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75" r:id="rId11"/>
    <p:sldId id="276" r:id="rId12"/>
    <p:sldId id="294" r:id="rId13"/>
    <p:sldId id="277" r:id="rId14"/>
    <p:sldId id="278" r:id="rId15"/>
    <p:sldId id="279" r:id="rId16"/>
    <p:sldId id="280" r:id="rId17"/>
    <p:sldId id="295" r:id="rId18"/>
    <p:sldId id="282" r:id="rId19"/>
    <p:sldId id="283" r:id="rId20"/>
    <p:sldId id="284" r:id="rId21"/>
    <p:sldId id="286" r:id="rId22"/>
    <p:sldId id="285" r:id="rId23"/>
    <p:sldId id="287" r:id="rId24"/>
    <p:sldId id="289" r:id="rId25"/>
    <p:sldId id="290" r:id="rId26"/>
    <p:sldId id="292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270" r:id="rId39"/>
    <p:sldId id="272" r:id="rId40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oper Black" panose="0208090404030B020404" pitchFamily="18" charset="0"/>
      <p:regular r:id="rId46"/>
    </p:embeddedFont>
    <p:embeddedFont>
      <p:font typeface="DM Sans Bold" panose="020B0604020202020204" charset="0"/>
      <p:regular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Open Sauce Bold" panose="020B0604020202020204" charset="0"/>
      <p:regular r:id="rId52"/>
    </p:embeddedFont>
    <p:embeddedFont>
      <p:font typeface="Oswald" panose="00000500000000000000" pitchFamily="2" charset="0"/>
      <p:regular r:id="rId53"/>
      <p:bold r:id="rId54"/>
      <p:boldItalic r:id="rId55"/>
    </p:embeddedFont>
    <p:embeddedFont>
      <p:font typeface="Oswald Bold" panose="00000800000000000000" charset="0"/>
      <p:regular r:id="rId56"/>
    </p:embeddedFont>
    <p:embeddedFont>
      <p:font typeface="Permanent Marker" panose="020B0604020202020204" charset="0"/>
      <p:regular r:id="rId57"/>
    </p:embeddedFont>
    <p:embeddedFont>
      <p:font typeface="Sunday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9" autoAdjust="0"/>
    <p:restoredTop sz="94622" autoAdjust="0"/>
  </p:normalViewPr>
  <p:slideViewPr>
    <p:cSldViewPr>
      <p:cViewPr varScale="1">
        <p:scale>
          <a:sx n="48" d="100"/>
          <a:sy n="48" d="100"/>
        </p:scale>
        <p:origin x="58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EDA%20Sol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DELIVERABLES\EDA%20Solu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EDA%20Solu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EDA%20Solu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EDA%20Solu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%20analytics\Data%20Analytics\Capstone%20Project%20-%20University%20Analysis\EDA%20Solu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Data%20analytics\Data%20Analytics\Capstone%20Project%20-%20University%20Analysis\EDA%20Sol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812489063867019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'13'!$J$16</c:f>
              <c:strCache>
                <c:ptCount val="1"/>
                <c:pt idx="0">
                  <c:v>percentage_female_students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'13'!$I$17:$I$22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'13'!$J$17:$J$22</c:f>
              <c:numCache>
                <c:formatCode>General</c:formatCode>
                <c:ptCount val="6"/>
                <c:pt idx="0">
                  <c:v>0.18765000000000001</c:v>
                </c:pt>
                <c:pt idx="1">
                  <c:v>0.19051000000000001</c:v>
                </c:pt>
                <c:pt idx="2">
                  <c:v>0.18636</c:v>
                </c:pt>
                <c:pt idx="3">
                  <c:v>0.18912000000000001</c:v>
                </c:pt>
                <c:pt idx="4">
                  <c:v>0.18825</c:v>
                </c:pt>
                <c:pt idx="5">
                  <c:v>0.18071000000000001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43-4BF5-95B0-62BD1EA956E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22759391"/>
        <c:axId val="1766009167"/>
      </c:lineChart>
      <c:catAx>
        <c:axId val="172275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009167"/>
        <c:crosses val="autoZero"/>
        <c:auto val="1"/>
        <c:lblAlgn val="ctr"/>
        <c:lblOffset val="100"/>
        <c:noMultiLvlLbl val="0"/>
      </c:catAx>
      <c:valAx>
        <c:axId val="1766009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5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Solution.xlsx]6!PivotTable25</c:name>
    <c:fmtId val="88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5.5555555555555552E-2"/>
          <c:w val="0.51994531933508314"/>
          <c:h val="0.8416746864975212"/>
        </c:manualLayout>
      </c:layout>
      <c:lineChart>
        <c:grouping val="standard"/>
        <c:varyColors val="0"/>
        <c:ser>
          <c:idx val="0"/>
          <c:order val="0"/>
          <c:tx>
            <c:strRef>
              <c:f>'6'!$Q$34</c:f>
              <c:strCache>
                <c:ptCount val="1"/>
                <c:pt idx="0">
                  <c:v>Center for World University Rankings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'6'!$P$35:$P$42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Years</c:v>
                </c:pt>
              </c:strCache>
            </c:strRef>
          </c:cat>
          <c:val>
            <c:numRef>
              <c:f>'6'!$Q$35:$Q$42</c:f>
              <c:numCache>
                <c:formatCode>General</c:formatCode>
                <c:ptCount val="7"/>
                <c:pt idx="0">
                  <c:v>3431</c:v>
                </c:pt>
                <c:pt idx="1">
                  <c:v>3431</c:v>
                </c:pt>
                <c:pt idx="2">
                  <c:v>3431</c:v>
                </c:pt>
                <c:pt idx="3">
                  <c:v>3431</c:v>
                </c:pt>
                <c:pt idx="4">
                  <c:v>3431</c:v>
                </c:pt>
                <c:pt idx="5">
                  <c:v>3431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74-4B7E-AACB-3E16BEA0CB70}"/>
            </c:ext>
          </c:extLst>
        </c:ser>
        <c:ser>
          <c:idx val="1"/>
          <c:order val="1"/>
          <c:tx>
            <c:strRef>
              <c:f>'6'!$R$34</c:f>
              <c:strCache>
                <c:ptCount val="1"/>
                <c:pt idx="0">
                  <c:v>Shanghai Ranking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'6'!$P$35:$P$42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Years</c:v>
                </c:pt>
              </c:strCache>
            </c:strRef>
          </c:cat>
          <c:val>
            <c:numRef>
              <c:f>'6'!$R$35:$R$42</c:f>
              <c:numCache>
                <c:formatCode>General</c:formatCode>
                <c:ptCount val="7"/>
                <c:pt idx="0">
                  <c:v>3654</c:v>
                </c:pt>
                <c:pt idx="1">
                  <c:v>3654</c:v>
                </c:pt>
                <c:pt idx="2">
                  <c:v>3654</c:v>
                </c:pt>
                <c:pt idx="3">
                  <c:v>3654</c:v>
                </c:pt>
                <c:pt idx="4">
                  <c:v>3654</c:v>
                </c:pt>
                <c:pt idx="5">
                  <c:v>3654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74-4B7E-AACB-3E16BEA0CB70}"/>
            </c:ext>
          </c:extLst>
        </c:ser>
        <c:ser>
          <c:idx val="2"/>
          <c:order val="2"/>
          <c:tx>
            <c:strRef>
              <c:f>'6'!$S$34</c:f>
              <c:strCache>
                <c:ptCount val="1"/>
                <c:pt idx="0">
                  <c:v>Times Higher Education World University Ranking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'6'!$P$35:$P$42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Years</c:v>
                </c:pt>
              </c:strCache>
            </c:strRef>
          </c:cat>
          <c:val>
            <c:numRef>
              <c:f>'6'!$S$35:$S$42</c:f>
              <c:numCache>
                <c:formatCode>General</c:formatCode>
                <c:ptCount val="7"/>
                <c:pt idx="0">
                  <c:v>5038</c:v>
                </c:pt>
                <c:pt idx="1">
                  <c:v>5038</c:v>
                </c:pt>
                <c:pt idx="2">
                  <c:v>5038</c:v>
                </c:pt>
                <c:pt idx="3">
                  <c:v>5038</c:v>
                </c:pt>
                <c:pt idx="4">
                  <c:v>5038</c:v>
                </c:pt>
                <c:pt idx="5">
                  <c:v>5038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74-4B7E-AACB-3E16BEA0C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7958479"/>
        <c:axId val="282860927"/>
      </c:lineChart>
      <c:catAx>
        <c:axId val="165795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860927"/>
        <c:crosses val="autoZero"/>
        <c:auto val="1"/>
        <c:lblAlgn val="ctr"/>
        <c:lblOffset val="100"/>
        <c:noMultiLvlLbl val="0"/>
      </c:catAx>
      <c:valAx>
        <c:axId val="28286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95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Female students VS University</a:t>
            </a:r>
          </a:p>
        </c:rich>
      </c:tx>
      <c:layout>
        <c:manualLayout>
          <c:xMode val="edge"/>
          <c:yMode val="edge"/>
          <c:x val="0.1753393665158370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'10'!$D$46:$D$290</c:f>
              <c:strCache>
                <c:ptCount val="225"/>
                <c:pt idx="0">
                  <c:v>University of Vienna</c:v>
                </c:pt>
                <c:pt idx="1">
                  <c:v>LMU Munich</c:v>
                </c:pt>
                <c:pt idx="2">
                  <c:v>Kingâ€™s College London</c:v>
                </c:pt>
                <c:pt idx="3">
                  <c:v>Leiden University</c:v>
                </c:pt>
                <c:pt idx="4">
                  <c:v>Utrecht University</c:v>
                </c:pt>
                <c:pt idx="5">
                  <c:v>Karolinska Institute</c:v>
                </c:pt>
                <c:pt idx="6">
                  <c:v>University of North Carolina at Chapel Hill</c:v>
                </c:pt>
                <c:pt idx="7">
                  <c:v>University of Edinburgh</c:v>
                </c:pt>
                <c:pt idx="8">
                  <c:v>Boston University</c:v>
                </c:pt>
                <c:pt idx="9">
                  <c:v>Trinity College Dublin</c:v>
                </c:pt>
                <c:pt idx="10">
                  <c:v>Royal Holloway, University of London</c:v>
                </c:pt>
                <c:pt idx="11">
                  <c:v>Ghent University</c:v>
                </c:pt>
                <c:pt idx="12">
                  <c:v>Uppsala University</c:v>
                </c:pt>
                <c:pt idx="13">
                  <c:v>University College London</c:v>
                </c:pt>
                <c:pt idx="14">
                  <c:v>McGill University</c:v>
                </c:pt>
                <c:pt idx="15">
                  <c:v>University of St Andrews</c:v>
                </c:pt>
                <c:pt idx="16">
                  <c:v>VU University Amsterdam</c:v>
                </c:pt>
                <c:pt idx="17">
                  <c:v>Monash University</c:v>
                </c:pt>
                <c:pt idx="18">
                  <c:v>University of Copenhagen</c:v>
                </c:pt>
                <c:pt idx="19">
                  <c:v>University of Melbourne</c:v>
                </c:pt>
                <c:pt idx="20">
                  <c:v>New York University</c:v>
                </c:pt>
                <c:pt idx="21">
                  <c:v>Heidelberg University</c:v>
                </c:pt>
                <c:pt idx="22">
                  <c:v>University of Helsinki</c:v>
                </c:pt>
                <c:pt idx="23">
                  <c:v>University of Alberta</c:v>
                </c:pt>
                <c:pt idx="24">
                  <c:v>University of British Columbia</c:v>
                </c:pt>
                <c:pt idx="25">
                  <c:v>University of Sussex</c:v>
                </c:pt>
                <c:pt idx="26">
                  <c:v>Durham University</c:v>
                </c:pt>
                <c:pt idx="27">
                  <c:v>KU Leuven</c:v>
                </c:pt>
                <c:pt idx="28">
                  <c:v>University of Birmingham</c:v>
                </c:pt>
                <c:pt idx="29">
                  <c:v>University of Nottingham</c:v>
                </c:pt>
                <c:pt idx="30">
                  <c:v>University of Exeter</c:v>
                </c:pt>
                <c:pt idx="31">
                  <c:v>University of Washington</c:v>
                </c:pt>
                <c:pt idx="32">
                  <c:v>University of Bristol</c:v>
                </c:pt>
                <c:pt idx="33">
                  <c:v>University of Amsterdam</c:v>
                </c:pt>
                <c:pt idx="34">
                  <c:v>Paris Diderot University â€“ Paris 7</c:v>
                </c:pt>
                <c:pt idx="35">
                  <c:v>University of California, Los Angeles</c:v>
                </c:pt>
                <c:pt idx="36">
                  <c:v>Australian National University</c:v>
                </c:pt>
                <c:pt idx="37">
                  <c:v>Vanderbilt University</c:v>
                </c:pt>
                <c:pt idx="38">
                  <c:v>University of Virginia</c:v>
                </c:pt>
                <c:pt idx="39">
                  <c:v>University of Southern California</c:v>
                </c:pt>
                <c:pt idx="40">
                  <c:v>University of Arizona</c:v>
                </c:pt>
                <c:pt idx="41">
                  <c:v>Queen Mary University of London</c:v>
                </c:pt>
                <c:pt idx="42">
                  <c:v>Lancaster University</c:v>
                </c:pt>
                <c:pt idx="43">
                  <c:v>University of Freiburg</c:v>
                </c:pt>
                <c:pt idx="44">
                  <c:v>University of Liverpool</c:v>
                </c:pt>
                <c:pt idx="45">
                  <c:v>University of Groningen</c:v>
                </c:pt>
                <c:pt idx="46">
                  <c:v>Stockholm University</c:v>
                </c:pt>
                <c:pt idx="47">
                  <c:v>University of Pennsylvania</c:v>
                </c:pt>
                <c:pt idx="48">
                  <c:v>University of Pittsburgh</c:v>
                </c:pt>
                <c:pt idx="49">
                  <c:v>University of Geneva</c:v>
                </c:pt>
                <c:pt idx="50">
                  <c:v>University of California, Berkeley</c:v>
                </c:pt>
                <c:pt idx="51">
                  <c:v>Yale University</c:v>
                </c:pt>
                <c:pt idx="52">
                  <c:v>Johns Hopkins University</c:v>
                </c:pt>
                <c:pt idx="53">
                  <c:v>University of Sheffield</c:v>
                </c:pt>
                <c:pt idx="54">
                  <c:v>Arizona State University</c:v>
                </c:pt>
                <c:pt idx="55">
                  <c:v>Duke University</c:v>
                </c:pt>
                <c:pt idx="56">
                  <c:v>National University of Singapore</c:v>
                </c:pt>
                <c:pt idx="57">
                  <c:v>University of Massachusetts</c:v>
                </c:pt>
                <c:pt idx="58">
                  <c:v>University of Leeds</c:v>
                </c:pt>
                <c:pt idx="59">
                  <c:v>University of East Anglia</c:v>
                </c:pt>
                <c:pt idx="60">
                  <c:v>Free University of Berlin</c:v>
                </c:pt>
                <c:pt idx="61">
                  <c:v>Cornell University</c:v>
                </c:pt>
                <c:pt idx="62">
                  <c:v>University of Michigan</c:v>
                </c:pt>
                <c:pt idx="63">
                  <c:v>Northwestern University</c:v>
                </c:pt>
                <c:pt idx="64">
                  <c:v>University of Maryland, College Park</c:v>
                </c:pt>
                <c:pt idx="65">
                  <c:v>Erasmus University Rotterdam</c:v>
                </c:pt>
                <c:pt idx="66">
                  <c:v>Nanyang Technological University</c:v>
                </c:pt>
                <c:pt idx="67">
                  <c:v>University of Sydney</c:v>
                </c:pt>
                <c:pt idx="68">
                  <c:v>University of Zurich</c:v>
                </c:pt>
                <c:pt idx="69">
                  <c:v>University of Glasgow</c:v>
                </c:pt>
                <c:pt idx="70">
                  <c:v>University of Illinois at Urbana-Champaign</c:v>
                </c:pt>
                <c:pt idx="71">
                  <c:v>Emory University</c:v>
                </c:pt>
                <c:pt idx="72">
                  <c:v>George Washington University</c:v>
                </c:pt>
                <c:pt idx="73">
                  <c:v>Wageningen University and Research Center</c:v>
                </c:pt>
                <c:pt idx="74">
                  <c:v>University of Delaware</c:v>
                </c:pt>
                <c:pt idx="75">
                  <c:v>University of Cambridge</c:v>
                </c:pt>
                <c:pt idx="76">
                  <c:v>University of Oxford</c:v>
                </c:pt>
                <c:pt idx="77">
                  <c:v>Ã‰cole Normale SupÃ©rieure</c:v>
                </c:pt>
                <c:pt idx="78">
                  <c:v>Pennsylvania State University</c:v>
                </c:pt>
                <c:pt idx="79">
                  <c:v>Princeton University</c:v>
                </c:pt>
                <c:pt idx="80">
                  <c:v>Tufts University</c:v>
                </c:pt>
                <c:pt idx="81">
                  <c:v>University of California, Davis</c:v>
                </c:pt>
                <c:pt idx="82">
                  <c:v>University of Basel</c:v>
                </c:pt>
                <c:pt idx="83">
                  <c:v>University of Auckland</c:v>
                </c:pt>
                <c:pt idx="84">
                  <c:v>University of Aberdeen</c:v>
                </c:pt>
                <c:pt idx="85">
                  <c:v>Boston College</c:v>
                </c:pt>
                <c:pt idx="86">
                  <c:v>Aarhus University</c:v>
                </c:pt>
                <c:pt idx="87">
                  <c:v>University of Hong Kong</c:v>
                </c:pt>
                <c:pt idx="88">
                  <c:v>University of California, Santa Cruz</c:v>
                </c:pt>
                <c:pt idx="89">
                  <c:v>Yeshiva University</c:v>
                </c:pt>
                <c:pt idx="90">
                  <c:v>The University of Queensland</c:v>
                </c:pt>
                <c:pt idx="91">
                  <c:v>University of Southampton</c:v>
                </c:pt>
                <c:pt idx="92">
                  <c:v>University of Cape Town</c:v>
                </c:pt>
                <c:pt idx="93">
                  <c:v>Indiana University</c:v>
                </c:pt>
                <c:pt idx="94">
                  <c:v>Georgetown University</c:v>
                </c:pt>
                <c:pt idx="95">
                  <c:v>University of Notre Dame</c:v>
                </c:pt>
                <c:pt idx="96">
                  <c:v>University of California, Santa Barbara</c:v>
                </c:pt>
                <c:pt idx="97">
                  <c:v>University of California, Irvine</c:v>
                </c:pt>
                <c:pt idx="98">
                  <c:v>University of Minnesota</c:v>
                </c:pt>
                <c:pt idx="99">
                  <c:v>University of Manchester</c:v>
                </c:pt>
                <c:pt idx="100">
                  <c:v>University of Iowa</c:v>
                </c:pt>
                <c:pt idx="101">
                  <c:v>University of GÃ¶ttingen</c:v>
                </c:pt>
                <c:pt idx="102">
                  <c:v>Rutgers, the State University of New Jersey</c:v>
                </c:pt>
                <c:pt idx="103">
                  <c:v>University of California, Riverside</c:v>
                </c:pt>
                <c:pt idx="104">
                  <c:v>Michigan State University</c:v>
                </c:pt>
                <c:pt idx="105">
                  <c:v>University of Wisconsin-Madison</c:v>
                </c:pt>
                <c:pt idx="106">
                  <c:v>University of Texas at Austin</c:v>
                </c:pt>
                <c:pt idx="107">
                  <c:v>Stanford University</c:v>
                </c:pt>
                <c:pt idx="108">
                  <c:v>University of Chicago</c:v>
                </c:pt>
                <c:pt idx="109">
                  <c:v>Stony Brook University</c:v>
                </c:pt>
                <c:pt idx="110">
                  <c:v>University of Western Australia</c:v>
                </c:pt>
                <c:pt idx="111">
                  <c:v>Ohio State University</c:v>
                </c:pt>
                <c:pt idx="112">
                  <c:v>Ã‰cole normale supÃ©rieure de Lyon</c:v>
                </c:pt>
                <c:pt idx="113">
                  <c:v>University of California, San Diego</c:v>
                </c:pt>
                <c:pt idx="114">
                  <c:v>Case Western Reserve University</c:v>
                </c:pt>
                <c:pt idx="115">
                  <c:v>Pierre and Marie Curie University</c:v>
                </c:pt>
                <c:pt idx="116">
                  <c:v>University of Warwick</c:v>
                </c:pt>
                <c:pt idx="117">
                  <c:v>University of Ottawa</c:v>
                </c:pt>
                <c:pt idx="118">
                  <c:v>Pompeu Fabra University</c:v>
                </c:pt>
                <c:pt idx="119">
                  <c:v>Dartmouth College</c:v>
                </c:pt>
                <c:pt idx="120">
                  <c:v>University of New South Wales</c:v>
                </c:pt>
                <c:pt idx="121">
                  <c:v>Carnegie Mellon University</c:v>
                </c:pt>
                <c:pt idx="122">
                  <c:v>University of TÃ¼bingen</c:v>
                </c:pt>
                <c:pt idx="123">
                  <c:v>Radboud University Nijmegen</c:v>
                </c:pt>
                <c:pt idx="124">
                  <c:v>University of Montreal</c:v>
                </c:pt>
                <c:pt idx="125">
                  <c:v>University of Colorado Boulder</c:v>
                </c:pt>
                <c:pt idx="126">
                  <c:v>University of Utah</c:v>
                </c:pt>
                <c:pt idx="127">
                  <c:v>Maastricht University</c:v>
                </c:pt>
                <c:pt idx="128">
                  <c:v>Massachusetts Institute of Technology</c:v>
                </c:pt>
                <c:pt idx="129">
                  <c:v>Imperial College London</c:v>
                </c:pt>
                <c:pt idx="130">
                  <c:v>Rice University</c:v>
                </c:pt>
                <c:pt idx="131">
                  <c:v>Iowa State University</c:v>
                </c:pt>
                <c:pt idx="132">
                  <c:v>University of Bonn</c:v>
                </c:pt>
                <c:pt idx="133">
                  <c:v>Hebrew University of Jerusalem</c:v>
                </c:pt>
                <c:pt idx="134">
                  <c:v>University of Bern</c:v>
                </c:pt>
                <c:pt idx="135">
                  <c:v>University of Florida</c:v>
                </c:pt>
                <c:pt idx="136">
                  <c:v>UniversitÃ© catholique de Louvain</c:v>
                </c:pt>
                <c:pt idx="137">
                  <c:v>University of Leicester</c:v>
                </c:pt>
                <c:pt idx="138">
                  <c:v>University of Illinois at Chicago</c:v>
                </c:pt>
                <c:pt idx="139">
                  <c:v>McMaster University</c:v>
                </c:pt>
                <c:pt idx="140">
                  <c:v>Chinese University of Hong Kong</c:v>
                </c:pt>
                <c:pt idx="141">
                  <c:v>Purdue University</c:v>
                </c:pt>
                <c:pt idx="142">
                  <c:v>Wake Forest University</c:v>
                </c:pt>
                <c:pt idx="143">
                  <c:v>Newcastle University</c:v>
                </c:pt>
                <c:pt idx="144">
                  <c:v>University of Miami</c:v>
                </c:pt>
                <c:pt idx="145">
                  <c:v>California Institute of Technology</c:v>
                </c:pt>
                <c:pt idx="146">
                  <c:v>Technical University of Munich</c:v>
                </c:pt>
                <c:pt idx="147">
                  <c:v>University of Rochester</c:v>
                </c:pt>
                <c:pt idx="148">
                  <c:v>National Taiwan University</c:v>
                </c:pt>
                <c:pt idx="149">
                  <c:v>Texas A&amp;M University</c:v>
                </c:pt>
                <c:pt idx="150">
                  <c:v>ETH Zurich â€“ Swiss Federal Institute of Technology Zurich</c:v>
                </c:pt>
                <c:pt idx="151">
                  <c:v>Georgia Institute of Technology</c:v>
                </c:pt>
                <c:pt idx="152">
                  <c:v>University of Dundee</c:v>
                </c:pt>
                <c:pt idx="153">
                  <c:v>Goethe University Frankfurt</c:v>
                </c:pt>
                <c:pt idx="154">
                  <c:v>KTH Royal Institute of Technology</c:v>
                </c:pt>
                <c:pt idx="155">
                  <c:v>University of Victoria</c:v>
                </c:pt>
                <c:pt idx="156">
                  <c:v>University of Antwerp</c:v>
                </c:pt>
                <c:pt idx="157">
                  <c:v>Birkbeck, University of London</c:v>
                </c:pt>
                <c:pt idx="158">
                  <c:v>Brandeis University</c:v>
                </c:pt>
                <c:pt idx="159">
                  <c:v>University of Reading</c:v>
                </c:pt>
                <c:pt idx="160">
                  <c:v>Ã‰cole Polytechnique FÃ©dÃ©rale de Lausanne</c:v>
                </c:pt>
                <c:pt idx="161">
                  <c:v>William &amp; Mary</c:v>
                </c:pt>
                <c:pt idx="162">
                  <c:v>University of Konstanz</c:v>
                </c:pt>
                <c:pt idx="163">
                  <c:v>Tsinghua University</c:v>
                </c:pt>
                <c:pt idx="164">
                  <c:v>Osaka University</c:v>
                </c:pt>
                <c:pt idx="165">
                  <c:v>RWTH Aachen University</c:v>
                </c:pt>
                <c:pt idx="166">
                  <c:v>City University of Hong Kong</c:v>
                </c:pt>
                <c:pt idx="167">
                  <c:v>University of Twente</c:v>
                </c:pt>
                <c:pt idx="168">
                  <c:v>University of Adelaide</c:v>
                </c:pt>
                <c:pt idx="169">
                  <c:v>University at Buffalo</c:v>
                </c:pt>
                <c:pt idx="170">
                  <c:v>Technical University of Denmark</c:v>
                </c:pt>
                <c:pt idx="171">
                  <c:v>Delft University of Technology</c:v>
                </c:pt>
                <c:pt idx="172">
                  <c:v>Karlsruhe Institute of Technology</c:v>
                </c:pt>
                <c:pt idx="173">
                  <c:v>Tohoku University</c:v>
                </c:pt>
                <c:pt idx="174">
                  <c:v>University of Barcelona</c:v>
                </c:pt>
                <c:pt idx="175">
                  <c:v>Pohang University of Science and Technology</c:v>
                </c:pt>
                <c:pt idx="176">
                  <c:v>Korea Advanced Institute of Science and Technology (KAIST)</c:v>
                </c:pt>
                <c:pt idx="177">
                  <c:v>Rensselaer Polytechnic Institute</c:v>
                </c:pt>
                <c:pt idx="178">
                  <c:v>University of Bergen</c:v>
                </c:pt>
                <c:pt idx="179">
                  <c:v>Northeastern University</c:v>
                </c:pt>
                <c:pt idx="180">
                  <c:v>BoÄŸaziÃ§i University</c:v>
                </c:pt>
                <c:pt idx="181">
                  <c:v>University of SÃ£o Paulo</c:v>
                </c:pt>
                <c:pt idx="182">
                  <c:v>Eindhoven University of Technology</c:v>
                </c:pt>
                <c:pt idx="183">
                  <c:v>Ã‰cole Polytechnique</c:v>
                </c:pt>
                <c:pt idx="184">
                  <c:v>Middle East Technical University</c:v>
                </c:pt>
                <c:pt idx="185">
                  <c:v>University of Texas at Dallas</c:v>
                </c:pt>
                <c:pt idx="186">
                  <c:v>Colorado School of Mines</c:v>
                </c:pt>
                <c:pt idx="187">
                  <c:v>Sungkyunkwan University (SKKU)</c:v>
                </c:pt>
                <c:pt idx="188">
                  <c:v>Florida Institute of Technology</c:v>
                </c:pt>
                <c:pt idx="189">
                  <c:v>Tokyo Institute of Technology</c:v>
                </c:pt>
                <c:pt idx="190">
                  <c:v>CharitÃ© - UniversitÃ¤tsmedizin Berlin</c:v>
                </c:pt>
                <c:pt idx="191">
                  <c:v>Hong Kong Baptist University</c:v>
                </c:pt>
                <c:pt idx="192">
                  <c:v>St Georgeâ€™s, University of London</c:v>
                </c:pt>
                <c:pt idx="193">
                  <c:v>University of Cologne</c:v>
                </c:pt>
                <c:pt idx="194">
                  <c:v>Autonomous University of Barcelona</c:v>
                </c:pt>
                <c:pt idx="195">
                  <c:v>Kent State University</c:v>
                </c:pt>
                <c:pt idx="196">
                  <c:v>Queenâ€™s University</c:v>
                </c:pt>
                <c:pt idx="197">
                  <c:v>University of WÃ¼rzburg</c:v>
                </c:pt>
                <c:pt idx="198">
                  <c:v>Scuola Normale Superiore di Pisa</c:v>
                </c:pt>
                <c:pt idx="199">
                  <c:v>Dalhousie University</c:v>
                </c:pt>
                <c:pt idx="200">
                  <c:v>Simon Fraser University</c:v>
                </c:pt>
                <c:pt idx="201">
                  <c:v>Syracuse University</c:v>
                </c:pt>
                <c:pt idx="202">
                  <c:v>University of Innsbruck</c:v>
                </c:pt>
                <c:pt idx="203">
                  <c:v>University of Cincinnati</c:v>
                </c:pt>
                <c:pt idx="204">
                  <c:v>UniversitÃ© libre de Bruxelles</c:v>
                </c:pt>
                <c:pt idx="205">
                  <c:v>Queenâ€™s University Belfast</c:v>
                </c:pt>
                <c:pt idx="206">
                  <c:v>Hong Kong Polytechnic University</c:v>
                </c:pt>
                <c:pt idx="207">
                  <c:v>Sun Yat-sen University</c:v>
                </c:pt>
                <c:pt idx="208">
                  <c:v>University of Trento</c:v>
                </c:pt>
                <c:pt idx="209">
                  <c:v>Fudan University</c:v>
                </c:pt>
                <c:pt idx="210">
                  <c:v>Drexel University</c:v>
                </c:pt>
                <c:pt idx="211">
                  <c:v>Ulm University</c:v>
                </c:pt>
                <c:pt idx="212">
                  <c:v>Nanjing University</c:v>
                </c:pt>
                <c:pt idx="213">
                  <c:v>Alexandria University</c:v>
                </c:pt>
                <c:pt idx="214">
                  <c:v>University of Waterloo</c:v>
                </c:pt>
                <c:pt idx="215">
                  <c:v>Lomonosov Moscow State University</c:v>
                </c:pt>
                <c:pt idx="216">
                  <c:v>TU Dresden</c:v>
                </c:pt>
                <c:pt idx="217">
                  <c:v>Zhejiang University</c:v>
                </c:pt>
                <c:pt idx="218">
                  <c:v>SabancÄ± University</c:v>
                </c:pt>
                <c:pt idx="219">
                  <c:v>National Sun Yat-sen University</c:v>
                </c:pt>
                <c:pt idx="220">
                  <c:v>Technion Israel Institute of Technology</c:v>
                </c:pt>
                <c:pt idx="221">
                  <c:v>Istanbul Technical University</c:v>
                </c:pt>
                <c:pt idx="222">
                  <c:v>National Tsing Hua University</c:v>
                </c:pt>
                <c:pt idx="223">
                  <c:v>Mines ParisTech</c:v>
                </c:pt>
                <c:pt idx="224">
                  <c:v>National Chiao Tung University</c:v>
                </c:pt>
              </c:strCache>
            </c:strRef>
          </c:cat>
          <c:val>
            <c:numRef>
              <c:f>'10'!$E$46:$E$290</c:f>
              <c:numCache>
                <c:formatCode>General</c:formatCode>
                <c:ptCount val="225"/>
                <c:pt idx="0">
                  <c:v>402</c:v>
                </c:pt>
                <c:pt idx="1">
                  <c:v>372</c:v>
                </c:pt>
                <c:pt idx="2">
                  <c:v>366</c:v>
                </c:pt>
                <c:pt idx="3">
                  <c:v>354</c:v>
                </c:pt>
                <c:pt idx="4">
                  <c:v>354</c:v>
                </c:pt>
                <c:pt idx="5">
                  <c:v>350</c:v>
                </c:pt>
                <c:pt idx="6">
                  <c:v>348</c:v>
                </c:pt>
                <c:pt idx="7">
                  <c:v>348</c:v>
                </c:pt>
                <c:pt idx="8">
                  <c:v>348</c:v>
                </c:pt>
                <c:pt idx="9">
                  <c:v>342</c:v>
                </c:pt>
                <c:pt idx="10">
                  <c:v>342</c:v>
                </c:pt>
                <c:pt idx="11">
                  <c:v>342</c:v>
                </c:pt>
                <c:pt idx="12">
                  <c:v>342</c:v>
                </c:pt>
                <c:pt idx="13">
                  <c:v>336</c:v>
                </c:pt>
                <c:pt idx="14">
                  <c:v>336</c:v>
                </c:pt>
                <c:pt idx="15">
                  <c:v>336</c:v>
                </c:pt>
                <c:pt idx="16">
                  <c:v>336</c:v>
                </c:pt>
                <c:pt idx="17">
                  <c:v>336</c:v>
                </c:pt>
                <c:pt idx="18">
                  <c:v>335</c:v>
                </c:pt>
                <c:pt idx="19">
                  <c:v>330</c:v>
                </c:pt>
                <c:pt idx="20">
                  <c:v>330</c:v>
                </c:pt>
                <c:pt idx="21">
                  <c:v>330</c:v>
                </c:pt>
                <c:pt idx="22">
                  <c:v>330</c:v>
                </c:pt>
                <c:pt idx="23">
                  <c:v>330</c:v>
                </c:pt>
                <c:pt idx="24">
                  <c:v>324</c:v>
                </c:pt>
                <c:pt idx="25">
                  <c:v>324</c:v>
                </c:pt>
                <c:pt idx="26">
                  <c:v>324</c:v>
                </c:pt>
                <c:pt idx="27">
                  <c:v>324</c:v>
                </c:pt>
                <c:pt idx="28">
                  <c:v>324</c:v>
                </c:pt>
                <c:pt idx="29">
                  <c:v>324</c:v>
                </c:pt>
                <c:pt idx="30">
                  <c:v>324</c:v>
                </c:pt>
                <c:pt idx="31">
                  <c:v>318</c:v>
                </c:pt>
                <c:pt idx="32">
                  <c:v>318</c:v>
                </c:pt>
                <c:pt idx="33">
                  <c:v>318</c:v>
                </c:pt>
                <c:pt idx="34">
                  <c:v>315</c:v>
                </c:pt>
                <c:pt idx="35">
                  <c:v>312</c:v>
                </c:pt>
                <c:pt idx="36">
                  <c:v>312</c:v>
                </c:pt>
                <c:pt idx="37">
                  <c:v>312</c:v>
                </c:pt>
                <c:pt idx="38">
                  <c:v>312</c:v>
                </c:pt>
                <c:pt idx="39">
                  <c:v>312</c:v>
                </c:pt>
                <c:pt idx="40">
                  <c:v>312</c:v>
                </c:pt>
                <c:pt idx="41">
                  <c:v>312</c:v>
                </c:pt>
                <c:pt idx="42">
                  <c:v>312</c:v>
                </c:pt>
                <c:pt idx="43">
                  <c:v>312</c:v>
                </c:pt>
                <c:pt idx="44">
                  <c:v>312</c:v>
                </c:pt>
                <c:pt idx="45">
                  <c:v>312</c:v>
                </c:pt>
                <c:pt idx="46">
                  <c:v>310</c:v>
                </c:pt>
                <c:pt idx="47">
                  <c:v>306</c:v>
                </c:pt>
                <c:pt idx="48">
                  <c:v>306</c:v>
                </c:pt>
                <c:pt idx="49">
                  <c:v>305</c:v>
                </c:pt>
                <c:pt idx="50">
                  <c:v>300</c:v>
                </c:pt>
                <c:pt idx="51">
                  <c:v>300</c:v>
                </c:pt>
                <c:pt idx="52">
                  <c:v>300</c:v>
                </c:pt>
                <c:pt idx="53">
                  <c:v>300</c:v>
                </c:pt>
                <c:pt idx="54">
                  <c:v>300</c:v>
                </c:pt>
                <c:pt idx="55">
                  <c:v>294</c:v>
                </c:pt>
                <c:pt idx="56">
                  <c:v>294</c:v>
                </c:pt>
                <c:pt idx="57">
                  <c:v>294</c:v>
                </c:pt>
                <c:pt idx="58">
                  <c:v>290</c:v>
                </c:pt>
                <c:pt idx="59">
                  <c:v>290</c:v>
                </c:pt>
                <c:pt idx="60">
                  <c:v>290</c:v>
                </c:pt>
                <c:pt idx="61">
                  <c:v>288</c:v>
                </c:pt>
                <c:pt idx="62">
                  <c:v>288</c:v>
                </c:pt>
                <c:pt idx="63">
                  <c:v>288</c:v>
                </c:pt>
                <c:pt idx="64">
                  <c:v>288</c:v>
                </c:pt>
                <c:pt idx="65">
                  <c:v>288</c:v>
                </c:pt>
                <c:pt idx="66">
                  <c:v>288</c:v>
                </c:pt>
                <c:pt idx="67">
                  <c:v>285</c:v>
                </c:pt>
                <c:pt idx="68">
                  <c:v>285</c:v>
                </c:pt>
                <c:pt idx="69">
                  <c:v>285</c:v>
                </c:pt>
                <c:pt idx="70">
                  <c:v>282</c:v>
                </c:pt>
                <c:pt idx="71">
                  <c:v>280</c:v>
                </c:pt>
                <c:pt idx="72">
                  <c:v>280</c:v>
                </c:pt>
                <c:pt idx="73">
                  <c:v>280</c:v>
                </c:pt>
                <c:pt idx="74">
                  <c:v>280</c:v>
                </c:pt>
                <c:pt idx="75">
                  <c:v>276</c:v>
                </c:pt>
                <c:pt idx="76">
                  <c:v>276</c:v>
                </c:pt>
                <c:pt idx="77">
                  <c:v>276</c:v>
                </c:pt>
                <c:pt idx="78">
                  <c:v>276</c:v>
                </c:pt>
                <c:pt idx="79">
                  <c:v>270</c:v>
                </c:pt>
                <c:pt idx="80">
                  <c:v>270</c:v>
                </c:pt>
                <c:pt idx="81">
                  <c:v>270</c:v>
                </c:pt>
                <c:pt idx="82">
                  <c:v>270</c:v>
                </c:pt>
                <c:pt idx="83">
                  <c:v>270</c:v>
                </c:pt>
                <c:pt idx="84">
                  <c:v>270</c:v>
                </c:pt>
                <c:pt idx="85">
                  <c:v>270</c:v>
                </c:pt>
                <c:pt idx="86">
                  <c:v>270</c:v>
                </c:pt>
                <c:pt idx="87">
                  <c:v>265</c:v>
                </c:pt>
                <c:pt idx="88">
                  <c:v>265</c:v>
                </c:pt>
                <c:pt idx="89">
                  <c:v>265</c:v>
                </c:pt>
                <c:pt idx="90">
                  <c:v>265</c:v>
                </c:pt>
                <c:pt idx="91">
                  <c:v>265</c:v>
                </c:pt>
                <c:pt idx="92">
                  <c:v>265</c:v>
                </c:pt>
                <c:pt idx="93">
                  <c:v>265</c:v>
                </c:pt>
                <c:pt idx="94">
                  <c:v>265</c:v>
                </c:pt>
                <c:pt idx="95">
                  <c:v>264</c:v>
                </c:pt>
                <c:pt idx="96">
                  <c:v>260</c:v>
                </c:pt>
                <c:pt idx="97">
                  <c:v>260</c:v>
                </c:pt>
                <c:pt idx="98">
                  <c:v>260</c:v>
                </c:pt>
                <c:pt idx="99">
                  <c:v>260</c:v>
                </c:pt>
                <c:pt idx="100">
                  <c:v>260</c:v>
                </c:pt>
                <c:pt idx="101">
                  <c:v>255</c:v>
                </c:pt>
                <c:pt idx="102">
                  <c:v>255</c:v>
                </c:pt>
                <c:pt idx="103">
                  <c:v>255</c:v>
                </c:pt>
                <c:pt idx="104">
                  <c:v>255</c:v>
                </c:pt>
                <c:pt idx="105">
                  <c:v>255</c:v>
                </c:pt>
                <c:pt idx="106">
                  <c:v>255</c:v>
                </c:pt>
                <c:pt idx="107">
                  <c:v>252</c:v>
                </c:pt>
                <c:pt idx="108">
                  <c:v>252</c:v>
                </c:pt>
                <c:pt idx="109">
                  <c:v>250</c:v>
                </c:pt>
                <c:pt idx="110">
                  <c:v>250</c:v>
                </c:pt>
                <c:pt idx="111">
                  <c:v>245</c:v>
                </c:pt>
                <c:pt idx="112">
                  <c:v>245</c:v>
                </c:pt>
                <c:pt idx="113">
                  <c:v>240</c:v>
                </c:pt>
                <c:pt idx="114">
                  <c:v>240</c:v>
                </c:pt>
                <c:pt idx="115">
                  <c:v>240</c:v>
                </c:pt>
                <c:pt idx="116">
                  <c:v>240</c:v>
                </c:pt>
                <c:pt idx="117">
                  <c:v>240</c:v>
                </c:pt>
                <c:pt idx="118">
                  <c:v>236</c:v>
                </c:pt>
                <c:pt idx="119">
                  <c:v>235</c:v>
                </c:pt>
                <c:pt idx="120">
                  <c:v>235</c:v>
                </c:pt>
                <c:pt idx="121">
                  <c:v>234</c:v>
                </c:pt>
                <c:pt idx="122">
                  <c:v>232</c:v>
                </c:pt>
                <c:pt idx="123">
                  <c:v>232</c:v>
                </c:pt>
                <c:pt idx="124">
                  <c:v>228</c:v>
                </c:pt>
                <c:pt idx="125">
                  <c:v>225</c:v>
                </c:pt>
                <c:pt idx="126">
                  <c:v>225</c:v>
                </c:pt>
                <c:pt idx="127">
                  <c:v>224</c:v>
                </c:pt>
                <c:pt idx="128">
                  <c:v>222</c:v>
                </c:pt>
                <c:pt idx="129">
                  <c:v>222</c:v>
                </c:pt>
                <c:pt idx="130">
                  <c:v>220</c:v>
                </c:pt>
                <c:pt idx="131">
                  <c:v>220</c:v>
                </c:pt>
                <c:pt idx="132">
                  <c:v>220</c:v>
                </c:pt>
                <c:pt idx="133">
                  <c:v>220</c:v>
                </c:pt>
                <c:pt idx="134">
                  <c:v>216</c:v>
                </c:pt>
                <c:pt idx="135">
                  <c:v>216</c:v>
                </c:pt>
                <c:pt idx="136">
                  <c:v>216</c:v>
                </c:pt>
                <c:pt idx="137">
                  <c:v>216</c:v>
                </c:pt>
                <c:pt idx="138">
                  <c:v>212</c:v>
                </c:pt>
                <c:pt idx="139">
                  <c:v>212</c:v>
                </c:pt>
                <c:pt idx="140">
                  <c:v>212</c:v>
                </c:pt>
                <c:pt idx="141">
                  <c:v>210</c:v>
                </c:pt>
                <c:pt idx="142">
                  <c:v>204</c:v>
                </c:pt>
                <c:pt idx="143">
                  <c:v>200</c:v>
                </c:pt>
                <c:pt idx="144">
                  <c:v>200</c:v>
                </c:pt>
                <c:pt idx="145">
                  <c:v>198</c:v>
                </c:pt>
                <c:pt idx="146">
                  <c:v>198</c:v>
                </c:pt>
                <c:pt idx="147">
                  <c:v>196</c:v>
                </c:pt>
                <c:pt idx="148">
                  <c:v>195</c:v>
                </c:pt>
                <c:pt idx="149">
                  <c:v>188</c:v>
                </c:pt>
                <c:pt idx="150">
                  <c:v>186</c:v>
                </c:pt>
                <c:pt idx="151">
                  <c:v>186</c:v>
                </c:pt>
                <c:pt idx="152">
                  <c:v>180</c:v>
                </c:pt>
                <c:pt idx="153">
                  <c:v>180</c:v>
                </c:pt>
                <c:pt idx="154">
                  <c:v>180</c:v>
                </c:pt>
                <c:pt idx="155">
                  <c:v>168</c:v>
                </c:pt>
                <c:pt idx="156">
                  <c:v>168</c:v>
                </c:pt>
                <c:pt idx="157">
                  <c:v>165</c:v>
                </c:pt>
                <c:pt idx="158">
                  <c:v>165</c:v>
                </c:pt>
                <c:pt idx="159">
                  <c:v>165</c:v>
                </c:pt>
                <c:pt idx="160">
                  <c:v>162</c:v>
                </c:pt>
                <c:pt idx="161">
                  <c:v>162</c:v>
                </c:pt>
                <c:pt idx="162">
                  <c:v>162</c:v>
                </c:pt>
                <c:pt idx="163">
                  <c:v>160</c:v>
                </c:pt>
                <c:pt idx="164">
                  <c:v>155</c:v>
                </c:pt>
                <c:pt idx="165">
                  <c:v>155</c:v>
                </c:pt>
                <c:pt idx="166">
                  <c:v>153</c:v>
                </c:pt>
                <c:pt idx="167">
                  <c:v>148</c:v>
                </c:pt>
                <c:pt idx="168">
                  <c:v>144</c:v>
                </c:pt>
                <c:pt idx="169">
                  <c:v>141</c:v>
                </c:pt>
                <c:pt idx="170">
                  <c:v>135</c:v>
                </c:pt>
                <c:pt idx="171">
                  <c:v>130</c:v>
                </c:pt>
                <c:pt idx="172">
                  <c:v>130</c:v>
                </c:pt>
                <c:pt idx="173">
                  <c:v>125</c:v>
                </c:pt>
                <c:pt idx="174">
                  <c:v>124</c:v>
                </c:pt>
                <c:pt idx="175">
                  <c:v>120</c:v>
                </c:pt>
                <c:pt idx="176">
                  <c:v>120</c:v>
                </c:pt>
                <c:pt idx="177">
                  <c:v>120</c:v>
                </c:pt>
                <c:pt idx="178">
                  <c:v>120</c:v>
                </c:pt>
                <c:pt idx="179">
                  <c:v>100</c:v>
                </c:pt>
                <c:pt idx="180">
                  <c:v>100</c:v>
                </c:pt>
                <c:pt idx="181">
                  <c:v>96</c:v>
                </c:pt>
                <c:pt idx="182">
                  <c:v>95</c:v>
                </c:pt>
                <c:pt idx="183">
                  <c:v>90</c:v>
                </c:pt>
                <c:pt idx="184">
                  <c:v>88</c:v>
                </c:pt>
                <c:pt idx="185">
                  <c:v>88</c:v>
                </c:pt>
                <c:pt idx="186">
                  <c:v>78</c:v>
                </c:pt>
                <c:pt idx="187">
                  <c:v>78</c:v>
                </c:pt>
                <c:pt idx="188">
                  <c:v>68</c:v>
                </c:pt>
                <c:pt idx="189">
                  <c:v>65</c:v>
                </c:pt>
                <c:pt idx="190">
                  <c:v>64</c:v>
                </c:pt>
                <c:pt idx="191">
                  <c:v>61</c:v>
                </c:pt>
                <c:pt idx="192">
                  <c:v>61</c:v>
                </c:pt>
                <c:pt idx="193">
                  <c:v>60</c:v>
                </c:pt>
                <c:pt idx="194">
                  <c:v>59</c:v>
                </c:pt>
                <c:pt idx="195">
                  <c:v>58</c:v>
                </c:pt>
                <c:pt idx="196">
                  <c:v>58</c:v>
                </c:pt>
                <c:pt idx="197">
                  <c:v>57</c:v>
                </c:pt>
                <c:pt idx="198">
                  <c:v>56</c:v>
                </c:pt>
                <c:pt idx="199">
                  <c:v>55</c:v>
                </c:pt>
                <c:pt idx="200">
                  <c:v>55</c:v>
                </c:pt>
                <c:pt idx="201">
                  <c:v>55</c:v>
                </c:pt>
                <c:pt idx="202">
                  <c:v>54</c:v>
                </c:pt>
                <c:pt idx="203">
                  <c:v>54</c:v>
                </c:pt>
                <c:pt idx="204">
                  <c:v>54</c:v>
                </c:pt>
                <c:pt idx="205">
                  <c:v>54</c:v>
                </c:pt>
                <c:pt idx="206">
                  <c:v>51</c:v>
                </c:pt>
                <c:pt idx="207">
                  <c:v>51</c:v>
                </c:pt>
                <c:pt idx="208">
                  <c:v>51</c:v>
                </c:pt>
                <c:pt idx="209">
                  <c:v>50</c:v>
                </c:pt>
                <c:pt idx="210">
                  <c:v>48</c:v>
                </c:pt>
                <c:pt idx="211">
                  <c:v>47</c:v>
                </c:pt>
                <c:pt idx="212">
                  <c:v>46</c:v>
                </c:pt>
                <c:pt idx="213">
                  <c:v>46</c:v>
                </c:pt>
                <c:pt idx="214">
                  <c:v>45</c:v>
                </c:pt>
                <c:pt idx="215">
                  <c:v>43</c:v>
                </c:pt>
                <c:pt idx="216">
                  <c:v>42</c:v>
                </c:pt>
                <c:pt idx="217">
                  <c:v>41</c:v>
                </c:pt>
                <c:pt idx="218">
                  <c:v>39</c:v>
                </c:pt>
                <c:pt idx="219">
                  <c:v>37</c:v>
                </c:pt>
                <c:pt idx="220">
                  <c:v>35</c:v>
                </c:pt>
                <c:pt idx="221">
                  <c:v>34</c:v>
                </c:pt>
                <c:pt idx="222">
                  <c:v>33</c:v>
                </c:pt>
                <c:pt idx="223">
                  <c:v>28</c:v>
                </c:pt>
                <c:pt idx="22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3-4A8E-B8D4-6FDA2E5CC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2486863"/>
        <c:axId val="282851503"/>
      </c:barChart>
      <c:catAx>
        <c:axId val="32248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851503"/>
        <c:crosses val="autoZero"/>
        <c:auto val="1"/>
        <c:lblAlgn val="ctr"/>
        <c:lblOffset val="100"/>
        <c:noMultiLvlLbl val="0"/>
      </c:catAx>
      <c:valAx>
        <c:axId val="28285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486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Solution.xlsx]7!PivotTable12</c:name>
    <c:fmtId val="1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'7'!$C$21:$C$22</c:f>
              <c:strCache>
                <c:ptCount val="1"/>
                <c:pt idx="0">
                  <c:v>International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'7'!$B$23:$B$25</c:f>
              <c:strCache>
                <c:ptCount val="3"/>
                <c:pt idx="0">
                  <c:v>Center for World University Rankings</c:v>
                </c:pt>
                <c:pt idx="1">
                  <c:v>Shanghai Ranking</c:v>
                </c:pt>
                <c:pt idx="2">
                  <c:v>Times Higher Education World University Ranking</c:v>
                </c:pt>
              </c:strCache>
            </c:strRef>
          </c:cat>
          <c:val>
            <c:numRef>
              <c:f>'7'!$C$23:$C$25</c:f>
              <c:numCache>
                <c:formatCode>General</c:formatCode>
                <c:ptCount val="3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6-4B77-8243-90E81E7AF4D6}"/>
            </c:ext>
          </c:extLst>
        </c:ser>
        <c:ser>
          <c:idx val="1"/>
          <c:order val="1"/>
          <c:tx>
            <c:strRef>
              <c:f>'7'!$D$21:$D$22</c:f>
              <c:strCache>
                <c:ptCount val="1"/>
                <c:pt idx="0">
                  <c:v>Research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'7'!$B$23:$B$25</c:f>
              <c:strCache>
                <c:ptCount val="3"/>
                <c:pt idx="0">
                  <c:v>Center for World University Rankings</c:v>
                </c:pt>
                <c:pt idx="1">
                  <c:v>Shanghai Ranking</c:v>
                </c:pt>
                <c:pt idx="2">
                  <c:v>Times Higher Education World University Ranking</c:v>
                </c:pt>
              </c:strCache>
            </c:strRef>
          </c:cat>
          <c:val>
            <c:numRef>
              <c:f>'7'!$D$23:$D$25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6-4B77-8243-90E81E7AF4D6}"/>
            </c:ext>
          </c:extLst>
        </c:ser>
        <c:ser>
          <c:idx val="2"/>
          <c:order val="2"/>
          <c:tx>
            <c:strRef>
              <c:f>'7'!$E$21:$E$22</c:f>
              <c:strCache>
                <c:ptCount val="1"/>
                <c:pt idx="0">
                  <c:v>Teaching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'7'!$B$23:$B$25</c:f>
              <c:strCache>
                <c:ptCount val="3"/>
                <c:pt idx="0">
                  <c:v>Center for World University Rankings</c:v>
                </c:pt>
                <c:pt idx="1">
                  <c:v>Shanghai Ranking</c:v>
                </c:pt>
                <c:pt idx="2">
                  <c:v>Times Higher Education World University Ranking</c:v>
                </c:pt>
              </c:strCache>
            </c:strRef>
          </c:cat>
          <c:val>
            <c:numRef>
              <c:f>'7'!$E$23:$E$25</c:f>
              <c:numCache>
                <c:formatCode>General</c:formatCode>
                <c:ptCount val="3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66-4B77-8243-90E81E7AF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0035823"/>
        <c:axId val="1659710815"/>
      </c:barChart>
      <c:catAx>
        <c:axId val="176003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710815"/>
        <c:crosses val="autoZero"/>
        <c:auto val="1"/>
        <c:lblAlgn val="ctr"/>
        <c:lblOffset val="100"/>
        <c:noMultiLvlLbl val="0"/>
      </c:catAx>
      <c:valAx>
        <c:axId val="165971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035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Solution.xlsx]14!PivotTable9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Universities</a:t>
            </a:r>
            <a:r>
              <a:rPr lang="en-US" baseline="0" dirty="0"/>
              <a:t> Over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954305626472462E-2"/>
          <c:y val="7.5865339023233766E-2"/>
          <c:w val="0.76047875628174466"/>
          <c:h val="0.4581377896752948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'14'!$M$44:$M$45</c:f>
              <c:strCache>
                <c:ptCount val="1"/>
                <c:pt idx="0">
                  <c:v>2005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'14'!$M$46:$M$104</c:f>
              <c:numCache>
                <c:formatCode>General</c:formatCode>
                <c:ptCount val="59"/>
                <c:pt idx="1">
                  <c:v>1</c:v>
                </c:pt>
                <c:pt idx="2">
                  <c:v>1</c:v>
                </c:pt>
                <c:pt idx="6">
                  <c:v>4</c:v>
                </c:pt>
                <c:pt idx="13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28">
                  <c:v>4</c:v>
                </c:pt>
                <c:pt idx="33">
                  <c:v>2</c:v>
                </c:pt>
                <c:pt idx="35">
                  <c:v>1</c:v>
                </c:pt>
                <c:pt idx="49">
                  <c:v>4</c:v>
                </c:pt>
                <c:pt idx="50">
                  <c:v>2</c:v>
                </c:pt>
                <c:pt idx="56">
                  <c:v>7</c:v>
                </c:pt>
                <c:pt idx="57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0-40C7-9AB3-ED5D53326522}"/>
            </c:ext>
          </c:extLst>
        </c:ser>
        <c:ser>
          <c:idx val="1"/>
          <c:order val="1"/>
          <c:tx>
            <c:strRef>
              <c:f>'14'!$N$44:$N$45</c:f>
              <c:strCache>
                <c:ptCount val="1"/>
                <c:pt idx="0">
                  <c:v>2006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'14'!$N$46:$N$104</c:f>
              <c:numCache>
                <c:formatCode>General</c:formatCode>
                <c:ptCount val="59"/>
                <c:pt idx="1">
                  <c:v>1</c:v>
                </c:pt>
                <c:pt idx="6">
                  <c:v>4</c:v>
                </c:pt>
                <c:pt idx="13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28">
                  <c:v>5</c:v>
                </c:pt>
                <c:pt idx="33">
                  <c:v>2</c:v>
                </c:pt>
                <c:pt idx="35">
                  <c:v>1</c:v>
                </c:pt>
                <c:pt idx="49">
                  <c:v>4</c:v>
                </c:pt>
                <c:pt idx="50">
                  <c:v>2</c:v>
                </c:pt>
                <c:pt idx="56">
                  <c:v>7</c:v>
                </c:pt>
                <c:pt idx="57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70-40C7-9AB3-ED5D53326522}"/>
            </c:ext>
          </c:extLst>
        </c:ser>
        <c:ser>
          <c:idx val="2"/>
          <c:order val="2"/>
          <c:tx>
            <c:strRef>
              <c:f>'14'!$O$44:$O$45</c:f>
              <c:strCache>
                <c:ptCount val="1"/>
                <c:pt idx="0">
                  <c:v>2007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'14'!$O$46:$O$104</c:f>
              <c:numCache>
                <c:formatCode>General</c:formatCode>
                <c:ptCount val="59"/>
                <c:pt idx="1">
                  <c:v>1</c:v>
                </c:pt>
                <c:pt idx="6">
                  <c:v>4</c:v>
                </c:pt>
                <c:pt idx="13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28">
                  <c:v>5</c:v>
                </c:pt>
                <c:pt idx="33">
                  <c:v>2</c:v>
                </c:pt>
                <c:pt idx="35">
                  <c:v>1</c:v>
                </c:pt>
                <c:pt idx="49">
                  <c:v>4</c:v>
                </c:pt>
                <c:pt idx="50">
                  <c:v>2</c:v>
                </c:pt>
                <c:pt idx="56">
                  <c:v>7</c:v>
                </c:pt>
                <c:pt idx="5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70-40C7-9AB3-ED5D53326522}"/>
            </c:ext>
          </c:extLst>
        </c:ser>
        <c:ser>
          <c:idx val="3"/>
          <c:order val="3"/>
          <c:tx>
            <c:strRef>
              <c:f>'14'!$P$44:$P$45</c:f>
              <c:strCache>
                <c:ptCount val="1"/>
                <c:pt idx="0">
                  <c:v>2008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'14'!$P$46:$P$104</c:f>
              <c:numCache>
                <c:formatCode>General</c:formatCode>
                <c:ptCount val="59"/>
                <c:pt idx="1">
                  <c:v>2</c:v>
                </c:pt>
                <c:pt idx="6">
                  <c:v>4</c:v>
                </c:pt>
                <c:pt idx="13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28">
                  <c:v>3</c:v>
                </c:pt>
                <c:pt idx="33">
                  <c:v>2</c:v>
                </c:pt>
                <c:pt idx="35">
                  <c:v>1</c:v>
                </c:pt>
                <c:pt idx="49">
                  <c:v>4</c:v>
                </c:pt>
                <c:pt idx="50">
                  <c:v>2</c:v>
                </c:pt>
                <c:pt idx="56">
                  <c:v>7</c:v>
                </c:pt>
                <c:pt idx="5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70-40C7-9AB3-ED5D53326522}"/>
            </c:ext>
          </c:extLst>
        </c:ser>
        <c:ser>
          <c:idx val="4"/>
          <c:order val="4"/>
          <c:tx>
            <c:strRef>
              <c:f>'14'!$Q$44:$Q$45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'14'!$Q$46:$Q$104</c:f>
              <c:numCache>
                <c:formatCode>General</c:formatCode>
                <c:ptCount val="59"/>
                <c:pt idx="1">
                  <c:v>2</c:v>
                </c:pt>
                <c:pt idx="6">
                  <c:v>4</c:v>
                </c:pt>
                <c:pt idx="13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28">
                  <c:v>4</c:v>
                </c:pt>
                <c:pt idx="33">
                  <c:v>2</c:v>
                </c:pt>
                <c:pt idx="35">
                  <c:v>1</c:v>
                </c:pt>
                <c:pt idx="49">
                  <c:v>3</c:v>
                </c:pt>
                <c:pt idx="50">
                  <c:v>2</c:v>
                </c:pt>
                <c:pt idx="56">
                  <c:v>7</c:v>
                </c:pt>
                <c:pt idx="5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70-40C7-9AB3-ED5D53326522}"/>
            </c:ext>
          </c:extLst>
        </c:ser>
        <c:ser>
          <c:idx val="5"/>
          <c:order val="5"/>
          <c:tx>
            <c:strRef>
              <c:f>'14'!$R$44:$R$45</c:f>
              <c:strCache>
                <c:ptCount val="1"/>
                <c:pt idx="0">
                  <c:v>2010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'14'!$R$46:$R$104</c:f>
              <c:numCache>
                <c:formatCode>General</c:formatCode>
                <c:ptCount val="59"/>
                <c:pt idx="1">
                  <c:v>2</c:v>
                </c:pt>
                <c:pt idx="3">
                  <c:v>1</c:v>
                </c:pt>
                <c:pt idx="6">
                  <c:v>4</c:v>
                </c:pt>
                <c:pt idx="13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28">
                  <c:v>4</c:v>
                </c:pt>
                <c:pt idx="33">
                  <c:v>2</c:v>
                </c:pt>
                <c:pt idx="35">
                  <c:v>1</c:v>
                </c:pt>
                <c:pt idx="49">
                  <c:v>3</c:v>
                </c:pt>
                <c:pt idx="50">
                  <c:v>2</c:v>
                </c:pt>
                <c:pt idx="56">
                  <c:v>7</c:v>
                </c:pt>
                <c:pt idx="5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70-40C7-9AB3-ED5D53326522}"/>
            </c:ext>
          </c:extLst>
        </c:ser>
        <c:ser>
          <c:idx val="6"/>
          <c:order val="6"/>
          <c:tx>
            <c:strRef>
              <c:f>'14'!$S$44:$S$45</c:f>
              <c:strCache>
                <c:ptCount val="1"/>
                <c:pt idx="0">
                  <c:v>2011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'14'!$S$46:$S$104</c:f>
              <c:numCache>
                <c:formatCode>General</c:formatCode>
                <c:ptCount val="59"/>
                <c:pt idx="1">
                  <c:v>7</c:v>
                </c:pt>
                <c:pt idx="2">
                  <c:v>2</c:v>
                </c:pt>
                <c:pt idx="3">
                  <c:v>2</c:v>
                </c:pt>
                <c:pt idx="6">
                  <c:v>7</c:v>
                </c:pt>
                <c:pt idx="8">
                  <c:v>5</c:v>
                </c:pt>
                <c:pt idx="13">
                  <c:v>3</c:v>
                </c:pt>
                <c:pt idx="14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13</c:v>
                </c:pt>
                <c:pt idx="20">
                  <c:v>4</c:v>
                </c:pt>
                <c:pt idx="25">
                  <c:v>2</c:v>
                </c:pt>
                <c:pt idx="28">
                  <c:v>6</c:v>
                </c:pt>
                <c:pt idx="33">
                  <c:v>10</c:v>
                </c:pt>
                <c:pt idx="34">
                  <c:v>1</c:v>
                </c:pt>
                <c:pt idx="35">
                  <c:v>2</c:v>
                </c:pt>
                <c:pt idx="43">
                  <c:v>2</c:v>
                </c:pt>
                <c:pt idx="46">
                  <c:v>1</c:v>
                </c:pt>
                <c:pt idx="47">
                  <c:v>4</c:v>
                </c:pt>
                <c:pt idx="48">
                  <c:v>2</c:v>
                </c:pt>
                <c:pt idx="49">
                  <c:v>5</c:v>
                </c:pt>
                <c:pt idx="50">
                  <c:v>6</c:v>
                </c:pt>
                <c:pt idx="51">
                  <c:v>4</c:v>
                </c:pt>
                <c:pt idx="53">
                  <c:v>1</c:v>
                </c:pt>
                <c:pt idx="56">
                  <c:v>28</c:v>
                </c:pt>
                <c:pt idx="57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70-40C7-9AB3-ED5D53326522}"/>
            </c:ext>
          </c:extLst>
        </c:ser>
        <c:ser>
          <c:idx val="7"/>
          <c:order val="7"/>
          <c:tx>
            <c:strRef>
              <c:f>'14'!$T$44:$T$45</c:f>
              <c:strCache>
                <c:ptCount val="1"/>
                <c:pt idx="0">
                  <c:v>2012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'14'!$T$46:$T$104</c:f>
              <c:numCache>
                <c:formatCode>General</c:formatCode>
                <c:ptCount val="59"/>
                <c:pt idx="1">
                  <c:v>8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6">
                  <c:v>9</c:v>
                </c:pt>
                <c:pt idx="8">
                  <c:v>3</c:v>
                </c:pt>
                <c:pt idx="13">
                  <c:v>3</c:v>
                </c:pt>
                <c:pt idx="16">
                  <c:v>1</c:v>
                </c:pt>
                <c:pt idx="17">
                  <c:v>9</c:v>
                </c:pt>
                <c:pt idx="18">
                  <c:v>14</c:v>
                </c:pt>
                <c:pt idx="20">
                  <c:v>4</c:v>
                </c:pt>
                <c:pt idx="25">
                  <c:v>2</c:v>
                </c:pt>
                <c:pt idx="26">
                  <c:v>4</c:v>
                </c:pt>
                <c:pt idx="27">
                  <c:v>1</c:v>
                </c:pt>
                <c:pt idx="28">
                  <c:v>6</c:v>
                </c:pt>
                <c:pt idx="33">
                  <c:v>12</c:v>
                </c:pt>
                <c:pt idx="34">
                  <c:v>1</c:v>
                </c:pt>
                <c:pt idx="35">
                  <c:v>2</c:v>
                </c:pt>
                <c:pt idx="43">
                  <c:v>2</c:v>
                </c:pt>
                <c:pt idx="46">
                  <c:v>1</c:v>
                </c:pt>
                <c:pt idx="47">
                  <c:v>3</c:v>
                </c:pt>
                <c:pt idx="48">
                  <c:v>1</c:v>
                </c:pt>
                <c:pt idx="49">
                  <c:v>5</c:v>
                </c:pt>
                <c:pt idx="50">
                  <c:v>9</c:v>
                </c:pt>
                <c:pt idx="51">
                  <c:v>1</c:v>
                </c:pt>
                <c:pt idx="56">
                  <c:v>31</c:v>
                </c:pt>
                <c:pt idx="57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C70-40C7-9AB3-ED5D53326522}"/>
            </c:ext>
          </c:extLst>
        </c:ser>
        <c:ser>
          <c:idx val="8"/>
          <c:order val="8"/>
          <c:tx>
            <c:strRef>
              <c:f>'14'!$U$44:$U$45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tint val="50000"/>
                    <a:satMod val="300000"/>
                  </a:schemeClr>
                </a:gs>
                <a:gs pos="35000">
                  <a:schemeClr val="accent3">
                    <a:lumMod val="60000"/>
                    <a:tint val="37000"/>
                    <a:satMod val="300000"/>
                  </a:schemeClr>
                </a:gs>
                <a:gs pos="100000">
                  <a:schemeClr val="accent3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'14'!$U$46:$U$104</c:f>
              <c:numCache>
                <c:formatCode>General</c:formatCode>
                <c:ptCount val="59"/>
                <c:pt idx="1">
                  <c:v>8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6">
                  <c:v>8</c:v>
                </c:pt>
                <c:pt idx="8">
                  <c:v>2</c:v>
                </c:pt>
                <c:pt idx="13">
                  <c:v>3</c:v>
                </c:pt>
                <c:pt idx="16">
                  <c:v>1</c:v>
                </c:pt>
                <c:pt idx="17">
                  <c:v>12</c:v>
                </c:pt>
                <c:pt idx="18">
                  <c:v>13</c:v>
                </c:pt>
                <c:pt idx="20">
                  <c:v>4</c:v>
                </c:pt>
                <c:pt idx="25">
                  <c:v>2</c:v>
                </c:pt>
                <c:pt idx="26">
                  <c:v>5</c:v>
                </c:pt>
                <c:pt idx="27">
                  <c:v>1</c:v>
                </c:pt>
                <c:pt idx="28">
                  <c:v>7</c:v>
                </c:pt>
                <c:pt idx="33">
                  <c:v>12</c:v>
                </c:pt>
                <c:pt idx="34">
                  <c:v>1</c:v>
                </c:pt>
                <c:pt idx="35">
                  <c:v>1</c:v>
                </c:pt>
                <c:pt idx="40">
                  <c:v>1</c:v>
                </c:pt>
                <c:pt idx="43">
                  <c:v>2</c:v>
                </c:pt>
                <c:pt idx="46">
                  <c:v>1</c:v>
                </c:pt>
                <c:pt idx="47">
                  <c:v>4</c:v>
                </c:pt>
                <c:pt idx="49">
                  <c:v>5</c:v>
                </c:pt>
                <c:pt idx="50">
                  <c:v>9</c:v>
                </c:pt>
                <c:pt idx="51">
                  <c:v>1</c:v>
                </c:pt>
                <c:pt idx="56">
                  <c:v>30</c:v>
                </c:pt>
                <c:pt idx="57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70-40C7-9AB3-ED5D53326522}"/>
            </c:ext>
          </c:extLst>
        </c:ser>
        <c:ser>
          <c:idx val="9"/>
          <c:order val="9"/>
          <c:tx>
            <c:strRef>
              <c:f>'14'!$V$44:$V$45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50000"/>
                    <a:satMod val="300000"/>
                  </a:schemeClr>
                </a:gs>
                <a:gs pos="35000">
                  <a:schemeClr val="accent4">
                    <a:lumMod val="60000"/>
                    <a:tint val="37000"/>
                    <a:satMod val="300000"/>
                  </a:schemeClr>
                </a:gs>
                <a:gs pos="100000">
                  <a:schemeClr val="accent4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'14'!$V$46:$V$104</c:f>
              <c:numCache>
                <c:formatCode>General</c:formatCode>
                <c:ptCount val="59"/>
                <c:pt idx="0">
                  <c:v>4</c:v>
                </c:pt>
                <c:pt idx="1">
                  <c:v>28</c:v>
                </c:pt>
                <c:pt idx="2">
                  <c:v>12</c:v>
                </c:pt>
                <c:pt idx="3">
                  <c:v>11</c:v>
                </c:pt>
                <c:pt idx="4">
                  <c:v>18</c:v>
                </c:pt>
                <c:pt idx="5">
                  <c:v>1</c:v>
                </c:pt>
                <c:pt idx="6">
                  <c:v>32</c:v>
                </c:pt>
                <c:pt idx="7">
                  <c:v>4</c:v>
                </c:pt>
                <c:pt idx="8">
                  <c:v>84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5</c:v>
                </c:pt>
                <c:pt idx="13">
                  <c:v>5</c:v>
                </c:pt>
                <c:pt idx="14">
                  <c:v>4</c:v>
                </c:pt>
                <c:pt idx="15">
                  <c:v>1</c:v>
                </c:pt>
                <c:pt idx="16">
                  <c:v>9</c:v>
                </c:pt>
                <c:pt idx="17">
                  <c:v>54</c:v>
                </c:pt>
                <c:pt idx="18">
                  <c:v>58</c:v>
                </c:pt>
                <c:pt idx="19">
                  <c:v>7</c:v>
                </c:pt>
                <c:pt idx="20">
                  <c:v>6</c:v>
                </c:pt>
                <c:pt idx="21">
                  <c:v>6</c:v>
                </c:pt>
                <c:pt idx="22">
                  <c:v>1</c:v>
                </c:pt>
                <c:pt idx="23">
                  <c:v>15</c:v>
                </c:pt>
                <c:pt idx="24">
                  <c:v>8</c:v>
                </c:pt>
                <c:pt idx="25">
                  <c:v>9</c:v>
                </c:pt>
                <c:pt idx="26">
                  <c:v>7</c:v>
                </c:pt>
                <c:pt idx="27">
                  <c:v>47</c:v>
                </c:pt>
                <c:pt idx="28">
                  <c:v>74</c:v>
                </c:pt>
                <c:pt idx="29">
                  <c:v>1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14</c:v>
                </c:pt>
                <c:pt idx="34">
                  <c:v>6</c:v>
                </c:pt>
                <c:pt idx="35">
                  <c:v>5</c:v>
                </c:pt>
                <c:pt idx="36">
                  <c:v>9</c:v>
                </c:pt>
                <c:pt idx="37">
                  <c:v>7</c:v>
                </c:pt>
                <c:pt idx="38">
                  <c:v>1</c:v>
                </c:pt>
                <c:pt idx="39">
                  <c:v>1</c:v>
                </c:pt>
                <c:pt idx="40">
                  <c:v>3</c:v>
                </c:pt>
                <c:pt idx="41">
                  <c:v>4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2</c:v>
                </c:pt>
                <c:pt idx="46">
                  <c:v>5</c:v>
                </c:pt>
                <c:pt idx="47">
                  <c:v>34</c:v>
                </c:pt>
                <c:pt idx="48">
                  <c:v>41</c:v>
                </c:pt>
                <c:pt idx="49">
                  <c:v>12</c:v>
                </c:pt>
                <c:pt idx="50">
                  <c:v>11</c:v>
                </c:pt>
                <c:pt idx="51">
                  <c:v>25</c:v>
                </c:pt>
                <c:pt idx="52">
                  <c:v>3</c:v>
                </c:pt>
                <c:pt idx="53">
                  <c:v>10</c:v>
                </c:pt>
                <c:pt idx="54">
                  <c:v>1</c:v>
                </c:pt>
                <c:pt idx="55">
                  <c:v>1</c:v>
                </c:pt>
                <c:pt idx="56">
                  <c:v>65</c:v>
                </c:pt>
                <c:pt idx="57">
                  <c:v>244</c:v>
                </c:pt>
                <c:pt idx="5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70-40C7-9AB3-ED5D53326522}"/>
            </c:ext>
          </c:extLst>
        </c:ser>
        <c:ser>
          <c:idx val="10"/>
          <c:order val="10"/>
          <c:tx>
            <c:strRef>
              <c:f>'14'!$W$44:$W$45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50000"/>
                    <a:satMod val="300000"/>
                  </a:schemeClr>
                </a:gs>
                <a:gs pos="35000">
                  <a:schemeClr val="accent5">
                    <a:lumMod val="60000"/>
                    <a:tint val="37000"/>
                    <a:satMod val="300000"/>
                  </a:schemeClr>
                </a:gs>
                <a:gs pos="100000">
                  <a:schemeClr val="accent5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'14'!$W$46:$W$104</c:f>
              <c:numCache>
                <c:formatCode>General</c:formatCode>
                <c:ptCount val="59"/>
                <c:pt idx="0">
                  <c:v>3</c:v>
                </c:pt>
                <c:pt idx="1">
                  <c:v>28</c:v>
                </c:pt>
                <c:pt idx="2">
                  <c:v>12</c:v>
                </c:pt>
                <c:pt idx="3">
                  <c:v>11</c:v>
                </c:pt>
                <c:pt idx="4">
                  <c:v>18</c:v>
                </c:pt>
                <c:pt idx="5">
                  <c:v>1</c:v>
                </c:pt>
                <c:pt idx="6">
                  <c:v>33</c:v>
                </c:pt>
                <c:pt idx="7">
                  <c:v>4</c:v>
                </c:pt>
                <c:pt idx="8">
                  <c:v>83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5</c:v>
                </c:pt>
                <c:pt idx="13">
                  <c:v>5</c:v>
                </c:pt>
                <c:pt idx="14">
                  <c:v>4</c:v>
                </c:pt>
                <c:pt idx="15">
                  <c:v>1</c:v>
                </c:pt>
                <c:pt idx="16">
                  <c:v>9</c:v>
                </c:pt>
                <c:pt idx="17">
                  <c:v>53</c:v>
                </c:pt>
                <c:pt idx="18">
                  <c:v>59</c:v>
                </c:pt>
                <c:pt idx="19">
                  <c:v>7</c:v>
                </c:pt>
                <c:pt idx="20">
                  <c:v>6</c:v>
                </c:pt>
                <c:pt idx="21">
                  <c:v>6</c:v>
                </c:pt>
                <c:pt idx="22">
                  <c:v>1</c:v>
                </c:pt>
                <c:pt idx="23">
                  <c:v>16</c:v>
                </c:pt>
                <c:pt idx="24">
                  <c:v>8</c:v>
                </c:pt>
                <c:pt idx="25">
                  <c:v>9</c:v>
                </c:pt>
                <c:pt idx="26">
                  <c:v>7</c:v>
                </c:pt>
                <c:pt idx="27">
                  <c:v>47</c:v>
                </c:pt>
                <c:pt idx="28">
                  <c:v>74</c:v>
                </c:pt>
                <c:pt idx="29">
                  <c:v>1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14</c:v>
                </c:pt>
                <c:pt idx="34">
                  <c:v>6</c:v>
                </c:pt>
                <c:pt idx="35">
                  <c:v>5</c:v>
                </c:pt>
                <c:pt idx="36">
                  <c:v>9</c:v>
                </c:pt>
                <c:pt idx="37">
                  <c:v>7</c:v>
                </c:pt>
                <c:pt idx="38">
                  <c:v>1</c:v>
                </c:pt>
                <c:pt idx="39">
                  <c:v>2</c:v>
                </c:pt>
                <c:pt idx="40">
                  <c:v>5</c:v>
                </c:pt>
                <c:pt idx="41">
                  <c:v>4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2</c:v>
                </c:pt>
                <c:pt idx="46">
                  <c:v>5</c:v>
                </c:pt>
                <c:pt idx="47">
                  <c:v>37</c:v>
                </c:pt>
                <c:pt idx="48">
                  <c:v>40</c:v>
                </c:pt>
                <c:pt idx="49">
                  <c:v>12</c:v>
                </c:pt>
                <c:pt idx="50">
                  <c:v>11</c:v>
                </c:pt>
                <c:pt idx="51">
                  <c:v>21</c:v>
                </c:pt>
                <c:pt idx="52">
                  <c:v>3</c:v>
                </c:pt>
                <c:pt idx="53">
                  <c:v>11</c:v>
                </c:pt>
                <c:pt idx="54">
                  <c:v>1</c:v>
                </c:pt>
                <c:pt idx="55">
                  <c:v>1</c:v>
                </c:pt>
                <c:pt idx="56">
                  <c:v>67</c:v>
                </c:pt>
                <c:pt idx="57">
                  <c:v>244</c:v>
                </c:pt>
                <c:pt idx="5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70-40C7-9AB3-ED5D53326522}"/>
            </c:ext>
          </c:extLst>
        </c:ser>
        <c:ser>
          <c:idx val="11"/>
          <c:order val="11"/>
          <c:tx>
            <c:strRef>
              <c:f>'14'!$X$44:$X$45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tint val="50000"/>
                    <a:satMod val="300000"/>
                  </a:schemeClr>
                </a:gs>
                <a:gs pos="35000">
                  <a:schemeClr val="accent6">
                    <a:lumMod val="60000"/>
                    <a:tint val="37000"/>
                    <a:satMod val="300000"/>
                  </a:schemeClr>
                </a:gs>
                <a:gs pos="100000">
                  <a:schemeClr val="accent6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60000"/>
                  <a:shade val="95000"/>
                </a:schemeClr>
              </a:contourClr>
            </a:sp3d>
          </c:spPr>
          <c:invertIfNegative val="0"/>
          <c:cat>
            <c:strRef>
              <c:f>'14'!$L$46:$L$104</c:f>
              <c:strCache>
                <c:ptCount val="59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Bulgaria</c:v>
                </c:pt>
                <c:pt idx="6">
                  <c:v>Canada</c:v>
                </c:pt>
                <c:pt idx="7">
                  <c:v>Chile</c:v>
                </c:pt>
                <c:pt idx="8">
                  <c:v>China</c:v>
                </c:pt>
                <c:pt idx="9">
                  <c:v>Colombia</c:v>
                </c:pt>
                <c:pt idx="10">
                  <c:v>Croatia</c:v>
                </c:pt>
                <c:pt idx="11">
                  <c:v>Cyprus</c:v>
                </c:pt>
                <c:pt idx="12">
                  <c:v>Czech Republic</c:v>
                </c:pt>
                <c:pt idx="13">
                  <c:v>Denmark</c:v>
                </c:pt>
                <c:pt idx="14">
                  <c:v>Egypt</c:v>
                </c:pt>
                <c:pt idx="15">
                  <c:v>Estonia</c:v>
                </c:pt>
                <c:pt idx="16">
                  <c:v>Finland</c:v>
                </c:pt>
                <c:pt idx="17">
                  <c:v>France</c:v>
                </c:pt>
                <c:pt idx="18">
                  <c:v>Germany</c:v>
                </c:pt>
                <c:pt idx="19">
                  <c:v>Greece</c:v>
                </c:pt>
                <c:pt idx="20">
                  <c:v>Hong Kong</c:v>
                </c:pt>
                <c:pt idx="21">
                  <c:v>Hungary</c:v>
                </c:pt>
                <c:pt idx="22">
                  <c:v>Iceland</c:v>
                </c:pt>
                <c:pt idx="23">
                  <c:v>India</c:v>
                </c:pt>
                <c:pt idx="24">
                  <c:v>Iran</c:v>
                </c:pt>
                <c:pt idx="25">
                  <c:v>Ireland</c:v>
                </c:pt>
                <c:pt idx="26">
                  <c:v>Israel</c:v>
                </c:pt>
                <c:pt idx="27">
                  <c:v>Italy</c:v>
                </c:pt>
                <c:pt idx="28">
                  <c:v>Japan</c:v>
                </c:pt>
                <c:pt idx="29">
                  <c:v>Lebanon</c:v>
                </c:pt>
                <c:pt idx="30">
                  <c:v>Lithuania</c:v>
                </c:pt>
                <c:pt idx="31">
                  <c:v>Malaysia</c:v>
                </c:pt>
                <c:pt idx="32">
                  <c:v>Mexico</c:v>
                </c:pt>
                <c:pt idx="33">
                  <c:v>Netherlands</c:v>
                </c:pt>
                <c:pt idx="34">
                  <c:v>New Zealand</c:v>
                </c:pt>
                <c:pt idx="35">
                  <c:v>Norway</c:v>
                </c:pt>
                <c:pt idx="36">
                  <c:v>Poland</c:v>
                </c:pt>
                <c:pt idx="37">
                  <c:v>Portugal</c:v>
                </c:pt>
                <c:pt idx="38">
                  <c:v>Puerto Rico</c:v>
                </c:pt>
                <c:pt idx="39">
                  <c:v>Romania</c:v>
                </c:pt>
                <c:pt idx="40">
                  <c:v>Russia</c:v>
                </c:pt>
                <c:pt idx="41">
                  <c:v>Saudi Arabia</c:v>
                </c:pt>
                <c:pt idx="42">
                  <c:v>Serbia</c:v>
                </c:pt>
                <c:pt idx="43">
                  <c:v>Singapore</c:v>
                </c:pt>
                <c:pt idx="44">
                  <c:v>Slovakia</c:v>
                </c:pt>
                <c:pt idx="45">
                  <c:v>Slovenia</c:v>
                </c:pt>
                <c:pt idx="46">
                  <c:v>South Africa</c:v>
                </c:pt>
                <c:pt idx="47">
                  <c:v>South Korea</c:v>
                </c:pt>
                <c:pt idx="48">
                  <c:v>Spain</c:v>
                </c:pt>
                <c:pt idx="49">
                  <c:v>Sweden</c:v>
                </c:pt>
                <c:pt idx="50">
                  <c:v>Switzerland</c:v>
                </c:pt>
                <c:pt idx="51">
                  <c:v>Taiwan</c:v>
                </c:pt>
                <c:pt idx="52">
                  <c:v>Thailand</c:v>
                </c:pt>
                <c:pt idx="53">
                  <c:v>Turkey</c:v>
                </c:pt>
                <c:pt idx="54">
                  <c:v>Uganda</c:v>
                </c:pt>
                <c:pt idx="55">
                  <c:v>United Arab Emirates</c:v>
                </c:pt>
                <c:pt idx="56">
                  <c:v>United Kingdom</c:v>
                </c:pt>
                <c:pt idx="57">
                  <c:v>United States of America</c:v>
                </c:pt>
                <c:pt idx="58">
                  <c:v>Uruguay</c:v>
                </c:pt>
              </c:strCache>
            </c:strRef>
          </c:cat>
          <c:val>
            <c:numRef>
              <c:f>'14'!$X$46:$X$104</c:f>
              <c:numCache>
                <c:formatCode>General</c:formatCode>
                <c:ptCount val="59"/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6">
                  <c:v>5</c:v>
                </c:pt>
                <c:pt idx="8">
                  <c:v>1</c:v>
                </c:pt>
                <c:pt idx="17">
                  <c:v>3</c:v>
                </c:pt>
                <c:pt idx="18">
                  <c:v>11</c:v>
                </c:pt>
                <c:pt idx="20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1</c:v>
                </c:pt>
                <c:pt idx="33">
                  <c:v>6</c:v>
                </c:pt>
                <c:pt idx="35">
                  <c:v>1</c:v>
                </c:pt>
                <c:pt idx="43">
                  <c:v>2</c:v>
                </c:pt>
                <c:pt idx="47">
                  <c:v>4</c:v>
                </c:pt>
                <c:pt idx="48">
                  <c:v>2</c:v>
                </c:pt>
                <c:pt idx="49">
                  <c:v>4</c:v>
                </c:pt>
                <c:pt idx="50">
                  <c:v>2</c:v>
                </c:pt>
                <c:pt idx="56">
                  <c:v>20</c:v>
                </c:pt>
                <c:pt idx="57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C70-40C7-9AB3-ED5D5332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60038703"/>
        <c:axId val="282858943"/>
        <c:axId val="0"/>
      </c:bar3DChart>
      <c:catAx>
        <c:axId val="1760038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858943"/>
        <c:crosses val="autoZero"/>
        <c:auto val="1"/>
        <c:lblAlgn val="ctr"/>
        <c:lblOffset val="100"/>
        <c:noMultiLvlLbl val="0"/>
      </c:catAx>
      <c:valAx>
        <c:axId val="28285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03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'9'!$B$4</c:f>
              <c:strCache>
                <c:ptCount val="1"/>
                <c:pt idx="0">
                  <c:v>student_staff_ratio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'9'!$A$5:$A$4348</c:f>
              <c:numCache>
                <c:formatCode>General</c:formatCode>
                <c:ptCount val="4344"/>
                <c:pt idx="0">
                  <c:v>100</c:v>
                </c:pt>
                <c:pt idx="1">
                  <c:v>98</c:v>
                </c:pt>
                <c:pt idx="2">
                  <c:v>98</c:v>
                </c:pt>
                <c:pt idx="3">
                  <c:v>98</c:v>
                </c:pt>
                <c:pt idx="4">
                  <c:v>91</c:v>
                </c:pt>
                <c:pt idx="5">
                  <c:v>90</c:v>
                </c:pt>
                <c:pt idx="6">
                  <c:v>88</c:v>
                </c:pt>
                <c:pt idx="7">
                  <c:v>84</c:v>
                </c:pt>
                <c:pt idx="8">
                  <c:v>89</c:v>
                </c:pt>
                <c:pt idx="9">
                  <c:v>92</c:v>
                </c:pt>
                <c:pt idx="10">
                  <c:v>83</c:v>
                </c:pt>
                <c:pt idx="11">
                  <c:v>79</c:v>
                </c:pt>
                <c:pt idx="12">
                  <c:v>81</c:v>
                </c:pt>
                <c:pt idx="13">
                  <c:v>82</c:v>
                </c:pt>
                <c:pt idx="14">
                  <c:v>78</c:v>
                </c:pt>
                <c:pt idx="15">
                  <c:v>84</c:v>
                </c:pt>
                <c:pt idx="16">
                  <c:v>74</c:v>
                </c:pt>
                <c:pt idx="17">
                  <c:v>72</c:v>
                </c:pt>
                <c:pt idx="18">
                  <c:v>70</c:v>
                </c:pt>
                <c:pt idx="19">
                  <c:v>68</c:v>
                </c:pt>
                <c:pt idx="20">
                  <c:v>74</c:v>
                </c:pt>
                <c:pt idx="21">
                  <c:v>68</c:v>
                </c:pt>
                <c:pt idx="22">
                  <c:v>67</c:v>
                </c:pt>
                <c:pt idx="23">
                  <c:v>64</c:v>
                </c:pt>
                <c:pt idx="24">
                  <c:v>88</c:v>
                </c:pt>
                <c:pt idx="25">
                  <c:v>68</c:v>
                </c:pt>
                <c:pt idx="26">
                  <c:v>70</c:v>
                </c:pt>
                <c:pt idx="27">
                  <c:v>57</c:v>
                </c:pt>
                <c:pt idx="28">
                  <c:v>65</c:v>
                </c:pt>
                <c:pt idx="29">
                  <c:v>71</c:v>
                </c:pt>
                <c:pt idx="30">
                  <c:v>60</c:v>
                </c:pt>
                <c:pt idx="31">
                  <c:v>68</c:v>
                </c:pt>
                <c:pt idx="32">
                  <c:v>66</c:v>
                </c:pt>
                <c:pt idx="33">
                  <c:v>69</c:v>
                </c:pt>
                <c:pt idx="34">
                  <c:v>59</c:v>
                </c:pt>
                <c:pt idx="35">
                  <c:v>76</c:v>
                </c:pt>
                <c:pt idx="36">
                  <c:v>59</c:v>
                </c:pt>
                <c:pt idx="37">
                  <c:v>58</c:v>
                </c:pt>
                <c:pt idx="38">
                  <c:v>60</c:v>
                </c:pt>
                <c:pt idx="39">
                  <c:v>50</c:v>
                </c:pt>
                <c:pt idx="40">
                  <c:v>67</c:v>
                </c:pt>
                <c:pt idx="41">
                  <c:v>52</c:v>
                </c:pt>
                <c:pt idx="42">
                  <c:v>57</c:v>
                </c:pt>
                <c:pt idx="43">
                  <c:v>57</c:v>
                </c:pt>
                <c:pt idx="44">
                  <c:v>55</c:v>
                </c:pt>
                <c:pt idx="45">
                  <c:v>49</c:v>
                </c:pt>
                <c:pt idx="46">
                  <c:v>65</c:v>
                </c:pt>
                <c:pt idx="47">
                  <c:v>58</c:v>
                </c:pt>
                <c:pt idx="48">
                  <c:v>64</c:v>
                </c:pt>
                <c:pt idx="49">
                  <c:v>57</c:v>
                </c:pt>
                <c:pt idx="50">
                  <c:v>60</c:v>
                </c:pt>
                <c:pt idx="51">
                  <c:v>61</c:v>
                </c:pt>
                <c:pt idx="52">
                  <c:v>79</c:v>
                </c:pt>
                <c:pt idx="53">
                  <c:v>75</c:v>
                </c:pt>
                <c:pt idx="54">
                  <c:v>54</c:v>
                </c:pt>
                <c:pt idx="55">
                  <c:v>62</c:v>
                </c:pt>
                <c:pt idx="56">
                  <c:v>63</c:v>
                </c:pt>
                <c:pt idx="57">
                  <c:v>59</c:v>
                </c:pt>
                <c:pt idx="58">
                  <c:v>56</c:v>
                </c:pt>
                <c:pt idx="59">
                  <c:v>58</c:v>
                </c:pt>
                <c:pt idx="60">
                  <c:v>67</c:v>
                </c:pt>
                <c:pt idx="61">
                  <c:v>64</c:v>
                </c:pt>
                <c:pt idx="62">
                  <c:v>46</c:v>
                </c:pt>
                <c:pt idx="63">
                  <c:v>50</c:v>
                </c:pt>
                <c:pt idx="64">
                  <c:v>38</c:v>
                </c:pt>
                <c:pt idx="65">
                  <c:v>64</c:v>
                </c:pt>
                <c:pt idx="66">
                  <c:v>50</c:v>
                </c:pt>
                <c:pt idx="67">
                  <c:v>62</c:v>
                </c:pt>
                <c:pt idx="68">
                  <c:v>46</c:v>
                </c:pt>
                <c:pt idx="69">
                  <c:v>65</c:v>
                </c:pt>
                <c:pt idx="70">
                  <c:v>53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71</c:v>
                </c:pt>
                <c:pt idx="75">
                  <c:v>42</c:v>
                </c:pt>
                <c:pt idx="76">
                  <c:v>52</c:v>
                </c:pt>
                <c:pt idx="77">
                  <c:v>59</c:v>
                </c:pt>
                <c:pt idx="78">
                  <c:v>56</c:v>
                </c:pt>
                <c:pt idx="79">
                  <c:v>40</c:v>
                </c:pt>
                <c:pt idx="80">
                  <c:v>56</c:v>
                </c:pt>
                <c:pt idx="81">
                  <c:v>38</c:v>
                </c:pt>
                <c:pt idx="82">
                  <c:v>46</c:v>
                </c:pt>
                <c:pt idx="83">
                  <c:v>51</c:v>
                </c:pt>
                <c:pt idx="84">
                  <c:v>57</c:v>
                </c:pt>
                <c:pt idx="85">
                  <c:v>55</c:v>
                </c:pt>
                <c:pt idx="86">
                  <c:v>42</c:v>
                </c:pt>
                <c:pt idx="87">
                  <c:v>61</c:v>
                </c:pt>
                <c:pt idx="88">
                  <c:v>52</c:v>
                </c:pt>
                <c:pt idx="89">
                  <c:v>50</c:v>
                </c:pt>
                <c:pt idx="90">
                  <c:v>45</c:v>
                </c:pt>
                <c:pt idx="91">
                  <c:v>45</c:v>
                </c:pt>
                <c:pt idx="92">
                  <c:v>51</c:v>
                </c:pt>
                <c:pt idx="93">
                  <c:v>50</c:v>
                </c:pt>
                <c:pt idx="94">
                  <c:v>49</c:v>
                </c:pt>
                <c:pt idx="95">
                  <c:v>45</c:v>
                </c:pt>
                <c:pt idx="96">
                  <c:v>50</c:v>
                </c:pt>
                <c:pt idx="97">
                  <c:v>53</c:v>
                </c:pt>
                <c:pt idx="98">
                  <c:v>57</c:v>
                </c:pt>
                <c:pt idx="99">
                  <c:v>52</c:v>
                </c:pt>
                <c:pt idx="100">
                  <c:v>37</c:v>
                </c:pt>
                <c:pt idx="101">
                  <c:v>46</c:v>
                </c:pt>
                <c:pt idx="102">
                  <c:v>62</c:v>
                </c:pt>
                <c:pt idx="103">
                  <c:v>33</c:v>
                </c:pt>
                <c:pt idx="104">
                  <c:v>63</c:v>
                </c:pt>
                <c:pt idx="105">
                  <c:v>55</c:v>
                </c:pt>
                <c:pt idx="106">
                  <c:v>50</c:v>
                </c:pt>
                <c:pt idx="107">
                  <c:v>39</c:v>
                </c:pt>
                <c:pt idx="108">
                  <c:v>47</c:v>
                </c:pt>
                <c:pt idx="109">
                  <c:v>58</c:v>
                </c:pt>
                <c:pt idx="110">
                  <c:v>52</c:v>
                </c:pt>
                <c:pt idx="111">
                  <c:v>40</c:v>
                </c:pt>
                <c:pt idx="112">
                  <c:v>50</c:v>
                </c:pt>
                <c:pt idx="113">
                  <c:v>46</c:v>
                </c:pt>
                <c:pt idx="114">
                  <c:v>53</c:v>
                </c:pt>
                <c:pt idx="115">
                  <c:v>44</c:v>
                </c:pt>
                <c:pt idx="116">
                  <c:v>47</c:v>
                </c:pt>
                <c:pt idx="117">
                  <c:v>54</c:v>
                </c:pt>
                <c:pt idx="118">
                  <c:v>46</c:v>
                </c:pt>
                <c:pt idx="119">
                  <c:v>62</c:v>
                </c:pt>
                <c:pt idx="120">
                  <c:v>60</c:v>
                </c:pt>
                <c:pt idx="121">
                  <c:v>52</c:v>
                </c:pt>
                <c:pt idx="122">
                  <c:v>49</c:v>
                </c:pt>
                <c:pt idx="123">
                  <c:v>40</c:v>
                </c:pt>
                <c:pt idx="124">
                  <c:v>43</c:v>
                </c:pt>
                <c:pt idx="125">
                  <c:v>49</c:v>
                </c:pt>
                <c:pt idx="126">
                  <c:v>48</c:v>
                </c:pt>
                <c:pt idx="127">
                  <c:v>52</c:v>
                </c:pt>
                <c:pt idx="128">
                  <c:v>34</c:v>
                </c:pt>
                <c:pt idx="129">
                  <c:v>34</c:v>
                </c:pt>
                <c:pt idx="130">
                  <c:v>43</c:v>
                </c:pt>
                <c:pt idx="131">
                  <c:v>58</c:v>
                </c:pt>
                <c:pt idx="132">
                  <c:v>35</c:v>
                </c:pt>
                <c:pt idx="133">
                  <c:v>50</c:v>
                </c:pt>
                <c:pt idx="134">
                  <c:v>30</c:v>
                </c:pt>
                <c:pt idx="135">
                  <c:v>50</c:v>
                </c:pt>
                <c:pt idx="136">
                  <c:v>39</c:v>
                </c:pt>
                <c:pt idx="137">
                  <c:v>38</c:v>
                </c:pt>
                <c:pt idx="138">
                  <c:v>56</c:v>
                </c:pt>
                <c:pt idx="139">
                  <c:v>41</c:v>
                </c:pt>
                <c:pt idx="140">
                  <c:v>43</c:v>
                </c:pt>
                <c:pt idx="141">
                  <c:v>50</c:v>
                </c:pt>
                <c:pt idx="142">
                  <c:v>35</c:v>
                </c:pt>
                <c:pt idx="143">
                  <c:v>48</c:v>
                </c:pt>
                <c:pt idx="144">
                  <c:v>49</c:v>
                </c:pt>
                <c:pt idx="145">
                  <c:v>39</c:v>
                </c:pt>
                <c:pt idx="146">
                  <c:v>38</c:v>
                </c:pt>
                <c:pt idx="147">
                  <c:v>43</c:v>
                </c:pt>
                <c:pt idx="148">
                  <c:v>40</c:v>
                </c:pt>
                <c:pt idx="149">
                  <c:v>46</c:v>
                </c:pt>
                <c:pt idx="150">
                  <c:v>65</c:v>
                </c:pt>
                <c:pt idx="151">
                  <c:v>42</c:v>
                </c:pt>
                <c:pt idx="152">
                  <c:v>41</c:v>
                </c:pt>
                <c:pt idx="153">
                  <c:v>38</c:v>
                </c:pt>
                <c:pt idx="154">
                  <c:v>46</c:v>
                </c:pt>
                <c:pt idx="155">
                  <c:v>49</c:v>
                </c:pt>
                <c:pt idx="156">
                  <c:v>42</c:v>
                </c:pt>
                <c:pt idx="157">
                  <c:v>46</c:v>
                </c:pt>
                <c:pt idx="158">
                  <c:v>39</c:v>
                </c:pt>
                <c:pt idx="159">
                  <c:v>44</c:v>
                </c:pt>
                <c:pt idx="160">
                  <c:v>42</c:v>
                </c:pt>
                <c:pt idx="161">
                  <c:v>47</c:v>
                </c:pt>
                <c:pt idx="162">
                  <c:v>44</c:v>
                </c:pt>
                <c:pt idx="163">
                  <c:v>51</c:v>
                </c:pt>
                <c:pt idx="164">
                  <c:v>39</c:v>
                </c:pt>
                <c:pt idx="165">
                  <c:v>47</c:v>
                </c:pt>
                <c:pt idx="166">
                  <c:v>53</c:v>
                </c:pt>
                <c:pt idx="167">
                  <c:v>50</c:v>
                </c:pt>
                <c:pt idx="168">
                  <c:v>40</c:v>
                </c:pt>
                <c:pt idx="169">
                  <c:v>40</c:v>
                </c:pt>
                <c:pt idx="170">
                  <c:v>50</c:v>
                </c:pt>
                <c:pt idx="171">
                  <c:v>43</c:v>
                </c:pt>
                <c:pt idx="172">
                  <c:v>45</c:v>
                </c:pt>
                <c:pt idx="173">
                  <c:v>38</c:v>
                </c:pt>
                <c:pt idx="174">
                  <c:v>46</c:v>
                </c:pt>
                <c:pt idx="175">
                  <c:v>45</c:v>
                </c:pt>
                <c:pt idx="176">
                  <c:v>44</c:v>
                </c:pt>
                <c:pt idx="177">
                  <c:v>43</c:v>
                </c:pt>
                <c:pt idx="178">
                  <c:v>42</c:v>
                </c:pt>
                <c:pt idx="179">
                  <c:v>49</c:v>
                </c:pt>
                <c:pt idx="180">
                  <c:v>48</c:v>
                </c:pt>
                <c:pt idx="181">
                  <c:v>34</c:v>
                </c:pt>
                <c:pt idx="182">
                  <c:v>58</c:v>
                </c:pt>
                <c:pt idx="183">
                  <c:v>55</c:v>
                </c:pt>
                <c:pt idx="184">
                  <c:v>33</c:v>
                </c:pt>
                <c:pt idx="185">
                  <c:v>96</c:v>
                </c:pt>
                <c:pt idx="186">
                  <c:v>96</c:v>
                </c:pt>
                <c:pt idx="187">
                  <c:v>95</c:v>
                </c:pt>
                <c:pt idx="188">
                  <c:v>90</c:v>
                </c:pt>
                <c:pt idx="189">
                  <c:v>92</c:v>
                </c:pt>
                <c:pt idx="190">
                  <c:v>90</c:v>
                </c:pt>
                <c:pt idx="191">
                  <c:v>93</c:v>
                </c:pt>
                <c:pt idx="192">
                  <c:v>89</c:v>
                </c:pt>
                <c:pt idx="193">
                  <c:v>89</c:v>
                </c:pt>
                <c:pt idx="194">
                  <c:v>83</c:v>
                </c:pt>
                <c:pt idx="195">
                  <c:v>92</c:v>
                </c:pt>
                <c:pt idx="196">
                  <c:v>89</c:v>
                </c:pt>
                <c:pt idx="197">
                  <c:v>86</c:v>
                </c:pt>
                <c:pt idx="198">
                  <c:v>79</c:v>
                </c:pt>
                <c:pt idx="199">
                  <c:v>79</c:v>
                </c:pt>
                <c:pt idx="200">
                  <c:v>87</c:v>
                </c:pt>
                <c:pt idx="201">
                  <c:v>78</c:v>
                </c:pt>
                <c:pt idx="202">
                  <c:v>75</c:v>
                </c:pt>
                <c:pt idx="203">
                  <c:v>77</c:v>
                </c:pt>
                <c:pt idx="204">
                  <c:v>70</c:v>
                </c:pt>
                <c:pt idx="205">
                  <c:v>66</c:v>
                </c:pt>
                <c:pt idx="206">
                  <c:v>63</c:v>
                </c:pt>
                <c:pt idx="207">
                  <c:v>69</c:v>
                </c:pt>
                <c:pt idx="208">
                  <c:v>67</c:v>
                </c:pt>
                <c:pt idx="209">
                  <c:v>71</c:v>
                </c:pt>
                <c:pt idx="210">
                  <c:v>66</c:v>
                </c:pt>
                <c:pt idx="211">
                  <c:v>74</c:v>
                </c:pt>
                <c:pt idx="212">
                  <c:v>73</c:v>
                </c:pt>
                <c:pt idx="213">
                  <c:v>70</c:v>
                </c:pt>
                <c:pt idx="214">
                  <c:v>86</c:v>
                </c:pt>
                <c:pt idx="215">
                  <c:v>68</c:v>
                </c:pt>
                <c:pt idx="216">
                  <c:v>70</c:v>
                </c:pt>
                <c:pt idx="217">
                  <c:v>61</c:v>
                </c:pt>
                <c:pt idx="218">
                  <c:v>74</c:v>
                </c:pt>
                <c:pt idx="219">
                  <c:v>55</c:v>
                </c:pt>
                <c:pt idx="220">
                  <c:v>63</c:v>
                </c:pt>
                <c:pt idx="221">
                  <c:v>62</c:v>
                </c:pt>
                <c:pt idx="222">
                  <c:v>63</c:v>
                </c:pt>
                <c:pt idx="223">
                  <c:v>68</c:v>
                </c:pt>
                <c:pt idx="224">
                  <c:v>66</c:v>
                </c:pt>
                <c:pt idx="225">
                  <c:v>64</c:v>
                </c:pt>
                <c:pt idx="226">
                  <c:v>66</c:v>
                </c:pt>
                <c:pt idx="227">
                  <c:v>68</c:v>
                </c:pt>
                <c:pt idx="228">
                  <c:v>60</c:v>
                </c:pt>
                <c:pt idx="229">
                  <c:v>64</c:v>
                </c:pt>
                <c:pt idx="230">
                  <c:v>53</c:v>
                </c:pt>
                <c:pt idx="231">
                  <c:v>59</c:v>
                </c:pt>
                <c:pt idx="232">
                  <c:v>60</c:v>
                </c:pt>
                <c:pt idx="233">
                  <c:v>82</c:v>
                </c:pt>
                <c:pt idx="234">
                  <c:v>54</c:v>
                </c:pt>
                <c:pt idx="235">
                  <c:v>76</c:v>
                </c:pt>
                <c:pt idx="236">
                  <c:v>56</c:v>
                </c:pt>
                <c:pt idx="237">
                  <c:v>61</c:v>
                </c:pt>
                <c:pt idx="238">
                  <c:v>66</c:v>
                </c:pt>
                <c:pt idx="239">
                  <c:v>50</c:v>
                </c:pt>
                <c:pt idx="240">
                  <c:v>62</c:v>
                </c:pt>
                <c:pt idx="241">
                  <c:v>55</c:v>
                </c:pt>
                <c:pt idx="242">
                  <c:v>54</c:v>
                </c:pt>
                <c:pt idx="243">
                  <c:v>57</c:v>
                </c:pt>
                <c:pt idx="244">
                  <c:v>57</c:v>
                </c:pt>
                <c:pt idx="245">
                  <c:v>51</c:v>
                </c:pt>
                <c:pt idx="246">
                  <c:v>50</c:v>
                </c:pt>
                <c:pt idx="247">
                  <c:v>54</c:v>
                </c:pt>
                <c:pt idx="248">
                  <c:v>42</c:v>
                </c:pt>
                <c:pt idx="249">
                  <c:v>44</c:v>
                </c:pt>
                <c:pt idx="250">
                  <c:v>52</c:v>
                </c:pt>
                <c:pt idx="251">
                  <c:v>43</c:v>
                </c:pt>
                <c:pt idx="252">
                  <c:v>51</c:v>
                </c:pt>
                <c:pt idx="253">
                  <c:v>52</c:v>
                </c:pt>
                <c:pt idx="254">
                  <c:v>74</c:v>
                </c:pt>
                <c:pt idx="255">
                  <c:v>46</c:v>
                </c:pt>
                <c:pt idx="256">
                  <c:v>57</c:v>
                </c:pt>
                <c:pt idx="257">
                  <c:v>48</c:v>
                </c:pt>
                <c:pt idx="258">
                  <c:v>48</c:v>
                </c:pt>
                <c:pt idx="259">
                  <c:v>50</c:v>
                </c:pt>
                <c:pt idx="260">
                  <c:v>46</c:v>
                </c:pt>
                <c:pt idx="261">
                  <c:v>40</c:v>
                </c:pt>
                <c:pt idx="262">
                  <c:v>45</c:v>
                </c:pt>
                <c:pt idx="263">
                  <c:v>40</c:v>
                </c:pt>
                <c:pt idx="264">
                  <c:v>52</c:v>
                </c:pt>
                <c:pt idx="265">
                  <c:v>47</c:v>
                </c:pt>
                <c:pt idx="266">
                  <c:v>32</c:v>
                </c:pt>
                <c:pt idx="267">
                  <c:v>56</c:v>
                </c:pt>
                <c:pt idx="268">
                  <c:v>37</c:v>
                </c:pt>
                <c:pt idx="269">
                  <c:v>36</c:v>
                </c:pt>
                <c:pt idx="270">
                  <c:v>47</c:v>
                </c:pt>
                <c:pt idx="271">
                  <c:v>50</c:v>
                </c:pt>
                <c:pt idx="272">
                  <c:v>43</c:v>
                </c:pt>
                <c:pt idx="273">
                  <c:v>45</c:v>
                </c:pt>
                <c:pt idx="274">
                  <c:v>39</c:v>
                </c:pt>
                <c:pt idx="275">
                  <c:v>42</c:v>
                </c:pt>
                <c:pt idx="276">
                  <c:v>54</c:v>
                </c:pt>
                <c:pt idx="277">
                  <c:v>64</c:v>
                </c:pt>
                <c:pt idx="278">
                  <c:v>41</c:v>
                </c:pt>
                <c:pt idx="279">
                  <c:v>47</c:v>
                </c:pt>
                <c:pt idx="280">
                  <c:v>45</c:v>
                </c:pt>
                <c:pt idx="281">
                  <c:v>57</c:v>
                </c:pt>
                <c:pt idx="282">
                  <c:v>31</c:v>
                </c:pt>
                <c:pt idx="283">
                  <c:v>51</c:v>
                </c:pt>
                <c:pt idx="284">
                  <c:v>45</c:v>
                </c:pt>
                <c:pt idx="285">
                  <c:v>38</c:v>
                </c:pt>
                <c:pt idx="286">
                  <c:v>34</c:v>
                </c:pt>
                <c:pt idx="287">
                  <c:v>54</c:v>
                </c:pt>
                <c:pt idx="288">
                  <c:v>54</c:v>
                </c:pt>
                <c:pt idx="289">
                  <c:v>41</c:v>
                </c:pt>
                <c:pt idx="290">
                  <c:v>29</c:v>
                </c:pt>
                <c:pt idx="291">
                  <c:v>56</c:v>
                </c:pt>
                <c:pt idx="292">
                  <c:v>51</c:v>
                </c:pt>
                <c:pt idx="293">
                  <c:v>28</c:v>
                </c:pt>
                <c:pt idx="294">
                  <c:v>39</c:v>
                </c:pt>
                <c:pt idx="295">
                  <c:v>43</c:v>
                </c:pt>
                <c:pt idx="296">
                  <c:v>42</c:v>
                </c:pt>
                <c:pt idx="297">
                  <c:v>38</c:v>
                </c:pt>
                <c:pt idx="298">
                  <c:v>36</c:v>
                </c:pt>
                <c:pt idx="299">
                  <c:v>28</c:v>
                </c:pt>
                <c:pt idx="300">
                  <c:v>40</c:v>
                </c:pt>
                <c:pt idx="301">
                  <c:v>30</c:v>
                </c:pt>
                <c:pt idx="302">
                  <c:v>62</c:v>
                </c:pt>
                <c:pt idx="303">
                  <c:v>58</c:v>
                </c:pt>
                <c:pt idx="304">
                  <c:v>48</c:v>
                </c:pt>
                <c:pt idx="305">
                  <c:v>47</c:v>
                </c:pt>
                <c:pt idx="306">
                  <c:v>65</c:v>
                </c:pt>
                <c:pt idx="307">
                  <c:v>31</c:v>
                </c:pt>
                <c:pt idx="308">
                  <c:v>47</c:v>
                </c:pt>
                <c:pt idx="309">
                  <c:v>38</c:v>
                </c:pt>
                <c:pt idx="310">
                  <c:v>29</c:v>
                </c:pt>
                <c:pt idx="311">
                  <c:v>36</c:v>
                </c:pt>
                <c:pt idx="312">
                  <c:v>35</c:v>
                </c:pt>
                <c:pt idx="313">
                  <c:v>33</c:v>
                </c:pt>
                <c:pt idx="314">
                  <c:v>25</c:v>
                </c:pt>
                <c:pt idx="315">
                  <c:v>45</c:v>
                </c:pt>
                <c:pt idx="316">
                  <c:v>32</c:v>
                </c:pt>
                <c:pt idx="317">
                  <c:v>44</c:v>
                </c:pt>
                <c:pt idx="318">
                  <c:v>38</c:v>
                </c:pt>
                <c:pt idx="319">
                  <c:v>37</c:v>
                </c:pt>
                <c:pt idx="320">
                  <c:v>52</c:v>
                </c:pt>
                <c:pt idx="321">
                  <c:v>50</c:v>
                </c:pt>
                <c:pt idx="322">
                  <c:v>40</c:v>
                </c:pt>
                <c:pt idx="323">
                  <c:v>48</c:v>
                </c:pt>
                <c:pt idx="324">
                  <c:v>35</c:v>
                </c:pt>
                <c:pt idx="325">
                  <c:v>28</c:v>
                </c:pt>
                <c:pt idx="326">
                  <c:v>32</c:v>
                </c:pt>
                <c:pt idx="327">
                  <c:v>26</c:v>
                </c:pt>
                <c:pt idx="328">
                  <c:v>34</c:v>
                </c:pt>
                <c:pt idx="329">
                  <c:v>40</c:v>
                </c:pt>
                <c:pt idx="330">
                  <c:v>43</c:v>
                </c:pt>
                <c:pt idx="331">
                  <c:v>26</c:v>
                </c:pt>
                <c:pt idx="332">
                  <c:v>25</c:v>
                </c:pt>
                <c:pt idx="333">
                  <c:v>47</c:v>
                </c:pt>
                <c:pt idx="334">
                  <c:v>46</c:v>
                </c:pt>
                <c:pt idx="335">
                  <c:v>31</c:v>
                </c:pt>
                <c:pt idx="336">
                  <c:v>48</c:v>
                </c:pt>
                <c:pt idx="337">
                  <c:v>44</c:v>
                </c:pt>
                <c:pt idx="338">
                  <c:v>31</c:v>
                </c:pt>
                <c:pt idx="339">
                  <c:v>29</c:v>
                </c:pt>
                <c:pt idx="340">
                  <c:v>40</c:v>
                </c:pt>
                <c:pt idx="341">
                  <c:v>28</c:v>
                </c:pt>
                <c:pt idx="342">
                  <c:v>25</c:v>
                </c:pt>
                <c:pt idx="343">
                  <c:v>30</c:v>
                </c:pt>
                <c:pt idx="344">
                  <c:v>36</c:v>
                </c:pt>
                <c:pt idx="345">
                  <c:v>42</c:v>
                </c:pt>
                <c:pt idx="346">
                  <c:v>37</c:v>
                </c:pt>
                <c:pt idx="347">
                  <c:v>47</c:v>
                </c:pt>
                <c:pt idx="348">
                  <c:v>53</c:v>
                </c:pt>
                <c:pt idx="349">
                  <c:v>36</c:v>
                </c:pt>
                <c:pt idx="350">
                  <c:v>41</c:v>
                </c:pt>
                <c:pt idx="351">
                  <c:v>23</c:v>
                </c:pt>
                <c:pt idx="352">
                  <c:v>29</c:v>
                </c:pt>
                <c:pt idx="353">
                  <c:v>46</c:v>
                </c:pt>
                <c:pt idx="354">
                  <c:v>40</c:v>
                </c:pt>
                <c:pt idx="355">
                  <c:v>28</c:v>
                </c:pt>
                <c:pt idx="356">
                  <c:v>36</c:v>
                </c:pt>
                <c:pt idx="357">
                  <c:v>21</c:v>
                </c:pt>
                <c:pt idx="358">
                  <c:v>17</c:v>
                </c:pt>
                <c:pt idx="359">
                  <c:v>32</c:v>
                </c:pt>
                <c:pt idx="360">
                  <c:v>62</c:v>
                </c:pt>
                <c:pt idx="361">
                  <c:v>26</c:v>
                </c:pt>
                <c:pt idx="362">
                  <c:v>30</c:v>
                </c:pt>
                <c:pt idx="363">
                  <c:v>35</c:v>
                </c:pt>
                <c:pt idx="364">
                  <c:v>34</c:v>
                </c:pt>
                <c:pt idx="365">
                  <c:v>33</c:v>
                </c:pt>
                <c:pt idx="366">
                  <c:v>39</c:v>
                </c:pt>
                <c:pt idx="367">
                  <c:v>23</c:v>
                </c:pt>
                <c:pt idx="368">
                  <c:v>41</c:v>
                </c:pt>
                <c:pt idx="369">
                  <c:v>34</c:v>
                </c:pt>
                <c:pt idx="370">
                  <c:v>36</c:v>
                </c:pt>
                <c:pt idx="371">
                  <c:v>32</c:v>
                </c:pt>
                <c:pt idx="372">
                  <c:v>29</c:v>
                </c:pt>
                <c:pt idx="373">
                  <c:v>39</c:v>
                </c:pt>
                <c:pt idx="374">
                  <c:v>30</c:v>
                </c:pt>
                <c:pt idx="375">
                  <c:v>29</c:v>
                </c:pt>
                <c:pt idx="376">
                  <c:v>26</c:v>
                </c:pt>
                <c:pt idx="377">
                  <c:v>35</c:v>
                </c:pt>
                <c:pt idx="378">
                  <c:v>31</c:v>
                </c:pt>
                <c:pt idx="379">
                  <c:v>28</c:v>
                </c:pt>
                <c:pt idx="380">
                  <c:v>33</c:v>
                </c:pt>
                <c:pt idx="381">
                  <c:v>96</c:v>
                </c:pt>
                <c:pt idx="382">
                  <c:v>95</c:v>
                </c:pt>
                <c:pt idx="383">
                  <c:v>90</c:v>
                </c:pt>
                <c:pt idx="384">
                  <c:v>95</c:v>
                </c:pt>
                <c:pt idx="385">
                  <c:v>93</c:v>
                </c:pt>
                <c:pt idx="386">
                  <c:v>90</c:v>
                </c:pt>
                <c:pt idx="387">
                  <c:v>91</c:v>
                </c:pt>
                <c:pt idx="388">
                  <c:v>88</c:v>
                </c:pt>
                <c:pt idx="389">
                  <c:v>85</c:v>
                </c:pt>
                <c:pt idx="390">
                  <c:v>90</c:v>
                </c:pt>
                <c:pt idx="391">
                  <c:v>93</c:v>
                </c:pt>
                <c:pt idx="392">
                  <c:v>82</c:v>
                </c:pt>
                <c:pt idx="393">
                  <c:v>87</c:v>
                </c:pt>
                <c:pt idx="394">
                  <c:v>90</c:v>
                </c:pt>
                <c:pt idx="395">
                  <c:v>90</c:v>
                </c:pt>
                <c:pt idx="396">
                  <c:v>82</c:v>
                </c:pt>
                <c:pt idx="397">
                  <c:v>84</c:v>
                </c:pt>
                <c:pt idx="398">
                  <c:v>77</c:v>
                </c:pt>
                <c:pt idx="399">
                  <c:v>78</c:v>
                </c:pt>
                <c:pt idx="400">
                  <c:v>76</c:v>
                </c:pt>
                <c:pt idx="401">
                  <c:v>80</c:v>
                </c:pt>
                <c:pt idx="402">
                  <c:v>72</c:v>
                </c:pt>
                <c:pt idx="403">
                  <c:v>72</c:v>
                </c:pt>
                <c:pt idx="404">
                  <c:v>75</c:v>
                </c:pt>
                <c:pt idx="405">
                  <c:v>70</c:v>
                </c:pt>
                <c:pt idx="406">
                  <c:v>76</c:v>
                </c:pt>
                <c:pt idx="407">
                  <c:v>88</c:v>
                </c:pt>
                <c:pt idx="408">
                  <c:v>68</c:v>
                </c:pt>
                <c:pt idx="409">
                  <c:v>74</c:v>
                </c:pt>
                <c:pt idx="410">
                  <c:v>69</c:v>
                </c:pt>
                <c:pt idx="411">
                  <c:v>76</c:v>
                </c:pt>
                <c:pt idx="412">
                  <c:v>68</c:v>
                </c:pt>
                <c:pt idx="413">
                  <c:v>74</c:v>
                </c:pt>
                <c:pt idx="414">
                  <c:v>74</c:v>
                </c:pt>
                <c:pt idx="415">
                  <c:v>56</c:v>
                </c:pt>
                <c:pt idx="416">
                  <c:v>78</c:v>
                </c:pt>
                <c:pt idx="417">
                  <c:v>69</c:v>
                </c:pt>
                <c:pt idx="418">
                  <c:v>63</c:v>
                </c:pt>
                <c:pt idx="419">
                  <c:v>62</c:v>
                </c:pt>
                <c:pt idx="420">
                  <c:v>74</c:v>
                </c:pt>
                <c:pt idx="421">
                  <c:v>66</c:v>
                </c:pt>
                <c:pt idx="422">
                  <c:v>70</c:v>
                </c:pt>
                <c:pt idx="423">
                  <c:v>68</c:v>
                </c:pt>
                <c:pt idx="424">
                  <c:v>66</c:v>
                </c:pt>
                <c:pt idx="425">
                  <c:v>82</c:v>
                </c:pt>
                <c:pt idx="426">
                  <c:v>66</c:v>
                </c:pt>
                <c:pt idx="427">
                  <c:v>65</c:v>
                </c:pt>
                <c:pt idx="428">
                  <c:v>66</c:v>
                </c:pt>
                <c:pt idx="429">
                  <c:v>64</c:v>
                </c:pt>
                <c:pt idx="430">
                  <c:v>64</c:v>
                </c:pt>
                <c:pt idx="431">
                  <c:v>74</c:v>
                </c:pt>
                <c:pt idx="432">
                  <c:v>67</c:v>
                </c:pt>
                <c:pt idx="433">
                  <c:v>65</c:v>
                </c:pt>
                <c:pt idx="434">
                  <c:v>77</c:v>
                </c:pt>
                <c:pt idx="435">
                  <c:v>68</c:v>
                </c:pt>
                <c:pt idx="436">
                  <c:v>54</c:v>
                </c:pt>
                <c:pt idx="437">
                  <c:v>60</c:v>
                </c:pt>
                <c:pt idx="438">
                  <c:v>77</c:v>
                </c:pt>
                <c:pt idx="439">
                  <c:v>62</c:v>
                </c:pt>
                <c:pt idx="440">
                  <c:v>55</c:v>
                </c:pt>
                <c:pt idx="441">
                  <c:v>60</c:v>
                </c:pt>
                <c:pt idx="442">
                  <c:v>56</c:v>
                </c:pt>
                <c:pt idx="443">
                  <c:v>54</c:v>
                </c:pt>
                <c:pt idx="444">
                  <c:v>57</c:v>
                </c:pt>
                <c:pt idx="445">
                  <c:v>54</c:v>
                </c:pt>
                <c:pt idx="446">
                  <c:v>48</c:v>
                </c:pt>
                <c:pt idx="447">
                  <c:v>70</c:v>
                </c:pt>
                <c:pt idx="448">
                  <c:v>60</c:v>
                </c:pt>
                <c:pt idx="449">
                  <c:v>50</c:v>
                </c:pt>
                <c:pt idx="450">
                  <c:v>55</c:v>
                </c:pt>
                <c:pt idx="451">
                  <c:v>44</c:v>
                </c:pt>
                <c:pt idx="452">
                  <c:v>57</c:v>
                </c:pt>
                <c:pt idx="453">
                  <c:v>50</c:v>
                </c:pt>
                <c:pt idx="454">
                  <c:v>50</c:v>
                </c:pt>
                <c:pt idx="455">
                  <c:v>55</c:v>
                </c:pt>
                <c:pt idx="456">
                  <c:v>60</c:v>
                </c:pt>
                <c:pt idx="457">
                  <c:v>61</c:v>
                </c:pt>
                <c:pt idx="458">
                  <c:v>57</c:v>
                </c:pt>
                <c:pt idx="459">
                  <c:v>42</c:v>
                </c:pt>
                <c:pt idx="460">
                  <c:v>59</c:v>
                </c:pt>
                <c:pt idx="461">
                  <c:v>44</c:v>
                </c:pt>
                <c:pt idx="462">
                  <c:v>46</c:v>
                </c:pt>
                <c:pt idx="463">
                  <c:v>54</c:v>
                </c:pt>
                <c:pt idx="464">
                  <c:v>53</c:v>
                </c:pt>
                <c:pt idx="465">
                  <c:v>46</c:v>
                </c:pt>
                <c:pt idx="466">
                  <c:v>53</c:v>
                </c:pt>
                <c:pt idx="467">
                  <c:v>42</c:v>
                </c:pt>
                <c:pt idx="468">
                  <c:v>44</c:v>
                </c:pt>
                <c:pt idx="469">
                  <c:v>50</c:v>
                </c:pt>
                <c:pt idx="470">
                  <c:v>42</c:v>
                </c:pt>
                <c:pt idx="471">
                  <c:v>48</c:v>
                </c:pt>
                <c:pt idx="472">
                  <c:v>46</c:v>
                </c:pt>
                <c:pt idx="473">
                  <c:v>52</c:v>
                </c:pt>
                <c:pt idx="474">
                  <c:v>48</c:v>
                </c:pt>
                <c:pt idx="475">
                  <c:v>44</c:v>
                </c:pt>
                <c:pt idx="476">
                  <c:v>45</c:v>
                </c:pt>
                <c:pt idx="477">
                  <c:v>47</c:v>
                </c:pt>
                <c:pt idx="478">
                  <c:v>55</c:v>
                </c:pt>
                <c:pt idx="479">
                  <c:v>48</c:v>
                </c:pt>
                <c:pt idx="480">
                  <c:v>51</c:v>
                </c:pt>
                <c:pt idx="481">
                  <c:v>46</c:v>
                </c:pt>
                <c:pt idx="482">
                  <c:v>56</c:v>
                </c:pt>
                <c:pt idx="483">
                  <c:v>51</c:v>
                </c:pt>
                <c:pt idx="484">
                  <c:v>49</c:v>
                </c:pt>
                <c:pt idx="485">
                  <c:v>52</c:v>
                </c:pt>
                <c:pt idx="486">
                  <c:v>43</c:v>
                </c:pt>
                <c:pt idx="487">
                  <c:v>43</c:v>
                </c:pt>
                <c:pt idx="488">
                  <c:v>42</c:v>
                </c:pt>
                <c:pt idx="489">
                  <c:v>50</c:v>
                </c:pt>
                <c:pt idx="490">
                  <c:v>35</c:v>
                </c:pt>
                <c:pt idx="491">
                  <c:v>35</c:v>
                </c:pt>
                <c:pt idx="492">
                  <c:v>44</c:v>
                </c:pt>
                <c:pt idx="493">
                  <c:v>40</c:v>
                </c:pt>
                <c:pt idx="494">
                  <c:v>36</c:v>
                </c:pt>
                <c:pt idx="495">
                  <c:v>31</c:v>
                </c:pt>
                <c:pt idx="496">
                  <c:v>56</c:v>
                </c:pt>
                <c:pt idx="497">
                  <c:v>30</c:v>
                </c:pt>
                <c:pt idx="498">
                  <c:v>48</c:v>
                </c:pt>
                <c:pt idx="499">
                  <c:v>51</c:v>
                </c:pt>
                <c:pt idx="500">
                  <c:v>32</c:v>
                </c:pt>
                <c:pt idx="501">
                  <c:v>52</c:v>
                </c:pt>
                <c:pt idx="502">
                  <c:v>54</c:v>
                </c:pt>
                <c:pt idx="503">
                  <c:v>48</c:v>
                </c:pt>
                <c:pt idx="504">
                  <c:v>49</c:v>
                </c:pt>
                <c:pt idx="505">
                  <c:v>36</c:v>
                </c:pt>
                <c:pt idx="506">
                  <c:v>53</c:v>
                </c:pt>
                <c:pt idx="507">
                  <c:v>58</c:v>
                </c:pt>
                <c:pt idx="508">
                  <c:v>42</c:v>
                </c:pt>
                <c:pt idx="509">
                  <c:v>33</c:v>
                </c:pt>
                <c:pt idx="510">
                  <c:v>38</c:v>
                </c:pt>
                <c:pt idx="511">
                  <c:v>36</c:v>
                </c:pt>
                <c:pt idx="512">
                  <c:v>48</c:v>
                </c:pt>
                <c:pt idx="513">
                  <c:v>56</c:v>
                </c:pt>
                <c:pt idx="514">
                  <c:v>43</c:v>
                </c:pt>
                <c:pt idx="515">
                  <c:v>49</c:v>
                </c:pt>
                <c:pt idx="516">
                  <c:v>58</c:v>
                </c:pt>
                <c:pt idx="517">
                  <c:v>37</c:v>
                </c:pt>
                <c:pt idx="518">
                  <c:v>48</c:v>
                </c:pt>
                <c:pt idx="519">
                  <c:v>40</c:v>
                </c:pt>
                <c:pt idx="520">
                  <c:v>37</c:v>
                </c:pt>
                <c:pt idx="521">
                  <c:v>42</c:v>
                </c:pt>
                <c:pt idx="522">
                  <c:v>48</c:v>
                </c:pt>
                <c:pt idx="523">
                  <c:v>38</c:v>
                </c:pt>
                <c:pt idx="524">
                  <c:v>33</c:v>
                </c:pt>
                <c:pt idx="525">
                  <c:v>60</c:v>
                </c:pt>
                <c:pt idx="526">
                  <c:v>38</c:v>
                </c:pt>
                <c:pt idx="527">
                  <c:v>38</c:v>
                </c:pt>
                <c:pt idx="528">
                  <c:v>34</c:v>
                </c:pt>
                <c:pt idx="529">
                  <c:v>46</c:v>
                </c:pt>
                <c:pt idx="530">
                  <c:v>43</c:v>
                </c:pt>
                <c:pt idx="531">
                  <c:v>33</c:v>
                </c:pt>
                <c:pt idx="532">
                  <c:v>45</c:v>
                </c:pt>
                <c:pt idx="533">
                  <c:v>29</c:v>
                </c:pt>
                <c:pt idx="534">
                  <c:v>46</c:v>
                </c:pt>
                <c:pt idx="535">
                  <c:v>52</c:v>
                </c:pt>
                <c:pt idx="536">
                  <c:v>51</c:v>
                </c:pt>
                <c:pt idx="537">
                  <c:v>45</c:v>
                </c:pt>
                <c:pt idx="538">
                  <c:v>63</c:v>
                </c:pt>
                <c:pt idx="539">
                  <c:v>34</c:v>
                </c:pt>
                <c:pt idx="540">
                  <c:v>39</c:v>
                </c:pt>
                <c:pt idx="541">
                  <c:v>44</c:v>
                </c:pt>
                <c:pt idx="542">
                  <c:v>39</c:v>
                </c:pt>
                <c:pt idx="543">
                  <c:v>30</c:v>
                </c:pt>
                <c:pt idx="544">
                  <c:v>32</c:v>
                </c:pt>
                <c:pt idx="545">
                  <c:v>33</c:v>
                </c:pt>
                <c:pt idx="546">
                  <c:v>48</c:v>
                </c:pt>
                <c:pt idx="547">
                  <c:v>49</c:v>
                </c:pt>
                <c:pt idx="548">
                  <c:v>41</c:v>
                </c:pt>
                <c:pt idx="549">
                  <c:v>41</c:v>
                </c:pt>
                <c:pt idx="550">
                  <c:v>39</c:v>
                </c:pt>
                <c:pt idx="551">
                  <c:v>41</c:v>
                </c:pt>
                <c:pt idx="552">
                  <c:v>56</c:v>
                </c:pt>
                <c:pt idx="553">
                  <c:v>36</c:v>
                </c:pt>
                <c:pt idx="554">
                  <c:v>32</c:v>
                </c:pt>
                <c:pt idx="555">
                  <c:v>37</c:v>
                </c:pt>
                <c:pt idx="556">
                  <c:v>30</c:v>
                </c:pt>
                <c:pt idx="557">
                  <c:v>39</c:v>
                </c:pt>
                <c:pt idx="558">
                  <c:v>37</c:v>
                </c:pt>
                <c:pt idx="559">
                  <c:v>38</c:v>
                </c:pt>
                <c:pt idx="560">
                  <c:v>35</c:v>
                </c:pt>
                <c:pt idx="561">
                  <c:v>48</c:v>
                </c:pt>
                <c:pt idx="562">
                  <c:v>25</c:v>
                </c:pt>
                <c:pt idx="563">
                  <c:v>54</c:v>
                </c:pt>
                <c:pt idx="564">
                  <c:v>41</c:v>
                </c:pt>
                <c:pt idx="565">
                  <c:v>31</c:v>
                </c:pt>
                <c:pt idx="566">
                  <c:v>36</c:v>
                </c:pt>
                <c:pt idx="567">
                  <c:v>35</c:v>
                </c:pt>
                <c:pt idx="568">
                  <c:v>38</c:v>
                </c:pt>
                <c:pt idx="569">
                  <c:v>34</c:v>
                </c:pt>
                <c:pt idx="570">
                  <c:v>36</c:v>
                </c:pt>
                <c:pt idx="571">
                  <c:v>45</c:v>
                </c:pt>
                <c:pt idx="572">
                  <c:v>49</c:v>
                </c:pt>
                <c:pt idx="573">
                  <c:v>33</c:v>
                </c:pt>
                <c:pt idx="574">
                  <c:v>20</c:v>
                </c:pt>
                <c:pt idx="575">
                  <c:v>46</c:v>
                </c:pt>
                <c:pt idx="576">
                  <c:v>33</c:v>
                </c:pt>
                <c:pt idx="577">
                  <c:v>28</c:v>
                </c:pt>
                <c:pt idx="578">
                  <c:v>94</c:v>
                </c:pt>
                <c:pt idx="579">
                  <c:v>95</c:v>
                </c:pt>
                <c:pt idx="580">
                  <c:v>89</c:v>
                </c:pt>
                <c:pt idx="581">
                  <c:v>95</c:v>
                </c:pt>
                <c:pt idx="582">
                  <c:v>93</c:v>
                </c:pt>
                <c:pt idx="583">
                  <c:v>90</c:v>
                </c:pt>
                <c:pt idx="584">
                  <c:v>91</c:v>
                </c:pt>
                <c:pt idx="585">
                  <c:v>83</c:v>
                </c:pt>
                <c:pt idx="586">
                  <c:v>86</c:v>
                </c:pt>
                <c:pt idx="587">
                  <c:v>84</c:v>
                </c:pt>
                <c:pt idx="588">
                  <c:v>90</c:v>
                </c:pt>
                <c:pt idx="589">
                  <c:v>85</c:v>
                </c:pt>
                <c:pt idx="590">
                  <c:v>87</c:v>
                </c:pt>
                <c:pt idx="591">
                  <c:v>78</c:v>
                </c:pt>
                <c:pt idx="592">
                  <c:v>76</c:v>
                </c:pt>
                <c:pt idx="593">
                  <c:v>80</c:v>
                </c:pt>
                <c:pt idx="594">
                  <c:v>74</c:v>
                </c:pt>
                <c:pt idx="595">
                  <c:v>70</c:v>
                </c:pt>
                <c:pt idx="596">
                  <c:v>72</c:v>
                </c:pt>
                <c:pt idx="597">
                  <c:v>74</c:v>
                </c:pt>
                <c:pt idx="598">
                  <c:v>70</c:v>
                </c:pt>
                <c:pt idx="599">
                  <c:v>70</c:v>
                </c:pt>
                <c:pt idx="600">
                  <c:v>85</c:v>
                </c:pt>
                <c:pt idx="601">
                  <c:v>63</c:v>
                </c:pt>
                <c:pt idx="602">
                  <c:v>66</c:v>
                </c:pt>
                <c:pt idx="603">
                  <c:v>68</c:v>
                </c:pt>
                <c:pt idx="604">
                  <c:v>65</c:v>
                </c:pt>
                <c:pt idx="605">
                  <c:v>59</c:v>
                </c:pt>
                <c:pt idx="606">
                  <c:v>66</c:v>
                </c:pt>
                <c:pt idx="607">
                  <c:v>70</c:v>
                </c:pt>
                <c:pt idx="608">
                  <c:v>60</c:v>
                </c:pt>
                <c:pt idx="609">
                  <c:v>48</c:v>
                </c:pt>
                <c:pt idx="610">
                  <c:v>57</c:v>
                </c:pt>
                <c:pt idx="611">
                  <c:v>62</c:v>
                </c:pt>
                <c:pt idx="612">
                  <c:v>58</c:v>
                </c:pt>
                <c:pt idx="613">
                  <c:v>53</c:v>
                </c:pt>
                <c:pt idx="614">
                  <c:v>56</c:v>
                </c:pt>
                <c:pt idx="615">
                  <c:v>57</c:v>
                </c:pt>
                <c:pt idx="616">
                  <c:v>65</c:v>
                </c:pt>
                <c:pt idx="617">
                  <c:v>52</c:v>
                </c:pt>
                <c:pt idx="618">
                  <c:v>60</c:v>
                </c:pt>
                <c:pt idx="619">
                  <c:v>62</c:v>
                </c:pt>
                <c:pt idx="620">
                  <c:v>76</c:v>
                </c:pt>
                <c:pt idx="621">
                  <c:v>72</c:v>
                </c:pt>
                <c:pt idx="622">
                  <c:v>61</c:v>
                </c:pt>
                <c:pt idx="623">
                  <c:v>58</c:v>
                </c:pt>
                <c:pt idx="624">
                  <c:v>52</c:v>
                </c:pt>
                <c:pt idx="625">
                  <c:v>55</c:v>
                </c:pt>
                <c:pt idx="626">
                  <c:v>56</c:v>
                </c:pt>
                <c:pt idx="627">
                  <c:v>67</c:v>
                </c:pt>
                <c:pt idx="628">
                  <c:v>55</c:v>
                </c:pt>
                <c:pt idx="629">
                  <c:v>70</c:v>
                </c:pt>
                <c:pt idx="630">
                  <c:v>56</c:v>
                </c:pt>
                <c:pt idx="631">
                  <c:v>55</c:v>
                </c:pt>
                <c:pt idx="632">
                  <c:v>66</c:v>
                </c:pt>
                <c:pt idx="633">
                  <c:v>52</c:v>
                </c:pt>
                <c:pt idx="634">
                  <c:v>54</c:v>
                </c:pt>
                <c:pt idx="635">
                  <c:v>58</c:v>
                </c:pt>
                <c:pt idx="636">
                  <c:v>54</c:v>
                </c:pt>
                <c:pt idx="637">
                  <c:v>49</c:v>
                </c:pt>
                <c:pt idx="638">
                  <c:v>54</c:v>
                </c:pt>
                <c:pt idx="639">
                  <c:v>43</c:v>
                </c:pt>
                <c:pt idx="640">
                  <c:v>45</c:v>
                </c:pt>
                <c:pt idx="641">
                  <c:v>44</c:v>
                </c:pt>
                <c:pt idx="642">
                  <c:v>55</c:v>
                </c:pt>
                <c:pt idx="643">
                  <c:v>42</c:v>
                </c:pt>
                <c:pt idx="644">
                  <c:v>58</c:v>
                </c:pt>
                <c:pt idx="645">
                  <c:v>56</c:v>
                </c:pt>
                <c:pt idx="646">
                  <c:v>59</c:v>
                </c:pt>
                <c:pt idx="647">
                  <c:v>46</c:v>
                </c:pt>
                <c:pt idx="648">
                  <c:v>47</c:v>
                </c:pt>
                <c:pt idx="649">
                  <c:v>38</c:v>
                </c:pt>
                <c:pt idx="650">
                  <c:v>39</c:v>
                </c:pt>
                <c:pt idx="651">
                  <c:v>36</c:v>
                </c:pt>
                <c:pt idx="652">
                  <c:v>38</c:v>
                </c:pt>
                <c:pt idx="653">
                  <c:v>43</c:v>
                </c:pt>
                <c:pt idx="654">
                  <c:v>49</c:v>
                </c:pt>
                <c:pt idx="655">
                  <c:v>40</c:v>
                </c:pt>
                <c:pt idx="656">
                  <c:v>38</c:v>
                </c:pt>
                <c:pt idx="657">
                  <c:v>50</c:v>
                </c:pt>
                <c:pt idx="658">
                  <c:v>47</c:v>
                </c:pt>
                <c:pt idx="659">
                  <c:v>50</c:v>
                </c:pt>
                <c:pt idx="660">
                  <c:v>38</c:v>
                </c:pt>
                <c:pt idx="661">
                  <c:v>41</c:v>
                </c:pt>
                <c:pt idx="662">
                  <c:v>44</c:v>
                </c:pt>
                <c:pt idx="663">
                  <c:v>48</c:v>
                </c:pt>
                <c:pt idx="664">
                  <c:v>51</c:v>
                </c:pt>
                <c:pt idx="665">
                  <c:v>47</c:v>
                </c:pt>
                <c:pt idx="666">
                  <c:v>41</c:v>
                </c:pt>
                <c:pt idx="667">
                  <c:v>42</c:v>
                </c:pt>
                <c:pt idx="668">
                  <c:v>35</c:v>
                </c:pt>
                <c:pt idx="669">
                  <c:v>37</c:v>
                </c:pt>
                <c:pt idx="670">
                  <c:v>46</c:v>
                </c:pt>
                <c:pt idx="671">
                  <c:v>43</c:v>
                </c:pt>
                <c:pt idx="672">
                  <c:v>50</c:v>
                </c:pt>
                <c:pt idx="673">
                  <c:v>34</c:v>
                </c:pt>
                <c:pt idx="674">
                  <c:v>33</c:v>
                </c:pt>
                <c:pt idx="675">
                  <c:v>36</c:v>
                </c:pt>
                <c:pt idx="676">
                  <c:v>36</c:v>
                </c:pt>
                <c:pt idx="677">
                  <c:v>30</c:v>
                </c:pt>
                <c:pt idx="678">
                  <c:v>43</c:v>
                </c:pt>
                <c:pt idx="679">
                  <c:v>29</c:v>
                </c:pt>
                <c:pt idx="680">
                  <c:v>39</c:v>
                </c:pt>
                <c:pt idx="681">
                  <c:v>37</c:v>
                </c:pt>
                <c:pt idx="682">
                  <c:v>46</c:v>
                </c:pt>
                <c:pt idx="683">
                  <c:v>39</c:v>
                </c:pt>
                <c:pt idx="684">
                  <c:v>46</c:v>
                </c:pt>
                <c:pt idx="685">
                  <c:v>45</c:v>
                </c:pt>
                <c:pt idx="686">
                  <c:v>39</c:v>
                </c:pt>
                <c:pt idx="687">
                  <c:v>41</c:v>
                </c:pt>
                <c:pt idx="688">
                  <c:v>50</c:v>
                </c:pt>
                <c:pt idx="689">
                  <c:v>36</c:v>
                </c:pt>
                <c:pt idx="690">
                  <c:v>31</c:v>
                </c:pt>
                <c:pt idx="691">
                  <c:v>39</c:v>
                </c:pt>
                <c:pt idx="692">
                  <c:v>45</c:v>
                </c:pt>
                <c:pt idx="693">
                  <c:v>39</c:v>
                </c:pt>
                <c:pt idx="694">
                  <c:v>34</c:v>
                </c:pt>
                <c:pt idx="695">
                  <c:v>37</c:v>
                </c:pt>
                <c:pt idx="696">
                  <c:v>30</c:v>
                </c:pt>
                <c:pt idx="697">
                  <c:v>38</c:v>
                </c:pt>
                <c:pt idx="698">
                  <c:v>30</c:v>
                </c:pt>
                <c:pt idx="699">
                  <c:v>31</c:v>
                </c:pt>
                <c:pt idx="700">
                  <c:v>52</c:v>
                </c:pt>
                <c:pt idx="701">
                  <c:v>38</c:v>
                </c:pt>
                <c:pt idx="702">
                  <c:v>26</c:v>
                </c:pt>
                <c:pt idx="703">
                  <c:v>48</c:v>
                </c:pt>
                <c:pt idx="704">
                  <c:v>40</c:v>
                </c:pt>
                <c:pt idx="705">
                  <c:v>33</c:v>
                </c:pt>
                <c:pt idx="706">
                  <c:v>30</c:v>
                </c:pt>
                <c:pt idx="707">
                  <c:v>46</c:v>
                </c:pt>
                <c:pt idx="708">
                  <c:v>27</c:v>
                </c:pt>
                <c:pt idx="709">
                  <c:v>41</c:v>
                </c:pt>
                <c:pt idx="710">
                  <c:v>26</c:v>
                </c:pt>
                <c:pt idx="711">
                  <c:v>26</c:v>
                </c:pt>
                <c:pt idx="712">
                  <c:v>35</c:v>
                </c:pt>
                <c:pt idx="713">
                  <c:v>31</c:v>
                </c:pt>
                <c:pt idx="714">
                  <c:v>23</c:v>
                </c:pt>
                <c:pt idx="715">
                  <c:v>35</c:v>
                </c:pt>
                <c:pt idx="716">
                  <c:v>40</c:v>
                </c:pt>
                <c:pt idx="717">
                  <c:v>47</c:v>
                </c:pt>
                <c:pt idx="718">
                  <c:v>39</c:v>
                </c:pt>
                <c:pt idx="719">
                  <c:v>52</c:v>
                </c:pt>
                <c:pt idx="720">
                  <c:v>33</c:v>
                </c:pt>
                <c:pt idx="721">
                  <c:v>34</c:v>
                </c:pt>
                <c:pt idx="722">
                  <c:v>33</c:v>
                </c:pt>
                <c:pt idx="723">
                  <c:v>26</c:v>
                </c:pt>
                <c:pt idx="724">
                  <c:v>29</c:v>
                </c:pt>
                <c:pt idx="725">
                  <c:v>52</c:v>
                </c:pt>
                <c:pt idx="726">
                  <c:v>34</c:v>
                </c:pt>
                <c:pt idx="727">
                  <c:v>40</c:v>
                </c:pt>
                <c:pt idx="728">
                  <c:v>43</c:v>
                </c:pt>
                <c:pt idx="729">
                  <c:v>39</c:v>
                </c:pt>
                <c:pt idx="730">
                  <c:v>39</c:v>
                </c:pt>
                <c:pt idx="731">
                  <c:v>37</c:v>
                </c:pt>
                <c:pt idx="732">
                  <c:v>39</c:v>
                </c:pt>
                <c:pt idx="733">
                  <c:v>38</c:v>
                </c:pt>
                <c:pt idx="734">
                  <c:v>43</c:v>
                </c:pt>
                <c:pt idx="735">
                  <c:v>52</c:v>
                </c:pt>
                <c:pt idx="736">
                  <c:v>27</c:v>
                </c:pt>
                <c:pt idx="737">
                  <c:v>44</c:v>
                </c:pt>
                <c:pt idx="738">
                  <c:v>32</c:v>
                </c:pt>
                <c:pt idx="739">
                  <c:v>29</c:v>
                </c:pt>
                <c:pt idx="740">
                  <c:v>27</c:v>
                </c:pt>
                <c:pt idx="741">
                  <c:v>34</c:v>
                </c:pt>
                <c:pt idx="742">
                  <c:v>27</c:v>
                </c:pt>
                <c:pt idx="743">
                  <c:v>35</c:v>
                </c:pt>
                <c:pt idx="744">
                  <c:v>31</c:v>
                </c:pt>
                <c:pt idx="745">
                  <c:v>33</c:v>
                </c:pt>
                <c:pt idx="746">
                  <c:v>36</c:v>
                </c:pt>
                <c:pt idx="747">
                  <c:v>30</c:v>
                </c:pt>
                <c:pt idx="748">
                  <c:v>47</c:v>
                </c:pt>
                <c:pt idx="749">
                  <c:v>27</c:v>
                </c:pt>
                <c:pt idx="750">
                  <c:v>27</c:v>
                </c:pt>
                <c:pt idx="751">
                  <c:v>40</c:v>
                </c:pt>
                <c:pt idx="752">
                  <c:v>23</c:v>
                </c:pt>
                <c:pt idx="753">
                  <c:v>24</c:v>
                </c:pt>
                <c:pt idx="754">
                  <c:v>32</c:v>
                </c:pt>
                <c:pt idx="755">
                  <c:v>36</c:v>
                </c:pt>
                <c:pt idx="756">
                  <c:v>31</c:v>
                </c:pt>
                <c:pt idx="757">
                  <c:v>36</c:v>
                </c:pt>
                <c:pt idx="758">
                  <c:v>36</c:v>
                </c:pt>
                <c:pt idx="759">
                  <c:v>34</c:v>
                </c:pt>
                <c:pt idx="760">
                  <c:v>43</c:v>
                </c:pt>
                <c:pt idx="761">
                  <c:v>32</c:v>
                </c:pt>
                <c:pt idx="762">
                  <c:v>36</c:v>
                </c:pt>
                <c:pt idx="763">
                  <c:v>28</c:v>
                </c:pt>
                <c:pt idx="764">
                  <c:v>26</c:v>
                </c:pt>
                <c:pt idx="765">
                  <c:v>44</c:v>
                </c:pt>
                <c:pt idx="766">
                  <c:v>43</c:v>
                </c:pt>
                <c:pt idx="767">
                  <c:v>46</c:v>
                </c:pt>
                <c:pt idx="768">
                  <c:v>42</c:v>
                </c:pt>
                <c:pt idx="769">
                  <c:v>46</c:v>
                </c:pt>
                <c:pt idx="770">
                  <c:v>36</c:v>
                </c:pt>
                <c:pt idx="771">
                  <c:v>22</c:v>
                </c:pt>
                <c:pt idx="772">
                  <c:v>16</c:v>
                </c:pt>
                <c:pt idx="773">
                  <c:v>30</c:v>
                </c:pt>
                <c:pt idx="774">
                  <c:v>20</c:v>
                </c:pt>
                <c:pt idx="775">
                  <c:v>40</c:v>
                </c:pt>
                <c:pt idx="776">
                  <c:v>92</c:v>
                </c:pt>
                <c:pt idx="777">
                  <c:v>93</c:v>
                </c:pt>
                <c:pt idx="778">
                  <c:v>89</c:v>
                </c:pt>
                <c:pt idx="779">
                  <c:v>92</c:v>
                </c:pt>
                <c:pt idx="780">
                  <c:v>90</c:v>
                </c:pt>
                <c:pt idx="781">
                  <c:v>89</c:v>
                </c:pt>
                <c:pt idx="782">
                  <c:v>87</c:v>
                </c:pt>
                <c:pt idx="783">
                  <c:v>84</c:v>
                </c:pt>
                <c:pt idx="784">
                  <c:v>85</c:v>
                </c:pt>
                <c:pt idx="785">
                  <c:v>88</c:v>
                </c:pt>
                <c:pt idx="786">
                  <c:v>84</c:v>
                </c:pt>
                <c:pt idx="787">
                  <c:v>82</c:v>
                </c:pt>
                <c:pt idx="788">
                  <c:v>78</c:v>
                </c:pt>
                <c:pt idx="789">
                  <c:v>84</c:v>
                </c:pt>
                <c:pt idx="790">
                  <c:v>76</c:v>
                </c:pt>
                <c:pt idx="791">
                  <c:v>79</c:v>
                </c:pt>
                <c:pt idx="792">
                  <c:v>77</c:v>
                </c:pt>
                <c:pt idx="793">
                  <c:v>74</c:v>
                </c:pt>
                <c:pt idx="794">
                  <c:v>72</c:v>
                </c:pt>
                <c:pt idx="795">
                  <c:v>74</c:v>
                </c:pt>
                <c:pt idx="796">
                  <c:v>73</c:v>
                </c:pt>
                <c:pt idx="797">
                  <c:v>70</c:v>
                </c:pt>
                <c:pt idx="798">
                  <c:v>81</c:v>
                </c:pt>
                <c:pt idx="799">
                  <c:v>62</c:v>
                </c:pt>
                <c:pt idx="800">
                  <c:v>72</c:v>
                </c:pt>
                <c:pt idx="801">
                  <c:v>64</c:v>
                </c:pt>
                <c:pt idx="802">
                  <c:v>62</c:v>
                </c:pt>
                <c:pt idx="803">
                  <c:v>64</c:v>
                </c:pt>
                <c:pt idx="804">
                  <c:v>65</c:v>
                </c:pt>
                <c:pt idx="805">
                  <c:v>68</c:v>
                </c:pt>
                <c:pt idx="806">
                  <c:v>68</c:v>
                </c:pt>
                <c:pt idx="807">
                  <c:v>60</c:v>
                </c:pt>
                <c:pt idx="808">
                  <c:v>60</c:v>
                </c:pt>
                <c:pt idx="809">
                  <c:v>55</c:v>
                </c:pt>
                <c:pt idx="810">
                  <c:v>59</c:v>
                </c:pt>
                <c:pt idx="811">
                  <c:v>49</c:v>
                </c:pt>
                <c:pt idx="812">
                  <c:v>68</c:v>
                </c:pt>
                <c:pt idx="813">
                  <c:v>63</c:v>
                </c:pt>
                <c:pt idx="814">
                  <c:v>56</c:v>
                </c:pt>
                <c:pt idx="815">
                  <c:v>52</c:v>
                </c:pt>
                <c:pt idx="816">
                  <c:v>58</c:v>
                </c:pt>
                <c:pt idx="817">
                  <c:v>62</c:v>
                </c:pt>
                <c:pt idx="818">
                  <c:v>57</c:v>
                </c:pt>
                <c:pt idx="819">
                  <c:v>54</c:v>
                </c:pt>
                <c:pt idx="820">
                  <c:v>60</c:v>
                </c:pt>
                <c:pt idx="821">
                  <c:v>58</c:v>
                </c:pt>
                <c:pt idx="822">
                  <c:v>70</c:v>
                </c:pt>
                <c:pt idx="823">
                  <c:v>64</c:v>
                </c:pt>
                <c:pt idx="824">
                  <c:v>76</c:v>
                </c:pt>
                <c:pt idx="825">
                  <c:v>52</c:v>
                </c:pt>
                <c:pt idx="826">
                  <c:v>64</c:v>
                </c:pt>
                <c:pt idx="827">
                  <c:v>58</c:v>
                </c:pt>
                <c:pt idx="828">
                  <c:v>56</c:v>
                </c:pt>
                <c:pt idx="829">
                  <c:v>53</c:v>
                </c:pt>
                <c:pt idx="830">
                  <c:v>54</c:v>
                </c:pt>
                <c:pt idx="831">
                  <c:v>56</c:v>
                </c:pt>
                <c:pt idx="832">
                  <c:v>55</c:v>
                </c:pt>
                <c:pt idx="833">
                  <c:v>70</c:v>
                </c:pt>
                <c:pt idx="834">
                  <c:v>53</c:v>
                </c:pt>
                <c:pt idx="835">
                  <c:v>44</c:v>
                </c:pt>
                <c:pt idx="836">
                  <c:v>50</c:v>
                </c:pt>
                <c:pt idx="837">
                  <c:v>48</c:v>
                </c:pt>
                <c:pt idx="838">
                  <c:v>45</c:v>
                </c:pt>
                <c:pt idx="839">
                  <c:v>46</c:v>
                </c:pt>
                <c:pt idx="840">
                  <c:v>53</c:v>
                </c:pt>
                <c:pt idx="841">
                  <c:v>47</c:v>
                </c:pt>
                <c:pt idx="842">
                  <c:v>54</c:v>
                </c:pt>
                <c:pt idx="843">
                  <c:v>42</c:v>
                </c:pt>
                <c:pt idx="844">
                  <c:v>53</c:v>
                </c:pt>
                <c:pt idx="845">
                  <c:v>56</c:v>
                </c:pt>
                <c:pt idx="846">
                  <c:v>40</c:v>
                </c:pt>
                <c:pt idx="847">
                  <c:v>44</c:v>
                </c:pt>
                <c:pt idx="848">
                  <c:v>44</c:v>
                </c:pt>
                <c:pt idx="849">
                  <c:v>41</c:v>
                </c:pt>
                <c:pt idx="850">
                  <c:v>55</c:v>
                </c:pt>
                <c:pt idx="851">
                  <c:v>42</c:v>
                </c:pt>
                <c:pt idx="852">
                  <c:v>49</c:v>
                </c:pt>
                <c:pt idx="853">
                  <c:v>38</c:v>
                </c:pt>
                <c:pt idx="854">
                  <c:v>52</c:v>
                </c:pt>
                <c:pt idx="855">
                  <c:v>49</c:v>
                </c:pt>
                <c:pt idx="856">
                  <c:v>51</c:v>
                </c:pt>
                <c:pt idx="857">
                  <c:v>37</c:v>
                </c:pt>
                <c:pt idx="858">
                  <c:v>44</c:v>
                </c:pt>
                <c:pt idx="859">
                  <c:v>46</c:v>
                </c:pt>
                <c:pt idx="860">
                  <c:v>45</c:v>
                </c:pt>
                <c:pt idx="861">
                  <c:v>43</c:v>
                </c:pt>
                <c:pt idx="862">
                  <c:v>44</c:v>
                </c:pt>
                <c:pt idx="863">
                  <c:v>40</c:v>
                </c:pt>
                <c:pt idx="864">
                  <c:v>42</c:v>
                </c:pt>
                <c:pt idx="865">
                  <c:v>45</c:v>
                </c:pt>
                <c:pt idx="866">
                  <c:v>45</c:v>
                </c:pt>
                <c:pt idx="867">
                  <c:v>49</c:v>
                </c:pt>
                <c:pt idx="868">
                  <c:v>38</c:v>
                </c:pt>
                <c:pt idx="869">
                  <c:v>37</c:v>
                </c:pt>
                <c:pt idx="870">
                  <c:v>46</c:v>
                </c:pt>
                <c:pt idx="871">
                  <c:v>35</c:v>
                </c:pt>
                <c:pt idx="872">
                  <c:v>30</c:v>
                </c:pt>
                <c:pt idx="873">
                  <c:v>46</c:v>
                </c:pt>
                <c:pt idx="874">
                  <c:v>40</c:v>
                </c:pt>
                <c:pt idx="875">
                  <c:v>32</c:v>
                </c:pt>
                <c:pt idx="876">
                  <c:v>48</c:v>
                </c:pt>
                <c:pt idx="877">
                  <c:v>47</c:v>
                </c:pt>
                <c:pt idx="878">
                  <c:v>38</c:v>
                </c:pt>
                <c:pt idx="879">
                  <c:v>41</c:v>
                </c:pt>
                <c:pt idx="880">
                  <c:v>40</c:v>
                </c:pt>
                <c:pt idx="881">
                  <c:v>32</c:v>
                </c:pt>
                <c:pt idx="882">
                  <c:v>34</c:v>
                </c:pt>
                <c:pt idx="883">
                  <c:v>31</c:v>
                </c:pt>
                <c:pt idx="884">
                  <c:v>41</c:v>
                </c:pt>
                <c:pt idx="885">
                  <c:v>36</c:v>
                </c:pt>
                <c:pt idx="886">
                  <c:v>32</c:v>
                </c:pt>
                <c:pt idx="887">
                  <c:v>44</c:v>
                </c:pt>
                <c:pt idx="888">
                  <c:v>42</c:v>
                </c:pt>
                <c:pt idx="889">
                  <c:v>46</c:v>
                </c:pt>
                <c:pt idx="890">
                  <c:v>37</c:v>
                </c:pt>
                <c:pt idx="891">
                  <c:v>29</c:v>
                </c:pt>
                <c:pt idx="892">
                  <c:v>33</c:v>
                </c:pt>
                <c:pt idx="893">
                  <c:v>37</c:v>
                </c:pt>
                <c:pt idx="894">
                  <c:v>40</c:v>
                </c:pt>
                <c:pt idx="895">
                  <c:v>42</c:v>
                </c:pt>
                <c:pt idx="896">
                  <c:v>40</c:v>
                </c:pt>
                <c:pt idx="897">
                  <c:v>44</c:v>
                </c:pt>
                <c:pt idx="898">
                  <c:v>27</c:v>
                </c:pt>
                <c:pt idx="899">
                  <c:v>32</c:v>
                </c:pt>
                <c:pt idx="900">
                  <c:v>46</c:v>
                </c:pt>
                <c:pt idx="901">
                  <c:v>50</c:v>
                </c:pt>
                <c:pt idx="902">
                  <c:v>44</c:v>
                </c:pt>
                <c:pt idx="903">
                  <c:v>49</c:v>
                </c:pt>
                <c:pt idx="904">
                  <c:v>35</c:v>
                </c:pt>
                <c:pt idx="905">
                  <c:v>42</c:v>
                </c:pt>
                <c:pt idx="906">
                  <c:v>36</c:v>
                </c:pt>
                <c:pt idx="907">
                  <c:v>35</c:v>
                </c:pt>
                <c:pt idx="908">
                  <c:v>40</c:v>
                </c:pt>
                <c:pt idx="909">
                  <c:v>29</c:v>
                </c:pt>
                <c:pt idx="910">
                  <c:v>36</c:v>
                </c:pt>
                <c:pt idx="911">
                  <c:v>39</c:v>
                </c:pt>
                <c:pt idx="912">
                  <c:v>28</c:v>
                </c:pt>
                <c:pt idx="913">
                  <c:v>30</c:v>
                </c:pt>
                <c:pt idx="914">
                  <c:v>26</c:v>
                </c:pt>
                <c:pt idx="915">
                  <c:v>46</c:v>
                </c:pt>
                <c:pt idx="916">
                  <c:v>54</c:v>
                </c:pt>
                <c:pt idx="917">
                  <c:v>38</c:v>
                </c:pt>
                <c:pt idx="918">
                  <c:v>40</c:v>
                </c:pt>
                <c:pt idx="919">
                  <c:v>39</c:v>
                </c:pt>
                <c:pt idx="920">
                  <c:v>26</c:v>
                </c:pt>
                <c:pt idx="921">
                  <c:v>48</c:v>
                </c:pt>
                <c:pt idx="922">
                  <c:v>43</c:v>
                </c:pt>
                <c:pt idx="923">
                  <c:v>46</c:v>
                </c:pt>
                <c:pt idx="924">
                  <c:v>29</c:v>
                </c:pt>
                <c:pt idx="925">
                  <c:v>38</c:v>
                </c:pt>
                <c:pt idx="926">
                  <c:v>31</c:v>
                </c:pt>
                <c:pt idx="927">
                  <c:v>32</c:v>
                </c:pt>
                <c:pt idx="928">
                  <c:v>49</c:v>
                </c:pt>
                <c:pt idx="929">
                  <c:v>39</c:v>
                </c:pt>
                <c:pt idx="930">
                  <c:v>51</c:v>
                </c:pt>
                <c:pt idx="931">
                  <c:v>31</c:v>
                </c:pt>
                <c:pt idx="932">
                  <c:v>36</c:v>
                </c:pt>
                <c:pt idx="933">
                  <c:v>34</c:v>
                </c:pt>
                <c:pt idx="934">
                  <c:v>38</c:v>
                </c:pt>
                <c:pt idx="935">
                  <c:v>39</c:v>
                </c:pt>
                <c:pt idx="936">
                  <c:v>38</c:v>
                </c:pt>
                <c:pt idx="937">
                  <c:v>34</c:v>
                </c:pt>
                <c:pt idx="938">
                  <c:v>30</c:v>
                </c:pt>
                <c:pt idx="939">
                  <c:v>40</c:v>
                </c:pt>
                <c:pt idx="940">
                  <c:v>25</c:v>
                </c:pt>
                <c:pt idx="941">
                  <c:v>50</c:v>
                </c:pt>
                <c:pt idx="942">
                  <c:v>43</c:v>
                </c:pt>
                <c:pt idx="943">
                  <c:v>35</c:v>
                </c:pt>
                <c:pt idx="944">
                  <c:v>40</c:v>
                </c:pt>
                <c:pt idx="945">
                  <c:v>38</c:v>
                </c:pt>
                <c:pt idx="946">
                  <c:v>51</c:v>
                </c:pt>
                <c:pt idx="947">
                  <c:v>22</c:v>
                </c:pt>
                <c:pt idx="948">
                  <c:v>29</c:v>
                </c:pt>
                <c:pt idx="949">
                  <c:v>42</c:v>
                </c:pt>
                <c:pt idx="950">
                  <c:v>32</c:v>
                </c:pt>
                <c:pt idx="951">
                  <c:v>38</c:v>
                </c:pt>
                <c:pt idx="952">
                  <c:v>28</c:v>
                </c:pt>
                <c:pt idx="953">
                  <c:v>26</c:v>
                </c:pt>
                <c:pt idx="954">
                  <c:v>29</c:v>
                </c:pt>
                <c:pt idx="955">
                  <c:v>36</c:v>
                </c:pt>
                <c:pt idx="956">
                  <c:v>26</c:v>
                </c:pt>
                <c:pt idx="957">
                  <c:v>35</c:v>
                </c:pt>
                <c:pt idx="958">
                  <c:v>36</c:v>
                </c:pt>
                <c:pt idx="959">
                  <c:v>36</c:v>
                </c:pt>
                <c:pt idx="960">
                  <c:v>45</c:v>
                </c:pt>
                <c:pt idx="961">
                  <c:v>33</c:v>
                </c:pt>
                <c:pt idx="962">
                  <c:v>44</c:v>
                </c:pt>
                <c:pt idx="963">
                  <c:v>38</c:v>
                </c:pt>
                <c:pt idx="964">
                  <c:v>40</c:v>
                </c:pt>
                <c:pt idx="965">
                  <c:v>31</c:v>
                </c:pt>
                <c:pt idx="966">
                  <c:v>46</c:v>
                </c:pt>
                <c:pt idx="967">
                  <c:v>36</c:v>
                </c:pt>
                <c:pt idx="968">
                  <c:v>32</c:v>
                </c:pt>
                <c:pt idx="969">
                  <c:v>56</c:v>
                </c:pt>
                <c:pt idx="970">
                  <c:v>23</c:v>
                </c:pt>
                <c:pt idx="971">
                  <c:v>25</c:v>
                </c:pt>
                <c:pt idx="972">
                  <c:v>30</c:v>
                </c:pt>
                <c:pt idx="973">
                  <c:v>20</c:v>
                </c:pt>
                <c:pt idx="974">
                  <c:v>45</c:v>
                </c:pt>
                <c:pt idx="975">
                  <c:v>96</c:v>
                </c:pt>
                <c:pt idx="976">
                  <c:v>86</c:v>
                </c:pt>
                <c:pt idx="977">
                  <c:v>92</c:v>
                </c:pt>
                <c:pt idx="978">
                  <c:v>88</c:v>
                </c:pt>
                <c:pt idx="979">
                  <c:v>89</c:v>
                </c:pt>
                <c:pt idx="980">
                  <c:v>84</c:v>
                </c:pt>
                <c:pt idx="981">
                  <c:v>85</c:v>
                </c:pt>
                <c:pt idx="982">
                  <c:v>83</c:v>
                </c:pt>
                <c:pt idx="983">
                  <c:v>77</c:v>
                </c:pt>
                <c:pt idx="984">
                  <c:v>86</c:v>
                </c:pt>
                <c:pt idx="985">
                  <c:v>78</c:v>
                </c:pt>
                <c:pt idx="986">
                  <c:v>86</c:v>
                </c:pt>
                <c:pt idx="987">
                  <c:v>80</c:v>
                </c:pt>
                <c:pt idx="988">
                  <c:v>78</c:v>
                </c:pt>
                <c:pt idx="989">
                  <c:v>86</c:v>
                </c:pt>
                <c:pt idx="990">
                  <c:v>81</c:v>
                </c:pt>
                <c:pt idx="991">
                  <c:v>82</c:v>
                </c:pt>
                <c:pt idx="992">
                  <c:v>78</c:v>
                </c:pt>
                <c:pt idx="993">
                  <c:v>76</c:v>
                </c:pt>
                <c:pt idx="994">
                  <c:v>76</c:v>
                </c:pt>
                <c:pt idx="995">
                  <c:v>77</c:v>
                </c:pt>
                <c:pt idx="996">
                  <c:v>67</c:v>
                </c:pt>
                <c:pt idx="997">
                  <c:v>69</c:v>
                </c:pt>
                <c:pt idx="998">
                  <c:v>70</c:v>
                </c:pt>
                <c:pt idx="999">
                  <c:v>72</c:v>
                </c:pt>
                <c:pt idx="1000">
                  <c:v>64</c:v>
                </c:pt>
                <c:pt idx="1001">
                  <c:v>61</c:v>
                </c:pt>
                <c:pt idx="1002">
                  <c:v>70</c:v>
                </c:pt>
                <c:pt idx="1003">
                  <c:v>75</c:v>
                </c:pt>
                <c:pt idx="1004">
                  <c:v>61</c:v>
                </c:pt>
                <c:pt idx="1005">
                  <c:v>67</c:v>
                </c:pt>
                <c:pt idx="1006">
                  <c:v>62</c:v>
                </c:pt>
                <c:pt idx="1007">
                  <c:v>60</c:v>
                </c:pt>
                <c:pt idx="1008">
                  <c:v>60</c:v>
                </c:pt>
                <c:pt idx="1009">
                  <c:v>64</c:v>
                </c:pt>
                <c:pt idx="1010">
                  <c:v>69</c:v>
                </c:pt>
                <c:pt idx="1011">
                  <c:v>66</c:v>
                </c:pt>
                <c:pt idx="1012">
                  <c:v>58</c:v>
                </c:pt>
                <c:pt idx="1013">
                  <c:v>78</c:v>
                </c:pt>
                <c:pt idx="1014">
                  <c:v>81</c:v>
                </c:pt>
                <c:pt idx="1015">
                  <c:v>59</c:v>
                </c:pt>
                <c:pt idx="1016">
                  <c:v>64</c:v>
                </c:pt>
                <c:pt idx="1017">
                  <c:v>65</c:v>
                </c:pt>
                <c:pt idx="1018">
                  <c:v>63</c:v>
                </c:pt>
                <c:pt idx="1019">
                  <c:v>55</c:v>
                </c:pt>
                <c:pt idx="1020">
                  <c:v>61</c:v>
                </c:pt>
                <c:pt idx="1021">
                  <c:v>71</c:v>
                </c:pt>
                <c:pt idx="1022">
                  <c:v>48</c:v>
                </c:pt>
                <c:pt idx="1023">
                  <c:v>52</c:v>
                </c:pt>
                <c:pt idx="1024">
                  <c:v>49</c:v>
                </c:pt>
                <c:pt idx="1025">
                  <c:v>48</c:v>
                </c:pt>
                <c:pt idx="1026">
                  <c:v>58</c:v>
                </c:pt>
                <c:pt idx="1027">
                  <c:v>58</c:v>
                </c:pt>
                <c:pt idx="1028">
                  <c:v>50</c:v>
                </c:pt>
                <c:pt idx="1029">
                  <c:v>49</c:v>
                </c:pt>
                <c:pt idx="1030">
                  <c:v>48</c:v>
                </c:pt>
                <c:pt idx="1031">
                  <c:v>48</c:v>
                </c:pt>
                <c:pt idx="1032">
                  <c:v>37</c:v>
                </c:pt>
                <c:pt idx="1033">
                  <c:v>58</c:v>
                </c:pt>
                <c:pt idx="1034">
                  <c:v>48</c:v>
                </c:pt>
                <c:pt idx="1035">
                  <c:v>43</c:v>
                </c:pt>
                <c:pt idx="1036">
                  <c:v>50</c:v>
                </c:pt>
                <c:pt idx="1037">
                  <c:v>47</c:v>
                </c:pt>
                <c:pt idx="1038">
                  <c:v>51</c:v>
                </c:pt>
                <c:pt idx="1039">
                  <c:v>47</c:v>
                </c:pt>
                <c:pt idx="1040">
                  <c:v>44</c:v>
                </c:pt>
                <c:pt idx="1041">
                  <c:v>47</c:v>
                </c:pt>
                <c:pt idx="1042">
                  <c:v>66</c:v>
                </c:pt>
                <c:pt idx="1043">
                  <c:v>50</c:v>
                </c:pt>
                <c:pt idx="1044">
                  <c:v>48</c:v>
                </c:pt>
                <c:pt idx="1045">
                  <c:v>39</c:v>
                </c:pt>
                <c:pt idx="1046">
                  <c:v>42</c:v>
                </c:pt>
                <c:pt idx="1047">
                  <c:v>34</c:v>
                </c:pt>
                <c:pt idx="1048">
                  <c:v>48</c:v>
                </c:pt>
                <c:pt idx="1049">
                  <c:v>33</c:v>
                </c:pt>
                <c:pt idx="1050">
                  <c:v>54</c:v>
                </c:pt>
                <c:pt idx="1051">
                  <c:v>49</c:v>
                </c:pt>
                <c:pt idx="1052">
                  <c:v>45</c:v>
                </c:pt>
                <c:pt idx="1053">
                  <c:v>42</c:v>
                </c:pt>
                <c:pt idx="1054">
                  <c:v>39</c:v>
                </c:pt>
                <c:pt idx="1055">
                  <c:v>35</c:v>
                </c:pt>
                <c:pt idx="1056">
                  <c:v>34</c:v>
                </c:pt>
                <c:pt idx="1057">
                  <c:v>43</c:v>
                </c:pt>
                <c:pt idx="1058">
                  <c:v>34</c:v>
                </c:pt>
                <c:pt idx="1059">
                  <c:v>46</c:v>
                </c:pt>
                <c:pt idx="1060">
                  <c:v>33</c:v>
                </c:pt>
                <c:pt idx="1061">
                  <c:v>40</c:v>
                </c:pt>
                <c:pt idx="1062">
                  <c:v>41</c:v>
                </c:pt>
                <c:pt idx="1063">
                  <c:v>40</c:v>
                </c:pt>
                <c:pt idx="1064">
                  <c:v>40</c:v>
                </c:pt>
                <c:pt idx="1065">
                  <c:v>39</c:v>
                </c:pt>
                <c:pt idx="1066">
                  <c:v>43</c:v>
                </c:pt>
                <c:pt idx="1067">
                  <c:v>51</c:v>
                </c:pt>
                <c:pt idx="1068">
                  <c:v>28</c:v>
                </c:pt>
                <c:pt idx="1069">
                  <c:v>39</c:v>
                </c:pt>
                <c:pt idx="1070">
                  <c:v>42</c:v>
                </c:pt>
                <c:pt idx="1071">
                  <c:v>33</c:v>
                </c:pt>
                <c:pt idx="1072">
                  <c:v>42</c:v>
                </c:pt>
                <c:pt idx="1073">
                  <c:v>39</c:v>
                </c:pt>
                <c:pt idx="1074">
                  <c:v>38</c:v>
                </c:pt>
                <c:pt idx="1075">
                  <c:v>38</c:v>
                </c:pt>
                <c:pt idx="1076">
                  <c:v>46</c:v>
                </c:pt>
                <c:pt idx="1077">
                  <c:v>35</c:v>
                </c:pt>
                <c:pt idx="1078">
                  <c:v>39</c:v>
                </c:pt>
                <c:pt idx="1079">
                  <c:v>32</c:v>
                </c:pt>
                <c:pt idx="1080">
                  <c:v>35</c:v>
                </c:pt>
                <c:pt idx="1081">
                  <c:v>37</c:v>
                </c:pt>
                <c:pt idx="1082">
                  <c:v>31</c:v>
                </c:pt>
                <c:pt idx="1083">
                  <c:v>30</c:v>
                </c:pt>
                <c:pt idx="1084">
                  <c:v>34</c:v>
                </c:pt>
                <c:pt idx="1085">
                  <c:v>72</c:v>
                </c:pt>
                <c:pt idx="1086">
                  <c:v>55</c:v>
                </c:pt>
                <c:pt idx="1087">
                  <c:v>82</c:v>
                </c:pt>
                <c:pt idx="1088">
                  <c:v>30</c:v>
                </c:pt>
                <c:pt idx="1089">
                  <c:v>70</c:v>
                </c:pt>
                <c:pt idx="1090">
                  <c:v>78</c:v>
                </c:pt>
                <c:pt idx="1091">
                  <c:v>77</c:v>
                </c:pt>
                <c:pt idx="1092">
                  <c:v>40</c:v>
                </c:pt>
                <c:pt idx="1093">
                  <c:v>90</c:v>
                </c:pt>
                <c:pt idx="1094">
                  <c:v>59</c:v>
                </c:pt>
                <c:pt idx="1095">
                  <c:v>48</c:v>
                </c:pt>
                <c:pt idx="1096">
                  <c:v>63</c:v>
                </c:pt>
                <c:pt idx="1097">
                  <c:v>58</c:v>
                </c:pt>
                <c:pt idx="1098">
                  <c:v>62</c:v>
                </c:pt>
                <c:pt idx="1099">
                  <c:v>94</c:v>
                </c:pt>
                <c:pt idx="1100">
                  <c:v>53</c:v>
                </c:pt>
                <c:pt idx="1101">
                  <c:v>91</c:v>
                </c:pt>
                <c:pt idx="1102">
                  <c:v>33</c:v>
                </c:pt>
                <c:pt idx="1103">
                  <c:v>39</c:v>
                </c:pt>
                <c:pt idx="1104">
                  <c:v>91</c:v>
                </c:pt>
                <c:pt idx="1105">
                  <c:v>91</c:v>
                </c:pt>
                <c:pt idx="1106">
                  <c:v>49</c:v>
                </c:pt>
                <c:pt idx="1107">
                  <c:v>49</c:v>
                </c:pt>
                <c:pt idx="1108">
                  <c:v>60</c:v>
                </c:pt>
                <c:pt idx="1109">
                  <c:v>18</c:v>
                </c:pt>
                <c:pt idx="1110">
                  <c:v>73</c:v>
                </c:pt>
                <c:pt idx="1111">
                  <c:v>33</c:v>
                </c:pt>
                <c:pt idx="1112">
                  <c:v>64</c:v>
                </c:pt>
                <c:pt idx="1113">
                  <c:v>93</c:v>
                </c:pt>
                <c:pt idx="1114">
                  <c:v>22</c:v>
                </c:pt>
                <c:pt idx="1115">
                  <c:v>32</c:v>
                </c:pt>
                <c:pt idx="1116">
                  <c:v>56</c:v>
                </c:pt>
                <c:pt idx="1117">
                  <c:v>98</c:v>
                </c:pt>
                <c:pt idx="1118">
                  <c:v>86</c:v>
                </c:pt>
                <c:pt idx="1119">
                  <c:v>88</c:v>
                </c:pt>
                <c:pt idx="1120">
                  <c:v>69</c:v>
                </c:pt>
                <c:pt idx="1121">
                  <c:v>56</c:v>
                </c:pt>
                <c:pt idx="1122">
                  <c:v>78</c:v>
                </c:pt>
                <c:pt idx="1123">
                  <c:v>67</c:v>
                </c:pt>
                <c:pt idx="1124">
                  <c:v>97</c:v>
                </c:pt>
                <c:pt idx="1125">
                  <c:v>45</c:v>
                </c:pt>
                <c:pt idx="1126">
                  <c:v>94</c:v>
                </c:pt>
                <c:pt idx="1127">
                  <c:v>44</c:v>
                </c:pt>
                <c:pt idx="1128">
                  <c:v>31</c:v>
                </c:pt>
                <c:pt idx="1129">
                  <c:v>100</c:v>
                </c:pt>
                <c:pt idx="1130">
                  <c:v>66</c:v>
                </c:pt>
                <c:pt idx="1131">
                  <c:v>22</c:v>
                </c:pt>
                <c:pt idx="1132">
                  <c:v>23</c:v>
                </c:pt>
                <c:pt idx="1133">
                  <c:v>28</c:v>
                </c:pt>
                <c:pt idx="1134">
                  <c:v>60</c:v>
                </c:pt>
                <c:pt idx="1135">
                  <c:v>60</c:v>
                </c:pt>
                <c:pt idx="1136">
                  <c:v>23</c:v>
                </c:pt>
                <c:pt idx="1137">
                  <c:v>18</c:v>
                </c:pt>
                <c:pt idx="1138">
                  <c:v>43</c:v>
                </c:pt>
                <c:pt idx="1139">
                  <c:v>38</c:v>
                </c:pt>
                <c:pt idx="1140">
                  <c:v>32</c:v>
                </c:pt>
                <c:pt idx="1141">
                  <c:v>52</c:v>
                </c:pt>
                <c:pt idx="1142">
                  <c:v>43</c:v>
                </c:pt>
                <c:pt idx="1143">
                  <c:v>36</c:v>
                </c:pt>
                <c:pt idx="1144">
                  <c:v>25</c:v>
                </c:pt>
                <c:pt idx="1145">
                  <c:v>56</c:v>
                </c:pt>
                <c:pt idx="1146">
                  <c:v>64</c:v>
                </c:pt>
                <c:pt idx="1147">
                  <c:v>32</c:v>
                </c:pt>
                <c:pt idx="1148">
                  <c:v>67</c:v>
                </c:pt>
                <c:pt idx="1149">
                  <c:v>17</c:v>
                </c:pt>
                <c:pt idx="1150">
                  <c:v>53</c:v>
                </c:pt>
                <c:pt idx="1151">
                  <c:v>90</c:v>
                </c:pt>
                <c:pt idx="1152">
                  <c:v>42</c:v>
                </c:pt>
                <c:pt idx="1153">
                  <c:v>88</c:v>
                </c:pt>
                <c:pt idx="1154">
                  <c:v>31</c:v>
                </c:pt>
                <c:pt idx="1155">
                  <c:v>21</c:v>
                </c:pt>
                <c:pt idx="1156">
                  <c:v>84</c:v>
                </c:pt>
                <c:pt idx="1157">
                  <c:v>86</c:v>
                </c:pt>
                <c:pt idx="1158">
                  <c:v>52</c:v>
                </c:pt>
                <c:pt idx="1159">
                  <c:v>37</c:v>
                </c:pt>
                <c:pt idx="1160">
                  <c:v>73</c:v>
                </c:pt>
                <c:pt idx="1161">
                  <c:v>74</c:v>
                </c:pt>
                <c:pt idx="1162">
                  <c:v>63</c:v>
                </c:pt>
                <c:pt idx="1163">
                  <c:v>22</c:v>
                </c:pt>
                <c:pt idx="1164">
                  <c:v>66</c:v>
                </c:pt>
                <c:pt idx="1165">
                  <c:v>79</c:v>
                </c:pt>
                <c:pt idx="1166">
                  <c:v>93</c:v>
                </c:pt>
                <c:pt idx="1167">
                  <c:v>57</c:v>
                </c:pt>
                <c:pt idx="1168">
                  <c:v>69</c:v>
                </c:pt>
                <c:pt idx="1169">
                  <c:v>88</c:v>
                </c:pt>
                <c:pt idx="1170">
                  <c:v>24</c:v>
                </c:pt>
                <c:pt idx="1171">
                  <c:v>87</c:v>
                </c:pt>
                <c:pt idx="1172">
                  <c:v>40</c:v>
                </c:pt>
                <c:pt idx="1173">
                  <c:v>22</c:v>
                </c:pt>
                <c:pt idx="1174">
                  <c:v>91</c:v>
                </c:pt>
                <c:pt idx="1175">
                  <c:v>35</c:v>
                </c:pt>
                <c:pt idx="1176">
                  <c:v>31</c:v>
                </c:pt>
                <c:pt idx="1177">
                  <c:v>38</c:v>
                </c:pt>
                <c:pt idx="1178">
                  <c:v>85</c:v>
                </c:pt>
                <c:pt idx="1179">
                  <c:v>24</c:v>
                </c:pt>
                <c:pt idx="1180">
                  <c:v>86</c:v>
                </c:pt>
                <c:pt idx="1181">
                  <c:v>48</c:v>
                </c:pt>
                <c:pt idx="1182">
                  <c:v>27</c:v>
                </c:pt>
                <c:pt idx="1183">
                  <c:v>63</c:v>
                </c:pt>
                <c:pt idx="1184">
                  <c:v>34</c:v>
                </c:pt>
                <c:pt idx="1185">
                  <c:v>83</c:v>
                </c:pt>
                <c:pt idx="1186">
                  <c:v>20</c:v>
                </c:pt>
                <c:pt idx="1187">
                  <c:v>45</c:v>
                </c:pt>
                <c:pt idx="1188">
                  <c:v>72</c:v>
                </c:pt>
                <c:pt idx="1189">
                  <c:v>25</c:v>
                </c:pt>
                <c:pt idx="1190">
                  <c:v>45</c:v>
                </c:pt>
                <c:pt idx="1191">
                  <c:v>29</c:v>
                </c:pt>
                <c:pt idx="1192">
                  <c:v>63</c:v>
                </c:pt>
                <c:pt idx="1193">
                  <c:v>96</c:v>
                </c:pt>
                <c:pt idx="1194">
                  <c:v>30</c:v>
                </c:pt>
                <c:pt idx="1195">
                  <c:v>50</c:v>
                </c:pt>
                <c:pt idx="1196">
                  <c:v>91</c:v>
                </c:pt>
                <c:pt idx="1197">
                  <c:v>30</c:v>
                </c:pt>
                <c:pt idx="1198">
                  <c:v>64</c:v>
                </c:pt>
                <c:pt idx="1199">
                  <c:v>25</c:v>
                </c:pt>
                <c:pt idx="1200">
                  <c:v>74</c:v>
                </c:pt>
                <c:pt idx="1201">
                  <c:v>40</c:v>
                </c:pt>
                <c:pt idx="1202">
                  <c:v>72</c:v>
                </c:pt>
                <c:pt idx="1203">
                  <c:v>55</c:v>
                </c:pt>
                <c:pt idx="1204">
                  <c:v>20</c:v>
                </c:pt>
                <c:pt idx="1205">
                  <c:v>20</c:v>
                </c:pt>
                <c:pt idx="1206">
                  <c:v>46</c:v>
                </c:pt>
                <c:pt idx="1207">
                  <c:v>32</c:v>
                </c:pt>
                <c:pt idx="1208">
                  <c:v>67</c:v>
                </c:pt>
                <c:pt idx="1209">
                  <c:v>84</c:v>
                </c:pt>
                <c:pt idx="1210">
                  <c:v>63</c:v>
                </c:pt>
                <c:pt idx="1211">
                  <c:v>31</c:v>
                </c:pt>
                <c:pt idx="1212">
                  <c:v>31</c:v>
                </c:pt>
                <c:pt idx="1213">
                  <c:v>54</c:v>
                </c:pt>
                <c:pt idx="1214">
                  <c:v>22</c:v>
                </c:pt>
                <c:pt idx="1215">
                  <c:v>53</c:v>
                </c:pt>
                <c:pt idx="1216">
                  <c:v>24</c:v>
                </c:pt>
                <c:pt idx="1217">
                  <c:v>94</c:v>
                </c:pt>
                <c:pt idx="1218">
                  <c:v>74</c:v>
                </c:pt>
                <c:pt idx="1219">
                  <c:v>19</c:v>
                </c:pt>
                <c:pt idx="1220">
                  <c:v>78</c:v>
                </c:pt>
                <c:pt idx="1221">
                  <c:v>83</c:v>
                </c:pt>
                <c:pt idx="1222">
                  <c:v>86</c:v>
                </c:pt>
                <c:pt idx="1223">
                  <c:v>47</c:v>
                </c:pt>
                <c:pt idx="1224">
                  <c:v>88</c:v>
                </c:pt>
                <c:pt idx="1225">
                  <c:v>80</c:v>
                </c:pt>
                <c:pt idx="1226">
                  <c:v>71</c:v>
                </c:pt>
                <c:pt idx="1227">
                  <c:v>44</c:v>
                </c:pt>
                <c:pt idx="1228">
                  <c:v>38</c:v>
                </c:pt>
                <c:pt idx="1229">
                  <c:v>23</c:v>
                </c:pt>
                <c:pt idx="1230">
                  <c:v>59</c:v>
                </c:pt>
                <c:pt idx="1231">
                  <c:v>17</c:v>
                </c:pt>
                <c:pt idx="1232">
                  <c:v>24</c:v>
                </c:pt>
                <c:pt idx="1233">
                  <c:v>32</c:v>
                </c:pt>
                <c:pt idx="1234">
                  <c:v>21</c:v>
                </c:pt>
                <c:pt idx="1235">
                  <c:v>25</c:v>
                </c:pt>
                <c:pt idx="1236">
                  <c:v>38</c:v>
                </c:pt>
                <c:pt idx="1237">
                  <c:v>60</c:v>
                </c:pt>
                <c:pt idx="1238">
                  <c:v>33</c:v>
                </c:pt>
                <c:pt idx="1239">
                  <c:v>50</c:v>
                </c:pt>
                <c:pt idx="1240">
                  <c:v>40</c:v>
                </c:pt>
                <c:pt idx="1241">
                  <c:v>36</c:v>
                </c:pt>
                <c:pt idx="1242">
                  <c:v>29</c:v>
                </c:pt>
                <c:pt idx="1243">
                  <c:v>56</c:v>
                </c:pt>
                <c:pt idx="1244">
                  <c:v>96</c:v>
                </c:pt>
                <c:pt idx="1245">
                  <c:v>63</c:v>
                </c:pt>
                <c:pt idx="1246">
                  <c:v>75</c:v>
                </c:pt>
                <c:pt idx="1247">
                  <c:v>46</c:v>
                </c:pt>
                <c:pt idx="1248">
                  <c:v>46</c:v>
                </c:pt>
                <c:pt idx="1249">
                  <c:v>87</c:v>
                </c:pt>
                <c:pt idx="1250">
                  <c:v>47</c:v>
                </c:pt>
                <c:pt idx="1251">
                  <c:v>58</c:v>
                </c:pt>
                <c:pt idx="1252">
                  <c:v>64</c:v>
                </c:pt>
                <c:pt idx="1253">
                  <c:v>27</c:v>
                </c:pt>
                <c:pt idx="1254">
                  <c:v>63</c:v>
                </c:pt>
                <c:pt idx="1255">
                  <c:v>62</c:v>
                </c:pt>
                <c:pt idx="1256">
                  <c:v>94</c:v>
                </c:pt>
                <c:pt idx="1257">
                  <c:v>47</c:v>
                </c:pt>
                <c:pt idx="1258">
                  <c:v>100</c:v>
                </c:pt>
                <c:pt idx="1259">
                  <c:v>58</c:v>
                </c:pt>
                <c:pt idx="1260">
                  <c:v>61</c:v>
                </c:pt>
                <c:pt idx="1261">
                  <c:v>19</c:v>
                </c:pt>
                <c:pt idx="1262">
                  <c:v>28</c:v>
                </c:pt>
                <c:pt idx="1263">
                  <c:v>45</c:v>
                </c:pt>
                <c:pt idx="1264">
                  <c:v>64</c:v>
                </c:pt>
                <c:pt idx="1265">
                  <c:v>63</c:v>
                </c:pt>
                <c:pt idx="1266">
                  <c:v>16</c:v>
                </c:pt>
                <c:pt idx="1267">
                  <c:v>52</c:v>
                </c:pt>
                <c:pt idx="1268">
                  <c:v>30</c:v>
                </c:pt>
                <c:pt idx="1269">
                  <c:v>52</c:v>
                </c:pt>
                <c:pt idx="1270">
                  <c:v>56</c:v>
                </c:pt>
                <c:pt idx="1271">
                  <c:v>68</c:v>
                </c:pt>
                <c:pt idx="1272">
                  <c:v>57</c:v>
                </c:pt>
                <c:pt idx="1273">
                  <c:v>92</c:v>
                </c:pt>
                <c:pt idx="1274">
                  <c:v>50</c:v>
                </c:pt>
                <c:pt idx="1275">
                  <c:v>85</c:v>
                </c:pt>
                <c:pt idx="1276">
                  <c:v>79</c:v>
                </c:pt>
                <c:pt idx="1277">
                  <c:v>92</c:v>
                </c:pt>
                <c:pt idx="1278">
                  <c:v>59</c:v>
                </c:pt>
                <c:pt idx="1279">
                  <c:v>50</c:v>
                </c:pt>
                <c:pt idx="1280">
                  <c:v>56</c:v>
                </c:pt>
                <c:pt idx="1281">
                  <c:v>68</c:v>
                </c:pt>
                <c:pt idx="1282">
                  <c:v>41</c:v>
                </c:pt>
                <c:pt idx="1283">
                  <c:v>60</c:v>
                </c:pt>
                <c:pt idx="1284">
                  <c:v>98</c:v>
                </c:pt>
                <c:pt idx="1285">
                  <c:v>34</c:v>
                </c:pt>
                <c:pt idx="1286">
                  <c:v>92</c:v>
                </c:pt>
                <c:pt idx="1287">
                  <c:v>47</c:v>
                </c:pt>
                <c:pt idx="1288">
                  <c:v>69</c:v>
                </c:pt>
                <c:pt idx="1289">
                  <c:v>53</c:v>
                </c:pt>
                <c:pt idx="1290">
                  <c:v>55</c:v>
                </c:pt>
                <c:pt idx="1291">
                  <c:v>47</c:v>
                </c:pt>
                <c:pt idx="1292">
                  <c:v>89</c:v>
                </c:pt>
                <c:pt idx="1293">
                  <c:v>65</c:v>
                </c:pt>
                <c:pt idx="1294">
                  <c:v>37</c:v>
                </c:pt>
                <c:pt idx="1295">
                  <c:v>35</c:v>
                </c:pt>
                <c:pt idx="1296">
                  <c:v>24</c:v>
                </c:pt>
                <c:pt idx="1297">
                  <c:v>81</c:v>
                </c:pt>
                <c:pt idx="1298">
                  <c:v>39</c:v>
                </c:pt>
                <c:pt idx="1299">
                  <c:v>23</c:v>
                </c:pt>
                <c:pt idx="1300">
                  <c:v>51</c:v>
                </c:pt>
                <c:pt idx="1301">
                  <c:v>82</c:v>
                </c:pt>
                <c:pt idx="1302">
                  <c:v>32</c:v>
                </c:pt>
                <c:pt idx="1303">
                  <c:v>84</c:v>
                </c:pt>
                <c:pt idx="1304">
                  <c:v>53</c:v>
                </c:pt>
                <c:pt idx="1305">
                  <c:v>80</c:v>
                </c:pt>
                <c:pt idx="1306">
                  <c:v>82</c:v>
                </c:pt>
                <c:pt idx="1307">
                  <c:v>94</c:v>
                </c:pt>
                <c:pt idx="1308">
                  <c:v>51</c:v>
                </c:pt>
                <c:pt idx="1309">
                  <c:v>93</c:v>
                </c:pt>
                <c:pt idx="1310">
                  <c:v>46</c:v>
                </c:pt>
                <c:pt idx="1311">
                  <c:v>26</c:v>
                </c:pt>
                <c:pt idx="1312">
                  <c:v>20</c:v>
                </c:pt>
                <c:pt idx="1313">
                  <c:v>38</c:v>
                </c:pt>
                <c:pt idx="1314">
                  <c:v>54</c:v>
                </c:pt>
                <c:pt idx="1315">
                  <c:v>99</c:v>
                </c:pt>
                <c:pt idx="1316">
                  <c:v>80</c:v>
                </c:pt>
                <c:pt idx="1317">
                  <c:v>33</c:v>
                </c:pt>
                <c:pt idx="1318">
                  <c:v>52</c:v>
                </c:pt>
                <c:pt idx="1319">
                  <c:v>30</c:v>
                </c:pt>
                <c:pt idx="1320">
                  <c:v>21</c:v>
                </c:pt>
                <c:pt idx="1321">
                  <c:v>25</c:v>
                </c:pt>
                <c:pt idx="1322">
                  <c:v>37</c:v>
                </c:pt>
                <c:pt idx="1323">
                  <c:v>41</c:v>
                </c:pt>
                <c:pt idx="1324">
                  <c:v>90</c:v>
                </c:pt>
                <c:pt idx="1325">
                  <c:v>42</c:v>
                </c:pt>
                <c:pt idx="1326">
                  <c:v>88</c:v>
                </c:pt>
                <c:pt idx="1327">
                  <c:v>26</c:v>
                </c:pt>
                <c:pt idx="1328">
                  <c:v>66</c:v>
                </c:pt>
                <c:pt idx="1329">
                  <c:v>87</c:v>
                </c:pt>
                <c:pt idx="1330">
                  <c:v>80</c:v>
                </c:pt>
                <c:pt idx="1331">
                  <c:v>86</c:v>
                </c:pt>
                <c:pt idx="1332">
                  <c:v>27</c:v>
                </c:pt>
                <c:pt idx="1333">
                  <c:v>72</c:v>
                </c:pt>
                <c:pt idx="1334">
                  <c:v>74</c:v>
                </c:pt>
                <c:pt idx="1335">
                  <c:v>57</c:v>
                </c:pt>
                <c:pt idx="1336">
                  <c:v>58</c:v>
                </c:pt>
                <c:pt idx="1337">
                  <c:v>48</c:v>
                </c:pt>
                <c:pt idx="1338">
                  <c:v>27</c:v>
                </c:pt>
                <c:pt idx="1339">
                  <c:v>33</c:v>
                </c:pt>
                <c:pt idx="1340">
                  <c:v>40</c:v>
                </c:pt>
                <c:pt idx="1341">
                  <c:v>62</c:v>
                </c:pt>
                <c:pt idx="1342">
                  <c:v>81</c:v>
                </c:pt>
                <c:pt idx="1343">
                  <c:v>37</c:v>
                </c:pt>
                <c:pt idx="1344">
                  <c:v>76</c:v>
                </c:pt>
                <c:pt idx="1345">
                  <c:v>41</c:v>
                </c:pt>
                <c:pt idx="1346">
                  <c:v>31</c:v>
                </c:pt>
                <c:pt idx="1347">
                  <c:v>54</c:v>
                </c:pt>
                <c:pt idx="1348">
                  <c:v>61</c:v>
                </c:pt>
                <c:pt idx="1349">
                  <c:v>25</c:v>
                </c:pt>
                <c:pt idx="1350">
                  <c:v>46</c:v>
                </c:pt>
                <c:pt idx="1351">
                  <c:v>76</c:v>
                </c:pt>
                <c:pt idx="1352">
                  <c:v>67</c:v>
                </c:pt>
                <c:pt idx="1353">
                  <c:v>89</c:v>
                </c:pt>
                <c:pt idx="1354">
                  <c:v>36</c:v>
                </c:pt>
                <c:pt idx="1355">
                  <c:v>59</c:v>
                </c:pt>
                <c:pt idx="1356">
                  <c:v>65</c:v>
                </c:pt>
                <c:pt idx="1357">
                  <c:v>33</c:v>
                </c:pt>
                <c:pt idx="1358">
                  <c:v>31</c:v>
                </c:pt>
                <c:pt idx="1359">
                  <c:v>47</c:v>
                </c:pt>
                <c:pt idx="1360">
                  <c:v>56</c:v>
                </c:pt>
                <c:pt idx="1361">
                  <c:v>30</c:v>
                </c:pt>
                <c:pt idx="1362">
                  <c:v>29</c:v>
                </c:pt>
                <c:pt idx="1363">
                  <c:v>35</c:v>
                </c:pt>
                <c:pt idx="1364">
                  <c:v>34</c:v>
                </c:pt>
                <c:pt idx="1365">
                  <c:v>28</c:v>
                </c:pt>
                <c:pt idx="1366">
                  <c:v>53</c:v>
                </c:pt>
                <c:pt idx="1367">
                  <c:v>80</c:v>
                </c:pt>
                <c:pt idx="1368">
                  <c:v>72</c:v>
                </c:pt>
                <c:pt idx="1369">
                  <c:v>68</c:v>
                </c:pt>
                <c:pt idx="1370">
                  <c:v>68</c:v>
                </c:pt>
                <c:pt idx="1371">
                  <c:v>74</c:v>
                </c:pt>
                <c:pt idx="1372">
                  <c:v>71</c:v>
                </c:pt>
                <c:pt idx="1373">
                  <c:v>80</c:v>
                </c:pt>
                <c:pt idx="1374">
                  <c:v>47</c:v>
                </c:pt>
                <c:pt idx="1375">
                  <c:v>93</c:v>
                </c:pt>
                <c:pt idx="1376">
                  <c:v>25</c:v>
                </c:pt>
                <c:pt idx="1377">
                  <c:v>64</c:v>
                </c:pt>
                <c:pt idx="1378">
                  <c:v>30</c:v>
                </c:pt>
                <c:pt idx="1379">
                  <c:v>92</c:v>
                </c:pt>
                <c:pt idx="1380">
                  <c:v>78</c:v>
                </c:pt>
                <c:pt idx="1381">
                  <c:v>23</c:v>
                </c:pt>
                <c:pt idx="1382">
                  <c:v>56</c:v>
                </c:pt>
                <c:pt idx="1383">
                  <c:v>67</c:v>
                </c:pt>
                <c:pt idx="1384">
                  <c:v>87</c:v>
                </c:pt>
                <c:pt idx="1385">
                  <c:v>76</c:v>
                </c:pt>
                <c:pt idx="1386">
                  <c:v>89</c:v>
                </c:pt>
                <c:pt idx="1387">
                  <c:v>21</c:v>
                </c:pt>
                <c:pt idx="1388">
                  <c:v>26</c:v>
                </c:pt>
                <c:pt idx="1389">
                  <c:v>53</c:v>
                </c:pt>
                <c:pt idx="1390">
                  <c:v>38</c:v>
                </c:pt>
                <c:pt idx="1391">
                  <c:v>16</c:v>
                </c:pt>
                <c:pt idx="1392">
                  <c:v>69</c:v>
                </c:pt>
                <c:pt idx="1393">
                  <c:v>26</c:v>
                </c:pt>
                <c:pt idx="1394">
                  <c:v>26</c:v>
                </c:pt>
                <c:pt idx="1395">
                  <c:v>89</c:v>
                </c:pt>
                <c:pt idx="1396">
                  <c:v>78</c:v>
                </c:pt>
                <c:pt idx="1397">
                  <c:v>98</c:v>
                </c:pt>
                <c:pt idx="1398">
                  <c:v>79</c:v>
                </c:pt>
                <c:pt idx="1399">
                  <c:v>49</c:v>
                </c:pt>
                <c:pt idx="1400">
                  <c:v>65</c:v>
                </c:pt>
                <c:pt idx="1401">
                  <c:v>47</c:v>
                </c:pt>
                <c:pt idx="1402">
                  <c:v>38</c:v>
                </c:pt>
                <c:pt idx="1403">
                  <c:v>75</c:v>
                </c:pt>
                <c:pt idx="1404">
                  <c:v>26</c:v>
                </c:pt>
                <c:pt idx="1405">
                  <c:v>29</c:v>
                </c:pt>
                <c:pt idx="1406">
                  <c:v>87</c:v>
                </c:pt>
                <c:pt idx="1407">
                  <c:v>73</c:v>
                </c:pt>
                <c:pt idx="1408">
                  <c:v>22</c:v>
                </c:pt>
                <c:pt idx="1409">
                  <c:v>59</c:v>
                </c:pt>
                <c:pt idx="1410">
                  <c:v>30</c:v>
                </c:pt>
                <c:pt idx="1411">
                  <c:v>33</c:v>
                </c:pt>
                <c:pt idx="1412">
                  <c:v>68</c:v>
                </c:pt>
                <c:pt idx="1413">
                  <c:v>76</c:v>
                </c:pt>
                <c:pt idx="1414">
                  <c:v>20</c:v>
                </c:pt>
                <c:pt idx="1415">
                  <c:v>70</c:v>
                </c:pt>
                <c:pt idx="1416">
                  <c:v>85</c:v>
                </c:pt>
                <c:pt idx="1417">
                  <c:v>40</c:v>
                </c:pt>
                <c:pt idx="1418">
                  <c:v>70</c:v>
                </c:pt>
                <c:pt idx="1419">
                  <c:v>62</c:v>
                </c:pt>
                <c:pt idx="1420">
                  <c:v>85</c:v>
                </c:pt>
                <c:pt idx="1421">
                  <c:v>21</c:v>
                </c:pt>
                <c:pt idx="1422">
                  <c:v>26</c:v>
                </c:pt>
                <c:pt idx="1423">
                  <c:v>73</c:v>
                </c:pt>
                <c:pt idx="1424">
                  <c:v>65</c:v>
                </c:pt>
                <c:pt idx="1425">
                  <c:v>86</c:v>
                </c:pt>
                <c:pt idx="1426">
                  <c:v>52</c:v>
                </c:pt>
                <c:pt idx="1427">
                  <c:v>83</c:v>
                </c:pt>
                <c:pt idx="1428">
                  <c:v>48</c:v>
                </c:pt>
                <c:pt idx="1429">
                  <c:v>17</c:v>
                </c:pt>
                <c:pt idx="1430">
                  <c:v>36</c:v>
                </c:pt>
                <c:pt idx="1431">
                  <c:v>75</c:v>
                </c:pt>
                <c:pt idx="1432">
                  <c:v>30</c:v>
                </c:pt>
                <c:pt idx="1433">
                  <c:v>27</c:v>
                </c:pt>
                <c:pt idx="1434">
                  <c:v>67</c:v>
                </c:pt>
                <c:pt idx="1435">
                  <c:v>90</c:v>
                </c:pt>
                <c:pt idx="1436">
                  <c:v>71</c:v>
                </c:pt>
                <c:pt idx="1437">
                  <c:v>72</c:v>
                </c:pt>
                <c:pt idx="1438">
                  <c:v>30</c:v>
                </c:pt>
                <c:pt idx="1439">
                  <c:v>65</c:v>
                </c:pt>
                <c:pt idx="1440">
                  <c:v>93</c:v>
                </c:pt>
                <c:pt idx="1441">
                  <c:v>85</c:v>
                </c:pt>
                <c:pt idx="1442">
                  <c:v>62</c:v>
                </c:pt>
                <c:pt idx="1443">
                  <c:v>70</c:v>
                </c:pt>
                <c:pt idx="1444">
                  <c:v>65</c:v>
                </c:pt>
                <c:pt idx="1445">
                  <c:v>23</c:v>
                </c:pt>
                <c:pt idx="1446">
                  <c:v>30</c:v>
                </c:pt>
                <c:pt idx="1447">
                  <c:v>58</c:v>
                </c:pt>
                <c:pt idx="1448">
                  <c:v>73</c:v>
                </c:pt>
                <c:pt idx="1449">
                  <c:v>64</c:v>
                </c:pt>
                <c:pt idx="1450">
                  <c:v>28</c:v>
                </c:pt>
                <c:pt idx="1451">
                  <c:v>50</c:v>
                </c:pt>
                <c:pt idx="1452">
                  <c:v>54</c:v>
                </c:pt>
                <c:pt idx="1453">
                  <c:v>82</c:v>
                </c:pt>
                <c:pt idx="1454">
                  <c:v>58</c:v>
                </c:pt>
                <c:pt idx="1455">
                  <c:v>56</c:v>
                </c:pt>
                <c:pt idx="1456">
                  <c:v>90</c:v>
                </c:pt>
                <c:pt idx="1457">
                  <c:v>74</c:v>
                </c:pt>
                <c:pt idx="1458">
                  <c:v>15</c:v>
                </c:pt>
                <c:pt idx="1459">
                  <c:v>62</c:v>
                </c:pt>
                <c:pt idx="1460">
                  <c:v>64</c:v>
                </c:pt>
                <c:pt idx="1461">
                  <c:v>41</c:v>
                </c:pt>
                <c:pt idx="1462">
                  <c:v>65</c:v>
                </c:pt>
                <c:pt idx="1463">
                  <c:v>86</c:v>
                </c:pt>
                <c:pt idx="1464">
                  <c:v>85</c:v>
                </c:pt>
                <c:pt idx="1465">
                  <c:v>56</c:v>
                </c:pt>
                <c:pt idx="1466">
                  <c:v>60</c:v>
                </c:pt>
                <c:pt idx="1467">
                  <c:v>57</c:v>
                </c:pt>
                <c:pt idx="1468">
                  <c:v>89</c:v>
                </c:pt>
                <c:pt idx="1469">
                  <c:v>64</c:v>
                </c:pt>
                <c:pt idx="1470">
                  <c:v>82</c:v>
                </c:pt>
                <c:pt idx="1471">
                  <c:v>54</c:v>
                </c:pt>
                <c:pt idx="1472">
                  <c:v>84</c:v>
                </c:pt>
                <c:pt idx="1473">
                  <c:v>91</c:v>
                </c:pt>
                <c:pt idx="1474">
                  <c:v>50</c:v>
                </c:pt>
                <c:pt idx="1475">
                  <c:v>55</c:v>
                </c:pt>
                <c:pt idx="1476">
                  <c:v>55</c:v>
                </c:pt>
                <c:pt idx="1477">
                  <c:v>96</c:v>
                </c:pt>
                <c:pt idx="1478">
                  <c:v>42</c:v>
                </c:pt>
                <c:pt idx="1479">
                  <c:v>66</c:v>
                </c:pt>
                <c:pt idx="1480">
                  <c:v>38</c:v>
                </c:pt>
                <c:pt idx="1481">
                  <c:v>57</c:v>
                </c:pt>
                <c:pt idx="1482">
                  <c:v>89</c:v>
                </c:pt>
                <c:pt idx="1483">
                  <c:v>54</c:v>
                </c:pt>
                <c:pt idx="1484">
                  <c:v>34</c:v>
                </c:pt>
                <c:pt idx="1485">
                  <c:v>48</c:v>
                </c:pt>
                <c:pt idx="1486">
                  <c:v>65</c:v>
                </c:pt>
                <c:pt idx="1487">
                  <c:v>51</c:v>
                </c:pt>
                <c:pt idx="1488">
                  <c:v>46</c:v>
                </c:pt>
                <c:pt idx="1489">
                  <c:v>39</c:v>
                </c:pt>
                <c:pt idx="1490">
                  <c:v>66</c:v>
                </c:pt>
                <c:pt idx="1491">
                  <c:v>42</c:v>
                </c:pt>
                <c:pt idx="1492">
                  <c:v>28</c:v>
                </c:pt>
                <c:pt idx="1493">
                  <c:v>77</c:v>
                </c:pt>
                <c:pt idx="1494">
                  <c:v>92</c:v>
                </c:pt>
                <c:pt idx="1495">
                  <c:v>82</c:v>
                </c:pt>
                <c:pt idx="1496">
                  <c:v>30</c:v>
                </c:pt>
                <c:pt idx="1497">
                  <c:v>79</c:v>
                </c:pt>
                <c:pt idx="1498">
                  <c:v>36</c:v>
                </c:pt>
                <c:pt idx="1499">
                  <c:v>76</c:v>
                </c:pt>
                <c:pt idx="1500">
                  <c:v>58</c:v>
                </c:pt>
                <c:pt idx="1501">
                  <c:v>82</c:v>
                </c:pt>
                <c:pt idx="1502">
                  <c:v>90</c:v>
                </c:pt>
                <c:pt idx="1503">
                  <c:v>34</c:v>
                </c:pt>
                <c:pt idx="1504">
                  <c:v>99</c:v>
                </c:pt>
                <c:pt idx="1505">
                  <c:v>39</c:v>
                </c:pt>
                <c:pt idx="1506">
                  <c:v>64</c:v>
                </c:pt>
                <c:pt idx="1507">
                  <c:v>33</c:v>
                </c:pt>
                <c:pt idx="1508">
                  <c:v>52</c:v>
                </c:pt>
                <c:pt idx="1509">
                  <c:v>44</c:v>
                </c:pt>
                <c:pt idx="1510">
                  <c:v>54</c:v>
                </c:pt>
                <c:pt idx="1511">
                  <c:v>29</c:v>
                </c:pt>
                <c:pt idx="1512">
                  <c:v>55</c:v>
                </c:pt>
                <c:pt idx="1513">
                  <c:v>78</c:v>
                </c:pt>
                <c:pt idx="1514">
                  <c:v>29</c:v>
                </c:pt>
                <c:pt idx="1515">
                  <c:v>37</c:v>
                </c:pt>
                <c:pt idx="1516">
                  <c:v>37</c:v>
                </c:pt>
                <c:pt idx="1517">
                  <c:v>46</c:v>
                </c:pt>
                <c:pt idx="1518">
                  <c:v>39</c:v>
                </c:pt>
                <c:pt idx="1519">
                  <c:v>26</c:v>
                </c:pt>
                <c:pt idx="1520">
                  <c:v>43</c:v>
                </c:pt>
                <c:pt idx="1521">
                  <c:v>86</c:v>
                </c:pt>
                <c:pt idx="1522">
                  <c:v>57</c:v>
                </c:pt>
                <c:pt idx="1523">
                  <c:v>27</c:v>
                </c:pt>
                <c:pt idx="1524">
                  <c:v>67</c:v>
                </c:pt>
                <c:pt idx="1525">
                  <c:v>35</c:v>
                </c:pt>
                <c:pt idx="1526">
                  <c:v>83</c:v>
                </c:pt>
                <c:pt idx="1527">
                  <c:v>83</c:v>
                </c:pt>
                <c:pt idx="1528">
                  <c:v>55</c:v>
                </c:pt>
                <c:pt idx="1529">
                  <c:v>78</c:v>
                </c:pt>
                <c:pt idx="1530">
                  <c:v>78</c:v>
                </c:pt>
                <c:pt idx="1531">
                  <c:v>47</c:v>
                </c:pt>
                <c:pt idx="1532">
                  <c:v>31</c:v>
                </c:pt>
                <c:pt idx="1533">
                  <c:v>55</c:v>
                </c:pt>
                <c:pt idx="1534">
                  <c:v>51</c:v>
                </c:pt>
                <c:pt idx="1535">
                  <c:v>79</c:v>
                </c:pt>
                <c:pt idx="1536">
                  <c:v>63</c:v>
                </c:pt>
                <c:pt idx="1537">
                  <c:v>32</c:v>
                </c:pt>
                <c:pt idx="1538">
                  <c:v>72</c:v>
                </c:pt>
                <c:pt idx="1539">
                  <c:v>59</c:v>
                </c:pt>
                <c:pt idx="1540">
                  <c:v>29</c:v>
                </c:pt>
                <c:pt idx="1541">
                  <c:v>68</c:v>
                </c:pt>
                <c:pt idx="1542">
                  <c:v>61</c:v>
                </c:pt>
                <c:pt idx="1543">
                  <c:v>37</c:v>
                </c:pt>
                <c:pt idx="1544">
                  <c:v>78</c:v>
                </c:pt>
                <c:pt idx="1545">
                  <c:v>64</c:v>
                </c:pt>
                <c:pt idx="1546">
                  <c:v>64</c:v>
                </c:pt>
                <c:pt idx="1547">
                  <c:v>57</c:v>
                </c:pt>
                <c:pt idx="1548">
                  <c:v>75</c:v>
                </c:pt>
                <c:pt idx="1549">
                  <c:v>85</c:v>
                </c:pt>
                <c:pt idx="1550">
                  <c:v>90</c:v>
                </c:pt>
                <c:pt idx="1551">
                  <c:v>40</c:v>
                </c:pt>
                <c:pt idx="1552">
                  <c:v>67</c:v>
                </c:pt>
                <c:pt idx="1553">
                  <c:v>50</c:v>
                </c:pt>
                <c:pt idx="1554">
                  <c:v>84</c:v>
                </c:pt>
                <c:pt idx="1555">
                  <c:v>35</c:v>
                </c:pt>
                <c:pt idx="1556">
                  <c:v>64</c:v>
                </c:pt>
                <c:pt idx="1557">
                  <c:v>49</c:v>
                </c:pt>
                <c:pt idx="1558">
                  <c:v>37</c:v>
                </c:pt>
                <c:pt idx="1559">
                  <c:v>42</c:v>
                </c:pt>
                <c:pt idx="1560">
                  <c:v>35</c:v>
                </c:pt>
                <c:pt idx="1561">
                  <c:v>40</c:v>
                </c:pt>
                <c:pt idx="1562">
                  <c:v>31</c:v>
                </c:pt>
                <c:pt idx="1563">
                  <c:v>58</c:v>
                </c:pt>
                <c:pt idx="1564">
                  <c:v>66</c:v>
                </c:pt>
                <c:pt idx="1565">
                  <c:v>28</c:v>
                </c:pt>
                <c:pt idx="1566">
                  <c:v>46</c:v>
                </c:pt>
                <c:pt idx="1567">
                  <c:v>34</c:v>
                </c:pt>
                <c:pt idx="1568">
                  <c:v>62</c:v>
                </c:pt>
                <c:pt idx="1569">
                  <c:v>56</c:v>
                </c:pt>
                <c:pt idx="1570">
                  <c:v>28</c:v>
                </c:pt>
                <c:pt idx="1571">
                  <c:v>86</c:v>
                </c:pt>
                <c:pt idx="1572">
                  <c:v>48</c:v>
                </c:pt>
                <c:pt idx="1573">
                  <c:v>84</c:v>
                </c:pt>
                <c:pt idx="1574">
                  <c:v>68</c:v>
                </c:pt>
                <c:pt idx="1575">
                  <c:v>77</c:v>
                </c:pt>
                <c:pt idx="1576">
                  <c:v>75</c:v>
                </c:pt>
                <c:pt idx="1577">
                  <c:v>70</c:v>
                </c:pt>
                <c:pt idx="1578">
                  <c:v>85</c:v>
                </c:pt>
                <c:pt idx="1579">
                  <c:v>66</c:v>
                </c:pt>
                <c:pt idx="1580">
                  <c:v>52</c:v>
                </c:pt>
                <c:pt idx="1581">
                  <c:v>28</c:v>
                </c:pt>
                <c:pt idx="1582">
                  <c:v>92</c:v>
                </c:pt>
                <c:pt idx="1583">
                  <c:v>70</c:v>
                </c:pt>
                <c:pt idx="1584">
                  <c:v>68</c:v>
                </c:pt>
                <c:pt idx="1585">
                  <c:v>32</c:v>
                </c:pt>
                <c:pt idx="1586">
                  <c:v>31</c:v>
                </c:pt>
                <c:pt idx="1587">
                  <c:v>63</c:v>
                </c:pt>
                <c:pt idx="1588">
                  <c:v>32</c:v>
                </c:pt>
                <c:pt idx="1589">
                  <c:v>81</c:v>
                </c:pt>
                <c:pt idx="1590">
                  <c:v>53</c:v>
                </c:pt>
                <c:pt idx="1591">
                  <c:v>61</c:v>
                </c:pt>
                <c:pt idx="1592">
                  <c:v>30</c:v>
                </c:pt>
                <c:pt idx="1593">
                  <c:v>74</c:v>
                </c:pt>
                <c:pt idx="1594">
                  <c:v>83</c:v>
                </c:pt>
                <c:pt idx="1595">
                  <c:v>77</c:v>
                </c:pt>
                <c:pt idx="1596">
                  <c:v>95</c:v>
                </c:pt>
                <c:pt idx="1597">
                  <c:v>36</c:v>
                </c:pt>
                <c:pt idx="1598">
                  <c:v>25</c:v>
                </c:pt>
                <c:pt idx="1599">
                  <c:v>25</c:v>
                </c:pt>
                <c:pt idx="1600">
                  <c:v>50</c:v>
                </c:pt>
                <c:pt idx="1601">
                  <c:v>32</c:v>
                </c:pt>
                <c:pt idx="1602">
                  <c:v>70</c:v>
                </c:pt>
                <c:pt idx="1603">
                  <c:v>86</c:v>
                </c:pt>
                <c:pt idx="1604">
                  <c:v>47</c:v>
                </c:pt>
                <c:pt idx="1605">
                  <c:v>90</c:v>
                </c:pt>
                <c:pt idx="1606">
                  <c:v>67</c:v>
                </c:pt>
                <c:pt idx="1607">
                  <c:v>55</c:v>
                </c:pt>
                <c:pt idx="1608">
                  <c:v>76</c:v>
                </c:pt>
                <c:pt idx="1609">
                  <c:v>87</c:v>
                </c:pt>
                <c:pt idx="1610">
                  <c:v>24</c:v>
                </c:pt>
                <c:pt idx="1611">
                  <c:v>27</c:v>
                </c:pt>
                <c:pt idx="1612">
                  <c:v>77</c:v>
                </c:pt>
                <c:pt idx="1613">
                  <c:v>52</c:v>
                </c:pt>
                <c:pt idx="1614">
                  <c:v>64</c:v>
                </c:pt>
                <c:pt idx="1615">
                  <c:v>77</c:v>
                </c:pt>
                <c:pt idx="1616">
                  <c:v>74</c:v>
                </c:pt>
                <c:pt idx="1617">
                  <c:v>54</c:v>
                </c:pt>
                <c:pt idx="1618">
                  <c:v>63</c:v>
                </c:pt>
                <c:pt idx="1619">
                  <c:v>47</c:v>
                </c:pt>
                <c:pt idx="1620">
                  <c:v>28</c:v>
                </c:pt>
                <c:pt idx="1621">
                  <c:v>40</c:v>
                </c:pt>
                <c:pt idx="1622">
                  <c:v>70</c:v>
                </c:pt>
                <c:pt idx="1623">
                  <c:v>24</c:v>
                </c:pt>
                <c:pt idx="1624">
                  <c:v>88</c:v>
                </c:pt>
                <c:pt idx="1625">
                  <c:v>53</c:v>
                </c:pt>
                <c:pt idx="1626">
                  <c:v>86</c:v>
                </c:pt>
                <c:pt idx="1627">
                  <c:v>64</c:v>
                </c:pt>
                <c:pt idx="1628">
                  <c:v>37</c:v>
                </c:pt>
                <c:pt idx="1629">
                  <c:v>67</c:v>
                </c:pt>
                <c:pt idx="1630">
                  <c:v>47</c:v>
                </c:pt>
                <c:pt idx="1631">
                  <c:v>37</c:v>
                </c:pt>
                <c:pt idx="1632">
                  <c:v>26</c:v>
                </c:pt>
                <c:pt idx="1633">
                  <c:v>61</c:v>
                </c:pt>
                <c:pt idx="1634">
                  <c:v>54</c:v>
                </c:pt>
                <c:pt idx="1635">
                  <c:v>74</c:v>
                </c:pt>
                <c:pt idx="1636">
                  <c:v>58</c:v>
                </c:pt>
                <c:pt idx="1637">
                  <c:v>33</c:v>
                </c:pt>
                <c:pt idx="1638">
                  <c:v>33</c:v>
                </c:pt>
                <c:pt idx="1639">
                  <c:v>84</c:v>
                </c:pt>
                <c:pt idx="1640">
                  <c:v>82</c:v>
                </c:pt>
                <c:pt idx="1641">
                  <c:v>69</c:v>
                </c:pt>
                <c:pt idx="1642">
                  <c:v>72</c:v>
                </c:pt>
                <c:pt idx="1643">
                  <c:v>56</c:v>
                </c:pt>
                <c:pt idx="1644">
                  <c:v>74</c:v>
                </c:pt>
                <c:pt idx="1645">
                  <c:v>64</c:v>
                </c:pt>
                <c:pt idx="1646">
                  <c:v>33</c:v>
                </c:pt>
                <c:pt idx="1647">
                  <c:v>51</c:v>
                </c:pt>
                <c:pt idx="1648">
                  <c:v>29</c:v>
                </c:pt>
                <c:pt idx="1649">
                  <c:v>26</c:v>
                </c:pt>
                <c:pt idx="1650">
                  <c:v>76</c:v>
                </c:pt>
                <c:pt idx="1651">
                  <c:v>62</c:v>
                </c:pt>
                <c:pt idx="1652">
                  <c:v>88</c:v>
                </c:pt>
                <c:pt idx="1653">
                  <c:v>19</c:v>
                </c:pt>
                <c:pt idx="1654">
                  <c:v>58</c:v>
                </c:pt>
                <c:pt idx="1655">
                  <c:v>30</c:v>
                </c:pt>
                <c:pt idx="1656">
                  <c:v>56</c:v>
                </c:pt>
                <c:pt idx="1657">
                  <c:v>33</c:v>
                </c:pt>
                <c:pt idx="1658">
                  <c:v>84</c:v>
                </c:pt>
                <c:pt idx="1659">
                  <c:v>66</c:v>
                </c:pt>
                <c:pt idx="1660">
                  <c:v>51</c:v>
                </c:pt>
                <c:pt idx="1661">
                  <c:v>58</c:v>
                </c:pt>
                <c:pt idx="1662">
                  <c:v>83</c:v>
                </c:pt>
                <c:pt idx="1663">
                  <c:v>66</c:v>
                </c:pt>
                <c:pt idx="1664">
                  <c:v>66</c:v>
                </c:pt>
                <c:pt idx="1665">
                  <c:v>90</c:v>
                </c:pt>
                <c:pt idx="1666">
                  <c:v>68</c:v>
                </c:pt>
                <c:pt idx="1667">
                  <c:v>82</c:v>
                </c:pt>
                <c:pt idx="1668">
                  <c:v>60</c:v>
                </c:pt>
                <c:pt idx="1669">
                  <c:v>87</c:v>
                </c:pt>
                <c:pt idx="1670">
                  <c:v>57</c:v>
                </c:pt>
                <c:pt idx="1671">
                  <c:v>59</c:v>
                </c:pt>
                <c:pt idx="1672">
                  <c:v>92</c:v>
                </c:pt>
                <c:pt idx="1673">
                  <c:v>58</c:v>
                </c:pt>
                <c:pt idx="1674">
                  <c:v>46</c:v>
                </c:pt>
                <c:pt idx="1675">
                  <c:v>68</c:v>
                </c:pt>
                <c:pt idx="1676">
                  <c:v>97</c:v>
                </c:pt>
                <c:pt idx="1677">
                  <c:v>59</c:v>
                </c:pt>
                <c:pt idx="1678">
                  <c:v>41</c:v>
                </c:pt>
                <c:pt idx="1679">
                  <c:v>50</c:v>
                </c:pt>
                <c:pt idx="1680">
                  <c:v>50</c:v>
                </c:pt>
                <c:pt idx="1681">
                  <c:v>56</c:v>
                </c:pt>
                <c:pt idx="1682">
                  <c:v>70</c:v>
                </c:pt>
                <c:pt idx="1683">
                  <c:v>90</c:v>
                </c:pt>
                <c:pt idx="1684">
                  <c:v>34</c:v>
                </c:pt>
                <c:pt idx="1685">
                  <c:v>30</c:v>
                </c:pt>
                <c:pt idx="1686">
                  <c:v>58</c:v>
                </c:pt>
                <c:pt idx="1687">
                  <c:v>43</c:v>
                </c:pt>
                <c:pt idx="1688">
                  <c:v>94</c:v>
                </c:pt>
                <c:pt idx="1689">
                  <c:v>42</c:v>
                </c:pt>
                <c:pt idx="1690">
                  <c:v>68</c:v>
                </c:pt>
                <c:pt idx="1691">
                  <c:v>41</c:v>
                </c:pt>
                <c:pt idx="1692">
                  <c:v>32</c:v>
                </c:pt>
                <c:pt idx="1693">
                  <c:v>84</c:v>
                </c:pt>
                <c:pt idx="1694">
                  <c:v>62</c:v>
                </c:pt>
                <c:pt idx="1695">
                  <c:v>81</c:v>
                </c:pt>
                <c:pt idx="1696">
                  <c:v>78</c:v>
                </c:pt>
                <c:pt idx="1697">
                  <c:v>73</c:v>
                </c:pt>
                <c:pt idx="1698">
                  <c:v>98</c:v>
                </c:pt>
                <c:pt idx="1699">
                  <c:v>86</c:v>
                </c:pt>
                <c:pt idx="1700">
                  <c:v>82</c:v>
                </c:pt>
                <c:pt idx="1701">
                  <c:v>42</c:v>
                </c:pt>
                <c:pt idx="1702">
                  <c:v>36</c:v>
                </c:pt>
                <c:pt idx="1703">
                  <c:v>45</c:v>
                </c:pt>
                <c:pt idx="1704">
                  <c:v>80</c:v>
                </c:pt>
                <c:pt idx="1705">
                  <c:v>29</c:v>
                </c:pt>
                <c:pt idx="1706">
                  <c:v>61</c:v>
                </c:pt>
                <c:pt idx="1707">
                  <c:v>32</c:v>
                </c:pt>
                <c:pt idx="1708">
                  <c:v>35</c:v>
                </c:pt>
                <c:pt idx="1709">
                  <c:v>91</c:v>
                </c:pt>
                <c:pt idx="1710">
                  <c:v>34</c:v>
                </c:pt>
                <c:pt idx="1711">
                  <c:v>44</c:v>
                </c:pt>
                <c:pt idx="1712">
                  <c:v>43</c:v>
                </c:pt>
                <c:pt idx="1713">
                  <c:v>38</c:v>
                </c:pt>
                <c:pt idx="1714">
                  <c:v>28</c:v>
                </c:pt>
                <c:pt idx="1715">
                  <c:v>54</c:v>
                </c:pt>
                <c:pt idx="1716">
                  <c:v>56</c:v>
                </c:pt>
                <c:pt idx="1717">
                  <c:v>34</c:v>
                </c:pt>
                <c:pt idx="1718">
                  <c:v>77</c:v>
                </c:pt>
                <c:pt idx="1719">
                  <c:v>81</c:v>
                </c:pt>
                <c:pt idx="1720">
                  <c:v>48</c:v>
                </c:pt>
                <c:pt idx="1721">
                  <c:v>34</c:v>
                </c:pt>
                <c:pt idx="1722">
                  <c:v>59</c:v>
                </c:pt>
                <c:pt idx="1723">
                  <c:v>61</c:v>
                </c:pt>
                <c:pt idx="1724">
                  <c:v>80</c:v>
                </c:pt>
                <c:pt idx="1725">
                  <c:v>52</c:v>
                </c:pt>
                <c:pt idx="1726">
                  <c:v>68</c:v>
                </c:pt>
                <c:pt idx="1727">
                  <c:v>67</c:v>
                </c:pt>
                <c:pt idx="1728">
                  <c:v>58</c:v>
                </c:pt>
                <c:pt idx="1729">
                  <c:v>61</c:v>
                </c:pt>
                <c:pt idx="1730">
                  <c:v>74</c:v>
                </c:pt>
                <c:pt idx="1731">
                  <c:v>43</c:v>
                </c:pt>
                <c:pt idx="1732">
                  <c:v>86</c:v>
                </c:pt>
                <c:pt idx="1733">
                  <c:v>85</c:v>
                </c:pt>
                <c:pt idx="1734">
                  <c:v>67</c:v>
                </c:pt>
                <c:pt idx="1735">
                  <c:v>91</c:v>
                </c:pt>
                <c:pt idx="1736">
                  <c:v>49</c:v>
                </c:pt>
                <c:pt idx="1737">
                  <c:v>91</c:v>
                </c:pt>
                <c:pt idx="1738">
                  <c:v>78</c:v>
                </c:pt>
                <c:pt idx="1739">
                  <c:v>29</c:v>
                </c:pt>
                <c:pt idx="1740">
                  <c:v>75</c:v>
                </c:pt>
                <c:pt idx="1741">
                  <c:v>77</c:v>
                </c:pt>
                <c:pt idx="1742">
                  <c:v>42</c:v>
                </c:pt>
                <c:pt idx="1743">
                  <c:v>43</c:v>
                </c:pt>
                <c:pt idx="1744">
                  <c:v>53</c:v>
                </c:pt>
                <c:pt idx="1745">
                  <c:v>58</c:v>
                </c:pt>
                <c:pt idx="1746">
                  <c:v>50</c:v>
                </c:pt>
                <c:pt idx="1747">
                  <c:v>59</c:v>
                </c:pt>
                <c:pt idx="1748">
                  <c:v>63</c:v>
                </c:pt>
                <c:pt idx="1749">
                  <c:v>35</c:v>
                </c:pt>
                <c:pt idx="1750">
                  <c:v>29</c:v>
                </c:pt>
                <c:pt idx="1751">
                  <c:v>48</c:v>
                </c:pt>
                <c:pt idx="1752">
                  <c:v>78</c:v>
                </c:pt>
                <c:pt idx="1753">
                  <c:v>68</c:v>
                </c:pt>
                <c:pt idx="1754">
                  <c:v>36</c:v>
                </c:pt>
                <c:pt idx="1755">
                  <c:v>54</c:v>
                </c:pt>
                <c:pt idx="1756">
                  <c:v>51</c:v>
                </c:pt>
                <c:pt idx="1757">
                  <c:v>66</c:v>
                </c:pt>
                <c:pt idx="1758">
                  <c:v>40</c:v>
                </c:pt>
                <c:pt idx="1759">
                  <c:v>89</c:v>
                </c:pt>
                <c:pt idx="1760">
                  <c:v>53</c:v>
                </c:pt>
                <c:pt idx="1761">
                  <c:v>51</c:v>
                </c:pt>
                <c:pt idx="1762">
                  <c:v>93</c:v>
                </c:pt>
                <c:pt idx="1763">
                  <c:v>31</c:v>
                </c:pt>
                <c:pt idx="1764">
                  <c:v>53</c:v>
                </c:pt>
                <c:pt idx="1765">
                  <c:v>38</c:v>
                </c:pt>
                <c:pt idx="1766">
                  <c:v>69</c:v>
                </c:pt>
                <c:pt idx="1767">
                  <c:v>76</c:v>
                </c:pt>
                <c:pt idx="1768">
                  <c:v>42</c:v>
                </c:pt>
                <c:pt idx="1769">
                  <c:v>67</c:v>
                </c:pt>
                <c:pt idx="1770">
                  <c:v>70</c:v>
                </c:pt>
                <c:pt idx="1771">
                  <c:v>58</c:v>
                </c:pt>
                <c:pt idx="1772">
                  <c:v>72</c:v>
                </c:pt>
                <c:pt idx="1773">
                  <c:v>30</c:v>
                </c:pt>
                <c:pt idx="1774">
                  <c:v>62</c:v>
                </c:pt>
                <c:pt idx="1775">
                  <c:v>88</c:v>
                </c:pt>
                <c:pt idx="1776">
                  <c:v>84</c:v>
                </c:pt>
                <c:pt idx="1777">
                  <c:v>86</c:v>
                </c:pt>
                <c:pt idx="1778">
                  <c:v>77</c:v>
                </c:pt>
                <c:pt idx="1779">
                  <c:v>74</c:v>
                </c:pt>
                <c:pt idx="1780">
                  <c:v>89</c:v>
                </c:pt>
                <c:pt idx="1781">
                  <c:v>80</c:v>
                </c:pt>
                <c:pt idx="1782">
                  <c:v>86</c:v>
                </c:pt>
                <c:pt idx="1783">
                  <c:v>67</c:v>
                </c:pt>
                <c:pt idx="1784">
                  <c:v>97</c:v>
                </c:pt>
                <c:pt idx="1785">
                  <c:v>32</c:v>
                </c:pt>
                <c:pt idx="1786">
                  <c:v>33</c:v>
                </c:pt>
                <c:pt idx="1787">
                  <c:v>77</c:v>
                </c:pt>
                <c:pt idx="1788">
                  <c:v>31</c:v>
                </c:pt>
                <c:pt idx="1789">
                  <c:v>56</c:v>
                </c:pt>
                <c:pt idx="1790">
                  <c:v>86</c:v>
                </c:pt>
                <c:pt idx="1791">
                  <c:v>59</c:v>
                </c:pt>
                <c:pt idx="1792">
                  <c:v>38</c:v>
                </c:pt>
                <c:pt idx="1793">
                  <c:v>84</c:v>
                </c:pt>
                <c:pt idx="1794">
                  <c:v>33</c:v>
                </c:pt>
                <c:pt idx="1795">
                  <c:v>54</c:v>
                </c:pt>
                <c:pt idx="1796">
                  <c:v>39</c:v>
                </c:pt>
                <c:pt idx="1797">
                  <c:v>81</c:v>
                </c:pt>
                <c:pt idx="1798">
                  <c:v>67</c:v>
                </c:pt>
                <c:pt idx="1799">
                  <c:v>47</c:v>
                </c:pt>
                <c:pt idx="1800">
                  <c:v>68</c:v>
                </c:pt>
                <c:pt idx="1801">
                  <c:v>83</c:v>
                </c:pt>
                <c:pt idx="1802">
                  <c:v>27</c:v>
                </c:pt>
                <c:pt idx="1803">
                  <c:v>26</c:v>
                </c:pt>
                <c:pt idx="1804">
                  <c:v>28</c:v>
                </c:pt>
                <c:pt idx="1805">
                  <c:v>49</c:v>
                </c:pt>
                <c:pt idx="1806">
                  <c:v>29</c:v>
                </c:pt>
                <c:pt idx="1807">
                  <c:v>79</c:v>
                </c:pt>
                <c:pt idx="1808">
                  <c:v>62</c:v>
                </c:pt>
                <c:pt idx="1809">
                  <c:v>77</c:v>
                </c:pt>
                <c:pt idx="1810">
                  <c:v>29</c:v>
                </c:pt>
                <c:pt idx="1811">
                  <c:v>76</c:v>
                </c:pt>
                <c:pt idx="1812">
                  <c:v>56</c:v>
                </c:pt>
                <c:pt idx="1813">
                  <c:v>72</c:v>
                </c:pt>
                <c:pt idx="1814">
                  <c:v>62</c:v>
                </c:pt>
                <c:pt idx="1815">
                  <c:v>57</c:v>
                </c:pt>
                <c:pt idx="1816">
                  <c:v>63</c:v>
                </c:pt>
                <c:pt idx="1817">
                  <c:v>78</c:v>
                </c:pt>
                <c:pt idx="1818">
                  <c:v>70</c:v>
                </c:pt>
                <c:pt idx="1819">
                  <c:v>47</c:v>
                </c:pt>
                <c:pt idx="1820">
                  <c:v>44</c:v>
                </c:pt>
                <c:pt idx="1821">
                  <c:v>80</c:v>
                </c:pt>
                <c:pt idx="1822">
                  <c:v>29</c:v>
                </c:pt>
                <c:pt idx="1823">
                  <c:v>82</c:v>
                </c:pt>
                <c:pt idx="1824">
                  <c:v>51</c:v>
                </c:pt>
                <c:pt idx="1825">
                  <c:v>52</c:v>
                </c:pt>
                <c:pt idx="1826">
                  <c:v>61</c:v>
                </c:pt>
                <c:pt idx="1827">
                  <c:v>88</c:v>
                </c:pt>
                <c:pt idx="1828">
                  <c:v>89</c:v>
                </c:pt>
                <c:pt idx="1829">
                  <c:v>75</c:v>
                </c:pt>
                <c:pt idx="1830">
                  <c:v>66</c:v>
                </c:pt>
                <c:pt idx="1831">
                  <c:v>90</c:v>
                </c:pt>
                <c:pt idx="1832">
                  <c:v>63</c:v>
                </c:pt>
                <c:pt idx="1833">
                  <c:v>26</c:v>
                </c:pt>
                <c:pt idx="1834">
                  <c:v>37</c:v>
                </c:pt>
                <c:pt idx="1835">
                  <c:v>72</c:v>
                </c:pt>
                <c:pt idx="1836">
                  <c:v>55</c:v>
                </c:pt>
                <c:pt idx="1837">
                  <c:v>78</c:v>
                </c:pt>
                <c:pt idx="1838">
                  <c:v>67</c:v>
                </c:pt>
                <c:pt idx="1839">
                  <c:v>58</c:v>
                </c:pt>
                <c:pt idx="1840">
                  <c:v>24</c:v>
                </c:pt>
                <c:pt idx="1841">
                  <c:v>36</c:v>
                </c:pt>
                <c:pt idx="1842">
                  <c:v>54</c:v>
                </c:pt>
                <c:pt idx="1843">
                  <c:v>39</c:v>
                </c:pt>
                <c:pt idx="1844">
                  <c:v>48</c:v>
                </c:pt>
                <c:pt idx="1845">
                  <c:v>33</c:v>
                </c:pt>
                <c:pt idx="1846">
                  <c:v>70</c:v>
                </c:pt>
                <c:pt idx="1847">
                  <c:v>62</c:v>
                </c:pt>
                <c:pt idx="1848">
                  <c:v>84</c:v>
                </c:pt>
                <c:pt idx="1849">
                  <c:v>47</c:v>
                </c:pt>
                <c:pt idx="1850">
                  <c:v>35</c:v>
                </c:pt>
                <c:pt idx="1851">
                  <c:v>53</c:v>
                </c:pt>
                <c:pt idx="1852">
                  <c:v>43</c:v>
                </c:pt>
                <c:pt idx="1853">
                  <c:v>59</c:v>
                </c:pt>
                <c:pt idx="1854">
                  <c:v>36</c:v>
                </c:pt>
                <c:pt idx="1855">
                  <c:v>71</c:v>
                </c:pt>
                <c:pt idx="1856">
                  <c:v>66</c:v>
                </c:pt>
                <c:pt idx="1857">
                  <c:v>62</c:v>
                </c:pt>
                <c:pt idx="1858">
                  <c:v>76</c:v>
                </c:pt>
                <c:pt idx="1859">
                  <c:v>50</c:v>
                </c:pt>
                <c:pt idx="1860">
                  <c:v>43</c:v>
                </c:pt>
                <c:pt idx="1861">
                  <c:v>67</c:v>
                </c:pt>
                <c:pt idx="1862">
                  <c:v>68</c:v>
                </c:pt>
                <c:pt idx="1863">
                  <c:v>91</c:v>
                </c:pt>
                <c:pt idx="1864">
                  <c:v>69</c:v>
                </c:pt>
                <c:pt idx="1865">
                  <c:v>88</c:v>
                </c:pt>
                <c:pt idx="1866">
                  <c:v>84</c:v>
                </c:pt>
                <c:pt idx="1867">
                  <c:v>61</c:v>
                </c:pt>
                <c:pt idx="1868">
                  <c:v>58</c:v>
                </c:pt>
                <c:pt idx="1869">
                  <c:v>93</c:v>
                </c:pt>
                <c:pt idx="1870">
                  <c:v>60</c:v>
                </c:pt>
                <c:pt idx="1871">
                  <c:v>65</c:v>
                </c:pt>
                <c:pt idx="1872">
                  <c:v>49</c:v>
                </c:pt>
                <c:pt idx="1873">
                  <c:v>97</c:v>
                </c:pt>
                <c:pt idx="1874">
                  <c:v>68</c:v>
                </c:pt>
                <c:pt idx="1875">
                  <c:v>60</c:v>
                </c:pt>
                <c:pt idx="1876">
                  <c:v>44</c:v>
                </c:pt>
                <c:pt idx="1877">
                  <c:v>50</c:v>
                </c:pt>
                <c:pt idx="1878">
                  <c:v>50</c:v>
                </c:pt>
                <c:pt idx="1879">
                  <c:v>59</c:v>
                </c:pt>
                <c:pt idx="1880">
                  <c:v>71</c:v>
                </c:pt>
                <c:pt idx="1881">
                  <c:v>37</c:v>
                </c:pt>
                <c:pt idx="1882">
                  <c:v>91</c:v>
                </c:pt>
                <c:pt idx="1883">
                  <c:v>32</c:v>
                </c:pt>
                <c:pt idx="1884">
                  <c:v>59</c:v>
                </c:pt>
                <c:pt idx="1885">
                  <c:v>95</c:v>
                </c:pt>
                <c:pt idx="1886">
                  <c:v>48</c:v>
                </c:pt>
                <c:pt idx="1887">
                  <c:v>69</c:v>
                </c:pt>
                <c:pt idx="1888">
                  <c:v>33</c:v>
                </c:pt>
                <c:pt idx="1889">
                  <c:v>56</c:v>
                </c:pt>
                <c:pt idx="1890">
                  <c:v>44</c:v>
                </c:pt>
                <c:pt idx="1891">
                  <c:v>34</c:v>
                </c:pt>
                <c:pt idx="1892">
                  <c:v>85</c:v>
                </c:pt>
                <c:pt idx="1893">
                  <c:v>81</c:v>
                </c:pt>
                <c:pt idx="1894">
                  <c:v>99</c:v>
                </c:pt>
                <c:pt idx="1895">
                  <c:v>84</c:v>
                </c:pt>
                <c:pt idx="1896">
                  <c:v>64</c:v>
                </c:pt>
                <c:pt idx="1897">
                  <c:v>41</c:v>
                </c:pt>
                <c:pt idx="1898">
                  <c:v>79</c:v>
                </c:pt>
                <c:pt idx="1899">
                  <c:v>87</c:v>
                </c:pt>
                <c:pt idx="1900">
                  <c:v>37</c:v>
                </c:pt>
                <c:pt idx="1901">
                  <c:v>46</c:v>
                </c:pt>
                <c:pt idx="1902">
                  <c:v>82</c:v>
                </c:pt>
                <c:pt idx="1903">
                  <c:v>61</c:v>
                </c:pt>
                <c:pt idx="1904">
                  <c:v>91</c:v>
                </c:pt>
                <c:pt idx="1905">
                  <c:v>34</c:v>
                </c:pt>
                <c:pt idx="1906">
                  <c:v>35</c:v>
                </c:pt>
                <c:pt idx="1907">
                  <c:v>54</c:v>
                </c:pt>
                <c:pt idx="1908">
                  <c:v>45</c:v>
                </c:pt>
                <c:pt idx="1909">
                  <c:v>30</c:v>
                </c:pt>
                <c:pt idx="1910">
                  <c:v>78</c:v>
                </c:pt>
                <c:pt idx="1911">
                  <c:v>35</c:v>
                </c:pt>
                <c:pt idx="1912">
                  <c:v>82</c:v>
                </c:pt>
                <c:pt idx="1913">
                  <c:v>37</c:v>
                </c:pt>
                <c:pt idx="1914">
                  <c:v>62</c:v>
                </c:pt>
                <c:pt idx="1915">
                  <c:v>53</c:v>
                </c:pt>
                <c:pt idx="1916">
                  <c:v>48</c:v>
                </c:pt>
                <c:pt idx="1917">
                  <c:v>37</c:v>
                </c:pt>
                <c:pt idx="1918">
                  <c:v>29</c:v>
                </c:pt>
                <c:pt idx="1919">
                  <c:v>84</c:v>
                </c:pt>
                <c:pt idx="1920">
                  <c:v>92</c:v>
                </c:pt>
                <c:pt idx="1921">
                  <c:v>94</c:v>
                </c:pt>
                <c:pt idx="1922">
                  <c:v>50</c:v>
                </c:pt>
                <c:pt idx="1923">
                  <c:v>60</c:v>
                </c:pt>
                <c:pt idx="1924">
                  <c:v>80</c:v>
                </c:pt>
                <c:pt idx="1925">
                  <c:v>36</c:v>
                </c:pt>
                <c:pt idx="1926">
                  <c:v>54</c:v>
                </c:pt>
                <c:pt idx="1927">
                  <c:v>52</c:v>
                </c:pt>
                <c:pt idx="1928">
                  <c:v>71</c:v>
                </c:pt>
                <c:pt idx="1929">
                  <c:v>63</c:v>
                </c:pt>
                <c:pt idx="1930">
                  <c:v>78</c:v>
                </c:pt>
                <c:pt idx="1931">
                  <c:v>66</c:v>
                </c:pt>
                <c:pt idx="1932">
                  <c:v>79</c:v>
                </c:pt>
                <c:pt idx="1933">
                  <c:v>77</c:v>
                </c:pt>
                <c:pt idx="1934">
                  <c:v>91</c:v>
                </c:pt>
                <c:pt idx="1935">
                  <c:v>43</c:v>
                </c:pt>
                <c:pt idx="1936">
                  <c:v>60</c:v>
                </c:pt>
                <c:pt idx="1937">
                  <c:v>82</c:v>
                </c:pt>
                <c:pt idx="1938">
                  <c:v>53</c:v>
                </c:pt>
                <c:pt idx="1939">
                  <c:v>56</c:v>
                </c:pt>
                <c:pt idx="1940">
                  <c:v>57</c:v>
                </c:pt>
                <c:pt idx="1941">
                  <c:v>55</c:v>
                </c:pt>
                <c:pt idx="1942">
                  <c:v>80</c:v>
                </c:pt>
                <c:pt idx="1943">
                  <c:v>80</c:v>
                </c:pt>
                <c:pt idx="1944">
                  <c:v>39</c:v>
                </c:pt>
                <c:pt idx="1945">
                  <c:v>39</c:v>
                </c:pt>
                <c:pt idx="1946">
                  <c:v>51</c:v>
                </c:pt>
                <c:pt idx="1947">
                  <c:v>51</c:v>
                </c:pt>
                <c:pt idx="1948">
                  <c:v>56</c:v>
                </c:pt>
                <c:pt idx="1949">
                  <c:v>49</c:v>
                </c:pt>
                <c:pt idx="1950">
                  <c:v>40</c:v>
                </c:pt>
                <c:pt idx="1951">
                  <c:v>32</c:v>
                </c:pt>
                <c:pt idx="1952">
                  <c:v>43</c:v>
                </c:pt>
                <c:pt idx="1953">
                  <c:v>69</c:v>
                </c:pt>
                <c:pt idx="1954">
                  <c:v>79</c:v>
                </c:pt>
                <c:pt idx="1955">
                  <c:v>28</c:v>
                </c:pt>
                <c:pt idx="1956">
                  <c:v>39</c:v>
                </c:pt>
                <c:pt idx="1957">
                  <c:v>53</c:v>
                </c:pt>
                <c:pt idx="1958">
                  <c:v>64</c:v>
                </c:pt>
                <c:pt idx="1959">
                  <c:v>58</c:v>
                </c:pt>
                <c:pt idx="1960">
                  <c:v>90</c:v>
                </c:pt>
                <c:pt idx="1961">
                  <c:v>64</c:v>
                </c:pt>
                <c:pt idx="1962">
                  <c:v>65</c:v>
                </c:pt>
                <c:pt idx="1963">
                  <c:v>50</c:v>
                </c:pt>
                <c:pt idx="1964">
                  <c:v>86</c:v>
                </c:pt>
                <c:pt idx="1965">
                  <c:v>87</c:v>
                </c:pt>
                <c:pt idx="1966">
                  <c:v>89</c:v>
                </c:pt>
                <c:pt idx="1967">
                  <c:v>97</c:v>
                </c:pt>
                <c:pt idx="1968">
                  <c:v>55</c:v>
                </c:pt>
                <c:pt idx="1969">
                  <c:v>84</c:v>
                </c:pt>
                <c:pt idx="1970">
                  <c:v>90</c:v>
                </c:pt>
                <c:pt idx="1971">
                  <c:v>84</c:v>
                </c:pt>
                <c:pt idx="1972">
                  <c:v>77</c:v>
                </c:pt>
                <c:pt idx="1973">
                  <c:v>53</c:v>
                </c:pt>
                <c:pt idx="1974">
                  <c:v>34</c:v>
                </c:pt>
                <c:pt idx="1975">
                  <c:v>56</c:v>
                </c:pt>
                <c:pt idx="1976">
                  <c:v>94</c:v>
                </c:pt>
                <c:pt idx="1977">
                  <c:v>70</c:v>
                </c:pt>
                <c:pt idx="1978">
                  <c:v>63</c:v>
                </c:pt>
                <c:pt idx="1979">
                  <c:v>80</c:v>
                </c:pt>
                <c:pt idx="1980">
                  <c:v>56</c:v>
                </c:pt>
                <c:pt idx="1981">
                  <c:v>75</c:v>
                </c:pt>
                <c:pt idx="1982">
                  <c:v>73</c:v>
                </c:pt>
                <c:pt idx="1983">
                  <c:v>77</c:v>
                </c:pt>
                <c:pt idx="1984">
                  <c:v>55</c:v>
                </c:pt>
                <c:pt idx="1985">
                  <c:v>84</c:v>
                </c:pt>
                <c:pt idx="1986">
                  <c:v>32</c:v>
                </c:pt>
                <c:pt idx="1987">
                  <c:v>64</c:v>
                </c:pt>
                <c:pt idx="1988">
                  <c:v>32</c:v>
                </c:pt>
                <c:pt idx="1989">
                  <c:v>85</c:v>
                </c:pt>
                <c:pt idx="1990">
                  <c:v>81</c:v>
                </c:pt>
                <c:pt idx="1991">
                  <c:v>45</c:v>
                </c:pt>
                <c:pt idx="1992">
                  <c:v>82</c:v>
                </c:pt>
                <c:pt idx="1993">
                  <c:v>45</c:v>
                </c:pt>
                <c:pt idx="1994">
                  <c:v>85</c:v>
                </c:pt>
                <c:pt idx="1995">
                  <c:v>51</c:v>
                </c:pt>
                <c:pt idx="1996">
                  <c:v>84</c:v>
                </c:pt>
                <c:pt idx="1997">
                  <c:v>54</c:v>
                </c:pt>
                <c:pt idx="1998">
                  <c:v>62</c:v>
                </c:pt>
                <c:pt idx="1999">
                  <c:v>53</c:v>
                </c:pt>
                <c:pt idx="2000">
                  <c:v>49</c:v>
                </c:pt>
                <c:pt idx="2001">
                  <c:v>37</c:v>
                </c:pt>
                <c:pt idx="2002">
                  <c:v>69</c:v>
                </c:pt>
                <c:pt idx="2003">
                  <c:v>34</c:v>
                </c:pt>
                <c:pt idx="2004">
                  <c:v>68</c:v>
                </c:pt>
                <c:pt idx="2005">
                  <c:v>55</c:v>
                </c:pt>
                <c:pt idx="2006">
                  <c:v>36</c:v>
                </c:pt>
                <c:pt idx="2007">
                  <c:v>76</c:v>
                </c:pt>
                <c:pt idx="2008">
                  <c:v>37</c:v>
                </c:pt>
                <c:pt idx="2009">
                  <c:v>62</c:v>
                </c:pt>
                <c:pt idx="2010">
                  <c:v>33</c:v>
                </c:pt>
                <c:pt idx="2011">
                  <c:v>66</c:v>
                </c:pt>
                <c:pt idx="2012">
                  <c:v>80</c:v>
                </c:pt>
                <c:pt idx="2013">
                  <c:v>28</c:v>
                </c:pt>
                <c:pt idx="2014">
                  <c:v>57</c:v>
                </c:pt>
                <c:pt idx="2015">
                  <c:v>29</c:v>
                </c:pt>
                <c:pt idx="2016">
                  <c:v>80</c:v>
                </c:pt>
                <c:pt idx="2017">
                  <c:v>87</c:v>
                </c:pt>
                <c:pt idx="2018">
                  <c:v>72</c:v>
                </c:pt>
                <c:pt idx="2019">
                  <c:v>64</c:v>
                </c:pt>
                <c:pt idx="2020">
                  <c:v>28</c:v>
                </c:pt>
                <c:pt idx="2021">
                  <c:v>57</c:v>
                </c:pt>
                <c:pt idx="2022">
                  <c:v>79</c:v>
                </c:pt>
                <c:pt idx="2023">
                  <c:v>37</c:v>
                </c:pt>
                <c:pt idx="2024">
                  <c:v>60</c:v>
                </c:pt>
                <c:pt idx="2025">
                  <c:v>63</c:v>
                </c:pt>
                <c:pt idx="2026">
                  <c:v>30</c:v>
                </c:pt>
                <c:pt idx="2027">
                  <c:v>57</c:v>
                </c:pt>
                <c:pt idx="2028">
                  <c:v>61</c:v>
                </c:pt>
                <c:pt idx="2029">
                  <c:v>71</c:v>
                </c:pt>
                <c:pt idx="2030">
                  <c:v>60</c:v>
                </c:pt>
                <c:pt idx="2031">
                  <c:v>43</c:v>
                </c:pt>
                <c:pt idx="2032">
                  <c:v>70</c:v>
                </c:pt>
                <c:pt idx="2033">
                  <c:v>87</c:v>
                </c:pt>
                <c:pt idx="2034">
                  <c:v>32</c:v>
                </c:pt>
                <c:pt idx="2035">
                  <c:v>41</c:v>
                </c:pt>
                <c:pt idx="2036">
                  <c:v>57</c:v>
                </c:pt>
                <c:pt idx="2037">
                  <c:v>84</c:v>
                </c:pt>
                <c:pt idx="2038">
                  <c:v>67</c:v>
                </c:pt>
                <c:pt idx="2039">
                  <c:v>41</c:v>
                </c:pt>
                <c:pt idx="2040">
                  <c:v>30</c:v>
                </c:pt>
                <c:pt idx="2041">
                  <c:v>45</c:v>
                </c:pt>
                <c:pt idx="2042">
                  <c:v>91</c:v>
                </c:pt>
                <c:pt idx="2043">
                  <c:v>55</c:v>
                </c:pt>
                <c:pt idx="2044">
                  <c:v>60</c:v>
                </c:pt>
                <c:pt idx="2045">
                  <c:v>28</c:v>
                </c:pt>
                <c:pt idx="2046">
                  <c:v>60</c:v>
                </c:pt>
                <c:pt idx="2047">
                  <c:v>46</c:v>
                </c:pt>
                <c:pt idx="2048">
                  <c:v>63</c:v>
                </c:pt>
                <c:pt idx="2049">
                  <c:v>57</c:v>
                </c:pt>
                <c:pt idx="2050">
                  <c:v>71</c:v>
                </c:pt>
                <c:pt idx="2051">
                  <c:v>37</c:v>
                </c:pt>
                <c:pt idx="2052">
                  <c:v>41</c:v>
                </c:pt>
                <c:pt idx="2053">
                  <c:v>55</c:v>
                </c:pt>
                <c:pt idx="2054">
                  <c:v>60</c:v>
                </c:pt>
                <c:pt idx="2055">
                  <c:v>56</c:v>
                </c:pt>
                <c:pt idx="2056">
                  <c:v>76</c:v>
                </c:pt>
                <c:pt idx="2057">
                  <c:v>84</c:v>
                </c:pt>
                <c:pt idx="2058">
                  <c:v>63</c:v>
                </c:pt>
                <c:pt idx="2059">
                  <c:v>40</c:v>
                </c:pt>
                <c:pt idx="2060">
                  <c:v>64</c:v>
                </c:pt>
                <c:pt idx="2061">
                  <c:v>94</c:v>
                </c:pt>
                <c:pt idx="2062">
                  <c:v>76</c:v>
                </c:pt>
                <c:pt idx="2063">
                  <c:v>92</c:v>
                </c:pt>
                <c:pt idx="2064">
                  <c:v>84</c:v>
                </c:pt>
                <c:pt idx="2065">
                  <c:v>77</c:v>
                </c:pt>
                <c:pt idx="2066">
                  <c:v>78</c:v>
                </c:pt>
                <c:pt idx="2067">
                  <c:v>96</c:v>
                </c:pt>
                <c:pt idx="2068">
                  <c:v>98</c:v>
                </c:pt>
                <c:pt idx="2069">
                  <c:v>65</c:v>
                </c:pt>
                <c:pt idx="2070">
                  <c:v>70</c:v>
                </c:pt>
                <c:pt idx="2071">
                  <c:v>64</c:v>
                </c:pt>
                <c:pt idx="2072">
                  <c:v>62</c:v>
                </c:pt>
                <c:pt idx="2073">
                  <c:v>94</c:v>
                </c:pt>
                <c:pt idx="2074">
                  <c:v>74</c:v>
                </c:pt>
                <c:pt idx="2075">
                  <c:v>56</c:v>
                </c:pt>
                <c:pt idx="2076">
                  <c:v>50</c:v>
                </c:pt>
                <c:pt idx="2077">
                  <c:v>64</c:v>
                </c:pt>
                <c:pt idx="2078">
                  <c:v>78</c:v>
                </c:pt>
                <c:pt idx="2079">
                  <c:v>56</c:v>
                </c:pt>
                <c:pt idx="2080">
                  <c:v>54</c:v>
                </c:pt>
                <c:pt idx="2081">
                  <c:v>57</c:v>
                </c:pt>
                <c:pt idx="2082">
                  <c:v>90</c:v>
                </c:pt>
                <c:pt idx="2083">
                  <c:v>54</c:v>
                </c:pt>
                <c:pt idx="2084">
                  <c:v>96</c:v>
                </c:pt>
                <c:pt idx="2085">
                  <c:v>94</c:v>
                </c:pt>
                <c:pt idx="2086">
                  <c:v>73</c:v>
                </c:pt>
                <c:pt idx="2087">
                  <c:v>63</c:v>
                </c:pt>
                <c:pt idx="2088">
                  <c:v>49</c:v>
                </c:pt>
                <c:pt idx="2089">
                  <c:v>99</c:v>
                </c:pt>
                <c:pt idx="2090">
                  <c:v>51</c:v>
                </c:pt>
                <c:pt idx="2091">
                  <c:v>87</c:v>
                </c:pt>
                <c:pt idx="2092">
                  <c:v>90</c:v>
                </c:pt>
                <c:pt idx="2093">
                  <c:v>69</c:v>
                </c:pt>
                <c:pt idx="2094">
                  <c:v>46</c:v>
                </c:pt>
                <c:pt idx="2095">
                  <c:v>63</c:v>
                </c:pt>
                <c:pt idx="2096">
                  <c:v>86</c:v>
                </c:pt>
                <c:pt idx="2097">
                  <c:v>72</c:v>
                </c:pt>
                <c:pt idx="2098">
                  <c:v>49</c:v>
                </c:pt>
                <c:pt idx="2099">
                  <c:v>30</c:v>
                </c:pt>
                <c:pt idx="2100">
                  <c:v>32</c:v>
                </c:pt>
                <c:pt idx="2101">
                  <c:v>63</c:v>
                </c:pt>
                <c:pt idx="2102">
                  <c:v>33</c:v>
                </c:pt>
                <c:pt idx="2103">
                  <c:v>58</c:v>
                </c:pt>
                <c:pt idx="2104">
                  <c:v>93</c:v>
                </c:pt>
                <c:pt idx="2105">
                  <c:v>64</c:v>
                </c:pt>
                <c:pt idx="2106">
                  <c:v>86</c:v>
                </c:pt>
                <c:pt idx="2107">
                  <c:v>95</c:v>
                </c:pt>
                <c:pt idx="2108">
                  <c:v>66</c:v>
                </c:pt>
                <c:pt idx="2109">
                  <c:v>80</c:v>
                </c:pt>
                <c:pt idx="2110">
                  <c:v>56</c:v>
                </c:pt>
                <c:pt idx="2111">
                  <c:v>39</c:v>
                </c:pt>
                <c:pt idx="2112">
                  <c:v>51</c:v>
                </c:pt>
                <c:pt idx="2113">
                  <c:v>64</c:v>
                </c:pt>
                <c:pt idx="2114">
                  <c:v>56</c:v>
                </c:pt>
                <c:pt idx="2115">
                  <c:v>82</c:v>
                </c:pt>
                <c:pt idx="2116">
                  <c:v>86</c:v>
                </c:pt>
                <c:pt idx="2117">
                  <c:v>76</c:v>
                </c:pt>
                <c:pt idx="2118">
                  <c:v>69</c:v>
                </c:pt>
                <c:pt idx="2119">
                  <c:v>88</c:v>
                </c:pt>
                <c:pt idx="2120">
                  <c:v>64</c:v>
                </c:pt>
                <c:pt idx="2121">
                  <c:v>41</c:v>
                </c:pt>
                <c:pt idx="2122">
                  <c:v>58</c:v>
                </c:pt>
                <c:pt idx="2123">
                  <c:v>34</c:v>
                </c:pt>
                <c:pt idx="2124">
                  <c:v>90</c:v>
                </c:pt>
                <c:pt idx="2125">
                  <c:v>60</c:v>
                </c:pt>
                <c:pt idx="2126">
                  <c:v>60</c:v>
                </c:pt>
                <c:pt idx="2127">
                  <c:v>31</c:v>
                </c:pt>
                <c:pt idx="2128">
                  <c:v>92</c:v>
                </c:pt>
                <c:pt idx="2129">
                  <c:v>29</c:v>
                </c:pt>
                <c:pt idx="2130">
                  <c:v>87</c:v>
                </c:pt>
                <c:pt idx="2131">
                  <c:v>82</c:v>
                </c:pt>
                <c:pt idx="2132">
                  <c:v>94</c:v>
                </c:pt>
                <c:pt idx="2133">
                  <c:v>48</c:v>
                </c:pt>
                <c:pt idx="2134">
                  <c:v>93</c:v>
                </c:pt>
                <c:pt idx="2135">
                  <c:v>46</c:v>
                </c:pt>
                <c:pt idx="2136">
                  <c:v>34</c:v>
                </c:pt>
                <c:pt idx="2137">
                  <c:v>44</c:v>
                </c:pt>
                <c:pt idx="2138">
                  <c:v>54</c:v>
                </c:pt>
                <c:pt idx="2139">
                  <c:v>82</c:v>
                </c:pt>
                <c:pt idx="2140">
                  <c:v>93</c:v>
                </c:pt>
                <c:pt idx="2141">
                  <c:v>87</c:v>
                </c:pt>
                <c:pt idx="2142">
                  <c:v>68</c:v>
                </c:pt>
                <c:pt idx="2143">
                  <c:v>48</c:v>
                </c:pt>
                <c:pt idx="2144">
                  <c:v>81</c:v>
                </c:pt>
                <c:pt idx="2145">
                  <c:v>88</c:v>
                </c:pt>
                <c:pt idx="2146">
                  <c:v>49</c:v>
                </c:pt>
                <c:pt idx="2147">
                  <c:v>93</c:v>
                </c:pt>
                <c:pt idx="2148">
                  <c:v>81</c:v>
                </c:pt>
                <c:pt idx="2149">
                  <c:v>50</c:v>
                </c:pt>
                <c:pt idx="2150">
                  <c:v>43</c:v>
                </c:pt>
                <c:pt idx="2151">
                  <c:v>34</c:v>
                </c:pt>
                <c:pt idx="2152">
                  <c:v>37</c:v>
                </c:pt>
                <c:pt idx="2153">
                  <c:v>55</c:v>
                </c:pt>
                <c:pt idx="2154">
                  <c:v>84</c:v>
                </c:pt>
                <c:pt idx="2155">
                  <c:v>53</c:v>
                </c:pt>
                <c:pt idx="2156">
                  <c:v>85</c:v>
                </c:pt>
                <c:pt idx="2157">
                  <c:v>90</c:v>
                </c:pt>
                <c:pt idx="2158">
                  <c:v>39</c:v>
                </c:pt>
                <c:pt idx="2159">
                  <c:v>49</c:v>
                </c:pt>
                <c:pt idx="2160">
                  <c:v>58</c:v>
                </c:pt>
                <c:pt idx="2161">
                  <c:v>56</c:v>
                </c:pt>
                <c:pt idx="2162">
                  <c:v>74</c:v>
                </c:pt>
                <c:pt idx="2163">
                  <c:v>64</c:v>
                </c:pt>
                <c:pt idx="2164">
                  <c:v>32</c:v>
                </c:pt>
                <c:pt idx="2165">
                  <c:v>58</c:v>
                </c:pt>
                <c:pt idx="2166">
                  <c:v>61</c:v>
                </c:pt>
                <c:pt idx="2167">
                  <c:v>56</c:v>
                </c:pt>
                <c:pt idx="2168">
                  <c:v>65</c:v>
                </c:pt>
                <c:pt idx="2169">
                  <c:v>93</c:v>
                </c:pt>
                <c:pt idx="2170">
                  <c:v>99</c:v>
                </c:pt>
                <c:pt idx="2171">
                  <c:v>98</c:v>
                </c:pt>
                <c:pt idx="2172">
                  <c:v>91</c:v>
                </c:pt>
                <c:pt idx="2173">
                  <c:v>98</c:v>
                </c:pt>
                <c:pt idx="2174">
                  <c:v>95</c:v>
                </c:pt>
                <c:pt idx="2175">
                  <c:v>94</c:v>
                </c:pt>
                <c:pt idx="2176">
                  <c:v>94</c:v>
                </c:pt>
                <c:pt idx="2177">
                  <c:v>99</c:v>
                </c:pt>
                <c:pt idx="2178">
                  <c:v>94</c:v>
                </c:pt>
                <c:pt idx="2179">
                  <c:v>90</c:v>
                </c:pt>
                <c:pt idx="2180">
                  <c:v>93</c:v>
                </c:pt>
                <c:pt idx="2181">
                  <c:v>88</c:v>
                </c:pt>
                <c:pt idx="2182">
                  <c:v>89</c:v>
                </c:pt>
                <c:pt idx="2183">
                  <c:v>89</c:v>
                </c:pt>
                <c:pt idx="2184">
                  <c:v>88</c:v>
                </c:pt>
                <c:pt idx="2185">
                  <c:v>89</c:v>
                </c:pt>
                <c:pt idx="2186">
                  <c:v>74</c:v>
                </c:pt>
                <c:pt idx="2187">
                  <c:v>83</c:v>
                </c:pt>
                <c:pt idx="2188">
                  <c:v>79</c:v>
                </c:pt>
                <c:pt idx="2189">
                  <c:v>71</c:v>
                </c:pt>
                <c:pt idx="2190">
                  <c:v>82</c:v>
                </c:pt>
                <c:pt idx="2191">
                  <c:v>77</c:v>
                </c:pt>
                <c:pt idx="2192">
                  <c:v>72</c:v>
                </c:pt>
                <c:pt idx="2193">
                  <c:v>69</c:v>
                </c:pt>
                <c:pt idx="2194">
                  <c:v>92</c:v>
                </c:pt>
                <c:pt idx="2195">
                  <c:v>73</c:v>
                </c:pt>
                <c:pt idx="2196">
                  <c:v>62</c:v>
                </c:pt>
                <c:pt idx="2197">
                  <c:v>68</c:v>
                </c:pt>
                <c:pt idx="2198">
                  <c:v>75</c:v>
                </c:pt>
                <c:pt idx="2199">
                  <c:v>75</c:v>
                </c:pt>
                <c:pt idx="2200">
                  <c:v>76</c:v>
                </c:pt>
                <c:pt idx="2201">
                  <c:v>81</c:v>
                </c:pt>
                <c:pt idx="2202">
                  <c:v>73</c:v>
                </c:pt>
                <c:pt idx="2203">
                  <c:v>75</c:v>
                </c:pt>
                <c:pt idx="2204">
                  <c:v>69</c:v>
                </c:pt>
                <c:pt idx="2205">
                  <c:v>61</c:v>
                </c:pt>
                <c:pt idx="2206">
                  <c:v>63</c:v>
                </c:pt>
                <c:pt idx="2207">
                  <c:v>56</c:v>
                </c:pt>
                <c:pt idx="2208">
                  <c:v>62</c:v>
                </c:pt>
                <c:pt idx="2209">
                  <c:v>52</c:v>
                </c:pt>
                <c:pt idx="2210">
                  <c:v>48</c:v>
                </c:pt>
                <c:pt idx="2211">
                  <c:v>62</c:v>
                </c:pt>
                <c:pt idx="2212">
                  <c:v>56</c:v>
                </c:pt>
                <c:pt idx="2213">
                  <c:v>51</c:v>
                </c:pt>
                <c:pt idx="2214">
                  <c:v>56</c:v>
                </c:pt>
                <c:pt idx="2215">
                  <c:v>55</c:v>
                </c:pt>
                <c:pt idx="2216">
                  <c:v>60</c:v>
                </c:pt>
                <c:pt idx="2217">
                  <c:v>69</c:v>
                </c:pt>
                <c:pt idx="2218">
                  <c:v>52</c:v>
                </c:pt>
                <c:pt idx="2219">
                  <c:v>71</c:v>
                </c:pt>
                <c:pt idx="2220">
                  <c:v>57</c:v>
                </c:pt>
                <c:pt idx="2221">
                  <c:v>73</c:v>
                </c:pt>
                <c:pt idx="2222">
                  <c:v>78</c:v>
                </c:pt>
                <c:pt idx="2223">
                  <c:v>67</c:v>
                </c:pt>
                <c:pt idx="2224">
                  <c:v>52</c:v>
                </c:pt>
                <c:pt idx="2225">
                  <c:v>51</c:v>
                </c:pt>
                <c:pt idx="2226">
                  <c:v>48</c:v>
                </c:pt>
                <c:pt idx="2227">
                  <c:v>58</c:v>
                </c:pt>
                <c:pt idx="2228">
                  <c:v>45</c:v>
                </c:pt>
                <c:pt idx="2229">
                  <c:v>58</c:v>
                </c:pt>
                <c:pt idx="2230">
                  <c:v>54</c:v>
                </c:pt>
                <c:pt idx="2231">
                  <c:v>55</c:v>
                </c:pt>
                <c:pt idx="2232">
                  <c:v>58</c:v>
                </c:pt>
                <c:pt idx="2233">
                  <c:v>53</c:v>
                </c:pt>
                <c:pt idx="2234">
                  <c:v>50</c:v>
                </c:pt>
                <c:pt idx="2235">
                  <c:v>47</c:v>
                </c:pt>
                <c:pt idx="2236">
                  <c:v>62</c:v>
                </c:pt>
                <c:pt idx="2237">
                  <c:v>55</c:v>
                </c:pt>
                <c:pt idx="2238">
                  <c:v>39</c:v>
                </c:pt>
                <c:pt idx="2239">
                  <c:v>49</c:v>
                </c:pt>
                <c:pt idx="2240">
                  <c:v>36</c:v>
                </c:pt>
                <c:pt idx="2241">
                  <c:v>45</c:v>
                </c:pt>
                <c:pt idx="2242">
                  <c:v>54</c:v>
                </c:pt>
                <c:pt idx="2243">
                  <c:v>44</c:v>
                </c:pt>
                <c:pt idx="2244">
                  <c:v>63</c:v>
                </c:pt>
                <c:pt idx="2245">
                  <c:v>42</c:v>
                </c:pt>
                <c:pt idx="2246">
                  <c:v>53</c:v>
                </c:pt>
                <c:pt idx="2247">
                  <c:v>48</c:v>
                </c:pt>
                <c:pt idx="2248">
                  <c:v>54</c:v>
                </c:pt>
                <c:pt idx="2249">
                  <c:v>44</c:v>
                </c:pt>
                <c:pt idx="2250">
                  <c:v>56</c:v>
                </c:pt>
                <c:pt idx="2251">
                  <c:v>36</c:v>
                </c:pt>
                <c:pt idx="2252">
                  <c:v>61</c:v>
                </c:pt>
                <c:pt idx="2253">
                  <c:v>48</c:v>
                </c:pt>
                <c:pt idx="2254">
                  <c:v>47</c:v>
                </c:pt>
                <c:pt idx="2255">
                  <c:v>43</c:v>
                </c:pt>
                <c:pt idx="2256">
                  <c:v>37</c:v>
                </c:pt>
                <c:pt idx="2257">
                  <c:v>43</c:v>
                </c:pt>
                <c:pt idx="2258">
                  <c:v>52</c:v>
                </c:pt>
                <c:pt idx="2259">
                  <c:v>37</c:v>
                </c:pt>
                <c:pt idx="2260">
                  <c:v>49</c:v>
                </c:pt>
                <c:pt idx="2261">
                  <c:v>49</c:v>
                </c:pt>
                <c:pt idx="2262">
                  <c:v>34</c:v>
                </c:pt>
                <c:pt idx="2263">
                  <c:v>43</c:v>
                </c:pt>
                <c:pt idx="2264">
                  <c:v>51</c:v>
                </c:pt>
                <c:pt idx="2265">
                  <c:v>48</c:v>
                </c:pt>
                <c:pt idx="2266">
                  <c:v>55</c:v>
                </c:pt>
                <c:pt idx="2267">
                  <c:v>65</c:v>
                </c:pt>
                <c:pt idx="2268">
                  <c:v>68</c:v>
                </c:pt>
                <c:pt idx="2269">
                  <c:v>53</c:v>
                </c:pt>
                <c:pt idx="2270">
                  <c:v>42</c:v>
                </c:pt>
                <c:pt idx="2271">
                  <c:v>49</c:v>
                </c:pt>
                <c:pt idx="2272">
                  <c:v>54</c:v>
                </c:pt>
                <c:pt idx="2273">
                  <c:v>32</c:v>
                </c:pt>
                <c:pt idx="2274">
                  <c:v>63</c:v>
                </c:pt>
                <c:pt idx="2275">
                  <c:v>52</c:v>
                </c:pt>
                <c:pt idx="2276">
                  <c:v>59</c:v>
                </c:pt>
                <c:pt idx="2277">
                  <c:v>47</c:v>
                </c:pt>
                <c:pt idx="2278">
                  <c:v>50</c:v>
                </c:pt>
                <c:pt idx="2279">
                  <c:v>63</c:v>
                </c:pt>
                <c:pt idx="2280">
                  <c:v>46</c:v>
                </c:pt>
                <c:pt idx="2281">
                  <c:v>44</c:v>
                </c:pt>
                <c:pt idx="2282">
                  <c:v>53</c:v>
                </c:pt>
                <c:pt idx="2283">
                  <c:v>47</c:v>
                </c:pt>
                <c:pt idx="2284">
                  <c:v>59</c:v>
                </c:pt>
                <c:pt idx="2285">
                  <c:v>42</c:v>
                </c:pt>
                <c:pt idx="2286">
                  <c:v>55</c:v>
                </c:pt>
                <c:pt idx="2287">
                  <c:v>58</c:v>
                </c:pt>
                <c:pt idx="2288">
                  <c:v>50</c:v>
                </c:pt>
                <c:pt idx="2289">
                  <c:v>63</c:v>
                </c:pt>
                <c:pt idx="2290">
                  <c:v>62</c:v>
                </c:pt>
                <c:pt idx="2291">
                  <c:v>41</c:v>
                </c:pt>
                <c:pt idx="2292">
                  <c:v>60</c:v>
                </c:pt>
                <c:pt idx="2293">
                  <c:v>42</c:v>
                </c:pt>
                <c:pt idx="2294">
                  <c:v>50</c:v>
                </c:pt>
                <c:pt idx="2295">
                  <c:v>49</c:v>
                </c:pt>
                <c:pt idx="2296">
                  <c:v>52</c:v>
                </c:pt>
                <c:pt idx="2297">
                  <c:v>37</c:v>
                </c:pt>
                <c:pt idx="2298">
                  <c:v>41</c:v>
                </c:pt>
                <c:pt idx="2299">
                  <c:v>34</c:v>
                </c:pt>
                <c:pt idx="2300">
                  <c:v>53</c:v>
                </c:pt>
                <c:pt idx="2301">
                  <c:v>49</c:v>
                </c:pt>
                <c:pt idx="2302">
                  <c:v>39</c:v>
                </c:pt>
                <c:pt idx="2303">
                  <c:v>51</c:v>
                </c:pt>
                <c:pt idx="2304">
                  <c:v>28</c:v>
                </c:pt>
                <c:pt idx="2305">
                  <c:v>62</c:v>
                </c:pt>
                <c:pt idx="2306">
                  <c:v>46</c:v>
                </c:pt>
                <c:pt idx="2307">
                  <c:v>45</c:v>
                </c:pt>
                <c:pt idx="2308">
                  <c:v>68</c:v>
                </c:pt>
                <c:pt idx="2309">
                  <c:v>36</c:v>
                </c:pt>
                <c:pt idx="2310">
                  <c:v>43</c:v>
                </c:pt>
                <c:pt idx="2311">
                  <c:v>49</c:v>
                </c:pt>
                <c:pt idx="2312">
                  <c:v>33</c:v>
                </c:pt>
                <c:pt idx="2313">
                  <c:v>42</c:v>
                </c:pt>
                <c:pt idx="2314">
                  <c:v>50</c:v>
                </c:pt>
                <c:pt idx="2315">
                  <c:v>44</c:v>
                </c:pt>
                <c:pt idx="2316">
                  <c:v>52</c:v>
                </c:pt>
                <c:pt idx="2317">
                  <c:v>44</c:v>
                </c:pt>
                <c:pt idx="2318">
                  <c:v>34</c:v>
                </c:pt>
                <c:pt idx="2319">
                  <c:v>51</c:v>
                </c:pt>
                <c:pt idx="2320">
                  <c:v>45</c:v>
                </c:pt>
                <c:pt idx="2321">
                  <c:v>49</c:v>
                </c:pt>
                <c:pt idx="2322">
                  <c:v>48</c:v>
                </c:pt>
                <c:pt idx="2323">
                  <c:v>56</c:v>
                </c:pt>
                <c:pt idx="2324">
                  <c:v>48</c:v>
                </c:pt>
                <c:pt idx="2325">
                  <c:v>41</c:v>
                </c:pt>
                <c:pt idx="2326">
                  <c:v>56</c:v>
                </c:pt>
                <c:pt idx="2327">
                  <c:v>35</c:v>
                </c:pt>
                <c:pt idx="2328">
                  <c:v>37</c:v>
                </c:pt>
                <c:pt idx="2329">
                  <c:v>52</c:v>
                </c:pt>
                <c:pt idx="2330">
                  <c:v>40</c:v>
                </c:pt>
                <c:pt idx="2331">
                  <c:v>44</c:v>
                </c:pt>
                <c:pt idx="2332">
                  <c:v>46</c:v>
                </c:pt>
                <c:pt idx="2333">
                  <c:v>44</c:v>
                </c:pt>
                <c:pt idx="2334">
                  <c:v>39</c:v>
                </c:pt>
                <c:pt idx="2335">
                  <c:v>34</c:v>
                </c:pt>
                <c:pt idx="2336">
                  <c:v>54</c:v>
                </c:pt>
                <c:pt idx="2337">
                  <c:v>42</c:v>
                </c:pt>
                <c:pt idx="2338">
                  <c:v>40</c:v>
                </c:pt>
                <c:pt idx="2339">
                  <c:v>42</c:v>
                </c:pt>
                <c:pt idx="2340">
                  <c:v>48</c:v>
                </c:pt>
                <c:pt idx="2341">
                  <c:v>40</c:v>
                </c:pt>
                <c:pt idx="2342">
                  <c:v>35</c:v>
                </c:pt>
                <c:pt idx="2343">
                  <c:v>35</c:v>
                </c:pt>
                <c:pt idx="2344">
                  <c:v>36</c:v>
                </c:pt>
                <c:pt idx="2345">
                  <c:v>36</c:v>
                </c:pt>
                <c:pt idx="2346">
                  <c:v>40</c:v>
                </c:pt>
                <c:pt idx="2347">
                  <c:v>49</c:v>
                </c:pt>
                <c:pt idx="2348">
                  <c:v>50</c:v>
                </c:pt>
                <c:pt idx="2349">
                  <c:v>56</c:v>
                </c:pt>
                <c:pt idx="2350">
                  <c:v>46</c:v>
                </c:pt>
                <c:pt idx="2351">
                  <c:v>33</c:v>
                </c:pt>
                <c:pt idx="2352">
                  <c:v>47</c:v>
                </c:pt>
                <c:pt idx="2353">
                  <c:v>41</c:v>
                </c:pt>
                <c:pt idx="2354">
                  <c:v>44</c:v>
                </c:pt>
                <c:pt idx="2355">
                  <c:v>98</c:v>
                </c:pt>
                <c:pt idx="2356">
                  <c:v>97</c:v>
                </c:pt>
                <c:pt idx="2357">
                  <c:v>99</c:v>
                </c:pt>
                <c:pt idx="2358">
                  <c:v>97</c:v>
                </c:pt>
                <c:pt idx="2359">
                  <c:v>99</c:v>
                </c:pt>
                <c:pt idx="2360">
                  <c:v>94</c:v>
                </c:pt>
                <c:pt idx="2361">
                  <c:v>87</c:v>
                </c:pt>
                <c:pt idx="2362">
                  <c:v>89</c:v>
                </c:pt>
                <c:pt idx="2363">
                  <c:v>91</c:v>
                </c:pt>
                <c:pt idx="2364">
                  <c:v>99</c:v>
                </c:pt>
                <c:pt idx="2365">
                  <c:v>91</c:v>
                </c:pt>
                <c:pt idx="2366">
                  <c:v>82</c:v>
                </c:pt>
                <c:pt idx="2367">
                  <c:v>92</c:v>
                </c:pt>
                <c:pt idx="2368">
                  <c:v>86</c:v>
                </c:pt>
                <c:pt idx="2369">
                  <c:v>86</c:v>
                </c:pt>
                <c:pt idx="2370">
                  <c:v>86</c:v>
                </c:pt>
                <c:pt idx="2371">
                  <c:v>84</c:v>
                </c:pt>
                <c:pt idx="2372">
                  <c:v>90</c:v>
                </c:pt>
                <c:pt idx="2373">
                  <c:v>87</c:v>
                </c:pt>
                <c:pt idx="2374">
                  <c:v>87</c:v>
                </c:pt>
                <c:pt idx="2375">
                  <c:v>80</c:v>
                </c:pt>
                <c:pt idx="2376">
                  <c:v>78</c:v>
                </c:pt>
                <c:pt idx="2377">
                  <c:v>79</c:v>
                </c:pt>
                <c:pt idx="2378">
                  <c:v>74</c:v>
                </c:pt>
                <c:pt idx="2379">
                  <c:v>74</c:v>
                </c:pt>
                <c:pt idx="2380">
                  <c:v>76</c:v>
                </c:pt>
                <c:pt idx="2381">
                  <c:v>77</c:v>
                </c:pt>
                <c:pt idx="2382">
                  <c:v>78</c:v>
                </c:pt>
                <c:pt idx="2383">
                  <c:v>76</c:v>
                </c:pt>
                <c:pt idx="2384">
                  <c:v>80</c:v>
                </c:pt>
                <c:pt idx="2385">
                  <c:v>81</c:v>
                </c:pt>
                <c:pt idx="2386">
                  <c:v>74</c:v>
                </c:pt>
                <c:pt idx="2387">
                  <c:v>72</c:v>
                </c:pt>
                <c:pt idx="2388">
                  <c:v>80</c:v>
                </c:pt>
                <c:pt idx="2389">
                  <c:v>65</c:v>
                </c:pt>
                <c:pt idx="2390">
                  <c:v>61</c:v>
                </c:pt>
                <c:pt idx="2391">
                  <c:v>72</c:v>
                </c:pt>
                <c:pt idx="2392">
                  <c:v>75</c:v>
                </c:pt>
                <c:pt idx="2393">
                  <c:v>69</c:v>
                </c:pt>
                <c:pt idx="2394">
                  <c:v>79</c:v>
                </c:pt>
                <c:pt idx="2395">
                  <c:v>59</c:v>
                </c:pt>
                <c:pt idx="2396">
                  <c:v>72</c:v>
                </c:pt>
                <c:pt idx="2397">
                  <c:v>63</c:v>
                </c:pt>
                <c:pt idx="2398">
                  <c:v>65</c:v>
                </c:pt>
                <c:pt idx="2399">
                  <c:v>60</c:v>
                </c:pt>
                <c:pt idx="2400">
                  <c:v>44</c:v>
                </c:pt>
                <c:pt idx="2401">
                  <c:v>61</c:v>
                </c:pt>
                <c:pt idx="2402">
                  <c:v>54</c:v>
                </c:pt>
                <c:pt idx="2403">
                  <c:v>64</c:v>
                </c:pt>
                <c:pt idx="2404">
                  <c:v>67</c:v>
                </c:pt>
                <c:pt idx="2405">
                  <c:v>72</c:v>
                </c:pt>
                <c:pt idx="2406">
                  <c:v>52</c:v>
                </c:pt>
                <c:pt idx="2407">
                  <c:v>46</c:v>
                </c:pt>
                <c:pt idx="2408">
                  <c:v>49</c:v>
                </c:pt>
                <c:pt idx="2409">
                  <c:v>54</c:v>
                </c:pt>
                <c:pt idx="2410">
                  <c:v>56</c:v>
                </c:pt>
                <c:pt idx="2411">
                  <c:v>66</c:v>
                </c:pt>
                <c:pt idx="2412">
                  <c:v>54</c:v>
                </c:pt>
                <c:pt idx="2413">
                  <c:v>34</c:v>
                </c:pt>
                <c:pt idx="2414">
                  <c:v>46</c:v>
                </c:pt>
                <c:pt idx="2415">
                  <c:v>59</c:v>
                </c:pt>
                <c:pt idx="2416">
                  <c:v>39</c:v>
                </c:pt>
                <c:pt idx="2417">
                  <c:v>58</c:v>
                </c:pt>
                <c:pt idx="2418">
                  <c:v>50</c:v>
                </c:pt>
                <c:pt idx="2419">
                  <c:v>48</c:v>
                </c:pt>
                <c:pt idx="2420">
                  <c:v>65</c:v>
                </c:pt>
                <c:pt idx="2421">
                  <c:v>53</c:v>
                </c:pt>
                <c:pt idx="2422">
                  <c:v>51</c:v>
                </c:pt>
                <c:pt idx="2423">
                  <c:v>48</c:v>
                </c:pt>
                <c:pt idx="2424">
                  <c:v>70</c:v>
                </c:pt>
                <c:pt idx="2425">
                  <c:v>38</c:v>
                </c:pt>
                <c:pt idx="2426">
                  <c:v>42</c:v>
                </c:pt>
                <c:pt idx="2427">
                  <c:v>52</c:v>
                </c:pt>
                <c:pt idx="2428">
                  <c:v>40</c:v>
                </c:pt>
                <c:pt idx="2429">
                  <c:v>48</c:v>
                </c:pt>
                <c:pt idx="2430">
                  <c:v>37</c:v>
                </c:pt>
                <c:pt idx="2431">
                  <c:v>43</c:v>
                </c:pt>
                <c:pt idx="2432">
                  <c:v>55</c:v>
                </c:pt>
                <c:pt idx="2433">
                  <c:v>58</c:v>
                </c:pt>
                <c:pt idx="2434">
                  <c:v>60</c:v>
                </c:pt>
                <c:pt idx="2435">
                  <c:v>34</c:v>
                </c:pt>
                <c:pt idx="2436">
                  <c:v>38</c:v>
                </c:pt>
                <c:pt idx="2437">
                  <c:v>30</c:v>
                </c:pt>
                <c:pt idx="2438">
                  <c:v>40</c:v>
                </c:pt>
                <c:pt idx="2439">
                  <c:v>42</c:v>
                </c:pt>
                <c:pt idx="2440">
                  <c:v>65</c:v>
                </c:pt>
                <c:pt idx="2441">
                  <c:v>37</c:v>
                </c:pt>
                <c:pt idx="2442">
                  <c:v>36</c:v>
                </c:pt>
                <c:pt idx="2443">
                  <c:v>39</c:v>
                </c:pt>
                <c:pt idx="2444">
                  <c:v>54</c:v>
                </c:pt>
                <c:pt idx="2445">
                  <c:v>55</c:v>
                </c:pt>
                <c:pt idx="2446">
                  <c:v>40</c:v>
                </c:pt>
                <c:pt idx="2447">
                  <c:v>55</c:v>
                </c:pt>
                <c:pt idx="2448">
                  <c:v>44</c:v>
                </c:pt>
                <c:pt idx="2449">
                  <c:v>50</c:v>
                </c:pt>
                <c:pt idx="2450">
                  <c:v>43</c:v>
                </c:pt>
                <c:pt idx="2451">
                  <c:v>49</c:v>
                </c:pt>
                <c:pt idx="2452">
                  <c:v>35</c:v>
                </c:pt>
                <c:pt idx="2453">
                  <c:v>54</c:v>
                </c:pt>
                <c:pt idx="2454">
                  <c:v>46</c:v>
                </c:pt>
                <c:pt idx="2455">
                  <c:v>41</c:v>
                </c:pt>
                <c:pt idx="2456">
                  <c:v>41</c:v>
                </c:pt>
                <c:pt idx="2457">
                  <c:v>66</c:v>
                </c:pt>
                <c:pt idx="2458">
                  <c:v>47</c:v>
                </c:pt>
                <c:pt idx="2459">
                  <c:v>52</c:v>
                </c:pt>
                <c:pt idx="2460">
                  <c:v>24</c:v>
                </c:pt>
                <c:pt idx="2461">
                  <c:v>59</c:v>
                </c:pt>
                <c:pt idx="2462">
                  <c:v>54</c:v>
                </c:pt>
                <c:pt idx="2463">
                  <c:v>37</c:v>
                </c:pt>
                <c:pt idx="2464">
                  <c:v>22</c:v>
                </c:pt>
                <c:pt idx="2465">
                  <c:v>35</c:v>
                </c:pt>
                <c:pt idx="2466">
                  <c:v>41</c:v>
                </c:pt>
                <c:pt idx="2467">
                  <c:v>29</c:v>
                </c:pt>
                <c:pt idx="2468">
                  <c:v>48</c:v>
                </c:pt>
                <c:pt idx="2469">
                  <c:v>40</c:v>
                </c:pt>
                <c:pt idx="2470">
                  <c:v>48</c:v>
                </c:pt>
                <c:pt idx="2471">
                  <c:v>24</c:v>
                </c:pt>
                <c:pt idx="2472">
                  <c:v>56</c:v>
                </c:pt>
                <c:pt idx="2473">
                  <c:v>56</c:v>
                </c:pt>
                <c:pt idx="2474">
                  <c:v>56</c:v>
                </c:pt>
                <c:pt idx="2475">
                  <c:v>34</c:v>
                </c:pt>
                <c:pt idx="2476">
                  <c:v>51</c:v>
                </c:pt>
                <c:pt idx="2477">
                  <c:v>49</c:v>
                </c:pt>
                <c:pt idx="2478">
                  <c:v>60</c:v>
                </c:pt>
                <c:pt idx="2479">
                  <c:v>39</c:v>
                </c:pt>
                <c:pt idx="2480">
                  <c:v>29</c:v>
                </c:pt>
                <c:pt idx="2481">
                  <c:v>36</c:v>
                </c:pt>
                <c:pt idx="2482">
                  <c:v>39</c:v>
                </c:pt>
                <c:pt idx="2483">
                  <c:v>36</c:v>
                </c:pt>
                <c:pt idx="2484">
                  <c:v>36</c:v>
                </c:pt>
                <c:pt idx="2485">
                  <c:v>44</c:v>
                </c:pt>
                <c:pt idx="2486">
                  <c:v>52</c:v>
                </c:pt>
                <c:pt idx="2487">
                  <c:v>34</c:v>
                </c:pt>
                <c:pt idx="2488">
                  <c:v>32</c:v>
                </c:pt>
                <c:pt idx="2489">
                  <c:v>42</c:v>
                </c:pt>
                <c:pt idx="2490">
                  <c:v>40</c:v>
                </c:pt>
                <c:pt idx="2491">
                  <c:v>41</c:v>
                </c:pt>
                <c:pt idx="2492">
                  <c:v>40</c:v>
                </c:pt>
                <c:pt idx="2493">
                  <c:v>42</c:v>
                </c:pt>
                <c:pt idx="2494">
                  <c:v>21</c:v>
                </c:pt>
                <c:pt idx="2495">
                  <c:v>31</c:v>
                </c:pt>
                <c:pt idx="2496">
                  <c:v>40</c:v>
                </c:pt>
                <c:pt idx="2497">
                  <c:v>26</c:v>
                </c:pt>
                <c:pt idx="2498">
                  <c:v>28</c:v>
                </c:pt>
                <c:pt idx="2499">
                  <c:v>19</c:v>
                </c:pt>
                <c:pt idx="2500">
                  <c:v>43</c:v>
                </c:pt>
                <c:pt idx="2501">
                  <c:v>26</c:v>
                </c:pt>
                <c:pt idx="2502">
                  <c:v>27</c:v>
                </c:pt>
                <c:pt idx="2503">
                  <c:v>50</c:v>
                </c:pt>
                <c:pt idx="2504">
                  <c:v>48</c:v>
                </c:pt>
                <c:pt idx="2505">
                  <c:v>32</c:v>
                </c:pt>
                <c:pt idx="2506">
                  <c:v>58</c:v>
                </c:pt>
                <c:pt idx="2507">
                  <c:v>27</c:v>
                </c:pt>
                <c:pt idx="2508">
                  <c:v>33</c:v>
                </c:pt>
                <c:pt idx="2509">
                  <c:v>27</c:v>
                </c:pt>
                <c:pt idx="2510">
                  <c:v>44</c:v>
                </c:pt>
                <c:pt idx="2511">
                  <c:v>44</c:v>
                </c:pt>
                <c:pt idx="2512">
                  <c:v>24</c:v>
                </c:pt>
                <c:pt idx="2513">
                  <c:v>35</c:v>
                </c:pt>
                <c:pt idx="2514">
                  <c:v>22</c:v>
                </c:pt>
                <c:pt idx="2515">
                  <c:v>52</c:v>
                </c:pt>
                <c:pt idx="2516">
                  <c:v>39</c:v>
                </c:pt>
                <c:pt idx="2517">
                  <c:v>61</c:v>
                </c:pt>
                <c:pt idx="2518">
                  <c:v>44</c:v>
                </c:pt>
                <c:pt idx="2519">
                  <c:v>25</c:v>
                </c:pt>
                <c:pt idx="2520">
                  <c:v>48</c:v>
                </c:pt>
                <c:pt idx="2521">
                  <c:v>19</c:v>
                </c:pt>
                <c:pt idx="2522">
                  <c:v>35</c:v>
                </c:pt>
                <c:pt idx="2523">
                  <c:v>23</c:v>
                </c:pt>
                <c:pt idx="2524">
                  <c:v>36</c:v>
                </c:pt>
                <c:pt idx="2525">
                  <c:v>35</c:v>
                </c:pt>
                <c:pt idx="2526">
                  <c:v>40</c:v>
                </c:pt>
                <c:pt idx="2527">
                  <c:v>20</c:v>
                </c:pt>
                <c:pt idx="2528">
                  <c:v>32</c:v>
                </c:pt>
                <c:pt idx="2529">
                  <c:v>24</c:v>
                </c:pt>
                <c:pt idx="2530">
                  <c:v>58</c:v>
                </c:pt>
                <c:pt idx="2531">
                  <c:v>37</c:v>
                </c:pt>
                <c:pt idx="2532">
                  <c:v>22</c:v>
                </c:pt>
                <c:pt idx="2533">
                  <c:v>34</c:v>
                </c:pt>
                <c:pt idx="2534">
                  <c:v>37</c:v>
                </c:pt>
                <c:pt idx="2535">
                  <c:v>30</c:v>
                </c:pt>
                <c:pt idx="2536">
                  <c:v>35</c:v>
                </c:pt>
                <c:pt idx="2537">
                  <c:v>16</c:v>
                </c:pt>
                <c:pt idx="2538">
                  <c:v>40</c:v>
                </c:pt>
                <c:pt idx="2539">
                  <c:v>24</c:v>
                </c:pt>
                <c:pt idx="2540">
                  <c:v>19</c:v>
                </c:pt>
                <c:pt idx="2541">
                  <c:v>36</c:v>
                </c:pt>
                <c:pt idx="2542">
                  <c:v>27</c:v>
                </c:pt>
                <c:pt idx="2543">
                  <c:v>24</c:v>
                </c:pt>
                <c:pt idx="2544">
                  <c:v>35</c:v>
                </c:pt>
                <c:pt idx="2545">
                  <c:v>30</c:v>
                </c:pt>
                <c:pt idx="2546">
                  <c:v>19</c:v>
                </c:pt>
                <c:pt idx="2547">
                  <c:v>20</c:v>
                </c:pt>
                <c:pt idx="2548">
                  <c:v>30</c:v>
                </c:pt>
                <c:pt idx="2549">
                  <c:v>30</c:v>
                </c:pt>
                <c:pt idx="2550">
                  <c:v>30</c:v>
                </c:pt>
                <c:pt idx="2551">
                  <c:v>99</c:v>
                </c:pt>
                <c:pt idx="2552">
                  <c:v>99</c:v>
                </c:pt>
                <c:pt idx="2553">
                  <c:v>98</c:v>
                </c:pt>
                <c:pt idx="2554">
                  <c:v>99</c:v>
                </c:pt>
                <c:pt idx="2555">
                  <c:v>89</c:v>
                </c:pt>
                <c:pt idx="2556">
                  <c:v>99</c:v>
                </c:pt>
                <c:pt idx="2557">
                  <c:v>96</c:v>
                </c:pt>
                <c:pt idx="2558">
                  <c:v>91</c:v>
                </c:pt>
                <c:pt idx="2559">
                  <c:v>99</c:v>
                </c:pt>
                <c:pt idx="2560">
                  <c:v>93</c:v>
                </c:pt>
                <c:pt idx="2561">
                  <c:v>92</c:v>
                </c:pt>
                <c:pt idx="2562">
                  <c:v>93</c:v>
                </c:pt>
                <c:pt idx="2563">
                  <c:v>94</c:v>
                </c:pt>
                <c:pt idx="2564">
                  <c:v>82</c:v>
                </c:pt>
                <c:pt idx="2565">
                  <c:v>89</c:v>
                </c:pt>
                <c:pt idx="2566">
                  <c:v>86</c:v>
                </c:pt>
                <c:pt idx="2567">
                  <c:v>89</c:v>
                </c:pt>
                <c:pt idx="2568">
                  <c:v>92</c:v>
                </c:pt>
                <c:pt idx="2569">
                  <c:v>87</c:v>
                </c:pt>
                <c:pt idx="2570">
                  <c:v>91</c:v>
                </c:pt>
                <c:pt idx="2571">
                  <c:v>89</c:v>
                </c:pt>
                <c:pt idx="2572">
                  <c:v>87</c:v>
                </c:pt>
                <c:pt idx="2573">
                  <c:v>82</c:v>
                </c:pt>
                <c:pt idx="2574">
                  <c:v>81</c:v>
                </c:pt>
                <c:pt idx="2575">
                  <c:v>80</c:v>
                </c:pt>
                <c:pt idx="2576">
                  <c:v>81</c:v>
                </c:pt>
                <c:pt idx="2577">
                  <c:v>90</c:v>
                </c:pt>
                <c:pt idx="2578">
                  <c:v>82</c:v>
                </c:pt>
                <c:pt idx="2579">
                  <c:v>87</c:v>
                </c:pt>
                <c:pt idx="2580">
                  <c:v>80</c:v>
                </c:pt>
                <c:pt idx="2581">
                  <c:v>80</c:v>
                </c:pt>
                <c:pt idx="2582">
                  <c:v>71</c:v>
                </c:pt>
                <c:pt idx="2583">
                  <c:v>85</c:v>
                </c:pt>
                <c:pt idx="2584">
                  <c:v>80</c:v>
                </c:pt>
                <c:pt idx="2585">
                  <c:v>74</c:v>
                </c:pt>
                <c:pt idx="2586">
                  <c:v>86</c:v>
                </c:pt>
                <c:pt idx="2587">
                  <c:v>84</c:v>
                </c:pt>
                <c:pt idx="2588">
                  <c:v>79</c:v>
                </c:pt>
                <c:pt idx="2589">
                  <c:v>57</c:v>
                </c:pt>
                <c:pt idx="2590">
                  <c:v>67</c:v>
                </c:pt>
                <c:pt idx="2591">
                  <c:v>76</c:v>
                </c:pt>
                <c:pt idx="2592">
                  <c:v>69</c:v>
                </c:pt>
                <c:pt idx="2593">
                  <c:v>72</c:v>
                </c:pt>
                <c:pt idx="2594">
                  <c:v>63</c:v>
                </c:pt>
                <c:pt idx="2595">
                  <c:v>68</c:v>
                </c:pt>
                <c:pt idx="2596">
                  <c:v>74</c:v>
                </c:pt>
                <c:pt idx="2597">
                  <c:v>66</c:v>
                </c:pt>
                <c:pt idx="2598">
                  <c:v>68</c:v>
                </c:pt>
                <c:pt idx="2599">
                  <c:v>64</c:v>
                </c:pt>
                <c:pt idx="2600">
                  <c:v>60</c:v>
                </c:pt>
                <c:pt idx="2601">
                  <c:v>76</c:v>
                </c:pt>
                <c:pt idx="2602">
                  <c:v>61</c:v>
                </c:pt>
                <c:pt idx="2603">
                  <c:v>51</c:v>
                </c:pt>
                <c:pt idx="2604">
                  <c:v>75</c:v>
                </c:pt>
                <c:pt idx="2605">
                  <c:v>57</c:v>
                </c:pt>
                <c:pt idx="2606">
                  <c:v>59</c:v>
                </c:pt>
                <c:pt idx="2607">
                  <c:v>71</c:v>
                </c:pt>
                <c:pt idx="2608">
                  <c:v>81</c:v>
                </c:pt>
                <c:pt idx="2609">
                  <c:v>47</c:v>
                </c:pt>
                <c:pt idx="2610">
                  <c:v>69</c:v>
                </c:pt>
                <c:pt idx="2611">
                  <c:v>70</c:v>
                </c:pt>
                <c:pt idx="2612">
                  <c:v>55</c:v>
                </c:pt>
                <c:pt idx="2613">
                  <c:v>67</c:v>
                </c:pt>
                <c:pt idx="2614">
                  <c:v>65</c:v>
                </c:pt>
                <c:pt idx="2615">
                  <c:v>66</c:v>
                </c:pt>
                <c:pt idx="2616">
                  <c:v>65</c:v>
                </c:pt>
                <c:pt idx="2617">
                  <c:v>69</c:v>
                </c:pt>
                <c:pt idx="2618">
                  <c:v>72</c:v>
                </c:pt>
                <c:pt idx="2619">
                  <c:v>52</c:v>
                </c:pt>
                <c:pt idx="2620">
                  <c:v>54</c:v>
                </c:pt>
                <c:pt idx="2621">
                  <c:v>64</c:v>
                </c:pt>
                <c:pt idx="2622">
                  <c:v>63</c:v>
                </c:pt>
                <c:pt idx="2623">
                  <c:v>52</c:v>
                </c:pt>
                <c:pt idx="2624">
                  <c:v>39</c:v>
                </c:pt>
                <c:pt idx="2625">
                  <c:v>55</c:v>
                </c:pt>
                <c:pt idx="2626">
                  <c:v>75</c:v>
                </c:pt>
                <c:pt idx="2627">
                  <c:v>49</c:v>
                </c:pt>
                <c:pt idx="2628">
                  <c:v>44</c:v>
                </c:pt>
                <c:pt idx="2629">
                  <c:v>44</c:v>
                </c:pt>
                <c:pt idx="2630">
                  <c:v>44</c:v>
                </c:pt>
                <c:pt idx="2631">
                  <c:v>61</c:v>
                </c:pt>
                <c:pt idx="2632">
                  <c:v>61</c:v>
                </c:pt>
                <c:pt idx="2633">
                  <c:v>58</c:v>
                </c:pt>
                <c:pt idx="2634">
                  <c:v>64</c:v>
                </c:pt>
                <c:pt idx="2635">
                  <c:v>67</c:v>
                </c:pt>
                <c:pt idx="2636">
                  <c:v>36</c:v>
                </c:pt>
                <c:pt idx="2637">
                  <c:v>48</c:v>
                </c:pt>
                <c:pt idx="2638">
                  <c:v>61</c:v>
                </c:pt>
                <c:pt idx="2639">
                  <c:v>42</c:v>
                </c:pt>
                <c:pt idx="2640">
                  <c:v>44</c:v>
                </c:pt>
                <c:pt idx="2641">
                  <c:v>46</c:v>
                </c:pt>
                <c:pt idx="2642">
                  <c:v>57</c:v>
                </c:pt>
                <c:pt idx="2643">
                  <c:v>57</c:v>
                </c:pt>
                <c:pt idx="2644">
                  <c:v>40</c:v>
                </c:pt>
                <c:pt idx="2645">
                  <c:v>47</c:v>
                </c:pt>
                <c:pt idx="2646">
                  <c:v>51</c:v>
                </c:pt>
                <c:pt idx="2647">
                  <c:v>54</c:v>
                </c:pt>
                <c:pt idx="2648">
                  <c:v>59</c:v>
                </c:pt>
                <c:pt idx="2649">
                  <c:v>61</c:v>
                </c:pt>
                <c:pt idx="2650">
                  <c:v>61</c:v>
                </c:pt>
                <c:pt idx="2651">
                  <c:v>38</c:v>
                </c:pt>
                <c:pt idx="2652">
                  <c:v>42</c:v>
                </c:pt>
                <c:pt idx="2653">
                  <c:v>42</c:v>
                </c:pt>
                <c:pt idx="2654">
                  <c:v>64</c:v>
                </c:pt>
                <c:pt idx="2655">
                  <c:v>41</c:v>
                </c:pt>
                <c:pt idx="2656">
                  <c:v>44</c:v>
                </c:pt>
                <c:pt idx="2657">
                  <c:v>53</c:v>
                </c:pt>
                <c:pt idx="2658">
                  <c:v>34</c:v>
                </c:pt>
                <c:pt idx="2659">
                  <c:v>46</c:v>
                </c:pt>
                <c:pt idx="2660">
                  <c:v>40</c:v>
                </c:pt>
                <c:pt idx="2661">
                  <c:v>46</c:v>
                </c:pt>
                <c:pt idx="2662">
                  <c:v>52</c:v>
                </c:pt>
                <c:pt idx="2663">
                  <c:v>53</c:v>
                </c:pt>
                <c:pt idx="2664">
                  <c:v>55</c:v>
                </c:pt>
                <c:pt idx="2665">
                  <c:v>44</c:v>
                </c:pt>
                <c:pt idx="2666">
                  <c:v>43</c:v>
                </c:pt>
                <c:pt idx="2667">
                  <c:v>28</c:v>
                </c:pt>
                <c:pt idx="2668">
                  <c:v>51</c:v>
                </c:pt>
                <c:pt idx="2669">
                  <c:v>54</c:v>
                </c:pt>
                <c:pt idx="2670">
                  <c:v>40</c:v>
                </c:pt>
                <c:pt idx="2671">
                  <c:v>63</c:v>
                </c:pt>
                <c:pt idx="2672">
                  <c:v>63</c:v>
                </c:pt>
                <c:pt idx="2673">
                  <c:v>36</c:v>
                </c:pt>
                <c:pt idx="2674">
                  <c:v>50</c:v>
                </c:pt>
                <c:pt idx="2675">
                  <c:v>54</c:v>
                </c:pt>
                <c:pt idx="2676">
                  <c:v>56</c:v>
                </c:pt>
                <c:pt idx="2677">
                  <c:v>56</c:v>
                </c:pt>
                <c:pt idx="2678">
                  <c:v>40</c:v>
                </c:pt>
                <c:pt idx="2679">
                  <c:v>45</c:v>
                </c:pt>
                <c:pt idx="2680">
                  <c:v>39</c:v>
                </c:pt>
                <c:pt idx="2681">
                  <c:v>42</c:v>
                </c:pt>
                <c:pt idx="2682">
                  <c:v>44</c:v>
                </c:pt>
                <c:pt idx="2683">
                  <c:v>66</c:v>
                </c:pt>
                <c:pt idx="2684">
                  <c:v>41</c:v>
                </c:pt>
                <c:pt idx="2685">
                  <c:v>56</c:v>
                </c:pt>
                <c:pt idx="2686">
                  <c:v>56</c:v>
                </c:pt>
                <c:pt idx="2687">
                  <c:v>40</c:v>
                </c:pt>
                <c:pt idx="2688">
                  <c:v>50</c:v>
                </c:pt>
                <c:pt idx="2689">
                  <c:v>45</c:v>
                </c:pt>
                <c:pt idx="2690">
                  <c:v>23</c:v>
                </c:pt>
                <c:pt idx="2691">
                  <c:v>49</c:v>
                </c:pt>
                <c:pt idx="2692">
                  <c:v>33</c:v>
                </c:pt>
                <c:pt idx="2693">
                  <c:v>41</c:v>
                </c:pt>
                <c:pt idx="2694">
                  <c:v>30</c:v>
                </c:pt>
                <c:pt idx="2695">
                  <c:v>56</c:v>
                </c:pt>
                <c:pt idx="2696">
                  <c:v>45</c:v>
                </c:pt>
                <c:pt idx="2697">
                  <c:v>30</c:v>
                </c:pt>
                <c:pt idx="2698">
                  <c:v>33</c:v>
                </c:pt>
                <c:pt idx="2699">
                  <c:v>39</c:v>
                </c:pt>
                <c:pt idx="2700">
                  <c:v>36</c:v>
                </c:pt>
                <c:pt idx="2701">
                  <c:v>38</c:v>
                </c:pt>
                <c:pt idx="2702">
                  <c:v>32</c:v>
                </c:pt>
                <c:pt idx="2703">
                  <c:v>32</c:v>
                </c:pt>
                <c:pt idx="2704">
                  <c:v>58</c:v>
                </c:pt>
                <c:pt idx="2705">
                  <c:v>30</c:v>
                </c:pt>
                <c:pt idx="2706">
                  <c:v>60</c:v>
                </c:pt>
                <c:pt idx="2707">
                  <c:v>47</c:v>
                </c:pt>
                <c:pt idx="2708">
                  <c:v>66</c:v>
                </c:pt>
                <c:pt idx="2709">
                  <c:v>41</c:v>
                </c:pt>
                <c:pt idx="2710">
                  <c:v>30</c:v>
                </c:pt>
                <c:pt idx="2711">
                  <c:v>47</c:v>
                </c:pt>
                <c:pt idx="2712">
                  <c:v>40</c:v>
                </c:pt>
                <c:pt idx="2713">
                  <c:v>42</c:v>
                </c:pt>
                <c:pt idx="2714">
                  <c:v>27</c:v>
                </c:pt>
                <c:pt idx="2715">
                  <c:v>32</c:v>
                </c:pt>
                <c:pt idx="2716">
                  <c:v>28</c:v>
                </c:pt>
                <c:pt idx="2717">
                  <c:v>41</c:v>
                </c:pt>
                <c:pt idx="2718">
                  <c:v>26</c:v>
                </c:pt>
                <c:pt idx="2719">
                  <c:v>26</c:v>
                </c:pt>
                <c:pt idx="2720">
                  <c:v>38</c:v>
                </c:pt>
                <c:pt idx="2721">
                  <c:v>41</c:v>
                </c:pt>
                <c:pt idx="2722">
                  <c:v>36</c:v>
                </c:pt>
                <c:pt idx="2723">
                  <c:v>40</c:v>
                </c:pt>
                <c:pt idx="2724">
                  <c:v>34</c:v>
                </c:pt>
                <c:pt idx="2725">
                  <c:v>44</c:v>
                </c:pt>
                <c:pt idx="2726">
                  <c:v>28</c:v>
                </c:pt>
                <c:pt idx="2727">
                  <c:v>41</c:v>
                </c:pt>
                <c:pt idx="2728">
                  <c:v>26</c:v>
                </c:pt>
                <c:pt idx="2729">
                  <c:v>30</c:v>
                </c:pt>
                <c:pt idx="2730">
                  <c:v>42</c:v>
                </c:pt>
                <c:pt idx="2731">
                  <c:v>51</c:v>
                </c:pt>
                <c:pt idx="2732">
                  <c:v>22</c:v>
                </c:pt>
                <c:pt idx="2733">
                  <c:v>43</c:v>
                </c:pt>
                <c:pt idx="2734">
                  <c:v>23</c:v>
                </c:pt>
                <c:pt idx="2735">
                  <c:v>32</c:v>
                </c:pt>
                <c:pt idx="2736">
                  <c:v>46</c:v>
                </c:pt>
                <c:pt idx="2737">
                  <c:v>40</c:v>
                </c:pt>
                <c:pt idx="2738">
                  <c:v>22</c:v>
                </c:pt>
                <c:pt idx="2739">
                  <c:v>36</c:v>
                </c:pt>
                <c:pt idx="2740">
                  <c:v>34</c:v>
                </c:pt>
                <c:pt idx="2741">
                  <c:v>50</c:v>
                </c:pt>
                <c:pt idx="2742">
                  <c:v>27</c:v>
                </c:pt>
                <c:pt idx="2743">
                  <c:v>32</c:v>
                </c:pt>
                <c:pt idx="2744">
                  <c:v>34</c:v>
                </c:pt>
                <c:pt idx="2745">
                  <c:v>41</c:v>
                </c:pt>
                <c:pt idx="2746">
                  <c:v>30</c:v>
                </c:pt>
                <c:pt idx="2747">
                  <c:v>30</c:v>
                </c:pt>
                <c:pt idx="2748">
                  <c:v>98</c:v>
                </c:pt>
                <c:pt idx="2749">
                  <c:v>98</c:v>
                </c:pt>
                <c:pt idx="2750">
                  <c:v>98</c:v>
                </c:pt>
                <c:pt idx="2751">
                  <c:v>97</c:v>
                </c:pt>
                <c:pt idx="2752">
                  <c:v>89</c:v>
                </c:pt>
                <c:pt idx="2753">
                  <c:v>98</c:v>
                </c:pt>
                <c:pt idx="2754">
                  <c:v>95</c:v>
                </c:pt>
                <c:pt idx="2755">
                  <c:v>98</c:v>
                </c:pt>
                <c:pt idx="2756">
                  <c:v>88</c:v>
                </c:pt>
                <c:pt idx="2757">
                  <c:v>88</c:v>
                </c:pt>
                <c:pt idx="2758">
                  <c:v>90</c:v>
                </c:pt>
                <c:pt idx="2759">
                  <c:v>91</c:v>
                </c:pt>
                <c:pt idx="2760">
                  <c:v>79</c:v>
                </c:pt>
                <c:pt idx="2761">
                  <c:v>88</c:v>
                </c:pt>
                <c:pt idx="2762">
                  <c:v>85</c:v>
                </c:pt>
                <c:pt idx="2763">
                  <c:v>81</c:v>
                </c:pt>
                <c:pt idx="2764">
                  <c:v>73</c:v>
                </c:pt>
                <c:pt idx="2765">
                  <c:v>86</c:v>
                </c:pt>
                <c:pt idx="2766">
                  <c:v>84</c:v>
                </c:pt>
                <c:pt idx="2767">
                  <c:v>82</c:v>
                </c:pt>
                <c:pt idx="2768">
                  <c:v>78</c:v>
                </c:pt>
                <c:pt idx="2769">
                  <c:v>76</c:v>
                </c:pt>
                <c:pt idx="2770">
                  <c:v>88</c:v>
                </c:pt>
                <c:pt idx="2771">
                  <c:v>77</c:v>
                </c:pt>
                <c:pt idx="2772">
                  <c:v>69</c:v>
                </c:pt>
                <c:pt idx="2773">
                  <c:v>78</c:v>
                </c:pt>
                <c:pt idx="2774">
                  <c:v>69</c:v>
                </c:pt>
                <c:pt idx="2775">
                  <c:v>69</c:v>
                </c:pt>
                <c:pt idx="2776">
                  <c:v>79</c:v>
                </c:pt>
                <c:pt idx="2777">
                  <c:v>68</c:v>
                </c:pt>
                <c:pt idx="2778">
                  <c:v>68</c:v>
                </c:pt>
                <c:pt idx="2779">
                  <c:v>58</c:v>
                </c:pt>
                <c:pt idx="2780">
                  <c:v>64</c:v>
                </c:pt>
                <c:pt idx="2781">
                  <c:v>68</c:v>
                </c:pt>
                <c:pt idx="2782">
                  <c:v>68</c:v>
                </c:pt>
                <c:pt idx="2783">
                  <c:v>48</c:v>
                </c:pt>
                <c:pt idx="2784">
                  <c:v>57</c:v>
                </c:pt>
                <c:pt idx="2785">
                  <c:v>57</c:v>
                </c:pt>
                <c:pt idx="2786">
                  <c:v>58</c:v>
                </c:pt>
                <c:pt idx="2787">
                  <c:v>63</c:v>
                </c:pt>
                <c:pt idx="2788">
                  <c:v>53</c:v>
                </c:pt>
                <c:pt idx="2789">
                  <c:v>70</c:v>
                </c:pt>
                <c:pt idx="2790">
                  <c:v>79</c:v>
                </c:pt>
                <c:pt idx="2791">
                  <c:v>58</c:v>
                </c:pt>
                <c:pt idx="2792">
                  <c:v>63</c:v>
                </c:pt>
                <c:pt idx="2793">
                  <c:v>55</c:v>
                </c:pt>
                <c:pt idx="2794">
                  <c:v>65</c:v>
                </c:pt>
                <c:pt idx="2795">
                  <c:v>66</c:v>
                </c:pt>
                <c:pt idx="2796">
                  <c:v>46</c:v>
                </c:pt>
                <c:pt idx="2797">
                  <c:v>66</c:v>
                </c:pt>
                <c:pt idx="2798">
                  <c:v>52</c:v>
                </c:pt>
                <c:pt idx="2799">
                  <c:v>70</c:v>
                </c:pt>
                <c:pt idx="2800">
                  <c:v>56</c:v>
                </c:pt>
                <c:pt idx="2801">
                  <c:v>54</c:v>
                </c:pt>
                <c:pt idx="2802">
                  <c:v>60</c:v>
                </c:pt>
                <c:pt idx="2803">
                  <c:v>60</c:v>
                </c:pt>
                <c:pt idx="2804">
                  <c:v>52</c:v>
                </c:pt>
                <c:pt idx="2805">
                  <c:v>53</c:v>
                </c:pt>
                <c:pt idx="2806">
                  <c:v>49</c:v>
                </c:pt>
                <c:pt idx="2807">
                  <c:v>60</c:v>
                </c:pt>
                <c:pt idx="2808">
                  <c:v>62</c:v>
                </c:pt>
                <c:pt idx="2809">
                  <c:v>58</c:v>
                </c:pt>
                <c:pt idx="2810">
                  <c:v>49</c:v>
                </c:pt>
                <c:pt idx="2811">
                  <c:v>36</c:v>
                </c:pt>
                <c:pt idx="2812">
                  <c:v>37</c:v>
                </c:pt>
                <c:pt idx="2813">
                  <c:v>53</c:v>
                </c:pt>
                <c:pt idx="2814">
                  <c:v>45</c:v>
                </c:pt>
                <c:pt idx="2815">
                  <c:v>67</c:v>
                </c:pt>
                <c:pt idx="2816">
                  <c:v>43</c:v>
                </c:pt>
                <c:pt idx="2817">
                  <c:v>40</c:v>
                </c:pt>
                <c:pt idx="2818">
                  <c:v>55</c:v>
                </c:pt>
                <c:pt idx="2819">
                  <c:v>53</c:v>
                </c:pt>
                <c:pt idx="2820">
                  <c:v>41</c:v>
                </c:pt>
                <c:pt idx="2821">
                  <c:v>55</c:v>
                </c:pt>
                <c:pt idx="2822">
                  <c:v>54</c:v>
                </c:pt>
                <c:pt idx="2823">
                  <c:v>44</c:v>
                </c:pt>
                <c:pt idx="2824">
                  <c:v>45</c:v>
                </c:pt>
                <c:pt idx="2825">
                  <c:v>41</c:v>
                </c:pt>
                <c:pt idx="2826">
                  <c:v>38</c:v>
                </c:pt>
                <c:pt idx="2827">
                  <c:v>32</c:v>
                </c:pt>
                <c:pt idx="2828">
                  <c:v>32</c:v>
                </c:pt>
                <c:pt idx="2829">
                  <c:v>49</c:v>
                </c:pt>
                <c:pt idx="2830">
                  <c:v>54</c:v>
                </c:pt>
                <c:pt idx="2831">
                  <c:v>49</c:v>
                </c:pt>
                <c:pt idx="2832">
                  <c:v>58</c:v>
                </c:pt>
                <c:pt idx="2833">
                  <c:v>35</c:v>
                </c:pt>
                <c:pt idx="2834">
                  <c:v>39</c:v>
                </c:pt>
                <c:pt idx="2835">
                  <c:v>39</c:v>
                </c:pt>
                <c:pt idx="2836">
                  <c:v>35</c:v>
                </c:pt>
                <c:pt idx="2837">
                  <c:v>49</c:v>
                </c:pt>
                <c:pt idx="2838">
                  <c:v>43</c:v>
                </c:pt>
                <c:pt idx="2839">
                  <c:v>41</c:v>
                </c:pt>
                <c:pt idx="2840">
                  <c:v>49</c:v>
                </c:pt>
                <c:pt idx="2841">
                  <c:v>30</c:v>
                </c:pt>
                <c:pt idx="2842">
                  <c:v>27</c:v>
                </c:pt>
                <c:pt idx="2843">
                  <c:v>33</c:v>
                </c:pt>
                <c:pt idx="2844">
                  <c:v>47</c:v>
                </c:pt>
                <c:pt idx="2845">
                  <c:v>49</c:v>
                </c:pt>
                <c:pt idx="2846">
                  <c:v>46</c:v>
                </c:pt>
                <c:pt idx="2847">
                  <c:v>21</c:v>
                </c:pt>
                <c:pt idx="2848">
                  <c:v>50</c:v>
                </c:pt>
                <c:pt idx="2849">
                  <c:v>41</c:v>
                </c:pt>
                <c:pt idx="2850">
                  <c:v>44</c:v>
                </c:pt>
                <c:pt idx="2851">
                  <c:v>48</c:v>
                </c:pt>
                <c:pt idx="2852">
                  <c:v>43</c:v>
                </c:pt>
                <c:pt idx="2853">
                  <c:v>37</c:v>
                </c:pt>
                <c:pt idx="2854">
                  <c:v>55</c:v>
                </c:pt>
                <c:pt idx="2855">
                  <c:v>48</c:v>
                </c:pt>
                <c:pt idx="2856">
                  <c:v>50</c:v>
                </c:pt>
                <c:pt idx="2857">
                  <c:v>38</c:v>
                </c:pt>
                <c:pt idx="2858">
                  <c:v>34</c:v>
                </c:pt>
                <c:pt idx="2859">
                  <c:v>32</c:v>
                </c:pt>
                <c:pt idx="2860">
                  <c:v>29</c:v>
                </c:pt>
                <c:pt idx="2861">
                  <c:v>50</c:v>
                </c:pt>
                <c:pt idx="2862">
                  <c:v>42</c:v>
                </c:pt>
                <c:pt idx="2863">
                  <c:v>27</c:v>
                </c:pt>
                <c:pt idx="2864">
                  <c:v>37</c:v>
                </c:pt>
                <c:pt idx="2865">
                  <c:v>32</c:v>
                </c:pt>
                <c:pt idx="2866">
                  <c:v>32</c:v>
                </c:pt>
                <c:pt idx="2867">
                  <c:v>30</c:v>
                </c:pt>
                <c:pt idx="2868">
                  <c:v>49</c:v>
                </c:pt>
                <c:pt idx="2869">
                  <c:v>34</c:v>
                </c:pt>
                <c:pt idx="2870">
                  <c:v>51</c:v>
                </c:pt>
                <c:pt idx="2871">
                  <c:v>34</c:v>
                </c:pt>
                <c:pt idx="2872">
                  <c:v>31</c:v>
                </c:pt>
                <c:pt idx="2873">
                  <c:v>50</c:v>
                </c:pt>
                <c:pt idx="2874">
                  <c:v>31</c:v>
                </c:pt>
                <c:pt idx="2875">
                  <c:v>25</c:v>
                </c:pt>
                <c:pt idx="2876">
                  <c:v>46</c:v>
                </c:pt>
                <c:pt idx="2877">
                  <c:v>37</c:v>
                </c:pt>
                <c:pt idx="2878">
                  <c:v>40</c:v>
                </c:pt>
                <c:pt idx="2879">
                  <c:v>39</c:v>
                </c:pt>
                <c:pt idx="2880">
                  <c:v>26</c:v>
                </c:pt>
                <c:pt idx="2881">
                  <c:v>29</c:v>
                </c:pt>
                <c:pt idx="2882">
                  <c:v>33</c:v>
                </c:pt>
                <c:pt idx="2883">
                  <c:v>46</c:v>
                </c:pt>
                <c:pt idx="2884">
                  <c:v>27</c:v>
                </c:pt>
                <c:pt idx="2885">
                  <c:v>38</c:v>
                </c:pt>
                <c:pt idx="2886">
                  <c:v>42</c:v>
                </c:pt>
                <c:pt idx="2887">
                  <c:v>58</c:v>
                </c:pt>
                <c:pt idx="2888">
                  <c:v>36</c:v>
                </c:pt>
                <c:pt idx="2889">
                  <c:v>48</c:v>
                </c:pt>
                <c:pt idx="2890">
                  <c:v>39</c:v>
                </c:pt>
                <c:pt idx="2891">
                  <c:v>36</c:v>
                </c:pt>
                <c:pt idx="2892">
                  <c:v>31</c:v>
                </c:pt>
                <c:pt idx="2893">
                  <c:v>26</c:v>
                </c:pt>
                <c:pt idx="2894">
                  <c:v>33</c:v>
                </c:pt>
                <c:pt idx="2895">
                  <c:v>48</c:v>
                </c:pt>
                <c:pt idx="2896">
                  <c:v>32</c:v>
                </c:pt>
                <c:pt idx="2897">
                  <c:v>28</c:v>
                </c:pt>
                <c:pt idx="2898">
                  <c:v>40</c:v>
                </c:pt>
                <c:pt idx="2899">
                  <c:v>34</c:v>
                </c:pt>
                <c:pt idx="2900">
                  <c:v>28</c:v>
                </c:pt>
                <c:pt idx="2901">
                  <c:v>35</c:v>
                </c:pt>
                <c:pt idx="2902">
                  <c:v>31</c:v>
                </c:pt>
                <c:pt idx="2903">
                  <c:v>36</c:v>
                </c:pt>
                <c:pt idx="2904">
                  <c:v>50</c:v>
                </c:pt>
                <c:pt idx="2905">
                  <c:v>26</c:v>
                </c:pt>
                <c:pt idx="2906">
                  <c:v>29</c:v>
                </c:pt>
                <c:pt idx="2907">
                  <c:v>32</c:v>
                </c:pt>
                <c:pt idx="2908">
                  <c:v>33</c:v>
                </c:pt>
                <c:pt idx="2909">
                  <c:v>24</c:v>
                </c:pt>
                <c:pt idx="2910">
                  <c:v>27</c:v>
                </c:pt>
                <c:pt idx="2911">
                  <c:v>33</c:v>
                </c:pt>
                <c:pt idx="2912">
                  <c:v>34</c:v>
                </c:pt>
                <c:pt idx="2913">
                  <c:v>35</c:v>
                </c:pt>
                <c:pt idx="2914">
                  <c:v>31</c:v>
                </c:pt>
                <c:pt idx="2915">
                  <c:v>44</c:v>
                </c:pt>
                <c:pt idx="2916">
                  <c:v>36</c:v>
                </c:pt>
                <c:pt idx="2917">
                  <c:v>35</c:v>
                </c:pt>
                <c:pt idx="2918">
                  <c:v>21</c:v>
                </c:pt>
                <c:pt idx="2919">
                  <c:v>36</c:v>
                </c:pt>
                <c:pt idx="2920">
                  <c:v>24</c:v>
                </c:pt>
                <c:pt idx="2921">
                  <c:v>39</c:v>
                </c:pt>
                <c:pt idx="2922">
                  <c:v>30</c:v>
                </c:pt>
                <c:pt idx="2923">
                  <c:v>19</c:v>
                </c:pt>
                <c:pt idx="2924">
                  <c:v>23</c:v>
                </c:pt>
                <c:pt idx="2925">
                  <c:v>22</c:v>
                </c:pt>
                <c:pt idx="2926">
                  <c:v>36</c:v>
                </c:pt>
                <c:pt idx="2927">
                  <c:v>20</c:v>
                </c:pt>
                <c:pt idx="2928">
                  <c:v>32</c:v>
                </c:pt>
                <c:pt idx="2929">
                  <c:v>20</c:v>
                </c:pt>
                <c:pt idx="2930">
                  <c:v>26</c:v>
                </c:pt>
                <c:pt idx="2931">
                  <c:v>33</c:v>
                </c:pt>
                <c:pt idx="2932">
                  <c:v>35</c:v>
                </c:pt>
                <c:pt idx="2933">
                  <c:v>27</c:v>
                </c:pt>
                <c:pt idx="2934">
                  <c:v>29</c:v>
                </c:pt>
                <c:pt idx="2935">
                  <c:v>47</c:v>
                </c:pt>
                <c:pt idx="2936">
                  <c:v>37</c:v>
                </c:pt>
                <c:pt idx="2937">
                  <c:v>35</c:v>
                </c:pt>
                <c:pt idx="2938">
                  <c:v>22</c:v>
                </c:pt>
                <c:pt idx="2939">
                  <c:v>26</c:v>
                </c:pt>
                <c:pt idx="2940">
                  <c:v>34</c:v>
                </c:pt>
                <c:pt idx="2941">
                  <c:v>21</c:v>
                </c:pt>
                <c:pt idx="2942">
                  <c:v>14</c:v>
                </c:pt>
                <c:pt idx="2943">
                  <c:v>28</c:v>
                </c:pt>
                <c:pt idx="2944">
                  <c:v>23</c:v>
                </c:pt>
                <c:pt idx="2945">
                  <c:v>48</c:v>
                </c:pt>
                <c:pt idx="2946">
                  <c:v>98</c:v>
                </c:pt>
                <c:pt idx="2947">
                  <c:v>99</c:v>
                </c:pt>
                <c:pt idx="2948">
                  <c:v>98</c:v>
                </c:pt>
                <c:pt idx="2949">
                  <c:v>97</c:v>
                </c:pt>
                <c:pt idx="2950">
                  <c:v>96</c:v>
                </c:pt>
                <c:pt idx="2951">
                  <c:v>88</c:v>
                </c:pt>
                <c:pt idx="2952">
                  <c:v>95</c:v>
                </c:pt>
                <c:pt idx="2953">
                  <c:v>97</c:v>
                </c:pt>
                <c:pt idx="2954">
                  <c:v>88</c:v>
                </c:pt>
                <c:pt idx="2955">
                  <c:v>91</c:v>
                </c:pt>
                <c:pt idx="2956">
                  <c:v>90</c:v>
                </c:pt>
                <c:pt idx="2957">
                  <c:v>90</c:v>
                </c:pt>
                <c:pt idx="2958">
                  <c:v>90</c:v>
                </c:pt>
                <c:pt idx="2959">
                  <c:v>79</c:v>
                </c:pt>
                <c:pt idx="2960">
                  <c:v>84</c:v>
                </c:pt>
                <c:pt idx="2961">
                  <c:v>82</c:v>
                </c:pt>
                <c:pt idx="2962">
                  <c:v>86</c:v>
                </c:pt>
                <c:pt idx="2963">
                  <c:v>75</c:v>
                </c:pt>
                <c:pt idx="2964">
                  <c:v>84</c:v>
                </c:pt>
                <c:pt idx="2965">
                  <c:v>85</c:v>
                </c:pt>
                <c:pt idx="2966">
                  <c:v>79</c:v>
                </c:pt>
                <c:pt idx="2967">
                  <c:v>80</c:v>
                </c:pt>
                <c:pt idx="2968">
                  <c:v>85</c:v>
                </c:pt>
                <c:pt idx="2969">
                  <c:v>75</c:v>
                </c:pt>
                <c:pt idx="2970">
                  <c:v>78</c:v>
                </c:pt>
                <c:pt idx="2971">
                  <c:v>69</c:v>
                </c:pt>
                <c:pt idx="2972">
                  <c:v>71</c:v>
                </c:pt>
                <c:pt idx="2973">
                  <c:v>72</c:v>
                </c:pt>
                <c:pt idx="2974">
                  <c:v>69</c:v>
                </c:pt>
                <c:pt idx="2975">
                  <c:v>79</c:v>
                </c:pt>
                <c:pt idx="2976">
                  <c:v>71</c:v>
                </c:pt>
                <c:pt idx="2977">
                  <c:v>69</c:v>
                </c:pt>
                <c:pt idx="2978">
                  <c:v>71</c:v>
                </c:pt>
                <c:pt idx="2979">
                  <c:v>57</c:v>
                </c:pt>
                <c:pt idx="2980">
                  <c:v>63</c:v>
                </c:pt>
                <c:pt idx="2981">
                  <c:v>61</c:v>
                </c:pt>
                <c:pt idx="2982">
                  <c:v>62</c:v>
                </c:pt>
                <c:pt idx="2983">
                  <c:v>70</c:v>
                </c:pt>
                <c:pt idx="2984">
                  <c:v>62</c:v>
                </c:pt>
                <c:pt idx="2985">
                  <c:v>67</c:v>
                </c:pt>
                <c:pt idx="2986">
                  <c:v>55</c:v>
                </c:pt>
                <c:pt idx="2987">
                  <c:v>73</c:v>
                </c:pt>
                <c:pt idx="2988">
                  <c:v>68</c:v>
                </c:pt>
                <c:pt idx="2989">
                  <c:v>71</c:v>
                </c:pt>
                <c:pt idx="2990">
                  <c:v>65</c:v>
                </c:pt>
                <c:pt idx="2991">
                  <c:v>59</c:v>
                </c:pt>
                <c:pt idx="2992">
                  <c:v>62</c:v>
                </c:pt>
                <c:pt idx="2993">
                  <c:v>68</c:v>
                </c:pt>
                <c:pt idx="2994">
                  <c:v>77</c:v>
                </c:pt>
                <c:pt idx="2995">
                  <c:v>67</c:v>
                </c:pt>
                <c:pt idx="2996">
                  <c:v>63</c:v>
                </c:pt>
                <c:pt idx="2997">
                  <c:v>59</c:v>
                </c:pt>
                <c:pt idx="2998">
                  <c:v>54</c:v>
                </c:pt>
                <c:pt idx="2999">
                  <c:v>64</c:v>
                </c:pt>
                <c:pt idx="3000">
                  <c:v>60</c:v>
                </c:pt>
                <c:pt idx="3001">
                  <c:v>47</c:v>
                </c:pt>
                <c:pt idx="3002">
                  <c:v>65</c:v>
                </c:pt>
                <c:pt idx="3003">
                  <c:v>68</c:v>
                </c:pt>
                <c:pt idx="3004">
                  <c:v>61</c:v>
                </c:pt>
                <c:pt idx="3005">
                  <c:v>56</c:v>
                </c:pt>
                <c:pt idx="3006">
                  <c:v>47</c:v>
                </c:pt>
                <c:pt idx="3007">
                  <c:v>46</c:v>
                </c:pt>
                <c:pt idx="3008">
                  <c:v>58</c:v>
                </c:pt>
                <c:pt idx="3009">
                  <c:v>58</c:v>
                </c:pt>
                <c:pt idx="3010">
                  <c:v>49</c:v>
                </c:pt>
                <c:pt idx="3011">
                  <c:v>48</c:v>
                </c:pt>
                <c:pt idx="3012">
                  <c:v>51</c:v>
                </c:pt>
                <c:pt idx="3013">
                  <c:v>37</c:v>
                </c:pt>
                <c:pt idx="3014">
                  <c:v>45</c:v>
                </c:pt>
                <c:pt idx="3015">
                  <c:v>71</c:v>
                </c:pt>
                <c:pt idx="3016">
                  <c:v>54</c:v>
                </c:pt>
                <c:pt idx="3017">
                  <c:v>47</c:v>
                </c:pt>
                <c:pt idx="3018">
                  <c:v>45</c:v>
                </c:pt>
                <c:pt idx="3019">
                  <c:v>41</c:v>
                </c:pt>
                <c:pt idx="3020">
                  <c:v>45</c:v>
                </c:pt>
                <c:pt idx="3021">
                  <c:v>55</c:v>
                </c:pt>
                <c:pt idx="3022">
                  <c:v>36</c:v>
                </c:pt>
                <c:pt idx="3023">
                  <c:v>55</c:v>
                </c:pt>
                <c:pt idx="3024">
                  <c:v>53</c:v>
                </c:pt>
                <c:pt idx="3025">
                  <c:v>58</c:v>
                </c:pt>
                <c:pt idx="3026">
                  <c:v>49</c:v>
                </c:pt>
                <c:pt idx="3027">
                  <c:v>41</c:v>
                </c:pt>
                <c:pt idx="3028">
                  <c:v>54</c:v>
                </c:pt>
                <c:pt idx="3029">
                  <c:v>37</c:v>
                </c:pt>
                <c:pt idx="3030">
                  <c:v>51</c:v>
                </c:pt>
                <c:pt idx="3031">
                  <c:v>38</c:v>
                </c:pt>
                <c:pt idx="3032">
                  <c:v>34</c:v>
                </c:pt>
                <c:pt idx="3033">
                  <c:v>42</c:v>
                </c:pt>
                <c:pt idx="3034">
                  <c:v>52</c:v>
                </c:pt>
                <c:pt idx="3035">
                  <c:v>49</c:v>
                </c:pt>
                <c:pt idx="3036">
                  <c:v>46</c:v>
                </c:pt>
                <c:pt idx="3037">
                  <c:v>32</c:v>
                </c:pt>
                <c:pt idx="3038">
                  <c:v>43</c:v>
                </c:pt>
                <c:pt idx="3039">
                  <c:v>40</c:v>
                </c:pt>
                <c:pt idx="3040">
                  <c:v>38</c:v>
                </c:pt>
                <c:pt idx="3041">
                  <c:v>38</c:v>
                </c:pt>
                <c:pt idx="3042">
                  <c:v>45</c:v>
                </c:pt>
                <c:pt idx="3043">
                  <c:v>37</c:v>
                </c:pt>
                <c:pt idx="3044">
                  <c:v>53</c:v>
                </c:pt>
                <c:pt idx="3045">
                  <c:v>48</c:v>
                </c:pt>
                <c:pt idx="3046">
                  <c:v>50</c:v>
                </c:pt>
                <c:pt idx="3047">
                  <c:v>30</c:v>
                </c:pt>
                <c:pt idx="3048">
                  <c:v>48</c:v>
                </c:pt>
                <c:pt idx="3049">
                  <c:v>46</c:v>
                </c:pt>
                <c:pt idx="3050">
                  <c:v>33</c:v>
                </c:pt>
                <c:pt idx="3051">
                  <c:v>33</c:v>
                </c:pt>
                <c:pt idx="3052">
                  <c:v>37</c:v>
                </c:pt>
                <c:pt idx="3053">
                  <c:v>32</c:v>
                </c:pt>
                <c:pt idx="3054">
                  <c:v>52</c:v>
                </c:pt>
                <c:pt idx="3055">
                  <c:v>36</c:v>
                </c:pt>
                <c:pt idx="3056">
                  <c:v>30</c:v>
                </c:pt>
                <c:pt idx="3057">
                  <c:v>44</c:v>
                </c:pt>
                <c:pt idx="3058">
                  <c:v>45</c:v>
                </c:pt>
                <c:pt idx="3059">
                  <c:v>37</c:v>
                </c:pt>
                <c:pt idx="3060">
                  <c:v>51</c:v>
                </c:pt>
                <c:pt idx="3061">
                  <c:v>22</c:v>
                </c:pt>
                <c:pt idx="3062">
                  <c:v>48</c:v>
                </c:pt>
                <c:pt idx="3063">
                  <c:v>33</c:v>
                </c:pt>
                <c:pt idx="3064">
                  <c:v>28</c:v>
                </c:pt>
                <c:pt idx="3065">
                  <c:v>29</c:v>
                </c:pt>
                <c:pt idx="3066">
                  <c:v>39</c:v>
                </c:pt>
                <c:pt idx="3067">
                  <c:v>47</c:v>
                </c:pt>
                <c:pt idx="3068">
                  <c:v>35</c:v>
                </c:pt>
                <c:pt idx="3069">
                  <c:v>29</c:v>
                </c:pt>
                <c:pt idx="3070">
                  <c:v>45</c:v>
                </c:pt>
                <c:pt idx="3071">
                  <c:v>52</c:v>
                </c:pt>
                <c:pt idx="3072">
                  <c:v>54</c:v>
                </c:pt>
                <c:pt idx="3073">
                  <c:v>36</c:v>
                </c:pt>
                <c:pt idx="3074">
                  <c:v>36</c:v>
                </c:pt>
                <c:pt idx="3075">
                  <c:v>37</c:v>
                </c:pt>
                <c:pt idx="3076">
                  <c:v>39</c:v>
                </c:pt>
                <c:pt idx="3077">
                  <c:v>34</c:v>
                </c:pt>
                <c:pt idx="3078">
                  <c:v>42</c:v>
                </c:pt>
                <c:pt idx="3079">
                  <c:v>40</c:v>
                </c:pt>
                <c:pt idx="3080">
                  <c:v>43</c:v>
                </c:pt>
                <c:pt idx="3081">
                  <c:v>30</c:v>
                </c:pt>
                <c:pt idx="3082">
                  <c:v>28</c:v>
                </c:pt>
                <c:pt idx="3083">
                  <c:v>47</c:v>
                </c:pt>
                <c:pt idx="3084">
                  <c:v>27</c:v>
                </c:pt>
                <c:pt idx="3085">
                  <c:v>52</c:v>
                </c:pt>
                <c:pt idx="3086">
                  <c:v>53</c:v>
                </c:pt>
                <c:pt idx="3087">
                  <c:v>47</c:v>
                </c:pt>
                <c:pt idx="3088">
                  <c:v>45</c:v>
                </c:pt>
                <c:pt idx="3089">
                  <c:v>39</c:v>
                </c:pt>
                <c:pt idx="3090">
                  <c:v>29</c:v>
                </c:pt>
                <c:pt idx="3091">
                  <c:v>50</c:v>
                </c:pt>
                <c:pt idx="3092">
                  <c:v>40</c:v>
                </c:pt>
                <c:pt idx="3093">
                  <c:v>35</c:v>
                </c:pt>
                <c:pt idx="3094">
                  <c:v>28</c:v>
                </c:pt>
                <c:pt idx="3095">
                  <c:v>35</c:v>
                </c:pt>
                <c:pt idx="3096">
                  <c:v>48</c:v>
                </c:pt>
                <c:pt idx="3097">
                  <c:v>33</c:v>
                </c:pt>
                <c:pt idx="3098">
                  <c:v>57</c:v>
                </c:pt>
                <c:pt idx="3099">
                  <c:v>30</c:v>
                </c:pt>
                <c:pt idx="3100">
                  <c:v>48</c:v>
                </c:pt>
                <c:pt idx="3101">
                  <c:v>33</c:v>
                </c:pt>
                <c:pt idx="3102">
                  <c:v>38</c:v>
                </c:pt>
                <c:pt idx="3103">
                  <c:v>34</c:v>
                </c:pt>
                <c:pt idx="3104">
                  <c:v>34</c:v>
                </c:pt>
                <c:pt idx="3105">
                  <c:v>36</c:v>
                </c:pt>
                <c:pt idx="3106">
                  <c:v>28</c:v>
                </c:pt>
                <c:pt idx="3107">
                  <c:v>40</c:v>
                </c:pt>
                <c:pt idx="3108">
                  <c:v>37</c:v>
                </c:pt>
                <c:pt idx="3109">
                  <c:v>35</c:v>
                </c:pt>
                <c:pt idx="3110">
                  <c:v>28</c:v>
                </c:pt>
                <c:pt idx="3111">
                  <c:v>47</c:v>
                </c:pt>
                <c:pt idx="3112">
                  <c:v>27</c:v>
                </c:pt>
                <c:pt idx="3113">
                  <c:v>34</c:v>
                </c:pt>
                <c:pt idx="3114">
                  <c:v>36</c:v>
                </c:pt>
                <c:pt idx="3115">
                  <c:v>35</c:v>
                </c:pt>
                <c:pt idx="3116">
                  <c:v>28</c:v>
                </c:pt>
                <c:pt idx="3117">
                  <c:v>31</c:v>
                </c:pt>
                <c:pt idx="3118">
                  <c:v>33</c:v>
                </c:pt>
                <c:pt idx="3119">
                  <c:v>34</c:v>
                </c:pt>
                <c:pt idx="3120">
                  <c:v>24</c:v>
                </c:pt>
                <c:pt idx="3121">
                  <c:v>29</c:v>
                </c:pt>
                <c:pt idx="3122">
                  <c:v>30</c:v>
                </c:pt>
                <c:pt idx="3123">
                  <c:v>20</c:v>
                </c:pt>
                <c:pt idx="3124">
                  <c:v>36</c:v>
                </c:pt>
                <c:pt idx="3125">
                  <c:v>38</c:v>
                </c:pt>
                <c:pt idx="3126">
                  <c:v>27</c:v>
                </c:pt>
                <c:pt idx="3127">
                  <c:v>40</c:v>
                </c:pt>
                <c:pt idx="3128">
                  <c:v>22</c:v>
                </c:pt>
                <c:pt idx="3129">
                  <c:v>35</c:v>
                </c:pt>
                <c:pt idx="3130">
                  <c:v>24</c:v>
                </c:pt>
                <c:pt idx="3131">
                  <c:v>24</c:v>
                </c:pt>
                <c:pt idx="3132">
                  <c:v>51</c:v>
                </c:pt>
                <c:pt idx="3133">
                  <c:v>35</c:v>
                </c:pt>
                <c:pt idx="3134">
                  <c:v>40</c:v>
                </c:pt>
                <c:pt idx="3135">
                  <c:v>33</c:v>
                </c:pt>
                <c:pt idx="3136">
                  <c:v>34</c:v>
                </c:pt>
                <c:pt idx="3137">
                  <c:v>31</c:v>
                </c:pt>
                <c:pt idx="3138">
                  <c:v>22</c:v>
                </c:pt>
                <c:pt idx="3139">
                  <c:v>42</c:v>
                </c:pt>
                <c:pt idx="3140">
                  <c:v>27</c:v>
                </c:pt>
                <c:pt idx="3141">
                  <c:v>23</c:v>
                </c:pt>
                <c:pt idx="3142">
                  <c:v>32</c:v>
                </c:pt>
                <c:pt idx="3143">
                  <c:v>13</c:v>
                </c:pt>
                <c:pt idx="3144">
                  <c:v>25</c:v>
                </c:pt>
                <c:pt idx="3145">
                  <c:v>98</c:v>
                </c:pt>
                <c:pt idx="3146">
                  <c:v>99</c:v>
                </c:pt>
                <c:pt idx="3147">
                  <c:v>96</c:v>
                </c:pt>
                <c:pt idx="3148">
                  <c:v>97</c:v>
                </c:pt>
                <c:pt idx="3149">
                  <c:v>89</c:v>
                </c:pt>
                <c:pt idx="3150">
                  <c:v>99</c:v>
                </c:pt>
                <c:pt idx="3151">
                  <c:v>92</c:v>
                </c:pt>
                <c:pt idx="3152">
                  <c:v>88</c:v>
                </c:pt>
                <c:pt idx="3153">
                  <c:v>95</c:v>
                </c:pt>
                <c:pt idx="3154">
                  <c:v>89</c:v>
                </c:pt>
                <c:pt idx="3155">
                  <c:v>90</c:v>
                </c:pt>
                <c:pt idx="3156">
                  <c:v>88</c:v>
                </c:pt>
                <c:pt idx="3157">
                  <c:v>91</c:v>
                </c:pt>
                <c:pt idx="3158">
                  <c:v>91</c:v>
                </c:pt>
                <c:pt idx="3159">
                  <c:v>82</c:v>
                </c:pt>
                <c:pt idx="3160">
                  <c:v>89</c:v>
                </c:pt>
                <c:pt idx="3161">
                  <c:v>87</c:v>
                </c:pt>
                <c:pt idx="3162">
                  <c:v>86</c:v>
                </c:pt>
                <c:pt idx="3163">
                  <c:v>89</c:v>
                </c:pt>
                <c:pt idx="3164">
                  <c:v>78</c:v>
                </c:pt>
                <c:pt idx="3165">
                  <c:v>85</c:v>
                </c:pt>
                <c:pt idx="3166">
                  <c:v>89</c:v>
                </c:pt>
                <c:pt idx="3167">
                  <c:v>77</c:v>
                </c:pt>
                <c:pt idx="3168">
                  <c:v>78</c:v>
                </c:pt>
                <c:pt idx="3169">
                  <c:v>84</c:v>
                </c:pt>
                <c:pt idx="3170">
                  <c:v>76</c:v>
                </c:pt>
                <c:pt idx="3171">
                  <c:v>81</c:v>
                </c:pt>
                <c:pt idx="3172">
                  <c:v>77</c:v>
                </c:pt>
                <c:pt idx="3173">
                  <c:v>72</c:v>
                </c:pt>
                <c:pt idx="3174">
                  <c:v>68</c:v>
                </c:pt>
                <c:pt idx="3175">
                  <c:v>70</c:v>
                </c:pt>
                <c:pt idx="3176">
                  <c:v>76</c:v>
                </c:pt>
                <c:pt idx="3177">
                  <c:v>73</c:v>
                </c:pt>
                <c:pt idx="3178">
                  <c:v>77</c:v>
                </c:pt>
                <c:pt idx="3179">
                  <c:v>81</c:v>
                </c:pt>
                <c:pt idx="3180">
                  <c:v>70</c:v>
                </c:pt>
                <c:pt idx="3181">
                  <c:v>72</c:v>
                </c:pt>
                <c:pt idx="3182">
                  <c:v>73</c:v>
                </c:pt>
                <c:pt idx="3183">
                  <c:v>72</c:v>
                </c:pt>
                <c:pt idx="3184">
                  <c:v>83</c:v>
                </c:pt>
                <c:pt idx="3185">
                  <c:v>70</c:v>
                </c:pt>
                <c:pt idx="3186">
                  <c:v>77</c:v>
                </c:pt>
                <c:pt idx="3187">
                  <c:v>68</c:v>
                </c:pt>
                <c:pt idx="3188">
                  <c:v>56</c:v>
                </c:pt>
                <c:pt idx="3189">
                  <c:v>77</c:v>
                </c:pt>
                <c:pt idx="3190">
                  <c:v>66</c:v>
                </c:pt>
                <c:pt idx="3191">
                  <c:v>48</c:v>
                </c:pt>
                <c:pt idx="3192">
                  <c:v>61</c:v>
                </c:pt>
                <c:pt idx="3193">
                  <c:v>65</c:v>
                </c:pt>
                <c:pt idx="3194">
                  <c:v>66</c:v>
                </c:pt>
                <c:pt idx="3195">
                  <c:v>64</c:v>
                </c:pt>
                <c:pt idx="3196">
                  <c:v>54</c:v>
                </c:pt>
                <c:pt idx="3197">
                  <c:v>50</c:v>
                </c:pt>
                <c:pt idx="3198">
                  <c:v>63</c:v>
                </c:pt>
                <c:pt idx="3199">
                  <c:v>59</c:v>
                </c:pt>
                <c:pt idx="3200">
                  <c:v>52</c:v>
                </c:pt>
                <c:pt idx="3201">
                  <c:v>52</c:v>
                </c:pt>
                <c:pt idx="3202">
                  <c:v>55</c:v>
                </c:pt>
                <c:pt idx="3203">
                  <c:v>72</c:v>
                </c:pt>
                <c:pt idx="3204">
                  <c:v>58</c:v>
                </c:pt>
                <c:pt idx="3205">
                  <c:v>57</c:v>
                </c:pt>
                <c:pt idx="3206">
                  <c:v>62</c:v>
                </c:pt>
                <c:pt idx="3207">
                  <c:v>60</c:v>
                </c:pt>
                <c:pt idx="3208">
                  <c:v>50</c:v>
                </c:pt>
                <c:pt idx="3209">
                  <c:v>53</c:v>
                </c:pt>
                <c:pt idx="3210">
                  <c:v>61</c:v>
                </c:pt>
                <c:pt idx="3211">
                  <c:v>51</c:v>
                </c:pt>
                <c:pt idx="3212">
                  <c:v>70</c:v>
                </c:pt>
                <c:pt idx="3213">
                  <c:v>47</c:v>
                </c:pt>
                <c:pt idx="3214">
                  <c:v>44</c:v>
                </c:pt>
                <c:pt idx="3215">
                  <c:v>40</c:v>
                </c:pt>
                <c:pt idx="3216">
                  <c:v>49</c:v>
                </c:pt>
                <c:pt idx="3217">
                  <c:v>41</c:v>
                </c:pt>
                <c:pt idx="3218">
                  <c:v>48</c:v>
                </c:pt>
                <c:pt idx="3219">
                  <c:v>46</c:v>
                </c:pt>
                <c:pt idx="3220">
                  <c:v>53</c:v>
                </c:pt>
                <c:pt idx="3221">
                  <c:v>47</c:v>
                </c:pt>
                <c:pt idx="3222">
                  <c:v>42</c:v>
                </c:pt>
                <c:pt idx="3223">
                  <c:v>54</c:v>
                </c:pt>
                <c:pt idx="3224">
                  <c:v>42</c:v>
                </c:pt>
                <c:pt idx="3225">
                  <c:v>33</c:v>
                </c:pt>
                <c:pt idx="3226">
                  <c:v>41</c:v>
                </c:pt>
                <c:pt idx="3227">
                  <c:v>45</c:v>
                </c:pt>
                <c:pt idx="3228">
                  <c:v>51</c:v>
                </c:pt>
                <c:pt idx="3229">
                  <c:v>48</c:v>
                </c:pt>
                <c:pt idx="3230">
                  <c:v>37</c:v>
                </c:pt>
                <c:pt idx="3231">
                  <c:v>36</c:v>
                </c:pt>
                <c:pt idx="3232">
                  <c:v>50</c:v>
                </c:pt>
                <c:pt idx="3233">
                  <c:v>39</c:v>
                </c:pt>
                <c:pt idx="3234">
                  <c:v>40</c:v>
                </c:pt>
                <c:pt idx="3235">
                  <c:v>38</c:v>
                </c:pt>
                <c:pt idx="3236">
                  <c:v>40</c:v>
                </c:pt>
                <c:pt idx="3237">
                  <c:v>54</c:v>
                </c:pt>
                <c:pt idx="3238">
                  <c:v>37</c:v>
                </c:pt>
                <c:pt idx="3239">
                  <c:v>44</c:v>
                </c:pt>
                <c:pt idx="3240">
                  <c:v>38</c:v>
                </c:pt>
                <c:pt idx="3241">
                  <c:v>31</c:v>
                </c:pt>
                <c:pt idx="3242">
                  <c:v>31</c:v>
                </c:pt>
                <c:pt idx="3243">
                  <c:v>42</c:v>
                </c:pt>
                <c:pt idx="3244">
                  <c:v>37</c:v>
                </c:pt>
                <c:pt idx="3245">
                  <c:v>47</c:v>
                </c:pt>
                <c:pt idx="3246">
                  <c:v>41</c:v>
                </c:pt>
                <c:pt idx="3247">
                  <c:v>44</c:v>
                </c:pt>
                <c:pt idx="3248">
                  <c:v>29</c:v>
                </c:pt>
                <c:pt idx="3249">
                  <c:v>38</c:v>
                </c:pt>
                <c:pt idx="3250">
                  <c:v>24</c:v>
                </c:pt>
                <c:pt idx="3251">
                  <c:v>22</c:v>
                </c:pt>
                <c:pt idx="3252">
                  <c:v>27</c:v>
                </c:pt>
                <c:pt idx="3253">
                  <c:v>23</c:v>
                </c:pt>
                <c:pt idx="3254">
                  <c:v>33</c:v>
                </c:pt>
                <c:pt idx="3255">
                  <c:v>99</c:v>
                </c:pt>
                <c:pt idx="3256">
                  <c:v>100</c:v>
                </c:pt>
                <c:pt idx="3257">
                  <c:v>100</c:v>
                </c:pt>
                <c:pt idx="3258">
                  <c:v>99</c:v>
                </c:pt>
                <c:pt idx="3259">
                  <c:v>100</c:v>
                </c:pt>
                <c:pt idx="3260">
                  <c:v>94</c:v>
                </c:pt>
                <c:pt idx="3261">
                  <c:v>95</c:v>
                </c:pt>
                <c:pt idx="3262">
                  <c:v>98</c:v>
                </c:pt>
                <c:pt idx="3263">
                  <c:v>88</c:v>
                </c:pt>
                <c:pt idx="3264">
                  <c:v>92</c:v>
                </c:pt>
                <c:pt idx="3265">
                  <c:v>93</c:v>
                </c:pt>
                <c:pt idx="3266">
                  <c:v>97</c:v>
                </c:pt>
                <c:pt idx="3267">
                  <c:v>92</c:v>
                </c:pt>
                <c:pt idx="3268">
                  <c:v>88</c:v>
                </c:pt>
                <c:pt idx="3269">
                  <c:v>83</c:v>
                </c:pt>
                <c:pt idx="3270">
                  <c:v>84</c:v>
                </c:pt>
                <c:pt idx="3271">
                  <c:v>93</c:v>
                </c:pt>
                <c:pt idx="3272">
                  <c:v>94</c:v>
                </c:pt>
                <c:pt idx="3273">
                  <c:v>96</c:v>
                </c:pt>
                <c:pt idx="3274">
                  <c:v>96</c:v>
                </c:pt>
                <c:pt idx="3275">
                  <c:v>81</c:v>
                </c:pt>
                <c:pt idx="3276">
                  <c:v>96</c:v>
                </c:pt>
                <c:pt idx="3277">
                  <c:v>92</c:v>
                </c:pt>
                <c:pt idx="3278">
                  <c:v>95</c:v>
                </c:pt>
                <c:pt idx="3279">
                  <c:v>58</c:v>
                </c:pt>
                <c:pt idx="3280">
                  <c:v>83</c:v>
                </c:pt>
                <c:pt idx="3281">
                  <c:v>96</c:v>
                </c:pt>
                <c:pt idx="3282">
                  <c:v>99</c:v>
                </c:pt>
                <c:pt idx="3283">
                  <c:v>80</c:v>
                </c:pt>
                <c:pt idx="3284">
                  <c:v>85</c:v>
                </c:pt>
                <c:pt idx="3285">
                  <c:v>91</c:v>
                </c:pt>
                <c:pt idx="3286">
                  <c:v>73</c:v>
                </c:pt>
                <c:pt idx="3287">
                  <c:v>79</c:v>
                </c:pt>
                <c:pt idx="3288">
                  <c:v>69</c:v>
                </c:pt>
                <c:pt idx="3289">
                  <c:v>83</c:v>
                </c:pt>
                <c:pt idx="3290">
                  <c:v>72</c:v>
                </c:pt>
                <c:pt idx="3291">
                  <c:v>89</c:v>
                </c:pt>
                <c:pt idx="3292">
                  <c:v>91</c:v>
                </c:pt>
                <c:pt idx="3293">
                  <c:v>87</c:v>
                </c:pt>
                <c:pt idx="3294">
                  <c:v>98</c:v>
                </c:pt>
                <c:pt idx="3295">
                  <c:v>96</c:v>
                </c:pt>
                <c:pt idx="3296">
                  <c:v>81</c:v>
                </c:pt>
                <c:pt idx="3297">
                  <c:v>92</c:v>
                </c:pt>
                <c:pt idx="3298">
                  <c:v>99</c:v>
                </c:pt>
                <c:pt idx="3299">
                  <c:v>84</c:v>
                </c:pt>
                <c:pt idx="3300">
                  <c:v>92</c:v>
                </c:pt>
                <c:pt idx="3301">
                  <c:v>78</c:v>
                </c:pt>
                <c:pt idx="3302">
                  <c:v>76</c:v>
                </c:pt>
                <c:pt idx="3303">
                  <c:v>84</c:v>
                </c:pt>
                <c:pt idx="3304">
                  <c:v>69</c:v>
                </c:pt>
                <c:pt idx="3305">
                  <c:v>78</c:v>
                </c:pt>
                <c:pt idx="3306">
                  <c:v>68</c:v>
                </c:pt>
                <c:pt idx="3307">
                  <c:v>46</c:v>
                </c:pt>
                <c:pt idx="3308">
                  <c:v>53</c:v>
                </c:pt>
                <c:pt idx="3309">
                  <c:v>91</c:v>
                </c:pt>
                <c:pt idx="3310">
                  <c:v>83</c:v>
                </c:pt>
                <c:pt idx="3311">
                  <c:v>78</c:v>
                </c:pt>
                <c:pt idx="3312">
                  <c:v>76</c:v>
                </c:pt>
                <c:pt idx="3313">
                  <c:v>89</c:v>
                </c:pt>
                <c:pt idx="3314">
                  <c:v>78</c:v>
                </c:pt>
                <c:pt idx="3315">
                  <c:v>66</c:v>
                </c:pt>
                <c:pt idx="3316">
                  <c:v>67</c:v>
                </c:pt>
                <c:pt idx="3317">
                  <c:v>83</c:v>
                </c:pt>
                <c:pt idx="3318">
                  <c:v>81</c:v>
                </c:pt>
                <c:pt idx="3319">
                  <c:v>100</c:v>
                </c:pt>
                <c:pt idx="3320">
                  <c:v>74</c:v>
                </c:pt>
                <c:pt idx="3321">
                  <c:v>64</c:v>
                </c:pt>
                <c:pt idx="3322">
                  <c:v>69</c:v>
                </c:pt>
                <c:pt idx="3323">
                  <c:v>90</c:v>
                </c:pt>
                <c:pt idx="3324">
                  <c:v>72</c:v>
                </c:pt>
                <c:pt idx="3325">
                  <c:v>96</c:v>
                </c:pt>
                <c:pt idx="3326">
                  <c:v>84</c:v>
                </c:pt>
                <c:pt idx="3327">
                  <c:v>72</c:v>
                </c:pt>
                <c:pt idx="3328">
                  <c:v>86</c:v>
                </c:pt>
                <c:pt idx="3329">
                  <c:v>46</c:v>
                </c:pt>
                <c:pt idx="3330">
                  <c:v>92</c:v>
                </c:pt>
                <c:pt idx="3331">
                  <c:v>69</c:v>
                </c:pt>
                <c:pt idx="3332">
                  <c:v>70</c:v>
                </c:pt>
                <c:pt idx="3333">
                  <c:v>72</c:v>
                </c:pt>
                <c:pt idx="3334">
                  <c:v>91</c:v>
                </c:pt>
                <c:pt idx="3335">
                  <c:v>59</c:v>
                </c:pt>
                <c:pt idx="3336">
                  <c:v>93</c:v>
                </c:pt>
                <c:pt idx="3337">
                  <c:v>68</c:v>
                </c:pt>
                <c:pt idx="3338">
                  <c:v>73</c:v>
                </c:pt>
                <c:pt idx="3339">
                  <c:v>65</c:v>
                </c:pt>
                <c:pt idx="3340">
                  <c:v>79</c:v>
                </c:pt>
                <c:pt idx="3341">
                  <c:v>86</c:v>
                </c:pt>
                <c:pt idx="3342">
                  <c:v>70</c:v>
                </c:pt>
                <c:pt idx="3343">
                  <c:v>70</c:v>
                </c:pt>
                <c:pt idx="3344">
                  <c:v>78</c:v>
                </c:pt>
                <c:pt idx="3345">
                  <c:v>79</c:v>
                </c:pt>
                <c:pt idx="3346">
                  <c:v>80</c:v>
                </c:pt>
                <c:pt idx="3347">
                  <c:v>89</c:v>
                </c:pt>
                <c:pt idx="3348">
                  <c:v>71</c:v>
                </c:pt>
                <c:pt idx="3349">
                  <c:v>75</c:v>
                </c:pt>
                <c:pt idx="3350">
                  <c:v>73</c:v>
                </c:pt>
                <c:pt idx="3351">
                  <c:v>65</c:v>
                </c:pt>
                <c:pt idx="3352">
                  <c:v>56</c:v>
                </c:pt>
                <c:pt idx="3353">
                  <c:v>44</c:v>
                </c:pt>
                <c:pt idx="3354">
                  <c:v>67</c:v>
                </c:pt>
                <c:pt idx="3355">
                  <c:v>83</c:v>
                </c:pt>
                <c:pt idx="3356">
                  <c:v>78</c:v>
                </c:pt>
                <c:pt idx="3357">
                  <c:v>55</c:v>
                </c:pt>
                <c:pt idx="3358">
                  <c:v>98</c:v>
                </c:pt>
                <c:pt idx="3359">
                  <c:v>46</c:v>
                </c:pt>
                <c:pt idx="3360">
                  <c:v>57</c:v>
                </c:pt>
                <c:pt idx="3361">
                  <c:v>62</c:v>
                </c:pt>
                <c:pt idx="3362">
                  <c:v>78</c:v>
                </c:pt>
                <c:pt idx="3363">
                  <c:v>63</c:v>
                </c:pt>
                <c:pt idx="3364">
                  <c:v>45</c:v>
                </c:pt>
                <c:pt idx="3365">
                  <c:v>66</c:v>
                </c:pt>
                <c:pt idx="3366">
                  <c:v>74</c:v>
                </c:pt>
                <c:pt idx="3367">
                  <c:v>64</c:v>
                </c:pt>
                <c:pt idx="3368">
                  <c:v>65</c:v>
                </c:pt>
                <c:pt idx="3369">
                  <c:v>53</c:v>
                </c:pt>
                <c:pt idx="3370">
                  <c:v>75</c:v>
                </c:pt>
                <c:pt idx="3371">
                  <c:v>59</c:v>
                </c:pt>
                <c:pt idx="3372">
                  <c:v>50</c:v>
                </c:pt>
                <c:pt idx="3373">
                  <c:v>65</c:v>
                </c:pt>
                <c:pt idx="3374">
                  <c:v>40</c:v>
                </c:pt>
                <c:pt idx="3375">
                  <c:v>41</c:v>
                </c:pt>
                <c:pt idx="3376">
                  <c:v>64</c:v>
                </c:pt>
                <c:pt idx="3377">
                  <c:v>55</c:v>
                </c:pt>
                <c:pt idx="3378">
                  <c:v>73</c:v>
                </c:pt>
                <c:pt idx="3379">
                  <c:v>59</c:v>
                </c:pt>
                <c:pt idx="3380">
                  <c:v>58</c:v>
                </c:pt>
                <c:pt idx="3381">
                  <c:v>58</c:v>
                </c:pt>
                <c:pt idx="3382">
                  <c:v>72</c:v>
                </c:pt>
                <c:pt idx="3383">
                  <c:v>79</c:v>
                </c:pt>
                <c:pt idx="3384">
                  <c:v>92</c:v>
                </c:pt>
                <c:pt idx="3385">
                  <c:v>59</c:v>
                </c:pt>
                <c:pt idx="3386">
                  <c:v>53</c:v>
                </c:pt>
                <c:pt idx="3387">
                  <c:v>72</c:v>
                </c:pt>
                <c:pt idx="3388">
                  <c:v>52</c:v>
                </c:pt>
                <c:pt idx="3389">
                  <c:v>100</c:v>
                </c:pt>
                <c:pt idx="3390">
                  <c:v>41</c:v>
                </c:pt>
                <c:pt idx="3391">
                  <c:v>62</c:v>
                </c:pt>
                <c:pt idx="3392">
                  <c:v>65</c:v>
                </c:pt>
                <c:pt idx="3393">
                  <c:v>29</c:v>
                </c:pt>
                <c:pt idx="3394">
                  <c:v>71</c:v>
                </c:pt>
                <c:pt idx="3395">
                  <c:v>64</c:v>
                </c:pt>
                <c:pt idx="3396">
                  <c:v>51</c:v>
                </c:pt>
                <c:pt idx="3397">
                  <c:v>85</c:v>
                </c:pt>
                <c:pt idx="3398">
                  <c:v>63</c:v>
                </c:pt>
                <c:pt idx="3399">
                  <c:v>58</c:v>
                </c:pt>
                <c:pt idx="3400">
                  <c:v>66</c:v>
                </c:pt>
                <c:pt idx="3401">
                  <c:v>61</c:v>
                </c:pt>
                <c:pt idx="3402">
                  <c:v>67</c:v>
                </c:pt>
                <c:pt idx="3403">
                  <c:v>78</c:v>
                </c:pt>
                <c:pt idx="3404">
                  <c:v>59</c:v>
                </c:pt>
                <c:pt idx="3405">
                  <c:v>45</c:v>
                </c:pt>
                <c:pt idx="3406">
                  <c:v>60</c:v>
                </c:pt>
                <c:pt idx="3407">
                  <c:v>60</c:v>
                </c:pt>
                <c:pt idx="3408">
                  <c:v>57</c:v>
                </c:pt>
                <c:pt idx="3409">
                  <c:v>56</c:v>
                </c:pt>
                <c:pt idx="3410">
                  <c:v>60</c:v>
                </c:pt>
                <c:pt idx="3411">
                  <c:v>54</c:v>
                </c:pt>
                <c:pt idx="3412">
                  <c:v>70</c:v>
                </c:pt>
                <c:pt idx="3413">
                  <c:v>70</c:v>
                </c:pt>
                <c:pt idx="3414">
                  <c:v>45</c:v>
                </c:pt>
                <c:pt idx="3415">
                  <c:v>63</c:v>
                </c:pt>
                <c:pt idx="3416">
                  <c:v>52</c:v>
                </c:pt>
                <c:pt idx="3417">
                  <c:v>58</c:v>
                </c:pt>
                <c:pt idx="3418">
                  <c:v>52</c:v>
                </c:pt>
                <c:pt idx="3419">
                  <c:v>60</c:v>
                </c:pt>
                <c:pt idx="3420">
                  <c:v>65</c:v>
                </c:pt>
                <c:pt idx="3421">
                  <c:v>33</c:v>
                </c:pt>
                <c:pt idx="3422">
                  <c:v>49</c:v>
                </c:pt>
                <c:pt idx="3423">
                  <c:v>66</c:v>
                </c:pt>
                <c:pt idx="3424">
                  <c:v>58</c:v>
                </c:pt>
                <c:pt idx="3425">
                  <c:v>42</c:v>
                </c:pt>
                <c:pt idx="3426">
                  <c:v>51</c:v>
                </c:pt>
                <c:pt idx="3427">
                  <c:v>61</c:v>
                </c:pt>
                <c:pt idx="3428">
                  <c:v>60</c:v>
                </c:pt>
                <c:pt idx="3429">
                  <c:v>57</c:v>
                </c:pt>
                <c:pt idx="3430">
                  <c:v>58</c:v>
                </c:pt>
                <c:pt idx="3431">
                  <c:v>62</c:v>
                </c:pt>
                <c:pt idx="3432">
                  <c:v>52</c:v>
                </c:pt>
                <c:pt idx="3433">
                  <c:v>49</c:v>
                </c:pt>
                <c:pt idx="3434">
                  <c:v>29</c:v>
                </c:pt>
                <c:pt idx="3435">
                  <c:v>46</c:v>
                </c:pt>
                <c:pt idx="3436">
                  <c:v>77</c:v>
                </c:pt>
                <c:pt idx="3437">
                  <c:v>35</c:v>
                </c:pt>
                <c:pt idx="3438">
                  <c:v>44</c:v>
                </c:pt>
                <c:pt idx="3439">
                  <c:v>60</c:v>
                </c:pt>
                <c:pt idx="3440">
                  <c:v>100</c:v>
                </c:pt>
                <c:pt idx="3441">
                  <c:v>100</c:v>
                </c:pt>
                <c:pt idx="3442">
                  <c:v>100</c:v>
                </c:pt>
                <c:pt idx="3443">
                  <c:v>98</c:v>
                </c:pt>
                <c:pt idx="3444">
                  <c:v>100</c:v>
                </c:pt>
                <c:pt idx="3445">
                  <c:v>97</c:v>
                </c:pt>
                <c:pt idx="3446">
                  <c:v>100</c:v>
                </c:pt>
                <c:pt idx="3447">
                  <c:v>94</c:v>
                </c:pt>
                <c:pt idx="3448">
                  <c:v>99</c:v>
                </c:pt>
                <c:pt idx="3449">
                  <c:v>99</c:v>
                </c:pt>
                <c:pt idx="3450">
                  <c:v>97</c:v>
                </c:pt>
                <c:pt idx="3451">
                  <c:v>98</c:v>
                </c:pt>
                <c:pt idx="3452">
                  <c:v>97</c:v>
                </c:pt>
                <c:pt idx="3453">
                  <c:v>97</c:v>
                </c:pt>
                <c:pt idx="3454">
                  <c:v>87</c:v>
                </c:pt>
                <c:pt idx="3455">
                  <c:v>98</c:v>
                </c:pt>
                <c:pt idx="3456">
                  <c:v>89</c:v>
                </c:pt>
                <c:pt idx="3457">
                  <c:v>94</c:v>
                </c:pt>
                <c:pt idx="3458">
                  <c:v>86</c:v>
                </c:pt>
                <c:pt idx="3459">
                  <c:v>94</c:v>
                </c:pt>
                <c:pt idx="3460">
                  <c:v>97</c:v>
                </c:pt>
                <c:pt idx="3461">
                  <c:v>97</c:v>
                </c:pt>
                <c:pt idx="3462">
                  <c:v>85</c:v>
                </c:pt>
                <c:pt idx="3463">
                  <c:v>92</c:v>
                </c:pt>
                <c:pt idx="3464">
                  <c:v>98</c:v>
                </c:pt>
                <c:pt idx="3465">
                  <c:v>99</c:v>
                </c:pt>
                <c:pt idx="3466">
                  <c:v>91</c:v>
                </c:pt>
                <c:pt idx="3467">
                  <c:v>77</c:v>
                </c:pt>
                <c:pt idx="3468">
                  <c:v>90</c:v>
                </c:pt>
                <c:pt idx="3469">
                  <c:v>69</c:v>
                </c:pt>
                <c:pt idx="3470">
                  <c:v>82</c:v>
                </c:pt>
                <c:pt idx="3471">
                  <c:v>73</c:v>
                </c:pt>
                <c:pt idx="3472">
                  <c:v>98</c:v>
                </c:pt>
                <c:pt idx="3473">
                  <c:v>60</c:v>
                </c:pt>
                <c:pt idx="3474">
                  <c:v>100</c:v>
                </c:pt>
                <c:pt idx="3475">
                  <c:v>92</c:v>
                </c:pt>
                <c:pt idx="3476">
                  <c:v>81</c:v>
                </c:pt>
                <c:pt idx="3477">
                  <c:v>73</c:v>
                </c:pt>
                <c:pt idx="3478">
                  <c:v>83</c:v>
                </c:pt>
                <c:pt idx="3479">
                  <c:v>63</c:v>
                </c:pt>
                <c:pt idx="3480">
                  <c:v>96</c:v>
                </c:pt>
                <c:pt idx="3481">
                  <c:v>85</c:v>
                </c:pt>
                <c:pt idx="3482">
                  <c:v>93</c:v>
                </c:pt>
                <c:pt idx="3483">
                  <c:v>92</c:v>
                </c:pt>
                <c:pt idx="3484">
                  <c:v>85</c:v>
                </c:pt>
                <c:pt idx="3485">
                  <c:v>95</c:v>
                </c:pt>
                <c:pt idx="3486">
                  <c:v>76</c:v>
                </c:pt>
                <c:pt idx="3487">
                  <c:v>94</c:v>
                </c:pt>
                <c:pt idx="3488">
                  <c:v>51</c:v>
                </c:pt>
                <c:pt idx="3489">
                  <c:v>83</c:v>
                </c:pt>
                <c:pt idx="3490">
                  <c:v>56</c:v>
                </c:pt>
                <c:pt idx="3491">
                  <c:v>92</c:v>
                </c:pt>
                <c:pt idx="3492">
                  <c:v>96</c:v>
                </c:pt>
                <c:pt idx="3493">
                  <c:v>80</c:v>
                </c:pt>
                <c:pt idx="3494">
                  <c:v>81</c:v>
                </c:pt>
                <c:pt idx="3495">
                  <c:v>78</c:v>
                </c:pt>
                <c:pt idx="3496">
                  <c:v>57</c:v>
                </c:pt>
                <c:pt idx="3497">
                  <c:v>89</c:v>
                </c:pt>
                <c:pt idx="3498">
                  <c:v>96</c:v>
                </c:pt>
                <c:pt idx="3499">
                  <c:v>78</c:v>
                </c:pt>
                <c:pt idx="3500">
                  <c:v>71</c:v>
                </c:pt>
                <c:pt idx="3501">
                  <c:v>89</c:v>
                </c:pt>
                <c:pt idx="3502">
                  <c:v>80</c:v>
                </c:pt>
                <c:pt idx="3503">
                  <c:v>86</c:v>
                </c:pt>
                <c:pt idx="3504">
                  <c:v>90</c:v>
                </c:pt>
                <c:pt idx="3505">
                  <c:v>63</c:v>
                </c:pt>
                <c:pt idx="3506">
                  <c:v>86</c:v>
                </c:pt>
                <c:pt idx="3507">
                  <c:v>84</c:v>
                </c:pt>
                <c:pt idx="3508">
                  <c:v>87</c:v>
                </c:pt>
                <c:pt idx="3509">
                  <c:v>37</c:v>
                </c:pt>
                <c:pt idx="3510">
                  <c:v>100</c:v>
                </c:pt>
                <c:pt idx="3511">
                  <c:v>78</c:v>
                </c:pt>
                <c:pt idx="3512">
                  <c:v>70</c:v>
                </c:pt>
                <c:pt idx="3513">
                  <c:v>91</c:v>
                </c:pt>
                <c:pt idx="3514">
                  <c:v>66</c:v>
                </c:pt>
                <c:pt idx="3515">
                  <c:v>94</c:v>
                </c:pt>
                <c:pt idx="3516">
                  <c:v>98</c:v>
                </c:pt>
                <c:pt idx="3517">
                  <c:v>72</c:v>
                </c:pt>
                <c:pt idx="3518">
                  <c:v>73</c:v>
                </c:pt>
                <c:pt idx="3519">
                  <c:v>69</c:v>
                </c:pt>
                <c:pt idx="3520">
                  <c:v>94</c:v>
                </c:pt>
                <c:pt idx="3521">
                  <c:v>96</c:v>
                </c:pt>
                <c:pt idx="3522">
                  <c:v>81</c:v>
                </c:pt>
                <c:pt idx="3523">
                  <c:v>83</c:v>
                </c:pt>
                <c:pt idx="3524">
                  <c:v>94</c:v>
                </c:pt>
                <c:pt idx="3525">
                  <c:v>53</c:v>
                </c:pt>
                <c:pt idx="3526">
                  <c:v>76</c:v>
                </c:pt>
                <c:pt idx="3527">
                  <c:v>94</c:v>
                </c:pt>
                <c:pt idx="3528">
                  <c:v>90</c:v>
                </c:pt>
                <c:pt idx="3529">
                  <c:v>75</c:v>
                </c:pt>
                <c:pt idx="3530">
                  <c:v>68</c:v>
                </c:pt>
                <c:pt idx="3531">
                  <c:v>78</c:v>
                </c:pt>
                <c:pt idx="3532">
                  <c:v>47</c:v>
                </c:pt>
                <c:pt idx="3533">
                  <c:v>86</c:v>
                </c:pt>
                <c:pt idx="3534">
                  <c:v>74</c:v>
                </c:pt>
                <c:pt idx="3535">
                  <c:v>78</c:v>
                </c:pt>
                <c:pt idx="3536">
                  <c:v>58</c:v>
                </c:pt>
                <c:pt idx="3537">
                  <c:v>92</c:v>
                </c:pt>
                <c:pt idx="3538">
                  <c:v>52</c:v>
                </c:pt>
                <c:pt idx="3539">
                  <c:v>68</c:v>
                </c:pt>
                <c:pt idx="3540">
                  <c:v>78</c:v>
                </c:pt>
                <c:pt idx="3541">
                  <c:v>75</c:v>
                </c:pt>
                <c:pt idx="3542">
                  <c:v>31</c:v>
                </c:pt>
                <c:pt idx="3543">
                  <c:v>49</c:v>
                </c:pt>
                <c:pt idx="3544">
                  <c:v>63</c:v>
                </c:pt>
                <c:pt idx="3545">
                  <c:v>98</c:v>
                </c:pt>
                <c:pt idx="3546">
                  <c:v>50</c:v>
                </c:pt>
                <c:pt idx="3547">
                  <c:v>50</c:v>
                </c:pt>
                <c:pt idx="3548">
                  <c:v>100</c:v>
                </c:pt>
                <c:pt idx="3549">
                  <c:v>86</c:v>
                </c:pt>
                <c:pt idx="3550">
                  <c:v>74</c:v>
                </c:pt>
                <c:pt idx="3551">
                  <c:v>82</c:v>
                </c:pt>
                <c:pt idx="3552">
                  <c:v>88</c:v>
                </c:pt>
                <c:pt idx="3553">
                  <c:v>62</c:v>
                </c:pt>
                <c:pt idx="3554">
                  <c:v>78</c:v>
                </c:pt>
                <c:pt idx="3555">
                  <c:v>57</c:v>
                </c:pt>
                <c:pt idx="3556">
                  <c:v>92</c:v>
                </c:pt>
                <c:pt idx="3557">
                  <c:v>40</c:v>
                </c:pt>
                <c:pt idx="3558">
                  <c:v>43</c:v>
                </c:pt>
                <c:pt idx="3559">
                  <c:v>48</c:v>
                </c:pt>
                <c:pt idx="3560">
                  <c:v>74</c:v>
                </c:pt>
                <c:pt idx="3561">
                  <c:v>44</c:v>
                </c:pt>
                <c:pt idx="3562">
                  <c:v>64</c:v>
                </c:pt>
                <c:pt idx="3563">
                  <c:v>51</c:v>
                </c:pt>
                <c:pt idx="3564">
                  <c:v>80</c:v>
                </c:pt>
                <c:pt idx="3565">
                  <c:v>84</c:v>
                </c:pt>
                <c:pt idx="3566">
                  <c:v>72</c:v>
                </c:pt>
                <c:pt idx="3567">
                  <c:v>65</c:v>
                </c:pt>
                <c:pt idx="3568">
                  <c:v>75</c:v>
                </c:pt>
                <c:pt idx="3569">
                  <c:v>90</c:v>
                </c:pt>
                <c:pt idx="3570">
                  <c:v>57</c:v>
                </c:pt>
                <c:pt idx="3571">
                  <c:v>62</c:v>
                </c:pt>
                <c:pt idx="3572">
                  <c:v>73</c:v>
                </c:pt>
                <c:pt idx="3573">
                  <c:v>72</c:v>
                </c:pt>
                <c:pt idx="3574">
                  <c:v>75</c:v>
                </c:pt>
                <c:pt idx="3575">
                  <c:v>58</c:v>
                </c:pt>
                <c:pt idx="3576">
                  <c:v>45</c:v>
                </c:pt>
                <c:pt idx="3577">
                  <c:v>58</c:v>
                </c:pt>
                <c:pt idx="3578">
                  <c:v>61</c:v>
                </c:pt>
                <c:pt idx="3579">
                  <c:v>85</c:v>
                </c:pt>
                <c:pt idx="3580">
                  <c:v>90</c:v>
                </c:pt>
                <c:pt idx="3581">
                  <c:v>74</c:v>
                </c:pt>
                <c:pt idx="3582">
                  <c:v>86</c:v>
                </c:pt>
                <c:pt idx="3583">
                  <c:v>72</c:v>
                </c:pt>
                <c:pt idx="3584">
                  <c:v>91</c:v>
                </c:pt>
                <c:pt idx="3585">
                  <c:v>51</c:v>
                </c:pt>
                <c:pt idx="3586">
                  <c:v>81</c:v>
                </c:pt>
                <c:pt idx="3587">
                  <c:v>90</c:v>
                </c:pt>
                <c:pt idx="3588">
                  <c:v>38</c:v>
                </c:pt>
                <c:pt idx="3589">
                  <c:v>42</c:v>
                </c:pt>
                <c:pt idx="3590">
                  <c:v>68</c:v>
                </c:pt>
                <c:pt idx="3591">
                  <c:v>39</c:v>
                </c:pt>
                <c:pt idx="3592">
                  <c:v>75</c:v>
                </c:pt>
                <c:pt idx="3593">
                  <c:v>68</c:v>
                </c:pt>
                <c:pt idx="3594">
                  <c:v>77</c:v>
                </c:pt>
                <c:pt idx="3595">
                  <c:v>45</c:v>
                </c:pt>
                <c:pt idx="3596">
                  <c:v>66</c:v>
                </c:pt>
                <c:pt idx="3597">
                  <c:v>80</c:v>
                </c:pt>
                <c:pt idx="3598">
                  <c:v>70</c:v>
                </c:pt>
                <c:pt idx="3599">
                  <c:v>86</c:v>
                </c:pt>
                <c:pt idx="3600">
                  <c:v>46</c:v>
                </c:pt>
                <c:pt idx="3601">
                  <c:v>55</c:v>
                </c:pt>
                <c:pt idx="3602">
                  <c:v>33</c:v>
                </c:pt>
                <c:pt idx="3603">
                  <c:v>43</c:v>
                </c:pt>
                <c:pt idx="3604">
                  <c:v>67</c:v>
                </c:pt>
                <c:pt idx="3605">
                  <c:v>34</c:v>
                </c:pt>
                <c:pt idx="3606">
                  <c:v>89</c:v>
                </c:pt>
                <c:pt idx="3607">
                  <c:v>66</c:v>
                </c:pt>
                <c:pt idx="3608">
                  <c:v>70</c:v>
                </c:pt>
                <c:pt idx="3609">
                  <c:v>49</c:v>
                </c:pt>
                <c:pt idx="3610">
                  <c:v>56</c:v>
                </c:pt>
                <c:pt idx="3611">
                  <c:v>47</c:v>
                </c:pt>
                <c:pt idx="3612">
                  <c:v>87</c:v>
                </c:pt>
                <c:pt idx="3613">
                  <c:v>79</c:v>
                </c:pt>
                <c:pt idx="3614">
                  <c:v>67</c:v>
                </c:pt>
                <c:pt idx="3615">
                  <c:v>19</c:v>
                </c:pt>
                <c:pt idx="3616">
                  <c:v>67</c:v>
                </c:pt>
                <c:pt idx="3617">
                  <c:v>75</c:v>
                </c:pt>
                <c:pt idx="3618">
                  <c:v>56</c:v>
                </c:pt>
                <c:pt idx="3619">
                  <c:v>57</c:v>
                </c:pt>
                <c:pt idx="3620">
                  <c:v>70</c:v>
                </c:pt>
                <c:pt idx="3621">
                  <c:v>55</c:v>
                </c:pt>
                <c:pt idx="3622">
                  <c:v>88</c:v>
                </c:pt>
                <c:pt idx="3623">
                  <c:v>34</c:v>
                </c:pt>
                <c:pt idx="3624">
                  <c:v>68</c:v>
                </c:pt>
                <c:pt idx="3625">
                  <c:v>68</c:v>
                </c:pt>
                <c:pt idx="3626">
                  <c:v>48</c:v>
                </c:pt>
                <c:pt idx="3627">
                  <c:v>65</c:v>
                </c:pt>
                <c:pt idx="3628">
                  <c:v>74</c:v>
                </c:pt>
                <c:pt idx="3629">
                  <c:v>57</c:v>
                </c:pt>
                <c:pt idx="3630">
                  <c:v>63</c:v>
                </c:pt>
                <c:pt idx="3631">
                  <c:v>84</c:v>
                </c:pt>
                <c:pt idx="3632">
                  <c:v>66</c:v>
                </c:pt>
                <c:pt idx="3633">
                  <c:v>54</c:v>
                </c:pt>
                <c:pt idx="3634">
                  <c:v>56</c:v>
                </c:pt>
                <c:pt idx="3635">
                  <c:v>54</c:v>
                </c:pt>
                <c:pt idx="3636">
                  <c:v>100</c:v>
                </c:pt>
                <c:pt idx="3637">
                  <c:v>99</c:v>
                </c:pt>
                <c:pt idx="3638">
                  <c:v>96</c:v>
                </c:pt>
                <c:pt idx="3639">
                  <c:v>99</c:v>
                </c:pt>
                <c:pt idx="3640">
                  <c:v>100</c:v>
                </c:pt>
                <c:pt idx="3641">
                  <c:v>100</c:v>
                </c:pt>
                <c:pt idx="3642">
                  <c:v>96</c:v>
                </c:pt>
                <c:pt idx="3643">
                  <c:v>93</c:v>
                </c:pt>
                <c:pt idx="3644">
                  <c:v>99</c:v>
                </c:pt>
                <c:pt idx="3645">
                  <c:v>99</c:v>
                </c:pt>
                <c:pt idx="3646">
                  <c:v>95</c:v>
                </c:pt>
                <c:pt idx="3647">
                  <c:v>87</c:v>
                </c:pt>
                <c:pt idx="3648">
                  <c:v>96</c:v>
                </c:pt>
                <c:pt idx="3649">
                  <c:v>96</c:v>
                </c:pt>
                <c:pt idx="3650">
                  <c:v>96</c:v>
                </c:pt>
                <c:pt idx="3651">
                  <c:v>95</c:v>
                </c:pt>
                <c:pt idx="3652">
                  <c:v>87</c:v>
                </c:pt>
                <c:pt idx="3653">
                  <c:v>92</c:v>
                </c:pt>
                <c:pt idx="3654">
                  <c:v>98</c:v>
                </c:pt>
                <c:pt idx="3655">
                  <c:v>92</c:v>
                </c:pt>
                <c:pt idx="3656">
                  <c:v>85</c:v>
                </c:pt>
                <c:pt idx="3657">
                  <c:v>96</c:v>
                </c:pt>
                <c:pt idx="3658">
                  <c:v>97</c:v>
                </c:pt>
                <c:pt idx="3659">
                  <c:v>97</c:v>
                </c:pt>
                <c:pt idx="3660">
                  <c:v>90</c:v>
                </c:pt>
                <c:pt idx="3661">
                  <c:v>91</c:v>
                </c:pt>
                <c:pt idx="3662">
                  <c:v>71</c:v>
                </c:pt>
                <c:pt idx="3663">
                  <c:v>84</c:v>
                </c:pt>
                <c:pt idx="3664">
                  <c:v>67</c:v>
                </c:pt>
                <c:pt idx="3665">
                  <c:v>84</c:v>
                </c:pt>
                <c:pt idx="3666">
                  <c:v>88</c:v>
                </c:pt>
                <c:pt idx="3667">
                  <c:v>91</c:v>
                </c:pt>
                <c:pt idx="3668">
                  <c:v>81</c:v>
                </c:pt>
                <c:pt idx="3669">
                  <c:v>75</c:v>
                </c:pt>
                <c:pt idx="3670">
                  <c:v>99</c:v>
                </c:pt>
                <c:pt idx="3671">
                  <c:v>62</c:v>
                </c:pt>
                <c:pt idx="3672">
                  <c:v>74</c:v>
                </c:pt>
                <c:pt idx="3673">
                  <c:v>96</c:v>
                </c:pt>
                <c:pt idx="3674">
                  <c:v>95</c:v>
                </c:pt>
                <c:pt idx="3675">
                  <c:v>89</c:v>
                </c:pt>
                <c:pt idx="3676">
                  <c:v>77</c:v>
                </c:pt>
                <c:pt idx="3677">
                  <c:v>90</c:v>
                </c:pt>
                <c:pt idx="3678">
                  <c:v>83</c:v>
                </c:pt>
                <c:pt idx="3679">
                  <c:v>95</c:v>
                </c:pt>
                <c:pt idx="3680">
                  <c:v>64</c:v>
                </c:pt>
                <c:pt idx="3681">
                  <c:v>85</c:v>
                </c:pt>
                <c:pt idx="3682">
                  <c:v>86</c:v>
                </c:pt>
                <c:pt idx="3683">
                  <c:v>77</c:v>
                </c:pt>
                <c:pt idx="3684">
                  <c:v>88</c:v>
                </c:pt>
                <c:pt idx="3685">
                  <c:v>94</c:v>
                </c:pt>
                <c:pt idx="3686">
                  <c:v>55</c:v>
                </c:pt>
                <c:pt idx="3687">
                  <c:v>80</c:v>
                </c:pt>
                <c:pt idx="3688">
                  <c:v>94</c:v>
                </c:pt>
                <c:pt idx="3689">
                  <c:v>58</c:v>
                </c:pt>
                <c:pt idx="3690">
                  <c:v>82</c:v>
                </c:pt>
                <c:pt idx="3691">
                  <c:v>83</c:v>
                </c:pt>
                <c:pt idx="3692">
                  <c:v>67</c:v>
                </c:pt>
                <c:pt idx="3693">
                  <c:v>48</c:v>
                </c:pt>
                <c:pt idx="3694">
                  <c:v>90</c:v>
                </c:pt>
                <c:pt idx="3695">
                  <c:v>81</c:v>
                </c:pt>
                <c:pt idx="3696">
                  <c:v>63</c:v>
                </c:pt>
                <c:pt idx="3697">
                  <c:v>81</c:v>
                </c:pt>
                <c:pt idx="3698">
                  <c:v>78</c:v>
                </c:pt>
                <c:pt idx="3699">
                  <c:v>69</c:v>
                </c:pt>
                <c:pt idx="3700">
                  <c:v>70</c:v>
                </c:pt>
                <c:pt idx="3701">
                  <c:v>82</c:v>
                </c:pt>
                <c:pt idx="3702">
                  <c:v>58</c:v>
                </c:pt>
                <c:pt idx="3703">
                  <c:v>63</c:v>
                </c:pt>
                <c:pt idx="3704">
                  <c:v>92</c:v>
                </c:pt>
                <c:pt idx="3705">
                  <c:v>74</c:v>
                </c:pt>
                <c:pt idx="3706">
                  <c:v>80</c:v>
                </c:pt>
                <c:pt idx="3707">
                  <c:v>78</c:v>
                </c:pt>
                <c:pt idx="3708">
                  <c:v>85</c:v>
                </c:pt>
                <c:pt idx="3709">
                  <c:v>100</c:v>
                </c:pt>
                <c:pt idx="3710">
                  <c:v>85</c:v>
                </c:pt>
                <c:pt idx="3711">
                  <c:v>45</c:v>
                </c:pt>
                <c:pt idx="3712">
                  <c:v>76</c:v>
                </c:pt>
                <c:pt idx="3713">
                  <c:v>91</c:v>
                </c:pt>
                <c:pt idx="3714">
                  <c:v>93</c:v>
                </c:pt>
                <c:pt idx="3715">
                  <c:v>81</c:v>
                </c:pt>
                <c:pt idx="3716">
                  <c:v>77</c:v>
                </c:pt>
                <c:pt idx="3717">
                  <c:v>75</c:v>
                </c:pt>
                <c:pt idx="3718">
                  <c:v>61</c:v>
                </c:pt>
                <c:pt idx="3719">
                  <c:v>57</c:v>
                </c:pt>
                <c:pt idx="3720">
                  <c:v>54</c:v>
                </c:pt>
                <c:pt idx="3721">
                  <c:v>95</c:v>
                </c:pt>
                <c:pt idx="3722">
                  <c:v>82</c:v>
                </c:pt>
                <c:pt idx="3723">
                  <c:v>72</c:v>
                </c:pt>
                <c:pt idx="3724">
                  <c:v>80</c:v>
                </c:pt>
                <c:pt idx="3725">
                  <c:v>97</c:v>
                </c:pt>
                <c:pt idx="3726">
                  <c:v>83</c:v>
                </c:pt>
                <c:pt idx="3727">
                  <c:v>71</c:v>
                </c:pt>
                <c:pt idx="3728">
                  <c:v>74</c:v>
                </c:pt>
                <c:pt idx="3729">
                  <c:v>94</c:v>
                </c:pt>
                <c:pt idx="3730">
                  <c:v>90</c:v>
                </c:pt>
                <c:pt idx="3731">
                  <c:v>84</c:v>
                </c:pt>
                <c:pt idx="3732">
                  <c:v>77</c:v>
                </c:pt>
                <c:pt idx="3733">
                  <c:v>60</c:v>
                </c:pt>
                <c:pt idx="3734">
                  <c:v>61</c:v>
                </c:pt>
                <c:pt idx="3735">
                  <c:v>70</c:v>
                </c:pt>
                <c:pt idx="3736">
                  <c:v>92</c:v>
                </c:pt>
                <c:pt idx="3737">
                  <c:v>80</c:v>
                </c:pt>
                <c:pt idx="3738">
                  <c:v>76</c:v>
                </c:pt>
                <c:pt idx="3739">
                  <c:v>58</c:v>
                </c:pt>
                <c:pt idx="3740">
                  <c:v>85</c:v>
                </c:pt>
                <c:pt idx="3741">
                  <c:v>77</c:v>
                </c:pt>
                <c:pt idx="3742">
                  <c:v>78</c:v>
                </c:pt>
                <c:pt idx="3743">
                  <c:v>88</c:v>
                </c:pt>
                <c:pt idx="3744">
                  <c:v>71</c:v>
                </c:pt>
                <c:pt idx="3745">
                  <c:v>91</c:v>
                </c:pt>
                <c:pt idx="3746">
                  <c:v>80</c:v>
                </c:pt>
                <c:pt idx="3747">
                  <c:v>64</c:v>
                </c:pt>
                <c:pt idx="3748">
                  <c:v>62</c:v>
                </c:pt>
                <c:pt idx="3749">
                  <c:v>72</c:v>
                </c:pt>
                <c:pt idx="3750">
                  <c:v>93</c:v>
                </c:pt>
                <c:pt idx="3751">
                  <c:v>74</c:v>
                </c:pt>
                <c:pt idx="3752">
                  <c:v>99</c:v>
                </c:pt>
                <c:pt idx="3753">
                  <c:v>63</c:v>
                </c:pt>
                <c:pt idx="3754">
                  <c:v>57</c:v>
                </c:pt>
                <c:pt idx="3755">
                  <c:v>100</c:v>
                </c:pt>
                <c:pt idx="3756">
                  <c:v>56</c:v>
                </c:pt>
                <c:pt idx="3757">
                  <c:v>45</c:v>
                </c:pt>
                <c:pt idx="3758">
                  <c:v>87</c:v>
                </c:pt>
                <c:pt idx="3759">
                  <c:v>59</c:v>
                </c:pt>
                <c:pt idx="3760">
                  <c:v>73</c:v>
                </c:pt>
                <c:pt idx="3761">
                  <c:v>52</c:v>
                </c:pt>
                <c:pt idx="3762">
                  <c:v>52</c:v>
                </c:pt>
                <c:pt idx="3763">
                  <c:v>74</c:v>
                </c:pt>
                <c:pt idx="3764">
                  <c:v>76</c:v>
                </c:pt>
                <c:pt idx="3765">
                  <c:v>79</c:v>
                </c:pt>
                <c:pt idx="3766">
                  <c:v>73</c:v>
                </c:pt>
                <c:pt idx="3767">
                  <c:v>72</c:v>
                </c:pt>
                <c:pt idx="3768">
                  <c:v>46</c:v>
                </c:pt>
                <c:pt idx="3769">
                  <c:v>81</c:v>
                </c:pt>
                <c:pt idx="3770">
                  <c:v>57</c:v>
                </c:pt>
                <c:pt idx="3771">
                  <c:v>49</c:v>
                </c:pt>
                <c:pt idx="3772">
                  <c:v>78</c:v>
                </c:pt>
                <c:pt idx="3773">
                  <c:v>49</c:v>
                </c:pt>
                <c:pt idx="3774">
                  <c:v>74</c:v>
                </c:pt>
                <c:pt idx="3775">
                  <c:v>88</c:v>
                </c:pt>
                <c:pt idx="3776">
                  <c:v>66</c:v>
                </c:pt>
                <c:pt idx="3777">
                  <c:v>72</c:v>
                </c:pt>
                <c:pt idx="3778">
                  <c:v>73</c:v>
                </c:pt>
                <c:pt idx="3779">
                  <c:v>85</c:v>
                </c:pt>
                <c:pt idx="3780">
                  <c:v>46</c:v>
                </c:pt>
                <c:pt idx="3781">
                  <c:v>80</c:v>
                </c:pt>
                <c:pt idx="3782">
                  <c:v>77</c:v>
                </c:pt>
                <c:pt idx="3783">
                  <c:v>89</c:v>
                </c:pt>
                <c:pt idx="3784">
                  <c:v>63</c:v>
                </c:pt>
                <c:pt idx="3785">
                  <c:v>70</c:v>
                </c:pt>
                <c:pt idx="3786">
                  <c:v>78</c:v>
                </c:pt>
                <c:pt idx="3787">
                  <c:v>74</c:v>
                </c:pt>
                <c:pt idx="3788">
                  <c:v>90</c:v>
                </c:pt>
                <c:pt idx="3789">
                  <c:v>49</c:v>
                </c:pt>
                <c:pt idx="3790">
                  <c:v>79</c:v>
                </c:pt>
                <c:pt idx="3791">
                  <c:v>44</c:v>
                </c:pt>
                <c:pt idx="3792">
                  <c:v>56</c:v>
                </c:pt>
                <c:pt idx="3793">
                  <c:v>30</c:v>
                </c:pt>
                <c:pt idx="3794">
                  <c:v>64</c:v>
                </c:pt>
                <c:pt idx="3795">
                  <c:v>83</c:v>
                </c:pt>
                <c:pt idx="3796">
                  <c:v>52</c:v>
                </c:pt>
                <c:pt idx="3797">
                  <c:v>69</c:v>
                </c:pt>
                <c:pt idx="3798">
                  <c:v>77</c:v>
                </c:pt>
                <c:pt idx="3799">
                  <c:v>88</c:v>
                </c:pt>
                <c:pt idx="3800">
                  <c:v>85</c:v>
                </c:pt>
                <c:pt idx="3801">
                  <c:v>77</c:v>
                </c:pt>
                <c:pt idx="3802">
                  <c:v>66</c:v>
                </c:pt>
                <c:pt idx="3803">
                  <c:v>80</c:v>
                </c:pt>
                <c:pt idx="3804">
                  <c:v>80</c:v>
                </c:pt>
                <c:pt idx="3805">
                  <c:v>65</c:v>
                </c:pt>
                <c:pt idx="3806">
                  <c:v>63</c:v>
                </c:pt>
                <c:pt idx="3807">
                  <c:v>60</c:v>
                </c:pt>
                <c:pt idx="3808">
                  <c:v>73</c:v>
                </c:pt>
                <c:pt idx="3809">
                  <c:v>72</c:v>
                </c:pt>
                <c:pt idx="3810">
                  <c:v>56</c:v>
                </c:pt>
                <c:pt idx="3811">
                  <c:v>86</c:v>
                </c:pt>
                <c:pt idx="3812">
                  <c:v>61</c:v>
                </c:pt>
                <c:pt idx="3813">
                  <c:v>82</c:v>
                </c:pt>
                <c:pt idx="3814">
                  <c:v>72</c:v>
                </c:pt>
                <c:pt idx="3815">
                  <c:v>64</c:v>
                </c:pt>
                <c:pt idx="3816">
                  <c:v>49</c:v>
                </c:pt>
                <c:pt idx="3817">
                  <c:v>94</c:v>
                </c:pt>
                <c:pt idx="3818">
                  <c:v>53</c:v>
                </c:pt>
                <c:pt idx="3819">
                  <c:v>87</c:v>
                </c:pt>
                <c:pt idx="3820">
                  <c:v>75</c:v>
                </c:pt>
                <c:pt idx="3821">
                  <c:v>56</c:v>
                </c:pt>
                <c:pt idx="3822">
                  <c:v>56</c:v>
                </c:pt>
                <c:pt idx="3823">
                  <c:v>89</c:v>
                </c:pt>
                <c:pt idx="3824">
                  <c:v>65</c:v>
                </c:pt>
                <c:pt idx="3825">
                  <c:v>75</c:v>
                </c:pt>
                <c:pt idx="3826">
                  <c:v>44</c:v>
                </c:pt>
                <c:pt idx="3827">
                  <c:v>70</c:v>
                </c:pt>
                <c:pt idx="3828">
                  <c:v>66</c:v>
                </c:pt>
                <c:pt idx="3829">
                  <c:v>83</c:v>
                </c:pt>
                <c:pt idx="3830">
                  <c:v>52</c:v>
                </c:pt>
                <c:pt idx="3831">
                  <c:v>74</c:v>
                </c:pt>
                <c:pt idx="3832">
                  <c:v>73</c:v>
                </c:pt>
                <c:pt idx="3833">
                  <c:v>100</c:v>
                </c:pt>
                <c:pt idx="3834">
                  <c:v>99</c:v>
                </c:pt>
                <c:pt idx="3835">
                  <c:v>95</c:v>
                </c:pt>
                <c:pt idx="3836">
                  <c:v>99</c:v>
                </c:pt>
                <c:pt idx="3837">
                  <c:v>100</c:v>
                </c:pt>
                <c:pt idx="3838">
                  <c:v>100</c:v>
                </c:pt>
                <c:pt idx="3839">
                  <c:v>96</c:v>
                </c:pt>
                <c:pt idx="3840">
                  <c:v>99</c:v>
                </c:pt>
                <c:pt idx="3841">
                  <c:v>98</c:v>
                </c:pt>
                <c:pt idx="3842">
                  <c:v>90</c:v>
                </c:pt>
                <c:pt idx="3843">
                  <c:v>94</c:v>
                </c:pt>
                <c:pt idx="3844">
                  <c:v>96</c:v>
                </c:pt>
                <c:pt idx="3845">
                  <c:v>96</c:v>
                </c:pt>
                <c:pt idx="3846">
                  <c:v>85</c:v>
                </c:pt>
                <c:pt idx="3847">
                  <c:v>95</c:v>
                </c:pt>
                <c:pt idx="3848">
                  <c:v>95</c:v>
                </c:pt>
                <c:pt idx="3849">
                  <c:v>97</c:v>
                </c:pt>
                <c:pt idx="3850">
                  <c:v>91</c:v>
                </c:pt>
                <c:pt idx="3851">
                  <c:v>91</c:v>
                </c:pt>
                <c:pt idx="3852">
                  <c:v>84</c:v>
                </c:pt>
                <c:pt idx="3853">
                  <c:v>84</c:v>
                </c:pt>
                <c:pt idx="3854">
                  <c:v>97</c:v>
                </c:pt>
                <c:pt idx="3855">
                  <c:v>70</c:v>
                </c:pt>
                <c:pt idx="3856">
                  <c:v>94</c:v>
                </c:pt>
                <c:pt idx="3857">
                  <c:v>96</c:v>
                </c:pt>
                <c:pt idx="3858">
                  <c:v>66</c:v>
                </c:pt>
                <c:pt idx="3859">
                  <c:v>91</c:v>
                </c:pt>
                <c:pt idx="3860">
                  <c:v>88</c:v>
                </c:pt>
                <c:pt idx="3861">
                  <c:v>79</c:v>
                </c:pt>
                <c:pt idx="3862">
                  <c:v>87</c:v>
                </c:pt>
                <c:pt idx="3863">
                  <c:v>84</c:v>
                </c:pt>
                <c:pt idx="3864">
                  <c:v>99</c:v>
                </c:pt>
                <c:pt idx="3865">
                  <c:v>80</c:v>
                </c:pt>
                <c:pt idx="3866">
                  <c:v>74</c:v>
                </c:pt>
                <c:pt idx="3867">
                  <c:v>76</c:v>
                </c:pt>
                <c:pt idx="3868">
                  <c:v>96</c:v>
                </c:pt>
                <c:pt idx="3869">
                  <c:v>88</c:v>
                </c:pt>
                <c:pt idx="3870">
                  <c:v>88</c:v>
                </c:pt>
                <c:pt idx="3871">
                  <c:v>88</c:v>
                </c:pt>
                <c:pt idx="3872">
                  <c:v>97</c:v>
                </c:pt>
                <c:pt idx="3873">
                  <c:v>96</c:v>
                </c:pt>
                <c:pt idx="3874">
                  <c:v>62</c:v>
                </c:pt>
                <c:pt idx="3875">
                  <c:v>47</c:v>
                </c:pt>
                <c:pt idx="3876">
                  <c:v>63</c:v>
                </c:pt>
                <c:pt idx="3877">
                  <c:v>81</c:v>
                </c:pt>
                <c:pt idx="3878">
                  <c:v>90</c:v>
                </c:pt>
                <c:pt idx="3879">
                  <c:v>71</c:v>
                </c:pt>
                <c:pt idx="3880">
                  <c:v>79</c:v>
                </c:pt>
                <c:pt idx="3881">
                  <c:v>95</c:v>
                </c:pt>
                <c:pt idx="3882">
                  <c:v>60</c:v>
                </c:pt>
                <c:pt idx="3883">
                  <c:v>91</c:v>
                </c:pt>
                <c:pt idx="3884">
                  <c:v>58</c:v>
                </c:pt>
                <c:pt idx="3885">
                  <c:v>81</c:v>
                </c:pt>
                <c:pt idx="3886">
                  <c:v>83</c:v>
                </c:pt>
                <c:pt idx="3887">
                  <c:v>67</c:v>
                </c:pt>
                <c:pt idx="3888">
                  <c:v>72</c:v>
                </c:pt>
                <c:pt idx="3889">
                  <c:v>77</c:v>
                </c:pt>
                <c:pt idx="3890">
                  <c:v>79</c:v>
                </c:pt>
                <c:pt idx="3891">
                  <c:v>86</c:v>
                </c:pt>
                <c:pt idx="3892">
                  <c:v>73</c:v>
                </c:pt>
                <c:pt idx="3893">
                  <c:v>67</c:v>
                </c:pt>
                <c:pt idx="3894">
                  <c:v>73</c:v>
                </c:pt>
                <c:pt idx="3895">
                  <c:v>90</c:v>
                </c:pt>
                <c:pt idx="3896">
                  <c:v>100</c:v>
                </c:pt>
                <c:pt idx="3897">
                  <c:v>87</c:v>
                </c:pt>
                <c:pt idx="3898">
                  <c:v>84</c:v>
                </c:pt>
                <c:pt idx="3899">
                  <c:v>76</c:v>
                </c:pt>
                <c:pt idx="3900">
                  <c:v>47</c:v>
                </c:pt>
                <c:pt idx="3901">
                  <c:v>81</c:v>
                </c:pt>
                <c:pt idx="3902">
                  <c:v>82</c:v>
                </c:pt>
                <c:pt idx="3903">
                  <c:v>67</c:v>
                </c:pt>
                <c:pt idx="3904">
                  <c:v>81</c:v>
                </c:pt>
                <c:pt idx="3905">
                  <c:v>81</c:v>
                </c:pt>
                <c:pt idx="3906">
                  <c:v>82</c:v>
                </c:pt>
                <c:pt idx="3907">
                  <c:v>68</c:v>
                </c:pt>
                <c:pt idx="3908">
                  <c:v>74</c:v>
                </c:pt>
                <c:pt idx="3909">
                  <c:v>84</c:v>
                </c:pt>
                <c:pt idx="3910">
                  <c:v>85</c:v>
                </c:pt>
                <c:pt idx="3911">
                  <c:v>88</c:v>
                </c:pt>
                <c:pt idx="3912">
                  <c:v>91</c:v>
                </c:pt>
                <c:pt idx="3913">
                  <c:v>94</c:v>
                </c:pt>
                <c:pt idx="3914">
                  <c:v>72</c:v>
                </c:pt>
                <c:pt idx="3915">
                  <c:v>75</c:v>
                </c:pt>
                <c:pt idx="3916">
                  <c:v>75</c:v>
                </c:pt>
                <c:pt idx="3917">
                  <c:v>65</c:v>
                </c:pt>
                <c:pt idx="3918">
                  <c:v>81</c:v>
                </c:pt>
                <c:pt idx="3919">
                  <c:v>83</c:v>
                </c:pt>
                <c:pt idx="3920">
                  <c:v>86</c:v>
                </c:pt>
                <c:pt idx="3921">
                  <c:v>92</c:v>
                </c:pt>
                <c:pt idx="3922">
                  <c:v>65</c:v>
                </c:pt>
                <c:pt idx="3923">
                  <c:v>79</c:v>
                </c:pt>
                <c:pt idx="3924">
                  <c:v>90</c:v>
                </c:pt>
                <c:pt idx="3925">
                  <c:v>68</c:v>
                </c:pt>
                <c:pt idx="3926">
                  <c:v>90</c:v>
                </c:pt>
                <c:pt idx="3927">
                  <c:v>82</c:v>
                </c:pt>
                <c:pt idx="3928">
                  <c:v>97</c:v>
                </c:pt>
                <c:pt idx="3929">
                  <c:v>66</c:v>
                </c:pt>
                <c:pt idx="3930">
                  <c:v>71</c:v>
                </c:pt>
                <c:pt idx="3931">
                  <c:v>78</c:v>
                </c:pt>
                <c:pt idx="3932">
                  <c:v>98</c:v>
                </c:pt>
                <c:pt idx="3933">
                  <c:v>70</c:v>
                </c:pt>
                <c:pt idx="3934">
                  <c:v>89</c:v>
                </c:pt>
                <c:pt idx="3935">
                  <c:v>75</c:v>
                </c:pt>
                <c:pt idx="3936">
                  <c:v>64</c:v>
                </c:pt>
                <c:pt idx="3937">
                  <c:v>59</c:v>
                </c:pt>
                <c:pt idx="3938">
                  <c:v>84</c:v>
                </c:pt>
                <c:pt idx="3939">
                  <c:v>52</c:v>
                </c:pt>
                <c:pt idx="3940">
                  <c:v>59</c:v>
                </c:pt>
                <c:pt idx="3941">
                  <c:v>66</c:v>
                </c:pt>
                <c:pt idx="3942">
                  <c:v>72</c:v>
                </c:pt>
                <c:pt idx="3943">
                  <c:v>78</c:v>
                </c:pt>
                <c:pt idx="3944">
                  <c:v>86</c:v>
                </c:pt>
                <c:pt idx="3945">
                  <c:v>87</c:v>
                </c:pt>
                <c:pt idx="3946">
                  <c:v>58</c:v>
                </c:pt>
                <c:pt idx="3947">
                  <c:v>56</c:v>
                </c:pt>
                <c:pt idx="3948">
                  <c:v>79</c:v>
                </c:pt>
                <c:pt idx="3949">
                  <c:v>79</c:v>
                </c:pt>
                <c:pt idx="3950">
                  <c:v>77</c:v>
                </c:pt>
                <c:pt idx="3951">
                  <c:v>86</c:v>
                </c:pt>
                <c:pt idx="3952">
                  <c:v>78</c:v>
                </c:pt>
                <c:pt idx="3953">
                  <c:v>72</c:v>
                </c:pt>
                <c:pt idx="3954">
                  <c:v>77</c:v>
                </c:pt>
                <c:pt idx="3955">
                  <c:v>52</c:v>
                </c:pt>
                <c:pt idx="3956">
                  <c:v>84</c:v>
                </c:pt>
                <c:pt idx="3957">
                  <c:v>85</c:v>
                </c:pt>
                <c:pt idx="3958">
                  <c:v>60</c:v>
                </c:pt>
                <c:pt idx="3959">
                  <c:v>76</c:v>
                </c:pt>
                <c:pt idx="3960">
                  <c:v>85</c:v>
                </c:pt>
                <c:pt idx="3961">
                  <c:v>73</c:v>
                </c:pt>
                <c:pt idx="3962">
                  <c:v>72</c:v>
                </c:pt>
                <c:pt idx="3963">
                  <c:v>74</c:v>
                </c:pt>
                <c:pt idx="3964">
                  <c:v>75</c:v>
                </c:pt>
                <c:pt idx="3965">
                  <c:v>96</c:v>
                </c:pt>
                <c:pt idx="3966">
                  <c:v>100</c:v>
                </c:pt>
                <c:pt idx="3967">
                  <c:v>75</c:v>
                </c:pt>
                <c:pt idx="3968">
                  <c:v>66</c:v>
                </c:pt>
                <c:pt idx="3969">
                  <c:v>97</c:v>
                </c:pt>
                <c:pt idx="3970">
                  <c:v>71</c:v>
                </c:pt>
                <c:pt idx="3971">
                  <c:v>59</c:v>
                </c:pt>
                <c:pt idx="3972">
                  <c:v>48</c:v>
                </c:pt>
                <c:pt idx="3973">
                  <c:v>77</c:v>
                </c:pt>
                <c:pt idx="3974">
                  <c:v>50</c:v>
                </c:pt>
                <c:pt idx="3975">
                  <c:v>74</c:v>
                </c:pt>
                <c:pt idx="3976">
                  <c:v>84</c:v>
                </c:pt>
                <c:pt idx="3977">
                  <c:v>75</c:v>
                </c:pt>
                <c:pt idx="3978">
                  <c:v>92</c:v>
                </c:pt>
                <c:pt idx="3979">
                  <c:v>78</c:v>
                </c:pt>
                <c:pt idx="3980">
                  <c:v>47</c:v>
                </c:pt>
                <c:pt idx="3981">
                  <c:v>73</c:v>
                </c:pt>
                <c:pt idx="3982">
                  <c:v>72</c:v>
                </c:pt>
                <c:pt idx="3983">
                  <c:v>58</c:v>
                </c:pt>
                <c:pt idx="3984">
                  <c:v>65</c:v>
                </c:pt>
                <c:pt idx="3985">
                  <c:v>76</c:v>
                </c:pt>
                <c:pt idx="3986">
                  <c:v>68</c:v>
                </c:pt>
                <c:pt idx="3987">
                  <c:v>64</c:v>
                </c:pt>
                <c:pt idx="3988">
                  <c:v>62</c:v>
                </c:pt>
                <c:pt idx="3989">
                  <c:v>49</c:v>
                </c:pt>
                <c:pt idx="3990">
                  <c:v>62</c:v>
                </c:pt>
                <c:pt idx="3991">
                  <c:v>77</c:v>
                </c:pt>
                <c:pt idx="3992">
                  <c:v>70</c:v>
                </c:pt>
                <c:pt idx="3993">
                  <c:v>67</c:v>
                </c:pt>
                <c:pt idx="3994">
                  <c:v>86</c:v>
                </c:pt>
                <c:pt idx="3995">
                  <c:v>85</c:v>
                </c:pt>
                <c:pt idx="3996">
                  <c:v>64</c:v>
                </c:pt>
                <c:pt idx="3997">
                  <c:v>67</c:v>
                </c:pt>
                <c:pt idx="3998">
                  <c:v>58</c:v>
                </c:pt>
                <c:pt idx="3999">
                  <c:v>70</c:v>
                </c:pt>
                <c:pt idx="4000">
                  <c:v>54</c:v>
                </c:pt>
                <c:pt idx="4001">
                  <c:v>57</c:v>
                </c:pt>
                <c:pt idx="4002">
                  <c:v>68</c:v>
                </c:pt>
                <c:pt idx="4003">
                  <c:v>78</c:v>
                </c:pt>
                <c:pt idx="4004">
                  <c:v>74</c:v>
                </c:pt>
                <c:pt idx="4005">
                  <c:v>82</c:v>
                </c:pt>
                <c:pt idx="4006">
                  <c:v>56</c:v>
                </c:pt>
                <c:pt idx="4007">
                  <c:v>78</c:v>
                </c:pt>
                <c:pt idx="4008">
                  <c:v>90</c:v>
                </c:pt>
                <c:pt idx="4009">
                  <c:v>80</c:v>
                </c:pt>
                <c:pt idx="4010">
                  <c:v>85</c:v>
                </c:pt>
                <c:pt idx="4011">
                  <c:v>72</c:v>
                </c:pt>
                <c:pt idx="4012">
                  <c:v>81</c:v>
                </c:pt>
                <c:pt idx="4013">
                  <c:v>72</c:v>
                </c:pt>
                <c:pt idx="4014">
                  <c:v>82</c:v>
                </c:pt>
                <c:pt idx="4015">
                  <c:v>72</c:v>
                </c:pt>
                <c:pt idx="4016">
                  <c:v>65</c:v>
                </c:pt>
                <c:pt idx="4017">
                  <c:v>61</c:v>
                </c:pt>
                <c:pt idx="4018">
                  <c:v>71</c:v>
                </c:pt>
                <c:pt idx="4019">
                  <c:v>81</c:v>
                </c:pt>
                <c:pt idx="4020">
                  <c:v>44</c:v>
                </c:pt>
                <c:pt idx="4021">
                  <c:v>54</c:v>
                </c:pt>
                <c:pt idx="4022">
                  <c:v>56</c:v>
                </c:pt>
                <c:pt idx="4023">
                  <c:v>63</c:v>
                </c:pt>
                <c:pt idx="4024">
                  <c:v>66</c:v>
                </c:pt>
                <c:pt idx="4025">
                  <c:v>59</c:v>
                </c:pt>
                <c:pt idx="4026">
                  <c:v>85</c:v>
                </c:pt>
                <c:pt idx="4027">
                  <c:v>99</c:v>
                </c:pt>
                <c:pt idx="4028">
                  <c:v>68</c:v>
                </c:pt>
                <c:pt idx="4029">
                  <c:v>88</c:v>
                </c:pt>
                <c:pt idx="4030">
                  <c:v>45</c:v>
                </c:pt>
                <c:pt idx="4031">
                  <c:v>100</c:v>
                </c:pt>
                <c:pt idx="4032">
                  <c:v>99</c:v>
                </c:pt>
                <c:pt idx="4033">
                  <c:v>96</c:v>
                </c:pt>
                <c:pt idx="4034">
                  <c:v>99</c:v>
                </c:pt>
                <c:pt idx="4035">
                  <c:v>95</c:v>
                </c:pt>
                <c:pt idx="4036">
                  <c:v>100</c:v>
                </c:pt>
                <c:pt idx="4037">
                  <c:v>100</c:v>
                </c:pt>
                <c:pt idx="4038">
                  <c:v>99</c:v>
                </c:pt>
                <c:pt idx="4039">
                  <c:v>89</c:v>
                </c:pt>
                <c:pt idx="4040">
                  <c:v>94</c:v>
                </c:pt>
                <c:pt idx="4041">
                  <c:v>97</c:v>
                </c:pt>
                <c:pt idx="4042">
                  <c:v>95</c:v>
                </c:pt>
                <c:pt idx="4043">
                  <c:v>84</c:v>
                </c:pt>
                <c:pt idx="4044">
                  <c:v>95</c:v>
                </c:pt>
                <c:pt idx="4045">
                  <c:v>94</c:v>
                </c:pt>
                <c:pt idx="4046">
                  <c:v>94</c:v>
                </c:pt>
                <c:pt idx="4047">
                  <c:v>89</c:v>
                </c:pt>
                <c:pt idx="4048">
                  <c:v>97</c:v>
                </c:pt>
                <c:pt idx="4049">
                  <c:v>92</c:v>
                </c:pt>
                <c:pt idx="4050">
                  <c:v>83</c:v>
                </c:pt>
                <c:pt idx="4051">
                  <c:v>97</c:v>
                </c:pt>
                <c:pt idx="4052">
                  <c:v>85</c:v>
                </c:pt>
                <c:pt idx="4053">
                  <c:v>75</c:v>
                </c:pt>
                <c:pt idx="4054">
                  <c:v>92</c:v>
                </c:pt>
                <c:pt idx="4055">
                  <c:v>66</c:v>
                </c:pt>
                <c:pt idx="4056">
                  <c:v>95</c:v>
                </c:pt>
                <c:pt idx="4057">
                  <c:v>86</c:v>
                </c:pt>
                <c:pt idx="4058">
                  <c:v>92</c:v>
                </c:pt>
                <c:pt idx="4059">
                  <c:v>83</c:v>
                </c:pt>
                <c:pt idx="4060">
                  <c:v>78</c:v>
                </c:pt>
                <c:pt idx="4061">
                  <c:v>88</c:v>
                </c:pt>
                <c:pt idx="4062">
                  <c:v>85</c:v>
                </c:pt>
                <c:pt idx="4063">
                  <c:v>81</c:v>
                </c:pt>
                <c:pt idx="4064">
                  <c:v>95</c:v>
                </c:pt>
                <c:pt idx="4065">
                  <c:v>88</c:v>
                </c:pt>
                <c:pt idx="4066">
                  <c:v>99</c:v>
                </c:pt>
                <c:pt idx="4067">
                  <c:v>90</c:v>
                </c:pt>
                <c:pt idx="4068">
                  <c:v>76</c:v>
                </c:pt>
                <c:pt idx="4069">
                  <c:v>88</c:v>
                </c:pt>
                <c:pt idx="4070">
                  <c:v>96</c:v>
                </c:pt>
                <c:pt idx="4071">
                  <c:v>97</c:v>
                </c:pt>
                <c:pt idx="4072">
                  <c:v>65</c:v>
                </c:pt>
                <c:pt idx="4073">
                  <c:v>77</c:v>
                </c:pt>
                <c:pt idx="4074">
                  <c:v>71</c:v>
                </c:pt>
                <c:pt idx="4075">
                  <c:v>83</c:v>
                </c:pt>
                <c:pt idx="4076">
                  <c:v>91</c:v>
                </c:pt>
                <c:pt idx="4077">
                  <c:v>64</c:v>
                </c:pt>
                <c:pt idx="4078">
                  <c:v>65</c:v>
                </c:pt>
                <c:pt idx="4079">
                  <c:v>49</c:v>
                </c:pt>
                <c:pt idx="4080">
                  <c:v>73</c:v>
                </c:pt>
                <c:pt idx="4081">
                  <c:v>71</c:v>
                </c:pt>
                <c:pt idx="4082">
                  <c:v>74</c:v>
                </c:pt>
                <c:pt idx="4083">
                  <c:v>92</c:v>
                </c:pt>
                <c:pt idx="4084">
                  <c:v>72</c:v>
                </c:pt>
                <c:pt idx="4085">
                  <c:v>80</c:v>
                </c:pt>
                <c:pt idx="4086">
                  <c:v>94</c:v>
                </c:pt>
                <c:pt idx="4087">
                  <c:v>76</c:v>
                </c:pt>
                <c:pt idx="4088">
                  <c:v>57</c:v>
                </c:pt>
                <c:pt idx="4089">
                  <c:v>69</c:v>
                </c:pt>
                <c:pt idx="4090">
                  <c:v>76</c:v>
                </c:pt>
                <c:pt idx="4091">
                  <c:v>80</c:v>
                </c:pt>
                <c:pt idx="4092">
                  <c:v>96</c:v>
                </c:pt>
                <c:pt idx="4093">
                  <c:v>82</c:v>
                </c:pt>
                <c:pt idx="4094">
                  <c:v>74</c:v>
                </c:pt>
                <c:pt idx="4095">
                  <c:v>84</c:v>
                </c:pt>
                <c:pt idx="4096">
                  <c:v>92</c:v>
                </c:pt>
                <c:pt idx="4097">
                  <c:v>80</c:v>
                </c:pt>
                <c:pt idx="4098">
                  <c:v>100</c:v>
                </c:pt>
                <c:pt idx="4099">
                  <c:v>81</c:v>
                </c:pt>
                <c:pt idx="4100">
                  <c:v>43</c:v>
                </c:pt>
                <c:pt idx="4101">
                  <c:v>82</c:v>
                </c:pt>
                <c:pt idx="4102">
                  <c:v>78</c:v>
                </c:pt>
                <c:pt idx="4103">
                  <c:v>85</c:v>
                </c:pt>
                <c:pt idx="4104">
                  <c:v>81</c:v>
                </c:pt>
                <c:pt idx="4105">
                  <c:v>81</c:v>
                </c:pt>
                <c:pt idx="4106">
                  <c:v>77</c:v>
                </c:pt>
                <c:pt idx="4107">
                  <c:v>85</c:v>
                </c:pt>
                <c:pt idx="4108">
                  <c:v>80</c:v>
                </c:pt>
                <c:pt idx="4109">
                  <c:v>72</c:v>
                </c:pt>
                <c:pt idx="4110">
                  <c:v>68</c:v>
                </c:pt>
                <c:pt idx="4111">
                  <c:v>74</c:v>
                </c:pt>
                <c:pt idx="4112">
                  <c:v>89</c:v>
                </c:pt>
                <c:pt idx="4113">
                  <c:v>66</c:v>
                </c:pt>
                <c:pt idx="4114">
                  <c:v>92</c:v>
                </c:pt>
                <c:pt idx="4115">
                  <c:v>74</c:v>
                </c:pt>
                <c:pt idx="4116">
                  <c:v>90</c:v>
                </c:pt>
                <c:pt idx="4117">
                  <c:v>93</c:v>
                </c:pt>
                <c:pt idx="4118">
                  <c:v>90</c:v>
                </c:pt>
                <c:pt idx="4119">
                  <c:v>74</c:v>
                </c:pt>
                <c:pt idx="4120">
                  <c:v>79</c:v>
                </c:pt>
                <c:pt idx="4121">
                  <c:v>84</c:v>
                </c:pt>
                <c:pt idx="4122">
                  <c:v>90</c:v>
                </c:pt>
                <c:pt idx="4123">
                  <c:v>79</c:v>
                </c:pt>
                <c:pt idx="4124">
                  <c:v>84</c:v>
                </c:pt>
                <c:pt idx="4125">
                  <c:v>88</c:v>
                </c:pt>
                <c:pt idx="4126">
                  <c:v>97</c:v>
                </c:pt>
                <c:pt idx="4127">
                  <c:v>91</c:v>
                </c:pt>
                <c:pt idx="4128">
                  <c:v>79</c:v>
                </c:pt>
                <c:pt idx="4129">
                  <c:v>71</c:v>
                </c:pt>
                <c:pt idx="4130">
                  <c:v>70</c:v>
                </c:pt>
                <c:pt idx="4131">
                  <c:v>62</c:v>
                </c:pt>
                <c:pt idx="4132">
                  <c:v>83</c:v>
                </c:pt>
                <c:pt idx="4133">
                  <c:v>79</c:v>
                </c:pt>
                <c:pt idx="4134">
                  <c:v>68</c:v>
                </c:pt>
                <c:pt idx="4135">
                  <c:v>81</c:v>
                </c:pt>
                <c:pt idx="4136">
                  <c:v>89</c:v>
                </c:pt>
                <c:pt idx="4137">
                  <c:v>78</c:v>
                </c:pt>
                <c:pt idx="4138">
                  <c:v>100</c:v>
                </c:pt>
                <c:pt idx="4139">
                  <c:v>61</c:v>
                </c:pt>
                <c:pt idx="4140">
                  <c:v>81</c:v>
                </c:pt>
                <c:pt idx="4141">
                  <c:v>93</c:v>
                </c:pt>
                <c:pt idx="4142">
                  <c:v>63</c:v>
                </c:pt>
                <c:pt idx="4143">
                  <c:v>74</c:v>
                </c:pt>
                <c:pt idx="4144">
                  <c:v>83</c:v>
                </c:pt>
                <c:pt idx="4145">
                  <c:v>68</c:v>
                </c:pt>
                <c:pt idx="4146">
                  <c:v>99</c:v>
                </c:pt>
                <c:pt idx="4147">
                  <c:v>75</c:v>
                </c:pt>
                <c:pt idx="4148">
                  <c:v>88</c:v>
                </c:pt>
                <c:pt idx="4149">
                  <c:v>80</c:v>
                </c:pt>
                <c:pt idx="4150">
                  <c:v>88</c:v>
                </c:pt>
                <c:pt idx="4151">
                  <c:v>74</c:v>
                </c:pt>
                <c:pt idx="4152">
                  <c:v>62</c:v>
                </c:pt>
                <c:pt idx="4153">
                  <c:v>87</c:v>
                </c:pt>
                <c:pt idx="4154">
                  <c:v>96</c:v>
                </c:pt>
                <c:pt idx="4155">
                  <c:v>55</c:v>
                </c:pt>
                <c:pt idx="4156">
                  <c:v>62</c:v>
                </c:pt>
                <c:pt idx="4157">
                  <c:v>58</c:v>
                </c:pt>
                <c:pt idx="4158">
                  <c:v>77</c:v>
                </c:pt>
                <c:pt idx="4159">
                  <c:v>78</c:v>
                </c:pt>
                <c:pt idx="4160">
                  <c:v>70</c:v>
                </c:pt>
                <c:pt idx="4161">
                  <c:v>84</c:v>
                </c:pt>
                <c:pt idx="4162">
                  <c:v>80</c:v>
                </c:pt>
                <c:pt idx="4163">
                  <c:v>71</c:v>
                </c:pt>
                <c:pt idx="4164">
                  <c:v>76</c:v>
                </c:pt>
                <c:pt idx="4165">
                  <c:v>75</c:v>
                </c:pt>
                <c:pt idx="4166">
                  <c:v>78</c:v>
                </c:pt>
                <c:pt idx="4167">
                  <c:v>97</c:v>
                </c:pt>
                <c:pt idx="4168">
                  <c:v>74</c:v>
                </c:pt>
                <c:pt idx="4169">
                  <c:v>97</c:v>
                </c:pt>
                <c:pt idx="4170">
                  <c:v>55</c:v>
                </c:pt>
                <c:pt idx="4171">
                  <c:v>48</c:v>
                </c:pt>
                <c:pt idx="4172">
                  <c:v>57</c:v>
                </c:pt>
                <c:pt idx="4173">
                  <c:v>71</c:v>
                </c:pt>
                <c:pt idx="4174">
                  <c:v>69</c:v>
                </c:pt>
                <c:pt idx="4175">
                  <c:v>95</c:v>
                </c:pt>
                <c:pt idx="4176">
                  <c:v>52</c:v>
                </c:pt>
                <c:pt idx="4177">
                  <c:v>63</c:v>
                </c:pt>
                <c:pt idx="4178">
                  <c:v>73</c:v>
                </c:pt>
                <c:pt idx="4179">
                  <c:v>92</c:v>
                </c:pt>
                <c:pt idx="4180">
                  <c:v>80</c:v>
                </c:pt>
                <c:pt idx="4181">
                  <c:v>66</c:v>
                </c:pt>
                <c:pt idx="4182">
                  <c:v>78</c:v>
                </c:pt>
                <c:pt idx="4183">
                  <c:v>48</c:v>
                </c:pt>
                <c:pt idx="4184">
                  <c:v>75</c:v>
                </c:pt>
                <c:pt idx="4185">
                  <c:v>51</c:v>
                </c:pt>
                <c:pt idx="4186">
                  <c:v>76</c:v>
                </c:pt>
                <c:pt idx="4187">
                  <c:v>62</c:v>
                </c:pt>
                <c:pt idx="4188">
                  <c:v>74</c:v>
                </c:pt>
                <c:pt idx="4189">
                  <c:v>73</c:v>
                </c:pt>
                <c:pt idx="4190">
                  <c:v>75</c:v>
                </c:pt>
                <c:pt idx="4191">
                  <c:v>74</c:v>
                </c:pt>
                <c:pt idx="4192">
                  <c:v>61</c:v>
                </c:pt>
                <c:pt idx="4193">
                  <c:v>80</c:v>
                </c:pt>
                <c:pt idx="4194">
                  <c:v>63</c:v>
                </c:pt>
                <c:pt idx="4195">
                  <c:v>88</c:v>
                </c:pt>
                <c:pt idx="4196">
                  <c:v>50</c:v>
                </c:pt>
                <c:pt idx="4197">
                  <c:v>73</c:v>
                </c:pt>
                <c:pt idx="4198">
                  <c:v>68</c:v>
                </c:pt>
                <c:pt idx="4199">
                  <c:v>63</c:v>
                </c:pt>
                <c:pt idx="4200">
                  <c:v>68</c:v>
                </c:pt>
                <c:pt idx="4201">
                  <c:v>62</c:v>
                </c:pt>
                <c:pt idx="4202">
                  <c:v>87</c:v>
                </c:pt>
                <c:pt idx="4203">
                  <c:v>68</c:v>
                </c:pt>
                <c:pt idx="4204">
                  <c:v>71</c:v>
                </c:pt>
                <c:pt idx="4205">
                  <c:v>87</c:v>
                </c:pt>
                <c:pt idx="4206">
                  <c:v>73</c:v>
                </c:pt>
                <c:pt idx="4207">
                  <c:v>74</c:v>
                </c:pt>
                <c:pt idx="4208">
                  <c:v>92</c:v>
                </c:pt>
                <c:pt idx="4209">
                  <c:v>73</c:v>
                </c:pt>
                <c:pt idx="4210">
                  <c:v>73</c:v>
                </c:pt>
                <c:pt idx="4211">
                  <c:v>88</c:v>
                </c:pt>
                <c:pt idx="4212">
                  <c:v>56</c:v>
                </c:pt>
                <c:pt idx="4213">
                  <c:v>81</c:v>
                </c:pt>
                <c:pt idx="4214">
                  <c:v>66</c:v>
                </c:pt>
                <c:pt idx="4215">
                  <c:v>78</c:v>
                </c:pt>
                <c:pt idx="4216">
                  <c:v>80</c:v>
                </c:pt>
                <c:pt idx="4217">
                  <c:v>46</c:v>
                </c:pt>
                <c:pt idx="4218">
                  <c:v>63</c:v>
                </c:pt>
                <c:pt idx="4219">
                  <c:v>58</c:v>
                </c:pt>
                <c:pt idx="4220">
                  <c:v>69</c:v>
                </c:pt>
                <c:pt idx="4221">
                  <c:v>61</c:v>
                </c:pt>
                <c:pt idx="4222">
                  <c:v>72</c:v>
                </c:pt>
                <c:pt idx="4223">
                  <c:v>84</c:v>
                </c:pt>
                <c:pt idx="4224">
                  <c:v>34</c:v>
                </c:pt>
                <c:pt idx="4225">
                  <c:v>86</c:v>
                </c:pt>
                <c:pt idx="4226">
                  <c:v>84</c:v>
                </c:pt>
                <c:pt idx="4227">
                  <c:v>67</c:v>
                </c:pt>
                <c:pt idx="4228">
                  <c:v>99</c:v>
                </c:pt>
                <c:pt idx="4229">
                  <c:v>70</c:v>
                </c:pt>
                <c:pt idx="4230">
                  <c:v>100</c:v>
                </c:pt>
                <c:pt idx="4231">
                  <c:v>99</c:v>
                </c:pt>
                <c:pt idx="4232">
                  <c:v>100</c:v>
                </c:pt>
                <c:pt idx="4233">
                  <c:v>97</c:v>
                </c:pt>
                <c:pt idx="4234">
                  <c:v>100</c:v>
                </c:pt>
                <c:pt idx="4235">
                  <c:v>100</c:v>
                </c:pt>
                <c:pt idx="4236">
                  <c:v>99</c:v>
                </c:pt>
                <c:pt idx="4237">
                  <c:v>97</c:v>
                </c:pt>
                <c:pt idx="4238">
                  <c:v>91</c:v>
                </c:pt>
                <c:pt idx="4239">
                  <c:v>99</c:v>
                </c:pt>
                <c:pt idx="4240">
                  <c:v>98</c:v>
                </c:pt>
                <c:pt idx="4241">
                  <c:v>97</c:v>
                </c:pt>
                <c:pt idx="4242">
                  <c:v>100</c:v>
                </c:pt>
                <c:pt idx="4243">
                  <c:v>94</c:v>
                </c:pt>
                <c:pt idx="4244">
                  <c:v>98</c:v>
                </c:pt>
                <c:pt idx="4245">
                  <c:v>98</c:v>
                </c:pt>
                <c:pt idx="4246">
                  <c:v>99</c:v>
                </c:pt>
                <c:pt idx="4247">
                  <c:v>97</c:v>
                </c:pt>
                <c:pt idx="4248">
                  <c:v>91</c:v>
                </c:pt>
                <c:pt idx="4249">
                  <c:v>99</c:v>
                </c:pt>
                <c:pt idx="4250">
                  <c:v>94</c:v>
                </c:pt>
                <c:pt idx="4251">
                  <c:v>99</c:v>
                </c:pt>
                <c:pt idx="4252">
                  <c:v>96</c:v>
                </c:pt>
                <c:pt idx="4253">
                  <c:v>96</c:v>
                </c:pt>
                <c:pt idx="4254">
                  <c:v>79</c:v>
                </c:pt>
                <c:pt idx="4255">
                  <c:v>94</c:v>
                </c:pt>
                <c:pt idx="4256">
                  <c:v>92</c:v>
                </c:pt>
                <c:pt idx="4257">
                  <c:v>86</c:v>
                </c:pt>
                <c:pt idx="4258">
                  <c:v>95</c:v>
                </c:pt>
                <c:pt idx="4259">
                  <c:v>95</c:v>
                </c:pt>
                <c:pt idx="4260">
                  <c:v>99</c:v>
                </c:pt>
                <c:pt idx="4261">
                  <c:v>87</c:v>
                </c:pt>
                <c:pt idx="4262">
                  <c:v>92</c:v>
                </c:pt>
                <c:pt idx="4263">
                  <c:v>87</c:v>
                </c:pt>
                <c:pt idx="4264">
                  <c:v>87</c:v>
                </c:pt>
                <c:pt idx="4265">
                  <c:v>88</c:v>
                </c:pt>
                <c:pt idx="4266">
                  <c:v>79</c:v>
                </c:pt>
                <c:pt idx="4267">
                  <c:v>86</c:v>
                </c:pt>
                <c:pt idx="4268">
                  <c:v>69</c:v>
                </c:pt>
                <c:pt idx="4269">
                  <c:v>61</c:v>
                </c:pt>
                <c:pt idx="4270">
                  <c:v>92</c:v>
                </c:pt>
                <c:pt idx="4271">
                  <c:v>74</c:v>
                </c:pt>
                <c:pt idx="4272">
                  <c:v>87</c:v>
                </c:pt>
                <c:pt idx="4273">
                  <c:v>96</c:v>
                </c:pt>
                <c:pt idx="4274">
                  <c:v>72</c:v>
                </c:pt>
                <c:pt idx="4275">
                  <c:v>80</c:v>
                </c:pt>
                <c:pt idx="4276">
                  <c:v>87</c:v>
                </c:pt>
                <c:pt idx="4277">
                  <c:v>86</c:v>
                </c:pt>
                <c:pt idx="4278">
                  <c:v>87</c:v>
                </c:pt>
                <c:pt idx="4279">
                  <c:v>83</c:v>
                </c:pt>
                <c:pt idx="4280">
                  <c:v>88</c:v>
                </c:pt>
                <c:pt idx="4281">
                  <c:v>96</c:v>
                </c:pt>
                <c:pt idx="4282">
                  <c:v>98</c:v>
                </c:pt>
                <c:pt idx="4283">
                  <c:v>85</c:v>
                </c:pt>
                <c:pt idx="4284">
                  <c:v>93</c:v>
                </c:pt>
                <c:pt idx="4285">
                  <c:v>91</c:v>
                </c:pt>
                <c:pt idx="4286">
                  <c:v>88</c:v>
                </c:pt>
                <c:pt idx="4287">
                  <c:v>96</c:v>
                </c:pt>
                <c:pt idx="4288">
                  <c:v>60</c:v>
                </c:pt>
                <c:pt idx="4289">
                  <c:v>73</c:v>
                </c:pt>
                <c:pt idx="4290">
                  <c:v>84</c:v>
                </c:pt>
                <c:pt idx="4291">
                  <c:v>80</c:v>
                </c:pt>
                <c:pt idx="4292">
                  <c:v>79</c:v>
                </c:pt>
                <c:pt idx="4293">
                  <c:v>92</c:v>
                </c:pt>
                <c:pt idx="4294">
                  <c:v>78</c:v>
                </c:pt>
                <c:pt idx="4295">
                  <c:v>81</c:v>
                </c:pt>
                <c:pt idx="4296">
                  <c:v>80</c:v>
                </c:pt>
                <c:pt idx="4297">
                  <c:v>50</c:v>
                </c:pt>
                <c:pt idx="4298">
                  <c:v>79</c:v>
                </c:pt>
                <c:pt idx="4299">
                  <c:v>96</c:v>
                </c:pt>
                <c:pt idx="4300">
                  <c:v>94</c:v>
                </c:pt>
                <c:pt idx="4301">
                  <c:v>80</c:v>
                </c:pt>
                <c:pt idx="4302">
                  <c:v>93</c:v>
                </c:pt>
                <c:pt idx="4303">
                  <c:v>82</c:v>
                </c:pt>
                <c:pt idx="4304">
                  <c:v>84</c:v>
                </c:pt>
                <c:pt idx="4305">
                  <c:v>67</c:v>
                </c:pt>
                <c:pt idx="4306">
                  <c:v>77</c:v>
                </c:pt>
                <c:pt idx="4307">
                  <c:v>88</c:v>
                </c:pt>
                <c:pt idx="4308">
                  <c:v>71</c:v>
                </c:pt>
                <c:pt idx="4309">
                  <c:v>83</c:v>
                </c:pt>
                <c:pt idx="4310">
                  <c:v>91</c:v>
                </c:pt>
                <c:pt idx="4311">
                  <c:v>85</c:v>
                </c:pt>
                <c:pt idx="4312">
                  <c:v>76</c:v>
                </c:pt>
                <c:pt idx="4313">
                  <c:v>82</c:v>
                </c:pt>
                <c:pt idx="4314">
                  <c:v>64</c:v>
                </c:pt>
                <c:pt idx="4315">
                  <c:v>86</c:v>
                </c:pt>
                <c:pt idx="4316">
                  <c:v>88</c:v>
                </c:pt>
                <c:pt idx="4317">
                  <c:v>64</c:v>
                </c:pt>
                <c:pt idx="4318">
                  <c:v>78</c:v>
                </c:pt>
                <c:pt idx="4319">
                  <c:v>84</c:v>
                </c:pt>
                <c:pt idx="4320">
                  <c:v>87</c:v>
                </c:pt>
                <c:pt idx="4321">
                  <c:v>76</c:v>
                </c:pt>
                <c:pt idx="4322">
                  <c:v>54</c:v>
                </c:pt>
                <c:pt idx="4323">
                  <c:v>91</c:v>
                </c:pt>
                <c:pt idx="4324">
                  <c:v>64</c:v>
                </c:pt>
                <c:pt idx="4325">
                  <c:v>75</c:v>
                </c:pt>
                <c:pt idx="4326">
                  <c:v>86</c:v>
                </c:pt>
                <c:pt idx="4327">
                  <c:v>76</c:v>
                </c:pt>
                <c:pt idx="4328">
                  <c:v>80</c:v>
                </c:pt>
                <c:pt idx="4329">
                  <c:v>79</c:v>
                </c:pt>
                <c:pt idx="4330">
                  <c:v>62</c:v>
                </c:pt>
                <c:pt idx="4331">
                  <c:v>65</c:v>
                </c:pt>
                <c:pt idx="4332">
                  <c:v>66</c:v>
                </c:pt>
                <c:pt idx="4333">
                  <c:v>80</c:v>
                </c:pt>
                <c:pt idx="4334">
                  <c:v>85</c:v>
                </c:pt>
                <c:pt idx="4335">
                  <c:v>86</c:v>
                </c:pt>
                <c:pt idx="4336">
                  <c:v>84</c:v>
                </c:pt>
                <c:pt idx="4337">
                  <c:v>88</c:v>
                </c:pt>
                <c:pt idx="4338">
                  <c:v>91</c:v>
                </c:pt>
                <c:pt idx="4339">
                  <c:v>69</c:v>
                </c:pt>
                <c:pt idx="4340">
                  <c:v>35</c:v>
                </c:pt>
                <c:pt idx="4341">
                  <c:v>84</c:v>
                </c:pt>
                <c:pt idx="4342">
                  <c:v>88</c:v>
                </c:pt>
                <c:pt idx="4343">
                  <c:v>64</c:v>
                </c:pt>
              </c:numCache>
            </c:numRef>
          </c:xVal>
          <c:yVal>
            <c:numRef>
              <c:f>'9'!$B$5:$B$4348</c:f>
              <c:numCache>
                <c:formatCode>General</c:formatCode>
                <c:ptCount val="4344"/>
                <c:pt idx="0">
                  <c:v>3.6</c:v>
                </c:pt>
                <c:pt idx="1">
                  <c:v>3.6</c:v>
                </c:pt>
                <c:pt idx="2">
                  <c:v>3.6</c:v>
                </c:pt>
                <c:pt idx="3">
                  <c:v>3.6</c:v>
                </c:pt>
                <c:pt idx="4">
                  <c:v>3.6</c:v>
                </c:pt>
                <c:pt idx="5">
                  <c:v>3.6</c:v>
                </c:pt>
                <c:pt idx="6">
                  <c:v>3.6</c:v>
                </c:pt>
                <c:pt idx="7">
                  <c:v>3.6</c:v>
                </c:pt>
                <c:pt idx="8">
                  <c:v>3.6</c:v>
                </c:pt>
                <c:pt idx="9">
                  <c:v>3.6</c:v>
                </c:pt>
                <c:pt idx="10">
                  <c:v>3.6</c:v>
                </c:pt>
                <c:pt idx="11">
                  <c:v>3.6</c:v>
                </c:pt>
                <c:pt idx="12">
                  <c:v>4.0999999999999996</c:v>
                </c:pt>
                <c:pt idx="13">
                  <c:v>4.0999999999999996</c:v>
                </c:pt>
                <c:pt idx="14">
                  <c:v>4.0999999999999996</c:v>
                </c:pt>
                <c:pt idx="15">
                  <c:v>4.0999999999999996</c:v>
                </c:pt>
                <c:pt idx="16">
                  <c:v>4.0999999999999996</c:v>
                </c:pt>
                <c:pt idx="17">
                  <c:v>4.4000000000000004</c:v>
                </c:pt>
                <c:pt idx="18">
                  <c:v>4.4000000000000004</c:v>
                </c:pt>
                <c:pt idx="19">
                  <c:v>4.4000000000000004</c:v>
                </c:pt>
                <c:pt idx="20">
                  <c:v>4.4000000000000004</c:v>
                </c:pt>
                <c:pt idx="21">
                  <c:v>4.4000000000000004</c:v>
                </c:pt>
                <c:pt idx="22">
                  <c:v>4.4000000000000004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4.5</c:v>
                </c:pt>
                <c:pt idx="28">
                  <c:v>4.5</c:v>
                </c:pt>
                <c:pt idx="29">
                  <c:v>4.5</c:v>
                </c:pt>
                <c:pt idx="30">
                  <c:v>4.5</c:v>
                </c:pt>
                <c:pt idx="31">
                  <c:v>4.5</c:v>
                </c:pt>
                <c:pt idx="32">
                  <c:v>4.5999999999999996</c:v>
                </c:pt>
                <c:pt idx="33">
                  <c:v>4.5999999999999996</c:v>
                </c:pt>
                <c:pt idx="34">
                  <c:v>4.5999999999999996</c:v>
                </c:pt>
                <c:pt idx="35">
                  <c:v>4.5999999999999996</c:v>
                </c:pt>
                <c:pt idx="36">
                  <c:v>4.8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5.5</c:v>
                </c:pt>
                <c:pt idx="58">
                  <c:v>5.5</c:v>
                </c:pt>
                <c:pt idx="59">
                  <c:v>5.5</c:v>
                </c:pt>
                <c:pt idx="60">
                  <c:v>5.5</c:v>
                </c:pt>
                <c:pt idx="61">
                  <c:v>5.5</c:v>
                </c:pt>
                <c:pt idx="62">
                  <c:v>5.6</c:v>
                </c:pt>
                <c:pt idx="63">
                  <c:v>5.6</c:v>
                </c:pt>
                <c:pt idx="64">
                  <c:v>5.6</c:v>
                </c:pt>
                <c:pt idx="65">
                  <c:v>5.6</c:v>
                </c:pt>
                <c:pt idx="66">
                  <c:v>5.6</c:v>
                </c:pt>
                <c:pt idx="67">
                  <c:v>5.6</c:v>
                </c:pt>
                <c:pt idx="68">
                  <c:v>5.7</c:v>
                </c:pt>
                <c:pt idx="69">
                  <c:v>5.7</c:v>
                </c:pt>
                <c:pt idx="70">
                  <c:v>5.7</c:v>
                </c:pt>
                <c:pt idx="71">
                  <c:v>5.7</c:v>
                </c:pt>
                <c:pt idx="72">
                  <c:v>5.7</c:v>
                </c:pt>
                <c:pt idx="73">
                  <c:v>5.7</c:v>
                </c:pt>
                <c:pt idx="74">
                  <c:v>5.7</c:v>
                </c:pt>
                <c:pt idx="75">
                  <c:v>5.7</c:v>
                </c:pt>
                <c:pt idx="76">
                  <c:v>5.7</c:v>
                </c:pt>
                <c:pt idx="77">
                  <c:v>5.7</c:v>
                </c:pt>
                <c:pt idx="78">
                  <c:v>5.7</c:v>
                </c:pt>
                <c:pt idx="79">
                  <c:v>5.7</c:v>
                </c:pt>
                <c:pt idx="80">
                  <c:v>5.7</c:v>
                </c:pt>
                <c:pt idx="81">
                  <c:v>5.7</c:v>
                </c:pt>
                <c:pt idx="82">
                  <c:v>5.7</c:v>
                </c:pt>
                <c:pt idx="83">
                  <c:v>5.8</c:v>
                </c:pt>
                <c:pt idx="84">
                  <c:v>5.8</c:v>
                </c:pt>
                <c:pt idx="85">
                  <c:v>5.8</c:v>
                </c:pt>
                <c:pt idx="86">
                  <c:v>5.8</c:v>
                </c:pt>
                <c:pt idx="87">
                  <c:v>5.8</c:v>
                </c:pt>
                <c:pt idx="88">
                  <c:v>5.8</c:v>
                </c:pt>
                <c:pt idx="89">
                  <c:v>5.9</c:v>
                </c:pt>
                <c:pt idx="90">
                  <c:v>5.9</c:v>
                </c:pt>
                <c:pt idx="91">
                  <c:v>5.9</c:v>
                </c:pt>
                <c:pt idx="92">
                  <c:v>5.9</c:v>
                </c:pt>
                <c:pt idx="93">
                  <c:v>5.9</c:v>
                </c:pt>
                <c:pt idx="94">
                  <c:v>5.9</c:v>
                </c:pt>
                <c:pt idx="95">
                  <c:v>6.4</c:v>
                </c:pt>
                <c:pt idx="96">
                  <c:v>6.4</c:v>
                </c:pt>
                <c:pt idx="97">
                  <c:v>6.4</c:v>
                </c:pt>
                <c:pt idx="98">
                  <c:v>6.4</c:v>
                </c:pt>
                <c:pt idx="99">
                  <c:v>6.4</c:v>
                </c:pt>
                <c:pt idx="100">
                  <c:v>6.5</c:v>
                </c:pt>
                <c:pt idx="101">
                  <c:v>6.5</c:v>
                </c:pt>
                <c:pt idx="102">
                  <c:v>6.5</c:v>
                </c:pt>
                <c:pt idx="103">
                  <c:v>6.5</c:v>
                </c:pt>
                <c:pt idx="104">
                  <c:v>6.5</c:v>
                </c:pt>
                <c:pt idx="105">
                  <c:v>6.5</c:v>
                </c:pt>
                <c:pt idx="106">
                  <c:v>6.5</c:v>
                </c:pt>
                <c:pt idx="107">
                  <c:v>6.5</c:v>
                </c:pt>
                <c:pt idx="108">
                  <c:v>6.5</c:v>
                </c:pt>
                <c:pt idx="109">
                  <c:v>6.5</c:v>
                </c:pt>
                <c:pt idx="110">
                  <c:v>6.5</c:v>
                </c:pt>
                <c:pt idx="111">
                  <c:v>6.5</c:v>
                </c:pt>
                <c:pt idx="112">
                  <c:v>6.5</c:v>
                </c:pt>
                <c:pt idx="113">
                  <c:v>6.5</c:v>
                </c:pt>
                <c:pt idx="114">
                  <c:v>6.5</c:v>
                </c:pt>
                <c:pt idx="115">
                  <c:v>6.5</c:v>
                </c:pt>
                <c:pt idx="116">
                  <c:v>6.6</c:v>
                </c:pt>
                <c:pt idx="117">
                  <c:v>6.6</c:v>
                </c:pt>
                <c:pt idx="118">
                  <c:v>6.6</c:v>
                </c:pt>
                <c:pt idx="119">
                  <c:v>6.6</c:v>
                </c:pt>
                <c:pt idx="120">
                  <c:v>6.6</c:v>
                </c:pt>
                <c:pt idx="121">
                  <c:v>6.6</c:v>
                </c:pt>
                <c:pt idx="122">
                  <c:v>6.8</c:v>
                </c:pt>
                <c:pt idx="123">
                  <c:v>6.8</c:v>
                </c:pt>
                <c:pt idx="124">
                  <c:v>6.8</c:v>
                </c:pt>
                <c:pt idx="125">
                  <c:v>6.8</c:v>
                </c:pt>
                <c:pt idx="126">
                  <c:v>6.8</c:v>
                </c:pt>
                <c:pt idx="127">
                  <c:v>6.8</c:v>
                </c:pt>
                <c:pt idx="128">
                  <c:v>6.9</c:v>
                </c:pt>
                <c:pt idx="129">
                  <c:v>6.9</c:v>
                </c:pt>
                <c:pt idx="130">
                  <c:v>6.9</c:v>
                </c:pt>
                <c:pt idx="131">
                  <c:v>6.9</c:v>
                </c:pt>
                <c:pt idx="132">
                  <c:v>6.9</c:v>
                </c:pt>
                <c:pt idx="133">
                  <c:v>6.9</c:v>
                </c:pt>
                <c:pt idx="134">
                  <c:v>6.9</c:v>
                </c:pt>
                <c:pt idx="135">
                  <c:v>6.9</c:v>
                </c:pt>
                <c:pt idx="136">
                  <c:v>6.9</c:v>
                </c:pt>
                <c:pt idx="137">
                  <c:v>6.9</c:v>
                </c:pt>
                <c:pt idx="138">
                  <c:v>6.9</c:v>
                </c:pt>
                <c:pt idx="139">
                  <c:v>6.9</c:v>
                </c:pt>
                <c:pt idx="140">
                  <c:v>7.1</c:v>
                </c:pt>
                <c:pt idx="141">
                  <c:v>7.1</c:v>
                </c:pt>
                <c:pt idx="142">
                  <c:v>7.1</c:v>
                </c:pt>
                <c:pt idx="143">
                  <c:v>7.3</c:v>
                </c:pt>
                <c:pt idx="144">
                  <c:v>7.3</c:v>
                </c:pt>
                <c:pt idx="145">
                  <c:v>7.3</c:v>
                </c:pt>
                <c:pt idx="146">
                  <c:v>7.3</c:v>
                </c:pt>
                <c:pt idx="147">
                  <c:v>7.3</c:v>
                </c:pt>
                <c:pt idx="148">
                  <c:v>7.3</c:v>
                </c:pt>
                <c:pt idx="149">
                  <c:v>7.3</c:v>
                </c:pt>
                <c:pt idx="150">
                  <c:v>7.3</c:v>
                </c:pt>
                <c:pt idx="151">
                  <c:v>7.3</c:v>
                </c:pt>
                <c:pt idx="152">
                  <c:v>7.3</c:v>
                </c:pt>
                <c:pt idx="153">
                  <c:v>7.3</c:v>
                </c:pt>
                <c:pt idx="154">
                  <c:v>7.7</c:v>
                </c:pt>
                <c:pt idx="155">
                  <c:v>7.8</c:v>
                </c:pt>
                <c:pt idx="156">
                  <c:v>7.8</c:v>
                </c:pt>
                <c:pt idx="157">
                  <c:v>7.8</c:v>
                </c:pt>
                <c:pt idx="158">
                  <c:v>7.8</c:v>
                </c:pt>
                <c:pt idx="159">
                  <c:v>7.8</c:v>
                </c:pt>
                <c:pt idx="160">
                  <c:v>7.8</c:v>
                </c:pt>
                <c:pt idx="161">
                  <c:v>7.8</c:v>
                </c:pt>
                <c:pt idx="162">
                  <c:v>7.8</c:v>
                </c:pt>
                <c:pt idx="163">
                  <c:v>7.8</c:v>
                </c:pt>
                <c:pt idx="164">
                  <c:v>7.8</c:v>
                </c:pt>
                <c:pt idx="165">
                  <c:v>7.8</c:v>
                </c:pt>
                <c:pt idx="166">
                  <c:v>7.9</c:v>
                </c:pt>
                <c:pt idx="167">
                  <c:v>7.9</c:v>
                </c:pt>
                <c:pt idx="168">
                  <c:v>7.9</c:v>
                </c:pt>
                <c:pt idx="169">
                  <c:v>7.9</c:v>
                </c:pt>
                <c:pt idx="170">
                  <c:v>7.9</c:v>
                </c:pt>
                <c:pt idx="171">
                  <c:v>7.9</c:v>
                </c:pt>
                <c:pt idx="172">
                  <c:v>7.9</c:v>
                </c:pt>
                <c:pt idx="173">
                  <c:v>8</c:v>
                </c:pt>
                <c:pt idx="174">
                  <c:v>8</c:v>
                </c:pt>
                <c:pt idx="175">
                  <c:v>8</c:v>
                </c:pt>
                <c:pt idx="176">
                  <c:v>8</c:v>
                </c:pt>
                <c:pt idx="177">
                  <c:v>8</c:v>
                </c:pt>
                <c:pt idx="178">
                  <c:v>8.3000000000000007</c:v>
                </c:pt>
                <c:pt idx="179">
                  <c:v>8.3000000000000007</c:v>
                </c:pt>
                <c:pt idx="180">
                  <c:v>8.3000000000000007</c:v>
                </c:pt>
                <c:pt idx="181">
                  <c:v>8.3000000000000007</c:v>
                </c:pt>
                <c:pt idx="182">
                  <c:v>8.3000000000000007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8.4</c:v>
                </c:pt>
                <c:pt idx="186">
                  <c:v>8.4</c:v>
                </c:pt>
                <c:pt idx="187">
                  <c:v>8.4</c:v>
                </c:pt>
                <c:pt idx="188">
                  <c:v>8.4</c:v>
                </c:pt>
                <c:pt idx="189">
                  <c:v>8.4</c:v>
                </c:pt>
                <c:pt idx="190">
                  <c:v>8.4</c:v>
                </c:pt>
                <c:pt idx="191">
                  <c:v>8.4</c:v>
                </c:pt>
                <c:pt idx="192">
                  <c:v>8.4</c:v>
                </c:pt>
                <c:pt idx="193">
                  <c:v>8.4</c:v>
                </c:pt>
                <c:pt idx="194">
                  <c:v>8.4</c:v>
                </c:pt>
                <c:pt idx="195">
                  <c:v>8.4</c:v>
                </c:pt>
                <c:pt idx="196">
                  <c:v>8.5</c:v>
                </c:pt>
                <c:pt idx="197">
                  <c:v>8.5</c:v>
                </c:pt>
                <c:pt idx="198">
                  <c:v>8.5</c:v>
                </c:pt>
                <c:pt idx="199">
                  <c:v>8.5</c:v>
                </c:pt>
                <c:pt idx="200">
                  <c:v>8.5</c:v>
                </c:pt>
                <c:pt idx="201">
                  <c:v>8.6</c:v>
                </c:pt>
                <c:pt idx="202">
                  <c:v>8.6</c:v>
                </c:pt>
                <c:pt idx="203">
                  <c:v>8.6</c:v>
                </c:pt>
                <c:pt idx="204">
                  <c:v>8.6</c:v>
                </c:pt>
                <c:pt idx="205">
                  <c:v>8.6</c:v>
                </c:pt>
                <c:pt idx="206">
                  <c:v>8.6</c:v>
                </c:pt>
                <c:pt idx="207">
                  <c:v>8.6999999999999993</c:v>
                </c:pt>
                <c:pt idx="208">
                  <c:v>8.6999999999999993</c:v>
                </c:pt>
                <c:pt idx="209">
                  <c:v>8.6999999999999993</c:v>
                </c:pt>
                <c:pt idx="210">
                  <c:v>8.6999999999999993</c:v>
                </c:pt>
                <c:pt idx="211">
                  <c:v>8.6999999999999993</c:v>
                </c:pt>
                <c:pt idx="212">
                  <c:v>8.9</c:v>
                </c:pt>
                <c:pt idx="213">
                  <c:v>8.9</c:v>
                </c:pt>
                <c:pt idx="214">
                  <c:v>8.9</c:v>
                </c:pt>
                <c:pt idx="215">
                  <c:v>8.9</c:v>
                </c:pt>
                <c:pt idx="216">
                  <c:v>8.9</c:v>
                </c:pt>
                <c:pt idx="217">
                  <c:v>8.9</c:v>
                </c:pt>
                <c:pt idx="218">
                  <c:v>9</c:v>
                </c:pt>
                <c:pt idx="219">
                  <c:v>9</c:v>
                </c:pt>
                <c:pt idx="220">
                  <c:v>9</c:v>
                </c:pt>
                <c:pt idx="221">
                  <c:v>9</c:v>
                </c:pt>
                <c:pt idx="222">
                  <c:v>9</c:v>
                </c:pt>
                <c:pt idx="223">
                  <c:v>9</c:v>
                </c:pt>
                <c:pt idx="224">
                  <c:v>9</c:v>
                </c:pt>
                <c:pt idx="225">
                  <c:v>9</c:v>
                </c:pt>
                <c:pt idx="226">
                  <c:v>9</c:v>
                </c:pt>
                <c:pt idx="227">
                  <c:v>9</c:v>
                </c:pt>
                <c:pt idx="228">
                  <c:v>9</c:v>
                </c:pt>
                <c:pt idx="229">
                  <c:v>9</c:v>
                </c:pt>
                <c:pt idx="230">
                  <c:v>9</c:v>
                </c:pt>
                <c:pt idx="231">
                  <c:v>9</c:v>
                </c:pt>
                <c:pt idx="232">
                  <c:v>9</c:v>
                </c:pt>
                <c:pt idx="233">
                  <c:v>9</c:v>
                </c:pt>
                <c:pt idx="234">
                  <c:v>9</c:v>
                </c:pt>
                <c:pt idx="235">
                  <c:v>9.1999999999999993</c:v>
                </c:pt>
                <c:pt idx="236">
                  <c:v>9.1999999999999993</c:v>
                </c:pt>
                <c:pt idx="237">
                  <c:v>9.1999999999999993</c:v>
                </c:pt>
                <c:pt idx="238">
                  <c:v>9.1999999999999993</c:v>
                </c:pt>
                <c:pt idx="239">
                  <c:v>9.3000000000000007</c:v>
                </c:pt>
                <c:pt idx="240">
                  <c:v>9.3000000000000007</c:v>
                </c:pt>
                <c:pt idx="241">
                  <c:v>9.3000000000000007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10.1</c:v>
                </c:pt>
                <c:pt idx="254">
                  <c:v>10.1</c:v>
                </c:pt>
                <c:pt idx="255">
                  <c:v>10.1</c:v>
                </c:pt>
                <c:pt idx="256">
                  <c:v>10.1</c:v>
                </c:pt>
                <c:pt idx="257">
                  <c:v>10.1</c:v>
                </c:pt>
                <c:pt idx="258">
                  <c:v>10.1</c:v>
                </c:pt>
                <c:pt idx="259">
                  <c:v>10.1</c:v>
                </c:pt>
                <c:pt idx="260">
                  <c:v>10.1</c:v>
                </c:pt>
                <c:pt idx="261">
                  <c:v>10.1</c:v>
                </c:pt>
                <c:pt idx="262">
                  <c:v>10.1</c:v>
                </c:pt>
                <c:pt idx="263">
                  <c:v>10.1</c:v>
                </c:pt>
                <c:pt idx="264">
                  <c:v>10.1</c:v>
                </c:pt>
                <c:pt idx="265">
                  <c:v>10.199999999999999</c:v>
                </c:pt>
                <c:pt idx="266">
                  <c:v>10.199999999999999</c:v>
                </c:pt>
                <c:pt idx="267">
                  <c:v>10.199999999999999</c:v>
                </c:pt>
                <c:pt idx="268">
                  <c:v>10.199999999999999</c:v>
                </c:pt>
                <c:pt idx="269">
                  <c:v>10.199999999999999</c:v>
                </c:pt>
                <c:pt idx="270">
                  <c:v>10.199999999999999</c:v>
                </c:pt>
                <c:pt idx="271">
                  <c:v>10.199999999999999</c:v>
                </c:pt>
                <c:pt idx="272">
                  <c:v>10.199999999999999</c:v>
                </c:pt>
                <c:pt idx="273">
                  <c:v>10.199999999999999</c:v>
                </c:pt>
                <c:pt idx="274">
                  <c:v>10.199999999999999</c:v>
                </c:pt>
                <c:pt idx="275">
                  <c:v>10.199999999999999</c:v>
                </c:pt>
                <c:pt idx="276">
                  <c:v>10.199999999999999</c:v>
                </c:pt>
                <c:pt idx="277">
                  <c:v>10.199999999999999</c:v>
                </c:pt>
                <c:pt idx="278">
                  <c:v>10.199999999999999</c:v>
                </c:pt>
                <c:pt idx="279">
                  <c:v>10.199999999999999</c:v>
                </c:pt>
                <c:pt idx="280">
                  <c:v>10.199999999999999</c:v>
                </c:pt>
                <c:pt idx="281">
                  <c:v>10.3</c:v>
                </c:pt>
                <c:pt idx="282">
                  <c:v>10.3</c:v>
                </c:pt>
                <c:pt idx="283">
                  <c:v>10.3</c:v>
                </c:pt>
                <c:pt idx="284">
                  <c:v>10.3</c:v>
                </c:pt>
                <c:pt idx="285">
                  <c:v>10.3</c:v>
                </c:pt>
                <c:pt idx="286">
                  <c:v>10.3</c:v>
                </c:pt>
                <c:pt idx="287">
                  <c:v>10.5</c:v>
                </c:pt>
                <c:pt idx="288">
                  <c:v>10.5</c:v>
                </c:pt>
                <c:pt idx="289">
                  <c:v>10.5</c:v>
                </c:pt>
                <c:pt idx="290">
                  <c:v>10.5</c:v>
                </c:pt>
                <c:pt idx="291">
                  <c:v>10.5</c:v>
                </c:pt>
                <c:pt idx="292">
                  <c:v>10.5</c:v>
                </c:pt>
                <c:pt idx="293">
                  <c:v>10.7</c:v>
                </c:pt>
                <c:pt idx="294">
                  <c:v>10.7</c:v>
                </c:pt>
                <c:pt idx="295">
                  <c:v>10.7</c:v>
                </c:pt>
                <c:pt idx="296">
                  <c:v>10.7</c:v>
                </c:pt>
                <c:pt idx="297">
                  <c:v>10.7</c:v>
                </c:pt>
                <c:pt idx="298">
                  <c:v>10.7</c:v>
                </c:pt>
                <c:pt idx="299">
                  <c:v>10.7</c:v>
                </c:pt>
                <c:pt idx="300">
                  <c:v>10.7</c:v>
                </c:pt>
                <c:pt idx="301">
                  <c:v>10.7</c:v>
                </c:pt>
                <c:pt idx="302">
                  <c:v>10.7</c:v>
                </c:pt>
                <c:pt idx="303">
                  <c:v>10.8</c:v>
                </c:pt>
                <c:pt idx="304">
                  <c:v>10.8</c:v>
                </c:pt>
                <c:pt idx="305">
                  <c:v>10.8</c:v>
                </c:pt>
                <c:pt idx="306">
                  <c:v>10.8</c:v>
                </c:pt>
                <c:pt idx="307">
                  <c:v>10.8</c:v>
                </c:pt>
                <c:pt idx="308">
                  <c:v>10.8</c:v>
                </c:pt>
                <c:pt idx="309">
                  <c:v>10.9</c:v>
                </c:pt>
                <c:pt idx="310">
                  <c:v>10.9</c:v>
                </c:pt>
                <c:pt idx="311">
                  <c:v>10.9</c:v>
                </c:pt>
                <c:pt idx="312">
                  <c:v>10.9</c:v>
                </c:pt>
                <c:pt idx="313">
                  <c:v>10.9</c:v>
                </c:pt>
                <c:pt idx="314">
                  <c:v>11</c:v>
                </c:pt>
                <c:pt idx="315">
                  <c:v>11.1</c:v>
                </c:pt>
                <c:pt idx="316">
                  <c:v>11.1</c:v>
                </c:pt>
                <c:pt idx="317">
                  <c:v>11.2</c:v>
                </c:pt>
                <c:pt idx="318">
                  <c:v>11.4</c:v>
                </c:pt>
                <c:pt idx="319">
                  <c:v>11.4</c:v>
                </c:pt>
                <c:pt idx="320">
                  <c:v>11.4</c:v>
                </c:pt>
                <c:pt idx="321">
                  <c:v>11.4</c:v>
                </c:pt>
                <c:pt idx="322">
                  <c:v>11.4</c:v>
                </c:pt>
                <c:pt idx="323">
                  <c:v>11.4</c:v>
                </c:pt>
                <c:pt idx="324">
                  <c:v>11.5</c:v>
                </c:pt>
                <c:pt idx="325">
                  <c:v>11.5</c:v>
                </c:pt>
                <c:pt idx="326">
                  <c:v>11.5</c:v>
                </c:pt>
                <c:pt idx="327">
                  <c:v>11.5</c:v>
                </c:pt>
                <c:pt idx="328">
                  <c:v>11.5</c:v>
                </c:pt>
                <c:pt idx="329">
                  <c:v>11.5</c:v>
                </c:pt>
                <c:pt idx="330">
                  <c:v>11.5</c:v>
                </c:pt>
                <c:pt idx="331">
                  <c:v>11.5</c:v>
                </c:pt>
                <c:pt idx="332">
                  <c:v>11.5</c:v>
                </c:pt>
                <c:pt idx="333">
                  <c:v>11.5</c:v>
                </c:pt>
                <c:pt idx="334">
                  <c:v>11.6</c:v>
                </c:pt>
                <c:pt idx="335">
                  <c:v>11.6</c:v>
                </c:pt>
                <c:pt idx="336">
                  <c:v>11.6</c:v>
                </c:pt>
                <c:pt idx="337">
                  <c:v>11.6</c:v>
                </c:pt>
                <c:pt idx="338">
                  <c:v>11.6</c:v>
                </c:pt>
                <c:pt idx="339">
                  <c:v>11.6</c:v>
                </c:pt>
                <c:pt idx="340">
                  <c:v>11.6</c:v>
                </c:pt>
                <c:pt idx="341">
                  <c:v>11.6</c:v>
                </c:pt>
                <c:pt idx="342">
                  <c:v>11.6</c:v>
                </c:pt>
                <c:pt idx="343">
                  <c:v>11.6</c:v>
                </c:pt>
                <c:pt idx="344">
                  <c:v>11.6</c:v>
                </c:pt>
                <c:pt idx="345">
                  <c:v>11.6</c:v>
                </c:pt>
                <c:pt idx="346">
                  <c:v>11.6</c:v>
                </c:pt>
                <c:pt idx="347">
                  <c:v>11.6</c:v>
                </c:pt>
                <c:pt idx="348">
                  <c:v>11.7</c:v>
                </c:pt>
                <c:pt idx="349">
                  <c:v>11.7</c:v>
                </c:pt>
                <c:pt idx="350">
                  <c:v>11.7</c:v>
                </c:pt>
                <c:pt idx="351">
                  <c:v>11.7</c:v>
                </c:pt>
                <c:pt idx="352">
                  <c:v>11.7</c:v>
                </c:pt>
                <c:pt idx="353">
                  <c:v>11.7</c:v>
                </c:pt>
                <c:pt idx="354">
                  <c:v>11.8</c:v>
                </c:pt>
                <c:pt idx="355">
                  <c:v>11.8</c:v>
                </c:pt>
                <c:pt idx="356">
                  <c:v>11.8</c:v>
                </c:pt>
                <c:pt idx="357">
                  <c:v>11.8</c:v>
                </c:pt>
                <c:pt idx="358">
                  <c:v>11.8</c:v>
                </c:pt>
                <c:pt idx="359">
                  <c:v>11.8</c:v>
                </c:pt>
                <c:pt idx="360">
                  <c:v>11.8</c:v>
                </c:pt>
                <c:pt idx="361">
                  <c:v>11.8</c:v>
                </c:pt>
                <c:pt idx="362">
                  <c:v>11.8</c:v>
                </c:pt>
                <c:pt idx="363">
                  <c:v>11.8</c:v>
                </c:pt>
                <c:pt idx="364">
                  <c:v>11.8</c:v>
                </c:pt>
                <c:pt idx="365">
                  <c:v>11.8</c:v>
                </c:pt>
                <c:pt idx="366">
                  <c:v>11.8</c:v>
                </c:pt>
                <c:pt idx="367">
                  <c:v>11.8</c:v>
                </c:pt>
                <c:pt idx="368">
                  <c:v>11.8</c:v>
                </c:pt>
                <c:pt idx="369">
                  <c:v>11.9</c:v>
                </c:pt>
                <c:pt idx="370">
                  <c:v>11.9</c:v>
                </c:pt>
                <c:pt idx="371">
                  <c:v>11.9</c:v>
                </c:pt>
                <c:pt idx="372">
                  <c:v>11.9</c:v>
                </c:pt>
                <c:pt idx="373">
                  <c:v>11.9</c:v>
                </c:pt>
                <c:pt idx="374">
                  <c:v>12</c:v>
                </c:pt>
                <c:pt idx="375">
                  <c:v>12</c:v>
                </c:pt>
                <c:pt idx="376">
                  <c:v>12</c:v>
                </c:pt>
                <c:pt idx="377">
                  <c:v>12</c:v>
                </c:pt>
                <c:pt idx="378">
                  <c:v>12</c:v>
                </c:pt>
                <c:pt idx="379">
                  <c:v>12</c:v>
                </c:pt>
                <c:pt idx="380">
                  <c:v>12</c:v>
                </c:pt>
                <c:pt idx="381">
                  <c:v>12</c:v>
                </c:pt>
                <c:pt idx="382">
                  <c:v>12</c:v>
                </c:pt>
                <c:pt idx="383">
                  <c:v>12.1</c:v>
                </c:pt>
                <c:pt idx="384">
                  <c:v>12.1</c:v>
                </c:pt>
                <c:pt idx="385">
                  <c:v>12.1</c:v>
                </c:pt>
                <c:pt idx="386">
                  <c:v>12.1</c:v>
                </c:pt>
                <c:pt idx="387">
                  <c:v>12.1</c:v>
                </c:pt>
                <c:pt idx="388">
                  <c:v>12.1</c:v>
                </c:pt>
                <c:pt idx="389">
                  <c:v>12.1</c:v>
                </c:pt>
                <c:pt idx="390">
                  <c:v>12.1</c:v>
                </c:pt>
                <c:pt idx="391">
                  <c:v>12.2</c:v>
                </c:pt>
                <c:pt idx="392">
                  <c:v>12.2</c:v>
                </c:pt>
                <c:pt idx="393">
                  <c:v>12.2</c:v>
                </c:pt>
                <c:pt idx="394">
                  <c:v>12.3</c:v>
                </c:pt>
                <c:pt idx="395">
                  <c:v>12.4</c:v>
                </c:pt>
                <c:pt idx="396">
                  <c:v>12.4</c:v>
                </c:pt>
                <c:pt idx="397">
                  <c:v>12.4</c:v>
                </c:pt>
                <c:pt idx="398">
                  <c:v>12.4</c:v>
                </c:pt>
                <c:pt idx="399">
                  <c:v>12.4</c:v>
                </c:pt>
                <c:pt idx="400">
                  <c:v>12.4</c:v>
                </c:pt>
                <c:pt idx="401">
                  <c:v>12.6</c:v>
                </c:pt>
                <c:pt idx="402">
                  <c:v>12.6</c:v>
                </c:pt>
                <c:pt idx="403">
                  <c:v>12.6</c:v>
                </c:pt>
                <c:pt idx="404">
                  <c:v>12.7</c:v>
                </c:pt>
                <c:pt idx="405">
                  <c:v>12.7</c:v>
                </c:pt>
                <c:pt idx="406">
                  <c:v>12.7</c:v>
                </c:pt>
                <c:pt idx="407">
                  <c:v>12.7</c:v>
                </c:pt>
                <c:pt idx="408">
                  <c:v>12.7</c:v>
                </c:pt>
                <c:pt idx="409">
                  <c:v>12.7</c:v>
                </c:pt>
                <c:pt idx="410">
                  <c:v>12.7</c:v>
                </c:pt>
                <c:pt idx="411">
                  <c:v>12.7</c:v>
                </c:pt>
                <c:pt idx="412">
                  <c:v>12.7</c:v>
                </c:pt>
                <c:pt idx="413">
                  <c:v>12.7</c:v>
                </c:pt>
                <c:pt idx="414">
                  <c:v>12.7</c:v>
                </c:pt>
                <c:pt idx="415">
                  <c:v>12.7</c:v>
                </c:pt>
                <c:pt idx="416">
                  <c:v>12.9</c:v>
                </c:pt>
                <c:pt idx="417">
                  <c:v>12.9</c:v>
                </c:pt>
                <c:pt idx="418">
                  <c:v>12.9</c:v>
                </c:pt>
                <c:pt idx="419">
                  <c:v>12.9</c:v>
                </c:pt>
                <c:pt idx="420">
                  <c:v>12.9</c:v>
                </c:pt>
                <c:pt idx="421">
                  <c:v>12.9</c:v>
                </c:pt>
                <c:pt idx="422">
                  <c:v>13</c:v>
                </c:pt>
                <c:pt idx="423">
                  <c:v>13</c:v>
                </c:pt>
                <c:pt idx="424">
                  <c:v>13</c:v>
                </c:pt>
                <c:pt idx="425">
                  <c:v>13</c:v>
                </c:pt>
                <c:pt idx="426">
                  <c:v>13</c:v>
                </c:pt>
                <c:pt idx="427">
                  <c:v>13</c:v>
                </c:pt>
                <c:pt idx="428">
                  <c:v>13</c:v>
                </c:pt>
                <c:pt idx="429">
                  <c:v>13</c:v>
                </c:pt>
                <c:pt idx="430">
                  <c:v>13</c:v>
                </c:pt>
                <c:pt idx="431">
                  <c:v>13</c:v>
                </c:pt>
                <c:pt idx="432">
                  <c:v>13.1</c:v>
                </c:pt>
                <c:pt idx="433">
                  <c:v>13.1</c:v>
                </c:pt>
                <c:pt idx="434">
                  <c:v>13.1</c:v>
                </c:pt>
                <c:pt idx="435">
                  <c:v>13.1</c:v>
                </c:pt>
                <c:pt idx="436">
                  <c:v>13.1</c:v>
                </c:pt>
                <c:pt idx="437">
                  <c:v>13.1</c:v>
                </c:pt>
                <c:pt idx="438">
                  <c:v>13.1</c:v>
                </c:pt>
                <c:pt idx="439">
                  <c:v>13.1</c:v>
                </c:pt>
                <c:pt idx="440">
                  <c:v>13.1</c:v>
                </c:pt>
                <c:pt idx="441">
                  <c:v>13.1</c:v>
                </c:pt>
                <c:pt idx="442">
                  <c:v>13.1</c:v>
                </c:pt>
                <c:pt idx="443">
                  <c:v>13.3</c:v>
                </c:pt>
                <c:pt idx="444">
                  <c:v>13.4</c:v>
                </c:pt>
                <c:pt idx="445">
                  <c:v>13.4</c:v>
                </c:pt>
                <c:pt idx="446">
                  <c:v>13.4</c:v>
                </c:pt>
                <c:pt idx="447">
                  <c:v>13.4</c:v>
                </c:pt>
                <c:pt idx="448">
                  <c:v>13.4</c:v>
                </c:pt>
                <c:pt idx="449">
                  <c:v>13.4</c:v>
                </c:pt>
                <c:pt idx="450">
                  <c:v>13.4</c:v>
                </c:pt>
                <c:pt idx="451">
                  <c:v>13.4</c:v>
                </c:pt>
                <c:pt idx="452">
                  <c:v>13.4</c:v>
                </c:pt>
                <c:pt idx="453">
                  <c:v>13.4</c:v>
                </c:pt>
                <c:pt idx="454">
                  <c:v>13.5</c:v>
                </c:pt>
                <c:pt idx="455">
                  <c:v>13.5</c:v>
                </c:pt>
                <c:pt idx="456">
                  <c:v>13.5</c:v>
                </c:pt>
                <c:pt idx="457">
                  <c:v>13.5</c:v>
                </c:pt>
                <c:pt idx="458">
                  <c:v>13.5</c:v>
                </c:pt>
                <c:pt idx="459">
                  <c:v>13.5</c:v>
                </c:pt>
                <c:pt idx="460">
                  <c:v>13.6</c:v>
                </c:pt>
                <c:pt idx="461">
                  <c:v>13.6</c:v>
                </c:pt>
                <c:pt idx="462">
                  <c:v>13.6</c:v>
                </c:pt>
                <c:pt idx="463">
                  <c:v>13.6</c:v>
                </c:pt>
                <c:pt idx="464">
                  <c:v>13.6</c:v>
                </c:pt>
                <c:pt idx="465">
                  <c:v>13.6</c:v>
                </c:pt>
                <c:pt idx="466">
                  <c:v>13.6</c:v>
                </c:pt>
                <c:pt idx="467">
                  <c:v>13.6</c:v>
                </c:pt>
                <c:pt idx="468">
                  <c:v>13.6</c:v>
                </c:pt>
                <c:pt idx="469">
                  <c:v>13.6</c:v>
                </c:pt>
                <c:pt idx="470">
                  <c:v>13.6</c:v>
                </c:pt>
                <c:pt idx="471">
                  <c:v>13.6</c:v>
                </c:pt>
                <c:pt idx="472">
                  <c:v>13.6</c:v>
                </c:pt>
                <c:pt idx="473">
                  <c:v>13.6</c:v>
                </c:pt>
                <c:pt idx="474">
                  <c:v>13.6</c:v>
                </c:pt>
                <c:pt idx="475">
                  <c:v>13.6</c:v>
                </c:pt>
                <c:pt idx="476">
                  <c:v>13.7</c:v>
                </c:pt>
                <c:pt idx="477">
                  <c:v>13.7</c:v>
                </c:pt>
                <c:pt idx="478">
                  <c:v>13.7</c:v>
                </c:pt>
                <c:pt idx="479">
                  <c:v>13.7</c:v>
                </c:pt>
                <c:pt idx="480">
                  <c:v>13.7</c:v>
                </c:pt>
                <c:pt idx="481">
                  <c:v>13.7</c:v>
                </c:pt>
                <c:pt idx="482">
                  <c:v>13.7</c:v>
                </c:pt>
                <c:pt idx="483">
                  <c:v>13.7</c:v>
                </c:pt>
                <c:pt idx="484">
                  <c:v>13.7</c:v>
                </c:pt>
                <c:pt idx="485">
                  <c:v>13.7</c:v>
                </c:pt>
                <c:pt idx="486">
                  <c:v>13.7</c:v>
                </c:pt>
                <c:pt idx="487">
                  <c:v>13.7</c:v>
                </c:pt>
                <c:pt idx="488">
                  <c:v>13.7</c:v>
                </c:pt>
                <c:pt idx="489">
                  <c:v>13.8</c:v>
                </c:pt>
                <c:pt idx="490">
                  <c:v>13.8</c:v>
                </c:pt>
                <c:pt idx="491">
                  <c:v>13.8</c:v>
                </c:pt>
                <c:pt idx="492">
                  <c:v>13.8</c:v>
                </c:pt>
                <c:pt idx="493">
                  <c:v>13.8</c:v>
                </c:pt>
                <c:pt idx="494">
                  <c:v>13.8</c:v>
                </c:pt>
                <c:pt idx="495">
                  <c:v>13.8</c:v>
                </c:pt>
                <c:pt idx="496">
                  <c:v>13.8</c:v>
                </c:pt>
                <c:pt idx="497">
                  <c:v>13.8</c:v>
                </c:pt>
                <c:pt idx="498">
                  <c:v>13.8</c:v>
                </c:pt>
                <c:pt idx="499">
                  <c:v>13.8</c:v>
                </c:pt>
                <c:pt idx="500">
                  <c:v>13.8</c:v>
                </c:pt>
                <c:pt idx="501">
                  <c:v>13.9</c:v>
                </c:pt>
                <c:pt idx="502">
                  <c:v>13.9</c:v>
                </c:pt>
                <c:pt idx="503">
                  <c:v>13.9</c:v>
                </c:pt>
                <c:pt idx="504">
                  <c:v>13.9</c:v>
                </c:pt>
                <c:pt idx="505">
                  <c:v>13.9</c:v>
                </c:pt>
                <c:pt idx="506">
                  <c:v>13.9</c:v>
                </c:pt>
                <c:pt idx="507">
                  <c:v>13.9</c:v>
                </c:pt>
                <c:pt idx="508">
                  <c:v>13.9</c:v>
                </c:pt>
                <c:pt idx="509">
                  <c:v>13.9</c:v>
                </c:pt>
                <c:pt idx="510">
                  <c:v>13.9</c:v>
                </c:pt>
                <c:pt idx="511">
                  <c:v>13.9</c:v>
                </c:pt>
                <c:pt idx="512">
                  <c:v>14</c:v>
                </c:pt>
                <c:pt idx="513">
                  <c:v>14</c:v>
                </c:pt>
                <c:pt idx="514">
                  <c:v>14</c:v>
                </c:pt>
                <c:pt idx="515">
                  <c:v>14</c:v>
                </c:pt>
                <c:pt idx="516">
                  <c:v>14</c:v>
                </c:pt>
                <c:pt idx="517">
                  <c:v>14</c:v>
                </c:pt>
                <c:pt idx="518">
                  <c:v>14</c:v>
                </c:pt>
                <c:pt idx="519">
                  <c:v>14</c:v>
                </c:pt>
                <c:pt idx="520">
                  <c:v>14</c:v>
                </c:pt>
                <c:pt idx="521">
                  <c:v>14</c:v>
                </c:pt>
                <c:pt idx="522">
                  <c:v>14</c:v>
                </c:pt>
                <c:pt idx="523">
                  <c:v>14</c:v>
                </c:pt>
                <c:pt idx="524">
                  <c:v>14.1</c:v>
                </c:pt>
                <c:pt idx="525">
                  <c:v>14.1</c:v>
                </c:pt>
                <c:pt idx="526">
                  <c:v>14.1</c:v>
                </c:pt>
                <c:pt idx="527">
                  <c:v>14.1</c:v>
                </c:pt>
                <c:pt idx="528">
                  <c:v>14.1</c:v>
                </c:pt>
                <c:pt idx="529">
                  <c:v>14.1</c:v>
                </c:pt>
                <c:pt idx="530">
                  <c:v>14.4</c:v>
                </c:pt>
                <c:pt idx="531">
                  <c:v>14.4</c:v>
                </c:pt>
                <c:pt idx="532">
                  <c:v>14.4</c:v>
                </c:pt>
                <c:pt idx="533">
                  <c:v>14.4</c:v>
                </c:pt>
                <c:pt idx="534">
                  <c:v>14.4</c:v>
                </c:pt>
                <c:pt idx="535">
                  <c:v>14.4</c:v>
                </c:pt>
                <c:pt idx="536">
                  <c:v>14.4</c:v>
                </c:pt>
                <c:pt idx="537">
                  <c:v>14.6</c:v>
                </c:pt>
                <c:pt idx="538">
                  <c:v>14.6</c:v>
                </c:pt>
                <c:pt idx="539">
                  <c:v>14.6</c:v>
                </c:pt>
                <c:pt idx="540">
                  <c:v>14.6</c:v>
                </c:pt>
                <c:pt idx="541">
                  <c:v>14.6</c:v>
                </c:pt>
                <c:pt idx="542">
                  <c:v>14.6</c:v>
                </c:pt>
                <c:pt idx="543">
                  <c:v>14.6</c:v>
                </c:pt>
                <c:pt idx="544">
                  <c:v>14.6</c:v>
                </c:pt>
                <c:pt idx="545">
                  <c:v>14.7</c:v>
                </c:pt>
                <c:pt idx="546">
                  <c:v>14.7</c:v>
                </c:pt>
                <c:pt idx="547">
                  <c:v>14.7</c:v>
                </c:pt>
                <c:pt idx="548">
                  <c:v>14.7</c:v>
                </c:pt>
                <c:pt idx="549">
                  <c:v>14.7</c:v>
                </c:pt>
                <c:pt idx="550">
                  <c:v>14.7</c:v>
                </c:pt>
                <c:pt idx="551">
                  <c:v>14.7</c:v>
                </c:pt>
                <c:pt idx="552">
                  <c:v>14.7</c:v>
                </c:pt>
                <c:pt idx="553">
                  <c:v>14.7</c:v>
                </c:pt>
                <c:pt idx="554">
                  <c:v>14.7</c:v>
                </c:pt>
                <c:pt idx="555">
                  <c:v>14.7</c:v>
                </c:pt>
                <c:pt idx="556">
                  <c:v>14.7</c:v>
                </c:pt>
                <c:pt idx="557">
                  <c:v>14.7</c:v>
                </c:pt>
                <c:pt idx="558">
                  <c:v>14.7</c:v>
                </c:pt>
                <c:pt idx="559">
                  <c:v>14.7</c:v>
                </c:pt>
                <c:pt idx="560">
                  <c:v>14.7</c:v>
                </c:pt>
                <c:pt idx="561">
                  <c:v>14.8</c:v>
                </c:pt>
                <c:pt idx="562">
                  <c:v>14.8</c:v>
                </c:pt>
                <c:pt idx="563">
                  <c:v>14.8</c:v>
                </c:pt>
                <c:pt idx="564">
                  <c:v>14.8</c:v>
                </c:pt>
                <c:pt idx="565">
                  <c:v>14.8</c:v>
                </c:pt>
                <c:pt idx="566">
                  <c:v>14.8</c:v>
                </c:pt>
                <c:pt idx="567">
                  <c:v>14.8</c:v>
                </c:pt>
                <c:pt idx="568">
                  <c:v>14.8</c:v>
                </c:pt>
                <c:pt idx="569">
                  <c:v>14.9</c:v>
                </c:pt>
                <c:pt idx="570">
                  <c:v>14.9</c:v>
                </c:pt>
                <c:pt idx="571">
                  <c:v>14.9</c:v>
                </c:pt>
                <c:pt idx="572">
                  <c:v>14.9</c:v>
                </c:pt>
                <c:pt idx="573">
                  <c:v>14.9</c:v>
                </c:pt>
                <c:pt idx="574">
                  <c:v>14.9</c:v>
                </c:pt>
                <c:pt idx="575">
                  <c:v>15</c:v>
                </c:pt>
                <c:pt idx="576">
                  <c:v>15</c:v>
                </c:pt>
                <c:pt idx="577">
                  <c:v>15</c:v>
                </c:pt>
                <c:pt idx="578">
                  <c:v>15</c:v>
                </c:pt>
                <c:pt idx="579">
                  <c:v>15</c:v>
                </c:pt>
                <c:pt idx="580">
                  <c:v>15</c:v>
                </c:pt>
                <c:pt idx="581">
                  <c:v>15</c:v>
                </c:pt>
                <c:pt idx="582">
                  <c:v>15</c:v>
                </c:pt>
                <c:pt idx="583">
                  <c:v>15</c:v>
                </c:pt>
                <c:pt idx="584">
                  <c:v>15</c:v>
                </c:pt>
                <c:pt idx="585">
                  <c:v>15</c:v>
                </c:pt>
                <c:pt idx="586">
                  <c:v>15</c:v>
                </c:pt>
                <c:pt idx="587">
                  <c:v>15</c:v>
                </c:pt>
                <c:pt idx="588">
                  <c:v>15</c:v>
                </c:pt>
                <c:pt idx="589">
                  <c:v>15</c:v>
                </c:pt>
                <c:pt idx="590">
                  <c:v>15</c:v>
                </c:pt>
                <c:pt idx="591">
                  <c:v>15</c:v>
                </c:pt>
                <c:pt idx="592">
                  <c:v>15</c:v>
                </c:pt>
                <c:pt idx="593">
                  <c:v>15</c:v>
                </c:pt>
                <c:pt idx="594">
                  <c:v>15.1</c:v>
                </c:pt>
                <c:pt idx="595">
                  <c:v>15.1</c:v>
                </c:pt>
                <c:pt idx="596">
                  <c:v>15.1</c:v>
                </c:pt>
                <c:pt idx="597">
                  <c:v>15.1</c:v>
                </c:pt>
                <c:pt idx="598">
                  <c:v>15.1</c:v>
                </c:pt>
                <c:pt idx="599">
                  <c:v>15.1</c:v>
                </c:pt>
                <c:pt idx="600">
                  <c:v>15.1</c:v>
                </c:pt>
                <c:pt idx="601">
                  <c:v>15.2</c:v>
                </c:pt>
                <c:pt idx="602">
                  <c:v>15.2</c:v>
                </c:pt>
                <c:pt idx="603">
                  <c:v>15.2</c:v>
                </c:pt>
                <c:pt idx="604">
                  <c:v>15.2</c:v>
                </c:pt>
                <c:pt idx="605">
                  <c:v>15.3</c:v>
                </c:pt>
                <c:pt idx="606">
                  <c:v>15.3</c:v>
                </c:pt>
                <c:pt idx="607">
                  <c:v>15.3</c:v>
                </c:pt>
                <c:pt idx="608">
                  <c:v>15.3</c:v>
                </c:pt>
                <c:pt idx="609">
                  <c:v>15.3</c:v>
                </c:pt>
                <c:pt idx="610">
                  <c:v>15.3</c:v>
                </c:pt>
                <c:pt idx="611">
                  <c:v>15.3</c:v>
                </c:pt>
                <c:pt idx="612">
                  <c:v>15.3</c:v>
                </c:pt>
                <c:pt idx="613">
                  <c:v>15.4</c:v>
                </c:pt>
                <c:pt idx="614">
                  <c:v>15.4</c:v>
                </c:pt>
                <c:pt idx="615">
                  <c:v>15.4</c:v>
                </c:pt>
                <c:pt idx="616">
                  <c:v>15.4</c:v>
                </c:pt>
                <c:pt idx="617">
                  <c:v>15.4</c:v>
                </c:pt>
                <c:pt idx="618">
                  <c:v>15.4</c:v>
                </c:pt>
                <c:pt idx="619">
                  <c:v>15.5</c:v>
                </c:pt>
                <c:pt idx="620">
                  <c:v>15.5</c:v>
                </c:pt>
                <c:pt idx="621">
                  <c:v>15.5</c:v>
                </c:pt>
                <c:pt idx="622">
                  <c:v>15.5</c:v>
                </c:pt>
                <c:pt idx="623">
                  <c:v>15.5</c:v>
                </c:pt>
                <c:pt idx="624">
                  <c:v>15.5</c:v>
                </c:pt>
                <c:pt idx="625">
                  <c:v>15.5</c:v>
                </c:pt>
                <c:pt idx="626">
                  <c:v>15.5</c:v>
                </c:pt>
                <c:pt idx="627">
                  <c:v>15.5</c:v>
                </c:pt>
                <c:pt idx="628">
                  <c:v>15.5</c:v>
                </c:pt>
                <c:pt idx="629">
                  <c:v>15.5</c:v>
                </c:pt>
                <c:pt idx="630">
                  <c:v>15.5</c:v>
                </c:pt>
                <c:pt idx="631">
                  <c:v>15.5</c:v>
                </c:pt>
                <c:pt idx="632">
                  <c:v>15.5</c:v>
                </c:pt>
                <c:pt idx="633">
                  <c:v>15.5</c:v>
                </c:pt>
                <c:pt idx="634">
                  <c:v>15.5</c:v>
                </c:pt>
                <c:pt idx="635">
                  <c:v>15.5</c:v>
                </c:pt>
                <c:pt idx="636">
                  <c:v>15.5</c:v>
                </c:pt>
                <c:pt idx="637">
                  <c:v>15.7</c:v>
                </c:pt>
                <c:pt idx="638">
                  <c:v>15.7</c:v>
                </c:pt>
                <c:pt idx="639">
                  <c:v>15.7</c:v>
                </c:pt>
                <c:pt idx="640">
                  <c:v>15.7</c:v>
                </c:pt>
                <c:pt idx="641">
                  <c:v>15.7</c:v>
                </c:pt>
                <c:pt idx="642">
                  <c:v>15.7</c:v>
                </c:pt>
                <c:pt idx="643">
                  <c:v>15.7</c:v>
                </c:pt>
                <c:pt idx="644">
                  <c:v>15.7</c:v>
                </c:pt>
                <c:pt idx="645">
                  <c:v>15.7</c:v>
                </c:pt>
                <c:pt idx="646">
                  <c:v>15.7</c:v>
                </c:pt>
                <c:pt idx="647">
                  <c:v>15.7</c:v>
                </c:pt>
                <c:pt idx="648">
                  <c:v>15.7</c:v>
                </c:pt>
                <c:pt idx="649">
                  <c:v>15.8</c:v>
                </c:pt>
                <c:pt idx="650">
                  <c:v>15.8</c:v>
                </c:pt>
                <c:pt idx="651">
                  <c:v>15.8</c:v>
                </c:pt>
                <c:pt idx="652">
                  <c:v>15.8</c:v>
                </c:pt>
                <c:pt idx="653">
                  <c:v>15.8</c:v>
                </c:pt>
                <c:pt idx="654">
                  <c:v>15.9</c:v>
                </c:pt>
                <c:pt idx="655">
                  <c:v>15.9</c:v>
                </c:pt>
                <c:pt idx="656">
                  <c:v>15.9</c:v>
                </c:pt>
                <c:pt idx="657">
                  <c:v>15.9</c:v>
                </c:pt>
                <c:pt idx="658">
                  <c:v>15.9</c:v>
                </c:pt>
                <c:pt idx="659">
                  <c:v>15.9</c:v>
                </c:pt>
                <c:pt idx="660">
                  <c:v>15.9</c:v>
                </c:pt>
                <c:pt idx="661">
                  <c:v>15.9</c:v>
                </c:pt>
                <c:pt idx="662">
                  <c:v>15.9</c:v>
                </c:pt>
                <c:pt idx="663">
                  <c:v>15.9</c:v>
                </c:pt>
                <c:pt idx="664">
                  <c:v>15.9</c:v>
                </c:pt>
                <c:pt idx="665">
                  <c:v>15.9</c:v>
                </c:pt>
                <c:pt idx="666">
                  <c:v>15.9</c:v>
                </c:pt>
                <c:pt idx="667">
                  <c:v>15.9</c:v>
                </c:pt>
                <c:pt idx="668">
                  <c:v>16</c:v>
                </c:pt>
                <c:pt idx="669">
                  <c:v>16</c:v>
                </c:pt>
                <c:pt idx="670">
                  <c:v>16</c:v>
                </c:pt>
                <c:pt idx="671">
                  <c:v>16</c:v>
                </c:pt>
                <c:pt idx="672">
                  <c:v>16</c:v>
                </c:pt>
                <c:pt idx="673">
                  <c:v>16</c:v>
                </c:pt>
                <c:pt idx="674">
                  <c:v>16</c:v>
                </c:pt>
                <c:pt idx="675">
                  <c:v>16</c:v>
                </c:pt>
                <c:pt idx="676">
                  <c:v>16</c:v>
                </c:pt>
                <c:pt idx="677">
                  <c:v>16</c:v>
                </c:pt>
                <c:pt idx="678">
                  <c:v>16</c:v>
                </c:pt>
                <c:pt idx="679">
                  <c:v>16.100000000000001</c:v>
                </c:pt>
                <c:pt idx="680">
                  <c:v>16.100000000000001</c:v>
                </c:pt>
                <c:pt idx="681">
                  <c:v>16.100000000000001</c:v>
                </c:pt>
                <c:pt idx="682">
                  <c:v>16.100000000000001</c:v>
                </c:pt>
                <c:pt idx="683">
                  <c:v>16.100000000000001</c:v>
                </c:pt>
                <c:pt idx="684">
                  <c:v>16.100000000000001</c:v>
                </c:pt>
                <c:pt idx="685">
                  <c:v>16.100000000000001</c:v>
                </c:pt>
                <c:pt idx="686">
                  <c:v>16.100000000000001</c:v>
                </c:pt>
                <c:pt idx="687">
                  <c:v>16.100000000000001</c:v>
                </c:pt>
                <c:pt idx="688">
                  <c:v>16.100000000000001</c:v>
                </c:pt>
                <c:pt idx="689">
                  <c:v>16.2</c:v>
                </c:pt>
                <c:pt idx="690">
                  <c:v>16.2</c:v>
                </c:pt>
                <c:pt idx="691">
                  <c:v>16.2</c:v>
                </c:pt>
                <c:pt idx="692">
                  <c:v>16.2</c:v>
                </c:pt>
                <c:pt idx="693">
                  <c:v>16.2</c:v>
                </c:pt>
                <c:pt idx="694">
                  <c:v>16.2</c:v>
                </c:pt>
                <c:pt idx="695">
                  <c:v>16.3</c:v>
                </c:pt>
                <c:pt idx="696">
                  <c:v>16.3</c:v>
                </c:pt>
                <c:pt idx="697">
                  <c:v>16.3</c:v>
                </c:pt>
                <c:pt idx="698">
                  <c:v>16.3</c:v>
                </c:pt>
                <c:pt idx="699">
                  <c:v>16.3</c:v>
                </c:pt>
                <c:pt idx="700">
                  <c:v>16.3</c:v>
                </c:pt>
                <c:pt idx="701">
                  <c:v>16.399999999999999</c:v>
                </c:pt>
                <c:pt idx="702">
                  <c:v>16.399999999999999</c:v>
                </c:pt>
                <c:pt idx="703">
                  <c:v>16.399999999999999</c:v>
                </c:pt>
                <c:pt idx="704">
                  <c:v>16.399999999999999</c:v>
                </c:pt>
                <c:pt idx="705">
                  <c:v>16.399999999999999</c:v>
                </c:pt>
                <c:pt idx="706">
                  <c:v>16.399999999999999</c:v>
                </c:pt>
                <c:pt idx="707">
                  <c:v>16.399999999999999</c:v>
                </c:pt>
                <c:pt idx="708">
                  <c:v>16.399999999999999</c:v>
                </c:pt>
                <c:pt idx="709">
                  <c:v>16.399999999999999</c:v>
                </c:pt>
                <c:pt idx="710">
                  <c:v>16.399999999999999</c:v>
                </c:pt>
                <c:pt idx="711">
                  <c:v>16.399999999999999</c:v>
                </c:pt>
                <c:pt idx="712">
                  <c:v>16.399999999999999</c:v>
                </c:pt>
                <c:pt idx="713">
                  <c:v>16.5</c:v>
                </c:pt>
                <c:pt idx="714">
                  <c:v>16.5</c:v>
                </c:pt>
                <c:pt idx="715">
                  <c:v>16.600000000000001</c:v>
                </c:pt>
                <c:pt idx="716">
                  <c:v>16.600000000000001</c:v>
                </c:pt>
                <c:pt idx="717">
                  <c:v>16.600000000000001</c:v>
                </c:pt>
                <c:pt idx="718">
                  <c:v>16.600000000000001</c:v>
                </c:pt>
                <c:pt idx="719">
                  <c:v>16.600000000000001</c:v>
                </c:pt>
                <c:pt idx="720">
                  <c:v>16.600000000000001</c:v>
                </c:pt>
                <c:pt idx="721">
                  <c:v>16.600000000000001</c:v>
                </c:pt>
                <c:pt idx="722">
                  <c:v>16.899999999999999</c:v>
                </c:pt>
                <c:pt idx="723">
                  <c:v>16.899999999999999</c:v>
                </c:pt>
                <c:pt idx="724">
                  <c:v>16.899999999999999</c:v>
                </c:pt>
                <c:pt idx="725">
                  <c:v>16.899999999999999</c:v>
                </c:pt>
                <c:pt idx="726">
                  <c:v>16.899999999999999</c:v>
                </c:pt>
                <c:pt idx="727">
                  <c:v>16.899999999999999</c:v>
                </c:pt>
                <c:pt idx="728">
                  <c:v>17</c:v>
                </c:pt>
                <c:pt idx="729">
                  <c:v>17</c:v>
                </c:pt>
                <c:pt idx="730">
                  <c:v>17</c:v>
                </c:pt>
                <c:pt idx="731">
                  <c:v>17</c:v>
                </c:pt>
                <c:pt idx="732">
                  <c:v>17</c:v>
                </c:pt>
                <c:pt idx="733">
                  <c:v>17.100000000000001</c:v>
                </c:pt>
                <c:pt idx="734">
                  <c:v>17.100000000000001</c:v>
                </c:pt>
                <c:pt idx="735">
                  <c:v>17.100000000000001</c:v>
                </c:pt>
                <c:pt idx="736">
                  <c:v>17.100000000000001</c:v>
                </c:pt>
                <c:pt idx="737">
                  <c:v>17.100000000000001</c:v>
                </c:pt>
                <c:pt idx="738">
                  <c:v>17.100000000000001</c:v>
                </c:pt>
                <c:pt idx="739">
                  <c:v>17.2</c:v>
                </c:pt>
                <c:pt idx="740">
                  <c:v>17.2</c:v>
                </c:pt>
                <c:pt idx="741">
                  <c:v>17.2</c:v>
                </c:pt>
                <c:pt idx="742">
                  <c:v>17.3</c:v>
                </c:pt>
                <c:pt idx="743">
                  <c:v>17.3</c:v>
                </c:pt>
                <c:pt idx="744">
                  <c:v>17.3</c:v>
                </c:pt>
                <c:pt idx="745">
                  <c:v>17.3</c:v>
                </c:pt>
                <c:pt idx="746">
                  <c:v>17.3</c:v>
                </c:pt>
                <c:pt idx="747">
                  <c:v>17.3</c:v>
                </c:pt>
                <c:pt idx="748">
                  <c:v>17.3</c:v>
                </c:pt>
                <c:pt idx="749">
                  <c:v>17.3</c:v>
                </c:pt>
                <c:pt idx="750">
                  <c:v>17.3</c:v>
                </c:pt>
                <c:pt idx="751">
                  <c:v>17.3</c:v>
                </c:pt>
                <c:pt idx="752">
                  <c:v>17.399999999999999</c:v>
                </c:pt>
                <c:pt idx="753">
                  <c:v>17.399999999999999</c:v>
                </c:pt>
                <c:pt idx="754">
                  <c:v>17.399999999999999</c:v>
                </c:pt>
                <c:pt idx="755">
                  <c:v>17.399999999999999</c:v>
                </c:pt>
                <c:pt idx="756">
                  <c:v>17.399999999999999</c:v>
                </c:pt>
                <c:pt idx="757">
                  <c:v>17.399999999999999</c:v>
                </c:pt>
                <c:pt idx="758">
                  <c:v>17.399999999999999</c:v>
                </c:pt>
                <c:pt idx="759">
                  <c:v>17.399999999999999</c:v>
                </c:pt>
                <c:pt idx="760">
                  <c:v>17.399999999999999</c:v>
                </c:pt>
                <c:pt idx="761">
                  <c:v>17.399999999999999</c:v>
                </c:pt>
                <c:pt idx="762">
                  <c:v>17.399999999999999</c:v>
                </c:pt>
                <c:pt idx="763">
                  <c:v>17.399999999999999</c:v>
                </c:pt>
                <c:pt idx="764">
                  <c:v>17.399999999999999</c:v>
                </c:pt>
                <c:pt idx="765">
                  <c:v>17.399999999999999</c:v>
                </c:pt>
                <c:pt idx="766">
                  <c:v>17.399999999999999</c:v>
                </c:pt>
                <c:pt idx="767">
                  <c:v>17.399999999999999</c:v>
                </c:pt>
                <c:pt idx="768">
                  <c:v>17.399999999999999</c:v>
                </c:pt>
                <c:pt idx="769">
                  <c:v>17.399999999999999</c:v>
                </c:pt>
                <c:pt idx="770">
                  <c:v>17.399999999999999</c:v>
                </c:pt>
                <c:pt idx="771">
                  <c:v>17.399999999999999</c:v>
                </c:pt>
                <c:pt idx="772">
                  <c:v>17.399999999999999</c:v>
                </c:pt>
                <c:pt idx="773">
                  <c:v>17.600000000000001</c:v>
                </c:pt>
                <c:pt idx="774">
                  <c:v>17.600000000000001</c:v>
                </c:pt>
                <c:pt idx="775">
                  <c:v>17.600000000000001</c:v>
                </c:pt>
                <c:pt idx="776">
                  <c:v>17.600000000000001</c:v>
                </c:pt>
                <c:pt idx="777">
                  <c:v>17.600000000000001</c:v>
                </c:pt>
                <c:pt idx="778">
                  <c:v>17.600000000000001</c:v>
                </c:pt>
                <c:pt idx="779">
                  <c:v>17.600000000000001</c:v>
                </c:pt>
                <c:pt idx="780">
                  <c:v>17.600000000000001</c:v>
                </c:pt>
                <c:pt idx="781">
                  <c:v>17.600000000000001</c:v>
                </c:pt>
                <c:pt idx="782">
                  <c:v>17.600000000000001</c:v>
                </c:pt>
                <c:pt idx="783">
                  <c:v>17.600000000000001</c:v>
                </c:pt>
                <c:pt idx="784">
                  <c:v>17.899999999999999</c:v>
                </c:pt>
                <c:pt idx="785">
                  <c:v>18</c:v>
                </c:pt>
                <c:pt idx="786">
                  <c:v>18</c:v>
                </c:pt>
                <c:pt idx="787">
                  <c:v>18</c:v>
                </c:pt>
                <c:pt idx="788">
                  <c:v>18</c:v>
                </c:pt>
                <c:pt idx="789">
                  <c:v>18</c:v>
                </c:pt>
                <c:pt idx="790">
                  <c:v>18</c:v>
                </c:pt>
                <c:pt idx="791">
                  <c:v>18</c:v>
                </c:pt>
                <c:pt idx="792">
                  <c:v>18</c:v>
                </c:pt>
                <c:pt idx="793">
                  <c:v>18</c:v>
                </c:pt>
                <c:pt idx="794">
                  <c:v>18</c:v>
                </c:pt>
                <c:pt idx="795">
                  <c:v>18</c:v>
                </c:pt>
                <c:pt idx="796">
                  <c:v>18.100000000000001</c:v>
                </c:pt>
                <c:pt idx="797">
                  <c:v>18.100000000000001</c:v>
                </c:pt>
                <c:pt idx="798">
                  <c:v>18.100000000000001</c:v>
                </c:pt>
                <c:pt idx="799">
                  <c:v>18.100000000000001</c:v>
                </c:pt>
                <c:pt idx="800">
                  <c:v>18.100000000000001</c:v>
                </c:pt>
                <c:pt idx="801">
                  <c:v>18.2</c:v>
                </c:pt>
                <c:pt idx="802">
                  <c:v>18.2</c:v>
                </c:pt>
                <c:pt idx="803">
                  <c:v>18.2</c:v>
                </c:pt>
                <c:pt idx="804">
                  <c:v>18.2</c:v>
                </c:pt>
                <c:pt idx="805">
                  <c:v>18.2</c:v>
                </c:pt>
                <c:pt idx="806">
                  <c:v>18.2</c:v>
                </c:pt>
                <c:pt idx="807">
                  <c:v>18.2</c:v>
                </c:pt>
                <c:pt idx="808">
                  <c:v>18.2</c:v>
                </c:pt>
                <c:pt idx="809">
                  <c:v>18.2</c:v>
                </c:pt>
                <c:pt idx="810">
                  <c:v>18.3</c:v>
                </c:pt>
                <c:pt idx="811">
                  <c:v>18.3</c:v>
                </c:pt>
                <c:pt idx="812">
                  <c:v>18.3</c:v>
                </c:pt>
                <c:pt idx="813">
                  <c:v>18.3</c:v>
                </c:pt>
                <c:pt idx="814">
                  <c:v>18.7</c:v>
                </c:pt>
                <c:pt idx="815">
                  <c:v>18.7</c:v>
                </c:pt>
                <c:pt idx="816">
                  <c:v>18.7</c:v>
                </c:pt>
                <c:pt idx="817">
                  <c:v>18.7</c:v>
                </c:pt>
                <c:pt idx="818">
                  <c:v>18.7</c:v>
                </c:pt>
                <c:pt idx="819">
                  <c:v>18.7</c:v>
                </c:pt>
                <c:pt idx="820">
                  <c:v>18.7</c:v>
                </c:pt>
                <c:pt idx="821">
                  <c:v>18.7</c:v>
                </c:pt>
                <c:pt idx="822">
                  <c:v>18.7</c:v>
                </c:pt>
                <c:pt idx="823">
                  <c:v>18.7</c:v>
                </c:pt>
                <c:pt idx="824">
                  <c:v>18.8</c:v>
                </c:pt>
                <c:pt idx="825">
                  <c:v>18.8</c:v>
                </c:pt>
                <c:pt idx="826">
                  <c:v>18.8</c:v>
                </c:pt>
                <c:pt idx="827">
                  <c:v>18.8</c:v>
                </c:pt>
                <c:pt idx="828">
                  <c:v>18.8</c:v>
                </c:pt>
                <c:pt idx="829">
                  <c:v>18.8</c:v>
                </c:pt>
                <c:pt idx="830">
                  <c:v>18.8</c:v>
                </c:pt>
                <c:pt idx="831">
                  <c:v>18.8</c:v>
                </c:pt>
                <c:pt idx="832">
                  <c:v>18.8</c:v>
                </c:pt>
                <c:pt idx="833">
                  <c:v>18.8</c:v>
                </c:pt>
                <c:pt idx="834">
                  <c:v>18.899999999999999</c:v>
                </c:pt>
                <c:pt idx="835">
                  <c:v>18.899999999999999</c:v>
                </c:pt>
                <c:pt idx="836">
                  <c:v>18.899999999999999</c:v>
                </c:pt>
                <c:pt idx="837">
                  <c:v>18.899999999999999</c:v>
                </c:pt>
                <c:pt idx="838">
                  <c:v>18.899999999999999</c:v>
                </c:pt>
                <c:pt idx="839">
                  <c:v>18.899999999999999</c:v>
                </c:pt>
                <c:pt idx="840">
                  <c:v>18.899999999999999</c:v>
                </c:pt>
                <c:pt idx="841">
                  <c:v>18.899999999999999</c:v>
                </c:pt>
                <c:pt idx="842">
                  <c:v>18.899999999999999</c:v>
                </c:pt>
                <c:pt idx="843">
                  <c:v>18.899999999999999</c:v>
                </c:pt>
                <c:pt idx="844">
                  <c:v>18.899999999999999</c:v>
                </c:pt>
                <c:pt idx="845">
                  <c:v>18.899999999999999</c:v>
                </c:pt>
                <c:pt idx="846">
                  <c:v>18.899999999999999</c:v>
                </c:pt>
                <c:pt idx="847">
                  <c:v>18.899999999999999</c:v>
                </c:pt>
                <c:pt idx="848">
                  <c:v>18.899999999999999</c:v>
                </c:pt>
                <c:pt idx="849">
                  <c:v>19</c:v>
                </c:pt>
                <c:pt idx="850">
                  <c:v>19</c:v>
                </c:pt>
                <c:pt idx="851">
                  <c:v>19</c:v>
                </c:pt>
                <c:pt idx="852">
                  <c:v>19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19.3</c:v>
                </c:pt>
                <c:pt idx="860">
                  <c:v>19.3</c:v>
                </c:pt>
                <c:pt idx="861">
                  <c:v>19.3</c:v>
                </c:pt>
                <c:pt idx="862">
                  <c:v>19.3</c:v>
                </c:pt>
                <c:pt idx="863">
                  <c:v>19.399999999999999</c:v>
                </c:pt>
                <c:pt idx="864">
                  <c:v>19.399999999999999</c:v>
                </c:pt>
                <c:pt idx="865">
                  <c:v>19.399999999999999</c:v>
                </c:pt>
                <c:pt idx="866">
                  <c:v>19.399999999999999</c:v>
                </c:pt>
                <c:pt idx="867">
                  <c:v>19.399999999999999</c:v>
                </c:pt>
                <c:pt idx="868">
                  <c:v>19.399999999999999</c:v>
                </c:pt>
                <c:pt idx="869">
                  <c:v>19.5</c:v>
                </c:pt>
                <c:pt idx="870">
                  <c:v>19.5</c:v>
                </c:pt>
                <c:pt idx="871">
                  <c:v>19.5</c:v>
                </c:pt>
                <c:pt idx="872">
                  <c:v>19.5</c:v>
                </c:pt>
                <c:pt idx="873">
                  <c:v>19.5</c:v>
                </c:pt>
                <c:pt idx="874">
                  <c:v>19.600000000000001</c:v>
                </c:pt>
                <c:pt idx="875">
                  <c:v>20.100000000000001</c:v>
                </c:pt>
                <c:pt idx="876">
                  <c:v>20.100000000000001</c:v>
                </c:pt>
                <c:pt idx="877">
                  <c:v>20.100000000000001</c:v>
                </c:pt>
                <c:pt idx="878">
                  <c:v>20.100000000000001</c:v>
                </c:pt>
                <c:pt idx="879">
                  <c:v>20.100000000000001</c:v>
                </c:pt>
                <c:pt idx="880">
                  <c:v>20.100000000000001</c:v>
                </c:pt>
                <c:pt idx="881">
                  <c:v>20.2</c:v>
                </c:pt>
                <c:pt idx="882">
                  <c:v>20.2</c:v>
                </c:pt>
                <c:pt idx="883">
                  <c:v>20.2</c:v>
                </c:pt>
                <c:pt idx="884">
                  <c:v>20.2</c:v>
                </c:pt>
                <c:pt idx="885">
                  <c:v>20.2</c:v>
                </c:pt>
                <c:pt idx="886">
                  <c:v>20.3</c:v>
                </c:pt>
                <c:pt idx="887">
                  <c:v>20.3</c:v>
                </c:pt>
                <c:pt idx="888">
                  <c:v>20.3</c:v>
                </c:pt>
                <c:pt idx="889">
                  <c:v>20.3</c:v>
                </c:pt>
                <c:pt idx="890">
                  <c:v>20.3</c:v>
                </c:pt>
                <c:pt idx="891">
                  <c:v>20.3</c:v>
                </c:pt>
                <c:pt idx="892">
                  <c:v>20.5</c:v>
                </c:pt>
                <c:pt idx="893">
                  <c:v>20.5</c:v>
                </c:pt>
                <c:pt idx="894">
                  <c:v>20.5</c:v>
                </c:pt>
                <c:pt idx="895">
                  <c:v>20.5</c:v>
                </c:pt>
                <c:pt idx="896">
                  <c:v>20.5</c:v>
                </c:pt>
                <c:pt idx="897">
                  <c:v>20.5</c:v>
                </c:pt>
                <c:pt idx="898">
                  <c:v>20.7</c:v>
                </c:pt>
                <c:pt idx="899">
                  <c:v>20.7</c:v>
                </c:pt>
                <c:pt idx="900">
                  <c:v>20.7</c:v>
                </c:pt>
                <c:pt idx="901">
                  <c:v>20.7</c:v>
                </c:pt>
                <c:pt idx="902">
                  <c:v>20.7</c:v>
                </c:pt>
                <c:pt idx="903">
                  <c:v>21.4</c:v>
                </c:pt>
                <c:pt idx="904">
                  <c:v>21.4</c:v>
                </c:pt>
                <c:pt idx="905">
                  <c:v>21.4</c:v>
                </c:pt>
                <c:pt idx="906">
                  <c:v>21.4</c:v>
                </c:pt>
                <c:pt idx="907">
                  <c:v>21.5</c:v>
                </c:pt>
                <c:pt idx="908">
                  <c:v>21.5</c:v>
                </c:pt>
                <c:pt idx="909">
                  <c:v>21.5</c:v>
                </c:pt>
                <c:pt idx="910">
                  <c:v>21.6</c:v>
                </c:pt>
                <c:pt idx="911">
                  <c:v>21.6</c:v>
                </c:pt>
                <c:pt idx="912">
                  <c:v>21.6</c:v>
                </c:pt>
                <c:pt idx="913">
                  <c:v>21.6</c:v>
                </c:pt>
                <c:pt idx="914">
                  <c:v>21.6</c:v>
                </c:pt>
                <c:pt idx="915">
                  <c:v>21.6</c:v>
                </c:pt>
                <c:pt idx="916">
                  <c:v>22</c:v>
                </c:pt>
                <c:pt idx="917">
                  <c:v>22</c:v>
                </c:pt>
                <c:pt idx="918">
                  <c:v>22</c:v>
                </c:pt>
                <c:pt idx="919">
                  <c:v>22</c:v>
                </c:pt>
                <c:pt idx="920">
                  <c:v>22</c:v>
                </c:pt>
                <c:pt idx="921">
                  <c:v>22.1</c:v>
                </c:pt>
                <c:pt idx="922">
                  <c:v>22.2</c:v>
                </c:pt>
                <c:pt idx="923">
                  <c:v>22.2</c:v>
                </c:pt>
                <c:pt idx="924">
                  <c:v>22.5</c:v>
                </c:pt>
                <c:pt idx="925">
                  <c:v>22.5</c:v>
                </c:pt>
                <c:pt idx="926">
                  <c:v>22.5</c:v>
                </c:pt>
                <c:pt idx="927">
                  <c:v>22.5</c:v>
                </c:pt>
                <c:pt idx="928">
                  <c:v>22.7</c:v>
                </c:pt>
                <c:pt idx="929">
                  <c:v>22.7</c:v>
                </c:pt>
                <c:pt idx="930">
                  <c:v>22.7</c:v>
                </c:pt>
                <c:pt idx="931">
                  <c:v>22.7</c:v>
                </c:pt>
                <c:pt idx="932">
                  <c:v>22.7</c:v>
                </c:pt>
                <c:pt idx="933">
                  <c:v>22.8</c:v>
                </c:pt>
                <c:pt idx="934">
                  <c:v>22.8</c:v>
                </c:pt>
                <c:pt idx="935">
                  <c:v>23.3</c:v>
                </c:pt>
                <c:pt idx="936">
                  <c:v>23.7</c:v>
                </c:pt>
                <c:pt idx="937">
                  <c:v>23.7</c:v>
                </c:pt>
                <c:pt idx="938">
                  <c:v>23.7</c:v>
                </c:pt>
                <c:pt idx="939">
                  <c:v>23.7</c:v>
                </c:pt>
                <c:pt idx="940">
                  <c:v>23.7</c:v>
                </c:pt>
                <c:pt idx="941">
                  <c:v>23.7</c:v>
                </c:pt>
                <c:pt idx="942">
                  <c:v>23.7</c:v>
                </c:pt>
                <c:pt idx="943">
                  <c:v>23.7</c:v>
                </c:pt>
                <c:pt idx="944">
                  <c:v>23.7</c:v>
                </c:pt>
                <c:pt idx="945">
                  <c:v>23.7</c:v>
                </c:pt>
                <c:pt idx="946">
                  <c:v>23.7</c:v>
                </c:pt>
                <c:pt idx="947">
                  <c:v>23.8</c:v>
                </c:pt>
                <c:pt idx="948">
                  <c:v>23.8</c:v>
                </c:pt>
                <c:pt idx="949">
                  <c:v>23.8</c:v>
                </c:pt>
                <c:pt idx="950">
                  <c:v>23.8</c:v>
                </c:pt>
                <c:pt idx="951">
                  <c:v>23.8</c:v>
                </c:pt>
                <c:pt idx="952">
                  <c:v>23.8</c:v>
                </c:pt>
                <c:pt idx="953">
                  <c:v>24.2</c:v>
                </c:pt>
                <c:pt idx="954">
                  <c:v>24.4</c:v>
                </c:pt>
                <c:pt idx="955">
                  <c:v>24.4</c:v>
                </c:pt>
                <c:pt idx="956">
                  <c:v>24.4</c:v>
                </c:pt>
                <c:pt idx="957">
                  <c:v>24.4</c:v>
                </c:pt>
                <c:pt idx="958">
                  <c:v>24.5</c:v>
                </c:pt>
                <c:pt idx="959">
                  <c:v>24.5</c:v>
                </c:pt>
                <c:pt idx="960">
                  <c:v>24.5</c:v>
                </c:pt>
                <c:pt idx="961">
                  <c:v>24.5</c:v>
                </c:pt>
                <c:pt idx="962">
                  <c:v>24.5</c:v>
                </c:pt>
                <c:pt idx="963">
                  <c:v>24.5</c:v>
                </c:pt>
                <c:pt idx="964">
                  <c:v>24.5</c:v>
                </c:pt>
                <c:pt idx="965">
                  <c:v>24.5</c:v>
                </c:pt>
                <c:pt idx="966">
                  <c:v>24.5</c:v>
                </c:pt>
                <c:pt idx="967">
                  <c:v>24.5</c:v>
                </c:pt>
                <c:pt idx="968">
                  <c:v>24.6</c:v>
                </c:pt>
                <c:pt idx="969">
                  <c:v>24.6</c:v>
                </c:pt>
                <c:pt idx="970">
                  <c:v>24.6</c:v>
                </c:pt>
                <c:pt idx="971">
                  <c:v>24.6</c:v>
                </c:pt>
                <c:pt idx="972">
                  <c:v>24.6</c:v>
                </c:pt>
                <c:pt idx="973">
                  <c:v>25</c:v>
                </c:pt>
                <c:pt idx="974">
                  <c:v>25</c:v>
                </c:pt>
                <c:pt idx="975">
                  <c:v>25.6</c:v>
                </c:pt>
                <c:pt idx="976">
                  <c:v>25.6</c:v>
                </c:pt>
                <c:pt idx="977">
                  <c:v>25.6</c:v>
                </c:pt>
                <c:pt idx="978">
                  <c:v>25.6</c:v>
                </c:pt>
                <c:pt idx="979">
                  <c:v>25.6</c:v>
                </c:pt>
                <c:pt idx="980">
                  <c:v>25.6</c:v>
                </c:pt>
                <c:pt idx="981">
                  <c:v>25.6</c:v>
                </c:pt>
                <c:pt idx="982">
                  <c:v>25.6</c:v>
                </c:pt>
                <c:pt idx="983">
                  <c:v>25.6</c:v>
                </c:pt>
                <c:pt idx="984">
                  <c:v>25.6</c:v>
                </c:pt>
                <c:pt idx="985">
                  <c:v>25.6</c:v>
                </c:pt>
                <c:pt idx="986">
                  <c:v>25.9</c:v>
                </c:pt>
                <c:pt idx="987">
                  <c:v>25.9</c:v>
                </c:pt>
                <c:pt idx="988">
                  <c:v>25.9</c:v>
                </c:pt>
                <c:pt idx="989">
                  <c:v>25.9</c:v>
                </c:pt>
                <c:pt idx="990">
                  <c:v>25.9</c:v>
                </c:pt>
                <c:pt idx="991">
                  <c:v>25.9</c:v>
                </c:pt>
                <c:pt idx="992">
                  <c:v>26.1</c:v>
                </c:pt>
                <c:pt idx="993">
                  <c:v>26.3</c:v>
                </c:pt>
                <c:pt idx="994">
                  <c:v>26.3</c:v>
                </c:pt>
                <c:pt idx="995">
                  <c:v>26.3</c:v>
                </c:pt>
                <c:pt idx="996">
                  <c:v>26.3</c:v>
                </c:pt>
                <c:pt idx="997">
                  <c:v>27.3</c:v>
                </c:pt>
                <c:pt idx="998">
                  <c:v>27.3</c:v>
                </c:pt>
                <c:pt idx="999">
                  <c:v>27.3</c:v>
                </c:pt>
                <c:pt idx="1000">
                  <c:v>27.3</c:v>
                </c:pt>
                <c:pt idx="1001">
                  <c:v>27.3</c:v>
                </c:pt>
                <c:pt idx="1002">
                  <c:v>27.6</c:v>
                </c:pt>
                <c:pt idx="1003">
                  <c:v>27.6</c:v>
                </c:pt>
                <c:pt idx="1004">
                  <c:v>27.6</c:v>
                </c:pt>
                <c:pt idx="1005">
                  <c:v>27.6</c:v>
                </c:pt>
                <c:pt idx="1006">
                  <c:v>27.6</c:v>
                </c:pt>
                <c:pt idx="1007">
                  <c:v>28.3</c:v>
                </c:pt>
                <c:pt idx="1008">
                  <c:v>29.9</c:v>
                </c:pt>
                <c:pt idx="1009">
                  <c:v>29.9</c:v>
                </c:pt>
                <c:pt idx="1010">
                  <c:v>29.9</c:v>
                </c:pt>
                <c:pt idx="1011">
                  <c:v>29.9</c:v>
                </c:pt>
                <c:pt idx="1012">
                  <c:v>29.9</c:v>
                </c:pt>
                <c:pt idx="1013">
                  <c:v>29.9</c:v>
                </c:pt>
                <c:pt idx="1014">
                  <c:v>30.1</c:v>
                </c:pt>
                <c:pt idx="1015">
                  <c:v>30.1</c:v>
                </c:pt>
                <c:pt idx="1016">
                  <c:v>30.1</c:v>
                </c:pt>
                <c:pt idx="1017">
                  <c:v>30.3</c:v>
                </c:pt>
                <c:pt idx="1018">
                  <c:v>30.3</c:v>
                </c:pt>
                <c:pt idx="1019">
                  <c:v>30.3</c:v>
                </c:pt>
                <c:pt idx="1020">
                  <c:v>31.2</c:v>
                </c:pt>
                <c:pt idx="1021">
                  <c:v>31.2</c:v>
                </c:pt>
                <c:pt idx="1022">
                  <c:v>31.2</c:v>
                </c:pt>
                <c:pt idx="1023">
                  <c:v>31.2</c:v>
                </c:pt>
                <c:pt idx="1024">
                  <c:v>31.2</c:v>
                </c:pt>
                <c:pt idx="1025">
                  <c:v>31.2</c:v>
                </c:pt>
                <c:pt idx="1026">
                  <c:v>31.5</c:v>
                </c:pt>
                <c:pt idx="1027">
                  <c:v>31.5</c:v>
                </c:pt>
                <c:pt idx="1028">
                  <c:v>31.5</c:v>
                </c:pt>
                <c:pt idx="1029">
                  <c:v>31.5</c:v>
                </c:pt>
                <c:pt idx="1030">
                  <c:v>31.5</c:v>
                </c:pt>
                <c:pt idx="1031">
                  <c:v>31.5</c:v>
                </c:pt>
                <c:pt idx="1032">
                  <c:v>32.700000000000003</c:v>
                </c:pt>
                <c:pt idx="1033">
                  <c:v>32.700000000000003</c:v>
                </c:pt>
                <c:pt idx="1034">
                  <c:v>32.700000000000003</c:v>
                </c:pt>
                <c:pt idx="1035">
                  <c:v>32.700000000000003</c:v>
                </c:pt>
                <c:pt idx="1036">
                  <c:v>32.700000000000003</c:v>
                </c:pt>
                <c:pt idx="1037">
                  <c:v>34.1</c:v>
                </c:pt>
                <c:pt idx="1038">
                  <c:v>34.1</c:v>
                </c:pt>
                <c:pt idx="1039">
                  <c:v>34.1</c:v>
                </c:pt>
                <c:pt idx="1040">
                  <c:v>34.1</c:v>
                </c:pt>
                <c:pt idx="1041">
                  <c:v>34.1</c:v>
                </c:pt>
                <c:pt idx="1042">
                  <c:v>34.1</c:v>
                </c:pt>
                <c:pt idx="1043">
                  <c:v>37.4</c:v>
                </c:pt>
                <c:pt idx="1044">
                  <c:v>38.4</c:v>
                </c:pt>
                <c:pt idx="1045">
                  <c:v>38.9</c:v>
                </c:pt>
                <c:pt idx="1046">
                  <c:v>38.9</c:v>
                </c:pt>
                <c:pt idx="1047">
                  <c:v>38.9</c:v>
                </c:pt>
                <c:pt idx="1048">
                  <c:v>38.9</c:v>
                </c:pt>
                <c:pt idx="1049">
                  <c:v>39.299999999999997</c:v>
                </c:pt>
                <c:pt idx="1050">
                  <c:v>39.299999999999997</c:v>
                </c:pt>
                <c:pt idx="1051">
                  <c:v>39.299999999999997</c:v>
                </c:pt>
                <c:pt idx="1052">
                  <c:v>39.299999999999997</c:v>
                </c:pt>
                <c:pt idx="1053">
                  <c:v>39.299999999999997</c:v>
                </c:pt>
                <c:pt idx="1054">
                  <c:v>40.5</c:v>
                </c:pt>
                <c:pt idx="1055">
                  <c:v>40.5</c:v>
                </c:pt>
                <c:pt idx="1056">
                  <c:v>40.5</c:v>
                </c:pt>
                <c:pt idx="1057">
                  <c:v>40.5</c:v>
                </c:pt>
                <c:pt idx="1058">
                  <c:v>40.5</c:v>
                </c:pt>
                <c:pt idx="1059">
                  <c:v>40.5</c:v>
                </c:pt>
                <c:pt idx="1060">
                  <c:v>41.9</c:v>
                </c:pt>
                <c:pt idx="1061">
                  <c:v>41.9</c:v>
                </c:pt>
                <c:pt idx="1062">
                  <c:v>41.9</c:v>
                </c:pt>
                <c:pt idx="1063">
                  <c:v>41.9</c:v>
                </c:pt>
                <c:pt idx="1064">
                  <c:v>41.9</c:v>
                </c:pt>
                <c:pt idx="1065">
                  <c:v>41.9</c:v>
                </c:pt>
                <c:pt idx="1066">
                  <c:v>42</c:v>
                </c:pt>
                <c:pt idx="1067">
                  <c:v>42</c:v>
                </c:pt>
                <c:pt idx="1068">
                  <c:v>42</c:v>
                </c:pt>
                <c:pt idx="1069">
                  <c:v>42</c:v>
                </c:pt>
                <c:pt idx="1070">
                  <c:v>43.2</c:v>
                </c:pt>
                <c:pt idx="1071">
                  <c:v>43.4</c:v>
                </c:pt>
                <c:pt idx="1072">
                  <c:v>52.5</c:v>
                </c:pt>
                <c:pt idx="1073">
                  <c:v>52.5</c:v>
                </c:pt>
                <c:pt idx="1074">
                  <c:v>52.5</c:v>
                </c:pt>
                <c:pt idx="1075">
                  <c:v>52.5</c:v>
                </c:pt>
                <c:pt idx="1076">
                  <c:v>52.5</c:v>
                </c:pt>
                <c:pt idx="1077">
                  <c:v>52.5</c:v>
                </c:pt>
                <c:pt idx="1078">
                  <c:v>59.1</c:v>
                </c:pt>
                <c:pt idx="1079">
                  <c:v>59.1</c:v>
                </c:pt>
                <c:pt idx="1080">
                  <c:v>59.1</c:v>
                </c:pt>
                <c:pt idx="1081">
                  <c:v>70.400000000000006</c:v>
                </c:pt>
                <c:pt idx="1082">
                  <c:v>70.400000000000006</c:v>
                </c:pt>
                <c:pt idx="1083">
                  <c:v>70.400000000000006</c:v>
                </c:pt>
                <c:pt idx="1084">
                  <c:v>70.400000000000006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F9-4449-96FD-78D5F0D2F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7926799"/>
        <c:axId val="1682597151"/>
      </c:scatterChart>
      <c:valAx>
        <c:axId val="1657926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2597151"/>
        <c:crosses val="autoZero"/>
        <c:crossBetween val="midCat"/>
      </c:valAx>
      <c:valAx>
        <c:axId val="1682597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9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'11'!$H$6:$H$80</cx:f>
        <cx:nf>'11'!$H$5</cx:nf>
        <cx:lvl ptCount="75" name="Row Labels">
          <cx:pt idx="0">Argentina</cx:pt>
          <cx:pt idx="1">Australia</cx:pt>
          <cx:pt idx="2">Austria</cx:pt>
          <cx:pt idx="3">Bangladesh</cx:pt>
          <cx:pt idx="4">Belarus</cx:pt>
          <cx:pt idx="5">Belgium</cx:pt>
          <cx:pt idx="6">Brazil</cx:pt>
          <cx:pt idx="7">Bulgaria</cx:pt>
          <cx:pt idx="8">Canada</cx:pt>
          <cx:pt idx="9">Chile</cx:pt>
          <cx:pt idx="10">China</cx:pt>
          <cx:pt idx="11">Colombia</cx:pt>
          <cx:pt idx="12">Croatia</cx:pt>
          <cx:pt idx="13">Cyprus</cx:pt>
          <cx:pt idx="14">Czech Republic</cx:pt>
          <cx:pt idx="15">Denmark</cx:pt>
          <cx:pt idx="16">Egypt</cx:pt>
          <cx:pt idx="17">Estonia</cx:pt>
          <cx:pt idx="18">Finland</cx:pt>
          <cx:pt idx="19">France</cx:pt>
          <cx:pt idx="20">Germany</cx:pt>
          <cx:pt idx="21">Ghana</cx:pt>
          <cx:pt idx="22">Greece</cx:pt>
          <cx:pt idx="23">Hong Kong</cx:pt>
          <cx:pt idx="24">Hungary</cx:pt>
          <cx:pt idx="25">Iceland</cx:pt>
          <cx:pt idx="26">India</cx:pt>
          <cx:pt idx="27">Indonesia</cx:pt>
          <cx:pt idx="28">Iran</cx:pt>
          <cx:pt idx="29">Ireland</cx:pt>
          <cx:pt idx="30">Israel</cx:pt>
          <cx:pt idx="31">Italy</cx:pt>
          <cx:pt idx="32">Japan</cx:pt>
          <cx:pt idx="33">Jordan</cx:pt>
          <cx:pt idx="34">Kenya</cx:pt>
          <cx:pt idx="35">Latvia</cx:pt>
          <cx:pt idx="36">Lebanon</cx:pt>
          <cx:pt idx="37">Lithuania</cx:pt>
          <cx:pt idx="38">Luxembourg</cx:pt>
          <cx:pt idx="39">Macau</cx:pt>
          <cx:pt idx="40">Malaysia</cx:pt>
          <cx:pt idx="41">Mexico</cx:pt>
          <cx:pt idx="42">Morocco</cx:pt>
          <cx:pt idx="43">Netherlands</cx:pt>
          <cx:pt idx="44">New Zealand</cx:pt>
          <cx:pt idx="45">Nigeria</cx:pt>
          <cx:pt idx="46">Norway</cx:pt>
          <cx:pt idx="47">Oman</cx:pt>
          <cx:pt idx="48">Pakistan</cx:pt>
          <cx:pt idx="49">Poland</cx:pt>
          <cx:pt idx="50">Portugal</cx:pt>
          <cx:pt idx="51">Puerto Rico</cx:pt>
          <cx:pt idx="52">Qatar</cx:pt>
          <cx:pt idx="53">Romania</cx:pt>
          <cx:pt idx="54">Russia</cx:pt>
          <cx:pt idx="55">Saudi Arabia</cx:pt>
          <cx:pt idx="56">Serbia</cx:pt>
          <cx:pt idx="57">Singapore</cx:pt>
          <cx:pt idx="58">Slovakia</cx:pt>
          <cx:pt idx="59">Slovenia</cx:pt>
          <cx:pt idx="60">South Africa</cx:pt>
          <cx:pt idx="61">South Korea</cx:pt>
          <cx:pt idx="62">Spain</cx:pt>
          <cx:pt idx="63">Sweden</cx:pt>
          <cx:pt idx="64">Switzerland</cx:pt>
          <cx:pt idx="65">Taiwan</cx:pt>
          <cx:pt idx="66">Thailand</cx:pt>
          <cx:pt idx="67">Turkey</cx:pt>
          <cx:pt idx="68">Uganda</cx:pt>
          <cx:pt idx="69">Ukraine</cx:pt>
          <cx:pt idx="70">United Arab Emirates</cx:pt>
          <cx:pt idx="71">United Kingdom</cx:pt>
          <cx:pt idx="72">United States of America</cx:pt>
          <cx:pt idx="73">Uruguay</cx:pt>
          <cx:pt idx="74">Grand Total</cx:pt>
        </cx:lvl>
      </cx:strDim>
      <cx:numDim type="colorVal">
        <cx:f>'11'!$I$6:$I$80</cx:f>
        <cx:nf>'11'!$I$5</cx:nf>
        <cx:lvl ptCount="75" formatCode="General" name="Count of university_name">
          <cx:pt idx="0">4</cx:pt>
          <cx:pt idx="1">35</cx:pt>
          <cx:pt idx="2">12</cx:pt>
          <cx:pt idx="3">1</cx:pt>
          <cx:pt idx="4">1</cx:pt>
          <cx:pt idx="5">11</cx:pt>
          <cx:pt idx="6">27</cx:pt>
          <cx:pt idx="7">1</cx:pt>
          <cx:pt idx="8">37</cx:pt>
          <cx:pt idx="9">7</cx:pt>
          <cx:pt idx="10">96</cx:pt>
          <cx:pt idx="11">4</cx:pt>
          <cx:pt idx="12">1</cx:pt>
          <cx:pt idx="13">1</cx:pt>
          <cx:pt idx="14">10</cx:pt>
          <cx:pt idx="15">6</cx:pt>
          <cx:pt idx="16">5</cx:pt>
          <cx:pt idx="17">2</cx:pt>
          <cx:pt idx="18">10</cx:pt>
          <cx:pt idx="19">68</cx:pt>
          <cx:pt idx="20">68</cx:pt>
          <cx:pt idx="21">1</cx:pt>
          <cx:pt idx="22">8</cx:pt>
          <cx:pt idx="23">6</cx:pt>
          <cx:pt idx="24">6</cx:pt>
          <cx:pt idx="25">1</cx:pt>
          <cx:pt idx="26">22</cx:pt>
          <cx:pt idx="27">1</cx:pt>
          <cx:pt idx="28">11</cx:pt>
          <cx:pt idx="29">10</cx:pt>
          <cx:pt idx="30">8</cx:pt>
          <cx:pt idx="31">54</cx:pt>
          <cx:pt idx="32">81</cx:pt>
          <cx:pt idx="33">2</cx:pt>
          <cx:pt idx="34">1</cx:pt>
          <cx:pt idx="35">1</cx:pt>
          <cx:pt idx="36">1</cx:pt>
          <cx:pt idx="37">1</cx:pt>
          <cx:pt idx="38">1</cx:pt>
          <cx:pt idx="39">1</cx:pt>
          <cx:pt idx="40">8</cx:pt>
          <cx:pt idx="41">3</cx:pt>
          <cx:pt idx="42">1</cx:pt>
          <cx:pt idx="43">14</cx:pt>
          <cx:pt idx="44">7</cx:pt>
          <cx:pt idx="45">1</cx:pt>
          <cx:pt idx="46">6</cx:pt>
          <cx:pt idx="47">1</cx:pt>
          <cx:pt idx="48">2</cx:pt>
          <cx:pt idx="49">12</cx:pt>
          <cx:pt idx="50">9</cx:pt>
          <cx:pt idx="51">1</cx:pt>
          <cx:pt idx="52">1</cx:pt>
          <cx:pt idx="53">4</cx:pt>
          <cx:pt idx="54">13</cx:pt>
          <cx:pt idx="55">4</cx:pt>
          <cx:pt idx="56">1</cx:pt>
          <cx:pt idx="57">2</cx:pt>
          <cx:pt idx="58">2</cx:pt>
          <cx:pt idx="59">2</cx:pt>
          <cx:pt idx="60">6</cx:pt>
          <cx:pt idx="61">37</cx:pt>
          <cx:pt idx="62">43</cx:pt>
          <cx:pt idx="63">12</cx:pt>
          <cx:pt idx="64">12</cx:pt>
          <cx:pt idx="65">29</cx:pt>
          <cx:pt idx="66">7</cx:pt>
          <cx:pt idx="67">15</cx:pt>
          <cx:pt idx="68">1</cx:pt>
          <cx:pt idx="69">2</cx:pt>
          <cx:pt idx="70">2</cx:pt>
          <cx:pt idx="71">89</cx:pt>
          <cx:pt idx="72">273</cx:pt>
          <cx:pt idx="73">1</cx:pt>
          <cx:pt idx="74">1247</cx:pt>
        </cx:lvl>
      </cx:numDim>
    </cx:data>
  </cx:chartData>
  <cx:chart>
    <cx:title pos="t" align="ctr" overlay="0">
      <cx:tx>
        <cx:txData>
          <cx:v>Universities Across All over world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Universities Across All over world</a:t>
          </a:r>
        </a:p>
      </cx:txPr>
    </cx:title>
    <cx:plotArea>
      <cx:plotAreaRegion>
        <cx:series layoutId="regionMap" uniqueId="{1DE7C21C-49C8-4062-92F1-554A7F68974E}">
          <cx:tx>
            <cx:txData>
              <cx:f>'11'!$I$5</cx:f>
              <cx:v>Count of university_name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7H1Zc9u6su5fSa3nQy8ABEBy116nKqRGW57tTC8sxZY5TyA4/rb7dv/YbdmSIiFK7HWXTllVZytV
SQUw5ObXQPfXjQb474f2Xw/xYi4+tEmclv96aP/6w5cy/9eff5YP/iKZlydJ8CCyMnuSJw9Z8mf2
9BQ8LP58FPMmSL0/CcL0zwd/LuSi/eO//w3f5i2yWfYwl0GWXlcL0d0syiqW5W/69nZ9eMiqVC6H
e/BNf/3xUXiLVAbp/I8Py39ld9fli7/+2PmpPz78qX7XT7/3QwyiyeoRxmo6PbEsTi0TI+v5Y/zx
Ic5Sb93PoZ8bxGSYo+ePvv7lF/MEvuBNMj1LNH98FIuy/LD6d2foziPs9ARl5ryg4GRLgT/ePD/h
n7so//e/lQZ4ZqVlSxEqQK91qXqwq9ibi+CAaqDkxGAmZqCJF5TJjhYIOyE6QwbGxouSzF0lvEWg
/Tr4MVJRwY8OVQP2+P01cLZIuwPCj08oxRY39V3YdfOE6lgHpaxgh7XxsvBe5v6rUuzHfDVMAXzV
qqJ9Nnx/tG/zeZCuH/2f2xyKTnQLYcTxy2S2YDZvmxz9hDGqcwMZL2sB4fXvfoH9VXH2w74apsC+
alVhH96+P+wfq1KKeXxIO6OBJQFjjqipr8HfwR6DO6CgG0PXXwyRAv2bRNoP/9ZQRQVbPaoaPt6/
vxrsRewFVbKeg/98/jN0AmbeYtz8YVa25j894RyDwzXN1fRXPO4b5Nmvgc1ABf9Nu4q+fQy2p1k8
Lg5ofJh1wg1qGYSRjSvdAh/TE0YQgG+wlXFa631le14VZz/2t6txCvTrZhX52yNA/nlZHtL4UOME
cAWrTnc5JmCOYT2YJlCc588+o/N7QfaDvnkCBfVNuwr7x7sjMDdi3gfxetb9c2ujYXC3zx+0y240
pp+QZ7yNFbWH/m16Y78qyX7Y1+MU1NfNKuj2zfuDfptV0v/w8UkEDweklRoxl8GVTpCxCz14YWQa
mBKL7kL+Vjn2A787WoF/t1NVwreP76+Eafr4+1X+90JbQk50RhgYc31jyrcsvWGd6FznJuP4xeqw
XVW8Ks1+HayGKeCvWlXUpxfvj7o9T714/rgo/fXz/3ObQ/QT06A6cJy90FvohDBODNMyNz54x/C8
SaT9+G8/jqKE7S5VE/bgCDSxiOeiKg+nBjDwDOJaHejODssHs4SoRcEwKQEtMMHXJPgF6uuBKuTr
9p/w/vr+eE/F/IDEUifA6g1glWviaO1gzoBYcgoMB+t7Sc5rwuzH/WWUAvpLo4r49AjcrDNP548H
dLCcnDCDEozxC5FZZgq2TLxm8ROODAujXyQvX5dnP+zrcQrw62YVeucInOv5/GFeHc60gHPF+pKx
A7jPn13kMQbTY2CdM52vf+lLALWUI/twu0zj/jqHvR/1raEK8Fs9Kvbnl+9vaBw/iBe/e96/R2w0
HZ8YHOu6QVYJhF1Toxn4RMemscR//VtfwH9VkP3Ar4YpoK9aVcCd2VEAfshNEp1DRtLSDWzRfUwS
Ix2y95Axs5RMDSD0ezF+Cfdy2M9wL1t/gvsIKKSTxVny/ZDcnZ4sd6MwXyK6bdANcmIh04Q05So5
pk7wN0jyC9A3I1XcNx0/QX8EpuV6LudivcgPQNzZMlfALZPwfTOd4RMCBEdH+orEKBP+VWn2Y78a
pgC/alVRvz4CZ+qIDHZQYTX+2oX9PZNO2TIFRohJVnseeGfeY35CCcx6Xd0KeYMg+yHfDFRA37Sr
sE+OgT52+UHjo+Xet0lgNvMVfdy1NroOSmHA19fsEZSyHaY6r4rzC+xX41ToV80q8s4RhEqzuawP
Od8ZPzEZRRjDX88fsjPfCSgGVgLna34DBGcb+dfF2Y/8epyC/LpZRX726QioTL948D/cLPLqexw8
rGH455aeWieGbhHdhL+fP7ubsHjpCKDawFAd7FKc38+E/dA764EK9pt2FXzn2/uDP1ikyVxEh0Od
sRNLJ5CSWW8v7SZmIF1swvbrevMVISU/8wZ59qO/Gaigv2lX0R+cvT/6Q6/L5eGwJ8DiwcVSc73d
setjibXMWWK82XYFk7Rtc16VZj/yq2EK7qtWFfXh+P1Rv/u//0dEQXfAeBXKaCDRi2DS793v1hlU
2ehQ34RX3EchlW8RaD/2P0Yq8P/oUDVwdwQ052Ih/YWI5+ljuZ6C/9zeM3JCKIOUL941OeyEA9fH
hrnO1Cuu9o3C7FfAzmBFBzt9qhoujiCJMCxllv7e1f09ks/MEygx45zAZvfzZ1cTsCloLpeI8Qu6
+QZ59mthM1DRwKZdRX84fH8zNArS5Qo43ALgsNtNuWFwtkodKJQTPDNBFmarvXA10nqDPPvR3wxU
0N+0q+iPpu+P/hVULcvsw03wkB1OA9g8Aeujmxw2ZffkjDXOYUeWEAwll5v+bQ/8RqH2q2FnsKKK
nT5VHVdH4BFGsFP1cECPTGFfBIgQgiBrN+46oQxsEARmLwbKUpzB63LsB389TsF93axCPjoCyG8X
4rAZTQol3IgDAV3tD+7GWwSdGBa4YGD/e+f+6+LsR349TkF+3awif3P7/rZnvBDJPO0OZ3cgawmG
3Vry/n1+d1kfZSL4Y64qApVJ/wZ59mO/GaiAv2lX0R8cgd+dlmK+OGD5mY5OTEwo1HuswN+d95CC
M5lFjXWtK1LI/+vi7Md+PU6Bft2sIj89Ar55CbP+cJOewKSHDzHX5U270S4zoBuqn2AvZf07X7YI
X5NiP9wvoxSwXxpVqC/Pj8DE+FCIsH7ufx5bQTkNMBZi6usYCqr6tnetQBUwvyGhufaqqoV5TZz9
oI9fhimor1pV2MeT94f9KjsspYeYFkwLh33ZNfA7uGPrBLLLlHBTSWK+Lsd+wNfjFMTXzSrkV0dg
VMZisTgkc4RcDgbiCLnhVeIe7PXWVIfCP4sRk1IO0dU2d39djv2Qr8cpkK+bVcjHR8AcodYzSxfl
ITMHGjoBRs7XqfpnM7KDO4YaegTmxbAI2wX+TdLsx35rqAL/Vo+qgekRFFJO4PzqhzP4aw3FPzfx
UO+0rDODffEfsenWvF/ij/mS4jAF/40s/381T8pwRQ9Kr6qLyREk8W+fK+vPMrE4oMOFghyqm7Bd
viY3u1YIEwNSaQTOmlBgm9tm6I3S7F8PO4MVTez0qXo4OwKrNKlSOLN8wKgKTvNgDrZ+c5Bwl9gv
nS8m2ARuv2I9u5p4gzz7tbAZqGhg066iP7l/f+YzfYBC6INmM5elCxSbVMngaJBkw4gtj3Cuczi7
uL9Bkv24bwYquG/aVdynR5BLOM3E4yGjKqi8BDMPdgXvznYwSBbFcKRhldlUw9jX5dgP+nqcgvm6
WYX89Agq0qbiwFMdWL7JGRzPh/zZ8weo5Zbr1YwToD2UQanCS7eauX+DQPvB3wxU0N+0q/BPjyB/
M6vaRfI9q8QByc+yVsTgJoEzIy+2fHfyc0ivEX1ZZb9fAW8Tab8OtscqatjuUjUxOwabL+fxIf0t
VNQTxuA82yry2k3oYIiFlwsAw+Hml49i91+TZj/+05dhCvSrVhX16d37e9rTeX5Qgw87JXCGijHj
R3J4y/hgfWl9OBxmU2j/q2Lsh3s1TIF71arCfXr1/nDPFt/naXbAvCUUXVoENgERhyTZFtJQJWJC
5TFjUD21b36/QZD9kG8GKqBv2lXYZ/b7w34+j+fdQVMMOpyUggIRmOUrI77rZZcBLtCe5w30ffC/
RaD9+P8YqSjgR4eqgfOv768BJfR+CTL/k2fYuvnspxu4/kfv5JoF0q/mh63XWdbAcrDuZLUmdpfE
MtcJx2ihZOeHQ97ONbxJov1rYmuosii2etRVMTsC73s3D5pDul+yu5MCCYVdVvP679sP8Hqcgu66
WYX27vP7G5zzRXvQapzl9NWX5zfXlX+7pB6uDYHDtcjiyz+7oL8uyX7Q1+MU0NfNKujnX94f9Ns4
q+fRIVP51AQ/alDDYKtq112jskybmbDBwpEC+lsk2Q/7j5EK8D86VOhvjyBxfJ6J7OGQ5WfL3A3c
fQbUcu9uIeQRwNpDVdS6d3lpwrY9f4NA+xWwGajgv2lX4T//+P4z/6YqD8ovOYZrzQxEwJvu8HrL
guwBXMICMdYL8VQs/Oty7Ad9PU7BfN2sQn5zBAmDi0Xz4dsCmP0hE8UaxWDGEYJpvTrktos/LAnY
K4HrLyF7uTvf3yjOfvh3Bis62OlTFXFxBMd+xlBu+fjhLoPcxxqSXzH7/7lLZi8Cb3HQO2bh4juY
BzqDVfjygZTFVoANiQz4GHBvwKobqNe2+XuDPL+YCusHUafBuv2nKTB+f/N3kYlmfsDsHVw7aMH5
XchgryrdlOwdlH/qJlAtIGE7oL8qxi8wX41TIV81/4T4EewbXAHPKuVBgwe44Ws5pam593YYbkJl
IlzbAOeqX2a84nneItB+9H+MVPD/0aFq4OoIGNdVJmTlvW7zdq/e/t3t4jrYHCBcFpDdHVuz3LOB
Drj/dE22FK71FlF+gf3mIVTsNx0/YX8EgfNNBtWfB40zlqeJIDVtwM7Y82dXA8sT1iacB2OGUnD7
BkH2A78ZqOC+aVdhvzkCo3M7rx6DDx/F/KC1/gAuJrAZbJk/LMuWp6VwFRg14TIZc//1d28Var8e
dkcrytjtVDVyewRxxy28UWGeQ7nQ2hH+inm93QrBbUgw0Zf3PLyshOWpli11LK/vger/5QU/yibO
m2T5hRZ+PIaqgh89P+F/BMRnmRRYHNYS8RMMk93g60qhXUsEGwtQyYUQUy8jfIskvwB/8wwq9puO
n6Cfvj/nvG0C2b8c/D3c5IejXibCsD2/3p3fLZWDI3lwTSdsYK737pUg8I0y/UIP2w+kqmK7T9WG
M3l/bdz58+CwoTjcqQFnG+HWU0hBPX/UGADOCUA2Fmp4X/oVPvoWgfbr4cdIRQk/OlQN3B2DBioR
LQ4Yg/3nHoLNq4ie58nWXt3zG3DUG+fuPUiDzA9niiARBREwgyshVxmG3fkPF6gSKK5jUEL90q8w
09fF2T/71+OUub9uVmf+/RE44ftIwBtXDkiBoIJraf+B48C2whb3gZw4vN7G0p/ffLOdeHiDBL9A
ey26Cve6/Se8P76/rb9PA7l4fI4DPgyTQMzlojzcvIdwACY0gULo9dXAOzqAW5qBl0JAsC5sUXJA
f1e4X+hl7yOqStr7Q6rGPg6PRmNnQKYfs0O+mwWUAUcL4DqaVawAythaLxrsiTIEuxVoXeir8KWV
st4g12/VtBm/X0GbblU1Y/toVHMrl6voQ/b04WMCiexDvlcB0koMEtkGKGJXO8vNJGBQBK74eFGf
6kJe5veLaL9b4L9Vznr4ft2se1XV3N8egWpE5VWHTGtr4LThVTng0zFAvb1Q4IY/BC9GhLtCf9QM
7ziY10X5hRLWA1X41+0/Af/1/YHf3HL3AsE/z2n85/q+3fzPXgK7dS34oXD/z73nL+8yfV6brwYQ
bzW3f+8erf/F5v/X282bbZgB3Ag9fH477NZrTX/fu1amMnS1E7nXWL2sp+njX38wiOI2r5xdfsPO
BqZ6Nfh6xGJeSnj7LFz5BBdeEmBTcPkfvA6GwqZzs3juMjHcDMIsKBiBa+yX29KQnE1hD8f/6w9I
pJgmg3OFFF7uwJbD/vhQLs+ZwjfCNTtkuavEly+0hZ09OPu/fjw4p995WbrBYvX/D2mVXGVBKsu/
/oBXv4Efy19+8FlWBjd1wmkvtrwoGC7PQ8uqoPxhfgPEE34e/5cR1UEZW0E00Au/uMSlX6V5byPL
0y2tsyvNkOkwj5rKuC3zuqETL8ozdoEjrZW24dWXOC+e+r6e6kb9FMrW065bZnmBg7pW7wZ+yYMn
s/XGVuh7NhbxraXjS9oANKOSx3F7Qy3scUd3XZROIy9NSWSnASHxqMcoZ7ZWelE3THUp67vUD71+
QGJUtJ8Ss4lL4bghbsm8NrMsdipsppkTgHy9o+HGd+3e9KPwjPpR7tpBij1xI/zaK6dtT/zeJmnt
6t/rDFX5U12mQT1mehBRu/Ejox1Jre4q27DqPB66AEN6U+dhT500DeUNilBROrG0itjJ/KRhI6Rr
RmknsZGUQy9DUW43fViTMbYqFNt+D8VDTlZUGbWjCI4aDUJR8MyhUdhqp27j+ZYDovF46tPUSGy/
zt186MZe5jpVW/iZHXlGJQInqVMkDLvVoiAZdnlP8kEpY+mdhnEThhehtLr+U+ZHKPAeUJlY34xU
pKEd1lxYdlok2jUrmBfYWZuZmq1FaTnPXQYviLSrLLV8W/dR7dtCiw3zm+eHDbULUjfuN5G7QYrs
tqRtN6rK1A2/0A4H8XkhmO9NJaVRNkjrrM8dWupBMompX5KBb1FNDFyzzfrPgushHna8srIBT6WG
Y9vSiqxPbQuV/U3sZhimCZGov6saVHwNvE4LsV3qOEoGGgobOdJompPlBLBMx2LSAEjjMjKv/Cio
XScPU6F90gpYPp3dFxCOTqMuQE9aFMHzFWYTGmOrEZY1yJgMtdMirmM6TCTG2iRLUBAiW8NwKmFW
SRQFgxYFLJnBHHVrR8cZTmw3DK1xbVg9n1RaUokpZlHb2EnYNZrdaQFmA17HoSwn2PWYPy18YgaO
oE2mz/W0yfxBQIxODklbRdlNG+A+GOrS99iM+rmIpstbRM2BDPM8y+y07iMu7drDOhsw4Qkf+sFe
OHVUW/6YZWWJRkUsAjwMKitovkedbvTfdBQj1wl0eDve1IRn80eJiZJ+0kQ0rmFSWsjz7y0zTPth
7xm1MXT13v9suU2M50UgYmvuyjKs77o+Eu131/A9NKqkCG7KsiHC6RrLCpzUgzBl2pR9w84Yyypj
0GlWFjC774q2t0vEGjnketzH15Hpx/40lanLrrS+1YKZWwbwMwV3rXCMeJFaZKAB+rmdV0kYDUwz
NfLclgR3fEBcUWVD1LcWmoZVlWS5tMvK5OUkcN2umcmqdqObyCs7fRDHEE+dVqVbNCMaayEdkKwt
ws+e33VnZZQb1EloHX/y8o7gYeumYePoqVEF0xIbMrbhAi3RnUV6IPBcX44c6ERG9dQXuBW2HtTV
wjRhAc/8MEnjQZ/HiSvsRpoinZhV58IcI1aUGGMfhx0dIr3W2ajOQOavJOpE7iQB2O9TZLQmmhaG
L+OvbRvmeFAnRRKceQy78SmNvKy0szTPi2EAhfnF9wrprXeXSGHmTt1SsywGfZOkTWzHLa7ETdLn
eflgCNO8QyGJc6dPuXfm4RbrDgtz9tmN6wo7Xk4Tb1qmvOwGuIit3m5i0dTDiiPNGJYZNcHW5rn2
NfKpldpISO40RLqtjRIjHNcRK24sMDWpI3o3lA6jXibtWCJR2x6vyVnia3EzBLslggGOyugMDuz7
pZ3ntXmmE5LOXNmS1IbANxnGRowffUq776wVKLBrntczKv1WDEKtbG4F9ciwq932qoTcXmX7TZ55
xJZN6JaDnLpcG/RVpLvnReyXxkCjueyGOCKRO+SRJ8t5XFMzdeBNqG0/EJSWYP5JVkYTA/VWNOlr
WhrcFgR1zTj0eOiFtl51VmAL19W7oakZeX3KmyBOJ67L+LcmIcSbJcy3Ym8C804UT7IItO6+hEkg
E0eyEjsi7H2wJvLeJK7jEevKQ/6NDPFZa/HCQWlzanSubvcZuWsL86YwaOMYNZg/AxNph7QJRi3T
DCcqE27zMkcTRLVg4mW8OHWTWg5R5WEbnO8XmbKrMjfHaSmvw4wUdpDBpNFQXw8at+egDz22w1Se
Q/HkLEqCwjY6vZmaXnppZPiTiPxbhjvTxl28aIL2uujLetAz4oEiyoXXanOP88tQB8+UdI3jd7o8
xWXJbAlvcZihRtDPOkl1O0pxfSriaJLWvn9m6j0as0IHtxKbycgrNFgdZeE7uhbdNrl1Zoa0trGM
iC1ggg9ZK70viHmVY4JOci+VYxa5xmmcJ9YYk8y7lrBEvUGY5hGzqyZNLhvMfTTCrqRj5OePHktS
x9da345hdQzriM8DLfJmfltmQwOWMHyzFQ38KgE/hnpq2mYuLzvf98FRpxdd27W2AN9wkwUBH5kx
uwBjL+dAbb5oHeZOGOqnTRLdaYEfDxvQ9RgWrG+7zJ9bWYEv/aSVYzdrStsKaGILI7NGiAmykGEb
XfZB82R0rT+yUBc6VWycaol/Q/rEOudtfV0T5NtRlurjqGq7schy15F5Po+ziN50fuN/AheTnEqf
5YOsjdiXTmrRWdpnbMxqS59IcI9OgNPvnRClbeTVrNcKY1DiJB30OnadUmqenQoUfS9rdB7H8czE
yYXswWymRRaOajcvHC1jfGh15tyPvMLmaR3apBeW0+nJmeH14RC8+aDQg8yRVpxNWtqNSBVcAXTN
jMKcyhoJJLHIFwmsBLvB+USk5kSK+JPoyffMLyZhQRublPF5wPpTONzLBlZUzvrCD52IiHAqWToK
4/Qq8tG08owHKstpieqRr1uebbntqGnbkU/8MfH9ZB5qkZg0vvcYGcAN0jZh46Ytk3HYWV9qq9Vg
TuOx0fTc8fRs3Nbh2DQ8x68QcaLGbMABZzfAwm+ZR87cPp+VntvZmSsiuzPLszb0nLgCG0pCTxtK
ePuXI/06GrlahCaapsMSrnPe2x5N+BinqBjllmfd0T7IbjM/LD/DbV31radLtLBS370NurQKnVYX
fFqH2ZIAu508tfIUR/dVLoElGdwaJVlodkue459ZektnbgcUtRZVNa/qvL03AjO6gR+Jr0xpykGa
M//cl0K3/bjNR0DBzUVuoGCiA8mapJ2VX1RJ732ppdtdRF0kHRen/IlTM7qSaSUHvCuK7AK4aETh
YTEGmixq6ci+Kr9YniviSYrTHp23dd6Fthe7XQLmrM9Kpwm7Xoxi4VrVNAUe/V2ktY4d3fT0YGBy
zYuHVHT1Lev8ACx/LY1uCsuwloO6inkA8zZIw1OdVy37lsWBIWehxDwEK0Gzr0GncfCwMQqMcZHF
KaaDovNSL3esTGjcKbHlmbZhYu86iEvQdFZ4CbjcKDJbO+jaoBygpkLXFarEeWoI9KkLBFRA1zk9
RV2RdnZUCLOCh5A9H1RG6RK7z3FQ20EMcdGgp4kox0ZZydoRotL8CfXiIh5JoKTWpAVeQ2yzcvH3
TOOfQxOnQ0paY0n+WlgzeXMZGOD+aLBwW3IrkrC9dD03tAXH7SJu0nwSlrIEqxiB/21ybZR4CXcY
B0ecRbo1bdwM2SwM8SmYg7vYoP5N24riKvU6/QyoMAMzjMKpqNE0q9CXFA7LD9qCBE4QlrGdUf2T
FOwbjXN+SYzsNslM/M0nuTgFZgvOWYpswFjRTLCmLayi5Zc9rudZb3xv6rIdJk3UnYZB4Ds+R+kl
k4k8S/I6GZewYM+BxpbgTP3AsZq4uc+7DlhqnwUj4BfJU2/F3QhMeO+ESeCPYFbGyziiwtd5H7KJ
pJU/DKnQbiCeQMPGquNBANETEMfEHFArjxJwT0DpIOhB2mnpAaG0kU4ScBClNuWtDlOxCMtxWqSG
Qz16HhdhbheGUc+I4QonESaObIoy/85KUXbGqtwd6D02wfDy5NzkbgFep3kspNUMO7MNx0HqtlMr
TUwn0+UnsAs+PJg5ipfOwm2ri4SyR6OwHKpbE+Yyp+5ibBc4uPF0fYE7+jVl9W2FG9B7kIUOkL7W
dmvrq3Rpagd5EIOTr6xhXDBqpwn5Cu8GAC+vWdimIjvlBliZxq97J+UQYfcun2gBv2hz/UJo8hMw
v85OSn8gWu8+zMuJW9aRXUl+rvFoXpHyC02BNIQIX7qUzCxolLiepsgcNzhrbBd32SRibj/qERlE
yOwhzGp8ByVJP+p4dtF20V1aV48dKrHdN/k58K5z0SF5bgRAAXQ30m0e0Scr0wLbbHgDPhKdE8Kn
EdS72knU68NaF4UtTf2Mefo498vCbgI2FS66k14wrjjIwWkFEacl5VhoLrVrmj34uC8gmAiygQtO
xDE4RIheABYw5IFuBxGLbexh5mgt0e1Ott/0lg+E0YGfbILUQbm4Dzx+L8sytLMuiB2ZVXeuTMZV
ZNW2jmQ+TlujnkrfqmwBBnaaN/G17NuBiGTsROAbhli4ozwkYDK08MKq0ww8htU6og6tYZlqnpMn
3acwrGZICjIsLG2QSA0BTiS0ITy6E7K4RrxE4yzzkN01KRkyVDxAVqO0G1O/7r3WwS26o6F1BbHg
KfHLSyhhdfw0bAdNGnjXudDzUdikckIgbLVDomUOKwvTRjiOrgqaUqcsReTwkFSNHSeVMYvDksM3
BYHjId7NsoAndsxSSNNUPnLcOJjViQlNPuqdSkMXPTMuaVdO9TYFaUxBHdbl4J6ReWZlbERRR8dx
FyRTAdGyQyBAc+OkG/TY+MQKK3NSXatsk1s3mdHMai8+76IE2xBRTELd+8RoN0Qa8e20j75B0uC8
ZN3nuC7vu6hohn6vZYMQkRimvjkBm5dPTBGgoVG5McS2beOUaa85uAGO2oF5sVvAwi6o6xnLZZqe
5x2kDKLYvauzNh7mSXqPtXyWQD7qmuLMnXYVfGURk26U0VgMKs/KZghp+RRYXDEucEPB3RjVJ+Cq
umcXIkyABppiKso6Lx1cUJZAxqHVR6yvoxySOEmZOKGVu57TN8L9XnQ5BH2RxN6I5V0dQCiau3NZ
RW01NL28ZxPYuwOfyNKoRkPLL9rWriMcjKzArW+00CVntC8xEBitA29UtHeBCYvIDbonDZQ27lDd
Dj2ddpcJp+6o0urSgjxTl0RgO2g18mgsJ0ZWlxPGZfIUY42dSm4WU4kKiLg4rsY+qWD9kaDvUlt6
PDBhEIRpdgWhqZPXoGatb/wxvGqwpnYVuwjMDHITdmr1VqifRUlUnlOiVV8SzEU2DiMMJpsYZYKn
cNE0HgdWYJ1B6qaxzmMce9M0biJYUVbkimmauNLhvV5eopKgy5641pXv8y64ycO2bKex7PVZH1A/
BoBTcdomgowLr0UXIQY+M9aawEttPaUxHkSQ54I8QYdtDuHcGRCIdigC2T75rpEOIajCk6jPcDOQ
ek8GJpMamAOD2JoWXjOt72YBTu4KnfRnOWHepzhp+MClYXDpCVTeYuFdZ3191gXmPRGlmGYEyGrH
BR2lgXvnh/0I9A1xNNfnXdiQUaHxwKatV9utie+TJLx2veKiknrg6FV5RSsc2i0zp21ILmibjKJM
H2YGKsa8ZI9xmJ9iiAxqoX1LWubZshWnvR+jYcizz0AILnOcZkPTDDoHQ75swJMydUiRVBDstRHM
Mg5+j/ORp/vDGOLQATEqNAJqel4FJjB8Hn4VdTCLgEI6kGXMbNDJhHfZOY+sU81gQ020pl2bdTcS
MeQTE9fKrinzJaT26miAPYTAS1re0MzcZqiZEDWEtG9sKQz9NCI4uLQgLrhkKQlDYEZ5ZssuDcDo
UZCOcpxD1i6Tg8Kq4lnjM4h1E4QuNERDh0T1eW1BlKb5eQqwJMyOfG3M42xWUX9i9vWtHoVDz8uv
BXFTyCprkd3SeOIXTeTIQDsjbnmv55I6uI+ioQsvThtyTYIRpDSY5lxPgDq704bn1G65dmXJ/nPZ
FJZdt+5dqIP/pUR+0YR2GUZS2jnkWJySQtY3RWQcBmkDJE9eVKkBns1NliHFJSRmv2c1zGfDvTD8
5DpsyRATNva67iZuKLOTNK/txAC7XkXaFFfku6aRM0gUe3bPtTlcyP4NB6SfhkGYDYQGkXAWXbmd
Met4dy49NO1983PbdMPKi+/LmEwgXToQpJxSvx+nfePZBKXD0BSTvszCqeti4hhGc95R/4l45WnS
t+dxWFyXjF2D2bk2NO/eM4onxuLTDDIAng4EJEq6y4JE6TjsIS7pDPFUR6Z04AVIn0jfDGDtnxuQ
5CxzuciWCbA6/SxM/1ovjNymqTalcQVJz/9H2pX1SIor3V+EhLEB8wqGXGrfuqv6BXX1gtkxO/z6
79Cj704mlbfQzNU8jbJVgZfYTpwIa3cRzX5WZe9rI4UGNoE5qD0yY4QtOF7Q3kRS5qIfDek1ZnSt
J9ijsUAK2frzSA8GEHyWlPeDwZ6y2KxdZjatC/zyfii0W0qjWzy1fGDjmLmWLA5tpQRc8PdGzo9p
iFxvQvCGrS4Pk4qvY8fEuE37a0z5t7hFZuaoSgEcrIHQjZGHwoS+j9AZckeQ8CE/mUo3DDXqNmFq
7NpQP0S9xrxUwulWxK6+NC0AeFI2tVvVCCBV9YJdveNJf+zmzmv5uE9K/crpEWWpcDwmVhZwVl2l
XPmMAU1BJBmLWaXSGyc9d2ENvua6Y7pRUUWBE7HOLYHNAm90B7P83sTDDoHmS8Tpbk7K92yqbwGS
XUdZ9yOeWhMXNXtOk9qvZ+bXY3WX1PROZbGEMxwFIEORask1YtZviZU8ZEnoZTPwmLz9bg+m5oIC
B2U0JLACo9nRYY7dHJlV1qu7VsqvdhU/l2kdu2Ohor1EG0LZR6m/4O8IcYio8vjAiyz34tF5H5vw
vU3NQEXymTbOd00n6gpqELmpPh40OdykUfaVVuXkUeABgWMC6C3D9Klx4h32d/gSJlZzI+GSUDEA
+psid3Bl0ePUYemcudFce1a6X/XW/VRZhh+F/A7e7bq1uSUqY/xFZfLqsFD5gI30XZ+033qA3DuL
Se7BxDUBa/l9wZCiJtmhG9l9mDWaV0V54zbpaPqVwx5j29Bhn5OjOc4vpAlnz5g6AI0zFwXv7jJu
lkjl8qtGjY9pWbldmARm3xfuNNMsGMhY8SCeSudqbmfyrYvj8GYygOS64axPpuiRoT7o+kxutNKo
A8RR9FhOOfX4OEe3iUxSr0D57Afre+L1yJZfeaSZh6nC25AIpmd2bQFlfkLZZn5k5TTf0KxrlroY
bjYLefekxR05AM4ar3NLr3+g6FC03qAqViFMCfsg7PTxrc3yaK+Q/18580je6prV34GuvPdqArpi
L9hLL0NfMhPuXMY6/jcPvXCK7+vMiF3ZaM+8p8WugFsubTPzbBr70dB1N3xQ9h4Z6Z1Z6YDuu8nw
Zp0gachNHEs8CKLZAIgTO3Yjw3whoQ5jYDnAyx3oBkCP3kVu8MBSdiS0fkIpEHfT5lNgFSm9jylt
XcCjOopPKhNTqktvUtboplmh3FzZqQtg9lErK+6WmRLOzL9OuVW7PE2/WYn9XiJQ9jqZmh6terU3
wvArSiEi42WTIwka363Yfp0k117NptyhnlT7Opv3eas/hoS814r+lPboOdasCWoDMGB9+nUaR92r
rEmKRBmlW4WIuYk56wdzyUZHDYl6HeP4xp4esm5+tqVmATJsX9tUu7Yj467pyW2rjEngJlr7CAVU
1ERIIyx4d7eWeeZqcRO7VmIGpKiubCfel1oCi6/mV0AYd7ldf890/Sk21eySrnyfrUm/JXW/J4w9
hbhZKHwCwB8pKoLUOlDdOI6TYq4cEczkoV7vTeAVfsdaQ8RmFYu076edzfD5gEzu2VQqbxorIGhm
an7T6wVrKGwWKCM3f5UqLq457YjbjYM6ZJEhn2g1xE9jMfdH09AAgPFhvONtmAH0rZjxy8JFFigK
JncRIMPQbWqrNFHQdApgxDJ56pUR3ZJOK68ap0Hi1+iGBqvJVPYrryXMwqCF+rtTZ73LlYMyIG6r
xzM13FuZNIFkd4ZP8zz6EmkxvW65lAcyU9x5Kx8rEsALW7cmwNmDZpfsfm4tJnhJzAQwEEEi0aCg
nLq9bBegHZ9n0FmJJrYQSUk++pnBO6SMcds9oPY2AqufVVs9dJLCDRYjgA830ydyGOMaaKdCKpWP
TvK7dmJ4c1rQa0WbYvF4xTXtS/tIy8nYO46W/zYGGl31ZFIPISZ8mq6M0wZCScGqm6nnGo5J8ueU
R+MhnQt1cKgcjiRUpp+2jv6iRTZtBSsH8krTTveyqrYWDKq4bY1S24WkH/YhLZsdYXV9VRKUzJqo
sFt3cnIqwqqygtyeknttquLaTczWaD3sUveS05J+sZbkq+EVNrSnyBqKuQWSoJnxbT9U7MC6tvMH
bsVXForUsIQoSrk57auAz4h/U71JDuZAWsuVykhEX3J49thOG8+qwuwQapHmaQbPB0+PBnalJkl/
52ZUGu6UtTT3WOukPmkjBOWzmTnlI8maSXcjKJCrZsRkgH1eCMo23OujIf5Gel1+QWk29XPUHyrB
lAQ0lA7zz4hrlshSan6jWh0JpQPVzOJh/JpkqkREmug3ST42CGo5R6TCzDsjsYf72pqTWWRVmVi+
DggsmLox8tPGrGH6uPk41XcaB2ASubbR1EtxlE8piuL2cDTaJtqTsd0XYTbDFRQA7ty2txIhUZLM
Hk2lzDwI2zSRvhb1xS8SUvIzbJzh2NFuftPDzGBeX4TNtxCQxJepzTXUIHo6Tm4/x/ymyqgkbqbm
5Bsp0vFbIfXS9BHDtOaVNTkaXF/u1GPuNgl0GR+A7MHtB6vpARvliMjx2vKAaIjWBH7C7mnoDyM1
1c+sj/rZLYy4nq8iW8Ig1Kh/qQOKFQijWjnbyFMkjNVBAnWZAmijfOFI2EsxsYyCUlHA2fhdGTba
jkSTYwV2Z/QRCBQDQqehbdNd1nUT9SvqtJnIHKCAbmMWLPfjuqC6mzoDYtF6QpHPVaNZIq92Bjva
N03Ee5TPjPBdT5y4EjlpUKMx+xLRlAnH/i0Egpu5sRlp0gurbKyD1ogoP852Yz/o3ZIJ9kh6nAWf
3tugB4A2oJqshW/oyIQEfEQYbmSZbTzklM5FCmyjIHjOQEOtkmsFjK1ldd0YRHkHRNWMGNJa/AgW
B7XqBZIKZ0SSXUhT5hMGHy2aomOWn+i8yK8kvC5HwcnM1Y3VRzy+KUcgwt9NM83Mm6HsxvGmSc3i
rUm6YcQKjAxVEoJPm9xImb0XgrSRq7FFcDSFzi+jmMzfoRVWjTsDMWyusID8gctey70GwJGX1GBD
eBovZ+An4I10Lm1aXu1MvS160YRRWvrGADzp0Dl6+4tpBoodOsIWXWRyfgkHECFMXqGg6rAZRqNN
4x/5yLrKr1qnc4AmFBS8kNxxpkfSIpDWyzbvrrI4RrBaAvj2Yml3o+jCEFQc3dK4HvQ9bQ5Kr/La
nVHg9ZxGU/oNbmZXi8iJgRa0kZP3IgOLByljNlSxq01KS0Vkhd2NiUK2up4MkFr2M0gsKTKyxMgF
LjlwapNi58B4qTjinrSMEW/HdRKPN1qjZvupNDQW+aYZ13dWN9uasKI2MT0Sg9txbycxqsBI5+C+
zCgy2h02wkbJzFYRcuBEGxHYo6Z+ndgZ+AVa1c8HkgMqfELxO+5vjC7qEdrMmgEejxXiZqISB2LH
YBYcBKVRR9aSATSo3D6WWuoPzIFNJhZCBp/0BQLk3tbIiOK9yh2/SBrth6wwsOS6AlsHYAjpgTCV
oUp+jrMNclJrlQgizWQKBlXyh14rMyZA3bF6cG5SST0iKyCTaeygzpTroQOGyzSMT+AKNRHSsCl5
4fNo8IcpGrL3xJyb+TDYUqrnHEwIErSWhgxfb6JKugnCt/BLZhljfkNkE4NXgr8yooImO3jrMaQN
AqK+yN9sbQmGmCajJLDthhNXb/Hr115rk8zT+SBtgNdJbXl2JuWXnnCgV1qZNOG9VRjzz0F14Sxy
I0wa7HE8vzaTHSXXIe8H4ppd7WgoNqhBv6FJ3f9QEglaCPDP9rS8AMqByn/1S0+VZniIfVvbm2xz
6t0S5qxEvExjpMwlFmDvKiMpBk8xlQ6ulHOPAMdp6mwXGTb/6gza5BzboU0tP2N9oXk5t41kOdEO
UdMcxRXUarIKd2HbN16IKoGN72VN4jXVaEmA05YiLgpzIM0Ylh4mPsguOQDYiGcA6kit2fcDkO/w
OnRaGBqGyDvy41zGppBW1z/UOvbTRe3KeY8qXbuxIm1+mmqANtg/lEO8crSNyKNt7miuAmq00BzI
bU+tftzRKeSHuHNsD7QuRNh6Mpa5N3EKfzVG5WweKw1D8v22h3O7RWVMv0/MrBj3qizYhGS5AOLT
xAoJd8SaGZqZNWT09cFyoreatqhda1kWu9AWWIEJV+xR7/FcOpJNq2c+g2Nbij3SGAMGvQifJByK
BDjDOnsfGgzlXAcvoqVuSqkJfDVypkmgJhXKg5nyub0aNFgWT83h0Hi9k+DfoO6dMK921Ey8GEBO
/mCA1XBtw2ccnXxKm53et5h9TIqBui3Md+USglpGYEYJiV+yPA5TUbBWb7EPIeLiqc5G2BM+A/vv
xjZ+o6YWsyuk5cVD1jmAyJVm1yhNzW0JEKbrobnIlVE7GY16Cl24nVkPeK23UrQFbbKdRjr2Yhgw
7Si6FHAoWQ/d87V4SicE83o44gblfEKaBD1127RMQT7JLSSrY88Rs88FIbU3VD27BWHEDncc2tEA
hmjm5kjHZnB8DNGJJlTUZVMdWIyo3c270QYNZbZKpEaDbDqhY9+BBeWdDi4Khlvxq1bGETnKEiid
x4y8itnoKtAGXqqhTpr9mIfd6NllQ6Yj6Fhjinh2GFKgYhXTQIRJqjqvqDf3Mpv+6rD5i31+iUEK
muo5fxSt1VxfnrfGVD9uL3TZU/5oYYXgEYUgr/RBeQscyhu8wY8dr7s197Hf9X50kx6MwHATv7jh
UqRvAAIF9zq/+atH979+ClixH75kGaFMmWWicLoMYjv9kqll08jKNAny8U2r33FtNtaK7psTAZzh
PTnHAPNWx7xULNRZCWhkRBOpAQyjnSF/SRKBB9XGqXKdKiseVE8iwzshE1/YXXK+prVIg6xEToWZ
aUDcDKH8ObCDYUev+qvWRVXHIzflUyS6jTWeH+dHgQtd+IQOnJBozqDxhmgB/mXV6BbkEPLnjWWd
k47/kmKC3WxRgvYZw1ldGtAWh6k0msTnN+YPMIF34FC5xe/Zm0TmT3tbfC5v4TD/zXH+KA4DMk4X
JRM5hGZFDJFXvxOghHAmV3Fbikpvrp3ur/6a/3oN/5zJuTQMHXUYw8gHg4PcvZzpyRZ2SZHGs2ZR
gcTI65+bXbpTohOhawX63vxr6Pl/l7Z8+0oaTBIupkWxnWyhkZ9KAyRqZaZVJ34rBr99Bubd/R6F
8Z3uZZAlngWcxg3vht41veKhiYPmr0lN//UDPl4YzDP/Wz5fXZgiQsjXJh0V+gTmc/LaEm1Xzxt6
8EEIeuFsPE6FMd02mCpkRVJPOErFMY8zvxze2yr1mkmhqpFuSPmwlX+kWDrDUCEwDOhqKXNSdLyK
FBVsF+/TY7qbj8k+DdTGjn3Q6ZWY1f1AjGHTXK9gRrRjqv1u9GRDhz9ajZWE1Z3QUEPJpgQLaXwS
gALox6nf17t4p93w1/GWg+h8347Hz5Xs8hn9vXuL9Ty59vOAxLiSWBYx6uzW0AEYauD1ijRK+ePn
oi7u4GI2QOVGm4Sxsoq8HjPkCDEFCwXwqqLHJg6rf7OJaIqA9cDoSDxNsTqmhBpxC2Q3g2KZPxAO
1ffEjeDNyEORC5DsA0fM2obQS3t4KnN1cA6g1komHAgI+ZY6iU/pMaq5//nuXboeFsJaUHco3lfC
257nJwXPWVpD1aV/TMZwa7J9KKSwvcrlbvNce73cq68bMheLfmambP1M5sriD3U8ok4nUx/o/rHu
/Eykuy7Qdnnn17utFRoXNPlM2uqCGC1pCtUBIuPf5gBh8lN4rA4UMdwLykjFIb+1vNjX/Oln9iX8
Qb3UA2nwoblWz8Z14VsBqDCHz9d/4WAtPDuOdh2MLMMDVivlsA1UzHWQPUWog7cl0SsR39hbvuBD
fII9ZjoeOTBsFHLZ+sYWkdXHzpRRUdpXVtn5VYVkWf5UzbSxmg/+dCVodU0Zn0HgIXrqG8azXb2G
zmPSPkn1u8uk+Df79veSVvuGcqmcJzOFpqtiDkgs+71tTKCl6nL89bmoi2rxV8eVDTdjrzuhgJ2q
Bdhc/HbyHO4AmN6BGJJBKUK39sBDfOP/3OFgTCBezsX7K4gnlydBTk0moSwGwwSrY3auP9ocxXOq
FAMxCKUvsCvCoIjYJFIC+H4w63kr2Lt0YU7k2ytDkOVJ0SNRYmKY+RMpkteZVIc66R4tKjcMwKUr
A8tmE5S9HJ3S5fcT78B1UMtBEUBTRt26EWojQ2b6Wel4oRW5UbgVOF/St1NxGHNwKi6vw7LIa4iT
zg+wUlxzQuqOzqbPr8xFKVQ3kYPh9VKEs+dSxkYqbYoT+Fkw29voRTmwK/24oQMXvJ2FSXv/kbLa
Op3VIG/bkBLP+Z2ZGveS2C//20JW25UAWCIsk1SMSHvddHQAzisTvDuKDOB/E7W6812M+RN02TN7
vK97D+Ra3+zMDcXaOBi+utgT+nkca1q2rLpHo5GrdeqIeP3p3ywFwaLJGIZq6MtXnNzpPs0jVCsK
Br59hzp8X7wphXJAHmX/as/+FrS6ZyAvdMoqIEgm/X2W26920n9nTrNh1i9ftL/FrC5a2XM1TzMa
p0rJvLZAdTTPd59vGV087zoO4LjOmAKGhli8L3W+Z2EeogypJTliD75rRf44B4Y/X1leBb6f232h
0lWeFKY/etylHnCX1Bs9dSiviYd+wmPtlffdPegiycaXXTT/p1+20oEBfWMSVRxHGA/gzor+KTzk
nvxKd6Of7Mu7bGc/f74Xf7KWz/ZipQolyGHEabEX03EAKOkOaJjx20N8tAR/YqL15WNYuvONcSU3
FntRP9B0TIDawPssz46c3tyyL+BTZtsROpB6PTZEhp4jcPT9jRVuyVluw4mGoAgBtErZi0tVGXBz
t3hmnnO1BNL8Oj2Ed2T2jf3WURqLen/Y2JPlrRK5tkJDUjVzR2QHWrqaC5JTXnvdTb5jrv1gT7hY
RLmF11y1t/axFHGwtcEXVenkC5bfTxYuUXhsbPRcij6OxluV8jKoJOf/xi6AK8NtdIIzw1wpE9VY
IpVd4AI1oMzqAFF0DR2jzoaYP9fh437+LWelGnPdsTiZsZrB60X1bL+CGb1DJf+a/Yh8S1hP+QGd
MrfAZz3ux7+3FGV5FefCef4tf6UoIPNrdjeDEsl2HF1UnuPqXglALNqDK/jWRq55273qT0MwCdMD
qemm+mXfE83ditc2vsNauZWKd3GE9kcq0vE9zhMvCaONrSYXNQbd70DvbQCNbPn95OJwh4L1KnVH
mG4vbGRl3E1EKHqv9+PeQwuRCiTwU7Jh+peb8uGEHQO5ro5rZK1jX446HSgdERN68wvN2H163WmP
0nkqHXtjhRf38ETS6i7pE+jUE4WkNnlhiK7z6efnRufiDmJsgmVhRhLgiNVlmaIxSxw0a4l8TnbE
2VtsDhqabizjI8qHHMhB6E4B9dmoKa0OKpc9UWaMg3KeqoMTzHvHo7v4PgTOHYlwI565dDwOCFVI
IPFG6Ud7HbUYLJiXiJ7peMB4qMw1mvJO2aXQEu0wdPz2n+/hMl2CWYvSYY7z+S00K+kkvYK8XJ+C
yJFXshx2aBj2PxdzeRMJED0DLz1b+O9cDjhzWgnaPCYs3IwCLWN3+Y3jmTviW181kWxsIrmU7uAl
V2piVB1QD321qlHOrZbn8EY8E2h4Feqo0B0q2j29iQ/F9+EajQjtC5zi4+fLvHTlT+SSldkgVW/X
ICg4ompRgqoLEZld8LmIi7EEMGAsDAApQOeVR5dhzJUxwKMvdiP7mSJOephuIh99Mbv03nlYtpSl
3ja2vujr2nI4QGQtgM94vXKtbkpD5vInnkdXikv5jySZPEZ+F+atkYPQVPybveTo3DYwbpn+eVDi
1D72UZkaMsLNDEHdImD25uHDxlZeMiB4suc/IlbXRMvtiMUhwuA+tnArQQ0oVIW6YnNvtfZVURpX
iR4/OpH1SAZ9j9bDW3DGM7ct5c0YZU+TaosNY3PxAv3ni/CAybmaWHPpoI8Fi6YxiFApSueHiEfl
1h1awqKPR/n/C7eXh6ZP97Y25KjNIL8IemcdxwPK3wJV6Gscq0dfit2WN13eFP9U3kr7W1XHQ5It
mMAOkxSaIxo1/flQPCVP9Bb0mTvVu8UjSmwv4e0W8rG1o6sI0TKTEo4WZxynqZhBykrQ/rxxj5bt
+rid3KIcE3vQDrDyEEU6t7mcIAPMRMF/5/64D/fJY3e3bdo+Xlm8QoGipIXSBQbm6KtAMAP5tK1y
NFqW1T2PwDbiaFti/9gpGABwOLVMuCFgjKs9y4xUmZns0cBtgpuMssUEOguK4WgT36q0XgiDzmUt
53cSBul5aodx2jmIONGJPfiWVzp+7EshYchc4vE5SEXuBFs15At21MAzsRTsBZOipLaG5Dre9W1W
OSHs6PxaPFveyPZoBT8u+ScFuefOwXEaV8PVlnf66OLPBK+xuKFrx95MBlPkdfWVO9nSGB+hSQaN
5h2agvop37ifF+4MBn0u78rjLJdA5nyLiw6TcxujDsXkgFSSPaDfxgU4532uBReWdSZldZDAqY15
mqDjjWy92ryS+XOqBdXQuhaGN3wu60I4YZwJW2kcpmVFNgZIMRweMr8AzSq78JBdlQdD6O9bWSb5
qN/n0laoTGSE4Ijnf6T1IrpCO8yePoBb7Bp77fnzlV3cRbzCzRnBIBYUbc7PajC7rE4riJrz0rXa
+0a7jWszGBJkB2264Qc+2kas60TYKkK3DDB2p2oIBQZVuVS7Lcn756tZZmeuLOO5hJWH7QkocXlW
oup0WHpVRPeYiHyXetHB3nHDTYOts9pY0rriBZc8G1re536a/nTowxD/9XbLfy2Cb/39leekw2i2
4NgwDJsB+2qe3WWi1uebdiEJPtu0P8jaiUkc7YkUoTGAmiu9OWgPtHPnANwJF8xkNBQH/BmTcnrP
2dX7KdAFMh7twQpi5OT92+efQpbzOfds55+yMh2TY3egTshFz+JbcPR39cH4soA6tq+/NoJ46OF+
AB/d1+63qBwXYDrkNwazltQENtpcyW5lVTW0pRoobW7nM8/AwBov98IeMGGKrlwvFQwdKFuI8qUT
xow8BEUIdHXwOs41EB2zjT4rQxNMvk7kF6m2IpIL5hgPo8Ie6hbqzaA6nAuY0DCkVFUkcOG/MTfL
pM+SvG6c2wW9O5NhnMtIwYEcJZrNfOMhe0bVYge189Dculuiku2s9ZIzPZO3OqswKzE4DaPq/DZo
r0H+u8tHUDBd9On41R54oG96mK6XPnVXYPt9vtat7VzO80RbCgfD80wOWkxZ3s/hgacYU7WV112w
yqfLW97dOZVhqxEz9xKTChDrCt8mw5VtZF9Np77J0+mad3ST2LEc0ErxTiQihT2XKFlfszKDxOw6
vo33854LFNEfQhcT8v5NvgyH858rSdf5QNpEpO9ySGswI+d7cQ0K/04KdnAe9adOsKD9Jq/iIPQ/
P7lLGs4tsAkdvN5swtutnF0rwcOxMRvBJ3f6ke8sLz1qt+AyzyC9Ud+6qnb/PLKFHQHohbfcuIlU
dqV7RYE5SvFscKE7T11bYmjNj7Iurj9f10cLci5kpXxYqjaOUWeKsOM7W/4e5VbRc0vCSt1mQHhA
iSEBs49cmZfe0P3+39aw0qrYxoxQK8RGVWEu7D4M5lbtPhdxIYg736dVEFfnaK6r9U4T5G4OsvsF
xGBv5Q/2Wj9oQt+CIy/ctnNxqyjOmeU0xwpzF0sWNF/SfeTXOmYLuRLdnF4n7N8O5kcd5w0XuvzV
c0U+l7q645oeTw5auLiI5hTR9xSmHgZyvMVt/pYO0fd/s6UOSCZ4LRLA6Br4UiO0XGZ9KMYfBJM+
d/G3UGS/F4Y+vGXzvpXKXIgPgLEhi7IpZMFbr45QTllWgjOsiVZEj4BQvOwuNoLpJgtQn+DXaBr3
ky/E04Wxp/1NyjcC2ItX6FT+6kw5U4kWRshUW6F7hodGmkqgxpxe937hY1DHlmp/BDLO17s6TbtT
TjWApiYwy9bEDCzlJ5k8piHXPYVhVBWm/m35t0u6frrEVZDekFJhOuSyxBYzkzAuh7T/2IOeL2rl
3erRmQ2lIwXP0Rc8xm9SoXUNs4E+v5sf/fQihcPaL/wG8ofJdeKn23ocKzulhhhGQ7Duuiz53tQO
/0KI5aBCBpSZfSCf1PkomeqRW2MISiHQ9DW7FJQKzOLs2w3zdaH2SIGco/nBAUxiOM7KCJsYfKHX
hQl3fBh8FbnZTvn9NfCL1JUBBlo8Je+t6+wKf8ZsXaQ8m277wmWEqoO0iIf/LPoBdnLQ5zDUM4et
dBq/jzAMdnJumJyW5mTPMjEMaWi2XPYFc3Ymc6VwjIXjwujGPK9dew1gXT6bobAq1wJ5qnokhVCt
N5tiZO42Y/2CJpzJXilf3htlifHDGKhifTXVlzh5/vzyXMhWwTI92dCVqkn04k+jwokaN5PXX4Pg
uk+EgYk++/JQCrCQt7LVS/brTOJK9YiMaWJyLGn8oXuzwDwMlK57bxCo/9W7br+xwI9RJRaI+Ae1
MrzfRtdXVgdhpcGTI7n/OgbhkQLvchkOTjvWu62lXTws1MuIwYGvsXWdUQ6T1ukJLgovfqf9myy+
fL6WSxcRnoVw0HaRI/6BnE/MianCuEtIwYVCU6VVfI3JlxyFEEwW+1zOpXWcylmdEFwfGbR2ufDh
127GiJRuKx/ckPDHzpyupMOgGsvGSpqGPDha9D1HE+bGKi4FP6jd4BwsWCxAS6tlhBMfKoxWwlil
zsNArD2alWjr1u/6AbOlnxGDVV705Pz8fO8uKBTTEYiigGqBZk/WNe5sCusIM4EifwxIMFNRsf3S
/4Fe5GeM+ujgPV+0LZkf/QxkLuAgLjk3rTW3v8nnEi1D8JfKnzwMCxaZ6EqP2q78YqHKgJ51Nyr3
m5HQx4z7XOxyyienqCQmbmYN0xak5DsNUl9hQr3XvC7cJvor26Vf/8XeYkdRj+bLS0HrnA2oGiay
YSSWWPYWk6Qf+qsYpoN4ocv28ZO1URO4AIKC1nwib7EtJwuM4lYbekxpQjfyhMns8KxTpHyUxkWo
NP066RrMxUlrdEpPthtVmNrldrqlexvLXi7qeTzNdHDKGFZMEWixldc1Ykx7V5gB5ieH/qC8UOS2
Fw4HGWCEaX/MAQAv4324G6Hf+0W9Z7BvW5/w0Yqef8LqqBsLDxagoo78QVjHBQ7WchdlyicjaHfa
W/m+seLlz3224lWMPfZqTEZiRT66Sj2+q4Jx3wwgOgaxN3tWII+AVzdRlY/HzTGE3gTXERkDpj1a
K0dfGB1GjyNg85cy84zIPj6Ggb0zBJrSDxsr/HCmK1krx84xij9mEWQtHYWaiyheYJaREww3NhpY
bLd67wLu1pj44KbC0UAJ3DjSDzZj+QAbjwkwm4C076wXa1VOTEMz9SNUuaiJCbvfkn/ssP7IYMxY
2CSg+6yOMdFAT7FyDMqYwxFtOhhoNaKZGDlhZWzt54cbg3WghRGmAb5+abs7V1W8KGK3EQdrX8Mk
MDyicdCRfy5k1aHH/clSTJMxds2ISbNEogr1bW6rQ8afomKLT/YRF1y+xEaRwUa8QWxjFVHFGJ5B
gGKlPtshH1WAE37a+/g47h0/3DPmo/BL/DJAo7WDKcD/tP0Kwhkei8SLLKBZMX0lPEIPNaZSYcfH
Eg9edPAMImqrYePufHStEGNTJADcdKzlpbDz3Z6bfNBkmWV+48+la4MgVO2Nu6lzW38QhT/sa0xw
3kg+Lp3wqczVhe3w3gOGBre5T+eAwfAaZr2xrEXnzqzOsqrlNRuOJlv0Rq0ASK12ZIspVRjhr0En
qspovKjObtC3RN1iijQ37qwN9OJDSAeRHBKBCNoopK8bHFuMSMHwLGwk06ODpYPLz98w6h3TJ359
bnAu7d6poNXuDRiAhWbmLvOzZYrmgEFO6c/PJXw0KFiKCWIaauhIQ9eBj61B17USEgj9Mpt3jbqp
rI0A4NIBnYpYLYLysEKza5L5lqnt2v8j7bqW5NaR5Rcxgt680rXv8aORXhgzI4nee379TfS5K7FB
buNI+6QIKULVBRaAqkJWZp8CZqdtteJTMJw+6M3b/qx+mpk/5MfMLn+p6+QaD9eAbwlR+RYMerSf
WlkwdR/cVHlicIxKZfULzexRWzeRejDj6LAHFR8rFyq09D9ve8RaPnInzTwCSk0HWwSWL2m4hwRM
8H56TsQT5MfvfZU1b8pwR6E20wBCP0kJEQ5j+hT0P33Qktz2hmWA6muHoN4O0BhKnEH4Esr3YlEy
joPVgCa1A/odyLDo+iHM/cbnehhIFfCoyyX25pmwc992YxlmSNzBO0tm25C60/i5htBOSBOXOKX2
NoxvHuagQEKPZtsfhxfsoGeCHFIkQ8bUBVmqopQBOooXqUbJLR6c6WboSc5tZy7DqddH6LUV6TrE
oo5sGSgsOZFo8pwjAy4aWaAra2xP2PAOEM0YxQySp8HJ7cDVrNY7yRgch4bE7R+y7DLgnJi7S6Jn
Fuvg5AqCDjT0Ttnb/jZzPbsxAS8AO4+d2oHDTJDJ7lw6jg60Khq6ionaa3tgXup98LukuBF7Z3gG
v85LeEjw8A+yCHvCww7gS/ZAcPkJy9XlRiCu/jZNnYpVPuiJ6gdk6gQD0XboxGjhePeak+8ERwQR
q8ka+LwE5cJb4KlRjWgosC+Z9Gx1c3DuxuMIk3XyVGduqnwVjB8SHzhDiW5tRzg1wYouMJKb5YaE
ozOrVAhDMgcSCxFopvJ0n+ONmk+/KQBZ344clhEqglsfUgfAPiMJACzYlNLGSQv+OY7L17+xowL2
gvd+CTnydcCMAvjfMcuOryY/BirIVpVnta0ZziwfK8g2kH9bobwpwckpFwqstFYN5oRmV+4jG6Qe
HAAFvQ2WqxMYWWzejPY+oF//m4f0FuShzsB1oFuT6xb16rungrZQExjhv/69fntIbbxWCn1pVMk6
tkRgzRyrN3AFMYysbrHZMlJbzMtQkSo+XAG65wTGG0vXVPv2aq3eAzMTVLohyhmkVFL4IeqeJaZg
kUFDOUOFz5fc6bap/7J9f68ZlWoAGRf0YCWCCgUKXf9Qb7pt76b34vYvytzr+KNSjtEf4yoQYSl9
bd+rZ/4nGa4JN5Azcetd7xobyUpRYisWuxvLCAw6AQmzJCj5FANoMSrqyMfZL6tm3quMKL/Uc8uz
8Ndi0hxBXA+uwkmCi7UDrY0RnPAWiOJt38H4rz1i0/Ubf9/sw83oxp3Fb/UzGhhn7YSxv6+pbexy
xinJiFWaKairYwN85PBbAw+5p0DZYfpkxA85mxYuqzj5UWAay7NLj5IQaiAgI+qt8EwafxAuuIfi
4SYHJIvFrrDqz29jdKMCbFJFpPiYA8MQgATUVRlCcWwIADRgbPJlSwaxOjNE78CI77VKxybvgwc1
ASRD1d0xGE1hCK1YPkE8x6pyRv3Hco7aiXIGAtSenJGEdHtMMavYsG7N9ZwM/WidB0sFHg+oExIo
29LooZCC9uFwBPnbR+gYIIHd50CWdeinSRbgByABCO1kU1kYHKwtVkwuHw7JPTT7DdQBCkr2GIoX
+A3cVntqX4PvEHWxwRMHKQHhDD2tV24jHqcTBjvAWveYMrbEejY4M099WoJ7zgUN5vGEt0sLC4BC
u7a5jfHqfYQ2C8a3Gkgza9RHDf10SMcO1sB3Z03Cq5qAdjN4yfqPnK/MQD54BsvBZWlH1hdUC2jG
8FhrutrqxDTEFYKs5ShWoKg1RSvd5o9oYDjedwk9VDyB7MkpW6NZztg3qwEGoV10LwRRWFILJWXA
gccbQQwWvbEC5BUciz9Kyzg3ZrybNkhDN8F5OisbAuXiDxCztYavt4+k1QBDmSZegow0Na/TKVAZ
VkoVYwH+QUWoVgnXy5fY0qxhy4G2zkx3IKna8lsRohcgumdcA0tQP1Z9/gOojx53geINPH6AiMcX
R95PduHGDyCEfOvfyiNvQ0OLiSZbC7S5TfLvszRcTyoI/42wqbaFCxXFd68YiJSQ9FSjw2VCKeYk
VMjPsS4sf9duV8wfEu4GtA0wTHBtmk/USFD8Eu5W0EZ5bIXvfscKavJ/0NcMWLHQxzTI8y3dPg6g
1MMHHDp+YHpK3HBbXpjUxM80Bbqmsv4FKHDtOCZ8SAa4lBXg0amPqFWgmOy4OsUzB3kBwDDb/tk/
kRemr6BE+so6KFbMYThBwoSzrgAbS49FTGmrNM2ICUGl5x60cHJG4e9MaBDPRZ2hqTx18OL5G7oz
HkxU0WMgvlfqn08CQc2bTFj8xwK18/o0CqWhQuUb7cJtmtjlRrcrgKAgI4vjZnt7n6+d5FfWqC+U
aL0Y5DUaDL7afI9D/SkZk+egDz/Fvvk2FtEh4YNjkXP2IJYbqVSOIPJmcIEtR7soj6ltp0GnEn0h
/IbGJmPaUAQCDRM5avXvmJH4KbuV5bviNvjB6mqsbLq583SvKJ8ivoFqIE55dXL6CEVclB4MrbRv
L/ISjX/tIF3e9wNfBXILOxLqA++lQ90IYvQCe0L+eUGcAVldHASIwoAh1NTQ8wcrvYjbhRW9y9d0
6peQTHR2wkHMYcxGCUtdV6a6CaCjjGEA+R5QIzN7l8D/x6RTZK0xdbDJIHsVOhLOyBdsw4O8rOGq
fse4LlhWyMkw86sJqxFChbAS84oTdT6kFgGnyxiF3trNfBUw5GfMzJQJ0Gcxh+WD0G0HGTsLkix2
p5nagWSC5cZwpr36CcKi0Y4O3Ut7FzgoGCDreTugVr3FAYEUAS9GOv0qNUkdGGpltItEDqpG44fR
fUQGi01r9TA1RAUANREDu5cB6ZmvGXhoszqFkUT/hIgM9KoZOcaaAaDeIKtLWl6KRjWcu3osNE0l
uy+ediWy5KoJGQu1erzNbVDxrhupjkFV2KgA7sQTtFmeDOdT20hOeMfaXCx/qEgvoaPLjwkWbCrL
0hLBiwRdWWZ3khzI1CUOXiy0nfEWCkwM/ahW+UWvd+Crgkfcnbc33NK69CeB7W+P0UECdgPDjhjk
+ZugE0TMjaI9iXdomr+qDTUJsrWoy0NMvypeCFlUEUpZiv3nsQ1eY/Bx8ZhMh9je9RZLlEoZxBb+
RUZqF6D0STM84EMT77aZ5Xw/TsK5HerSqaMUJUwEO/pJM7+Rots3d4BoodNbONDP27S8yczs1zbu
b6MYwr12Tss4CDRl+aW3sU/fBTvdA/p4JJUj+rvOPdRGwk3jAAViNbJp2OOm3xZQvmMSGBHvFlH0
a5UNGvnT88kUgTgOJRWGw+pNg35VAPZSVnqxuiUkDUNYBtieMah07a8xgEg7Bxu5o1R891RNRXAe
5E5zbn/L1S0hAxMBaBqh0KU+ZQsNVxSIBbZEwQMgENl9MVl9w5tC/zjk38smZdwDaw0/0P79skj3
wrJcG7zMgEV542/7E+p+VGaqm+xZC8hwjW6GKSCA8EXwnztTJ3zhoaJrRBr0O/07z4CsRMjbYLH+
Y5QW2Rkz56gzs06VvouhS4AEtNoBSOPGGwksG/L2L8+UmSnqyIxKDyRoPEzpwrPhPYTiq5g+3w6O
tUISFyUhrgKMRNZphuUyijlZhQAUQl1yjUPkGmfV1r51jmShO/NDs9UT6yZYwXMosIm5JJQi2O80
nkOohFaufSAfeitDFl9iFhyYReVhtDFE4Wp2smdhZVdvurlJaqsVnNfrRkvAFrvge7vpDq07gjIV
VOp4imDdBUwHqSIFYJgu7iNYU7+pm8kWodDIWfpXTJhhoLNFemv3W//L7S+5dnjOPaRuhloJkJor
sGlokNcrAOSSv0A2kXH/rOZ4czPUaSLJYwJVT8SL+AAa2COSugOpReKTbE777lC7kM3d9U8ceHuy
k/rIbncx/KTBvGLltzz0utB6qb8G/NcqvR/SP2+TIj4BNULDQcEEKXUPNTUkpRsBPqrFDw5qV3gP
Zdyvayf/3AKV3EGqDOwjdYxCQws/WyiVpnK2ux0Pq1e4omNXCwRRAGvXtwt0LoErKpBwEaaxpLOa
Zx1qkg6E7Q8xdEpABAi9s3oTuqzwX3NuZpjOwabRk/WEPE7z0HIrDcgdad9v+0b2D30/4z1AB/sv
4eeRyS+YJd8FZG506Jzh0Bok29Af9fijKfEEMpz0UWYlySvuYKYGPQcCZQDNM/WtoApeVU2kYh0f
0M91EfX2sJ0gEY3eo2Xsk73vjo+3/Vs7la9sUpdMialNJYQ4khPs1L1yiJ7Ue4wwkFcPQt04blUQ
ZkPchxGVy2VFzgdYN3q6PAbcaGC31nh5XBCm13bIwNkxAUUpq/etXtvoy31tFWNz283lVr62R31G
6M7rRVqCvyyTAkuPfraiYJUt41wkYX4dK9dGyI+YxYo0gU1dJixHelnrUAiZHvMOWjhq86PhoHrr
lZ7VNcY2mHLWRyTX88IyoKgg4xLA40KzgqgVtMGjDjxSDVoZzU4EUfd0aLbKhtw76gcTJrFmD91L
FWIJvLqcPVHUsczFAjRqcoEdL0LWFKqCeHufNq09EHJIyFAwJ4zXvuHcKPUN8cKlBBngn3bjYkYL
/BMTYDj5RrYhR445qcBpzqKZ3rEudJZZ6qtCqzkz+JHQLdeeZCUtKgNlHMxJTxmjxisAWxygs1Wl
Moc8VpR66Awgy/b+tgrAzNAUDt+aGubO4jsFBE/JdtzqFiS1Pm5vj/9iGgBxlJQQbdDIfp2FLhSQ
+lzPQHZWO9Bym+zqXh1BwUlkP5Ex6ffNvoV6p110dvDATNLWV/i3cSqfyIBq7lNCyueXFpQw+sEM
7Oyj/IxeeXfYxEeCxfcDUx9thtfkbKO3jYK2zX+8pu4toRmDTCcAI+8blLfup638THgw+p1oFicW
vf3ycCdf95cxmt24NDDpDV10hK/fuFUPHVSpZl0g5IK44RDNd9H2nar2OmI1rEpoDiXlsakrV/bC
u0KCTGQlgX0A6qih2n+pmslSVI61pKvfEo8naCTx4Aq+BNoskLpCI9h7PNInu/Lcf1M+ogtCjWSj
XodnqsLyzqxH2FWb6F2BG5BIuNAQtUpQSshyInhDftfxtZmlT0LMZHFYu7KUmRVqdwpTpCtcQMjH
UsgnotysN8ajdEp48x8ujuhQga0cpQxm4JnGVyN1Zpzan6pf+aM8ggSxe+tsQiEBCKKZvJPK6a9e
izRM40A5DJPn4DahEc9+LlVeT05aDnrLFv9TtWor3YA+rHCEn5JVg3WElcmtlE14ZRUwXwaUP9ha
6Gl3MRj5amxAAFo75bsM4AXwha7ws7ECx7Mql7HzVzbj3Br94IAhJ6i5/GNNcKEeu5kOnu0DvkOY
oLIH32aNzy0N6oTZFL1iTM8JCk8+8GxfxI3XGp48xE7RDm++x++B9nBuO7VMP3TUEgq0KkScMiL9
qhhGSLS8MY/QLtAv86Ct2x/ZPM0rX+raDrURgsQH/7UExIomtRAzVO0whzBYF9p5CHIrtT7rXb0b
jMaRueFNNeoMbLEh66BZcZZMn0tE6Q/DPpcfOVtPaM9J0Ji9ONv9f99M/hdtn5UG02XK/ZcdkgnN
7PBtr3OxIoRY1GbXQhQKHRiECHtZVwIEDuk6oKcS6NU06i5Kaw86mRVWFWp4aQUpylTd3o4P8l2u
Lwfiyi8L9AXUydBsH4YUSCPsbnNU69dOrHdpoLmSrneMq2jt++AGQBSKUGYChON63bxK6IYhVyJH
aAMIvUvyRs38zBSM9GWoEhf4q2NFiJj9nPvzvQ0fZ6apdKLFBFo0+DKU68CC42Z5JG5iASyqfQid
yApi4Rh+0ScTndDXMfOhwAvVCbQwMiCI9IAIwA7pptWYJNFry080ZNC1B/n3YrQoG6tIDjOVSFJ2
o1kH3lb0o8wKtNFtdI6lSbS8rcgi/LZGbdKkmJC38yCm8kfNypVzkJ2D5PukHrqOEVarlgSgZBSc
mWBVploYkLJPRs7QIkfVzxBItMHKs1OD5zg4ejKL/ZB8OiqE0VsGJQp0NUTYo2xlsYeuNQgXnTEL
pFdIOQKD36aIooKLLWVSmlPs+9F94hni5vbmWeYYhMP5t2WqNNe4Qs36EpOM3lgAy6aZEnhjh//R
CHVJCApndGKrR46nFlZsQMaTr5whzXe3fVnZm6C50ADlJbcEmhvXe1NutKjsIMGKM2041ht9R1rm
DZM1YG3JQHotCaKEiw8IxGszEHBRIRUDYfBcgQ54ldqxfPQ9jVU1scyQ+Jyd0LGY5oLcQhcrAlzB
+5nZDWdB4VgDp176tfj2E3rnf14S6oTO+5dn1AJOYQ6pAECP7LB5TNIHT/qexs+3v9FKY1fHfL+M
pAF0eaD7pEI9TGpVmVQBo7Otabx199ldgCHhzoGuhWGhPvkXHCRrKwkRTqQnkobHYJpFNSqjwO88
mKy7FyE45BqUYsfXv/ELPTu00xQRz5dUVHhoIqoCkNMOvw+3mV2/pC/+CS35TWFCHxlEXqbCWEry
P9KHBnoDYMkQRaAINeprBXnQ9GFBJO742CrareJ/VXw8aUYM11ZucMiMYtwIM0/wjb7B6xayzsII
6bmgichgPcSSGISVS09QxoCZGES3QL1iFvE61AuxnyYMb6K5bzSu4YuY/U32HRiMqtZ/vP2dlrEA
ZJpIIgFEP0hZKVMTH8qK3/uAGkb7ytimIcCef+4NBnoNIK1xkIMem8p42gLSJSCG9Gy9EA+VBr12
oXjMHtOxYhha8WVuiE72E3/KIUcMX6TB7SpM2JyC5P72cl2QQ9dBhoL3tzOXf5+dQhxwsWjowhk1
OEWNKphJ3NltMu0wKxr7D7mXOlkI7gxuOOTjx23jLP+oa6MwMA6uBKj66+ynwn9Xvf2AWvu2jZWs
Hw4S6UacSNhGdGtB95okEyDVjFc6jFZsEzewaw409cEW0xVfWUncqksza5RLql8mja+BDsmHdrYE
CTBRHcw0fbvt1HLHki4FmqYA+yMxph/fI7EHZ24LAXet681WfxE11vv0mh9YNuR7uADFxfO+XnFK
BOJ/zq73rSOhF2tl6IzuhAdCh90+i2YZmOwCfs0vsAWAahWgZfIkc31OoBmM91cOtClp3ZjcJJli
9/P2yq3Aki/j0ERlAokY+GCuTchiPrZSCnI67+RtQEwggGXMUgS0CcARjXasMaE10Z1Ce4rQCfbf
Qqa6xsrSwkcVXSZAaZF6Uvd+F40Rl6WFbisVxN6VJ1X+EU5/fKRjdJ1IYBLeI7BaUjaEXsjkmAQ9
mGPVbcqpsR3nbbq9vZgrYMBrM9QNpZUeL2c6zBAUQyGY6Cydq0O2Ve/Qvz9oPhMLuPLqQywircAb
DAKTPnv5VBRTkXBVVfZg8+8lpia6bWlfyDottFoPbPzhuk2CWxLR5TFAsnAdMp7S55pQYwS4t4Q3
yHpOzxwmNjhLxVs1kM8ATOlm6EqMk3llLwD38ssqTSLdSmPH8UYJMR4Z4u/5ISpZRQkJAuroBwiL
6K4AYmAseudiCgxWIxGK0FwNzDzqfqRtyiMN7d6Cin8o/YY1yrl221yZpAIGoumTPoKPGAFjvIGn
bYOZWDIDTLTWap9x9K9ttLl/1HfjU0FE6YrTBAAip9Eq2/cAdfP/vPhBSP5eRro9oQlBp6UalnES
jj64nbxP/s9lDMlBD6ieCBITHvNd1KnVVLWWigYSKN7vraJSzSAAJQVoPP98Q8tIaRT0UNEyBnDz
OtRRW/lZGKfkOUVwxdoUGrMDnJiMpBYF5pF8sNLdNrnyka4skm0wyz/4QuPbQR1Alsj1pppEGO76
lrCzAJYZ8u8zM3UWZbLXlYQZa3oT3OF7QjSIA1d4JFNHGLotnWQzsKgEVooh48o7khjPzKLnOUra
kBi2+g3Kd4AvQ4kUHKg4ME35c5qc9glCr7jG7duLyrRLnf8thl/4MJ4MG/BRcMTXGqZvAlt4VE2w
wfjAHYMy/l/0AldXGWhiwOhAn7IoxMowx9Q9+hH4mIYjRJzNlfI5yrOvt91jmKG7KUFQlr5Qg2DT
n+6C5knp3rn+4baJ1RXEtpZA7Ed63zQkUJEbPMVwI9kJ4WRNoR1MR88Wd4M1Oc1kyoFp9Lu/wbOR
sa1fZmlcYD8ldYG5G9/JOgxINbopAKYkBdzmtntradCVHepAMfoymaQC9GFZCHU72VK2ee9oZ343
HMIX7UXZ8DYmlJqXehsjfA78R/jl9i9Y+4ZzR6lEWQaqs4WOge9wwH2l4XcuA9BMqVkbgfhB3XEE
4w59ZULnsaAnlXu/L1UNfnbY9f2jv9es9Dg43WMIEN1tj1amUMi3+22L2uxiIQtKJcIWIf3jLcGu
7vx9DQDMI5Ck00N+1ICEESK7EV3PYs3KrtU5gKUQWhSI+Smg17o+aox2iEfozPjAw3S2AjSyvlPx
KgzNcxdcBs8MX1dyB8JtSDjwAPtBVnRtbfIxiTY1NQFuIG4UB9NuSKCzHpkY5KvR5THuq31se07O
yjlXvuiVZfna8qBoHBSqPHxRNz1X9/mDvgPnn612OM9Y4NmVIL2yRf59dnwP9aTmqWZgjqjzXT+D
2iUeVHStZVy7JDCoIL0yQwVOkmUAQvIaquyGc/joW9j4ljY+lwVjz60daleGyFed+eP79RBzeCFw
jG22m1JX/kGA457bGsjBwJAdmOpkM0E3ZCsv3EMdQiKFPJBSVgVFLGuuRawAG9aBD9y7l1FqqfmF
Dxy0CozVXPdSQ1Z7oYpEG/LaSxRYkzBw0EZu901uVqR4BQtdZIFqdLR8z0y2ZQZovPfO2BOrn3Fm
l4pM8CBLgT/Bz8pWALiBetRX5Y3Qv3COUpvK6PCiLVm8GT+x+rqrLgPDiAc44BcA5qLyaqGYjL5T
amh1Bha/l60hBFki8C/gXcdfSlb3wD7vSPpMf1Y8eKsCXr7Jx6U2B3DlY9F1RnB5tiWMFdKm3rHf
F9eKTCBMf9uhdgfJR1MMzAMmZWvmdOx0E3Qp6nGwiPyqAHjPhtV4Xav4rkxSEdujKRWGKUwCR5Ad
yf1YPKmRaRDRl+fpjBEtt9gwh7KYnlJfseuHAFtIDwBHvRDJY6/4TooXATJu9LdRM1tZqkDiwibs
AYgBSZDbBI6cmOiH2LiritRUP8GvaoIGL9uwWmTrwYq+qYLxETQp6Bo+9oysKTBu5vT7yyCjU2L+
IfgARgMwlPQJ824skAbZeYtQhc4suEQlgAxpXEgf6P04BBCsCytQWleRWXKM0eiVCU08TenolqGe
xkQd3XHpgib3GlELLnDUwBIOwVt5ztBs1AuzOxD8/knOLMDiXNEUOYyjVi5IcbqXukMy8BcH0fy3
UHHkt6JUikYWYrhkOE6f0b1yTO5yS8TYv/dU7rRX/TAeSsbFTPbEYo1nC0AFk9HnYpZ0lWi3dejW
DSYYje9Vi74yf+Z1VvqxdtTOPKQfmaDqrgi915Od0jvBdyjUgpH20JigsXlL31TTM4VT7PqTfXtl
WWapHMuPqkoyCrBqpcI2ax/GgTcrJTdlltTPCjD9Kppopdre41UwulxOgnDEnC2AsXfVFluTCGBn
r2RvqpgpsFnw5vW9+fsr0iwCOYba/Ckgh+0bodZXCdGvbk+bzknvMQiFObKSOdS2fu7NjFIXp6FG
xQT1CpxDPoikFSjRg3xXS83YGsCdbfEeChHWlbl6e81sUreXIEYqKJzhaKJxVh7UphQ91+VZb3dB
MJiN/9z0MWOHrF8rM5vUTZaC2DoLwGkK+gQQgqCTWD9KKH4g1XCHKQAbWPLeTEtAZVkIq9UVBjQf
XDpomeKhktqcXBw0tYZHK5xO0fOwC/fV9pNcoCDdt8CCwTiA1qpLPMChYYXKAD1u+jDEy31VlMQc
mZjSZTM88K/iu6Tsyh/+ZgB5Q7XPapQJTbwZapOMBn8EjL7SypGPKhqsiihEQLtLJ51dXw5t0mIH
aYlm59p3D/CZ24fB2ucEGSVwzxj24YnSzXWeOSocpwilgpsT3W9ftcHjhrta+UbY1qeX8Yv8JbEM
FmqAJK/UMXtllEpN+KxNJyHxyMlXvkZfa9w08Sl6LY/lc2MVJ57VRF2rK2EQb514S0UFvQgdvTD8
QIbBANqJ+JztZsDGlAprcEh2kDuMVSWX09LBX/bo5o4CHC4UvLGqCpjGRyc8DE/tSfrSb0jLPd4J
iel9dhDvtorNwKRRZhmnDvip1kHiYMB4g9no9p1Qxjz7KMnM9GXahDsDbZE8MEfQl72wNs1qOOFR
A5sGexR8+hRwovbbspLFInS8l+B+smPIz3ZmgTcN9Jx6Wz4O30KXVSutzKoZ6two5XDeqN2UaDDK
P3Q2h5a89hH/aB8T149N/1Q4nVNDYx66a6JvBj9aAMzjJ2bjZC2m5z+C6gXxU4y5Zj8P0aRR94Qo
KMSjjnyXnTOnstjat2uNmiunye+ZlcFBIvFdW1UhJuCro76HwOXWf9EOGNUzQIan2iCXEF0Jlx5p
1DAbGKve4s1dB/UXTigaYVhwclu3nh86w2f8TphQE8HSTsE7xpbM6EH3mdnv2ulPVJR/WSRRP/NX
kAP0rTRYHGU3eOYdwRy2VWRBNFRQSCXuxq705+q4gAEBQwlQiYBGkUgDMbw6BTizh1G8mrkqCgsA
zhuo6pEpm/KDVVRc3m3pY0MBcw9m0C4AMeqG84QarNATdi63rX8KrmwZMTreKNrqb4T4LzGjswB9
Imvcgf14WwGdzQrjlYwCDv/6BXTrtsj6MB15cjJrXyA6YvrNXrwX8a7QQgiCu+PaB8ZJuXbFzQ1S
e7fH4y/ftnC5c/G44GTwdsNZ/7T84ic9NVGab/5Hm9RWbRuhLz0PNvl9+yrY7Ua9D/EiSpp+Fljc
TuxkgiRiiw97ESnVIFkAEdbr4G21AAT6HJZV4j+n5n5Ud6nOUrxfy7dBKk2UUP8xQl3ljQGMLyTu
Q0dqwZY2Hf3KVD46vGQPe0KlE4KzEUiAjDlbszz0iQArKkYe4BS8adOvvJNWe1wG5QmSEjrePkLt
+9lCKJWw4Q2OgIEba9wyv+KijiFWgURFrxrdIoWmf9GB6qnaPiJ7s/I3sg6SP1BrRW6HHdpqW7m1
QkATTK+BgBZLNWB5GlHGqZ3aC3lfNM3FZcklmjGF6Og20ZtSLKW1UWCwduYihK4t0jer2skp1A9x
3kOcyC67Ox9dzqpjgLWWpROsIIAEPJ5iJBojU9eBmqdNr2oaqu7GMNtX2RlziyAfARBUzQoTfgWm
vf+4sWGIQGVjDhXqpZAtoOlAirCBOI2EIekkkLJj7o3G/RjyGmPXL0p7AKcuok0gIgBU4OL57P4Y
da5PY6TTTh/n37MuAk9k4Sa59pw24T5Mc0aVvfxc6BNrRIUBbRTQ+1AL2bed1GA3YhxVeVOah1CP
zT5jHJ7LHXBtg9rwVa3kwZgBQRXK3mPSG5HZqPoXJdXA+CY+3T40F+c0piLm/lAp+xg3mIKKoF+t
ee9y+mGA3em2gZUtBQvgWBQ0tNXIs8x16EVFV0PlBIOI+mly6zN564XE1V7/9K3IweOzc9ve6gea
maPyiQbjCVOSwNxQdpYUPpcalg9n5G0rK1F35RR1TmRyMkBfEcNcSiOYsZ6bistr7xhl7cOJYWqZ
BuMTkdExiHKhOMbTwfUCJq1YTH6GGTkZ+on82X8XvwmfI67U6Ut1SA7Ra3iSNiDrelX2nllAGfYv
NjIgaRhLBpu6RLCK1z+A40ujhZoWNM4xRm8GUnT0tYFBk7eMQ7BZQxIEA+y4bsCnc22j5KYmNgrE
YV7gOUJ4DplMKXRqi/8XCGkcgaB/AWaZZmv02k5Xpwzj3L1F0Fn5ACoFfxPv5BAYaUWxkZUwQnER
+jCpy4AK4uUD77iYIaec8pswj3TdsyOkIYT1zyxfNEd/Eqx616C3wTRIBz8R84EUqgw0s4CimGYk
8nohKJVI4+zpToJeopEjw4xc7Txtmp/JWXgFP0vGZFtazDkTqwYOEWD6gG5exIdXScNUV4MP2vjO
NtCojxpQioTIa9FMeZSfRhu6wdB2EFlbYzFIRlmm6/FE4/1kMkbf6RvfEXrf9HL0dMreiqDl1Eip
hUA9BD73mFaMc5M+oy+WQX8jEzVMdB+ogjifmjT3PFhOO9nuUOzHdWnW/QDWbhaDxdpHBZBWIjGL
AQlaWaTi/JKfJB6lfv4zLaWNN2AKa9Lc2yfaqkO/rRiUQ+DMEsPEgJUmecGM4QHphGnoR79m1Zir
hnCUGeRljgBdrzcFOoGjBvib79STaPWcbxpjZnPNR9Qlu9su0WfK5RvNLJFfMksNkqLEY2sHS0pp
7IvAc4aqYnTyFuU64ImYWkETD4p2soYnnGsbuZpOjd4DKlJAISUxq6NoCUdvA7pEi3uMwZjNPfT1
1oe49L9oiC+ONDDWYRkxloeRI0Wg+bP0JELCOg0Y5lVtPjFrM7E1DaA4fMXJqR5BALVJv9xe00Uw
gmwKBpGMGhgpARD62l+9Kuuh6fPYUctzF95V5SGJGM9Vy2MTNjAeQZJVfD0AoWkbSVfjDSVG7Qgm
X9niYzhGGnvKtxJdJx4kU8yTk9SG80oOSiGEDVpWkbPi1ZGGXucTGLN9ZfxHzc/fBlYFavFdA5qI
4CDjD0ZoLs9Myh75PbPYnJJWjgN5woBVbna+7T2I1vRcIzfi4C5e5mKr0mxww25U9LY2t7/h4j0Q
zoIsDAkZbnQVyQW119up8Jo24zAGFRVWU+ZmLu0ysQLanLOzSd4NimpqxV4FlX0TlC94D3UnoUBG
HRyQ/TpSx7td1O7UULI04xxCUnacKhMiRJHIk2yfcTQt9jH5uWjX4HUCLBogHbteK16ORz1IAnR0
/cfB700tvL+9IAsDmKMjQ0wYIcWL76KMh/ECA49D6PLCXlQ1G4WvddvCYtvomPvXgZjGUSHhjqay
0ixSuqLoNd7mtMei+1nlla37rFJouXEuVkDLJsuo93AaXS9U4MlS3ngGD1xgtWsd0YLW9in5IiOK
x13xojO49JZOAS5JEL8YjcegqkGlNzynhIk8pMCSxZ66rfRwuMujyDf1yGPRtdL5NvR4sXRIaXD0
wD9aj6rOwgBzCYGICtzDzlSbWtj1mgQajpYrzCgo4+1YMrbJIipgk3B0KhB1FdA9o79ZzYfdVJei
nY94jkJ1PvYl4/pgmaAy67aotSAoYKKspxJofZy7iVWzHk4XT17AVUFlCgk8UghUe/RjkFdgNn2E
OCEaOVlnVs+xE3/zt7JDXi2mjfGQgYDaBCpnu2UjcRaiQrRx8mlnJ52Q9XkleyXhv65Cs7DJgzFm
Md76dxCmO9I5PAL2K5DmPa5IVumyuJ8v1lV0l8G3aoAGgFrhGrNIgY7BJ7yD9ZwzPNUvyl16JhRH
ySHRLf57vmvOCjBfk51YzMYvvUMo63SWCI3vJEoyWG+NyEp1f5PqkWWo+KPd1fxjWo5m3HwanOD4
hYHhZHAahtDgrAPXC6OHVIcEdP5SyA+1nNi539uNd5SKwi1FCMsrL3ksMGrNxQlC/2DqqNUraNrm
cgEZw5PggkAbSHS0idD4eqzOucv9+Zs+bZC6B43ci7KKrJDSmnkCuC96xW5wp+4SM3tN3qszqGq3
t8/iRTv+YpNQV+oA+KA1QUWkHpVFPMXYDuQhrQG1V+eOjgoq0PDChUiUKKZ9uUu2wTaFohKzxbmI
ChyXqOQxfozOGCa+qEVWmiRErYJNp2aHMMBEVxxbeesx3KTPFrAiEQl7Uo/hhRl6odf7DmoPeZVP
sNJ3qcXVkunXnX17JRdtRbwEojMA5gAMaaKtSEP70nboUxEESK5i+ufgXnPLDSR7Te1BdIlOGGGR
vG1xuXTXBimneAzN9MWYgrW1+uyHU8xBnKN4v23jUoHMc0E0nzFDDbdwXKBhpVLx4WWhFI7NRbCo
dwyME57BvP6Nu8sf01fCGYui7yQ9dnhkBjkRaOVlF0IlHwWIEpm4beLPjZ9Cz+/kRdQEapH7bufq
e2FLmFLIixir6b6MFXiMhBBXBAADi/nxSvLCDPLSIMvnhC62J3AmJmYwFFrvMNaWYUmmUhRodACS
gZLFjY7QmN95m2lHMKjpvv7RBCZmCoatanfOSETKI4iSOPibc3XKLHB73f4py1CSMO+N6gLkVije
Lkfh7F6KUH6mwYRQary7FBNe5XM5sgARDBuX1t7MRic3jQBlQN8tiocMDIIRBnvar6AASH4qikmw
GP+Kaoos4nXUwDVgiwmcEAnnwrVOEqfQqyLXf48gJw3iIgJt1nf+kTCO8/8igBb1jIIbdm6SfPeZ
p5LOBRgHryOXf+Ars3dkq974KsoHqAeQN068GCVkrgca5r79p+OItHHyGWbGs04sirwvI5fr5Xor
qnFiq335f8x92ZLkNrbkr8j0DjVJcB27fc2GZOwRuS9V+ULLrMwEuADgAnDB149HSeruTGm6WjMv
10x6KIvI4AYenOPHj7v869HuwzV+Ho6VlE10UR1b+6cGKxey1ZhAw2DBY5cncCuibxFJ/Zt/v0o/
oyWfLu1zhO3Hyasq3bJ1Md377BaEhyX6Vv3ITfhP1+k/F8xnrVlKxy6yLd7KOXxzRicV/KoTP/R+
OSfMH5dlgDwUVuNAkVGdfC5PyhbFaMGVWM/rocuasxGKXY0KTU2x/dVja7EXs8jdVfH441D6x9wm
/nj4T0t0oKPg8/nwyW3pnpZnfvZgyfVK07v/zCDoj88OBKwz4gz0N0Fs/bSPQD6A8wiu6mvsnmt3
5kdRyD1GZPbaC36wTP6Y4uPGwu8cLHtoZZwdyT++AhUNSwVJXbLq3lsEmnol0Kh1AUBd/cowEDv3
Xd64z8Mtf/LBM/5Bif7HS8Xhv3O/IGsFvsanSw2th9evX8iK1XRlXXctQMcBpxgmYz+o1f+A+YLL
dla3QOjGiDW6BZ8O5YMR5POkOdsJTqtye6YLBtgU+V8XHceRkNPAbxWjSVBY/4x1uXMowsUW5drO
7rfOUyuvvO5UcAIei2mNMBfM5AzW20FwawubDcvygy3qfCkfX5gECOmZ2hbh1YBn78eHOpGA9vgY
2wd77sEPccavqPCgdlCnrf5Bi/iPIeDjsc5P+F9iKF/CRQwljhWDMzFVNqXdjS30D/K3P7siyEMA
MUUc8NEU/niUqZRt080RW+vuWheYW7Kwmp2hpOV9IWX9g0X5J5cEsBJCA9G5A4kjfjzY4EzJOHQG
g7Tz4vWnQI3VjR/OTpBB1yP4f0iG8Sww/w/oEjo/aH1/PFzMBXd5jCB6Fuw+y7xOCp6eOlW75Xjm
9DSn4Afvwh+TqfMR0e2BXwoWyWfwuehVFNXc4WtM0G9F/FKwbvfvt58/yfA/HuJT0PTaonQ8g0Oc
pfpqFM7z1kfMdDcJTBMghPbDvfyHR/y06INiXLjWOGIYZe0OPg2ARO1mWtcntnNgHVJd/yj7/ZOd
4eNFflr7EHB3SjLikN51vAEdDHT9EhmLuGLgDf0HuL2HlfDpvcZzQ7MTkpLRmQn1caXYJphsVVu+
bnYwyAKbh2OZfBcvuWo3PxJy/ZNXDk1bmOKB7gycM/4EY43aGxgqHr5WUZVVyT6iFoLADib1X6X/
+IPl8sctHg6v8HXEDgCHQ1jUf7wyMHqUI4LzikzDawfTuXHGtpiq27WHAawh70vbZdHeyaGX+DvW
87dv8/9ib+rq1xs4/Pd/4d/fVLv0JQMx/OM///tUfuvVoN71f53/7B9f+/Sty/ZN3ur+7U2fntvP
3/zwh/j9346fP+vnD/9YSV3q5dq89cvN22Aa/f0gONPzN//TD396+/4rd0v79vefvykj9fnXGPbq
n3/7aPf695+hxvIvz+H8+799ePEs8He3z6XUP12Vb33/9tOzfP3pVHbmrfmT33h7HvTffyZB+Avm
4M9dYuhqRed49fNP09vvH8GxBFssRecF5oY//yRVr/nff/ajXyDUjxw/BEX/PEaEvxmU+f5R+EsE
3UAoUgJQgRAEJkJ+vxcfnto/n+JPYIJfKZz1gIv7nqv88/XAMKaHKXJAM2hhn2Udk/Pr8y9bkU8M
5aUc+QbT+e3KU9NFNJWPOO66G8QxKnWX+tSex1tgu3sej2i5OUEOtcrasUTnonfGtJq7k9MOdu2H
zSF0lztLMCpLWj2mwYQvGadbQR7GpF4pDrb0Lqw7wMtMNU+icZxUsRFKhFM6BzRns3TyEa3+tJyr
V1N5uynxH2KuxhQVWGq82OQFBib8Xl0m3D4kLrA85S+3LnzSWABJhYq3mT+zF922m4Q7ySqwr40D
pSeQyed0pNELjv4m6gT5k20uigq+nEONSaHAI3AfKUlqErNyffcat+aC+vKpnlVeeK89h1v1HKlT
VRQsH4JyAD0DtOQl/jbT4baB92BOJuqsZqcuUrtYu62a+tTPkAhALo5+eaSvSq99EOZVxeCwGHvy
6x5YUdB9aVrxlMw70qCP6BZ7beiAxKDYL2O0djmZV0LXLzxsXouIXQcFexMFRSe+ZiQvy8xVaRHi
S9bM7xHdjcFbjKDTjLLNVMXuE3I5t/TK2hhtvlg9TUt4MUVzhmb9Owa0XnkR33XUhJvQRPtYQ3rf
wSXLMJHpNHmbZZLQVIdCfuP7JB+bLvM7KN0QnzTZPMWY24hM3rrBcfajvJhZlan6pRdMZJ6OZpxZ
6aUwUt55IXuJ/OA6HvcD7ODSsoYk1iL4y2SjnY3RHutA6nHqtoEEpwggTvE+FOHFYGHH5HkrqnWR
CdlckcQ+QoocIoLIMtA761JXpoEx1+NQ5bZz4NzXwWxowdVjMqxOxTBdjMbihrTirZ01Fkyn1U5B
EAa6pXpNJGyxbDzlPTt1NZeryUkwt1/XPO+5zaKJ8NRtJE+pKl90wTHnwaGfH5OmXVkK1mKkVzNP
gFAN3RNXHbgJPZyMsSpT374FkVr3DuxESpfQPVbiPdp6r4AlQQ6JSX9RhOPOr6jGFCD10LpevHDc
N8Vy0kOt0B3rfbh2hfNqsQLCzjNJG1HdujbcLHbA9yVO1ZT9VUDxkdcnuVEjzMA6M+eyYFmx4B7L
jg6rI4MOVNYvzU2YiOshhLSpc4AWyr5h9YvnwbZz9je8AvQ8t2to+GPCq2lvuYnWJUmuE86ueqeN
U+13aYNkOeWW7NsZUYG18kq/0SrZuVgHviufbDuizRCEa+oVey6TrcagRFP1V5GDQbmunh7mJVp7
Xf30L5H4t+j2r9HsvOF9iGVgmqPf50HvG6ko+kgfY1koHeUzE7FNDDpCGqlgs1ThNihrisXa/Ahv
OiPHfzgaRa8H5DMH8fPT0UbjuoTwgm2iWOnUSa5glntHcVv9Lrww5Teo5J4Gp76sInVd1sOXf3+t
n8ZxELjPF4tKNwQuDLbYZzN5KVyqVOCxjarrF9lH2Pz1sZiDbAMpP4SE789CDFlSNMdYiiP5IYvl
Y7Lz6xmAjQSxCewbDvLij7cbEpK+6AIXvK5xPPmeODIe7jq01ha/Wami/sEN/46/frrhoOZh9wMT
4+yn/Sk9ltQZ+hHxb0MtNhUeiU1fX+oWkaSfNHoHss8Cbnd+3SUZD6aHaHCvJTV55/G9iZ+Wwd8E
Wh7Ug4G1AFyGn4Q5dNX4EKt4bbx6S9vughB/49cNQlGDKfMFo8gYSEyloddyiePUTtGu86uXwS33
rH1Slr0EUTGnrlNOGVRHVshdnuYGkn8tdY/wGMFUHXAW2Yp7kzRHDHLCZZxPzx1N7gTzQCPpS536
eISr0sRBVpbQqfeKq75Po67/Ug1guPuWDpvWuNdiCfK+b06+O6dN0pebhkETRi32weviOxZ7D+jd
n42LEh3cLdDgScs+voAq3JK5dbQbCrsm2MIaAy93hHbH/91S8i9lhXdK4L/Pid6HBPE/Sxw3b+qc
cg2ff+p/YM74XYbunKT97fdc7A95Y67qV/XT3366e67fBl6ebbZ+TUfPOec//v7XnBHM6l9gRgUJ
F1AlzvALkrJfU8bvn4RI+tFkRqGBvPIfOSONfgHDBGpdIJzDnw4J5z9yxvNHkNgBBAA2UUDxg38l
Z/wUeSI0L4AmIOJA2QmcJDBFPr73oEnBZTlo1DUT75V/D0vitK8HsKFg6N7IleoZ5mjbLILpE4fr
iSz6H0A1n2rIP57Bp6YeL3RNkx5n0MFtpbFzOkiWq7Nd42nZwWwe/kXXpXkSIcwvQzdNyOv3R/eX
1vl/toj/f96G/4EL/Qwg/N/X+P82g+7LDyv7/Ae/LWrUNED2PIy3gMEZoHb5fVEnv5wFosEFwro9
oznnCun3Qij5BbuLg8YtfKHgxX5G5f5ZCEHk2QEnxj3LI0IN768sagp94w/7OeYLIJpylkyBrmNw
1m/61C2rWKl5bOcqK1iN3MiRYt2OsEkiArMphZgPM7igcfDozU6mi2XZsQWJYTAfitEdM/DctqpR
EDLsQOjSCc0XNjxRwbGftOhcNrHcx/DHi6LBZC20AjO3bMuU2mDns+KSOeGNNmWcY0t/MEFz55xl
cbgHLIuHDii3s8Dsg1kzjGOaCSl/QstrjLNcz3ZhOfO8OKtLc1zY9FzEWmfeJMN0HuunmLQWXNmu
yg4ID8GVEC6qtrgPUOagGyAwDV33MtjM9T0pdJ9BUG3tKfPYCLDM+jF5jz1X51XI9E6rS+nrTITS
vUByAnunItkFZZGkCe1tmrQVTBn8pE1lpPl2hsdomiR77hqa9ux+WLVuXN5M/pjK5JKLrl+3oIel
CVTckDKteKS709Dam8ZZTmEIe9dAPAjZFRuX1V+grYibpb/46DWtyLjA+acq8jpoIGAH793MJeG6
7EOTBc7tzAKIFy293NSsy0VRvLjhiJGIfjoGLfIkQuMO6ibG5ISfq0+lct3rftVQXmTBBL+4cLJF
KmU45L5nj+3I1c7TJYMMCmjWppTbEuJ9VRLZXLSNk43xxI5aQEZ2aabUoVWdWQ2CxRgv1yPot3lJ
7RGkKuTl+lU2S5sFmrxTyxaIHBqRDnWNnX1JoHtIlYeiu8bEga4gt8Dkt7KswmypRZUX3M0DyHtl
fQESQ9/zKmvIYCEKve+qQqbj6NldUjr3VEiT1yUK7kK5W3eQAk8o8bJYLzD5DhkGWoeBbIH8b3sP
vxRAEsSSce0vlcAQ/k5p30/hgQIqJkqUXEoB4yOTzBcuh2hAkdwIHd1EXEdZo9I6jHE9Yz1uDTj+
HryGxyjIWhIaPINoAOEyuo49mWCOttgrAOzbAVBPGhHZp45O4Ezc9HklYF6hKKb047B+K7xk2bms
61bYSf0VcdWwkSXYkzphma6lvya4+rTXY7Cmfn/l0HlaTx4ck5C6gSoQJwAWAp2NmFK8T2z1yKMB
VVJRuqvk6GMuYZXEQw/7qhlaC3MPApDrN7tlwLBCxMYM2uQU7jbemNXeGOYF5HC61PMsy4nK66lJ
vvKSDJk5T4nUitwkvljSJbRNhq1HrfHiZLLt4OZOoe2LTg1OCKphwpnhJGlZSuIFFCSDerMLpiaF
Ikwzx27KqwF7ZTTcLaEEzqGvjYnjDbQHc7S1B9C56DfPg9XgEkJgKazq7bnSrVBnwlAvhK31DBBo
IiKDGgo0Zpp+SE1pV8qBhOagp+KQtNpPidcMK0BSaUtsmw8wDtl4NUTFO/ilx0ikl6K9mW3PH0On
vq/w+PJQlPWmd8rrsEf3kGpYoCQW4gKdwl+E9QWr/e3MIuiumKDfkHiuUliSqVUx0k1tjZdVNbpU
CmEwDBhofRFS1g7KaWlX0mAli/rL0LjPPBHNqqLitSl9TCBqjlSiQkptEgKprGRfJWRYeUXhZlXY
73kcsvU8OpdL392MXQzQgE88raPi1FWPPW03dV9Vu9bjrzTkh7GDTqNtsVxFB3F+sEOziFV3HjHw
g0JogK8hxYRIHF64wnfWRk95rGdUsEldbsOyevAVLbAr4DWKY9KlS109F5Vu9t6SeW69Nt3UXpRe
kEVVQQ5qXNa4yGnnDe5lNa8T9HvzmWDWy+2TCLn52G6wLTw2tUdBAoZocFL0cHWcn00RJ1kBCnEa
K/bYcbt3Rw/YuMNvZqNoWrusPBY8K4J2X1ftQWImJRthTGRND6WdUXa56pIi5e0kz/0yDyrq/cEB
xJE6CNJx3KN8byECBLO6TSTjPmtKWqWN5vuQ82AbyQooGXVPRdTSdPCjR1dFZJMoHuFd68BwbcXO
BiQr1cr0brFtoBKLT9yTqGBOEDdjeXLFZR92cU5iWYPHGW76mO5j4vsbpwA+XToVUJtmeCjDxwBF
jt80XkqdTu5GSIBgJkKv9cKO3aLL3Kt8vZqQ2BkawIeye3c63sOwosQQWOMcR182qUjc1M7kRQUJ
Bl8ahNJKb9wWfA/glVhIibmqMK6IldXsgcLuPUctmeyXSyKxbXpBdRl2fQoHmG1B7AWLiuB20se4
rqAYVy1YrlCZToNoXmkNgoxtYdIKzSqcgIdV04JlgSR3WXeUbryAAHx0IphCp9rVT5RBssYuEdsl
A5JgRcUlXod4Mxf0XfsoMA1xv/K6nHLqq4wN7XXZ25XbQXQ/oVWRsWXaIPHZ1FBfhuEejXPIfYRp
MFhw2McvZel3eT32E9RjApE5hPO0qCgGlLnYtdYBqR3KOR2CYFdU5wLWOfD262TmnW6CratIshFA
bgcTJ3lkUCQb65Wprlp4Pqh7x+3lGu1DmvKyvOFKVvuFjN06cLnJCvjKCzbktmynDIvV7eNVKdzh
2puQacM801fsinWYSwpU7gpzD1MBsqa83oQRf6HB4ORFJxUEmE2X8rGD+mDrpwur5/3iB0d09++R
ZdWkelyKZE4nPAGOPKJ1XLLiboTMLICCTAMArjDP0YBZDBkf5zgatrNPtlMX7foy3jVUr4qyex65
dxwkUVfRwI9auY9wMQImPGJ+RNbxrh11tKoBnVElL2irzarU7kGWiAFTIbE1agYLEUh3gVaLmOQ3
Khs9CL4t8+XsGZMJDa4yBmFrxMF8UQ3b6katxwketN0YZ/o8s0qXaNPxpccDir317AeA8Uzezy6o
qgy82Ml45Y4A6MWmRJAqhdW2iOIH5zGG9tN2nKZ4m2D0BWp3q8KWzjFgvMrLiT30hWvWlWjODlDL
V+QwEDlgBP3qqny0yIEGBnUhXshqS1yceDmgl23kuzeOt4xN09qjy70zDD0ATwY1wvGqrOCpaLwZ
D8eZvthJxCtaUyjcdq0+LRN67o1gwcp3+XK0WGCLp+2elRFZTUF3Vk7Cezn5xjmKGcAbdQU7SQ+2
gg3QxNAWWdfzdl0zMSHfaGAsy6XMgLiMmyYsL9gsvK3vK4ysVgN4aQgPKCLIqRsWk03oXQNERze5
dRFCGE1uCqhe+wbzIr5kD1o699p5cARj+znaJVpW62pqgJb6sFOkut3NLtjyM1gajQyDvTuwIV1U
e6cGZPBtHyfII0mxjmHUht03grH6uJHQpN6QMHlI2PRKZnb0q3lc89DdjHMidoDjsYFYSQ8V6ee0
C2N74flQvyd6uCSO2EgxQA21wMO5HAp4DpIFgHknarj0lWxodoPp31gLHzHVmjTE6EVahc9CO8UW
QxG3Hp8KzGvVuXLCLfQkgrTqg0eHlBR7rbwKXA9qva2rcmotkg2Z6qLZ2qB5VLJAwy8pIOjb+yr3
nXGTsHkdJWq89G0XY9HWJ1thYBe67rFFqKVD52fE5cO6nsGxMImL8CYEFL/8clk79CCxuUO7Ijrw
CZGjINj8XTZ4gLP9TVxjcgU5GXUdCYekGdGx6nnmVQiPU0IJyhgMrcRR/632S/BUrZ0uJUqFMozG
rMJHYmLdthmadlPxw+LQc0IMG8UipIglodr7U4Bmars3/cTQDjJb4rU9RnZ8xD2Nm8Zn4G5IkFd4
U6psGvkX5exCiEOs9aBG0GL69ypQQ1rqud5FsUxW/uy9B66QaTSqJdV9fQwZQl9tHMTlJTUNw5st
hU4pXNVWY7R8cUYxpUVcZJFRl2TgZlNW9o5J2CQnU4JexlLt9fkuJLzcu2URHWpfbZiU66mj3zQJ
7uBWsOSFwPlGJHn0K/1Sd9gNJ3dLu3naUgHnJ+TZfYfpUUlgS+9jWDZQHsjo3AvyKNkaCqSR+J5c
B3F1Y3ULA7YJIo1E4R74MVDAqQPaEu6jBcI1XTuiYnNvlxLtG+GDBLYk9Kom7+iLPs0d21WoD8II
0Zy29CISh26Zlw08gRs11tuZ6yNupzrEEnNtvYe7RP1nggp5BZL3LqqYvx4m/9IT7AaGSCs29k0G
Ke7nOLHvcQHT23K2WdOrMEVr0kWzDxm4VC1o9fhiR5EPlg72rHmAunQIjxFswhSbhH1qRrJ10Vpa
LcbdG4okfKq63VjHxaaCnH7XF/dk8OuVnqo+JaexNlUu0YXMdERXyegmmQSbZkDqkzPdXnJO4+3k
8a0KI2zBvQHw+ZWCa4SvtTYfSzxlHgVv87TguCLBPXcnNCemCBYgk3WR9ITgcYImsRtFa7KldW6M
m0yHAGUtG8y4lhH6TELaHTpfr72Dwdto8mBzFXE/dRfyBRJWl01lEEp7H1tRjV8bO5RF+rqn2myL
2D/WKrxgSWQuG9rnheuQrEXAyOI7RMMklxxkgsUGSD/rnqxq5rZQWo7zaZzuMZ8KC6pBwpYl7FG8
9T3sABZUxdXo1IcezYuVZ+bXhfdqE47ehauD+iBavfZGNl4NyPAvu/HOZQHaUxW5m7CgVn5ZDWj6
zt9MFF8Q371CDyoNLqzR854SkK8aptyjF6EBuhQTlOuc+1irb9DVmFLeIabAGCktxi1xLJSVgv62
b/DyxCL+pqIeWUFzjwF0xJvBPCCNqdPOQ+YQ8BgqPdEMni7IFak/o3MYF/FuqqTNiZ0vjSLw53SK
DWylngnKDOpN24C3W9jTkLRwxLpv8FCFLVMSLZcmIFHuLhO2xKDZU0dBx0QaP1OsqA7omljro7IS
hQVkgdqVBMN+9mS7Z76EnphBR9CNIJDfU89skLfdhkWis2IAG01Rsurd+qtLw3ZnWpgvV+UdyLB0
yzS99ZRImSuKPKKzwHxvDTsLOWzJPOy507onPh+jWZALdqqiFqcjR7ly2uRYzoBMpz5y1+UeVLBz
x0pfd6V1T3qByGyMwpGVyYBAV5+6ssfUBJ450KNu57wyDt4cqw6Lx71VGZNtyEmVY2ABkzjBhAHm
80MJyzhIAUOdgzVy+LgWM9JvVWdl3WZ8gmJc22PiMLysVAepxTp6rJcOakmR62Cj5MuagUGQ+lHl
riBPu5LIuNZcLkiK6RFMmCOtvIdkQSa1ALLpDXLxsYPeia6SI2oRTOCodh0Sto3xvw3OHWsbQeBL
LVXqUf+phWC5Sxq2Nwbdm8530qAvkXJjv0vBp89GB0lJMxd50xFMqU79FzsrlrZzWW3h/dk4rNjN
8ZoE/pYkxYmFw/tA9Ml3zsY+8MoomNIbPxIXzTKeghITJ+N8IaZz1PetQRHUopaqii+sxCMuMW2e
jdOyAwVN7qqFHJoweYaM4MkOy5B187xHn6cNCcp2wJ2p5/aPYqcKEiGWxW+1CtK2ZO3KR6GXKQeg
i/CTTdO6sOWtAf8FyXgY3Nmmlar2sVujyQxvrawbvC3K+3tjL1AvbodYkNy3oAg6Y3QdlvN+QLjK
m4qIte27ywkJcLY4yIQjd/ZWAZvRryb9ukuqGbAaLq3AZk54DxqGdG90HAGQa+RLXXtzzsu6Seva
vZXXFcVyAmHpKZn0mhPnWsk42CY+TKtkEX8dmVzWBntcsfSQeJfVkMs5ySxaUQe019cFuJSpTcLn
INhN1DzFhm+lNPchyhBkauW+Uu4uEiIvbZv6iZggDIs3dsIWX7uwiUQfE9UhHAhRSKE2Ka3+Aryo
THsHQtnVvMfprStH2XT0Y1TF80u8TAl2j3AV6AD4KNYSCq20II2Xg50+rngospBEJ6gyTqkf1JdY
r0ku4g1MKcKME+NtBlJ9WQb+voRapIY0r6IoH0FTMfsgDt6JH+0J4Le5cr/USY0k0qKHMRCQVuYk
KfK5jSOUnkWAiUh9EI21qSgPcavnlI0Y1eYdZNR9Oa3jcOAbUfdR2mCDdQwrgeTVNxFa7am2bA/B
HtRMbTteOsiO7SzX7MwAgaldl2PYEwyB0Mki7fo36GpfyhiVXNsFI9TnaxAcOPRQ+7hAPg5VBNaA
kRM7z9UMcgqWDICJIhv6BemfdxeRrkonkE5QxjQZ1xL5VuwddG0wrbTEYVoHfBfY8hCMyXWjZnfv
J9O3+sqDIv0XiqQq5DcUcFTe9k6Rd1zA5TBZIb+vd2YpHvwJkcGL/R2YFBBWj+2QJg56rANr7UoO
Ncd29sjc6jpMzJhPcazWYLPtJg68GRudOIwJZvddGABBl0DuiyB5MhbfseYbmBwP3lgUe5JJA2yv
c8+vZ8hfIbB0OxL74sPEKw9r3BPMlRj+0IVHhxbOZukIpgQw6LYgwz85yfvcwK+aEbDiYF6rGpjM
qKjzV0xj7cUTxkFHkpkZruRYVMcIUCupEOaiqMFsOviDQFWk3WoDF3gyDanod3iL0Wol8VecTr/B
w889V20gVIEwy5IVZsJ3tA5fE4FXcHBSh7jA/kxpgEoELnKE6aAZzg/igEfXrzDV1GE116r9ZhUC
UulptIMnbJzu8lozCyOFjt64LIRhTGveO4FscvIgxlhGwWaSy96ZbbdxR4ektZV+ymI46XSVXM0B
ueOWnjBydNBt4yLFS14XRsEEGptNN41IFYt5W9YIAhF3puum77093nKRCuV/iQEvXCRLdNSlD7aO
G5pVgulJF9DgEIzdXpguH3SIqXQlr0U9fZ377ikERk8eOpMlZJo2A2zOtoNUqS2vRqJLRKrioiqq
eyYAo0LCNKc4CWDgX5gJcx7FL1G3fGVzhdKgLu7r8GHU4JmUGBFeNUF5hNjU9WBotxo9B2hkIk+S
zKkDODfTMaIxkjy8rZP30rdvBadAVzR6BcIhZ+Qkh07efWVUkXpT7WdF/9Vwz2TWc3ImBoDTFEbL
DHqFgC7c61Y7rx3weuF7LlhG5ZWqNprY4zI6N7wv1nOhHgc/aPLR1E5mQ8gWu+6WoQW6ayn8rOSE
zUEGHtYLOj5aTgcfd+POb0KRi6CheDp7YMx3Dc6yMSDFDFVH05kPT2IOUD9ESZ2qBJWNcPcTTexh
mYo9tlNEhmke0roEj7t2c2fpH0dHujC6RHrrgjpPZHgd1PWukOfnG3gJgt98AYDCZrEVTY7J+3Qu
+amm5MYTAlsFwgnoE2I312pVGbC0bmflmjO69hwTF3XK8hRUy0Eg6AQ13wQ+IpdMGO7/7dS1aWfp
VeNO29ZD9Y9MlBp/A2fbVNVBnCoIWAw8LxP2do4/tntvlLvqJ5C8EoqCFLjLLnD7g4c9C6PFl6r2
XkJi7yYHprsjxO9m/B8MUP4YSkiljBeTQnioxYYso7rVcljSsWJwdWQXDd9OjQDywgB4OOK9iZc6
A55whEJakaLSbI5ljEud9DZuhXMZ2fhrMYK5wSYHdKqBDlsIL4G51utbCX8yC2RtQ5cVCXHnCV14
juZzsluSy9A3U86r0Kx9BaKpUcCnGJKbDsAvdEFgxSAPQx/Lw4hcfa4sTE/pclWh/TclutvVDqRk
Cye6iaV/0wcw92w8fdUBJN83JbGpEYPc8MheJDA4B7AeffWc2Zx65W76gJ+kpLClj9EQAevt66RX
YRdsEFgYxEkUPZzHmQNnueujkT4WAYCQcPw/1J3XktxGm6avCBNAJlyeFsq79t1sniDakPDeJXD1
85T+2VlJM6GJiT3akxZJhcTuKlTm972WDPaOF6MbzL07xU9hYxaBap07rybCpBL2ebCHe90NLj7M
btN39CuHhUp30TuIf7zqqhAMEa5hyPRnbDe/K2QKq6HT+yKc3vy2I+Fe/vLLcav8ku+/saJgGeJr
lObIA5f0ANdknRfdv3tdfcmmQm7ySP9c/PC8eBODilHfibTYg2lYIJ6wdq3dBuBr896PsyroK33X
dQA1hTPtaqskiTx1whtk+qxLFd/XmiNGc6PvAbUJN0B9B6D72BgaqqZaO/QwBkt2ovvkRsC6ajNk
hbPu4tYh0Thcw43aPgB4nkd+kCt7086+xVV/o1flfjKdCNbpxc6NjxnKwxqKX0boHYxZ7nMd2A4U
x840J3K7JTNVnf8wDpJ2qk02eBTC+QP47YggouF5HWG7Pp8wh3onI2OWq+R0LPNm05dLvKprFKiT
YSvuSb2eDEbKiettzWV0P6Z087J8yfd0OHsDWTvxUDzUxVSuSIWCj4X4lbmLEsmPL97sPuaD0W6q
PuLi7mu5GZqama8Hl7SM3+VQfShzFnuCf4OYnmvgu6w52wX96qltv4Rm7wLNpP7eLsgeaeIRm4or
vmRjjJskn8WOpF5KRjzd3VmmB72XpOu8sPyNsgYmtq7DMYSkeGzrHnuyzvkuaxeGdpma8SCd7EMx
v1tFuyP1RxMXxM42Jh+j4+KB5/ZmNUjfBND6apJxzy6YBJwr3kpE5tdcebs6pfKja2W1Y9w+N05S
8uQ7xdZJq0vBq0jWmNz3jmpWreIn4a6ihSy8wQkFZ2Bm7mNat/c2RP2AxrFpwuQa+v4h8cNnyyEB
MKIIp62BgEV6B3+2GoaoeOwd81q0nCatprNiyEgWGS16Ez3/o3Qn5+za5aWy47uC93STWG0KlRz9
aHqb4T60V6EyDrYTXYvZB0w3ujPrZXJIIiCQwXTeKeukpmbABB1mPTrJ/IPPjrcWA1fKZMkH9AXf
dkWCheVQps23VfH8J0IQoj4sfMLds4rxnbsG/RLez2gqQKkkFAH5Bl9l0pKu2SQcTBNe0dJKntBp
dIjWYh4zwjH4fBN5ClN6cHL7UDqU1NlK79L8EbriTfXEIMQayM1bIgGJBuzdWLe8HEOw7JSAtXFR
USEEm8SGzJjELU20fZvhj0t8c8uhv8cAdhad7h6KOP6lHlrS7qPxuUzYL8ws/clnYQxGL3kykgQB
deeqnXYeDMdgf+EZlVbur0wxc3GN5tvo+4RoaMDQCPbAjhPF9lDlMOyd+8AYYk2ltfWd7Md8046z
vOv1LJctQ7V3hxf9B1yi2vSWeZZ58jg46bAZBhN4SSzpsZzNAxDjfB5llLO04qMw41DeK9XsfW28
t4pzooW1CkRp+isWiQcTBPs+mRj2MquYg4SPUpDEv5Np+dmHKEkmX/50RTGcXc9guIvKDxTJzmbR
iJWgdIis6+3uMHFJal7eaGm+FuUn+1yN58SonRUM5SqJa/lD8WSQUPEatyyiCfVt66T2uk2UkFrh
12vDJh8x8wZzPblsB4YJH10mmtSW6F1Wh8EHqujSo+vfdYkDZFzHBLvO87Ywmu+SzOJ1aqNflnZa
b6qxAtKL9bwNXTp/M6PhoovDs+DuWsZs4yUgAybUdF7V8clnilF2F26ylt05nK2AtUgzdRHb5ul+
bacsnl7jbv38Pcs885A3Mt0NWf3Uhgb0djmFgUn9VFaze8ZgZqumC8MgFvOzTC0r4PsrcrdZqeqr
jYbnMmaSZdKp1rwXFhgvRrNFmU+dy5TdjcZmTCow3Da3YUMEeVYFeB5u2eLou+QB1RoOPO+Nl6UF
dmwmd6PnHE1pGlcb9CmAHCsZ9t9dUa1IISW/dWKwqhudbLKirdZND+zuhia4kd/2MJVYlLOasBUN
q+7soDA5VdKefCaZPM3NsOzctNuxDIo9V6EzFhuzpYnXtqPT7DwMfTHt2zbjyiEBODD6xQ4Y5Jbd
EsfLSqjB3OZRtGwt1R3z1rB22jI68Pl6b0zll9bGxLo7qyCya+beIWo3MbVT5lwax8xU2bYiiQnk
56aMsEEe45TluizrL1Ukzjq2R4K/b4KiccbOPdlbC8nCqrPmDt8g3CMqeDu0mYC9gufTZ9xw2eci
lAihbb1NGdnAeI3J89BRHnjOLV8u+4Xqbjpai33j9z7DhWdSVxTfQfGspt6xLlTUPag+YyA/xTo/
MQIjIEjcx0TJX2OY+fBYpEP1x3JJCZPOjX693HQIfUH3Leh8ceeX3jeCHr0tsS8bCNuNwTj6dZat
Srplt81w6NvOx/wLZCzHZYSgUzUKGu3yo0V3M97oQ1MMm/nWTKOx9UGMfYypAf5fZHDPHnjDQCRX
fSPIo5q+KUCmrvA4c5r5U1VWEFv5fDFuQ0k+Ua5TGl9LWYmNJ5m8YnRjMwQ/W6Vx5S1oTuahtnnS
VMxrv4zLcc6cksmWM7m07E3XhB+US6ZVP10miLK1GiFns2L+jEL9Nnr9uBGq2Md1PWyo5zVWWphE
TmktVmTYDzvVW/UKJg9/Z/XQ2rEGv6uOi2MnOxSZaEZGhDp16olgrDimdLHlOdqOs9ttYIeiIJLd
W8xtsPbDFJZTSvJwLlUwG3b95CwAwJTlgnOAL2uegsyDDofFlEluAMO7P6ICljOvWzQAS7pPHZaa
ukQ5E4mBqojhQ8HcrNv8ViA5tMVBRcxVXe6uZ5VQVTHV5aYRYNqPKuy6p6p50bVxjpf4bA/psqnR
k0X13ewXzm4wht9gVs1mCWvQYMmgnaVim87hd0FlAjf99JKRpDPaKD4aaJGxXhhdfNjzNJt5czJW
iDj+IVynPXk5N76VMSYD0vQOYmw2/P7UGMVmHl+p1ugD1uF+42se8dRKnAP6iKO3KxeTcSxaeEgT
H4C49x87t32UVnJKM88OBu7WjY26BiSQmpd828QGKfutuiiE5oaLtiqO6oepryGoLJAeNgUQliq9
V6Exby3oviDxYAVxNaI4utVIGjXJx/aQr00VlZt63kToJtagxfQWbBJEFY9pmjHh2tZFuMbWgy8P
xiXFjZ7wNiP02yWeeBiTieogrjlukvlkcQBZVXPKsCFFLfGd9Mh7Ryd2qBvFJNLgKkZGu3wkopx3
cUnQe1acYz05VzSGdlniCM/Np2lQ0xke9YCukshwN22CXoLGtOlyWYRB40tUjoHHwTcbzNVhP226
3jxmdn+KKsYHFBU3mjIle8QKEZ2wX3mFwVNx+wjZFoia4WRIMuPkUxXeazh19coIfeYWozoRSPpU
19HvefAI9SlGMj+s2gvCARUJb6wfiuknKq0vw2g/7IYX2SwxwkRZC6sjqw8T0RfmLLkRUY0y0PnV
yaxf60p0gRHmDx3ZNLuWhyjjvgfJty+e/l3ZgKiMvDQ19AZMatXM2zbN7JV2ifa7FSaB0xxHR1d3
YY4C3/V589Nqn8/F4zyOu0zl23xKP7Xd0UKQJM91hy6UeTXg3BjXEu8PRTKv+EXCU5ZezdFm7HXT
cZ1b4Vakrn0V0CqrSCTWaTKpP+m60dkgcvjpFHoNgzuukkrREyIBlkMXuZybEYJlgXbVOI5cu+Xm
desX0bC/l4XzNLTD3ovIbUacCR0rJ7XJLGQuw9Aeo2Lrqrq8jqGLxpMVYhcb3qYTUmEo4D3wrVic
smbis+/KY2o+tAnvJhQ0GFFN4l7sdqdGGMje+CbXoT8ta8gBbl+VdSgiYHVB7aNtmtgHyFzS7t05
Ow3cfqONmI7YRMlzIFJ2n4ZzxOTPFrSwJiPkmpBQ4ov7j3GyrsoB449Lucc5RRuoC7RnT2W1Luzo
paTN1nWPTljVu3FK0A8NZoGGrt4YPjXdaSl5aPW4aYk2XyWJw+onxXVI5br2KROzevnuNvnRQQOM
9OtrNk2KOQu9M2/OqZrhzXO3drSj4+gJ6LZ8ExY4MirLzo+6Q5cNT4gdt8IPC8RN7htPALGT2fKt
En3vRcN342VwD6YZH7R3qjl3Lyxnhk1FxuTtUcmYzAfTJa09nvqYLVFA1FkkWa6KonjDWnnkp4Ap
JxgZ9SUsdJ+daVxaMROMa1iTO0PAr1l2cu58yBZ/ABzPy30YpZ/pMgZAo/aurGam89SiSjGTzDL1
eqk9dUgmgE+tuO/LWKEcZc8IWhChdWc3FP7cloUhTRlV4ZLcVnfI/pEnY8MGI6/yB4HEbIlnOubm
ej/zedhb/szxYepjL69jzeqNbuNGankfWUuQcEP2A+HeIbt0YX66DEpGGVMfvVRBrZIPANLpFLeP
Obgz9Zbutl9ifwVito8sW26MgWvcDiN0fm5KOY86+XPsrLzCv/dqcZkbzbNt2c15MdLN7FzCfLlv
8jreLZQyIKVlr0bOMGzqiHCiWA6BscwvuT+1m5EZjQtXZN12vEklEu+jznrehXg8TuDeOxk2Dkul
mNZdDU/bu9VZzDaxPE2XbQYz0JF+H5PlKa+McedYyL2NmT51Yxq3PXd6yja28yy72CCuXXV1EV5u
NKtXdYGLXGRZGLv17TqrjHJ4rm9spKPUarLSFrdp+eBwf69NIGioh+QUqti4lqj29nJE0Ofkn312
G0ld3QdahWkQM8YFwvawpTv9gluPDxb08bplzlGluTfa8aFQ3u/bv8jTVO+zcfilhaYEqPLFMRbT
q1pQhyxJtO7LTO7w1yOCoXgA9SK6yYxLwy8wpBLQE43LrtQawYz3kVqMCODV5QH2ERGdjb3KvamC
/FhdwceDPJuyVRhKtPVQj24biHbZEbQy/rDSmnKrDGk8TyodcNa5q2Zr1Rf4K7Om5ykouhxkS16S
ip/Dh8go87VhQnwuc1dvI9TSqyE0XxOtvVXTsH/hMj7ImUol1Pb2dhR8WpI6uuR+l28ny34mhyFa
LVEkg84WJ9D1CkWokGAL9CkzNjNfdtc6KmBaQi/kxj9mOj2Rx/MUtWTqLe517iEHwrQZ4LRpkkNc
ukf7wQ9XiHpbkXC8bgx/x+DsoaLMvxNrl4s2O/Ta3uK+QV67aL3zy/3kq2GVqcFbYaowtqZn7XU5
mjuZ9s9uWHNQNOm+RqsYJNEwrcYSboK5nAOCnKTY7E6zNYi91zjH1KFTRDKArmieE+sYLkorkW/b
keJ0PderGf3/Vjq0DPo4A6qmTXfdOL6hwdpHLHBLV3JEzC24rbWG27SMr6x0m0MjolfMrO1DyE/n
jLTOgCIHIjOh8nz1IULKbmtj5BKwiu7YhXIzl/CTI1KLbS+uVeZFZx7fh9LJBHu8666dWW2rqRT7
eoBBhlv4ChVYJLu4ClrXbS6Ms0ghCPPtJ5kFiEdgZxTLBs0NZDctZGYgtW5gZL5S79Eei599n4ud
E5Uw+cbDwDu4Rva5BCwv85rPunD9fZKz2XodRW3+WG0iVVAc5IYoR4pDItGQtd6hCMf6OhRjjR3E
iHeRTDjLiVdRLv7PsMgfucTyTe2SqBbVB3epj7FHY6FOf7TCmhDtYFBKmxlmHmh3pVPTXYu8f+0T
lhKUETN3id5WsCbVgIisdsSDZVdYEMZXAen9NqCZ8hQVaDMU6m2QBnp334abPGBpD1oNZ5soZ4Qb
QuzhK4pVSyjLJjThXibJDec27+wZ32Ze14fGQylripewhIROCp0hQVnWahhgomNUBlwiTAR23aMK
X9ygU9W8J0Ux4xZGVswCeZ5qmCi4O+Moy8wDAFVPpdEWQd0c2OssvqXpG8EzgjDM9LMPaAokVHbV
VswCd0s2nSbp3NdGSe8i4O4sniX6mZXVaevq9UyGN8MOU1VbInrsES/dJD6Tn923KI8DkfNZckE8
CoeTqUd2GaXTzz5rOUslCi50visDqi2Uhn2fEvp60MIBBQglB1XZPdGe99Y6X1kcA19E2thW+Ufm
3+zSVrOrs+6cKNUeE1MDY0XzxSJPwDKzc1jFhFaL/LPwax4fg1hmirR3MESUYaq8wPgOVrNkXJtV
a+LBIEscroyjoHDF+zCilg2RxLuVdDhLflbxApWG0wD1HoLbfpkpeaPBgOOmSt1mLUH8t3UvTu3y
MkgMJbQftUDR16n3SdZKzCvN1wjWS/9XOg3xzhes0cuCDCYWigJfoz25hAisIeD7tay+jbksWfjq
ZO0AGILmLmLt5ATFzrk9rxMd3s1S1nuoIaftXpmWxJ4zkAIrH3E917NsuzEIrdrglsvZ1ZNNHCHJ
HKzlWQw3v5HUUGWTwPuejF+AWA4B1bhmLLLosMJ+wH+bqPk/8iV3H6ayOPjjMnGVAO0OQ/ZJuRNy
EoOybP1gxrY4AH5ji+Gy5Uo58YTVd4Cnr650fwgh7hK/eU+KJnvKXNWvZj5juy6DFLXeogkLVpiw
JoX+VlB0ga9WtdspRT+uZliPsCPPksUhZm1NEvfihaYfqKJodjqpxrXDxR06xaEBZSAKNt1niMT1
1PFUU1C3ccAp1/2i4j37WblVLEOg6iUPZN1fjYKBzDJntGh+E62IaUh2jdQD+40XBeCdALBjJ/jA
G2T0uby65QSCvCB9xzWid90N4lA0HmyjWTpr9hOeqlwg7LOnm44bHbD2Om/NKlwBJX26ue3STp0A
rMSQZI3Cf0XMe38ojfKSUPeJvsVmV2wcllGdrZEtAIQ1yzdNEhZLJQZxQ5k7q8/v7DxrIAXN9rJM
xyieF25SvD5zuCnibmeHt8+H31ordyrr/QIlXhgiOkmNb6m0hmo7zRXSpE8RDxSADwlogNOlgZMW
Q2DXwMnSKq9RWEFPZOikBu9caVmdZAqJO4YTPFOzGwuW+1ilGbBXqw7TNG/hNfk06THfOHX62zfQ
I46Dk52dpQlPRIKQMOLd9a331giv3jRuk2yH6LbZdTw4aZq+hhHeKOLVn7hT+BPU+/0txzrXstjo
MgbNJPyor51AdENzkncWAFNwM/5MRV3s2xumZFdPfuMvKBKKb4eH1PHznBxlxdp3N89Wfh8Z+AJC
gaDMStciSe49c3LYZ9TPzsivSsXuiqMAtoSuNLe918RAHCMPx0Bk1l92gqkkDb2n0Gj2xIGmG3My
ZaAWlW90aGDTiLjVbR957mw63ya39zSBFMwN14ttFrxihs6A9KPi4n3bTr1te1cHORTMjnG8Wuzw
wjW2VGo4hjYiw5z4brwWCHlN86waqFiWOLqCBEkVpJEeaxUfM4tVHZkoYmNFxGMxkAnaOPpd+jle
ogZcNa5Qsfeztva5Y6x1WapjaXybxq3jZYSL9rKxfJyo6fSHhnE+c/AXqPF+kCrfl3NOQEP6s4B0
fTaXQ5t7D4WMybDN3CA1pkMa8hYLVW0SjUoOLwxsP1LHfZ9OBlcXgaWhruZzNMIHlkqTTzOakPnD
vGlMgvnmqGlOlpFuIVa5r7q+Ykos470KCTzOij2QSH/OYWf3Yg6/otQN0EtBqkr9HTXSXZXLhDRX
ohZ39U3d3qKqN72o3GZVd628xYEUG8dL6+TROs9hbawRK5ffmBdh6QsD+EvUJvd1jerWBKUi958W
Y4dS8KwYqvsmKS5276MKcMsUFYO3E9VTkZrzenaNk4tUDBMXM5RG1qBbFZ/Z0ZhQo8YBsLe9YDCr
PZdU86+8uP+Vq/n/xa/8F4///0fufToo/snVfPmlk6/qz3b9P/6D/4h38sljEkg9yfoSUiAD+b/x
Tpbl/xuGfGz3Lo3wt3jK//Q1S/FvJDsh0vWI87+59TFDszLfAp4sGzs0QYiKAgMCEbEa/G98zc7N
jP+n0Ayy6gQBoKbpurcmJtPnL/pzvlMrRyspOeUuVQEDHE1Ixcy8fyRNun9E7cCd7t3Hnq0vAFvz
v764//krKZcGryqn27SMuzm7puOSfMUG6mkCnYe7hQLVo5JRszV7M3+d7PAlyqtN1vswOZ1IxMWx
vPjUC5CwqUBR4TvldE8eILw6It8iH82NvP1tpOa3+yWnRWwZsmuedfavNNeHsZzrn+iMj24JhO7F
qEGc2Yt3g4fdL1JLd+eOJvuUTkq4MH4bD/rxT+/1f5Mpw8T091eQN45sKc8l8YAAcfm3nJdkSvI4
62uIODdZBuyqVXPHqEu4MMaDPYlvxaUJ4U8n6cGcmX1xz8K5XIsCdHiM0mGt2yTOjq4bOd3W/4Z5
+IRvKO/DWRT3eEdH0FAfq3JsnZGaozo3Ndzh7beJPQDbe2l5mu0RR0Fi5rhYG/lmNgkzmLdgXahQ
GiR3E77K9xLV5KFZ/HbDJFNvUqewdqjIfHKAhfUwjsa0z3tO4QrH9alv0vq2SJN81PX7AfvaGYpl
vp9jqe9NBZseakFFK+RSOsOgGjLLHiKOe/we1XiMZV1eJP89VeXqhNfQvBi2JnMIqP/xj1+RQDs9
Ah2PRYgap3HFKxAq97qI1NcUoaxTuRfBIdzCnZg3QhQuQZ2nzh2FRdslNZYTsp5qC4hwg9WL5z++
TIN1AKpAIWQP2aofvW6X8OKfuiXt10OdzD/HCGdDg5e99n/ZPrtUq1FDxug3BzFZv5e8u/dno//I
e+7UZpytV1BYJ9Auhs9/fnL+60ePcFbSVciiNSlm/C8PDoGqTm9NuXWWC6qooC3gEQasD0+j20Pe
L/kWiJOlDrtzcjKq0PwkwwkkJCqGo3I1Dn3umGdLRhbKD7H743e2spCGpqNeRzH+9JVJ0dpLPop3
C+vhDB1LMJWdj0RFVUXSnMZNg33811jTmGS0lnjulztkdORATbV8kXh6DzJUFoDrKF7Sxh8PDIqI
vTBeCsi5m5fFaghjq2kkOyVO/UUPiOUFmMWBpX0PEtQub2zvYpJtU1hny3v95xfR+/unTxFPR5eG
5UtqWUl1+tv5lcncFrV06v/49Fmh6zyWSBjWtM/alyU364tAebDuK1tc4pRletdLkm6YCjFqGAiV
E8LEdl5YWI9//Jn3qcFkH3u2JJEu5Z1J4sGZWNOL11rtgyOm6t7KcClu6cH5UGNGbtnoihcUsmy5
aOOxw6cjpxkZO61t/kjknHMI3HYh21D3kx34iQcYcvvSlpB6Vr/wPyt9QOEc7X2SFV/LknGiWunj
KBPzVInK3uTTmN6bgOo31by+15iwD2JGXyK9qGb1z2Fq50TsgVyYS6T52t4kVk6SfBo2Zv/FiQrg
C3ufmdF4yY1qPhhp/yu6nTPqds788avKH39VIpoPFK/+T+Uqf3ufCJZRPkGFhNLQ6cTXv52SFpAc
TWbCOqE5b05zO7/bU1/89mAWfKPLvtMpnm97nPNkMJyi4uk9NhNVowQW9Vtu1XmQsrLRcOVXb31r
HETDEO6Md1MXuU94xtCEdZW3dezqLpmJpQoaGpIKYgSuvW8/OajID2x9xOaE7w1YJftfM1+xaOhj
HCFbqa09KcfhFSpkufvjS+xX6RlPw94bPf4oG9z9Pz+7fxQN/enutRAOE8Zz69AhsfH2i7/evfTo
hDrn7zol+TcRUsnFjQAx8s6mUcSv3KDtEZWhbsJ0XI3UgMMHbyfbMTYUjVU7Tg/5QjvpW9x2xT2f
wBn1/lBf8kXINxfXakqMnPL13ujyCuwT/f/Kr8fq4g+TfViEu7zkLsuAGvG2WFXRkA+Ad7JwM/dr
Vu8eUshPx8Uogtcg2hktkEliqumC/lsFkpHzs0CKxApQ/KxrV2zadhqP0qnUg2H0+IQxTn6KYnmR
bOn/wwv31ygW5/bCeTxCxFwTFCP+S7IYSYoGk/HcnwDA8jsdCg7DDiYbi3dvfbI7wL1KAwa40fET
wokx4OgvkI4a3eMsMOt7eJB3jW77RyI53yaVlWsp2+Y6Z0m9nrxJvRSJ7a/8mcwH2sgmDhJZ7e0G
Is/XGZ4QXy7PNMbE+CGyCIMmoX8OKqFtTrjjBllEdfOB67MqMDPrNj1ntzdlHPxV3Efjizv38yqy
O+K5bfSDg3DDz39+icRfawduLxEVlwo5M9OdpPfyb+diUdrl2JVTc3Jx2gMS+dOj77nnqkqNNzHl
NO2Aea7F5E6rRmO+UBVXCw708Cs5StvMvls94FtrzeTejeKacx6LaO3mL67odn4L2IpXABHBzDSy
4JpKze0//wT2f/MTcDdaHOtKUD7396pF8PecQaQuyKVh7iNSZGPqsXkEIQeXXNTGsNPmkRiPIwtR
f82V/5wt0/zTjxQ7F1LadevyOLepXh4ak+3LysflA8kny1jflg+qzPMzBWfwWU0WWEimVSGbq8Bn
k4isJInz/3xhZIHJhTnGXu4UnP5r2ZrG9V8Dpde9WJ0KD2qOm/UMnrIjZkJeYy83tk4BGuM0tX2N
+uHln1+eP2oA/nx40Chxu/BIZOX4uK0Dfz08mjACzbaFPpbTBOiPgexBzjKGJ8DwM7q0PHBorAmC
pCzbMaYLivgaVL9rD75pYNcEEnlts6QNhgquwCjDck1qF5kyU4cP0klJK0rltxDuU5o38wdcEsNZ
EZs/yiT3VonK+13poGK0Qj5nbWr/WLxhRrQ4IRGvq+LBUskOo/TZUpF8KQsurdvvRHxDlQkGWf3z
yyFuSdR/eTlsm8ZaYfOoE2HGP/76ciCbyKWau+aI6SrVO67W6Drb64Ioysc6niBc5xhoKs5ueieQ
Mstrq+uytL8FsVIrGjclaRe63Q09l39eDqxAXcYNYwSe79dvVSXd72KZUcgM8Vc6w/6uBmN+GXO7
/B8e/D+yyf/2o5Dry9tLFhaRWO7f8tMMJHHoVvEahsOExSD5AO1Z3nXZ3klgs12rW+cpSrRxsglC
uVFczgrPPPHYmgSoYPEF5ALH1Qo50sWdQwcwkHDdf4EB7Oj/fTKwhVj7dmf/+Rtlp7UQ31q3opo/
4oH/+pp3SY2/waihLcnAAS9bp456mSArWn0vZmsf95cBZCyhJCux9q1HOd1Skg9BrkeWX0fhHslJ
PTYWRI9Z3dy4eB6jPQjSKl36J3JaNuXtHgHf9qxzL6xrrIdr0lKs3A2A4/LlLra6j8xu7gTuvlj0
l3TyL9SZrof+DD+4Qg/ovk83UVTmXnMBKERhSFr6P3obzCVJdksR7fqRilDsHvR5lY11sZo7BEpI
I+Ux66dt7RnbpKduYJyga15kdouv5MywxudFEKjSFrzYfDTmOtmzicEvUxkvvTvCdXeZlMgdo/WU
/VLpe+q/F/OLTGj3Xg3ylIcHp4Y52zQ60E8IVNKvGVqO8tDiGt4MC81dfl/xw0L7JuZz6/yefPyz
DOpxuIu4ZeLuoTXutP2K495Su1Z9msYTRTOrwT/J8Zj2BeJ1bM0B4VG5ve8Azuo1ZiB/wlupCcaN
yFzy+zUyUdibVPNmxSxVmgiKxXgbm+xgYoE1s5s0jb+hO0Hu7ovFfHBNOBAYcaeSj6FbPY+OvFhz
savtfKXsQ5R5+2QeNlOKmJgrb5+M6c70uocuX45i6dhT7UOVeM92Eq9GgrQWMsZqjG55121rjI8x
HmDkyYZxH+Nl94ofdSgvuUU5XjqQKWiv6xRJnMeRPuT+E6LcetR7R4p9S1oOIid80AYajURuE8zU
4dIx3IHJVj9UVQf6QE0iDtyfXG+4R2Mij+71olaAo6s6uu/a10xAgaqOJFtIppj/WTL9iCgj9Rds
2vHeHsJzfB9G0Wu0SCJNE3s1ZdPvfADpUO5nEo2HyCdJCYtX7hO0ttFDSBVNhUTQXNZuGzIUDKd5
5nGJTuFrF735BUJo56jtF6e+Q4jAGCHolwkw1BcGrhgZYcL7HuaKp8PbqggBb+qgms6DyvoxlAmY
yNMom0Chf6b1Q7Lf2899+57pl1Tt6+hn596P/fMI4P46IVju8MoUD4kRb+eEUAKAACD1o6EwU8RX
IU5R82IvbBZhscaJshPeCTg3IL93CbdDcvR4MXPWnPDdfa+io33z9bxzX0A4Vj9H/CPVbkIbChuc
Y7Z3uvbfiTqv7kaVbov+IsYgh1dJgHJwardfGB2BIoci/fo70Tn3Oy9qi5ZlWxLFrr3Xmou6qUow
Ws7r7xIV4GqcZJsq6cFAQoIVapcmy67OPJ4cN48FVk6tEcB2G5Il70qqh/X4ATL76shs6/7RjR4Y
nbrPrDkQurJ9bsUizxe9t2Hkukd8ceRf/kTJ2Kz0E/z/vAyzXoXQ6Xx6WoQd86jU1xET0I5mxCUP
FEtb+jigas2wp5Ac1emAynmXRbSrxKNqmmPZDKGpWRCmMM0x6LIbOkuehMmt+g78OCXGWteKkyMw
RGsXqo1DJ+qrW2p3OwJ8q0sm68O56/XjEKuB2Zuv8VSFc2GG66Z9LLh2A4tbT+1YQSUr4q0NwmgZ
sf8FUrMotX03O+QKCVmPVpJSuK2rY5XsG1QWyD6aAxrilcQen2t1g1BF56xYzon3NbZ0++cPPfuV
atrR7uWmbGvfS/LQMgB2m3BC+vgyzc0uiRrIGVQ4czE4fs1Jd5pylxe7FR+F4w67Toui76WFXEmr
IG+Nc3cx5/5PjqLojTJWC1hm8tFCM9cUVN6J/ShSFbA7qnQuUVnoFUMWLPVNoOTBkE+9MirYCZoB
s4a1tD+zas7vqWaPr940Hhr8z2eRWKwPgxkdNE9Jd6pbYNdvzZc6mxHrRuphSuGDKytUzMCktneW
hB6ml77nDsOMBq0SxIDV+dh8Fm5D3FEkIJZVXnao287dGcrwnVaURs/u5qkqbi1EIdC+lJD49lAf
vPazp1Y+eFrqIVJtu0/VHpDM0rG/qEWpf+RWvHk+rHYHBw6ScCkb+C7EzOq2SDu6LEgBN4MzcYGZ
T0JP+m9j2ernoqLWdMT4YRBu86imBhWfnnuMos3hEz3idiQx831yl+VSjaa2yVfozuhNuMV0WR3o
6V0nVZteui4O4E+0cL6GKTBSPhXdEP97Y4jBxdUgLs/j1eKtk4o4TvhgdQwW3NmiHuoQrM31wRzM
+ijiVSxCnOzW+t8ztUzRoTDwinXZV6TOqu8qkYaujCZQK4Xq23H2o9Knf3/m8xufN89j/919/lr/
HZttNyxiTvDerJheJ6lKN7nA8h0r4Lb8JxMTZj+bjKJgv0HSdYX+oDXWy2Tp7p7/la7//7xJSkYk
/vPLsl/3J1WH1WmS0JiEa2AbVnIl1FPjiv8lbFbRvOz9CjhSZRoH0T5snrxARIdAkHafzZSUDDxt
Cqix1yk/mmLE7u3kD7Xw7ZZzP+6vo25wYe12omy2EtxbiVLNrMaDWjKdZqKvUhNpl9FxkCZr1yKi
ApGMq2UoZz2Mki+h04hAjz7keaAzqrca9D3J/FY1xmEseAtAoyxtzcLpvXTVcqy6JGxKDIcw40bm
fBg7w6rLjpW59mjbkBdz3zXUAgARWa5QozLv0ncFiiwb5atIs4veVn5nkreanGc9DQZDIBlHVJN3
gdKboaOssp58h7V0UyLSVekKK669owGFhc0OTc7ffB4h+uL9hAuqmVlYCC1UIjOsa8+ft4uZHeLa
/kJAdirGNPBwANdDv9WEuCBXO1SNwnVVgTBg32tT3OzJvM02A3RkqdS+t5kx5NDjHGZADd31dVja
Hw3brrb9lkuuU9HyETvLTyt/l04PXN09OwwyB5ffQ9duidJfqrS+p7Y8xNV1avKwh3OxvnlygDvH
wjfAkVKEch47rhpwHlvd284OTJf5bZjyoLC6HbMC3yrGoOh1xN66r8URpkewlWgbIvA3rbscOfdv
pKIwGcw+PTG/VmW/18oOl1+YxHgtPa7ITBxGxPR/MrU/QgY6ZBMM/W4I04jgP2mcnVYPkjwOEZIk
bn+kuXhI8/rosKBZWe1jA1sVa4GCCHhM8BBSV1iAIrDNFYrq96hpIbcvKuUQdmdd/17h4xfWAp7G
3pmyhXmsbVQiJyTSYgApm3g+KqWxs4iymGd356oHr5JHPU5COxpChzjClW1pVazNn6Pm3ht7Fctn
1JtVqHAu5LAgEc6RL+AcRpVTqO8Cga1rknhb0kAR2cmZ8asrOSJzRhU1SwOmd5pNm/XPltDfSshl
VBhaJXxPltjgba71GiOJdGf3CsRDqlV3DDS3O9nGdKpsAKOYpQpn2rfyvrh1UApv13usD9TfVicR
SUFHT/Qtyq6gZs83ItfT2M56sRJEAx9rEJtRG5I44TvLyKuXHVZtexyFKvWL18Dw0uezNzXUmirC
9vTUNtUZAtzOhvCip3ijKe6pUA/mV9ZEe5Rbl5XN2rBQOpb2TnAKOKn+FKlagIHKZ532l1E9ItEL
bP1Bes5xrEEE6sOukV/Ew27YIDPKTQIvcq6zmryyo/hUq/5WV8l7UW1pv97sCB2D2XK2V+8VuhSa
TXvVrC7xwK886KEz4oRIYT6VOzsvwkJRQkbc+LzmvW5WlPBaMPf08qEXgUkZ22grBgfRP5iM+KGo
LFOddSjWa2yihlWOhLnVt40c/WHOjq4Rv1Q9ovf+m7KYZzFeO52kQOY9JikBRcxnzbAofIhBleK4
DDNFDyNy1dxzsSdUYYZjNL41JvpOVG5D9WEjqBzE8hIv06/cbg+eTE+F16CLCAanCFDT7KrSAJkQ
obucQt5NxLwODkA/CsdMuydZDIgUATvvo2lkl1Qn8W1BzK0hhvDoXJS4iLqtrtd7Or473STmKFP2
C+11FTUm62/sKQH00S3bVV8BGltoeQjADFV8MGAwad3ukLMECufBKADTsPIDVObeWwisUSLi87rA
zjn/K95H1uY577bkXyGSWtF1qM2OE3i15gdjk+9Nax4rOV9kpB9mGIGTfcztBVHX4k/FtrPnE1py
VsQudFoV/3y0UfJPgw9IQdAMyp1xRJbgzMdqNG7lfEsW6884vpqluLNb3Zhd+TInFj7Uw2Sjo0Gn
bGbnGkdia47BgmPLUX+qLUS4bjp4TGAgS8LvM3xgKCGWF191kWC6A2vTiw00JCvlsaihkWImsWz5
YiEln/WzwLGc7FOdyYPJ5CCIGJlE7UhNHLTmsK+JtYgLPsAMSFyz/gJ1IFKixHF94B5gu60F04ja
FsvGAKvMXmF3YHWNCghq1F8aDziBioRQNvnFI4yxV9WjbhrnCX+EyfCD9ve3YUjes8l4TUyKlQjd
mQkWUFxnCg+TfoNN8GZTiDfqwYfZmC9gem52TnC198LM+2bBfSwm9ERHd+R6GOj9lwrUwq7P9uh7
CozkYMpubvvu/YzGh2AbqllhK94i/VTloat2FzUl3ddOz2pavStO8dJp9bZ0iMXOlxML8iFV3aPZ
F5+55vwenPi7OXFhVcUxARic59V5vf5NDaBQeg05WNHa6/eOzS+TmBfNcl5KOZ6m7rVm5VD8cvXt
VMpWw8QwDDl7EWvfvZpKd6hs1F/KHJpLf4AH/OLA4bCb8SATB49C8mZ33zUBAmuYDzqpNfja6YD0
QdoRHezAuLSGo1X3hwJPIe5mCyn1HKW3Pik/Zn240lsPlIF5g+6GbbQcp+IRd8O+mL5XhnfWlmqP
1WVPjMheU/MgcWw/y/N9Q7HpGB/5W7twbSdVCVhMma+lC4DoOK7eF9O+TaM41VZ6QXkKiMAKEXDv
hyi9IPW+wke9tst0hbm4TYvUR4xOMbkb0JGpOR0SxL20aa4EIb8wgj20yfBSK9O9BkXrqujqSEPE
05ldsNhjBDXUQK0jRLnxsUQRac4pnzwvrJviYqPOGjPlTVGiS6Jo+3qB6xCXe4vgjDGK3hQNLp5n
3JnxvPSTfUsbcvUMjOrS3gxp6QulfxSFd0F8tF+M/ljV9g5Qy94VIswV7V6v++VWDSJrucNn2DfO
fI218n2OlkcmlrNRbHAn3h2BaLzuzrlFDZcbB3NkF9RwgtGocrtAetBunPhFjvMldauzq1uHpT3j
mT1OyMA1KN1q1Lx7Rf/hRr+Qe0GWoxsQ46wHhDmNsFqnU15CJ3Gm05pdNE7q1hysLQHSXPfnb7C1
91m+qpDL77WwvrXJ/IDU8d5p1UtHIsi0rpSpeinYM86V+p2V8sOjqrMawCjI0GwGCbjvvuM9vMfQ
urS+2rPV16vumDXVQ+21k5vAJRx/pKhAllre4bmEKbFhdlJfNF34dbNXwQ4PsdzHXvIqGX82lXnM
0PSqtXnUGkAXqs2ztB+9U111afrM4vEYHHrThtqKjFXEDyBxu2zOr63iHbtUe7Si25Jp4wu0Xozr
sMqUL3GZfIHEO9qU+utHXBXxV24Ph0yiNB6dF9mYp8k4KAOTg2U62bD64LbfXcc+dWwKp+ld5dIo
yyYge/xKlxDjZnysG3oRerSFFmHJfqdxenmNFhhOFKR6e16TyJh35fKDuKeDa8Yvo9XtZeRgDqET
n565BFCl44Wim4rmDriV53wHfgzPuD4zwz4OOAnknNOdR4wG9GzIk29Dl36aiCExYIXKKDZMi261
85a71smR6QXHxaEz8jMjnstgOWcVzxEIgX00h7PabZ0JYpFL9js8UsPGSAq4o5lC5xcWtmAeDb93
VqaZ8NtsuclYvYOfPcWcpYuBPgIiEC7AHG1kjTcqt7sD86pXqRIhXaJOdiMC36HJ4c2P7W/AE491
MmE0ZYv/DQfSKZqaUKWC190cCuhyhMl5bb3pIdnIssfbCkG/zhYnkHBXAwIMHJEUwTveJWqY5cQ0
7kPhfBthqCgN0BTsSchJqXP6g93nTBW0Y3Yu0X86lk0KplXmW4NLaGoF2hj5cw/rqEoO7H0VR7s7
/bhtUsllRV7A3d+KjI9wh7kaMQjI+d9D2Z8Y3bxkq3k+w0sR6UiU1XvnAYAxjPc811inxz8D6FhV
9dDh5AgWfWv6AHB6IArhxsTsItOBPlwE6yZp9iuwfCyqh7K47ySfvDASvGujEsxa9pIz3R+MfZFf
pyneQLY+KmJk4063udD2w9yvncwzgDA/g13gFNTanXm0AdEOxfKieeLGXvyax6sDdjqo7Q9IPech
Mr/PxfxmSf2X0+t720SSP0RncPiYfeQRI8V+SOVpnPF6aN8UOaDdZxHjD6gN5h4SAZfoWKn606H2
6hNmhZODVJsO7g4+WGhCwUDKeBY51wSVufT0aXnWY3LL75ibP1MZ35Uo9umtziHaArCS2Myotya/
/iutaVfPN4emm6FafkMx0bDspTM1kAkxSbfZu8mrZ+s7dGrgn5V9NxCSafxRir8YynYIUW85lVvH
R89usgCGo0WrQ3HCCVXwFHWBpuNTdCP8DG7YUQRrCtbDR2NWP5okPrhKxafQQ5ukAon84Bw8sUDd
ddnt00p7SUc2P5l7xRPP5pHwCux9mRJosNOcErhGPO31iR5SyaXIpsRYhrPwtL2l/Zia6OZkxSXq
u3M2UqzM8CVLNvUtDRTCpQAnTPZWgcDIldjcyfimDNgjny2R/7ohngXoefM8+OyOPP/nefd582zd
/HdXdiTgaTneVwewy/+aNM9vav7X+HnezbxdVIPadFS6xlBOaQV0CV0IZyZ1YhyZBFRdWtJW4KaO
YOAqMGZ3Qmn+Pfb8qiwYkP/zwDQz6UOmOHVrDdPaNpuX8tjECuYtqa3Ka3c6UoQ3xz5NmmMj6Sep
XculWXP4oCLGOWpT++8NfvM1LuN5n57BWlj9//9HjOgRJU775yHTS4H7OjWP/u8hz4PPb/73ef57
iqWbJOYWyBPP1+DZ/Hm+TMU4G5sCl/b2+R+V038zSmxGqmJox+eNgOS/MblCbh3wv8dYRAXzVa34
56schR8v3QxlYnXWrC9av75Uz6/k+lIoA86ePKLUXDtsz7fs+aPmcsCU7uq/czMCW9bmxFm2A3QK
mgy8ts8nKPX1Ff3nudandi3xi0jIHhMFvBf8SlsEct6hXX/iYkGqeD70+dXzWEM8Dv2lhVGYyNlJ
8BT/PeL51fOYQDwx//Njnt8rOiz9npq9dhkvfz/y9kTm+lr3bd0Gyoxcb8Ciu4gZWyZBY3MTyLkO
HPpGkd6HIyhSgWhw/NuzTyrmBsYusD5psT/QQrNr/MKCgKpNoRylr/bTNpvmt2b2fir1JdJ8bXA3
8a0VczDa6a4Y/qL0uhs6bsp69Ct64uraV8jm6/y3j5gALstBld2pEGTdpP3OcugAZUctznfOgHWz
tk6MwA5L4Tw0IkCZzobGIWUQmnYab0x5rxb9VKvJyarKS44ZD9hhqBhbXJ5DR1E924dEegFA+H0s
42MMsESsl6Asu1ansY73ucKncoV9VOpOOvqJfNAr3JI32il/LSUgMeM0TIgJZFu9IiE4SqzbvayD
1LD2bZiLdNcPgiwePDiDhAROZz6tCKqj6dAu54riQS3EXu+8o6kAHrMfgPE34/B7fRmWyPbtItvx
iUTNQI8O1XvU67tMdQPEeeHoSgrjP53aEtR4or8GqGkJjCaBXXO2BqpGNd3lcA8BfuG2WDPMle1M
jOvkxfsao25N6ZEhwqybDAMLlMzG/61hMM0W9gDVcpZGtksAlWH12g2zGzbg9qUmQrPPAFmhrvIM
cmGqoKaV2TtzGI8JsTpvEburTHSY9gj/4EcMinWAKnkTBrP5+sVwpje1WPZmlr71wN412o/zwt42
0R6iSc/rzrHPDV4kXvLBBMIGJENX+5c4kRutiuDHrAUkoxNSnGcT4+gw7s2qxU6Qc8XQwoxWWg2J
O+ktDHawpxm0qhCkFqfEYW5C1iMrARR3wp83VA2oZGZPkb23lW+dqoCHp2Mm422WvGnuCx76cCjB
bxmen0zDrriIA13kjVroG6CZ2xmmPjzDVHkxR3PDnmGXFr9T69PO/xq9sdVhnRQTFGdn12VlYPeE
aapYGUkYUeCgpejcIlyNWr0S1hucHoWf4oJp7HGHhmjnNI9K5mib8bAzPrWBhOqm2E5Vs1kcBKtz
hMtAwUcCFj6uT7puHJzJ9puCHWIGWtKyyQK4MiVMHDqZWX8vI1xSpbf6inwRQe7yHN/MrB9LxfBj
VYS7q/dE3zhRtlOXbJdySYlp6cnlB/kyscPsC29xBrAV0AVqWvy04u1pR093GfQ5xWYAHXsbAMg0
EfLVT7aLiW2QJnNxxUJoCgjYXDaaJDlqAtM4zEcncX6yeUOKpoRNXH84qeNLNz5aEIc2tY6+Extm
rxDUxK4dHaAip1UqS/eYOAtH3xH0u8tC8XsWCeOCix67fh5BCkkkQ8oLsDgfb+Mmt1p6cqh/LGQA
1TmNMyIddC7RY1jiMF3s6M48jlhZTh+XwmbkjxBnFJkrojhMPPqUCDPx8m16dkhy+GXwpHMLQIQO
qFG3R2NNtxLqNnOhYvVd6DFmcQAdzJDZhmjZIYfFy+OIJvBw0k1zsiX0ameNfNqQSWQEeShMKLrR
wjkVbenL7YaioUPwR5U/C9CLLj964GWT+aEwj/GUwrMWDEDUXU4ntI/rPZipLQSB/ZL2hxaAseLI
bRz9neF1FxqkBA+sd8l7ms+QrJXltszFvsrgWMNPd5goT1py9gib6ugVmxZlFOsx0SdFnv+VaxIQ
w0e36SGl6bTwuuPQUXAbJz1HgEIbMyFUpS49YlM+jSnZVSYIsqjeR9GHVdQM8J2gZqiXoMjNuWRY
cIaikZmnYsLlwlfnlKHpwGRjqexwUtWODk11wDxQHCI2L03uheywj/FchW79qxhRuxseGDbM8w4g
vdMsG59MipA6FizbW6Ja9L3VY9O4gckoVU4xKQ89te4tEtZDc5hGNPVrZ4OhkU13GgFtzi7DYpCW
BVFFXhhHjQ+KuU7Tj0q1AsXr/VrQ+2bxjLwM5F+zHWoU6c3dnADXFt0WHDOje+I1vXyre6O/BpOp
4KJcfnd7oUgpFN+23BNQ523LzlKjIejILixYePPE4DPgQiCYeJOYk44qQIZ4B59Msg9tgLQZqXg0
rPTYo2kbkIutu9dG4CxcPFqgJtuAGo4vlNXO2TpztbUXNOMd3Rg9poOpPZTUChOJ97WP/ibdIZlf
jRqQWuesAygLWq7xYRGTUgwxCcTLMc0n38XIUOiX2IhJ8+UMbOfPWqbvU1/eyan5hPj3ZfTtUTjl
gfiUT8azgFdYEeGF79cdsZ3FdOuM1ci3yfjDTP1KFmRQcUm3e+sE4G+stTtQ0YNWyktavOrecBHp
/Jp4w3c9tX4vLbugynpvYzbiNXkRy2KdE1196RQbn0WxBUO7bdndGQ84JVcQQRQ2FEzDxA5P2Vpz
FNaVdom99DXSrFsbxd8rRXlzNa4tABS6Upxl6uz1VAYY+WhMBysZzOlXEH+MMxGDBwIElJev2P0i
/T5O6anBG00DyK+AihgQVyMIGGw5CQXnWMvlUuC9jc61y6WbhOy2ormreadZqMf1ZdDnQ6LSryAz
ruTNT3XB2Bm9ePsA3nEYnEMsqRDiBMlDfU5mLhaDuHimeWE5XE/7gBBBloc7fbCtwUiFZKG9Ip2b
xSAyhoplRcohA5bVVDRN7Au9zvdW18+l55zKGm7smILqcK8iiU7tmtVZC5zeUdgsX2S5HedKHFJd
HqAyH1QchMJw/ZZ2+EjjOxOAYLqzUL5GA4Qj3gLwfgRzUF2w65EZ0SrmL9xAxKqvOdC/4OTPJO1o
HwUVeglzqvNVEyVS+2lrb9pyJycNcQK6m3nZ5TRYxClyHtXwdzHvzV5J7lL+Kdh/sdfcmIPgsW8G
+GB97+l87h+l82EQJOQe5g8twoW6a9+Ix8qtg/oHS++t+kxJa4S7hORZ3Xo/zR/eN9YUYBSI1671
1do2Bwybb2gCKDLIqBoZtL9KlkrIASQAM/vYJMBZ/2LRJXbCy7g+sYm2Rcv1buzvmTMsDNoy87S4
bnytFFnvEMVrbzIbX0ErMdVWS9aYqn+hVdwcrQl6nGZrkItj3WaSg9yOH6QDUcAUnc5wIViDklet
SfA1JrncPs0heSrmfVvyS5mk6cRSOr+7Sn21ini6Ks7Q/GoSSeUVGc7oz1NLPjBpTkd4dgMnQ08Q
T62cmjG+FN4oQbPpOuw9xaJILVMnEBmlbdZmJUMJN4mCbAA8PK2+n3JioG7O091yTOh58EhDEWcl
q54iQH7o51yl5zZCXfHdoQckv4Lqs3lefBZoDfAkVqVKLYqNWJ1L5L7+e6PM9l4vNPYsEfbg1Paq
XWotDsVWXV2exzJicvaRXACB2ktzVsh42gK5nL/0rD4Q/s4HadLeqqrNHk9dje5pb89DmVbv5r6M
OI0YVKsAmLYt1sjrauHmSqicdHqX1+eNSdIWfSmkQtrZruMKR2U7X1soXldd0+br4kR0URrz63mI
qTD72CK9kg5j3BaFBu76Rj3fLfaT7F0zTv54mYNmtdGo1KY7bGDxfuqV6VUAJ+kK5mmpy8zl+Z3P
m1r8SDXdeESZRTbfrHqQ9tz2HDl5d35+ZSnt2Z7ya2Nn2vH5zIhQ6DKAU/Vttf6jCNUCvN4wDayS
fgeVtbqYKWX2at8DkzVdkgFfjs6bOwC4huG+OKcRE0Kg1JV41KoSbeuRMbtj1DHh80m6G7yCR7du
jmFI7VOmuEux/MiSH6Y9K98bdVkCtfTMvajH6B21wykn1CKBF/2iGm10aU2j3eT6ZHwrCgbkY/oH
NcsmzjICSBa+qsb2QkcegsgIWF6dNIushqp7ZZNFvLxYil9kGLyYukUR52oKbKHhCETCOIuBnn2D
MeaeGZxZSseEp1vvenNJZpdq3iNYO4nVd9ec3s+GqhBru2nOn4kx0rcemxFAbiK+KfmXB4P0Urb5
gC4mtw+FzMdtPMajH1cO2VTFTtOk/Vs2FtxVAVIFr0nBa9Ka5SHTQGT39oPwlewcq8pd7eGPgYup
T5ojxLWCRwbKDixkP6qoZ6A6Icw3/hrwWkzGML+nBNYPf21OMJty1NSqLnZOZ+N1t5S/DFIusdUY
v6sxu1QqUthW0tQq9sSnJhe3bJPLAu2+JmAA9FfVFDshs5vSelZICt54suyGmKquTX/W9W1hr8eQ
X8/858cE0KYHQP3VlANn+QSBIpvL5EKDIb5kqm4F6Qs9/8r3EG6fW7rx5yxpM79qki/bbOXBcNoM
wPc4IkajiZZVOT/e9YhM8TRxtydWsmgw3scxn1/XiXdnwO+azJqBLu0o26zMv4mmh7SSnB9230A5
mAtjt9A72D0/2fFeCBd5NTCxd3rkcO5fYqPyiyXXXwHg7aY0sj5aDGrk4gAZj5zR+kh0HfHUMDCJ
NhstXDSwfrNRMuY2W3wtUhsIZIqsm17R3fSS8Q1sLxuIuSTNHdzVGxXmHY2RBc5eATvLS7g1KgL6
EglfmXiN6BS/ZCwgQJhFeXFicton6NPs/GTzbpRM0doSVIiRD1wVTQAkXswnuFP36iLF72r9RHZS
He92h8DMqolWifRSIC7I4jdTRTucTYP922S3QOc7+dm2XKYgwUSUhpnL9G5MaeRq+VGJy/RSTo3n
L53avS4k2LIdrtC5WHguK6u7YeOwLrhlMcXI7lbFWX+TJFhsyJ5bDqZdTr6H4o1eazsm27ZyUMus
1lU5zwgwUBhLs2R2kivF3dZil8ndrG7E6od43qgxNMnO7uft7CIMM1qovOv7JDxRvcbr2bM47kbM
OQEwTg7iekHd7DZFcsGFhvEwEvUjRukS1zI/i+dPdvQBXJuqV1+Fh6hCHy1cOA3zitHl82jM8WUc
YfZoy4zT1Ouqa9cnw4YYEOMNMuM2Kj0MhuuNqQLbUBClB0XqaaQMYVGcRS8e46J/q6aRbBmwB/6w
zkJVyfAunfAFQnbgirsahDHSZrt2zd5gNf9sRsv8ZjoxJI3U0W5W3I17Nw/+WQH0Hi5Ju1iYPQgA
PtHsQbsgzatYubZ6SwvzabzKtXhh01EE7uq9eh563gwuYIQCwIJjRdmxNOWvrkmothnQUmmmxxIM
DbvW6GSg4283dB2j06ywCYwMcgUH0jTJYyDjZseEhaoEBBdi1rQ5JnaUA4SpsMuIsv+WpzEqpUL8
FtL8Pkj7xz8+40JX4m1r2smrSzTsxbCsu23I5PV5w0IeQ9QylH2P3HAPc6ncgiu9q6qJ5lSQ8+HY
VvdCsyosgJ1fjTxBSSg0EVQ6rEespR4te3sxffhcbHOi2fbIixFnTPAscB6o/CB9WjG1mdcKjMp8
fd5oo0EbCCqZVc//HpqkhqFqXLNU6O85+dx+WeYazNXZxQVkqH3m5wIVI/ieIWykAdC1FDF8weaW
sNf0Jhzjav5CJdQgHpUmfD4+YnoJ8m/Gz9P2oUBRY7VTflGZ7l/iscwvz7vPr5ieKCgt9f1/hyRW
kx0mH3N1EGjnac0zlL35741iEFMCJrsMFNOZ5cbpVv3rpDXzsSMRsSVf7kzIdIlGqnNDS3Efz0M2
zoh/jj+/+veYHrpeVhxzYG6XusxjRDHurjCs5oJCqUP4bg0No2nu90qFuyWPEIa1hFc3bUecKPPh
5w0RGAmbhZYO0v8fej7CWY9XPP553IAufBgrwkgHUiFea8z/WWqNj+c9mI5IdCpnCEYJENu1fxaF
3txI/whno0LBtN5w9YOKtRKIn3ez9RERjxiwle/wZYG5rCk5ar2gvhtz53uq09BBvVDe7aG0b41H
YCJgQed7LAdwUEPxx24VM5SJ2pyHuUWTNyX5LXbaM8Ich3Bq2l0apeRLl2nqy7gW1KTsDMdlPWaQ
S7o63eOM0WRM+wxhHNskKEIb2yLmwcjGS1Jqxh3UpntALgkyYEBmHpOVFHdL9OgNakfpiuEAnxQo
3HoscfP6XHvz5VnBgprVzllrcBKr82+s1tLDYRDrSlDa9XQRuvjASQBu2Ix86nt6Isjed+NkAsc0
zY9hmrq3celj5lJgZ0w3y3yP3sjJSVvlbqnDtNEiU/4kSvDRxmpPVrVZ7M1fema1YPlz/dbOTknj
uzW/qcL9dLgGHd0OALW5wmNnyV4URZLxTtbj/+6mO7OaCgL9jE1fVAPBxKzrHrBzsiGMfwyzalr+
ERrd7GUhqa9Nijc9Z1YHU21WWG6IQxGLZIlnI42a2s2Qw+s6YVIWrROKnY8YFFEgVT0JB3R4VLBF
RCBG+9TrdBcnhyNDy6yjk0nBkBvl8k6woY6LbzNapfer98SWzaH5N7WMW2aO03f008vWqxaK1FEy
ZZZiOOaEXF4i01uhweIlK+zqW2XQhnTzMjql610YqWEZp8iHo6XdWEuvv+vLvaxHcFSD/bwDRerD
cPLokRdEXTP8qvaECMNXncUlXztBUSWdY7oSdJE+dpvJYEfO6Brtg/vKCNopjfmfJ/Oi+1xrbsjO
rgmSqbR8HYb2VWnafA+IM8LeUTBwVtUMftb/0XUey5HD2rL9IkbQE5yyvJW3E4bUUtM7gP7r72L1
ee/EHdyJQlVSq2VYIJA7c6VXX3Pc6Rvl+8njXCKcxh284LjytYuo6yetF+a9RT3VSy3hy95+mEpc
Wthoh65jPyvHsn5rm1LbzQO1r5qr+HGzT6y25jabkF09XWfj7paZeWfMFzxYyarxmed4ZlFdgSKW
19t7YMMZ4fhYHNO2hy9gdrg/TVnuU+53e7/1xxN+OhpV6OI9NXUJ1D/Ckqz7IKvb5Tnp13VNLROB
I5k+VSpqTv99I4gU/HtoNB1Jm6LAwrp8St0BFeOQYW+HwhiqpavBAptKRgbMO5iCKjG3IhbD6XZX
iCptODZKnqvlRqE3bW0G2mRQ2xXRBhI6zqkxBuY+FcqnssnYUtPsnAwA/fhB7OzZC59usfq2BOxL
lfpwDYvROGXacWIntgdkXO4gRom3zpuZOav4W9gbraHJCk222tF1bL3UJlD2auAzb5dOzhh4RRUa
82od2RKC0klW/X/euAsCyZHFxmZqAKvYo2wScmc04WqIIMFVskOud1ofrnWBsPbqV62Wwu7UC4ha
dkn6KUmvPQy4kvTMw2yk6qHR7eTa/q+nZl8evJoronerqz0P4UOqZeGDRQHD3l5g67fnbm/4xT+b
M3svrbTzTbIcnrLljRdTtaFnuE3ou7bunXDWT42vX/LSGi7JhA9QiuvAIPbC4WD89/SU4RnvOryG
KfrO5Fah3ECpGnfEkLnXVzPB1w5QbjAM5bCfddjkBEqaJyZ3j0IwWDIE0k61rI/SR8Eeaju+jMr7
zeMmf2MKVayzKinuNWuJX9A/ijiY/M74VPa2R3MRbAxSVUZSfdX+s54RQBr97E5RrfAcah0nWG6z
GNSs8sFcnI7GYF9UXe7/0RtqqhBSpVmAVorcP2Hdq5h0ZRZIXIdBULx4ZWFoWy8cDuUptHn1dexl
PGW6P4pJJSSA8ntu/ZNBiBQ1e4blrJvJu9cjjZbN/Mx6PGAi0/+qMkvf+XdEi7XIsffATNP1GFuP
fAV3r7uU1KwzF6thqMrfGL9gEwysryfXtR76FmPE7RGbHzi5uft1g8FQoo3MSqpmlyi4z/FCb7g9
13jk5kqZ0P/1ocuoeIzjrn9Ku3hYU/sltreHs18KbELxA6cBHzLJW91E044Bdo+h34o+stx+sFuv
e3Rj0dylDv1BuSfaE3kLyrwbODo2JTPr2y/y9maa+nLt2wLMqkKAvh0BQ3gghNA0wRQE7CLq7HJY
9i2kJhO86pszhodopJVzun0ABQk6DA0cWEbD+f72XtrU+v0YU+ZVNdF77Fbu3uN0dawa4kVVDGdb
yOQXO/mzyvvps8nceD23Bi+5sOCYAh9hLajNvHqCYsVbJJybQML8vFnKbupHl1aPe5WknE51db49
Gh0Dr1sXeSsLYPQGOhH8EKsv701C46RnyH83cyf3YurlCi8VN3InjM5m1sqzI+QKpqF379ixuB+l
t7OnWl1uT93ewCHBK15D0QnD0jnLZn5BXSaCFE8ZGPsqPkb9IPZj2gwXT8hiG+v6gEhOzYBNa/Fr
V/qLNBGuI7a0d7JS6sEuGBSUheETaJ7CtYxUfK3sItw4eu085L4VrUF5ai+WjaJKGa35WSINpZPr
/Q4mpOMRlo4B3/bRSfGG10X2N+oX70o1fA49TWamW9LPmLMzDFXPjU04AzEFaI8cf49pV5e7se1t
9spDuasIB/57b16ei5ePRqNjX/7Pz6uqldJmY0/cxHoz5PyI4lY+TJJhW1QT9Y/ogeaAX88kz+cE
lqwxP1VF95/34v//3O2j//28ylXOsXJJbt4+ZV6+wL/3pj59tPuJOGD8V3k9N2/d1KGwSlT2GoL7
42CFLBVJ08LKtL+SxnZONyAMUwPnzPjwaYDBX6AJq3VHM1lQkfWBmsqSU1sYSkEbWzi63PqJTNhc
SXnxHSRQ0DrWy+2htzxsF3ABdge2rJQfr/uQ3ETMCeZd6/gpU4lJjkqn6T1ynmQnnEOzBPXAGdbZ
euyr4aSNEcjQ0Giwt91ITLc3I2q2RNqrEi2nDiP5e9MSiQiDDld4HdElM3daYkBOvgEksP0n6UET
tgOrbC8SQtEnBBo6SPl2n4pRzZtYFNZFK7oOEAyccb8Q3TWvBhK/3aA/1w0NAXolwi+JNTcM4ydG
NtVLa5CrrRMnfJKGZN9ZMSztROacaHbFnsW6+BSPMQhfp+1fzcl9ze+0wok+tLakigKU1fr2cGj4
qXvZGteRHOaT6TgX9Ot4O1ZJtm+ndN72Rj/t6kw2H4YZbrinTy/D5JZn6aPKR4VffxQy9oPUpbig
AV60bvSYkGvuuGdKg+ftbIA/ttvePc+IpX1g62QU9KjeWi2UH2d50wAMC9oqIyJQK++S11q37XKz
jrd2XlPUno1MBZ3q0HQuCxsrNXb0miqdEm1s90/QlJ57o/AzKsjxciyitB2SeSmlxn19UaydKeK0
6mfMwON82g0GE4X/KHs21KfRYsqXOD4r7iL3DbMVbno14aymfE6Z62pomxOsl+bEjwFQ9vaupFxq
ZyrNbEi+mwk5BhRkTkTqjGfnpRw6SJ7LU7c3/1WWTSvutviD6Vtgv90EiZXpp3TwiIOHrX7qfyw/
7U6IR/1SIM4zt0+4vcFZDE53zhgTzoV9hg8dMmC0EoMbcQskLC/gabvFEpUulnd9Iazz7fEQca4o
cHPTfkadrO5fW3b9vEqH3Lywygl6mjuHOgYrWUIfNoAeTz5l6jWMwy5eRalR3vPon4jlxM3tUTYW
6oEukHY7VIm9pv8P4QVC2z8lHjwANdCpyLZqORbR7Pifj0pdwLdaPnr7ZGkyY/DzqN/5C6eJvNXK
8ygLL5avfntK0QRj52l9d3t0o28sn0WVEM5aOT9UNu0MscFUbIi6+CMLm3zN6NXmxOB371QxwDRR
92NmfueR6eAOps+FgarOaLzNDux9y/VkTvqr3fQk0vzB4BW0fBThO/AIFBAIHeAsa8l7OIOJFpp4
BttX3elIOsG/513+EY4+hOuIioNF6dNUBd54eXz7hsVkeFj70REanTh/Gmn/7xNvj5WebED9gdOs
dfd8e0Mx53/e++9z0gLDD3FpO2N6w1Zg4++RNhtHg3iT+my6YmtE02pMRhM9RvFymZAYKuZXumfG
pKkRP/2Srib05FJP6K7tXv1s3omEyhet82dgm4dRsv2O7Djo2gGLhuKwbLgLtw5IFPrvVml/2F8y
/Wxhv4TyVNnptlDzDlOS2szSuAeHmwS2JAblj5QUuaK5drX1kNcipVq8PFsdzQll2rzBscN6Fu4X
QR2LDUc8PE6+Zt1x6ydxyu6dRdjI6y+iVeqsmyZDpcZ86VLgbVrdMUSsEEqw7/phyPA6fhA2yw1c
JyZURGh0TLgVLWBemX2RlHlkkLw1Q0oM+JKkAem3TAac73huweaeC5NcZCHKR8dfMMuJc3HwFPLn
Yj6TVC3nrbTfhy46DLXhshAvOvguXm3iKS7Gc5yiWoSDT20A/uCEpSaQjf8RVvKQtMbLspbs9JDm
47Z6c0dYTn1GXwCXn2PR55R9qzK6H6Pue/mTppbFLrIiHK7jKmICGAXvrcvreXDRMqbZu6aDRvaj
M8+ToElJEYDNiOz5afg698ZzXvp3zNiIjWQjG0Q3/jab/p31rAwMbXwgG13tCsuga49DkW3+WrH7
o1XvVTRNoOo7MorNowwBuRO8Qt77GSrKMbT8XEsOlv5MIkK07Zb/aetGyCladlC0IWKij7Zwu/1A
stUOTMe01hYjbht7Y7bQMDSSbEq6x4F25CXyHDIPzykWgD+O4VmqbQHIupqtp7B0r2hm9PCgXTU0
dsFtT54bab4l/hhtDHs69h42aqq9Yhzb7r1ZakET5cXWAkmYDt02GfQ7kY53vm/d5ZXCVQVSV6DV
TqQLMOuQtRCvTODE1H6p3v+tbcfBiEPSnNSX4eneKrYYnxJe6CLrW2hkIeHNNtakkU7OaN00ahGY
oZzYBLb7hoIZJKMvJ8ZVibuS2xzFZ9GY/0QmuKOmje7RxzpcN9CB0/69ptLQ9DUUNic/MUrOglik
B6Nujxor6yYtqFbIOLKNix+tDv2g7rpoXaMFVDUealFDZ6bd1ou4Uc66car0O8okm4095Tt/LOCI
jD7xlqTYxQtzuneqB/Yb5yRE55NtS1ghoxVaSedCJjJi5Nxh41qzFW0X70oPObmp71sjf/adxNhM
S9cAEtvKqWxxiuYBkhH98J6bkeox+KuVdDmlLtQ/h2u9arDzjdFv7WxDbNNr7h41ClnBysZMBKbX
kdcyBTsdhxbVPOoiabZ1VrG/90nrUj09FIS2ccYQe89T0AdU/EDfOPOtsfwsE8AMQ2bdRlj0ZXwk
q/6QSu9PnijqQGYfOjxfuURSKyl2wcOGw4JEcgwNQSGobzu8woErN1bGkZKW5G+TCPNo7CeHsNnY
6MZqwureFHdhTeFE5ak3Ktt/BQPXBfMw4Gcs+6pczYb2q7nae4kJpYrwRLnyOCGWdfLYje6pcsoD
uJR8Td0n08tCcwNZ2h9OxmqYm9N3JEKLYKLuBGQMGspGOJp7toUbUdf44WZuuH60S9Cu2P0iTM5Z
v7NSDSOG27KoTuqpyds3Nk+/BA8fvTj8Yee7E5XOHZ9gvD2aNFbWAP/db/JRj1mbvmikuWT/F/mS
M5bmGFhNFuw9dc8VVhtTw7EURUR/s5SZslUt4w712cku2w41fxS9odCLYoxOxjMpxezbLtTX5EMI
IVTtdFTgwez6JIzLtdDnuEVs4wDUc1fJH8crjFVZJA+hHYPVr1aei6Mzi8W0NReuvt22Z0ZXX523
NPXEp7KZ8u2UYTXsy+d+zn6iemlccdWblVkU3dBKBxjCWZUEcseJtKQv99E8G5e+GJ9iOi/cEirM
YO0pNqJdKHStTeqlMIJAC+ie5I5N9BTenUbb9VgGSRif/AwbIPwKy4XXWDq/2ji94WRHLzX4DAHc
rlGxoCsuvCvK7jB3bFYjxuk9fg5tmDchwlNGUdDVr8RHZ0FVYQtwx5bzaHkOLkOIDQHC3zOtWum6
8g1gozkNi6AJRGr+GAamrJiwu7nI5U06voS0qxzpojngnyfFEVE4BM6r9U1rJSwD70QP+d2avT+O
O2Kqke2L5sf0RLT0KFLmNYnuuaMoImOSOFr1S1NOS29OujO8dtq4wtcDC8yycH1no8W0EdIKZof+
3uvMH6Hw6woWICLK42qC1xRw/37VRHsnDfE3KmhO7coCspNjUeQXWgYh0f6+z4e/A0K5sFk247x4
Z6vxytXTbU1LPkz4/YxZ18mod78mKuaqppJw1LJ6JfQcK2aOk49p0xFD/WVIwmuJ9zKXOE2N6qi5
PZw3GjkIhf+aOf2UQ0WNe63RZaM2eUn4KqQ9Yc1+4G6IYJQDKWqakkOZ+rSZygdZZ7xCHgTdzwsj
GNvuW1czQ9VwOsshvaPnHNCFqCXWPaig284HqIhXS16NcibXWiL65+6jp8XdtezCcjOhwAZg3cgi
E5mFADXihxeYgB3QXex7cOtg+wAhEsHUnfPyaroE1dNspHnS6p57DBEHzFoDJSkqpDC9VgVJcIlM
ECeYy+D8v3F5whilRMs0Fxw+0lKa6G9ZR6svdkzGsPXAuQFGeTbRSqkT0slbM6ZIknKI1qNBnl+T
eEatWQ+OGV+9vPlDKYsCu+LjfVPzNV0e3Z5imDPvMGRQq5dJdYWmJNjzXvWx/DOoUT5HzhU0lZ4C
udm3LaJFWmh/AF0VUdUhvs0QhSpu5kljccbVfY5RbZxycsi2xlz/lH5a35utIck0VFhrIAqoqlwz
kE+YIfPL6xMsseC33JhqwtFmUiNdhpSbpB2Gq9lwhVruxIJb+ydMR2AwWFSznH2g8tOlwOa+8FiP
RZ3vM4zeiVVsVe3kO9eJU7gy2Pm7sH2kAK8ggFVlW6K/4dKJ9Q0nfm064JOoCt47tqfvdDl/q7j5
FRMBEJNTcVD7xsJIIv2ZxSbCe9w2mPdyLmegWir2plPEzTluhy+OcwS/QwhxrXJebNG6m9rMMcii
rw+R9tykIkcNp07G6X5yLA5BrF9kHgNdc9THqLQfiWk8qq1yZQuIYl6a3PWHxNe4e4+Cc02Lnjz0
41tKJfLK981pbfXJfausv9DUcq//yPxFFVTz1s8oB+uU5C4/YFfuExe9nQXChoTj+ea+5GQTToW7
VYKNeq5vizp5ihptJyJIFNU4Sgho3irRyQ72fUk7JmZwXEWAGCvdXlHJMg9UhcUz1zrAOn5inO0U
ls7MEGfxB7SX2MxUcUKjw0Rb66HYqDH+1JJhcV+vx3AOPPq2rkU6Xyeg/BtNw4DAZqO2TXdb13xt
IM5fgn/Xz6N+zL3qfqxJLZfNA8XoPzo7tHb2vpza+HFt/a4mi0QkekvjOKnQiWO11M5Y5hbFOMKU
UdoxnO4jg5x9jHxBmUuBuSdaGsvjXlBCIF69YdZWbNfurZat6ezWP/GEwE3rBWwSdI54K0R39Duw
SUYRfjkFjfCD9ndK5nCjq/YOcHe1BBfYkYZptWp6r3+xiaEO6fRWIpsAUoZx3DVfdRz367C/2LFT
bsc2sPB+7AwNY7IzIoZnEW4dGuNpKmVyYCL0B3aDRmfWE1WV4Z2tJAMFXlqBtgw53Yr9vAPgLq4e
/LodT0sppBFH3IJF/wYvYTtFLsylDLAV5QgCHAJ+znJ8pT93WjgfMzKCgRnSNYrAtdO32GnOjk2D
m51LB4hVM5KeIOhr8H9Xih2vYx3coYbzWYM71/1VOSoKtzgurppcvCabskWPIBkR4fM4OTH/Zd0x
kujsnCCbB0C5N9BIPUnOw1G6vzFt7nNwjcjoujMZzQR4RaZIVPQHp8KhXDkssiyR5AEgQbWWyRiI
nHhP61MDnntJ8WCn9ZYW6oYapEq35EpZ/bZO3RMB1+JYVPzEWqLS4+KGjKoZnYjleiOiF6aJoGUz
UqWiqvdj7FAEaqsTtjSOeyanXy8rN3qTUvk+QTPWu2Yb1rYF5ke/S+fkMnumty+9YgjQ6bayI9CN
lokdkaK1rGfb7+lNfTDJswWtg1iHN+E8YFVH5b64Q4VNXrGKUby1nljXHrhX49CFPRJa7FUjhXjI
3JcSsYZQsIdmfRATV7LT4h33Y5htOEO9lbzvdYiEnHYr5pIc9rj0ugdWHOwp6iikieHWZHdVtHs4
FmCau/ATAOBoOt8GCtFKb0d5P8/weV0XrrxbmR8cUIC55+R5qybc4hLSgq6jn8tqyy+lz+Nmytj4
dwXKoWUfzNzxCaLBklI+E6g8be5Hp/6hz3Koaj/Q45H0S8FkR8PzlbuusQEFy2WhoZqP7VgHrUaB
SgSIQVv2Z+XQ0qsKl9EQ7pfNArbtI/uUjXRfOzLb6Zp7tWqtOVoYeQeTfwVRyeU76llYgQtRZb1P
8POyz3aDtPP0pZtqZxQEBwYjeo8Y5KzbQqDN6sUbiOhnr7evTsdhCA4NOq+zc1EbA2q9q1XuVyTH
dOMtz0eyEQ4GPD+lSbhadkXQqyhJwEtsRSiSGOM1rOjc0l+ZLT41iSg38FlIGMy4l5WFszr6m07e
JYToGre+xQHFRjhiX2c4Vk04zcC/DWkvmdVFs4q/YkwJCBdsctEc3nGi3+HKkhu2qV5AsY5iReGF
xmyKYFIUsw7vQ50LpurtX7gbh0kyQqinllkFL+G+h9nSw0SqeNlvWmnRGK9Hw0ofGbohPDO2oW6X
otAHhzSFGh0MhJ74yU1ulJF3p2oblJs4VJFP1qrGYTh6xKXmu9IWj16Zn8mqlQCY8Rx58VJS+cpq
b7tMplJFxaW0uCoN27+EWDPC7Nr55psYaNW15+TMCPGQTfSJDopyWt/8I0LvD3W7/BG1U+LR9NaK
Bht9efV70jUIM7yYMKwT44C7b3erMgy/PTxpAOngTA/Gb738dxGp7oDG+49Mh+yoK5bQjvE9ewfj
S3gTWezwr2P0VFMu5TYu59K+BefIMf4rT9qnQU47hSOOoSqbdM4aO1u5r6ow2EN0Nq8J8IA+iWVh
ddretN0KDYKMoPA+a6/IaAufDp43QrQviCT7doLxZXwvYlQmr6iYsrbws8vavIg8YTii8pBt9N9I
K/aTYVFMu7xJmSfsIhyHq9tDxUmLrI7AyDv5zYHN5a4QoIRovCtxxcFZjYreOM58j8dmAj2TOhOe
V1ZSwvMLZ2eEL5DHx7jI7hq9aA9tH99VceHvodg914u5NNP+4HXnqMQ9Ao2ciUSY7vOZZrW2HX0O
gdaAp4CyPp1oOog4Cuos/a32aiouJ264iR6d9YnwnqYTTPehfvUT1V3KIJMV+Yz4jUieySnrASTf
7tA73odbn0HSvNM8Gq5FXQQjqtKBScpznhR/RgSpvh2fYG/XezjGkp3+EAdDmTz5qLAbHybVPNQ7
KCXcy0Y2IwjMH4VdPOVWc3KUSSYe3HYXYzWvvOJO89ornbfvvSd2bp5ebR8ATCrJTlqCMGFWYpNh
/8s61bwneXUPiGtt568GHsfLTPTd0qw4mHBYcufxsWTJY66AySbMLvIRNJjnQXIRvafo/SWuQOm9
23m0mUJnnAX18bIrjtgPrnRmcRjWo03IH79RhFXCcgFNodWZHqyc/M1liJ6GBD9ic7xrquqzNrMv
TTonDXvUVs0jEH++EwyzUR3tmJWFEHxta60PHjaRtF9ZXl+u2kpQwkW40bTA/FaYQmEvosUVTwVW
/ZM3emA0uLzhHnjNyZNzu11+qM4rnK2JYBYaxUNh0lfXZum3pGwCk3ouIZMOyftYgroxDPay4Bdt
svoWUbeEkwz1FAx3hjPQ648wbW1WSwoisNLlCmeSQ4Vzq8WfkWVuWAKOaVEsoLoqXkcaTMTOZE0y
CYm0dWsTJYzJHepAxfsawdG3+8+eGHJWK5xjhvvVhdEXh+OnRHWXrOquaihXlSVJGpYgpmejfxNx
/tlRgECTOBrCIKOD6URPPVXAqT39mangWTeDeY24mbKU9ubKg0lGd0cvomcLPKReas+Fw91EW9KP
g/WYZncUCMSBDDkiUwN6pgXwyguJBOtJJc4mCUvG/dY3jnvIFmhnG6qg2WIgDRnmF1c9GFC/P6om
P2B3GldA169Tsou8LtqiltfrRJDoVK350yTxFrbikTEEymj+R1YzB4HGMjYQyX6nFEFCl5wIIv7Q
XSFp7y1cGqBz+4Rd/MlPnTW5FDQTu38YGvmNh/KInVSnkbTy9ya6Xxmqi6GTJF+yrAKbPo5tluFm
8F8ZDWypOPujanbqiWzOXD9o8tFZk8xVVWt8xHOYk5bzA8GVKrurYfYHMSck+FJ+29IYMAsTQNWH
BDgvd+a+db71enpvxLgfrBzbunwrpmMO6BM1ecKTHV3CpQY0dp8cx3xtdUCunXqN3PCr/pkm62kM
3TXbqbMdgn/kNcKr14L/6vXnOU7up9Smx1trnxtRQKxWRAea6R3qKhQxcp1QFNB0o/bBpmO645fV
2JvmN4yjB9Bu913FelAux0OboYXgljNK7k4hBAcmYOu4xqm4xGYix36unJlfQyvmjbNcIClBybEx
3lMO3GuvMx6AvnjBlFCMXDYavwjrFeL4p/0hpbtNxhh3LNu3wKz6D6cBqZaRCDVObcj9x0e+XXhx
HFKJs5dR95wMxtuYvXXxD9SLB8fMwuA+lfZORSM0R398AY98KGd0YWJEgcJcYtcTp07WAwywKYdC
rX11dO5icTJ9x3jKtg7z040xDed5gks6OUQC0N0wBrI7kvZXbUn6V7x6NZNO5fU9nqiJe61JR+Lg
vHDm7INOltdQU38xNW3TKftyTVABfvcp7lXs71trvNMR/Buh8aqNOHtPQoObU4Fbmbqvfkp+UDMd
uIb1z+xTODmTWyNpso+s6XNkod3N/I5NzsTj/MOM2OMcgRBZWs2+t5bzt2J8mxVQFsswP8fJT0a3
01qjgh1GmWSYY4MmomXdLBF4zZJ2mGkKtaCmY3yWW6R4Lpu2DJzcYgOae8kmrHx+ddZQbadyAM/U
/DFqdqox60w8+ft8mL9jrSe55CRbFXEKLMprg2KOc/LPWIujUWJ6RRmAbQ2asuKvi4QEQXLitEyw
LHlBW7gqqtdh+voDxn0BVU1NJkoTuoAv0E50LHLk9rp3J4UpCDRRqow7IVxHJIidDetj0+dwAbvp
EPZUsDeKqLavmB122ptexD8Fq8LKt/x3r7LZzysAjxXhXvqn/RXZwBV0pRqlcW+13Z3RE3RHL/M4
gkX5ztg0jUl4UxI3bv5Ei9W0RMcj74W7u2JFjkuTYEd6tMX4npuAAdAG7IUxM9DWLKMao90hjREl
yeAVxAemhJ0e++emjq0NJEaWc7Zyrekf+cMSUbiopS5MdjsnpuY0tI6lU64TTWhcBbe1JT1xSxhX
FZ7lwHM1i4rdR9DO712fhgAlGIQMzoOv6/06CvtHvavKbVf4L6E9vGAbJU9SDliJ4pNlOneJwURA
xy/H1oXeTcc+U2tzMbxwTUqUZPvM1j3EWbMrksdG058tq47x2/sfUc8mBbrDZU6LS4KCGHiJ86Ay
80l0gaKfe1WQ2d9S2ULujtqCKvZtsJDzJ01bK9iqXKztH1TtD4IOD0OM0mgUZN0mzf3jVz9Yzt5L
BDiOwjwXaltbzcuOFdiJXlEeJAky+rFzLFt+XX7xIiu8I2nu31nEpLWiPnDOedf9QgUVW6RV70iO
5fmwtxyEf19Pd2gHGEqddi0cE9hnxjAFq6bBjnCVYFFap6bxCBDXX5kQ5oe2PLgpGA2fYqqy1L8g
WsF59hanOEuUmyOYhsb8kFA5tGKrC0FGgCx05C+TCLgcmfW3S2JSWKBeYnhOrWQmXGuTv3GJILC/
Agowedgj8YyluKBoL53aJ15QEEhi69uO1YfJWfDUgPwo6RDdCG1L7oyFCx+d1rAI24RZGTwRN9Ce
POpP8HlsLXWqkva9SpkwR2NISbnz5jTdRY40ZE4k1YJ4LC7OYF87A5NyWDeAUTxOaWGjXii9T93x
k8nXrleM45DMqTunijb5m9sJwlZcDxSZFFcGUudoHJ4HKCZsDBa6Ugr/Tje/JCKG1pL7TTwoiWTd
V01JdtxOT0yykkCyFRZtyeyhDl8am7JJ6FgvhmS6Km2KZru+/tSt6oi49jjJlGWk+QCFDne8j+4X
Eu1MBo9R37ROR3gbJPB88xgW6lcrPGpXnAv9rPzMYqU7EazSgvlHGKO+ljVnzoZMTAzk0LXGIK2y
Qzc6X4zQhPQvidHkKzdrGsAXfUO3dPRtivKFww33Xo0YcNzvMMwNK6/w71LwTDsxDN8eCrobpffR
ONYHr7tnljKv5mWk5RA2RDIYNuY4vIQOPFm3WrZbuTrJDaLWrwelkFM2VV1uzoLIfIaFZ2ZYCbjS
bLh83OYtilNqthz7YUByIfD+ZYpx7fvdKhf9eJ2dsg10c/zjRsYc+C6H5dAtX9mWvWZsY1yfE4FP
/BfztzuQoMTuHHrlpRDutsFAhpsCU0bszSgv5TeS+DW3XojNRCvBlD7gjPe3t+XZLIpd21XgZ83W
W8cN1s4Mh8KcdneOVu2qNDm7KTnWcuLP3WYX9KefmntQgKxPNuKtnHtx6AqIizrNupMZURmI/CyR
olaVru3rFOFTCRaOmBG4D9RjgJqF5uWe+hxLwtB9cktOcCnLwOR2Og9Yf5Qtn9Hbnb3jKCx8WXcO
f8J5EA8FcqbbPnO2dokbPtJJtEAXYcAU3APLpyEdCoKBxJt7k4laaaBhg9ubeR0OCSwmC1wLaAI/
8oCtZHD8e/VmL2XPOYF+pNk8OfOy6gjKrW0uGqH6i1c0W25B5pYD2XqRkGzF2KiK+tMc4+UU1ojK
rfuPKtYPqdPle+l3L6bZ8Koy2Q9wBv3Fj/8sZgwIbhfBHkm5S7QRDppccE20CDD9G8hqtgMuL9MY
8ju5Mqo58IuAejrQO73juIm5atxINphsZOM36rHcQHfZ/Np4Plu4gUGZZD2nKxcQapx+9H5cYiEo
o2UC/yk60jWo8Jbf3rv80ee8fuPkS2HP3B+HVPxGkz4ELSUYBeSdIK+qp8k/G2pyKTjByCxoyu3J
EiQTv8bRE8ln2lMJyyrVraikpg12oDUcoGNIr8a4txMbpEuHVhFd+847s1axcGY9pSHayZjy17TO
EEbqN3Zm3SHXh3d9wD1GotzLTrJG9HPCDmGPtG4IyFDmHXxtMGtJkmw9SJKBMWRLCw17jkQgwc0l
55+gbbSDQ5ewOQ/UfUcLlrWrH7qwOMtSp7ELFQueDCdirA59m/GD0EfKsFbNqHHebyXoUKpLN93E
XffQCsUX45iFtyc3rG5dz/iEHcT9HT1pT6CCockkGjYJbEeFXj3O2BZXvV08631yGCILHRScSjP/
2g2I0zR/aYvsT5eYH63gxSZy7SVWyLJzO37akfPpm4Bb08GFdjDhHFPVEFhOvv9jSw3QtibXeW1C
Jqd9r5jQO1HfOV6zo+dI5huz2uocTznHf6AS7TN9eEUmCrz/oevMlhtVtq77REQkkHS3Vt/ZknvX
DVFlV9H3XcLT/wO8z67znYj/hhBIstWgJHOtOccs+d0E6XM01T/Gn6IeKLJp69jeicLR6bk3B6b5
DoFcVA9BXCHzdjEoVojZ4E3QYt44AYY9ECHbAQRIMd7QEL3pgfFZjN3zNFGtzK30tfbi57ZpcM26
d6wZMhUfBy7To3Dupyr9ECkiJEtPgewpUORl+YJRgCaA3LltJncWaSsTnbbOjpydNQ4nGZkbHQvM
DujlWTO1z8DOFdkJ5JjRhWScGPBNzpVP7KQoqAfWy+uuBvTuAtQffNCxfgsJSWfyD5kXwUiarWl9
Xtuo3NSV/TM3nYPhVX+qtLh3G0fdNRntJu+gs6helRWB30T4QNGizVrOccmBOuDLvDK5hvdNQo4Q
5QPTGXhQLXUZVMsU77gqD4SayQZMnpeZdHmnc5QBOo2rezXyW8JgRpU1grUQvHvIiu9inZq7B6af
mTNhVqCpdz1XNNrZYMtavPa+KT9LLflKbPk1grSLWtw9NqXm9m1QeB6c2Li1GjWaOSigQcd9R+IG
fXl9WmcKQbfdjuu0t81V22RvzEzgWCEzpKjZARtPiWrN5xdMipOj8J1P3gsEDuYs4QQHKLP8G3KR
qClwaTnuuZYhzJJdJPVqVSnCCgKsisTdktqe9Dq6lvin6Tbk1UQS0lU9rI2829R9TrzbhNVBA3MN
OAazIl0ZpvprvR2vRpdD7DKHH1NSPEfkivzCnBfuCWKjakNYK0MuGaWAbKeccdABNyQFXwmBmxds
Q8FqSL1zkao3U5j3nbA/ilSsHd/4kxT0Lsexc1ZNsOrQw6x1u/d++mCi53mTDuGoyYkND18waWGq
5/qQhp/CSAZW9e9Iw78Mk+ICYpyfWTq+qYE5ZBNy2XD1gPiCElgecLAsZdVdS0SBiBtA7r4Olf5o
S02wLg+hNbLq8oMCVJeuBINVpa/g0/AzoOS1KnzLXJEP+ipG2HOS1rzR4iFATezTFWprhpE2qV76
GiOLznWuovPRi595PR6CyWs2tjk9qJa2oQjJs0XKUUBcy7cNUWJrO0aaHyHlhtv1OoVpuRUV2ejC
c7ot3u7PtOeKpEn6nhorrQjA6KQDLg37Z+RTa9HyB/1Y3CRvAOaPGR1cj9KxwWxG7v1qFFgrpvdS
wbUKDOrmTEG+wDoxPLDuULqJmKhfd0hGVlOPQkEEP6uUYr+o3F+TzmIWyN2tr5jldtalV/C3inbq
KT3RB8IJIn9MlJL9PILTYlNujxKD+UT7ZmdGzXWSRjgRUZiNZKKBIc62VtOodWOzMEoawHkU9SwR
SzJ+WMaPI6G6xjADVKhNr2pww6vS6D47zfHva/mjaKii24aTMi2ZfjOatBd6V9tGAVOnvBtpfzru
5Hvu8JkGNKH7QDfvZOiwsCy3eo5AwQV2Ms7dA6/RxXmMmImm7i3MvXFvypzV8DiUG6tNQZfrww5b
Wr2tNDvhuJvtW67PG9dPfvRGQBhI5lNjBcwpYTg9FskOxLaKjOnO9wEtutE1a5uvthIFhm2w06Mz
vnoKYrqS1NhiCUQuwOLbGeGs1ynbPS1aQBHgnAWTsAT19Qr101SHb5mJ3tvsRUhYiDizeFdYEWOq
kSmj/5jENB+9s6bF+p3Xex+tA8Qs7dWf1h0pxnJSafgSREmtEvroCm4LUPDW3KtKVqwJZLTVEfpz
buvzhRafQww+L6+TghJBd2a1pYdFgfhplk0E+ErKtjvbUKIMGvWbkjyebT1Ux7iRHylgDwrx9UXK
9EBO6osW06oxzC2Bn3OBE6ycZej2KtTjh7IFoG1QDAlQz+0maBl3+LYYkIKtmpsw6EzpMNUtvlTn
TdrMsMXAstG1jT01cXEbBS1UhJYHK2n9m4H3BTE7ZDI7B9DuVdY619ERqpHyGpY9MtEYM2M+mGIq
wzOea7rfwCruwoRLJafQpPu8GZFbd9lAJ8yh6mCUHqimVD3nuvgqDOHvdJf4DGBoI9dLPruuYBI5
keEF+ogEXS2mnd04PcElrAAajdnbyeCUTKI438hmrI61hHy6bJZdu6zLORfv0aWODG/apOltzRE7
3zdxbtWo1AtkPD0GAmx2qFLrfmQ7BS5+Td9i8d60BfLE5oxATtvGgYGbdT60bJCOs2ST1snukP3L
1M2PfzfhHIwTL+k45C/vsb2uuhkdigMaMOhya0aE/t0tZtCVCaeZK6DKjiW/0OT7pphpo+O88TOf
7jfGS1apoFGXjRb959ay687gVGJEWyB2B63gelNmwAOZPHNz2RAGQb6HLK5yZtcmczZPzMXtjqIl
mb5zL3XZtH5ef9/KXK/XN8tBTHYNQt75QaluVLyg8Uc2/+jq0B5gkat/NlJGLKqHs5mFGkYf49NL
ARw6vEKWGfrKoSjGBMEDGulrouZF2D1fVapIm6IzIrOCamuD6NEfaGLVNkgqY5gIDpg/meUNL7eY
6vAhtPGD0CywBlhCpyAFCndMsG0fUbRubUudsvnb7eVL3SAaCwOUeKO9csyihOGfmGABAkmbhnBE
6PinQeNTFxHJF3+/meXbWjbN/L35LZEOiI+I8PmxnAfRKL1Np8sfcYMOPz9pv2VALULxIdn604iU
dZ0VFf051uKm/kVB9DfZdRpec4yuLX9l0rrmCH4KX1c1U5/j//lcJO0zUnX3y2f1fTf9bS5alsck
sGoVvfgZ0lsLC37ccnNIDEC3VTY0RCfan9/HenQ633d3y82gsovjshmymf1c2QgLFppw5LRuwo9s
PmHn09QyJoeIt+TNaFh4fp9M/3teLSeXn2T+FoLdmWukX70vp2Tb6yBvC4gvuopjBFfhIUDgsFs+
Unch8C4ftvr3p/H9+/h3N28ypKqIMGy+1gxUwHG5VQQTZbuaPiPCCEqiVVMfvzfC++fW8onRTaDd
W9PBD6t2OqZMnI6jStAxzZvE0lokgkxJcnQxrLiBEvZVFd3aeUNboVu5EHK20vFZN46SKMIq5zoJ
rim8eWPMl2tUMY1syrpRRWlEqsnBSunZV3pI1nmIxmObmeaq88IWNRO4l3rZUN8PaUff/328jk7t
zmjj5rA8fbnDCF3iIXLKBMuzljvKMWr38UTitB7p5skyvasvAu9aOQZtWgrDWc4hktBQ1ThAX00n
6x+WR4R+7V2l2f1ABj5HKP3nmVkHKzwoGa1HI12XlJ1vluYGN7saxIaSUPt9bNBVcNPcnJiXqjDQ
erO7bIjDVScT/szyrOX5WI+ah5GLRPfvo74fiscoL7PuPsyiqysK+xRXnbySbIkxAVs06+RYXsP5
2IgPepPR9F5PMg1h4zATZyCsP5aH/H2cHZ0gQGoPyx8aJhbHnADTBs0H+l11jUrL+P4nywNw4UhS
EicWcPgkGQX5d8Iq3Z2WBoSnIphEFxCiiReFT609sjepIK/qLrUS6yq17lhNvnke5+cyvltXjQyA
VYYZd7ccWzZcfi2mOBQC/h7Txzg9z/PBMar8g6rUH2qR0a10kvFalhtF3evmQty0kd/dg7M1rrY9
PsWJyE9tG5rX5VA30hV0SIlaa0g9lkPLnTHK9YNtsBhYji0bzxwbvuz/PqJVrPkCllTSIB7n70Pz
oYHuVCp6+PNDljtiiyyq1pZvf//7chym0V1SO4SY/PuqPCZflKTpyy+PGOcXn7Vtve1sDTxQ6VRX
qMu5a/kP5bypXXi1kuS5fsIA5AaDddULx7oKRuRVYY8V0kOOgX+yrjDO1UwqpRM2H1s2HqSI05wN
Djri7+kVa1Z6b0uPhttpoDB1l1Sds9EmIKVVTzokcvkXZcfxSaGepyuMeKBz6A8rZqKwvYdrWz3J
cHqqW+brk6PWmP5+Nm2iXat5k9cq3IaGH86lc/+63CEK8pYNB9mOhY4WR4NKk4tS/WF5yPex2j9V
rPmv33uxpt/IuTgNhjR2xKWH+1IjaAO78XSPLOBuKoifmTtdUTGcg9r6yRXrtWmI2PJZZsUqQnnf
0E5P7i20GHdK06O11wzEvNebKdKf497w7oqKXqzS3ZfS8PcNwNTG5wUzatxZtX1nOyhJGu8y4E8a
cbq1KvgqPViNUelE66aw7yoydprM97ZR2n75Q3eIdQxjVeTXd52R1HdekX6qhJBRXL25oX7bVSoA
gR+C3KTqZfekq/vlT+np5t4MIqI/EG/zi74wVFvHicl6yZ+5ZGr6FWjkkfLbP41oOCpMutxcNnbr
CuZ3g6Otlpty3l/usdICtBDk5zZ5mBrFsLE8wEtj/5/HLvulnupATXlW/e8tP5/G45R9kU9C3Nhy
5/889vue5Rlu3BAen4lDpWlQ1/8++vufdlCoUdPMf5t385qWrb9dnvdff3y59/uFTYAbnDYmrnh+
SRQ2zbt6NOR6dP3/vOzl0f/1Z7+fGJttua7LCO/T/My/r1f/+96//+Xfd+yFcY1l1/v8e+i/3tj/
flKWGN29JC0MrTbfwd/nKOhgK8x3gDRH9VRZVrwD5W6VUt2KsuwftUh5+2D0nTvSCGbGrkSyCs8t
Ppix3j9KMZS3nmrMvLMciZ1a7Uo3JE8+wkhJr/rgpD26hIYR5DL23Xgqi+FqjruOsI5XZWv1PWJ6
AoFj5TzKtKcIMftkT9ZUj3SBktGiGRpRNTVZho+1h/SIx681OfWPy60gR79L9zk+oW+vqbJ73VaY
WvNos8KjvAV4hoWGzrIrt/snDxXpHO9dpzo2rJIoY90dvNWElHS3PGvZaFm+Thp5cCsIqTbxd2dD
0p3xHOtoJX1ytvgt31W6SxKMZVHfztGDhZJAod5T06ECOrHskZ4w0UBAa5I3GNUC4AMPEYzubT7m
mJznW1oRxIeBfpFPb8/1aC91jylhXU/gPXUin2Zcoegw5WHB4NI5/ij94SPMePNuzgJfCOSipdX4
JyQhRAEatfOa5c4O9yppdZEi3GkwL7RcgxV0HefDNekT0wfO7mViazct994HOgsfVeneZ0b66rv+
+EPGyIBobzx5LAtOqWWUVBpL7x79A0alQnulpOvcqmmsHngyPpWUIg7rAcps1vRuBBk2IL8y3xxG
oFGT0aOn5SRi590MtdVBO7iz31qjGXspUqLuCJCpKJ+0CfDK7mQt50Aa0brnNKSYiOX9wWJWui8p
6wH1CbfLq4SIs5oMg2icbtprSqOOT8kLtWyDpSMX/nMJqmBu0g2XgGDSoz2KYCUz/Sux8vFKzVd9
b6qEyhyR6btBNX+gYdUmenXl7B1BCSYnNNufxg5wOe4LRxt3lVD08R0nBt/btPgTEAJp6O09oqXu
/260ebcemmtWpKtuxpi1AEtwo0S0FubduhWSM8pTVyCYFBXKlzQL5B/cTi8wKZp3mqDw2/Oy3foR
iQiFvYPS4DSrULmYyAmjPRvY9+/akTYtwT3Y7nVWYiffNv1T23f+961E/orzQTuHyVia6woZGxFH
evlozSg6ZN4vta95t4oeCz8hJH1aZ0P2rJSOzSFmbun7rgW1BkFtH7vZ0cj84UIBosFL52/RDLQH
lELlGx8Y3GuCFA3JdbNMJMw15N+Dlla3xiw/3TEJ36AqqjWy6Pih8xHaWSVtMLNUnxEaByIJAKyE
trGVQ1lRPAe4OoRUEo2G/oDUMcNEDXWQMem8h8FknZVMTNvEvLscA3ty9MqKqIxpGH9EXDdk034M
HoD7lAneNmFGxZgShlTNaoKSMKENBA9d/2uT1g+BW7on6VGbzJSEaDsPI1XELyyfxDW14/LSV8Ej
EQIEQwraXKfRBCpukgb7QDCyc6RJHG17qE6vWlTckggxMrRHH9RQ965L3X7rZJmvy8owH+rWInwg
SGA7GIBoS78717FiFUwLaEusM7HRZmg9uWERXLDt4LkZD7kXfph+Olt60pFmTiXVcqwT5kVvYUxs
mXO6t0BDbGxhQFZ4G86eSd1KWq5xDFxiwdMZcRP6v+m7uPetZIoCIilkJuQ4LfwxivVSa60n36rr
jYsUf8vazjmXYfSJ1rs4YsIDzaKF/KBBI/50lY8ck9LHzaxR3LKoD36IAaBD4ZsUKu3sFJZcFYUt
fpLgi/NLC9tbL5/KyeW0lWmC2MRpBlZ3fGtYRjD96vYhNpN2HhSZ17b9i574IxN/93MkXYNIU71D
XMOv1y5IlOeSlRyWX/TYG/Ue81l/p2auppHBK8jg0Rb06tdjNE/gRF/f3Jk3UGQ9ZdLeR4807+L8
sO5ZFTx4qe9cIi0oXximucb0TGKdQBwAQfM6c+upmRz5ZPrVH4KKcpno52bmGlgWrGy97PNLNe86
824oIrXCYEEsUWFH92CSMHVFSfZp5bukHetf44xGDdHbVbrtfaD+vl/ItZCqVxqQ2CeND58SlWBI
6/LiD/qVWfyHEP8usmJqCFjWzr7XRduwb/Qnb0pM4oKDbuU3ivCxmRZYKjOiUO8VnKbsRmgOT4Is
NjDm/Lw1faWLeuVa1kyMFE6084X6Ml0b42Xd0OeV9pwCy1UbIkdKpPwgk4v9wSWtqjeCl7DSnbq4
BzKhtk6E4Bh+vRr6p6gF6VIKDxg4e2FD+1ML8D8PnEZRnTx9j+8xMPYDjLUAkKfdflRWeXFkAoU+
of+b5z3vmjN/xe8Rre0yAmfL1huInhiojH6Phpg2UGun5m0a6X+YhKptGqyOt8B0zhUW1VdyyrBW
ZThyl12cPdod6kqoWDG/3GUYrCSQztQzDnFUuPck6mb7cAwzvBX9GS+a+ACX4fFfpP0wpRa9ALOx
EtSUk/Wc43mgZz2Xe2f3g238c0sLRrXC/AeCdUZIuTCT9rVNeyIeS5r0y0HSqt4iEe4S0vUGq+m2
ugiZ9Sqlr8IAi3WYO/mmMbvsOUcmDB3Y/hpccoH0oNQ3KCraa4leCSWK8bLsicqjh7zVlC5ehqzO
zrZFRbKYMS6tho9nMHA/D0gBHyZ7XKH5Gt/bGqUmIunyEEkRPsXCIYB1jLexEjvZN8jAlyuqxpK1
L6hPLMdkUwIWHMb61ieht61HMkE0MIVDlX3qvf1cyCE9SqIptrnASFPVNgRL2zavywZyDFEiFJtQ
TXEsVBgZXLKal0mZkKazN/SwXo1xh1NeJxcv7FMiMzBmb9T8kge7QGKYMpHC36hfzQDTPeeM/WWP
oCj74LNNXtIOMEGhu+GvziQCVZ+i4tGYlHWE+II3cLli+vQdSHTz6hv0Um+7vLNlVxcwRFvHA1GK
qFSwhnwyQ/PNkrh7ctjLOw1I7c3RXQpO6JVXET+VZ7KA23awn6La6p/5p19GW/vnQSNqOUoit38c
kohMlMBtLqWHCy0vNefZM4h6aKO8eiDMFk2v0z3muTc8GKzKX3TZPPbWqB6WL7j1h8dCn+pTlVZX
kLXRtQsSpjq9k376IZVRmesfhh3ib/Oi/BQIHlFrAGgJGwf51NFI0BjNyMbru1Ngpvqv1mHtHmpu
j6TDzt/9Eo68cotkr9VN/t5w1XckM4PEy8TNSfVHafrZOxcRb5dV6da0UYVFSBwJtGs2hWSYjfLy
NFnFdtB8gheL/rO30QW1PZyrPB9ISasCeS+wP1KTwYcYVc3jKPIfnkeBDzEDNEi/SO5hGL9S+tCf
AVeGz6CXtHnHxnv1ANEIPnB6Qm3YPvVV3j2g8YnRIVyHuk5/V+nNx3T02+DPMN023BcopmtbDrNl
KSrfgkgQLpJ5dJzm3YZZAPiIlp5XhQ3WaitQYZWXnG1nIvYwxef5PexE0rPp3cDKL3XyucuYtciy
u2wWfj75l5gv3doG9QkWuq2Vc9FKzz1OzBIDxOqwLOZjZINydeFCe+lrA69SkmhQk2ryI/Ggr90R
Eu6dpj3BZXEe8L+yZ3bjSyqd9ORQWrh2OD+Ouj79opSJl6as4VPPl7rlekczMIMkWOJA4cJX1nFz
MqvgRYi8O2fDrNCdL03G/939e68WXpjj/OlVrB6bya0P+kSHp0RTRzUdut5yGjpK0OiPdcJ9o8g5
29pEkllk3BslbatiuaQ3Ycml0h6LjSmpgWX1GL/6MenQMD/i1kESKpqQOhwSiN6Ki3tzKg3mr53B
nJS6911SgHX6RteJAsl97YqeygHjlE6j7T3px36N0lYczHm3D6w92d3TY548EC/kPOQWqxDWh+N7
NiRXLn0lvVllPUnDfFOI0XDwBb9R6FcIQsGSNVFdIEmGelIv1LI2gUPR0CvsR6f8iEQC38Ts3yzL
cI9ZSNM8U3m1UU7bM/kttAvl8x2Qh/pmxwTeN/k2IMHtPqocCFT21DCnYGGIHhXdugT8qReBfnEE
HXUtD+LnkGGKQB53C2JUrFRDmBftEPabuBQrG8rXTcs475YPtuhCRLKkTqxsLLLroKjVxdGILqHC
9AvhAHpi54cW+7//vaFp6ldlVfK8/KVRF2+5UMVpGb8a1FfYflNxSRIZ4LjHM0WwRguboBx+oFNm
FH5MwDquUWID8HJrxvW4fq7L5JmFOhG+86HBoVRWWSZek/lO1ZQdPBpspMu9sev+JEkh3ZYBMtVk
JiBmArHFoHvOeYJJ8kKa12Y5bs2DPCRr73s3CKw3QdmAynNHhiSC0+VR7iSLTQEok7JmW23ryCLW
uZfvAZDVr2xi2a/PF2CSu+rcQq6BuXsf2Zn1WXTJZ5zpyQcda2qHQx2u03iUBxXX6EcCDxd619+n
Bh8FnaGtJHceVxsAdU913q+evNJYOk+JG7qf/eBtMs3JkcKBRvaNuPvtaUAw4tZ6J8mhJDAMQStl
DSbEQ7BrbS3GytgN5xn+BC2KxnWKNgF0UEXcB7wbkGmAFtk4ayCyAetIv3we3ozIpPDmuM2Dp3Vo
4WvpUnEsmktRgtsI9colgdYxtjNRLgVFGSa6/uzZwwcZ8vplJBHkeYR4sGLN7u+FU24nzm1ovrit
bMXpmTTKfhWJxjJcxk9+gsEomxL09pZkeWuZxC8tDyGH/J4WZ4CmsTGOaaXCJ9zGTEHt8bbsgR3B
v+JSzezJqlkOycoLn6T6E8wPchMxXZvJQBD9n+UpbwF0q64D/51XqxPy521poShOk5JcKtNmklX4
9k8KqHQlZsafcFx7o9U2Dsd5d6zQA7mwUJMsTz5Cp3juyIEI7gLgNEzw/nhF8I4/5Dz5njpnSZG8
qKXCkhpNzXyrs/HwA/X9/mGlvXtRFYFyjML+e9P9CqNOf2MqyMKbr9hLquhX22kPfZa3L75hin1V
ds9Db+Ooq3I0i1MqHvIsFKtWmeukTa0nCAEW3wgvJxBKYxWTGauJ/Lsr3imI/5x24Fi2btDiCAOz
8NOuPuOKRQBAMH1bcsnDoZ5ErzIcVlqrXyZm7qgEibVB+G9eXJPeBEG65BchS4C1Fs5IBTJMJiLP
oj7IES0HMLREEO37DFE4nFCHKJ1SXfyCzKu2K71tqjTnvtRcajmG8VLWNjYAyVivObPmKau7K+4n
BIdOQPsXZz/9AJROSWXsmPeqq8Zc/aq8PtmrnNQeUZpy4wcukw2r67m8a3ucbzPJb+pbsVdT/1na
NgvpYDJARi//iTy5jfQDUi2i1g/3JqcbuCi88soPCY428+Id/knRmwilm3abMRRwilrFvd4OJh3j
9knoZXuAAmZt3SK2j1SGJOK4prn1ghVzYs020OkJX2uzgUKmwaCxmsfvDcB3TLUGOKBBVvW2iNcy
Inaib6P2cdmotCRAMmmnXZinv4Ikqx+DJIW6ZJa/wUR935iPBAnE0smIfOT0xbhlkVjsBU7St2LY
F67H+suFzxGUNCf0mluKc6qo2oemdoqHPslaKFy++DXwPvZkpRKqFgfnBTxLgAZ0MduYIBx00T3o
kAt5feGctEdBSuOjAuld6w8R8jK797X77+ppW4p0DccFLUQPjYx1azhsUcvtiISawdZmQ11RFXg0
huDw/VXgfR43UQB7pE2YuriZfua8TQ8DsxGoh8x+g+5KrWC8NVlePM7vDOdFMAj7c75RuKPzGSQD
9TRIharrn21bzPXHVu7M0vFeQ3M8iCb/6qfYvOp6m+0aDxJQ2mTu6puWqQVcf5y8fKgalAwLtNMs
PahhmXUKPxFXqnuUgCj9Z7/49+mTi/RSRZpGqkB534V6Qs5nl5ygAHunKMBluKTRlD44xy71whPk
eHQcOfqbZOgBgugFWZqqTgjZ9MfxKn6nFTMC2lXk01ZC3y+nwTgCU0BgFG4Q2VD3oDKybHS4N2i5
cXaZOTxh+jvbwFTJoznP3f2gxifccm0zLIMAqXEdzNBMI6vdXQRVaZsSenIB1Yc0G223l1Yh/5eP
RiFKoQtyCxPL/90OfzBmhV+5hgyrbJBhfWeIxOh2axzB2bpL4mJP6tFN6dz798WZGcV7Al6/hwHI
gUKshoiaU9L0zQnEJOt6K4p+ufrJ1FDm1Qkc0FZEj3hw9Ud65GvPGrJ711XPXdb3z6EZ9c8J0UPw
l598z6yPRcFqiBCKlBmoaTTPteDKp9sYVKKwQyM5/4xol+t0xIA3yWYWhstjXyiiACuMBl2TMVQI
5L2B24n77zdmdma4w93ooPby1K5C5rJLPQR/cYJpo0htdyfnqTvVkIoE8ExeWgJ8kNsVdnIRw752
oKKC/LP2Rmppb53CNMXS5TBWM/24SwHB/J87k8L7aU7CvV8wsjXTj0uFYngBXKYDVVQUSWenb+tV
AdYLJFKKlnMUKXkEgXFdvukYBGsrkpCmW22Mp7CohqMeszhV0fB7+eXkJj2mOM4PTeB6l0rGLgQa
N0GQ1b23WaHtidzCa+5r1w40wEfKoISrNvSueLCMndTMa9mF09qcl/mVIOrT82kDGzNBu6LoukDl
mcRCXlmGLkimJBo43rHRqBh7ysILlXdTdaA8njfdzGSgYtEPM06EI0FyCzOHMxZj+Vpz5HhSQYDz
MMF1TkF++ulSqbrrJlTrmptiPG4N7STbctq4nlFdgVryFeK3iLDkACQuCp3x0E1+/72RbELfoNOY
lO+xnwSbUk4Yxz3xpfJo3MTIBA7U7yuGuKzbUyJqHpfVezyHKk1GA4Goo44G0RK5FpD1uxSDxi8j
iLaeOcg/nGNHz06LnQ0kb2N52XjBdxXcNXrq/mSyTeQNvqNT6JZyz4yioBvt0WLkiqdLdJle2+2+
xx9QgAQbZFb36pDsGYtk+uHbRCJIlVBV9ZVP017gx5eWSRHQIy4iNzA4md5TW2OeGOZCAvXXDjXl
eCjn4ggJGeu6AgOR1BPgSYPz2Imy2zLYV1FwKxrduie0a7YE19lnrH4LIZqfJTryNVzoVa/8EWIh
M6lB5/wtiYcBkdSsl98WQLL2cUhJSdWdqEN4gw5vBh2z3DDW6RBP5B1qBEcShC6tiGrCKEKa6/Cx
HEvfLiOFM49lwzRhcEd++x0WMyn1RzAu3qRQn1UK+xso4LDyw3EH5p/5jlakb5332mfutIeXAfnT
8NWxMLC1tfloXAAe4D7UhpfMnvQ3xEb6WrpBdQ9hs4NmVV06NEv4RsDn4VivauBXgb9Sgz1hbyue
bRDxf2r9F/U6awvPtNgoELgXiupra05dUuWYXcwejelAatGyaUbHO1H5JdPXWoEoiB4aK/v8/pTD
yrgs84HGRL86tAAiqAB9MS/XVkWnZhZ5r59HOyU9LyBwBC76MTK4Bs1zzJ6++6VBFi8EAJmy1MS1
J0/hmPTyZI891euijIYnOPgWStWsvmTYS++I0BmvjgAFmBG4XTip8+WGJuKsUkFGz3wIFkH55JNy
iDsKpOSIlgpFF0xeve5XuK8DIncg3RjYanYqx+Q6DSnBhjkOYRfDfDe24tiGCkYvqCasdooRs2p3
y6gaB5DCDGu6eFGjg8dxEH8HJpwdd/KeJsJV0KQPT5rtRbvlLKplp46JMyCHpAN8/31dLRgpLyqh
CQFYyruftPLLY17OZHkAF5k3lO8z6+gQoPWUFMbTkv1jFXgdUy+51V56i02aNaHTeNfvP1hHVEeC
qN7qRJOuI5vqGcUNc2PZNUXZNqaBU/6Io+DkBnp3yB0ZXKhcmah0maxgErtL7Lh56Fxb3bWdj0mI
PCDnwfWmiWLpa9lVJBJMhe2sQXjQR5snU+7A+MUMhlRAOwNK4oelThXXwRZcVW9hXxBgE0XjGtSJ
+GCt+hlLeqlFCikKq9+j6zceizZIxGkXHZVuDYi98NoVVdThXeNWbPb/3Ar/vTUhNlGikC///8cO
oOjxjuHSqhmQ1FRAC5jDDegiaViDqTcvoQaUkmEiuk9Nbu5UlxkHvPzF1pAi+YgIEcPH2//KOwNx
fS+1S+Wa5I80INioy5i+nvxo0+QQK1am6MZvuZkG77aDnjfEH3ghD8/fUii8+BjXD4jn6J1m3XRv
tdDHkyZun2VYzEIQcFajRtQpBYRtPmullnn/sgG8SLuE6ig0lk+/KvhmU5J+rBj2g9RADqNbYXHb
4HcZpSDVa9bhhCIdNtRU601CdhBh0GyqqRwOdmW61S6MrQq4M5z2bF5jZh18qLaecN1nJTzYiALL
aFAkog9s3IWsJYGk4hrSQdYe0yzH0YUV5bUfUT9jXQl2yy4MKIRMfO8Rq1dCtHyI0Q5tY2GO0a8k
YPrral/fsQWYoOq9UxgDZX88hCNGpZM1uP6p9OemPxr1hW8mXLO4LLeWjU+RlHBzMsPCSkYbwwSK
Z05SHA0ssctbXDZj9krbrHiP9enkzNctE0FzDsf4lwQjNQaAHLa5Mci16E2uoH56EASX4a0PjFM/
b5bjTfZPilwemvaWiOKJgiuNW84gxeKD02oJaFum737ZvauG4GcLjoaVyPSKe8sCZ9zhXksCHAgG
3IiQLlrhe+hzCrvY5xSLz+r/MXZey5FjWZb9lbR8HlRD42Ksqx/oWguqYLzAyAgmtNb4+lkXjKqs
rG5rG6syTwfcySCdwBXn7L12iY48VrAagNkid0FONPNgMQTuy9dPalTEPJETKCA2IM5tq+gwWinz
5UAVvEp0CF084K7TDnVRqKsEjD7Q3di6KVjw6K8rL4FPOCjwbgjk8hAvpbeknW2tBk8fMHCFBra4
CWXa9qvrAyR/F6IrB7BSwwJy5p4VwVUhcckpwKQG1mdOdeBPBYfJlMAP+n0WIujgszGUAM0KhiK9
DWaMjGJk2Ul2dhQ76ZMirGAZjAkK9YaEt9A162VWi5vSJ8OPvz7xWTpNSuAdTTItaPhivJyLU7qO
+0Aqus+OTSfAV9NDV9lSwa/BMrNUnCXK3FdvgzrcGH41fqvwFhy+BslST74uK0c10H9FKtdH5gXD
11WXTf2waCrsWUOaHIaySJ8zPih2vKZDdIG4EeEh6xd0q52yjLZ+gWUiCEw2H0SFPoR4MNeZGIrL
XKNU8lA7azlNu7jemWg6VrOwhEXeyqiE8uKxhd5FgN0XoPNySFUaZXbqgd4OvBL7qDKzl5HjvGoT
a/q5i2OwGL+GtQ3rze2HlSUP40Ddq3Vu7ZPJqFfiR+ZAEzbk8slxFf0eEYdXZsZuUjg9Blr1SLtw
O0SF8erW2bgPqCyinvpBaIl30GsZ0EfWEU/xG4JjDqlqkCRJBSnJyZRoUfvNSo9SmiW4vYmlFyCJ
MlX4azsLm5NXUKeuqSf5cp0E+rDdKSWtRDYhQEp0iVbVA1z/ILX2dP/ysxri36DD21PODXVicJVx
TY2RAn0mVkpPixbTKaWyr/wzI2QYVOjnFFNmXHQ8Say35Dgi+85f+/KgSB3cG1H25LfxsG5alS1Q
aaRE7GT+EnU9f6Ompq0/qkawHWz3aJU16xHCwwqZlGJxbZ0YNA5ZHeUQmo3Qw38Mv8YA3wWRohvX
hN7qz/NhFTj6KgFj4FVl4S0Aexwz+vJblIXlJqtr9UR18NczLvJfz7LTYECjdJWYvq6K6gSrxJtp
KfgW5UPmlhCmEinRCsvsSKxJcUnK+ElVY4lma0bc74HXr3o5Y2LLBRunko779QmVvGnhaOgjgK4o
S9MNgmPW+ya7kTys+Dmj+GTKRd483ScBtfeiwN7bAkiJTa19xAGcS+VWxG1xtzSxocYWy0/n6yPK
AvNodv2hK5JvYzQql0Qo9Uts7eZ2D+qx9qwfJq/+qbWhh20AIREd/Fxb4FVdkmQJ4UPJVRgTafgu
0vjR7tZOoQUfVsXmH/F4euiH2LjhSN6gH6cbxaJdNcxzAbaX7Uc4GRS34vhJ0emuWWmD/611unzj
aIa5I0/bw5sZ2otG7hTKNhPb2kvxXM4rPtr9JygU5aaxdBYXXaQ8t0WzwG5JdXeqaDi5Np8086I9
BOYeZQRysYHKCmyyvsSNGqsfkmwV+Cvf0dWPqM3eZhVHY/TGI9EKwlJOX5vB3O0pyHuZcnSxxbo4
ZWtIR24XGHfXtZsta/Foy74uo/BDA6hTCLb02mGpZYu5a02yY3qdn2UQ8oS2aiab9XbMvFJUbLEp
/1lnPyyecdRbL7pqgi9KTfRZLlVxkAYtw/i6I2vq2RfaJzrVnW8wFyTVFaIoNTwj4+qad7WtCJu9
n0T1qmHVscMYU2I3jDezVESj6rqgjr1hfZHcNSIHFqGdjG/RFN8bx6cWHI2sKeJ2Revd3aFiiDeD
jhE3culxur3cD1DkWc/3yXzbzIdCUFwfzWxtDZlywbcZXNo+QIoCtQhKKeVIubWrZMtb5F6y+eqP
VyNmQd+8eFmpb+fSe+8M5hoTU7yaD0VQOvsGCAfx5swN7fiT/CYisqVuzo0iFN1+aF4iT69vquq+
FQlC3bRS3pkBDn1FU1M+GScxXglZiBeTanqyB064idz0zw/xEiTuNkKH/eFX4tnORu1lqGx9RX6f
fYiNoj812aRjPYWMbhS0qhTNcZeKroQnz+qzIzCne6riDo+pQj8pJANS1MjIDvaK3VAHsrqOCqJC
80PYRIXGq6eQGccOyWZRV990vUOooVOsBN9FBZbvsgERnO6bxrzNk3Cco9SpjUZjg4odM8vzDog+
N3St1Ae02cnFpMUGfdtyl7rMDQ+JczmjxIRfP5XBijsz25lBhcRL5bZV4VtftJo8MnVQm9cxo6Kp
q8eyU8TOMnOHFEQpO0X/QVFIbUmVMoODMMrgPM+TU4o0CrPKaz1AZZ1vKKuE8Fhjb3jxHYOUIayu
wQRMM55vT3mjVrKc8jUAUv4P75beahu2k8Ni/huIQXeXmZT0TUABV0QDZoiMbP0ZEbt1ZEF+0RrS
mgcxGKfeYomMbUF9oaXpcoW5JuJseTix9/U1hFf8WiFBzk27JFNuonLoUKWWu3adYX9TGS1Ob1ln
a0zjdVTNYJdIjZ9WVeleGG29jHWGzNJRpgtprMklUrn+5ptnfgGoNkzQEYKkTvPk1CjQIibTpeTD
xdD1kfPcKEwYaQpfRFT8sI5vUu2XGgwC4g5aC9EwEC3GfQcZnSEtFgVixRaD5allWUxzLN255JI+
CK0qidumYYDsb7xaLQyayUlIttDB2CE14FWpkvEmHsaMFnnevvlurEIG75Vr41hSw4F4dVBeNCW/
z59BltvWYwtgPvKicjfaHnRwPK47TzXdo++grG0irb63BeWRkJrqtzqyXglPkDqt1gETblNMNsdS
nJD12FUJikQOqtWAuYBlanLFHGhsu3A0tqpWBechyFd91KoPVsASySB+byPrgdCUCv/VMNx6ybQd
7tSoM5dkyESrihzrs+LjG3NFv/tascKzxCSWxD/H1miwg+O4NbQ+uPz54BZ0tEel/fnnKUxW6zLs
yqNIQKfOS7W8p42pJlBQfZYzy0yE3SacvbzymT8/GzM6KVGEl43Lo88rkBJtDTmvb28FFWkM02b3
pFFOdzXdudeijndhJ6qlYuPj7QXyaQLAT44FXVgekUFGgEeH2a6tToDzpvfawpTtgJrbZ3FF9nym
vFrE4548rEULq3cKftNBXyKnwLKA0/LQtyyI8K5rT2bvCsgCFTFmingo2P0uBoIcH77WLw6Ff2ha
f3zprMZeC1ex9o8Y2F4fxK4z6q0hu0sZC/8tcOscnj2HmkXnsKTsw0aqGNk18TD+89lkToz8rbqN
GheFkaN9YwVINg9RIWBbjSjaREigv42Jjc1CDT5qqiso9MTSaNz2VbO1lwY+3idirMWQjOSYahl6
bUFvzMAffaJGU7wKio8Txa9n26GwblluiT1C2XyJeBpfv/mVv025Wk9Jw9gj1XWlfPBGwyYXpdvM
Q1ds6epS9wjKiYIK+UaFYUS4sjzg43mmuYf2C50jvRfz3MmjkIDLa6KDfCB/i1aOPJxf8CP3gbzf
fhXExI7NP4agVb2eDzVZRZZED6qk0SWtJCRD7oYgVyWntNG/z0cW4ysbaPRLGeXrteJP3eXPZ0ok
6+pk4y6LOoIQWDgenqnpW0498O53wevYNNGC+65Eisczas9M4/JZKM8p/fDr1bDjV8v64uu98/n5
HfN7sxBKdTw4nzWli60lpniluYn5akQmNcQEymyf29dZ2RD1FuLP8aU3wNJrRH+v54VTScTrWqUb
kcRikhlRgHJlgdNzx0urEPjoOGG+m9/a1G1J0byNuacILPT0LjiEYxEfHB38RaKwGxrZADx3Ta4s
U7zCZyAezHspXJlArT+ssK5fB4MBWOr1x04GhRdmvCNANCQVeHp0G4CXaRck16Aau6MoM+J8VCd9
qXJtr6A7ttSmvBdmVL/QonISV3lOQsN/FJRD5rN+B4pXjO2zrenVS9LH0xHJS/cwkgX+PJlnnxLE
Op+kOtvunLsmGEGJkxMfMB+e6yhMnoHXKBuoTspmPhya6Hl+Q+NKSZXlOGTy8OXzN+rLfkJkL2Fs
nfgYBH4zX1T+2hUBckFN847KUCBLIW/lPXTd6zCFzVMW5PV+aJBRFsBL39EWAHDxg28uFsSto+C2
JNOvfLECqlERmqWmfzOg2++ILaUtLA+VuHkiSqW5Z83QnlsyJSFecj7w6hFaQ5keR+qrz1pKkQzp
LoVX/1TK7m876cpuj+uWFXFB10tHrbFrs7DdVgDJjqadbpJc57NBibech8ehZT1YKSQmmsiL2Ns1
9zGxgAxpavyzIyJEV5tPPltJAuiaJzscSBsK8mYxRCqoqob6RtK63trdI/ykrdL6VfMIkFA9ZilL
ta9jxcfz4MERL9rhWSkLSvms/q9qMDrsNJTqmMWesuOXtbYkAdincWIxVg7+YV5bJHkVXX0KL/MR
DjLcX03nHMgvRTfCIr3X8SrY+Vjda6fStlz5YtNPjGAF+8YNyzFnU4tO7HTTzM5DDvMq6RXtJTOG
Hy1Ejj8iIl3YvH+OaFoeYJAESR8892aHyL5k8tH5Ox8qZyAqI0tIZM6ZiyazVT/dt0E1p1UXl8qR
VQBr2Vatbi3D8TEjPWtZGUb1nmraricC5CXEgLaljgojGsoFklSfzT2XhUZasBQIhcJClqMXTKJN
ErzRnCcZi8ejGka0yixyxGoMIIgZoyd8jDKUygx+wmWFtx7WpJEYz75FwdMqsZSANx0ezIYOX0hf
o0Ev1sKJOdDZr2GPcEgpYFh6iNx2JHU1aDcItm09+G6YeoatLddamkWNq7SR7czLjvlcOb4IF6JD
kFvJWlNFdO8HddqZeE+JHqaJPJ+ryvJ7ESbo/DL88B2NlGAFfUOj6cUxnFEpaZOa/TYrvs2uolZv
gp3ola0SaHifqlTKwXSZmMMipgXkli+aIjmUpT2eCSJS6E655R5sD4a7Nn0pOhUSelQaaweS/JsB
NCivi+GSR64ULbM4i0thbmZFMBy4Fdga79m2ZfaCQ3fXB1yf19ktdWLlZpd6e0Racq8kFGd+aM0K
73jinQewUy9cQKeM5vBHJtiyhn5SYLM1nUNgKaBIMjc9KulI5Eufuw86wiiZRarejSDKcVnCzitj
7U4TWbvHMaojRL148Nzye/w4r1BZP5NZfUruU+FPaz2NjdfMgMToxUIlIatpNs0Q0PvAqjluCIcM
NGQ4hTgSGIoCKM2ITo5CqRjcko5YHrmU6Ic0lVLvEWs/swZBrjgW4zluWPP5g3C2Jl6KaxTroA99
ptY+15M9WfX52S+Mb0EXeg+dETsv8xegP3Re2Il5D7TgxINRDCaxKlCE/Cj9YVDDWjid0VxE3FBj
rYN1Nfn2EUizuqJvli5s131unWg4Ee3cPTXKYwWt8jli5bfPw6w7Jr55MwpRHfhxcMDASOqWFaqK
ZTpHd9MZXbAa7W+l/p4aHryrwVf28/rHBNbRWCiTQ50JKSb/bOkkgQl/Q2z03kAb6qj1RvO9e1ix
OtcFSYlRjmBo6mQWt9GDoEThuNSGsHxrC0AKXqenl0TOpH6snYoUmcWtDBOpP0m6HjcX2kqrL97j
0DaOVk3eB0GMwbbrbaibufMcs5be5jWpZPOzkBoIbgan3HS42jYBrpfvCFrytl+4kxlA31R/vdQq
jBYVAj9WifP4BjAvhvRltNcu94O9oms6uLAxfoIIF8R7K7un+jReEiXJUFUMYJsn9buDnvhkIpHc
Tq51Jzgz3Qr0ww/IaLTn3C4//TJuPy2dDpVVGx9TRvuSYPbiFsNn3DqsRmoitTbc08VNzVFcq6Rv
/9SnZZ4b9s9BQdam+6NAYIsePYawlcNjXqngS9+rTyBRxTuRgv5an/p+p7cSvdx52T404GI6RZq9
tyYUZdkQyCNzjRrzO03m8Z6aHVFr4GgIg3HHbwEqybzulSfdQkxpj9ML+tr6GNUawntZQigq1s5M
Ve3JhZRGmpfFXtBBc+lgG1yHPTjjBZEzz0Lrt9TZ1LOqu+JUjCAbMCCFH2WCejVXb43eGo9Z2YYr
7H7mtpWtKb1rziaD190UKMHT1L4xbQYLrI/5ft69Jwq1SsxkscmCtzPwE8VWH2MLoZAp3VkpEgxc
ALCwMsKmgeNOL4rf+2QMVupL5qMsVPJ3PnO0wvZEOomBCrzT8FgXrhXdNUtWtfSbPSUMq0bl7ZOB
QkEZspDMBCXWRF9QF5fcQjv5xj7OP8Re8eKqiXVEGMB6WPYJs5qg5QgxBSki/nNJle1UeSRZA31Y
mqpznCsCLsQzio3VuRiq5l5MDGv2pPdLVuus6QeX0ZfqA/gIa6SYU0zqNks9pK6D5sqp1Pv6vCpu
dQUx4N317eKmFcZjrrjqLerju63XjL6ERqzDNsTJkDif6pD610pk1t3zvBM+yDc/laviEhMX24+3
uKQsEMeWcW3p8z+UOmKSFGkRTj62nUVIWglEXhe2rtyUwpHAlZ0phzq5tX1lXJpWoD3ir/qMpA7M
vTDNjzZxKFdW2fe5Ugi28qYFNdkbpDxdvMozNl2YBoc0QXbdj0m9ab0xuJo6wP2hI5moBKK21qOB
YGYBai728UDOh5TU+FENqDE2IL95J6cbvPfPQ1UemlWdQtkx3U07NQqgeY+oWEx+q/liCqkSU151
wWE12u7rQ9d01ntTPiqb2ahTT/jWfCIfZ+9OxVxS+DkUepnqVcgcF6dTiY5WrBZniTyp4oqnlVCQ
ISkPdcWOLpSGT5VReL8qRVA8yVbX9/NWzCz6+FiT4FYQlnBVyuiZD1Z5If1G33ceuXilha/Ib0mc
FEn3QbULm8ikVo9NUavnZkqOJqvQYtHpZJLVtprtKQNXjz5rqb1eQYdUSZbXUU6fS+oEDsSpMIW1
Ho/br2MywhDGEFW1KCxifaIWOboOzMNcVxm8HSAlxt5jkjVxXyHlKJKVkivmo14I5ewTouUCFZ03
gF8PscJW0EnfbMWRjS02hvP+UeSDt05dnI7TAEeB0KVkHWILC9sG1ljrug6KK4p7sUOgrBGG4o3G
4NYJQyj8UkWoO9zVbudgfOxWQUYXnxGUyoFDFGid1PYuSNRqOQ8hfk6VIQnC4lDLEUXrVMbfKLsj
8aTW65VomiK73Qqz9pZzsX5waKr1JFHvOtcZrk5j/MyDcdHatfVKx1ZsIxTc669KCDNHUAbi4NVT
hmIBTTEZQOZ2lryH6dPIJb2EyGK9lCZpIZntarv5sKYTA8ZPVnb00H6pAmtVqe2hsIZwr7FMP+kM
igMi1FVRMR+EDUFUZshQIbjAUdIqZo49o8qS/Vz/ckfUK9BCD/ORJqthAr7x0sOlCkzR3M/Ln/kB
qO2+K4rqPB8RHNfsJ3ZFYOiThtmTpVKkGTmFWlW95Kk3kAlflbuy1pRdVRmPpiobnlK+12c1d5fw
XmOvThEKlACqZG+mjBSIz/SHbzaUtT2dCXxn8nB+QJ5lEgcIMM4cCQx2dfp8862U1OMpIv/7/HWb
9S7/sm1nXy/O72hp6Dv0Rs7zkR+zuRhbEhXCiZ6sqmdY64aA2I2eTVFFb7JdIbE7eANtCr38dfHN
V2COzYl+7JShwPhH9YIsXIwkBHfEKiY3K83cRdAI/56QLXJ0CuCTCHTv8ym/q9sN7Sn+9PId8wum
kqkonKZ8M5+bH1BHXE2Ms1BuiwT4p9642xQY3lDqdDCBky0nvJkGUWqpdyYTLDtw+e0VjFNs2QTx
IR1pMz0NnmdA4xjlgLs9ZypWlLmB1o3maa51S4WZPkbVwYInjGOwfLdcHbittJCgvkqWYRV5+24I
2teM+aMtyUsIM3Gfhf9p1h+8iuYBt1L35FYWy0jDaFYwFR+dDuAwa14kgdBpcmgzKK/BM+9Tz562
pV0hmaeMDa1SPkRd++tZDTRtB5Af46S3qTy9Ry7OTDybpV0iO/aT1b+EdVpuBekiD2XeD6ev7qk0
y8/P9DK9qz5dKosF4depMCFkdmKztmrMUj/LnwoqrnfNZhKR1XhXtehWje6G5/n8/KAoWsgOlBVs
oXkAQUJaEKoWuhT39ZcgzpUdjUr1Q8mHbkN4OjLDaEje5mfEVaRfz77O6Yy8FGoe1Kyqb1ZIlbtm
sbfGuRV+w4q8Kw2t2tLiUdE6dhtlzNq3KXQ9KYUej5ledSfDEe0yNmt1acUlygVv+m5kOCzmAb2L
0MDA7mZPl9zCAgln7+xTzRP7vrWMUysf5meYeNKTXWy+DobIPIEHIogoROKmz+7Z0CxcwjhwWc7V
vGqMvztVn58skTcb2NzdijRA2jOTZi0p/BX06w31ZbRd58HLG+sQDUI5pkWlUVogRGJM2pcp6o2d
EdaMELKoFGQW9R0DlX1Ood9DlbjtbLpbQR14uAg+qk5QyMdCg5/Gd3dmeGFgLl4tBO8u3ZMvm76d
2LdpSvx7X7Vr4vC0Q89SrVzrI7NCrb6zEyAqxGWDFEMPeNAaB/GwfDDZQB/mQ2CmXGWDA/NC9muH
LP7uR2a8dt0S1bqOPRTsLKHF8purdAsPbdf2u44Oz5+nDJdQxnkjrJY2Bju57ENmbuz6kIrgvPCb
z/WxICMVcAViHPLGMAy1fm7s0rCIzl1CZCqVIxWwn23uPQuz/ECa9sNXg24+ZuCiUqvyp8qCwNpq
rjEdLcePKObS03AS5px07Ou9mSf92YKUXa1qr4kXvoX6sGz6Kwyw5ITQ+SrGxDiZnbn4lwUuXcZo
PV2rgaS1IHRhqMge1FzgnZ9lwhixSaC60eXDSHL10lJdqf0qpPonLX02MV7oPOKh1Z+FI92Jlvto
ZarxPBW/jnLZUjLVbjja+U86V5AXHMc/a/6UASbikFXKJR01567KLVyaWwfcAN6jkZf+Ps4QFmae
BEaWkdigS6kWcdXrKy+ZsJB0ugxAU0NrrSUKRgo711jopXjSzNb+dSxYt6ytwuoWWhuLq0jZ8KWK
1y4HaprX+Ry8z36nUkohFkyey/2BNT3wSDXK0awzZfKR3s2pxNJsqv42Vtxfz/pe+RQ0KLZ0g+ol
JUH3LaAZrWUEGLBw6C5+VByK3szfx9QRzJfh9BiKCT7M2HZrBaksdYhOvSB4RSpQ6qhXTXjPiWtf
4zRGjYnWmxAlO7IIDSpRZbfRGvkgfJuuIA0JecnBlQ/z4fwwhTV0/Mm7ArXtj27jdXCleUZqJuSm
whgOXoZdldOBOvRHxXMQlczsDIUQjLgmSFst0fTnXk0myj8fmthQTiFgtGNDt4kwSWiREn+XFQPg
eeTMAL+15dfIawf5caLW9rXgwhrEHKtiE5uXXA35udtRCgpZ32sLFGT2fpbQlBoLAo3dnEmw360m
n24+HXcZuzV2GW47vo8l+xLFybVbwfW1yIXARGgN6m1+wZakPLNsnN2f5wZ7uprCb6lUEuSGwEhf
5INTXQzIdA9hpHl7FBD1Is6JVCRfzngNPDrMcdo/MRk1VzslzVaerkhDxuWDIxxh9dpgNn2FwLvT
QQR8NBYFo9EQ/pU1lIPcJ3OWqH/ij7pGPcQUGkQooAa4MELCRQS7202Zt2Jf2XKYF7JASfrro2KU
jKb2KN7NxidSF1eYTbNSpEQjBf1Ac9syaT3HBIcPJVtA38QFbpTxVXNkI8jIFDA8rOxrHLA/8/gp
aBr9kwYjGs80qFAHF/bKbihCQ84pjiVbtBUJX/0z3U3pIXT1z6l7A57i/9Q1gW2lqL95KbvuhE4m
Nqd4uhmEFq8Ck+3sQHdlw13kHr3J1rcNJMY93dlhD5xF2RImOiBStstN5BH0wFZM0PwYkpvTsbsL
6lHOZtqN7jWAz6BW3ypDp6sdN59uRHYmiJzgwQQUj55O/0yT8oU4APGmhh4VMTrBT6Fo9GXmucGV
6hkqCRavRweC3h7Dtb51ulOWK95BiZAEjmNhHudnLMONo09o0GZ+9ue58K/n/Niy9xQzycEdsl1H
BWtrRfZwHgeHOJtJS58DOtyIAbz4B/B1GiUDFMgJuIwfD9oHm97hQVeG/FIa9iXCj7dEU9ZdjIiG
uOHgZuGmcffUy/0teBFBhjSQ+DFwg0uJ4Xi0cMSLuhn2lLoADDusU3vELVz/Km4hnEZN4fp3teTS
hc6QfvX92PX0Sqjcfv/tP/7rP38M/9f/zK95MrLL/C1r0ys1uqb++++W8ftvxdfp3U8OLTiS2ISF
Y1qmThCKafL6j/d7CP35779r/8cCkFzZHT4s02nAAijJcIPgSXQBMePfDds8uZTm/9B18oFavf5h
C4I2XMsvnqyezYkoCJ8Kyr5Zpl3GYehkT10VQCKy0voHTYFlO5TJMmj94mTTgCbMqqXKkajOJVcm
CeNu6ve6xLpZ5yUTrIkZiopUvzDkBg9iT/Oe5zo0Vd/7RJZ4HcIoojXs1xPCMzDbAv/8l4U8Qr6H
VvsfhwDqjcOAROfrVcupMW/OjuU07+HQS4XWLNPqQpD9KO0e5s/1P/7ywdbzB/2D+BPU4pQq/nr4
X095yv//U37NP9/zb285hQSm1fkfzf/6rs1nfn5PP+t/f9NfvjP/+q+fbvnevP/lgLDbsBlv7Wc1
3j/rNmn+cYHId/7/vvjb5/xdnsbi8++/403OGvnd/DDPfv/1krygGDX+5QKU3//Xi/IX+Pvv58/+
t++f78l79vO/fdUnSMO//46+x/6bppq6KVTTFo71+2/9p3yBNsrfhCbIj9JV4dLOE7//loGPD/ga
3f0brzBPCl3DoasZ/BB13s6vWfrfbEflSxwIUI4Lzfb3f/z6v+6Pr7/b/3y/GPKf+ZcbxjaEMPnH
LdtyhOnYqsEP+K83jC48I7H6SP/p5MPpgFrQAJemTet+bzxWwNTdZGOE+d64DBCIKztZIzRdA0Ve
n8a91hCL+w0ZqEY99MUWnPGDQ/sHv+c+Uo2DOQq8gNEx8OKjVi2FGe0BiU/dwUuKA+3cw1hbexop
+F7TaV+Kb0FgXox1oZfrkyAQa3yAb619QwERJawC6uTs28F5zLxTUWonXcnZSltHh/0gvk8mTTro
prWqRX+sQCn7fN+xLA55Me3T0NyNkUdz60Vp9qIPVyPMKoTEG08xNrEDKA9bvpml/LI+5lt+iKpb
Qzlc5NqFjLxVU4yrzM5WwiAflTJacWxviAS8aUVu5rp3oyVpuj0N13WON63dtkq4cz8cG/EbsPpQ
TTauU23I8t6gJF6pFJDgx42JsnnyV02JQcrpNw/TNlXHVWCf/NVwsBCYAQJ77rbDkF3QnJ6Z5M+e
3Z6KVw9MDIOxmd5riFx6+o706jyhzVTemwkDvA485Pt0ljH2tb0NgKMVVbyyNdzMCTnBkoIZUjWj
xsgfk+af0dinLuvPRfaH43RbvWcqOAZp8FRMyZO2WKGew9SVb6Y/dLGjF7N3yMikU6RVfFCqtx67
ZOU9ti1SJyL9FjE+9JurmDc6Niod8OTB2LAZfzSS9sm+xH15alw5bD4kD7LXdXxYhWa7cSt7Q7t2
kZbRGQDEpa+2IQO5fXltyD3qA+iFivKk7Y1bjDJwWOCqOZKIehhB5trZW+4oa78cj28xHbZqX7w0
K8BcrHIIC37wFAo4iMFX6rqvoVW1oCvsnP9ifsTM4Cc9bFBlm5DFNZbjI3ysW32Fonrw0sXQFRRp
mf/s+hj49kmPYyISUHfQZXrMi/ambgnrpW1LYWti02H7x/DRPPjNa3MSr0z3XIH6tkUjC3A00t2j
G4KbUMdT6hmnxM9P2UbZjWayXfi4R4bDoEOPWQpCtddAwR4Lqtvlx23ws22ByOVW8zMpa5CxUgn7
4C2iE3WKhzb51sG9HrVgg5lurRNTHGAZedOuNx+YtkVfUs2SdZqLFf+D+gQ3LFn20vNGaLPLXnEL
qUYliEiJ1uapfQiY54w2X3pcQ/i3Es1+QJdNRcI8weiTUkvHnHYH9ewb3/9lCP2f5nBT/bcxydWp
4jncr0AILNW23L+OSfS+Y1gVtveBJIi/V7Qh0knty1Uda6sEpDiJMrmXrvsFDosp3afguZTqGy3p
Q9t2B3HDU13++NYsJ8t9iR3jlXypHVC9B6vLlx15KlU1LrLqm/i+TAypEdoMtUHEu3fs1u0+IFAZ
tk1G97SXStSNJXN4VrCa2vAwBN6B3U5HO17Zxla49cJtavbLurKXBUEIP5rgWXEn+G/FRvGtjZan
W1pEyGihGBxEYqFx+U4EXKRlu6zGKFhtx46kB+Az4x8aMr4BHEz+4LblCbVDBVJ2IBMrOldte4Zn
dy6CVWw82Y61NimDmom70ZQ9a+XDd8iZXf42gW6gh648BcJ87pZILIqjdzNq68nKjFtkrdQ/FO1B
RTGdHWPSI5UEQUIDX4p0OG+MNhA6aZ6sMq9baWjL1IXqDruh63dUTWu92eRJvWNdvRtdl8gOc4sE
Y9sQVf4gRrFUfZbbDycMsAvScYtRfW4b4wnL+qNjKLfpWIPnpeo41u7C1naYFhetAc639nFo1lAd
x2u6KhV163ID6YA8qTv4abp3vGmPR2gfNpTfCCugp55R5LeLLXV4tBh7Te/pzX90GsId4PwEfuxV
qMwdtAOi+NxVzjez3W5dc9MqrbIec4RoEOMi6kQprMmFngNuUDcQeTb1ZkKtraf28QlPh9k2yyGs
GfEb59JlEerqk26Qo/JYrAMj31aes0Wvs1O0YE9pJO1O9gB4LKL55OlnMwwvllxHZx1OOvVi580l
BbVFFuPGsIvDENu0yj5Fpu27mjybytwhgd458bQlvYDWyuK6tgzQJM2xydni9YdpnPa5aYF087Y/
rungL/goj10MDKG65D9yRz0RKPUaDIzeWXRIEm9X9f+Pq/NajhxJsugXwQxavCIhUwvKeoGxWCS0
1vj6PTn7srNmw+nuKjKZCQQi3K9fIYabf406i9LxlyAUf0SgysUOOvxl9ZIIsC3bw9BDBAHT+I8e
J0H8cpXh5YrxxDLTuV6pv+ygZqthSaboUNrKeTFytxvfSCGxxX8yDPAEc33pz7oQ0tjsyg+hqyHG
GL4l9EGckogR63Ya9o7+eHZKBK7/AYq9iZh2sTsLJymx/KlLA06OCZJMAv5EuNFvX9dHRFyCYoUE
CVnqilpzZoGOPhwZDvpAJJDLqMK1SENdAW5Kmb1aWTBkKku582vF8jTGqGhMJo3/svVcD7JxDfvn
zQUVVVy9GN2SWC7VxLkTUzwV23Ye6ILgpxw+NCb93A+CFuKdT+xFo3j9x1ERlKAd29A4lZp+gCZ2
rKrilBdmWOmHdM7I2B3PpZoFk/kuPlDGbQvinBmSD0p6qUY7g6kKw9KWZGWpjI6NLp+Gcj7jmq41
WHZ/rURArwNn3yr7mqn4Q9XbYhvvikX3mWP6n5+dNMMfVo6AT8diVY7SrogwlyKTUeHKLPp81JSS
tyUf5MGdBCtQUTJ1ghV29pwqwX5UIj87vEbCcxLBHMY2c8trQE4l2fRxYN0hOUWfZwQJamgmU6S2
ieGUxXsxKLL6tJv0HdRTHCeUTAmNRA/lad41OHEADYaWoIX9IrFapjB7tZy10neQ4zB22ZB+9GFn
GeQ5+hKuNwpBWbE+n9IL841z7FV+FQ9+q3R+X3IpQFikKcagAFXcumPu7SXS0xXKx1fQN5zbRDTQ
3LV7w5rDWWQ/egfNLLTdIHEv1uEAvfYoJzOPYigppaONth7hoeVYklckzXGbAim2Akhnh2mLQHXc
PL8ZThBbpmfhH1O9SkQuz3+tT7haFvRjSemJSm5OqpGeJUk/b+R1FYQb1U9r6diZlvgqOIx9YO5s
b4NWvW3m/DoGSsmy86kKq3CISdpAifm6MVhRz+Y9cutEvqmqbyiyR0C3p5KWuuYfOgooRI/uHNVu
x/lsacc1lv63r/uvtu7/9suSDkv6/5+2PMOKpIuSrOm6hUj7v09bgzOmgx4xfkWa6GFw5jdO850Y
WFgaYYOiHbk3+ZAUrs0tMV7xp/Y5h/3Ja0uCFhkYayw5r6meQ1QGkEIo9/dO5SBiFkJ4Kd36biSc
a7IHRbLHbNc3KBkZVFlpB9dxDLbHPyH9C6ZC+G2H244Kf4fh9bHP9pyohPCZKYWQMHob0ZMVjm6q
3thK3djDN0bEpMDVF1wJhvQVLWA8R147Dr4YmWjpkaXIx/ZXImK6gGPjFHJ0NU/lzLH4KnWyr0d9
QDDXqF0Wrb1p1aVXphOhsA9EXukXjrp7BVBjKifkZ3jkJg14267itvEpVoJVavkLK0VCr2OvHGyw
hZptIW6v8pZd8r8lz4UzrElgbrPPtJCtvHUGtNe1BVsTbVSCJZk8+qb6MaHReB/w0pzIWoqcoi/8
WTW9jsWA/gZmekm+jKwGGSN0If7uGWZKTRtKBeLE9mNOTU+6zOlwhG8LYo4GV8wvT/bCYCPngdiz
7Rr5R9uQHGl0E95c/iI2P7TUSoQk49uA8TYWZQ0q1enD9KfEaSZsea4iPj82sqsR8e+TQogrBT3u
0Wq4SIyrW+Gi94pbzo0jPIjmmZRdXYPddwilHZNUuVG+RcRqiyUbCrDfNYI9HZcPMI0eDTmG9ru+
k0ICH4NoKgh46/xWVPwqWYJiIckKgjuuCMNXtBLz+VdPvKalqs7jA26eUnEDbaNFYBQs4CvY487g
GS9dXB8mKd0/Ne5wbfasYD15F5ivvSSN4EQGEzE9UKUlnLdmz9nOdHE2tjOhvxc4uVTVBOmQf1e/
CZp0hpaiSPVHMawfG2r7otXCUTffFwT6/oY1b5mD8zSpO+/EaHWVB7iKK1OiRuLnszQv0/IMDk+5
bBw2ikDs+nZE+I2b4qN4DJJyDoH69kh1ZMs6ZVmxt5qbuWiX0hKvGJWRD2lhXYWPtLwFuPYFQl8G
ImpVayUpT0tOGFpVsS8jUzQjGf8G/ZRv+klMlJOgLNhx16cVO0/DG1fFswgLACgahp7cJ1f3sS7z
KQ0x7lQYQ+jmFJTSypVZAyD9wORL28agInZscTpkabXy0h2X+lYjzJtOMxauqNGwhbqb56bNT/Af
jkjRD0sm7Tf8zeQHTHq/nUpfH97GrSN0LvW3Sx65Xdwx6sj3xMEhf5XDqhjDLf1WjZtEhkNB0li0
E5CyNFHhYm9Erl2hxad6jo/NFO0HGY3aT0PKUK3ZcQwrd+nI21DcJFRsocWxIC8I8+QjR/eoNvd4
8dkmZoOzM5nLo0j7FyJBZv1eYf07p9mjUs17apW7lrYbSf0WYV7RQl+7ETpHLirILO4Rf1Dj7eFF
7AWcHDDI34/tG8bMsnkkftKX2zcydYfpMcmpfehIFBFZE/3WuxAvXVn0dQxEIHjBDtZ9aaPszR+d
8uxtpWAlzTAp/Yxsh0R2kkYOu9gnTbrGLBAqBHpbndRDtYHv6AnTuwzIV2LA+jMoiF4tRC9QY2dz
8D5MrIMj3evU3Cfth2B6W4CKjBg2GFS3KZYgK2qbruua0WebEfEcy03FyzWLX82seZ2jR58259ps
9qVxyItA6oOpTfcgRmHenmXyw7TNIRq1fi6wCae+2KJi2hXqctoKNNei007fKSnfTv3sF1vDwdRR
iFxsTRXacj59I0GNFisogluwNGagV2VoAElf2uZNbiJo5ufIGO7CZt6loXksxJjvoz/1aLykRv02
OdOzW5J1esDAVKqnhjnIXiLmn5RJQyz6saUQ6yj7GYBul1y7ujuuSXFmQCZtl00fb6RXZRUj1C2G
tf5ahP1vDkf+Ep9z/bD0aPjhaSSa4TeyPYiqt/6uWkOg1jNQqt+LRrNfOsh4evyfi2KsDFeNb8Wr
gIsIj/YsXEvB871hSzxpld0tGd1YSV3YWqrizeeptPgeSHJ0DYsa4QtG6mZFHNki7QsnI6+IYw7y
nrUXtPLQ6+NBrO9rzJRjs46Jlp5EiO2kAtAZeRS6sYSeeyMczlvkOkC9GtaVHi76sO86ax/hmU54
64HGLp1fBwxa1z8xJWSaBznrOl8FjJnVnSxYp+Z5CKs7ZbQ4U0f2eQbMjGDkxt9gmiWKjK/rt4WB
o0IXl3tynPgkf4C6zKriR4Oxa+C4966oHQRmnvqUoa5liT22wa/KcW9JR1hzFIWwYgtHXtx5jPdy
bu7JFTzklblH0pCa2MxT8esTzocn0LzLoCiM0gOdiDTTnK+5MN9QgNgOPpAXw2Cqx/7HiZxZXwb0
ZaRnII8yYTUmhvpYsx9G8SSSnaENiMksPxsjP1Yir5psLUuCKk+CEfBvLi2/YPwGKNOpCKsRxFqX
Kie+itmSjllyCWylfkvbYpdcLLpyuclttOSuXl1b5BQ10cigEyOZRYQGvk3i88TQLg4zx6vJWx4Z
M5Skp42EQT9TMqd9TexShfepjA8VefImX8VL/CU+LQCZVJdLcVcK8Q7JAek3Jxph3qCWoaZv3sKV
ib/kluHxchiY+4+qEkaKTjlhhvl4x7wuqMwuUPha5jLolRsxI3bB/scMqDNXe2F/E6dXFBosh+hO
rBqAQepPde+j1eAjBuMSh2KMnY0RLNMQrhJqSFBDMITstUUkLgELijgCKxvGBuBt5OVUh+0Dezn+
R6Goq8AS7D6qrzNYL+1xdtb1Aiw3OKANGOynr0r6Sna1/ExRLWOaQvxFMluXWAa6zYs0xWRPs+zP
+V5v6bzkn3Wv9/eMP/6Yo+syqu5kAsh47Gr4SxzxIV1LV9OGA9a7jfFXMyAkwKcQvEb5R+THmOFX
9io2AA2MsnWnT+U7gLX5GCY274F6VX6WM0PG+LcwbhXWCiyvWHifQQ55SQ1KQFZ/sp1VZfU+/y7G
X5zrruUXGw+Ls07jV8LN3wWE6gyMO/uZcWY9ns5h53HJXzdjet1GvxeuffvEWnY61uHxhPWEPtnR
rbBe5+YfK3SrL1KJDHw59Pne6hMXB7ek+kwTQq8NPZDLMsyY9xchp91xNsGeXVqxE252p7Qv6Pqy
ExBsdCxF5TiZQXxf0uQzXpxcjkNIKkEja4BVrbs1l2ry8/gjH+ezUPyR+iVIt+3ESjmJm9upwkUz
tDNeDzp2RXEU72dB22FbasvuDDeLGlDAVHc8MZg6Lccsuw/az0DqG3HwSuYrTMwrpK7A6V67pM5K
wWweSl6COYaLN7E7JX9lUmVo8mMMNrZrqr1A9bQynGRS0Xv6rs/4MUf92/JS11hdboDChgcw4mUr
ZLRTjMN1ujMm9KxPx1+CAnZUZm9xSWVjbFh/RS9EGz9Qmdm8B8UMOR9JjMOO6xhLOK7MfAZOr1mt
0KUh9maireK2UHKthuZSxh/1lDrIKfv2DTiBFBnp0ul3+ReVM+DhGAgIVoz2tk5f62zs0MfsPrI+
yFv5bkl0cpKfI6FCq7ShrGFg0bAxjOJhUY7k+4Z1agSSpy8bn359GLTzSzzam1co0o45R1JiPoI6
hrqbkKuk7HetsnrbmF3n8Y7cGtvN+GubVLdvv1km8ZNoqewUIIRRWULtgmub6sLL9wtz8w02Hfln
+X6KmhllYIRBXv2GDZc8nVDZrMuftaRQFUanWCv8FOOHbg735CWGrFV+SpTfWGR0NFldiub/bd4N
nmldG2zgn3KgZD5QhzQfFvgO4d1iM9hPfDjqjkP7scGjTLUZ6FLfEVVJfVY/Ydv50SH7aOlHmJXb
ehe7ig6+e6rZSSXeoJnT+7yRsk3Z38n/HMqFuPRXJcRX5CLE9Fe54KmzcbR64HF024wHjGrALYVZ
0/xuyXSctKz8GG534GfI9mUryPA30dXXjvCijvnOzADqj9U6mrKxqiwPtKquzjRPizuSmFMzsykX
fynLYOs1uqUx5HDSczv/TYeMFz6tMiXwb7FSEq3+8KFQ18yHVKcSThHMNi+54WBtT1T9lSbRTYQt
6BYtSPoA6jUAdkM1Mbxi2qUb5yH1JRGEn8AbndoYoYX2suYkGeX4ZCtyiEaO+bkOCJzNkiNAdtum
xp33HXY2TZ8cI0Izj6l1nSEMm1tYNlFQZ8TjdiF6j0Bi6+u7OCQ2biHTt9ZPadmS4rdeES7cSglg
zqMklLAGYRXBPnHg3843lIslLjhVXvlRQwHftBQXIdy6i5oXV8ro1rjFqrxXIZ/WOWTXJL9iZnLm
ANXHKtALjt3p3aKJ3+gYaYSk9EpamkjXpjdkYMb0ZWiDhYg1CJghToI/5WxQqYztHaELDEIiidjR
+vA8udapdE3Oikz5kaIkZHsuDScSCGeGSYCx3EWQclDbKqhw4gB1nGu3OKbAcbr2kYIoriMfG3VR
b+JEpz7QZb4I7UkJdSAV+UwYowI5Gcd04y0m0LMdIy+aVh+DCUQHZiBz++c123OQQYtuUqfATQIi
+mWkJgEiu8mkVzxa3B7buDkkUfSAuj7sZVGGC907w8RwlArNXJzNDKGSzs1wLL8y67Xt4MXLtgXA
Xou1L/O1WLkv8AUTVYYUnve09KrqSZqrj3d9Y0VMstuFSUL1XoUFo6rSWINKLANcucnqvuFJ6MsZ
WK3YwAbEkED3VR3oVatDoafZILF889k7C8A+fVouT1sUMGeonkcDLwGlZ4Oux13fz9ce8DmXLi0e
X/ZGmDPEnV0sw7JLD2Mx79MYAc5c7wD1gH8YsJmH1Kx9sZMw+G08OTK8aRl9TYqRyTG3yWpWYBLW
twoJmiL/XR648R8XDe8IBmn60F9zN3cLvK35DUTJNi9yVr+OovSKpV3XP/hEdmgsbwkcf00e9lRA
GZIaqrNJK4Ioq2hxigAqHKKjg5Y1jDYRMaBXnQ4G4TZNpLzl+vyqJ7Ry2XWRUVnCtLEH/DAsgkEA
2E1EWeN9k6Wr4TYSyaFbfJ6Ml3g+yXPpTeOZUK1QbDvQ+TpMnLXLgzgR2GNVHxWbn5kvw6GPniNv
9JHYY8XyroyHC6GDJz1Jj/RqEWHs9Tc6kmolV5dYUVfJqYjV+Yju4GPeRqhZJb4rP6vbNdWpSOQj
mLLyO6TUpeYew9+ulE6DxuwNmGlxFqCI3hJDPZ1C4pLDtaIgOJq0VBmF2zinmChdVAVfeRahYQRR
jolPxcUaAos9KdHkYBZ0AAUT4p8AIg6PbnOjWyUIJ3zZbdz+7aFgMS07Y6MSfcN41SV7UOjIr9ky
n3BfH4W5PPD+GQhJbVjXTdgwGMpaIWgZDIka8pBoddY3DbmGeix0uutVPKhpeRg0cY+6I8QlHTvG
qPvXn6V5CQQkbcnsK7h/oAbwFKda361Kggw6ncSxP0VCcsIDNVsecyI+MHYXKZBbULkBkz4cAg6i
rH1gmvlBVRDnzH+nmRTIT0HBIqCFWYssJm7O+Cv7HZFGhpgcNyIoE+41x+IL5VymS2erts6zlcIW
Sy48kDZpchi+DU5PVMyLUUEmTLEOsqv2hcAitpYadB7hpr9tZ+HSC+/KbAC87aZKRNlB8rnXr8p5
IocOQntK32rmJM7y/e3bE28RrNXGgw4ifOSLueWL8t7Ucf3wKb+Sa917q4Vcr7ulNWM2eqk5bY/K
EB2GbDyUm0lD0e41ryOWu+3/gYkS44aqRV+PKKGOSjaEWnXDNOhiPbVtuE11y30RIPDjHdxerZ6g
Ns1tEvutNqX98GR5IK1dbcUsT+aanOfGOM85fipEeGojZOuyuUrZdNU+ir7nCtlYmX90o/6uZdGb
+DQ9LlR7gyKlwR3MD92GhXFJnha9QLezcJTQhL9Ce+kLDhv4zk8rvwoJ3sKgvqGPR/PWwK+Y3X6H
05pDzLj7V8L6uUmwy/B7HHdDKkKMKMjlpQiqn7Q+d2W+R4IoQ0xS72LFy4xTB8fY6nK/ZmoRJQ95
G/hTyctdhJPHZihP3SSeCPw9loutpRzYOO6shnxuF/3czvqZD1/FH2U+vJf+jHV2RuCUWZ/MPFCy
iMbzUUunsthvnf6Oy/2uJXE7kepLNfJxRWQZjdN2b80A5iJ0gWoBkG/IyKnwdESOWx4T8iZ6CkmF
stsQIlUpVy37wsH4utUoQFUNCGUng/dql2kWLuSa6dOXkRePCKXiOh1i4xBpcFfUlmocZ3SzArLz
E0Wktaz3usUoBtJKC1KIUe2hoNtN5sgfoLp0jeanpjO3/7KFYLYuszeeVmLAODkx6ZZHUIlvPTor
suyvzexvAhNgNSN5zPAWs3N5WDWoOVkvuDGS2zcRIpD1dy4fcoFL5fih05NTsfBuYzHYxgXKS1Cw
wuu+Yzp12TDFZxsxIK+CrFLrklO5g5asCByrLYQfL0m+QE3OorgnncXVAVX1E97WeCDgxNjZW7/P
muT5b+qtqy4rBufVQVqVC27Hr1By3q2tJm0J6YO/Wo8CYEgTCONUe1fNOLJ0f9PJbGSEpvLV9aFI
wp4hyb6SAdJRyhV8Xm1OfQM8Z6wIWzI6DwWAwNi/dxC+BzgshZ05Bg0kg+RWmzAE48E1GJDJbzNh
LONw7+oLEbdm/B9PQdtJeGzEKvYaNlM6azUnWQY9KagHpH67ooEQxdhhb3xeitZEhumWbyjRL1J0
Mm/lcMTHe4ezH/YnaY6VGJ+nZxoM/k+qTatjWV5fFGKNJESDA+gmhgHPa7nCnMpKRogKVnnntXg0
KiRb4TqX2ZFW5nknwJIVrQvM57bslenkMPav35Q2I7ZucpVNcSIOAZVXqPTy1VB2WXQZ9MFlR23Y
sRQwCnOLw1URmas4ZYeQrh/35AO7Mm2P9p3pvY2V+HAfsw7/ZEqddLhNsD6ZzHX8g1fsjiI/Vmmy
PepWkJ/5G6Eju53hAx6udt8CS8EUwDwHeQQ11BMzqfMSt022qeTUre/glqxx+KBw720e+wqSdtz8
1MbHkB9jXG1TjYjRza2VTw3r+uTajnd1IN6jxgVlcNvmJ4bL9HwDSfsiRBd9Xz5NXRNX6hVAKYSe
yh6cHzlfjU34b6u2ruRhBW+I1c7kZIAe5SJhT0oPOnWEYLJzYD6Us2FTWqd2m6FmqWCn/xMLe+hO
GiG8ZP6sD0k4jW95Y+0WOd91ZtAqN0DZSn3jYer5tUbxZ2biuBjfT2HPBNrz9fzOqFLxzw227gWq
T/WCxtj6Fnr5Ae730GX9nk531WCPU3fWRyPgpf4bgdFuFs5Gu15nxKvQta8Rqkn8tkrrqgiXVbw0
c3WdpztjGA31q7IS4Pg+z52zGHdjPaxFQH2yE7b3dvi2etIHUVrz2IJW04U72sz4Dw3E+qqLxZmk
bmec0aW1F719hre8mt0/oYx2Vvy3w+xT4SEeGtQx92ZtqWk/jMElkLq6AnRKk60mwy7WKS8wrajQ
e3YpCNxRKQun+LdlX1FVeRYYq9YJjAZu5foFzThorgWe6cCt2SbZVffZUvWkLhiGAmRnwuRXyZ29
KJMt8JujIjCkp6Zl8+PVEdNdtOA5Sxgec8UEIhxEp88U7VpJxgngXvzSg0dMqdt21767Kux8Fies
qdukPE+rdsyJblXjS4UoKPXLGKYfJZ3+OauHUjm1hN3Vqo1OzSe+Fk+MykL8ltAu2OyI8XJnLE+t
DuRQKJajGD8WtiYiFuniXNkRCEeHlARrzWwbmTT8awzs8aBgMeAe3YGTA/47noqOLg9ejAQdJ8ip
keyaon7XF1g/z97yr/jO4m+sb30o8UGNE8tbhuH6NuyaynIS88RzznNK/CleNry1uiZnngQ7vSmI
9/EwXNxF+sNUPF2PfSPI9NfsmW2+/Rjk131MyRy+mG8KLEgVFiQvrzAGN5ytwuNI+pdun9v8kfEH
a/W9PDCCqPGl7Nhu4OWT5oUreiHcKh09x3sl3Gb4GcYMHO+MdMfS5Gr5p1ZpttA4KrZ3OIbYun5e
xKPa6GGWcO1pBydfJ7+wvRsoNOwGkF3BsIL010EPKbvNa1N8tsqHBGuUT2Yig7eAOV1teEnakMlT
P9DGo12swN3pSpT5jAIt+JsXbFCBwIiew3F4RAtOcpD/FLeTd9pKMmz+melfeoU4d4HXQuImhTL8
DfRukkD4zXzp/1DT9Ld8+pO1FrX04knMcvaKSEhCq7lCuy+ZaqY+I80uvsbdb94eiCamefAmYPpu
OG2gKDdN/1VrP0JGn4pc43mfEUP/pei/mUWAFx1YnN4mTvfEH4VyV1jg2NKf/iyX73K+hu3gTdob
zCnOy5cyPSUrYl9ADoWBFzuC8JC6l3WTd0Xiz8qtJUWL5gtWZoTxrb4v6P1mXbXxfbclGA18Y8YG
MSflYdS6hy7+EdKvkUoVG12NeQiJ67ZUYjZcNGSOPn8E3zJW0s+QzDBS/iXZfUMIGdd+sR5k3OHZ
OftIDOvFYaC56dSTYHELz31zBg/etVlzhjrloeV/j4aCqOvd+NY8Ky3th6AIlPsI+Q5kmyqJoxI2
21xGJlCWsI95Z6OfAuqtLr4oyvCGtmnsmafjHjuQkAAMfdc1ECCAPm0fo8jKiAYb44/W1DBKgOJU
ZTuRX2kob1NNsY7nasWJYAAfbq4OeIsRurSdISpgsJU6jTAceKfAv/5oimGnDjuFk8icvyA/8EMD
PAPaaXM46jT4fXLKz9kG8UZ5mamgxUR9N8E0K7Ly1BIHp/Jh+uh+Hxvdn1y8DOX60Or5btaMh5Xk
uq3RAfe0ZY5PsJs0zRFxtidJyZGayh3GB2mJ9Xv5tAKaj7OoeFL2leiuzPqID1N/Ii0B+tNMzjNz
N4SozXw0Ah6XSGBoGbsFzOmsqW5pMFftcYmZsGfVXtcz5gHlTiOdPLKMvaZYh24Rjp4AvNGJ2BI3
HiMdl8vDHLHAo1yZLE9s/qny5ypcq+gyMgdRIDhSLERAJpX+TSEyRvFNwqhZ6EwImcpO7s09e6xm
wMBh6/PF6ldgfrkkCInJoY6+mEAa2PVyFYFLyzRyZ1IQvlQdA4b7iRg3L+lup2gL1Bp+M6OKxvzL
lIzZakOPqBrNTvcbcPom+VIU3S1ZfEjVPqiYavmWt8Vpzt8tRhF4Ee+TGY/CWXUl9R8KdZgwbTg5
2/KAr7pLXkwNRJhKNooGj+cjE6/N8j5QjJTG6Fpqe15/tYGZf66y5Vxyed/UnAb8ajSQNVsavk5J
xCFMDE5FAqjy0z3rm4XCn8Hxphq+WSPwhXgqxXs9KYIicXUQ/2dsDnHHK/48q5evqlOBNG3cPzF7
0vTsrnMA4XHpOBhwGfm8NO3PgpuudXTlPvnQvikl+1K79fm7SAYAe77BM7KXPmiotVGySxVkHQpE
C62glT+rxFGYCer5HoxxFk+EbaBxOqP66jzdrxndRes+284Q3JJSe6bA7BYF55w7kQ1IBj3Aav57
HYV9QQnK/CnFO4ViVxzhoGdPHyCmJgzcQNgM81oo7K39xyS/CaUcyvne4K9UzS6h9jbtSch4sO2e
2YyQi2BvKHVt4YGxDNDRWY7e+f9afolb2DnvDq4vJ01ibuziHWxLXHFGVDWXFPCQlzS6ZR/rH4N8
FAaASIxTzNc+z44nMOFoNHYanikNV0d4lEx02hs4bK6P7sIwAIU2iDNjPJEnmT65GTDjVaWLpHZB
Wf2yHGpyLGROH0NIbwgfDDtRdXsAekzLXZP/WRBRFP90a90r+nDghmBw2pgceEsbqiqL8s0C4GRK
K8IEgb4wz04n6N8TrYPS9D62JJ6KYHSDDOQKUBae3Abap6jcKJyvKebQBbh3rr9bIhauIvaU8J25
t2vzpku3FCfCLDTL35rGxGpeyHF41/KMLQvicfYnPoNJ+U0T72SqFfmXFGr4T/iaPMeiDOUW+EHk
OYUZM/M0rjyjHT7MtYNUHSpr7WQTk2TGxlum+VMjuxg0IK5/DCoPJDYvb3lePUTN4JJwC3Pmhpri
M/mTIUco6zkuiqvUw5NKGvqSs8RYumKfaOKvuP9bNS9R97cF2u+NMUT3HYMO/5U0/TrEXyTTuS2D
GjmEXJKW/UmpxQOzOklyDCTJm4B3b56+khxn91sgMTEYEye3HowjJQalUX9ftitJj9WxMoLeLafX
hGI+bcIt63fg5Sr2ks31Q2YxkpjSVj/8YAHU3zDyg5oDqZUp6rKeG/kXdtzB6vco0WyjukxcP5EB
MsCSZNnapWHMbqqTbT0ULFeW7I8EI0KqPpV+ryyZh/WxJz3JbCw9I+yn10X+yTgfTSPaKcq/5xia
TCFcJXZz6caSQDLJV6eVzgRe3qE0i+aB0bYbVz/Gc4vkiUBVwgOT1V7BFJh/XVjv0prvJGbdi3q3
mIOkjFr0W3TKuuogG/hHNicBjYXELW/5cQlgCp+eiCQ5lwvwxL9jIsP6ebMt9d5jhcnbxIt5hELM
ewRpehJpsvYWkS/Bs/a8myvUs8FhaAzdzGYyywum1U8h/65y7uX0y3NPq9nelrkFSNS9KLpy8cwy
9vg2ibjkZsWagUlk9s55x95DngKLFie8vdDTBDcvCz3Y1txb69wx6l4+skw7qj7z4ZbmkL3fViLa
ZlpXHorB0aKCkcXXc0yQLe/PITXblPTZ8JrPDcFi5eUIWrbq05rfu/ir1fUjEm2n5sXE7L1K7jq3
iF2B5aJkf0TY/bHlKyii9E45zutl4Fpi7WMv3BTWr8gtV1mWgvwzMvqO+GFZNVw8cQuemHKLHQgq
SjntBtZLXf8jYdKxmv+M1tv6yjXuyejkWZqZhzgRsnZrItarvykc2avXDJkLL985IGhFDWhBr6Gc
8puEu3OpcJ5A+4F9X179ZOxpvN/pQ2dOkg53Nbqq0OB/5QmLEflF9fO3CD27fCQoPMTrQZoPIivi
xC7E3e1G5gV8oIWBjwJPBNIaiw1dNsSIHTsA75MkhGi+aU3qY9DIbOVvH71vXGwj+6Ml4IMJgT9s
VCp7LAmEMxiDqu1Knu5xd5qExcXQAcoDZCYeGGPwdeLkMm2fP5lqrLXSuo0qxroDVLAYP9odT7LA
k8xNWscvlSI9OpFHj7Dd7587S/+XZdFwx+N0CJSxcPWbEDszq2GM3lnLfDy4BBWXL9O+9fJHSrWj
PH7pZDKfYT9mHBvPNbNy5U0YE1j21zXrCwOkRz/Ku+kjggnXZ+6UvuI1bKB1dZ42AWunuMTiYuzD
9MkdVx7YXcwosfonIlxpecbN5c8zfWVGv/LcIXTpZdZKyIeH9pcTCPpM3cPjVu/PV0vYPA2kFZX1
pd4+RO0jr6/YmO95Gd780xU0is71k1DBNlRytxpF2IFsaryxjIjm6D3lL0UGa9JtVAyX9+wAnYn8
fq7O/5B0Hstta1kU/SJUIYcpSATmqDhBSbKEnDO+vhdeD9TVdj3bEknce86OMtA3HGDQyRsz/x3U
O3FuPI30uXBL1M1j4jNtVuAI12yQYalOqKjrqUdXcqdVQkdMEexXocz4xu80HDoDR0cGHfGpjWCU
gZNxqVQcpjwBMudWL30sgisIn5waGpqsjz4NQEfg2+xee9fs8k/MQhdlDw9ErL0n/I1hee2mypn3
avMtSK/BZ9E6MS//wrfGzJqwttyUC5S1SDBJwtkWYDfQkNwVB3TF5mfZ3mWhuxCsskftjurM1ljH
kApi1hbKZ8xjmhUfkfWVMwfAqEcGPrb8I6TFB+EmxlswJ6rJbgqRIRxnvLFZ8y5nfzLqnwR0riIq
5Yi7MY20PdoxupnNrxjZtDIQ5QszLmZ/La+yiICIAjx7ave05+wRTdGK5eTlldcuST4p3HDTVz4m
IJzaBTZ/ZSCnAB7NICaL2Q5Ku2WQRI/0pvEdyulDV//7MC0d6s4UYTl+qPhgXNYPC7mGj6R9F/hm
+RmSdrTfeakKJD8khnqN/GeWsd/3XxoUsIQNWem1bSEfNbRdFUR2xi4q7QuuDZNPrMZdNnAkjrwz
sVRs30Xe1uVaa0hreILNs8LfolXia8J7j9LIrsGGVsa54zvBHfNFX7oVQTgUFkuNwSvJq2IMGM0S
Ohba2kYfECRIBOqbINCq0joUMbZ3k4CReR1hmDRTX6pp5QpHnsR5hxDipMKoI7sLpachLhcg7SoV
USnrR7F8VXX9RQ0GzySRDGXZp7roCzUB0F/qri6u5LXcGsyPG8WYHEJmucRfiGcMsRi6XRkdzYHS
lBQ3RZ/9iiowEBr0Nl44WtxUE2hzs65SAZ1aMusRi0yPby4cpxSn0LR8hbzzbWtsCrJ7bfIyRMxh
UBVVn15GPHds35mhvan8rkk86VpJWhnNV1doaAI+iw6TaTM/+b47Zdrm4gdg1KGO30axIwdRtrgl
LIsngkWs13ejIsIrUfRWogOYKs1eZvlXGZtikxB+NKvBxozMvRa+xIg0IMc2xM17Rf2uZthZQwh7
R0tabxSfscaAPItXK2cLDQoSbX/CCmKuDx+S/lL01qs4T7tgpDv0KlC/Q+tXlSm2VEuH2JVlSrnV
rzaoUJTHNhrlasy8JUQzgdAg209BjEXD3IUjwWDALpIY74SQC6DI7Sj0eyV0xRShtclnejzwTVoU
rkygfMPiSGbhcJkIlJp9FsQkaGTOV9s+6O/Jr7kmJTTtMa8tZr2WWhKVZJlof4jlalcoiHW6kyx+
TaJmB9am76EpMFfKeK9ghnNx2OULkIqXeFH7aRHk0rqSECNTRQoYXWKDzswJvXDcnURVPOZGvoMV
qDVtj0lm12/ogHakNZvizUoMIMLJQeZkojnH5IBvsX+NJBOZu+bOnjKKGIUVqlqeGQ9+1z6E2Lwp
4mEwnAUJiIwwPOWOTr9h+GOWv4Eb5UB6cEXdfSyeqD49xnlyEA6Kss27maWhPtG+qECukeqJMESz
IMNGDQ4idpfx0BKRLs73LhO30ih6isKnZvJ6A7r+Y6qa0yQOR43UjOw2ihKfAZqPpAfLfkORcIB6
vpeGfWeNh56hT1LZERkhgeRHGtS07/yv4LHGB6lM54GHMpznw8j5tuh+gBZbbmOXId4dmKMWrsSJ
VaqT/+qYSvoSfVLdYiy05NeYfOeaz3TmGIimdSi/ctxicdsuiF0I098kDMACyuyFVV0iwRAU6Zuz
u1LuKeZhQthoubdRC5OApnBg1Evq9qpIt8a9qy1XDyjc4cYysSBT0OOLPP4ZbHZAI2y+TBusCcxS
xezO+1U0GDakO2gT9jtzZ2QZOhsI4EtCnGhn7mLpyYnjKjLRHc37xJAVGKwFDMB0pe6sctl1uL+M
LOZ4LvdT3UClbgS1eDZ68VyyTyN2qNWcytqlkBjNUbIbIm1nfpIs5zD+xXSYNFixM3z1zGSZqBOq
LrgljsyEEKxha0DXtEQDRmnl6wNx9xhHR9qoQqPwtQzHHgnIkIx4Z7j1Y7C8aL6jellKRI1ycQ+0
6p4b1b2YhBs+V1wKw1aTla0pl85C61HwVzS0akrzcZLFg2SKe+zv7OY3gWU26yE7QYSU3KWQelNn
uyLK7XTmAUAQICNoHN16RHaiJ+7aJUpPJiDah6Gig1TD/RTfI0o4laU/t1/DJB7isjoEnbbHKrNP
0feTgb2d0mynTZM/EJnUsQHeQPdAJwtA/mZDQZAratlp/hRGeCQVdEzfAoOr0IgCyTXWoSIIOTSc
VW8tYNRVgMWifSeGhwKMGVb6JA/BmQ17pyf/pFy+iintkpREpLZyyNG6qAhQMIYGc+blcenFTW8P
KcgzFJz+tiSVHa990DY51MSsNV5ezJ7aMF3OBDxlz/GUYjV/SNUuwkSX9Pal2M6yeZPL+EE3jUK2
pdC/1i2GcC1+R3F0zrUan0H7nnsiKUpyUHhmUGxW3m3gCiL9v79pMIwRFsXsqVrDUayWYyOIR37d
H9O+PRpNQX4MjDj6TNxr5nY2KYBYhLsl+0rtCfy0ETpFx4j6oxn+i9RlM+PbUzrxFCgaQsrwnNDF
RnvF9K9NLFgRw5eXdyNRtkrFPqp1/hgWfrnWKiROQXE9/bhNMTxLYlSHLKU5tcF6iVjC/EXWwdtp
CuyOorBTFK8N1J0+gBJjRrXJsdVwKL2tnwyZtuaR+iHfUupj7pUdx3XMQYOeMSJ2X5FebF0533m6
0DT9g0W96EZ0qfrurFoIQRLbIuF26q714KjMhPVIcKB1FCz0VIl1WO5VGWyjruQQljEJ80Ii4GAY
weVtG3dCu51IO0nZSTgrUX/FL3gR5+xi0crJ1cuzJZ4QAWfGdGNVm8Jzm7ZHJRP2mrocu+I8A/vw
J/oPuHTaWiFcD3FEoWXp0kihCr7RHMLsW1vCI8/GIeYq6jlyaQccIB7gE8TGq7AF6de+jI+WXB2S
ZdnLKrkA47FVUEXlV+LRqVe/CfSs8ukMLFe+4hitAh74WsUmknrBMLhVbjcsgAJtoD1lfpx6yji7
1EJObtZVnJ4bI3+PSIrXRywiDQpwbZVNhn6SPpsFl+uPlNVQnv9suUvPiuKbDdFLY/tQUvCyQj3e
NT6FGNnuqHouAklcpduU+gYoMJ/OyH1WQ65X9yPua/2V2AGWP1sqmgtKzf53KXdNELpjRUKrvE1q
3YkV9V1esu2SyF4Bww3LV9MfQ0u4qxNsid6wjpRzMoWHOEuAmjcDUiDYkl9zanYdNelZv6DP9S9S
U28IAMSAB391AavUH5ImrUJ/uxldSbpL+HwvMYoz8bcGHvYx2TrlgvG3sueWq4vyQBUKSZmchVGC
rDh58lMJqVbyl4n/hkeCcC1rgFWwtEQIk4VnB+k26z0PhQQF017hcCxXokXZ0APfXVKChuJHq5CV
YCaHMq5onGsc7N4QSEK1w3XQckUxuW2LemvSscnRiBIcE0iBWoQresXVl36XqN8q4R4p4oV5Bv1K
tgUKXhQwXbUbSRJomX620FcIAF7hEjU93ajWJitGJxhGTyrwNJJjL1NWpyQWJz8IRJJ+i6q6raJv
2aIFfuVFpW7A1zvxYV4hUGHfkbDAiR5RWNB2P/TIYCiCV1BupfRJitOmNrOnKcDXoklLxfEz1UGo
S5kNxKoQb7dU47bPCT0BgyzEPtKJXtkLwj5BklYTVB2supAme5h/pvKRiJkzNq8nC1kW/HNc/RXw
Qr14yZV9KGiuuQeCcKExEu2vNNFDt1tEmYsOx6U+ZwfWwUFKYFvpEfIniSw4tJiMTsNpLWX3qefb
tv8W5rfSSPYWoqpPWflAlknXs1HcT4t+J9sVrt42y0NTE4g5eJnx06Uvhcp+ESEz2Rf8U4vCmCUe
O4oORR+WiMuLvQiloW43Khy12jifUgqIm+Bm+VvU3zFGpkrmgma9DP1o0zl4FcrmCgvVFg5igkg8
VzsqW5LAOrT8RbK1T8iQYCWO/6aq2+lTvi8Z2QzhMyPHBLSqwByVa+QDml40HTKK3jDhKUbv6fLs
oWv2JlxOQ8zOZtqGyr0UPDgUx2RHr8FdtEB0uBVzwZcHeB5k5yxYBSIX4UdcPkHzF1U6khWxCLfU
1kAaqrbe5XwTk2rhdILqpKBbOZKAIUkpUbjvKTbapuj3nUDSyh40VcOfALikU3kwRuccg/I+K0dy
KGWb8czURPa/30YI/bAl3B0upqElKkQU155pn75OxstQ3chjZVknfTmYd6PqmmvTJLr0isNa4tc1
QldgmiS2CSLm3Kt8sCUdWGmcSernDGWJX/KPhlw/L6m1c1xAi4Hi4hSyKczSv0eM+j1mpIn/eNRQ
QbWXoPrJF2u3mMCSLRm3yqsEFNZH84uIjoaR7Ehztz2FX7H5fywcPKJFycIGPIoEDyiG18soS1Of
3XcA/+K9ouV5XywkGgY4nWpbLKdjfmgo65at0jb+5ZqEpazw4hJhbgdUHjuN8JNZv6F6otvCiZLv
Hney2mHLN7BUbRJrOge1dZnkFQIiZ6RL7tFs3vHtPlLeHbJnq2xki7S7kCuNPJflcx6Tj/d6Tj7q
dJfnFdtNfNB0ZZ8L1b7IjpCIBjkiGjxWg2IIw3Trn1Kyoglj3gwNJIfFTfPIWzfmSTNE+0SYEevl
X4Popi0P5fhCMFpRlC7NQ8ybMEPBuYu2JhFwifZvFQnpmF8RhMbrh3dnIPjKgYtkiqoGgcadEoDj
r9MFwk6FNc+pRoCJ/9dW98mxMr1GJLousc5ISm3RRMry3Wro6jfE5wHCN6yBbit6Q48YGuLXdPAU
YycYA+C1p4FfHH+DgvZfJeMwFbCNriyt3QFXEEWNTkxgUQmth55tMQXhDgSNaAgokj6avN3iInnB
HXWqZwwrAB5AmaKaHWC1tOompbI7tZY7hCQNn1bwo5Vu+ER1bENAmnF5rhZ9s/6k7XCIhojQEIey
Vnp5xcOi/hvB7daUz/hlZkvAcYjNEEMUwLA0FRvAGk3+BTzHztRAqLAkQg4kWurBLvCp7T2Zpx3S
T4MyGNcP+Aok31FrpYt5kPdzIh77fPTkUPnP8CuvMlXKUCFHR8KUwj3c3z7Gzmlo/3T5g5hpTvhm
I/HCCsCF3bdF/0pBb1h9itD8tjmRWhDwOA3s8gsGdqZ/F0F2jY7xHaUWNexwhERkeBbaVXUfT4wg
pHJTmgFfJzu1uJMqeTeyqKOOgQ/gj4N7bSTMsqMuvOAcXeBYIZum5dwHgBIg2CWiSryjcKI6qxcv
Osi9PqONKD7o59mzvhRjcjeTmbFOvE+VeK/a3djm+CxKF2EWtQ2+wbhbodGuBgaOv66ZDlHOsziW
+4A8bqu95Yhdv6MZMeaoeUTje6NGoBnddGFJqKeR7RA4NGALiEva1VqnxarNyx5BOav6e7qsJjmc
kfJOKDTAFmvX4beL1pcKEVpVWQyJNFdw8uO7PGN0cZsUICwkEPqij1sjEd5wlC+40DO/wbKKo4eS
phejjV/MXrHbaNidlnHcUeG8w0613oh5imqyn4hnIeCmRhPssOHaXBXc2eRx7kk1EwVxp1nFjolp
SdgWUfKkCBea4lSuxSaHBh1uh5xrfiCKYItf43gMYT8iY+C343svtJtI+7UQJcoaum7yTaJg31do
DvlPmvmQXOeUz4e1y6rwhFQk0RmiE6iieB8NWDUC22x/KK7yRdTDBEj4Ed9sWzx0ZO7Nv5lJHvEb
woDOCVWOfgXf7GrjJkQEH07/rlQf1BQ8eby3udTbFoIRTnJocOkqyQTnZvZozf/NFPzbKOB6xKga
yUd3c7VnbenU2FrcUBNcd3NWp5eJffTTsvKt3n+XAgQODdiKy1a1Kk94vaz5MVjfRt5vOSeJWu0A
LbFmyTXpqgyxheV1/TsQejjc5fDWLG+L8WMiGhu/+I6K/DMVHiSFemnzb2AzQLISoNELUBkz50xH
ofqYa+GsFe1mka5N8EJZBFVuXtv+LDjnSRFm+GEKQpaHNtkkndvOazA0gIrF3DYBHNpfz89rpMd0
oWBxJnNCFvdEMhGGjhoSwBlVTUJrXeuLZupiuPtsBwLVB5Ox5WuJHBGNMMqVHryySV9i3jpSKPms
4A4q25+Uv5sfaM7exip8KbS/eqCnc9XjL+NO749Zuw2LrVWKdvNs1M3IKl/LgEjbDir9r5RPrPlq
BUfir2d61+9byE0tuKwaHTnfvs8CuUwEyNQRsOp0PQUIy8fSJLMjvhEghVY5xm7bIEI2Z91DmVOo
pDpKxKJLfpGIvioMPvrInG+bxojNtExUUqaIM6klRs1Mz8NuDANMCz0+IZND8RDhmxIfPTX2UaDi
OqGvBQ3cggRvEBevo5u7D0S/3fSnkAypXjP2gSE6fZbaWagcAG6En8XEe7Knqf2CmNE2egvlP7Ph
b8eUF8nltpAoCHsvp/Q1rqqXjDRjC0LCQuwhIJRbrpFG573+nksfKnCSPkPfWQRvrwc85/6onFOC
HErI5giuaPUQVy09HLBn8GST/JotBDpJiZ+uVvaRgJhy8svVEBCJ/hATgfWTqAoV2RPetn6fg+4U
KntR5xxKDR1/4Kw4ewiAn0zldsb7VMgUVRH4EaePqBXJYWQH/uurnzp3hpAMuaNeTySItQ9tHBgc
hr1Ylw8TS0yFF75JXgLFesBzBap2tZ5ilK/ZsUfFwryoNns1OErAckl8HPLAy/AyKVOxG/mxZw8v
uK/z77BtYhhrw9EbfiiN8ZUBLYPEev9GA4EvRyo2Hdr56nGHUZ6OWp5EL9fcTEw3CV8ldmYdO3PE
8SrxRVYN2pzRMTuDNCXjPG3p+AGcHq5YULtYQ1KCMa4eL3B1pDauidlKJ7tB1rsugyap2kLH5vwv
RxonkdsD3g0r7KozjRt8VlQLlxJKva41yDuBN0v3y/w7WPld73JeiPRZc4868axydFGHI5Ou7ZM5
hSGKp7E/SprlmcI9iKtjF6VHrdwq0b1s6gvdusU6VsISp929xseMz5L0ALtTOQy7IyRskPjq//UA
IglsIGdbWQz3oUraAH2DDJ/zOlPhCJS2C3dos5yXWfNzVGdt980NN1TJtqe4YZT3Fr4WEfEk2rMl
+gobBGZ8CTUFCQ0EHOhzk+1zlRhHV//DGcJ51Vi7MAmP4KoHKwtQ9WzC9rXVO29usPZLn4KJXNRO
X0uEOQVZR8z6L8FnXsU+Am6f9DplPrcYjXIdEWGiPBlQDFJTAJLUe8fYOsgyTzXTyCojIOWO1wVt
ELmE56onFEtwAAC6ZLnhQ6Nu1R/zzpfwrvdtCddOuaLgEDGX6GxeGHyvTTy4M0+c3LgWmRkF/ttJ
JZUDzXSY7es2fc2j6jXn8P3gacTPvA+t9MbZFmBLCziVqmB4VaUOg9/KrJn2sBUBfad3jrBhrohs
gw03EH8yuE3JdCBPxSToQ0HKnjxPKWPM+oWhh4CTexv29wB9n8H3GXbaTRUc3ZBf6nB5kqlC+mZP
brwevmfXFAFVgSxU5WMgYCxo31fGeSBsr4cG2iT1ac02gOmTRmXLvAqjSnHFdmU1IWrzxQ9EL4Mz
5/8J9a7D9PymarjuF4Weud3Kma/Bm8Q7LEyMSlXQUwz5a9nRs5G7jWXiK2zP3eowRnMUkSyAtj/f
TjR9I4YfmEMs9EhlTYpTJHqcOV6tzV5J0JoovS0tmQP9vV8QdOXABR0NVFsWgy01Uk8DDt5Y3AKh
6fCUQWkmkVw57aP619WMHuq4y7nWkmgPfrunPBRJBa5FveDXX1hhnCytXcqk9PqLAw+CxZtL8kFn
HpiCMGrrWFZ3aQl2A14/cfSFwaVyApRW1c5TDzzkGIZONLg79e+hP3YhbuoXxiJmCHmh7ecwZOJm
/Cr4Xyg0m4OZOUQNb+v4Uk4vmYLhB8V+NM0bYX4AGXAZLUPspeYWcSkqQsykxkYO3xHLUxrMzTu0
oB9S7yfE49p42Lh0N0VAsdxBJwi8jk4tm5Sm/sYL0YDIAdip6JPU3qO5OIQo+CskOGd+NmDIaZMM
uc8wPQQXbOkz6TMWO2hwGayXeVDc2nhf9J+8WtBRcFzAizDzh3epfi68Qety8I9dAWVlyT/UT0BJ
DS4mcUNzn6ra6ZQ64d2qTxayRb2lFKg695gozOJPRemHHwQiI2Jm1b0cDGFklB+ZTfX3mPga+pmt
QDiNzrCcu8Ik1mf9fALZJ+v3fuKS5+WpG9PN8sintAjsT/Ka9lbyZ+OAsEtYgfLwPiQvGE9meuwI
QSBHkFfytPrkY2g1tJTFBUH/VoPXUMm8KeA1qqb1AmBy0yW+HqXOSL8OpQI2CMa25QHu16UcES3h
VN13/bq4ec/my21xGpEkWeEt/1olgHPZnjRYFPKXjhr3MhO7IRMLVB5OBmpkZKZo6qwpOfXZozmS
haKa4IEE99W42JqWBJr+MojlhZ+zFt5mOT6kVnZYe4Zweo0EDpJ9YPOW5aJfZZXP6CNoMv76BDsi
mfY4LhI1OrbTVi/VDeQZIyJSiNmhOAVdY3Fc8vil/4v08EHkThIP1yQUHkMkPBLhCznsyTTD2xQN
txakoCXnpydW7trxRBfSZMdnE81iXB5wAeW9+pABK7Loi3cUaqYu/mLBMRBb/Zfw4a4mKDXP30kF
fq9ZDXEEozyxyYLxpnHyqtRwi2epkHspYxcmssHU6aci7TiqLxabTx63uyy+h6zoqGxILCqJ6GoP
JT9/jMeMmVvnk5S+QMJKHMMd99KsYd3BvoP7pqJBdnTgoxPpimfyOojCJeKKZuCVN0YrnaJuTc1o
FKSxgTerPPngajpLVa9aOwYbu6nM3WgoOxVva5m3u/U51BzVCBGYsGCP7YEcx721ykalDep2MWUm
vQpT7xNdhoDExfljKMq+T3G7IMw2BoYnM98zkDc7U6ZUSkadxJ1Z/jP4HLbrDIKrVWvuef0aU+ET
yea9UfjSSX3ow1MQZj41G/5IQFbCbEb+aqgVvgQNpwimU+Jz46GO4Vh469rDjCGPTQbB967HNIQv
yNDNe2pk96JIbpiOIkl+pM1vVBku1Tl8opBL45oAVmjJAgZpEzHe46Qe9Q8Zv0vv1nXghNXk1B1r
BTO/ZDpp07hZpVLolnlsr0tB8vL8DMJdVej7ppU2hdDjqpUOlhEeF3rmK4NmV3M4JvN0DEY7+Agi
4VULtbeQdljVhG3RxpfZEB6pZZIxDO9lVFdpqs7yk2Y8T0Vouig4oLNkayloodo9/RFnE4I0hzxF
WxVPb7lytqZ7w15JIEKx5IfB0vbqcMt5l9LN1Kg7IlV2EtGmucl7X1CjlYtujyChHR41RFFKtkTP
NEWGY/3V/xoaVVQ0p3zGTO2G8lIW3/r0rIC+vxFg209N9SHtRG2bCdtBvwwqeveXhYZzzIzTDpi6
S1zxJUKcYRmKfdG/Voow36ibi9ZE/pC/rAr6LLv0UMmb2drIry1uiji0w4P5n1I+b64iRp0aTZ5r
Ru9VeJVfAQkvxiqqXBOHfO7nmmOhsOv7DKUxYK4gjwJEXDSxYsnsFe1AFcZ+jNO9uuL8n8O/GsvO
jD1pwPQ64gPRKswh4Wem9W4bkSYVRLguP0SgRLRJJo3xcvoUzOwF2zCZwRP3ozvGoNXNW1Lvu9pp
6CqachqPkU5SKx5hWRpdho+EsK0UpQ1mllzribtcvRI426dNWFNAIm+koTtRxnOWI18NjINi0d+K
JZYarE2p8T43b6SKPPVEfnYASYKwo+uPrz/BuAX0KatjQDh5gnlrNYThTX5KKYx0XABmkpeO5gaD
vEryQw2vKaMcYDyRHHpsyrH2ILDxTL/Tn3UIevUw9dc6avfWXYzIAmrDq0YLTSWGx56w1CE+E/fI
trEExFJmLOFKex8NJ4dR4/GEmY1jysyrDcFn4xNuTzGwgtSLlwuhDTHQzQlGACRXzaMriOKxoFph
sDg8wnfLvJFcepUskhWVjt3nXAXhq4z0I7KelWQ+qzR+huqZp3RsQbytzmPFlIYNbYvklTmsFiYJ
BPsAwXn0TuZM3/3wjLeGalPsa+f3KPDQEc9zfNCxOVCjTJy89XCz1noRUu0VfjzgsTKnXW7g5edr
DMDpjAGJrrmZ1zk4zNaBvUMBp5RENVV+Vka+HKte7MfiJwU31ZHgQz667jTxaum7sPujWApKLPfL
ScRZ+hbrDeerKxtUXLJHWeRTIp3mqjVVRxRqJ6CHfb4N0BUIc83E3MeteTAV/RgtKhn/6EuXn4ol
ljNq6OsTOW2mqO+MeMacg6SZV7E7VMEl+EpotQqTkXznxCPEaFtab5JF2lmn+WRh7EyRVRwoNBxy
nFTSEb9BOFqXTrtnhvXUG4IRLxna+wVTHG7XzLrVRvxAgtLOu15oDqky2KlpOQZNVCXx8KR3XmMQ
vjUg0SDqy+KLUvOMgmVuMWnqdhK5BCftnWu7xPOpW+XJKsKTXohUkcKt4zKfX8bXvJ7v03GYSID8
P6+Fqfsyt7hwUUDg/AeyXhTzaCUYXk8dSzBlMWiUZYmFFWm9dcHbGwLWjlAT1LQu3NsmNgy6z3Yq
X4VW7IIm36VTQtIaSRBsdvirq5nYOvzGWZhB6rR2DtUgoy4S8Rxz1bL9TCWLVlqx+coA2PQ4QO7E
9Px9WUNzRaOH6TH4XH5WlXlKAqFtoueVC8jtREJHi1wHmQ1qku8xCI4JmTnkuaM/dHRtdEJeRsz8
brMlBHVNcW2+DT5GGpqdBCWhhZQ7JdU/Z0wbsXH0GPho+93SxecuLB0KoxbD81yyBYrVGx557Anh
B28hUw8hizMO+eYxZjMvo5td5cm6Bf13TcVDPxMi0wukJpBVqZACp0DcRsg3RELhbM4SHbsl45eI
BrvyxXH0ktGG84SFuAiZ5sdIrPLMIRpxuwoaQEWeTb8XV4zQnGo/JQeqNwVPqNdAhsnj8vPiOt1a
BHSZszs8OUAJhhu/8riDH8EieI795QioF00mKRiTnweF38q651YSf3yJvXL8HrR0UwwlMyp9qaRd
GIFPRcE+Hy8lLK9CeRlIPsgAO1E4Io80h0Nz5Q6hiZjzS3Tmc0zzqokjU17A8IjUr2Hra7sMF9hs
lCxQ0tj5LhbCFK3LzxinhDG4gYXd23S6lzUnf/7M1pkaJBfWnT6vNiKnxmq9SSS6zdP6+A6GsFma
0NcM6QpsQahJK4H0G2zbQnuK0/iIF2mvOTMMnLpS0duRRz7K/gyEf9pJOw0SaAxOC2o9+3pXLPpO
zJt986dmLIHjxaBp+L3D7ZTWT6v4tdiBJXc40uVrRyQfhLL6EDBUENNQRL5CQbERDzg6Yo9vA8K7
dqf0i3nRHjhH8JYL4W6BWk+LV2iuxjzNZIXl46MfplsEuS2ok6ux4CDEqQlwTTduXiGifGmZfRD5
0XyLSsdkdyWWmf47mbxKqZR9NQp3MUE2013L00dQG45INnAijI/8F2c/3oDokSTLXU7U2+DrDW2S
SA/n+pM+MFAuYjTIhI1cpX8lCYaudtFNaNNd0PmFZBOHx2pN9pzInuJxnxKOYLCO/mto70tKmK+A
5DEe2WwUr8LszyvWktoqx5XPwUkj0y7SFLjgvZkUJ6v8LedVZwiKtTXjf0OsOgYuVNooDtaYHKQ2
QrMrbMTZ2MvIZKK52xeUj+nMC0l+6g7z4Bv9cqhM8OBzHQ77yQi2cfDL4kbZ9YSk9MPsTshjHFTv
vmyeCiStpkIAI1Lns0qnwcyiQrlqe5YLkny1+kbb0F0vPijqBLxXCYmDIOQgIsoezQ0SeIoV4hlh
PCI3FLCq4cZi6PVx4tUvmUzwUU7C4WZ5i4h74QjB1eOYiWeM03FC7UPUSpe9JnH0Ep/o1NDWgCOW
yuLNNLd9Jx/KjDQiExe9QVbtP6Sj53ZDit+wxbz26BLSM7vKm0EMqiVk6djGneItc2t3E/gqkqxP
vHjEa2VbNStp1yAGREE1tBDnoW3NKH7oJbbK4dRV+TmXrXu0lRXjYIUUzhvHEQlpEeoHtcDv27p9
kroMBo4wLg5Nz44kIkVU147PrTnhYvevwbAxNv2HFWjOj4qLdyTnWI8mX0rync4g23X6dkCrLUKa
B6QTTsQYgMtkv9lfMhBsRzmlQJBkyvI2g5+s7oMFqhM4cMwBMaVtRGhFnVJHsSWpay78N+NEgN8t
Dudzk+4bh98Pphe1F18H580KpsvYCxeLxFifDHecBjPx8+xj1ibpf80efEf46cTepZNZTO/zkt5r
3k09JpMGlkQ2hOtsNnabDr6VN5d8as6gskPgKLwCvfxW4RnGYs1r3fsWX2TrWVZP0uynXH/ntvSQ
E+NsUXlBoBLWGn3QLo0WXKMMgxG5XVMq3rHy09jl45lnTbN84dKtSkb2Rtqz/ZhkvH6UKFtlXoRK
zFbN50NfEkLBZD9sO78UYBE6ni2ReA4X/AcGMDEdodvFlSdBS2lpeK7j6jTAgNH1wJOXYj1b9tOO
ACSrQcT6iV5kF8TAuHLrqY6LLgR1Db3O1kK7ouDIyW9cGly7qqtKmVd/KpT3pE6xHi8pIShN5YXS
4I0qAsMaItS8DYippHlyTkyn70NE0jcsH+JkPwfYTFBopih8KOfdIFT3LfZEgmCt6j5SehTU/7Lc
uMY6A5Chnc3/sXQey22zWRB9IlQhhy0JgCQIZooKG5Qs2cg54+nn4K9ZuGbG9lgSEb4buk8ry0la
St9MdVcuH9DTxNxe5Y1trdplHjvoV51Rm8klNZypTNw64AOA09Xhh6w0yQ01wwWJipAi2Q0aIRNV
xZJ9N7e0lCY7sym4yLN5ESVy8DaBHd6sMHMGNiR9epoHy++zxZ9F4Glv8dsdyrGabO5q/5nB1baG
GyCYqy5HFykUT4YTo0ThA5+7zaIy8oKhL8ZwdX+moDz0YewlMdpOlTcUM59TVEXXPje4c3dyEF6i
rr4wuFdBihTf6ZMsV35TawKwtrZBPS8pnlRqHqQar8hlgPyLB5CrxLMd7qqJGeWc7KNxBmfMEsMu
9PgxCs1Tjar9whzdssoXmMo8BuBpJR/1AK/YArc3MtR0KVkuClQq1fpTzuapNZKTUG/JqeURbJwR
laMhm7bqB7Ylk0egcur2L0I4dtqqipOtRzTXd1Je8DIHSXpuEUqLuR+GMBRuSqH4lmmdpD5nQFtc
MXvmpltiAA5q4faJcUoIyjdA2a8OUS2+drR9r47gEcif1Zw6GjeJBetyg5NgTx9aOYStHI2viQ2P
BAV02pqPzBqvE/WuECGQJTMjnu9WREbMz9Ir7rDwrVxnrCFmc++t5j5rxV1rtRuK8JFtqKCaxyRl
bixdIYpuGthR+a+wZKcYiQhys2MMXwWBwLIVWSmk5p9iNG1cCttKpkYyUbuxFKbRyrdS8W+L+Ho2
kSiA+KkY2i2Mivg74oo0C1mWwN6yqnNSpnYFDEkb2xOTdz/Sc39bP5Vg5tAVvPgTbpKRTjc1JFqV
rixObpOhnEUmNL/MypkAUUEcmp5mRg0Pxb0Wk+ckpQA4Vo/5BoKghDSxMYZjaTPrBKNUpTIkjvFc
gLHKeUOUnwk+LV4EtWzZcSjapVzb8mabqu1lnooTCjwKxywKNoRs78KP+UGNgYMxGpmvgJpx0886
RhFs4mxUa7fihSPb0ikuZZ8coVvfFgftb/xhIkEW8hSQVe8UgehokuUEI1phprJN48zd4tZ4uMJN
Ochuyj+0ZbDbCMqhNOpD0tN8NhzQdra8WeGqfSRDdYCwZPZuE7GZF6SLFZx9NJG7ssFBUTh1E1Bg
ICgQSQ1ZCbjo6Xt07hVlNodd1+8ziSbD2g9MDkG22eETL6JkcO9o3T3Ki0e96I/axy+eUKdIdHTB
zD0bhd2tKI8Wz2jFJQ2YPhbGhzW8VdiZ9fVA+pKL0jOY7AoakW0CdMw/M3qfDvLOCxMmrno0MKvb
mi9cRejoLNrI6qyiiY+bxpP5NTa32mxdzdOZ/Un0CfTrLFx3ALB2Ze5mKh03aHfRQPItuwIDBSE9
5kTksClVuaDDZWg6GohXZ3IvQCHcMjLu+urUpdaR8pZ/Q7bI1KhWMSz/pAQPKbBb66Q3ZE2IDCrb
7oDA/tBIuacYgzeKyBMADJjxBQNnFiUP80eXXkxKkuAI2sRvlPKk01Sl07FHsi1vVGt6SDj3Z4ml
UTm/RlF8se+hbxfGt1LwjB4DI60f7o+4yrAuxl4gCAyvvcjQD9o/+io3QeuYY0+aXdbFFWEGkZvB
gku0Y/Gvo7uFP2N+N42CTdqzMDLUGBkkLM5VeY7Q1anVs5B2dbDsBKpNHTb61MZ7hhRJoONDeh/R
oy/WALlFAqUzuDLtuJzcw5rFGxUd2Kl+OWRMWIceCyV7sZEGaJyPoqaddTdFlI4k772kp8CjGqez
Z6E4rFXjyrmPp4uBdMUc50mYqG0NnZ0G+yvjXPXA0OiYlwgymgt6b4UlUkPvoxF3Lb0nzCPIyoZZ
uEmz/iwgCpJZJcNb8NvisjTNI+G2Eeezmny1TBWLTsdCGu3FdZ+Km2IGD43weWPiU59dU7Oeo5S/
+lWKKL3Xxvg+K/G7wDpsfqsUj3Sr+9BMt1llD7pTHzM0j2UdiAhONdp1wDEFEgti7uoc7rs3k53+
HJIasTa1zSYGxHUY+9qeuNBC6k0rLpHChVp5X66EEI72HHB6HBfnFNEwXgvgAeS9FH/X77eC+3Hb
GPGhUfCiYtojcatCRUhhuDNxwZo45MNnFBJi2JFs7mPNNP7UjKRTlnmB9d1Cjc3LT5a5EvcO5B7q
pvJA8Z9IDfeNxNMHhA7IYMSUv2L3w1TwMg7isUfLAgUlIdMgROFTRNw5aCL/telbMzPkX+etoJbI
Q5ldUf2r9lx99OIsOefIHgaWpBzbPaMFHv6SxwE4E3nQCt0iEwmd1J7FEaAIjKpTAxir5Bsyk4uB
Zi1ml9MyYGOIz0msht8VS5CIJWLKoLZ59VgcA2II+cIYZTABu2J9IpEOcX3uhaCxUohxEv6c4SgR
DhmF+bG1/qBM2ETEOk6rrgjHGNFnkcrFgwI7PEOwKvEbawIk8P1LmbHtJwPdu/CZm5GD7woQF1NY
KaC0HpHrU0rKc/lsKIpssf4apcRuzCfTS+tukrhy72fD1Wv92VBByw046v6rGDtnThQnk34atOPs
LLml3V43/isJx6XmxWvHmkgDoO0Mw9oZAx24icfmx9CY7dSuGLwa2rpW/KiDlWC3xetoTexHo4Sa
9ckwFrRRKGIImFT43ekp6cUTCOR59sLYOqSZjMZH9MOvxlRO7QBBAcer/iUZ9fvA1qdhSZ9gomX+
k2XjpsIp2s5eJSG/M+5NjRDHxN+cOaqKcz2f7HZFxRSBPYCKCeURGQn0J+y9WXgIEF+riIwUML0s
EhY4GSQ0tXCvt+hY96PcHIyjGVPasdUQnpk4bqMMU73G/h6rkjbsSLFEThGGuBUqGSIrIC7Up5oy
7rU/jUzi28xmdwaB9y7Fn8bg4oRCXb5lIA+eqycBZdPqqh3KtJ/Rs+Y7lQvQrDKcoIOyZIiCgDDk
eXZefmbPWGiGpaeFnXUMIS5JfJD2UFIiNGTdwTdNURmWYvdWfncd9X7zU0aGj5LpYtbzS0UNYLGU
Il5uV26IB8jkY6A2bjl9o/H1MmnykG2xF8tIAZ3Lwo0ynBSdCFuzcMqp3CorWlqEiinZKeP8EIeA
OSBxYVsPgQzaimo5kq3zqaflu9wjjudvqnnoiC2OBASzM9zKlFy6DN3z4486Wyc1Dey6L4gSJPGg
Hm9Rh9hduOQ4pHJpr9MAjQJrOYbOIt14ifstokwQREyDqeJ2A3Fczpj/9Oa1JY10lj+C6p/S8joe
/BoffR8GBwJYD2vonkZYJS1QExm8N0iyKwlL1TYE13PEQEjkAgpcQNWKD9no4qtg1C7jR+mVnZoE
do/FgnkL7mbLHXFCEWujR2j+803JbZc9K5NnVyII08x8aluBK56qst+OBzMVIQRYfqMbmJhshTlL
tuqPkugtYnOcjZ0H9ARzT7c31fUdC/hrPxoUhhFTa44Z86qF/9FzHEOyjoWrLbprYNySgqc6A4AY
DiX2SvbBXoNZqG64Qn+ItOPeGFUWv+lJ0aqTGg2nMHwEOv49fT/iMUHxjqjU2CWJ2//to39reF+j
FBeN8L55VL1sII/6N3Qo4ba0g8HwWbSqb1iiL2ur4DL1CZCTWUBOuzvqJRs7jELoZklUWSzD3VCA
WR5CSEZSiw1YKJlVh05bbLWM7A7rDj481uSDgulWNF6aFNsjI3o5gpaLy7MMrTPWSqLOlnMaTNhB
12PLwFHAFF8GPJwcg/1Ux66SjgSg4nukHkQmKO26PndSUWe1yHpeuAmj/KazdrCsR+4riniIJOuQ
9zuDI49xg8hCvud/OWkWsUkg/wII+CRzzR9z6kY9jSXiLjkvdvqjlAFDBGDLWMkgmyZ1RvyRkAEK
gXTkkIqrxhOmnE/n3kfjHehNkoVvBJk+l7h+Gh7JsUooI41Kj6PRHcuF7YAKlO2uPmMF19a3llH/
/lPZ4VXlj/7JHkeYfPOTmCem6a3cnE1cVeiarBITjUXCFmYNjJDkjsc/I5uhcaQTeSy5+sJJjFS7
e+/V5H1OXrN6npmgmpK4D/t2T6QLkjv3gCHmFmvK1aC6ydSArsg3WUY1C0O3gURJ4Q56Uk82w3Lv
9NheMLAZ2jWvw2tNsnwuhmds2u3WaB5mn4I7thAiWuxb8sccAO6qv+byXmrnKJ2vSUodQmsVUajA
++ZQD0MvEbb1m7FMfkvoS5/uUcuF4Vb5Yw3mWxd8osjE7/zIGSOpaAi8NqvIOnCNBOk8h0s6nmbk
WYa7WB2cxydGm0ih+tL8milhUzDN1b8j7B3bhBpNqxjk935spKfoI1xuJtAM/ManiIojImECTPLc
uQVWq8rNoq8x8IsImUZOPzhdteJkdLcQl3w675Gqn5MANFqNm+xL/1tmsV0I8daMUn4ZB2IPgJLZ
gsVajy27udg6J0hQ8TztNH1i5hugCI4wiCDVDuud9f8ciEtfFaibbjF0cV6IqnCNKYRMfiVN6Wcy
9nwFt8MeFUKLaq4mWaUbJkzuSGAJ12Bv1pkjSFT8dxXyKwBv8j2Oe0bk0R2HxC222A5n/ipJQUTh
J32FB3tjLFgP+KE2xYS+6Xci5ZY1iY7vlkovci0tcYirta3IF2TCSg3XGOJDOmQsuE56xWGIh5p6
nTZWnv4AV89xS8vHJfqST4afZ91Wk2QSAYAq1n8oiWNbeYp4FgOgXUDVdWmvNB6zNY3Hpr12ui/z
FZA5/+rBtA0MkzAP0Tc6uM9Z6pWZLcXo0oWbrj/DRd0HCnGpP2KHraJv3BAfw4TYVW15oX9m6jVF
X4twvsTqXWCnV7FFlnYTIqxaMCmgR+ZeSEJ7UCNAj59Ci4cOBE5MWB2KgHj41dXKrWqOQN6LIsym
gQ14wPBcuE0CWw9+uHH5bJnl5xeI/vXwy0RmV2B/sPhQlP6mtoEjwYbsTzKSU50xp165sQA4gDHr
yG4PDWbCMzJY6bEdXrMyXyZS09i+6aKzrAiFc/resJYOfisGYhUatl26SO7CG7YIofQaXKDfsr8S
sYJ4Cf/1qfyjrP6WL1mD8qdxhtbNZhqc9k8V8HpkbZIBbfQTTds14bwTAo3dxdEECD/PWL6seyMl
+ISYuBQc/KdRx+LL1Tema0dmx9TBpOAqnDoR9glxk5m+Zwigz4/Ykm5NaZJMx+jVOCJVP5VJdFVj
6xaWKgL5OzTiHrwYYlg1Cd8NgqmlXPlAP9km136Irkq3HMzmp4rFS8zICt+TFZ2zLDybM+F6ziQU
h6pCd4KMQWYjHcr7fo3fyjA8Vd0OKs6+yy61MZ8C9kplwkIkRraW61c9i7cyZ3KHjiCx0E7XOqEA
FqCf+NSSLhUAaSD30lyAz4+1pzN8yaRHMRp3XHKm9CFYpr0gsobRQBWPBI9cdBt1xWsgf3pWRYZ7
AArwxgJWYTYzfMsIBOQWfwU+5Zr6fcRxnDIkRtUIOHfPtFlRLnK9fLTlDH5YdVQB2WWL8eA9SDvs
8hPxoUm6CxPN1cPaSaZ8t7Rn0uDkh04SA6yonzS/x8PT6l+UU4DUUnJdmXyHw8EiIKLv2VnzPOp+
LfHPpadCHcGXsGDAllx6igRxqrvObAF0RCk6zwPpH/nqvFS/VmMuVOxEchQrZnioOHl8zIQPcdzp
vzFClCgF845UDQBD/0T7ImbIZq2/wbMgicNCMmCmW/6Bu5Xz6POrZXkrSFuL4FxNRzSiYENSuTFY
gydOVrEBiHZxST5T6wajAC3iTZvubfVVB/vkz1IUXjODZL4OYwdh/YOeb6Mzgiyj60+1LxFPZN+R
+J0Xb4its++5/az20vCTBpCPgn0h7xmr3yeK/1rlkNwZ8DKUq9QZewsUoPSA+d+OnjRQqLZX9ZAx
a1lvfI33N+U4P7OIb5/PMHlH7WZEEjrIX12WIBQ/e4PtRfoxdTzCcWn34cqYQCVOVIv+5B9iXONN
wB34biCzXKNp2UYji4kcul8Ois7ocTPxChLityFgZCZIhyBLIG/oTjDPEwP5n0bb6DPjdAP/PktL
maool38tUgSyv7tkMRx94VtjQmHA5ijUE1Z1nZMqlQY/IpRQEJ28avemDytlntgr6+zeEZgWKOhd
iR8ulQVgrNs8cTY1gyXpeySyiPjVTbreQISFZFpg68xJLyEuP4xmnQ3oJzOeFqY+QVUAAk9OVgMR
gJKD06zxM+AuAr9RBI7WoPmPHBNGB9sfRjmRikN+LcvMnVwHu/QwYBVb0+syYYu1G4PRMZsHckrT
S6jP1yL1AoLwEIP3JVagchcx3RtR3WckFsikx+MfwZGsgW0+9IgdY3THGubKUWNsLIWI6EgLi3Tx
0OHro+luhHfGx72qe9AcXGP+GhHE3JaEjwG6OIsEliyaQ1S2ySCAeW36kBFhW4iwi1ezDmgYIG0G
Kbjj3UDFOLFCXClctgEYehHYLiOc7bcqeErMYSWGrEo7pi17qWOKGyzO5zNzhTZ5UxU+/gs6bd9A
635rGJAT5k63zE6O/j66iyphOF2MNwJJrM78UmFTxc4o2VSvhc/VlI6dXvnzwk/TgIVH4GnkTkc8
RTSw4jDyN5F3U25nZr4FTZsBTEfWLVMpCMHg8YLygp+o/lngziVIpiLUM5022yqymOg+QGTsY26X
Rxgh8yvuUiXfgZOP6GTzMN8kAia3/VQc41F/ZDwGEEy5IGlEghswKXiBFMXRd0mq1wKlSPrspFtp
fZPzCdSKI58KT4kgh8iYiSYFtCTF5Yw1YGCdqziwNVquVAw5HRIYs+SAUaMsgwgeNry7OzA1ottg
Eo57ix3hQoeFfHWpHKoWV/2BJUOWd3kZ6p+BuPniswGtoG6qxjXUEl7wdJdAYc6uYsinxcJPwhSS
csofO4FgmIAJMH0izNOZIVAHsAV6k+ZXzIjCPNmm1k4rf6vhW7/UQvRaIMSH5GKkSJHX1vgSY1DN
0G1mj/XitaRgK8K7zO+nw7UifKtK37O6f/bilfujbT9q8KQTroeM20iRCGjizcy1Ksq/hmwdxgKT
N1oDZ+K+KILRjjkmCYKv8Qx0rwpha2k2+w7xhxmTEyddu2RyQsjFOuIB5Pj58s6xFwokqOibBJH4
is3ZKiakGjaTVVohyoF2sy49ho04abY+PZg0ZtzXtfJvImSrL01gq5twek87z2QuydtHAAVXacyl
AHXxGgdXd91thWS9H8hc34jxW8N/8IVCMJpM+QLjUEm8mA08oGBTJDtjemsxC5RwFA9sDaXkkJLI
lMPCZakDMFLMX8lZ7DwaeOMWoVPVmLEt3BDr4qXkryGwksD5KOBa5VUqrAX3Nggf5YFxbcUam4yt
n3WXM+EHgcCp3KWkPZn0j4IJvy4FRowkg4Vzy8KZbTzv3WXHbDSRvQH1JGM//uF8jT4WqRTRHI+s
5hpEP9CNshb9dX3ulv2mhtSIchSZ6olctuVTZbLGj/kN+AoRiaV6Jq/ywMqvUZPdRxWl6toE30cW
3ylovToMT/pFUFuP6DpPZsWAcIlI3bcRFLuCAJnUUdxBb3nCdLO5tYn0hHiRIPORwg/+eqv+SvKz
IJwS25ts6+DL1jYPpXGdnfX2g4F+oc5HumvuYyCzbilvIu7KYHrvZmynnPaptusZn6soNZjYNyTx
yIS2k+2RWXyMWcPS9zo5wmB6M8a0lh5Tyx7sOF5hOL7kctO9ysOiudM/LF07kTcE5ucd0pqd0fzM
qJkn5ErEHcjI70u1uM9Q/HI7TKptUh4NQ34x3B2Vf7o4nRpGuc2wnGbCe+e8OKkQ/xEV29NrzAag
hMFRtFnTnfrAxI71VjGYlqd3XfvJUeBl3wtpDAme/8+OrboaA9jC/I9qCMNMjQcM2zTyZQwNbl3h
RdxkaI5IdGfFRkyU3O4zlgAWOu85HKB92l1mXY0pu9Z4T9OAzVNE4icKi2gf6H+hNaATYtL3J9aI
3imanUZMCNIorHrsueQQQs/6dlR10oIKRDoc9zJ0kMQNifKDDcueHW2RZ6V2cws/cM65GmLmUvkT
rxGj2FlGBOYsqjXyyxCwCPEBTDpIYg3okXFIG91TO/0oSqvs1SWBKX5kxPH1vNUXDEA4UlELgA9Y
emfsdKfoU3cK8JK8ocyk4OW9tLFMKpECF/trWb5LHKpkEtMJyghz4ktuyxnpw3x13Cn5UrKCYIaJ
cw1DTcE1iL3liwbHskg7lQ+GVrMKXWvpfxaTfZgn87fR+3o3XgY5OxNy3xQTByqhNSpKOmk1sJ6a
cyy+axXy45HXYo4oYvYNUQIe4GsdkwewR63+6oPEbUGu5/7SBe5WDRjdkx8Uk4uouBOH0cbAubVY
hJsinCutH5NYGRRNVf8z1Mml7k5R9ESpYwdHRtFMVbj2jr6fGy8w6a1KzBa5grNA96WRo6n2w8mN
P5DXK1h7Q+yAgbExqsouiARAwzPlZ7xlTrHcEoqa0B4vOux8Pmk+8wBFM6EGIAJLssNJ/dHt+bG0
391CwpyIlY9BQUI4AjUj4QiWN1KyxU2NqZ6LwZsYm5/xV0C75I5JhzjectYLudz0fdSCSu148P3R
+CfJX3G8G+7MYiuE21Hre1LoFhqYZSwTPNlHUCsTGrYB8+wz705w8tuqPyJTG8lZYGra66/Akmwl
v9LPkM/CnmQro9/Lf3j3KOothPxBDdqP/SmjiWXFIm6LGX5a+AxNGlthI7Sw5Lqb2Q2EzXO2X4go
PI+/XB1VfE/iWxFe2EKwXJBtZlxbLuJGK3fKtxFNfigz84q+qqiGoMU6OL9E+7gS0QfANyPXoiE9
w8rfhZqbhvmxP0gSsV14pCWAorkndgdlgFqlPRMi7GpAc0xj+OZN1C8WcdKx53D1kBbz5sUmJV1K
eE4oSPV/CrSGz3AAetB8dvO3jLZRqCRXcaToYxyEgyy8NZucxrLreLjdnh2weaxFvpP2ECfKXhn/
NPesPjJB0D6l2dho0U3pAbnnvTunufsdQJLJ4d/Vn6V0zvjKpbnpdO6N3hH4eyEfGDp2NOmZn8rJ
lTC4cJvq/yqLMSbo8ZY9eDHYOpohRLyUGeD05dBjvTegAxm+e9ZNFqhZdufE3tLOQ4tnIzF1r8C0
XlMVvheq/BbdObb8BtD5HJtkc7oCXkpJhyuIXikPyBDlV1t9BuUnGcAAft6XbW+mB1yDB7AuLU4m
vJmUtD/08WXUE96un8gfH3MSWspPZRqOpAnE2BsBnLTITsQB8+7slIXsop3INb8k6DbNwlOY06eq
9BzgZLLpuyqjnUxyF/dIG3v6hFdAvQHEWwHB/X1mttEtOtOO/hxFJHRR8Szd6PYz02bCtaoAYM6w
JVjY0pRzpbUwunmtTO3JWpGFThWIW6X+VSJ8XA9rifHznJuXQRVKKiWX5NQuGozqz4XTHT82NDSE
rQHyTBy7iJETgwk5b/FGEEmj+Vi4HgawDgDK15bkE4GVZOYadeJ3PEbM8506eCuQDveyE4dHYzS9
UWKFkHx38ZZUGM6EbUcJmxiFnZvtRsZaDrMGf36Dyy6y40niGiJKBqNP1q1BTSQfFhrmfQfOp1jt
/6RF4KOK1OeQP1SSYwR2mpx3KuCFPHdb/WcGvFwe1c5DyXirDOFNFFZLsy9LkT8sDBvzrcnECYo7
4wom5X2zJTkAAnNx0jKIu6dKCe24/xCE9zZCBA5BJL5XzGQIYzUTEDXnCj8J0UVjCx5T8Nq0OHHa
8xlmyMaCB3t9Tn0J9Qs4nH7gaYaswN+LsExF9a/M+MIgXN1YesxGsN4AaRBh2lcPAR21uR0Zi2vZ
fDeBSVA4/dc20fi5GjtCzGkt25FmueiW6Yg0FvKHCNaEoKiKk5n/t4kyMFAp8Udro6KAgJpqMkdf
yzSnNfbqgkBMu4vNYSZ+qtJctuXyS8OLyvbckD41QIjYfsGSBR6dYsG+dpOi7ZD93G/15cKf0JQW
RwMme4pJ3ZzPEf1Ga8hXUGu3HG9dWH6m5adGpqBQ/BVOWtH5bMwF3nYhn0XQQvEldq/h4dOQg9T8
d7W+kZMlzq4wX0Jku37ACrzkaVeJvaoSQFHfxs2kJsSxATn0FD5B1W5kHsGBxNyQ+Aalu3dAZ4bq
10z8tYrL6S1mlo58QHgC10q4Vv6OeekH4XfPdyfFSGkNRpPFlgYcyUq4ltf0h/CiB1afB5On1pFp
vaThm1kHKQ75JQV7o9c3SBxbWRW2JRkoWArpkAz0sgbKF3CvdNkjWvgwio6kZYyE2Wlwylv2/qPC
CVOEwambnXrQkFNKOwFIuyi/lOEt0o8jmuye451wG4YnuVuJ5U3HUm2FeI+CHIyZcqbQ/E0qunWz
NTcZUveAEASjP2lmzIhsQhXb30MYBNVxzFSPyL+DMVQeqq2RBD4iKi7qVJM/rVwmXmgyDmKcB+Cz
VZK/RVFCb46UA1IlVDwvARiT0Q1jmSPklKtTAZAi0uE66uGfAXuHTKyBdlTK7meIgKiCMpl7Duna
gpEFhsv8FJiTwIy86yNGGCXz4KAdWtwnBPckQHPFkPT37O9UbWPAf7K4fV84uZfBEzhe6Paq6YLH
lpIJBysTEHw7S+nKv51la/ngMJp0lJKfWhmcaN5Yo3KolhOSPhW9UlDuuxXlmcqPWrGeOYlkGI8i
U/eXbblMJ3ZabC0ODT4OzTq3yj+sFRW9TSh4Eur/+tZl0i1tjFteKTc5G26qRV1ZfeLIu+Jeu6B0
6BNsKgBjIwWDus2+lCjcdZIOEMVVQc+EaeCJc+8pVugpWzNU9iJdYEFyuoT0mURQPXaDNnEb0pWw
lfGy3cIh0Clm15ILYX8BeAsZZ1ts9r2VP418wua3p0mZEONnvNAP2LbRmjanIg/sCa1AalyGkHgX
Pgz4pB9irB4TC+YAAxi0otnwlemfqvFPwbmO+0LQH1RcIaxg8/629fLyS89HMP4ueY57srb2Eaoa
3NJ77VtDxKNZzlh+rX8msGtCmYxUg/6es1hlO9iuOSzBIwnO5D7cGF/cojhjcgSXwfigL6sotfxR
UY45RQ8enhS/6GdW//IsrtMBzM0EajJYou5AnnaLM3gsIrlq/FJ4BwzxXuZQSsCx6BxKC4eSjEPG
WFsLEggjrFArpvsB0fDWz8VVUo1zQiZzpZxmjgbVL0n2qtNvMYMnL4G5Fkc3NVEAEoFCalreAQCq
m13L2joMX4W0H/D3qazNmmQ5csDm2ku0Fvt7JtC8I6xqwEdT/5O6nyikGuY9+tksbClISizxXYL9
vfBY4IGtyXiO9wjXd2omorxtdhEoBbWX3XHYvrfBCXbARqHhN1VeAecM0oUE6ULB9ypCulggXXR4
XiXasZH6blFuDeSYHpQa7xO9cdhOX8NIvcypfA6IouoRCktSjniKTY4ReTVvZipXxApnGUdPfUtw
G4Q6KAZrIGF0oH58y2HLyNNpwgcFk5U8Kk/z8IVstQ5DIeaaxakmaCw1MIaCgDmYYO1zmOzZz+cI
ApaJBj50mnth4hUT32tq7KR6Za3xZoGU6WLrIXXzvfxNY+20sGWQ24ukL6fgGOZY/TRzZ4XSHreD
mR0iyKqb2U+jXaBWEG4idRfRw0TEvumILdBB4nplU+cGPXILs3SUebpm7OWk6DNl+12QpPatxuql
NrXzJLenfgpwXuEjQORZxIuNOw6k6swOno2cby7YMCrafmt+k1S6hPZgQtES+ONEPrTmb02Qmgjs
1uAT7aPjrE9MCOhLmYgnZXVNJcx9Fj6qRbgkwINy7a/2DzPeRcvFc8LFTdL4ZAhIGE988ecQ3YrC
JnEYVi6IHgMEgAg5qABPsiAniSCPKH/NdD73WPFnpgWwM85GLJ6l3A4gviRACmvrj2BhumyFQ4+p
sOkosoEahVRRRq8d8/aW8tvi/+836RUC1hFad4g+es4nrCoSCpBxW5K1NSwAd/B/pwXbj4PYoicS
9/o6DFW8rveNL0I4soaXYXhMgQ32WXDUmV6HzP7QYqgKYuvgQXj3iYI3bpkbh++a2r3ieHybFkc0
AVUpz1L/OxH5OozSLTCES1UfjVcx3tE2++UnuXGcAx9d+0ttQGsRNX8VR9la6qfFI94yASUnJd5P
QwZNpDkjAdl0o7zly0bdH4lpVKszqEYSrvOWAGYiMUkwGegoxz7qcfBXB4FxXiV75VB6nLiHdCUJ
b3mU59KvBCAgxgSfmn6TZrfnm1Fe2/OYfA+wK4rJ2IztDcVxM9nqHOxGuTvkvxLgIcbdWy5WIRE/
f1J7L7tXq4ccvLlsi+r4LOViW1LEayxJ0KiJjGkEEs0SKoU23EqtKxbQu3BCjSA0fHg69PDEt9yQ
sYuj/KDIBumF0kjkoipIGj9SQBNyxMbjXa5Eh8bwasne+mOGjJCTyRaZ2c/CNxG5gNWQtYbhrlwL
ak20V62fjLFRq7VvnSy2ASEqygcDs+9Q/+bjvDWpYFAxXdecjDV7S4HNkb53bbblI9hOBHOGSXOz
6pdR/hXWxOHqXGrAICqMA4i5mAqJGhGlFP/MUueqfQbzIwV3hZk2RAIZMOk20XphiK19lfU8pmQm
7R0TJX42+paKg0hDbSuHtgE/Jev/NNE6QsTjSobcqkpfJ13ygfD6TZxPR2WxLlmlfYt9D9heUWhz
5cTtWlxkfffRkqYWALCOFR+JFOmnm1xJWSFQy8qnWhleFfVXQPTQEvFcCtOlD2Er0CNDymRIGLE0
cQcTLFuKzwRtymwu9EtUogllzUaVSTrk3FPk4B4lQAzW+V+dXafCeOtz8Z7Xz7CvN6Gie84EYDRf
1w6BeM0Q9q/HYhkVfJrxocgfOQ3IkEAQq+toG87R4A4Ww4IeRTpTj3emswLgRD6P/7F0XsuRYtka
fiIicBtzmw4yk3RKI3NDqEolvPc8/fnoMxGjmZ7uaJVEwmat31JSunyw+Uw/orLudO04QJzEDcKd
Yt7ZVR/STsNbweTVHZO1073pFtWx0RQwbNK8VlQEltYIvosa2y+Bh2itOjLrynAJDyBSujDjj1zq
yZ7OCHkgIMGssDAtmKSQR/It4pBRBv/KfDYoNJ7uBvN0S4x36t+nMLzMQP9seo7cjgQxJKRtvRYp
LrPUxKYeKo6q/jPUf+9xo6EOpclrDxV+qJN7LpJbQYblIII7sCcDqgXfY+MWMd0sGo/zaB3D4bnl
5q4jcij74RFnHdJhAOCLZGKMhlCIi+4SdFjbNyk1gRrGDJggfpqqPXToUGMYEiSyjqLAS0zQONVW
V/N9i++R2PmE+KMGgIlsbo1mvuZPhQakwrBx9NV/svq7aODpdEF9pBueuFX2zJ0kOe2YXXxk9hIy
e4WqN4pL8+IVQJvk/eSOcffAZbOOwfRLgxdssO0gIWRS8AW926z1Rrpu7XtJ/lc7mI/JPw1xfU2k
Q0EuOr9oGSNSqNNzNL1/wi1o2Ietyzy7orgW47sH/ZLb3V7AthW80XOa43JH5kPNAEU5D7pSfwsj
+R6z8mDJbuVTgB4vK1akXuA5oXMGCye3k7Qyix+dPi7lM842AuOJ70n+VeLCmIzRi7Y9/9ew4dlI
ylXW+57Vnom5+qsVV1wNSbrLUxzQdb1GaJrpW3JqCGWZPEpsTplCe8e0a9kMM09XMMZcqwLx3zmz
FxJUohOjwxIW4AkCSKePpUPll231Evn9iH22obeIfjiKfkL7HgAKNwjAs01Iih9JT4XHr5MS1dTi
KOBf1pn2QxTbxV9CzFbayQJpwpDbID8ZwQdLJA3wvzlJuH1Ba4AiuR3SnbFeI6vEg2i7meS78w1J
INLA8JTQTANkejTLvzLSuH4miY3IKZoQTj2107b88OXXoEBpz1zehx1i5MYoXeORVVNYQIvjJ5v3
meVoan+S4VIkc12LD2Va83OHOht0zYxAYxgKJRyhdAIqh4bPJkYIlf1K5H9BDUOgR55FaUqh7Wo7
5VrV0+RoMyJ2TD8d+yOsUyvoG0ySRbS1qowEFTTN1WQ6NRZ8Ka9xxTG4QQKdwWowNtl+IYiixZ3H
36m016gikMIDxbEfpLckjClcxYmykjvuwn6TlZ/aoSeJU7efIB7ly8f5lBCyDMCS0M6b+ueGPLqg
O9jpnf9jBzDdsquColl/wHbxbn5Q7T0VDgp0DG/FAZJlSLc2z2lIu/MMahPKe80ITz1MFOntxjGm
yKAHPIEmluwzkAc8yczfwza3mT6Icruak6vIj6GxvKh2YapogVkr1JYQgpHclekUtt8cbRJ8XmT2
G6nVzl0Ss7NWt4yMrfA7xoc8FqSLKa/qI1YOf4kfYTcVWkbxGPgZGb56uGejZFFFKWFkuzwkhKh1
UOj6sFewiY3TKqTMEfgf7Vldm3I8FR+dXMJomI5R7eUAZTBRxWggselsfa10jEuSYby1DTfFSRD4
F4vjKf2WhLyf4d8b+oDlUtAhwsqCJJ3YzxH6pSDjgbmBlzlzehuVZynBv0NW0Ze8SPIz2yG+n0Cu
FoSVXiVwNRCwVLpL2if/qXnvEy+KNrokdwnLQB5TaIYXI+BMDztAkkHa+AXLQ+gC7va29CyG+gno
BnIX5DV1O1s6MVofLR1TCsAUfEsD6fBhQvapqwmxIg48ZJneBPgmckxdYHFhDSn11Uv9Pa1fTG2+
B20UIbfkbS6G5/LmMz7m4jhT110SKhzn4C2ck2JdAywulgMoYsC0BYkhCzgiRF+rXsn0bqjaMSUJ
aOHYcSmk6PkMjb4c+YM3U81Lkg9uvTURPw+Vm54nGH6ys5b7Of9UwAYa7ilr2IScZHbN+ufEyi3Q
t11Te/RgnlKSq2us7Rq1JuRFRwSxlTjtC9enhA+XIu/PjmcsDBmV22Hf8rElfGxAw4sngkaLnnuZ
g7G+6bw8DbZaO07dSPrW57PQSVj/DQbKjM5DP+wTPuBaoaacU5x5fCDrlim/aT9yJV/xDJXQTNNZ
oVeOUJQTDXunui5RzBFax4VTP5XEtdT2XsFFMvSJ1TK68ULJCJdlweO9s1IOJRWg+CZl7BboiOiQ
TTE0E2OROlMHCFjhVcfsrfzTIxB1lVsUn1hLll9Mlp8hOqdmLeVU1aOnXnYHlBTlPPGtae3qvEIo
nh2cqjS9d5S5x2QEi1A7iWE+pdKiO8kmRvJqwCsNX5yWZ4uTx0CkgAGQGqCcUoiISHwQElU+EN9y
kLo/ONnG8Wl1NBRQx8SCuyygaj26luYNCC0Wht0ggebNjkMnsJ/w0CWWagTCCqEeKqEemdhSnIkE
j5H6/z8ZkxQrE1yvWwXiR96lCgwxExI4HkUM71i7rPCt0TXa64Ht0t2y2PgnLcJ9xgAzANpVS34o
VYTlQasUd7aKm0W0A5SkthdOqT4AkbJM7LFlp0GIyJcc5emLkaVirG7NjXLAA2KOm4oRs3YnDnkD
lK1t4Tipax2S9DAN5kW3nP5XUsjTpxtHW/nzuFKISGwDBDSQADE6DXBi5daTSGhyo2BrDJ/VJonO
RcjnjAorMnJq2G+UtgF0bGwmAdGeNGOTFpoX8oi2tRcqxSkJvnE6b5iWV5QSCVJO2Ji1rwg9F72b
GzhOckBingiSBDCrMfJWkFsJhD2OOQDivvjL7rEXItpaFppNczcSIjrzbvS5pVRuqWaHcn8LeLqt
6F/D1UqYGinctNFpM0oSUMRPyqd2AZqY5D3TXnzTJIoWp5YPT2g5MmIWnT5wBKwHM8KBwR5s0GMr
czxYq0Z74aHGoUACMN/8RaoUr28wqaWZ52AkFJ6hAR+OylRtrWBj4QCJB/yDCJiaESSpWxxWxNTh
h0uB3eGLBPXACiBn0nXQvB2vuxKuIML5d5YwffSwlZJjBQ4z+CG1Yhwu6wQLmKiTlwxvklTNJpUL
fPg0G6jBXq+x/GiHMZkPPnliavjdB+GNTNJrTfqPxrodTvdMtHgENzImYMjW6b0dUfWQ/aRuPrei
aU7EHZx8Nm4jfzvblD+aY4BPvtyPnDwtiUAGEjdUC0r5E4antk6vNCZaiaPD3CSW6Yj/MTcJMTJG
30DFEyPDTBxbH+zDQUYvX7NPVTKRqlU0E8mDnjzbTTahb56Q/HWOqSpDyfSwrOo869mF1rG5zu8Z
7DVHOEccIeJIHPfLFNEjJoHBqIAsaDpar1PEEyEzEEGuM+kZ9XZcmHQapJuNr0g7EZF6T2aBmllu
v67IywgRuKUcMzghndXAQNTzYS1TvKWbjqZJTt7+QcCAUqNrSZyN1KON3zh8y2viVHQ8niQibRPe
fgE3AVARRLK1IXFiYMzBB3HuugxzXs7ElLkCGLHs/hjzueI3mFk6isuwYdPqA5NRAo7J/OBarEai
8axV3f+qkQqPPDkCdVw07k072zf+rzQqu7DvdkHDy7awtmmE526dhMVRyM/OtM+Mlv0oHUukiYhG
uyzjbms5nCV3tO4ZxVm7vCRqZmeEwksGhocuPqeydl7YBGI0nnocHvGqK4zwSpu89DR68dkUXXPJ
2YKb8lJyNwrKLDAHA6YS/gHETFV0meGDCam8xuXASfZXyfbjkDl+Lu+M5rP7TLoHklSD2Tjr9lBO
zSe13CFGTAtbh43pX71MvUK1KPHunB84oicUHgKnquX1kXkW9lX5aptr1ileEeCjDb3MfMaSfqvt
+b4oY6UA6QOJU23db7rIadE/IlnF3EfSIynkDFNVqBImVDhTqzpYVxicR97LXBFrQPsK8av+rlTp
a2ZYppghlporb56M2sbYwvZm/hGUT2rUOypVSsL0RV5KEdzJKty0zryaQdp8RoQcGwzxlv43LNN1
oxvHgPJQiXbFgZWo6CkbIXJj6JQVT6+GpmNJAt1a9fAIY/NpBd9W+SjwsJeorofhUb/4BapS3U+F
QKzMEgQsa9VAhJQfFMSPM6klFvUGv4BkmOC3WbILvArrgBXI2wn7rgzqk5d/VRNxBrb9lCDXICZQ
Td1HlBIsnPE0X8XXSKZ3pPMHK4yRCD8k0bsVWk2JA0AwNEu8XlA/8eP6zPt9dcJBc5kHEntuxr2c
4FoUT+ERKCJEAzTCLCMxx6JmH5jsegbmUFkUbsPwbqMznWgojlnuTCi/HEohOagiuyGYkojI8d9t
FKkvFpa+ePmNcTcYYlX4zEa3XxMXpu2/caCX896s0kfVIewmoV/RLkn8zLnQhcoMRw6pTDmFgo6f
kl5rzF4U/L6nxfE/Xo0QT/SCDQz7LL3HFu4pErQZ0U1c6a19Tngb+sT6Zr/ZqB3/gw78u6Hbjza9
TzwoDQI2K12jJYalwCjdORIDS5m4IBCQW7SlUWm4sxbfrEEzG0wjm0SDggK6S/47QHRNH519UUvL
tckshrKUqYSOloWFcQpPB2GGmZsR2TGWP5+R3cKoEQLM4dNI/LW6qhp35vTz/W/+Srb2KcMm7mEp
ouAWARnX4RudLo11ZOmyUbXzRedyxuxF/73Miktb/tRgTUO94RQ9ZPVt4cWHp6lND+1AfzSpGKeA
oF6LHuARHgwRVz48W745r8epOql15IRx5qCnHX/rVwqBD8DRS1ftkEMUh1S8I1UlsHqdAqkDqUAX
J4vsb0AlfidmfSWECTVPz8L4Hua/i5o1kbad/oP8s1fXcvPRgOGAH6S8rajR1uimKHYgOZRC48EP
35DBxS+ZBhtuVMzo/qx4xPKcRu5visIq1X7kFNsyTGc8xCHkH/3WMtyunDebaa6OEdX0ifa7ICjK
4JUDw4pkeDZfqwmpBY0Pm4RhsWNBQRzn463uvHH4Tkh0yxlKIPxnpEHtEYGi2+K7tChKN5BO/8UV
EDCWTQuVWf7AkLdMZ3Sj0y9Ks4OL06zEOcSYnoMOAyeRXTX33zizZ/vcN38C5D6++qsCD9VVzeIJ
hKrRHGzgWDIBY1kdiF1jUbfiL+MSLtAWbafQICa3PkbPlX1iOc1tjMvE+rHIEEhCBqc4zpQkBnO7
9rHxJvmlJu6boakGSADLyPS3QtohkBNdtsKvrlcDvyCFBK3TSF9l4xn9e7gE8AXCm6mfbT7aZCCx
6LcpHzo1JNQFp+ZGZ+5CYxLTcByCQS1rJ92P7iSFeNaRj/Z8svxuhkUUQ3Gtqdtuqw1zPFleRh5v
4LAbBMxt8wf9rcoAWO9ppVinrwr9sY69nhl/lcXdRsyE2CMCRX6tVQUSFLrqTkY/7vQMDRzO7RxY
l8WMaWVSwSK4PZMHN1rCE5WSStxF/c1IkYsROLOEpSDPrdZx2O9nHCLVy0dFUQY3cwjZbIAbzQjS
Xb7ODOrLKTTpWGSJbke0x8Stb4y/qvav4vlCzb+B52fFt3Dn8k8lnnfF0H9K8oH7hCZoXtY8CAq1
9RjyA3h8clH+2ahH0VojEVR/Y2sJgacS1cdgP1brbsYOOu0UisojsYdXOiDb9UKZ6AeCuRuqtWvA
1hbdb0bnT0NcKDXBNG+4xj0wp5VELHff+28x4+R86rXeFfyrrAEjQE0mXRTrrExumP2jCk3B8xt5
Gp+/YdDBxNvR/AKjUHGGl9k/dHit8kjrXbfr6Pf80hRzO9pYrqO9NLEFvWvlAsb1IBzlVht8/K/k
0rHeDS3dRAU1lij3hBMmdyvypH6zgCZTa69s3s7lLVanjYgPfGcp3S6Rq+a0Z6Jdyf2xFymuhmOB
5YI7lCaBsfdwJfgD1VBfPvabXNubvPoHmYQqwiZFdMMymIvBnRXfTTdliUMjntw4EG48+25jrKOD
IsjYx5Q+BMVzX/TNkzTCB4XNle6VpOY2kn/k9Q8W4eLwJoeWtPoQOXahuT6pYV/q3p6pgGJVM3ca
a1dQb+c3zeSQCa/DNSZ9zZ62HWuJ1E87X2O1uvU0QEsTtHqMFcRGDOXvCMtgi/F3PvWbCjhPB3pV
Fcif7HeNqz/FNF9sR/LV2Sr8TDxCs3jZYXvlNTfiAeDHkPz90NPH0OB+ZnHrdFDeRmOuq069rZ4U
4Fz/ksjVXudrjhnhi1/VHhmHibJbjgNcXJQLK2zxnXWpCTJqACnp+Db+6HLt0vd4oYK4lrLdwi0k
HKQe8sia4uUMMIYQgF3Me05AH8nY5XcVswfVxPrsyBdTNjwTk/CWILZ1tVFkx4zv4xhsvNrlpyct
7pb765Z0SqNzJ3zKgyk2pUrzr+V0Y41Tydyq49mQQkbMQ18ZJzP/GaRdtG/5Vqq1ki/9UlsNFdE6
ChNf9THe5EHhxvI3TqeoKyAJSs8dWyXWql/r18jiQTE7RA3BW2T0V7HYykEas++GFo3M3E/my6hp
dfyRf6KQBPEbCohqki+C7AXSNySwYHlL0lIwrMKIzB//ZOrNmqT4jb/r+Ymsds23GAPMypoTzMbR
pJm5+pj4/KuamVL/O5PYE0bEr6HQYviUKFZR1svkOUVfEwuLRIVUQ/WqTats+RsP+oZUtQB1Q/GT
xdSDAFgj41DDUyTrJ2VsznMknRn67UxQ3zZdUPOtcmTWM3zOsFFmCYWidZjZCKOeVCGY27aiFhMr
zICoXFbcRn6HabCok93hFdoEvHJxGRB/1S+n74aQHpd5JJ0vmTeihlcBdnmtY7KIY6o8XxYKgrA8
M6LmxNT49mo5k7XgUGmgLQQCmdolhWqel62wftBozY0DJtaD6ikpVRgEge3NLmdMy495/WPl+a3V
wquCHA+PTkKqGWmiIgJeiOBX9x3KHgK2EWuSTMohVsSSK/8VoXLjv4trbBxRuXQ0tRY/M8Rq7uRT
i8wJ6Hr5QMAXApLW4JDT+UuM0sHWoiPnfikmZ3H1/GQLMo0CfiI/KiZoaEQal+IMQQk3+PYjILCk
QQdAOmtumA80g2l1rR4jdCLhPjLL4LKBl5dYAXTGnqKpMcuomyDNH7s//kehtPshTPdSrXMUNq5W
Hkuy6PGrz9b4ZuJHKSrSRNPFigbXD0oMP2hTALKeJEaPmLQNU/FqnXCp7M6kYRHJgkkGvT4Kngje
rQPW6UnhU2A/YSrk6mjo25ZvpqkPqftWDcD32JN5o8rNVg2+VXDlctgXiNssmyeINzAslGTdtYwc
5C22uqLZBoEPm7b2pQF2O2E+msnqjk/zetmcmm0HPAdxMDQsUPgmi3NjQy9ANE1IcnNxDLPYS78r
ELgxHQhSitELkiFEc4DJFa4Ifx/Y1ZCkdI2TAPTmgk5I6b7IbetwvPKqV8WF5Nbpw7zZcblvYJsw
wOTVGiSsCv11RRPu4srAsmCN9xaKCIBr2s2Ifiwf4U+1kZPMVTIkEtJOA5GXebuIL2281EQHBGw8
SDYKRFJUzSeQjMR+kjTThuuSKaf8Nb+qTLqhZ8ww4Cih9vjM2oO0zOyBg7Bcfcyg3JQPSoQZdwSd
4nfnELfZelD54XHBrDai1vRNosrkFa3Sevy0rIRMXbE3UdskrHQjKfOCta6Cam7mcDMC10R6te+/
5QVGQWtkozUa0Bp16gjTDCZd+ITuy6R/rqqBPRLzvurvBdEk8bS3qLcQyOH9UN0Ohr+NzByLgYVx
3irs1ara9DSzOhPldD0lgVhsJVgPbpVxQzJu+Eq4GIl9yX8FW/HE/NzsUONdCWnkgqhMF35s3mKZ
mUKz7mWCW7yKnlpcPj9tTp2kPqm7NIhRmouzj1xcbegqMOCiiVmzIvMwkCcxHLRtRN7qTFR6g3u5
LZItDbST9c2cQ2fpYLi6QhB5JG8rqE2Zum5a4rH/IzZZtJksE7On3Ua99GRJ8khew5TyYvjcNNo/
hsGmMG94gjjZcgiqlP9tGcT8ekDEpO2n5Kt8NbL11jF5UgUrM3Db8uSSJJRwX/J3RPNW8xwGaX4V
OEbmm9xIN92s3wIS7AIkB0xtrkxnNVM5R184PTFuvwRbDC1h4LumNGyHTCHyeM+snrB7CgfutAny
k8S8nY4GyjDpVIrwbIJejxEZ+/JXNfpOI/5Zf8ml9JjdfBqlpGYRsKYeWU8DdjEKg9aLQFjGNVpK
e1gHpKil5KYS/S3yhZOMeaUi+AZ+RYA5ImBCJeMgdfe5zSgC6F9Kfm4CuuTGL0jJHU/2GMX01PNU
1Xsg+lPZG6eOzRtLl1g8fpyF//mEEKv2PLESXx1PrcLhof3OECzVOJHTsDiuDs0sH3ElH9sYay0l
0cEgcVU3YU4IKx/qsBcG+n+dPLRkIxMtz3a+q8m0NNWeJ4R2BF7DlEPKDXVEF57QfrDxS0/EM59L
sGgxn9C9sod9YJOmPF1Wa1en1idLJLdu3xTzXBMibaPu1KtqF1K7kPPu4hfleM3S+DGo/dPs+mPD
Ocn2Hk7tq2oBn5jWVXIP5Uq8SC7biQAART73+geAZt/NwIM3tCgbpmfojunQl3973s8T7l8zaRFi
ol8GPmA4kjEAwKAJ5Zby4rF58dCLxt2gHE0Ah636sQAFc3QUjkSDg7/WxEdlSKcxH87/vU+XEMrx
OHyoY/5WyqcK46RtNWtIdhuELkT6ZfZP63+xW9FDoyxlLP6BnGn6sHR+btU7BViEF4c7YWyAG0Bg
EqjxCGo8x5KbNB9+jF0Fb4BfPuLvue+PSqAeAwW4iFe3KhnHMUWShZ8dMU/IC2wmqWuUXUBSDdDL
5ruXY3Zg0Ocz9rKEI63+iGp7l+S8bZeQYcyDDBOdj0NQO+Z95iF7Rr4FQNn17ZLnMuNrHGqK6fl1
NOyME9WE8/uwydPpCUVXQhO1pENZ+WfZw7wL667CNoHHAmDb9iMlraVlh64V/T7AEyY/cafcaPxa
j+hodTKbMBlFWFuarjuNKOuTHc2lO7vDBUeVZ9h96za/Yka9UExzh+VJVBYJFuuYKig0CTpVTv+t
ln5yw/KIag/anDI0vgy0izrxsAuVBt6HcCwBeeF0QfVJy0/3n9wjwlGQgjva3zEHfrZHmwJ7K4Ot
/RsBqQ3+cZcLZ5GNFdTfgqauS5RaCP27T1XttzYfY20SaUFdOOpkX+b45U62igdzrsU0rK/e4a5i
GcMX1x3doRPgF1yuO2EJJE2T6kwxCPjYUGH6C78zbJ0yU02hWl5QCg/JnPnE3e4JbBnAKj0mBOIa
gP1SOXfnCkMClQDjWs8pDbMpF4SKZpwwuO3QRfTGsd0uluQIeEPM7ohEJCfoxK9u4wEQwlJemiNX
oyMQ6ZtQxssoUkPeybrqSjquP8LqGN6XqGnaxDqwwrs2hefl2Sy0f/CfCRd1qPdtiF7V6tHXQWn8
imi8WdqvhUmavPZbmzHr5/KK12tAoFfnSqZBTkm8N61unyBC4Hy27EuIUVcFETARvUPFCSC/wgTe
5IuOCwJmaOKEjRq/rOGeFziVvsWt8asrF0iFL2CBjemFgazPfyUJxKqLD2ZHaUIdeiqQpjD9dagC
FREuIt/iBSAF0MPoMHAgsUPzOzR7idvdhjjpGlR5KXB39YggYCV+eT7+mQyotKSbbmnoYu5gqIRd
FlZ/itnXOxC+4SiaeG9dECzeNaMn0vjJbIlXor7LfXnPk72SoQvG4IvPPcVMWvNAs0UeBbYaxfGN
/jkC59X03ZLxpIsPO68/Cv8JYNIxVhqN5c6MKYbixansUdG8RO7VNxrUOlAwgH2EGuhdPBIho7Yh
qA/KOcN2C3oyJf1t3I4+LWe/AZ//vFfBcVY2Q2Tb1ffKNq7KRL7K9MDVARWiQEljYAHsaT5CNbqM
SXo1jeQmCvuG8vGXyYoUCupoSHspGoxH6dsSG6t/mPKpw+5SDsgjY+SG0sk0N+qgv5lM52dIVYiT
T8tSvCHHrx2jlIUARRRLgXM1ndXRgtby7HRjC8OLgu4URv6pRgDSAQEyoKmj/FJpi7VMVN2gqhP4
LClxxLzQu3MQEHfo+d3021bjQ1QWSJQXhrerCqw28SGAsavJz6S7g5mNwBASK7lC7kT16ACgljBl
oS5PdhpCsFutKRfBHLuYHYKHDs8UoE/pSTZAfmVHXCAuksHFQgbgFgYo+biBx9Z4V5Vy+4KvghCj
H220Lw2rkZy+6ZSoRca8IZzjphfMKuoKuUUna0ciD9KJA1iukaucomp0w6DyOi8RbwV+LAXA1sCx
AwYsm8N6BM+qjL8durrJSC4ygkbxEzcIex8hXjFk5SlFzvSx+gRUgGO2kEX+JahvJuqApkgP+keF
z1lrDuwgWiJuCUWBC8jqq16qpUf9MvytKK0WIFwEt+5kLNoxbLoIYVpR8SPRcKKHyatxRNyWc4Z5
vXxSyVxoyH4okY4oeGtU5CPZohmhunPRoKg75r2407aQuXyU/XbBc9H36O3Ae3t0jVBmYZ7c9sVQ
E/K6gYSxb/1vO7bPwNeflEA8o1A8FcKDoTXXng+BNSLiGXiE6teWTEWn8T7ZMa8gZauh1pj3ZhJC
5vdSlGQdTi98OTi4aCVC57YkcLKdD5M3NYW3PNWpLrY28mDrnoBfFzox7hDaJji2cqgt+i/ryTNQ
NLQoSiTyIRKO6IZbuW65+wycXfTLI1WiWbcSFacIw/qiQipT1zLgUeOUpFWq3sSjecTkjMdTi6Je
PnK9VqSkowxzzBzSmoQRwMeR8bfnUJRwMC4fGaKF5UCMSIIVAtl/4nEu+pTtSS2KagTe5HKOCGgR
KxIKs46pP0UdCz2hRwETvVjTxrTJorcFZreAJBB7pEZ6NIDFZ46hvBLHljrhhDuR/JXjzN2UoCAF
qPN9mpfXKWoJLf9Vp3xbQ4QHKdXxxjGKG8IRqIVVaKBbSqie7P36iNTlWEVvPamiLVeb5yNKQzc3
UUUCNTAMW738VLTkSUD2aqFSW5jVEaKVk5ew471WUj34s3zMnQYaxvkQ8KhmPKoj4QAjNWkINNKB
0DN7jwxjZ/VOQ0Ez+fiqvwHhYm+aNjbRj4vrmAKg9ZLjDR3j69WxQkNDyzX2XmnDXdm1kWPxZWeh
078gdcLF3p6/k5P1TtSOZd3Jrr37YXif0Fcv3D4KgUH8KvLFTxDFoeeRQHGgsYhjnlJKAG4E3bqE
TRLzdqRR4lA9FOQBunxeROD07kzBMSSoHqePQjbxmOiIZyvS0dbzAmJozRkbYTG3BINZeMDYQaiJ
pbqMmZYcTumgs1hGwdXOEfnwmVjNVmPgKa3mYP2tx/hTsuWPhf/FYaH9T2vD5HHqaUALQifM3lv0
+yphC8FRxytiLmk8tHnWZ+TlVoP0jf5TM8//sxLTO0piooHyHNBwHXKlw2kgMsvNy6NmYHJFXDx5
dkJJGOn8KirNd3xQAGURerLAXQ27Sp93SnLXdIG7brELgkJBJMZ+c2u373IZcsCANHnUtpO0oC1T
CCNvB1hls6Tjs1qia5VUZ1FaJR2eUw6VEk2a4KvlYGmRRi2DWVeyt7WYgra0zT2UbFFTrBVm/Dg9
11vKM1sUXPxpKsfaQBiNxrEWwE5l0IcFBBnhy3A50ZOxP+MDNpPyyjFFugT+lY/so5VR+JrVFYou
H/Z65HlYApCMi3D4b3wKmOdAMDa5Tq4B4l3qwx1EH07DSFk29TqDQ5rZAdBXOsPG5+0lo4xspa1O
zEPGlBD8MJwOo3mZuMSFY3LCqsThhrhDJfj9FMlbge84Zpcb+UJsAv5iPkj0nMs7p+xdk+2bDFew
Qjd9TILumMz0R8b+waSZdF4t/oGCXhLUhp+Ew8/Wu6nLH1DWtv0KrsZgbkyHSmRgjh5TUVBIewHU
8YllskRKuUoe2aIa51mm/j0L5Uv2QFOHbmK2gCCZcFfbgNBAaT/iCJwFPbTkdJ/hheSuuCy82rYa
lxxK2SGUhbLJpSpmm4wLekPFIGkVcd+cqBjwcBHhIArs2BUKU2k9ONoLJs3+I6JgGYPfaK2NqISR
NxluOkzh9aq4DmN+DUPjkgX6MWK9tjVv/jpXSn61pPhs7WL8f5PS4zuytnX1NvQtEKW8MzX06Hbt
APc4FkaWDCVhnmPBbXmeOWpCfzNpz0o3SeX03dpnQ3YrJTo3cnTWNLKHxhEodnhvOQAXKc+MQxi5
QoX5a4yehCUWgAil7C1AMaqeA1OFqsQQ13DMiZOyti2r24jf0HbV6S5wRSv6RHBq61YTPjTJdHjw
kCTlTuyaEFgon80rF1ied4n5o7yaR0iwrIQMmCqBbeHX2/7c1dG+0dEt68C0644ywInkRMN4BZKy
G3Uit6kUS8zBbYnE0EqYDpwiRD3mlGmlb1h8iincDhiOCrRAGX3IlkKYIX+MvkQL1P9UOorUzRwb
Fy3f+ON4ZHI/kZh36buvWNRHa1TuyA1tvz5L5fjKkksxoL02MqefyCCvF9Xv4KCkx78ncz+DLha7
yFS29qawbuFtKKprWHoRGyzgwFiiqloMvswLS2BF0BtbXIO7kLY281fXYbFw9qZvTHB0OXEpsT9A
Ze5gWFT7b18w4qZ7GgrlxtG2PmNiip+WjAlSIwy+72zSwlIEB1JCjJI7n+5BWhG4vnSRH/1cO0iC
y2grC9a5zW1xqp2ia094yDmklTNpvJfwprQwb8q0xyEl9fqh5CtH08nrsUeGTxA8xjiZLPvsQN8F
7xw23WnyBonRsEC/tPQbpx9l0r6bV7+Y8WJtxnDcTxF5GZ/U/XBnt5d6WE0UqcTr22iFG1F/l4Ql
axX1l9uYTtxWAR/Suh3pjTsrJljbWumttOun1KkJjFapXzutjaA6j31/JoD7XMbzWfqs7HJPJNg+
X2dN7mUjeUM5ATHFgPaS8EjFueX/shDFypTuc0vC2Ge4TQjxE0L6IKFoNeFYtLr7AI0Ifkf1kmj+
SdEKr94dy0ZeqVXitJZKk4w7pe0xL0hFCk/SRtei0zzY3gSJpzSNl84fpX4mfeqk+MJb3IUx8dw/
IboivTL3uU/wD/hT/GssOdG7TDWIwi8J6SK3LcuI++A0TkK6lZgs6fkxcuWsVofENy5d5l/l3riJ
fHxrZp95G4O+2tx55V8lTDx9dQ92fa68dVPGClPeWru/6m83QyajioqI+mikrB3D1bfqdZn85OnR
9P1DMg7Hyg5IM2g8QTKxEoWnRkQnaW8TdTBY86qZ80tTWed0Fifz2gYkYr9NQ/bQPn1bJdCyvEjx
NsxmT69yT6He0OggH+zIqckQ12h7IIVY0d6b4yibR0Ojq5KXV9viB1ZR+P0fYee1I7mWZudXGfT1
EKLf5ECji6AJhnfpKm+IyspKeu/59PqiJQGaEaABOtGNU33OyYhg7P2btb71Zt6TCFFEbZHr4mQ9
Kj99/5301G/RcSaDSDvrWos03xsnJ+qV3dznCOTnAB/bVj63gAYVfK1gYig/YgNnjKpsh9XyW5Ro
ykXOKVB0+nNcFsI+Sch+M8QaeUmlZpdn1PenVuCvKNMDHJ52xKRWvVOcHK3XrD9jxFVTyBQ8s6tb
aONOVsfd8JWP+qG3GZqxJSpA4JZKwqLTNe/I4HmIH72Y7ryCw9h21AfhFhSUotLFe0Dbt6lpEXmO
Lg+oAR98idNuQI+EjnNWXAvGxrstq8GCTz0xZuYKYM9YTnoZ/hctZ+uGAkomKlAz7hnrpNb60rF8
MAjCEARQB8we1Qn523/mYdOjEms/ypZBuLIByBh66ZFV5UwEGV8pv7K5J80vV4nflrhyFfIPXkyv
Ncqzep4r1pNP0esvi2QqpfwdR62vwL7uywuF5rmZxbFUZvIIXbXiljhKiuq/rXHmw1Lhw4iGcQdP
Na4RaCODXG4qyx1dfknL16mt3YFU47c4uncF+Ses7JClvEdflQWsQz6QJrYBOoU2avVp0nz8Er6F
RN3Y2yudENDGrAypndLgTaEoVnw9GlAniEPUpIfUIqctoV5Y/bXUgnQxuBWrQCc1NnUq03Intvb6
iWXQaVpcEiJ7rOcSHFhhcrPfgdYq38MIowqRsa0zMbTBleXwMpR9BKtLDSb+UK/e8/pTNa09qm2J
TTpBgcKguGAS62khv9zHwK5VJycrHRBhMWkGgYpqagpNpmYUN1SH73bzCTJwR7LeTvnVEEcWQsTG
6hSGOJl0CjQrPxUC0coT54mj/E/JMnmO5h3vzxztrbHZk/zJ/YhhDvJSQzr4LAIp2WYlKYwS2YoV
hmPGfP05HT1SFwhpqG/WXRjyhTcuLMmlSObz2CwnvQbxbnYHw/pr8F4YdbPLUyI6mMmz1O4baFY2
21NCFJEK1LYOQxtLMJ2h2FCORkjwNP5i7xpMBnNWfjrPvMmiMadoJHUvXPtNlJVQYFnFvaS622WS
zxgO9UTN8udLBqnL4KufyKsdmeA/W6jfi3jJw/Iq81mP4o03wpD+rEzO1OHU6KwPkKamH9a8CZRh
cM0VarIJh/4tVpFi564a9a4Mq1tTKDEQojSfMeSIFPtRua1qE33o4JOjjJcQzcOHK/MoMo1tNvN1
1EIomTxRVXoeJ+2CCohZforDYeSRUFXCTegj/zCYO+nFz8dSbCMpPGc9w5EfKV7OHUot4qm5Qt9b
NvAxwkCEhyXg3BpQXMGoWWF2ypcVO/cm5P0Og4lN01o3LsjqSfhR0mwauXWZEGFscBf5RaKsySX/
jTDauSYulenXNL+06/AgeIaYTOFY3iDxD9ZQ3TN0VZixIBlD4DCb6E2EnyYHDuM2t4/dvslx1H2M
43tYnMUEEYy9hXJpzXUbWlnQVCzoOXyW/TyfZ2H6egjDZNmlFtMZYl79MSyuqHnvojcp1419wuoz
HjeLvBBn1L7bsfReNMXHajzXEkGBT4PGf2PiMUTUqWBGjDAEI3Q3sJRk9rxLgMSo6J064l5LhpQN
T2zdngT0A4yciLYk3OZqR9IKwfe5kZ75jI5h92fAldzbhALqL3oDYkDW/NT0BPjsJQFpv8lMmg9o
F7jZ2enHuu2zcp5XnPD5b0OfuXIfrMAyfSCW7RShqCL8Wot+z8jGVOako3nXq/Kx/AxFHyT4ayTR
BkOfQ1ZDiXFdYfXUv4Auw/VCWJnnxLpC1XUr/pfNhIBfEoKu4FECT60J/fikwExIXWI8Q9ZvS/8Y
Aaj1w46jROP+YlLtoP1DbKB8h1ijOGSyBnBkMWzI3S3Tr+w9bSZXw9xPiUITwh0ar/4NXL1k/Y1N
yU0kcDi/DFcyMa6wuJE7l80YJI8Yhq8Qb3p6y8N4s8LclHjOG32bOnb8pnFlQiKBftXkayAv0DPO
Ko8Su3EYcy6BC2NMHLBJePVWK5061mBhn3XyFSexaWpPJSHyl3Aj4zNDicD9XWvv1fsEKlIQMGH/
jOXv0Ub7UTrxa23Hbqi2TqnCWit3dvY1tCGvdfD78rfUY9WpXskI3wn9Klyzv+YUDzgVlZ4DDvgm
D/+0cCUl3jreQtuN1w8jz66N4hGrGDXv0ncFhHkN70NyafPOiwHndocSALO63PVhCsTznYDK/j2H
uYdXGU+l4UzKa0w8skykcq+zh2/gW8yZK/g3hovbaPhB4sFxG+vFFDdlZGFVPLdkyalInzQ5UtXu
pjmlSGhZ5BSmSgMy3aYcF6SMRBhln/boFGdVwK5F+SHfahUbwvGcO3rlpiMWjyrjXeVE14mGouEy
tmhL1/aTwDInjuDB7Xg8iLXbDAczRfXFkvOJs78+gVb16HRH1CToSJ/zyWj1QXE90lG9TyuL4qK8
NflxGGkXivRSWmyA2/GYaegA3QohfHRJsXhByVMsHO74gvgcKx5shBXFYHqFBZ99Wv2nTGo9GMl0
BAlaG2RwxmCFk79QVDElvGhK+mri1LYnWEIqlkCdSvkYZcSbDlStuJFG1DH8EKG2VdKDbU+vQ6G/
SIt4KKa0Ezxf9ncqNf+86EvhaSBLwKL3CnNbymaukVY7h4ieAA92ORoYHoAoQpgOxQF/7SKwvo46
r9Pkiqg/umL+UOvuIyVVtkZeWrRe35tssoxHH/6ts+qAHyPKBgYOrBntvwaf/oSMJ6eiU5v3Nf+S
ps7hvRZ82H392sffhi256CdZ6NgEHbwnY4cXGRpzQszeRCsD6ydgmj1kYjvYZE3goLAJpF2AOI1v
GOG9UiI2LhmDxU6CqVi3aU0/U8l+HGU+UTVJ89Xhuak/EpAmEdz8aeJqJv1XVr2xjfhwm1NIA7o2
OgoyeReV08Zo1ge5TAR+PFtSyCv/bEkbWlKzXxnX8ENjJu2m9+nwtOGQzybZrj1MgMeIk0v7d7vu
3jAq/Kot6drG3dWGN4XszWrDIMOl6NxWa7xZcXFFS2crkEzJ2Z7arY1iVmlxkkmUvE1x0ZWI3Zh+
LzanmiGNAmPM8sNPdduZ84UmasDvZTBxxZNq6dcirIDdKLeps29ZT+CrhKSmeHDlMH1rb7M7EXrZ
o1qaCxIFOj3oFOJiFeGyp545yAXiLCZIghBhzXK//HYByBEuJwnhSWgzxuu6W+fA5AZWtbwqEo7R
7JtQDU+QUy0V2BcVezcW+T5iJyieTw/QJ2RUIoJFFrsDOWFlleP94fxX4nt+laEVaH5hsoZcfWk4
JQQG4TKMkwzPHcDtj8ZSnZR2pyh3cQQ0igfZpmKF3+1Bq0Sp+Kxm8cqn13A+yqX1qo9TUMdIULPq
kYn5Nhn7ArO1YMXIjReOfCiNIt2l7zT509vhITP6m4QkUPmmRiFTr7VYLQeUdESlPp/h8RnNqxOm
QbxAIjwRn0NiOobSbyQ2PDAJVKZykwRMd1PaP2mMTjrFrLIG6rpZH+vVQhEZB93YMtCIiAPQtjCJ
gxxLGx/giAK4B4syfuQjpghAVi1h5vNFw71GIyVDPUtEwmiE2K08c41wvWB2H43yRZfzF7mWH3PC
xLkiZa0kQbvMb5OwL4Uy0cE7ClETQLVk8Qsf1IwD3KadG3t503NTMSLaWROjHjD2Rgib5ihTa2VF
5kTUt2H/V+zUFeNkf47H0yBqP2ITKGIikhg40HmH1b7rVUiXkO+kdUdiqlPz+XA/jFKQ2L+C0kQ1
xMGaSj9qQQCNVgeWQgM6gh5C5DnEezmnXCiTLxg3TlmMQV7xATiDdFANwcunX+sw6ZtOlDljiui2
cq3hytctxLQ4PvfoCn6MTR6znTobUeI13bzJOX/lBEUXdYbCymfl8bAHZ0y+++ghG5ciZxkV/407
5Y4JU3LHCKs9EbdcrYP2Kqsr3lXPnuksUaBlKlZ2qyIADoE+LNKtlbZ3m5Nhica3cIgdtkfN3ihq
V+qxjEzRociEaxjnwb4ZonBybSLa6Sx36gMO+CMxrXsZ9fsc7KCsDoTaQ7EurzYp5d2snF7l49jY
V7XpICMaXmzkJ8lqT7lAt5Ic9bk/WXzf5oz2r1ov6sFUPSWziGPIAVNg29wpPTpw9V7K+wZKkzqd
wwkYSrSlC+/JssiaFFYT9zTN7FRd86q72Xp2tzRxV5m23+y8PoqoOkU6OyeJv2fITnVsYreej5mU
HoEDLNltgXtbC1aDsR/rEqirKYhnXGApGnUaoudol56shGL0LUNwWsNb3PweRv0lX7tXwivIbw5f
w2abxOZe70jwgzG9pLgcSCaQqr11T/V3Tni/7S/rEDqj9FeRxaNRpfsY/qhW6NbMQErgcMXXBNNJ
1oI1jnbaUu3SdthZw5n9qI9zBN4wIvJY2/00Kfpmq/5oAJ6vYIkHlihheBqt4WR09rEdg2g4ywtw
6La+dJwoV6q2i/bLJCqQrYH9jSUJTDCZN8vIE016Yu/aRxaCm7Z0lG+ZgT9zSzKACTs3X5f43bKZ
q7BWws7X635Rnpc6QjpeeVF54MFjgQf1h0jm/CccXYNhwYJwfoA80Ztf077q4QhK9P99+oZQGktK
uZjnvgrPemvxKKjnSGJhRe2CJG/UozMLy5P0HffsCzzt14KrLncG3Hg6h3G3C2n38kh1uiXbWJ62
y7TdN/dm6buU5m20je3Zr/kwxQQDyw6DZoj2JNo0+KhjUL7eh25g7vtYLbAnRAgseEB0ZKFLSyPD
ZI9lc4WRiCHdRsMZNLqZzESUH4nlYJWpbLbmQ0jEXo2YbIhRjTmlhN2/OZffpznkiWSwFBUBkyBa
JeFfdHVXt6FjMiBQyawiz9tF51AwZXUn+Zl542iI9CO4CUYvDgP3qvJuIDjs6EibMoEa/sAX5cAE
YkJD9DgE492aLMeUN70aXsPyLY3u5Ni6DMB9Irw2SjqyWjSZQULyx1e8wNqzCOr6LPiLT0+btZ1b
Ens1kwAsVrNI+Lt2o5KtvTJJijHbgRfRnESqrmZVOcXkwmtcRljJ+p8MBUpImsHRUN4qunmduxsS
+u55h4/4uck0nImUtbaLhEuDicbT9cOrYwOWPlfsTslOxVB++o/BDB0JkUo4vEKCsPBIPrfy9qmJ
+sD6TPgbesxEy5Us97yq4SCyguafVHaeReufs2pD3gHOgQ1AcVEIb1EQB39Hb4p1sSoIMkxUkWYW
xodASsVD3+w6LAvJJ68+1rALfHYZqMOuuMwYIo0P3PhuE+nkUyLeSPcpg49/mkUav/jJssc8UJR1
7FFQe/8sw6uckmDzo+P+JlAj0C4zoc8Rkq3lGvZon+EJgg6GDf9ljA+9193et63TnFlBOTVOt7eb
HB5M6C957Zvpg+baPJUNbjJ3nM/w6dwGMyEO2WFfZv4kHiQ7Nu19xgbRpQ/SrMdhM6SPqkRvYSJm
x9Q1fk63IqPy1+7I9WjbpE0mb3vxtjKfaXnmqqChASw7krbwt9I0r/QJ5XBrB4IUXWZvoY1/6FWX
f6uMYfXwoKenZviW8gEmMjkZx1r6k9uka9vcjwwC5WmT23/l80wCDIbF88h/d+1BTm8L4T+CIYgS
QO+p3+X+h9BPbE79uR0Xj9fQqodFit5qGyGCFLsRoCtmLZY4LYZOT7/s+yY/yLJ9GDO3rBtPtn2Z
eMzWcOMcuCeuKTbJYaIdZqU7rugoFqLgKPYt5avSe1fKbRbMUoALf5cafNYNkcZFtovcVR8ekhU/
JABkUN10tl+l2Pa2yjaUPl/aonZ9nhdAiiS2WVEwwY4+CDXcF0LFs0VDKfYiHveCPqQYF+KFXHlk
JhlyOnYV5RLYiwHCywo40XBHPmVwNkxYLU+y93jomgwZijpuDrxyrK/pM7nWZnY9gdtgulosSNoG
3U0wY/YMfD+WW0yQnIRRWq/+DLKzVhFCVIePLS4sTHLXwanNVzPHEmNt4UpQ8I3WX5u5kJJwYXY/
DVNg9TxN8TZL9xNJW9JMFa5MPoNVOg5tYF2NTaznBo0Mv8/vJZIVhAYVAWnKIS3vKR9QOP4tGgBL
Oadksx1tilUFwyG6doPL5Zn2ycS9HAOqNQgSvpJcLRF5I//VsovoFyJLzWBlVl6WzkRsTc7XU52c
FiNMxBm1WpcxvmaLecyTY5RDBawOcbLslWtuG244vLFtCrIYWSqdxD/+5b/9j//+Z/636C+4J1Ax
Vfkv5VAQMVj23b//Q1FM8Y9/qf/XH+y+//0fpk4SMjt4WzFspp6qYWr8+Z/f96SMnv//fy3wJiEy
DvXfErHxqzoDf6BrhXnbeK3fWe/PU/dXrXXb/EMlLUf9JH8sPpuvRnzgQ2PMRg5xvcOMlqDp1cLB
n/CVmagV3exHRhHxAOTZ/okt8F28VsRviOccDclczUn2OnXsQjt1a3KKVKZJJBHbOFPyJ3Ks5IJF
zrLPsdagL1zR6xcqutw6O9B4hDBNMHijEEpQ2WkYY1+q3xWUhZkU8RTcHhFdo8tAViXIuXWjd6X7
tX7rMYhEppyTkH2dP1jnDGQZXoeVhRoSxRCJ4uLYwJO6p6APiy8rW7KeFzHuB/w7IxbhPtwafzpB
Ppm9qf/MErdySLy1OD8VImw0oom6gMnAlG51TBYcmljyPSlBgUa0DYM31IQZJjs4EwPpHfR0URm9
m0r9Hl97tOuKwfqrPExoi+zkDnX+hgEvxslgYExayZMN2WUfhwUrk3mXiJNeBxLzUKODvL/08JVX
ckO6bj0JNPPpExPZWnSVWwtdJVR+FqfumCwPtSsfYtHv9j8nH/mtF0Clw70SfiWlQE26ntprKhEx
z90DE7BUCEvD9ujMskQrW4MLamATEv6ehhDGCLx2NFdHdfqw3uSMK4HkwKR21pqMlNYx1tFrYYAV
rCxjk1rSHrny0IVZo49mkKWAhdNbxIEGBuG2Pnc4IFxKmWUoOh8ibxMvpITv+Kn+YnHWMrf4tDUL
PVex77UvKpB7PSmPxMuG6jr8hfVOSO3Kv7WoDc+InmJFRzepVBK3q0LC0eFabuTXuhnvSRehOu9e
eXbfWLXYFSuJYd1qFKZ1wXVcnWI9yL9LM0XzwGrIgmakWfsW5t71izhlbyhYlpiUNGrkmQT5oC8g
ekEnHHXW2MrItROTdGCD2jTaNlAsyjfX+qlVFLGM8NC+VNKjGZb7ElobUzOxNMUX4X8Vtr7RvfDW
wXpLRXOugRtWnd9X5XkG7eKY++y3kdQU61Dkn4ZWgEIGaroOD4mdH5Q2O2RPsHlL2pTukFYW2gcq
7fkpIAu9XhSnVSrO4VhgcY+v2JAtp9Xbe40Ik5on8XX1JVEiV8MWFCFGaUf0wvx05fRkXW7DbTlj
DNIw9g1kfaIbmI/V2YaEqZO8WB+47yjdFn+aa58ltVFjWEOvNU+IC0HBqDzINibUYwlpODvEEJyZ
NhLY2/JedfXEqAeVgsjI86p3kOUbHES69S6j54sBZpaYtvJrTgnK+ZySzjxBUU6VaVdfEdzY5vTS
KOr9wgEr88IWTvfubo/iZuTStbyKaiPKOkgZEEDqoI1IO3bLs0Yf/TVr+LGy6Z+faE4Sgw6GjF8f
l1YBzsEomFNCUu5rMPTEjmhwUtIalduGwOIOjLpSHuWGZnBELqwDX06cVYekUZRBs3YMZqZgMGQS
auVg17w2Y3JMH0YbHaq/pgQ3Irf3eWTuQXJcYe1s1oShYDAHUhcFkmYjEKZKAR9F3viqTmCCZXic
LHUrt8/0o77TKLGtN3FucE9mzk425gAd6DTKLJkiL9e3/GcQ1PxMONam2kYiCp5wt5oPI4v8TO18
lVpTR3TQ6Z6wHvaJrhODT6N7o4MuF/CZeJUHVDx5c4HhAiBLfCq39ZYwjULp4IzU4H1jbheQewbf
m0XPdirGlRI1OhGfe8/LMMHRwZD36MmcLYVS7ppSoP7YtFlg346myI7d2h55gceedpuNScjmHqkg
I0ggAAK9ZP14mogjVo1RlB0UpT4CJIo4BikuxSnaqRZxM8WvOoyQpbFctyTkdWKjrvgCTrBH2y7b
119yy46f7flakyaHyVGPiQocvDGn7inybdiowIDYcZv/hAdppnIoa/IgZeL4UEC9Z0Z20HJi66mu
OG/JHJFlL8+xRFk5oW7CxaRqRn/QMbq1nrvC6X6laHp+yWFPsaC6YS25Bj2kBplzYSu4jrobEwSG
Km52ktadmB9hrOrAs6FE2qa/pw+cYtco025PPNycnlp8JXV3SF4Mb/gVd1g61/6wXNZ7GV9YcAKg
NbEmkitnlG/NH+GMpJHmbCA31jOeW+WquwxGvFMmLG7/G4mC2F+g/eVLyq+REhKm97ZP+owXr1QD
iGKzGDojKlQ+S8jeuay+0n5fMMx51Y615hNUMazgVSAJYIJUiUjVo/xYpcRZqiNvd3yI1gahKaO0
0N4pjBmNvToRIYJ6KUlJrxVdYK6ETpKKPVLqFmt0SL0VpGzDKd4ZJVJlYDDl4hcPnle3DTU/fLEG
42Sck78G2wj9VyjZBBoPYJ2yLaAzWkY+fJuNLvc07mBoxGRxJ1xGmisjmNGKwAaB/ozdIzp0AdKm
jvvZqg49rivzsgIHVT7DpNxuh194b42F+LUI04hC+jkErw4uIUirvtEQIo8eTy9AK5s3EcMBn6R0
6kPppToOheqXGyMiNkUJfQvlYdMlzPcZ8oWXUiL5D0fPQIy78t7oyTsy3je7XTaV1Rxq0jryq2VU
F1is51wLj8tLnzDLAGfeHDUrAwyUXIkr5YqJtQ53reAi/TRhu6cVYPCVCE253MdFt08/k0xippSc
VfRsNqs5QQj1Kcwrd4D1qg1aUEHmyKBTNF8lhssBpUJ+VEkfCPHau9a5asNLXJvncNVOIu+OVWCe
B1k9CKzv7Z4OSin9AintyhpeYXCy8ODTl1FKbRXkayX1fP/HrV0kXLs88hbWpZU9ABKS9uanpVfn
EayPGz8DTnmnMOnUWH/odq3q7UO/GeD2MkBrrDC8glqRNSa5jqzSP1WGnny2i8XpzSaVFcVTDaoR
AuKS3JblD3V4ihGfQfBGtg0f409FfeRJf+NZ2qICH9nsOAMt8zoZJOCmtPW1v/JsNjuTMTjIZNYs
arIvTJD9tLIg4HlUunygKGRFgu6MeEgP1MdRK8k4q6wTTLf/o+g0uUR5lduZi7QBR6sg2ZZ38Zx4
CZ5aDIIUVC3517WQnn5gGDwKINkGW0+Kxj6JiGx1xC3HopMmLC8sImDBmjGm8VJmEKNJNVIcp24+
KaN25n5/ciLwf+FGpDDv/OUCIeEwD68G9IA5604Rm/V6cm1tPMH6OxOx8VSej6QHvmtEK40CkBT4
rujR4EHgX7cO9DOoe9C4Zu8StvKKpI5qIZVae1kQhpp4LZAdp2I5oOo6pIyHMhSonTxTi/Mlnp6Q
Ufrw5RXlP1F4abGQXLnhb2mpf4H34TMCiEDvQb4qCicNe0hE39QCYOxY2lH6apCg9WBmu9FSI6ms
NiSWBdkw4uq2PSN5ZDjckYpXzaGw5qMIDQz41tl8l6Xm2EVk4cwxNNH2pC2YtzgG5a/69lRAJEHU
qYGhcn6V5q6tO8hsJ71FazTQh6XLocBPd2oufYE81p72ih3ubZlOXyKhedpFhghGk6+I2RyXg5Dm
jU6+O5Smt8iK3rKcbZrharrwa2dawh1yvKp/rx3FeOgABa0EbnuVH7oR63ZlHtp+8AT9um3kx5Qf
yY2S5Yo+IKvld9D0WrxVYvqrjlIKO1qrULtIlHzwd4juKhJyT5m01bu01gLTS76Sd2gDjPc4rZRd
TjFdxtG+/pvWv+e4uuV/o1Z+L4T5MSzJh3VmOBKiE0cv+IYRnYLUUcTysDxFH07s8446+iMzC3dE
7imDR77v3NImMk/tau7eP+kc7k3Y2MI4yE/MF0NWAe6FAiPtXG6CWKLC8nMnYbfcL3EgnknsDVJc
hGxfcU1r/QtpJtZSF7FJ9BT35PeQEaFKlGycAx9hHV81aDqh+9F5whbwxHdHEb3+qrh3LdJxlSsq
Ew6rlX1RA/VDTp05zA5Sjhyp5hjkrWHc6veifL2ZlZuM+q77Wko2VTVBH8i2CXcO0YismurTwGO8
dBK6+joT3gTwJBnPMqb1zq68fxVjkRRpuCgg/KBqzX5v3xaT7RFexhVc6YaAuXxy/v8Nu6pZ/7lf
N6FqqLaqCaEYmqHZ/7FfN+BGz7O6Fr9ryp+Gr3UeocfjO02Pye/Aydmh3VMXDMgZloxdAlZRRpze
cpErnHw6CRQTpuGZI0klJnF0qYAAV6H/O9jam8HppP7oeY2UvDh0HVwOCLaFne4hgGkkTKxWkBoD
aNg75iIE7SRLzqo/pDkxeYp/AXss2IPblgJcBpl87a4GfkGvLZmhqqzLUtBuygjYRSVPy9gmBeec
GQdgDV4NttM6/v7aPNFHbNoCcK/MaMuWA3uMd+HIjaEvEFrI8uUxhtsouP4QAKjmBdX9p0Hrluzj
UbuXLZqDgXQY7S7H853RXHGyYhaYaFiNaQpwHwUgH+RVBpf71NOwUqf0sXKJZxWhMmN0k/I2lyNu
6sXLD1dwGJt1uzG03qcjcpX2CbgbGjaKSu+l3P2KbXsg5cee3RQAZhSqL/HvhplYNLrTh7LODpYC
L3xYl2iS9xnTjPFnxnc44juUQMXqHKHRFYdZdMEQYMKfA0n23naRh/uSfLQdLAe7Hw9oUBeMEi3M
hooyGUpLKqqTxI9FzJS86p5Nm++hQN1VPYrRdNyN8+9chSrmcnrCX2vPi9WcSrsg7IrSyKIak921
/1YpMO3eFfAzRgJjQtQqozJ5qZcs8c4y0Tkr8b6Sho2yTIQcmnu7yA9q0R9mVnRGRvWKZlN7NJXy
4Jx8yLp0F1eO4pYDa+kE4tV5VyA8I8HHKb7KjJkYBXnVPtsSRGaeeHmKzGDd+Mp3rM5B+SGbbIyR
B4ZMThIG4aESHRlJ7tg+7cZ03qlot6cy5gw+KUhdDPSjlYzfTJ624kUYTBZY/VaBfQQPCSnTYlwu
/RdfSE0Y/+8XUhgsC2xh2JZq2M8//78GaElb9CHS0Bby83SM1OocZmS2i+nWcW6uvsa06+kPXRy+
l9vcqMGxYdlXl22FLUTnp3lDgqRH0FAwrVl8IQ3YbRDGXIPMHBPe56jgoHjKw24gkTw5eVHvcNh8
Rr5+wbuFGNGrmW9PKSms8gHRhWelk19/GHF6PfidnPlVgT7koxPLftkb4K2k/Qmp3gFp9lGLohO/
G4yavO4uhcD6KIvL5FW/Bd1+9MxvKKWzLHm2Eh910uOgO9Q/pCtn4mCN3PWxwKrDqC5foEZ8jhbx
iHEWhH27Bag5wzVckdy11B1sK6mAMsZHTeNRo9/5vr6oWfWa+1Q+bbatmfrnl+7EGfHay/cyc8wc
QJLilFkadANI4z4LcEQF4Y51nkIMwBZzQVmw6zNO81NDPsxegSgJ7Xlg6xYyU8U3d/p1tpf7PDLB
ypWNH8bzxe9eK8zE1TSe/fWgRZh8oVHxG9dAq5DdxJeEiC81Q24HcmGaiZ5Ba5RNt0qWA2yuASNk
zjlp0x50uJjG/Rmd3V/UIjvru94odmrZBXWw4qO1tsDdF0iAMeUYrVeK0Lsyt5IyBlpa7NBy4XHP
8LjXikw/qDrCqs7lZsWQ2rI9oC+uU3sbMnUcvdVZSYqwIAhihwlkhrWRDD853V8ZM3Aj/wEkPfPS
rWonjZRdVXl4V25SmQQzzaUpXjnjOvhTlqIc+cxOXaacZvhTT8apekqhBJWV7eAGo4hUn7iVjFRh
m4R0RBQAthCLswBRkNNp4DCnq+10ceRe53vObwBJTtpW5FiKxnSrFoq7OniNq0JMCu3ZowWj34/9
BaGXig2rOuoi91c6TGXvccuhWoN4CvcHJM4uTcmNXPpdoja7ZkH5mfzWfpYyeTN+qKTeWFi8srF+
Mbji5/1qwUNXnvuXnUiqoJT67ZgkeOEF6Z/yrmXfE7paNzu1bp5hkV7KUr72f9vTwCMHwonvjI7W
PzsqrMtrnVQLsTfz4RgZzZEh6bGOpUN4ZxNrTa9S2Dhj1WKfaR5dHt5QrS8pdrqq3Btu1HENUXXV
iORkZPtjtzNzk3gF4zLsEzqbGMt9UxLZoBdPq6VbGtG5HpZTZNQHFf2UK5vUL9sZZ3/DY/PdBSj7
vlG+dZMjS7oL7eFWU3NnGyK8L6vMVeIuQd0N7KEhMS23KB5upoXiIBquSGAHBB4NMo5YazaT3hJP
PcKzkfAZMUpFWa1L1Rbfhy9/qrm35r+yjds29X9xQCrinyfgf1gxCFlDcmRrqqYZVC7/6YQs08SM
NEOUv/umwWXk2OAvwAw2QE7yK9sAgbMuY+k4ztpe1/MDmisFHlzzZ34qjNI+UNlNazNDeRZltxaj
y1PkbmJ66bcpAuuxvq3sFRb27F3WwZciyHWZjjTnNcdtlcELBgIMG2Viv9wOvhW/sHXubdMJ/7pr
zfOFUre2IMBKCEyAgDHHGmsPywJpc6a38K+1tW5DbqJw5My+seCn4NX5liUr+mAB1zeujib4hmVz
spVjqd+1S9fdl31DQTAApYfjG4tAHqxDedT/J2Hn0du4tmbRX0SAOUwlkSIpUtmhPCFcwcw589f3
0ht196AbeMYDLurWtWXynC/svfZtjlgYlho2rcMEXlCLmQejSpcScZ8rqJEY+LIHORtbdtbE7DyY
ath/5+ei1tggm8HS3TrYCaqmkrRJjNfPlyokoRZJwarCSaxpSzjVgXJK0bGd+IcqCD1931GvF6jR
WcKmpW2wPHstac3pwoTpsQ75m1bspVlzhVxwsYSRucaPgwjeqLs34RJjfgvVDQMYcSlwMDgCgLoI
ultBIJCRxoA2dFVf9VPyNBsvuhXQmAeNGSb6PKlFUayc04/NVG1VaO3DypAXyX7FxY/4AsbQaRVt
lFN5fo3ghWqrYBsI11972JfqarQ5wA27xOUQ4UYsp3M5NUQNgSHGfCceS4Up0rabVAvd2+FdqMn5
rD8qvbClDQLUgtCZ/eMcHzprB3Gyx2vubLHmQU+rGWsDqOC3h6hELZyOFQ6HtsDCe6U+ysER6K82
uS7OqERe43tPEbITiEiWmIwcwnmfwaNC9/5Zyf9iGvs/8tLce5KjgcJgiMggGQLgUsCyIZQ2EfpN
sH2ykcREjqbOxy7uy5JfL+zwD4K8n6oFMNW/bc4c0scYRBS9cEjQClPIVygRFoi1CoW8TiGf4BQl
tiRa95Em7phdZuuZAc+57IqwZdEOAHm2E/ImGCKw2sKu6UH9d+bcN/lXchDD8BOaV/Jsc60HyU31
3XpX+NjixmR+2dhtxojOOEZrEq5Df07flz8kSu671ERHnbxTbfI/6Q/b+xm5pSpfie4DOMbgbEbO
sDIag0JcgivSVLvD7h/dTtKEvr4aMGFiJtxJxes0VVzGgIOpHdqaOQoCsP94aWp7BtFIq8d4jduN
VE2cUiX+hhEio0o5MMq84b/rKfMZpvojoSjresKMGfTTG9hNvB1SKAECHYJeOp4+TUUOy8o4S5Rk
GC9GPnFhlnkIjWP9PrpyZZ7NmmkrSmcxGcJO5OVh7KwuV92c0dLvy49cXS/RBpv0WRnJweAbIfjJ
0RKD647JE+vPqrEQEqLRanj3uURXWT6pd4wcjTaGa5+epU4OoqU5jexkpj7bZ8Uegw9qdjGiicFs
YEWwGSrQFnIe8HHW7BOb7AsEw15j9qyMTFfhE4HIPRkdmK1IpwYRTv27gkPa1AR0pLRU4MnkiOyr
yma5s/RM7EflYlkyJu3pkbHgs5vegr8ER3ZyRl3BrMxpwT7SeK2UdNB0gi1IPwRokozUU4Vvx0XZ
UM1fJf4gzdAk1p+rpH32MTEkM0wE3OdbJXyg6P8oB/FBuqaS1E/ypS2CUEwxOoiL5osJCDQFAMvO
1Dk+x95XYw5z6c+YM+pvmGJ0p2YlgK4j/HkDGrArTTnILAYw+1U1L/LsKodG2TkD734Pju2129Kj
5q6AGYp+2rUAZOZwjvZ/RNY+SKnhaZx0sPam4qk/yyGJlIuZZhdOlzPzh7DsxQBP6skwOCGneB+1
k1ckeG2X0Oq3yzzOtwFsWyVwCrUgSZk/LwMKKRF3iOrkt4WuujaAfOysrfKjij1xUuw3ZIeGvvlL
6tAsgueokrBu5HBVEdCSiDPooORJMcThoGrzdY44a7Ij3EsW7c4KmXciP6pHK1oy/ivKmn76GPWS
m2Ht79cgBT7GuOvUkPScTsFyyHLlWvfNVcnFSwbqbkIsnw4RMU1mEFlkcZODLbDFJSMjm/Q9kqB9
65Ok1dV2bqx2YmB1K7BlPQyR2ZW2hsTKhs0lMosLASu7JBNY3lHVUN5ayCkGZjEKo4apu8hqdugZ
JbHS2974ybOocrI/XQ0sHg9ZMui2PrBvD3kEpkvlVDQ1Mhln06O5bCSEmUn9jtJD2Fgk+9Wi7JWg
V2Jb6ZWDUWHHGfU9MqGJv6YecxYSoyOJuoMtt0pvqMJuCi6B+CG1OWdd4WFmqZklxFPu1nlFD4Jt
bBfv1jF/1pQH8ZVu+JJIzNmjBZ9md+7GH2l6v2rlzlgaFuaQ4nGHdtspw4Ao3We2OHoBzQLfssXA
sQTb1oO8TcC8M/AVuxaFGvPs9ZK9s74o+kuaV9fFiG89QLp4EG6RXOGUWk5m8g1B6T69z1F7NlHb
yrL1llfSM47Hx4bJWv8lS/XTGJ0GKX+X9w5LPYDKYg/wZZhtve2D7kSYHeKQA1keRlf5piF7hYS8
AL8bFbpKwpcjjytebXmXyo9lPfT/8rzxy8YxzJtS6ictLm+SUNwEy7reO9QYtfgxuaZhp/+iCWOv
AtFsBwj4GuvZbSvTq2EdWuJ68TucjpECesZiTNsDbmFc3QNvfPXwfGhG6UXMz8ruki7dWb7mt7wf
no1hPiXtuK6oGdU55MwPaeDCBAu08lAU+WItxVsDRqMzvKmm9PStZrzWsYLhmuQyM9jKEIMC4mFS
dOOVBcRyincCApksc7cUNHaKagMPgT7vXnGkUe/NyFD4ucEQQ/ib9dIGiWuvhWI3yAHYL/fC5Aip
5UxWeZRNxNQtsYTiwchkigCi1UygNjWlZ0qBMJwaTB+I2V251WmgUN6iUcCXIfCfFHUM0BMEHOYy
NTOo2EkYLQ3qgDeNh46hVGkgL6JLJ1YjdWWB1UDlosJvcmn/b8KZ3VWofkF8JsUpxo8n7CJJdBVt
cCVmU20sMKgTiesAUHFIxATi4Qt8zw+5R6sJK0rrjBBTQlgUIe3rbZO5TCTrYdnKwBqntE4NmI97
Qy4Fd5RptLg7fUFNXbZ/SN5jLGj/cu2qb/Febb/YkUY5dFCyKgbMcOV0Q71w6CQYpPXH0hdg9/Rn
QRdSR6WLYiZaHLEtnVe8EsNlOBYRbjF1dmBxO2RDtMN4wpHHhrBvEcStAdJWxOptig4FsSLpwA+B
JQtE81o28LsiQB1HN/lGQYYq99kuD3VTTnUFH6vDdsnjt9wGdyVnIrbCupeDIzyLomZrq5YesGlc
rrKH8C0WqKZIhVemvwh2sY6obL5rrCPLKDkW8nKizDEyjCmhQINdTx/toPgI9nm6tEBfVfZZ81mH
fIVME8k+OxlrJXHtCI9kBBpPQrbPjiwduFbT44wYS2CHrpac1PoGOvTQ98jB2SxjB9yQUWrw64jJ
06oizD3jJkAcjBjyD0ztGSsuor0YpS0zsZfmvQqeeFjpJolHB81sWL1rpeB/gSvKrGaNIUVB8aeg
adDnjgDcg1qC8FjSj7Jn1EhkL267AtedxFdD0dJ9dyRtTbjrNEOgw0VV8i79J6lrQ6HGXoY6unXW
IPpcmuU6j4VvCI9aG8/jQFY9XD72YDytJUEhmMqGBTop+wUaObv4nZp0TFFlR5qAe0wmxQ31HBvu
12I7RYebIh7Dq4C89Ij1eE82826iYmKf2rZ+dVL/ihK2kD36i7ENzOQ0apzoVbFnb75ryULJNN21
VrftM3rn7Bw14YR5dcPdbYA7zsxmh4XKZ7smdizfmJvFV2TuzWltbyY4MzVKbythmiphmtU5xQ1p
lPyIknBZD7RUXvxraog564GN0CBF4FnspVBCKo6wnWvA+f2pHYk1UbVDKm9eE29uL29uAV8GT1Cd
IV5l96ZxOiMIwOSFR4kKVyRyJz37CKPBD2qIKPlLehAakQejs5xC5F7nYmRxUdcHLcUAwt25Rmwj
lO8tWy5iMV3Gj3St4Oiq51hvKDevq0V8Fas2/bLK4rk9Afk1ipuW1lf8RunQP6YxXNQYWy2hFFN8
TrE7Wwzb6a5NiHAEX8jc6Y4QyFJHajHDJyINGU5VwuguPUQW1jIFIkQZNfv6UiKYl7L8Z64u0b92
xbDm5cpDzB2XR5FaWSU+Ywa0tn3Sx5Df4dEC7uZCdhsAQiycjvEjEn+PqUOcSja6Rvc25Kk9LB1z
HNXTchLjq94fY8W3JMPPH10RP41J9SOsYZ1iPOqZqhCdqTJjtNRsfCWJvZVo2BBBmrtUt05WU4dL
yGpHatdjJrA1QOP1mjWOKG1+SWIbNFTbG9cRhwWSLL+OAcJjvVlRmMODn2AeB5h/jQtGn/2IHHv3
p9D1Q9IzHVPsDL6+8ZiYW6nw8fW49gF+nYIPckPcoeCokbGSEZcAHG/9RCoIUaoOTNLOZthg256x
oaEcdboJhVgiFQq4kBZuA09QNb2MSFdFAl9FYCZjxu46isKlGMbLYinngSzodu38gu1YFQc9vjA/
3lcpRpiVSo2nUTU1F3KvEQFL7e7I1vfAgLiRXrLA6QiM363Giec0cjmWU40bAtmeaeJnka16L5KC
s8DVVCy7XAuYCzbRK4JYh9AM+RzwqmuMUkwzhnUT72c820zoESxOROoU9BqyPpwSA9BKnXG3QqSC
WGdAUwCDqBJDJDOAOwRLJIdKHoXs2VGGlAnphfKqEYaIlY+IVoiJiBQtSw/kTT6WTKOLOJR+6Bby
llxDvIjYoIruuEDmzkpg2UgeZd7x1dFhZP4n5gt40itLS/rhl7ldwWLybERAQAjHRSkhsPLK+dOo
Rwcm7VPSHfNhOcrMKxiiWjpkdIKF43nxO2HyuXH8PMXcR6Nk6CzMJg1RvbwfqGqaOFzmIcgt5ZT3
yckfnzK0Nt0UQSIziP6rv94TkonH75gYvJZ+F1dBj3sbGvMhzb/UFqI48jUWkl7JOFMqWVMcJgIu
RhEXRjwjhe78PLtvBVLIQfMwahF7wDQn8wgfA/UV8TAo32dCG70xZRSI1yBxN0bqM1h6Y8FxpvXu
FMPLBgnTBMPilQbFvq0olHsMiQDR5YKH8npiYkWAEBCdvPE61k26jGd++m1NhU+xwU5NdWVba8Vj
9G6uki2JhSMqBOFx7QHTBPo/7T1ntEAEkPU32woizkpG5Ggd9Jpf+xvOz3J1pSVBwYMhnUZBWrgj
694H8MQDwgBPiYnsLk/1noXeTapkGOHrrRJwGGQ7gZDdQi5ABh5QOXhjVyPIhs2I9xO00DFjkyPd
p9JDaMSgbSFIcLKLTQ+SDsBcjwecW1fRT/JFvkz6fG0ECW0B9nkhf6R19lydlkfglfD7YnAxc4PP
BSly4TqMmPQPso2Ol7MeCwArtXdZaj1rCF4IvOXldBn601onJ+Pn2xxRU5pMcLgpu/bHUlQIc7Fn
KWjFXwTPKj5W3IBVYiNJtt9YPSCaMmS+wUUM2FlXMrvLofcbQEnkWWAS7z2J6RljxoV1c9dQnRKG
gVp9nkMu8qAVvFElR1RTMKvpDst0ELTkJrO9kfRrlsr3zu7sGm2xJmDvT4IixuSTDweUGeFinSed
3QXsO5ybQVBaUPdZGLZ1HVhREyj+fspxpvKV8LrNYMikvTQAeKNNfcpj56c9SpcJ5w4p60uJwkGm
rlD1IzA3sgY467uRpURC9p4SuwTKuVTWnqhWfhMlrhBz6RlbGtS5FGDYvRUVufP6MSKRb92lB4Ho
YnS4KpIDCdquXJ7wOH6YavuB95PPDxsZVD285vqdx8xcYO/PQCyHM+deaO5bF4EKmXQ6QyF3+LVY
i0+dim5PtouJ4ErODtS+A9vipUT91ABDRC47JZZHr+jjBdjNsXXopwjj/CGb4Q0UKmlDKjJ9y1Pn
yAOEy4QsApHJFr9vEw/OgHewrgnFSpk6sY5DZ2MpjoqwgiTSqo1XKqpL2rob9XjaYzue/2jmz4DE
Jo9fJkfFK4lLfEepwTlrwLDpssXd2KHQ9YPh4V9HWU+Npx7blx//J6lhwViEvOXkxXAlsszHOi9K
Nh9H4wg0hSuu+g1frSwwwFMPLwtse1env03U+eh1zMxu3VsJ6cJiK4M4ordKewbnsqXiQQeWQQ91
WLj/pYe+CbjCgCsPEiufXmXO090saAwZro6T8jeXsDjRQMz6UwW3qJIbZsq0iSrrNLCL+xcIhOgd
qClR1IUECnA7K25T0QYx4dUosJpc2DG8Yzg7UsfoUR8qf1FGWLQJLali/7dCgr3C/17IGrJhSoak
WKDvDEOR/udC1qzSBpHDYH1VqxDmWXJl6NuwYkiy2u8G0UckK1UHZnT7/idh4J2AsFhWNhMcjwXQ
61xTvIVtfNHJnnlsuZMGXhCTcTu7c2YoyVFmbabUhxWjcwIkbdU7Z9MzhEgREw/RtqzOHuXUrlVO
J2jFJetdgZj2g7pojhZjpZBjN+LYrCGxYfn1tJcttdTIR2F89Aa1LrqS9H7jQBlK/MDRI4MUA/uZ
lhH99p0r8HeeIsHWG1cpKPxfX2PN7KJyazx8G1LhOwg7OnVxwhy88bbkE9P60p0ROCxpKM9F0JzM
Z0WDiqeVadoj7kqQfwtrvYmhq/xKgBVGJ1nIE7ggyqdGMKLpqLHgPQvECo2J6Ukq2Nw1Pc1OjgvR
OFpt6ioMrfIZfYjXSISkITSpc/OzEYnWSEZsV805nfQPIgne1a17g7D9iGmuwOfEO9WgC9+3+Fhx
FgBAMVfBKyaRO87ULPpIhzQnf+u3cwrei+y269rLNzWf7jVBPzXvb+pUSx6WdRlOUx6alRAYk4fN
m/d8CtAVYHyFy+BlIcu2uiKvJ7Z8jQ62SXymcSTXfaHuvE6ythOYFQhceWyM8A9OcML2Q2vZtWuK
64Xe0CeMsjlMypX/l8P/5wG2RO1luvnvGzPTkEwZRbGqssZmYfa/NmZKk4hyqxbqNwKruSUGHQ8n
pib9K+sxzjEww+Rc5FgiLWhkGdnYOTMy8bVGsNIAGzMeKVJfcT+m+1Ty0U2pxXEYpaCNXxT7DKqA
eJs+EwLr0Y9RuPQrRT9VCwS480qlYL0w8MMdFbOdEQeSUa3V/4wBEWf9z2IyC5E7ChuyvtqRhGDx
ICJyMcn7GovmOiHo0z8BOZK7xfMDvN5wcG47FpLXirEMqWcESrF6Re+qgUMUQSHWxUf0j/alTqJA
m06T+LOR1I4Bf+W8TFjxaYx+WYzuJbK1VWS9datDDFjI3GKxF6DBcbua0LWZuJeYP4ywV0SNSyQS
5nrTeGh8jlxGthILtpLCyUDEQrZopPA+Kn8ldoMi3E49+lgpmHK0GSaV/AbSeCRJbGQLZobJcyBx
fs2OqL6Oko6MQwxFwmGVT6F5rmJ8UK1HbQontBpD+iYtTAeoRFVQnLJwlHkrGlSWJbj5nrlRt9AM
PzVJ32NxgHlu7koG9xpbgPyLt4eCPVSFAZmoBRVw8pPiS0NEMQj+QCgeMsG83QO5vwLw2mljhbQa
Hc+PBDt1FsMUGr/SZU9dOsL+D5ZxDTSGxCojMoyMhxno/Csgkl0Iuvtz5umCFbL6swgdaOT8MinK
BZ8pNpD0S0TXlEd0C/E9wxCbPyiUc7ahhnkZ1fTRQgkg0FB6znnpKYRV9tKvhgxtdLDq+J1x6rYa
fEuRonPy14y+Grx6FJ828F/6+G1oOWZ6GmieZdKg2dHqqFoZScFiz71WsJ1ZJfk9GUO2jX8kwpZH
CakQQl9w9TWfYjr8tiRSGMzurtf/UuNzgnUtsWNdmWNfB+jdZoTowGT/RqGCL6h4NBRjNVyzT/pK
tZTgC1nHFZS1wl/Zm3tM2IBMWZJRteeIECTYzpVoY4NKEbAjmlLbczkEeiY+igmsWr+bm78lYUpd
YhMf10CeVi0yOZmmioSkOAiSGqa/HQRitUl3hBavjrVoZ2PN7gwhYvLrSCfgIyO5J+PjoJOaCs2r
mW8wuICqdJCUP9r0gaZM5+zRnHlt/HZOT8wYTjC1jOm+rMMjYj++sD3uN+OJuRmpLCYKXkK1CwRk
VLGg+kMcnSaefJPst7yanRUdglwb55VB11oV11IQrzxGafN37fGu40MwXJX2jz1hzXaIJh66CdLq
fj+iKDHiC9mLF/5LDJyIrNjo/L7kEdsXkSl9c25/VMkXlMFGjKHVz4llqqw6Rfspala4tMZF0EaG
NSQI4La2HkppAiRZz9F66cgwQ1Z/FqaaddV2MfL5QjBduk8S4id6Uu8Z1WMFYpi6+0Qof6lV6VIA
RSJ7LK8oe1sU6vM5Gew4L5gS3wvi5CcZ6GeoRuZ1OrT5Am5ouY1YnNmOqQicTPxLjkbDhCL/YFAN
bDRuRXThDdeswpFJAYu+IzKapheHmBcV8E9BNgGpwQOpwfyRTs7CSTODFKbyOLD8LFxVxXdIHFCL
ZiNhbsJMhkCsViRV5wVftKjN1zexeqAoSYxk11wb7b2Zzb3ZggWgjDMDZO4QZADHt0Wo63U4zm9E
ccZEgucfKmkHnUcOUxN/hzgprZSlPf+kR8wFWDWVnU7/LTYd7iNcM6l2XKpfMkKhvnnPpZspYok0
tGgHMkQh8G/cKrcDOrScAb/jxcNdF2t+zc0x8NvvvCmpfdzs5fjWgD0jGskt6bshomhm4hFK5MVY
Qoay9nPCIJQ/VnJfrQjRPRuuDdEKh/zEV+NJjeyoHPftK7DkIMvFs1e7B+K6U5F9L3V1k4w7UmZD
09mcAdlShkdvTY9C+KZh3q8c793K3Ut/YgCPtHLwDxhuq5Nc2QnFEbnLHE0cC38anW+89BVMeq1R
uZWRuQnOtDxRj1O5T8TMVtuZ87Z/lu14N9buiiuK9x8P5YCQ9QXFR9IgsBjP2Hu9bL1tmKl/I+JV
YFuwLa6ZQproI6Cc0Gz2t1b29Vx8cELn65cysezGoJJaxwq3k8SjvKV4P7T2PBUrERZkr3I4bUr8
ODSL/qj5kafsbmnlm2DREmvPadKehTQ/8WQ/rDwwuttsiszscU6d6I0cRZDOSTrCqWLttoXRFtHj
7YWU31HstLsR311N0kqxIbgCSfb6Uvv3TsWIKT9Ivh0wcVKTx9dhrs5mYwTzWhAJT+SQXnmi8Vkt
qPQ4A5SXbGT4VNuNRODsLuewHaOnBoP13lAdS9gL529tLexhxLBbEBsO1Ta29ojKnvUoPjozu8/F
KxoBNmrhjTTEtF2D9pOAya174dzG6bkavC63bBUrZfYiGafQUcmCLgmTdaF8AqKYIKlj+8UIesgl
CoKhZ2n/g7qCj+UlAvuFJO+UQl0nNxSr3r1RRD+ibBSwdFOfw2+DmAaJoXrM6i2CngSdqOAfzhHS
SIr2yBexLuGtSfkoTNKp9buR3jPNljlKhIFnf1+BrM5rJOBsSpLjajLSoNtsmZRDnm3/8NTq0q0v
NF+Tg/Q7VipXWRmFf0d4Is1jFTELsw2iuIuW5hqMg/LOAjzkL+54vTBa5ERhAaebgbH+tJYc1rC/
y+3Cvn2p8pOJkALrEXZMBH8hFIwzr+uytCdBJw3os/9Zo480m4/pdzJlZ6Fzm8FP+R46rXN5L3da
Tw4SWcwViWbK8hg1wMvTY+rkByvklCNwCIoujLETg8PZaeZvmdsq656RJVKzQATEmTu/hFYawwLp
qOCiSL+L3vQaHBDlXHoTUPu59Ft+hzL8j2mrjmmH1YmQKDx3LdP8leaqYGlPs0ohgk0Ta7ZOvw2+
asyS/fhdDjFCBHZXhlORd7OAUfzBGVmaIOQm7aYs6TFnJfNiZI8DK1uHU13FiNqW3XFlYFjM1OLK
rSCBIRcsd4p2ikGMAEh368hnA9s5CigJg5YBv6Qj/u7f28Jrqq8qEx1gyOjVG/B5aD8UakCDMdjx
CzHDTZEPfVqeBJXOkaeHUWZCSkIeoE1bsfOk+GGV6AIBKC4+mIL4UgzY+sIuDc20wgCFRnKZueQ/
Ox23RPeet+f8DuHhYQoNS1gSO3fqrJ0EuTql5ezLMSGX2hNVxxwBGCImty38mk9qKRCYCehI1tMC
+fLT6rX3rNDeitdHWWFuLhc8SXT6cSigNYomwhPr/KRN1UmUb+32JVyQRFZkHGcwJxuq8KTHgcyM
Z0jY7PC7R5NBrQCDA0eP2QGiJOSFy0+qf2VkMkdJc22JfsEDmYoz01E9WCxUyCi1SGohK0i4UMKV
kxIkEolNl83h7zeNxetRtxf00zEfx8CpYZHzYEGu1FA3q6xniWGxRUlB1dAGk8niL0pPGxul98ni
QV5KN6mgLXB052hT8wUjM3q8eXigJ3pq5rFT/6oKLnthxWt0YZ/x0c7JpywoH0PRfxSW1w12VDan
Nm5Cmq6gVWtbFrfdJVH+zesrk/cT9+WcZQG7zwCqIvfVi0d0rNl1KIhdVFQxr5fmpxVD+j9n0QEK
Yj9r5DsMEUz0SHhFArgIjYK3fsyoBzKMFFF505PhRhVZpxISHHwMmpNAQ9AEX6JeMI1PkOI7CYlK
uRxKbXhb1/GpN9nDjCNmaGjzdXtaIbBlAHKbnaS9t/cqItfybyVcMLRlBsIP5o6BkTQ4i0lHwdBm
oAIbqKuoIreCZSdj72lkQLZHNbZZF50Kvf8UpV+lkjs619lM+dSae5E0bmwHMllCOYP+CsfZ69yo
0QEKKJ3JXazxtLzINyTCqOQcsFA/igT2IdaYSc4m5fUF8ThUmey0LylLBft2PiGlI59ah8cQbd/U
1vWGESXvkb6fUyjGURQ01rbH8YOL6WvO4XcUDtwkfhsvsuPLosmwEDDnoBwOjRSgHV3xElbJwvdS
U7oI3koGcxl9UDOY9qyS8DEuoYCukWgoc7xl1nSnbRN01L3saRr2NGqkk5NzVtAXmAY0ZgqLlOic
9LVyEL+AOxoC5/3m1SW32ZUEkmfKryQbt1suFVeZQNFrXD1kRX1kRX9XG+vaJjCeO9junCYlUg1k
JbIFfGS39TdQ8iEL3AA6aG99pgNLam7aeXDK13YVxkCViOSW7A3D2jeti6ACyT3dIAQqg6ePaTuu
aQcUkSPW3FlOtAIGJp+8Riz/S4UQJ77TX/sjd1b2Xa0WYbNa2CdLsEi8+pZ7YQBE/PBXRFoDG0UG
flt3A85Hvpld8yMbE4kKyk2GhyOUiauzKN7Kr0bT96rKbtuMHCUVHX0F29JE9vA3Yfn6sp1daTXo
BDAHFAzc0USnjMYZCpBB03BRxFQrkjV/IEd5zzY+DONzKVYqPWhg/SEtJi8XZdKMgrk5bSKehVnz
m5kQsITfaiBl62Ew60M+LXCMdquMPr2B9lqm9tzUdg+SX85R3tgduVja365n3M1wSRs+dZ+SpGjw
035PPSnuf/seJCfG8A3tR3nIniZvpEmIkoCozLCeFu1287dViHyuLz1hFmO23nsN5B1+T6wLaI55
fKhMjzMTEtnS3QaLh0/fw7WtkRUEaouGpdXgEGYfMuRN8soUYuJpt/YFly6Z0P94RVActohplb/d
TDAcLmfO0M0tySVrsRxbqNB4rkaLXOCgbWe2+Pi9YwyupgOEDzwK2Qg0xqTNkBW5kuuGtrLNNT9m
6z3PpCNb+yx7U4gdyQlwHcYXpeE4kIrEXoLJAIt/NJxNTaShAYybEKESNdyKwXJtGe+znCchcUgP
BdFrmsMAcWlJtIdW8EdK7qAlAAnuiiw5Zfzb+TdxjHTSO7qRtv5XxFOQM2UYBZsMVF4wxlX7+F6x
5lReX8PnQkXZ5SzDorMwynYSya6YQ348k9XBhs3bYFem1n7WHMMaTiPpIOA1+V1VCnFmBnhqlFoC
y2DhhtZwvMd59kiBTVrx0eoyOPdcnD9KGZ30pQyELMhMQOYispHmvaRc4nZiv+L2IvxTKkcKyIb4
pzbB/gRBkbFuxQvQMtLdULvlSsg3HYIxTqbFzQBBYBkDVmn2Oz4koRO4iRDvkd1TYkElAQDlkems
NWbFlBT49LYp6AvJzOE3Avil/lGH37EwuQ3Mv6cgmHaMYSMd79sq3EjUWWmnQc/k3jxqhFda9lAU
B94+qzBOZf/emwcuMW8eGMfhPRF6BpSlbcovVJx4YF1fsxuO0V1EWOW7TkGp5SiDcUxVVoMKV4YF
Uh5OOBIn3A0Q+UXs8whnRYCgBIq1y75b/kXNWSxBUICV0086U1pNrz/j5Tu/r4V8io4y+U/jZ08Y
UcIng60r6ErjRF6EFLUnWeJDdRUDSNYbmL6/4saePKH73JkyehU+vxr4AMg6sxkOUeGzMU4k8X1M
QnmlmdbK90UIX10HHwtJNSMfFfkbaYPdaOKUHcfL+tqIEUfde60ekwZxFLjwMg2PrQHwpD8I8e/c
ZHlRBMPg56L2qVjFL77bnRJ95+TOzdWRRZtImSYyKisGcpUChjnGxK1uiLscMe6hnMFTK8bFqOeL
Nlpn2pc40vbUmvT7Ph+AlELFnhmhfij527y8zDRInu5MR46vQxLHTMG6tr2jbXU1WJndCyhAjLSd
dLfXSyjwlW52h7OSdQXzcPZJRTh0WkAaC8ubJBCX79n8rIRwAtdhjHvai7rMD/U3phFwoKeIMAME
zouaX8ZZfSy9/KAq36z2HEEvff129LnAIuZIlP4lIawpWshadNsWPW9N2Ir00isxLJgEu/izrMI+
wuS3Lv21tF8UgyQ01vL8Wpr1uYclwBvF0tnKW0rS60zyXXNY+y1o+o9V+VXlIkxvFK6cSs18nITm
uDLqaMsPo7lM5AuyUJ+Xw1J+DZuAnvsoskIcFeC8iDgkkwKfpNuWJ1nnSS54kiPzxGsNmov76MA8
YcaBpsye0vH9yx5uR0Ym0/QZmyfDYjIWKtBnycLYiea+NzWynG4dr3SVv7XY6QXaNHxFqsBmXwfK
klU3pfllwMvQnBVFlFn/kHWcsZ8/cxZ0/FWDjHIXgDluk3EvZ/iNvsoxtTEV6SySTSZS9F/IqU8W
s694iiHE0itO0u5zZdgxZ7Kf1lxeurAvRZhz5xqc/ToqQZbFIQVWuOLMHJuzaTKe4wSCmHp8HZFb
6kgcQUOUHxWOoAmE5svZQAxXUTESg6YLFanu/rYw/vr1HfzfQ2To2zvwf6HV+MDO229J020IwCSt
JuX6SKd7SQUjqvd2s27DBG0A60+3M4Cv9yjfu+RY0lxESsa4DIeqtjDmnjgvIBnNwx4SXwvjY6Jn
xrirGqBrYzi/LTeHhSwyHkmBIWiDxGhdtCdwrEOGHiolqR0Z0zphOYtBuSikt3sLK8tKfitaHF4s
SdlXelHZwQeR/oul81puVcui6BdRxSbzKqGEcrBk+4XycSDnzNf34FY/nL5dJ9gyEpsV5hyTjT4b
VYxN2I+S8VtXo7MikbeNAEhdSBrpbzF5gq1ykCZlDyVcilH94GsUmWvgvPBTcvICwFhMr2MhTnkS
w6E+NauOqWxWeoeI9EDTvKs8PRB0SNF9Qm+DiMf22zNTb/uWhyF4JFwT6olo6j09cs/x3CP1l+oT
aC3X1+AVf2AOLiZWGvaNfkM7A+u8RnA4q9Y4W3F3mrDdSsNPgUfPIo32Xw/HKtLF2i+/ekBIBt2m
tYqjHy3M37KSZVlM9OjGxGUMaVLrty3VjFzBqEYyg69chzMVjIu58CJy56eFWucND2Ez9QQ2g07V
9B7l8qHlTAAOkzCPUTtgZfuQ/pnNq6+lRVGUsMVdvd139idu3cJCnV2SgNs5/1IxGwd+/JhOTq4X
wOLamOb+m4igSLp2l0m8cvT8aeKQvVFPH1F6tlljB+AR25JZ/YOGXM7v9lr7amF2Fi1pogz9DFIQ
ielgmS5BJfIfibpgvEnKXnZHLHbwCmU/RESQcSsrK22Zam6SK6dC4GFKomNtGaeh5STMmDdCXa1V
Fdz8jAJSd4AoKNtYohKXyY6RKcJgrHWPJ+3kb8ria6qapZTHqISOI6xGK5KelWo9CwzCDHd3gQbK
h5yTyt/mPoadjNZGFNvB5yRGTmIC1zK/jfrb3zJt+MS6dFas+uRDf/IJUZOlk74mEZ2gs7A4HjtG
e/DVml1uwYjkGaUEt4jWjCAfnnLBUU5eI4EuQnGyZpXxkfONDGUge458Ef3o4jeSGCIv+so+y7p/
9UlRDXPsu0+bY70JviS0/axsWeZx0zMj9ENBJU9oH2WsKQ51InOQdIdeSQ9RtxlBmzAEVNJ5FcJW
qY3JvTpPNUkoxLnqnKLMZrSfQhF4pHSCa5GiYQNH7mLSnfJgsbovEK4MsvgCq5r+1k7ydRSserJT
S2bqzJ/zeakxnbXeqWsAe6zxMN5mDBH4nYoRqUb+pZ6OJ87Q0Bz3gfbMCHQlcGUvV7xFyauY1kXe
LVgtXwriW9m/SfkTe6VBgBv7lPnM5ZlcZh6Qi3BBbBYf+hirisR+zPdxyfErxS0nyfqWiyrW1JbE
qr53rfEawC+d66hFmaiTVYdLlLLAF2fKdflPj976uHgzCJJxRdAd6MbbUL/odbwfjNtAETVXjKVc
nnl3/fJXZqQQkjPnF0SSdCQg8S7by1bqDxI9ukpkEYIvvd8ZzPrIqiGalpseaVPn1JkjeRq9aOz0
f+MyJCE1MLjvh7t0z3D0OfOuZ+Izof28p/G24odpF1HUOvhAoFf5S6X+lze3mrhbxs2eeLSxWxs+
0RPmdfKOo6qRIcNuRV1SyTY8nUww18StVOByXkyjW5oRlpWyj85d5Yna2QAD3JD0TyX/YavVEkje
hSnZP9eY14h+2F9pYbM1SRbxjhI7Fz33lz6guPqWZ78gE5cOeqzSF9cMjnL2IZRfLdS2de/49t0a
1BODngk+ojZzbIMbivzVME9N9DOoC4xukgRLlmlCo/5Myi/0QgTt/LT2Sa4Rp2mAlk81ajklXgsM
LsjWFjktjAaI4qiA2DUSRmmbfMQ2ZxMOz7UCh1BSxf6AMi+uES+7JU4Jxx/hMDldk7CPASszYAtb
tpcl74EPr6rP9g1mFIPkplfMsoMezYAoanG3DSVpO373FgQ3KBmFPtBRPobvKvoc43tyGBC7NrRu
ATnxRBMVRxklFRjEYTwNBFemRPdke8b9CsMQ1t4Nsit8WuKZ6PRnjKOg4PVuT2dW4fhnrY45cyGM
f6zKK5pBCW4wDF5ed80qySZ8bmeDWRPQvRqW1gXS+mAVjRg7rpS7IWVG/hNGOx0+jrZguhLG7mjn
+/kbJXgAo0OCJdFc+V9OSua7jiYsUX6jMeZOvRuEL/EMpTg8mqTpaNZdKMGixuiF33WtMZqJlKdF
CpKNTy+LmBKNp3wgmwn/sYZG52plFyXazu9KL1xeqSweXDGP0YovSEOHZ2o4kiatLUyr7BKTQxAu
Krq89lLzJw3rppwZ03hK+UmPsf5eQihGpGZsexLSPb/f8EHAxLIg/aXBQVc6/Ht2SwIMLB6XjOsy
UnlgBPJDt8eAmREIj1Cu4jt+juGrN/orwqnqvQxnV5+b6/ugf/E1EqB1UaNvE/4+ASjhQVaZo7Rf
sHxG3IX9hROE3aP1NcofdlATqqIs8vyZ5WDPcWo25aIizeCVkk9PvUBsF/ziBjwo2BvqnpUqfarY
jgJr0bs6IYLmoGxbSd36T4KroEybSETmHysST+PTBlNN+OGOL2YwGdsTbaQdk45Syb9ROcZiOvkS
axr+vX5H4SCQ/RPysMrU5XE6F5RDptQ4SXFVmah60R3UDf649RAeUNnkfPZ487AsP42cMLCKyGTo
vR4Rs4eUZXtVA+GHb70PiqtThdQLPKOJBPmOVZky919vXyCwlQMPG51i6g0ZRhR+DhmC4dmdvY27
WSOEmeWb8ZwOrlhh0mMutaRyGiVZB4dKvSnmvRovRfmOBIyvXOFfXqT2RRjaUiL6jbiYgiUiLG8l
7JFFkfxcviNZEeLV4tmEj+e/ZPME2L9zzPrDYP4JyzkC6VtgIMGXUV8EEud5kekofe3ydw3zVBeb
FJICElrKfeSQQEfBgweHsAOTBpp2/u6G9VLUI65Zx0R1qffV4olJSzGpFAl801bQyCpWnLp5Ltps
WUauumCjtTFkt/nwmUiOvDyjeWvtS+N9GjWafWmtGE4qX4NDrL1H4te3X/zoeuVO8hOjLHbjTKRO
bV9U+bdPQiZILq4EZHvxn8IPbjbL/dg5tjwf/BEJVtMw0FUch+Sjw6KPN7pZlgiuZsWOseWj7r/F
wDt06Yo/1Dpm3ctMPirWUxW0Rd4foS+ns2XD5s3APwg+DvxOyFvGtxy6u+BrGuCpG31csFVm7hJT
2VFajkuLCozvzZtWdQgu744UHMz0EKN/x1KqhwxY71p6GStkIoVDr8T1VnmG0tBmbx7KsDT+A68Q
PIEOO8oR+67FROCloFAF3LEsEBSSEtkuzSTf9f3B5vdqbE0l0MGG/z+120zeD71r8HZlWEdSMpsK
M1lJiCrlObD0i6g57nK+uhTSHZ6nn7z5nYJLKXNJlnX7I5ecdtavX7xUQt9Yy9T4dVequJfbNuu4
1JhcH+G/TpQgLDla42XeUMwYV40/HUF8W7iZ+gI9IrN1k9MPPS1oINbKoFG13mYKy3CC9gdDeXPZ
R91VgqdAhm8onAwQBEduHjAc3mXhBQzcoscdtw+6LW7+8V/bru1DMyKf7ylAJvlEUtqkvCpoEF6+
yohoMp8YoNsh2ZbGVUfbZNQXICgaWW9cCQFubWOM8UIJiQCnHyIE0mJ+IFUX0s9C9alY8UFGv4tw
+iDk9GBAxZTrbY0wJZXOeSwjSMr2HWOBlZohqCZDVpGHjUlx4zITU7oeNhNiBpuEU1KOupA9TcwF
VMMLfs4rCoRB3KJVDpMlr8s3FJ6p2m/vYek2Bc9GE+YYWsEYG3rmyhFuOjLDshiP94hvjxbO+Cw0
5VVXL4ugNPYoWXf05nnetwlCX8J4UVUrtE6MMGRCE2k4xmbZdmjTBircaK8s/ELdF3V3zAdpKRKA
v9xmvqrt5LxcJGl4N9rwUbfaQ6mXdqsvEyNksfaYLdwGG8G9HaJVUmFND1vDIk0OdTZLKVcYpLet
xCrpUce+k882oF+2yF/G+L+Sx2alW5c5hMrYiqMGs3wqsNPjXDVLtOaEB5vZWibIJsY0OMX5RtmT
HmnyahoRP+gd4NGbDqajzCpAfikbiomi21b+uIUEB/K130ppt23/CUJUTaaJBi5BDQCVt0xFAkxA
ImHoGGM6Rxw7QIePVWsd4qSLbeJs0fsCOefOm4EXYH9TPcHjRvwrRg1EKkiIbelz6lUn2jnpiPUB
OVuGIpFN6rwDMgkWVAfA/gkKDxgyxrjyVZibGdJuzXcNfpmFtZud0ap0NNpiPdps0xnqRz9+2OPB
Slnd2sRTksfo/jeIQcTXrTP4vYTFZWrgTIeaKskW/MV99+gFamAfIrp5mToXq4arZ7zakNgje1dw
kSOipJtAf2OB/ZaWF1DES/IavWPqo6pUyr3tHXPvnrA6TbDIam6qU1HxvEBkxrROn04m+2kLmnjB
1RT6VlM/yq9apIdAYYjGwFJp0x059R46XalyNK3ZGBGBwMssz8m3CTYML9l8I0sEZR18SK3bCs4q
sRnD4+wILODto+3+s42f5AcLd8PSFpeO/juk0yWUgwv7aIFsNb8FHJcNO3H12vTMk1TAElv82bLl
xNXFQ5L6rEZOx8RlYryaW6piCvD1kLlSksGRrfwK6E+rA0NdRIlHDblgjt8k8qIC44bZHWRoJQVP
f5q7L18K72lBmu1XQcdUse3lXaX+r3MyzYLlEGiLlJWcgYQxMam/0C92zvuMmULu2GPUaqVLiVQx
798C9eApD40JEMICQOIBXF3fO/mFfjUr84oF+KrH1dVQP5gEKom4aPgdOvuUAmsJpFvBGqxk3klt
FLAqy0m1yWMcGWwVvughF5qNUPSOzFwaE7dowp0pHwymtRJIv052SrBiap6tYsjs1rS3jCWtaRWp
51aN3gjqjL38JgOTy4YzsLC7kPV74AQp0UmavPL97hgpxTH1fJyvy2lK9w1LyQGie9C5TclQolj0
xMeqs2kkQFiaQ+JeKtLOgDhhOCrnMgQCy3zKtM7QcSj7GITa+QGN2T4eIFz/NQnPkNhYaSlwShXR
MLE0iIXYkGDQrFTuN6yWfIvUqDciksj1ohWtERl2wiGRsL/InrYRXo0aNdolk7rLuOdIMBy0XaV+
lWm4tGVm59JHOvVQ7R0M97lY1CHTJihCajB/roKg3FApF9UmCzllEzbECzyNe/pA6OwLZpikzKgE
gAd3S1BgyOSpmOYJqjJsutxwrCd3V4ijKd/oKKrzdFvfjGd1yRqY2GdqrVW8VaoYJiXKGcsRjGA1
Hvi8TT3iBC9dgjyUxr1aBjA8G7cMNOTArAyUddcUW0kbNsnUblh+SNVRZiFgKZsmZ7UL0QPQQ1gB
cO02ZZi5afM0mGBN1o69iOn9631SHhnh+6foP9hvjt/loDFYaY16i1w/WMb7IiOTvEHXJXGPvk1Y
stEwgtzf913FvvCp8MiWMNtFCfW9O0zpVvjE/ZoNpxzRN8aTTVyi4DN2iIyDc84uF/pairBo3FV2
48pDjqnCkWaS3WdxroO757/3/ASpzJi7mFUjTe/tWynchwQvIgyrglOLEW/glPUg0AU7ZJ2thqqA
ozNhDF2C7uMWRdtgMrAhte/RJe3Rms5xCRFbYx2Ma6ZIt519rvoMvh9CzgFENTIyen8JoXVvoVBH
VjTeSh8xmleRZsOtSKSER3MHTrILnTiDceR4GSjguj1OdnVAqbXvTzhYu4ohdvOwBsCaQuxbG2pM
rrH2is/NHTfdton0bZjskXX6Ji4VnQVhuh6UYltCSxbY332Ov9CCdQxnHaM0pnptQWTFge61x+rW
P+1KvMHie6QxpT/RkN5KB9fTUtf0KJhISp3YYueYKPsC1wPzKM1cTj67baxtKs94jiea1qx2VDB4
tgQHIPCOJlpaJPAnoyE6oeUD7M6RphZyGs5Hi4FQ34eQBtIdZ2QapPtJMlx2jMj/GGnN9pitHiW7
tIaIyiimGeeLPWAF7Jg3mEivAxg5NWdgHPCZIqsUE5g0PwkZpNT4vpCtVnsTpThsWj1oXaMAkxEm
x2zuhyPXz096MV/c7SScIcwuupFeETEtfIlIcG++0/Qle1PPCKAniytqoC5N7rVs3Np8vKVsTuvi
jxgLXVbPUY7drzmwJJQ5Su342ofDtcvUa1rqV8lni86WLboYun72eV7FrMtGypH60BIWAUCwGMod
SKYgG9gZG8ijN7omDnLtHfrGO9Std5DgQkWgpxqwLXrPfaYGB9JDAdTlzAKGGUbMyQlZEfveYYTk
ioCO6SueakJ5drGSIkqr3WmQXR9kctKhojPcflWwr0LQow+M3Rmj+b3lGqBme6fFK4NK3JPAYMKl
L3GWGDhMEoKCQGJGO6nkiqLIGaVL9F9DXmuURbm17UPgUMwONL9aJIlFqBfZOijlREFmHv5M9sAK
+3fT8+/oaLinh5kHSixBJt+U0bhhbF7SlBAPs+Zzr3kBs3uQy8HKrLfeoK5jpH35qdLFMqACju1x
k3Gedm2NmuDQs4IqsbELa6sFOS6v2xADG1bXEoh/lc9PTWhDn2yMX7POnTlCQvw/QiIkuMIG/gLp
G2idYP5YLVTFY3e/tsMPsAfG9GhvHe7MKlc2dUKM88Yb3kqLzWa4tfXVSPQUGuCwWX/61QSKrCTi
UZ6lx/WTgdEaOZ93bpp3FCoKQPiS8Pp5BDP7/iOyCVA83YlojQNIJAriAC54yQUna2trzr6NIv1P
t96ic8gCRw6rTaSiHkIMxbiV1JMLe6Sg+FCQngq0ATZYsQ6s2JC3R+bgCQu4MuAHcvQGEoCOsOI7
H+o92QfE1hpHihsx6DskcHshqOoUf2/GpKUYaBs/mxFeQPoqmfFE67zz4RgoLMnouNSYrstw7LXf
2Zuy/grM2BnuAexjygfw4KRbxKROURj4meXIabwy0a9Ztgyyg80s7/IyyaM1j+i1qUAGHeW1FGvr
fG5GWAUIAydWgBoXE2PxMexlNXIQ0S+zgnaa+JB9AovvgPvpTDbhhWdWzu4ND+wGhV6Ds1iTNrAg
tuSw1cxreaauYuSEvTfT1PeqbbhhAv/bK9yo4ahXMcu6sa4ephIxJDi0UXeZqu9qXWyRuu64nfFp
qPuMxAvCIKozYzx01il+SEXU2ylXtkrgM5DMd3nVkuw87mrGVlkqUDF2SxtbYo4Jg3gyp/WHN8/O
3oZMe0QJuE8QDDVffV6uorWsqb0LFHHhMVN1R8PvmPUUTYzKOLdlvMZVeOtBkueXPlDcmlUCqrvV
iLyrJi2AQCgD0leaYfytvnPw220ngI4gqcpx0RCL8Z/cjqTU4iKN9ZnUrH3uEwvLtytNnCe9G9iZ
25fjvrtXXbypFHTk7Uj9GN9tusdQ1G8VTk+fxVeqEj2hW89G/UoRz04SXfqwH1hcW94dGXvdlmeR
9Gy1y7OspWdi26OLlXsw80mPhnAxegfbqA4h6KMsuBdVdh1ZOXURBsOgOhIBPmC5ndpqZcVgY8po
HUfz4OOA5EmeriqCnvgXY4qJokjBgmdRiBqsvknvSFjU5TZ5ZhRfNshFOyo3/cmqkYERD4UMb1Oi
niNkNhwIcwM1QNAiCzg0+yN7bNGRsXxFqgbNFR2BSppdjQlEdSuJcW1+tZL+Ws2bvYqwMCaDNpqd
a0nd27L47dPmar/bglwgOsb4ZSEUJ+Ubsfcc98J2E9hnAMxr/nQGSG9lbtjgCw7lZRzKrY0GjMog
GGTUv+U+1j4azLqGx+LMA5+pstI3b1RjNrIV5FooKiKk76asO3mxD0csepVOU4aXL0hAU2gkXGDs
57nfcJshtQlbxmnKp2wTfNKvWi1cyQQct+D3/IA2VKGo7lHX2dSnMjGZC+vPKoZL1PTn8QvNfa0Y
m1qjg7gqxrjVPLKDEctAAyRzYRVXJGfbp8GPj3wclMxhHWij+e+w5TxTihsbC1lyYTmwinXwXZ6r
6MGR6T1epU2ho7Gb9BVYn5hFV4uje2LLFWbAjp+4kjBX7aoDumyNtXtV+mgByY1ReBYpuw7NaSoN
uxGN+sCl0LEU2LRsI6GH4XLgzjK4s4JA3cpoJpJCpqhIVrAxJQDzdoZUnJFm8842DdLvbEdBEBqK
kTTDCuFT945e8SjR+inhcFFA9g4+r6u5WBwsGkqOjs8A4p/GOxtJc1EH3jlp2QwRiqC5+OlPtR2c
kD6xRxzQ1mm+80kRpBvfEd69HPZjb59aKkbCEybzXz4/WCvLLWsLiS8j/HzRstELkZhVfv/s+/hZ
zMoicQxvbfuv9hli8ac6PuzpOtHegTO/YCvA7NC6MOG2ZcGbUX+r7AVqG59BfZyiW8uzE/ALTcQt
rFiYeiDHTlGuXkU6XQmryVDHeBanYxW6nxGVDsq+9mlRw7TTMjT1c+O9pZbB5h92iW4cVYTJ+joP
p33WBvtppIoDQ6Sn5H45IgR6DHK1IGSRzC6EI0ZLI+wrqwF6eDIwt2Iv9K+C+pUa8S1h2ILEuEMX
oJ/1CgZDKVjPaHu0YVmyH412X/9GgTh0hslP86oNpuO1v4+sxcDiODeAIshbTKgOBruRAY2iX+T+
KrfJJu39TQuwepLUdZ+vNbM90gCqdJcD9NRK3UnB2bCHDcHQIGj2tZa7msx0jT0KIjnyb31rlYTK
1kAM4Fqdts9JBLA9f6VQ7xPnE0GMquhiNPBWZXNUjf5Yolyly2eAutWhWhXk7hVk+UzGmaLo3Erk
q29Eo+14rPjGvuGeusn0pd4Y7prupyDy1wxrotegCphIfx5JwSfNZDNABnLU/Ha2oyfRXm8LYsw2
WrNsXH6UY25iUlR3bXFMSEtcjqK+pTODtMej9i/XHGyLlyqipVgbFyWGkpBMa5Eu5OE/84qToJOU
fsYp3AUpPiDu1SJzk67bofNHt4E+ZGG0Vy9gLcmKzLDcgPpaH7sjTskqWE/iK9AwpVyaMN7YJtea
aa2Uv2QCmbsQ8xaZjplpI/zBRDzuUMdGXbkq2HeE4imJW+LMutj8OhIMM5qXctCXQGvWHTuwetFQ
ZdUDjKVnoLc8AIHOmNo+ZEqBhoTyJD2lGvi5puQmCK/ZfYRp1+U2mo3DWFAym27kCziaE4IQ+RT5
pYOmzmFSTEKHFAdvRb2UCGBAsLrYIereRQoSN65ExZUQwVo3HyYRH4lBfvKHki0n3qF6vmy8NAH6
iSUNs+dl72PnU05G+/BNWMAxSO2AIJ1/1TaKZt56yrDwlBh8KlcR70opfUsMs/m8KUXC8O9YJ189
wrIaq8EqHvO1cRix3tObWc24KujNYt2m4VowFUGCtVQuM1EOulebtqsQaz+9PKP/qH02w43vUUoL
uxpWrZ2tSv4h7agj9TR/UKrHqyKBBGA3yb/2pkugbxBYcD3C30anZgBY5gMs05H3WGW5aWscEHBh
IHun/KWeaXudLXlxORbdrK94GHBzkAVjQZbi+FhMBizPmfoGZKvcDTAfHOHRPpqLikrL32MbQtWx
zgeEx+3KM3byR8bHJuvEegSsZtaLjOTu6dT746Fjtwbr5UKtesEjJ2rMRP46TMM3JCPPKvVfE9Pl
ZmuQmgZ1S9Gkwyhoo1RXG5i8sszx2UBNq5roYZKvvICA1kfYJGdxa2EiSOa6gk+bCmCxab4VJx20
ksGQLOu/S+sZDdNKBJA5iBcC2+sUNvstdE1uXSaOzhS3bzmIe6JiTrx3lfxgYlIKPnnDGn+EyXOp
lx0SwonwHqGhokWKwAyk+a4xAY0wlcZzlRrrEOyuSdVRQsNqHZtTC75Pp0Ix2EEfGtpnwFXu/o8O
QaW9EWBgjO4s+dHBny4xgOIyjR4QdLruL9HKG44GOse1lxD45ANNKYGUWR820xCd0KSGT43Cp8Ze
yn6+j9LYJWJwJ5nAEQCECycmW1hLWO64UsxiH/3H6OHhQaNO+6pEPKLBMGdPc0YDYEhiMcH/1rwB
I3F1YTmA0e22IwuiZh53mtxA2VYUv5XFf5BbBsIA2LiY+oIgIHY05FnAtRrxtmnGn2azg/abVaKy
M4LK1YoB0eERJnYH7UklnMvzLyFxwkasLlOfRMgYK+qwaghxU8cFRc9H8yyjvccMMajY7mhMa1hz
yczLK6jFnGWlZi8iIAk+ocoT03gBYH8+R4e6P/Qw7fCDYA+bE0zbS+X1V91oboMX3isMgca3UlnH
lsKcHiuDYUPqho9LuA6+bMI3Km3kVuG/+kheCr0dQgI9dVZhrV5VcVSYgndVe/aS4Jx2m3Zk0cRM
IlWPcn3tprM95ZsGIhLaOwXEvNRtBXs7M2IB7O05iUaDyCyN+PPiruUJOUN41QTUQ547J08S4FFh
LzeMAsk9pKKVWYMlY360I4J1TKrMXj9jNhAeWneh7uzo5SMjsFpM3C+0CxWYO4+gAJwnI+i1M6XS
/oB9iNCLsW23CaZkU7W3Kb4PsoPUDN8qZK084sBmBkkmLPqiEuYfbw/5KecGzohJGTwC063IiaXN
zQktJv4hY5Ve9ojEEDTY2MiLP4Mon7JG/VpeYmBTujIitPh+qcaI2+WrpWPmddssICuaL4UTKtp5
DTZDTSY9ZNnFzbZQrkYbrDyMLrGhbAnFCiPaxpbOKCJtSR2ZjC38i6iwnNfzgmAxw/RUYHq2h6QJ
S3KCrlaHiuYnkNHMNaysdSbOKYVuiItR6B80sJn6gOKziOWBmibeGl2A4/3iIfNRmGmYrKbGVY6N
b+isvdJXB67jiBNdxw9HQEgZBXthJQiRkn1OXtKZy4nDksujPhJU/IPJ5oas5C572cWvXGWnPvYe
MkRRHzIj3UXB+tfD2DC0x0QC4wl4Ya6jJnfK/2z8CCkDPrg+fMXuifOnRRbt8atK7Q31D73rggib
v75h+oQDqESZMjBFCG55Xtxlv0aQGL7p/+ldlx4OfgYi6+wr8hgtLI2aySeJkvlvWY/vfouhIKve
g9lIqn405kihxQQZdX73pgLPtZBTRcJ3Nf4ZwagSw6havoyYv2XaQyXtgUunZ7mxT1KBQMrxPO3Y
jKhr07Xkv5uRfzjl9bCP8JH4+Eis5FB53eJLOlbF0yc9o+CoG5mJJpfA1i7UStckGq56Kq4ptMc+
MtcpdbEVmRchjkawkiP/5DF9bm9pIe0Gg4Q8wlQqwlQamQeufLBab084hTyd4sekv8uYVCVrU09M
0b9lppBJpa4VdDg4PIIWU/lB/QwbpgOJd6jqgxXV5wrnB2t31gTjvo7yw4CMXD+n3niJmBC2ARBO
zMJJjfhSvco0fZNp0w4WV9t8l3yCGgfEtXjMI7EZRpzoaJgHhljVMkIGj84H1fzGRAwmgxK2RIQ1
sNxmUBMaLFgQ5gP1wTO2AN5hmNaqwHJPAAPvWFuhUkF0B7UD6XFC1zpEN0BvSbpq+OJzjAJTGFBR
4U4ZAA5Co5wmXEUGlvh9+s6aGqz3XesNMEAmkPduBfpzkh/cuAvRf5pvGA9HmxnCKwb0N8nXobrx
HuzLdwGtgGzeinjzCDgh+XP8eOXcIjdg6g7lsCb9VAOC2GhHiUbPwuGT9LtNhhTGIwmQlbUPJoTD
5cL5UCWOMVHr5w/xybOCbovEa5PYtQf7JDS++Mg0ssTy74F/l1NfZeVGlsTas6Yl49PeUVPJzeVm
xTmk8trbwbj0GWLGzSxN7lp83ZjBFPgyE0I34vPMja4epWaCORutG0gdyd6qqkPtjC0LsrtaNZuL
mWxsnh45hrdJe18YElzGHg7ugkKhRiTRc6nU45SvqpmOu1Dz1Rwg0uDeQ8X2GVt/mv+G6Q01TgrU
8QXOow03DQqLyFx0AmUzxmid7a4HKvg4Vmf7y6jOuRqAa90maUXRvAz+BcSESpRVhG+XScqLwODL
DiurTyV9ogxlDasHRWUpKYuAeHFzWowXxlDsfqEkOlw7ZfutmmvcihTMHxqAWeo7miHd7xfKrkUD
kfIr532Pitdc7WpksHtrUlo2Ng/lhnXS2CFml/+S5uTroZvHsLqkd4tMdUleNby+kaJRZIErS/Rq
NpEhzC1ldj+ChHqfMWWxicZgE730Co2HU4Ynlc1ydK2QxRvKqaqwq6Jm6d2s+fO9AFIoAWWAq+tz
H56K5q+XITxDgMU4M1TcHfcEOQf/vrZ/rUOHkqP9KYNv1ph8vdGjRvm02NZ1uksV27QYIPeTN1DB
A90tXgTWGsbB+BGUgoBpq60lfU/hY+5vSjhC6o3fHLVLX0MUMNemvOTPc4Dxq4SCOeAxU7zk9Kai
/ei5ftBOrKcn71kecg/Z0/dkHJM1Q+ydr98z+ltyachxMwlF7hAcpDHtaooCw191Q7ggtIuRZejS
rhrNdqjzrYTOADDtpib7V/c/7AhVT/eTJdmSZ2PjwEE9DcWLZKhl9mBFMUzHz2b2K2Pkx2PzKQHp
G/B4EH981M3qIBpiwkzZzSOCbhi7x8ajZfSefKOpXBkAJmV47rZJx1N461iUjBDgL8ZIZqt1udwp
PnqOJdBlp8SLpDZEGZSIQgKYjzPW7KH00duUBW+CeTqZEpxsDXvk2NWHg1UzjRnpwVFIKHTmF5ku
i0QVj2lMuAGM1ZjoQ/tjbGXHmpge0ZyYeR6GhOTxGDBS5u2KvZbQ6SA6UubFD3w8Pb1Iv0nhgQBF
90EESKQgJNswpxUF3F9lExThttMJ4YUCsYjrd6EQ6+RCiZHsVeu8RI8m3BGGxGSNqFO2Mhn+0hxz
qR4CEPwzffPg/4T5sFfWfmWxip529S6+GHg+vHcFnTRpDHjLSv8tg5eQlue3qiWKqUMJoQF6V2Ke
aQcp85yhKVeK/lbSMPS2KwV34zGy4C6zpbarJWa7Ps1/1W/pLmhj+Mi1wbfMh7aALsFcIHlZ3lYp
7AM9fSDeNG5OoB6k+gwdmGBIz/Jst5gjUsOgQcXIBu4nxjdIDpjySvM3hBhwNGbKdIb6no1ct6pN
xjR8Z9Bi03hTtc9cfQ3aZoBTMBMzgElzv9F09mO3LDVHU6miTbxo0sKs+qV+onflGkoLuNJJ98QX
9S9toaIg0RZYLqVl9mIqmVXGouWfSIIcwIv3UGuNkaxYNLTEEiKZgcOiqBvXVFiSInPUjt3UU7J1
Ts5pYipMLJBRqKc6bekgKHfrSzfcMIO1xWeA4fh/LJ3XVuNY23WvSGMoh1PbsiU5BzBwogEUrZzz
vvpv+v3/g+qurkFTYOS9n7DWXBz8hb7n7FuS3aI+R0NdR5Y7DBRYQUN0jkxRzkljHzp539UMJMCS
WKtdEv6zWcDBaOh5iGp8tOkqzG+vE6Eq0OF3YLJfP5WXDkGab621UucP9UJIWuHgDltLvIqlou4b
J6NGCgpYY87ahoHJDfUan1DAa9sZTVmR/aQzc72Qs0Na8SJL6RVmDwHUXA/K96TiPtU3YiAakT8J
9UvTMqBdNvVTB8rdNndSm4DrsjVnarowDiaIeiRRNJjahgLvj7Rcp1nzzNbZVe5zoCz3jiF9mHhm
CfzkWzewZ5PHDoK8dGBRomjLSNJJHnqOni7BVf8v7Vftk/eiiZDElPCebEcOtSZ5JyJO43gBJr0K
k5OaMtFRdup47RWXkUhkXOzmywxvZceTab+XjAPgf5268dHzithIeKAVrznFhv8ICEHLsBYSpkV7
6yjfOIzWWn9JlbUBXpr5lV3crOY+zwcRfU7hf0l5g4zOKp9h0HkYXew+GexLHrVEJV4p4eHh4jin
Oe6MgdnZWlTUQlB7on9ySO6YdhLIcfWztNhA+WOQ5uc4YWG6G9OHw9nZa6xKfPRfUk6mGUF5TGAP
ulq+R1F30SqO5k/GhnwC1DSurj2zt/4nTN26mzdLQsaXrh2j6RovvzY/kzo/gvSdbskbrxEkVKvG
48WMMGGaCIl4er+FTffmYM+IvL6R1n/F2sTZIo++SiDErTWODq+dNtIJM4BcmWWxGrEYU1Uow7sS
rrOU2AEemdK3L/2zY2LFHshkrRHTSk88cPga2NbdnX5aZwnIyFOaX1uL3PX+bKOEiZlbvvwMz4bs
ULHpwmSHrijdd1qNznDVP5NmwKBKr6p5xfH1F6Mkn9rujU9OPEQLU1e8XI2ltOK7406wFQa0LHqg
ZIXdbjaOIVqtDf8Gp7lO/hihTrUSyJwZhAqeySlT8/P4k2X4SV8BGHuWFvOSruwJgfcmPU/wSMVL
PhlRTik/StZcLRj6xmaWmqdAfWvWA90rqrWIwKhGfvZUiuXAUKX26yqmtNc8MU5kYpFalh25h4h0
gB68zuZXkQvApIeP+9rtkqrLrMp506fUUwRLP6ULsGdVfXNE4HUaBgNfjHkIAT2vZBw+OtvtmoBS
TjTu0CT5DTkTqpH17rxjLc3Fy4YN7ZlRgxtBEMq2rXEZbBg3DJv6pl2mwDrh7TsA5y/qe2zKj8FF
CxMFTDuDFkGtHF4WrigaY7W9oYxGvJfM+2W290gsZRYFrHwPIy7tFkeMw9bhtUAn/vKg/5edOsV6
H5PpvWzpcchFTyLxmL6pNsMz+oYV0AM/pRbIbvPm5b6x0vBdXWdgOoTYzt1VtFDi23gfkehrE//n
2AaJZXQbi7azgKAdijDl2Ac9WKCwkWifve5rsprVNnNl1m78hauJvGq09KA1KyTETP/kX6zmLn6Y
Cr6IheWjl49L4xxDm47Mik5tLB0dUzsCD2yeIw5DeyhgouRvK99Od9GXVeuPGaNdRZhwvL7NCISW
y9wkl45KW6qdfVdtb+Zn17I+LHVCNaKR54+LUS/1PfarQBJvggn04lg+xlIqq+SA9bistzkSS+3q
fDUax0DerULMKAf7bgv26HN36olQrOruPLqHOqn3HXrGBgXsYnBOWJuZUB7AzopEagsqip7VMv7i
lwOJTZyKT9kYbJAVIAZZwUG+zcmTZ/3WbDELTVjF1gCjEvJq1jSyTn5TG+2y4INu2FomUXvMAC6a
a0I0VglMKGux3Gqbe4li+OP1zZBIDM6+c+9tAb474yWwWXsS6iNwpGQx0JXlKCs2IY/AG7DTcNyl
Gj9RfDv2ZxPSXYA3Ku1PTYUfjwtCcbCAZB89mRZht49hwVoHrbNuEhZXbnDrVXNT3l+m8E9a8GL0
KIyx+TJmGylFQWRHKbfV6A7qnbQdHeRKMfqoh4bon1Q/I5PdEp/aDFIApTY6sHpVkeiuN+xZWLBd
HEoCLkKHeR+bu99poky5EuMyDZ/8bGcyogCeSK5K28RHKIIEbJSuU3FzqFIyZmOMDcI/6oYiCrrc
BHMXb5zswx4fbAfpJCe6HGC4LsdmaHNWzjrnNWO5lYmLh/O/Si8Zk8TZfkgGYhZuN05iJTkrY4yK
yznq5XcUp6uoWfV7m4RAK0se1q3gjxYLrjOJNLzs0R853sk21puDwmFclXQXRxSIzOA2BDGuloj1
Lxi26YqR1uAjprXE55cl5O8l5NmFCfW0oRaHEDyk73r8T+NEnKgl6+HUi40VfyZU8SRsjTIrgfGT
XXTlWVm6rZPPuSlOelqd9PFogTbupP8MBykpWQufEth9i3MxIbMjBtfAUirUGMh0SI7JPaHU41Iv
5WMu8Ng4gZkKAoaItWhaeEXY5Q3VV03bA1Yl2rVGSwrGcoJMrr6sI+zfk51Z3ka25G23rt5qUZ7D
T6PKeKNCSBxW8QYAU1Kiqaf4j6e/0C/eZpXX0AayU7/wt6v5GRPj6XMHxF2Lym4Vfs4eITLYKrjL
mLFBhnrOXsy4/OYrA53gJ9QkPi3/bJfDjMwijlecFU0y/Q9BzhaST4jPZhP60VeyBK19JaGFlc6w
ie/Rlf+Vyf/YPh/8LkvS1YNqXpJeH80SAN+QidtnhzqB/isE2kgvPq8w821fPQm/9aMAK27kimdD
7tvdafVHdK2OjTxseGtR9ACkfIvcKv67JV9FRHvE9eTyh0cE+251jPjxRTe+7TMZv8q4vslsX1ga
dkiGzTklCiIGOpW6BUPv9Fx23Uf0xd9kyuKDEwYWTnpOucuiNXKBQ5NofqVuYxJGofuIe8KXiqD9
Y0IX0rxVWXfl+Uw527Vvv3eGdeRSjzi0XNmq+ROTdaxNa9XsGqs9JRoMfOjamkXwzqghUT6U819l
bHKkRD8jSp3ebg5lxlB+vuYmUSSYuLKvud8nbn62cxBpfKOrVoybmkrqofyQWhDUSxkQCXufMgxh
b34xV0yZa59X5RmxWc3d5IvvBpkhqF/2ubx+5ejsLQM8dqpvqiPPCz8Na/n1qZ/eimPIkKnEm+ml
1bCjmWUFOe5JbpUnrO8QD3jwKTSqVhzkmsllFlHofca1hDsCE7FgLiLt6a0pd/T0HS2vmP4kUmDo
WvO7Nv0npWcFGWHnawh6YsbEuSL2DZhDkOPkdyMt+Wc4vdeJ5UgWEq92ekZcgmObbm4J0BhjszkI
6uN/EWFnVQwLimkUYx9Ks+o2jEhLX8hnk2zSVvzGU+AMqpdauh//drOynzjctK2JIm+B947FaFXo
k5tE0RapDozJBbod+h5mOZ1boceihYj5SkYaAXKtVcctZLiKZNZYCGKtdVxqe9VyDpNlBaVBzV2y
g950gzjMXXEUg3w0Q+S7qPVeL2x7jCJfeY7ze/aaLAu6vJUfT6T5xjgwJtRORlb6ys+Uk6NgHvJM
Pza0YjODKe1pg0MRuxwju9DLcxUrZ2SxFxRfDnTDT01Pbm2d3VWsEqik0iH2dR1LvPJ6jpWI5EEt
X0kCdcVrk9sOlxeuDl7V3KEB5amys5NqRpdu0a/R8EWzVVelL3TFH6mQ7KLeZP3CTb+BFGJ7s0gv
S56ehyE8Kpl6UN0QejeZY4zUtyCLXc0id2yRoKRRtpG1kQ2jZz2FSbIHMsQXIaGEdVO1BH5ste45
F2zxCWviiy/tW5TaxJhMLk77UPGdbT/2e4xhDZ1e96BiVd0UYorO/MUgRA2UhiMjKoyJZZ3ZO18Z
hDkaPO2m3WHFl5D2y8nuJWntRLAMnS8fG2tbx9C4dHvH5mZNw8pFnnHLocc+DUV8AZ7x3uRinYdB
BM2XocJ2WdqXqFD8qth8x84dtRYti4q43fTMBXkygkIDVNwIJUNHUtaUNdK1lcOyTlFn+gxaELRI
WZF7NpnVoSV/lJBj4HamzCiYZqhrDsZ4RL/NU0G8QndUZA7fUNtbUAGc2SaJ1oYE9McGDiBgVWin
smNH3Yy3qIseuK+BjLTSZ2I+M0tb+w8dXl+5xE8SIopZhw9qQouiRnBUgj1xTS07oxx28QbVu9mB
DSAhBTcFR7IpCHBvor2thojByVUOOdDAL1bdm2qwIUJKltK8Qs1RerDDYidjjU6xLJJuxDYwFrDa
5c6jzlrVBd+gzLIQgUmB5KQjOj5DtcMh66fkq+mTTvqMui9C1IgheDspo0vl41ts7kMTMG+zluiw
sm6jZcCpyoJ+6XyMVrPXIoYgAqQQCyvKo2JPXpzOR+a7YjUNv/p6dkBRMQumQvWqkfc6G11J9l56
9qmR9nkO3Jt89O7didonwpldsTgkNA0fKYMUS2GhEW65H7la4rx5dzjBtb308iKsIlXnqMgPVkde
KSSq0cuIpMzJ5LN83snJzmAg4qSEK/zKuuOWRYPJCPh/WOw6jlaqon/S08CPPgKY49JeSIpkdSLZ
OXYJPOeDQNBgbVTjqYXlite3JQI8bL4F2UiW1gSNbgVLnOzJh9tHvKjRS8ezadTwja9SHaJbghTS
F4X+gMqTmKzEFBF05TfkCM1YziKaTxFbZk8S8BKKDpXidVT+U/D1iq7ZOmC+gY1slV+aEF9kSWCh
UH6x7mBoBPTPQQ3gvFQJM78NWHhwzllwV0IehB8dbFc5+trF2ghDXOSmPKflcjS0cO8wh4M2u7QA
TeeTWWrbEFmm0as71SGQ6GXCJhRWgsobIniet41i+uOwngReZB2ojjPi1uTvJ/F9SARtG3LpwAGV
1WmRD+OgjSdXNnCRVTWsXYnNxMki19E2gLKttUw/C7SYcwJ4HV+iXBwrgYmHjVlZkyTCr2TgXrSL
PSlzItaPkIRdEtYBG1NoZybg4DhI0iLo1T6IbcU1tG9WHsH8QwFCx16iyw5VLLDhJZSya1P0F8l8
R0V0oj/PuyBpOB7n1MOdvylzHWd6up8K7RCl6HatN4SFgaGbzEGka6GENyiC8KOlSnCGV0e8fEEF
H0bXSayRkIXZx0o2jxGTZ2ZpI3F6Sbz4g3ABJuwx5zL7xfgyq/4EuKZhZ6O60ynLG46ATSycYPnK
WtOfHJ6ixN53rQk142I7Ma2ol+qhiwqXdT5ExQSNbEQk3ngrWuUmT8aN8mxU0bNq3xl5vFz0xZF8
WQ2GxrQLKc56hcUCZedoaUd9XI4iI5Gw0sHok7Eeuc0QrhXglwDZGAjaXqwSVc0sa8wPoYj3c8cO
+jtx4oCI+Dy1TqEXbjlMV0XzYUvWUXkFg0euM9NLtIk7B+M6g0PALhB0MAnp9rJChdKzm0fFUJBu
YrNYklmDLUrE7DNaz4F1bMN8V4pl17CmaknSm1GF16jCE9h4Dhs9+ZVdB+1AhUesHeyIbHIKq2L6
VEGnmCnRH4a1BxddaHhCO/b/hroHBrV3ADTidUDjQ3aCNnT3QtnPduE7LqS9pUauUKCOjw4dJ0Vd
cfvBB2pm6B4Eka/YVyRaIPOmlkW7d6iI0o2JJ1KSpFUVdjeHcG1q93lMbgiEsA/u/jdTMuytrqvb
RBm3APa30CGgyoW6y7i5Mdm+VqGnjLk3Du1O+nu9gs8wThGpOddl7O/GFZPfqCrnOpwu0IsYOufd
JoRyjXMCE47E6FMEr+0i+TtohRNXuXJ8AFV3eOvqyp9Gau+kiI1cH52vVY9hQyNuL9auWaPfiJC4
E9M4YAcs64tCsnGXD5u+JjeZhLkwkc9qS7dq+h3BsvUpHGYvkgtv6I2dmXCOaQ4nJjEhwF411FUc
px1HL8JS1LFbBKAtx1mxqQN+lnTe2r4TE41+t7FV6zj/wbHc8rhsMVvgB0iZgFeEDrY7IbBmWhNh
WavMPKb8ZMcKL0KhXocna82pUe6pYd2JgtpFpnU0nfLcnLVuhJ+9Lq+cEX2lQe2PA2TxGz0huoRc
RoO+NINtODo9Kp5kC6NN6NsGHI+oPorU/gCb1+eU3ZEbOkyfU69JbogmukNC/Ynw69MyP9ocSjKj
Uer0k4U0qcu2YWwf8/+K+ksMxa6BocBSDqjSERLoudB/x/JCscp0PEuaexN3oP/QyiV/mUm9yQmX
Itm3LpNCtHc7BlLjBCzFeLAk8cuoT80uMSkqWX0T9BKxhQFC7VGEYVIG2dC3fjd9lkOLIJLcvbE+
Z0ToKMMH6w2NtO1wlwwTiLRwK0lAVqgKeagdeDe1m5EeqoaSG4/dVo+1rQjZOyJ+Ridbldz9A2QU
thHMuxeemWbTt05AQbC3JKb7pIY0FyNjfRqbl5ARZ12c5h/BKoT5FKs7E4JFwi/N4A6APgA9K94U
eb8y2/4pEZBEL0FmUdYMK6eAD5Lue3wCbZU8spZ5LW84Hu9MkjeG2vAVX19IdwH11Vrp/GFN1G/C
ZBAfy4Tuw2T0IWNgVZ09a+ZuONTSdJz+ckBO8xk/SjfZ1yzub8ti3HLzOC1BIRCN0AoZlUTjaB7G
p13O64oGtx9Cb9wrYeFXpuTRYChLcgy7c4pEpEGnjyVPPQ2sYmmbkwgpVE/+l1qx2RdAasIZygT1
FutJ7nSYZzMtXKg/9Qg3x1pqpr1mMUGLc8h3VjA2iGyk3WQlwdwrhEbnfvkkDWpmJzG/Fglhs33p
Ki2M6cCimhjPIRtiyraJBFXiSW38nxkpLpocbUG7uiHPiwke6KWOlCpwRggIulh2LbgKg+X3yq0w
rIB2eiW/NJzaOW+bi5RSncYwHimTEPY39ggpvHqQYHpXCqh9ps5V//sabjvttQvHy8IyPmRaRhrb
ibd8xVoDSCGi8AxF1pQgdEGsxo9kIFLa0vmLd4ZEXHgYumhGCE3tbefIOk4ma8PBs5bdcdqiE2AV
BixTu7TeVJmnpABkJ8sHVPGGtdE01rxACYUfpeVuZCJrVBgEhgPv1pk4JLbVa4kJKDuhkPzRAWCr
LCHDZjeZQFAEk6bUB7ttjunYndSuOhfMuoyd+lu24kgO+bkMJ1AW6qaQxBlp+CGOqAysjKxg4yoI
rBhRVk6bvMAazS+bULXGhkhY1J4dhnT67BIQUNSyuWtA/5PwYHcn1k8pAcikvLgCQQ0PqAE5yd6P
48+s+GU2ecMjdbg8FDaxSMt1Jpm5ib1P3o4anKP8n4mQLwtRQIwjgkGen9WcaUSKVrtiY4IexjWQ
AEJQkIHiWTZ115Y3MWyetNAAixIrDayfGXpo+G8lpTW0CtBBOeGeaOpNOi19PjhyhkOe9ldPmBFg
y8VbIePyyl56vYV0OeQTljvPD4y1to1wyIo9/NieWZAmDBpQ93ICEDiNqvDTaqSVgmNzFOnbmJE/
lPf7cVHeJoGSsvsYTAdJASje0f/HwN7DQUFheMTjw+52ozPUJmPt3sfqcTGObKblZDgUHbHqNBfZ
D9RK0lhOYdwfu3AvkoFk5tCriNhNp1VFeJlCvSNV/MrWS9HQYgHuP4F1BL4TspDMcfFRxozhP1W+
oZDHH9hThvBCEoyWvvLToIOB7XlLgLI1/V61g8UkcxROQqGulzp1KYDufXlaUgGBujmHmnlx0IwB
zsP4OVlEcoXfsVirtrRlqXuysH9OjXPqZOOkh8pJQVbR3Ypeu37X4PJYFdoSvWZ31rc6xSA+U2At
6oirO88xJkODp++PGTSqI3E9vephqCara2fifH1lYhabXkE8h1MnkzeZHAeD3gckRgUsGc6OMmy0
WPHV0fYxnsDC7b2kXEvc1BUD8lojTGsxvXTc6Nm8LTbhMyZyc9THXVcYWFBh+cgVKaSNadzrQnpo
pflWLt37KH+o2J7+m+rAYJDaNDKEdBX82bIlf43eZCXg2GrkC6JzHfheh0K6kDqsDrSrAPhNsBbg
GgXPbNsQqI6BsIow4cCrKN1aDO4UH+Yi8sXb69vrt3rqbCs4RgSBSPdsmr08ijxbnRkKgMJtGBFm
/dbu0m1qkPxjbruo2zUxriBeoGmOfQsVsYlZTbH8HObnon+zBMiIr9XXVaNsFq0/ocURByNHfC1n
QVZ7DF1WSk1l1tS81j91wrzY7dDT12uFkxNi4rbkHZL0w07iHdKRWaX96CaGcvEvl6obFDSlWpcv
wTDsE4FgJWdumlvrQmObNJwyJplgn3I0bxLgXeNUxHhXh430qTRvkiI+pFH/YE2yEsl8C5nOy7T7
TEQBBHuL7hcDsVCrcQm02PRRzW2WtoUOsEH2R6XWngF3xcy1m2495Vc7lGEHn7pWWTtM3OrsYkUQ
0wZUA8VTzYrn5LV/mU3h6ARaLaAdywci+rgXt1K6S84hE+B5YFVL1Opzmv4zpUdOyaCB7c6Ah8Q4
GpN+rcBRKaF+29QmJbrf0NhRAF2dbD/Jv00ThBRstnmGGHGhoyvBzGFYD+2vjpmI7RSPWe3eInBK
HZIBsVuqDyt/79WvMeKNZF8mLvsJbr8idmqPbj5Hw2ItfnMnVqF8MVbhqbaVG3N3d+9qlkNYO3e9
X7bqvr/J3XExq40gQAAGYsEKiovVJeTETc3P1ChBFsgUL9xYJfZemSCgtQ3AoYye7KDIP/KW3PCU
P4tlnqzS7yR/3XBnXXXQQpZrwoaKKs7USA0LA921Kqj/mnG3SZNIYDJB632G6B5L6akje6VVUUIK
inariYXm3Z3EJVUfVv3bADeZoVzYkE164BfRI4oBUHxVB5NbhhkAggyiGOAOm8QQJctJ/41ZREX5
ppvvdn1cpNnV0y8FrNqIoPnliNxkHSHCbPeMpVw9q/ITL7eVQDEvWYq/6dlWI50yfmNwb59smO52
8zFEGwnZvcKj2gU5OsJwIRcF57tl3YuPpaA3xx82YEzBgETy1RNLoriGnj14NbmQFYTS/m/gDlbI
5JWIhKd6HJeNAlc379dJckrHLZIFlaGRGv5Ff6FEck2m/c9b0eCtgNj+qTt/OrH3SsWwo4cghTpT
jj2S81YCp2xoPDvyg83dNLEiUxFuegUfXWh81WO0d5i0mExa2syAgnGvz1ZfHAsq0Ki9JVlyN1rl
rlNyws5zUG/F6lp/N5C5RKdeWjg/nPNkL7zpYapjacYY2mOORf3h6X0P6RDMeLFNheHPoeGNJsYp
RN0NwwbiP2aJ0lC12Vk2nlGrXpe/R9UPX5853vIWbly5kwzABuWTsUXQm5MvY7yjW7IEHjBZXjfN
rZ0l/DSDW+AAMlKseZyqNs2RtnRgiJ6FVMNhkdn/31GVQhQh6JK7zkn8Lv8lEZFwwTo+kgoWrxfD
DoTpwBFcCxuhYxqtU4uMcp06W6EinStSF94km5KRUTlLIoN3c6cgcFr+IoXrX5p2eqcB05d2moXO
zq49RuFUjSH3/zhX3KO9JxvGSmXkP+CnEwhU9qmO6Uqrj4bK6l/cjD4OGoeRy8u+wXizzD9ekpsR
sUo1fE72u/XUJhzXyz9FL7emY+1rMu+ycAQowBnEWSQr6qE4YjjxSH7ynBTS6c3Os61odgoTrVxF
zw1jSIh2hxto1mq/ULjHRwA1dPVGvQ+pGigEKulf/Rht+9YMClOf4OWcgX4mw0Ytun+YnsduZESd
8PKjjqGLJ+6krOzDj/IIkacRO+T+JBRUDpdlt279sIsfwrFvX/x2IupKj28YyWaECf1vQ73XtcKV
LKZV+7M1E/ao48sPcz82Lb9EMw3gpSVnRUpAVsLP45kqD3mqIKCWQGCtNI30jKp16xHDHGHrozMF
qfHNYJ1UBiADVtCei1vbwXB8pQ3RlAAr4sy2EKrqQVYoMM8r3yoXJJ1Ifma/xheSTBYQ6XxbCG7V
SNumo4TZnHuMSi+7Jq1MeXfgBGRfj65Rw95s/2/oASzRGnAYRs3e6Kd9VSv7xMDj3xA+0hvrmj6M
tmcPa8+e7tlf8meOPhOW0BdS4Ut96DmR6tU6Twv6veCFt31xb6quXKX8no35bn4q/78pUqMuKMjY
mQKtzYIJL2BR91ukV2Uu0J3lM1Dlf8tn5czb2U6YOSiuYDGiHdMmc5G+qx1t+2K6to5M7z97Qhij
IjMHXanlNqmuK+NaAMLEBX1fDLSGyqMh/2W0eEi2DjDw8M7HsPY41flwHrFgmqN0njYTe/zSOCSV
cXBxMEgTa1GoGDDDwjbZaQEWLSTbeoubAFaGggWLZABCjKP0i4ir9ZQQw/ZKPODgWfCkNr0/rmMi
Rqfl1E/9LneUvWayY1z1noLWkRnYWkPPQbM69gGDaafbowxHprWbK92ve8ubGJi/xJ1G/2ZNhM/0
ALwQkm8iZzyHhnrRUoPMpvLi0CSD7v1T2cHLzWv9FSKyCYOedmU6kaoIkJF8+BqlWAqziGASE4kP
mAR0lcjxyHd9gZU7wy1cAIjAYh0aUukg1cqpnBvciTrxRdT++bLX4/ohuviN2Pe3bF5zNhGKzYpV
LW7pnNzYc6clA+WwvQL1uRRNhMYtPWvRajf2syutR9YB4+qWHJm7XPvePIPWPsjGBHpdO3Zpucks
NrLEaELd0AwwJcRZWXzfba5ADUDVp0I0YXi16KQ4O8ha64RZLGbiCbPJYFo0kIHAbwJsdG8IiWwV
nkSopwWRF6l6IzmjzR98x2+5U71n2Gf7AiHAfCHVbLeQ6B4V4yUe8ktygUOHVs8KSFfY1zX5aEMV
dNEpCkFaZ6Tx/lc1qYvky5OhZSpLh2lOHAA5rVAm7nVHP7CYPesqz9+bwlyud3e1O9RXHbKnULlM
+zspsC/Xpz+vDdhgkfGKyxoujh0Cvq1xL7RJsVNtVqpfkXPIIhzWL9jCvJarH+kH0oQkkwtW1Gsd
deBQaceqJwfGHvcG5DKNUnuIn2poBZO2NeAclIiYlBpy6iy8budUj4UyAYrtgkG5c9OeFUf7A1sX
VWAbxEILEvVTEEjwvVj1Aa+cVkAQ/M4bX6tiV+f7NbRbncA9JrM67Vz5KuMFgTS6MEytiU0LxR1q
K1jetOjOWh+7uOQ29UGKkZXF9V6yexr5Zc9yTFevmXEcaRBrpBhwD/c26c/QzqAAMGig54u4gBnF
ecamsO0AYdzFbBOE5k88RxXViik+FRJ+8UhRV4U73vxOIe9VRqCWJB2iiNflG5lOZ42ehMMw+64X
rvbO9gaCNbQSRCQIfhRMXoHmuveKhdvdSr0+JLRYV3Gsbb9SCSuFkUIoQ1a0qaIHSjgBMPH/sUJy
3PYvVkiO7XSgG3mVnMQUzEXMe2o8c9BuwzLdGR7/JZXnpY6us8r6DBZP7OmSdW/ovnS6r9oe3mVD
eY+ugzHcb3g6XrV/Zq2tCrTX69I1jhag+gTpP3qWdtJ37WsnVQzYMQum2uSsauoWBM+23aufBLNL
L2Pqxt7cWGhw3EB32Fe5Qhtp+3GIr2yqvUYtd/rGGqVd80v22F7BRFeF86m3GKxtJRXXWUsXLYA5
l4BpdDUYEEjG/blbXm+I5RBj0FYfSMqLnOInYs7sKi/8TXIzSXCJe9tLHw0pUl1O2kDtKyyKCOmu
eW9WUO1mw9XJz9IxhdgypjwBrlcKEFwodIIqnaAik5qbmVvCCDWTgrglCXfLCMN5ZbodxsaT9tJB
t+uN9fAgx4KXOzWTet5rfopuNoR1Pp5KeznkH2D3ixG68xwfNZtvsJLOBTMI5nIrbS5vS9UBX71L
i3nXo6M9mvgTnJ3KryqHcXGrviVT9RDveg0OuyiavKwFTooyZyTnS3mZG9NbArWeUUJVMEBG9kP+
kAaaIiF/SLVUPIuQlWEjkMHJ0Iy4dVXbWjoOEdbsCbq98L2y9NfzAy1xN56JTULAxM64jAKKp++s
Xvw+mQPb1PcmS1fABdufR0QiNAUgMVZXdj2khQPS4KGyRv3Rq64hZjeCzo9qaQFRRh9IDWbLyNKS
I5kUdgMbEJtqRapmmhN7hbxm3SvhfiFZYeQcybr4GA3ipOvRJa6b65D1t/xcUm0rvE2ig2Q1B6f4
ALBEhUOOZBekyWdZmu6QctFX65EI+gWAZIz4dmq/BkX2cnzXQkq8qWX5jpgUZ/4Amzx56bNY0qTC
G4TBU40SYkZ2ZmxizDvSn0IQKqHlaTNueW4J4cVH9l5zldLNXqqKCnE5VC0Di1XilZflu8RFmJUb
MSpHS114urp9lZVB+xmx5ZlJ5uomKkAHQswsDnjyl9ZvWesqrHVzidgNgFMURTz4e4WiyJJfi6Bq
2FRZfUhZDAi7Bg0BS0c/4alX0332JrF6M8loEBEnuaKeNcTXmYQXXr8o6QONqj3YZ8GVOA4J/190
JNTdLg+2NPnDeG3K7IgTSIfuOlDysVySIc1OWF1D0mK0qN+Y9pG0QVVhfsitM/wXSv9CDYkWJRUA
m0AwYM4YMC+Yhsb+0qgqyKx6q/RsJuJHMzwaeW8e8Me/GjHtpMKhnMVeYbamji7piGiu0teMJWTq
nJ5K50Ga2sckPtCFlWgQ4vlfkrkZ2i6m4ePkZs0bHSJW6pdwLJeMC/oF+2Al1EMOTzDDcDhs6BvW
1VSvTbwHGkQ9AXMln30eCOP1QZPvoPwbjd2I4s1ON6P2/ZI9GIxGWKCPxUeEtij24g5+hKRQSv4X
b8s+Bmqfs7EUro2YmGIacSANzsPRCrTo3a2f/jRbrGb72s7vccnqmFQXsjvYToWSF01u2+8phpe8
2iFLFBlOmQzVIoqqIgSjBzq2jwyvFrh3iQpplNxHqfV/JJ3XcqvoukWfiCpyuBUIJKEcnG6o5bVs
cs48/R70rjo+u6rbbcsS8H9hzjHVMT1JBfHsixM5vcgMAjhGSMQwcjvstx5zQk6T/chMm7qBIjPA
39nM/wylc4YwJAS5sam3K+OLod1xpL4OWWoI/GXi+NkT+2ZUhyU/GZDyzOOGFJMZpe5s+QX9ktCf
Q0ZWI78l/tRau8vJhMMjZGW3ATZT2kxsX+/TcBbM2O4TZlQOqWeB2ftdatdR+UbyyZDfRJjeFhUl
D5X0rCtEjSVuZo6HFniGys+PdA/thvTs8KFPpYFSqtjmLF8QSnBy2PTE7qqInigmlIy8+52ivqSM
Z1lp83/Wd07OTRuNR50zCGFEpud+BDJXdjuLlNY4AmyD3RrpIDijU+Qq1tNq1SO81wJ4cl4hrfd1
uDwgQ2n5kNvlGgMj0S3ZqaqfEQge0XwzgX6xnGCh4k1GvKUMW6gSMA611q+2umcgWyaQLQnx3baf
sp6fR50401Nf7y0ED7jATC3ax+pdqL87EWJ3ProFtEOiPFRlSyO5paey7hpMaUSwVQ5294DVFl2g
6mJk2mEJ87OIGYQYHBYk7nxI8efcX+pTHKEKFyDDDefYoo1nHBjOUPKGA5MAKySgV7KnDknlkj15
qA+IrJTOr72ihXGgnzp12SLME5lFDsN5nEioU3bIK6iIEmQhU6jYhsVqP1MdS7s05MnDb0MtQHYD
ZUSe/luAFKeM/dnJk0iT4jy6KvMIJ9OPQf5e6vFCQq0t6fBb4hCA28koTniUFfpd4Z1QHitxELtF
mg1bCF8//31+RDSwsax4M7c/qS9BSBjbxa4Yvg185FjsekhzePMsYY+cQBn7B69uYN1NB7HTs3Kn
bGr2pSO2jC5x4eCSXEtJbixe/kvY3369j9gX0fjxN7N0eAXxDVUqVxcQKfoogweEbL2XftNzqbCe
M3+ASbiqSR1t2ELSHyrBtfLL2M/UbVA9BA40Gh/r0jhDdSsHRB4NCJlN2x5rY7yasXb7GIlGmrG+
yXw5s6EDI0MfBk0wIZ4dBJBNPsSkkYwt7JIo3mvkuRM9wA42ITUIbA383kW/Y64kjX6Qnf4PLOF5
W/OuibW6a2ToAcjimyegFD05S4DG1YLkG3G2DSa2igTQyTD2ZRn7ksJMwGngj4WLaMvNSyRbrx26
J+JVVKT4J9tc8NsacE16roTqzKNQnQ8oyQ6ddlGEkasXZSbeNBHanbjh8ZI8NLE7a0Sj0WIqO0Xw
jSbaBxYxcnyNsQV2D9UGnBkt/kjDffzFHU8RgIH3FrRrnh+KQpCT0Ub4UOGpShOBl0zzawmV0NQ4
Ek3+GqZYz9tFy7agYiEE/42jlFgQ8dgNkx9qwsYkrTlLiUOMWLZuI+ZWsGytLRw4vFgOe7bF2oOu
CsFh6HrjQhlOVDAFp8GQHPAd6ZqwNY/urDEkG9b3cYJ7YW3ll2phdldqL0s/dUZZATtihnG9Je4S
FEL52OzHDNhD4CBVP0thfUaDRNYehQBAnLYbzrnSnKslPpv71gpPnJ65IJ3y7hL/mFpAvTQ+Gr87
9qXKJIqZ8wLbRKDhIRzezWThEmnlRS0rZknFKQTr62fpHx0uN0Yv2XCaf0BcK622Fytx4+g5EpY+
wPPBKro1IKdJFN3sa1hzmtM+i6NjtkZUbqGzJsT/xjs8HYgAjJ1GquCq3pToL/qaFqKy2FCtdMm8
/O/Jm9DKQYJFsodV/GJCPGIVgGeVMCDcABeGimsSJxGYW6340EZ5s7e+G6DSpKQZk34LshhuEAPf
ObCHokGlK33n8vJR6tee4zOX3YVMIlQGAmt7+p9VcSwkWyF5KgDFdAuAVLiLU3ASKuExLBophbGx
JTwxu/dk/G3V7KLm3bsZCm8dsg7txNiY5+bCc1MrQl8tJOCaGzlAhzaeQ5XF5qEgUKkLYjtpEZMa
3UFgaqhzgBkcgWmDzmX5K4nTcVUptwpzwL6/FnJwC4f8MTOWiNEDM6XSW2JFypNRdewcGVpEHUm4
jjo0p6zoTuyKKQ9N7bSo3CM8TBu1I/ZzunSqfjHmgE41vhoA/MH2cRxvFY2JqO5pCbQXDVM4YVUD
wYTKcP4OF3MD8hFSVsmyyDLovpBtWFC9LJH93cSbH/+zBIOZL7KB4EKC+4WOBf2K36JGqua/U/Mw
LSbG8pq/w+QIfE3zHhHrpSnEsnkG8CFruI7JNsvVY6ASKNKfJCE40l4p7Jl7hAdK7RqsOyJuRoO2
gu7WkeEuJ9KAFOU56iHy9sKteMD3hkEnDTKPjRYTaS9fMFWf5piQpPAhFo8JBoSky172KSmiX1fU
BHO1l5sc6WfnA8ocUEyG+nwKxOHch/ac5Qg7BvDaOU2NvmnzzBcy9peru4jeXu0hWvZ+Ck/MrHwT
MUSKglVcI1hwEqLDRlRn7A0Rseto4HLa6Ep4agzN79qRZ0TJc3hw4virw1VeZr27OuqjDKDChmNh
a5DCJ5QmIphLqEApjdFCoyEJ6sox59kRU0bpD0bhjogRqWdmEqIVrfWDrKq+OiyMyK7d5Kehdm2O
fYGSqjqn5uyYxOmuGXzMClpprUi9JoSiI1Te0h/Kprs27XgBDsW46CNloR/MyTEWoXI3TGxFMm4k
bFUccczTahZ6Zs5AojGI8M52PcpUs9N3JbrygUu4nD8ThX3O2G97jyXxthtZEUwdMOLJzTAvrbFh
NLtxhzvXFSM886ywM76Wmo0Z9rnB4DpU92Mk7gEgTWulYShXS/0yTVKqZfFcjeNJ7rOjImvQbOsD
mx/pq+b/tT8hjXrPfLVVzjrPfmyE98JYzmUCx6NdimcKGkWP7kpxzUATDutkAaDObzgrl7wWLriE
5jOWGw4mMn5zFeTzS88/i18LDcdMaN2wdtWmvjO1lFCWGq/iOp+mIT83SC8MJ6qYzTN1F27ZxK+p
3yQT8Kny7I/TBGQ9R0KjfuV1ScA6J7yyj8Dwz9ZbNOvsxxxppgEifDgP/WHiaqmM/UDfOGwYiPzN
dYGJKdpFO0RTjXhg5Alp0v9I2/nyl+ywYygRWmpe6GcvasT4NHMIKr8JQ3aP5OCuNHCJSx585/oI
Ez7M7aY7zWdeq1cufH6tuK9kQjUUt88T0Ly913YKc5rEG3/qAl5kg4QR1XCfXp8F+5OWRAWpRUXM
V0+qAv0u+NKQCvinS5odJlVy6Vh8gq4UG8Yp8PhF4zipX8AnWtGOh2cyXjV6hgb1dLjP3LAiLE09
10v70pXgtdAVhex7Tf5Rei3i5UK2Q+0lbMcyhs2hdAxTnU0mKhvGNhk4uL5rj2KI5z+V/ASxpElH
i2oUxTEzWm2JvAzpmvnEeY43Wgvza54MZyPkGZRH4MY2Ql7v8uoWWhC9dKdIbrHYn+TiSbAsCSEN
0w0SYa65ch8IXYsbA0QL62JiMObNX5WMWavcIthJW4Be6jFfdF8hbEYg5/SPhWVawiu5ZiDgzxbE
w2ARATTvNHkFWlPUkW80HlZEXNybmBs7X8WSqMXBIVHEQwpf27TY8W8byXLZew2iQL1S8pYhpG2X
LWmW21I1HZVdcPY3TQZfZLs5Al+Ns+hsChxaM9vzjOzQTr0ZKGBCHpCJSxOZygmIyOiCnKAcT1Vr
+BBJjkHyk8SBp3bTpS/DW8pn0xYsgAvFyfAPZS8qfiGVP9I6/hTk9BPjElcAYlUEA8p4SqTqpEgN
lofvsuFDEQ1fT0p/0CQCElh6UihuPPIrT3Jd2Qqan5zhstiYDJfjDM8EyUk1sirJe2/bA5qLs7YV
3loKbcDCeEb+thA361DzpBte8nutik8S6Rb41DdryI8GXV20yC8eg8wcGP43pR/ytez2MyCLAPE6
aXlru8/OXV9ETwlMJw/Yls39Qy3snHEtqUC+ct9omnDOu9aedcNBlyWj5srIIrLKcDtOzVZ+GDAZ
khSVG40APdeirjnvG61WcIxCWI6cWMhxcaqnOC3OSzVCRDkttkKoH0GuEd9aRayEJQ5W/DSdsvCh
1Kx2NRxgJJkMKePs8ImbLsUYPbGT6jBGV4tlr6ZH9TM9BcMz1cRLX+tPgeYuzxEdMhSzE3ZWIbtn
fGg577wyjIfB+BRMMLQ8Q+D/a8S8ViYucC5aRHbaFyK4GVM+6V8j+RRsLPEDZryvhTC9hHR+Ewnl
rk22oy8Fy5asvsd59+STfYwzTaX0qrDG63H3NIPlxktIreUmJfGVeZymfmXTsK8NVsbsnD/n2Jev
M7vSoj3OqE0NtjfS3ep+tNQ4AfU76rFjsbZpeuAkZMP0IpPp6sQ556lBuSPPhMQ7XP8UuqgTdD/B
uRML9CLWSRknFLyh3ZEYoa6BWeo5goOoLN9Z3J2yZjo20p/qO+9yG/Yr06tO6+310cCA+lJpeAyf
YtAwhtT2GDQi4YjS0Z/EPyGjK4sZ5XgFFYF1ZvUMFikpGPSrwedYWejwdqNRvAVL8DLWTW8JOLK1
6yG9C9u0qS5lMZynaTxFU32cFvLVSVICq9YLEoxbHceJzfxIMM+50V9Ht9d7NmpFGTDcg50xt2c7
QZVVh9yoUn5R5Pwil5s4G244KcMoeuRRe18y69oyRrXbzJXSap92474DrD8qPyEqQYM4F8AWfDJe
Egg+bDUDOJVioxtOuLbbRXyb6vktBigKsq7LH6r6S6wiq6X+MtXC2codSo5dgvINVf2yHTUVzfvk
FlPlqgXOo+VhdH9hescAkTYR+Wg8ZRuVriCkzHC1swz6BBAF9xX7RERB/x3i03hUVGwG2TGcPGqk
HZL3gwWDTdtO82lODMDNjL1xzQw5LdGMVI/udXovFP1glv/U2dbl8jSzXRpzHHZADrTNksm41XQ3
JwGybzGk9IjPSG8Mu7sQVrsuuldUFuKhZcCD3MDGBrGQF99LnsYygKUQHIEBVl8XEQY9vMwZIjEr
nYfcDEQZGlPtx6PpZ+D3nGIBabGYd6pPkPgj/qyeY2LAlUEHmz3iu5xVL0G0Xvrha4CZJlb9xRDL
ywAzTXFLiGti0TARdhmZbRUsZphVXFRKnI+kyiWUtxoB5ON2UpJtrBGXIrW4qkgrNdHSFtuG3Xi6
7sa/JWPZiopv4XRo+XsSWd2nxlVoWrdAWSf20iGQIKi62RDju8+vaZNe49m8IK5Sw32dU8+HzJA8
DuWcQBTW+tLdfc7qpn/lw8VanX4w0hUslZM873H17Ec8q2ZEDTNL+3ArFxK+yJNs9aeolOwgxNhk
LFec5LEqrE7zcnUwpe4U6XS9OCfqP2ahH6MmP6lxfqjDfQq4jXkYqQYHcAtYxXaYifOv3lQvM0VH
lWMnTMcrZ4OR4S/pVWaRgDG1axq1B4VxzXwUuxX6u5uR6UzzNkLcGfI6Ztgr2Nks5WKRFyZPAU0I
dKiKV6JXGHoADyHDJwJnm7OpFUjUq0fJgWjnaOCHmtxrlDVUAoJ1JGyJXScvYWKwojFYGSfZE4Kt
ISUHAwOR0McEnMG8CtDyEyUz1ruFL0VnnaonAESxbC+6FxALVtefbcJEitJy8OXIQEIJAb0IoMBe
OwN0lG7tLdD/wYqa1uq92h+s31aq3UH97OXpEPRoLc16n38O0GDbUfNwR3oquCeCE4b4AQPuHAEr
IbpN/KXguIY8aXAhLGikqm6tNXcpgVWAHkhsJx4uJdEjo76ukBZGeMP/0KaUf5lMGK3XcgdPvVtA
LzbIbCv0mwyEbH3PmvYK6qhAMoErQSVIQA46J+8VJ64FR8Zg1WZIoJnBl2SpIeUydROIGqaDrnZz
CvVSX1xgETNh3hLbU2Uc/DqbfFOxk+bvsY7EnYktuuERKpIhyeyi6+9N4yeIU1Ry4dll20ryUYkv
DAoGjDKLfOVHNbyl4T+ZGGhrxcA6FbFeybnKoz3YX7rzPlRZOvDo2yzDW7TwgqeDBedLLo5WguGv
fIjmR56TM6r2MHmYZN/02rp2Mikh+eQ0MUzAgVT4S1wqm6j6aPQ/+dZkgGExOg7FdJdmM5uRwS5R
d+HO2I/VtC9EdT8zfmg8hUs+EOcTHSXj0wlpCjYScRzOyoJdGGz9ZMe3KT+ZKx6bMVP8Wbk4pnZz
O+2Zh1YXs3JzBtoAJ5Ajw+kg/5tU8jzlWgWqXXJVZuK+Q22pTSqheEx3Ez/nRq1jOirMhsC7Uitm
vlssjprru8CYdi3LHLU2PSrjMc83svWbQAtKdaanncNPH9CcYimq+mNDk9czAdY69VlGIKiE4jX3
yUvkqIX6IbptKfDG/tZy8p6I37pxRJZ3Z26lPPY6dyXtPx4VApMnQvOS48J0VdmZIu+W8KMgS4TM
xaOE0ueuGdVtSvKrydYHl9BQP+L/L0wmfHGM2zkUuuoQGBboVB7uS7ZPJ47bexljJFZQRkipg7Wb
OOaJTUUU9BvERgvyJE3wC+smDhpHPx0mFmrlNZuAmDJ6L0hengb9IGfHzD5GYdq/4MTpM5y/T7m8
j9GvnnTejNhIUV44DxDyCT04S961hKmYddO+mTziLJKjXXqQpl+en3F2nVdFWvSLwbpgTJEyptA6
nkEclJ8WxbQIqcpESnwLDfMy5+qVaDXF1yKT7DY7I0Fhq2CkkUsmxRsBI6fGLLytwZyhFqMam7dy
9rbMbyj/Kiv3AulD7AhWoK/q7KGTcNE57IW68kOBcP9oUAA1DE+yoH0I4kYqbrmSu5Gy1TTiFv1E
YTKluN9FFAHzxuCDyUcnJECPOOEfKIqrj7SFZqRiRY3Eg/Ve4wGIxYOO2YZhPAmvGoLw9Kfq35Pc
XoOuVb7C/iiM0XZkAqEkLGWHlgBF3JkjiK+3KAueQwu4Jhm3cttxLptbXewvutaemrA/T2N/zQtg
WdK4LdyuTR+cVbixgxGWw3BI27fYBNZaPFYXZih3uEA2qwuTPBsx072m+mB0MZH5Z6LuKs6oK5zY
cPJNo0L+DS0vhwPL5I0VGUq9VNj1CmlkFPJQcnEwOG3TnjDunyZCpGSrPAlycopZ7vcJ7IbZPIhv
CyRyPghW4+U0uiWJWRKwGIOje1TTbQXqOJ8dBWJ6Y1DoDcQviaxeu/4YK83JGCB/SDrGqH3FVDBh
x4Vrs3xNpvIi5uRVslgc2TOWLObWQnPgRs3Im5lUr2aKGer2sPoIvLhNr3IfXkVZJVKsu+ifK4Ec
UEYonxKC2VuZtJ3FAPOfbor3DJ17MTzFXj6ucHQkU/CzGSeApLvrERdbhUsQiFtSSzjNld0g80OP
8ojFkQ7ZbosaSH3SbJqxPFVb0ul3qcECKl/2cZIdcgKEm28a29lAr5D5EiDSGmGLZOjHY5Y7RtH6
jfxZdtpGNwM4rdcw/FMTgJ1ndH4zkk+HHoIhrOX1cFKNBBcnSUuDUjhZ+SOjdBEIIA6vlaJ9lNVn
LTtqcFGvgoYzH1VwqUDXNZ4B7Myp6Q7ZSOFy74xnCO0c5c40LAexuRAGbMwMxmvlvWRLL1pYzhrs
8azarMKx1BC1kbHNaERUhDgLz9zQ1gwbR1zYfGinVapnEvlELFknHylz880PqjSr8tj9FkG9M58j
nQNYd0kE1sGC5z8+rGErZ2uyPAOZ+hU1gDnrvmiIpxhnZNJzNsvoZEbeLQbAwrYmq1rTmDrSLWiL
m2nE0BmCC2rLW6VUYOEyzkW8LOLCboeY9oRzksl4LjCACyYuuo9AJOaVFUWNB2tTPplz5/lXMJNg
GtZeVTMZiXSXtXHwHUAaQQGk+Qn9xTZEy5HZqcVyzNooBtN/gVxClJtNcQgo5WHbhXz7itLpJOEe
RipJ5dVViy6II2fGop93Uy/OBehrvbDF1OTpNlyLdwO1tYgGGiPVvIhbDgMid96zmBlM/89UyHUm
ucPg3ZeSE0C/wh02ZJG5SdS6ceeYJbh2HOdNL+3VTwhFkN6AqDx5RYZBJs/wnFmaVmvPlZ6zyTgW
1bqfsOv+lp76VLrDrdON7NAyTwSutzfSBUNU4GmIMZr2nC6ya2q0naAJQ80f4gynZY3gZrhMZBsn
18Csb6jD73E43ilt6MeKAf8mjG2T7NkEIDXyvM2AmWZgM0YucOa2cnNMCJeUFNPXKya0Q+pPtXzg
CQM4X5XGvWQ6UZo7Y94fzIFBSK/jzR9txo6GRWZfAZmNuogKf7vRO/WuIQ+K0woSqQ5hr78Uy1Z2
y4ALry88MiWz8U10ZES2WqGcDssWw1GreR2ZL1XDg3PiMeWM0BuaA2wH3jZiukyqjdHNiAJqr0lS
3S2AD+K4vEjyyUHfnpLD6hbJlss8KnfxO6Uo0OB5TgrtmLJLLS66XTSk2MdJgvwMZcbqyrpECbDZ
85DmQxMZZPQ8Er7aacQNojCmz0+y0B1LSfaT1jjE0EBbedfLo+toPbzp7VDco5eJWlrH3V0CKixY
kWfkWbTv0VZGEyCqQJDTf9okHdQGns4AZANTUeLCPXrlD10EKUnHkfzDTuz3eecn0ezzP+0UoLo0
dgErt3GnQ5TRSoaA3D2kiBuRbwbaQUbLi8IXCbYBmX0iCGXZGdcQV1c9zrhzsv0YSLsofuulV4fc
RyYEXAdyizF/rR4YbiwkWC4HqXANgHzYSE3R2LXvA9kxmE2Ds1Iye0RX+9f6hLNXuu3iZELkoN8D
9usPCVcRF/WscgmdKlphDkUzZRYPt3K5B8ouA8nEOQogwQ6ayK71L2OpNvhDROWPhaXGzIZLw1JG
LfbauAmZyiHKzk4jv3xJIevTK/P3S5rJsgzNOucOlVkDyQpgYTEfMC8SjUZVArwNbVKGA5LVEyeD
QdKfiZpFhC4TwKKKB4yYDuhuciRO+oQvi5kMnmBfsd6iJLZZnIqIYuTxra5HP0QwrYw2b4nQEjGB
LlRFLmKQ8oHH2vBGYBg0EpADLeEeU67ZQYH5Sxk3QvJ3EYhmK3exdmkly9ZCUvjALs1AgXh1GOxN
6k0tuYaN9xvURBmzIOXFtQO/jp87st36K1NmU9jpvH5mb3XNkIfn3IjMxmJyRJhSERIGlT4bpicM
dgrxA46sSXpTDqkdi30WHVrWzGMF2W38FdMnexMdC31oYbMo3YDXUiv6pUJjEdQOgcZ2r/ypXvx2
SDt9JkFrcNM2JTUdQClVpBzJXrB265FXQk3rg08kg17JVw/Gqu91CpwMMwPNLEtJ4i2spHtPx7cZ
PG76F6kAf+U77T4TlW01so4g4kXHTvQFucsDCjofuiizA16hynsqrMQyE13DL1vz31REWwCdLKFu
oB8RyGJp3ldvFj+cP6ttOjsaP5f0rPJJl+tdY+y7kKUQ14nIG9iDwioIxJPQbjGIUc8DiqghPaco
98FaxW6j2yj+XhF2xWD6pyI1myX5izsQzTQTTyuFXLHQC4mkB7HOqtDJ49iKEECHEYSljxxrBtH1
Ia+TjMJNp1+b9K1DOJpMz+gLESnUgXCO3ltpeBd5u9TkUvO9XED4O1dtwWv9N/GD/UboV+GviFIl
aDYzy/NceRGPzdCZ72SMHeMJjdEsqbyT0U8T0iDm/XE2b/kgg1ZI7ZBJRU/uDM+eR25yRgqQiLpt
F/1U0fweXzpSqLvyMe4GmoQSqxiFmuaRbtt+1bQZVIIyIiGJP6+e3vBaiTQlPQwpzFL1ALuOhBmk
U4lGXtP0j/etmMJ7oz7Yq800Cj8JrON15cIcJQ4+ZVpGrhA6HZlmBhuLuO497JH7E42Bn63/ZHXe
oejM7zOfPb9zSrMPgwpy16BTkvOncIW2xILHjQWOKrf6mYI3Pv4KA4XKtG/al9MbPmT615K++X1g
lCs4pVjj52ZYDHEtmp7CJ7+G5IZNN3vpFOHp57ADKMNfy0fBpoF/Ed4TvbzH5b754VT2FK7TBlWo
YwRvrSK50vpXM/vhGuRqRc0QKq8i+oG4oAGYTKzwnErfpnkz5pab9h/Re7ZCg8srHmt2vj8Fu34j
jk4yW436oHQz1TqddcEClCEqF9msoOVaUDZ8cQ/FBung01seYfxJD7zNlRcGz2iqWCHt7XmAB7DX
+bjSS6/l/g5ndv6tLoC9vta1bJvjiL236h+tAfe3GrXoKkc8J5P6wMctyFuig+8ZHRu6gP7SF0g2
6ew4XjYJjdtiSCySPFBPAK6OC9bKQgI0G9pxxfxK+phoIJUJx1n0Y8jZXqdrLj4qlFdj400pBYoG
0/0jRiFlYkYzvhIUr9PsxY6q/tHbzn4o/LgGsttylBBqYWhd06/OQYF5ddwx9uMGAuIjFFzQ/Gik
4HzX+onsQok0V+vZROn7OP1Oyb8YdFGFCmOIoYFiCasJ+UomtENgaiLMxZIrY4c2TWNjIs3t519V
Rw2Y6/SVDbJhpu9kPRKvmZDo0vcSd7lm438o9eJg8mjU2QNRbvXxYPckM8boNIF4mZM9P8yuwAQa
bsWocBQ5BHaITwx9USGvieEyYWqs3OrsNpmOUp8JRhqKR98Rp8RaUGaN19VXU2+2mGO8UvsV837T
0wRo5XtSkNHDbaSEbMKjK5DxYnbwZ5A6XRqARtMni0QTKgdx0p2gI3j16omBS9R7XpFYG8OSboQ9
4azHBcj1QlprJDkieT8YM6oHoJ+NqACHlF2kw6y3TM+Mp52QHDphsIUKLpd16RkeT8wf0hp0TcQk
7p6kO6GWdnLNTD085QR29BqBYAyohnKx5z7wCtARpNFKcbbrNAwKur9opBEN+U5JoTkNMXWA5ZEk
5xWTkwzaTcmt61nHdMn+sOFdCKCblJeZapAF3ikKSEqMPiK0n5DVzEk7VhB3Ci3f5qSIlqEzh68/
cjfgadhba9i1Mm6jydiaLUNRKHYKvD906ny+VtZ5MFM8DjRU+tjPMF3SeCQMpbKZ4HSxfnCdJvH8
3k0G5f0/i7RrBSgRXkSWcAmOfVU+z2N3jqg3suUYoYHMugvSMHP8149vlkOV8JMw9Qe25q8lgDU0
Pus3V6Nmmdl9wALezEh7577ctSTHqc0DFT6CvwD6c/yv43EiIY4qqYeAFsf/FiLDKjtqXvGsuwH3
+VB866N5xq55SQz1Ek10zxalasxT0bArEuAsNnBa80UBRFHAaORuMJ8i4TCfigvMs7PWOV3+TYpC
jNOxlGrKRqeVmMkatJj6cgAOsx6XcGmq/E3csHvZjmntCiKkBBQ2ATOp1YEUPHWoW3iDUxwUJg9V
0PyMxXBOT48ZFEHyT7XoYXNxb8U6AGA7Z40rj9EBfM++4isA6FxXkh06JUIfSXl0VEbVPKxlFBEr
Gx3pHGe1xiQwAOGwY6eXfUkJh/mS+NlKBJrYsgAyKdI3nou9XLjz+5Lqr1RXXtZnaHwVtXqL++Bm
oZEqKMcC4ETGNR5x4CPsKHnQhd0DYSrqXrhsTgzxuU37m1zI0DrnW/Yq5S3yWQ7IkLcMHfFIiENk
OG3+IZT6LhsUJHjLDsP8zuhIn13ceOzd6iWl00VmiiZSzs4EL8d0hFayTdSHAK6lfhMZxGXer4zY
thV8kWZDMi9IwC44y0PEqFWiA4xGZcL5SWkxjZlHrcmph2JiA1zvUxUChxKbl76BxaChamH7oIHV
rv6E1RpZTxreJ8GeIXcDjCYOd6AsHPOTLm0IWFmptovXBW81P08G7Eo5M1C/tGuJiH64nHEw8q/E
6iDXmAWSC0BC6NjxRXzXqH4WAPQTSnk+UJovXATvXURgTPQT5Okel1c0bTjBUwaNI4MY67AShTjs
ozU7lF2F5dcMe4twP7HknqYGuLE31C8jTA7so/1sulXcQbFbmVustGlhYIYwPVoE0DgVpyFHNm3n
cY7dAt0gGI/pUqHFnJ7t+Ju3TNQQHxnKq0mmuzWw7d4W2CsJCEVNzKyjRJbtBvolE3M7+GZJ6k6v
dv6Vq+E+UgVatIAipCWsu+hWGgVxDaolNgNjuBtw9eu82xl/7aMHVdUOy07VDETq6DcvOn+ZwA2Y
sTpMUoTlTEwo7R99a1eDRk4TzifrISX5QywdypCONrRf29Bvmhoq4RrYgIUmoTerPd9Mv1H1qk8j
VLFlHH+jsX1p4y2gKUFSry933mOdz71Iip2xfKwfoEr7kGjv9fQ71CSdtG9W+4XCm8t8cXrrZmqX
LAkPHNMlpmIta9FhjQeqNc3AY8qsPpNx3hvGbqyJlzxF28pknEiUT8WQvheZqvG5yQzpQ76CWbUx
/tLdo7+1nnkpPZSQDRuUd0m07vKU35fJ4wZOuSii8i6CHGGzYhCQWdb8l4pTyCGgBJPp4i/OwNw6
8NdF1LGmaTI58mLq50o1HgxiAkdOLo2WIcfJjjWtDsVcvtb6FaTl/poaB6Di7kiNAWWVf84ThMSE
GRYdHzzvrCzlT20kJo/gt+WDoZCMwr+8U0WXYOv41mZGYVZ6AXckbaqYf8QrtDa1k+oPM5l47T/Q
0yIaKfv9LoG2Mn+v5WzDncmngECdti9BcdeTc8C47hFgERMoXYOAe/ab82N9RhdTwCv+89+dFgbX
0U9Sn4peRT8aIh2ORv6TXaifwgrBXbZFtUNBvBex4VKgmjQ0E30RZKmNLNPbr1qMWX8rKdmm6kgJ
Z4mckW+tGXkB6nWLMJRQb3B27WMLcSYQimrLk77ORjwkisfdOajwX2ATcnMpTGgVgYwuPgxjb33G
VfuxrJQWhf7cKO5lHx0sqEgsKkc4G0BlBgv8YvipCCwXJbfCYdzzINHKPwOfTUE9CQYdYSa9Tapd
0rX/9Gc/BTJmhYecDTJIeaQRSoytxYHHwZ9dlPcWGyivgbecI5PumSc7LS8/gqaJ7iMGcppemxgc
CpOAeHrroeh+wrRd25n2fySd13LjSBJFvwgR8OaVJEAQ9KRISnpBtBy89/j6PZiN2NnZ6G1REkxV
Vua957I55pTmtf9kzaxZTAKBKWjIgZL3Dw4BXUbw8lceh+WExG37SwBc1jLma/3CMUnnsWQNi5TH
8mjRDSVGsV/l5b8wZLImulbxjzOBipWF0jTKbI5apewsR/lRRx5SbPgpTa4BKx2Jxdk7zwMHF5p1
J46pI09GOIjLWVNroBgODPb2nN2nl5xeW2CJAemM3TlCCQSCbETOztE++ebdrNjWBXUT8Zv81Ymt
c7Co9EXli0B50/KxGA1YMhkiQQN+mONPx6mN0ybVxFhk944imV/eFKcdCwQf7ie0ehAwum50pnE3
tOaJ1ZMfVko4kmXHSVpnfPhEoRLwbBWc8zjQcuZsYUhZEMAF5P4b3mtqAE6Zy0mLl5Ojbz2Y+Hsf
0z4YwhdfOb0E9mk8ERxzydF01URGj88pLIDNgyGTDQYGQIZrjVQVBNjPmYeIcTuHdX83vOboRxj1
k2heQ2AIfH8zwC+Fm13YRGeT1wnkSGZ4Of/nsrd80kwp2ZeWF23CLs/DB1eo471km9BOQjg+8uoR
aq+IE5A6V95kEc5y6hAGcFCO7mxOMHhm/xnIFk/v24g5Rogvf+TBrfIHOxo3ZXlbSs67XKLwc0xE
ZgdHc/hNBt3B57dOtXBRoq44LCI9X65FRHflzUT6919pA+OVPg+ckozB+aMcr6ovewln1ciZxCWK
Ys2LkCbfMadQwr6Trax/8kA03M/g3PAmqeBoObdnXy3WJhoXIs8ez5DOr5xw+/khS/IgOINymubM
kj9aPimFmyY7cjPgAHqyklbLyvuo2WFNaAI80S0dAPF9Qj1CNoCoLqttwYIjQihbmr75ZlmTuTYy
323SAcX88XgLew1dS0lfLf+NFj/V+MbvwPi0xBAh4m7GMUPwD6fMebMAq4Ah4sfaMJhkpWUdzOkp
0QTuty7tuXms7sIHz3El3kg3nbkSfBmrBBeG96pOTvc6NJfLruufqbZh6Z5UspI58gs7LlJJT6Tc
UN8s3ykuD2OHpDEi3purSeantTyIy1M481JxQWOopWc6PvG4Qi2wK5p7gnCaqzd355gfaeYWY5no
u7PJr1ySDcLLoaILnb/LXxAbEIlwZIKGJjo4xgA/uBEzZmL3btE933YsHksRxSqh+xhQiV+60z9S
Xdm8dtyl5dFlh+C1n3BRYrBHWqeX7pXddvjIEpIGpmVOA+eBNN8Lv8c5g5UesZLjPxCWyGuujsuy
zoBHozlTHv3svWrEI6zXSj8KqDhshSeR25FrL+qGyvBAXaNA5dpADxuvGXYVXk5yXhEn0nLidMtq
uDSwIg4CVIQC2myn4j1QqBeXP+E+ksvaSh6rYflrcinN7L1l9t9TFXMDy8eAMZMKLIintcADsyt5
ZTKUOjz61YMG5Wb66uljyRQorB4yjwpbgsRqIHO5lkvCZsRPB8unrbI7z8oxTZ6UkpSgfP6EvhE8
Cb5PgBgsPXp3wui3pon4N05e0iuUGz8Um9eQhYyz8nhfdgPuaA0/MONhLo/L91O4byJDPKdClaqz
T8a5zYXE+L1ezhE6237+HuAPG5eBxlniHSHLjjv5YYWJHZ0RMh5QsfDXl/5PAdMnp0TlEtB3BCDU
sxJtlPJfChJ3oO2Ur7vx10I5YaETCPnZZC7pRMtUj/HOs1pO3bhB40+3RqZPySNCQDgt9BH96uio
/AYazBdfme1sod9HH/PgivTyaBqlHc5DzRYrHWUlBNXhQwl5NB2K1Rpn0vxNlwU5EctmzvXO7BxU
IUoNTAnvA21R5DDkhwCeSKmOjnRv6MFEjt7yPtAr/tO7cA1iBy8wbc113X7KWHBVEecIOg/fiUGH
tuUB8JQufdE4mlR3opVGFZJ/TsUEyhQT+T9fMB2d2tlN4Jgn9yBHIGK4LGL5uxUTQVvoxB9ibHTu
CYN13+kRipoXEsYL3BhwXT6D9N9c7fuSA3pzYc4/Cj1Lp7k3GInr4iGBYN8EAz7bVQUN1y+1TZ8n
yJ+eCrV1QeqEBZm0ueetfGyLrymp9imIayThhzopjuQsrE3wjG177JpXdp44X2tiwOO3Gke6nvNB
1+FXp0/d8GacNZDt1crOfVhcChj3gBRE7gMNrrjJNwt0rLMcLlYKw0caElywuVtPnI2IzUH+EpEF
2ryUsvegwXgyzeX/qmn2R44H0lflf8w08VvRQEvtsoLJSyFUE5Jl6zyY1Jex7kUEcWF6BhDepfpe
i78H+ghGf9SV6MigftXQbe+DX10oN4PKcazGmqfK+zEtCC0/+qSu1JhLseL0PEZzij4HLDnOZPmU
ynehlg8FASFld81HQCJFtYGzuKHLs0mpe63xRGZb/1rmzIodpH85sY+ltMH2UQXwe0p7bggwApTR
wkkA6ZzhX828lHksI3qCN/3iu8/QuTpCC5ufo89J0h9CHG9EnbaTLK6TChiLcgHHqOMSkOFr5tK9
gtDSmvzIhHlH12YibA/UJaMLZYcUrdwzyxez1Tw94uBN7gjvlM71qZuaLQe0QL7QNRA6qDXRUZVi
WzyMZkU7CB7zGcOOO5nytvrAWRf4qpPGTMZnfO2L0E4PtlV4SCpyvHLM1jaAx0zWHbO9l0m00QwR
gzbBKsX7EBQrQAey6kW1vufAddDRA4WeyXspW9GmptUrJE9zTjyj6D2WPZkAvU0XQ3IG39gnQPJg
Z2vs5SxwJradicUq/Jz1CwssYwxsTSsp+Ft2JYnOiMz4gokAx3SDwk9nHaaNLqbXmPBlakgWQYpc
KsSeqU+a7gdWqIjtfnlQCGpk6ko8R6lfUgpR/nEoafjPwBbrU7cuVR+2N9V6K5lXpMsmfVzKzLBk
MmteRXwTFCz4i5m7DES88XtQu5j80VJ3TelVon5Lccy6if9BZTay284o+JL5m1oC0NtKZELDB0b3
ZV/FDXP0rQ9236U9n1KphOOVAsCiuoVh8zsyGf5/DyG40L2giGfSZMn92uTgJeH2noM/DXApra/q
mlDRN3X0Rkgg/Q3qzQphN7tKoR8js95kzUifmeW8xGED/R13kYkBQ8CUpnICxhS+jFEMPlw3A5oL
xzaV10Re7lJyQ6iHJH46sc5O95bIKYuVMWRNtfgZ4HDWxPAsQBgahwi0xOgjlt7TpD9qSyVBSZU0
LKRpcmc/zsZfYG3MnKAlLvKe5zQ+DZJa6l+DvXFmP+VMRAdSoM5skwuoDKn8p/S8NIwD+AYKta4W
/fShxyHLS6A8UGqa7M8lMJJpkTVA6R7wZt3lLz6Gk/CxL/8xXcALAVz1i1xhm041++1bRreNsR8N
2xWrcGmxfBS7ZbvC5zTxGXPKYcBCLLaXo4hClW1kk9xZ4nuanaWBhXqCfmyuwvBP4eohD2hQnFmB
dAbtK9XqNaURrW2YkedkvPB8alxCZUre1kkJm2/gS8rDwFl02kcITJk3BBWc4wTVn9oB5Jq2nBWw
WC4/znJQwLZfov2OOTeqVMK45lWSYaqmtdHu2NCpYVSlh8KqNxYGuEk2GcVPkO+wQBqfKQ5PbGfj
2k8Q73AMDCuiuCjfZ866YeCNjEDCPy6IjCtybtz6WA1o1+m8kuomYSpFJ8ZevUq6DhLwuWcpyoeF
vJ0nhPsm9YEkakaC8MN4HCUVGYajJZWn6TGSE6527mhYRqu+pMGvbjV11QoAJxPeBKRvIxbRHK4o
CXOrkDarEsAIarcKZqYU/HziZCUx90Cq2HkVWJYWLEuNmoMUSYGPsMA/NLRblXqfX6teOBABiPRh
LNYxW1Gcf7WobrRzCNZZABgyC92d9mhukjpAdgz7Ug/7YG4LrIbYrx5RSbqKj6iZ3HOS465S/U8A
kucHwIY1H1b9DLXQruRp5am56ggyS+WCOlGcMISiwqZV093HY0x0y6htAmLBsAVnsebKmJJoybPp
9ruhQpu8kjMEtbWdkzdHd/hbMdBS9ftCfCoRYefCdclHQBk50iDIzQ1YZkKBxqMs/vRNZZuY9nI2
+oaqZa7IM8FPcRXbdj+PR9xGAcifYn52MH171uw5bE5DMZ+rcrpERXcV96rxORpEtKMMXYqk2MBf
zgvPGbzoTLvxy51qlbu6rmnFbbT4aXXJUeitA0gE9rt+O7YVNKzJMy7KkjEZdmu/4uWlZwlTlwM7
MS2/Vnbj5I3oiKOr10Vnq9RPcacdVf36DOj6EuurL2kQeK1oT8tcYlndKqZd3Fskuwyz0usgYI1J
dyUIf157kT62tAJ3fh/m8FWyu9zFhH1u8paDn7Bamj5lsqea03GmiywQTBAtKmRrONaPPtgxzJvh
DJMRpMkSIuSv2OtohUsq4csy2mnPD6tTy3CRJJYquw68W6iLqImq9E0K7n52VJjAMacjgZY6x6Xe
9orxr+DeQr5oTBDm5EBNWyGqCWp8z/RtJOKRAfya08d0Ezxx+15U9wZrRljemBOsY9Ncz1gr+Saq
Tmt5W6npM5aKF4DkaHDGWfWU4B5fk/FPwjXsL+j7eQ3MwkVsaAV3fpiUn4knxSpubf5FuWXQtmXx
4R0IyOnhry7TyIyFA6fFkqX0NlMaz+D4OkSZrFekU/dS/FguTgmznvVEjNeaNB1zKuYvElsjYrE4
EfeX9qiEf1L4FyTlqqJR2j7q9JIWNbUzgNbpLZ+IPeRFNcfnX8OtankHZZCOMt7uxG9dNPfR9ESX
FHukVEGCZQd3tQKylyYfBP+ZcSE7xqVt6RQMPSuofyHHJ1y+b5OCFjOm73nn9lrjleJcQwNM2RzR
8uMLEGVByCadSV9oHzVioooBV6A++JsRQ532MU0/WvQr6/k5mqNLgTmuQ1QusJpLMEeqZD0SaVSm
J4PWt1zTf+BY20NYy1c1R7qIehdSb5x+c/XC6doMOpZtPG5Ma5Xccn1ZIikOOzkCj1AlYByMyXTt
eOVDuKKmtO7BvfHh1OgF43BYvZS7g/g9cL9bemUBouJm+fnz/mzmycHFcF9It5AQhoFRDQOnGCZM
keKXyb8kSnJGTCQj9jxxCmunib8+RofwSrP+2IJpGyjClJC0rxmhKmVHgSEDfQJtCVEX3kPOnhR0
JjkzirZRdLrOxVmEGFAszhXi0M1Nm2R77t04t4SjoD2NMXpg9BHB+zMmzzoKfF4txY4xtBD64+Qz
bkCaRC8ERQYgyx7mf/+ZggXX8yPsB/BcwMtp/nWbTtiYlgFVq90FMv7hgjQUUoFmEMfyi81A0bs9
EVu0z/bQOygLX+FVCUls4J/813yFGODRXJkoYaX6CDV5P9VbuRlPgzUz1n8u94MRgK/2Lw5oUmIv
U4pAWtxIHT2fZGcNxY6DtUgcCLfPHHo70Xa5ecmwTNPNIWertbRjgvqn7GEy0LOTV4aUuEFItrKo
X0eCZPtjp7UnswjOejKfxSw4l48yuOsoV1qMLyXWHM57GoziZNmh0aQXe43hTvgHcERHIr7AWFF1
hy0IWBbAFArQSN1H29j8hJ3aPuPwLa3AeIGIwhI7WZWXYILv8quZvRWcQ/+C70gkcgBWGUUjWkbQ
TEpFBCSrPykStvQryBmjq4mzCoi86FeDJR0yBR4Rt0usSCK/fMT5lL0/U/KziGs3MnG6DY3Ltg23
4w4NtRhm16obnorKAermN69WSk41+mdWRfaPWeGBUHby9EdIZJiR0jCvNUbOAr5kRekRS7mhONjw
98En9SQiyy7vUgjcjJqiG5z+UUs9EDRyd/LmainJjXVHoV5CCKL9Dvwuo+Io+r2miOBkG0TbvFe2
GeSJOdmQqhUX8HxM7dhGv/W6mqI3DdAC2sIYUC9H0kI+0SvxW1LTA+yduFX3iIoPFVEBPar4rp3A
+GEtAh9E7ZLO2xJ4UFbjnGBX9psdy2bL/yyy/mYwIadv+JofuZdtqLNnbt38iOFGV6SmMJYPu3/F
sJehtYNvvGlX8XsalQ2Xe5XpyaEZXwrMF1HUUTCt0EokE4HtHH6Qi0KUDNEVpGPAOLzcmem6Sxjo
hBNiyOkBAXA0AFafS+yATDC5ewJ9e/69bipkIO21TcbrlPRXNQD8AMQnDA6VeAqH9NJ2HYzq6VRc
dFW9qcZP1JQr8JfRGD30uifHlvCyWb7NdXsN1s0bBTJZQeoo77AL72p+TF2+KCGoHOAgIiGeNTQ4
I/kRD2mYe3HT7GThCwYPihhpC6B7GCklJM8apH2RS4eJXBtp/CiS6iTzrow548ptJnVOeGVlTyOa
eRm8hoLG0r7Xu3fhEo/9UjxBNRcZxAGXZ/awFltqCGvwGswlJXU4wbblUrotnhF9lX9ypCySq9mu
VHZZ4yLhtRDiH2of0xqPoQiDsS33VhR6PvYt9CG+C6fbemrYr0AUTSETfWmnxYLXRpiIkLPKRyvM
MDRgqyH1LpH864jwCWfQlLgtK7WJub6cmZZ9GQzEEvaKyvSKNzkM2FeRvSAuj8HKQPBwiGPoy2yb
iK+imGxBOOUB/AQ1ZgxB8iA5jgQyrOeYSHjr3Uxu3Y9u/MwR+PXw1PwEwzsIhqIOz2PzM4dXEShL
609OkDvBwBq4Lk3Lbf/p76JpUDw8J/INUmoQE8NGTrA0CaI6SOCpuPZLvKOAHhfClSJl2xK0VTAb
sMEYbUEMGGn5D4zq7aqGDkdoUb8Te8I/SngXhehEAcX40phmIkkOqbbEdWHs7hxQjxdhLG+SMN/z
REU/KbtBJT4iKXuS4fH0hf5pobZdpeHRFKujtI5UcCzpJetqL1V4zVLtEbTNW+cTXM+CVZ0C/c/o
UfSmB7O1Z50B23RuKqRlYQM0A9Z0akth5Bbd3WsoN8J+rZWFLWkY8hvdtuoHgbytL9qCZNkJIOJ2
ah3I8BZgi4nCA6P8qqHw40BXcWZir2+7z0AfD1FPugLujkBXoa2vANXu6B0aOiMwRu9R9paXIvO/
70Lc9D49f5R42bXWT6Xf7TOCFGvIelCLKI9Sb505GtE+cORpkhTzj0rBYE7PKODVy96I2FAkxvrA
jVnA9WtCKpDTE8w6XYsP0nHUgzhhJvrPDAeerl6hnW2Kow7/V5QxQtk0eIKCvCCBdVAAim2yNYJq
SRS3pacUajx9/TatgV1QH+u0//wyQWv7M6BlhbBdzSY79B7I5irqVor1noql0xORMIud3Zi+3Q0N
TjTIXh3FNbJRS7DxvI7Tg0wHN4CUVzfZNtNHB05r8ZfFE7LI1cpoD0BS3RJLMnTRZHZ4L1okT6Eh
bDPLwPUIyLQ7xB0CroLWVbaqdhoHiGtTFiSiFV4A4SR+IFg7iS09vw4T1kY/F4Zbtwq33o1SYafp
/TFS1WMW3dr5XCjtOj4xqcFjlN+lTr4lFeFfDJN6IuASGIqgDAbijFoMU2l8UIr20HFQHgiSHgVP
UUjNg9Hbk5qZAx5uwLCl0mUaY7Ikhpzk9J5ukLYvKYdYthi1MzKzsLMkva36hMOY21xXSMjINNjt
OrQ8pjNEoMNhJW86oHzu65VC5EBO48epc9gBybgVu9r1O0hRmLI6WptBei6HYk8vbZ84GgV9w2NK
c04jExd7VO0L3nRngrphj4UakXxb1Y17nA7o0sHpizaETKzkZVnuRU30RMTvrEfVscvTgxYiTr/V
HMen+0BqT1lm9gPEWNMr17BrL3QO5X7VGowtpMCW1Cs/O88TA/RMdCxVBJNQbXWCLnhYS41DMCJt
4G0CA//kP8Eg7cUVUJwYfnJOnxTf0g0BmcCirVExkX04e5RP+j1k7q5sCM91FXuSL3mIxgdBC2Hn
csTg27WmZl9oo8cfKuoVqJ1DqpZD3anmA5NNWqfaCp1EJyEFB0i6H0A+imbnqBjcAA5H7/38ACKh
67/zzCdJtaf9S+VuDboPbyq3Q7F1S16lbqmil5FsCw5HJN2lfNM0b6GrKJ5WLobPcDtaZCZQOmqA
s9L2OZub0Yi3GQzmmjVKslapyGHd0yF7CuG70oQc9Bx1GjGibfobwAeMqTEvVEg8nCVvPaU/mPQ3
IoMkGCjlCjM0W4sC1/qdgbv08mdXf4yEZ8EYltvryQTbv640QqGRzGGsmDlSfKlQq+nJwHSXmmPm
h4fx1AlffFBGGcveAcDLGFeKdJaGL1mqoItAYdt7LZ1Kyxdhdt4Q06mIC6VTjBZ//CfQaaKdciHi
R1K8JpZPSjteiYQ7a2p6mu4qSc2VRRwz1DW8yYN5MwPy0onaxiyFzrXdshI9hOi941yoevw38UT8
h+6zbghnXV3Xfr5hk4p5TtrgrWk2MOC2Qbwqb7oTZsNRe0rdMoKHIV/tOu051j+9pt61/qtGjdJ5
k5Lvl2usgmPrtQ+5Isn0z7R2ZAvzQVIhOYQd+eWHqcb0aqeD2vukX/YrVcRZrHpTc9XqH2U9p4PH
ZJcVTKu4xip1dv+F4DIDl9uAy+WNJpfMxCSY+Q8z/Uz4cxPzt9Y4Q/cOa3owTl05cdnC0zjPR7Gn
HXqcRc7cqQcwu2Gs4M+nD7GYScwjiqfvjJOF+CVLKSlxzGmxf8j87CSDTI/M6YJuFnT4iJcC5X9x
MnWyBcmIm2oQRk2FqpGuvv5uTR3aiob+7Ozpk4j1R7Jl/TsxMziexkHGyla0tOZXY9LSddpKRrpX
ymYfcSxU/em/I/q242+byjMU0K+x9ooAA5NHRoSzngt2rHy0qSf185FTwVVLJEcU0p+6UFgLo3qF
1lMDqRVIyJtQlpcmBvrRC9N7XPmHJCTndKqONAZYikHtwA9wCAyRs0fbC14dAIglictp7bGho+kZ
OU+kspeC5vhdhM1Zk81LPe8s0Rv0mRFyvjNJ6DKA8+mBKxvqeog5AiTzTo4IWipO6R7FwE7SCSb4
EW5dELwBXLdraYBBYh0UfDmd4f3G7bzPCtVrFIw4fbSzOk6wYLxE60fJvUCKvLAjkgH5WCj1XpYy
1+VlUFdmQX4NNBxiJKWYkC2l57RPD5EkWraFen0zjfpCC3DPMLRZairTeKoVh44G8rDisE1LZoRd
ddyaBqs5uWAtnSCm+SJUPoyCpGT7sETjnQ5jDDHPvot9GsncI/mJElCF7onhQDqwBlR48oFYd90b
4ibE/ZfKdxO4RNHWqqYdK6/Nn03EqRUcCgQqF9AAXL0o5gQrlV6ZaJ4oH6JRZhU74f4rlN+6uZFP
vVfVb8l6xUa66dd+kbltSVTNwLLPgYM2gyTnRG3xKTLSJ4mlhNABgXiXsWoPlVSzsReHIkgPc3jU
WPhBBGvmK89PMltnA38dYIaTWDrpcCRBVuPWaiBX4wUN1J+mxq/+bUxQxJovpbjkbeVCg5giVtSo
3E9WC/MmsOnQQ+FkxhiR1FiTPoahu1Fonmzq+NWJsTt0HYBFUg+QX0sEcxKhvYs5A4bqEgj1S4GJ
XzTkRElCsxZrXs6JZDWo7ZHp9FmmGzls88Fas1FS5LsVKQUxLkZdD+0GncCkyDuV3iFmn8xnGD+7
vVDsmnc0QBJK+ZJG/EoRFHKhOKCFAj7Zxkvw+1kZL10t7lmpJAEp5qpvvszWcpKae3aNxcntNNkd
mXAjEECFdgpDmh8G1uVeIl11cmt9Va7y5psecpWWWHCil65Yj5C/VH3P2LVj/T0pmg2NQrduJGBE
wWvAqy1o/XupAVPsGm7fAHkzavxtGxyl0dwHZXNu2R/Vg5D8tR4EDoa1B5JxlCDcSRkcyQgV6mJ/
Uzx65Psp0A5Yjo6AyPR7BtHGMoFE0JfUQ7Q2tQAgbLqoVnYlqeAKfX9oPZVusym3a0ylwcCCxplb
c0ZiJoJB3uYsX4OMAC1AMsoK5WMHRoB4FDHJhkAlchPkKMkbmGRxjzFetAiGoJWHSdZv3lH3feqA
mNQOKdGhRQrHzJVuMtHcTkg8qxKrJOVM2HzI1CnguMzVLhW6ncY/QT/selU5rWLIqprKNshDNLQt
cNXkoMDhz4GrZRHyWb64ygsM6s2xKbXDMn3NjzGrsUSYKr1yK4IlcdXPsqx7eQAGiDpyiOtLJMgX
KBs+9yCSSrsI4msdWhc55m1t88sYwtxGSdTeWxzmwYAjuL/B6F71/1SRHtvU7goZDjBrrFVQLEw8
yet5RKJKEkZbpG5X9ivYp7zkFx30d97cCt0OLFeSEPqU0qVH45P6bHQ9NtKmP1iSSxCgKnHU9RmJ
S9gVsg48ibhuqFiLP62Xb8WblmqX0S/XY9wiza/Ga1qPl1LIzqajpeVRXuU1kc/bAptpp2Knw7ve
k5Stjt22YAYcjB4TJzI504PB1GZo3xptRC5kbkuDkBEMuOmIcVXNvVnwEWlMe4tE7KREQIf+hu5Z
lHz0rbjBH7grVGnXCR99aXzUPRKfFiBL/qUx0Wkq/WJlEhKmXaczdRl2zYgcl3FvSDu4ttMyRYcF
KoXAPHq5jkVwkZqpTsgsps4qLjthpeSQaI+wN+yuoMOCNL/sz+1RYCo4aZKT0A42EDvMaHRiDwAa
VC9gK2sWiqUNHKCglZ1G0+5tIb/xNWz0gRnBb1ZPSY8NBX63HAqbFPdO1cIjZ9ZshqwOi9cxIxBC
OQromEMCBvV4vhGixp4J/0tPr7UJNhxCccd3S7MJhalYbw2+C3iHh4CTDJkFHoEwzDy/TzxR/MrQ
KyYdwYTYfhdvLtrTNoaH86eV7RvZFG9Wm7wlg3Y3DLvXtK1aYsI/+jXLsBlRtTtzT2yKl24zY175
HU/CMVHSlds1CE40VoDkNNAYxfLkpgyBxBhyOKowX2+Y/LDKowOVtWYX8DViQykxcJ7Ty/dAqV59
T4dIPFaVzRgtM1YWKSHNxBRIhuQbVA5SHKvWSXBCelNW60UxByrJBeQ1LI8INhlktXprIP9Z9jUI
WHmCl8pYKfpIBtNeqj61St13SbCvIZuYHd9vhf7NR77IWpoxkUfFGDBlrV5pKDxBzj9DPX9EinWn
pXwYi8csK5fZtE61U0eAAUj1TZC9cbNsKyc/sockVFMTrzvaIZYVbYOG3Zp2CBfXSRtwsAUDLbH8
RFQpTzAneQjC/NCzoVR2pdI9xFBsDhMDW2hMHcKIINnG7Wbsjn7K70LK8SoTh62IcKRwRxoorM92
bwBaPQjCRuRXVQ2ylzetcKMSP1pmd5x16aN6NVGPAUbQDumMSEkb9y1FjXTRBk8H75B0hmsmDFwr
eWuQB4yESDMCVxSJmW8xDounDhZ5B29/yHo71IiIoZEBAD8iVCkN3JG0VIXRXgHZUGahLxgqtOGP
VaRb4mSRDbQHC+Z0AzWo08962Z56HFSmqW6YxO2J490XfoEuH0tlSZ4OB5rNQCys0cT0/y9sisN3
p5ROE2HAFrAb/E7G1cjwROAsN1UT7sxvUVh7UjIyZPRMweXUHYLYpcu1TgBfqJp40NVjR5Qc2Bso
7Fm6AHY4PqsmcV6XdJIPhmTsNeBCWnSh9MdVBFEjViALw2Cd0/NY0FP2f+tR3JYmnqlC3QNdYIjK
1dOVtykPWRo52dL4I9OcOaidfQXoALVOuyVqdetD8ToRWRJYgd1htiUB/keLQZMuGXmpa5ClG6d0
0cfwm+LjPCdGiTmZEz8rgJFlXNAhZOSPLGUxYacIQqWl+RfNLfpF03wrDelpRM0VdWfWha8oVJ85
eQfTa5wSfVVPWKwSnB7WIP4Zo/mFkFEIPPQXEYKZBsWIkfZePtAsG976oPQMCEGpZe4qXiUmOIm0
rmqNAHNZIEYN/pLERRTy9ZxJN5JtGYJ06q6TUX/mOwiKWL/9IthXkMA62nuI7NEtoJAkFMuYWCOY
h08W1tX3wFlAASKpD+osIQxQVlKNPgNaaGgEHMGqg2pthP7a1T6s8mkn8NVoKTiVaitSTXOdz/6L
VUydiWo+lXB8MlmSFdftkT4KBkYY/ql8uJJENPQzot4BvIcP0wopa2lN8sYUsh3h31s0ZRsxfZ/J
dwqsj3xAslxW9zo2r4qfX4KQlXXWExIh5iMTmcPc6Z6S/wurxFX751w2/0EMgKxzIXXqQkXazibu
8AQ2OiERZGaUk0ENKjqxoT0qSIQtnCVfPdatuQJkYI/+zbSn6ZYluNHUS1wWZG9ikWcM+r5+5mG3
iySEgeJaSr5iyPSmtQmIeScf09VvddHZi3JLXt67DQYCUDctD6yccZVOfZ/umj3u36GsVw0QBjn4
uPZ8ZTw/hmKjGquaC1/R4ZD/idVr1i5la26nSmDW8WAd3ReR5UG5Dc4zSfKq7hFKaWXdruLSZQuQ
UrfgzvvLx2ZB9bDgNRFuKvA0T2weeYMZTAq34nSroB5WAFpiZHJVchRJ72pTQnVY0Or9SACzFTEW
YryVsTI01r7xNboaGyX9KPt7kBx7ZvqakducXUcrB0V1YU1hhadHv0rSyJ2hRZqjXWMejb2Kc0y4
nGMq8hzxg5G+zTyBv7bKWya1JEOm0m+jgXJVxXU+SyeiVnPOCwWyJlacCvUmoWd8XBVnu2i0YPF+
9QqGLJlR6SxtivzXx1b/HrJJU7iGW72XHMG51oZN0Wk+zfYy+HtlZuQxITRg7TNhzKfKiWTezQCj
Q4ETxCIniQiUnnF/LbpfOc0P/nirwtru6HcT3dBN9o8JTkNEVPx+3U+FJwNLMdfCD81NdxCtrc9+
YOK5SQrgEdFK+ZlZzt5nUlY6462AmOv/9aGyWh4W/tWCuUFXVb2CBfy33DLBBCVAmJZA51UqHBVI
rsQBUfes0XDoEFR7qX+D3LVKwKtGz5z+cq2Fe8sYbiIsr9Hrky8MaVYO1BkqJ4sE39SI7dqf7kLx
yDA7sAxIEbkN1Wvyy02uvsb4lGDX3owhtgsdsk9a27g7oRqUw5vO92QMMwquGxD8zSqzSZB4ku9J
paUNWzqxW5cHDFvTRPgPttt8LcWwi4ffmETQiEBGfBYY2dW7hd4EHXaaXFrxHYt65DQIq3E6oAVc
VGqTC7dAiX4QA+fBPXEMdGDiy0q+TekrR9uQUtTx/KDyTreLQSnG1ISiVBcCm5eKg2EKGd2lRfE/
ys5jOXIuTbKvUlbrgg20aOuaRSCgQjMYFMkNjEkyobXG0/dBdS1ajHXbLH77UzMiCODe+7n7cbi2
jPQEXxojb2LNX4rVTaXRJSTqjqvg4CyQnIhgMSN42q+UCdsx/OyV9rscNAtcblulskxP7YQcBWHI
lTohlOKULRN2dYX7U03tTA0Y8RAksn5JkNak6AALwxC0QKNcZNtJbfASPtKB9UtLeflwmY1i9HO2
gvjRz9JEc3zkZ/M3LoI/YQqI9s0faTHU2EkNV0aftK6B59rcr+RVhP1zXJ9azOMK8BHySbzyFINC
S7usTNq76px48kl9jTWId5Un5NuWi0ieQ62h5hcDPSslGwnNy39I3qxC7ArWaxj/UmpwqhM8ii+j
/eizV6IJHc7/raTOCdmY/iPfT4RL5K3jScJ6Y1hshWAtgrwg+3OV8FAOZFcMfXie9A8sv2k5B9QR
q7BPS+TJbHlqo+4po17GsjiS/IzVyVyyfb++awXI9RQ5HeapuGug4XwMxTlOhccaVS8Rp3YTt90P
Tv526N2EaJ5KfNeaHgbg/1H4Y1DxUv4McUOCPgs2MEj2LC6hL7D5zfoj73hFbxy2+WANtBcvalK+
k7DzSPgBO0ednaNbhUeqMi2vqVsH/2IrvbdA1NHxcx17RgsQDiimTNCKChSZWxiQxHEA8TTJu/5l
TZIdQD+otzwJivPmxcEZjpmIJpDDJmKq423NnHwbRlS2Up8S9QXMA8v+ztiij+60ZZJZM1d8Fypn
Muk9NW5hZ9szT76mtQ4hJRwqZUUcDCaH4RYFxem+wINGfQZ/qWYwgN7Ubp2rBZdZcqAfRaMahA7Z
CseanGi+Vv5OwifzNzGi9AeZHacrNa1rTFjzHaAXYQXIiuQkI85yBrdtRWIGTuyHXmGlq975MKz+
otf7NTlIL3ORuJIM5R+4CVJCgmsdR8/6miwFBhvqzoG3fql4u4hZM/7sn6n+2inxswZ8pQ46jGe4
ZT4TNMgWt3t54OuiISzEh+OTOjwXk340tOyMPavnRu/YsVR2fRAz8cBhX5vPAti5lGqbBRvGdK3+
2dGdSV8hlqLoVOMzTH9GystE7AdxsJa40c5WkTka5SDZdEEn3m2vdUKr4z2Yx7IM9wa2O7wQ+5CD
JxMgl+R1DdJGcpJG2k2IPAvLWqkQQaAyDV5m/IFpI2ot9OOz9TMC0AL+jrvdrpDB+KOdHkTiT7zY
BZQC8oK6IH2uKDxDuzioIEQYuTKi1J620hGD4gYadGBnTUCkAej9ysaFUzWD/YnGhZKNA1oyu32v
MXmA0jUiBZL26OfcNtofAJC0NlBOps70v76MSM1FDepvT+O7Ubzlw3zLV4NYwduLjBVV2VXDaE9B
kn3+wzNufsv7GhIWIT0IPHiz3Y7n+WT5DJsGYT4bM+fj71D/gypCUbbUveYMxBPybSTD2czuwvSz
0IgbAQfEg16PuCIfcfKuKzOhgwKWgOpl2kngh3KTss4RIh7ZZDwUiCAAt8rW4sJ9a8SCbSh2U5R8
2r1wAT+Z28BxF2WfUjI6ukL94UOrj3ZBM4QY7pb1WaAsUYCWJkzte2dwmbe5z9wE9xOhHA1tPkxp
6aKNKMcbzOfFFSiPlEHqP4K44mSV7CqznLGRcRX+kk/iicZHBl0qxm3a9HBWls92Nc5+exkrr+V2
U6POT7DbC80P00Ds90p91LHjTpZy7KAcmnwsjNeNFW23wm0eVENymHsKdtpf8mpxARHiSz+ThAqo
yU5HajYOA4qebkGcjEkFAPUlCCLBuzDQm0XsmM1tLN4KHcH+19D80vLJTtA/1Hj+lizqbWJPaW6S
+ughLOuQPSLXOhiD5GGvLmnFyF54D2G8V2WEJtqoE2i1G59j/pxjVuu+Q2yQqI2iLyb6TanQTnd1
E58a05n2RDfK9vWKHgLRi47AI4WWb3ZCoFI749UXWaJuHgZHy+e9isc0OceMnerd9uvUgDgwQ6LY
0wbjRQ9fotGuSU5o/OFKCLmIWfChwonaQ0C5SVLald5bXqES1WdGCz1ZIaN/sauHYTEKXdedrQLJ
lgAngcHWhTP4iqcsPxU3vuc96E6BxVz/lpSnTXqeR6x/FQgouTjN/CYgXv6FmlwIBN+44G98Lnt2
BbqlH7KZGALItpGeN7Z4+RmEgFEdi4ix3KYVPGnQf5k47PRk2uPJRqztJ/OQfOssg/hBet4JA6WK
x6pqq2Q/oW7O8+eYBYn2h+HWmr9tUhQDU7sJkSq8SdZoMEmfdPJQfffFl43JTysH811DMbcU6Ecm
uEbTtbBGrVnQZ4HMy86kW66X+3H4zeM0qzCVckRGmDbLh9nz5vlYCl3fGfUG1KS5I9lbxjuGIUno
7FjG70Ue02r9WflVc6ESvR1faB0HFUg2ge+uYmNlJERMzlX4LFpSgisye4UZdrHbBorTHVvDerV6
0HQ61Na3tWV4DaX8NWbQ2eJcslATtJqd1fJcfspyTU5J56CBoQaawNB/NEnkaJtjwFoPGf51AXrC
wPioQlJcE53rUn9Vhbs+NM+opbSWhUElyEQ4ESlLBKOLdafmRwRIoYKV7pCB0oui8ZDgMAvFIOgk
t1fY8IIf3kG9wyp21wOwcre0MoLaePBvTSbZM0ooBIj2a1a7tUaKDuaLqvtTd4h/x6GMEvBcWarX
8TBlLlryPJynxV1UgY+DlqqRoQxtogPNNgo9wegBigA8BBCkQrtBMxy0otvVorwXNf3Q6UyWF4FW
FJqSuyKoCvBc4iG9h9Ny0qi7FTwgkD33/GeI5zbZHabks7B6J7WUgKAFQkQeCAdcvBJY7n4+WFQR
VyHE7ZFVKZr2K/6GJYeQNx/xx3jYx8j9BKMjavjqZ4jJD1QdLfOUGAulMXh6D2dylT0pexNrmpUt
xYtDOBCwvaBSzo0/TYstjTl6A04p1NMy3uoQRm+aSk+xJYEa4Ek6K2HoivHvNUmP6MUtIObwGGNz
M/0p4eNkcz9z6K32xb4C6DNTERSJq9cKyPA52/yJDkNKtExMtQU83y3Ldx2IPJTEGMRjHEaIsdFF
uLG/bICDmZALLItpOk7GnF0+h3NLuxXxcOve/ASgRC9jcI8sv6T1pyzvRdxi3hrtBDuFNolUmtQe
Icy68aRYo4oQ8idn2YZNr4HZWwWl/FXvq+kUswUtxGWvnpd7bXIstdOGYpG2cET0O4k6cJ1aiTwe
XUMBxNQZu2YNXU41GcdU1WD0s+Cdsz7zbcm8iAerFp6ii/6koZdEieX1Mn1a6By1BFAsOBsc68d3
Ebk/5f6PKa5K8EKfqE/Wd0UkcDf/zAKhzgLLKnQN2Doyn0H3xenC8rCCbNjQEVSAyaMpYxA2EVdt
Lqac2aP4UdJYPOGgU351TCDlGE6QLbdP84K9qCJ0Jl7G5jtGC8GOOen3uH2FpN7xN1JEECp4ya0x
2FqwHcni3uopM6cVPc+lJ0zCWSXeVRASXaAMzbVZK8IyvqzdhcKp9K80hMD3VMkFW3LTzvXQtppw
T/OIrLMDY4Ok+8KgB3GkMUnE2jv4BSiaBh4SDxrurNm2PqjJwE9pngoqqWpP72avlnFBjTonPKiZ
PGwSzssGdPea0lyQAM23LBwa4ZxorZMOv/UeD+XOoFU4FS0sSO4G7Wz+Ce1UQ+Jsxp4xfX6YgeZe
iiQJ6ikN1Ir5NX67nKEpavmnAOqIfCGD4tVlkKHL1JUgxJv00bSq98XnbOH9fsDtdQa49Qkdsvxi
HQ04s1Ky2SqZNkwj7he4672lsT8X43O6xJc8Ei50a8fKo4yXF+TSa6G8YgJ4LdP+CZNVm9avPV9u
ScKH4P2qp/im1AD+wNb3WK0ksPUJDXcifsD9dGItLqXCYZ3zDhPAbu4F3I9iU3Ni17y0Yn9J5RZ+
rkPNjniSOJTpsMZn19IibIsYu5vUZyPcXMczhM549sa1sGe25XrDE45+SOzrHaeUujDsuclc5nNY
DCbBHdT7bNFvMBXXdQ2Kk6hIl3EprrFOChF9WVM74jRs+4ynqL6GFe4S1or4LhrKtRm661oLNI4u
l5ElFHx0dUWyc4cldzJ8OHV5aUbzrFcDuYTkHDVX6rn5uiqLXXpPNfZJsfhcyr8k7GwqgevuJFTG
RVsgEcTUwJZYEKP11nIdWiELU3c0V/E1Ez5rnkDUUM+CQ2zKGZDcVfqEgJV9JaF1DEey3kqQxdal
T/Mbl5GE1CwvzTFaleOI+SEldbYfe6Y4Ux+Ii5tY2Smqq5POf9EKeV8BRj9dExTBeYsedftw0fwy
MiDZEBtYHerMgWTszTboRO5o1grKYTGAcINizcUmp+nFodQj2sDMII+XoLBKqFKWz76RbLa507Xv
pr7yda/5DIQjf6Ik7dZQG6ZkoO5yHiajIzm5IHgCiRdd3kv4m8ZGcseWvQqbkBATvttPEh1ptHny
mWqEhjCuDdVZrQNd/xyXIZC67pAu1TGXkpPNqXBYxbMeW6RWgBnOIFRB9tTza4LAZCS0ea/lO1QC
nAgr5ulEojan1m1mFOjDyPXM2NsXVQmvWSHfjOlX1heXrJ0vmZJcSNpAwwBdUzBNB2KwUbQ6QBlW
aGJSxRdCz0H6BWWq40EST5xRODvvfMGsHjPp2D8RRxYnM6czNfXnmonlVg5HC030bNBDE+rAbemg
EcXk3HRGgGhbh1iJ2LsX63ogCZvGwVx1ftqLXtW37nzlmoAkpll0MCgXYYb5StXZAE2aiY8ov/TM
2/OJaRS77lqjIg+e7uBbRCl323xcp1psymltHB002lrlfif1HJEJpxhdoRi9nVgPd8YKppV2jYFk
ZE/ppnpKaVHVsdBUA6753mnfZ0QUxC9HL2vX2tadmTQvvGl13lrBYLV+j+G5oGJpjCGulj9xuBKA
svbTRL138kIFGJhDL6W31jI+E+0QKxYshH3l4I3XTUyqu0im0KBX+RedIglYv9KGruECzxnFQ+HU
ujIbhDt3nG0NAUMvhSHzvtUoeNnNYH2SmyEAd6PtORWkfVKSKs/cgZsPDXxlR0XosMfgVi2MFy3S
mD5X/B5jw55l9Q1SwFRgfudyGUjQ1vFDX+DSEw9bB2duQAAsubuGWxmkbepXBfI9g44mJOwX7rvU
7Z4pdWCAFhNlDfqxuo159jQN+pMQ9XfQq22i3mTRuHedct+L4XCnXdKq9VcmOC/KMD/q0brjJGI8
XI3hzmDW2dpx3O++Q431L2bhodECXrgQ3zL20CMevwOs1H5+UJN1kYcLC/y2Rr4oU/fCHZYx6EqK
+MW6SQMPzZySlaT1BZqfFEXzWE9nxrpdVDtx5eZM3UcCT+Cux18lpcJcf7KMNDKBlTVgdH2II9yK
9yy2cwwyTePGCuFyBuCy4VQSD2EZBy/xBZozd6TKXatOgH5i9tO+uDLQyAl2pDPNyrBjWuUnkZ8q
0xZHGT7NueftWBZ9n6NjUkEXnfNkPhqmfgy1nYjSIz81OM/ZrWT1ty5GbBCOJUuFArnNnAPA3OFV
gn24EeAj0Z/6kxB9MqYsT3Gj3uP0peBYQttJwfkdZ3Zthx8RYDmoUNlzhehkrr6QCH7PysHeiVYA
o/fSoNT1Yw6TflbsWOfIw/ai2taP7G1A7ogJWJAL1ejl1Fy+YlF9NZu9JbZNEasRNd5moyO2F35s
rX7BhqUE6bgI8L3qNeBAHC35XcEXK1GuVlNQKv+0GPNM4tbSfl0qfsQRC1OLfI/5vvUEcxZafZg0
2dyDDQRKyYTxWO/W7ppmEhK1VyuXKXnISMGKCrmH8si9On0l47fZXZgiSzdhNDad2Vbnwqu72u5k
g284YfVG8WMU/+Q4mDzzpBz4Vbbjy+ATxJYo2uayb6r9hhEM1f1a3Pn5VFG8TjwV0h7fYrIEf4AS
Mxhedt1ANpXLTeUV39XxG/51R9IXUsZlMTe3EgOrOAG4/qdDi0rRvqvmedvcaeBM6Bucsff2BaOS
zKvMX8pwRjnR72NvYqlyN1ZzUGA3zuj91W5aIKWYlNhbbypGNvwJF6gqjOdgODEmzVcsSnbHap+1
TmE8pdQ54KJoij0lN0csn2mWnF+yyjiOhsAZENshCoJVHq1yOnEbS4qnSRhhn9fiZpvJwPIU0OJI
VOkXtKqImaZEJpkSPsKtA1uU4UQvSpQh0LYCjnKHDU3waXWqX8qN37D56Ta6xK7UaRNiC5z2r43E
EY7ql5k8rpKiyqQzFuzMlzPNBwQZcHfxmpAymE1V+TGEF0W8VGmtc1zQDqi1F0NtL51VXxQOJI1g
khTAGBIS0yFqvXoMP6ferhc6hhdHgC6ZcP6JxTZIFILti3SYTHJ32fFZ1phKspDKRFBmnbrhFCiK
ci+eDYRHKzrJtLtgUca9XyXc+Bzoi/RgCpyc9xFDEmxTKoQL1mFfwaIxcGQIBXKwYXtZu/CC/V8o
dDQ5dD1wwIZxNCuKaYG6F9bBjPTNbXowDMHX0MRnOpDmS65EYNXr84QaOnGd1tlhwAOibGV74stY
UDVrAmkoGr8qUyB5epBg1Wlm7FcVw8jFrlkEDbwd5Ad0yZMSUlxc9ysnrgy3APMYLfSEmhIezgBp
dxCX37PJG+xvKe1BXTed/9ZFoiWNUzh+6AtXzqNLKLYyo0DaI+jwbPBg2y1FoKnQrwHcVLS52xNl
dEZItNlZGdSydbTq91SNqDQnNKfDx2aqiO4iW0dUioZuWkmYPAT/5sPIfzfmE1KDV3OYj3WNACLB
mnsk/JoMGPfM+xMr0LEHAuBsZrxsQKbgnSXrRRPoe4F6En8W5UjSEgfQ/CQk9VNqAv9xlT+LSE8u
ZQNrHxh9EZS0erXwCzqcyOR2JVRgkbZ4aPij3SmniO6k8ohdlRvxxFD6b8s0GjJgvPEjBZoioSC/
EQmdjOiiahJT8yetFE46pZ7pKyD9OcyJGTqK9ZnVtNUxmqCymgdgJDwN+ifbeOlF9ysGty/sje1Z
7N1exwbB2P9vcb5mi9Gp1Yex3Gdu5IxvYt0ZBFOFiyHCuB+usiKdYWGsZLOs9XMo4SRDxSCgl2uw
Hiomgv9sVTLZHOTzzxJvYM7KL+u9lsMcdRbtbQA1IQF5E/A2aHAVNYXRBou2Tkep2mtA5e+ZzDSO
W8rulkc+HNsMku/+QYbZNB2VHGjB2h4T/CuNc1IqQZcB1MTxGTTtjlEvax0A8+I3Y4pTOneQf4gS
cY6TVQhsrB1RkrrkS3c5g5IB3fcZnV0y5mOKeJqmC20KYTAo0A+QHS0A9NuRbqWVMzmWxmuxiCdJ
fJWit6wtnvLiy+RljBD9pxuhV0rIF8sXrC22b4HvAirTVkwXVlwEmLDREpLpIhNDq4oFqpmN3bL2
//qX//N///Vr/pfop7pV+RJV5V/KobhVSdl3f/+rZFp//Uv9778efP/9r0S8TEMSDU0CLCJrhqGI
/P7X5z0po+2P/60fCz2dh6j8NNvk2OP6yUw2vn1x7RjHta6grq6G7ValLzr23junp/OrNDAADvus
U1y9MF2R87N07JYNQpSdkrU4UfRMjbWLY6V7dTvVfMvz7i0Z85ux0MrFabhoHjWpw7VhmFnDyQsi
i2plEVREe+rKGO1nvub77NgQ40JK9KTUTZvUXZfVZ+aqUMJVUjMwEScU02NjUMMdykdBB4Srcjht
7W7O95VNz1fQg/ircap1TctWAN2/D/2mV3y163xWBmRINdBvxEQGQGCxzIhpt1VqmY+0O67hsT9a
rA+Md2tYd/KEgTn35lqnykTVYhT2aF8PbsFOVsXhItfGfmToI4WL05uWo+7wcbMDEpkmrIGuYIPv
nGJsT/r1jR6yf/QPL++c6dBBKBXpDhF1iBhFAXqBON4CPxcwz6iMKBo7gxVOe5dz8z0cwCKI6cUs
hTcZDVFJLxoDGQrb0Cso6hrTU8nTjkzNmDaHzsDgajKjcyjuOHdldqUt2W85Bq3dfNfk6L6qOymv
XtI+fVUm/VXEbyl4HbqsFFVPkbuwVjzUCidpw5m4u01Fc9O5KzIoxeG9JPi13MS8udE0ckuogTOp
c2OAc1HQXrNehbbxKRgcch0562GxJc7KuCOup/18rY6YKjhu1o6m7LVRcKz/5fqWVeO/X9+mKVkI
uJqm0Cut/OfrGxsonQFWHH5YQwP/ct9pGNxQ2tgx0Ld77LrihAPxlIrqmaz7ZZv0hMthcJSv8pTU
hC6q9Db8aXOToSPuS1AFK97Z9rSSQkghvOW7gjFoIwOnZLBUUYvVz+S4kHKiAgdUzbyJgDqVkPRV
TN1RbeWDsPuoGsRMaPIFMcuHGwpb8h8FmRmRpvlS3Pk1gkRDm3Dk9t+4OmbzLC+0hxAnapo/xdod
t9YsebqYwxc1qB6ZflRJgqbjB+AAT9CvmjAGuGuunGnpVpdJeIcZCe9pRcA2QRXh9itAXi6nkSdu
pzNu4zDjYe/IrfRacWwau1eUs5NerjsDMjPVOo8QRLyw3ROFbXYK55MtKMTwgS2jxMEnX+6TEfMg
wzjBqLTBWik/8mUOvmjByeprWqjBiMXT4yGYrp5qqR5CTcKtkWrLAQaeRbSXwICl9275h00w9AUB
K1mR+MwV8WfoeHmwpQ0YFgV/tm+DQjVGq3tz03AE+tmc41PK75BbiDp0ylILEBQvA6lhxmI5AxMC
2xh4OPCaAeN3+FSlN68k2rrSM9eLDN1bsrOHJCFsUrYugvdX2/00pg/V6J8nUUVjUJ6mZr2p+csy
MmOx9HMXdSeb7NtKN/Qx99MRD1GSeBLFVXYvS4eUuBVPB7fR+UyIpclE30SGZyXW50L66pPtXJsz
XNiNkXJJ6/laTtktzcWbFEdPsym7JWSqIRQvvDxG+DcrmHydqKQl5aepDAodQU1RGAYLJ2XOT4S5
8QQICLHC7psLXh4DqnmzVb2sUnvR+dUuVBx5qc+t8C217Dh1UNDZ76i/KGwwh8076YGgIwdFSMaY
qeEBDr16//8rjykbhqrLiqqKomFI//nOXOe16Fcp1dlBdK5soTdBVwOgtph8LviUzPleaiTmc5dS
8pdJk1/bdp/HMNGVq0J5kqmF914x7/ohukuG7K+pCElg9nXaL0UybLIthdkVIyt0GYQHFbOf100D
O5X4YVbiswihsOZK2XTTjNxeZjC/nf1yLciomrTbjV62nc1bW5uE4Do+JqXeU88tMfnCXuVIhrLv
pRmgCnXSVe7UIu0H4MLZJqkrV7BbQDooB+BIvYISQTDf5OqoIAE9T2y+UuqL5Gg5Rlq3jxgH7OoW
RIAM4UIsjjO2y+w8z8klFaezubculUWJowEhAhF1HTkbK/5UZD6OQq/pDdfQRPdr6Eon6Uunc6MN
gpJQLY4YpWVkDVRSmWBWp87BNgcwuuK7rlEqC1N11s8yWUXzEAK7yas/ouuoDLixBx9mR32v6KeS
/nQnaCLHRW2O6sL6xGlKqeRDwpLT1lu6D9WN/yco2XV+MLnFOjr2qEKtVP254t5ZJ5m2K8gHeXgQ
2tdkmK6qiXdx1U6KY8cSFkSt8GX4ZxSu1vaSIQA4uP7D/rJq0Q2sQjtf12a6DQ1JaHLaRjsEnWLc
JyBi+dw8U3dDGqh1I7dg5zaD+Rt79VhFLOBreFBBiG7H1rBRA2Y8OA11+5WJXGJBfreLhKQ3GB38
ymZh0Axj/C/LkGRp/3UZIhCrISvw6LB0TVe23/+P26yoyAbMXusHpWmYxLuDMaGzWVXQOFa6QNXT
z1lcw9/6NVFqAZojE6anas7v4ajfzarEaFY+r0OM0Ram0chU1bx36XCvFN5b7kuh4SWj5I1zB7Y/
8bpxywSS8tka6SNXf5VVnnen5Mg84jykyil9xzHsGvD7jOqdGj57ADgmwbOtLNEXkyjQ4iZYKjuk
t1dvq9ujOUcbIw17xBS+Ks3qlkpxlGsy1LQG6dEl7o2zm/0oqfxk3iI2S8VwIqx8MrqSipRz3Fc+
VUgprZQxYS8DfXIOGF4wqZVA/VQMvBQS0AyuiOx53mSYHJ547hNizA7VylQ2VKkgxQFSf+1ajDDN
E6Pv++lNj/ZviHuTgl8abjpnPhHIJ9eLIgbD1slScVIquCbr9iCycjMV3GToNRoDht0BMfNDkkqP
aE4f9byfYsxRjN/X1+rRJ80pykH6yY3dpANq6dbk2hxCEBhzEvqEcpuxcg/qaaFmg+SkSdn8up6K
TjhLsXlcan/AigM2ZI6nUw1ESKR+dQSClyzGeQV5Z2TVRZkIjonvPNqLpQfIXF2ERTsX08pow35i
/Brlx4IWsx7ztdqEwTKPQWsRc6s7v0eJSFPGwIxXmQybHBAlZ4laZ1Uh6TDX6V2TlfqPQhuYBSSc
BP+hOOJKYFC9P+ov//MTXTfV/36RSxIPdVXWLclU/+teS1Nxh7eqNX1MEmCummjqvpVxUJaJxyEL
XFzOzwzAKhQ76RF+V9ZuEAaLYJ1nBKAGAajm4V4wKiSnsPaHoaxvS1Xf9C6/zfuYjRV+GC/+Jl9F
LHJYCeaOzLw77B0cQlYn7whrUebJycra3CZpcVw+LTLo0VH8I7T6WzqUb4tDYiurw7Ncc/Z+n0/g
BnxtJW1uLVQvVx44+JV4qxFEXK3G3owpXpUqak95lqTpudwD58XT+VWb/N2IqOt+UfWLwKCZUfSz
pZXXQTWv9Brtopiq1V0tM+dTPbEu/SVu9xrwLG6w6mP6UdSeki2I41wQCrBrVb9SPn1rafZut9ZG
/Jq5qF8ZhviFIb1S8fYaZ2id4VUgtmO0q9eV/TWPomv7O0gjnpnPdeP0S3psx9swBTpJAitqYBuX
T5SgHJb4u/AwGQw1qHTFExCEYDtOu6sWs/0GGxJzmYzeBzEzRUATLcNz6FVkgCE+3Kq+vqlAY8yF
U+lrJ0zgB9qTJmbH6VKJ9swZQ3r8XqgeHZ5oTXVFPHpiFEKdJOspiBQ/l0Es6m5GrWxEWBYZLx+s
i0bjjYU61xTKOe6iM1019bazWgmmJkSk7IHm1TSM7XQIRPx2BQyplDNyxxlZrnFqEVE18LxlTkVP
Q1mDEUrp/C7fR55gKkUrytb7tMA0JEHFGW/fvABqxz88UmPG/cp+nxjNGPpG7aBNsfiak3HoKQ1k
Udi8Di9JoTzXzN5Fqt0Yvue/M9tqjxys9woLx0+pajeQVdfl10T9pEk4F4M8aJFAgbu0pDQfoKTM
QkdhVxSAbMJIOCfDdeYh2SP/r1Ck8kFwU3AjLNle9iGxmx6DgXYsPDUNHVp+y6CuspFKX1Md+FqM
8tRYvsWkI5VveoZ7t0PMFon7hLs+F122FPR/eL9TbIYKz6AhY6LXn8uQdmdKPlaghmBEyxQ/sQRt
dy8z+RPpznlIR0nh41GXjrqH3wbuWEWcyMQu/tquvrI1tjScLvBHYVkWK9dEn4pk4xiSuBFo7ZxM
vGim25HWwsZ4ngTlKU+TG4E/7AXVSd2XmN1fUwwMZC8v/e7UNLGjLq2ThLMTrrrDQzyN69socY1E
izMN6T1ZzXsRnPIt4Go3ONKMCP+e8MK7epVo8aWRE9Ja/QLcftkJ5x0Tt6tpDsiaDpSlY5RXp+Yf
JUjHmtZZARKNubvJ2XBo0JhWzn9SGZ6ctsvAi6zXnpPCH0Zp0SQeFNA97YQJZyxp7qnhjtXHeNG9
mDG0lhzx/WaAnKXBl1djj4EMGArmtvLe1t3uQjKu68Mj+NQjdjYjmfwe72W9Uo6sekuC7FAbbpIy
VC8tR4KuIu/GvLLxW8kchMCfYhnd0tax3ZJjzeMuaGB5r7pIUQMR8sKbTJCzq8pU96BJsKdL8gpa
6FY5M2E9Zuz2ZWLCwomztIRoNLAMPAjBwnWPFLgUfj8sS4DSuI6SOkjQOgRJD1bszohLpGaVQ/5Z
mzkq3Fud9E8NEKk+Ac+Ox3jt6lvUTldyMhdMJlRuSOEJv9PJKopjhOAzxBQFh36f/SRl7AD/SqbM
M+TkRGFwI97mlQrZJHrmRn0ulu+oE05FE7/kGLfrdPEGtdrXFVqY87lMs48vDLXRXj9DNjYN4wMp
cSiKcplQOEsB6HOzzsE5GWm3KjBhLQBAHnhsvGERz2XBmXWLXzWsrdrV/N1MwqkGpwJCMl7JgsV+
DXmRnpvrqqtXjTYHaTWvJchm62hQNJNxsTNz7Nbi2LxZNM3Ku0mKTgAVXpiDKhnBZrQ5yIxuONCD
ywK8bumXvmN4/mpaMmUUgJqPEoddIZr9xGhpb08Pkx2qMoZk6j7JPOtPxvNAmfVyEAlX56SjBfo2
qaE5j0N77ki54Z7ZZXICUEE+0W9UQAxtTBAfu/BumLPvd8fUQmNhUyU8iFoUm9UX/cZoPjLGMTr6
zcLckleZwGIasJpEUEGWszAt55gvgQiMhedgmMlh6tWgzoYgPvcfvRTapNO/wpXaRf1ZFIo7hwHc
6PqKdxYsW2QUd3lS7nQC9jwfaISqgftunRYS+5pWofMgJCTGZ8iRB51bMxytHpDZkYww4Km8LuHx
VKQSCifJLPk6Nf2lG5KzLF/TSPFaoi7MlplW1LQMEcMSApRBINX8g7+FwCLtlgAE6main6xv9JHO
HIq1X1arsi/eWb9qRXTSn4KaeiB3JDT34lBey3K86Li15tUxvvWcaEvNJor2DoqGVUTOyThWq3xY
n3PCMPpTS1ptJOY1/+resNg9ARjNzPAMKO2MBIYgZlh/QHYI+VkZ6SlSCdRS4WZJWvA/b7Bk6f9x
ivg3ws5rx3Es27ZfRIDevFJ0IkUppDAZGS9EWnrv+fVn6OIeoE810P2QqC50oSpSSXHvNdecYyqW
YekyUpZqWdo/pogaH1O7aUL/Rdf0BVQNHpjEOSagaLVwp4dytG5VHyvlE8iw3dMZw8xOxFrh8ePy
JajvUqq9a/Pwzps1XYndYnd729XJh+cL/0ukUrjxcyvxskL0ZPeLPJX987ggoOAAnfxsBWMEIU3j
Lh9MHPFGvvl1SmILXdZMsA9RRcPAe4hZaMl9iJyv12+ppL+1WQsasX/PbvmXUPFpl7/mNVDULob1
WdIOJeQ4lCbINyPBFjYqFEr7lrL6U9n5xApr0mECWwPLMB5kV7haVVl54yhaTPftTW66S5VLF800
KFYQLmmWxSVBmTbX+SD+UKzpCQ+Rf6OoOguBYlQGwABiQLYhrmcDibQNodeeFfKzEr2NI87Epfb3
uidQwpNXh0hykSB3F52gxuqR6Zw082XHpWcDz9LauyoPj+lvw+54rR70zd6teypsr3ysr6x7lE25
6AbMu2W/KFl/wR1c6eO1fRNM5WoNSVwOTbxu7UXWmqhK0if+yBwWuypIXBFnULwJmDncC4V1U4N4
K+RnVd/PGtxEUum6sYY0c6ncWpoqsoBkFr0Ukbh57jM2cyHEU1H8swh5SD9vniMQ0HOfaOfij6C0
b93Qv1rAnvvlQ965Fsnpi0n3T9qQy7vnknTWyIWJ+fLIvQE+5hMAXGdUEe8UJ4OCPho96BHO2T8Q
YTRwLafc0eyVjqcZB2jFR92mQR8JlDC20e9eqe4zoWmdb9zRY52h+1ny8YtwldVpo7SP1nL/y/fG
1P99MDFMQ9ZMxdBk0bSeS5B/mb5zy0rrrlfHr6R+SfcSQUkN9a/J4+T3CUwEB2RpUboes3FrLqD5
m+XE436wURWz7C2hCq7AbH2HxS9fPruL0hj3TR8exuhubRL1iQBVyoyUlMxCarnWBlGwuKdow+lc
n79Wivj66CiSUJfivt1vWyFf15bKSn2JyM/ILgHRSfMNjyxbl9Kot/ycYSj2MBQX88HE7P6kOnXw
qol5T6NbaLhuGl63yDvoekw+zFaxvewkSjBCAg8HMGaTIhwgAm6GTkSisfNoFHYYmxgLpybA3cMf
inUWMgIEOouA8rm7ECLjp1TldwsfjJT0D3XXHsUr7O4MYG7NwhVjyHgx6RcqyrtRzveRuMQMkmCv
xDs61L22iruRbC8Pi7WCRf5MYqs9Ik9RFPa8Gwo28MNyBMEyzdyiIbAWJwY5ZXwIJ1vYzDd4G68z
wiXUR1yVtjrL12426GsQLi3dx0aNGrbECqsdxn+J8b++wE+bS9rO7MowX0z5I1N20jvFo1EshNHR
zt8Uf86TaBuUCxzReMuSOH3r9M8Lwahtj3SNbXn7u9VmssVCrGl2CSFnwHNbjXlQsDq2uPJ0wUBT
u8WvaaWxPbFLjPeDBiCMKiydpTpjqijcKtMxJ/GB9zacddau6MRtUd1UXLpbRc/b6Ye5Urj4t0VB
2Lv83BZjsL8Vc4azP2fBlmPg4W4I2mv4UrBlklJUuSnjIC3YARzDeYm5cgi7J2jYLjDiGe3kL4Pg
p1SzWs8bfQm1Z8ZuFe7TDFEL93Bn+JNBLILmjRmlf2M0oFeDIBtTAQFSDtJmHUkVIEvmPBm870pi
1KUp+cP83NqTJ9jjSoo67XjCS2+HNMeteydWUqjjA22KC2Uy3Z8XEmwmh/B7MLYAJmFH0XtKA+pV
BWspRUWjhpqFabpJ8Fiw8ycHRIihOU3mHG7ZcLZwM4la7qKeOR90dVBGQAxX0kDWck+1cldXZ/s/
vxcU6d+Wn5YmqrqiiKYoayIP5P99L5iN0miZajZfwxJRMlf9qTd4cF3m7rDYjYyrw2UGu0O+eaIm
btJcnkHoROedvLFQw9H4/yJG/zcTm3OFRWkAyUTA/NxjceDopdBpx++ptLAmLuUPjfWSNIpRI+jR
OGgRl1fL5EK2v9ZJ8qjxhBABOeqvAcNFRroRa981W+ZYcjosLwqgtGILByCW9YCKpON8lPKXauwA
l3pW0fE1qx80PI0HpfXeXAI1/KW9qhSPcPHZfg2OYZWvxbi+9Zv8XjCI7afYbLWoGs2Ae6mIyXRN
Acgn5QXj2p49ylG762V3l2vp5cv6bDvaQrTs8lUDPbR0MZTdvVnD6QmFYXmL1hOMthWJYF+mAQqe
5TZM2gaVgyOWSyNYtwGnDlQ1sQyJRIR5KJPUbbBtal2c50sMfDhu0yXeou2b2b0raYUnQQjM5xFD
kpb6ixa1DfSFCvqCY0taJS/3c3/HI6U3lLyedIdKwJfOXK+zXMdC3t86FzI1qC+jJe17lB61m66x
EGqAYtiXsD0umOdfbHxI6GMyACPjfelJGPeb9w36mzCTRfMrMLZrFeQnvFuYQFXuABXeCUMH44Ap
tnMJ0DOYzEycVCyc5HI9J/VGm9oadS2NBjgwE8nuTCk6juw6HAoO5fYGoNbupkuLhK/V78emPzYT
xoz8jpPlXWjS9217z1cTOmr3uqnZQznpQxaJWxvOynreaSnZhtEOGW+sYDqFXZ+4KRUMHcOkwTBU
DAM1CapXJvQpHHxCR26/AusfTiWPzbMysVjxc1PRs5XMjhUFDHLcpWySNLdTc7qQjrjUzMvuoDix
8BQvGJ8u+0VGCGXf9V2SdT8tFwSi1H+6pAyTbl72v4sIAfNwpSb3eIOQ5RSQ1QKVEbDWVX/jxJMS
6PYr3pJ0Ou/0VXVVHZbJATYfy5+Z+RY6yFJwAq+B0fTuHmUuF0Rfg6hr0QkCKJikrgE0RlDzs0SU
20S/2cgH/K99Eo+vjJKzimtI8JDL45p3bjrRllCc8Dxeq8yCUmcwdh5gnx1RJNvIhWTpvjgQeLNT
k0DGG8o2AHZ8DPbd4vYi8be6SNGZ0Xv/+U0kS/+2prY0wnmKZSqqLhr6/3tT/csNpbT2wuyNtvxq
h8fxKgHCvH+MUxFiZoy6Qw6YWgmjx0h83ZRdJkm6gBjgNGuueyZc9YGVO4YBUdqpDqxP0qdR8qaZ
8GaH3gSHTxjMuAOdkudK3DRzrClFTERsai9Y1S8TUlXvZ9+1EVDQKQ0KufdSJffE/JSmTE6K5TXg
+8QWrBlhh7ELq3mKCKtcpOM3jZkQaXFJa+gYfZvDstm9vi18ud/9m/oOVgLKQB+mukN1gDNuCSQL
0qLteJ/q5YHklGPKI20fkEnX8zPGApQv0Axna5fO6dcjp0cH2DQXygyBdcH7yxd5UnBbvjSm/rlM
zWen9N+GnxYrTVuo1Uu2p0jAX/1Qe70AZtII9qoMRGX0CY/7VCv4CRA3dX8ROsVtIbYZ8bddE7xd
Ydi4a3hi6SIjBk3GCgCyNfWBsh3g9mHkt4AWqMnTSzIFiysnP1anWnjJKPVNEPLb0RKpmUdfxT4P
6D4e9SI2jeFC7tSU7Q7WsKK3fpFx/5awpnQIaAbSk+ZmOf+b7yqZJ78l2Ysx1NVr8qIlfUKaY3YB
lr2TCsW4r3onU/xRVd2pWNzWyvC5XAiiORtQ+MVnX0bTrzdNMq1r1Hj0joTHPRNE14B0WUF+F0Bj
UVIH8L0BlgHkCkvgAcy2DHBbEd6dgpESCxWOEiV4UytFiSFHRs1fn18phmoFFzu97i5ywhM+Reca
uTjR256kBBLdipF56iNB9ulJvAxYAgSxiedVjv7Lt0b/573eUkRFV0WCM4aOteOf83ChTvoqDnX9
fVKIldzLRoDl2F20Ef4c/jFr10+QN72m2S/AemKKVQxngtuc3weu8AVX+LGXH73V2UQ0Tzi7dlqx
Bnm5qBLJ3i0JN5Wkz/OEa0Npii0cKk+xKK4XMt+z5u6cJzoZv8FBV9wvDtvVRYn2jVTWrLqfZqxl
QlAnwxmd6GyVMDV7LvvWD5kwnjwgLrYsdOk48rK39skHzbLblmc3Y8D4A1jULLurRjpTEAAmb1V8
OCw4fNQUf7zCJZ1A4HS+mkBtQPkhT4qbpD+gpjCrEGGuhdI7Lv01M3oQWpAF0zbITBJ8Uk6dL/fL
3/m0g7Jqfa9BAUZXnFFThirqBN7yf9pJivrlVqLyJP17ueW8KpZHweJmD3aKSzUE4eYpCu8IxMsY
HAg8zQAbDTkl/qMcuA4gzG51xJBaVqOrn8G3YxXOeqqDGAAOK/co5rimDRIo66leek0F8qVU8JbQ
NZ6lM1UgWgl9kQlf0NHTuY+NKbH7/AvvKynCBbIgAQvzAG+FFgvN89ynUqjEKPvXEbgmA8rJ7j9l
qfOxsMD5IH8xO5O2kAMlVzMWZ0ilZ/FpFXkrsOBYx60eizdxKvDpm690njj5EsiDFluntqs9Q+V1
Aaa2MzF+l/DFZW/lFth3m792iQ+lgBdImjmI2vR/FBjkPqshDywAmv06Y3ncuGBT+TqFbXXclUZi
iJnuA7sVYngn3uOJSpmnoNwmybimohnPbxNGLst6TqiWr2EqMFuy7HD0vLacvD5pCKXqnsQYkKEN
WBPe+uqqdVZQ0I7Q3dYjf8kK05nI/3TVCE1bvpdU21IZDAXsDtj6njzoFwi7YgnHb5aTF1j58X6b
y+YKQhlV6GiFPwYWQKwiXULTVV6MQoPKiMMbSygM+F18V/v11PD56Hw+//krrsr/2CmaOld0iQNR
k7ioa7L+PDj/5WDstSbVMlMQfyLsnsrqz9TNFK7RP7ZaXMPtJy28u+ML0ed7JqcUU3Rv4zK9C0f9
sRM74OCjtBhciWh8IPwo+qm+9j/EZ2htzQHO78HYIfBudWCglC8qX4988TeU5jzAqR6YKjsLJL95
hZ1ueT/x5S+E4M/zQzlwB5uqX9G4mC/ort86D9bCZB4EirB1vXZWctN39b7SBamoUcISWGDHM/K+
LeU9Fg81ylrZywRIoWUWJaR9D1MP20YO0exTUJHdTfFqswgVPCzD08OSy5dDIOkzYyIrdoevkL0+
SnFm6LPlH+syBdkgcrj1pEbzYN/1oO4fMnDuCfoiPJqQXvGM9pISJk2LpK7l6Pd4UZ1tI43/LHkr
9Ytc6BdjYNtu2AuEXjP9kI7qXa00b7ISooPZ6/70SIoaNLtjoeXLNmA9JRfqiRPILg71JTvN7dZ9
5HeI49Dogk6QT4dMOwlDdzt6mdNwuIhgbYinKVx/G2XwWZAzx2JT47EyaStKbXKPaPa2RId0PHxr
eD1neHZ7ZG3z/KfWXihRVkB02TV7uoUCM149gQFOSWP2ZEV3TcjPCBgQTWP0hxZOiAKBiM2cCtEe
Bt7cEs29Zv16wcwPQtQI8X/ZgwS94Tp+l6qFEyCL5126svd42avTrukRXQHr5WiquN23WDVxdFYN
9TIJ9Zi5t8njFa4eWWBcotU3yIFeghFu5u3WPpfvx8TdHPgkmRxZsgEQsrCubCpSn+VNAHkQVIUK
HYJ5gDhWqxq8TNwMKKmmZ/E6MueQYmmAkmb1K9woAi+85Qn460MCsEaJErygXLTFzSuJr66XWjQv
BpugmXS2A/1KO5yWEyfvlM/G5vJySzfL+65hOSWD+Xb0861+JgMfAjkpyxcXENhsuw5+sffEyKh6
048KsLTMmcROjFh3kZIGNDhFuDF2S/qkotGDubotqPv06QL2ZhFDKCHintaXEpF5XQIeRbejKrVk
dz5Bt8dbNtO+tGYqlMOThfFtzXG8UmDIsiLpPoe8+pyjdjiehKsP7Tvwp9OR/LXQlhSgKisHCkBo
b18aL/9pSBwnQxEUKvsHuT3LgSn+So321DMm69gfocf6YlQDkACP1ZXnLj1jVCcRhSHktBo53d3H
n6wf2R/cixYp3C2kMk5mMa6E9LpKlHbR5igUxzVvt6ve8DjrpxTOUgqNbI2smt8QC+QhW8LETbIp
gn6UuGwmqniofgZsWnZLejH69AVe8kuXaJdhsC4ahfKGhgPdiFIR3gJI56r/XHBHmEyVuWS4JjwB
7bV3NYww65pdjZQwcXubHMZyUkkK2+PGurcARTPxVT0wlUgfitR86I/EBWaHloUui8kZbeabjjwH
PN3vqxn9iI/QIJ+oOsJFO9fTNfOd2uoch4SK5VXJ5iVZ6xgz+SjVdViPMwJJ2HURav7zy17i3f5/
hdrn215mCjJU1RBJJMj/EGQGsVW0uVjln00x0rZYBy1Ut0wZ7RQPdcJlUqGKCOmdwsKK/U3KinYL
uxnf80mC6/YJBnwAJq0/ExK5k2RaiI4erUVx0UiMYwliUTH+FSSCthVuBq5en0X2w6yxhDwheNFk
EFuyFd6mGLKawrpSgMrcEAqyHhYNToeFKj6ODvziZMFH0YxKhF/J4yLna4MT52vtGt1bITfngu8I
HufiGUtb7xW8b3Sksc0JW503xIUOLsQOi6vIAWvBsC6AQlRUpKwKmYBKJDn2whbvfKwTRTozxHJE
ln06z7RmQCLHJ/4D/kAxEu/Dop+NtByvBYkkO9ozkPbYtcU6/CRCZ9x245SjDIjfpXL0k42uo7sw
uFsOd1kuz9qNMy99mLzRnNl4XbQ0WKXjmn6Y+nGxCjMu+BhyNUcZz2sniSdU8RGqhy9rnaey8+zZ
eZqYjtKf2luBOrgvclQOdmXeNGNzu5S1JLfk0Z735+JuDPj/MsFuDD6ClDzVKuGivCwo8bmyBIaR
nRNlOxcFwaUZvjTpAk550+9Ut3UnYyOtxIV4VHBiLrTk3XTu/OTELtLQx+Y8XqExfi1P1AaKEpnb
QppO/NiwnjBQj7ittOvKAFcf3F3weuYi1gmP6946X5Vtvk7jmWEjLBXZ0fnYDm2L9bWKE5OwvGFG
oNwpGKigK5fEjVO7p42H1U7H6gj3i8ZNQCE3Z4Eko4LYHqxf8o9tIjyhsToB38R9sjZmx1xgQWyH
V9FZVRCax1A0DG+daL5L6o8N7rElUkgN0/NeiWyNqTqm6+l06NxxMeZnamBt22UryahQhKMAyoUM
D9I6GkYKPSDVHcuH1mWhQH9dH1rjDutHD0Q98bPME39D2a5ybNn8EWLD4zgS6iPoE9JOSMLs2tmH
bUS4WlCVBajKX5zvgxbu9e6k2+K11DYQbAR3TbF0xzRPeyUpyt4+KzIwDre+L6p1Sg/fO4RTkv2V
2d66M9I0hGqxdAzenASd/pj4GzomfXyy3W32Z4jCEsv0kzQRE3G0COeKa9SqO1Y5neQnKiG7jYMs
s0kugcu+lZGOnnaMOIfsDmjdbhe/dhEE5zv/FJdj40TySoGM52DqBVaz6T9yMaTx20nS05Z4suIt
ECuBZw92PbBpZz3ROPyh0gs8Y+YToWrNv4YFrpWdrLgy1p87RQUQMGBqAG05j8MLrEnYAFBbaXZ/
ybpkYiv/xcqlXHF78MIiMAsD6dgjVRZg5/Lmll4wiQPycJlsDLFyl0ttcVUHutMD0+GtxHZaixTj
Vw4QiL8IgzNZ51kERPuE34CYNRtcJGShu8lJ6tIZMWgZOzkBam+VS01PjSEInphci4U9w69KpqpE
zU5P4OzgChTigIJlfWBaEEcqOSShR/a2oMhwtbw6ua6UiVGodSeW45S96S1OK7E1UmtOMzRTyc4Q
BnWMFTUIJABiB/E9CsvKIMOIsMvfi6kO6u6FlcWyvpGQWzB5QZCEHjOTp6TXwt5M/qSfWdq59xbs
OtKuYlhhHUrjmamxjYFCzrYmg8pg6AFIYGT1YVLDVFNicMX9T2sST+0Y9c/qrZPFqQSFkLgtYZ6G
295RKL6lg9hOYOwwGdLoc1Dv1Zs0k4C4sugUfB504TyYFEQnlz2xYtxyeBJLvl/HjX7yl1IQX7TR
HfjtVhnUzwstwCb4EqrU70mGDa3IzxuiTHdehPI89JA/4EA1+RzpO82G2t/dBa0CsHhBBoPJTfp6
37twXPOogpjfoeiY3CGV6oTtlj4tVCwreZEFiriApSr+0mj+htG3bgixKr645W4ihxvex24ZmWFJ
LDjmX42L3oZbnfIoOWfN2tHSWaaIpqL3hEuTKUtMjQzZ6Apj53JBkaw47aRbWflvHHKBRRpdJZeA
O1VnMBnZpOv3cZYe6VC/yiU5f3wcgsVerZNeNUrHha597cEEJ8wK+bWb+B170vqbOj+y1RT5iExG
xW0XEEpGaOUkgWfzNuuQXsf11OOsMBbcK0nriiJg50wKhXk8i5CmQSeMnBH9IIa4+bqN6EX5mhnO
AQS3OogLn9K4NmRK2GAtQP6LYITgcR5860TCg1SJxWauQAIsnskxkk+ndUAaG3JP4y0wuIoOPJSu
kIZIAV7CxhcmiWVJ5cFr9rK/PG6X0dyuKzfwnXRJSb6tVIRTbS6PZJ9ed6l5myrljb6glRxW80Oc
fRWHFCjP9M8hAW5KX6oqNsbtIh5GpMtMchpC6UknufJ8i10bkzbsHA2MXSKAV53ONJjXL4QaQmkZ
z7/WF0Npo3JkP9aeW8lRaiko5/5sAaslVRkS0E1ZrNVUpgAEGbYwFdSTnNdYxQjImVwwf6nnTWJa
Q7q2qIhfNLyQCSAfWCgDT/FA/MYK8zFM9PfsiPtf7a9u/TKI1zR0rq79Z45tUEnyS68frFIAC++b
TTnp+EvZg6JGg8QQfQdJ8ot79aJLIQQ/9ikUxa7+vEQF7Is1bAn1KlZrpwMjphaqb3gFl87vm9PI
cAU9Qhtftp2wRHYi4yG0kClolaHIgx88J4akz2hB85+s2F73vXxTCk7EZXkTjv0803Fmrb8lIi9V
276CbHmItN1X5l1mKdntBXlKjskjzE+UtaZrlPRKaBnXURY8s9l8fSuCgUFLRA7UX+df9HrH6m19
SZNgHcCab1e+55LGyb07XcF2SP8uvpSnxNnTQMM11TcXZlBeWaR1Y6LqXosVdcWDPSlEddILDIiQ
XrI8OvPeXOl/gIfygBl01r/XNAGlf3RsWQkEYUsLsei4slUHqwZ3EynweQ7RedhUniJ8ir1qi5AD
SBG7k46gCx4LtvpeocPYMjw9xNaBWpk93b3O9Lj7OhYfqS1bzRVCaVwwrrNSl0eeIQY0d5jH16VK
6IF3wY4kkH7YquuqxlMGRGEh3fMY986nCJx7jRYoJI3XtD4lfFsw7YTYS3BPJhGSYy9GmiHQMQp/
FfthTr0UDyDbKk1eSS5yoOq/VlxICH6tDwOOyzAMIDZXiUBVx4lQ6/Kev/QWUBmC+x2MvtICmr2Z
IR0rtOgt9ZnoYpCrnG1S4qtsldhz+CiSvEcEaqx6j+UMtACv4ZVqFRJ3fEfbKZzro32WeRJf8cRA
st13oBAg151lTM/CwggA1t+2ZFLerJbQaEc4Jm0ebGH97Jk78Vao+KVLH0so8Sba+OLuL1r+jRYl
+t7cXTfRzEvqt1iJYEhXTklQW/FaIpV4rm8szuFzZPAioRRK+QWqULOTobeVGEddCUmsi5fK+UXZ
BQ7m7fFSTsBKR/do3eNqsdGedGdGwUiClqX4gMpeeVv+tnGl5vsxUKKIOJOhxjNyByaCicgPyU6E
pGGbfi6JQElYirVt/iCZ8G7SFiPKN1wAESWNo9zEPdVEXYBHAQu4rQEtgo8KwJg1PG9bcTubikvN
0H1bdG6wEpyBnfz0RHzGXskwl1xGfJbOcn4TvhC0tfv2nIUsNgEVmoVJ1DmZL+qvcdTe9iF/z6f8
fVc2Cvh+aGH3oxfKC+6IHvhUB3wqbZ9EDO5biuzjTH1CFLn5yJCKcJTziq7OO89eWkbFUF8ASprm
j16iDo8hNz8Tkhsk81UThDfIFRitJBpT+0mASj1AuZup/xM/G+alth/ChF/qhMF3HMIR5SfpK2CZ
PLFew3+/eMyynUwsxGxzNmMjXWNMi4wtNryjul/uEk+kcCTOdfgoF/Whd+JjSFipHsx2qwWmUoLF
h9vjIYzSPcXkccqg38nnQS6IzdxbeKMsVYKNqrwnMWJVdS/ZIOixPgKq0bvP6vjhlMKLFaTaQ1Ye
tnNVgfxU+nB5FnsbSZhrdcRKwW+06w6Mudl9iA/qERV7fsmw4Sigb6SuBKlkXaan3a0TLmKmso9h
ERJkEKKrQ76Ucn9ZJANvmKMAlMcfi29RWfG5lss1SZJLG0yzEeWH5onTe08jGbvkChd1gBHBxgtj
y/E4XCKuEFnCRv86IKWZPO4w53HB1V5BecPP4RDdyCIgJroHUd5U445Arx7CVDSv4tkYlVCP950d
ddqdVGxAODR5T3bx1tlQgdblXOUMKCQhYp1iHoY1uDX7CBgEaPxGvV91UuSNcLzhyPh/LeziJt8q
qPllNKHJqffoOT4KDLT5h971gS4hFlREfe38r+gXneXp7HWLk+zv2Ffl2Zd30ngEeIEoz1QTVaC4
ltqtVww3z/UJvntC95VtAi0je26ggrDy3azZY9XYTuc1/zYi3kFU+ByrI9ZstreBVG6or07+zVIa
f2hE78PEPwKnZvouo3ClZU6VKog47uc+8JnJ+6Clxxk+oSa1A7WJweAgUrtl3XkapWWQ8xPMXnzU
AhqBBWstg56WViDw7Hp3k3ZwqNfU81fxCUegfJBv7nxC8ryamj2VpE8tXr2rU35slCN1wzmh1Usr
oJ6TjpVBMpn3Yj3p8g0rE4xDhKFyiKTzyPw8UddQ2r8Nhe+UVaBAdOyO4InbmLhgFagDsVd7mEgt
6p6FvkkZIhB9lTon1Owa09sN9vaee8I5aGrZoXGTeliWjmEF3QtOP00RSg1b3m/itLGD5l382ROp
ASp/fnWG9mAL5+TiI+3d/HVEAaVYVj03LfTdIwxea6q31r/K818cZ1/BE5HehbQFA2IcUYcHX9pD
QbceHIek0OxCriiAd4Z3ybxsbDUJkJDRFFQgFE7nb6aLS+dvUuZhQbR7bW8z3Yz9TgEKE0BxHgZy
9AlMIS792D2D3kLsH+81wxt8yaB5LFSMHOXpmy1WLTe1FAKF/phbe2IITGlW4YFgUhncyc1+NFoF
n9pOoAeJn5RYcoKKqttDdwWaJOMjThIm8U1jWy0ETzbal8JJ1bCuWllXTU19nv4WHLHF6svwmWSA
BqbiS6tBOPiH/Ckm4VrJr81mvLGRBKRShtJg22kz3uRfZkrmhgwyOVDuOcBLsaM1V51zMmVpwKwF
ugYmNALFfKp4asAoIlldOI60+ySPrgHyJxa2L3ngB6qics0cLBUkKTaGffPSaG3sbv0Y7zUp6D7+
X7qoyzwaabJJj8gWlVsPPpJG5tG2J6iLFiweoglZUoS1tJ7N43XdS7anVagm/RkkJ4Av2uYwsnPt
GclmyWROwO0Q+cLNzgJqSLwnr3ys33Z5cbZ3WSn4j6lRKvSXmlnBqPkHCsh0xhqTeY7Bd7NJugiO
UiSeUUS0x3ejKy4eNawC66yGAsa3fWccN5PADN5HsXa4vGZNxBYvTdezDsiuttRrbum3oVZfyoao
U/Ynr96kTfT2YOqPizhhUYrejwyX4KfBdrWdDV88DkC29LoOuDdHuE/gKwTwFfjnIzoS2u2jbetv
pbR8q1dyZ699Ip9wz2hOoVbnZpzPB0GmlRBTV7KVgEVDgwEYJx+8G5MujQbATfN99uAxQJdL3C43
TkvDNVnxLC6LTTqQCWKC4PaZc+Yb9UxPkS8TYdRFyd3MvwvXdwmEBe93rugu2hciu64XYBKb+5wN
NyGRMTqx8kaesZXvReGL1AJStvuTcYpyBQZcepiwWkhYLfraDg41gxdFlkX6Brqx/jbqONKN+YYS
eHTVf7HG8879h3JsUF+u6JZpqJoisy/8x55wp9hyFxrZ+G4eS9Dz5cC5N3mr9dK7jr7gfDuwQqRu
tXauaayuuj49F4IrUCuIkdHjbWbKKPyHv+gkLeaK4VPzlY2ASyVc91q4aqJ25SV23TGflJGVIAjv
cyhZZykFNu9WvxORGkc6dDTScym79mTjlkpTKGMf6f9qFV1Q3tTm8iMwQeq+iSsuQ5KDFkVJQN3G
qAvX5jZyUfD7E6jywzDwbEqhmuWRfAxsEPcIxEU0QoWvKp1YEWKodoYv5VgsxpLz8q1XVntSIReA
kDMG0rxSFtSnuSF0ouKWmlZI6YkPmChQkuJssg5SAoMoyhAqo3XODto0M0STaYvL3M6kNh7pMdWz
4YUX2PH0w0AfzYwN/IoM5Dhq7OrHZpXfDvzwo1uJravpHd5bOu5xDm4fGvtVkZCB7IXbMkbcsurf
CAovszjelI8tbW6ChqlJTmClQgqDzHfEyrvR4uKL6qaP5Hm+tOsUH8JwLVorSPbfK2urvp1faA94
2aOCnncv+0rM4lbo8jUn/g3foPEbX6vGl6VpX6jkWJ7dGUAcDT4A+pZKbtIiZb8DC3PIByBb2Nbp
4ukwzaAitLuhSLC68IhHC8V/sZwCLP/359SQFc1QLEux2Gj/g0ci7HXS6uOsft8HaAIwgwVIweOA
cmrrX6L4XaTETXgSshZ0sD08rJkio/EeNRcLj7K2PoGsia/zQiK6RoLjVqMUG7+gEvq6hbEhRGnp
Y/GETbq5GjamiPEpcHBDRClixTweQkhUNRRIzGoUrWM6XQ+3rxv2d/KZJdkZz8+57zQK0tqbVGqx
lIr8oPlJelMG1fsfxs5sOW4lu6K/4uh3tIHEkECE2w9AzVVkcZbIFwQlUZjnGV/vBd5rW6Rk0tG3
+7ZCEwoFZOY5Z++1LatnZBTvKuZr+Qq4AdNlGdCuOowWcxCbfB6ozGmzpK38bKsKyh554/28hby8
bfhvHLraF8WswYouB7EeLR8Swos90CpkGbyZYfo1V45qDgEVrNNckRjprzOvByhbbwHTbdOcul5n
kLuTZA7ZEGmDKyHGY6TBGmKcVmXHrUYib+pap6Bg1bN46Vx4dTWfUzBYeQoDpJey3WzjnwZw5go5
ieSHEygpHRnHyA41bNqo3QUMZPQx2IONqFgbqpO5DVT9ONvKkf+v4a5nYDR7jAjFauAAQv3jO3eq
Ntyxh9/KnwGI5Tklbw2V3SHcAXvFeY51ytBPCtHJKDnJONxjft4pFuj+GBOyGzjD0trbq1Z1MI61
l1fF9S1nFrwZAVntvcInv2/bJ2dOLkBgP02BcTFOCVB9ryBF4YK5V9GfEXyd8wsEXIJtoihYctgm
yiDe/mwIT/Nx4VucAURPogUs0pU5uLKO7+MquROqclPZ4zXODEyskX42aUm0rOoRqtmPJ366vjzu
v+CnbLkgeSTaDuloUv6li/xF3oETPgDt1rePMsmPdqafICNfzow0YvPYrmz7FtsVIz4xwdOy0Bxm
ZDHJ5FQhm0XwvOvVq0WtzCC/4ASdlNmpRvulgOC1a+c8boiJ+tquUt4aY1v1QIg5io0jIzGmf2iF
rvxrntCxcMM74H83fhDfFs/OVJzBL69nnVAh6tRLcLMI/HuMjxQt8EjUM4eJSznbF0lLraQba79G
ILcpYCtkTgM0oLlMSgup8zfnS7NUGScOCxdpE5xDhLdgiG5xdW/0o00CZUqDU82/zSl81snaVMwC
84MGudK9q2x5lD1jt8CLV7TgXAmJv9LkYf7G/3eg0dX6Vp+/p5Xl1ZKJrkk2dRfsDIN/46Uaj5nh
ymre+Vd5QH4jrPMMJbXu8yznl0UzXUSOiSvCOdLRaVIOljTrdMZ1N1cQarMb7Ya1oV3lXyJ8XYIj
A6Mg89KKv4HNote58ZGEWFc9Pj6fQLRy/iaBoUYcMyoCo1Uevzq6LIYeEMd0nM7Cup95Ld2IbqE3
DVAmrghVCQiS+oKEC9imT6JoubOtcUvf9s43ldXcJav4iwn4lS13RavEoPkaZdkuKFwMgy1KST5t
YmNMvpaMyE+kM49nxoI/ZYzsFwZtt2kxTOjU4jgMEHkq841zQevEi/blzwm1QeGcM8VivkKzqcT1
+X3EbBunBoF3uGx95q423FIHQBkaCWb6+2TJcqC0rZ8ZyO1nX93bBhoyELjjs8RFV1QlIi97i1dm
K04DrBhFENohGVg2RK9WwiOxRRBaOtIJkL66XtQQ8dDtq7ORGlRX/tpRs03Po3EbwzhQNtH0UNMu
dBDVFMuXrpDSB4m7gjo1G9slIS+vXEJB8hf+jed8a6GmCftqS8z6dicfYmSmpnmHs3QPQYEYZ+2w
u5/Sc96v2iI4SCkPqk+whX7s1PxkfJFOeg6kdZ70aW+DVcYCeQXpacfGTdykdhTEZikLFQpFqLMP
EJchb9PI0Gh3FtRanSNHOk70r5hTUurGLD0UvRlSfcArgi4+mphdyCbrMMU160MYrGcsVo7fbXRm
euewL9cROVtM4k+J8pV4ASgOIIhmehnGeAy3Nh3FOuaERnEedvJ/9dj//oaL17xy8r4XJa2pIGzf
/fA/L6LvNWktP9v/WH7b//yyt7/pP8/lS37b1i8v7cVz+f5XvvmN/Pl///2r5/b5zQ9g7iC1vO5e
6unmpenS9r8Jfsuv/P/+5L+9vP4pd1P58q9/fC+6vF3+NCYb+T/+/qkF+Kep9i9L9PLn//2Tl88Z
vw8v+XMbPf/2O16em5bf7PzTAO1hOo6jGaapSv6sAWcvP6P/E5KgKhxDOo6Np4bjeV7UbfivfxjW
P03dRtShkmeDRldDxNsU3etPiX/q7AC2oxoGZEJO7v/470/+N7vwry/l/2AZvlUDs3kYqEcMyV9m
QHtDEMxe88te0gdynHs5+q7RkCfQO3Qw7WIJmGJaEecDnr4SlQevoOWNZsxg2h6guRGoC787+uqU
au/VIkSTmoPeCR3t9Mud/Pt637AWf7s+U9ctqCmGyY2wTOddidIXXRL0KgY38IC1OU1bfPQMrtXg
e+JbHXOS3CdfDpKw3+aki6bhtxQagKUTy2E5A8ccsSvi6Lq3vE8ujK/tl02YG8eFYSuRKrsxFyeW
2uqXG5fPZj7lCqz+oRMmiFSAwCMxcypNPpO9uCAnas/+PXvc4W/z3LVrWyGvvkgiFrg2cG2JZi7E
vJA21bZpiSr3g/78yUWqbyu816s0tAWdZPDwGbYp3l6lj4NrVoHbe4YBLF8pMjwk9A4I61DGxNVV
tISFodw3XXAfmoQ7KNYYInyMz7UijZtuJDm6QsdKck7yAw5e8SVICJyI1a9xwCjdbIn8taVPuzs1
0Cp0ZoebBWi3DsLgMC6s+nxEilGCFN0Vtg+Gg9px13TIbaLGVK/H1cs8ImhJI9y1BHOQBarjs2yU
jnJMyubC4iAMZ5HJpq6nV8OYa26Ccj6r5HjRSeWKF4UuvGQ7M7uyXCJKXcdUqGUmSae6RtYwTTQO
dTtiwjiyDmOqCfqOjokCIKEXZJZESWMhhkYe3I2lOKPoqJZ5FUy5cKUHUeVWSIXxh3U7v8vyo64U
AL9LDqGSUISwp8oq+aVMOQovnkWKatlI9k0wDxuNHE48BagfFB0CQY+K3q/BzDhxtiF8DklOUta7
PqvRsgI8pRRcKTaKM7BQYKdTelW5NTVeMDjM8hEX2iBfDsIuv3WZnl5oxvRip9IHQzePwMqAi05V
i5IQ/VpoFie8QZA0Os4bnzxUyzPzv8fPv54pYVm6Cg7KFpZY3oxfnvx67OIws9SAmHLGqZA5UxPB
aIeVml0DVOIYL9LtVJCSyBxe8ccfxUD8XNIP2tePL0X/06U4lhSk1EqVf95J32y4Sllgo4wKYf+q
LMNuljlb3jY0N5qG20ZfsAL6phsQzfDgPyhRbqwGpwhXmkXsBep1sYqjgVb/VI6XU/Fo9zI4ZGmD
QLyTP5UBZl3QU79PNL2yIr6r5qFfD+zwg3xF5lfNqhhC+juxfhtZmEdJR/vEsvGu/H294abqqNS+
bBYq9tW3N5x1qFYZ+/lwrZz0ousyjOE3gzVDXgtJEgh0kqL3HPQTeh+9oDAPBaSSvIvIlmnsT6rx
d66rv65GUzXBfmWqFg/B26uRxTAaPkR516i+aZr2Qw+lft3p6ZnlMl0FwkIvV2A5UFIGVn2E2kdV
MK7OXbpKy/umKsJDGeYzwk8MlpS+Hz8SLGC/P56mXJxh7BusfK/w3l8ezxwRlp0oJUHJwxfr9bTf
6TCb7JlsvTR2kbuAip0fLb0LUc6xEmulDhCi53hJs7B8jGH6d37WnA0FEfqkoLboloDdKQ/PPNte
03Q1GMHUpwYaigfej+9drTSH0o4vxt6nuPEbYBeNeRU2ZAMokXQDKl9jLB5/lAXCKbUPjjTKgodx
hC3NTydFkX61ZXgdCQpceAE1EKz0J0xHGuWdvgGiMDHlWdwj7alEiw6nDII98M+mNZKdjCT4KAeV
H4FOQaX4B8hrQCXm8rFoW2dt+4WzHZPIZn8fg1059t+0cTFr0zsualRrU5Wui8mELRfh5SZNBzja
hBjOUGfA/JTjnmitE1JlcaFO9bSPS+sq7vvvsZYHB543c12w1K+EP3BwMEfm8Xq0GypBBkxX3ckS
oZ7v9ADRHRpI2QWhTBhroCyD/xwHJIH9IQ7TL37QAvpvEEBBY5t5mK8MzDO8zFW3jktTfaAWIx8q
Na5KBSFdm+H5TDh2rGgbeQm03nXZ9WiQDNruBnM1l/Z5ucmiWl35aWfTycw3YTX4jyn1mUlZXjid
3DlOscYDvR9yB06zLPFWjohGFbQ7Zn9u6/lbyl3fpKpzjqocqJmIdv5cfre7Qbm36IeLBa2jBOWX
gYeJaCj0RbNW7kwer1tWwXsorGdbxRdEQhETx5a/VxjRxoGhjjmEeCXJRpw1agMQiWIqsV1tXrzr
/pq11XGLitBGdsGVM8fPRglBtx5L0jS7THMjs5LsL7rlDgTOW1lzPxb6TcExAOmWHRxHtSKNMavG
qzpAbuGM181y0+zK/GLQNQeimZDQW7iili+przb7oGyR7tVNe6EVKE80RHx2AupVlDO3lAY1aFby
ErohWNvDSAmSkAOYBNj0NS2eyKuFzpbREkUOtlH0iOnrjP/VkD4HgvDAe3lsp2mjszq5fQi3YZTD
TzR/kIhU/hJMmK4VRC86jXzXlzP7I5GZbtCT1h4Mtlv4M1ggqLsxYaScTOOAVpBBLbcq2mjCHCjM
1ezLCpcekRiJgjtbVgqRMDP6tzmo69uQD8yt1W76unK2eYDE0/QJE7V18glNcJBVXf1MmnDPuGA1
xEV/ozkM2RRp7xOFYE8mpoaLDGpRF6MK8a2ofzGNS9MPz3k2tpQIH3LG/7C7mTYLv8nBXOUgs/z8
LysZ4ahjPokW2Y5FTFcPLzRAY05KVnQlnEC/t/hctbTukrj1V9FkOwRxtrNHlkr0mcr8D6ddi8Xc
ECDPuRBj6dD+cil97WikA7KoDo2qb4ox5twbjozEtPCxzpGf1iWqRt13BrZLxo5CYh8zObzlwK+z
kuydCr1RrZGWqodChRL85MeoBz6+Y69S93dHE+oYXdo0Rq3fjyamXdfRoCPbaLPOcWfeCS9Y2nWW
PsRrHDRkE2lssmc7c5jT+lPvTeW9MOr5axaIO6y9HLnq9qVIuyW6WOse7YxTQhoRgViZzm08lNP+
k0v+052lkmP8AtbXMeW7L7kGf9q2UU8ySQadNUL06c4zk/u665pNRhLmyjAqmvg0v3oneG4VcpSg
tGVGjtskKJ59DJ300zAMZqo8vxZkFs/iOtctwfHUIAqCBGHB68CcCnEst+M+sQZ6w3Z+0RoVPluE
dp98qOXc9f57sNTlM5lQhG3r3Yklswpzjgw78ArVHlblwrPqyNKK/XQm/VqiLVapM6RACoFNhynI
kvJWaS9lA2wu5cyl8GfDBVqAZBHOAjJ6ngPynIgj0nRsJ2N4Mqzu28dXrS23+rerptxkpbC15T9v
H3LLDGmEVhBbjZL5cFr4YudAAASNWwk5rcLJYLUzE2W1wNFdLdT3vPmM9+0gvfr4UuQfDjFUlqpK
28DkyPd+MjfSrp9kyjxLgDREG4dAULG3fT8xfJ6BdhJuQpxKG5VHQjY1mqFDeRXVobmjrNQRtEC3
ctL2Vm3s72yb7V3kjF/mlCjCXNTxbWhWN41ZnkptAFUZ8WKaooXVETf7tiwId4BEYEu4zIlD+ulQ
JcciaycvSJxd0WlI722ECznPbOkM7fMYIo6KqgBoiZIsqZ/zzzQJgKcZ+cbSUOF1xIWqxE1cWqlc
50571UQq476OuEWyvHxiSRFNl8xVgplfORg98pUxQxfRpqeCXIisTYsjMKLvQ8Wa3iSFeY1yNKlU
oOZOmdzLwNmn+nhX03w5jQ5Ru5o+PZei/Ozs+0ocfveEAMYHim/Qk8DU8O4JyYay0AXTIEinbKhM
i9xu1Jpj1kN7kpU10VKHpFUapInJpmYJGX4ayNYKunYLx3VN0KROh9YsjoMu1g0bPPsORkAzWwuL
PdY3HmU3nmE9UXFaWN9avSjI3YDnho54Xre5Cd2ynDDjieNcjp42tMzikhKreOKjDMJM+PGTqC8r
+/uP7AigexotKpsn8u1L4dcplgvYq57sbcMNYkNzRaBeqUFzXVOYncNRLby2J665d5DijAb9Z6Jo
E4ahTNLYC9zEj/P1KDT/EAtOiv1TkMT9bUJYYzpDBswL/VLJGDMXIWlglOsF+XSY5aY+1uATFqQ7
tzR5BxMAWVORqIkO74vS59pjNTw0gaguPv7E5tJSevuJ8f9iyJKskBrl1rvOjiORm8cFkqtZCZkM
J4yc6wzCBGYIvS+jqzqDmo99Je5zQuhBeXk9R5G9oUzpQyBiVu75sdJC5ypUMvUYYYNaDYkgaCnS
w6MTRndKQC+G8R7ak8ayPB/HzNXUc7iROFi3SYfo2UwLpPqlz6NBZl2R+erVxB58IXrOhQNs1CbS
gSpabeLBc9XOrREQUWtHnp1190UjfDAqm7KObgNdoWEPV3OofcSmNMfWLRB1HxuZC2OMgbmKvaFO
T46amqdkwCU1584uCQXh67JXP6tlf19jDZ063aBzyU6tvd78Xw4SdhgmaRW9ggvJTI40TopBSZB3
YFqda1A7KspgkB+FMUbRsZKAr675xM2tPvHof/xNa28HaUspy8WQ87Z0MiT14rtTTTbVqqiBW7pT
EUSksIVMNIWXlg2aXoWRo9YMO02Iy9ak1i4J9g45Lm5T5SVzgu6TTqd4a+P7+2J46GxWGNgp5tIJ
/eXOdMrct2kH2HZYDqdTE6MQ403bpMs6kIeNT4iGgxM5hOQtRsuLesMt+7z1TOImblVtKaUUOHiG
0h2ykdrfDMNmo8Za5qpj5R/KioHEZDXPeeMHWyUmVGQBZsYJ1eHH91X84Q1aetM0ZeTyRb9utL98
FEf1la7o0Js74SpysN+0nXYKLEYtNMmvzKEkWh2QfKtmOwAFNlo8eYqXvlVhsTf4G/A/7a5X6Jk6
9fJs6CZ+tTD0V3Y8XQd6Ix56liFlIUUpWk69qdQ/x9TWH/Vg98lH+b3/bCwdcg21vcEzskwCfv1W
BLRNTCl8lLTGwTOpzrBJbOasqZ48svcnkROc66B6cMpBkNGIJKbrSD2wcjqcHCJNg7G84YcPeV07
h1Ij5LYO420NV+YQZ7HqJi2sHI7WiF1ydaU7+XBOJCjD1sfO8fFnASX0+8pGh1/YWOwJWlDfb19W
qcTZ0NFMj0ZD9QTGAABx/oMBXwZKVnYlUhSIeUHkZYEWio4BSdz4Mdw2HG1XhU10lYw/ZLwC2lQ9
CTKCizjQ2KMaYiNUxCic+9ZtcpMndwgFelwrBWELfYNHQOuuXiwmVWbqw3coQ8HwDdaoYQXZvk9U
8waKDejRmFi0sYXiCLET4yMih5BeJ2swg1BTiRxPi89pllq3GBpZuhDbr1jBi5XVlejpqvmxTxQI
2215MTfiye6L+laG2i2JT2vsWtWt9IcYTO6uVg2EfPPYo9omWEfOFLkjSGVvEtSf9KJt5MJ5SFXa
hbPqNan6qCBjdvs+OgnJ4LYyTbow4MUUkCmFqmbbauvfhnEJthkMm6Wo6hKWJj1DTVzJ3K0GDYnx
DjKxbKnPrbwTm1niwIYxGGEcQ0Ns0NQ1qxZh0tI0M6oZ5kRDRo4STItvlyOymLvsSeEkD4TCxsFY
xPs2+sFcwVmlLSG4nMU3zAEIfauMJ0sSCDIlyHUBB4hVBOVgrRh2tQz/maAGNWbEsGTyyXY6dab6
2BBo6ULKue/U1kQYMnuZ9DEIZYjkGY27o0mu2MePpP2HRc/CtmzbLMSWyT9vXy+Z2dbQTCx6UoMW
ZEOxXSk1fj5pxJgKE+nGDh0XgArXLfSDsBTpXTkrxG6YuDuTalpB9FXvjJkHOPUX+lKg7mFdl19k
1v8ArI0mP4PULPS6pnPWEgwdI9JzpidSzbahpoobAg3pexQA7keMo0Hag1tUM+cY0W33coeGdpU6
7KXj+BPqSnytVRp2zg4LUYb8GJTP3hh5MtRM36LEAerUY4tEtQm8VBxkaygXKd2Ec2AklKGoDZMA
5cIybUbqpkI36sur1g5NT4SyP0Vt23hKrygI4VpgcNUXkJP1BQKxJTqFmLQyCu7m2dBvqm65X3OL
0K1RHpF7OJ4ZDfW2Hlhi5qQ0wMTBloojmXydwsfZD9d12k9PFpRKZvSW5YYtUeW+7yBfM+dr3840
BPLFZ7van5YcYCQcpzS2e1W+29XYtuK8EZg5sRyigdTp1gSks7PAMA3qsHkYYyMfq0WBL0McGKly
BkyHY6TwAZsTVos20oQMMhX7tKcNIgppXlE4zW6sm8NmiJQGBS6WLJ3NbGPGqGxfxGhiE+jQPXz8
tP6htWxYNvWso+scHWyxHG5+2dfqTMF0w+jMbfDYEnAZwxNsv+Rx8bU1fIflP56Xb4GEvaqOaPbx
ss0NwWNN6j9NuhJemw1cT6lAWUqy5igcWZxrJ722FbFvlm+nTyW1r5k+B1rvQEGck7UYS/QLHTyo
CKdpWuePcLy+CfZSRAnTzkGF4fqd/KoEOTAGm7UFtjb+2yS/0fvMgzNlbxO/QWWYzeZdiKi1ygVh
Uu2okyKvnugpZteW09UrTib7esJ+XjTQKD6+de8ozMvpBraBpKuL1hTw1OtC8Muti0Lar03MuNSk
p+ENQ3MRN+ZjoMzJKumxrhnQWRb2Zq+YF74ZXbfrCOai0Y1PCdj8dQaM+ZOt/Q+nPy6JwS3lnGRQ
9H5QEPZhP+h9i7dZDx/qqX8I4RTSficUJIkULyjDEqJ9krEKDDDUiBnxbMJS1mNacmGYSD++Rfrv
r4ppWeCImQobNCDeD7MwJplBlKQ0TTT6vVxw4xVGPjwEtE6Tr7mfYU/2K3XNp+m8OQ5XGVmQbhNz
0UmeVzvFD7+nDSVYa+OYVCbUXdF8Q6i1fl0vlPrEoQZl/6uyNF4HfkZNWdscCRWdvjFZshj7V33e
4EIlLiUW5F3BEFrBzkXMXl+nAon6MA23n3zq31tFfGp6dpbFW2UCsHj7TqEzlISCUV+ajMCjaoCj
ZNp7x4qQITm5ShFEfPLUhBVtMSNZKXmGCiecbzoMA/pAFlWRJHftBMIpDQyAu7S29iAqJ9cx4srr
Zw4YnfmkhVCs7dZ4oG3vb5IQz06ihXABOsOrnanHr8bH08evPcenTzY5bTkjvi0o+YgWI3ibludS
VL79iIwz8qhIq8CrffmkSrrqkzWcxxktYbS0yqfZJEs9xjxUsd3Xc/ni6MzOXt9vpXA0N6jYtmqn
69a9ReRAvDa7IvpE0CB+L4Z4P6VUhWDSqDPfe3uVTV1ZgdPTcsIecE8HYhuqZrpPxDy5fuomgcSK
FUV0GHkTc0H0ajeNd0EaP2jLFJ1ScqsUPdV+PIzekBho4AYovB3IuEISO26Lxf+pfGVDO3z8CP3h
RZasK8sUeFmZGZW+vXI1kDNB47zI0zwHBD2T0B4vzp9milLPqof8nIXmhT2j7FvEFrz1xhpdPHKR
4qCH4PI/uZ7fX2Sux1aRZ8LY40tfyqNf1rosSgFqmxxQO6cm25cdfJMMRrxiqLqak1E7KSGSikGR
d+lYT5xHxFO00FVfy7TXSb8DRnCUKWGg1H6fXN2ySb19GiWXh4KURrfBTPyd4kdTjCHLkcy5zuBr
p1AdySOUlccc/RE8Mk3GSfVXfbZQo1LM1QjMquB+Us27j6/jVXry7jpsmvQooPjc/Ovd82ZNamwO
BZup3lWP/uwQZ92Ew+U0wMdTiKneikaj82vaGUC5MAaUBnQhrKjChnlg+KUC/GzM9mbQlpEPxRtk
P3sDuyBdm8mY070xYTI7VecGjL22qvaAWJejfn4c2VJdtFpwoSsANAhRMvhSwxdFwfqBTIQIhVQ/
lXZQHNVGEkqRNfNmBjuxzzPjthfJ9bSc3LUhuMwJNVjZul16it/Ro83LO9s3EXaS30YAT0PYo28C
vFXKkCGfrhx6n5ybj+/kH/QB0qZLrFtkpQnHfi/IQHbjR2HGcMbK83xvP4CeHA8YCuuGdilt1mJl
1LoX6ZBcB9Xw4qG48qk41lUT+kffgC3z8QW9ToPefbW0dxzKf1ori1b53QtAhoA9qIR+j3HPzDFZ
McYYGcd0CDprpg1SJIQDB0npKuqyZidTsevTGuOQqlNFii56ohV0U0bWj6DKhz21W3CtAw6oFWOx
uqbWSlKXMdTHaT3mGZTTfqx3iWJd1aylZCNAnpzEzipAy0i9bdDckIs44LALp8EzltBHm/1tUmR4
Hyll7ulp8WygIUVwWmJVQ5CGfbIPtmZoZSs1DadPanHn97eQ70o42G50SFm/tZ7iaNSmuC5Db8pN
uSeSxj+2QCaPqqkBCspK1gzOGksZkt0CE2OQNhhs02MH4qpFHxuO6J5MsoJleYNbzdkWEL/W1VyP
+KQazxHPdp8aW44u1qqd7J802rS9mtrf9NwWB6b06rUas6mGka6u6qR77Moxvuhh1V44lYb5Fqed
60QjI/9UigtndsPaaC9G2RwRfWW7MOmzo4+umEioyaJHPcarqM7ETW/xN8Z07M5tPD/MtJe2MkAo
HdrTj8aAWiY6/CUAGIMabIOBuTSNJ39laa3lhW37CGm6TJkTtJaAksFg+KiJ9qGEG1/ixqDOAE7r
Kc4Ixcoqr2VUrgS0vVmYxqGiBcR4HPlTlBdA0ZNoE4fmuIWEAOniVrSG59OZOtKAQieDoLaUcX0Q
yddghp2zdKqLutg4uaOe/vofsg0/fjP+0IGxVdSeeK5QfHLYWR6LX7aGwihjpxRD4PXBjRoy1bHz
H3qhnMkhrDAXOljIB+U4A3yo65ZTWISSvcBcZ1M32DFG36iDjcPwu61gLzfjbUSaStgJ/zor5q0e
TOX+tX1oZ2TZ2wIjT0x89scf4h0BfjnLLzMQfAeSAkFHh/r2QyCQEQkmeQ6qoVNs6b2Qrgc5VI6Y
56OdOtsH6ds33aSs/TYeL5lc55tBcFY1L4LIGE9cpgM3yERSOhePaBKzUx7b3z+5yj+8YRZ0aL54
DeWRo77b58KG1bCBhI4EMelXljLek82N/rtbGC9ZAFAlYv7rz3kGs8b0tzlv0lj6MF5yRoAfX8xy
R94uiLa1dN6Q2ZqOiZr17R2zKgziTpmRBZkoXuU0G7PMP1l0td+HUywl6rKlLv11WMfvnq3KThOI
ibAL7VklRJHCksgxBGKnCugeRA6NQLQ8Mo56YQZkmcFUXpokat+D5EonUnz99CdxDf4p0QP/VCec
rcG9HBg/pyXxHoTEtbq2dTjE4Q/gVT2BzuGYc7Km8UcZMZNqg65ipS0RYuq+oJM4TN95PiPyv0oG
GUNVER6LRz5PB4D3QcfyDwZsi/mTai9mFtFB03+YcLFzrNIPor9tfIhd09hGG5k3gzsM+tNgUKFo
LaepPJq92EmfLZ3+mlNzAZFB6r0PZiLlYTMIP9tbU7xqVethjBDfQ8s8iBllalX5oOmDbj9Vwze9
UrVdnl7pjNVXhhljDErbtc5UfMOC5q9Njun6mJHOQ3F+1MM7UAKIiBBNrVKHTD/J0xX6mVxFZiv2
naLemCmdyqwmFCmnZovDNtkSQZVdpc58XdXGBXKI4JQTETHlKDWwuKaYPrnwFKTM1CHr6hO8+vlA
HuVEjl+dMF0s+oT1OyrCm8CCbYrlrI+OfelEl4TRd67S+7fKSK6YMcbnHs3TvvCJ1JQJ1UOFm3Bt
JAbQ8KihvRBxP72g8eXGTFuH1APdAt2QXzD+045ymLXjkEMiESnsFqVUj6KyhWvowbCioWYedA5N
h5oFOLANZTsKM+B7HLLPXt/fV5llZyRmQuO7Zg5uv+u8j1DZhg6XnEf5+KxPQXQ25v5rLaW+p8QC
KPG9taLp0BPys/WZUHqpzJVTOjXFqkpmvq54ERGrTNnSWCG7aZLUhEKOTO+TFJhIc2JAHO8GBC94
wOfGG1qoaQRbfCeHw9WoEO22VzgsWLY7lLXcovu5DJOyucTkfrTmr47SA/kpPNr4T1qbhXuZymxn
tFgqJYw8MdaXg+/U14pj4pAFpiRM7SR0IgUnsqEN/6CaWEnC7IXRRzK71lgi5FJj5t6lqZ1xc0s7
9A9EAHTHMGEJZVvOXeYJpHzFlX4endhgRH4Z1+RVRRMhqBru1ctZlN8CCBgjXUJEUCMca7O6TvX5
WW3GaRvAYYpjmB+ZCYsv1UyIz4RvVQPxDeVE8ec7KBwD0sU5OOcjKJ8EAVSb2KuGT+j3dJhFs7Tt
qgTHIgqlVeJgHo4w9NLwvkhiQfux5sRnQpjERp3RxaIFjrgK0EUNW6Eoob3QmOkvh1LeaHaBMlsH
wJdx8qFJOKxMGMBEz1igcRklh5VmHkuKx2OGAAHZ5TEdLIJcDCJ/wgqH1scLNYCW3xoSUl9WaDpD
urP0Ld+t1UBG2ymJeZ7KqiNtHkx4Z0JY0L40Ius3XYPRap6+hw2aJjImxmWGAXYwolYxMvmA5nv2
9CbiqAIvQh8CMriGaqPP4TdBArtXRtp3qffcOyV4LmAouEHJM15g6IkbBQxywUi8DpWVI8gHjdvq
Skv8W46hP3J/vA794L7MUdTP3RUb2VaheYiHHGKk32h0DuZ1rIdfLKw7nv9IwyrZt/AjaIHR1HF4
9JkStq4PDFiZ+BaCsVa8ySg2ZQoAdhyUH03DaMCaWTQspF4pYUyqmjMejVVlY8CLS2USbrqwJ07C
Mq8537p+NO3sJrsdJMgKHEMCOs/MDFNJvGy4I3n9BYSkwKbsN4s8rHRjy/wup9CdWjzjWDM4/RuB
l+gVlfKsf9PLVcdT6fYqtwfJQEWa/YohJliSBs8JQLUx69cKYCZXk364Qcm63Ev1uWxbmxMRRAgF
fqx9FyET2+QmGrNuTm6oecjPmfUehGXISdLHyVIDw6xp44W68diAu2i0aiQeTPNaTV8SyhusZKP6
NKUzBlbSbdUKAldl3tY8HCufyESsiLY3OaTt9Aq6QCY3OeNqACTFkhRgbrtJXlYyPkR5gEO1TnJX
jYMnNI0nLQQMYUNfN0puDtoZx2Uad2SOeYD+Yns9KdI4AWAxYrAYcmYSM1s++fLKV1agxwnHpGvU
OO7aEbWFxY+SSXIojOUqtqwzAoDL2Ci6tU90OiT89DKOUhqtEbGGhRKeQ6E8M7Q8+rlYdSF/DLVc
4/4XSee1ZCmSLdEvwgwI5CtwRGotX7AUlYgggEDD18+i5+XaTE/frKxzIIRv9+UuXc6D0aRx6GPX
n3oKFwDVrfV4oXqO3q0ag8OUVR/Z5D9t0C4dXXwbuX1fra5gUS3+yfDP6eUDD8lHGPC3Tck2U6iY
lEpaNDuKlxSgX6yUqplp6d+5D6eoZ7nz8jwpJ8JFwgsx91ZvpshhqDUe18OpOtQNZcCjdx8M5ZdV
Gjd65q86hnxwmzH980pQ+Qs3GS/jn1j0CZZhA0Kql1EtkDyLTP5BLOMDduoXuuF6P7uxS/7XcYUg
EgoPVlSe3WVW+RVuzVORAu30J4YrPV+76Hkc+OSn2PUflsLhT+HIAsOL90VSdZAunBc5LuMv38Sv
3QJ5X7qrcbBbUgU2uMfZLmFxQ83otQOY9TPfaPYeMBn4VXovhfuYWYrLD0hcUzdMr/ZIbu/Ko4E8
G23USJZ+E1k2EqhWkDxdz6BstALZPbvfG94Gzq8joz2fWR1dVklL3XtW70OxCtA5omGdfmya0I+5
NRjV6gHHJgypqik+FwtZeS2e/3td+Qbzg/aDGBQSUSrPvU5z3qQ62F/lYvojZxiNfscnPgRYin0g
wF76aOvhmZfnloeQZkw4+VHtjEcjM+G8OnwZRtXdZXr4avGLUofzjyANZjCL0xoRpJ9txrCEebql
JDn4dUWtkEVzn0ZafrhQY9KUZs1qYoBSlR8G3DZ/Uo8erk106/DL4KUM+fu4nNTinHhMJB/cdTSj
BtBVkJt/0J1qltvqQ+X8sUsB8FcO+GillVA4V5wmWR7SWj4Is9jYeLDJYFGNsm0jbbhlCZjIgCtw
JhropA5/mXT5sns+RdNu3nxPXS2q+1oY0UWFeLOM/mvsAxFzKufAOP1mLStWb6+3NatV1eBcTCVf
NHG2UzA5/1woOq4xxfVOBh8y+WS21qVf509hlT3pQDhx1bPKBwv3tzLsqDlof81yeVR+/1pv02EK
DNT7jTMtvuZr2wRDWPO3NX0+9XLjnpiG/PGW8apb4eKeRN5vA+PBbml1mVluqfFRyU3b7GXWZkBD
8BZ7traSIi15xBFPoxF/m4Phka8UzEMp6wrWwxETpxUBYETo4nXF8zvEcHQb1Ywk7Vjhj364MH5u
MoZyI18vVLyTI7MHT94bzU5HM2qG1xuN271xv7nEhelf0onh3hmjK5MOGhcJw/o7L1cqfXH5Jmvn
H5pg+WkltZuDJpEx0ea9jTxsVqnvjaD76wIeWehIBws4FGVcl7WjysRYeVJLf35K5fDcseBHU9pi
xWj33h1kdrShnyL0rwicQbqdyMW5O0c+eGtH4KU0VSE2jobGZMlEYhVPdW2/k4cTSUrcAr4AJVUQ
9/BQHdewpLk555npvCbOAuq761bMyTThoQqW8CCmY2tnOnJn/nq5n3mwPFPGXnxZmc6KuHfejK5H
r7Plr1pAtaGz/yO+Fc8mtCt+SoCFMpsv//s//Fl2X4nDtnFE2R2pdogp3eIZ4Ft65iT94wV6B/Lx
gzNrPSxkKyJO6T9TmxGVnKvrLRfZbo8H3Nhsx4XgWIRr7CIEkntw9tavoQn/kMEuZzN9zgMepgGj
imuwFlTUdkU1ZRiWGq/nrUsWt8f6nt8Ryv7oTBibrk+9H1ygD0Q4lFOJ4upbIZtV++a6/ru1Ep8i
LJLi2Qla3qXTWI5fTZ2X8eJxAAwBt8Hv4eEeGk45yE7S9Jh9hgi6DRlr19Y8z1ZWx0EAyh3BZBg2
hnNO+eiA/0iLt0ohMlLvqMzPbuFhtLJ85ofYH/Co+SL7LpFB++WgJxlNhwua0MYU9u9NioHOXK3L
ikB9pDcV94pVtR1IxIxavA1q/QzztEjUmr3PXQbyiM3fqXNsdLzYZgpAslSAWCckpNkyaT/0chUZ
ZYYy5wAi8A112Ak2fqbOKX2kGptIPW5/nuzSaLS3yG65NHp0SpRe6cTaI3m42foKNLIZDS5pxZ4C
dKPVHhWluOM4DuFC5e0ut4oTGkeEVYS/Xas/zHAZaOu87wPyQNWWc3l2s7tyBM5GygDMa/WowEAd
uEr8ViaTd0ITU+wodjkoIP601+WU5pMcBWEaIvsz+2RVNe+GA/iTzjoXem7w0g6E4Hj9iCrNVDTm
Kplctz4K5swz1oz/emC8u5HG6n5g2NasKspB8CeZwziXcS90SM5wDbSkAQdIrMZ/reVNt1OY/9rr
taIigvMDrQNw4CIegTcvhYtUusQ+DB5hycTfyoEcpL4FGY4lrK8ofqf4xdmf08IK3zKgNqM7eXyr
fIdcZ1+RXG/qKvwaqQ7Bbm/SSGNw7gkBvQ0hKRxtV18zrYmGxd94UiWnKgxdzENcHhw2CbuE4Rby
u3FFb9MSiVKCaurAZfom3XYjMvSmMasAdYGfbrFNFSWduR3Yv7J8tPrqwxfsocFqPNfKPOS6hnTG
qTJyM4oJtFrnU9b+ZsaM+VrIR2uyl0O4/Tha/wE1M49C9bFcPVJGbu3yKmcUAwHXrMGfRlvd08Sw
LKzt0eatbRI6K8DAIef80vrwKmd6L2oEnKNfsKKxoEcIKYjFjfOpsNflDIsu7aDrIZmCNB1M+rDr
jJKANUQBsB6gedA3zajk4LnuZY+mfqCrVcAFBW3jANpymagUlH6hqNtmDrpP2JGATX3slz/LpNpx
J991xIYSLo0D3MDPtoUYBTEeE99KCdaE4YgcTIkr5EfTRnynW9q6q2DeMKJivVxknWhArPFA7EXn
MNVqTbGAbV/OYzDfrMs3o+Ls6NQ24yBqQSzLLs/GAq479Rv6eLObiVsqPB+wLbP+D+ravadbRZmI
CVq939aztYn8/17d1H5gLv5GL/CGLlOqCHnq1irNV1S1S89SPivyhpDjD7EZ5O9rqS7NDjHC5qEr
qhDQfyF/lOahR7ePQj7paDR/5tRvD6uonaPduM/1UvwOJXTsDh6lY0yIu/11S0cuu6vpcPKpAWK0
v9yE7lpp0wWgOlzmi+SI2A3v/It1pKR0orF6TqvMjHoCbbGneSKgp8FO1e+LAnYqB/ooszyjlBQ0
kwPjf8h63GN81b7qIumHT8YYztFisUBoCFk5afpx7jmPrLjAbJTEUY2RnLEmhdnASG5lxeIOzSGe
VXQz+1/ClSnXxYbuahRDVrNcMqkeGGHzsj8rx4fc2fifS0mIoBiiTA0HNOScKhzr0GiwjW6t2CMA
qgYKS9/mZhNvSXth6Hk906oYkUz4mmg5xehA0acpORHtVzjQHKdiUGachSpWrvVX5qiZlSzghRYs
t9N6gahFiyTzwmbSf/0AoFuC1MdUDBV2owLDolMr4INU6q2e54S8JwirwGOXS1eacPXFoEmSpxNg
vLClmSqHhQQmKyI9A2OKUA4vCOQRx/kcqDnnPsnBZbOs79FHoqIeSbBqwGFxiNExPs/fNmv5NRci
8tVQ8MFa2Ob1HhdkMcIhSN3lmv0bsnWIlyk4q20TfO3lh5bl2XOlpt73adXd4+IKKE9hGo/uqhn2
+OSRzcW4LjPq2CRTkKwjSZrn3QuXSY+atoaUEfEnKptMGy6LLrhPN8ONX1vAwPz0ppvHpB3Zf2U/
7BeyZBJtFUH2LY/ZSHuLAXXe/ev8jR6KFp6iO4sr6a44SixYKlO7nFZ6V8A8FrG7dQ/S4veYUgQm
g6dUpoR9dNfCNAc7cCpvqq0048kK60tlZ84rbOl/I49W5PkdbXwdsB2S9vmZ765gCjwjRG3OHHXC
PVGz5uE+IFpgsh3oBctmISqM5MGt0Vogqh3KhTtlohzTTrjwbYvSv3Utg2/lP7miaW5HAP+woo7L
yl6am6HacfODUdJDtVrGYUTFToQ9S67Kxktma9LWdvgM3WGJU3f9LmV/n/Xbqz2V1WnA+xptOdb0
NO+oXLf9W5/jFxI3Q7pp3Xjh3PRmVDZ7ewCcFOQQK4J6Cnsz4Vgee/v/uEEOr2F7Ce+R4goZF+Ud
A8MmboqeOrl1uA2fLcHNyJ6x+yOEn2eHAg6tx5esYVKXCWi0K9T3avCBZyJz5ry0uiXknhOlPNtq
SPKRhgWnUAR5tieFVzxZrfVLVqx7ZoZ7Iw8lzZ3qu6yMIslJ8RgWaqQxicvAAZvplMWjbvnJk8Ma
stAHKUD05SH+WVH+jU4+Jp4GyOobQxLODSBtp72ZNRdxZ6UylQNStqd6rDXAfptlP1sewiCdXRV1
bQagz/+a/L64lEb62XP7hHZDvNxglV0aegjmbnxgw/xMd0lCutTBOGpnZTvdCdnyeaiD77b+2noO
y3W4fVIr98DJnjr1IbvsMAYcx+KZOefJK2jioGQP80BFi8XMUStAJ06/aqGvHFfOUeU0MoYAzjkH
Yn1doEhSBt4Z4oZL1UttrjP7S0PEMecz4+hjF1iVuVzmw13u01y12dxIBVyrwgCr5zKL8Uvrph8s
ur/zVw+WbcxjQhYo9y9ZIEmQZ6iBNF8QEPp1BEQKbLBJXpMF2grvtjWNC6dVd21qfSuyzcOQ/YYN
ow9neHBM+LfBf9TkB2/Q8ewBoecmNOUzfag2sjlhGbSCbp9zHQLshJZ07oWxPaB5jkfVZF+EateT
XacXdW3cLcq/by0o3MoKKhz5zfXcQCYqKRtvec8HeqprvuptobeGNhsrLb+BmXpJX2Y3HfWpgvES
+/T9AGgRPLFzw2TuZuN2gY+cwqhQShj8ASmK7AbaagiaKHG7tDsJmjfq0NiSPsB2LdIHM2/siPNQ
xe95Ksd91envOhPSHbskY1w/WLBcliCkKJyrsneer0ocl83iFq9haehev9TWsuceNV3rbvUbhPq3
cAueXos1P8wXjDU1sdl+p+wH/iNr2Leu5mhantMa9UBJE+F36ji11+MvfeY3vvLPrdKfKFX2rePI
71RO3+jXJmVsDGc8WpzxZEsO2HUdWwt3f7fj+Eh3qY45rddxyEe/qQ+Me1xBIPFt4w8Xz/loO9On
3W0dOeysvWoWSg0qjpt4Ae1LSUfEcRI7p8T86/Z/2xzGf3r0ymOvBV8pHQXapKzI5nzLdvI5Vtq/
cUdo7q3ofCJmNMgMarlWk/E57zQc4cMNMIZBE7DpvbhsylcXQ5mv1JZ4gnfX4NBWY1U+kUtmTg5m
vJFvVBkUe4NWcajgYS9Gfxxb/WWbXZUMW2AftSdQvNODFWqoD4bgpWzZ22wNPLq4tjQ62OKNL4Mt
EcTg5pBc8U0i6bfctCDpLd3MDTPMEs/t54MoaloExmo5VMU0R1RbPEwjFP2yqcq4WdjOROqKs8pW
STPmeJYdinGZh3Wc5cxWcfu3rOB7NV840F5Euzz/nLJsezk6sNXRQjb0X/MJHVyDD4w5BhWPdglW
0vNfHIPO2TzOZyjtHi4qRqJ2kxStj4VwHk4ZKpiBd+raHfrrAu/1plgMcJQQPgcmC9hzKR/WGmuw
mRkYbhg1deozTBfNL2GwpwY6qXzjwweKgwu6/OaUDVBy7hbFnd4cknnhTbNc69Z39C1Mu+FUmjgU
Gg+OyUbksazQKbgY+hT6OTf8pYPLNTPo4LP17+JRzzEYiuwkSTGAaS1SSt4gdLSjd/Rc+9utNifu
I1KN6gRh8JGt4ppKTloUTo4OvIfRKR4KqtYQhGyuCs6u8yU4fGqUDmarQ7tddlZI91a4PoZOe+Fb
rMRiWRVtVihlKwSBwyoLLnepcetL5OoSqvXoVEfDdKnc6ip0yLopP50arnjrVy9yNwMNsn+n9shQ
Cuqchf1dcASkNrII3Btc+hfu4v+MHv1EoaK+Yyu/yWU8LoNDbzjyFJtIdy3ItnF6frQajf8ju7LZ
OQr6Z/8N08wYhw6p6RMygzp0KxM7Ro3imhXyELgdFHxyr8YnPa+/hr/1zE+w2qNe0wpU9d05kOVV
v3c8jLPnHHLaRKCpsza7UE2WaFJInU3uMCsZMM75yrv0tvyuavXlxmmECYiakyAAFDtM+4eMQubS
nFG51j+xjh8hWGFMdo4XG+Z6Rnp/LXh4bu2ueGsr75MNwksYIN4pwVbR9bxi3jbx+aDrBi48N4yP
KF99SK6DsFCuDQsHpPdaVNMNFhNQGJNTHzp9U/T5KSWgaTWStcBDOBmNe01VeuX/pI4ZheQBmIfj
dKM+iiSOywmCBC96cQEMKQ2vzfkuKNONxbQ2TmVpnp0MTkXdYerqfOOhnfomnnr+hGDNf5q1u52E
Nk6ByQCj7smtYN0CjClqZmGj+jMEkSfTKL8y6jzPNQgkXoP7yqsVnm8HbOZsvkknX4+eCr57CDSc
ZbjpbwV/ygIBKuaA9Y+J7bNnG/YVTh12Jtkfep9Gq3X90GvBYU+yy2r28SmkzBkcrs1BB/G28dFr
q6u0C5/cgR7O4LJ1Jo7A/Nm2oRYO8nAt8e0ktaUOAUaqbvRftizjmXBG5sov2hueGrkbR1IXoIBF
Un+ei4CVExsdEzxGoaHzmWGtOjQzVPTeuezc0XjFYgz/gpwyAbBOD/CGLCYDJPGibKDJe8W9ao4U
2LgtuIIWui6/Jkkrty4IAXPkjBqnRK8mDdc7dp3kwqiS1jZeVg7tWVjTdp031WGuLWbeLfua3NqD
syCXsHpToj3R/LAqjZLLrjbN3nwg4w1ZsjIhozAJ7Y5rANRlMTPASMzC3J17IOhSXzsvw5ZH7G0Z
+6uwqnGGZdh6wY8yfy3iLp/TC3TxOye3bkxhvxf12F7lRrZEres/Gp2+r3qHDjTDr5jKULVE6xpb
m6+Os9nCkvboOLZuShqAWytbYYewY+LbvTHC7U11K6r9/OkaYXldrO7JXMMMHjvTnHKm3RZZ8Gwt
QYk4SdhmzMdLlrivjNoA8rHuteXTJbjPKtJmd/Evy2fgTPejXr/SutAAnqDJ4QCLPOWkVCpzlIOz
3TVDeZzG8G0x2QCE+Bx7g54xGjavmNKfPZW554bs8s4IhYoXXq5D8EPZ6bMd3Cj+ucd1tWiQT3Lg
uLndXhQTfeGNf4EdWh8wW1wNA842OcAj5xHIPDRmVKMjw9j84KTmIxo7hXIhMZ+zQ3EtpyXqprw1
v6Gt5zmc9fWgKAaZRUF7IjdX7nL/3MFqCFZ437qkOFP4261Ms4+lo+6AGw0sFV5ZQq0Z54LgT+c0
5JgOvx3DO3Qzm+0kwCd7xgNpnrrce0i9nK49A9p+1zFh8EyBcajkAr7ecT0AwIJ0nfQrVdn9PLNR
9+PJAvREMDbcjmlbkmBzx9eQnM+jXxnX4bJS/QYJHFn0PFpoNK67vdlBtXIi9KJBsD/3K6dnPFqX
hbFg3Wurl7aR/klW1suwaetqQp01mp5799b8OlJcFU0L1GXPEcrlczOhxioaSnzQIpCZPvJqAYyM
7ERTW3/hjbQvV037JVdoAhy0KLRwLhQAGkZoZxvue+RkHnOMen6WgXFtUEEVLsFzHTI0DgYDaQvt
Acwcz3TIMQhDPzkRnV/zfrHklAzxl4C+myUUL6TzyC55n3gkECEm+bTkXFWqHSjblsR3ODRZzb/A
Vq/QhwY2rUZcDHK8Z/PcuzeZpus0uPXGFnAArCmDM5RRBvE4gk9tg/GiUZKyAYGkakvGp17uJe5S
HYrmL8Djcco7N+MaO/54pdTXaQP+A9ggkX0I0uPEnXN7WeTgnMvsIAIG3OBTzVhQ3VWHwXFwUBgI
TT6OmGxih6amsQWZzIQODwzpVpPy8pqaKyPlmtzlwa8JGNPyPysfxXevJF+b/pfxGNNc6A1WJ95D
k5Jl5Mc/iBPXIbGMM2cglEebgCMNBz3JqAt/ETTk7eywhcGwB5EtnpyW/kKo+RPjVjZiqn9LruLS
DI9sIDd5RsUCiCv2Pendc+C6WqCORUNgkxdlAWFCwRxwWOHT1btuS70tZyvJ9lMEW8toPjszOgOM
lTsUl/sHcszDHdZJVKD/MCzeQ13vI2kmlYdMbeuh0vNLyYGhcPZ6voJCEwcrt9WMS9zaKF9deDY5
REfbRLjOWRCjCE0eKqt1Lir4QT5j/xgFP8G/cgwm8VuUhs3TRr+zSp8KZn7EUHW8NftWl9NUZ9AS
oZaVtIAwHos+PFvBZcHW7wlBCVTOzJGb3zlQ7gcU0T9gSDnzcUpm0JYwe28usyARfMKOIBqmgS2J
6gY564P/b2iGnfHXbzSyF3kNbHaLG9721XJP/pSNzM8LlIwUlqPDPZSGy4NYOFavHVaQseIf1xCJ
c6Y25rI3S0kCW4s8CvHe5/2zOSJEl/hFI6dhbKQq/yPVfQkO4q9u9PLRrc4FTILnQa/OZZrZX0Of
XQ6SIU3VLF9aQJX0JT2voOsR/zEMldC5EIWYVJVZ/VmVC3QqqxFx3lMhuj4qo3/DoPbb8N/jSp16
plNnr4TN4ghr753EBRlIFMHVW1FHsum8tO1HhRHgQhQtlGqOcPvPcIpQnrLMOHn2dO1bBkFN59ty
Zhoisqjv3AELSZMl6cC/n5fyVzskD0e6qQzZP3XhlcV/GjoIAQ2JDnOmMbK/6umcKmmSdxdafQwT
pTz31yKafDoMp02MkbCqh86g/xiVM6aZsI79jVsL7SRYiqb+l03sG+eYg+131/CYNrif2IAiVVLt
BTfy4FItULgdfQ3z2+KtENcsbmbjVp264Zu+IhPhv78qYOrjQHKyA5r9EyN8DPFBYnZTfw1BrClK
8oLUk8eMxC+KcHtelfmT1nsCwwriwp/Nx1DRYebjP+Y0+Ar75L0M+h/CkfWpb27gdb1NQfggR+Qi
E0svNe0i3nq6MHLBJ+HsL5zqWiokR8mEHamLQUR3AnTQJ6b4Yf5E2Z6T7lMRrskUwJWxVynUFeac
UFjKhPnABbdYrjzdnmJOvTCeV3JJeV4f8q3jPZodCHvdhTQrtHAmm15vHkbci5E3tVSui1jbKCFO
SG+OuQm6izd6LBkKNoZkgOkFD/7MOZocA5rlzPQwFIpLE2LzqPMDP4cZN3xmnvZlJGegz46i/Wcz
1h/sHoMr8bulsj3CwKH4dzw7vSLbsOLvlQGCVLYQDB1X7rqsLyHlaJO/2izXSI/FrhEy474kALcw
4qNLOOhWTW2sfK4sqlX6rWYul3oP2WIl7jgioNF/wZFGnLbAuyY6jWN2bmMx0/NKJu7HU80RtzOS
AA6gRFiDm+hw49+iSZuqTzqVHQLoRT9BwaZ7pS9D3GBD9QG+MOD5Auc5QJUStOdE2FsZzfZspyae
2qGvwAIFMJB8fG5coTlF05O6mPJlZhSOjmV9cj8yhoL9yuMFnMfqMsRadFg65kZU372qIqXY3JLR
urBW645RDJgqmpOUvDOpKGf9PQ0WRDdZr5+tCClqtTY/wQHY8niyns8uXljbROyt6uBxEs16SnGM
cDPtV0RfD2PBSFuaGhHpMMO7j7QScc/deLTa4Jaj2cC8oAqPfbjcLJ6GGdhxYpvDF2Jc4FEKnWwD
yX3xqvsJ51PR8KtW3In23C1lXnNwqed3RToo5rniTUYdiVrTuzFSqrwy34ROblj7H4Y43n+IyjUO
bU3jTEU/qyTEBIivxpKEoXCyKMIkDxH384Z63zO5pnOzrds3hqvZqeuYbKxMxyv9aoVNc+QgRwBv
q9ENO+xUnSfP+FF56G38lLXHXjIYCFAOTrhOr/VJN9NtuIDC5ZJlJQtoHSzZNBjZQ0Xputj7Qdns
U1KsCp0w9bD8eC63pHSg3GTmu83G+p8wsrdZBP9UypXIGhhP6bJ57jHLJDh+PzzmC4uJoFIExtEr
xbtTNd5BUjM2A4pgAm+mcRPgH1Pwpw4Fc3D2LAEDH19TBQElzis+v8xpgCLle+ExcYejW0+4Er2a
a/IypztcFucL9ltDF+fC5h1MA5aZaZWcapq7Kh9VzDzMRUtoHyu7Qe/hrc3BqODPYKzaTentUOt3
P8OxkUmboUGLg41rYInhg0fzgsnbGmkMskebqWRkCe0cYCzyW7t+cWhnce5mlESbuW/KQDj5b6kM
Cnou3LCkXBFmdp67/+ayP09CMlnvqZFstjekFosGmS+fcvJonup9l6WexGtle1DSp4XJOtTMOqGR
eoLqaBE1gtEN9DeQWIVwE7AojIvmO5vrV2T6ArmBGz9LNyd/19cXAn8Gl7SRkvIR4XIPgefsvFc8
5hz0EOcjD6MVbl6Kbd2huVeFpPLOXa86YyI4nOFxEHiy6oYyQMW2KjsmY/hd9opLOp5pY8WNYm8n
BDesZ8VAoZLV7OdZnNjDCcc8fekd3jhuHkeG/+U13mgVSjrM0/RM4v/JG0Mbwsje5w6Jr55y1JK+
6O7Y5a2oVFDuMKhArKm4SrsVFbIcqo+1GGnFzJCgvFkmJN24jAv9RjOZz+ePetHY/W9u2XTXqAle
9GomGd46t/Mu6pFFYIm8guEw2N8i9rLmJl9KK1IaowJ1XDhMMBMcrNG+W9ObOYVaWeQTgSGzNHA0
dMB/8HTgVOjPJCf6pF6yrwoTltrLKqyROyxy1bstKCyuak5p1S6kBMykyqBj6K+7JPONJlochNbB
spl6YFU7EL1n42wgcmKTToJ+6S5dw3zoetndOOFeGZ5xCbSZ+WNNf7dhbDZB1R2soO8vCDzzLruf
mz8j25oo0167POuCSwfoPD5Gf7l3pmWkJbqLwbAOXEPo6vGtR9vGzlCwkZ48CjXZEziGQ6qCKLRQ
G87S86YCLoarNTyFM20EXfi90w5HeTBnDIeLKeYjDlYyx1ubTGl1NAuUirzu0IOa6dIwwokz8jiA
2A45XVmorMvEz4NbwZ2C08LzvNCmyPpvj8bzxuzRHanG6oFuSJhDAcWcZkhqDKwhPYXkzyU+XI8p
diQlDjSc7i+yl28DeIWYkIWZyJpW8SGobw1Ye5kbMtFAh+agm58MP60Ywl9Y2fjrri02q13wdavd
emQ1v57aHrJ0gaMl9WFuCCdvzhbGC9mF/443aQjgBRLrEJe1fuZx3ODWIOU0MMrZrjxMFd23368f
QXo3eNy7OkV6qd5o6shClEDmuk0FHLfN4qHIn8l3WKdKMwaouFnkuYWgUhgDmC0+VsCOXCz5bxU5
jmodqKpsQNNUoYnSXSz5UfojZ5iUQbRKtYHNjUJLo/3Icoz7HtdWxHJOgGykjKYq/g7INfX8YvTF
2eEEetioaQF26wyXrUeVWscY25g6HAnUKybFBX5KJ15F9rT2KEHG9uJ7VZn02Go1iTl2dPvoDq0L
GBfEfmOJ4VAt7CueBKSHCeih97FzKMOFQ6MKTrqKjiKtEk3ElB7chndHqH8YreGmyOIHHe45wKA/
Yta78Y32Ti/+O9e8P3jDOHkY/MX2uBEyXFqKcSVNKVgEk8bQLyq3nocc4+foQMmtlPsQFCVj1rK/
wS1GqVLmaS47SL72gvjkItbaoj+F2MR3mjCNjuBhT6U3PhaMhc4Qvb+q0P31PXpEavdKy/m7rso+
sRlRc0EgnmOhQ2OO/uKXpxkVH3rE1R5HhO3CALP+unbMr6tCfXop8qOPsw3f2LLdm2F1oAByKoK7
tiru8wnlLChAzpqBfE9XnMSTUnQCGF8ihXU9hOxlZbWPa2V9n5cUjHh5fUtI4q+wUWdcIqFfU8AW
6II2rDE/H2ZjvqQfNDxlLk4kCrpvdaFels3UFyOH29kzfvPeoq1sJwYCzUERKNrPWQtBLa6H/GoG
d+A+3Ksalo5RLt7ZofeaqzWeR0aVkz1RV9zXdO3lIBSRe5tSAKABCUYs+LFwKYznhS9PuGNYQeCb
HNvSuwN3QNh+z0BPwHXvxDjczRiQEpJILwOhBib+OKxoYQ/3SrEDq1Z5HDrv+b8fYLvjLdo8tXmD
s17lHb8Gw8Gjn4r5gihxe9gG6OA5qbODweF2C1LvdocQNHR4RWMQFIntMp1VhYG9aUDlrceJOBO/
WqPZbSl6oxS1tx/C1L6Y1ChPNkPI42Kv8rh5b9J34GlaRgHV19hd/ng5AlS2FJeWB0W3WBT32F0D
otVvdRv/gFsjmfoaNaWl7CLjjlQHZn+hBCsp1YQetHNkIl+8ZavtHogk4aHjzsYUkdqkQJfkJbYt
aQsq5Fwom62hytjnR3GMZm+nhIoCX1M6SVdwbratIj+jN6OIySdXUXVJ852O10lgZxgamp6y60Es
xnPzZWAKPuACSi//w0tKfSvzKjiv+fyUo6Kc7M33j3Se4YYrTPsCl+hNaaYmxzAqnAdNAWmYYqSB
HOoz3WUXCnXHSb5fMDLWCycvwP2ZSZJN+oSTSjxibWFe2HstwVYInFcDi1xa53j/lzAE66qTomLm
R34h2q1jkUu25yKl5PHgjwN7IkQebJDAS1s6FCH2l8UpTSu0EodGX9100I3K6boxjZEpC2Je23tM
EigQdWePFaKhcs2xy/o5D404tO67Yebd7sNPem/gQJfZa1h3gkSw9TGtk3kMdPs6QuO/JaWM+hP4
9xJ5HrvizVysyxNhb8RTeGcZR4xXxw+ezJUAoHaDP/ANdWwz5c1Q5K9H2ybUCBVkWgLWhIyv1coI
1AwdglKZ/Uruv7dbw7HAHnlcBthuh3TGmr9aKbs5x9l3gPAXldXdrgvoZgymHKE37hzSchgf5l35
WVTqpjb2E/mmg6sgwy4SivZcCct7m/s8RrJL/zlyeTdKbpKeeHAEthKTGHW0dpZ9F9r1P7WTulFN
sf8varztiCcUewwbxd/9H3nnsSS5lWbpVynjupANcaHamrVwrcNDR8YGFpECWl5cqKefD1lkkZns
IauWY0OjkUyGcAE48ItzvrNzc/uujckoqZngG1QGB3eWPnIPM27QM9moNiJ/XbXTCeZ6/sQz0y/M
+ramCQFx8ryXhhUtlfqCfR97LWQ4x5KcxGWXWk+FcsVySM2QDxkHkWKnvbgS74J5JfJDXnNsqStT
BXId5V67dvI2WDAxJAkxDDeIVCsmg73JPl88OL3olnB3JTIxddKsHpNEr20KL2Lqp7xkbZV3OBS6
JypIaHpug9vAKU69yWKabGfiaBkKqUcAJ+JG73LCSOgWw0G81IrNaQWBc1Hlrr+i/c6fJmkvXTso
72IkcDKq9G1txtm2TjrtKcrNlU8QxJSgIQh0do74YdjyMcDRdnjqvfsppatX7VwDuT4shcoVRwOR
wkgn+EmbrQNulLM1kvql9fP4JirRm3QlN4e+L8NdDnbtmilRrALWMutw0u6MUOvOGv69bTjEJIsV
p9RFBB5wjyWUmlMrqumE+8Du1mVYoHDXzHxlWvWdO5nPk0wvRlFnm26ogYnNn1If+/PVSNDB9V8z
htihr4xjaHzxIHAeJWq+SaF7dHvLWGU2DjwuXc0+hkfAaPKj5ZfWgQyQdda13kuOKrsy2GjqRV5v
glx8qYqhvrotidK9K7T10BctYyt7uFMJlXR37H3mplWmJ1eGMDjF04XRkFnLNGrY2aSkBLqT3CEE
ORl+2y9oSHTgXd3DaIljSiezHRo2prDhlmaoGU84vdQuA3AgnF7fIpLe6d84KiQACdYqaDryaR2M
41uNgJ0E547Q2y4mrTRhkd81+sdYYPmfp4m23aW3aemaCzPS85PbThmtRdxuvDRM9yb8K+ogMsBo
wDqSqOPu7NOKVZqvbVkB0ZwKFldS746dh7K0pfMxTG3Xz5mhJiL5RhLDWdnJlkgIc23NSnY+ehvM
DQjpQq8iIBiiS2MnakNoG5TvMEOQbgQWNVUVnUBA7aup+lh0T303xtcw7y7KgGiEFgadKuUz6ITu
mQ9D2sDNyNnM9PGMApxPriSWCK/KwLhPtWgD9uaQtHV15NO3cxrV7KVgN2AHvnYd2AASEjKGN77i
ClKI4aOVdjfgeA/0RUQetLDktdb2+BCd0UnJXclI8sgA/jVJE86COBdIE2brWfraBJrFupvzCd8K
81+/fHd14xEYHR/XPHshldw+gOpnBOecHaPuz6hGhnXgztO3FkU4lxbrqqXFR93kTj4CLj9N3LN3
9hiH26TtLkz/0lPhjeUm9s3DKGr3VJQIwF1miyqKmyOpwLPQFrASLBBijUj4TpNs3Ne9gdp0KIob
/d2ZCMhhhjeewoENESMp1mwaDo7K7KL7pmHDbMX9rRBaenDhMB1ymy2XJZk3iiLTEAZgnEqCmkFi
11FhqFM3IWOIhj48K6gOW1/heKX4XgCyUUQZFEnvb6KAsb2vv9ZpzkajTodrEnj7Apv9U5Fio8QB
MN/2cNV0VfKYW+24tua4Epmx77HMmeTmsOgLx649M3KIlnlUnSJ2AQuHgceiwMqZyp4CoSQ6brKm
6pjk3qeBoomkccwhk5/4q94noAb0b7VCak8ogkMbB+X4U9vhaoQEs5a6St/65CmhxMJ2FRvkIMfv
0oI3q6JArEeGsOhOIqpzK7kl8AmbIr0dHyUAJKFsn3CdL9TgMrdLxNX25XBRM+atikqUeBTrLn2t
msaE5a83oEBh+uqNjOgJ0eoO+aPKSu1LqcWHuEm++r6pKEg0RKZ523/URk6zIDukHqwUJZ9lnQ0k
JLHygB3zRcdWwZbEpewY83Cl4dvjU0EpPI5I08t7orTt29gZmJGYvEPsSPEikdxoeq9mC3jbSKNp
IzzU4H7DZC5OHmwxdDeCV+DU3Q1H7yFsGBQZrUL2aIECNexLw1V9AUTmHSXcasSQ+Sq4YcvQeWfL
bTxqo3yPuNfiDXuOsC88D0P60NWVf7ARoOEuUOzRXe+FZf2KZFvUrb2cXvr5v8bKoPUIAnUIs4AE
BbKzsfrxQ0hauZxqFG06Ro7PGv1NN+HeLXovvYSye4+zicJ41Py1Ytx5FCUsbZgmK82NzVdEOPtM
Kw9D1o8vQN/WDHAnRkFJCrPhPjJ9lPl2Kvelz/qWiPYwIBRUN5nKGy5YsjgEx1t19rlkcHk7sX47
6aBlHAY1ikFiWLAxnAeNDndcBfaqEbPa3KYOnIZPmZbaiDbZnWrVPC60/UOlxdE+77CsxAcAudwl
JVi9ieJuERmEA5iteqEZj1DFkiVqjXW1By75EhRZesDXU25rKcsNircTXT6vOs+NjUmYw8J1K+bv
LGm04im2q5CoLy4y7AdwgkXtcxJOxsmANh5T2ZRZmdNJCtr9qk7XEzlWOqMJpXn7pO79owXOHFMJ
sTpReFdK23lQyJoQaxUbzSxGAAL+dOSz+kYUpntIkEznTqzxFpbnPOju2yCAEhvwiW1VTyyJKF4n
o/DW+GObYISGgeB2bHJyhUnQQm3qurwLsrpkRLZTsNzmBofDJdhSSwDIF4xldnHBgDVM9PMwsXTg
ULorK23Qthn2e2EqJCoj0zgiTxa6UWInjz1Mu276oNXMzOk90QdWLz6pTNuIm7UeQ7DVALBuci43
DQ5d9ILRoUitT5wX7HMZ+yemGFetLNZ2GrlLqZ49gbsUcBNTBp7JAio1STAq+upRSOhNYF+c7rMJ
ZGKZGGm+g/IPHigmrs2XSJAtD9nLUD4oaITb3Bkfade0jY1pa9WzQVlCfsfnC/B+M/az4EXWczFl
nFQYVesevTs8F9Th4mKNctxNpfkKbxn7i+lfub0whvEatQ1bTrfBGFzk8Wl9dOVHF8fdxTNHBrP5
eIiRI85VcLKsbQ1JA3USNMCNrusx6hKYiW40ftT6+N4bZ7VFO7AjY5CaC2QdeeisLSfPDi03O72Z
gHv18Ni/3dIzl4Wo0sGhtMFu0r+1TJSFKAWevJ6TKHSLhJOMhYvuMCmLDE7XnvHIdszle++Bl2C+
efCM8sEimPugdxBtmcczSdfDZ8ejnYLnlj94VChM8ma+ixzNYBfnljyqSpp3eol6Q7U4nCP0DrTU
XKNKtijxKMVptBNGpRgEBrqF1ZDAwQEO8O2wNUpnc6KV93XJx4SPbkpnDLLeSTQ+0sinjmXSbyxA
+3ejznunD2CgY4RReN+WVqKKZcOBX5JjMt1r8YifMNowhuoQDV4GfRSnpEIfgTQ1uqC7Y1WhE8rS
T5G2jgzvhgSoWUbnNo+1bS3cNHiMmubCdcgXiLdlTJMf0cUsK0dD0GoHDsNiAvPweCC7xvLu0zb5
1rHKCKVAvpoMqKespFyPLVG4AUKurT1J5ySzdN+R0qPVnXXbkOm1rMbD6CTupw41mN28sh0cP+e4
q2dSBTgmSl1qp5bEjQB+SBTlJyPVuk3dPMd13p4DkmRIuAq40Tgs+DMLFVaZNs5dOeOXR7MFK4WR
bMTEeOemGEJJ1IlPMCx846Vr2+KqV1FK4qvRzHLMqyIk4r53IRJOA5qlminluYmPnjWt4fyi/Z7r
GNM5kEtivHs9yyeNB0Trp9228+Uj0Y36Uie9fHYRR4HsHO1rF3GiaC34XFPepXHIahkg2TKICP7W
wvygJUSG91nxHgfmocmA4ehDeGsUDE0q24c2TIzb3Kj8OV/jG4vuOxIScnbD1YmEMemZjW+Jfr8D
YKEtjV1CcJn96RnDH/b9YeFTLEVrAGblgVY03ZLtwIUAgQPx9lZQYkpoxn7XGs4uIvZt3fnP46RT
RaK7rExv2yg4k2E8GuzexMUFDb3o57QJ7l+rlsr7VCHCWLdScqet8/4vXpH3h6gWFyGRY3kmHBrf
190fYXep8o2kZCw56s39YLo3mo+ThEWnAPixTAeX4Sm3771GhlymFRsu1fGWl1b7dgIkS68vPikg
QbE2h0ScjQRNaBAzZIgVM3wpYW4Xk/WIhsU6ILaDMqIN2jbMTfsm7Lo5abJ8hvstMVHwD02wfrdy
rgJjIooTOZEHb9/aVnkr87A65BbnAQEy+ZE93KuHuPJAZ8IGpgan0rU+g1so9OHo3DQ5/mELydkq
d0V4jrQBHKwODqbO9fdOZAN6VSSiGQjHXcyzPJijefz2rY71KjNP7mWNZ5fl6G2TjsMFqTNb69J3
rhN+ExsR/ykPUV8ZIKfJQVm3dCPH3C6Nsysnbw3vLF4S/qHf2OynNp4oyKTzzH1N9jllIEriPz8v
rT8wOzmKsPiECbHQmiNxvyd0Vcx8EkaU8RLo2bW1Gm8XztGQWEhOWogrIiBQ6mR6xRaEVrtpIz76
hWHNVEX840KH8sM9o+zQ3mekBcCG9Aauo+lO4fu/BMSDhDGZjAzOSKObIsiE/ce+EA94uLpNrJpo
NQh1X3PNaCx4pY7VovyXcP4k6jwx5e2NbvZbOITeX6SdGP/b6eu5JB7ptg7Vzf7h9HXkKBI4pvPB
xiNPaVNup6pWJL2MFndwLrNTxGzVzQQFaO8z+bZpj//i3ff/gMh1beBlZCQLwzHJPJoPz+8uC9gm
9d4JexRvTcrFJ9SAzqI+AuKrP856JpSvpyZTJ3do9Oe2m55wXKBQG4YvuMafcIb7H3M3+jSYlbOd
XXbQr2sM1j0gwD1qw3rRTib2NKbbCMPzJbgoKFEaBfikqafYLN+cCW+tKwjJ6iGKC3Ko8HZiP63Q
vGEpZy4+F37SP3LfQzQRkPOY9OAGiu5rTw+/puSFNcvsphAY/1ACUoApeUEhtJBOgjukj8GWDet6
HPu9FWBYUai0JuyYK7sml8n2sQIaNTMHkwkdjZizxI3+mMUfxxAtrcDyuUwTnDmtL569iJiklP8d
6LOHnkVaOzGIskvtbT6IJVlMC0V9vkBfVjGCxAo/YimfsAkSHn8geucupHwEmQKTd9JvGOCxMI7Y
R2MCx+tq7xoJJ1MZtEasi4NSpxPwhMXk9lFHSzXyAtZ5TBivyiOEQQHAtMLx112nyRU4mDm89w3p
c7KWDdOZyO9flE3IEwR+5vWVv9Zj5wG3N5IhSC/xHFQqZb5M5Rhu2rmaD8PqhLD1hCnsLjfAnMuQ
IFzwcC+2hwNovrJQbbeQqlANtlSDHtd75SHkRBLUAMA7uCl+e2dgDp94oCrM/L0y9evcUKem8sD3
oC8KhDtwKnSY2jXnMJnFNWm8kbVPv7Mn501vIPqEXXXTuwQZN8WT0OuPMcH3wdBDEbZQ+Yeqj5em
zeOauHiQ7VY3JnSOiU5Y4mKAXlMs4czey8FAO2ci0B2MS53nA8rOKN/QiQ7K5a11xi1pINUGbxIy
Rkiug4AI0Nk1C2TFnLYnHQe/BqSeMo+aLQtW1NSkPHCPab2bMnm0myrf5oqIKEaP67xFqaxqnpvn
l9Mdrdh05wn8uGOWJAfQzGgjo4cCLvquqlBpVZoeHGuT4zkwfdqguyjJ+A4GOI4mVKE43U5h5x/x
mWoX08SZLfpyXzl+fg6DKT93yW1Sme6Bk14n7d4CAGFY1KlOyunZDsw0ipjhSxalbF1s09zbhhle
/IjTPhXVS2KAeehLRqHKXs6XUZ+bFFBQh6NK+52VSK4qMWu/ALXOVjvKvB6TXOLfVLSTN1Hn3pcS
DUAwOsiuZzWFnjqs3DJ54wuEAjGimHVhieIYh+LBMvroxozyr92Ye3svozAL2+KmJV2RCWS0tEfz
kqqo2iaaA5zFjoqtYSCKiIEi7LHRzu5sJN4+cFgnIJOiQHHBvu08ZjqcZ1aTG1aTztqzus/Y+JHd
FAyTiAIxCc780uUdYhclwO0L6XgbD5GBUZB1QnK80y3MYeyOBQADCATYDRQdhBEzUiFz4E56jCqG
yDmZ5my2Qom1dHLztVe2dQY68qj1mXco4gypVwhaK49Es0d72VbDnhT4+VSgqGi7sd15HqUQwpmQ
cOTidXAawoFQ7MFIYOCTT0F8LRq2b0FsGSfc6J6tHHaPAqh8nn+Vyor3caZVSy9or4lFP4YigwbN
mR6wwjfHAhUw5sqh+5iUGxfdURZ047UKHOTciY1RMGuTY9y34yJV9XCre+G6RThxDyRDNUl25u7w
CGFRXmU93U0wibgitnutnOiFMZnMrnPeQS/Iz3FXfaSuACMa29nK1cP7pk1ep7KE42i9WvN6jHkt
roaoWhWJwwHrEyAJcUMiUWdkDIkYA3+DQlbpcK4qapaUpLWBjefalR4QwLp8bmtD3sJoO44Np2/h
RMkqGZjckpBTLNVQpPu4ZHeLchGQtmYzjSq5regQSbbTSH5h5+BIQ4EfPWO4Xrs2SHJ9sPydrJid
dxXAp8JJngsnt9Za7XJGw5KIE/QagD6jdWEy79Z6VJFF7eUP9ZxlOY9a//z+O9/jvy/KuftagnbI
R+xGsP33d9++9UbSsLsEETcYE0kCKADrrMcT0hg7bEu3TkwJ9O0x/+vT8N/hl/L6z18v//E//PlT
WY3sGaP2hz/+46HM+ft/5p/51/d8/xP/OMefmlKWX9s//a7tl/Lyln+RP37Td7+ZR//l2a3e2rfv
/rAu2rgdb9WXZrwD75S1354Fr2P+zn/3i3/78u23PIzVl59/+lSqop1/WxiXxU+/fGn/+eef8MP/
7uDMv/+XL84v4Oefrm/NW6jexj/8yJc32f78k2aLDybvvyAkwmP4QWX/09/6L9++5JgfHKGTNODD
vYXYZvKlomzaiB8z/A/EPtGgkFvisLbxKLBkqb59zXQ/OHMDQ/VFroDvkC/+68v/7jD+dlj/Vqj8
WsZFK3/+ac5r+O1cgr9h8ats0yfmQ6cANn6o5Ma09ExKuRSCanZPI6fQVunmsrUZRP/ujfnlkf+D
R/oRe171KDO9hkfys+gmYWk6T8LurMS7/fPHET/EzDu81waFJiWySTqsK36skQkDr9mWgkgrRmXb
rGaHTMNwrRV0aXkyH9CSvtQZgvANpYqjkH3EVU+tVyPOSgbPbd7wWTbhRumVj4rTtgAiOE5Wtiva
ijJYkaBL4RGCxtzATAmym2aYantnFUY8HLVuGrMNtcCU7GgHjeoSJaWNvQ9sj36nFyCTtm00tfnG
D4dcX1hd2ZFcgjqxWVpiiqqdlrYFeZxAM5sdDYfJ1q1h+rGphtRxUCQXhbG2XVWNp2ZQttinTmW0
O3JNRxc+Kssi4r20Jt+IpOHJVm0p1f0k1VAzROM+csLOMk5sYMkpRhswm7a8sUc1VytiIvdFrhFm
3gvBrhAXEhFpkdmpPeARXX4ZYAmNa3PqQ2y8pDO4d6M0jHZND+La727jNdCC4KMO28D1JpfZcAJk
y5flECMcL/QCzTwmM5ZdUWIN4uwNVdWt2lKV2jsRqD3u1q5T0J1ZrBfbwCZphKLVsYo7iVBYXNOU
cxgdQKZ/dooSnILquo5Op7OiahnlxSBOjqEAwAjsFgpMThMYS1RRaCuKNFfMnIJU9AdUN66knvau
epvvcq+pgrVbhiOkmtDDbJNVQsOEiVBi3LqAb+ZZRciUzXNH9RB3JckmnRdpwA4bUAse8WNQqUeR
94fI7oPyYMSt84pRpKu3UWgpdfawbClGb8AFuSl5Sf9oTU4TPlZxSnKkx+W8xfLAXZakF0vHZFCA
53pNYNR5myFxIxK0RowOJQgw7RZpWdXegUwZ66OejJjkS6uuxdGdRr3Yp1Noj2waNCc/CJba4piN
2KCvZLn5/bnp7L7bhB76jFURKMpZPzYja+FIJ33CjwWcDLg3MsFBllArWETWX91JGOkp7PjXTqU5
TYE3pU6+HkIBjmpEUzSgXi/zYe36GMrZ5OTz6mXKKB9gbNc75v6Ihy0wTUZGFmqZAwVOiox1sIMA
otz1jhkiWoLi9jBZ5vSA1N8h2kWXQHZwFzYLkcaNy4JkkPnWg83Y86mh2Vj6k228QHkBshTEejSt
MZFM9q4NHEOwVywdYnK92q/wR/v1VyPGGUA3hKt4b1STZ6zJrwe+5ulgtw5Zmrk6M2ThEwGYEhK8
K/FpRBcrrXTjHq0CuQV6KSVs4iZlD2s5U2/SetptA39OxZgvsxD/k4/nDXfoiJvAAJmgowaSUwBt
N+7PuTtW4V5vYhsVdguFfeUj5ncoeQe9uu8RVeerwNDLaK/cksZqNLxSW2pD4yZozt0CUIFrk24g
J6elaplEMly1NqR0Cvs2r7YyMetiVZSi91E+Dnpbuk+Ja0/adM10mYzjSc+pLLyvhRzJrMFSLTTy
udgtjwqgdB0bUAciSB17FVkmCPCFXrI9QdsbaekqJJ1DArvqfXsJlgfAJW6bQFxbd6B34aSMb/SK
o7zAlhvetUVgXiWb4X5TMg6L1mku4InoVqPTVfI+k1GA4vNLUUmw2HUXJ5BT0kRgs+p67WJME/77
oYcGj/t7IN0NQ/hUZN3eZhVZ7t1G9V9IjYjzPWWxSfxqNPifWqXB1VS6U3UbzDtQYRCnxg8GhIJs
M2azpj/tklFspjZW60rigEVRhRYD1+8dG0pU5Ylq06OtlZAF0kA39G/xUsDthJjCazyEbER9H6X2
M2jWEpNYmcf1NtYJnFzjWa3jI/F2VOdGG3qg7ToRQk3pBtYvnjY51bpO4F5DWprC+sDpmH4287L+
2phYNlkSu2N5dvGJWlejLHQ53sAY1RgtOzhNllzZuFY7qO6dXaK18J+8vgdJjisoD4+ZqrvbOgTc
s7OSBAOQpaqMeUY04F1aSz+kgJ2YxewKu/CfE58JyU5RTo9nMtJQCSS04A8cimyfoe9wLp1nRN19
h7ENFHQOnmZBljY2YiYLA7wnW8a4WFp0EBgBZcK4Q+QGMMmMEcM6Twq/WBlpFjgHI2DTvsggNL6F
TRSeZmrk1iZc9x2+cPcqcXlgK1H5QBtJQ5FaLOwizJ7c85onH0LvOWVlwTghCo16JQQk3GXiBVWz
cgmXAjOqKzAMuk4ds3EnTFGgJOKJODZWvoA6xti+6gJdzVJ1Cg8Ds8A0RwgtW5/7jjPuUrcwgfTZ
iT29gYMGexT1Jr89Z4787FYx8Gcvg62wFcpzZ+irVcFDC1o0GY6jl5dG1am5qvpIguzlrodJrbOB
RjYNJ9GiF55Awl26wI2ipAH6MlUhbQcKlxERlc1GBWsf5IFFmw0ApylcHPxjYQ9No41jC+F9a+fj
mnxWdIDKh+iytaIRu1QGXBcvBRfDc8MKAlsb63hgXQGq1tzze3urK4l7ZJq6jFlaFyTB/IKn+NRH
EW5XVheTfsx8N8ZcYEcKs6cu/QpVOtI999Y0RsPH/5f3DZawCRzSwiZTp3gtSozg+L1jU5FHguX1
xbLQ6a7szvGG899HTdhjgPtj3ddmwlkTJzrO+FYaVkGCOW/ZIlNaU7zZkAFR5Ol8WFdUHl16+HuQ
9hzLKk/WUQwl76KSyr8ZULXScUkmztu/p3maSMfCe534RskStG3CmKX+CDmt5/lj/qgTq/2Lhsv4
oUr2dEufRWg2tw2TrYH/Q1YDPS5wgtRnJRjjyhorhULP9D5yWaIDN6tzlqiLIbJjgX2IZ0DR0s1F
COLOrVPSezc6G86gFvI/q6nn52Xo7GdMGgy2ND+OwWEhOAREJek6RUFxqVhoIt9jbKn68K9Sgr5v
OgnYnt8CU5h4G3XuED/y/cnMFjFcKVbv1N43XQxazBZVerZERW1Vjtwc4+aXkL3/qOv891rKm+pL
cd82X76057fq/4W+UvAG/9evjdsf+sqTGr7k76Vqwu86y/mH/tlZOh9s04Plq5ssX1yLo/JrY2l/
YC9iz2epb5LdDXDjX32lrX/g6uxzsjguPR+Blf9qK4X/QQgiHz1GClCPDY7vr0/u3+kqv/VYv/WV
tLqC5zA3l/SxOumIP8S5wKufC18G26ZsuaSkDhGJ+PXaHK30AKMtNlMsimW/5hTG2muUwboE4lD1
+S7har/OK+JC8G+vRUPm2CzI2KSW/0kLmufIQJLdpVO+lgFWHiUz4tD84BL0zWYIdPSQJW43bUpM
UHvZu3LlbZ/Cw+Kis5wMzBq2xZQ/wODM/B9WCfTnmlV6FFzG9tj0YCBqWPRcmr8WenN01ARWpi0Z
4XFtrK3h1Anv3aCtwOJm7oM+uK0y1EMRgmo77Ju1FctHieFnwTJ6qWnFsLQD4B5qXDVAxF3FfqnD
x6FK88YR40euvxcQlHtXFdvEsnd50Z2Hwjlok8+Uk1TV0K6ZNBYdBmEoEUpilBnzHin3eiiskW0T
+S4M98t1XDBuK7U7X+Hr9anvPVabTBf1nJW9SbVTkBMSYPUdKnxruJ8/G4OPoyI0dLR50QgbWryH
AegAdOf+LtXKd9XXDBQtDHx+g7iTUR4BvLPU7WtG4GOpNw/+qL8DFe9xMfekD8LnHrRgaahlXyMT
V4wvlp0bi+VcKwFFwhmFi/xzpga5VlFfLvR+gNhG0KjIx0ch+1OWXOo07Jd+IV4y1HxxHl26BuWb
h2lgJaKvrqu/hxD4I027gd57Ah/54OLg2xRG/yAH50nPw3RVTYHJRg+hUsimJ4G6vOilM2161Z5S
Y/rcBMUN1PMdNfiCezD60nDtWC5vYG6TVOZ4b3j+gs++KvulJFoULvKDM1gY9gedzQYZEYbuPccA
d0eflgd93lUh4UNNqpqlDbSL+8LUn4EbSnghnrjzdNFCkGzFJgfY44DcOAXY3CCByUUYV6DLe/ex
0LHgEUoEKhF0TOmJZNOkPUsJUg9ZiCTLqWKyV9dsfSaXEYY0sJalt7SKRvpiYm+grp2esB1ru8hE
KBwQudCIfdhDTwjQ67HNWkm7ukOlYBPazXqJnUnFNBO5X7c1/Y7UB71n8dvQZHeI6BrxWNN0Le2q
ebJG0+WkjiiWPhXVeOsiNo/9+tFKxgybMPovSZAF8XZPjiof9C7wlrlFJETvn7whvcui7sm06Dl6
AUK8eeirkxfFa5F+woCLhJFKeTMNpxh+/8IMwCkL0yFWRz57uP7cvH7ykY2zUsU0pI07DG7hQgRw
ciKje6bS6pfwrHEc1PfSqAnmkd0Z6BTUG6SfiJ8PqSHfC1qUhatwxRQW+mWeNiu6N6Pp4HlgTrX8
+qMMrO1gnWr0L/OCIKi72QOUfkJO6qxVnUjq3/YVFMyBtwd2Q/yWkpb8rcyuAjLkyZzfhV5+UC17
lRAy6KLwjfemoyTwchPdPbbrsHi0Q2BHQQBXjBHBqJI3oqDwoA32pwIb3iL3B8okXI7r0XX43E3+
DQafF3AAJpK09GyXnXk0erlvJ9SfoqtXTju+hL09O4bxXRIX6UiBzH/I3hIDpgb5s8+RZOadeYlc
+436mJY6hoMYj/ICQmh3RVq3sRHc7DrNwIrPWBt7KdeRcTqNpP3OqGTeoDhcx5pdLUQvzpoIoxtD
a8j5cCv8xpx/1I7HFpHyys/g+ESDzec4g6GE3K5hBzo5Bv8zf9HOMR8HePkGcUetRrB5/xV7CMFv
vQBq6tT3LT0UrmRiwllf4D07hIF2zls33rBERoyYXIdGaciYBpAPjA8uTY52BkeF1chD0ZS3yjFg
S3M8yr70Vm31dWyHnV8XLtvGkQk/wQwM8V6lDvo8DN+575wCN74tBzSbLeQezAaSN3PkViMDXMyx
JTYp+9+1pUPXxY2903RIG3hMwdsLa0L/5h41xjOkwjrBTOBPTkv6Dx7LaTpvH6kWDYmj3xekza3A
70BuLvVnA2mXpoWX1qUIzwEMaam/NKQr9x5uajSNVyeBdOrVqE0jPbhrIy7IxvQ2JsODgTeWHsGw
loNCl12gEIrtPgNLU2HpolPkChRsvKDbOimbyfnKBWmj2pQ2/O0gDsathuxvySgIh5cMMe6wwhWp
kivNaPYBm5NqrKcZGogZ3ErFljUbBBwVb+qKlq2ixYRkm7EFY5rX9P3Fyl2PvKncXADrhnfi5URv
4DP0WMzFkj18kvfZjUZezGqiOlmxKT7axJgBTDThjSXnRsd2Onr1QVkkLJlVVMDdA/pO3DkiNr9P
DlFUAUx3npPIiVdEVIdbpDB7s/K/ciu4MJ5h/1Q+BDmJKHER4bkkKmdpiA5zs/8WFvIGWXSKA65J
nkrCKJkWXO0g+DwxhW5T3J6T2saxD3BIJS9hjZ3YDIMWozfmyyxAwkZenwChNCupQ487KQEcBLEQ
TYAraoVNEI16O7MP1N2EcG4TtNOxIJUZhOuNP7jbmqvWupHF1xJFHG0lZk8/ZmGsMRHamm7wKXHx
a9Zphw9hfCuVkTFHGMJdEn21wxCINOksnfMErhBZttWdAx8Qmt+eypFNOSAb1AO+/Ej8x7godFet
E6e/y5T5z5T4/6gq//9xF2QKtiP/95r9sYE1/P0q6NtP/LoKsj7oLoIdx/VMEyqf89sqyPY+CN+i
hbPQ9FHU+8iZfl0FWfoHnTHc/MW5mMbD+q+aXbPsD7pFMBKXDNo/l//+T4r2H8R+juC38JcBlogp
IlE6P+4VM1btXp9iUllCmVqRZ37WliSvLO2twT9h1fUbY0ne1RJdy8q7JXl9CYN4KQ/coPd/pfGa
N0+/dRCszBDx8nbwjs2rTpiZ3285c27eVlrG1jq2vXvJWCUM+uUsFym9v0ik/l7N9O2RTOH57OkQ
VJks1r5/pBExsRXXvG63cCUzHCe+sq1qGd271TZgsndfK7OF0YTI43cnyP+yE5tlaj+8RuYJ81Gn
HUPQ9kPUOC62tqdZwYtYJfWq06uHJkG5/OcP8oNm7JfX97tH+WF6EaDCavwU0U+AK9gZ33UEUqN1
tqsbqbmr/8PdmS1HbmxZ9ocaZQDcMb0GYg5GcJ7yBUYylZhnOKavrwXpdluSeSvTbj22HtJkEiUQ
ox8/Z++1DSUwQjHmSa9/f9wvTZPlBn46uS83EHN/xk9wA7tuQlMnrppqItfC/udr9Gkw/fNc8d9f
QyaZrqVjffg6DafH30s5YN/S5ETzD+tB/airWdR/aAKxN/7lXtH6IOJQIu4Q9penxOjLdqo8Tmfq
aa+umBAhlDZlpnaWrPMHLy+1m1zW0cPvr+IvrwEDXnb3hjBMJpnO19PDP4M8lHbOBiqTb0MB1HkD
cE8W0ff/6EB8lXTsfJKRqYemUsovzyKKOVTOHdLbssoAJ50I3UIateu0P2T2fXksfjnOl6dRqwsx
uqrrNulcbwJ50Ww4QV68/o/PRuo0x0gst2iSOcvd/EmhWA121vAFQcJhkPNWlutA3pU6M0hyEP8X
RxKW5B32DGbpX47kAdtzdYbvmxxER77UWDGlVErr2vjDOcnPT+By5RyXj7TtCZKoaa98PqcsM/Di
AkjboI1dJ0FP5tzwh5Mxlpfypy/ScgyPq+YZrCg858tq8/N1KyqmIb0LNpxYa+0DT8l66M8zbowd
s9Z7UO71rpN/OC/jc4bjsiB+PugXEcKo0CaCOh8384e+KdbJGrbnBxnZW20tbv7ju/Xp/L7cLbCs
FpI7fdzEtHXGfTm9ZP2V6fxBg/DrM476wHNYtunAQZv88i7ldcYevQ7xAyxMP41NanBJ0Wv+/lz+
dJQvbxLKuMmwNaaeZR29RDwy4AidDxpr3R8OZFtflkjukOkKcloNWo0WjcMvH78AtmwVJQl6xSbC
LpvQlQTUpuIeWzwpUwlcMQeZXVg78WIerd5ly5Zik7uFrO+MCn2YvjIqQ2F+GFoyRxxJMKc7si3x
0t7eQLbPDuAsCfW2Qs0j08PAFnhsWjLNcBtw0+AyuT2qL6vAG5iO+k00WNWD6BvnWHa5XM8NcYdB
OqmXOJmp1LtUt8NTEsauemuhxtMihwOIdFJFkMbS8lLjvntP4JKtDOQiL23blUhxGVC9tV5n3KN6
M61LXvZ5gEeNrLVKdvYlbVzMfA6WhSwd5sd6UHcq7DdzRruEvWkA+lCjkUauybBi4jYaW4ap8zG2
h/hbBbbnkQm0OAKyyTfKcLKdMzCR8Zu+li6Kcq3L9vHy5w4PDhjJts5b9Vg0Q92xWa5rIBxaVXhP
AUmnwbVZq4YUaMsDpjj02TMkbXpDvTIs+hFRPSZvMll0p/BA2CR3qgsOyu70W3xmptw4lsM1yObq
W6oX9Tczk9a92ZdAhaGIbTXKoVNhMzBbjc1s/XDyERhYlsjulNI9XBukTKz10otuBJPj1RCVGCXF
YF1lrWlfdZWNJFl2gLmqsKh2lQKPBP4dzDDpxjMraN7pV8lUkdXXhO5aydLYJ2nPN2ZmTpyo2fse
FiOoFS0rflQVnO7CIwtlUdf5NHd7X4B0h1HEdL50inQv0BIfepXO8Uqi7dzXWoscs+ohZU5ZccVe
09gw/R6gpE66u/UmNZ1qtFXrtkOTIMMJ+BhKqB0ZM9lDJ4qEtm6VrGePtD5nNlsm1Qn6oZVealQw
eTrtUDAwpzZR7dAtKMu/5h6vlGUQ+sfoyoDQViBLIXrDWQiHhWW1N6Q8hwOJ9jmZlzkikWsvjePr
dLTN0yTocFWWXVzSSmm3TOEBwqsA9URG8t+4SccuexM0h4HuOE11T/wUCdxpY/AkddVjgkvkzmIV
vDUG1LrEV2A+pw8SrHlutOcsdHBS68GwV/po1Ozb2/aIfVl9x0LL0UiiulGiGS+S0NEffAnUVR6b
01NeAiTOMuLHvJ4eG7Rl5Z4oUrwdLAS5jVNRxT5khmLnYK9aj9zwVylrc5eTBnXE8GVaRF0SgrXG
oM/t4GtxyNJoYGdbtyc8QsnTLLMM8RXSqdqOR1qBkPxgDAU7N7LMExEfyZkkaRfGaFXQx3Qj6EJ5
cJ2R7I0W08w+CIgYr0a2u/uq0JrvXtdHp7LxBlIHOu+mbQX27qGTB4lhMlzZaJf8rLLlAcQbXILJ
FJcCwy2JTtF8QMMd3c69HWGFw0o/9ZX+DYW4C9QnHS+lNbVk5OgLtK/BBS2Yhp1iO20fplEEq1AX
PMf0vsmMz12CMFHuYNXXo/rabWkq2CV8Apdm2rlyq+E8p1DjV2T0dDuhTwJyxGyezMHJ6T2m8sCE
sXhG46TKJW44vMa1gvind93sSNizu1fKKp/Jy0SO0yxtsyyas3OVtPkekg8KK0pFvmsojoq3tja7
d7u26VUQY8DvVWsNF4Vl47llhHMiWs5ezaKdQLoYtMDxBW3mgStd6sohFziaz8Nk1w/0maL7roo7
chxqtwN9QIwxGZJkevAkPjidUn6fzAKhUiW4ES0tw0ga24QJ8nlsOnWB8ZfeeMRbPeEqn26mujNP
WcW7Nk1oCKaJKN7U5nuVqjA4Cictjl6LTsyZQhKAgtLDz1MCHRxEYqNO4f13XS34oXek3ceiI065
Tiq8/0b4IFs2jLAp96EwmjUBYzlwkBBlMcrkzZz07jFH2LdhQJ+9UaW5O4ePNuHy2I3p0oF91Qol
wd7WEARnLbhi7jJeZ3kcXYHDcA5CJuoKdQZxwAgLdnGSmq8TZIgN+s1JrGRU0SiyAvMkeDp3GKMl
AwOTZE2halR6uLVQC+kdcbh2sAMHpZ7JD0bFMg101mwA7LpQ9HFy/Tzk03uq9OZA2myxMfpq3KrS
MLGpdbW2DyNJAz4sxXXj9iTCmMImYBxOoNNJoE+G0O9hY9C2Ay5P8jA0JHCDSBKMgGgzNwj8bpD5
ukhN229LU/tuoxK/tGk5XHsoZx+lMTRET5V8Fj06/bUFJ7IodG83YekEs5nIV2HI9qqPCQqp8rI8
dGSMbKwpyv3G6nM/kVZ3sEziNNFiMlarLCJ6tbnrboWn0iUiLl9WWMQx6Npk+FiDiiE2CjWKgfLQ
Sw9lmxFhiMYJvgfP5KpheXDxuHdIdZwkv0Y0Z7/WMAP2rtl4l7zL9CckgFXvV5ZaHoFZoKkxjfKx
FcBG10Tped8A+yztTKE1oFpk9qAROFICXpod2IFTaevAtqeaJD2vlD9wxokBLBQEkI1Xj3a61jJL
kqAxYRpdeUqH5JdQASAVMshJXhUOkQ8rQxftX0MMNng9xZr7rFvDzEDMDusbPSzLYzm35k1eJoRA
WXgHYz/v9fpN64KQVIrUsukElEZvbD2jx4IObcrdEqXUfIdXaf2l5y7Jq0bmySMGIeuhTRt1pL6Q
12lT9ySGhKgxGAg6EBdp+QDJNVEa4TgQ3SEfIhLOGmFjOKgsi2B7uwO3wWKhIr7tjeY8OWGtT37U
Fc1t5wXWscFVUa5asw4fpsjMyOMhjWJeycmA5WubOg52oAYxJA0BiWAQApsTxpOYr0HNmBOEbTuR
UdF7l4wyTqwztHOUxR5vJmqWNnywElNjowmc2vUbBKLDJjOj+DZMguzA0KW0Nkp6U4TIiQ0p+6sA
V9RkkZnJiKem6cp/ots7mNJ1CJK7guQPhZzs20R383PjdgH2286E8Y3RCyZQ3o9FSC/cla8V9Qsd
6mIoGBc1LGoUSeihtrOrFTtNB33lK+pFQmecksiXMc+KhzYJBMOyLgmtk91A2PLhlOL1YtFBXybh
t1BcVtqHJJRq2iDdNfeIL1kV1JQMSPVAUfpGbDH8mJPEIZ+mm52NDdj8AOXK3YLxiS/mALwLek36
WGcmOkjoD+secfd8NWqYtVYej+mJlo5zDdypytdJY7SburftnV7B/yqrHg1TZbbqCHbFQl5UBd4u
Dufc2hhoAkGkdTOcBaYkxbhtC3BYQnrWZtIMHaqi241/GbWcrwJRkZQj6LxN5xnvKY1u0luMfarP
dcPxGj4qPXBEyFQjitLQBaU/xYLb0xnM7Ml91PrXjH2Cd8eHLmn8ibem3lp2yXMvbZcMGKeMez4J
ptMf9U7TT+D1igsaajNci84i9zFtec0Ke3HIs81unxKqIOifJbHLUVPg9h/SOtihhbgtYJYchGnH
eyOM8bAFYKOmOgHeA35wX0G38SeG8aRqZdY9M/cO/GVids+p1xXvMwqjfWsw56gmlZP26GTP0ojl
HXpDJHOrxtBqNLnTCOpW90qvRyodxmen8RTpMSnw9Igyo+MpxJNzLDGKP0n0k2AtTUa7y8PVQWgC
1Rc6wfCMLja51nKcxODOYjTZSXcmd30e1oqXz9jbo0PkJ29Lf8f6YqM5aKOIZ74xPoK2nLGxaGV9
h2DLXf0fZ5qNpbxyNk4OrwUimHuoGD/4dVE7f9im/9p+WPaArufSShSkSHzZAwLSNzOHknhj10g/
RyZmJtlFf9hqfm1W/mun+f+OIr8IR2Q5xa0WsNNEHnwVSevBau13Hqt7IwrelFtcS43hk6iihzI0
d7/fUP+6y2W7Th/RdgxOlL/93PzoIRA7dseMtUzgnZtmfS2L5ESA0brMiVQMZncvCUP9/UGNX6+r
WOy0jiBE0+ZV+9IsKGHU1WMuwYy7PlxZnxHzs+Z/IGqcfWZ7Z239pztpLLfqc5eHIDw285aLpMvy
rC+t2VyrsrZSgUmnf9jgdl2Xu5i0jPv4yKZhjULGhzS4Sz/i6+BiXn5/vouv5bcHX67HT605XChu
1HYcXO7CvdiPh/aMaXUnrrKtvS6vIHPt4y16cSYNyS0m1t2fTv/fnj3qARgALl13+8ttnuuq7XJ6
/pvk0BzEnv3FsT2Y+/r0+xP9tT3DRebLiYWHp4lm5OfzrGOsFcoOBQqUB3r/DIbvdPWn5v6X9jCv
CwdZBGCI8jydXtPng2h2NgfksokNrn/HobGCgdcsvi0Um9+fzb/pDH46kvXlxZz7OIIGRp+divKO
sLJNsG611QeD0Ndu560ZZf7+gF9fRk8KlzEUYjSHaoCO5+czi0TZsAhwl6goQR3mazQyufY4YEMe
u4+w+sNraC6//8/vBMejrwpu2UACZ/DX5+O5oa7PgMDERj9CrKLxGR7r83CON5pPTt6t+4DceiV4
KIdnUuac778/268Py5ejm1/OtsTOr2uiYAYVTuN+rOBF0ojDrbCkMf3+UMbXFxCzl/H3lA/Cm/B4
eD6fKSAIQY1RkUl4Th7iE41Q2rvuByQoHwqL/4ej/Xpmn462+Ol+ft0dMuQtLdQszOUr7C0n8pqS
YgWB9DysbbKC74xHAlbX8+sfjvvrWdquwVjIov/uLo3Yz8dt2Q8q0+MsmRpu2YicIEU9aTvqkFVw
UX94WH89yU8H+/oaZukYVqlWOUC/IF+SktQ+lebb78/o6zqBbtO00FXSmadBa39tzZeubnSpywmF
9UTTEuGF84dB6C9L0ZdD/O2s++nTPOZJGet2g7fVWBlblHEr8I9gAVexDx5ru2fX6m5+f1bGch8+
v3efTuvrgh+ZkuZPVVAGn+et/mTy9pEstwmu5L3azj5hiKdiw4Lwz3H/IxHD/5/SYpMv1/+sUlj9
lYWxyn+WFS//wf9VFUsaVThSmYIzOuMp/8esav6XxUCQ0dPiqjRoHXAT/yVQsIz/snSL7wjFBBJx
x+V/9i+r6qIp/iJr+A80xZ9XbYbJPPYE6AB7oUATzletu04fgMhjtJFAG0m7j5xL2lp4sbKHQJRH
L5H30Igavx2tw0/X5+afR/HnAbPgDH56Qv91ZNtwEQnotHSsLwVLDPR9SFxIUfEgB1/O6UOiQR6M
2p0x/6iEjmGmg21HBFUpn4JBPOv99AYk6noM2X16x/yI2xqIrtHDXBhusCVdn9obV4Vnt70oU+LZ
Hg4hMDQRoLFr2b5rbnEz5sWfPoksnl9OxcDpi24cny9liY7O4/NHUU1hYOsBpMCZTbVvGAlhA6QB
K3t+Tki52ErlvaO5pI0ArGuT5POhtQmRbEvxGo7d+2C6BGaRV2rDc/OJ+mJvJYL0BRBDtWqd8Qei
SOSvQWUswTY0C7QYRC7RS6Jy95EgY6IKnLcwiIiLyY2NFBmJR/ZfoSf4B2MCMJwgCavxIHmSPrZ1
R4KYxg672aQP33oPn2KUbMCrvQ2FtaSwLJT03LxC5/sYFD/Ei1XcDnrxAR4aUw0mRnhS8JHMpoFc
wS/cdSrwZUMPl4CiXvN+TDrR7l1EYlIw3JS2dpqVTJ5i0aTXNPmuVfs+dmjTpkVFFrcZQcuLsozN
iKsKinUkZwLpGa/bgVFKuCtC4rjT2nv2+ua1VlZyZNZ4M9xJIoryNgcevAgE8bUd20Xp1vbZ2VGE
mcsoR0Wmn9A3EEGEjWqdLkq5ZNHMLerXDu+6r0Nu5LEHV9cB5J+T1IO/uajukN+x685QUtIiW5R5
4KXjLZFN5LWg2lOLfg+oAyE5SPq4GAdr0fjZiP3UovrzFv1faKIE1BZNoMwlbSlkgmHFLLuGLbhJ
TbUrFi1hhqhQW9SFtW2wZ0BwOC3KQ/rlwreaifljPT9U8btV44kEL3LvLbpFZ1EwUsjeLM1/fdE2
NmHgN7mko9DViGQjMlSRQSKHHBZdJNQpykmkkvGimXQW9STpmPO03YpxAOCbIzCfXaIOwwjuYwO7
z+3dlODmSvMVwky5KDRdO3A2kwcqkLkd6QiQznV8OKg6EXcWi8qTPtqtl5VXGfLPNHUB92jfAosw
gF5WGythPjlZzBWsH9WiILUWLSlwiEOJuFQiMrXQBmmj2hOqIy6IRgiqLeh6qC67UUhUCQBMtlJE
lxbxao6IFZkhsw1UrQHy1oo8j1VkItcl//1H3YUbZ9HCTksYm3OdBeXLuGhl2/FgU/eKclp5i/rJ
6h0GcothyhhPk0afuahoT4wQJvdJ20TXYW2fp9zjqk0gJTsDzBmczmOAiLdf1LwxQRTbBjxQJ6Ye
bqi+7WDH34zIgojBci3j6C7S4EUjHC5q4WnhYCz64QEhscXAwJcKo1WeX6EjycgU0F/CrgHuQs6C
jhxZLrrkBoEydBo2l6J8KQ3aVIuGebRcMvYWXXO+KJzTReq8aJ7tOjTXulO80vZeS/s0dw7xUF6T
r0vj3ssJV5o6fVgnbn1Fu6jxaWEbe1Yokl90AMJtw/gx70uCebNt4M7DrrSb+9KuMZaUNbNETwJa
kltRKoTcBJevCs1Cdc/bkY7QsgIDnXZZYh08lb19JXD1rgyPB1bHVLdS+nRqS+eixOJVnor7KA+O
ThH8gIrGIEQa3zM0mWRY1t6qj4hvVUz51vTGduSAZ0tog7aSRFMMhCZu54BIIk+SUptgv1iynIRH
dJ+X5cEqDuL7sMQmIUIEAwW9tVobboIOubo+3bdaLg4NPndRtBueDAzfgUmo+5QSXSG7Q+XGDwMW
e2AjAt5F0K3bkohsz31PDYPA1AQuPVgTZ/xeZvq3SmN8hl46AGLUjb5s1XUbVu9CBK9BY4hbHXs9
mRYB0WV20PjyKLP5WXSF8BusfOtIu7Xi/p1cAvNu8UlECa91EjwCtiaofPE/alpnbqvG3hp29UgD
ud12fXGtFfY5HsLO72wwMlJL1vmL6ZBb6HrwhUOz3IqaS1XRq2Pc44Bp1AibU3P6Qvc8OTV6tnge
btOpfGZ2bZIh5xo7rzjQDMU3TU8/kqf60ah4uJjkD4b3lAsSAMqpfBvjipVjsU70GWYjjnOlZFXi
RnKbNS2fkqS2xwoLqm9bYYaXx0Y1bzypjAyfIIF3aIy1sYVUuKtmsumYfB4b1+q2tT7eFRU8zqyG
MpBSfTTdtM/KYN9n1WtD4lBbldoVkB3wTFtj0W4Phf7IHv0HE4nresoPcxhbK3jp1Akyv6uZA7Gh
f1VoAveWItwlJaxYFXO5Jen0xxB7L8gSlviz+b7o5+CAL1fsvKClToY957cmCmBMn9uR99CdIRHU
oLO2lHUkAalXdr+vzCw0340cRji5PKiucf0utXFb1ISECDMF1tD56B6+lXk5HrwxujUJlCHBLr7C
1knzeLYLfMdHxnrEWOv+gnP04zp+HvVo+RIQllwNwTbBwuOkOG37PLvD5DPwQtFZdeGgR5qAf4z3
ogxPjaN8lq1ecx9YKn0cNH6MxbtgPCRb3AlYvQg8JtDczycGC8Xg7MJGast49SbhDsolCR2tSb6y
lcTc26L0ytIp2hq4f9k8J7yc7XSUJZNg1fIIlc6UbUR5A9+MzrhhFFsBOXqV1MGd62jvXYQSzZ5G
l+wy56UdnfticmEF58WJwcHK65+o1ziXalpb0P3Zp7lrcyCmbiaMInd7TGhheKjL8RZVSrxK8/Ix
svmQdNMHg4KZfFHWe9a2i6r76RyPNLYbwi7oHB9UbL0YqfNmJFdlr3fnOmy/hbpx04x8V1InIrSi
DXC0YRiGQP5BYzk9cs0xWo1cD6K4LmaeXGntcDADoW0ZvgLTKLofGgJ2DT4R6z87/80wsFi4A16N
vlSV30JaPvchyRE7ABsXOFbNPQ34xwCaAra8pXAx03o/BN5IWrlknpk517ZVUeNG0xnKOjJ23C+i
hTHshg+m8O61poKhGVVPWMwyMitg3kXdk6Ncy58D631wFqME2OjCus57Zsx0cwxnDDYh0F/gwRBx
Cyv1iRn+Zo2es1Ixw5th8LKVN6Pl0/vqrq5I/hvaagPjCa+F9uaqnNfSwWk9H/QwzVaE9BV+EvO5
R9CMOGIgeoWovd6ML8svY7rL5HXcjJb+1FvmtfLG5was0r4unfqmiQWlDDEam2QBSjuuMLcDLqwG
eANhMWCLW5t1TBf3McGpp7bAYjFFuP6ETieRtAM0TczFQY3vdfDxKGemsVLbYICZtgPB5a0jly9L
1ZCOjWrlZRxS+74BIkBy2tqySHKuxsa6l4bTEyGVmGe+JPcJ/rf1yCh6jUX9YHWA7Si2n1tUAttm
7lgXjPohkmaFqX9MznZOBOoEu/Jket9LWvprx2OOPg9RjxxJqqM+KrFp+G1W7ZrhIhUGGxG9HdCq
oZBxgZrRJAeNKArJMMaEEz3kj1Pwo+2Jri1K8jkyBfSVCrXX5vA81eBWSETdaJ0NBbkhS14b28PA
eH79QMVrPLBcH0x8UDvTGqerOUshjVjzg5JCe3bg2sRowl6kzN11k3jtdrJVs+eSBasktfH6U+tF
ScBWCuhciuapGgFhZ1r2FHnFawHNgwCjZwIevEs8d2IDROMQeOE7hnkyn4P6A4O/ty/E3IDKwEcp
8uqvtO67m4ws7RO8kbOWmresd/NL3VZ+OeuL6Q0IdA+FyXdD22ZWajKu1sfdOGL1NsB3k/IWtZsl
gq4AMuhPkXHSleFS9xEOCn7wTR8EqSOmcg9ZSSjgKIZ7WNfnyiynbchAxw8VXhyBTTbQEILRmuQC
CjROfueQZ1uQXsxIPAlscx/G4n5W7Xwmmu2YEKoHuGkbzzSUaz0EpAhnZRXjLED8NGGxzbD8Saw1
jEKBCynzY2IS61dJqAj3cF+E5OtU1Z2ink+u8zI6scnLtBCPVfJiBRYJVFm8NwUGw0jX8zVi5/T8
9x/2BNBjsEi3DAZmo4Nu3/QpkHdA3qSOWVvmveTMjq8SzuPSzGTXHO89vXwkQA1jkN25J8uOUzYh
866fjBedjcM2DTLOddYemqo2UfpY29SbvJ1WEAugEpdRr8xvETviAwvBGBkcp2zIswLBSzmqUya5
iY7srWzqi6UHjyM5PndT2Ty2OGnLXvsYx8g8ONpVyEDvhA/tQyM0YxWSUb6C+gieQsLKznOkAdCY
riHrfCfM11g1tUdNB1Ti2A+Ndwxn50UQTLuthjlY20ODYTm+ztkCQIaR27EAxqms/JTCMWFEtaoK
BtFmMnALlfKIvybxpyaTYmgYPJOCsyoD7wbNIbjOGMqlMquTVKnwwS7pu1afX0ktJn+NKrkc4r/Y
xwENnSkVyqb1MCGNV5WeLSYsr/b7drD8OiefKRtrDZBUdUkyaKVTB7FWdSPBYNqsTuQq9cy2ybmP
0HwtmHNxIh/0lMaF9qKPEdkPGsqDXojm0EUR2aNxmh/iJiZPOmHDJm3VnRKV0JGfGwKCzb7Z5IWi
oA76iuwTwnD4GkMr2Sq0URRIBHYi7HM2PTsTLMKUUpMBCiEsL1bfP7eeuDF5J1dGH930YZxsh5zK
HrbiNhcTG9iuuWie+yBqDUdU+G6EJ+nCwsmmYNNL79mY4g856+kekPd2npwnlXTVof6oq5oFW5v0
A8sgr3CBxinobjSvjPCl5Sf2xMXaS0Mq89opVoAs8s6wGWofsCzw3Sx6e7fYIgIz3hZZ95Fy401E
R9u6fxBIV68p8WLbVCc1oSPpYERic6TJMIkb2y3eOs8ha8lCRSIx9Nyn/WHAmsb+2lsNzsQcfQaw
HL1YXbeUbAaBSjCQukgHCZpdkZfyXSBawQ9I5WHVac382Zo2stKPMJgOY+/AfI96/YJyVgA21LNt
GU+IJ1vvwbDS8GTFFSbCDvwmGEW/Ix9wx/oTrmWenfIMxqosqBjiuFrIOeo130U2C1HvFsxYCZ+p
o5t0HO4xZeJaZ82O0NhWjq2fSwBAqzxfC6EiH+sf+A3jxSWpeyXqmW2WW8t9b5WrmYcB5Wee7LQs
eCng3ZxnSNillsSXKkFBFkcOIelGi4JFs08ECjD8j6ABZH+FETs8GbG3aWqS7Wq2qm5B8lg3Sa5Q
1eyVQylJAd3s3Q6lOPNghqcsDykavMg4E91FOrl5X0NQ9ksz+WEF2oNB2hWNQt45yyOEg1vRX8UH
vY30FWfuMPr0qiNqr0tTN+113ll7fU6JhzV0tVZGHz5GmRiOeW16pBCVrq+Hjb0bcW/fAYTcR2R+
nmpb29ZDJe8SYUMoyumf5yKh9M/UAyKH8KEaux0/A/pM3bgNuUFcrBSkUVutsGy3p79/CBsfbTRN
JUuE9ZJeXeWXtmh3PaFFl3JO/dAYWizDudoiTMGS7no3aYjCMkhSlxmZ84AkwTupzlnrhHfemDkI
lxYSKCS5J0VW3s0/fwTyqQPo41dEt8LYXZKA3D2CzhOhPO71bBK5O5pZv816Y1d6OgEsQkYHkq3+
GlL5wBABOo9ntbvAre+SGOGUjmXfj9wRfNaKdhKEOMtwUPnEZ8oX5kxa+VIJXn4rH+UK4GhzPZbd
1YSObvZGNt6y9ufWfLWH7kzwp+57dm+vZ4NlHPDXaql3yhMNEQbClcUm2VnXuLIu85gU6zZcMT+/
AQb+gwD5R2tsh21jq3iNYoZyUNyouZ53TajftcUJUGeJnEd+T6vc8vN6p4v4HOr09MppIKxFIzww
gE9chDMiK0kRA7pVL9+cIEY0yRuOyp2gI5swkBanftmRBUZeErvEct6GhiTGrq1i6PZcIVIAtgZk
XeQpMHvJA3WAvGrrmT5hltP9k1kcnICMok+Cj0UVTUrDQF4ZfEvIvrIY+U7oe2KKiLMAjpNnbF9l
RYBIG0xolxAdRXnT4f/HgqpP7/wbAkeHFk7qkoM+jcZKI/NvHefqXZsoE1QBzmvOH8wY/sBYoKh3
6hRZWruwEM0AEyq88Y0H/G4a3+jz8+JRm1RNlG49s7mz+vpDojanpyo3MYSKA0iqj5bSF4xGf0JY
tM+IOFuBSq83KHCsNij2omHnhroyP8XEMcHuozNhmd+L6q3gsBfHrlrCB92B60pwTTqz+aLncZOF
yZEGp76FyodokmUg8/x6aMvNyRghFsR0kkzd3mAcOdAyq/3GAOJOgsq4Eob+1ijPz7LU5uMf3M1Q
B7edTtI5yj2AyeraE8G8ynQyRANFCug8nS1QhjxlEx7cxFm3gBpsKxdP7uj9cL3+vQC2br8moqYs
U8G3YTTEaqgIPYgmvoak3+GfJ8i6GBfsNBe5yYl6byu45VWvbksacF1XymOVd6CHE9c9p+Aaq7GW
W6+iI1mQf7zOaL8jg/xbZV/t0aAfhjZlDoaiCxoFATQ2njOhk5URxuZpIOaO5LCCTYxzPbOhqLxc
rG0NL6asa6LmbWp6pR3H8hF0dH4kegsMRRCta3dchzZxSIal3SGOC1YCS7w9ujBWkg4GX9/tSGpA
eSOWPLVSp0isD+SqjcTmBlcxIxLfQZg1x+2mS9CIs/cb27ohjW7Y5ePVbLk0ZJB1xGF8q/T8rndK
+NJpePRstz/ZhMaP4/swiN63k+mMp469Y5pPewFbUB/kN5veWBZZfMBCVAYFUDQKW/jNYCEXKDuN
FX7fCmknm5LwQRGDq1XvgAak7yXjtRMOCLDJ0EyzGTZfPEe75UbO9opyxAMjGD2mDhG+eupgfsDg
TyGZ5BZq3m4TeS2+FvDRhMI9VzkTaYm+IRUIzLLsSmzjuNS32A8JrG7S8wCdeYD2dSjL+AVnlnOw
yXkAPZ+vpzaCGjOVa4OPTlJfO112X8etPLZzeovwLbsFlXjRGp3QHuvDqNUlSYqbtkuPGlPQNvK2
cUhobCnVPkjncxVN2rksvpudNe1cKxp9c06OjW5nbH8cGB4G+39RIR9yIuVbc8kXBDvHqqUF7U8h
CBgqRqeboHhxqQYE5FtSyD+UAUpRM/kKeMS3sPlhRcd6Gtn9zTADlnZE6vipRlgZ/bo1MciJXya0
h9IRPjvGe+hnNZOAPnNy7hWwcmSOqNTIQSkNCxAGL0bnXgqBN74jC0wLhpZWTLhqLLvaV+1MdI9D
zV3aNhG9uUNcz5JqkJgUg/DCjBXGKULShpXl2RVyfvLYaPVu+0D1KynPds0WsHHpDGRI0v2Cn+a1
tlZVX84I6Dp55VEIJll8roqIr3uZv8dDXG9Z6J49LCRsXppmU0RIYPu+SFdhYe3qCo8A+sBblrx3
S62DZkDcMl/y2t2ns15c6TGXVYvUXSPmxPdYmRr5jCOAVVS0fAUK+QOJ8k5D0rvj2afZFLI0uAmT
J5hBB9Tgz10O8+a/yTuP5ci5a0u/yo2eQwFvBj24CZOe3tYEUSyy4L3H0/cH/n+HyCRV2VLPuidS
hCrEkwCO2Wfvtb+lSbGxwkDCaSqy6YYKsRB2661hTG7nV2x3TXQzzeAtwdyyNeJv7IpqsTFIB+QW
1BZs/DAcNfr+mAXNY66VO4JIPl+R2tRu0YxUG6S8s50MUAfRR5AikYDxiHnMdt5dTmV9UZZjaIP8
eNbl7LfSWA81nhalPmC4bnA5WHA5c5BVEH/6R2uQHgCsu9R8tDU47suGq1neto9TQiFxmoH3lDPV
mmC8I4W00TtjK1HksNGe1zgx+SxG+AtWKN/qWnGfdJqwipVXM5QaVP8Q0hJNvIqXy0XRdFgXiQ/S
jPPTKMyupWGEFzOptabExINrcpBINglOYRcI9Q+JtqRVNKWJPWayS8RDjKn2ndcak3Q07cDj5jRg
OxSF7qQWF3PWPs2lNG07Udz6szZskLM/g00vDx3/g2zwGSbu3KUvwNiR26tixOQhGqRkMbJ9qdsI
pCFyVkclRTzJR1zSpp0SD1voibltGiBD+p78JsacS2OM8GPSRTvkD+0i351oVOD0CC+HmLi8TAx9
rRnDi24M/X5UsRGgO4B8SNARXoT3QgI/D8KTIkW/61KC/pKrG2VgaDCJuFT0lFsKWtKzRN2Ah7tL
YnZFlUR4JlgrzsLG68zxMmipi+BOV+/NSS2dqFhsQwZedETeboUhtcOZSn6IdUt5CwuupXGoMuXd
VJjmviXPw/GSkox1wzJ+6Mf5opxDWONJ8CRgC3FpgNvlmkN5MYjjY4cw0yVlTeSDV6Mejnd0eN3E
i/NHZBQ3eRTeACHE/00UHCue72TMrVYgM6hP9PqLr0q2QF6EH1HcFzhfrzB/iR3O09+5blxNWDix
SEdeFDf7IeACEvp6u04sEwyWHq2HJIE9VM3X5aS4gG7x/6MzfDuDRESKfWgH0sED9beVhmDXmzIM
Wy0AGZGeVS6sYGk3EV3EAQsmbLErqGvlRa6q+0Facgs5cvZZH5lQtKLBwnTgZu3wR8RxpVSuQgEv
DGyRVkOMGXMWpDCWul7eaFax7dtoD1R5IxawDrMAVmFZHUqYiq5ikI4boBvME55IdbmX2lZzxJE8
Zt0aGz9Kb0lo0RjkamLqZMkiQhXkEfeOeG+0ILYaLVzrxnhlDfm9lWBuLPgKPp3ZhOcgNn+0WhFg
b8B33lDK6yCxdNf09zX4Q9yjLnoRC2INfZQagu2YRKg+2mXqJ7gzxqZTHv0MhlSlzD7VHJQNPfjJ
ldDkmIq1L5EZ/O66C6vgCeJwlleFQlap8kdn4kKHa1OxL6tUPU5yWqynWjSdTKtfjbQGcomooVt6
VGqzuJkJXM32Su76ELLr8CjOY+nUPTa/SjKs8NTKBtrrrOGhrzSf7LVx3aW8fCOsXwtZvksFOJ74
FdrJpD9VAKgopqburE3ZeirNbmWlxAxZQoVfSuKHdO5DnDxFjY7GYoEky55Pqd2LFjaUvGRKONtt
I6f7MojhrgQh9Wx0u1tj1Gs7MBKQcLF0kUrCpfXkJTIVn9TvfHcEKY4TGuueG9VkVyi5HTrsHsys
exNjflDSITYQ2/FHLUy34O8om1qd/6jOS+pGIiQTzBv8HyPs19SdPlJs5a5YgmSQEo9WDQv9fv50
PQciEVcvUUubxgexoJdxjuq1NoYBqgJk9bVw3ze0I6olhsNibWAoHJQ32Hlcdrn0k3bQ4i9h378l
oLr7/9ERYBG+/2t91eHt5Wd+4iGw/D/+Elgp+j8+yKrgt9ALpKEqMv6CPKDu/VtWpaj/0GlLRYxl
4ByAEOtvTZUCRYZ7H5YAsszsQ6X17yBfJDq4PyuCZA3NsKFxW6IXSBNpxP+sCNKDRuplKwVnGM2R
rRNFgONSKAMIuRD/LtUAuW+rS64iaBYChFpwK6UdD9DqLmhS2hB5+SQJU5Etok+dEJf7NRsDdkRx
NP6C9za5eKS1NAv7x1JsYKJKgUEXW/liIAEgXIWLOEzzLwnU4Jrqq7DqgeDbvRyHRxrIlFVn6JQM
o0JwEpUYhU1X/4mZzKZs8z2v9gHE2gHzzr1VJdsYD2Oc+zb+XHtzOReORbd1MyjBddUYw24oVGKy
Vp+eyQq1z1iDTUe5rjqHoIy8S5pXbt3g5iumyas4+xxwnBXjqlZoe2oD7b7vqiWlMFUWbgAj52gQ
CdmOfoGSgyFInmWlWiLIUupvBSvlqm8akmPIFZIfQQm39PZR0JzpJtZ0joY61iWnCRVtBXf2nvRU
S07Jv87i2ToYVh1s6NH1ad+WJpTwDd7FAl2hK4qV2ForwrNSVNsyUoH5xriL4pxN0QVcYFAk8qGR
KPglZvYcyk28a6oK/0tfvhVUrji92P8OhQGFSiBrKwEJmZ351fSraigrNALGaGPloYLKjsZAyf/9
/p/Qe7wqRSO8zgByH5Ig/TFq4xFzwD1425lLEmdJbYYvRkuiWDJD/410wXSB4Y7ioQ+jhjYbV/7Y
Ji5ZwZcYWiNyJrHZt4JfXvUcoOsQ5Rdpg5QQFyOnTTMAtIKJ5F9oUW1CSxbuzFjL7RZ4stsPWbtu
uHyvJHgVIOqymabcnkuyH/W3ccp7NY2BXoI5V7YyXcVULqt6i+4D76ipzOAlZNUm5I6/UkbrHqUF
vQ5NDgotgdw+S1O2i2kBdGuuFi7pTeXYaTXeYTlfEsuf5tBJfv8c6PKjFVVLH1qk3vvVUF/0iWTg
3GfOrjLRBrry5TR6KyKtdE0A0m6oSxdSiYJRHs1nQaGTB0gq2HV+YMYwm+XdwEF+UWkO2pumLJFp
5d1hXN16cksiwE+711wD71BS83WyRjN3U9oiZVOQLpRKrVAXbLAXkmp8Vmk4Q6I1v0j9nEMijsN1
Wyr+1kjj/EES/c5WquylCK3nUTVxp0jmHxGWpZsOCOR+bgjqkz644dKkXIaRma0DCl4LfsD4EQzM
SHEO8RxfvmhmwB+OLPI3cSbfx1r1Exvan2YaXgyydk/B+6gDx3aAUxMAB6bJHbqdV1URZW4+J9rP
sGH1kk67Asxu2pqC2KpZpjuNiXBo8tmmzW9pujb3BmDuJRy5aCT/gBnrL61ZNiHTDfPmKMrsHSkp
ykQlPR8LeyUON6Eh74QMUw8lujTzATsq+dXKGsxnNdIzVTL4rO65QXYYa3u2qd71ez+zi3Hq8AyX
SSzxkryI2n7cNaOX9YgWq6kA7tDjSKcbJPVLRaIhHfB0ZBUbK8u39SDUGxkZImU3YbKjPJAQ4yHg
awoquL0kGvTNqb9F6s52KzRPdRpGJLJxYEtRlJILBJo/SCs57p+yXig3SalFXOGJk7G6im3TqlKM
hPtfTVfuAmvkgllZL2Es38sNCR6QwshHZy6YaarcgmEnJ5UQotVd8zYU1vWo1L/YV6ja+spRino8
26Sfce9fTU1928TlXeCDqaw1i79CJy2Va0iQPbKh1TD55srXBJFXRi6lo0ENxyHwlU1laivKhe1u
jubnxIdn1wmtI9dEk6Gew6bO30ILj8o0P+ZG+MjOTCLSonKbC7eBIb9UBm4FsdwfpZmMwYCCTOQF
6CStVqPeUDLQduni4NJk98rSNd6ZLRtGNN032YCvH8pgh3s1oa7yo1XZI8eguu47DVgAINAmsTYl
V6Ox5zI06lG36mqNsC+RacoBuFjow2UfRjflgAunoKq3iRKL+J61bCwD+Q7JT/h+ZU4VbY7uW2yW
kmrQXMqgqQNp4LYMSWoYM8qldrJwhwqVXS0LdzgvqG4XCNfz4n5n1NVmsd7MJjy9tGJLPWdXZfOV
mS/iUnObyeOvAgsuNrubpuBTc7Js0p5SQdK+pUpzQZ1vn8aFo8VkM8Q0vqFe/EMnt0s2LketmynH
LFawJGwKHWFh3vBd66sghK7RWMYVVELcjNudH4vJqkyGH5op/x5N5Rbmwc8SNxe7UPRdGzT+PbVF
4LKNgaGfIe67VJiuDGqLNyoEUCcWAqdG7Lm0QMpmuqVo5OFEE67qAhcSYWbqJFZ+F/N82IgIhmu2
8c2oc7nh0iUX4x6Xtwv6JXf16L/S460HTBz5RgmhvAQlNEdCdou6QQu/NKCeSSKYsnAoOUMpXmB2
2BF8CMBdypjku1bcpVFcUXyoXjq12s+R+EKTr1NTdC2S7LbSZWcuSQqpNNalsrI1yUqu0rHwmmx8
GsyixHSbd1pitGPT23xXltwljBZD34mCE6JHrd9WVnaviYkzpc0NGYuUWky00RTzFkmFPefGIZln
HFgNGwGO06aQT2u4CEu9njQpaJxLc5gEkuFsUHV6iTyK+yr63kGTN3BH6x0quvUYoKIowxqCsbRO
reRey1Es90V164cpUJL0XoQKvYrwv0tLTihLQ0UMDWINgePVT60LfBYcKrFXGLC6YxYehSqQiOJa
+l5i4ygI067j6FjXCamSejQHEuNcgUzt2YrJoc6Ae5j8z2VLItEPQkc0q+vUkF3yQ+tGGA4IpG9K
pd0Mqf46z0jMUt1wSOCTY9QR3vFQrpx0Tt3MSB/zo1iKR0uZ1lbfPlpkSIHwoBgWLFiX3fw2K4Zq
K1F5T/d3QRqenAQyC4t0ZbmpcgF/xgotwGT4z5EvPmIAdMluSU6nnh4MLb/V5XiTE6NWhfAYd8I6
D0n99bpVbUDsX0uKyvW3r2mIV9dVO661dKKPU3BId2+MBFKOOjrxKHphqZRu4uNeM+y6yUfeVvFa
nzQFoDJyc1VdeMs8X5I6GrLvSX4U68QxdVdUDKfTsfWlSx5H723bk5an5uLjOhLHKPMK7TCPW7r+
50EhvLiWsurOJ8rFz+IHrANvai4LfCxT/DG6tNj5wj4D5lmFhVem9Xoiq6uA/dCbTRbCi5Yx341+
h3KA1vYh0Q6Nph4jut7VhmwHkg1z1yUPSv7GjFsP6u0wC47alrf9kDta+NoEN1r2CG0FXLsrt+qF
md2nMcnta9UMNkImXY1JYQcZtEezAOIf7CiAeVhOXam17xT1iMYB/xqsMQXxOejfQioHKQ5BtRA6
M/CKTpUWH2NPyPONHJAuqvAw7R/CYAL7XkJseu7q52mA4LxLJqpH7KbKJeW4FUoMOdzq8U2K4UpY
7cPMWtfm3aT/qvIjiyYfDkpxa7W/4RwFWutA7EFfCy3oJkNQLsUN6WKyR6N+G+k0JW3U/nksfg/V
j1DlERB3vkl15loWMb6/UqnsxeA5IK9AQ9ecPnipoACF5ZZq83Ys3lrcn5UUEcY0U1ICEtQHhy5L
7iChkeiT7Dy9rtmympcgfhitrQAFSQz9fazVXgA/NnyKmCZ81zS5IX1ATkLahdlG77sHvY6dJq/g
J+i20uOgQdNFl9wTEji4gOUDiACRgELhCq8d2inYKcveD/UcGAT/HSAtgKwz6o46jw7lfk+eVc8g
V1+ru0k6lOFbBOaJUkOh8snue5gkOJvagHg588zV4j8YkJATkidVopQjhTdaiABcn18TYpEmZaZr
b7ATcIYHGQwBQcyINTAXadE7maLH9eG64liBAO1Dx0DaGVY70mWbTFAugvlnVByMKX4lz+NougwQ
QiivUKSh+gzvfPg/lS9d5Gn8aviHWT7iC+KZ1WKapdsUBpC6TWstKNayWNk4CCEMpeWkDx/9JP5R
QNDKRPVO6JSLZtiWwWVKUkYxZqek8GrpRJvm/ZxUjtVeWejjY/6lr6O7XgUDwEcqumdNv5E7TEkl
uxHM2zQ8VCFvFhcZtxqNnyRtvaaCbloB+py0p9lod6R/PTPBAKczNpNU2oMkEHlRpBCNfUOpT0/g
rJWV7UvWXQdMAnEc/twmVpgpgltbKIJ78uOembZXgYRdS6k1MWE2tk2+ZT1ItL9M+O9oTbBBke81
YBqqMvQA0nhpJf4W4+hnUPB+Y+2iM/XDHObPQ4pzgZr6D01JP0CsUeEs8QJ3UmPcmIayH1uDKmP1
pM7GWtIyc9f21rYbZRd82lEO55sM8YbQG1CfE5J07Rg/A8ZnqwpIC409Vjcc23I+uq05BnaVRZFj
NuKurq1t28WvYg5sRA79Nd2ixwHBa5NwwPKFbb/eZ9b9klVCJ3LbNOI+EOjzmfr0l1+mToKFK0nu
B3mqabAQUPTLwXqoFk5KsMH/a0/mn2sslqbDobMyiusVsDAWq4iv+BTj1jMtmrQRLQ7V2G68JRq3
C1LogMU5PWqSpNUeQ1BaJAxvrOJNOPhHENLoee4HBBFGg8y23iNyck20mJ0OqIW2aHJjqyJZso3G
xsA0GmoMvGpPiatHlPsHGITgUVglTSECliGHEVfgG2alpR4fbqZcfp0jA12JfBs3+Nsnyuyg97Fl
8eBX4xoKj5PycwsMFeTqbRanZU/O+/Ta72nm76/FjqYlrV5T7N6JuMnQ1Y1YpnSVXnjsle3YlPcz
lhNqoSEV8B/yxj+qAVf5gn6diLuKot/mGVJJnXvUSpdwMAIcQ22IKLe3vJAzD8t5RwDcNDXHINB3
IX1rdkoMXcCOy/p87/e5DZXe6VroZEnDwyBhPUI/B0cUcVdKBc+Qf0xih3SHID1+S8gBDObBoDLQ
9lc8nR2F4qZH6i3MfUyyI3FNjVBOxZneP4ZoviTtKYepgiVCFNlNiDFPP4m3fUL2XOoBvVDg1Xvx
PhxS0qJUhBBtK+tC/TXlLwo5eLqeHQlFQEARLVHM9Yiyid6b7WDJUBTxh24u6rnfm/i2zVwBAJ4f
W2WQbclI7iLwHUgfF1thHAycAWkdd2ZMBlo4ZqtC1uiAwXCQHH33hHcscn1jeqzqrr7Ugz7xAqq2
Dm5Uv+uxpnchOEzF/DsQh80w0AZbIc1Wyh9+aIm8udJJjGp0h7L1j10RlXedSIBjgqPbSZAXHMw2
8OiAtwKiJL7Pp4nEELR1txwWvlSrO1kupYDZe/B/Wb2ZkfvQ+8j0wO/CjmBPbagl3w0SskLUyFTj
EFU/+hDDl3z0faJJAgpU/TpPuVo3BHk0a/1WSaCT8op2Vs6GT0vVUCPjKAyxc/1Gq2xu/tyofO7A
STP6BBaNsTEbCgaBGN63HdqdsCWvLNJ94VI1ohLRV0zuLNWcukMu0dbKK3YUBKAYNZK1CsQzaIhv
kpGkIPGLwZ9GVhXjlNqakW6shkDAPNDFAxIqBfXRpU9cdqaNLJ7rTP+a+tRQh+jSQhcQ6WEly/qx
Mx1AHZ2II/6L4ZZYmn7/fENabgXkyTnXH/4ZZmCQZdVEHklVteXxFO1kKIjBim5AkSbBmrnDWNr9
6nFUkbveN0FwhtTwuU/861gnNFXuREWYQ31HNE/0KB7Vs+DRdxrBP3u2vw5x0kaayj7EuZIh2Kk6
d3C58V+HnuGS3wOX0HmhQ9HlGgCeg3vDQ7wXN82esueHvPrV177cE47B11+xvPQP3eqi1RoU1/kV
0zrfGl60wy7SrQ5/cQzic6N97lP/azTTwFJWluD/fSEK9+BmfHViNHEHo8UueGCiYcd3KPZuMYBb
g0X/QdPBmXFPOnbfZw5Ich0ZhqJrpCQ+P2RjiLlPgyXDkhOD2UReh00teWqzC118U0UTvf74fznm
glb4+GL9vOzR9cl2utW8Zo3d+Vpy63WzOfMBl1l/Oo3ACdFRztYrA2P5PI4hlSnZfU2ypcvOlW3M
XOgqtQnXR3v8rXvmHl2Ubdz9edRvB7VozMHNVKEb+mQp0tahdqFvSjSMSis/uwlJofXCuUf7sgjB
doNoZoQFCS3KJ4swQy8DzRmz82E32dyjbJyFjsYFl8Wd4iaXeD2d+WaScvoyT0Y8WZMJdMRSCFoE
vw7CXZs3eS+4ujN4MC/WwLTODfg+8z59PQZUFuL64u8lfZmZA6c4uGqDllp3KPaSAKJF2lJNX5tr
FCRu7hXr5BitS1c4imIvOs0WHc3/5jj8S/y7tLzJLz8D2ZUOR5rveTqJ6DhdPHJSncnabiO3f5EA
SNeY5qzpl3GXzSByrH5rnNllv33fyj/HPeXTAJYj8l++sLbqnRm3hNJc0Uy+WnY9Zm6+itd/nrhf
9ztdY6kYGkATsEU4tX1eLkkSJHCYSb+Z961Tb0Gitit8pg4LKTt0mzP4ohNIFBveMhxQfY0uTsky
T4HwRp2oTVlKSyC9QR1NFjMbN5JXeuMGq7NcaFDbuKZ8oByzmgLXRH1ktzbVKefsVPtyfJ78lJMN
SWqHVApqmVZ5DJzTVR3U11PyWIzCTibPPl8KtzCliZvc9mXm2FGSx4noXV1IxWiFUTI3CJpUBDYL
xy+9nRzEs+7ZGfHdr8TzDVQGpBZm48l2FhgAjUo9U99nhMDvqdRVtFe83AkhW/VujYTFJs+zVrhZ
nFn+X3Y13tCHsa0TOlOnEREqJoDhUbsxO5IsD2V4jg7z7RgcQu94EO2LP4hpKj7wWnCmCzVsIUCR
JLLskc/O1XHLfcJBoHQ2Svty7i5PxvQDB8VstE75QfgaawCyfYVtRvKUy3KLeZ/dvyzLe/mOHec9
1sRn59w3+wohGzQUDgoCRPW0MG4tEg8wn9r7IWjQ34tZqZMgNOLI7+0Fzdb/EIobwdHO7SxfdzRG
luig13UN2Mn7zvPh+DUKS06UhpEbV92Z9Up2oS7a6YocqW2tRSfxUrtDmX5me/nu8xqSoUNJlFny
C8jl46kfG2Pli5Qn7YXLho5s4cIhprwLDnTP2DJ5M3bSs4vm60G5RMaSqJs6MTj46M+j6kMnx7U5
aUwqf7K5/6303bD2HfILtVMd8Oj2zm2kX0IqZtSHIU9JZijnZgmVhobXH7FjSGdmR+GM4nCjCqix
ryKkNphX/0fv959Pqp28Xz+U1DwIZlSCnvEEPaH5HWxSL1uj8wQKOjCbUdLuz77gzxysv7ZxQ8bV
kxvOso8vn/3DbEpjo4HszNOGB0xeNjnBeW+spHW4wRl+PV/9J7MI/whDllHoqeLJU7aj3umNkYBs
sVN6PW/ILmyBidDVsCrdtn2Pzv8PptHyZz9HAXzTD8OenBCZgZFYh/suWkNYgrB0XMChAwFAa5fr
c9ZEJ6y4v9/ph9GWWOzDO81rhQRtTgvJ4pS0fEVyaxLLxQCyYJOcLu4RJu/B/zr1KrvU4quzi/Xb
56XpCiwTH/UdyPTxF6TgURGd85qXXVG3Y+gSduUAVvVEkovndqRzoy0n34fnpa+X5OJoqu83ZXKJ
6+WmvBhB0Y28+vMEeuc4ffmSH57sZEPAuNrq6HhYlkl2ITnZDraIYS+NPjb9/le1y3XhgWoF5lOI
LxBtcu6kb/H12YXzNaBmSrFuFuIVUdcpDbTRqyyOonz5yBRAOM5JAy4sQOIL29yHbvX45yeXvjvp
TMRdhoQkTOLbfn7L+CkMuR7Gy/mKmmfhgJaXxc9gH+20iwHZBNSPFSV+7SHcCa9nxv5uG/449sku
odQBqWeD+CGhE/zXEs4S8NFG8zv8iUmlDf4aleO5afXdAzN3uUZICjXTUxqVb8ZyFpD9Za/one6n
bifXxk27Srbman7o1+X79AJ7s/3zw373rBbcTIxgiKW/uLOYQlaJTcNsVolcy5TlKt78eYRvLgca
VPR/DnGyHfGJxZIeeZWAVbSXt9m8jftl8lhrGqYoLJ67by5/8HTVfBzwZEeqJWQpiHOWuTNyG8GP
xBVcaS16rJS14P358b47QD8OtrzgD9vBFKIYoEtGJRVCdMsRxra3a9fGme/0zTALr8w0dBn3Kwzu
Pg8Dhqdlm01h4Hr1tlkna+U9DXEuHJA+kz/fd3PGYRLKsqihvzmZ+3Ks6UI6FBT+IJsiwdl03nBQ
N+f3tuUPnXwkqPugG0Wos/qXFFKdI46ITcRZw1LSlmCBrMIsmFd6aslnPtF34SuJTR5Ix3xb5ej/
/PLmMog7o2wZiyOquQivIP9bXrBD44mQaKU/KW5/nM6HG9/smoxLrpr0hoqp3clElGYtzlsd1vUy
7vCTS9A6ubdsylOuVK2Es3H6N4v503gnc9FH2BTTrYs3WnCX5YceHtSfJ/u3H+3DA53MjiFpLaV6
fyC6TQQLFForbQRaw/48zNfcN9k9BSaTxoHO7Djd/XWty/om5YMx4f11+Z5D5bFkj5LLf5I1YTRd
0SySU7CJv0SF6H3MfFGRi2vj3XSrWJt3UIKo33Cbo7YZOOF62Jy7pn671j6Ou9x9PmwdIloSVB69
YsfbYDNdLOniwRsfistzm8d32RKFkBfkBfl240t6akxSUC3tcp25Hp0lJxT8iNb6Ctn+Jr0+u/9+
M0s+jXay4Rdi6jeAAbT3DT9+DjaZ228iu34of1dbXDbWxuGcldl3h8ynMU+WmurHehByX2fM+kC8
QHH1KfQqR/RyV8yfzq816dxTniw2a8YZDgE1wf0atwG3W+PrMu/VKyyD17jd6jv9EYKN8+eV8c0K
//SYJwtwRu/QDsMyqJ8fTfNSS4pzl5ZvMjcK2xWnMmkbg6Tm51nZGuNM4ZUh0m3ttY7idWsAVM7S
k8ZVFP2wxzJc6/TPnb1LfBf1fRxbOcncgMNIrRauKaeP4oW29thdLPTpzJ5v8BloXWC8TrcJD8rr
n1/rdyfEp4FPbmrNRIkVEbqGy/UqP5C09XCb31DV8IqtdRzdpRKGMtU+M+w3d4lPw56slKkuLX+g
x4GbS74F+76xbnDDsNsLNN3noqJvAsxPY52skD7Gj24oeES+6VOGwUi0Wr5tv6FOjMsz9dvt3yni
8zvsmTmlnKyVmpYt/OaXOUWHPxtQRjfONnNDDzaH78oEZqD+yE7SeHzI7XPY7W9ySJ+e/GTRJLRA
+u3EWxaq63Fp0cKArxc3omWeCTS+XZ3/XDrKyYae17NEhwkDWWJl62LjsSc5Z6bM8plO4qZPD3MS
CE5j3ZtlxavUSSbgs01f6kbaZDZ0VGM7kyGSzvlgvleB/jTkSfikZZwsJHM1Oz74hDKzZ92O3Mkw
5ogd9Wom/Zgcfy2pz9yleeC12GpkIfMjkogzz74shz/9kJOtqYoCbQi4ub3HU4s5BBBKhwe/pIzk
nb2CfhNyf3zT6slmZBqhAP2Dx6YfzgZqzGY4cX+Zt7zyH/1L/ChwKXuWjolHRUkpzz3smQ99WnJA
jsGCXYYfdplOuDqT98wOmJusSf9enneCOLcHqiebEXaFKmop3m5YXSMGj7dQA+w+9uhyopnxQrop
f/tPnDwb7cyRI3+7NVFdkZa8J2KHk62pieqeZmxGXqQOaGKoKNtwSOqCqEG9RTl96a9akszySt7n
b5bTcTb1nnYl39BNuj97B/p2V/7wc052K1DGNLCAGuRK5+9yr9/AS3RUD6GVc25X/jaI+DDUydYk
dZkcpvoyo4vgcZDENXYgl2FYPZ1ZOd89ElmU5f4jq2TST1YORDSjawfGWQp0/k7a+A4shAu0Yrvq
PzloPox1eojPaZXIw1QsSavlEJ+RHa3QwzpBvGaXgElE59BqyWcMxbmqzHdrRjIw0CVVpS+2Dp9j
Fxxm51qsltf5XpWBsqCuEjIN1bbi8wXeWWOFZQ843ZE+DngyVcLQJF2fMCAehptg/hWiNUOQHmHm
kNP0VM2HUlua+n6d+Z7fnTQfxz2ZN2U/amXTMm5Sr9LtjEdHfjlvLBdXZ0ykdpkz7P8Osf+tHtf/
N00CFgXSv25itd8giv9M/+u/f9fRr5/5f928ld1LGvHF+Ieonbav//N/LH/hr6ZW2fiHSqmK0jsl
K0RbS6jzl2+ApP5Dlakn4eHyXkk2iQ7+bnCVpH+ILEwmraxrxA9LdufvHlf5HzLFZ5YtGRIcdOik
+Hd6XFXj9FAzVUsBXsJdFz0h5gEnga7ZYss607qBh2QcOSqdH3Qp0JEISwIfQDrss7LuJaT9WZfQ
NVCEyRpjWMzkaE/ta0h8vW9hq2UKUbbTcC8Oty0WZSmQLi1OjnGp9NkesmIy3YzY2vmOMcl54NVy
lpivcyGk1guEsRnSeGE24U6N8ENxuzoVje1Uh7ropko2BBdhJrTTJTeBMLErv02ijW4kvbFLxrr5
jT0aehiJtg0MqObMMbXYjDxLq/rotzRGwnhMKrMvX9t48v21XqIWvPKTKDboecr1rLk1+ySS3FZU
2JGqmcfz0nQMLGTO3YIK7JrKusSVT4uyxV6tE36W6hzp3hAUxuD2vQFAAWKPBIpQaky/c8Qqiv0F
+hjRbW70fn/byo0S3+iDLuPkF/UF/LFkHqLwmKYBmbyVJdS5sYpHAXcBRFtG+QtE3VS8Flkdirsk
bLU0XoG9HHM3A6ET3NBN24ZQU6QCvKgSa5GH+fTY7H3YlUANyikLkdkOIFI6mSLuvVT2fXPMRD8X
r+YEAuzbjDVe9DT5YpasezPNGtpnBWCFMqDKwgnZteZLEe9g1MaK0Fdeb0VxsyETKIcXWQgW5a7N
6Q12Gx8jLSeAkYhety87fDHx64FBy2shNuzaLl+3tF/G/Fq8V38ktTWau7HxAzIAk4UvKfQFPzr6
eex3W3MKRTRcgjomCpAhNe+P1ViJhdP6/KdrNsE47aW+rhHymFIs7eg/1jPbKnIfl+ikF7RDpkKm
dOjSNUOvq0HBbFlOuC1GPV1lXtIGg3lTpZ15N0oDHaSlgCcIwJpJkXeg2uMIhakSTqshVcaatzFT
+wx9KYKSG3WBfhUiWZ/2WdP54KAl2Jv01BTS0bBmrbyLTF8N92pZgfmkYTfm+tiMppP7tbhYJbbt
LzEPQVqajVbQxlhEZr8hBqINwZylxlgJ5I7DVSMq1bg3ZqFrV8MwILanGFDRXY0/JEy1GNQ/LdxT
qTtyXvm/ZKGjCZQiHwG40EjIi6OO9hT4W3KPfWUGB7kWmvSl19PoydRnJeSVAzLHEtKirSWx6id5
FnvrkCQtv00cc+HH4CfVMcDX4CWuaItY5V2wNlG+OabQKhgf1j6KNKMX1yCzG5Q9jRDkrjGN/nVI
JbK50mYjf43Mhp5vzR/yixAKIn0xg6pVMGtVYHmpaP7ohCQsLnDIxnixN5rQAOlYGNF13CpN9xjH
o6K4EPWGkuJvIUWtrdao9F3+ihD86qPOABmOlV8h5GPw2pUVhsQtZo8dFEWrhLNoKkVytGS6XC87
qljdLmhD9P9gLWn2sgz+YcP2C3S0zjCu9TImd+paqO7oecEy+Nls+hGilh6nj+j0L+MqWUCWmjHy
XnHgsmk/T5P/xd55LMeNtAv2XWaPiYTP3Ja39BRJbRCy8N4l8PRzUOo7V60/pjvufjYVUrRhsQpp
PncO04Q2SLLak25zbCDU0KhfAQ3Yhf6MGa9LAtreeQ6ArICtUN1W2mER7AMAberFMHQGGA/rL7iQ
wrKj+5j9ttuOYFBAGCX2oDaBmdmU2KzKGTejVyCjC/HP1uemTAFsgqAEu5ijN2XtxpKtSAR+b+7w
BwjKRWER6n1F+aPZjSkd7itzzKvgLYj4vNkzqIAfm8BhCqyY6cHd92laQKKFp7nYoGMjOI+uH7iH
AMpNdsyrKnlyme0pHxSATn2N8t5ibnBMp9jf922QK0nrdBo1r2FhS2dvcezYD2PpM1NezEoNF05Q
aZ6z1tHBA0KR1j5kY825MJpNZWxdWAT+58nI9EOZldMy1x+NqMhp9Yb/4QXZUCFZbXt/X6vS78/G
6DnxJWExtQdscpX/EozolXeDYWZXg7bzcUM1Udn7oql972vHFyCZe0MVei+hDTSnmvjceczNok6/
TgxydN/bnAetu8tblYDKm4yE3XzFdhjMT40vxvwTqMW8RUViCPPFEWF4UEVWTDsZVXHwubLYZx89
P+i6c2cNAUzxXhvF1qjd2ZrWbumK71YYwofs7Xic7mu+yPnUR2EK+Eu3YfTqtYJjaiWD1g/3LvPd
xs5Fbjwj9x3y5GOoLTQLvT2OBtPUydBDUiAyJRlXC6+E1mCACehgxH9hCCeyTmWkYUSg9K68qxtM
abMD4JIbDB+XzU+osFO0n4PQLjGTz6P/VnjQDXYBOuyeWYl4aBDEU7FgdGRywmfXGmbnoEtEKi85
txYbGnuHHnS5ImeHXssJS07XgJiGGS+Z409cM9y5Vs1krY3UHKNZ6UR3Pd9qd28BImI16VCDnKgK
OGw18+ar1Ae1a646KHXZha4Fw9x1SAVA15VGWL44SlsJZAVXlucOsqj9iR3aLL5A/xTdeIjKUahr
aPiBGFYWE8/1uhKVPZ2z3GQoOaJ1197IhsnNVZlHcJ4B/YdXL/VjWHuhUwSXSYsUKJjMIwy0Q5Pg
2pAiYZIzc20f8poXMjLDOfe9jZpQb2RsRRQTJ/BG667uAW1OWNiVSHBgYC4wXtTkRfWulLnOdqHN
WOQ5ye0pPeu6TPtd34fuo99indv6kmV3qjJop+vSAXkJ6EPl2R0SEMbcV84QAHBWquT2ot0yMT/L
UmBPz+My9FfdXDRLb0VdVdNXJ0gNPa4G+lDwyTVxyOhYpNP8fkyBI+5i09PZd9gU3YhVuJ5NjpGe
8rmM/YTpR5UaLZ0ZfeDbmyqZ3PxO+NkCMnVCMx3e7KbxcUK0s1HvojQ1qlerQwZxpPW6Cq+WiVj2
o+xE/tzSmKZPyE7i6dQExfzT5xKGEwKXjPWZmXfRHWu/RJJayFoqlr6AUboaHSdnwMXRsfdZBDbH
CPxpPU4vYVaP9Qe/V+0dpNHO47Y2+K3OhlGCS0XL4g/YdZO8gnA/zyWkir2tYhcfiDa0ZngIRJu5
TcAcDk+KGxU27alhAsCqh5G5M0S6TOYxelxuLW9iKiAK+F8w2JMmPiUmhkrEXxmd/x9A/S/TJCX4
/46gjt2XbPo9XLr9+7/iJVOiTKPxgNZCQiCHvsn/ipegA5nEO/RUM2nMrrwI+v6Klxz/fwvcZ0vj
msP8iOMR5fwXE8j939S4lOB58iDa4Mz8n8RLy+/xe3xP54ntes4yGrM05Pl/JuFKN6/nTkkcU6Wt
uAp8TBYrJw1HvRIhKM2hyC+Nb3Mw4P5mnVQ5LsIM/bTfO29SjGurH58bZsfpEvjR1km0/u2D5Myb
wrL43cf25xu0mA+CM0p/PS0WYIucPxIQyRhaCn3rhOQJ4FUCJ+7gF7I6JIzKn/gDYymWIUE1TnI7
BO0pKpNvLRMxz3GdT8cyTusdxpVwkweTc0J3FaxD/ifHsmp//vM7vXl0f0+VCCV8ZRHg0qC1MJaW
j/q3amcmlm/QXQBASlcfbGIfczTpKxg2kkNN3zMbTydzZTBi2knvbQ6Ee24nuIsEqdlOhqV1MCMR
b7lFAJWui0eG0Q/OOGfbsq+mz004HqzqI2i19eh7bvvU2QA8Kts9m70cEri0LehsNX2tbc73rA+O
bR1Z3p5Nu9jYBuIf2b4LYvsXRii7nS/Sq+9M8hz0C87aDgmw8obBSR97J/ZnvYGVX2K48H8anWTy
ORvQiBTSA/7pzOOzkfSkfzKoA4FqHpkf7bf//Hn+4adkYIOHHAc1S0YKy+YJ/fvnORtWZXYjsoqq
Mu7HPpGrNEXFokpDI8jxIRsG6si5fOymwrzEjYu0HlYU+Eui9cSbHn3Zv//Le2Kx/r5ceE8Yi4UN
qYtpj2Xp/P091WljDnEBLsKuHf0wNsyfF/P8ietMdzd2wrgWIHeJ4J6GtPo511BVm2yYPmOSeCt7
U/xLCt36Y/Xydhy2GpBeQnjAjv9jqK2I255LFFjeTtCWA8T/mnsJygaTCVvRlR+dduYHGwEyRInR
M1aVA00JoLNz1EFdfVhyYKg/JezMU/fIXe5DIl95dxJUCUNfMt2LpKvTwkSKAUUxnxMG560Uf83g
lFszZyZ3rNrsXNgI/P7HH7WEiMZjAPmJDcj/46MuangItRb9qq2rT45smLoyb2SA8CvCDvQaGiBZ
3k+vMvjijEZ6Hi3oBIXNkHReus3mn9/Onxl8HkWI3ouBGRYb29EfD6OaAq8sWxMyAdifYBWRQrJY
ow9TKvIHx0welA6d4z//zP/Y+259UGTTyGjQFc8X/fenjfnxJGGzgZ5bFq+Gm7KZ2HW4Lph7h4sy
9fgBiMWOURwHIH6K4bkHD73LLTvexdm7m4X5JUOA/Fg75jv0weAYmWAYc49WtX9+p7f0+u97H++U
AStatzib0O/+Oa1STGZcMElXYq633yg1m6sacPbVNIePtjBjoPGV0e6B5tuvTpluSEYFZI+64IQr
48MQybzGQzmiarDeJKksGKVZOm9TyYoCd3PqQf3eibx5kkOv2eLbU9Op9F5X+hOSufbOhci2mjqz
fJucWv/LKvOcP798eo5orWKkk2kPSgx/tlfFoxWTvoHTCAxaHQ3L349kgB4ysgTnLg7GVT0RqOVW
8dyCBbhIA3GPKKofYsqtx+WfYQ4pn8PCMs6lX1IosGNjizQp2bZNVz8Ienh7yAvPaen96OE+Xfxh
xr2Gg36XN8PJYPjoESqZ3CrY+gG5oYPhJaQ0xvZlkP5+TvU5yIR+Zfiu2CUXqC8tpK5JHaAN44mz
8PsEwDBPte8Xz3lg3wVT5h/aYNGwWSPnppumh0jUH7eTK/UIA/L0auRBeSnDkF/PSc3j0Bf2S+5e
TRXarxmA50HY0bXMexhRyx7XBPCpixk8GymbFOrzOJykN3IyVSUFeAsEB/IG97md5Is0CrUDB4NH
kTzkm2CwfSBkAXVWdk/smvN9ElRHTeM+oViiNuwE5V3Vi/LOt6aLk0JwB/EkdvPU+tsw0c0hcbW1
akcQa2HRd+upGdVK8MNBwtnU1uL7npP7aIwyRMjzpMwOzptgQ0SsRYszaYMNvDTnCEw92vbEjHfD
EDdbGYtyNywPH3gsLCbzuFYYsF46yx9ArHviMoU5yjvTMapT1xjWwTEc8lBdMJ6ryXo3PDs4W5gA
zlhJkCovkh7LbdT97aWeNZ6YgAuNrguEskpvdFWIH1zKToX7PUzDz3B/y8dcCXnO0RWt8IOMHaQ5
fz3UsvhkAXhu+1AcpcUOYLmWfY3AI7LYuk3aOT/Kwa4/eonZoJi78FJy409EaZzDKpv5vvlTOdFI
RLD02CUf7ajyl9Ya++2vDcY1mU5Xsd88FpMP0qpskf641iaWtfkeygj4MQ0Bj53T0eJq1vE6rQro
97ECozpYSBa7qSbfkX1vCqd5hMeiqiKDC8GDnpVOfk+O+BAEQPvmevhgIoh2DdUZzKe3NdaZobrU
MaYDete+50CHstS43haChEH8BFUjKsv0jOVt3mse4c6s5Ib0Lo+b48f+vRH67s4yRvdQDuZrErog
ykEvrUtP5gg/gQKF5Gv4CsGBp/F4SsvAPacjtwrZlaxLtJpdLeghKxh68/GK7gqnSI9WI5uDkgEj
Mp7Drrbc4W7/ae3b/qMhA/tghpF3rBPfOxte9SlWQ3IBlOztYOZ6eyLcd0A0AGaMbtjrjMc3FnF4
mjFqbW0Vojqq/Q+SVe7Z45IajuklX16myE53mgaeSxgUFCwc9/n2swXslgtpUQJykNVwHNrFyeE1
q94GOgKM8YcpnQrJZ+itgTF161YWzStnCrN7buttb/9VYTYA8eySWRzV/YgtOW4CbEnbeASYBT9d
gDrogsPtxmBbFlKK2Xeehzlf5eY47yFaptfZB2YM/rnaOV7JkEses6OYLTD0Jjp1dp+/YAbKn3V8
HzqhYmhvcM+33yDs+2fVojXDDHHNjQH8vyf8h556xmp2g+hTEUCUSkpTb22r/5bMBO7t0NAhzLFy
rer53BduA3GmKNakjRXECxhrDG+324rkGAj3R9uv4n1Z5F/D0nXeVDV91GF8dNpmeqCfNL3MBnlg
KBerqFV0+pfzeJLRfKcCkeHhwygBQi/ZxLFInsKOu2cP/I+Ey3yAxBicVadg938LM+3B6KxQNHj5
CUqvgOFmfE6GgSZtE9z4ADH6PgVQvhuRnwZayx0Gg+jSkhXAGeoWRF3m+HH7U5tH4yd3Gt7NGEmR
P1/rThZ3DqnY9a/jURatdwDhZm4jH/+vN+fDix/S5QRE8rUS8fDE6vvw3Wna1Vbn7u2YvFUCnnTH
uHt5EG7kgTAeAnKuvPgmCrMmxpkbuF6Oao5Lt4UbT9j6a+ziAQwrw3mO0PY5iJiOLBv3HNeme7Yr
u0BYvBzwWB+oVRknQqNiPxVuvTWyPkVCptXVjiMq5LqI91SB9igmxyMk/Z+UL6AaJqjVTLyzd1Bj
200adk+pMXxCPm4dw2S0TmFKjbuFWPPk1NQVRlRWnwI//Rq0bOVdgx4VdRsSq6JCc0WtIIBi+myC
oxMaQV9aDi+ebr2de2pm1z2rPDDRJdrT59i41/14F5T9AxQ8FrnVRnvfETA47RlPjRXtnVvMExkm
hL0l4gJh16/iUKzT2B9hHzngbs32zhIxYxNDKg9DJw+q6dMPQNR3o8cBnNjFvSBm2FdAlFxoZY8R
JypVQ7/c9dmkLo57ngQ9YtWs0MMG4IFUNbrnYNT5GpoFjI9cTbsE9FfcP8RuMT3MXJx2UpQHhEhq
75ky3tRuEZ2quM12nQxOod/ZTxVx0iYLobBMSTnueyZ2+64CkqnXbjqkl9vLaLt6XXRQvsooI3Fq
MfRrqyq6AD9J136CiEfqBEhXBlwijdWW8czxeiqSqL1UywvzLela+lrTlSXbJzdU/q7sDri9cup3
G4wx9mue4APP7eA+SToeFFWb+xS0/XroVfiKiXpWFEQT7G88hgpkfjvc8wb9XdtVM5Kq+L4xhgNE
hpVZWurryOUJSSgfUas9ews4Mr1EtUov6CGBDEXzuQ7z9MldxDWOiJ7d0WBomOz6sUzw+pJP7naV
zK+jW4HN5UR/kWhTIYyhFE7MythQOGsuIvKSYyqso3aBGolaNpcmdL9FRZPfdSb+FLt3nlt6WvCf
Ts3jbISvdeEzFq5y2ogobG7T3EwPuVcwQVpQFthNPgyzrNbc8twOJ0Janq3lf8tMPXSCvuv2o26N
U+vyX1RAevn1YjrA2GUZRg2QuSWyfGNB77yyz5+CWLyousvvm6AyQbKDZMqSJHzMY5vnILFfZTqa
26x6gieWPs7Cf0a2mW9u0QAKPNo5GAGCh1eND2PLj+AWM+Oa7JNtr+v5U25a+yQmUrwHfjt/HyS3
qRK2lDNx4Q2neZ0XFcSW5Ve3i/BpWhIeg5NxDEjmOufau5NoEu6DeXgxoyHeAqQND66ijmbZ92GZ
7QzSTHee13LegXDfYjGON/MA6J6MycWsg3FHtIshnurK09wGButvjPeJM7/LpP6OvLXYWY3iaRpK
RDaD1zjEoEDB8Lxsm5Slaw6e9TpnGo56Hr9q3b/bWj3JsShe2uU0opZAGoa6pZqeGhExd0WpaWUJ
jOquE1gAk/m6/iVI+rOXhlwb0yC0LBDWMmd/a2L/LUGkPPIXtkk5yozjk5ilhQJOd09EedEmM/Rn
u9XQ8Qx5qmvk7YNscVEEWXt/ewkzf9u5TvjY9s3X2wcexZZ9qmlbPFpjs0+y+V+SHUt0+beYzmOm
gwZB3rbFrv1nPou6OX3uEgpvrTOKZ44iGz7HwaHN/fZaxsGdM3gDgM8q3JbOpP+lZ+4/iARIxchx
Sl5t06NRewnKfvu0ZIUF1KLutEqrTq7HKo52sQqRpJp9Qw1ENAcnqjNCYxmek1i1d36/q+U+Kqud
pUp1GXxzPoBWg9syTNYmmqjMCr8p74Iklvt//mpvLV9/+6wWZgu5GFAj9JVbf75ZOLrO0CUoxmMz
53KeUqJKuL/ocoCZ6A3nOUqfalS9m7gLh1cNUhdnkf223HIuaUG93h9AM90ukWyZt8Iy1c88Rcrc
OQp3jyvXTjtOp7Eavo9xmz/nbUs8g2NjF7XC/Wh8qJq45rjDzAa1O+X8WzruP55exVSx56ilwdey
mFv5+/cBozvRNLlgTF9ulLPmpKSaSGJJKromeqxKmHt4Wg2/hQtSGADkBfqKf/6g/yMpaPIuoIJR
e+bHMMC+JOh+eyqiPiSYcPx5FTUmwnAjAckpaDGI4Uk/NrR9NKvb4QBYHXw0me1NYDf1CVMcyjqv
/j7jqWDTiIt/eQL+Yz5jeWMexHzPsRXpqts//+2NzWqyDHhtwMnJlF263LyUVl/chWNLN20YP5dm
hobJIuArYmZYm2TxcafDKvep11F5LP/lkyKJ/8f6tZZOSNN3pWOTSoWw9fePKozo7W0DuqWtpIUM
Bl/rlmNQa2vqqo2rg/FUm327D51WfHSy+iboLXlu+7xHnZEVuyld4RUmASeq5NRZWXYyorafV8rt
D7M2NqObFY9FMppXVQ842Fyqny1kTbJzCtxzdkp7OgVDSlsPXlD+iFsvPdVaPmMQa2l9CvP7Wwrc
+zyEurxLSujV6e2G4BqIbWXnErab3l0SpcnhtjJugRbcvZYwlOaAOYy+/kou/boTx9KM93FsNI9+
pz74bJ+yjrRsaQYjseZZFh2/Shw7L6mn7m+ZhmbuskdLvovtr+z2XIBhrYzKfAlHMW0zGn6OtyAF
iu/XRk90Sbid/RoX6UNZzS1GTQUMECnmCtuUoHfmzlpeSouo+q9YFL3CkUsb2ncijS2yDxLYjaap
oWn9dtPHXrCqELt8c4qfLVHZj3Ggq1wUaOhtlaPXCtPufpBsJ54S2OL78jglYF750B3irzgV3dPt
VxGGOgwysE4e1AXokMQUceS6m9h2q7PsVPVkD8FP5pa6XeQG5bEwSvi1tPE/iUyQ5h9cj8PGj3aZ
Ywa7HHRkTVj0o7ORD6U+OIyJyV0noZoIUji/Nqp58rJ6gkfK6DBXU/UG8T9bh02uX0bVwGLRRfc4
4Q/VxMQ26futHTbTezgl1LE1uhPc8tG6X56hSYdc3ZY7uSmLlykn9WHPMPtTQbaI9W1x8efG0Dfb
bLkE9f4IltGHGjup7uq08mxnYGX98KnPDf2AgU0DnKUaW1aquXRd72xYcnptm5hblwtAmvr5C4Wg
X4+Nb4id2RT265IHv9RehsIcCZpMIvU5LWNuZOY3VZkVy9URF10yRjzn9nhqYu1QmvD8o4O7vgjw
YgtvGo9Ok9wVbts8xgu8RiE9tyfX2VAa5lGJbPyKnckiIaGN0L75Bp3Weh2KObz7v3/rKOGDY8RM
bSilHtppIECkceeTbHsWhiXxYNGkcPshwrDAJI5lx4M6PaatGLdjVv6gjwChWxCHZ1fbT7fIfSTo
PUXOzJWTNPGmQhm4a0Tm7Byn/IJpHnukmRj7wB70FgER3Gis6Ku5d+f7JjdBgd8217mU8RaSyltq
O8V5ktFxGI3wknPzWcGjzFiAZr6sT0bv3Bl9A770N7ca7zRGj4cgQUs2Jtb3nLrfc5QROVedE26J
G/ZZl7nP+RBweinze524LwT+zl1IdxWhYfwGI1xf3Jwn0ZwESPShPQ60l0cbswm3iAHjy5xm12F5
BJoxVTu0GlwATC96kXbXnpH9YMWjg6A9x4HHdH06n9Cyicvs+B9/PQm1z4Sba6p1GXGTiGOoEvQ3
nqvluw3gntuAe5nb74/CENeOlooHTp2cGgCjlWbSs3hChJ9o7dp1L7LuKQrbYW14SIZnZ3zUfVhe
by9tQz9dSLi8kPGto/Dy+BmOZZ57w7OeEp8ANWHcZLmsGDkZXLut3D0daz/z3tdXSojWEfE4ZjnG
N5fIXM6UX27HstexTYxa7r3BGHbCSNrd7d3ns3hJ6jI/3P5WyDvI/etkOTODAZOKDPaO5etP0gpO
1exYm9tWO48BwvPGDI8zebrT4I/ZbvbIvUrvjmbCibuqADDsNu3pFh7nPpnWXrbrX7v14lRyCrt+
iOhzXfWttb/98FZKY6/4tle1bc8XW+T7uUzO8XI/qyP5CPqO1ijHop9BdbTiTPXWMyhAitSZ2bZA
vBd2c5UCLmzXYXXVFNdgRnvTngvbVoROeue0KCzt0P3izh2Wii7I75BVfZl9P0I3YGcrcuz+1WKN
XG2TXltLAPOepjo4Z8EcnN2mp7ECOPQmC6ryGDlNcejcFHAyOZKN1YbVJUrddtMV/XSgsxZipjCi
ndHGE8IzmTwVpU8Yclsvt5v6ks2J6Xl7SDp73lNeqj4qnz1tbnoGX7QuzjJixsjVrIS6m1qY9/RZ
gS1/FqZ9ogOz3tfw0E+OaZ+nvpw+Fw65mkn3ByPRYmuUdOIbQ/pFkN/e6rbATVmln9wRrI1Mlb1B
uEqvc+hlNMUZ1pmU+/3tkgQx1jzEVm2hYEETas3zxRkXgzBn7C6sKvloY6Rdgen8ZhOtP5ah2QG2
ItB2EE6sAxmIR4sU4G7AvnBRGdKPW4Rp50D0FcXPbJLZN2NqMhrFNI1lt7DdjvqNWk5OVfXvljdC
CHerZtPRG/g2iPew1ne6XUQLQ/5VptH0I9Mv0zC8FLnuvhjJfNcXSGUpAYq6aLYIGNkk7JoCuBMX
7Uc3TVxGzLZ4aPx2TxtMunahKF+yWYPltmz17vX203RIah08WVVerSskq/Nhqr3727vq+b3PJojs
iF7IXYN7kK6tojwnVsWvPIpvvpPJU2uP6twSuJWtRTamH/rzEIvw7NPQR7jub1uvCZ+nzs3XnAHz
RwF8nxFAsy7oSJrsYU/NYcDvQZevLyN/qwARuHH8NUeqKFgrjxMHMcdE1dK8vZxjVoatNa9x3SXD
R0Ar9puw2+MkKEQWo2meDSf0DyMR1ZrWHvRziTOc6DJE3lKPX2a2QhKrZrS3Cgxza2i+63aaSHGb
7eOtoAPy+JjJ+FS3w3AQYwkZxKbNY901JdcJVVMQGp2f2ZBeO2vmnKfcuKPvMqTpV8/rEaLCBdpp
edd6CQp5S4T9keWQn24hQRM55A+4Ce/oIfA2cWh461soFopyYTJR3OSyuopMHd1jyGjui8458w3v
x3Eu3+gHiy4jC3PVhlYEF3lKn/pAveksHT4mJi/XALGjF8sf67Vd6ldXkB9zahU9l1VQP9be3jB+
hrRMc0ovoytx4G+cyu5PM2a1A86/anNLmSTZJ99Dlj5MfvWRVS1to4VZnLqWIeJtDoe7phf2oQhS
ikBNCUqb/e445H10KMzzmFmaTBalsbzU2Iz6zN2ly2bSL2+tVwwUm9mboZ3s1LsjjaZxeG18o3yx
3BZmN51gOQnoW/3NtKdw480eCEmzxmyphvFYRAmbCzpbe5/WJD8ckX7MXBp23NJoQmz8dJ8st5qq
58kSfX3557ALRdlSbv89wiWaIJJwqJIRfPlQC/4eTVhOnjaO2TFYGpdcX4F7gR4ZHS5YdN8fjVuO
Cx4DRlRAamfPZH5TTvaRnWw6X1vtIqYmKf5pXrSMIx6TdZPnDq3SWlxG/10k0LimNg+/dKLYRs7a
1OZ80QMwuE0Ba9EPPW8XTnl3lrmIj6TGJQ4qr9vc/ppZw1//gBjZ5CbeferrmU7w3syPXhRYF6ev
jV0Hfebez7mKxp2VUnXI61XZogLRvjzAKy9exlolB9rLDcwPK3s5HwDt+VfSutNW+35KLzUVKmKe
+m5Ci/Jg5VVJh19QPXt59Dn2+x+Bmy6tHtxQncyuH23a/5f+nt1sdOX1v1/wCNJlNYl6jzSye7LV
PO6AMhvdUdHHURydfvK/4WLFjDT1Ozvt0mNAeL5ufem81vSD+2k27cMBE+gtqnMNqQ5imgH7z7Gp
Vyb2lbhJj7esTcFvFIfs37Oah0PgtXJd0VH9gk1J7o1gejCj0uYA4SFUo8A3MJBFY5DkS562wd3t
BaVZe41pMh0FY9UIaqz9f388VLG+SCYKD7cdwK2B73M9P+YLdXxQ02dXJt4xXxoRPJr07QjuW1e1
LypK9YNDS/Q3txHNyreC8rEcXH22FkWI0VeofOlXOdxSeVSlyPTra54jHYZ08mOq+vkB09W3dOSI
6h0ru/eVjn6VhciH31HpWwJvcBN5if6WPv1bjmDWwruLElTduWQkXNGKzyprLoHfNCe/gf1tX4bM
MT63A1IfP0uDjTNBwA7q7sVPfPWpcON3V8vqKEqKw5Q0yaOqgUmaJNBMzdRvzCr412j0eW5yla4E
qa2jkcfzIVEtNapb/fN7qJAl3RJ7edpPOxFNMFPNpAbSX43XdqmlI9YLd4wSOM8MlTDG0Kj0TvZi
f6uUEVFvPMeI1gHy6Z0dCesVWZi1npehE0oJXzW6rlNkje39jN5upYoZ7rrR4lzoU8xu63kiv2vA
U31jMnWvkrIG2TJo4vB6XZi5+21gi1y56q+78aRE/yuggjy/2BwcwemU+fF9svyMOBsM5Fvcp5T3
Q3nZ+Ibr5ViU6fFXLTkd5/G5kt77HGuauSLzZ9bY4uKFuAcMRGSGwNC6KmA07jutxnMaCuPQLH+i
yGUc8CMHa/K64ToUuTwPUzTs2LPTO9XIQ2/W6dYyZswn7jDtXKNzUR35zOHQxT9hNnEfp1jbb27X
vGZdPHG8me7eNYLn1AiMN6GDdz81nlWUz5/xHZ01SufXYEzNUxwTQTepOCByL15Kh1B35pZxH7Si
eKDnfqPa5nWmdeqHoLw9FHRG45TO10YXyx+mZ6ytKrhamHgftGa+yGg2ahFoz8hztmMXQh6i4/eE
VIpTqUyipz4R8gBSx2EcWR1pAiVPTcfe1nAR4VnNpPBeK/Pkqaw8pNJhBlQGJg8drg6bBOLGDlS8
S8HMk/nP5a5N6gIYvCZll9U4wvrBpoHocOvCyAcGurE+hgfHab1T2S2OYiceWIac4lmzy4qvWe5u
+R6m9zSngbrwxk8J4GEsaqMWK66UD0xTedtbOr33a/Mw5xSSgmpZbOn0wPyQfiAt0e2VCs4G7pJK
N92TJ/BVzYX7hKCo37cpMy+9MCSR5mxh/rkdtm3dArtdgiTcDOX19qfYsq41gLxfNwpb19ZdaSN1
0SC3UhrCuymPHvrZDx8yPVNWgGS/vv01tp2GWmcxHM207OmLmEgSj92LszwnwkDYFeKt3tA/OhDj
qujApbV+mCoSBKmYjlHjdy+l7X6d6n5cebINHkXbbWvXQMbQ2QVRQMWYDMZi/Pa0XghSEQH1Zlfp
A3mc5C7ue7o2m/QdRXF4paQfU/NAPFMxmPGpG7e2E1dvFi31aJXktkkCyXQgYENN4fUloB7OjMrr
7XC/vciJEnftX3kT0ZWZl+ElCnM6++OckpGl3ghosuN0u8B5NgaHoKHzwaHHf+pp70tHve1rqurY
rutt58cBOajYvLiLzsJ3RrHJwLfVq8BgN7SGjMsruuvYNWlWMHSLk3cu0btTcL1144Tls9Ua1ZWr
6npkyGxphk9OkZGuumUoLuPmhk4Gi72hwvDJnN6awHLofRjDjSVpyvGSkAGaYNoWQmZbqVM0WvH/
Ieq8luM2ojT8RKhCDrcIEznDJDHdoEhRBhqhkRrx6fcbamv3RiXaLlueAbrP+eOSHvxyq+6NnCqn
YbJObBw2lTMNr7pPyq+7OZCDQ5XSV9mUT55meEmTdWXcQPxRgbNq1ymjVsqzkZUVbW5ewc3UnY2v
k4576F1fbZ/M72E/BcN777rczq7/39I4JNo7ekvXTzOkSA7cb8O0HK49b8QvqppfiNyog7joOGPe
uIRpCGc3Ow2yLN4Ibd/hNHmu9T49/wBMFNPdpMBrGum6T7yYndcP3TyNUcECqi2j95jSR/1uAnsk
WffUNUsd57Q5804o5zSVMvq5HsaajmtRIPsv0jpZNcP/XbZVkchS2yLMnl+DsaH3MF3sCxZQUTjf
9Lh2qf9HH2V3Ust8CpxyvnIrqXtKDzEaZe5FM8eXQvLRKEFB4jYb5n3tuBKvHGdLpC81nu7KEcmi
r5DvCJd3//bzCtqOpXrAWBsQEuvMwWk18+fp5w2emWdwoYwi5t7t901dbhST8Ltb9kzY9so557k6
u2xsr0s97LoxX3fekFJkitHqktMypY54vrvd4lnWAzqefWtm04WYfvcabBuIUmZe16B8M2+DNkPZ
dvRk/mrJ9LEtTOqu+5LESGEXj+I2DHuaKhmf6XKdlRZ3gVM8/fyCVZPCcd14+PkJ043NmT+8dTp+
vcbo82ReC8ViDlEUrTP9gf9+lkWz3Q/m+NHMPYa2YHjlMkg9SEMVQBEjkGdvvkevpN3//K7rUi1e
JCUtI5KEfbqxOFBy6zzPPmPBXAfbme4R53mttiGWs/aGUzmLaoVJLdzscr24S8vrICL99n9rZrJ5
yoL8313PewTJsCjaCH03bltaW/6fKvy5kV16Ow1KcW8E58940KXImpZlfTKqoX4w1wpRUfMwW6l1
V45m+uilqfdgdM+j9HD6L7Q0rrfT5WbxA7zO61PFtXXQs0JFiofkZKZjHf58gnJ26z1dpyuCzWQ1
mvSvqthKCt7mZdXWJ6/Zyquh0QnzI5ZTDhHD1Vo8D+6I5GEjLd4eNv9gSCONrIEKyqwXziM9kc7j
YgLHektgswEZwbGc2oxCPzazJs33i6A5ZUOgcrXrdjdURZDMOoWZNjbMi6UcMwy24g2KaHhUC2ld
jstESk6/80zr2klPfU4xHL7s5utHcWP9f37JpXUu1AjyhbEUPClz9wNh5FPgdY8zrSu3skL7Mr0a
RtO+GH4ad0rO9xmWc9ca8+f5thA6qyi4fTZs1oTA4bXWMFH4MC9DKqIfLY9zu2ZLoFfGPCV2WTAa
559fzLbpD5a5ntxqo8pvuTZD1jEPbS1y+1QFrD03kms0gUzEb7Ss6kTAaBG6ZObgPlPSTnr+Xsii
f7U9bT38g61vSOekPHWX/7cMGA1HvMVnDNI+0gfna0R5eu4Nxz7Xox+2Zq0/TkZ1yLQnU6zBXhgB
VNHsnH9+GQrz05l9yoAys15PTVcBeTID/jyAVo2swsRleMxdn5ME9+sBeXeeUGFvH4qRO7TVnO6p
9oV58KbOSazSjUSh1utmiPX68zu/1XeCuQk0bOnCn8Pg5xfDBZiDN2lIep8+8UN3l3mc5us0jO+B
2qrnjsuK8UY9eXQTdZ1X3le9u/PaMj2tmfj+p7MsF5b89DadoHepk3KpyexUDfzp4K2UvbeAGj2t
f700i2SZgjkphmz6BXefn0dTYYyRt1Jq++02WkUjJgDCYgUNRAX4j+kXxX7tU05wubxZSvfjym23
e0+r532O9x/JIn9TrCnxITmLWdp7LLxbO72mmqFHjb+Zp58fkTyds6EHVG5BInG0LE98lefixhtv
WamBsmxlbHVI3TMSJs9dpV5lXq2/pjxdDnNukaDj1NYLRo07pVNlWlSS+SPqDKSt9MRy6pZZ/ted
i99tE3gfwQRVroRVnAORDT/36Fk5BXWFNz3J7VrlRzQSPz+WY+4drA5U0WLetXEuvwd9acBmCuO6
VHJ63ObpK1WuSGp2vV1hlvKh7WsCsUabPMDbj75lPQvbaS+djvBrHVmGDebhX1OR8VRNxoZXTaIn
tPI8qW/CGbMQZ+Dd7ercwJ22swljgsWainGIUrHaT0tV208Q8G/ausi7n780bLcSQLSbeMhr598f
vncwG1MA/r8/Nr7TocvWkjWQmAKFwxpsK/RJm4YSe0PBlOsEh9UBqG1fs5uhE2sAS0ILQvwXxlj3
kcuVVj1+EvVW/gIAD5aVMnObtrlg480ATbrPpPgToExATsEDOrTpeJo387qt29kbTPe7qG9dX+Kv
ZsjpyfUhrOtuSM8kJpxWq8mfO704DMF2qJf1L7bXAvTlhtIJY3ajgLGDc1EZe1PnXPg5uLON60dy
2NCvyc3+c2UKomPuGGrkPyKz2ibnbinQ6NyO61Gsb13VtUlD7D/9n/P6ttjzHhdxf52z7Jez1DhL
WcAj1nXtvXYX6rDHdbpvMB6yyONTHApW1gZC6CC6vE6qlRtD6aZ4y7Llvlq18mDMs4oY6II7A3NS
FATl8Ok6011Xy/X3OIwydHIfZsfso59BBqCvf2Tylvf1xOc6yCZs/VWdfs5ajAxsrU6lklHFtVcD
VvzfLxakRtQan86oNC5wID3e3z35ZfXvvhrnuyXw+mhxhIa5mX+pUdi7H61xxjjGzbYTszTeN/Ap
nMXUyetqcH/Z8xRWHu04PFrEuVGbjL2m/c/K+1964Q7PZjk8uGOOjHJq80fR2dOhrTsLr5qwHjqx
PPUwzMktwvTfG1DdXoMhG7uLDYEzWtleddZ02VzXenDz2n5AtUmLHkka6ZrXR/pu3bdm4enauuO/
u1TgfyvTtbmMM6tQOKx4/01r+KMWnxznMdfptzYAJzQjX45p9ipuSjlXdeXdQrJP0jRdF1JDatzV
KzRPZ6VvC2ty2AtZPTik6e3mVN2rGz/viupSqQE1eut2MY61x7xuiQHWuv7sdBrr5U0gVK0TLX4c
ykXUgWeqwk3P0kDQwghlHX/IAQ/RRmyZGFE22a5HciZ2eMBk2DlL8PeihtWO/anvdm7heXe6fu/N
ZvGk9dSmj8b0i9lbfyIh4JBlvnn5OZipjyVXVFb1wULgh39Jv/sZVtuB4r909h8BH2coH1Ff7Nuu
xecF89oUVGSq4IFHcYzdGgPzP6RCH/zycb6dPgv30bFZb2Ok84zDsz/0M/jzWtTnrPbubHvtLqzu
6aOZGfIBA3so0aWBWtBr+8PJWx4+xbRVj3XT4mgRMyk8haCtEs5bjASFSHv6vZbt+Ght3OjaiFra
ra0INNB+qMrlUI8dkTNTYD1Y5oBrfluuiHnf5OjPZ23ZMPak0nukbZGq7pTAAIk/Kbj99ckFeIBA
Ov78Uz9/qVhLvOgZnDvX1ogkeWH7XQz7SQX3WRrAtNsg1piSrz28+h5lMm06N+H+z/wkXPwXRiHR
+Lsj0jvo8lln3mrIUon+Le03+P2HjKE3y77ejsWQ4ZNjytvaeKtX/dUznfetaCBkjLK/OtlIqNPW
NxdiKoZkQ2ye/KCtY4HXIAX95jWLDPLhdylWouFm8lu6Dg5Y8sRNekGQJbdfBEA7xfNUxnXFVPoj
mc8nlR+KufhIB6s/riu1wyq30mMH3hWlFcCLQ0lgbLviz2pr9GtLzb/D1/egEGmelr6bL/2MXBIU
eMcn+ykrtEbFUJGNd1M6qpao9pv2UdN7N5wJ6kHbyDCMg2y96kifuY3q7MTYgxHCHR/Zjv7LS3gU
uk79vWm2f7bSMO6zvPrqNYAZj67WL1uu8GvcjXDvL5LZM5Kphw+kxFEoK94Pw+m5TgQQL8hdsNEi
vGoXUO3UBXj5bMZpukoEc1E9ZafaWcHMHRJSVmdXlMaTPQuQvRx+R7lwf2t+B0K0S9d0OgRBDvxj
0Gbu6wtJAGjEZbYVsd/kb4ghy8C+131bRgH6ys3SC5wGhC6A4D8EFl8lGLzLqd0OfWI2s3eo2e6j
yWmdZNM2QS0vHhubmyKdg/V5Wuec+Q+rgGO2cr/VrUhEqvh313tCSirMDgJEKq/maNXNbSe1iiVN
fOYtBDiq88fe7TfcQB69SxOch6nD/ze5+c5IinAGa7yT9/Rergjh/Sf/qGpVJkppb/AZ6Bx88yDw
Qh4zom7IUBFI0QMy21nd3UCLIZizyNI0PlpmymWe4HAtatRN2SSzKE5D1YMpyurbaJmvtvJ3T7BC
bAEAJwhvqDY2/uRzh/zVNA/O4tweyi5NynYooULGZJz9uNPb5QG4KTI39Ruq9a1f5IdYolorNJKh
5IDPkmJ6Nf0Z0r8yWB5TMf7JrLm+LRkdy6SIeXLqUzbcuzQ37tJKa0CAA3lU281nkGrBjgX6b67N
ict32K35oUf+Bk4ir7Xw6ZN7U/OS7pQAIMlEcetULR1AVlzGm7b+V2p2ew5Sz4wB7YG0S9aYXl/O
rva00S0STsQhRLKTJees34W9VkMk0hDJ4FhmBCqMT77pjRcvZxNEN9RESw/Jsqw0DQdI78+DEzR7
uIqZcAzx+4az37l12cYjLEEGDORb7llqOeQLeRVhG4DzToG+0lfaA/LPW703ec4qkSYuxfGhmjhl
9NkM9piRDas0j+iSFr8OYsvKHydh9/tF/0P4xB+p9VSuWMxKU96IpGQO27bJiwX0v6f3dZh6OImt
JZG15kL/kp7hP/VDQdhxr30Wep2gi2M7T73PhtanGLzNjPyOBXFk4JqH9TsYXCfBdUUaP3oG/Gng
VflQqJiIhjj1snKfCf2mQ/W9k7scNic49ypAVUI22THzlt9VJdVhcZliCSOTaCnaABOJNFPaecDv
snq+0zaD0vhq/ZuWaUhLvR7ioYgyk+56Q9vwEKQ2bnAuY9ex54s8ZqTxkMUl8x2PTUOL5zQ+pM54
JNvFAKnBzzdhV/PyrA3hEYNYL6COMw31DOjXM46W6i4oiLvSxo7RCWbGxGQ0bs0tj0jqhGYUW6zQ
wLtOFblleylNmm2URGi+DuWRYCmOTqQVRqc9r217NwfiKLrhNGQcT23n0Bq+VU+K/2EEvZwMZtdn
IXjkQbPHexoyxpNVH9GjAKJjWy3w0Q/Kxb/gtDv/m56bGmxu4QzS6y7ZOj6x2bXXHaWO8aY73w5R
kzvcU0O4AmdyUlHdTogAKehuWSSa1h3K1HtmAuzCXG//NPSQxNWMmMV0+wdjfEl1qnryEsGJ0qor
osEPX59vVhrxMNZGga6fcuVcg0kxqocNnWFA44OXVfBJRO5v9XfQ+dvO9p9km5ehvVETPs5OvBCO
E0GUDGN3HlsSg10afGVOcPhiYU2r2cgnW0fTX9COpLJnDccXwsjiZR2QRE6ZTWy12wki5yigGXvv
FWW8d+/wnW8IWObRKe/4xuXebYv/2mWirt4ViIe7ZcdUFhwDH6ts0U1EEXd7LKTF3i6oVWsXFKjW
6N25pfWcpw1QlSGvN+VEDKNPFZVDu7UaCZtBvmFhIf8C9LlsVdPsvJyCbjMbs7POiMHF0B40H/W8
kzKDynzYy5XXdQue8hzATqcjUej9BYNvFwJ+3nNm6XubL8ikqSnUt/nbxHTBzjaUsb2YfytI6bgg
4CQkFutiOgj7AKXpts0NtcsaMuzcdHHJyfpKvba57T6geCM21AbeNbT9tQuNlQammeJvCn9lDS8i
a2S6814njDtqYIPiGqNm2Hoa9swJ4j/NpikkhJOqM7unUDedxT71Kbw3ddDYTG4W7T/qWilegtSW
HKXNzo/HDfbA1eqJq4Slfp0Hg65vkM+sOPS+9OIpdeCjy2QVDSGlNeIlFDRkXQnhXjC5ddl/2oA2
IF0Z2zMOpLibzX5ntfDhlFju6mpL7C6gWK5402kq33qT0o9brg9l1eWz6NU79rx7z3LfHCd7QUbd
3gd+TcgEDw7zcmzkJF+4yyNqpXcd4jeEC/yyNIfq5ozx1XbKY565zmMxfU4cVnHf9J+1UWVhnZMX
hEeRyLjpj5xNxEfWwh073mgPY/slMuCMIhCJ48uneh1JBsP5C2ItwpkUHztF5rqI3jy4/fDiedhn
LBI8lvR+q+w1dis4ZdvdqJSX6IuB4EkiV0oSbvNtTQwYzMhpnG/qbFgClqvkkuUioSF+RNEyZtpf
p6e/nlC7K+pEucu0a88afMCsVIUye+F/+2yb+rJrC1aXDVAU1G7cWOFm2Uu+ImHGwHZEdRvvLq8o
ejCDGxoJAEFP7yUzB0ZP0nKzWzqVXkIjYBqm5t3K66jruN/WASQkW0j8JhAjUkXxhSQLta8m7pY0
ILjKRLXn0gMYBCR0lcNdPXGgDlWGcuXTEQxxvuv1LOt/fK9/5cl/ht2vEgNNCcLSHDfKrNsPfaVi
UzCn1djzUAjiJl3Vx8yEtffZJMEluUaRRVnTnKJvFA+uP01R2rZdpLJaJlDxVihXetjztDauKOSR
BHW/2i0DFCLSa7GcB6MkVxWJ/C8ph2bHmIpY3P9E4pTkgx9buvrOVc5TzRaj9TUncfCMLdaLkNhp
p6V1SaOV4s5wK4K6MhKjBvRb6JlGN8qpu4gooC5CrWDcd/wWPL/Z4qJeyjvy7kB7Ckjsnrayqm3J
TfS+p7551+dlStIWhrgf58TU0UzO/mgeZpBFnIfqDot3ugLypYH7qkYucnutCUkLRuK5Sa2uOu3V
mV5Muxloy9YfEa0boc1rj6Z613oMBTkdByFuxxcCFVxckK0Mpw6/J9kk7Kn5RGNFmb8ZXLiiaE7r
yqxlY5Fmek/MsnhqJ9rGK0eHqseY1qYaT6TWg6rqVXvV1qMYDKR1TYW1POVcZPbLRYdfguDNyFU+
8tPVJwUaTJkXweY2r4XNMz4Ej3Z2c/pW5h6W+OOGCVXp/Kel5DvFP7pMZgZqvEG4OgWW+5lZXNew
unVpCcM1d5eetiWWnapMlqr4U+loMBtDM/An+rt51t0YvssMCzd/tK0luxvNK5SE2G0SyE+lFkB+
PZzYmALmrgnXd+t9pnJwADM4TJ21YzLS+cPK/rE3s5dKut3R1P7kNMBOcTcRTaUPkpt1UTGeiYOa
pte264s9MDijV7Xy0mCqRnLQkqXSP6+BWe0ERhjRc33bQU70o3V7WHx6JubbRF0Fw5kZWLMNyBPJ
rV5krPV8U2tU6x0m+rSlw0H9WiUpjoZnHLBFaDskxl648DiggDj027LskS7wBvQkN5NpdnTV3tnE
t3JW79AZ3t7uJiPOzQkTES0RkVHq7qFT6ojjlIa3gqOg2VyiXoykEQETUnGe5KlIvZTXnpQh7uDr
gJwd9MLZBcq0dotcCfu0zTNMAsBnKeLaAYjq9TEaZVkdFtxMW6q+9Tx40ht33VWNiQ22n49W2r0R
JAAQZmEV8ExqKQMywDYM4F4xnHzNc2IqAMMCMKJEZ4VEv1fPyrn1HkjLiWpLfVSB1J4WODRBbobr
fUliAN91DxGTEoTFjQ7pjamiX7Lunb1dZV5kOj25By4ROh6YmoB+ydLUhSRIe7Ygw4xTbM3kzJLH
Nki93Jfa2SUS8lRaIoikhlzLARVXitwJd0us1FWhWEjN9PU0Tyo0eOYqQZiRKNn1tJ/5ii0yshLZ
k27qjmke4Xs7jY2oQr9vhojQmofGQ2bSze5JBDY9lXNDhB02tGl5zXKCQoM6n5KakzUnboR43+Uz
GMwu7Iqg34vgL4NWvq8X7wHIP1TVBG3SrDQki5qsDN94GDiU9z5MOuCwlrTOdOLjvuQlnbLOmD76
CwrEqtdjklacOFfJhvqENMM5J31qQyDUxfhOiA0Yre/WB7tYKdeNoLyIaWMpWXkQkjRnUCelKXSy
fthNJnbfrXdcpg5/4ls5lqX+0lfigKWAygFJEZByyR+YWnSOYTUgQkEESD+HUUbCRms+4/6NVdl/
WDkGJwjRexvD1h5xaYdGGPUG8L3p8z6ioM264VVi9NyxqKCwKQD8MOInAypjbVXiYKdjNCkW1dGv
YQz5Db6/5TN3YmWA4PQIWasagoMw4pR0r2U2rnyD22FaO3QKwW+Hye/YWwRye+mXN4zHliyeBMaY
jHK00DfNJpRP1SDcrDQHNRQ/0sotzwpWEF3G92RZdgwCnu3McW/O0tz3rhmbBmKfZltY9jHP4ONf
gX4vw5Cdu3pVia7Z8qFb7zoNn9lg52ybqsw40gggyHRp3alBysTq27+Nko8NZiDOB8gTT76j7Sv2
rdjeG84WPjM3dAv3JmbmazMH7ows45HtnzTH3GLBOsdVyBlo6yvQZ74njIl937PsBHvezvLsw4g8
+KKmJd/dIrgiURvnlSzkKDujP/QPLumQ2FX8Le6NnCJQEp6j7rM0ScF1FdAsB4QCNXGvYlNzpFo5
n7Nt2hX6/JzSC32Xi/XF2pw16bVHQ8s/Vs969OS0AULm5S4dCqKJNz4jYdUGPgMTqTWHmumj+ers
P6XpzI+t5v5G3medtW161vs3YWO49hBcQXgi8egJQURYv/OZw+JO5FyxYxAi0ppCW6+bEHGmw5Fg
Q9iv12XU6qsjdRDRtTuNRkEHZqPnxNpaYGTFa4/YN2HyzfcVwZZhhyxk19sMgpixD4SwXaslnzHl
sv16mUnwwU+8gKB03uSrHCto0JmIsVofHtDEIfiqmyZ0zPJ0S3hNgnrY4LSXj142zwF/8nAWKJ0m
pNC94zhh/laJek2yQxMNgzDhBdQvnXSBK77iA2ylQN6X/xYtEgzHVvTZGTrBK2hGO9tKxtbadWT0
rG23ROiunhrQ6KSbvzYksUle49CspTwP3XiYx3G7Nwve6IDCCBRGT9A/uN/8IXQQHYdT7wseqfm3
6Fs38bRFJYuBp464mVg3ai4Wz7rNtagesIXGoOZoxWvrXKnPoi29O6MPDUKWKfpcjgOKfkJigy4B
C7huuW7ErZOd3NFEaSWHWHdbmt5sgcBrI+a56N7bcXix+2q3ViZvR12MO3/o772s0RgP1iNnarsf
xPiWTrlxaLTyCyI3O4ExW2SGIrOcZhvZnKklmzOK59FzT8hsyRgL9DzcPKIf3sdRqtNoT3/I8f47
VhZvTDCyMCwjZQj41sXwK5CNk1QInpOg0v9Ws/kEzCtjtrmFXcpD4118ucind3WXqWhf2eBJG+L/
WBE+1mf5FnUzSMZmF9PJGcvfTQEiRIhuFxslOH/Ra2kstpFXAFmVLqp96wp19rr1FnNOcmZlOgcl
g4cin6PxBlu53rTszMxx8HYoJ8IMApRQoFywZ2+fO1YZm8yEtj1uF70eD1RYWuEYgIWnE1ATCyh0
jz5SN996FEUtBH1OBUBP1477ftqoSFXmG7K6Efyn0xPD+iMmoR0s8bx6JWxRsbwg7/tubbJtOwfN
kg1OIhSGc9d8Iijp0noI/rutNqJVbcg/12C9rj22nas18MWOKFmivOI7coQJSm1hJLfmL8Lurwpm
LSxn3AhKY/yTiGqxm5HQhK0+dKv1oCB3w95QjynyCMZnP3aKqo0AhVv8AGfdk59mX915bWUj4jUu
4+T8N+RkSk/cLe7YBYCa9D2Axsm0Ig56dYDrYOJIZ/hY6rtuQIXITjn17Lf5APDlsXTkZSdBg1JS
mVe1zzYYTUfIO8erLvP0i4BcLKSz1h6mFH7NqZ1bmO727vZFfnFqBB/GWDFQ8H6SJYBXMWn9wuLg
QEA29tpf4s1fJgpsduzfuLxwKPotBK+BHYGs6y5CXnNhh0wREvOM8Fh/5Gl/yCrefBLgh+ZYmIB7
HRHxp6K9AbMhvBDYkK+qO91YP0e91U+jLz8BY3SCG0CLpbES3yGvSOp+O4FuHZq++DCthmyYcfma
HFlH4L+8BcP4MkrNvfOLvcVrWJAfk8hl9EGPt3MwKBPdSf4K0mgS1Eg0SirIOuiB5/cE3v2Xr93D
Bg3bGUt5TnXUCGPptXyP2tnTu+lVq/qD3to0FWmTTMiL5nXBf8ch+YTOSou0Mfuc9dk+UEyAQ5H7
NZJEaMDu6QDaVDN3lf5YOlO6G0oLFnOtPgQpGyapENPK5jJZWH5SAgQLj2exk8ZDMcoqGTo5Jqs1
XDSV349a88dGlM8exxTpO2gE6/V7TnWMhbe42xVK6zX3VHHfhRIyJjN7c5862FrbpZijEktsPDrT
rh+W0Oqn6VhbaMcwWD5XXr3utNl6JblzJbJkXrh2orFky2XRASQZ51fS39+1SpLBvFkTxi0gwLmq
nzON13Qylos0Tu1Azs7mYASZTLR8rvU9bMSg4Td99FNUQ70l4qUPiIywzDJ28OeT7Md0itjCxVFY
j0kvJakrunidLHFey2o6OKZg4Cs0gzPuhnaXk3jwhR3mHookBTt+TnvnqrxR51MbJ/b5vgTz6W52
/p68Z+IDiahPP/MinSLCqLDHpZo4LZv7NDeFtqttj/CdFhNNYWxPhOk/9LUe88AXj6U/PysPHG5c
X9ZpbJ/xne6adXzHydDcoSl9cXFQLUZ6WWR6qfvlOWvQFrld+gy9weJnfooF/L10mLenz27IwadS
Q96Nb5Ohs8zjIq1ywTagMj0Z/HUJSZAuicMmpl9NZRETAcP1yrbLeb3+7VIj1s3CuhtRZztL/2EE
K9j5wD9Yky8MKJR+y14M57ngkwo20lhKGlEjocvqzqjS8t8vfMShgvJJsjXd9mOd/Wn84jbz5d8W
HvS9LfIBqVOw02zfQ+rAjCw7OEh6PwlUy6PZ6Q9bO/DNl/W+tNj5kQISCvtFPQNtDA6XvIEQNNUf
XFOXkWzMj2L8uwAChHOmG5dhXLlMvdwJERt/Ldb0n6hZeKwV0an8XrMBYcAM8FnZ7lsRsHCX1JrO
FuvDVFkfMrd88unSo9FBMzkyA1UEh21XpsCy2Dd0F+zxKZq8TeTmIdlIxGznBxOxBY6lIkHWOkb+
5v7qJxMVtM86nkk9njIg4IxeKmtcBnDgWT+0FaPUhglXRxUQbjMQIi/pbHPPoafRYizxps9ejCjb
P5TIhdpN2cnQW38VbAOZpl8Lq2W40XXPAF/dj2Ck0BUTM/6WHadWB+pCDMTKRZcCSBUo/cKF0VtO
6C8OInT5YlnZi61xqBXdK/mg2J/MCT/9VP9OtY0LX7PY9kYTvb1vsNy348nTi78qT6tT3chPNrsX
f/PEEcksoQfT8DQEfrfvAbKFbtiRtfjgkzbA0PS52hO2CU50p1p+zysaJfNv7qhvPnMj9grg8EJk
3UeLltlc0pRla+hjnHL7YCmcx8qWsZZvOzESFrLR4YgqIJwGP0v4g344HuSF5QSvAcdVL27rNhIt
U/uvWNDgqPaEc2fkHLhRCu7QH0Hf3v0WkNkx2YvHbk2mhQdPZwnTQQNzZ7R3nsuMxFFZkfJVdvbF
Is0chyR2yw1waMeO+5Guipw49SFoL0hQBwKBOISOpQv7NeMdwXpZ4e/gf7lpCAEi6SMh37SJB6fh
6qBxJZ41+64sZj7azhSxGKis9AFJppXNKsjt5y2YqpNvLK+jn4skK5sTeFoVd1Sa7LoJ9Nxzd0O6
upcecusM1BNPiLUSwzBQyg17XZ/bC0lcsGMk8Oeoqb0KBVk3bH00GZw1Tl79FiSS58QlnRBbhK5e
wb0tkoggB0NWmh+IbPcjnXnXXEa21YKMhmDy0QxsZLNhyzhqPU/90HAhaQKQILBcgDCI3Mibm6th
ARUwEy2RMvNLic8nsaYv0wrsm4KuxvFklDG95RlSx5VNyMifOtfcw+ymu6nDuaAYGYVeG2z1w95u
arqjTELnlfPa5jNheui8LQthM5bJI7wHvont5kR1n2VvN5HjV0dyrbBERiT7dRGRgX9HNPHB/J6y
XQS6Vx+N2n028yZAimEAqjJ8DCn2bMiC9qtjxV/Fm9J7gtz9tYfF5UHMOE70ieF08pFzaPMaEXOZ
1LnNBUBKQkgPS9imWOpTB3ze85lLxwZkfd4MQiXmZmX5YvgkJIT/HKcBTNpExQDwDLFGwAIq59/o
s7ENq/UIMoLSzs1YnMfXGvlk46TlU99Uh9lRY6L1KZNP6x8XAAAW+YBR7X84O7PltrVtPb9K6lwH
u9A3qZxUhSDARqR6yZZvUJaXhb7v8fT5QK/sJSOimOPS3lo2LaGdc8wxx/gbxLAIafGmTb4VE6My
8uQXX1PSvTXXBucyil6NMDv6MgfcZSp0SKFfFbJIQS8/IooDJQI92LVpxCs2u+XaQAdszXPfmZmA
/VLRhXYwpYeu1mSbTviqrVAObdhK2XlKpY06IEL+iW2i6+KMOUcyDJ4BBBKNeKfdC3B9rYo11hyu
M90HGiRSKG9AtoTRBJO0GX6kXjJsrbQtbDWnm1+rXwBegNk02vhI8QalDSVnkqVljp8BO7iGOnmv
V9na0rIfEQx0sTRFVAxG5KXAtLYhL9+cu0YgBLIjOPJ1qYwlPx1nVO3g8rOR9vlH7a61wi/9jE9W
zbtJFnJIcBvQUXeWr3p3eqLQyU4mvBjMQz0Idi5q+ZWuCbMgWPmWWP1kw05mQuGqcpWiaJP6GSVh
S/juI3S6KRFXWmEwsoUVSem5C6crzffuRRlpPgnBsmEsBfJ/I6Qa5LE4aBIJROGhfGqRRIjGnr4m
JuC+spqsuN31qLloATW0yjcBM0+ZujLS1wG9AMdD7Z2NkFijrhuuUsGjrgnlBE+QdjOSA2vkyehN
VHAt0atpOtk8tB7+FWQr4C2qRwA4V5Lu6+tpQiYMwUNjmyMRxrgx92Nbz0It48qK8ruiDPS1kJFq
+438TZehkEf3ZisILimO5hLlVlWHAm6riGscDiZ3hsCZo/nEepzvoEmhwFAqtOms6moiIigNSbDk
a8MuDPF8GsefbOUwS9AZtexOBKEeDlY2XkHj1Z2yGx21Yg/SdVrtpKzBDayo/dhJ11ZdlG7cZY9K
qR8VxZyuqx4VJ9/qY5sa5C6NAiTRhTG1SUyQG6Lu4TfKfRuUKGUUWuyCDGhszbgqVXyWQBg6eqao
e7iLTIUh9hyzH7Zq17+KbQoQs8hzMEz6DSVH8k1qBut0kNYO/ezpMNFom+JUcUmDwU6gqNLgRr6d
npJM/NbDCHrwZorIEL8GVpLeIHx2XcU/hqS/pVTRHQqdEhIi95CkhgSKDUUdwDf7HOFst9QMlZp5
8DVC9oaO4UuPJCYQ2xoaOBRbBzjmGw01jYJHcKNqA85ijeKjViM9CZF1jKP0KCleAYJTFNbgmu98
iD9hFFZXakqtNBGl564XbXNEaiVrup9tWKcu0BCBRYKbql/QnQGRooCn7qpvWUynpyZGTzpDOEzY
pFvIN/vMpW05oxqxdQKwQLG6rXGwKMfH2hR19hLkJXHGPsArEjuAxCCnGmicrqaUCIELJ5ocrcHp
0fMDxHmRVER/NmhE5G4LKpImlB3VpzwDYs/tIcKzAoVsn30YBMlPNbMMGyTXt9mBY41dhqshY8WG
2H+EOQuyPElUVnzY4iJmzST7iOT3mq65PvBUM6DRIBm1uNFCCAOeuafx5iYzeH+k0dEE/Z2UC/AD
RQXgiG8ZeyW/r5CIMZpNbABCA3vxzcLwa2VOpQp3UVxnHch0UZFmJHB0iMioTF1xleEtian/yu2D
6Fc0hBnOQ1mxqRIV/y7WReoPN4kQjRtKcQcR4MtKsoRiHQKIddP6vjCzkepfGK4kPLyhMnsupImV
10rZNpc0F06KvlUn36FBo66VVKQAoIyONq/dept2BwyIBnvQBSePkOc20OcHT9ijJjOmQurIghGv
gwFnGTa9dM6AeHSvaBzOBNkmd6wRXgsJ5wYWXO+jRz+G+zBpkKmhg2x2U+IaexR56qtSE58lyowo
W/pAfMgGO7hjB5hsz5ZOZkQIcTGPQW9Lot5cdfnd0HTHvpKBs5M+FBShgAAHx9QLcHNj145+A2WM
4abJEEwVZhIJBf1ypQ6GsBU66Vs32VL40FN89/llKt/U9PNUQmyWzUpNlpUMQnftU3PcD2Jxr/jp
poNJSsCrrKshb24lqWF7qhQNVGrjhXS6BH1yKGM4G3oSo4+ARPGxBNq6qsbuWihabe+rKsxsvTkW
cN9cI7qVhVtJC1B7FKmzKbW5VcidVlMh+GwYTRGKG2LA2lCMHMO03JPORS72QLWqwL+F5KutgGSA
8rNQoJiJfSgF8TpAxQFNQl9nYMApw4RUb4AUWa75zc1JjiuLO9auhN4nFTyrhLOPCrJ+ZQiKQCFG
YAMEuFcpDX1rKqm/yjSj27B5AmVpAOVMafZTdHk84UKljNCFkpC6Qf4cXEpgXQUg6W0fhDgNfEp6
px8jO4yvQAGb2EDpiLRQu5r1lpuoZxhONYy6EOgzWLUn4EkI0CLvWkOeoiiIhjxPkcwsjBxIVRHx
2fIf88qcM5fudUBiSBXMjUiee8e6Vd+BwZYpsgWsl6mEye38IBStp+Q6AQUE+opOJID1GFiz3mKu
GJrOBEBqV4F4faozaHZToa4GDdWK3INm6QeoGwRAeZ8QUGE/MIn3XZfdWy2SZrLQ2aczS1oOy6Kq
u4OXRyYrRwwtswuyx876DpqZxHPI681JdYC8OVwjeKI5Ab8iwf8ha6Y9U1rKlyr3K7COMpTrCJeT
0xvTw3zYo8h/q+EjdDhBUtEqUe2TlFwPBAITD8V34TqmiCU1FL7B+d4gJqHeQGev1h6qLFCFxhCk
owSespMj2ZZL7ccv+bVUbdRHnZR5LuWS6ZDNwyxG2Y9iKcbEM4/foKiBB4d74vievmUTRZ6gUTZS
W91O9FIeBmtTDzSd+ygTtqhu70RMSO5zmsA2RhX0MAVowXpmHE+/3yZABCzFeNYGOIs+OCRFSDYG
OU5Hid05KccYI5pGfT6g1Y5g0eluO23y0DTJOY08QD4cu+gJMidKYUEMyPSk3yt2EDGR4oCPy0JN
Tppo64jy15Z86meWk0Og6cFSlnfjxhfwtcCBOzr0XfLY10UPidWqYdhBxIkNSH5MHoUFrIY0V5WP
xMgXtRbFnTYAogIGYj3W2a6aaXYt4tknb5QUaxcnbn2PBAkpdoo0xapIjRHwdHyUxBqrccgPVyr+
b3aK4yB+jcTHHjyc0OXaX0OiwHSjvtsiZTWmrEoJROG1JGU/ZwWQq2LmNULAQTdiGiMwosFwRFh8
E9RFeA1KEfRpgB6/PiXxfa+a7hhJ6BxNxoN0IlHWaXmDVd5DXYHKzbHTvAOHZRuiVr22HjVi0ArB
XSYNCjArXl2k024Zwmb6OkRkfGl/mwVd8TSiTsVDGvxjnH2lLNwf+1kwP5EznPAAHQ698SIqKjuY
dihSu/2lIVJL6aHwxvE2Kkmzq8mHdJOOV9Dd67tKJVk8qSdJgd4C1ctB1iap76oZYCtCj36VTn8J
fO6MsCUh6DK6gHA8GCgBrIPAyp/lPF97XpffynKcoyufsiA1nYGyTDRT3OGpgrGjja0W5lYQfCCz
c6db1hoFxmg/3qLFTzsDXv1JHibsgFPpQXSUkqiT7PSkyMLqG14BV6sOMp0FLDlxoqsa8TvVpnQ/
BsqA+UrxdBJYN8YQycdEUa8rr8Ri3jJuBS0jDihScjXWle1lFG/GMQD+WEcqxLBeomTaiVTDX6p2
YP8YtejSoAXUg0xchciO4euKEDM8uH1sYOuA523iqhKC0L4aVLbqW9Fey0iJGwLwrUK/eOZAnx4q
0ASnKKKJGzSAfMJrONESqwCNA4V6s50zAbfm2HdbkLgp2+QZKaim46GmVhXMYl0+SlmSYtz0M1kX
afLA9RTYzr0hyA6ep2y051fiBTWE9ZiqPD8HN4TG7bUgBJabzfKYUEGkQS+OGUxxzE09Osljv89V
TVqdtHpJ7KxV1vfZvRBVhpvV4PL++W1fFF+ROzBuKsxLV2yek22iBN+Bmu9iaO/hkFcblSqkM+Cn
6LD9zK/5wI2t8uokV13OdhNZSMEmzXahqD3nQeOe5LkqFYT9SZFuSFOQEc00x43gYcjkamWhgnMK
iBAqkb7IElevE6ADBdsfbCnYJOcmNSsInv3g/5JSy1OnTDvxcFps81D9obVBh5JH1B+a+VsrwoFC
jVvaRvUNrZEDi/Qc3//vt9R8MeRcvCn6/L6nlkC+xD+puvej6JEUOv1tUqKM5L3HhG/LjmD8qnhm
Bdu6AY5QMAi0UVXuhax2yqbqvmUNOS5gQgU/7zQ8gGHgHzoKGhqgNfKe50YCgmAO41dNvtK7wNpl
RuvhWp9GX5PWoFWrC+wsKl2iKDFbtCTdj84zlZfQKA+d+HUovfAnijbgOCRK1L9Ug+pcQ0/N++mL
AWQLHQYA7jbPgoCGOFCUF2q8nVHCqikH35ViUAAqUMOThkwDQGAlUVlX9LKd5R3lJ22UnuM0VY5V
+HwKtJ5nJSip1V+NKhJtYop1MxQeF5H5t6gpavcyMhZ9rDoo7LLo92V2BFR2hya9sFYVn5ub1TsF
yfvWQwHZw3j0thmSfs5JOqHz+9thJrlF0VjsRsEInrLRuh8RYb8eSyl8akOJKpsRIeg+/6My8+E0
VvRmKEnVJwJ3ownRlQna/JgPcUHtDVb/VCPeLHTIjRaeBKLWwDalSaph00d9fFcXBONapaI7stLt
cC+8/6WNFvUoAPj+LK+SbICIoMbtUSIIy+4mrKDKCxJ4g5m+M2Xi1a8FvzQ7C2Q7zSqIfkLDpQyK
CCtacn+9HPhSOZti3rUdIzKRZAasbaQh66x9iig6gnIbhKshgLEC9rc++CpakmF8PMUT7HIH1OgM
FcYKEoQCWcgqZaJsTwLt02hNO+oUbBxaWoxGXIavyBncGUSsQwlpcCU2lbkTxbh0+h6T7h7auePn
1XAsk7dThpOyrrF9RfdJ7hvDjRMpvvq1vuexMd7mZvHcqZpF/ZZoFKgQAwF8lI4SSfcF7jvXphyp
9xG910kvsCIR1ZG01Jcp1rQ73aro1jSKB5dhNKg9jt6OQVnZreUldgjBZE3zeC+CqLppvJy++EwD
opdk3v26BECFAnifrtgqhl98GQEHzmA7ZF3qotgL0eypAsp1rwfqsyd4yUYK6TuCDUATD12hAqT9
1qqraMsSS+EJMSOe5fxLWK3c4hwzmyzkd7oAES2NPYAlhH94xGCpqvQHHsJOU7f5o1+JRyCAOjUg
nb+RwNsCzPjHrGdvJUQqNLeiPkR6Vt7AemPPwHQgloxf4XijwzbfkwGrqu0ENmvQ3V2qBdKhyPV1
L4vV4aQb02rF35I+vyTJFDkSV2rvp3bSg2Kmw0/7Riup7BVY0wTqj5qWANPKOYn8xnSElEZR7zof
s2f6tTtgPtcRTpv2SUZG6iL11u8CUK8g/cC6vyEowuzgD70WbGBNI1NRaTenS5EoshebDt4aYdUT
nKCFmEs5CfQZlrMvbUDvNq3rG1g42oPVP6F0sJmSKPjuJ3lnx6pEfTLULTcW6aegX7M5yaS2XZi6
bazc5i2me8ZsO4DP5qGEgI0YajTT5f/eskCf6SCA5vTNjcHYnQSMT1FfC8iVS9/YSSCR4FKGSPGU
aB4jF4jAY006edq3FZ0s24AlAI7POzXAVL5TJ2G+mY0jID+EbyKSfpjEeu6QktKC8VO2sJBBts/k
s87r1V3Ud/ChDB34YdkMTqfTjO5OugMS9sZ9jIoimLPQqVULH2WJFFmfucYoDdDQKIfXWgTUksWy
jWkSVjiZh8rJrz8KMEOov1RrKS+1Z8XEFMaKQm0LwkF77syAvqucfctqIz5kSFgRjdp81Wa6spZm
CUwNwtKVF5Y/BhXu00ltcqzAsYhjg/5vbhoPY91Y66p6w5cRSqqM77ReyLQJkai1KT32NHE6sLQQ
/VwzVaOd4HmPGopDNxWxp5zdYoCj8qMddZcck9xfLlQ8H1J0wCAhpPXI0FR3JEMErkWm03sgiU5b
gsI0xB2WI1jGAjHtB+k+81QqqXH5WpSjQBseXQ4NOc1VxZJzipWnqEn0LLJWpiV8hYxabrMRxP2t
R2XKzCkcnK4qkYIrQL3+uikQytYMtJJ6QbHQupK3ouS/dZSN3WRMaa6enH36A0CUdGsB59mMln4I
iyZ8TJsDGX3xtVFT8p9KDx8RBDF+xR2VATD/ZjNTPcLJr10zt1SbaWu4lVln+0LImE668qAih1I2
+GIZQfUDVuZBEumVhxC5b3rPfIN0JlOI098ylApva737MoVq66LCSGnAU73HHJvPLtA3E0AWG2R0
e5M3wnZARg8BcDqh9I5geiYhutc+G7I08IBqt0jJzQm80GBHcgoqvmiyWmjNmqk7XWPCTiORSNYb
jO4uGDdZSVI16pCetYCKb5bpuw6AzAFr5G8+hndXhjaZV8TIGAUYel4JMfahIJ556dQ/1jKbVDNR
nwlb0V9h0t6paWqCDfH3dNbGdUFVfzsWUnVtMmxXcUXrbMhbY31a7ecmN2W28XC65rF5yMyhuJWq
ktq0RF5wcjlR0L7fTY24Oy1m2kyfrlSRaYxrmYxNy+xBcvp0LP0X3GI65B2tngdimE7oV/e51Mu8
ZdPaa0l/pybytpxtrcpCvqt7ARKA3u1DeZZEmA5IlrQO6NP0cfTGCaEIMqiE7Z82i4ugcKTQWewQ
AEFx8V5CnXXPhAEXNbXk6Aq+K5rYVXf//EOceNoWRzXKkmVw680lhTHx3oCLaS6E6x+UVxW36nMt
wdcETUoNpq5tpKa5Z0v5vQNuQ2uc2CUoMVZVhQfab84qgszc6yGyC71k3ClZ9AAfrkFvxjdnshjh
pNaDddaiFUC+P1JA7io7E5NdMNR4yrWJd2wt4EWlGRe3jU9LVmbRaOyhqJU17M+vYCuRmIaybWtK
+TYBQNglYANZt3yTnVywPtmhpJZA9xevqt0UQY1kffQ3GvYAxyLrSHPoZkBJQCm98ALgcoMr5sO4
FUos3mattpugSm9+SRJrquW2QYzJGkKw8wY6rigNovMDkmk2/kFtJ5jZCmyskbqiqxLhoVSWT3o8
RhThqIgIUrTnwaBG0cJlPX00eu2ThjqNraUS/lwGO+TaCr+VXbZJ0uRLS4vzWqi1b7FOXbCIiPuZ
9AA2sH/SOgTi8nZWFD0FEkrW12lDVVjMNf0xjsRjGKDr32QaKuBpn+7+Oyms7PcDEExdejC9+2Cg
53Sta6+TSbHGjoHclbDINnJZsfjcxt61ZT5JwpMhP1fKc60+glBZVbK+MmDeqwqganIeWRGwA7/B
RcbeZ9IWk2AFiZVm02Rbs1m3dQln/dtY39Xt3Vzo/e+iHGQGpSaNzEK9yTVY7kKylzCVoM7rPw++
Rt1jWpdkXAM8xhD9UcDb5RsqQ+EU7gDWbCl2fxOtGTBb4QFQj4htluYqUChz9JgslUr9jNckfdAA
8iDg9Nu6UR/AbTqws1h5IvmhH6zXQtadLEdXaMoLwY597bYumoOMkAg1fK5CjbYJXFE/75DGM7R0
RefyBwilJ7wJebuzH5KZaTvFiGahHRW8btzfB22zwga9o0daPbCpRPuIrjHs6MbKH2sYF8iRxfBH
GoouoyNA1Qbu3HsxrPYAnyKUUiWTzmap0MGa8EVQU8nxJUDtIDcFRcRlzOT14SK6zaoLXqry0rZW
FjVFEiWao6qkS9LStjarysJqhqikqp2ve8pd1+P8LTZv45p0v1THguYV3wyp4Jtu/P3X02d+g/Ol
aAGDqcDBH6ne7hW/RORAyBIcHRQR6pGmKXe/vhVkt3nPtuc/ZkPt/5K3+GOe8r/T7/zIi7EKKSj+
r//5Y/gf//ztGP6gI5e/Ncufmk/07x+r/33i9ffm+29/cTL0Vse79mc13v+s2+TXCfyf+fyT/7//
+N9+no7yOBY///M/fuRthmHa/U8/zLPfTcJPj4AL+/vwf//a9feUX/vflT8fJfu+/JVftuKCpvxL
x7bbAL6ioEMgidj39D/r5j//QzCUf2m6qEm6QktPlkwDZ5C/jcUFWfoX7W90ZmRJVQ1DU/i1Om+b
gN/TtH+JuqTKDBNR1E1Fs/4r1uK/249wollEmIMtbLAjbHQpaaQeIGW2gJ3Iyg7po/vr3cO4/SU8
/N4XfPbb/UeO+J+jL0xNWFc9I88LQMWN2YHJhp3rt9Hj5wc/d+kLy+HEEwrS2DRytCaIQJ+RNGKD
MFhi5eA72FTXn5/m3D3Mp39nFSP1o+onOkowSaj89GDvdHXfX3DkPXfs+fN3x0aGuRHzLAkc9N/Q
E+qsW3gy9e7PLnxhvpPEkLgtWKJOLsbDLZPc+wbODh+gzw//u6v1P+92ITGdqT07OBSvnNAcdp1+
Q0JYxuSb7d3YX/Ug6z4/jTUf76MxtHAykisfz1TkQp3wulsbK9Wmwbr69spI2ga38rO38ffjHu7H
6n63Wx+fX1/BiK+aA+r5t/k+XJWreqXb5cZyQht+5Yr+kAtDdMW20P7+9L1afcekav3XuHr4Ltn7
fvXdXG1enhCOWR2y1f7u8AQFwA3XsGJsAEtr2X27E9f763z9Mq62F1yAzo3k2czp3TAQRbkRVXqK
oK2Se73GNr3HH8wUARl9/hDPjDNjNg97dwKt69puMOWAodBfJ3H/EyFy/cILOnfsRQQJfLVAKyKI
HHMCOdBTeUHFq7kwyKTf/az+PcqMRQSZUjYNfo3eRZUD6KGLtNZq6EMSzgmIxrWNgoiz/CgHFrIL
s5bTnz2vRWjxdEjqRiRD6hXxz1DSF1VIkz98Xot4UmjIWXfGFDhR2r8KQnvwtKK8cN3S7/rv/zyu
RUDxJDANSWjGDlIG9nSVSHZxpbaPoXqLLvUm2JvXvfE46AcqDYl24aTnBoDy++BSZTWLUCNJHAoY
RzMRwRN36s3nL+LMzDDmoPBu4E5mHaqlISZUBvNVqPnHCqM2z7oUw84dfhFb6EjEQuQX6IJYMwG0
s/WUjNEct59f/bkns5jXQi8XSCHk0K1g7/twc33z7vMjn7lwfTGh6Ys1YwVryYl79IMUcOJmH62j
srmQi56MAj6Iuks7QS0bBrMRm4TMfCW+0TW7kmkwZLedI69oWMF6MS6cSjkzZvXFFB/wQmsqdAMd
eYMLuJO5gS2tbmInWaN1uyIbsbM1UCSbjhWfgDpzMNLhq7ETBx2pdcG4Buztxm588/b54z13SfPn
74ZdpmA+h/IoRe0hQrUQS6pB/Ms3w/vEK90/O8UiDEwYI5ShqgOKgPtQZhPmrL2KEjjQG3NACffz
s5wZgfoiHiCQgsKGpLP4Jbh3/xwg+X9+YPlMYNaXsz5R4yHvamj1G9i7q0cqmatkpfKFD9OqWD30
q3b1vG1X7YVbmYf2RyNyEQqaqveFVmCYDP53X3F93VqZApVrdCyGUKdvVe9QkLiQO52bX4vAkEMY
yttWC5zJ0F4TFFY4F71NXZT/LLDpi9Bgxmkv6EGVOIh1w8BJfRRVYggMQomaxeev6Mw9sD/4bRDj
dGeYUdgmTivNKjlYuk3pvoRy+meHX6z7cRpHta6Q/2USsnA2Ohe9ihwQzaIro0fc8sJAO3cXi+jQ
4OKMcVQTgHhUIJhr0psXQw9Uesu/cIYziexyu52MCoA1lXfdYz6jNNMzmjLjelR1yw6U+qnEGpmW
eC2uP39uZ6aktpj4RWkqgL7qwFGopEKDo5SAp9GFezkTuLTFfAerHIYKzQhqFcERm4Z+lkSWVjAO
gWD1qOF+fg/nTrOY/GT+bWANzMVYCkzKJmAS8tIe1OwZmZQLi+f8gj+Y75r8+/CNeeuSL6lMQZR6
bbWDi6vTyk8G0c0b/JESUdYvvJJzY2wx25FvwTWsLiNH/T7Gr7OLhHr7+YM6d+TFNM+NFGT4PHqn
XrlRyZKcJvFQQaFB9EcnUBeTnH5kZsL0DBw4nGuLFCNtX3p8wT8/unRmbqjz5+8WQrEiqTctrr+1
RXtYPx8f7/0VuePqx5di9Sauvl/IZ84MKHUxy/G/mBrfNwjucX2fGdMLXkDddcBQXkuNEu8/v51z
Z5k/f3c3ktImZTzCjsz1QHD8ZIRvmpuPct6ggZZDd/z8NGdmuLqY4XlnBAki12jHGhqKcbgnOiGy
eReOfu4mFlM8a6ZISAJSP0IHWPTiWwTlrIS4ikfihflw7hSL6W2UOUpt8/QO5eMozPJ87Y9aSr6j
Orf5s0e0mNxgkaNhhAPnTEDyt9GEwBn1Cuvh86Ofu/7FfKZxlKV0KCInIjFW/XFj4uVsTvDWJuHC
vDv3jhcTe6jVGp9NTlFpaHBI0zfdiC4teack+4PQN1f93o/TtpgKRe6RaSid0dbvervmv6MNt9aB
+7FCZXHdO8P611cMm9AeHXD6fDjxf33vbdBKoCIyrH60Lig9vqD828mqXb8Ye9wQ1pIt2bhg/v1F
z5/KyODkOwrh21+f92uM4tb7C/P7TBxRFnFEwO0eMyR1xqS3X4bCQItOBwKLkNm+8LLgTs8Nehzd
hbOdeTlLL2WtMdS2GknfvUSZte5golx6N2cC+mkT8y6EZINCwTbjvfcyaGJJ1H4oirEXq+HSdujM
2FUWwWNIKx8HX4KHpjVHw3yqzOOsxIIXxPHzyXHKBT4aXcsAQlqghBL5Ds4JN+UxPZZH77a7ivfV
a7MNbqxr6zo/hnzFp69s++vP6bG6knfqrlrJV/GNsWu/CLf1lX6tX5dX1q1x699Yt8LBvDavg6N+
rfEJNiC3wTHhbxeunOH/0YUvwlIF+oHLJuMcuxjhyLBv1ygGj25Hg/pC5FsYhP+7gKIsAhPINHBd
KGfsQMo/6QJ4SqVcy0O/7iT1KQvre9g/r8h48kZ6zLqQyJeM5CpXowsefufG1yJ0eUXdTHqjB7uq
f4j8taC4gnGhynhuVixClieN4NcLDl3i9ILLJaZRwbc/ejPyImAFPRy+0dSCnS7U0AOt4GdemscB
dPTnxz9z6fIifJhlBEXEVIMdMGN0qr8jA/tnB17kHQNuTHUxH1hAbjfPUHcsv3x+5DPzWJ4/fxco
QqWIoEgU2Kp5uyJHJLsUngak6ldy+vXzM8zX+MF0kBeRQkU0VxDEMtwZg+5SQ9yMRe2oSFl6qOch
JvX4+WnOjEh5fifvbqSR1XIamircoZyJK4W05oOdOEzO54c/szKcmqHvDp/lAnLdXRvuLKwpxvbV
bF6aarZDh1DzJBnPn5/ldLUfPazFvG4baehRPgp3VS5ewdlz0aw1lSPiqJYhrCThMPOSSpx2BH9V
V6jCSo/gRBwA7rOUrm2ML324C3SnQBBL8pDzpQ+d0HnW5d3nVyide52Lmd97iYkelhTuOlffZ255
lJ9123fMNWox/VqzaxgGa5ayp2jz+RnPnXARD3K0V6CoCbTyoX5PExA++L2FVDpF7qS4r39+ljPD
R1qEBlEaQwRwAxxmQCBUyTccxkGeXLiFc+2B077l3eiZMkNqqiiJdiYWfI0a2BZSn7j4ar21obHq
BMBQc+ExNS9Voc7dzvww352wDsUaXRlOmKG/Nut4NtWrkf1Z3nqq6r87OJjCVhBlDl5K+04dVqiz
o0BdUHtaf/4y5of+wSyQ5rt6dwKVnLviB6NdX5XbugnXreyWEFMLttMAHKzhSVcvvJozo0tahA2t
RgGyKDlVJSQgYR58bLwGvN+74DbSv3x+O+fOsUwIWgnnyb6Mdo0+mxMC1ahv62Qmt5ETQ8n//Czn
XvkidIyxptV6akU7TUCRNYaKrSobubuwAp2Jf9Ji2k95rxZSY0Y7dIqPRXutZg9N9NWCR2YZBog1
5/ObmB/7R29+MdmrXPBkb9K5CfktRFPuUoPuzHFnXMP7EZXmPuU/jeOWnm+HJpD6+MJYPXfkxZqf
mcgj1aER7ULkXerbXn76/EmceZ3iPJjezYFMRkE37HngAgEpTPdIJth6eOFtnjv4YtUfaeWC+Ges
GPqTV6KnCEhLE7efX/m5aCfOZ3136Zpg5QFWMQjQD/IzwhNrfTRslDxXRhdtPICFSakAU8Cd91LK
fW5VEue38+6UVQ1DIvImYZsdxOea9WjeWWI3sQ7ZK+K7s66uaQi5xh++9MWMNk3fhMDK6TzhEJdI
4l1IUE/LzQfjX1xM4kkofXlQBmHb3zVsnJtHadu8pvt0A3UCTasVqlNbcYt34xpG34XwdGZqi4up
bXQVjCM0L+GkP3rpPVofeDETnVpH8u+m4K/PR8U8tD66s8XMxiqlrWqqvDtRcBRA0sp3zftSyBc2
DR8fXbIW8xuRD71F0tzHM/UlHg5NcJ0OyMP8GTAB/dvfh1ekKYKoJVx8obzCEYxQm/j8qXw8EcF0
/n5gAZ1E6L4hBy4eW+lbBA0gurSDPvdMFpM8m1q91UWeSSk/NtZdHT4pmWtcaj2dO/pikgs+GqgR
tkTbpngU+r/CaGMCzaqQPPv8yZxWlv93wOBz8PujySakNEOt83fyptgpa39fu/pKsrtNZl/ar51p
H0vWYh7T4NClWuQc002zrnb1BuuVe7S5ndylVH0hWJw9y3JS4zQqZl3r72rCUn0XrQX7R0IT0pW3
wmN+KeqeeyGLaTwhZa9MiHftelveR7ciuuHucIXZqIufEOaWLudbFZuLz+7c+ZYT2kCErjZ4dj1S
uteAtkIgTHjN7NoXCBTg7FeQNQ/4BV56jGfmirmY46ncdtg1cULUP+EQuOEezD1MmnSFVuMdXA3Z
BQewEepLJ5xH2gcjcAk6NKjXYGtV89723ONsGLNGfMlBV1rDB8IRXYXTQVz7fMCfu71FKBhA0Usx
+mI7tEQr47HAOAus+efHPmXOH93KIhZEJk70RXMaHNUBZ0obWy3bPCSr8gBE2842pqNdemzz5Pno
XIvIoKFsCsmxRALOhb/h5BurspXrej3vDgvbiFZVZl+4rXlsf3Sq+c29W/ZVM/HDoh/nU4X3qTNs
4atvvFXu+uvkwjnOvZZFiACJ1tbifIoeu9XMnY0rskur1pnlXjIXkWEe0GHaDf4OWqf8JuRoSdip
4zuxDVj8R3ZtuuC466+ia7ogMBzjQvXutLv56LktYkWB+oEMJ8Xf+RTbkWnZIDtqQ4R5i55xBHRT
nl9+YWU+g/UCLv77O8qKpIoajXNBv7ZuOnklrWkK7eoX6yjZsJr2shuB1TEvVF/PRdsliLAqy7hF
Lt7fSTdI92zjfWrj5ryZnNRF0/DCEzwTGoxFQqDqIv7dFrFIaogMFOVQ6bowps9MnyWU0Gs1r5hy
S9iS+n8t3MBdxXa8Q/fiAQOTC4P63OUvwoFXYmUgt4a/U0ykXYXQ1Yxwd+H657H7wdiaceLv56QP
RUYsJY91e7TRgtwVD8iUoZICR175iUT0pfXuzNw3FnMfX+0EjRPOMwFY29YbwdGO1t0I0kogOb5w
M+dexvz5uwCTNUYRhonp78zj5MpO4gp2i2eYO9mqK249Z3i5cKJzT20RCUQcQtBW5W7St9GebydY
63/lXxGDJN8PxdXnp5nXko/ezWLeI5yVFIUv+rs8fetC5O1fJukRqU9xvP/8BGeipbGY7GEWqE1Y
xcEOJ98qu0uMr7p2YWKcGbNLLOFUAhJDQCTYRcZrTckMGY3Pr/ncgRdzGUYeNjRNzjXPOqXmdyO+
NBXmzOSDx72EDEaN/H84u44lx3El+EWMoDdXkhJJtbcz3RfGTM82CHoHuq9/yTn1YgXhRd8UOgCE
qUKhkJW52KDmxysJuP4PGlwf2HMD7co7QPTPe9/wtokCu9lP73CvQ2wmC5VEI+LMuwBix4XYbZYY
+YvOYnWQLIFgdW3OtEuGAvylqzOkMD8zRn3XiTW3lyyD6FDiQYArOAygHThitsKRQojOt45a3F/V
WeA+bTgpiqPyJrvzimaIs2unq/IcUj5Yc++36bzMo+S0E7Wr/9tfjFDtbRcwMiVZPflUPxoo9rq8
SwVPfqi4+nfTUIOxHFtH03gk3iW+IxQ1HsHEj+rvBy/aI19Dsm9Fg+CMuGQGShNNLHNt/K6NZ4V+
XB6CoF0e6UcY1NXaDM6UNVo8KO7PEnjSy02LZsfijBi0s1MD5UM4aoj87peDQxWkYBJfDoDmBM2x
jBR6uNyXaBi7c/1yJoz6mo0owoWrBpvbnsddZHGZ4ErFQ/ympgEzATJnSe6WqLm8yd0unsixS78H
JNd4UF8N8tHZ3U+Zna0PlXsg8hxtyRKIpmX//8u0qCDrcWmOtlfUtPo6U95SpkgOe9HEcOZqVZ2m
NLlJID2sgMvCXE0oaLtgp7KL0f4xjqkiScCJBsHZb96P4BMEpCVx1t63s3fQt13eNMINyplvXg81
GTcDb8/g97x1jpB6DIvrjfjNT1Q8XMkDo33Hnzl0LM56O2hT4qj0YL1guF2Vp96+cqcbC4KUlnvl
GD8k49ln5Ew3PKIPJXq6YQDChKTGerCDPaQ3n3Fr8W0ERu4m8XqCE4cH9qGyu6ptrcwScHTpkGei
h2yRHGaiiwIP5gPvhEmgv4Lz5ifInpL66CYoyIbmBJwpmILuJRMlGgJ3GI+NCc0YFMQm+kObgGKr
i9TcLyBkdPxFAsT0Jvj0oIMiCyQFO5hH9alg8LIWp8sS9SFtgzbZL+Dt7/ZqLMPxsIYjOFugNh5c
HpxobJzNK+acOeB4wvIorAJVHLiGp2JuIhlCStQ+Z/egtcx0UHlnieX+6qGQlZrQRCgkN0VR45yt
byCpsyyIVCRETdr5U99uK+PX9+aFM3bwFpl4JScAIzT3IOk03UghEnCoaH0587ad0mwNE3AKHRrd
KIp9xk3uePmrRVd1HtBngPSoz2tsVWT0fvUJkAbgTwzTa+fdxuZhCbKIbeiFeIe/3KFgBXi4neqZ
pj0vS5ZMq+brCsRqr2gtg8CJPC4Pr7PtfOxJ+3c0FEj8457dtfex+HsugDzJou393D/jCXmsneGi
km1BkSnIPAYUHznei91UqHQa3ZsKXExK5XzvFOQxd4xR4C76Nkso5HLYBi7on7hgZexbtR6awRnz
6GQ6iMRxa1hTmyXALAxHQ7WNqDWNWRJZCspxNIMz6Hlrypo5gNHkCRQbQa4Qp6F2NV1NAHEOP1fQ
3gfFsQ7yYI7XxzV2v+eneLicMoE3DxoEFPmOuzJ97offRS6ZNVFq1eBsnU6tDW7bmsJoxsZHXIIM
Hj3ob9tvsOKgKq0PjcMcdzLAguiaZHAOYCn6JR8hN55kfchO5BbabEfndxE5N2SIdwcvnzZB2MXj
5az9JbIFc1BiGde6eV+1d2S7AXvxZesXoPY1Hi5nshLPdjgdE8hjQJrReNZP1hEA8bD5aULOKsxf
9T/Qk1QiPS6DShK4iMa0W/GXMLWcoKhSO8CJKfuDxRwb9e243YEf+PKgBC6Nx9Nl0MkAMTEghoYx
7FRi9A5MQVfdWv6+3L5o+Xk43eC1KZhCc5p0nzXwMX6bsGiK53sdula/NFQa1oEmsVZRhPQfTB3V
vBEkqlggZPL0IAsQtCbOYcXDR/bgHi6PSDRjnEvwIGyG+mh04umvzgLFpAasIZJwXvSIqHNnfNHp
atfYUBY2H8ZrK1Zu20P1vD9DyHOpgnhb5+zfggZiO6E6MgHoOjS22xLaOPrkb7MOmWTwjX0vs/DX
o37Zt0axuD2k+qB133wOXZKmkjBY8Pk88A2YSebpKPZO9AFCV+mn17V+R+JFBa+7OQfQb5bsJkHg
wmPgUmqvZg1uKdDVlje9BQJxVQabFHmSv7CQL5NDp3w1FbWBQMhguhCWAVfm9AfsVVAbXFzTbQsf
nGyldwB3YPNcGXToXyEijXoIv3FLlCMHbldbaeSBBw+aMq27C19X2rAeq2Yb6d22rtrLzGYznlEf
YEhWVOCJeBgdsKrzxljbJMX83tmqb3WQagJqgUGA6VumxePoXN1aV4WAWNQCQg+ESZYGnWfn8XLj
ApiP9tdDfZl0otdWxzK1RfwckfpWN5Oq/Ojo6Od4Ixumn5DfMUDCKultN6czUdbfKO9LbxTkSNQh
U4fsIMR43hiCObyTQuklLo6q7D4jMgbOXcwA64PaGLyAJjgGyf26nDrw7U5v5eaiak1yRRM4vL++
6stI0tJbslFDJzokvcriThtf1vFZMk271zw3TVx0UNCVEDDoAOjWBoABJvqBnryDFxR4jj9CPjuW
Rb0Cc+YRdUW1UdBepnliG0a0QlWvMf65PAbB/Kj74nyZH9D5trRnyg4vBQNakMJi9cPlpgUmx4Pq
TGutjZ7CTzTVP9CEBHNYBPXEwJok7YvuHOre8Zdv1ww1hXDqDJbMU3ZvHparIoAuC6ACeghN0cCL
L49DgHdD/c6/+xmVus+p0gCyguzLeG+fnFiHuCDI2IpgO1mfOUARD23kJbIHT8ElhwfY5UO+rW5l
9Imx3lYgGQHTDYicGZQd+qCDkOjlcYnWh4sFSqdxwTmu94lqkbDqIHs3sZe2S6EgJktT/r1qnLEQ
HmIHSbcNcgLrkEyuW6X3uePqBJAchdpD2GvlMkEDb6TpBFVQsNFlQW3o03Y9pBBJqn171iAW7Hcm
lMKe8mKz6mOvDdVcQ+UyB40klCErndK4csbZa67axQZ56U3dLwCzumoGzksIInfaDIZB4L4cK/FA
tjt34ZRXO5PaghKeEpJ23gJ8KhTawCLqQ6EU1ROm7xVeW4CCblhm6kAIzV1ZdYO7GdQRTF1tuvuu
89I2/eZKcFENpU0+N5SMCWUv4wgG9MqHvuKySLIYIhvn3FRlMChHoDw72dyb9KSN92yUmeD5plUe
Cshyqx6ydGGJGekBlFAOELLS7+d7qDOGO9aF3kGoXopuOG8XKo8MhDQSxOHKjSXGnQ0tKLA+lXdV
ZN7b11VSP0L60gfN8+8y6iSWL+pv//+Lg3E33ZxWfQXZodHd5swDLTg7Wm4OTSjQd+arZH0Eob/q
cY6s7se0KCydJcP+1NTiUkaj9Dh/6EeAa46y0Xj46v/aIthr/j0adbVJb8waS8Ae/sKm+ZCBV5JB
adzonKTVDehhmJFjyTCLoq3BZTi2bW16i5IJEPn3sexADlOAi3eQhCii1jnnZbOxqr2WTQlYM30v
JeHS3dq17P1PNFVcaLKpJgMk0poSdU4faW0kntsjd6KrCS2gRaTon8aoh5ZdS+ovz7ti1eMcgFYx
rXE99DfNTVh512kPxdn2dqGv33H1qsd5AB0aGhWF0m4CCwKf9LKhErht3qFV/Ltq6OO3OuEhg2sB
RnBlwiAsJ4Z4w7HEkWKTt0GejTkflqo8RpAApO9mJZkTUpS/ljF7LL12hLJN/0mo8yNPgUpcyWtu
rL+6HOoZNlU/Lg9NEAKoLucJ1maplVH3pgQvVcNtf90emxvD8YeP6bD8Am22EcDX7TBxqMdJIldB
rkt1Oa+w2llm1jP6hIYkwqc6cY5bXI6Q2/XdP1PQvtrH/GRXvid5UxRsQpfzD51ul2bZQmZ6gboC
VNsRqpnWP2Nq5z5IdKRQY4FTdTm/0IMqXwG3MBbxEyqt2x0YwEGiHjZRfVVp4YgaFzwJGQHUyqNM
Yl4CZ+FyzmIqll0mGF3mC7stl+W6tRoIOMg2/vnoXOWBhRBd0LrBw7Zc6jdt+MeSvVCL2uW8wqA4
Q7Mt9pR4YCMr0j+eKYMmiVrm/IHaetlowSkkHaiKx1+0lZ1kgpnm8YAtmIHzrMQe6iGEGUEXKdB8
cmh/pxA+Q3r2WCM7W/yeZIj+81dIlUcGkqJuoW5Uz4k66EEDoWiKrPCGNCYD68kGIx0kz1eCCeNx
gr3a5wMh5ZyUlXe7ASngpYbkJBOkzVSHs/MhY16+lRgEdLWPO/Z+vXOiPTVPQhlMWLQsnGlXsOFM
63NQoVZDaIH5v86cT+LKgGgCz8GjA8uNZN5UFzAA8GFBigyVCV7Q91C8km0s0fxzFmz2My0Vivl3
3fLn4OX3FQSdL/t20dxwZ70NnnKlyNE06YbbQT91zHtti9/fa5wzYROq9FltYmYy8Pu7UM7b6qtc
FteLTggeAJg7tgK1oAWtg7wBoOYldVO/KOj2A5LzEEN12hzK4yM4TqwVbAW6CpFvRk79mncPrHTW
W2oiYQ4dicG3FFdWPy+4l6s8eHBSKTQptQqL9TKG9olFO9xZTaprlHr8H3hRwcLxdIQ2UFsZZHPm
ZKivyHpSej1g0KT+1sLxaELFgAxDpjYzhGnV7NQXY/FjapzZ3xqzPn6vC87uN5ByztqM718Aa7KJ
45P8l51LjjyBSfLoQW1dardsWjiVzvJ7G+quBYntGm4l18LL3y+wSR5CWG8Q3y4zTJE6vaSeHeQZ
lUy+AKqPd89/X1XmuSsr17RQj3zQjtqTHamH9cUIu8g5lK/7sxtkIJxovc5PuMF8L4Gr2pwjKBrb
sK3U6WKjhF6zYSkANzvIMswQspcsucjX87hCZIg3dShwfpiR+7kDebyD+dSW/p4s3AyJRxMtDH+6
U9VZDVPpYtZ+tCP0W5vk8oqLLqo8qHDdVkftZnw+ZI33i2rzosCwwVS3x2yk9mVPyIL7Fw8wrNfS
7OseI4C+WmhpyCRAt9pc58Ps3azucHSaa1TxS/axICC1uNi+8hxjhHX0saksdyy1Z3/NrOtUAe3r
3OCdV7KpBavC4w0VrdX0eV96Z9L9bniutF+XV0X0/dzh3oyQuqmhfwDt3zfTg3L8m6OZ/lREKlDD
l7sQuFqeQtBroCi9IkMXm9AGyNw5rnP3FsJJkhEI9xVn793UaW2VjkM8n+wTdDqOVUSuoax20H3w
oEtiONGm4ux7gTgt9IDQiR6NqD4sor1KQo9lT6vCQXBnvW3PFHRraL9HMfEW7lS1blJc7yXR5Cir
PBStBGfbDlRaTLVvh3iwoORuQFnGUoPRlBme4NjggYYrKwpjUochplYdg3TI8FNl+LGw9ZQOq4zh
XjAGHme4TZqX0RljcDMUT2b2vWJad9byzcQTDzVUi2pQM7UY4mk9ZksOuS9UwbkyOm2BGZvcqW2u
hpvNNtAfKRQc/G1qn6e1kvhXUducJUMBbiA9SjpivX1tGygdLn8u26/ARZh7h18SmZ4JpARbdxeX
/kg1EOYPv6ExFqA0yd/yTOIkRF/PGXFpeAqKtLI+ToHDV/X+Xhmdp8vfL2qaM91cr0Gb3ep9rE4U
KcvftSq5sIoa5myW6AoUtlK1j5HOq7x/bCabDNEe5+wUsis2GIi1Pu4MlKFkH3lzv2Zvl2dD0DaP
HCxVgxY9CHbj3vjouqOyPHayd2ZR09xzYF0U7QSpkj6mWx1PuhUWnXJHTVnyR9Q8d9SuVk+ZBjEO
CDc/LsBtkY9aef3epHB2CRRIY9MZW8S0rzbjV8Yee9nxJHCKPBRwy4u0JB4mhZmnrh/9yr1GeB04
cyOxHAGkQuXRgNlQ6tkwqgPKENMIZBppYlPoZQRI9S3BGkLxJ7ZoNCl+Fil/KgkkQrD3eXhgnuYQ
Wp60Ia5GvKGhmiZYCujffm85OIvVcuKtQFDCTUJRi9ZFXIGLNmvW711veBygnQ3KVDhovrXcg1Fu
kaafKuvULxJPLFpyznzH0YZMc2MNseIkRYb6bfKmd+phRKr38vyIogUe7lcs86K7vY2QBwRVH3uZ
7hjbXajej4cs7m/cXhJ2CkyOx/0tqmPZo7v3Y5LTlFW3o1eHJfhPL49DMFE6Z9FQLlpp2vZoPj2s
63M+A26fRRDC/ubnc2Y9jOOqlU01xGx5WdmzNr9Q9s/lTxcuwT5lX05FI59MaEaWiEP+1pvSE0FI
uHOgFqG8pF2QouRhfUu+VBBuwQAIQmedPDTspoEonmKzYOloWBbF8fJwRCvBHb8FMjiGpudDbLtP
ECjdqj9bfaCWxOBE24izZ28tcyMf1gGieYio3Ndq/WFIy1sEnohH9endQFHGtw3xeCRQkUcZRRWp
9+0BNRQNiC3ApBF0EqcnesnhoX3VoNeqRtEXO+VQdqYQD6rD5QpsBlfkGplj7wGA9ZAiZJeBYAU4
bJVH/bnbpqduiS7pZ8sCeruFCrg7duKBNHYewAjQ+iYg/11iXvcR3nslQxXMKo8B7KtKsZQZ3Zrg
fm8hyo5yBsnDuGA3/J3cL5Zj53XVFi2aVsxHFyfSkNjs/vI2FqVI/oPUQ7Eo6+oFxxIYmJBjyI5t
bL0vhzFoI9k1RzQ1nOWD23uonBbnra2gwJOoSjyo2o/LAxDNzd7n17lRdTctNA+beQBBM7IJ3Vof
SPp8ufW/YNozr/g8NA9K0BVtIKYUz4EbNUvogKZv50nBXtJO7NqJlsC48SIr6KP0oN/M/nQjYwEQ
jYzzAYVSDizN2xGH7nUzAuEISdKyO1wemMgb80g9o4fUfAvelBi8YokJJB1gvdH+ELJzDMgwh6KF
58512imlmzfoREtfqpUEuupJDipByzxEL1czG/rkxRjTSr0GQVrYT6nE94qa5oLyoXHTqndw5dTz
/l0Z1Z9V/z1Wd5XH6JXKshmexljc0DaBpBZ0LJ0ogyRBPZaSHSvYNTxKjxUQ7HRSdLFO/XFLcc+y
HjsZt57gdOWheXNuKVup1FO8jLMP9G24gcOlaOfQ1TPfdJAoli6wyI3zqDxt8Vhak26Km6q87VvX
d8gctuDXyXRQf5P1yKgbjk4Z9h3xO+eqsU4lFEI2Ww3ppNzV8+hbI/RYgQseyhYSyzLT2WOtMy5B
5U7+UnOL0XD6Kfa2+nFqsxAas1dtfm9aH1olY2UTzTRn/BkzWGH1GP06bzcQmEi2kv3Ixz96Dope
4yYbaklkLNov3JXcack+HnRUDj836JMjz0UX2eEiCJJUzv5raKp7oGtF46geOoIwfwQ5E7SIA9vP
bchx+eQeQdMxPZDfErd2dt4Mj0fIzTYrSJYWE7KC86GnELNSb7r3avGnuI1JsnxqQR53T0B4kiKQ
4YXPvwyiV85lNBYpGa26MSav+ik9DdEK/C3kEbVjcd0lzZFdlT9XiGdJErhnpxXdcbcAPW1U1wSM
LdboNWuvWa74mxWCyUmyJ84XS6KDveMvh2oKTih1506Mp2Pzyn4ZcWEHVVAjtPHVBCUywRgVT8YY
0u8u2747v3RoLBNqi3RM4HDYCZvWX0PQBOOV+gb0KR6f9qqcNV4UX3nLX3pFMsyzjh6j3P//0mkB
gCkj+jTGanmf9ndLLqM7EzXMeQivXgHnH3JkjWvwTWYvVnu8vL3P5tTxxfq/v1jNs2o2K6RykcDw
QtehT+umRk7XPiLlWAVzl6xWfYWnSEmUINponHMYAcvbNOjyxENWdIdiMA2/aDpghVCcULiDJHIW
9cJ5idZUNVD6I4RrGyChXJI9eFlWHg2iJ0UnO3oFjuE/cLnc1cd2D+SoM9yrQ/pzNp+rqorTGVo0
rHqtZaUvZx2q4fGoOQX3trYw0y3e4PTU0TtszZVlSIn79j30n9MHzXO2X/QFniSyTo2Xj/K5Ib4R
70wpePdwQqiqIgiV5avOHnPoiPMB5Ta6Kiry1DjvZ1CP4rxv6VHTIDA+vk2VLEUpcp08DG4lA0qZ
SnRjRmlEUSx5yJ4mFEja/vTqfK4JYH6Py7eeajEmzuJnPbe3bda62J7uxvpPk8vqPQVbmIe8NQqd
V4jjgdKkdMHiDplMH1pfr5vePdfUlmTJRFuYs/6sXOtxHso+bhf11aFVnPUKmDz0Faeb2zwTQt+9
Yn647GoEPszlTH/2cMQ0a97Hy6Ilg10+FUyRMV+IZoszeKWnVrZ6eHgx1EdH1w5T34ZG/1KVqaRw
WWCDPC4OlJC9BYRUH1eQX3MXtfNte0S5skyQQTAAHghXp+WKp4yqj4sm0kD+PHWoDGtBoLiG35p9
HgCX15mxQrYbjzuNovm10v9cuvzpctuiyeEMu9MZ+BHtvo/zpoqHDWhaVz3OUpDg+Zul4fEkeXam
pq5XD3gaiJrb6lAcsrAKBjAVTbfV0ZHYwvkcPnrhTHnZiDvWK3oBbXsMHr7Ur9+s611keoGkEopU
m7A+sfvxXf8hU2s4XxWIPrlz3dAW6BrN7T6y6pZFKLA6dUmON3MWX14aYQ+ciRtZVc7UwrNK7dnj
j2kpGH5BMVRBeORbzpxGYPR/rzRlhmT2Oi9XTiZ1jqJNzVn8ChgIUzT0vZnKTVoMBgymDeyN4Q2Q
yqrUzuebMIec7VuukoLE3+rj2R5uvbo55Fqf+cgHPUy9ffQGcBX3+dtIrBDvDW6QzeBIk0yuYIA8
UM4wU6XTAW+JAYQGJw441PWX/fBU73btLVaDoAFsnUdZ1kt0tPGIuWoyc83pszTSwMCMd8kMlx/6
kl6bIaX+LqBbnkjoyM62v7WpZyIDHkNnZ63ZbygPitST99N+LY9ZCDaeevVtUKtnV/UDzm5VAu44
Dzo0PJtzItNqlzap8jRq2nuKy82AvLESaeRogzSvSd814+cKZCoBW1JV4h38TbKGgqiEB9qZJE1z
b0W/GhRItQVZB2QeyrSG4MQc2LvARXVbpD8c1MSTxwzVm81p1D9VOyLu0ywtURS4UB6LZ49VZg8m
TSMowYE8YAg2ZET8rInr2L0zDtWTs0Rai+fDy6P+m5k/t7Sc47HMzSCdhv48Mr0Zrnkwsy3Q1uzP
bNMDiod9Z5ujYe2oP+drtKh6oBiKT6n3s0PEPmSh065RPW0HVinXI/Roh56FJbAskpuUaD44t+W4
HiIdS0UAh8IF036Zq4dBioYShD08iK9rBq9Y1h58y+D56oY+yLYPJBaDXn+r8RxP/rk8yX9JxM5N
MueZhqZHtrXV0mixXhUjUrYPpyiiptd8cwOHr32tkF90Pe13uoaApwbWlAJKuOKiOmWnZYPq1lr5
C9R9K+Oqc5HkUD9ziN+kCM1d476GEF6Xg6Qc5ZfdfNwKM3DaI3jxErP9GLchNKaI5btIYpLqL5Py
3oI4OZ9ftPm53u63ZQjGkgRr9rtIjUNX5z44mPBl33q4NLz/YA0Xm9idAqIA1kHyLp0UKzDaNn13
+9WVVLz8pXE5M8M8zhDMglqLCgv0UYCl7z7vwnW87dzQHYhP7aNDoL5dYt7S9bZrPb9kx52Cc5h+
NKgj2e4K8K5X6uKz9G1yEgijl/Zvg1xR+73wbq05GQHqRWudJ3E251OQmBPuruVsWzuUuYNtXWlR
5UGVqYza7QmKy9AdejCMd0+DRF/37FnMb5w7hjWvu9usex+U5z59mjwlXKvPOn2V7NDzVz8e0ogg
XJ+KDtNH3Z+seszmF+bK0oACI+PZE5stN0dHJ0qUI6PL0sVfl3iayrhbP9X6tQON8vfGwIVtvZGW
LXFLJTK79h8lt7QT7ZpPgEwVSQf7AXRuj3GucgP8n7VGo0Sze6ur7xAn8hX2OOu/vvf9nKcr9EaH
UhqaXwvdN7K7tnxaZOsr+nQuAIPKi0GVrlMgm9XpwbS5n4MDNqzKRC1DOstObsHFjudQLEx7LNZ0
BvPQg3micReVwHf58CX7408fkCfrXhpSCk5rHt9ImGbPFqRrIlbboWHph27UH7vSi3MHWEqUmUh8
tyj24TGOlVVktlJOWHWIJNO4ecieQLOk9IETTAf7mJ0mJZZWCopGxbmFuis6lSiDErk3IH2/LuL9
RRAvj+3VfNzZEKoPcPCAEeFbIFTD4zGQeUE9xWwQXhWQhZjfAcGZR9nEicayn+hfcqBdthRqU6Lt
MVSDYgNtWX60Q6jQ6VYAlWxQl+khSLfYsfvtPV82IcE259GRoJ0pCErklciq28is7LjfjJhsTZBD
+O9yFwJvZnJOYKTzYLPeVCLDSX03u1ezp6r4nZHBt41ru5fkLYW7jnMGWTW1W7Z3o90ZH2kPbAM9
gJXnYQF11etOxDfH0mJ80axxzmFwmrkeB/RVk0MNmMbnBjY20F9eoc6blUH5S4H5tgGBPuHlOdx3
wBlHanLh0MRqMys9Fbt8ec5Vw8+WBMUIkruYwAnxmMqprMHGp2LboWbdzw3X32ToFsE88byLIMUC
n0aLlu3ypKOmX73bpvGk0TG6PC2i9AZPvaiallqzzFCi6bjXD+ZHPFGYPvjODyA5/yPjJ/POzz5P
vDi1dek5DL30A4sHI33GNXwF9G765RXk0ZyXxvdQZsTm5SAZ176uZ9abh106fWF2oKaBWXYoW5re
vA5R1tugHQnSZ4r2MDbMz3KJ6YjWf///i9spcS60dEuxSsqPtnxoM4lvEb1c8SjLoWJkMFWMIr3Z
rt1oC8mVc9UFoHiAWJBeBeq1inyN7OFPNAzOAaz5PCoOoGCRrVVHj7gvleLJ7E/UNmfwfbc1S4Vc
SQT+rEDVfzAI2V9ealHLnGXjQRbXvwaTP7DHckLobciy+QLj41GWxABhSL6OJCbMyMNsNlbI+9X9
w0TUKiqbQVbcI/BNPMqSMtfo1a0n8Y6ddlkX1cUYtkX1TVvgYZaON+CuuTESo4JsDJomze+zAfKs
pceKsHcyze8nYp5U4tBjbTb2vQGQi6xCVrA8PM0iYX2zKChNQHacRgAqn1a3ldxoRE3v8/nF7DQV
BI60X0CBl+o+8wqMQH+4vKlES7J3+bXptlFZY2NT6WT1y/Ux136mEP35XuPceb4aazcCRUbikdLX
1LSicSofNdpIYmJBEPQX/PXl21Wn7Muhq8FnC2Lg+cNUk1EnqHr7R+vNb46As+ba7bzVSFEUqi9W
YC8/kc4J10KCWBJl4/6DsgQFwGitJdl1de50pNzt+/ZKi4qEJeUpexkk5Ruis4+HVmbl1qJ6byJI
gJN4vsmOVWC8z0fk28M26mSoMcFy8EhKkyhb30IjNO4G5m99dmqhSah44DlebjrZRU5gCjymMnMo
60BhhSmrbxTc3zVHSoe/e/8zJ+l/IJW9Ckilhab1hxn08bvMpResP3dk7RqDP+eyTQh87d+s85dN
21RZgSIxjcSe4Z30JayMOtJRVTCsH5c7EM0QZ9HQFzedFloQqJRFGgN5XLpKoj9BcMODKq3VUQZm
ouWl0BOILft1XdzivRkEqeBG0lbcDWmf3ytlI3PoAu/0d0N/mSyX9FpadyuJa3Du/jQPDJrUgfPo
bX7pV6gZdGNXBX2kLyMiEF0NeHiluZRkNFWchFlS/LLAz+2G7cGKqmSXxdlFxMPLiyQKeP6+JH0Z
2TzbBUpn0dFyp+CJ6K6sQAwG9ExEA6TL5o/ycwINQHaQ1V0KjJMHXo5VUYFbVNmPeD3Q2FOjWr7i
tL5eP1QyaltRH/u17suYaGZS7AEYkJr1IJu9LUoS1vSHaZjBTGaJ/YicJg/GrD0nnwrSZPFy3BV1
myj90zmH7dH0taA+KMkw3l9eI9Fwdgv+OpyJOV3RoqNuriCueBq7Jl7WlxSqizZKji53ItjhPDTT
qIp+ascVpUX5eGoX8+hsEInrpE8eAm/AwzF7e2VbDiX52Ljrr9OTEadv1a4XZt7tfq18B8OfkXxv
KNxpT1zFNnXU88XOksfWZAJNpyctTv3LzYuWY3fbX5ajydmQE9ARxdnIbBA8TqBEVWjYDNXquwPi
YRfMiJe7Ek0ad+qjKqtUXGXKgJ8iB1pYj2MJSc/vtc1H8am3tHrLsrjNImdafWOSnb/nizYMlwdR
1pNCFWqg6enIXpFsUN8t5LVOSN/Bjbn6bQvarU/1Gi8x37xJuTyC0iWt0Xr9ksVzcyBG54MFVLIG
Ag/p8mhJUPBNreLNWZy162Hup9vc8oKuJ/elVdzRDeW5Oq7xnRZ3jXcYdOPkzOsvMCL4lgdA87a9
eEov8QTnjdTlcZWbS73SqNUsNuv7Xg0V5lyPcyl5XhE1vv//ZV8zAjSEPaLxtbmawAPT3eiFJLg/
v49dHimZtTbZTFPLADhVPvrNvkZmqJKsj+izOWuf1xFlfnjFjYnX3yxzx4LSha6qrcriMVEHnL0v
oF1tqsbM4kqZjjNRY3X5szaV5AA+n2p0eS7BerKsgRgWTpEFkk16dudRO6iXONctH/zj4bRK1uB8
0OTypIIkm0yrr9DRdNz5FFCRAtVjoPMkXlEQ27s8QLI1IE83OFiH4bCDI8ipuCl/7ImtvRfWSKZL
sJN4dORSWRX1QLuPqxbyc1CnsQciAX2dD4hdHhlJDNqP9YKmV7WOPYWEs7tFLfaVJoVY7H77v5G9
y2MiK+T9C00v8GqiPSA/VtLyZFuhYiQmiL4cGzEy+ZjohMdiyaIL9i6PjsxYXlhza8N3pdSvwMzi
VnddJav2FCBUXB4PqWmdhlsQxrNTLVdqACQOOaTPWrRDRqaHBXJkeBqSlgOdP3ldHiXZamXap25O
43G2g35QkEphPnOXw1J/eo3EDQpCb2h1/dsPLmqmVUD65rgM9897gpa8IE4ZQuVhT9HqCMGuZMAM
0fLs++SLy52pOSlV41FY+/TH7eZwBmRJJbYMViqweV5fWK9xK3VyFxPm6A/Z1MZM0/6spfIK2MfS
4k0aj5zjvHx8J6JwedSkXaaWW6vora4fmuLalp0eglni0ZIMkYqjFg5mCU9XOelBi2od2nH4Vrjo
8ljJCgQhpmNnWG/1fmGQ82jv50ZmIqJv52L3yXG7ZplSCjQ3i6tVjRTXOpRExtgt8Fk8VrLLK9uh
LZovVqg4Ef2q8VCm2skOJ1Hsw6MkLdpo6dLQHFF7/qwfqlMeurmPN/Hs03owj2OQP9An3N7G/FtR
qctDJEGW70xTutGYgNnchRjRWOoyWiTREeVwls3swtWBh6Wo7GWH+n59oS/sbVz99vZ/nH3HdqU6
1+0TMQYgkKBL2sHZLrtc1WFUlU8RRRQiPP0/8bkNfzpmc4c7J7ghbRSX1prBPMa3895TauOOYsqu
JtNUAVZJs2OTlQGwsn/orP++vMW2DicV/pi6DsknDW2TJ/M8v/ReHvCDcSvP5JwfeVAd+p0Ky8bK
UsGOkjiL062b2R6fOhJKFIqaAorvotmJ2zZGSUU36oSUc9ri7Ov7IdTa627Ya3nrWlKRjG2dk24a
0DT9md3qYUW8/jBdlb+XA4j2IaTqxWP5sKdTtbHDVSQjNCGmrEEiHyXoyW810JzMKqhgn3J5xrea
X//+4YoAPIzmjoUJh3GeB1y037Erd/x2ufGtSV7n5kPjtLRjWCVgt4n2rnWeLGqGdZz5WrVzl279
eCU2nxoH/CKB9svqroXdrEaCQewJwW09M1UFQF47fVfJfD2c7NeUBDHWv/Q5DFZukhAw5IP8W8nH
BBbohqcFezW7rW9SdrfEcTsyznNA389T/tC7R13/dXk6tppWnuQDga+OJvBBuZOejGkEHPJnh6zc
l1pXEXqg2rqTdGMMF+/uB805mdn4qFt71+jWXaGi8xhtDKDu3PyoXYlA+wNY60PxACJLck09/q3/
1vn6Vfm8J4+/cXyo2Lpq0SacsbwAbx+aLH+Gr2WtHRUkJythi2Sem2OV2r5pgh7Mx53yx0b4qmLk
5pKOjMUMGF9+tmrNw4P7OEBXMm5OGRKwl2d5Y0ur2n85ImRppjwNO82x4HrQ+UXB7wDEeB0N5/Vr
fSjbmidl0esQdA97RsabcliuBOmHCJoA351B+9r9YCuXdd1SybpxSMOaH5g1381Ts1Pu2lo6yg4m
nJG5hlV7WCdV88vUbXGtT6BbfXGfKbt4qRxhN4MBJcTUsoofhgYlTJjCJGk1viQk57a909F7WfyT
56QKj4MOFeWp1qahjNrQ9pao/BajZFR7LCrgsxgHTqD5NLCA4P8O+TjvxxKK2+52CXWote/WRtZZ
/+xXKNn2sszjWMvlCHPrIP7ZAc+WhE5gdqHztCqIZ5H9teyXqhRIE2NeqD1AqLipAY7+Z9Jvsj2M
3MbeVDFyLu1kGs89tJlTA1IZ8Kzz5rm8tpH48cvJhAOZ1u9M28Ypr7oQpzGlZCHafNJhDk1ue/lU
udMX21Yu9HG2liHlyXJqZ81jgJIn85U+78EzNkoejoqLs1fh0qFC89WrCADDBoXJ7aGGM/n9ybxy
A3OnoL7BznIs838Dk7kuWt5M6fLurugeRcBvm0h7HDTPeNReitMqwLvWjEt//BplzrGUU4FPFc/X
YOWU6Ue7/s7Hl8uH5cZpo+Lg2tqc06VBu6XeTV5KAFSc2n4nwNqgQzkqEI7bUupz2S6n3L0p3y0n
rNNoXIuQhEX0tZqdo2LimqpZYkHRSbbIs1GZUc+q+5a7XjFC7IfrwZdGSkXGaUzXCkCX8S3TC9UC
gNcut7sVmahguAL2VIJBheU0nyeIORlH97ZpQrwFAO41fIicn64g4CZ+fLG7deN/iKolldUgMnyH
0YWrDUhytm/jLMx/j4NH71aXIAi4QBHW208sbmSR/6NIWDd2B2bfcqI39FlE3XWLGydci5L0LYGl
06kKY0+EUOjdTfhurGsVKVdNZlpo47jABQnWXrU8sF1xoY0YRrUkHjurcmQs0XSPSr7uz2ArFtlB
cx8vz9BW+8pWp7FkQlb46QL2OlXj9Z3jyfi+H/98rX0lAjDactahvrKcCgeGcPc95964FD5eiV+L
jVScnD5Bn6xoJ0y3JCEzsicu94LUjbFRoXHGMnWiWzA2EoKl9mFJ6qAYbhn5ktIkcVRoXObahOmp
uZx0dyo9p5rtE4k1iHUudvp0efg3NoMKgBO9K/PFJcspRbnUK0Fj80vdul9IfGWbyW3txni77Xlc
b9zmqucwlyC+mCU6I+4UuAJ+KVr72+C4Fi9/zNZ8KDd6Hev5jKrccmLl9I8FiGJOy96DZu+9MYx7
GautzJi5xnYfjqxFczVnKYwFXsAORNyyEEjXU30iYed/Uc0LU69c6gYKdGWXY+oNQFHLAYhOKINc
HqWtlI+qSWhMGXALUNk9pdDvteH8DLV7X/NNEvZR/rKef9XBfttzUNlKw6mAud6tLV030Z15yL/N
5+6aROSohdqLRSCDDnH9aA/MsBGYqpA5kJm1Ms5tnIUDThHL9pxy8KyE+2J57Wj6tatXhcylE7d6
bqKXZNQ8OkOgZ6+csnFNqDi5mjZuDnMIRKRLHfZu+yxmuRP8bGyN9+v+w6KFsATYEwTrqe3jx1RH
5r7tgpYaN0tcR5fX1VYXylVeQrSCsB67b7CLaNKrSLSj9BqY6nY53UNqbxwh74vsw3cMUJYh84Dv
yMqDaA4Cr7bh4fLv31qoKlSuNMtBb2KpY6GubIPlWExniEuVVytbq/Hn77YIXBpe7m3j4H0/XT58
CAfJNOW6rsOuvP3DGhpVeeVJQc5CJy+1az3PyZ6y0OeeI8RRAXJ1DwvSySb66V812OXYNaF+nz23
f9rr2Ou8lTzjhPpDCs8Rm+xsk62ZUi52sQzUzQjwvS3JHJ9oDCTpfmWNEmcXVraehp88p1WAXKyX
SzwX+DBjwDE2HNIA/qLt6JEDjcSN/cPcCYK2omLVS5gU8WD3A0wSKfPZ4I2h5jV3eQANrR9Qcg1A
QkJh9QBSys7gbZxkKl6uXoza1Kmmnxg76dbtXL1xZgdI/o/7BemN/aqqFyaWrGzeo4/hbJ2bqMXo
Vb8R7V+9f816CdTf58c9lObG2aZi5npHyxxIjeunaokkfZjyl8v76P1G/GwNrB1+2EjzZC0F6zMI
55zlK18zO3o4+AOK7PBQfZp/jOCU3xln7VBfm9FqulH6e95jW6GAKk9oxF3SyxF9t6H2lByNI46j
ybOx+sA99/du0K2hU2KBwYUJRtbmxoloQbrc7NK3ttpVQnuWJUtndvj1gOKP/NfXRPwhaKPs/KaS
natX+L1N9iiqE1mgRbtTadvYiEyFywmilaXMs/fYZYlc6HwYnrwqznEg/dmFWY8AUK79vacr8vkQ
MRUq51ZGZotyWU5LfE7c1KuN58vLdqvhdeN/WLUxnxdmVbgsqTmERfvT4XLnvfP5uctU3Ju7rADs
Dj/ZEnoEr2ivNX479Z4D2tbvXnv98LtzN46LMUfrI3+aoBHR7w3IxiXF/oN7cwm1mpGKkwREmIdJ
mC5BM13X7Br/7MhdGyAbgKLtMF2XFcI7VNlZ2O3ELluDpsT0Ey/iMaltgL2gY5k15GTIXy3kTS5P
9uenOVOlBKucu01lWeIUd/Jsad5U3i7M9lJIL34Nxs1UaByp6rnXKD6gGaHEZUl/QSazL8wD0qce
FP52FtfGicdUZNwM1Y6+lL045ScbalaArgn4OKQ9oohVWn4vzNtIakLU5H/Xmd61FZVQKDp1QXMC
b7V/NAd4R8Cl+IR/Qz0oDSEq2j1Y10jd7XzchgYFUwFzsOClcU87cRJBqp2H5Y6ksJRcdagNYAe0
EMTMvwxXffkdpRYovawc/v0n39YOUEF1lsXmuOzE2v0UZFWg30BtrkQl+8RC8y6G2A1E9SHk4LnY
d/dp+EU4IlOhdloOynsq0THUjP5Y4XIUnuWZNUa58Ss/3hnez+MNpuLr6hEulFOLDV7gbOLnMq69
eokK+2sgbaYC7PTKGsUAVO7JXr4b/B+x55HyeaTOVCSdWVqjjIdJnFxtOOTaM5WnlM5BV/0mMAzQ
9gKZjSNIhdI5OU84jLZwSBRPsvpJwTW39jT0rM2lrdz1ecX6StRzc5pGwtu7CvJqvDjVdplVPbjm
pG8Nf2mX3rjPLLO37iGCpumOV2UTTwFLXEwLT2mbNHH9u4Bc4Uiv4l4WZdDMMptMf4qLWJZRWeUT
ntukYWluhpBXEC18ACRzl2c9M4fmLziQtfkryR2igwwk8D/fEjYktnsYLaPIhqjHQJejn9Y8LxAr
ytTO3+I4HvWbspBL9lt3Fz4Okay0salDe5hGDTmEnNpcHIEx7ystmDiswGPfzIWVXRfTwCiUO2HP
jvNqkGYxP+dx7QyLJ8ssTkuPFRUrqddArqz+3Rka77gH2oIzvcUrBMDxTLdLc+e+SuzUokFWiy4T
UUFAnMkhAWX4YuIkMGGJFFXDmNHFR8rRrG+T2IbjmCdJJvp76GYPUIDqqMXi9loTcCJrgiJhsr9x
LaOLb5fOktDVrwedUp86Y0FuLAoRSGiYW295na5OMHNMfWnE2nLtZn2Qsnl8rmOa+nNspM5V0/B8
JXNpti2fIMxPKA2git52k8+7NovHm8GRFkF4n7cVMR8nNjEi71vWTPad4OU8dgehd7PbhKbZAJ7o
uWXJRXUEZrx05wg1poSYnlOXlf1AKuZOIFeVSTL2120sNNv0eNVrw42jdxUtQpcl3fAnEYTCO5MM
LV3ys671I9QCiGnOVXYla2jgdYEJP1LrOstGUd0tRcfzHzPqZvzbsiTJ0j4AUdfMht9g/rr81JdW
amAV0I53XYARmeToMyfj4z+E8DmvPa4VREAkzEqY/QL58nSOQ4DSXbCbDJM6aQtjs1K4ZpAVpGSR
3tqp23gOJCz1weOFY7epZ45tkR8aaUM844l2LeH2g1vSPIF6vA2pOZEVXrl0i175S5omDpirM3dA
ETxZfTe5hg9/0h5ylWVvSLe4MRPoPPGrpdMaMj9CqEVWxgFAzaX7a3a1xksvXVLS8vucdlmZHk1D
I9LxC4OljL9JUZaODG3dZulfbZjSBMLrGmOD9Pg4duIgusSc0rBxrNIs6jADzcr8zmtz6DWExDNC
wKshzRztWuMosr812pCmmdfgsluKp6pHUva+rRpg/aK6wZPwodUMab+VzOGG4dWF7gLCOFBADK41
U9JSBm7fmgmQT3rTCdujOcgkzbETJVvmKy5A5za9Ysna8USgjl90kVHUtoFgYSZ1DgFoofVtckoz
SNrdo9oHz5Kg4VIbykOHyAtCXJRZDYHKE3VT2w3gVDuMsE6IF7czPRMbegC7zyionnmmSLXG+JGT
RCv1c7bUGXnr8nks4vs2a7EEwm4WzjSEtVMxiIZ0bUlYfdDonNAONfhsMopIIEE8P3XW1MnBm/oZ
k/5Aym4qoPuQL9yEuFoJovgYPy6ZVmiwgR6qcsgbr+tJPZPrvmEUhh7mQmzXgaRX1Q83el50nXGb
jPrctV4M9Q389rilJSh1vQXD7RcLxHfAvJx6ca0ymkqRF7ddOznQkosL0trl39ItzLmNYLgQp99A
DyUVBJuzZaYyKk27InemocMZJ4gLrcnx4rQFWWCY2BaZTTA09VwNhVeX+lT3jSeTJgakvV2mOet9
kkOZ6FuZmLMsvSkDfnEKcLiZYGzqjPSOHtq5bceGX8q0da65losFCJ8htyXzF1BI6vZKT21hJN6c
J03b+vNAIGECQxDNqiA4L2yn1mFnt3S/OfYRtGey3IGReTqVI2TrmGGS8kmH8Cq8NmYLGSLdz5t8
XCrPNIkABq2TU1f/k+aNbv2eurHugPfvutSB/UACOPPggUXeg/2eiBxbx8uSyRl+mriKqjpwSV72
8HdLoNJre1kKC+88YGYdi2fWxHgfeTEnRTpGfcY5ohBnHgYLorJmYUH+E7yGTjwX+ejCX9YlSa4B
MJxzzHDRJxZ5YFqZA+Mw6wZFcrBHhQb5LMvKhvGKUHcemY93UV8V3qjrRV4cHSRZqB+7hV1Bn851
EyyrsdVz8k/S8+kOB1A8mQG89NLuH7OUVQYLc2sV62ppZkAUIZkgFiRyWxc+Ksvg03mctVYBX2vh
CrPw3EXrsJ+54Y7jW4w7vv+ttXPcgUq25vwM/ERqZL8sI4OmjT+NGeO1Z+exrEfP7ERasQDz2EDP
UDcFTl6vnGhlvJmtkwy3uazqKczMRltexoY3CIUl8Ewo0NGqWnXjFjevy/us1vvm+xB33Szh/pCX
y1tetTEAbfhnWT8bZIabsjdrQ2cSryromLyOcTUaz87IsJ+9fNYd8SPrZ7jJ5LwtQA9O3L6yTiKz
ShwCNMsnlNW00tRLSDJxOYgTpYabS28CjK5rA1bQYnnu7abKbQ8eC11ReQsroFEGd90m5hhbPUGW
QNM4t/3MSPPUBPO5bdiLk9ntiIHUlryOSBrz+LWn84IlNKXAP0El0EoTrxxj1zrQYsrg+FbxRPQH
uTRzd2J9buVFUMSmng0egoVpvOOpAcNBHyPVuevxYdQ18VxG2xz5J9PhxWtaOJI99BR29VZgSaMZ
HAgm2Zl+nkWariAoOcX5g+BL2Rwb2sv6eaqsoTwZtdY7D6CH0hYSeGVdug8Tz13R+hWpKK5tSXUZ
6x4pi07UeD+0rfEtHlwWvxkVq+hjW9hA8PhYnYs7QCksE9P9wC1XduE8LYv75Ba6VVohVsNIEo9q
qdti8S96WqbrOm60VedyieUTSDsmOJyjLgrjtpGwmn+bkjhHqS1FUKd3eKjkon9rG7sa3PtGn+CU
57U8SfsbvZ4MmA20hh1XBPdlPA/33Ha7PkUSvOlK5vW1PXQHJJIm7a52Cl4DddA1TPwTz45tXc92
Nll27zcLXQztgecDd92HFtxCM7j8at8KyNU0Vt83DZ5k9YmXy9mZddtPTAcSwfUe93PjQaRyQPRy
6ixz5s3J7bh+6+jzHCEjhPIuzv1Tsx4/lz9ko7DBVFJIkxG9H7COTvPDEIKXH2mh4z72wbtpPZIS
/qql2ez0tpEhUikiWoLgQHfQWQ0NOk17rKZk5wG51fI6jh9yTynsWdZwqTkx52RleuAke7WKrZlQ
sloSCZOGwxcRhfzXmqI+bTZXQ8dOMd/DzG2Aj5jKDumreACEH12svu9remuwIWW16gU0B773xN5K
j6qUEJoROHsk6MV4gjzBqXhcdZDTiOFJ5kvdX+W618S+O4Q7S2vjcazSRCD+pXdljg5H34gA/wvi
yne513DPFffOG44ZwBqrg+MGdQVeeQDl4J2e1+z3f/P+TGWOMJ4UpLfeBxRytSE/2Lfd6in67xdW
9k4/Wx+onAJGUsmiwYl9KvTmuhvxvIy9sXdfcVTh2k9Kb+zMnzufRD7/pP/wSJKyL52l4hjM/2ez
bXkFVol7qKPmxr3fS3RtnGwqnURL26JjEv1Q42zgzbjA20Lyx8tfsbFLVUJJPOtUTIRyoOy4lxDh
010Zic8pekylj5BCr0aoYXNg06DYdBTQgBxOPNoDRmz9cuUUwHXTlQWv7KOJoCDW5uvBtqLLg7I1
4muXH46uPC9nmYytfYzd5RoBn78k3YHsyilvrJt1PX1o3egngcC2sY+WbnkNe6yhxykwp5d/+8bh
+B/qyGS7wDTG1lHQGTrAC+w8xnL0hKkzj7E9rNNWZlmVnm5iJI8qy7HgJgVbohWNdx8fV0Z0B+Tq
XhVyax6U3QwVf6hhmq51ZDYCejzZgYHA+24ZRPClwVKJI0yvnXHqNOsIcf/HuCbfWcfB7MVbKpyy
eGeLbcyIyh4pY5K1jUAnNfSYrUW8yKU7Z6LlfiP21P02NoPKGYmzoh6MLrGPdt9nJ/hkW3dQZZt2
6ngbFRF7/bIPKxY8xY5A19GCEAE90vShlyTgTeJrBnzQXy5PxdYXKNu5nTqdsgR9jJpmh9SVDBmq
Pf3gjYWkUkdGayY60pLaET6VNVC9ZPGHbo+ttdW4sp/xDEmnJp20I1vKH6ZptrfQk68CUgp9D3e7
cdWojBEk2gqtM6z0lA8+ea0fyyctlH71q3zJ7vWgO3wNDs1sJe/s9nhH9mD9ncAh8dKmDiYyBtUE
Fd/01tDbnSNqA9LGVKHlEsmXpRVtitKJ7rOobSL7d3KmPwqEPGY0HeBIkxYHa+9I3JgglUzCWC0a
ACZz1CghW6J954BM5FTufM3GwlUFlgfb5HyZ7RQmYGaQ07ZC+q3Ye3RsNa4Wnh3bnLO8L8PYzFoP
Lzjuy4yFl7fc1rgo25ox4Ou1tkxDva1Mzx6HB1oAu+3E2c7Jt9XB+vcP58ac47kKCRk8oovpWMi0
O3Bp/IJQFv3i2K/D9qGDUWbcNBN8ATH/UhIJ5uw0vHW/qXyQGuJESAyVPIIjyhJA5q25Lg70aY3t
dHH1/1E6NfFTPwmMVT5IAg1rSE+ioz4U10uw2jEjS/LQnspQC/b4RVvvGZUCgqyy5bA4WXuZQ3ja
hilME94VTLrDuKdgshHw/YcPouf9IpBwi6wDyoZnNxwjOMgf9gK+DY4OgNn/O9t4TKaGgHt5tFZc
Y2RQInn8s/iZhcIu9J3v9uBcmx2tr4sPyypvbIOCcsAj+TqGLFqO0hOec7fAmIajbL63ud+t1z+Z
e5UWUmhDExctKaPx7Bzk6V8D0MnXf9iHMVj/b0o8GzbgdVQeYDwA2Zxg1bGWe5IEmx+qngBggtpl
jx+wLj7gig/ONxT1Kl+APFKF41FvDpePmg3cF1M1lJG0b2oEWOvcjeH68qxv/pReE1WVp/ltgPLV
WR6SIAXFA3V6/NfuZK5312eDrJwRORFOiURThUFGUfh37Rf+qg80PGW7E7lxSquEERjbkRT7OA5d
+PWB++K4PluSHU7nxiGqUkYonB/tZC7jsBePYyG8zMVzge0AjTfey0S58AUUQghKNHFYFyi46HK6
y6fme2W1j6zrr5zafM2T8eHyGtgaJSWan0aRTkLkcWjgZjfNN7P49qWGVc7IPMg8qcrCDfU6Czqw
0Mrma4GvShmp7d4eMgMtd0y7JrrzrV/LJQV7aRfHhyDer8sfsDHFKnNkStnSTw001rr2RqOdX9pX
c713Km9dZSppZEa6GrUPB8a0L8gp3tbPmc+tkHr/bvFdluHWRyiXfSr0Gun/Fnl2Ylp+6iK7nliz
Cdsfeyec2IIZvZ+jH8/lijHWOuiiWnUWr7IzzDZlC5GQIYLKvG96DTyBUC7y9O/sfo+xubFsVQKJ
M5jUbbOmP9SkA3ygcWhIZU13mPNbo7aGBR8+qW2GqbSbuj+4UAOHkX2GClffzX+5K+2/l1fX1imv
Mki0URgpYbw/rDbkNyjC6ADbrkzmpbplBzPQj/0XUT0qeyROMT8yr/pDzsQ5zXuvmfdmf2OkVLpI
pY/uINO1aQ5YIRsCsJMOYImHO6O0EYipRJF8BqrQ0TBK5eDbf5wzP2thhq0YzYGAackXs3kqa8RJ
STmSDt3kpkB9LwlqPbLJ/c5HrGfpJ5fde6b5w3IqWmk1MK/sD+3Mz1XyW+qw7zNIHRhF69UAXJDK
8oe2DmJd25NS2pqY9e8f+oyn2Gpiq+wPaW1fz3UIB81vmbROlz9pDUU++6J1W35oHSb11pL3BWRu
5HSVcyOwi7NFpoPujtHlHrYOyPd986ELwgx9LBKsrDU2oYhNuiXIbtYgAcGr4ZMvvuLf+//QTyGn
BuA0TE4Wm9elS4FGszzR57c9ca8HKT1W/h2lGaaV/g9qgncm8jlTL3Y+c+McU2kldl6UU0lsedBt
6UnzJNudRbc1Q8q9voD4BrZFMh5S4Ev67t6EGiate7/g3c7e3HhYqMQRSYc+g7pYHE1J3t84QkMh
ZnDpldvT5IdOqyWcIL5zcijywR7TY+NrQ6bySIBbSvLUyTWgNY5z+3Mu99KnG3OhEkZSbloQ1UXD
pj1lgdYgIGpjlPUuL+iNCVGpIpBFtPLYQuvaBAXqofXs6s8S32Lu/csdbOx4lR2yDPHYdZalRbO4
Lsc3bbmTzsvlpt/PwU/2u6qm3BbDLC24+URTNJee+8qPsglgf+SchFdcVy/Eh0qG8GgWucGe4s7W
9ygZPFG5+jDmSXLgZjws53wYiOnVjmaO0WjYcifK25p05ao329pKnMrQIl4/GcaPcc+Mb2u6lRie
ZH1lamu7uvGDWSV0tGOvriEUHL9dnpOt4VE2+GCBKejCCStq8ucRTlEGxLortqfk+PmwUJUj0hWG
XeQSE15S4/u02HdLtevKsA7BfxcTVQkhMoUlJdi6+OVZ4zvV91wSjwKz5k6AkMZXRvJajKnXQGef
za+XB+vzFxVVNZUtWksj7dFlzV7dHiA2ywhcdha9c5bWFdw5gsv9fD7rVCWOwMjJKYEX0iKgLyLH
TH27NA9NvZzr2Nnp4vN5p+769w/3FaRvqlosixZRYB1a8yeyhCcxHS///q3G1+XwofFa64YhK2fs
hjFFDUmff5fdaN05AGvvnFKfVy2oq+xqHqNQCjdYLRJApgKGZYeO6bpenliVV7s4GjlnO2/0ra6U
rS0mKkhWTFrUdzCihH0JgM3myJfGI3pdCn+YdLaC5cSw8zDd2jTKnu+caiCTgdEDWrCO8kQH4RXO
GjsXyNbcKBveabO5z5YRI5fqPi8nj2n1iVl6eHnqN368yhYhxpw4U61r0dK6z+ZYf4N38U6eaavp
dVd+WFV6awC9ycc46t2yhkGq270Ziyh3sTnr2vnkQFFJH2mRd0k8dXHkPL/bG+vvgA3z2wATd9Nc
vQ13xmhje/+H5JFYmagB7I4W3fBbpyJRY5G/01L/MB272dmDW6O1zv+H0WrdgRLYBmO02jgOTJlT
b+mth6/N8trph8b1qc2oYfA4Ajyb/GlgLuBByR5umpeb31ijKs9jQvFfEuB7oyUHgKVw/T6OOGC7
l1vf2NAqvSPJdCCA1tZH+0oU/EcS90FDtZ9G9UL7PQXdrTlWNrFjVYOdmusnONNNPlgo8DTG7MVg
ldTt3pdsdaLs5ZxWlNuz60ZxBcBUYh4gmnVN7PkWdNjo8mBtdKEi4ygbOYRObDcCGLcPMpL/LUn9
K0U52oOw9dd2toqKa1EHy7o5dqNSd3Nfl9VLMhflzhdsZJaoCoNDNN7Mo4bWV9vy7l5EMlhrMc1T
byU+iGzvem8uI362m5jeWMBsHc0P+wOaRtjfINtEjmG9ThnikKVwHkY33iuzbqxhVUFZG8HZommi
RSN4zjk7kGn5Mea/9Dp9rrNi53m+Ee6oQLmmGKXFSnRSkb/WVJ/MvMl8s5l8sFGChHffrXn3XbNx
XKlwOeBadHfQ4jiiQwMNe1hvBk07Dzu0z635UO7wHHnSuZ20OGq75qrPiwdqWQcOw/KvbRJls8ej
Ab4nNA0jsCDuIaN1b7jZXQL3gLjZAyJsjY+y1XXpULgDYXxiu5pDibqB57Ak24lxNna5CnfLeE11
Lcu0CPX011TSJxMZX89KNWStkz0m6cYkqFi3XDo6w/tViwr5a+I3bP4p069ddirSTWbgnbkNmiYa
jOJ/ZePfyxO79ZOVfTyXjtk3Tq1FUEhOViCX7pk9lFvcPt0JZLd6WP/+4aQwKm5NKYDc0QI2aUOO
o/ssxj1J6Y1TgirXtGNCgITP+Pm8zG7s5SYW0gdpzDOKlz2c69bvVwLxOLUHm5IST3okiLICgp71
X1ElweXx31j1KuDNbV2tcWeO1tnsjU4dunmyUx3balrZszKxZZ92+OG5jA+zm4fQSQgv/+oNlDel
ymaFzFLdiXVQ1hqzHRlHuzpKX7txPD3IUWPyltwz3i53tjEBKszNHPRRG/NKizKr68MhFaDP2CO9
TirGd67njWWkgtzAEa2EgYgpmof0VtfkOWXyG9TQBj8DuDdL8ujyp2xMiQp0S6gbM2P9lMFCtdiK
8TXO1w4IFeXm6Bk4CjXeDpRY1TEFDSUYjEELvvbDlU2c0NFIhGHF0crkESBielU9Zl87IVR8G+ms
hZkxTghelzdzl5xZvNxaOd8Zma31o2xg223NbjBxRoj0l50BbbM0QWYsOz9+I4RQwW0l67lEEhdn
vmZ7ZrPGQdxLqY5Ikvha03u7mbKtRarsZy0tuJm3Io50/WjUMixK0Ew5qHuOX7X6zudslNuoim4b
F6tI7Bq9zA9TtARWuFocLrerRuV0yKI9YMPGfayi2oDqlTZ40nFkjvQmEe2PWnbCmyvnZ5ZZeyWL
jZlXwW0u9LZBY8MzND/BWyI7w8Xd7wGliAjwIeaRBVbh5c31nrbBxu5WdZAdORS8520MwrbtSwc+
rWLvsbU1LZZyT4POVVUuwbRMd/Rg+uu0xMH0MEZ60Eb707KxmlUNZCY14/84+5LluHWm2SdiBEGA
05ZjtwZLsmxZ8oZh+9gcwHkmn/5P+t6FDo7Q+KK3XADEUIVCISuTZPkELwJI90Jnz6gSb7dCOtoe
AXKn7/h1HoUdk/guLBj7utdcGxsAEfarNvbPeskVB59s2QWDd1PIH7nrsQ6zhdeqGrXOdWC1teLR
W7oWQqzdNDardhQbYi0OE8GlLkqC7YHG1LdOauk8ib2LqLc1LXPaOshvLA152qbE18D/xzQtaOwy
motKMVvS4QhnuZZ3fcI5VoI8/z+LJyfN3z8t0R7+L8ORPFRaIgCuBD91ptdNEtUcF1SQct4e9ljx
qDmDcxvWeNVR9R9SZJJtxjbA6Ge6/oBu+4vj5oqmJSsiIt5MWhob6TAC1/neLDfN+HWYINGRef3k
hpf/XtaFYOe2QxabZOjCJndtHVUdyMXIa75rwVxeh5xFoee/Tc9g+1A7DXJb0/yjBjE9+7XoKlCe
7P8Fs06b3ECdNdpGitSvieHN2++hmI+Mpo+T/fIkffyiaomItV3Xi4a1NfKYuh0y1pe+m0AT26QP
mj6FebP8cB287aWdSiBONirB4sE6n2q5XSZR2kU9cAigw7jtqzPp5nNRKG7w5LC3D7KzIpoN5eSc
9gtcfFlud3P7yuohaObmLU9cz8w5GCgwWAKVwMxWpD8kLEAWFUyf61YOgALcfUEmCH83NfGIM//g
lCESBlVu5wBpa2ngIdj0JQFWFQjukTv2Ld7TdqgEp5ZvctyFZj1LUIfndgGSgXVoapXzI0FC6tfl
9T42zwczI0LkIPS37JYFD8XX9bPB03twVz5fblrmlUSQXL2v3TKt2EvWXIF+pQn1ATr3/S1Krnvj
wW3iffxKsycDKj94UFV0KllqETI3j8m6r4crbFwLpeorajomLXI2CxI/umevqGy3Of20jMNvxBNP
l3uVHIsiki6hrsa4i5FmEOReF6Q33bciVRVfSCdS8CozYYNJEiyS6N7Nm/LEI1WQJTuuRBhdzfji
rDrMZH/+zyNGsflqXkzpiIQ4AgRSi6EXOIDr6mHB6ILNcN4oXir90qqH044aNX9wD6HZwQJYfEu0
eHFzA6AFY1fSjh7R/Ud7X3A9YKGoK9Qe4JUjpJHlFwgun21/CbLb7MY1FFYgicZFjB3eMt0ctbVw
qBmyVqsHspAOPAdJ/Xp560kXTXA0IJHYrIJj7y1Px9E/6Ef1bjC8WR71/6dFk7gKEWeHk83NoROZ
RJpLH6wC1cBE5S1lTR8x87uItR7qfACFDE5/Ox76r9r8+fLkSGJuEVOX1r2tzxtPojZ50g3H7zcj
3Lju6eCqaCbcWCB5erkn2Y4WAXaJ5g4L1woM4WTF65mcrIDfHeDTCtr1qsIA2anyt3Dq3URNfWtm
QNMeV0grRnw8HPcsAGJCNxpQFqD56xqCYh5Lb0IgUekZZOtzfH/X7TK5k9noXRojwR51JH0oe5WW
nKxpwRMw3mX9uvZpDO6XYGQorG9cRSwj8cp/l+rdX5tDQsjcDGns8C1qN7C768ieJY4i7y2LKkTg
HAQv3NlxgA5aycu0xxTEME2WB8htnSokNPd8DVhehkbbe4pNdkzKBx7r75+8G1Gb1niXdTAi7QQy
5uEH+/vKnPvJGK/hQZmqPHIkcaCIrJsGN2MuRU/1XTfgToFrnhGvrwdAuHhob3PQa5JgBxtBmPou
CAZjUxU4Hd73gzGK2Lpl3Fo8cqLn7QZUBOF6oveHtC7IqILSV41PsutEnJ1JEelpCzoZl84fprdW
r1VrJPt/4ZqR5auVdhOaXvz6DD6mY4kC/XGLrIg/q/5f5vVFpF1prNrC+ZzGQ7gGJMjDHshtAPiB
Nwj72LRDpcuR7DkRd1etICiaM/RUnOdzHs7fuvSEpJxnBVCSgTrwiNrxLlcIUsvcqEjFbKZ4+VpT
9NYHBGcyCpCw1Q/NGozKKnyqlLiXHP76sXzvTGlGhYtrg+Mm7sI9MsIyalLwZU7BwfnssPiywUrO
H13IKzIwE7ZtiU5moAU9s/mdVK9ZrfmgCfKqZAvLyf52uSfZhhaiANN2wNoHxrlI5+WTY/af+6IN
Ljf98Q3NFHF4S0tQWucCuKbz8ak3jMybEnaHKrjffNtPNmSGFKbzcagElrV/LwnqmVDSv3bI96ZT
tBXc1/fOH00zZK3iRJC4bFME4S2gwOJZMwO5NlmbVxX5Z75ap6oww0XPXua/0mdzGuggjeDXFbua
IiAvz7sZ2LWjT3cvzpUB8i3ofGeAjWzh5RX6e+L812eaIiAPSYEV90JAJWlrth5qtfuwdzkPmTMi
GMGLOwLnqfSKri08h7HFM9v0qUuWQXEUfrzPTZH0OSlB1dmZtha5gwtx95Q9V3Z639qGVwwjuNj6
5TRtKiTwx1vdFOF7Y9q3wERTLUrBY5fEy25aUNwEj5YqUf9x3GCKPM8uSEubBODWyMSDNgTfbwYt
ebTLXHEjkP2/4BRQRg9m09QFQLMedkD7QYS9qHTDZSYkuoE2s5PKsfAwCQ60DhrueX6XExYNg8Kj
SX5ehOgV625saYMOBnvYyY2bbyPYTUE1Nii8jWQEInkzaiH43GnwNl1VndOp3EDFpr/WDX3bFyDW
LxuMrJPD1b1z/ihhrEZrAkrSIaPlmdmynkakgr1qz3g0pFxT9CObraP/d/0UMyFUP/CSTUeeys56
SvL57fIQJJtUpGEmu7uYdYshFJ2dRuB6tKLccbQ4tcpSYdWyWTpG9e7v27JzTAImgKhh871B2K92
0m6ATXutLKby+bIZEsJ/QNqMzD5e0hdHnwNOrJ9FUv9zeYpkbQtHfJEMez0RvB/2adm/IF5qP4/F
2FxpCYIZ1zQH5aeD1h2bWc81lIaf9CFR4V1k/y4YMk2zls0jwAtVZ7FQQ/ow7uc5V2COJJtHBObl
msGqNMWsu45+g5qKYEv2UNM1xXkk2TgiJI8VEzhicRuODP1thPBV7kAmfIKaXa/C20qmR4TluTlU
1OmAHvqB/HI77VVrDf/yrpGcZSL8DgarlW2CIhkORRCIV3ZvZZH6awoCfrzaBZ1bvo0jUwQkkthK
hOIhBwY+yhXjsHdj8YiWeFmy/CqdHtJ5bDvRoTxdHtXH9zlThOMZLtIGwEcCjpfpId22MzH6E3JH
53p1fABlvmj6EqxWFl3uTrbBBLPOigncqUcdE09JpPGvbvWPZao0l2SLL9p1o/dOQwA4W+0x9cHN
23qAmCiWX7YiglnPjTOPJLeBleuc9vOWkxbsMI0dVGTX7quSrr5LclUJtmyaBCsnq1EA62Mg+87X
wOqmk1Zknrleh6c3RWRel2uodcgBz8CeRiHZOOZRRbJEcVOXLMN/IHl0GWdUkMIGtekOdV/ntq4U
/knWtHA+15telm2Gpldifcsy97EAkfflnSnxTSL5nA6Vzb6EFHm0J9nNtCV+xu/T0jybmKHLPUju
5qZ1rPa7c9OireGaLk6GdujO46I9OXbzmSX2D3fVPqfjfGoGgHtr9yazmvuBj2Gumw9F5153bIvA
vSndrdygODocjkfC3d3+oR0ePfL9lNgqzKeEoRIovX+PsTDTAVB4TKN+060BfQVzD6ryaAB6qIMo
LRjuXPv2xzCDsuPalRPMfnaLsp/IgP3GLJBPYyERoe8LB48wZN+5bZXPlxdQtkUEFwD701twP+PC
xjoj6A37YR6tsOOVFYLW8fFyJxLTF2F+WbeBB1jHJmFaGYPNOAaP/xetMa9zwCKyD5V4qaUbOFgI
rb+U7XLLmf0DEgrX7TER1Zfvlj6hqhZhW9f4+Q4Vhvlrt1KwJyvCW9mVVsTz6RPNreYwoqSgb7pR
nka+Pw279tWth4hM2+s0FX6LelMPl9okWPpU4XskB4CI9tOMvoV4BHZ266zP1er+RFnY/V6ZAd6P
Xa/PVfGjZAOYgpcYNHByD+6IYlwgXjw2QdlsygKiNbvCD0mcqIj9K1kN/n0T2xhk47W3zEPnlbQI
Lm9fWeOC/VtzX+/LiMprDmSWpznLo1mrSpwkEZiI+8vGjWwjdAIioi1QTNjsp2lovs6ze26g29dU
0/2UaJrCUGSdCcbuJFNtjuuGMhiahzSpzjNeJlEiu993vP6yuR3zjeY6RgRTRAC2HJySpTOisGcx
T7Ndmb/bbDpRsmaq9LMkzhPBfxTsKsPBCI6D3g63ZfxWkCrkeR+hjiTUaBXnNV4Jev3n5W0g2cQi
DFCraGkZOWZvSJ9MAJPBLNmgUuly47JsnYj6I2bNbEvHYFBuCPZj6mg3HVga/cHIIFVgdOWTbltP
hPBg7O0Xs1ZZjmxUx8Hw7gDPzX6u6hmjQrW8r4E6oNDu6mYPLw9LcryIQMC63vfZMVfsOMI8C1Bf
zYlMo73Rkt/XdXDY7Lvf1zujmZmFDtLpM6RZvKRxA1wzfG3UVStjoKkPEo4iCx7fUdvFCGYow7vG
TR0l53oL/j95UAMZUlsV68v28/ED78ZSZynwSPvkRnb21YYyYFOeB/fFzL9tBsjsx6dkVJzHErcv
QgKtDZI+FUVHjfutsjfciItD2gYqIT9W9u3ywsj6EMJ9niQl0fXZjaZq83Qo32w0Oy/lZySl/fw6
mUlTxAJqLu/3rUUnICR61AvyQM3m11X/L+L/8gZaBg5H02ODBQHdGC+GUCtfJiB4bFU9lORkEZGA
3TIgKQHRuGjP50coe9xQmvy4/P+ypgW73nLIitQt1rh0E89qIZyhqvWRtXx4knfbNHOnHEoVaNkl
jy0k1+rkz3W/LNjyVBQGVDhxXzD0/j5J009aqco9SPyQCPVbGpAMDmXvou4pCROaxhSiQKXVfmqW
XvGcJ3GkIkUdhZQG/h1/b5dAdSJeA4gfSS2FF5Ic3SKqr6HcLumASd9482tztfNeaJ5r2g/o9uw0
C/SOWHFdVCjC+eoOZFk2BFGjWeMeRFc8i1Qe75cz0bqIgUf7quUW4XhbBR1W6Lu4Udf9U66FN40q
7IDE94hgPCido7a+dnFSD6MdTRsUkxpT20+UASRkQqjMb/t89S8PQ0Lka4ooPJ3b6egM6M2tv1ed
EVct860RMpZIp0xZ+dxkoE8Cx5W2k/O6o07bNG752N9NpH1L2TArjlrJc7IpAvPKtpx3i6N8V7tt
7w7JjCxyUYHqEb8BLOc6XLRpCNa/zH3T9hC5jbYEJTzOl6JXOFzJDhcBeRuHJlefohAc6JswJ/Xv
xjHDHSIQyb4EqG+/symeXy6vmcRWRTq7tASZR2FhqkCKjENpvINQ3pnRTYGFlw1FOMhtOm9N0SJi
sLPqV7lXn6q5vt2n6jG1rJuM9d9NBm23y0OR9SXE9JZlrMjAIADa6seyLPym+L13uChmn53d9Vby
erkbidMXOe2KOjOSyl1cVHS8EBO3a6b4f0nQIyLtVqLb9oyrZ9R2Z4jsReX2JzVftvyxqUDzvJ2m
6unyCCROQaS2G4d1YZmLAFtP1x4iqYVWvNHFct+glNbWXq1bReL3kKxT9CfZYyIeL4NWWm9Amyhy
WkjBUUQOJX2aaiiOXR6PZEVEEJ5h4krVldhkC/A8ZMy9TZWPkP25YOJzZhfZmusIePMR94F1/9o3
Xerj1fk6+/hbDvougjChKVhsI0x9mvk3+E5cPFr9H44aycrqf0GG+5GZ+5fL0yRzi38zl+86A3VP
sTAocUWbqVtxB0m/YECyKCw3DgJQW0vOdss41HlKHKSbaz3YSwEF39mFEdV7rUgiyeZUcAm5WUB/
sseczh1yhn2dvTq5Ho9AsF4epmx3C24gH3UGElvshmSgkZtOQZOYvqkPYZttD4tKEki254Sg3sjK
1KQ7cyM2bt803bpPdvvz5QFImhZBeG3OSWppFgbQTr8GfdBeR6iXKSJLyeyIOLt5rcHIXZu4JQ7m
LbOSL07vntOmudu69NHeMU3XDeLo/91eo/ncGmWDvbY7TvIFanHV89ZUquo92SiEkH4e1wHcjxiF
w41bKCXeFAt/K5j9wnU+e0RXhH8SjyzC7SwtdbYGQnnRwjr2pW2d5a7vF8tfTaJHWavlqEWdRihE
asOpdzPtdN3cHRvj3dxBymbkTYNugaD50SddOI9MMSLZ3qL/bjrlKLdyx6PpQQ9JSU6zUSpcmcSu
RWgdqyA4xzM0DXUKr+k/zR2UXn9cnhFZ24JNrzrvrZlUsDYK5EZfWPmZwTc9OTm0Bi93IZsZwaBt
DcRHjYnfn0yI/k24zvlzqVKh/vj/mQim0+2MUrBWIrdZ9C/LQt52Tp7s/jpOYiZC6GifGZnOcSWC
TvGPVjdfjVFFhSP7c8GOUwbt07nHn9vFFOj9BIoPZ3vOXVuFM5R1IJjyyKDGuPWDHWkJJPt8iOY6
tZ92o/V5qtuWR5dX92jtv5krJkLluhJJGMfoD8lgH/K3620L6mjU69DE33cVIE82FMFudc2tUFHc
2RC4Nj7pXbffAJ+m+WXVqASKPt6kgGL/23wbtmqZVmOyqD0GJK2+1UjyXmUATMS/1UvBMxAR2xF0
bwPd0P7sTaVikPvYXzNXsF9UY8yNa6BMwtlshmvMvEBJEhIpMz1lrLnfnTwPLy+0rCfBjPexdlZg
yPCQP2eTN3AWTPQb04Hy3YCCLDc9vtyPZK1FRNwAqWjWMBT4QNfsEJ/1wHmU4k3kcuuS7SrC4aBw
bEyQd0+ifm4CO3e/WHQgEKxzo7zmb9f1IVg2M3I+zjmqb4ylDwrH6EIIvRahk45gbBrnL9f1Iph3
m/YZrWwU5q1bSr3OBH+DbYHcKhkX7gMxNAeX+/n4qGYiME4zl11LKxQp59VpK26q7WnI79Zh9aYl
Jnbq54bqoJDsMEewci2puQ3bBmtEtQCpUIMN3NnC1CAeEphP626pwGCyLSYYuz0ZtdkMmLqsTm61
XP/Sp/2fBjSGl2dM4ktETrvVbgDsyzFjdW2tXjHR7Qk8cPnjda0LFs+XDhrUC3ZXDa1rbZ4iCNxf
ax2CjRtWkWcGy1DBBz6FdB4f8maN7Ly7QU2hIk6SzL0IlWutRcdbCgywmqubWbd/WyU4nObq21Wz
I0LlVot0k4YMVcRRogzBbaOACHV9VSDGRJQcG0ro2B2uqTQNj6R9qBlx2mqK69XHWRa8xP37CEo0
AkVhiJtEa14BvslREpQsL8NS3PKe3Cdb921qbIWTlWxRESe36A5ZR4KbEOq54o6TX4atei+RLbBg
xV2rpaTXQLeXb8krS+rG24C+hD7B8HJ5iWUdCNYLDfWVbz3+fZ31W9rsDFya2+26qNqXuCFRu9XR
mDUYDgbQjwzJTX3c77rFtTwErWDaK7nh6TlI/y8PRrYQgjUPwClCehGLbvapP9XsRu9Vu1U2DtGY
e7DLJpygXDxJIVJ/Z9TQ2jZ+LMX3vDDCy78vYRFnIiSuTm137I0N1bL+tuFh3M98HTKeo1f5R5lR
nUb65G8BNMUDvG+piqgksyZC5eamHVqtgJXnA3V8yMLHlgX23MtjkjV+zOe7S2KzzfY0OAT7qweP
cMgGp62ibTYzlZCdZAOLkLlJzwGYg7I4CP7Sn5PpzBDJW88zI6oDSNbB8f39CNbKWrZZx9sECjsA
7mEvRTKWp2LVVXpwkqBAxMTtO9eGwUAPRsd+arv75tRQE+yg2JL3kIduTx1BNJqx6xyviI5zq1Vv
IMeHpzX3x4D6uBwgaJSaKxZcEhOKxHZtQ3Ziu8ioVBA7aXv9V5dQlEksq+V3uaquXLarBENfINLb
EIrEylSjUspo828NbgSXd6xsvQVL15pDdquGRwQ19Qk//2NLuie3KVUITEn7Ivitrnnfj7i9A1WN
tyXXKZ6ncXxdLVNxGsnaP07Ed/vVnXFEdyuW1+3fzOGROrfD8s9VUyPC3mg/OyXJMTUVne8h8eWh
9vITIpvwcvOSrSOC2xy2jWNrYGbqhMdcd+/SHYXLxD3lfLpyco5Jezc5qd45zG0xgonOrxAXfuTL
ci5K1dOibO6P/fqu+Q4H9IiaQzy6EDPKXBLX+8N27XXLFM7qpdlTR+vw81qBGICa/KGh1hswR18B
qb8uohThbWDNWruuxBo4+3Ev7c999clUIu8ldisqtY7DxDhIZhApseqlM9lLY3efL28e2dQLZpsm
TVm6KfxOh5RGMFkEu6cBKidXhfMSLy2C1xxuduCOxb8XSZN785GBSMzbejZ+72MLpv7B1X1TczzT
VJEvSh6qmQhgg1A1WXFrQ5dnA7HAnN79ldn8zDziJ55uQEEyjUoVhFkCDWcioi0zG4TNB6LNuD/4
G1h4EIJRSArpwRyr+c0km0CktMt1qFTC1vGWa75N8+2IJ6vLW0DWsGDcNkoIbOBV8SLBbc/c0oCl
KqSXdG4Ey7abdAIe/19z4wTlrfk/cr9Jri0idK3bmsSgk4M3z7L9NmmFz/L6xCtUAGTkuW3XUDO7
4PJsSUDMTNRw3SunXycLzsoZN4+Y2YvFrbua9U8u0+87s3tlHb3JUmp6G6r5vWHYFQ8HEj8votlw
/W0aq4QfgyxSS8tDGf2maYaINlN4eWyynSA4g3Ya6DJbh5s39cAt968AGL9eblry8/9BsPG9gvYt
VogNn7XxvBmLry0hV9JoSC4aIoytcDZqdceFrNlBrKv/SoxnF8o1TUm8tFYxNEicpQhjK6y03YHW
QCZ+P6f8k5kSbxsWxdVbMvn0mLl3h2A+puvmlHCUPBmetqT/YduZYl1l/318f9f0oNcZGY7b5FBM
3xLX7j3WH9jb+uvlxZWAehkVzHyji7aOGzrIeqcPOtN46/TlT2+Od3ppTh616C/Qf3xfk/x5Sdrz
5V4lJ4uIddubbp36xsVuZZXhu1n5yXKmPwCQfSq09tbUpy/UJZu/Z1QxjRKmHiZC3yY8rhG3sBuw
ZOqgdqeh1T0Si8QTx2XD1M5pf+dq/G7JTyz5Q/Yl7skWEGKdM0CjRgNajOZj29eBDu4NhTuSLa0Q
0veuaeHVL21jtt87/AWJM5RtKCZY5r1FgFyF6oi6z1o7zs7ag4Fzjfuzz57n0Ah4lPiq13YJPTYT
EXILkAhlkqIfhH03B/XJFGeBHRoPY2hETQDyDoWNSXsSonwjXShwREhhLb7u5ye985LA9uuXg4sm
C5NQe1Thx6RdCVd4vIAUoKPqQH4FNpf5sXrKgl/MWzEizN7DcqvKQ0jKtpiIhyt2Uo0JT+zYfN6j
+UxvnfRm/6lBJxVUx1CpD9NnlHZnls9U1ItH5PzBe5uIjSuhFaVxAz0CdnGuA3Lb+NbZeCCQzC6e
intVGYdkb4tIOULLvKmt2Y4TnnlWCiIM6g3z42XvITNmERvX8FRPzWE/BuHEteEZN9pDyXzm52ES
/DJNjzUeyh6ov4fT1XyrzDD+7YtTMBgu1WZbcWt+nttvtqlalKOBjxZF8ASc82bsB8eKtdpz4oNk
KbkrbG8IlqAOt1OtgrNKN7YQJVCXNxMqtS1MXPr5oCmq4uRuiFafRSboqqbTrlgiyZkuQuY2FCSZ
BNRL8Z59pVDPzKiDB7mbffxu46X68jaQ7DERLQc5uqlpSAni4/ax5V8M/bG6TmOEicA4+P686Fll
xXzZvcF5zMc1opMqgSdRsWEiLm6vFrMy6t2ME9tPYnjMSLOeEA3eZLf6ib7RZ8f/U4bQPY+J4jyQ
RCgiUV3LnAXP6ZzFGz+3YLduyHjlKgjxw1T3UwoJryTW1k+dc2eTxuvTf65bYeH6X6yWxTZwNse0
bb2iuq+a1LfzX5cbl901/6Lx3oVWTWGXOgO4JE6+O1/z0mM3NNhPewrNRG++SR+NYP6dKrkCZSsg
2Li7g0WpBC9knGXzo9PagUms4PJIZE0LVk1yp2uzmidx62QvulU9NouqQk4CTWQi5q1clwmgLseN
uz/9GWRzAXsjcXeGll2o5lGUeAsR+0a7dJmGEZ3sLl5HCveeWOtDW6zn3NAwKBV8S3bcijRz5Ui6
zt0TF0EReBrzl+zLHhCvix08gP+CqMFwBnWen4LY7vLCSDsULgZ4VS9yvKJg9iAwiRRK7jHQgaY3
/U+UK1Sv9In4xSl91RaPfb7cpeSyJiLjUPuLfPSETa2nVQyWWlAgNo+TZcS5qQreZV0c2/Cd3aR1
qtdGOSZx3d/sSR6aqeFZGqhi20WxoWXnlEg7p48Uhcxal8Tr5LkPhm/55Cd7Y4FOvOT5oIQrfm9X
ZqdFeJzb1XwZDyezuyWK5s+DgURQr0guyly9SDm3NzQnFAyhcflan4HsO7GQvWSwI/471bzt1fGa
x/Ym5b5VearUjeRg1AV/oGdk3YYeferlzVg8aM2nfVfkAj62VCri5eoMdfgUCeUYrBveynzXKCGa
OftdH5rrpFj+j/+fiqg5t9s2ewGrfkyX5yT/xzZrb0a95DUGQkXKuXSjbjoAUx8vmxEAJXoPkHof
OWbXeqs+MUUvH7tkKpLM7eY65hvLnHgcT3l7P+0K85bN/zFl722v3ApqmWi3JJ+2tg66EVGbfkd7
O7Cyt8szJLE+KtLHNbbdQ7Qid+I22PwtJEH7fNTpMNwSwJ8boXD5y+WePvYkVETNpUsyOitorWKa
3zXlbYrsxjjfuZnihJctgvHvycI+AlgkG9NTtrqelYweMjSXf1w6RcJpbrN6T7oCTc8RiFYi9ye4
0NaTjSdrHY/V8+rpPx3F7UA2CsGaS9RUA780pCeuzV7SfdEKlYKBJElARazcuuC5FWTm6SnBD9/U
X0iAwynM/WbAVRfwKWVF1sf5HirC5vR+zSoUBxKQlqYnehpPS8SiPp4U6VXJFIlqr6WBxZgyNF+C
skGrQL2qq8pfJTljKgq86kRveQkRq9OhODmf+XfoAnjVmd1tp05xSMh+XzDqrtScgeboIqu+28mt
Wb1c3qUS8xIBcXa/UnOCMObJKVavtEq/tvKw218S21DATySeWhR3bWtNG0EXn56GZAnmKfMX58Gw
VMI5sv8X7NcoyErYaKH1moRN/+hCbEjvW09niluRzIwdwYwBnqnqorAPM17+ZI/LpzJofOeMQOPV
vXFf1IzdMgMQjHhbWz0BT06KtNVLST/l2z0zCdg4bc9xuVemKbQI/1xedZlVixA5yoBaq+k2xUAk
VhlYj42wi/PY5N5sBdXZQFIuua5KkYp4uXLPyLhm+xQ7duIvS8gaLA95vDwSyfqLeLmtcME6Ndtz
XI8IZWIrKwAe+Lay67gtqYiY40VdDZxWU7xCu9kpb3Ot87nRh7pSmV02AsGy9QXvTfrYTHGhOeHu
dieDfx+m26VVPWscyc//Zo6oyCNXO9ZcbzU6yJyfnO4eM4bAmumtlnah4VTe7KoqeyROShR1Tfis
t+aCyaoJj/s+Xth1CAUqAubwfFkbiYuWyy3KSz2oJ9CwLvp1Z4MtmPjCC1uzK7QOVsjWnYJtVvHi
SGIxW7Dp1eiTJEvrKeZ0C7LR8JKt99ph8me79jPV25LkBk5FiFzBGqvnHbo57pDnKsyCyofPYJ4R
lWEaZfFlY5Osr4iJc41xRD2E0cX98qlJDb/b6+hyy5JDQhR0tZ1mQwZB72DDIJMeC+J4iWt2pyF3
Va9kEvcqQuIgZ423I4YuBo7kllE7N+7YcQ9vW1G9Tr8nM0eUXI6B7gyKQcmmS7Dssd/qgq60i10s
fMV+gZkwuDxdsohDBMdtszvrY2p1sdGYr3bjxHyqYhCxf6vSCjV01PYgXhfbWhMWOoCTqpyn5KqK
h71/h8saShk4QVXb3weW4zmifj6P3zoScNfb/4Iws9D9Qs+Z6y2qy7fssBLBc66dbZCYaicQzG/h
3wT+4vU/c9/yjgBRe9tV7BRSOxIcQWZpmQNuSthROIU6GOaTgH4mMYuqyA1UR5bkaYKKPHKT1VM7
HdBL/rIG9rkC1c/Zjv5qDrQejuDqXMWMBqsPURCk9vl11JUAAv578eyhBzXPcRAc11ptmaBRBQGK
RMXPLznIRII5PFBUVtOi+Zn+gbV5e73747qHdDIV1ceynSBC7YxJc3WnQhd17ukhD4vn/qfzZQhA
35L6PFhumaoQWXJoiqi7tFtZizJVOG4Xt1k+PWkVakTM6d5ibeq5TRbpCf99nTWLvHIryk/HdMCw
WIwrHB5cSvNmCCAPEpdxcR2BMBW55YyusmlTlRgRuQFm0QPLS2RtriKZITnoRBRePTKaOXM+xlN9
awIk4BDLs+27PntaHVV4IUGCUxGGN4OrY6sMdDIGC1IOnV/Qr3T0+BKuHvfdr2Z8aE64rPMoU95L
JW8AVITnacxkeOiBAtrio6O7KkzB0uZNTqhrHl7Ffh16QWV2chNFNCLbekLMsJdaXw7lNMRF8it3
oXi4QkQDnhxil96UbcE0qETmJaeuCN5rTD5oU7vhPO+nm3lZfHOu7lA4HV7e1xKHIAL1kISqeJsT
nH/2DzLElH4vmt/UeL7cumTHibi8uTPHIYGwaTy0/+zQvibGaayes2QIBvLjchey+TkG9i6TRte5
yHuK+dGhY7byh2JffUhoXm5cdrEUSeX2Kulas8b0HAiCovUGH3Sv/9j+23BHw/YrHsWVGMbjNvzB
FUCUl3V7x9mqFl0dCQo7Mr9lwYi9S3xy38ZUcVOWhDsiSs9tqbFlnHWxZVjnlO5gA1PB52ULIdzy
M33V99RG07rlnhO8IG7fZ5pHioU4gpePZkc49UtOrX5bzC5GIdEamNH0ff7ZBe0L6PHeRr+OrwTC
UCZYNiWG1ZugI4gBV5yD8QyytHBOfDb6Q2D+wbPWrQY9rf/j7Mp24+aZ5RMJELVRupU0ms1rnNiO
b4Q4CyVqX6jt6U8p/40/xhwdzEUQYAyQ4tLNJru6aiNGVMyZDMkTjZaUTo7Oes8qAVY0fa2jB9SC
vG1Mm8K8ZUweZAcLNwf+d68J333TgyXsguyUTaBoAyxhFbfKHyeUox62LrKKVJkpA/SMmBt5ajOI
JbW7VUEtCZI+0HZDwB2UEvoYZViEaRRuFXEqgG8o8/+vAxgd0lGXosOV5r2BxrEzdIG1oGxOv0vi
3673OLgQ77uSotWUtWi90qSCt7TZ59PvtrorMZMbi6XwADKED/qzEICa0XJ8u1S+HaWnwR8CVuC1
PgvTcBOBpepHuiAMdVYsjYULAj+SyAyRy/quH6egO+YncV6+Xx7NX7qmTyxWRupldTmmFlLaOJJB
73+HIpq904fVaRmQPE1PdOc9Zg8J861XFKikIWg+tK0HIVUMakregrsJgKKFhpnkT+6eRstB8DCx
IuunftNEdbCNMVMZmOQuaFpVwkCKc29RHGri6LU/R1RC027LghUuQgbmUW+2SR2v9oRjYcXS18bO
OS5tYEGP0Inmg8GDRvdBEnt53RQnhExoJ8DGAl0/bI6K4zw10qDYFKJSDWWNEj4c1Zk1VeWUoWng
d4/DDME7F/vO0B4uf7kiJpNBeJoOAgTIUIEZfcUBTPzgJNAlrH5l3dNoOQexeUdTxbgy+M50aEsn
j+NeawR9aEBN68YKMmDW4El/ao+kxrUX1rTLv21lO1Wrsv7+YepQd7poHcHYBqsCn1h6sFm9UVSn
iNFkEF5qaiB0aNH05LGD1X1zNQ/Mbl9c+0bUG9Gy6utXR/Th69OZLwxy2u0eSNZgMu/jYgs7pmpZ
MnTPgpb2rBnOSl7vG9O8c8etwFth2X/92oePbjLMeWqiaQLRSdM4WOIGlfZpskX2q5h3GVqn00rn
PHMgX6iLPuB6ovkx67torJl3W0KD66APlXXdCvyDsZt5CtVW24k8+0dp3Zpzt3GnVNj0XxP5MEtF
UjZOjIMrmozsHk+cB7BhPgqeb7kj1SxJp3uT0jKpjNmJtNk1w75ewyQ9OxY8/jqI+GejaV8uew/F
TpKRdaIdmjlDbiHqrdwvs9vS3jpvVVMk2S7NSdu6mgu4C12KNSnRh23PlmA02iq67uOlE51wMcY0
iZ2I98irNb12nGN23QVLhtdBqyq37albt44Tn2PLi88NY5DFEsNWQY9qhiQrdiqD9CTDIrPMmr8W
rWe8zcVQH9vMmTaWV9WFdE53Dk1A+rbAUUAJc2cugIkwY7mnws028vuK40dG2E2NTVDiBEtgZmE9
Tia/zzLvW9K1UdKP9aHGvSuwqPn18oqrelt//2B3GbfLLrExZSVjIaTtH7y+W4Ks5F9tGGErvN+m
WLbKvBW2IePtGhMEHbxHZ2k6DH7h5IciNa9bGF0ycKqDxWE2bDti0OsBj38we8POIle+eck4uq41
wGRiGHZkm0kwJdatZ4sgX4Bd0NOgTn5dXg3FWaFLJp5Zth1njmVHVdG6fp402Zn03hJ5SCOdddTh
b+TpVTkFGVDXs2LuygazRWjme/3B4QYo1d+mRkCEQvcpOy7eL7f4ow8bu1q19NLRTSrqkiF3MH/t
dNat4rEjW2I3CpOUIXVGl3YpmagdaabjNxV/Zkm3g77ZVmygWhTZ5GdN65YOn+5lXVCm79A92bl5
iYqhp8ur/vkADBlENzcFRC4y145aMUUsYbsuJy+dvkUnqmpeMnFjqcCoJvD9Dnssh9+pOKG8zr/8
6YpruiHD5zzqNRSVeXZkPbY37AuNyMtEINmMpGQazKiPGX7b445n2+9bn5/khgyl65lJJ3DCYDi3
7U16aG4ZOL3mPd4i4q/psX+2A6ghvoMEj38jW3Ruqilcf//gJa1CuCxu0WcFmVYHhds1D2v99fIc
qhqXjB5ky9hdnm5H5vjSjw+gdvOZs5FFUU2WdKCXZTxbXQ+3NZbc190zmeDpx1+G9q0EguLy939u
2obMR9cyMmmzg+3bZ67fIhuoQcH2ctOfm54h09FVFbdSk6HpzOlOLJ5/6DO9i5Pudz3G2UYfqs+X
zJunHR0Z8+woT7rF55TUPtiEw8sDUMy/jKhb+FQMuoYBaKaZ+LPr3YipiWbT2je8fGmTZGOdPz/G
DRlQB+ihMQ/z6gPr+GGK44eeOjegQd5nWRn2WvViE7HhrRRrIoPrCAW1JySMsaWm5IsHJJaBWJpN
WRDX/HB51j5P3xsyxm62m5i0RmyjLjsdo9hrFz+dYdCLfnbdCbpD+a5yS9eHhuHG/KkGJRm4Fo9O
y2MNe3iyuE+X8sa1UZ40uS+EbaVIVHtBsvOa1FBGHjAqI3F+G1kcZra5B4I64joIMsaGbRy1qn4k
m0dNe21wgcjasoYTcQFCLZ7caU8GI4i3hIVU8yUd5y3YRl0HjC2RlZhib/ZaDhCCiyd13jwsADhf
3gcK05TheF2itbPbY1fXaXk3Vd5ZG7doj1UDkKy+c+JxKBo0XRTFm4A85bSMJzdxGl9nxsY2Vny+
DLxLa3vmo4Ygq0mBAB6Ycy4zCEheNTcy0i5lsYinEivQFwZ0zxb9Zk61l+vaXnfWh+NOA/sSqvoR
hoq5uqsHPH8V5ryhOaKalHVBPrTNOOm7xlujkXz5OUz1qWDuxnwrNr7MQreAB5WSNajVvPbQzMvX
FFeZrkl+aTWq1w1vf3l2FOe1jLEjS6dXfYdu6tmx/dEabprMeCKViK5rX7LfedEFFQPaXyh76rsy
iD0ojzpb90vV50umC70+rS4SuCEWc2dv6dw4tEa93FRTQa6cIfke3s7WkizogrgAXUH+nQxWODv0
yq0v2a6nteZSeJiggfI2qJLum6fzjXSDYnZkdF3JLHOiMbb+ApUafyA92J1Qb5LbycYmVXXg/nf/
i0ZMOdhf8PE5fwD/VWjG4yNItjbmZm3m32yJIYPrOGA/ZpHBvMAxsqOteHA8OwQV3I41w/0EUFpn
jxuBgMKSZZDdYtiW7dH1DJiKm2Fh0NlIwqtMQJZo5ZNJSqNA0zUeeouu/z1V/aGm2saXq9ZgHdEH
H6TrbTyBoRI3un4BbUBBy50gcRKkdJNbRtWFZMROJmxItmCPtoQ/aEn+TKvxMeHmdRYmw+RS4UyT
m2KCsny5nefhPKJqptDyX5fnX7W0kgEv8wAmRDtFCIFyh28aJC7SoPNAqbaxS1XtSxY8CBPIyzF3
om7IA8ozC5DJLg2u+ngZ+jYMSV8ZOWI5qqOus9Ojmefvl5tWWNc/sLfZqm2tRNNe87XjPxtuhS5C
n1IffExPAOLqy/0oYIMQRvnvDuVmo9UlRwzHtan4TQe7DSDqBwKspnLDWY9RlTqwR85zKNOJ5fdS
57NfdYYddlU77ouU6OuMooSt0ziYRhuQZ9aDCOq8mHbpQLzw8ncqdrmMnBuckc+zC0c/j/wdl/I7
2ma7SbO/XG5esU1krFw21DoKJtfmh/KJ5Py7YPPD5aZVX752+cEFVAtntDawkqxpw6qoHhE57Cq8
611uXvXlkvlD4nE09RwGNBWWP7MfxbwV9ymgRIYMjEOmKrFQOeJEzlvzbEb2IQnZN/HdvmvXIq39
rPvar8uDUM2R5AWg4FlTGwFsNNq6T+pXc0yjvtxYW5UpSS5gAqPh4lhoHLyrgHbc1eK9asbQTRtI
yurAlWwp9yhG8Q/wjVdAT8/oSC+YP01/ZoEixvz18hQprhEy7A1MyraxrI1XJogOaGXvrX46da15
4BX7dl0fki9IUS1sew36yN2fbWPdWBbztZnjWkd31/UgxeQxq5CGzrClkgXwpBKkbg3zWVHh8NqC
UqhWYf39g73F/dyP4+rxR4uHpAaGM92jvHbjOFQtg2TNpLaJCz1gJxKU3TXleAO9rIPrgitndvhG
flvVh2TSmjVwNk4Z0m+1BiXiYW9N7VkX9b6z9I0uFFgXJBT+O0t1Mbm8oBzZpdEuzyXLk2gQUxd6
rlsHeiLssC+rOTCGHpA+2xzOHdOyXeM2bcBb0EnbmrPsK+hN7HVrinfOqGUHzWvcaExdM5iXtoaE
0LB1EVI9/so0dha1YkZ7TMkYgHXHjErwcgaoRwBc/37FhKWRODf3yduWfIpqE0k+A/QJlgF2eqTG
iAVhAjzD9w2487bAEQqXJKPo4rqEJneGPeqQx4UgYV8eKHud9Nd0IqCh2HrUVBRWGDKYrjA6FteI
DqNu1zSBexK3zW/6kp5BZvDgBfy5f26/WDfOuxGD8eWyhSvOIxlNpzepVU4VNtZY0z8x0Q5xQ647
6mTcXGpmSzq6sD0Q0X0Fq+8p6YfD5a9WrLcMkYOiTZfzBafojJxenwz36czwcnZtpCgD5XAJKBkS
RjBpYn/NOf+V992Vny55C1I0WsEGbFWR1HdTaR/yZv7udVszo1pPyVHowEtyouN6UU3ZN1C+nxf3
OsEUQ8a8NRorOzwpIcaN6a3WdvsCSUCnW7YkZlReQ6aiy5sa1EkFbsC9uyfREnrn5X06uCEY4lAq
/8fbGyiZ31b/VGwiGfiWdR7xMoEgEqLxgZOwUzk7IcEpdHmPKlbiH5zb2MymtibAmrYaT8Im2S3V
jCW63LrCJclCrSa3nVYUOPtdcMKQmSD+yoO0DOo6D4wUbPipuTEORemDIcPeaKrxZkpgbPE385X9
aI+oHrnVH+Z773YMY3980g9XGoeMezM8SBrTNTrOiBn1RPMT78WMt1AgqhVZf/8QagxNopldhdZ5
82iWk29u0U+pGpZsuiN5zniDhruyPyAceFn0LR4VVdOSPafLrDOxejpjbo92PO8LsvUitIaJn7wI
GVIUn9VJ5mXAsUZl83WijxSYuUKI3aKnSKRsFVwqgiMZ5GZBNLijE75fjzt3z3LQGXlzQ8OOlXUA
tNVWbbBinmSw2zw1KU8z9MMm630xSjB0E7K7bGuqc1kGt6WOGef5gLe/wgQYBjwPRlDPSAdpYMhb
6a5/kqz/DqEI5hckwd9GlKKZfWwFczFWuzExG7CCtg9DWuuR21jf2aIPYcyGfONMUaykjJGbxiXR
F0BEolTTj5lbvs+T+ZDkqLyyydkW8aYrWHfdJ1vmr+f+YEGWw+1q1PC6BLBG+pjqYghxg5rDmhpN
lDjZu1vpeWiCo+uYjGzcCVRtRjPr42Bwki0mWsWWkoF0rkfabGKAGhYoabkxhWXUR8/L5++6x+M9
LxKxVS2ncLJ/b9ofhjuWKUSulgbGlxvirs0y95gVbXtXk2WOhNf9FrXp3VIAy4LLO021iyVHwqhN
kgw89lCImEoROHZs04BQ3doSV1MUtxoy2G7Q8mVAKYgTNbslMnYg5YKI967fWZFxyIPs/fI4VBtS
ci1D1lJHEED6Jm3ce85PGqcokOjDxLXOdq5txK6qF4+/FRsf1ocSW5TpjG5aVNJYQRkmUA9+10Bg
6wrwlOr+eCi27gCKaEFG30Eu2uinCd4yNcA6AOgKMOw+WPX9q2ZMZrYTS08LMaz+q2W+Wbzq4+yP
IvPdzj4s9dbrsGJ/yTi7bkqH0rZWb0zT2u+pcV7qbkvEWYEdM2SkHfiyzIX8bf0Ezreo2Kc39KSj
9KIMxHUGIqPtqqwD3byHAUBnBpLtfOwDvWx+XV4D1eysv3/YTjl4Qr1OrKG51RX3Va+Zt2Rm5pWf
Ltk277vWMTRsoJz/cA2AycXv6z5bChEot72xY7hsl5bx26zb1p/i5CrGIUOG0I2m3YA+Fx9dmcg6
PsV0S5BAuVmkK/tUV5aX1rjrFoAl3JkWKXdT1zghGN1+pCYlIWur2E/mEsyLwNz7YBBaQhPqmRuF
ip/bM5GxdTmvEq0YPIzMqt711notaPslEc7z5UVRVAgRmZsOcKESvLZrnqc5zoFzysAaGYCQPRiT
L2NooEJti4X6c1AMkZF20xhXlbVmt9fC8W6f7f/HmbX1QvA3Hvz30Ccyro4NDTIbFIgIZuivBq9u
jfSZgxYflEtAjnlwhnqYQVYiT/X7amigf26GYCfJAwfcmUvKDyjwCZu2MH0kd5CVXUI+jt8QT21E
P4qcCPlHGtYeJhCw4y5kd1q8L1rDDBJd7328jY6hbYHyDo+k4pQ6BawO6HK3/J6kS6RPyc1sG18c
N699z5tSjEigHF4fzMCt/pZ2M7HxgKc4d4lMldd3CfXiAo6Lo/ETatUCtut9l4VzCPqF3dZe+Dw2
IjJRHik0Khjk0qNYJNYu82JnL7QCgih0Lf2c+i1mBIX5EhnbV7tm5hYGNkW3i/dQnyQHBibR3Uob
X++v1V0hMs4vQYRZgS4MF0KHuwGDeu7OKFobC+ogkWXmja+1I+plBYpbgM/JA1Pg4jt1REPoUVn7
uOq2EK0qM5McVr1klUc7vIXnYnxPl+JpTcAVufGS8fHZo/l+qNgRz1wvGw5EsZQyQjCpMygcamum
z83fDY3yoI3xfGvw27ikN6nL7oipHxdi3+Yesjti3vVpcgd0wk0s+htt0hPfLtMtf/15KExkHCET
GuNTioUoYO1OCYJHys92WX/Htv6adPnDSiR1eeSqga9B5Ydj2GmtDHlPmIol4hD/TgDY77UiDcE8
tIGEU0SORAYS2gUomPgabgkTJCVOloassE+pKBOfCnNnMBRXdJAey/rTrBdRrI8vcBNBqZUnPrVX
PZASWfF28mo2TChBQVUKFJQtvtf5dddhIjP6xW0JtAprHXCp19bONlM7nJYtyL7i6JTJ/Corq+uO
Iew2IEihd9VLjv+zdHq9vP6KZAeRdW2Z29gtmsVze+wcSl7hxo1XPwcSq9ytHtpk2DEObDeHAGTb
6C/UmEOnqaI4b38UqXtK2+Y3Q6aQkAKOwQHDP4rroKCxEcepRi/dbWgx533t4QblVs1hWti5ADzb
6YeN3f95EEpcyc1ohlV0XY/mc1I7N7T7ewE0ttioVBtfhh52OQ4hy0TY1bZj5hsctG9Ey95T0Z+5
CYmHon0E0efRNvjR9oywXcjeZXnQax0Cl2YjOFJMoQxR1MxSoEIcY5wIniuH3NsXnohab0tZVeFB
ZD7AxWBmBd0HxHZt3wT2ODu7CtmoxzIznNBoxRb6//NrLpF5AZE5GUVaoR+SWX+oB2aquH02GjzI
EiNwHXrdjpPhi1lCvDaF6GXkFv0XrRXfjR7E1sBubdw9lZtCuvgQoc+e16IDAii9b+f6c55CXGLq
wyIdbpy2jEAlvNNI/Gpo7isA0MHQIarttB1l3o/LVq+aS+l6BKRFaTm0xnGXTz/KKYGKX1HOvnAs
vkt6EK7340a8qNp90n1pAkC8KNaDnHnLHTO7G26aKYIJthHrKSxYJhIEdU5mCQtHZevpJzEA5cic
+v3yLKm+XfIOeIrP6Dji2x2dOD4va+JnthMY2VZeQRHlyDBHIfQBMT3uwJ7Qd4kJHNksgjKHsIzt
+YK50Gmp92S6rnCbyGSCWcaFA+8OQLHNHjqRnE13i4lMMVUy4HFMc9EU2nor0MUNgI+3dK5POdTS
L6+EIltFZJQj5CztJi+wFOu1i9i45BkQlvlfXO85YXesWJiF0IVgG/tWFXPL4EfU5VnErdGjDrZ7
6hVQ+HJ9fTmP4pYhw9RbPuendPrV6lspOYUjlRkGDYhhOb2JMAlJyoB5+RHlhkEi9GCutnaA6mYk
swkmWsXTKkYf1KjCOJ+OVWef56J76HV6B8rSo0h7vD04oUaTp4Iat8wzrwvAZLBk29ip7q0JodiZ
vw9ztW+sZeOIU9mRFCUMxCZVb6BpsD++jiR7iEvt3hm9W5cKwIf7fD+R6jxq+cPl7ahwOjKdICF8
oPqasWZFcpst/ABBie9XNS3DJpGUE5qVwJ+xMXnNrByUVIQ+XW5bYaQybpKiQCSuhwFvC9rDUL1C
IyZAFXV4uXHF7pWxkslQ0bjq0bgzCwC8Ur9t7y27RzCzsciqg1OGOZJWT6q8byluwePOCfLIG395
Qb9bditfoC+GaIIQysalRTWcdQ4/3IviJIWEmp3RSCfD4re0c76M1agDZDoN+4pZW2Ikiq0rcwSi
gtXLbNTNRq1uRU0SfzHtGFm7lN7izS4yG/s0IiLx+Vhdh/olMm+g6Ypi4TqhUZ69uQvoVa6jwADk
7r9TZhgJOH1rrE8PzTzW5vvZAxWQAxgStDVdZ8NAVJtYsvVYsAzoKyxMbnbQC6ygQZTRoQ9jvEId
L29lVRfSub/C/CAigC4W8mxqYae92dn+ctOKbSXDIIvKzVsLQhdR68aHaR5/khGcJGlOc1/P+i0O
ZMX7gYyHRKljAnj0AC8PSMSNAbasoJ7aZ9uYIYoAwn+/op3rZ0atXRc0y8yAlhinfgQ0OhqbWOwM
ex7CiSEzaEDG8sou1hn9YJCliDMtnjFZVmbV58qm4KO03fk8tNPWW4hq2iSbpyl0lW0oeUQeKv1f
kyYGM4JAlrMoHRI6dsWioVv4ccyEu8EAoNoO0l0gZmmDJ2CCHkfipwD26/GxFcd6vC6ClQkC3SzJ
sq5qKCLY+pRq3pFq+duMdbq8mxWGIgMlyUq80QBggAojcYMyu/ukd6MUCMjLzatmRzL1uraGkiVo
PsEFKMv+5CYwt9Pi+r3TbiyAagSSqdO8WUY7RhetIL7eOId8zIOFb2XQFM3LWMZ6WQa3diDRDZKb
snma+mgoNy4+qpyHjF/MOrPXiVZQiHL3x2yXvkEBOAtECGHUwOj9Tt9ULlJ2JT0S0qmqGstCV4h1
k6+rNp77MH3JcFe5s0Fmx2/nL5dXXBFYyShGkyf1kk8lVjybn0TdF74gWwQMylFI5t2aTqJl6yiW
p/QZMjpRfLTSfb1boPZlnJv3rUEojnQZz+jaldngpYJGkw3ASt2EblMAJ2wHE7vpynQfs7c5If7l
GVPtMOkmX9pe2ddAK0eNJY6x1UZpa3/P+VZUp1oQ+UwfbCTLAXGPsmqvu88t+3P5s1UXERnfiFAq
GU2GlV5ZJc0wiUxwPH+j+3JX7rN3/booTgY5OuZsjRPB5xNwtDdpCmI9xItzHdhXKjAQGdg48Koa
7REDcWMkAVAp80rLeSNaUMy+jGocrZSmroa29WE6NhkkxNPm9fICKHzrP5BGx64BmsLM5E7v82T0
m/jWG+4X1Cle7kBhBTKQsc4blgoNVgB1ishN2l3d9WfUHPsjeGorXQeHNBi9K2cjd656IZDRjAV4
UQ0c4HiEF/Ob+GECCFF6PoBWrk/65NAiXkDxQGj2QG+O3UM9djdl3R2NjB6T5XeTTxtbTrVm6+8f
4hRigr14qBHhmRZ0BctvwEtdnlCV/5Kp/ZCir8A5hpbBG0MhOrHmNSGsO3ogYf3/pDVVI5BsvrTY
EPcVosd5yh8Yr6Il1rdeVdY2PklvyzDI3KyLsiUCbe+dPTuTA91B3jtkQQtdqy2KNtXWkw51ayRN
rrvoxKunJyQqIrqIgLYAHAOe5wDAyyvk0t1kN/Gh3QhPVasjYyLzBRLOc4nVGQMSrXqSa0HYz1XD
1zqwaEvBV3UJltGRBufJVBV4BU9AAehXiOx5vLwsbnNT6TEHUaZ15p2X+llR3LmLd4D321V6G7jF
+JbNW8GHwnvIGMh+LIEE5Mh4tW7/NhbLORfe+2ASsNuY4ufGfl+X65O9IuMfvTYj6QJ6i6gZJmis
UUKCjGZZRNKi9bUKqUQytHrAoRC/B9cAyImzOd2ICxUP5DLsseysTqtK9D1XgA6MWlDYePx1nkn5
nGfzxtmtuG/8XeMPrqJYWk5pCUNrnfY3yavQHLOdScszsBPMFzkJxDD+vjybCqP+u20/9MUgqesx
ju2ZFXYS5ICWhqIk8cZ0qVqXXAZb3CpPFzjfvhjLg566FaC3/bJhW6rdJt0DGtp3gi3IVpTluKuK
IpjEcOygplu4zYZjUoRRMrjRK4vcRrGXE9mGdt+k4lj0bjAOW7R4ihHIeMbBtLN+SdG8N3UvJBM3
Vc2Bc53OjkHfLi+wqot1k31YYOS2vXZYcwktM45M47ul6+4zKh6dxdhd7kKxX2VAIyTKwcM8YhRG
NhwpcgejI35QVnzjxXjAPeq+LbaCdVVX6yg/jGaBeu1ixchKp5aDiuCubg+x593QNnf8tIGWBm/7
zi+Trt8Ym4J4HFU7/+2RksQBzHk9NHL40SG2ojnruC96yEEY5hFo4RUOcihs/jCY5fPlGVWdGjLV
4DLbHZgz1q2t/7FssDHSqG5QenDsvRcGdTjoz+b1T2+M8Kxm53F4uVvVXpEuDZNrWnZnYHbrFPhq
Ht/UpDyBi3hPsqHYcG4qYIGs4GtMGWgUTeQ5O9PbzdV8O4LRHZSWP+Ihv83b7JD0zktX66ep07+6
1AuZ2d5MbfyWivbG9uDdEwZExXIn3BwPsPlxaeZqa7XXVf3kbPkHall1ieOJGVv51tm/vUHJ+JDu
zUfHX4VCwc6+BWRWLrAUi8ypo2fdgheXDqx4oXtC/SJCg6gJRfP4v+LMLTTa5z5YlzGWc5kAppVg
SDafQ6jOvRVmeZ2cvC7jK213TJ25wSjizghjmwx+OrnfdJM/Xd6Qnx+3uoyqbG1wc9g6Xt6sIdXO
oujnk2bTPNL00go9Ikrcpbtqg/tIYeq6jLHsKi1HXS6eEmvXyp+GxXh30wraU3GVPXZuZQeJUb4x
a0GqV4N8qVXnWySWimuvLqMnE8OFnEKFgTaaUex7At1p0wyWqtu78Xiu5qL07dF57XL6Hk+4raSI
b5Yt6jPFZtRlXCTo7YHFojrol8/OfmWf7/b9wXxcZcTaQNvc9J87b13GRbZsKVB6hG5yjgr2hZB5
X00MMqRGDSdKGD3YaTWd3Enb0ilS7R8p/rDbUsyQ9HaiAWmSJtYjVIM3fl6Z+zbudoRqG3ewz28W
uoyQdFC2zaYSdmDS2PXpPEQDWUq/7YbanzFEv0+zXe+Sk21tIdlVQ5McyFDjGtuvRMSDxs4aIWFC
nuKqfipMB7qu0WX7U4xLhj9qeWl0noNIVOjdeZ7Fs9daX8D/jVK17rFZikiDCoydzC+Xu1O4Khnf
OBoZOIgHdFel8cFpwTyhtRvXb8Xek3kR4Wq9LE4RuA/E+N2VJVK0dOcm8SlFMsdOy6geuq0X2M8v
KLqMa8z7xC06jmGUTZIHnkdekYc+e8ILRsQqWUx/TFN3SsyU+pqzFWqrlkqKU5zEHI1+rVqqEgL1
mgFvi4nmfl8SO7DBNFjjqptV+i1SSmzjJP97q/v3sNRlfCOULpcmy3HnzKolaMRyY6RI8dIx0lrn
RHN+BrIN1JBeBPLBnTWTsFwAXfGsk5nlQUX076jn+TqY+ob/VliEjIjsUb0Qpz0+B/QMxzbHNZgk
9m1TxqM/m3k0enQDsfD3tvfZwCW3wmhc13GLa+4QsQNk3R0ocVcBWIYaSAWujy4WPeV78uuyVahW
VrrmgPd00J0JzkW0yRLELiqsrOQ5id0/rant274Mh9Tsg4rqG7e2z8NAXUY/LpynDWBfgLgM9q6p
/vRlcuQIt3t3w0I+j7J0Gf/o5VPBRYtLZ287ZyDZnvsyPVhL8X55wlTNrz7gwyXBHtyFDx6aX4r0
BVrOe8OabeTOt7Q0FG5KRjZ6CEvouPoSUfAbkENHxrIcL3+6KhCQ0YzVQErHWdknbIu2Yd0VEzSn
h0OWm09Jpx270m78fiyCrh3DGdSSWu9ABiXp9pf7V02d5EVEkQrGc9wWs4J+I5Nx7Gn1PGrNxvAU
XlgmZzSpjsAJI0Q56nKqUyDzwL9WlslpaudXbwEC0Gz7H9cNRb7MACNH6xQzaTa0QOlCNgLxw9nR
bEiz5QFXg//EEchiyFOqsapt4HRLEtZQ7q72qyL8To/K3TDu2Kb8lcIFyGhGMi8VAXErgP86Cqp7
lFf7Vbt89QgHCtTUfI+yoMymL3FslhtLpQoKZcFkvYstbdawVhxPUH6WpVG8kD9ObN27k/M0awjh
mp4+TGXxALTKce7pfVHSL2O99Sis8OcyCtLS3ZkU60XRXYb4a8Xt96FEPU1Xmm4I7pElWNJ5q/JT
ZXcyBjKOZ8er1oeFeizeh962jrx0I811wWbT783Y+QYi7RKMbShTIole+VbH7lA/vzHbCpci4yS9
MTenjGOBIWu2y+h0l7jt98t2oEAs6jJG0mo9t7QFzkUk+G/xmnFLGT0lHTs77RQ5XXUkhbPPUvAP
Mw05kX7jOFa4EhkomWg156hEw93Q0/50ILq2WH90F/PblcNap/KDly/H3JqztQSgKg3z3mN2fMYL
P9s1IMgNHOr0B1sQK9TjEWwBCa19xyAvIAJjPy9/gGp7Sv5lttJezIRjWr06Dt1kWaLGqa3QybU0
wO3NOuBY+HK5L+Uarg7ow2Abs8yhRgVn5hiA0BUmPYzafItnvFtt9u4JTx9nvBqWtPqqt8YRbim8
3LFqX0qxBzdJipprnAe1M+w8x32um2ojilLNn3SBsQB/IP/H2XctR45r2f7KiX7nGRIEaG5MzwNN
OmXKpKRyL4xSlQqgA0BP8OvvSnXPdHVOp3KiOjoUypJEA7OxzdprSY1LO6bdFMjaz+1ezM9u2ET2
NeLwS0bsHDY5kqFq+xO9hpbsaRjNjtvOymRVMpTzHq2hSR76n8RkErX4K97767wr0pDY6fvDd2EP
nCMrR7HUfddj2nhrXlw6O6ln2cHzVI/XFG8u+Grn8EoC9T0bIe7JSKLj1C42g8k3Xpc/wze8/7WX
ON36p7WHPEjQlSeE1Rxa3+wlGi19b8g1LsYLLsE5i2Q4WC00jeDdEhHGzjhBrVzHo/9dOJ95UCde
f+UtLg3UmblwhrrOJoF4GekkmQS0fG4y76F0QSASBNeoIy7N95lNGBso21enXBvyNA6a+2ewutP5
Wl3oQpHPPkdS+v5iz46LuAPaUvtg50LmUyT6hUZsbaHHHzoe/q+dR+dKy/lCVSEnnBkgSwKVyBIF
1/rtLgVP7GzfQ4UOeH2JSxeog++WhKbOBglJ6yvP8R48RqfZxkH3jr7mpF2Y+XNsZTDalV0pjNry
uFRxsAYTXlKt5hfoVM/Rsmu/QpPkOdwW8S9tl3OQJXi5vK7ROMoDhN15pVLNxRph969Z5HNIJZm5
ZTkDjlXadWVcG/a5sdwrYIlLI3W203M0/0ANA07QAh2XyM+27uiAIjwQNAF080qIceFIORdbDksA
jd0K0+GGTtp4X1trvjLTl658tsWtxvFyluPKuj+E5UFX19LcISzdP7j553DJgbkkc8aTq1FYaLm3
MlCOu8aPiS5l7CvVopFPZokM+BcnG9srA3VpNs7OfDoguUaBhFmZoHwoQ2vbtAZhYV9GoMi+co8L
h/A5R+SYN00wDVisDPZ2UvRB8zmhdACJC7hD6HRNv/eCYTzXW+7KZQiKDFPDVJEE/SrQDxUUiX9p
x52jKX13KHVFcHE5P1rLsfBuyvrh/UtfWFLnYEor9ETtIZ21mpw71txkcL5+7cKnCfnpUC0QyNch
x+QO3Da3b4hl6qEt4v2rXzopzgGTOCUsN+9gJdy7KV0SAUiQf+RA1LhAgebJdWt3gZjC/l8skDno
2nMfdyq27bb4hPR6o2JAFE74yRP7T7nC0fTJRiGhWkO/Tkc+NKk377/mhR1yjqhs9TTM5gQA8FqE
22DvUQfmle1qaglIeKmqn9+/z6VVcHasNxS9Kwwo4FWR3VHUeYsrLvCl5z/b4dDBqxpqwLVYjaYG
XQaMrdcA8g9KFrp2Be2v7PILu+8cVIlO42kIPGhYlZO3ronYFKWD7+f0/eG5FDyfwylr1VE5GvQp
ssicxMejJp43YeqvnbS8u6Y5fsFUnQMqpWprRCICJqTJ1pnPE8uFuB/V9EvWNytIV14rxl260Vn6
kBaNZKrFjWj5w3eXhNT2tkK90Z36tV9+eH/MLkzJOc5yGcvFUiUCk0ny56oNPhQh7sKca0H/Bbf6
HGa5iHEqXFSZV2Jw7+TkPlcVTQVKpzOn91Pm7fXJBAt33bRLGhj6RbjoliZ9ii7qlR+EmzFD+kNZ
tyx3fq0bxD6HYiogjEyPzrJVl2G1V2Lruf6nTl2tRl+K9siZA1CRcAQLD/ZTl+qtAycvSKZ7GnkR
vH4Qq7Gn9+fu0tiemYNSurkiGhysBa8iqicRkw45Ra+EnrslGuzfkn6o5ubK7r20Hs+sRN1aXRUE
YHkpdL4rAFQe5BT73VJFVZUfLDnSK2fSpX18jsLs8yCQhQaJUbHNN/YzT8uYrUHXHZer6eaaf3zp
bDpno2QmbG0farOwFgM/oICyEol/LNqVB61zHtdOpNfXvOVLNzuHX5Y5k6KgoPdYGNWYJz+dR75q
DH32Q5FHs0XAalL0UZaLF8hHFDHPoMkFWeAtrUzalO01G3nKmPyDD3kO0BwJdY3I8SADKsVJ3xQx
Dcejk+mE9d2hbVEdMyAiGnBUK+ebsM3r+4v1whlzDsnUaCMEmSjSLKzg30a3f5in8iYvrA23r0Gb
LyzQc0DmYImuG4dTpt28DgViqurBFXPSDDczeXz/LS5hM96iyZ/8pZCPlr2csm1Ct/2rZO0RTdhF
xHP9kc5c7nuTZxHvKxm7nnsQaI69kje49HJnNqUQYdePp35v0tEXtMomlTOtrYVvK1snAiq877/g
BRfjzaT99H6ZrhvSn/h95aL8NRTvptS0/FoMfOnqZyaElr3b9aeCpZSm3BdF8AOKptMV+3ThKHvL
Wf706GaZZV44eHRKelBEW46NwkAxJ0HXXVNpvzQJZzmDxp65ohK3qJoQZMcKjDf5mIJrvljVZbYb
pftr03AOyEQSlfetxNlPGriR8nMl5S9e+XSY/DRKTd0hB5DDhwxtJ9gXemlXzQSij/eXzyU7d47B
nIacBn0PV7jKo/ATTfMyqrIbT4Ptf0qcFHRgfJehtf+KObsw5+csk+AFmkV1Yh+SobS2evRfeUja
FQtZcOWNLtitc9xlP4BCHUyZQESBzyUStVBbanSzDvuS78bB+cWldY60ZCXHfyEMSxDOH9qpfvJl
sUfT8INj17HlXRO1upTBP9d0rsvB9ocWOQQWjQmEcUFDmK9PHrJ9I35tI54jKzNTcAA4scT8qbgF
O1PqceeJVuEvzshZLcBRk5TjKbFVgtEPLKZ7N7e+Ldz/EhJzxcxfsFP22T73NByr5VRP7WiT+lkp
ojKEn/P+HjnttP91AkPH+ZTd+WkH+mLAJJzgfW5I7ss5TFnR/VAo1tRll9Iaef8qu3Lo/uN74FZn
m73OeD36ucHi1cPK0cFODfJXwBm49MlE/vQWdAgM+K5AvGxMrJDJdpxmP/hZaqFz+/1x+mcqR9zi
tCV/uoUfhsgvtrhF/UGO0ZL09/NjvQusKF+fVKOrW7EZ1whYQXj3UhzUleTjpTE7mZqf7opeB9+2
CxQClqCGZOZI5Zbl9Jokwz/7tnip021/urwreLDYLS7Pv47d9pQQEQFIl20IryTQodfr4ArS7NJ7
nEUHo3QgPQP1pBUgZ2i3UZHpPr4/MYTgWf9pBZ/+/ed36MHIX5/gtvbOWUEscNOlY9J14DTFXodC
gw38e2TFNKHwpE8pl+nmGmD5Hw0+hu9s8ysYr3kWrkhHd/aOwIbfcQ6EI8jh+BXr9Y8GH3c42/ua
93bQKIruK0ZGUOvwwK7SwK3YvSmN5hEYRfMufn8kL7zNOa7RAaN3s7hNkTrEo1Hedhud6x+doB/e
v/6FNXAOZKQ8mCB04IlUVbSNB8+vEmiOiCvwqUtXPzMBHIZ4Khsl0qIpkmne9OQa/v3SuJzvfKKG
flwGkfbK7J2wXtWQCG3J6v1RuXT107//tHwdArJaMWINzUPOorwoJ6AGT+T9eX2tsf7CIjqHJLYm
C6cmxNAg33wcOzdm9r5uP4nBev21dzjb3b5nHG5PfplCuOyzlw2H3p99ABt1m7x/g0uTe7bHCadO
YZpKpOiWmhNXys++AQ/b+xe/NANnu9ipoAzddrg4OnuPnZ+tJiLiomNff+3yZ1u4KGarMBYBS530
P8mi82I7t0g05ajnvX+HC6Nzjhx0Cc1biF8Wqamy8oMfghsl8vKi+RX/g4TnnIgeFBQKkfdF2oF9
POLUPASApr//6BfG/hw1CBGRnjazW6Zk8G4b1Tx6Odko/5dI6fDoZ1vX+NYwZ25VpMoyu1J1z3Ki
L3W3PL3/9Bc21jn9YaXMgIUPGkBSoSGxH20EwhBvjkZ/fhqra5i9S9N7+vefLMSokQgXga7SrKjD
H7Zg5C73LZW8/w6XZuB875rFIZkc/DRno5+wltsxAUPr1qtN8Wsm7hwQKEoC7aQyK1Mm2BbMVC/1
ED7NTb1cWf//nAfBNJ/tYI8MoGlSS5XO5ap40iskTx1/RaC0sq125JrI9aXZPtvIi6yDEEoiWExq
crbjGBzDfLhxukkmkod/xiv/8W3+f/xV3f/huXT/9Z/4/E1p0+YcXJF///hfh/xbqzpgif/z9Gf/
82tnv3WnX+Vj376+9oev+vw3//aHuP6f90++9l//9iGVfd6bh+G1NcfXbqj6t5vgSU+/+X/94b9e
367yZPTr7799g/ven67GcyV/+/NH2++//3Y6f/7j58v/+bPbrzX+bNV+ld9w7vxxqf/+/devXf/7
b+G/GYWTGnqgdAw99MoghJheTz+x2L8d1w9O1slmfuCBOeC3f6H60Yvff2POvwHXtlloM3DbubBX
v/2rw5mNH1Hn3y4LfC+gnuu41AcM8L8f7G8z9NeM/UsO9b3KZd/9/tsZegPgY0oDH1AZ+Ec2Pp17
OGXDshaSfHZU1ZPZnJzCNOshstmOROynvBf7irXuSg3++KiCdJ7kF7eYrDwKegh2+8tibmejp71a
4Nr9NIh/Puv7z4YuGuK4jBDfszGKZ/6RXUNRvlPdGMlauxEfBpmwrL9vhLEfVFVHKod4KqjT3GIt
yeLvw2a0NrJtrTg0wZDAtkHubGDlngP/dsX2vFWM//LdMVTQ3Q4c6ADR8PS/f2aEFOgOVWaXQxTq
ZQaK1GWxvYztbSYDlprPU2+L28IN67TUs0m4tuhjabFEsmdoBKvbof2qq5kCmVo7UBbaZcxzn8Hc
qBJI5DYANxduknUd3866deJuEtCSqqYgyY3drSvKY9+avJ07i3ZtBdZ2XGSQemOtThKy4d51JnH3
9iUMebjKXRuE9ZjrK4Nw1jFyGoTQcUIbJSBKXd8NzqyYqwYvA8Skjf64tc3trasSSCipj8JX/m07
5Shu0CcCNZPnoHBu4D0HW3uqlu3b29SdnR/6LGwfyiITJ/DC8f019Aal+ts0eYRimziUYDPhNMVG
/vkkgoS3X4jWQvQ2MkvFUz6Ea87VgWvQbCvS0pX2g6Sxgx5DK9QtOtuqdARjXwx2wGk1V8aJmoqo
22Jp6mQBKVMyz4O5kaVhjyKvX8LWu0O74T1t83bbhsY/MPBQAj7mHENXrPlUmxtRFDIqF97dTdnM
4pBVSdFV9qkPEZRBxVLe6rxwn2106S4Au0Nss0ePN13avTPzmLuV89KI5bkTcrzrId0b2C5Q3C4g
XaheFcewDMWG8qqNdEGSzh3qJ0C9lmv437/nWzDZHsYQI+lRGC1YK9ikn4eSzijET55SkRDtd4Cx
+mPH8j7tch6pxTg7oxmIOR1537bCjWip+J0uux92k013g9dtqrJXTVSHhVxnbXjUtmoPtRd+wd9C
WMGYFjhY8aIW2R2cGdx/ywjBVT6VXqQCah0UKGD/mo7JxRCFRSXTCnp6jzNYnIEeGCDba91V2bR3
Rc7ueZtWC1O3DDh7P8ie5Og2nxffuPHQmTZa5gwFMU0AYwmafFXKre1a3dH32odxnCXa3evHfLHD
yJtzfSs6+R0dL89VMDs7zoZrDMcsfONi/2ux+hD5cYlNbN/zwV/v2t7ZcV0HuReCVKqMnKlYEjOj
JaTtw9t5Jg9N6dLIcpYuAlSMrFXQJRmQlqm13GalW6Nkss8VtWPL8dy90c4XJF9ilo31QbNvrU/z
QyZqgBiV70dmWtICgNlD1REKBi6LJKN2XkAsIGI2G0CfBfkhTht5IdnneapSIBaHGzR6QkMQVIml
nMBQY5sukTps914DVVqxmDgrNIRiHWev3JbcDNXwJBA1+K1toQOWHYMieB4LiE6X1pfGXryNViRI
5rZ4bnt7zXWzc4e0rBFtM0bcCMCa20GnIBxPW1G4US7ao2+XhxyOZeJQ/4Z2pIwtN1podxT19KCR
YoT6brMnXlclNHNTyGq8QHAUU1Y9loJ/tLI5cXL00wH8D+UzHbXcee7K9tF3HiHuDrh56GcAvTiR
WIYhBm/7Q+2NX5U5dnW/HhaY3a505rta/BgB2P3g0CryUee0cU7cLKFzH1hWsQ3tHHko1DK2U77A
s1asP7Syn1eicsu4UJ18kPJA7KA4svJuDqx+uc/GwE9qhwFXU4+eTqF344CbgDiJZeV+3HpBtkTM
kNThk7onNl/rwPo61Xa46lpzVwLXe1do+ecXRuwW4+ffKU3Uxh/r5RMJ9c5vBpHMlNAdXXiVhJzy
YycKKMuFQt/5hhdrNNWwvaO6cCMbec8g+LyeBgaigkFn90HgWhBQq0BxIZYfAsXs71NYxE61YrVH
bjvLEXdvX0LI9a1ng1HmGY9dZ8z2I3KpbuQBmZjiAnVc64xjmE8mV4GdSs8lfaXlR604gmRS6205
G/5dZ9XnIhzUl5x1U2RVin4A5f4cB5RNj8GYJQTFpP1AZXdr21U8S6d+6lpg+7gOyd7PdoiU/Sdh
j5/poOdbZ/TIc43SRrW4N344j/e91Q9P+Yhgzmvox7LRq5z3aADI3WYNjdbu2fLDD52Z/DVtF3Bc
NULcLzjvw7BnDy3rl7uxDyM08qjbZpA07pkbJl4LmheXBNtwXIIYGqwmrtAQHS+BK1aD0eSx7Y2I
Ae3In6Ht/HUGWfOXrCEPCn0I967LkAe0xnCn5OCktG9/vH3qCsSwf/wAPaEZwsLdYgsLJEGda+3+
+EKs28YFaTFsB6OJOO3xJgfaoPLlw6Dye1LW8o6Todk3FEnGRkISNMxuq7kMU1uDnxQs7jvFwv4O
/ZdejEaaCbhnaVZuR0Ys7BmY7nyc2thHV8/+jy/MC2LhxiiEQ17Gj/tm6A9/felIVm5GcGBAQAiT
M3bZmpNy+pR1trcp8CjQWRVkhz7XbF9S4YKeg443PnH2pUDxprDxgoTrYUuqIdv6If2QOw9W3r/6
NW9X0Ld/kJNp7/y68W5YSa2ICGfvNA756o2Q7RXjS94EWUT6hXUrig2wbl273IN7ku1o0UVvn6SA
OIqmZr4fAH6yirF7CNBuvi9GdlC4/EPf0Jsu7/ttXtpItJSGr1COb5J2UGTjhMUPaPmSk4OjYuht
fFS5eNQGihqSUvNJL7YTk8ywuMo8OGi2PUDut+37HVC5/c4JRrOx6zqRVlfUEVuQ0SnmIOE9tdfz
kFhVqD/b/fTqtN1LTqbuTrjwVhwm4T0Su9o1ARYeCs/kgXdyByLY/gjtzmbttetwJt2xtBK768Nj
xfVRuijI5KHq70du9/etgcgfyUi2KUIZ7pAx4SvNg9SnhbNzECTFi6m/KRzC+7nIyJZMWWqrnY2G
LhWHwxhVY55/YqyQKLFN8Ux9yCP5ExefqjE0X1at28snNvZ2urjKSvvTx7Iu4bovgX8MTf46Dpi9
elnWTj3zLRDKj/aozc3bl8H3ydpRTfXB7cMlkfWgQCBS9XE7tF3C/bBZ09CgbXZ24VhMdOzjIhfh
mgbZVztwIQNj9fD0vJzCikqaepO0N5hlHpuWjkfiG7Vraa8jtKyORyiO1nvQsn8cQRNzVNYwHP0a
rjsaM8rIGi2QxlDRbEGWBkb1UqJrrqjB6gvn82Zqx3ltBI7rcJDFTW7RDgii07dvn9++CyRkVAOn
TGc18PtqyvPk7dWyrqz2Lf3Yus341SlAeBMEE7RvaTzxluyZpnWi83Je1XBekixwyMZt4G9id4Rr
UToybp3ZWmkXfSMzDqNVXWRdlFVm2rembNfcQ8/sm++5VDwKKmIi7ON0JAs5wNNp18tQf2iggvRg
zYv/EFYBO51039/e0+Z6OxRBfe/jIAFWCXRcoK5uHwB7qxPaiLVDepk2k3afhdIIIuWQQt61uwun
HXFYA+ZjKAs24BLaj6aH0V/GndXUak8gNLhuzFRHUyPkU9Y0S+zkI2A7vchWHEoYsSU4NHQ9t3kE
lBkUPc7RYjJITFrDtkdF1+bY2uJpadUeR9p4LJalXyPf0YK4P3jQkO2DqM0kt6KRcOEXd1hPkKho
ta0f+oDfdN4w7IGnSZeC68/1WO7YmLpkfDYSdT46By2Us1m9AjUqTmLUL279xWeRtjRwTr15DBEu
HLAb1ZHL11473seSLjIhM0j1WqJ1stR292gxAaLCmX+32dSu3n4dkmr5jnsn76ObXsB/mu+bhjSP
eel8UQYSIWGft49DDXKcAGyNCG/UagjUAzgiZTJMxSvqXyoe6F1RLPNd04MwyUOIjFNFg+j/21KQ
7+6kxJPLpjEVlMa8GdiuM+NtO7ZN5KOMefCrUu3bEkcXApAKHLygo/c/50XfR5pAyqaX471ENgOK
lrYTLUquK7c9UhykO7go0y0Bq1HUj+XeDrUTsaCIhM5JNJcu9LIfCxoXgn6hM7p0JxLgnjlcRL30
+WoM7twJBArKR6g1yzAp6jo/2CFc06o9TKIon00/HrpRPUB2DJtl6hYYC3c1Z7ZKVFN+KBzO9h2i
6xMXB4/Ac/ToFe4HF6v+BmM3LtXKmzMWF1V/A1BuvtMTjwpQF6B/PDPm4Ba9SgPmgLJ1GV9CXIdz
tMTVAUBsosKsWTXqGtaqb8Z4RM5bZ9bBeFYKuMcc+0M9QsLFL9K8n026aHPnAXSZ0MVKpF14G2iV
rAa/l5uOlWDAbDIAWtnODS0B0xDOtwM/5oOTrUhowYmVFtw0Yt1oN5jXSt2hwSUKoAb1UPn1FLOG
gdsEMYw7PM58VFhbP6zCdldjtQMX6d5xnS5WcO4Sc6IOXRqcAuUI6TZjvtilXRzdeg3IYUTVEUkA
f0dsQEOJwqMMYgLrR7eatatv+lKvepJBRy8/+Wz2OhSDH4lJ3iEUwWnYkjlpb5rcHpFvTVqE84kk
o4zzOXv0pBVurMVZca36BIxLX5gM/ZjV1etg+C31VH47wzFrZ1D8EMqbKJRJrlsW5729bObq+xLq
xOLC3kt3eRKcqU2jgjGZR9gwSMRuclPtB1PGXY1l6Rus9kDMXpQV05MzdCpl4WcfZ0vU5hqENz4N
NpmjPhaVmOIxBCagFHBjoKAbTe2X1g0nvENW4Dz8jMgaVnKyULXq6tVSmdfQlHM8TXaM5uwPrPan
GAQK7Q0aYA+DHTyQybYS4mZ6UxX1gZfhIWudZ793eTIplq2brrgDXI2lOfF+DDAiqSAjdGdbeGvG
+SxdguaorviUG4tiTtiwMnrZuYGVrWg2V4mky67x+ukUm457U033Xflt8trbPKzqO1O+WHYRrOHX
oYgv7S/284B1vwmnuYrFImMZdu7KFhwrtln2h2wkyZw1QTL43Ymn1Lsb2Kz2gdEyosXyEgRm03lN
ljpNFyReztluhmqo0ZVBxgYhVNnHlWblahTNDM0g9+gYBGil6CNTuSf/XTKYy34L+YIylrr1Y7+S
9m1RBofO0U8sHJuV17i3TA/NDq200G/AcnbbuUNsZNJKOsg0SnPDeT/vfZh622siQqcqmox5hfz4
mnA2b2lPs9jWNQ6RsL3p3OaNJSEqXEttkeV7zmt6b2a9rMbBtROpwtfCTNFgGrayu5qv5ZMPfvxY
9OQLV7aOGpRzk6yAOeUGeZZT0d04wU6bJS7H0d/YC/hWiQfZDI4Qs1r0Ey/xtlnFY+12wT6sS0Ap
nAIiyYCdwNXf1fU4rGtdPEsrCx/DMY+8wu6OVsmn2Hh9mAb1y7RIGnU8cGNPIG03G/T+hCUInRET
FVajosn2MfkFNklpxUgKW6spgObFsmAJhzBHkQuEaeTg8PZ4doTY3nLjNU0WMT1v2hH2HzoyIC0I
ra+SS0jr+UsUsqa+qTrwLtfhtMTInv7IkVtItM3UTT9bsV8Ge1BlLTgN3JuM0+xBau8BTpVNLPU1
oMHDjAiOqOojoIwPqAJCS3lmPGF+K9cmgDcSuDJZCioPXYVEbN1VTSwnBFMLW9ZLEyAZ2Dt7MTbf
VIiKA0FAhTVpImcYVCyzFj0ksyri3B/KgxcGUwo3yFUhaNTqQcNZrmZwyM3fGpt6MAigiPd5lyy6
pkkX3LKiphEf5XfbYUduFIsk2PagRcFpEqgaeSE8ecwcOHe2k8wuNHewQrq4DzGsIiOxo9RedQtM
hCzRy1TU2/GUj8g80SZlD/C3QrscdMemaJbNwSlAkruU5U05lnRrJswZa42zcW3WRMhXQD6Iy53b
s89ICqiILF86Zy7XlVUNq55b24r4ddywcMtPoPmJLkMql3qjWVYepfJSPXwsPQ7U9KQ69ACzhyCD
m8zhx8UzkSwJSIb4luUIlRsHttEBMfvEh8iIzkRI2lURgf5bLG2MQd3VSHw7OYp8dQGWLNhSEC6M
MXCLqbQmA16peeOMebUWNUJ0hM9JGxjgG+wWc2DyT60diXHUL30msW8tAjYDp4ldocKVhoc+z0u9
tdxuG4TT59FKSs5eTV5DHG6IVSEiiDtuVUtVnHmP/iIQwkzFjJ5gZ0vdGvr2XgAllIlsB/axImUe
M3QUxGXQrQsb/usAcpypyccoMGG28gq6JkgsHH1tHjhkO6KgdMqk9mASiCxYsmSwZVOeiqE4cBRm
Y1Fm0IKdkGJnDY6iwFZQOJyXuFdgYuMdzm7PAqF+h5gFEiw4x6jdYWEPZeJoL7VlG8SeycSGZKj8
IQvoeQIZSJQb8qDJdsXII81E9TyhXNd2C5h3QXq8tkVTJpNQQ7KgkGdP+tB2a+I4HeixMepzHSYI
CrobpIa8A9LC7QhDmhOiVqxENphCvqEPRJ76zvzRhDjgtcTYgSjo1LUpsRbzxGgfFMr2giOFeHso
XE4JyHj7tHXgGZUDMSmDWzs52BWBDlZO1TLYU6VxwI1jUp1WpSfrOUU76xdSjzeUVF9k3vXgXbDw
BGjoi9DFdBBUJfWImkPgPfbGAb1xYA/YcHG7ZKcGiSUV7GTQkDSnpEsmNxjjFt3xcfERunYvNjRz
kzzvn2rjP/ZD80FA2SOSo9QpgiS0n2KG2eJD4VbFlkU4jobsQHE+rIJs3gT95G/Qg4QTk0mVFsx+
IUh9QfAYhBCdd3LrbKS5OS0f+zFbwTmFbpsXWoeyR+ywwA+KZBW4kQ7KtJ1AUMvyYIzm3CQU1gHG
nyPWmmekToMlAm8BT/pZtlEtm31QkGdLZFBe1osF182Xh/oEKhskSRxrUDiAfGs3Cti4gDrYQ2a4
6WZRxmD5IXhB34ozF2dqnfM0KNDSi3Vqr0obf2ONYEMo+p3g2FdscdLJ6cqkqxHqNmMEf9aLffz9
psvhy5eTxAQX405lHcj14Fbvu1rddnYPF5K5I4o5uPuirCVlM6SRbH4LTx/pQArTPvkZsoYKUEgY
vmnBSdizjXaRwNF61sjrdrhD7yGUFQnV5jOaRu9tjewKR04XmRj20Jn5TgTlLofQG4Id0qTwN01m
rSvI/0S6pAeAZW5QJGAwaSVoDXPdRYzmc+ShMrVyvIXeIo2fIpwFrU2wIJ+GswRLqWmsNYppbdL4
yJIg3ut2lqsQXLSFhvnh3g7CeCoGKpjGXRvIG0cv8ob52QzH/P8zdV7LcSNZmH4iRMAk3C1M+Soa
0eoGQUoiEt4DCTz9ftUbG7M3HKlbPSKrCpnn/JYDsF/8Q7qJ/rBMY88IQxEGBeo7aSYKDY/nRYXe
+7syVYHe5+VJjN1nx/tzVdZ0LGx5TLS62WeaNK+q2EJ8evmpH9ooNbrPkdSikzFqRdA6FQ+9XuE6
NLDoeOub1Qs7clsDBRLrZTJxAA8z/Vqsl9mhsBuJf5sI+tmNXS01bmZdHBt/nYPe2aYALulROY/F
prDIDONP6tA1NzryZptkCtnLt2b3N5aDSG/J5/JuvsflR9PW16AbU9x71o1BI1Brs/PHq5zEB4b0
L7eQa0Dgy5LYwTagAHL/qJV/ZJXVwXPWozctx4mwttZpXqbO/sM09oyX0uRin0vnXzIcCGiwP1s+
4IMlYi+d3wY70QM7dS9d1Y1MCvyQnapfoHiMwB3cwFlWnID4NriU3c98LYinN9iP7fwf0VnPa2de
jDx0kvrWJnY8ryWwsp/DZM70Y4BNOn9aRCzDbEBbEjgfGEkDXls/r39cxfNUlerdqFby7j39ZRxY
W+z1aK538ynjQmQ6VZQzlwVOxY9Z+MZfKYgZ8Y0XIDA+d5zjc9XF6ZKQWKzJKpYO32S+ymgZuIRG
Yt2IPDQIoyDfBdCEooXXsVHg+/r9wcgeBG1pdXtK6LcO5jKZAysvX0Z3fNCqpzxpmWyXvg9GP8dQ
5c32Men0X2VBUrirASWr9tYXyRD2XrYx+rFWEIVhBboYRJQm45+iG9/crAL+reb75Sc4V+ZfSV30
V8KoD/Kelm+5Nk3miGbCxLCG3aSVZjjbzWkZJEEKs/HjZ1QUAbhslI9H7jKQg4VqtFekmnYF/LBw
J9BvovKWmTxz30GWp8Q3s47a9fIbOim2Fk88uH8G+460OKM4SmD5aCXPEkmCHqbEuJ00936/5reJ
KfaYL3BwhPnrgfITTnuac4LSV8ktq5p/45YcHTVcNV3t8sV+G8HP+X7aHkP94pAylXgc1UkfSrzQ
qmrSWyJRN+ocYE9tl9iRfFz1ZrqW6WTvO/7bcTV3/LTVpW6MSM+630uiReviDQ/6gAlYifLfogMn
6MVXwnrKcK4+WvbTwBscUAx4+jgZRHVYwMqp0ajCfMzUtQcLD1OHpbyxNmh5cz1XQ6K9J1axc62B
GSzRspPtLO9imc8+pZYEz8uMehog4M4an1cza3eaMaZhblM1SPN8fRnmV+7y9DA03m4kid8dv0eC
Whwlime9Zr9K0+KtG5Zlv5lvtZfrD8T2lsyqPZfkwGtSSiXZclS2c1GBcEpMb7JjfU3mFYvnmu03
+SV68NSpL4pwlX1gwUK4dcdOlCxZBGHMh8wcugseqaiyq9ibYycbl289N0MLCCQoU1oz617+Skwe
nKHN54DX2/vluuXfwUNL0JXbR353lhT0LbnL2WtOJrBioI/uRZn5h1ot4OD+10hub2QaBVGenfYo
tqwJCGsfIrEmz4M5zee+qZ8bEwLAH8hrKvqg5ykN17laTlKpvTBG1v/BAiJoGnJG22ZlUF/YBIvp
hHokjzqbD5blClwajTz5DkrrylhuMzGIzvRKKsNCI/BmB8LxODxTH2TBY1iiEm7sUzfgxMp3HZCK
N6G6gDKOOo5fkbRfd54xER9W2mYHU9hJsKbDbhPae+cqkqpNYiW8xYzQ7fyM0m8O1aq9mrV7K6c5
PUO6L0FdsyLUpfXQa1drmk7dpO/S2Qu6VunR0Ltxi7m2JtO3hfMLHJfVo3LTl2RKPkpX3ifm5CcF
lllM7vl5XIJe42SxmVR146ma7Y9GbNxFhVDhMPaRNtn4fIqcSR34LMGYuho9SpunpPHNODc4hHhz
n9cG8Jk59tNxmf35jv1wJsmi6p6bgiY+FD0fYgC3dK5GJsbA6bBfjBYo1lYfvK5domVdMHgby84c
vfdCH/+UXf9WeC1ygmHYD0BHofLMYb9k7WNd5pHKxirKkpzNYmY6uRsP5zl/cZLhmZk0TJQ2Bp1u
J7sRvm43t3F935+swpE708TeZdNIJ5fFjOscGxZgFwWIPfIH03LnyKR3N6jE1MSNX5KOPAob9g4x
0VRYy0Pa1qBj+cbbtTYQaGAyNYeu2vLiYg35ram7LNSJ8FDubFFLSRsTZG9QAK0GiWqbkIC3JZnD
1J3LXal30eq/S+k+uYlvHBogCWCJiaj+pWHIzJ0l8Jfk3BvmLwQQ6anSYCpFmb74LGORbTtoBtY+
9gUkH6UzZpg1OGxLaw5ShDg8vyKc9cGN+DHLSOeYvxoAe5oExi0GkMbFa9RjWw/7VCXPm9vyInUV
duAClQxwtU8fxru2qwaUJmB+xiBxsPbe86C5vx1z/OFocEMOSVq+gbQCvzI+SnDl0B5rdMz52XDh
lZURWJkJlKS/rK6xlxpQgLOKYueV02e5zRe77JKHZQ2qfPUvAKE1V9WWRHj/I1EEWZJsp+zbbEtj
39rNjzPTFD9pehJ3Kn2aOBKHEn7Vd0sRjON9dXH0o/SYXmFEA8Rs3t4pMs7N6mRo26G0sx/MTA0C
YiC4xFhCajeDMmMVU+TDH7Z2UGyuPPxdNZehtbUTWwdcSvK4mMn33MOXuQ0wWu0gCSjTbd2nw/I7
1+t4WmD7PLsbT+VWnIe1rGiLrLuTmtSp2YR5ykWW7POkCJrV2btuypCyYmqV5tekTTxoevmWOIkR
gvgtaROR2Hfsar6TdfyDAm4Gl/BtYN/pVfJk2AZTnmuu5tW0youMmsL+XcJMv8mqe+yGagoWQxf7
HOAy7nLlR5NF90yqk8inMihCl4OmcM1b2hj32fjTtrT6OD8mY5HvERQngRr7FyZ+wUXtzLwbTh86
Aj1VK1wLgknxf1Zrt1T3HwpbDXtru7jsknFa+Uiu5E8DszSY1BinxEgO/Sh+1aI7u27O3cj/qo3g
ED46Ud/37xptSBE26jEYoY+0uRpP9to7e78uf9kyfyoIDWVkgh2FZYkXrzViwx+13XbegOS9yoMU
a3K0FjlU+oQsp/eLgT2occIxyYrTUL0zQdXnaZlPldBV5ECi8vDmu23Rjk23fdkNAWGpztC+UfcA
BF+J6qMY4IEL88ZG383+lcbpN8NJ/8h24A7UVJw4yA8y7r1o6o0MrSz4ly89lFCt4BNZMaiIf6zc
0WCA4AOFNNpT53zkqeGgG0TlMU6b/aDSck8N+n7Vs2RHBCygmfNLVgBCFKY38V3H54/1cNAnbvIV
OcjgaS9jkuBh8Zs5Xj1iAthQ66gt+3+0YAGldVOQpbCKBNkP/PEPY/Qa8he0bT95sxa3DSKIPFsi
D7732L+0hWyv5A4ci7Lvo3IyyoBPE4fJ11zWj54SS1jPC8tWzy5fODxtQJixb/OkFINErUFvzd6W
3RVdmHZZvI9u6NKLWfRgH0lahkU3PZQLOg7f+VsNtXty++Er9X/Jhr4LZKXeidQm/Wrr1dvW87nM
iP9HnyHnm/DTJ9mDcAz6pH/kZvWm2eahbNsGuyaMb/somLvCpVm2gGn5L2GQsnPeBw1JysjkQWTD
yWy3s17YBOqyp8vpO7VTBrkEAVwm+dWQZH+rlVKfHtO347Qs5vOZ++dS1s4Y6QVndTb0ob2Kn156
8ihL4vFhPcLOb0PNzuZbbdsH1TVlnE7LY38vRXKdatu5SjMOfp+c22npj6JWUJkoACz7oR5X7Wul
aznwUuYpCnLSJ+XvM4/jHoJYPxV9Np9knyaxpVQ8je7ZdP1TNRlBM5sII8Tw7tRgx1szhto23hDB
7dqqIX9syqzISzuM0rJ2whmrRGR4LL26mCWIll4/kZPvB4ZTO4HlLCOIk7brNdYOgoBlLKSP74Sj
3NLSLcqqKhgGtwumWsuOtffZQTGex9U9WjbrVWvixW/yJnY27afMs0djlXvKLYud3g2HnIqooFno
negRlQOfWcGoDBlspt0d4evDbdkUL6KHIo6i07E/t4X6zXHlhXNpPtV+xz1Q0L5UNrYVFZ1nXskl
uxXlyLc67iY7Pyx2RlGHwxhg6cC9TsLVnjPTDmMpw1XhR69MtQNJSKLhdc2dl9Uvv7HZDIEz2VcL
JC9C5oRaCow4nO+orEZ1BuA+WePeeJT2+qo3u7WHmivIkMs1zw8Sj5xYJIdlrn3XRi7DVjowsax0
svOZClZvAI86qSJDEVG6hDAk6klq4yO8sbnHBfKVbd6DD+wERJOC1ppwz1Pz3IjpOkxFFll6h/ik
BDl19G+l8se10fRoYeNDWMw6qFttIPOVxhB9um6COTT1+5uu6Wc9n06uFNBXxNlcNDu5oZR6xp+4
bwo69xxn+5h4oxt6i3Fyu/ddto+nTpsCoVnutXbmLEK00Uf4hGQ0DqRnj9utK7uoacCkzKV/1bbT
MMk3jomB4D4zHqEQT/WAJ9weJxErUpw4ECky6q9C+CeaNefHIe+5xtbraLSfmWZdsrJqYwi/l23O
65Po+vO05v7RKdy/ncDdbxgMuhVYeUANpB4iEBlQhk3vjrmyqXbcv3nmybDpFZK8BH1Nas3HWgcW
z/APB9Ss7JFWIi/WxLNtX0o3SYN1SwB/2+nQDNVBJ9QrLJBtHdh/wwStWSCVRce3g7RHX+n6giXp
ApE1j7ZeHrze/2I424LFaenL9SvERgxdQdpxDxib3hJn5kLraTtN6E7U1+sWTML8VzqZdsh69IW9
/7l0d+3ZHTlF+V3Hgu1pQpRXo4PhMqphpKuJe8rVHnvH2DsKGaTcfOZG7jEkBCcLGAm4UTsPon/H
Vs6H1ifEoXK9I+G7wCfoYDJ7LZECJccsXXBTwLKtKfNZ5Y8SraV9sOTBK5EqVp32p5GuCsia2avc
PgPuJGwC3GgdqvpgWZoHA9gzyWo/nBq7JZ2qJtrDy95482vQL13G5iyeF+pGjVrpISi5CG2kD6wf
UZJw8uZNmQeGKuUecjSJIMPDXHU+9Pk9XkFU52q52hNyAGf7V2XGlfN4jTrEmTwDv4vBfR/teyJ9
ah3lxG45GnmcDl3H1F4xAcpfnkjbyGvrP15lP2atENE8QDp1K0KkwrrRp/00jxvl00sG7ShAIUtt
K/ZAPJWu/SRD7TyCyBqdu6+gS0uNQXoEETbmBnYq3IbEvnl6ZQdVAddccXOMkm5YjaS5/VoPDIjo
ocyEonZGqEtuL3k0OikFW+OLUXlf21T+g4LJg1GrJxQkZYSK+8QeJcJmsdxQT+u/Xe+8uKqFQ7b4
AEJ67qX88gVShGzSYfJLb+QYSqdD7lixZwDLbVX7AAw+r3a378sKbY+VIHQt1Bj/myxz51Iitx8d
A7bCm0Q4ecR2mqCIcD+AEb7ec9X4dZzfH1fRdbxtQGpO0sbIz7lD5yQcXb5nkQ2vtG71sSs5vTvY
dW1JnnLTQG11H06F991b6iLv6yo2uSZ2p+3Q6P252MqfrLPc3bCMBD2eB5ncZItkGonL33pq9vCZ
nwxmSJSWJcKGXTNBDqBp3ZPK8+/0jhVwHZXBiqIpSvoO5sW/mRl7K7IfeJ9iq2JfZTnIf/teADPq
iah3dg88nqZTPFn+GtajQKNgNtVBzO9JnyUxem1SxpuFO8ivD6XVnFXGWFpBII2uPkdJ2o1BNZmX
wlme73bkuB37NWim7nP1oaPalRxJyx8vGt6JQQP31CwGn9l56yDJocg+Cvljjio9LAtX+iy/12Fr
aA7EXEFryx8eRHufZPRL+WWvBS1Kl0Bbi5+udbV7zsu+EvND42kRstuzVurVTtnTM1fGPXf1/nYJ
usBb68/qSlQtZAghDXKYLBVqj6M2I2TMp+21GuUUyG6RgS3lxyrIJGr7kamMHAjUR6Mp/01SO294
WFCiuD+1G9g9H4RpnBAYiwatgsk6r7gcImhfPxB3EFmv/4j6qX+rxD/ETK/9ol+cBYxD1TZCYy/9
gtJbfImONp9+r6PPqKpKpPYdoe5O7w/RvBQwGnkSSN+it9ly0NQWZyComDgkHpre/vIx44XYkQ75
6sjQ07JrdQfExzo3dss49bxL6qeYJaq4pPjwytQ50K/JN2zTQMei5AWN3317Qv8c+lTb15ZivGj9
OFdI1hrH+S4gj3azQ2llh05AgXJpFQrYXuVUa9TG16TGhwQpotG7/dFuUV0BA7WgYPItmfodAb9E
wvF8Dgn0y7Sqt2mGRsNaMsTPSJw/aDX0g9J2i12n0O65Cth11cUJLD67EYj0TLJ2ZPNAB5s/Je//
8eGDtv4yRvW7nCo3MHK3jPWp/wf7/8arVkYj+puQwEHFv8vzwNabBFtDZYShemst/8HPjZt0C5eU
FOC7urWP5I+bkIJ8AK1GJxDRYaGF4m0jjt2TlkJyMbeaDDMNdACt2tU2S7po87e64BMh/ZbsEE9M
gc5ksh/4fhgOqW1cnQ+/pDVJcfo1s/5S983fmQs8SlPvqTdZ0yd/ebsftcF69SyqEIbZ5laE27Hc
8d0UrYwNb3zU84Ciq2dzBF+bqvpTayYkw/P0d+tZujazbPYdR8216ZrztrlasGhCRa1Ft4zczCBp
JhXM0y330h8n7b9BC5+Xicjo9K4t7q0tCbTK0g7dlYqwOzScFNFqOwrCN49dhSypGHWukUZ828bL
0jjc3BQNwWhNYTUtz5m3t4WTXghs3iXs5EixWe+KWgbJUr+6rno0B1vuvTEJ+z47LxOK67qQPCp6
GZXuFhfae1XXv7zGcEGdN/aelac/6c75tqKRsWLh8hN0Fcdq113qNL2LLUtSSIbx0KfF2e8ZilvL
PJhttyArY6ccfLqLfbMOkRI86ivSGujnk85rv1XOieKWdOfXGSi7AeZrdd3r0FvfqMA4WiV9rGtf
w79WsEYOXETic65leRVBBQGdaqaicaChZTTrLjNquXGmglLziWUtqQjzeuNJFYUM/Urme509hCD4
aZ8y/odT6jzLWoFbJOwQjeM+1mjvhTDzSPg6W4XfvQLAg5luPNaz892N1AdbqkeW1xkvOAWYMvI8
6ov8GUvWc8aniPm9B0XcXhLTiufWTrlgQU9wKV0XOGTKEZkvtgaooSvSj24jRmlR2y1r87emiOFH
yyN+nv0G63buPfNEEFIZOPgUmFW4XB2vO1djHq3aVgW5ojQWA1UWDtPWRqZb9uemRh47afNDi6x/
h2ic4087DR3Tk62vLybvi+4qxLyqM8ImrdPbXQ/duChf+85/2DyNIYZ7cGaDWiWCfq7tQVhTYBTQ
QSYLpV9P34a1OfvFI9lXrcji8SQjDolLHd31muohvsjfXTplYa7VwN4FtXCaixwgN6ajB850cmz9
KtIIwBruvvOraMnlt2Mhb2nvi1Vvjo+jwdLlQU8GyWbWUTXAWo3txbXUp+mq5TDhc5vTcT3S9vLR
JdXNKf2USIOauXnHsOeuxrUVM/3ZWo6RMDfifC2LEKmIwqTS/27vyn40vuEkU+IP7aEluXgi8GSK
Sn+Nza1aT1v9Jqx62c05LzRWg0end+Z94c5DZNV/B9w92JeqV9vbfg1LhwDQ4y8mQSVsWeIQNLrH
eV0ObNAvozB/bVufhlvBoNOM4/u4+nuV9Q9Zh5+DKyFOFuNN2vP73HXQdroWkGLdHjsHfmme08iV
7ptrVj9SbJ9g5DLMivFWNsuDl+QhJ0W1w0KUhB4fyEBTvAkdyneb3t+EoS3UFwbZrj8l/fRuu/Z8
RRXhh9sI7uG5c2iI5tBUmxWbvlhQRg1ZKIfseUY7zL9fY6/UmVPxiHqMEMFK9rHDSR+0TAeMZOqd
SQrDGBdZm3Kbzjri7Rzj3L5WKzJJ4wfijWOKyMdgEO/KoILYoX3ZLZZnIwPsBC6qL5XlHxb/pvVw
XM6E+07/lmX95BQiBWcGZZw7cjbWfg01KMM4aRot6Evt3cHdtBNu8+1LxmvLy6/S645dY4mLD5hy
sBXU/yZkoLiMgZD8KnQ7nyFfXJcEmf3YT4gEKyd0fIdJw+ED1DLFEq0VzAOr6kQ3OqAwjeS0Dhkg
WVgDqeptGFe39lAjJEi1BfYJjUmIDOaPNXq3fOIj7Yg7yngGWpQBEkuEaEhPI7djUG6G1NmX91sb
V2ERIgoFg/AWpvcFCYRVgLlvA71gzvwIe5MFCdhd6Pn+ztdM4uOMCux1+qPwsO5qrf22Kjr0yh/H
FUWoD4YM+0QKzLOZFueunMD1GZ3u43OlsStpCiZjyrOT1/rwYOUK7iv+YGPRrtWgriv7+wG9/ivE
DcSSG49jcW8je5TLcJOjzRSoh22lbphTyqdiy57WOqevrM1/zdpN+erZndaGDSg7UypdRWud7NkZ
3GPbZB8L4pajIjGy6ovrWmx8THup79BbuGe9yZP9KgYtaO6SHs16L0xZ7xk39209xhgMLyuccjmw
8rb2jZI2JKqFfJ2dwudcBZOxaanb5L4sOa/9LA29dElxzqmHDGknh1FLO04gxpTH0dmiPkFYaTv5
IUuNORLYFANRdTzoWfVcSRsuOMfKJt3feWkdRFGtAEHIvVZvu6rFmkPCfr7ddp843nxOiY5bANPv
n/1nkaXZE0gQz593rNUlc6Z96RLemfgANlP+prZsiL0lyE3hhenkXSyFuKr0muM8I7OBtIylnKcL
FXl7La/yvYuTDaGpG3pDxi+MMv2VoidfnZXuFhl5QP2A77I6rc1rtk0aVJ8TebXsLisiQGOSVqT1
/xm2H9rEqPfC5mcd9TP6njp2HLI9XaeIsyFhAt2AY1VbHaWoD/wZlsh87oPGtcBp7uriTnViVxpc
9rnnXTum9bssRpzaOy3QztNTIVHMQqbe2dIuyDgDCDzEKGENYbbixUFcYTK7GlYwTcnvGv1PKDTn
E9OLj2hc+T+uXVlvI/SalbtRt6z2vpyQD5AOctWm7LHSBehOn+kBj+GDmuxAWVUezt6o7yh5+lWV
hXO0WuabxvoqSIgJBkPXdoYQHZKj7FjhFSUWKDbV2ET7HptBvNSdz3M3dYHGjlHouyrNT9qYPZab
n3E75ne+kjfMc3ihsYMZt6b90hf7b2lhWs6BSLVElGe+J7SVtlkfHBB8lnwMKR5AgNIPg9nOZ5Qn
e8IA/3S41Y+qt2KCbP5DMP/gnHgemfB2A1drqDNg29r01brRNt+59d4dkDVTjTL7GtphxYBsgJEE
a/UCj4ZP/85ldmv/3VcNYlAfbYnVMZ1YVRmPWd6GxvrtmSxdGd4owsf7ETZh/bTbvkbU1XcAeMUp
mVqEJrZ+sLm0mxFnRwMIHg+231OkCs+YN4xndpkl54pJE0s+EmCpRY0xsoH5ILCICa19vRg7AgfS
wB9apIOG0MlI3nbbwM3Q0sZJuXY5Q5s5Rdi4/GUWI5WJ3tTUmy/+NpHmzCVbwTKrDro/4NBZF7ZF
/rbAsLIr3payRdNoFuZfLSVHfUhONYcOn7Vtr1uPDWgf+NKURWgoll07ydepd35k0T0iwNBVjkhe
m/vbJkkP4FTQFgSmvjp3CztE1mNEIgN6gNZwZKHD64xXfTA/25kPj84f2/LpYiTThQif/qHUdAEA
zShWjP2H0XhW3PvZFUjZRTc1rdzpKBvVi8GsFyLnl/SodM8mdMM+EXRMYsx8wZ33L7eEPAp8U+zC
5n41AdcBU3EfLov3kBfW2Qf+P+B4+NSQjiEn8sz8VgCDhNR/dbFeyOKWGlC2qpCPhpba4qDVWFv6
u2t0E54T+A6oSjH08qF2uGqK1N/bc8P76hf10zLjFSGu5ntm0QQ8kifUJm0opgQBr+ielsTzmJ6K
p0aM10St3blNxqHlgllfJtFpsPvgI1C1J67Y7qAlGp4SdEKrMZ7LUjYn8i9hkKglr3HojX7KwlrZ
pIzk/6rCzY62v6n7RlkcLBt5QT3Oz2w9PbKApQ5xzWe/u2IZg20R6sHBnH4rRuu3gBavywuf5fLo
Ff0fdIHpcbXVxaZL6xEO47t1FJaa++9mew5X2/TPTdHq1yHz090Msp1ArBxGDO2dWhBN2i3SrB4Y
RyK4jUFAUCgW+RrPm1afxqahvlnYaXlAEu/vYDHW0CBh7Gbdv/z3q9nQ01M/J9f//fNeE9UeI355
yK9sWcOvzsHis6HgDyeELwYinGehUBIVutoPs0DLP5rpHjx5IArAT47l2Mt95zM9oELHokokRFQZ
5vSIoNDD+sqfw3kE41LkX4NvmzEjvxFrgKQBdhsPlyI1sfrIzK08dSQhIeJ5rr5R/XPWIYAraK97
WasNvbx1378H134xa/93n2X3+cfc3qwSwoDY/ewm6nZ7qzndlqwan7PFdV5Nb/+flA96M3uyiOX4
7z9pPMO7LKs/gssSCUOmwd5s7frk2qgQjb62Xv+/33Lt3bTOfesnc36q+qOVGvWzff+CoKM5Ivb5
1hFKWOskbonuNWdrXfZUCSNTM/wzBSDpjdJr9zZbFqEYKtnVqDDPSe2LY2HqL1WxWU4gK++0yBot
/uaWV38UYdYZ9tnYEvvME88Lqzh3SZ91z//7oubCO8+5h6jLzbYYzwQYpSfGI6Y88VwXZFQZrnPw
u8oM66pfDplTl68t7vYiUdazWvTylUCVmygWyte8Ut4cc37rVt54R5+MQz9q6tkmieWpTt4LMoKf
h9UuQ1GpYbeauXvVzAZLL2aOgXShlv7plkk/+Wvw9NK+XZ0E8TLHYivswO28crc57hg7tpcc7LuU
yUU3Eo9MJ4e8LLrPNuci9PrqHYPZqZl9e19g9IgqmRmfGWbxoKkrTilspsHqG1TK01f+hIj5qbS8
P/9laCDQu9t8XzNKcpsTIQUuRmKg/9VHclmYdn3opEG71ij0y39fRj5E//dX//3WgAIIsqylumic
DhpFv0ihUCL7Fd1Cq0yvng/bZSN9iIgWs5Hv6cUOa4SOmMZZ3syuz9BET93REWMsp3Y6V5bdXf/3
xU34UNfd/eetj4ZnGWhE/t+X9C5PXXz92qMbPtb/WeRRxg6sRqQZOMKSIUaqlVUAi2W5jOMFzVI8
IS25Fdl0/3HbM1mxnGN6g5HI9lGMI40q5cWphgOW9PQgrM4+aYM0aPK9/3LO6rDCTxsOPoERxtIU
K4cgF4RNHMvQDvTRIb+r27U6LfecFoqOv0kRaveG8Iyzt2zGOdc+zJbkhNifl+SVi10LeJbHJxY2
dCz5PSwISVV7sdfzmtR1pGuAs7oy9bCx6+LBtcDONjgHg9vmPyahy8ZThVt5p5ftBWH99M+07Ktb
Ceep0bePxlzbEEhHf/Y435Cne3GlNm1v2jcX/9AbP9yEJUMtFxsst8rFu0FoL57VEruENqE77kBO
vdr/UovMzja2cciFFaowMXdzna3HGQsBY4Nkjana5u5iORL1g9xOGeKhbWvvYFZM4hW2vtCtK/R3
99fhvy+pjgRn6tS9oZzx4/8Qd2Y7jiNblv2hZjeNM1/qQfMsuXyOFyIGD86TGeevr0VFVefNBBq3
3wpIEC4P9wilJJod22fvdeawcGc4Zxz1xt6aM+BhgEYbx8TzhJjUMiOvskmbzz+LRUZ6YBpSNvgk
e6MDg04wU2BqHAUrfaq65eOd1yfVLrokdngLTQz+RInqI70r8JeGFG8pySSaX2Z+o9ForQtuSSoi
p16lg0lGPC3OiZZEa2+IhqNO7mbZz4qroj2L1cQ/4vUNjsIg9TolxbBKDJ2IcNreMZBHmMzs8I5j
bj8wf2Kn+VN+LiNNLH3NjY8aroq+deNFKLeVc3GkkE9/Ln1ZAYBjngzYAiwA9a1HA7klctLRs2N/
q6bp06kcc9fYQbE1KP1QytxbrlwsvXrLFLFgqk5Tn5SsZMM+qczsjTcqOoSGFm3IBOS7rBaH3jT1
t5WVN/YxjGuGnZVBchpKWWNXtD7TqkcgdMyevpPzIp2we61cmaycibqyscx3EUuygmypVmF3W5AC
5bOwaRvRWYgbrX1zU+TevsvxvGT5hzmYzkqpKtvbTfIWmxMIiNF4lqKPLxkfohDey48ps24Jcu0+
FHR3vLRP3y1qrLU2qmKDTW4ZTlN2NCcv4yDqEeuFsIPTnIde7dW7qW921mAuS2Ar+37iDITdnVW7
JCPTFh0hqtFYpa5r38raQhPulUS8reWWMTHjJcPkeSFEwnNp9V8grKY1MQSMLhwRVrTM85OMKnxJ
rjJg/QOXSjMvvCHrkShF6NpO9mi/SAYkLz2P2FY+5ump1nJ/K2OXUikfjhYArjW3I02tpBkvqfdG
eLE/F7qtLbMem2ieauLEXaj86K3RS+1MIdq9mFrLobp66kbPWCMYUZs4kU2oZ+zT3dAqsXx87EXG
sPPea77bWmM/W8kv6OhyYSNMV5guoPuQlTMwQrJORMTk8oSDbpmc6xnwQA7VOP5ZfFLwC+2MK0I4
fEF0RUoMeoUbJyqvlsB1Xpo60wrL8ZuD5cMw/Wwt56PE0MKJmijtDnw0M3D1YSvox/T7KE/1W6E1
v0SGLasKTXGScalTMUr72ajTc0TyGmMW2AZGm6Lk2KQ9/CE9gA0oblMSZVCeCdVEHUEDWzS/3crE
i8X/5XnUi/zcQozYydy8dwaxIwXHfivLLjhGvbmPnewRQ0bI64CZOJ4OHaa0KeMLnxCtE6/7mOh/
icdkQYTMWD3e2MDr7qbek4MHYXgMnNHcEp7MqdJcc82CHRAg8jkCw1c9ReZYzIsDMqiuxtNgUYEl
ToBlQlU/lcEmH3IIeKxQLWvhhgr4tyFifxUlHriSySVr0HjBXkSFtiRxNFEU9wQgRkUQO4o/QwgX
z2WIgE3x5+5dzidLvTMFzAcuDPGYW8Ks0Mm9w5R09ZTPgYulT/PNjKS4sFciy/TDkKGQV1DVhghw
hUASfCz+YzQx7ERxH3gZVovQb8XxcRmMkfO3nxeIMD5lcipi+vRSs7eR1X/g4SAcJiPWEN+GjhQ1
eJk9QxwiWonrkbHtp36+DI2nDg1Spx1AZ+Ac7Y6HZJb0GEB5cdDuHI2aKKQzdGWjZxaq7shDleQf
GYyyM+mS4lDg9Vko09G5SaMcra7u2GRxUNik/baZUtNlLOcyug9vwH78bRkK68/ZR3GTvhbAL+ZQ
4xtwA/vcCUc9FdNOOlR/jyVniNTBbpt6XYjsGoxBs7fNHmEwksNF7xnW6LEUbZvG87Yavld9MavH
yGG0YoI8ZaCqGHdtWJ1q/AB3LODasuKntqGJD10WhbMtameRRRQfqkuakz84PWex7Dln4VkRaOrf
KGjqTSYnxsEkoNPjbjwRdtG2VaDsDQEQ9955LBBTOp/p7ZjDphOtHMeIt0YG/jrodpbsonsRUD8o
0sVl4i6nOpYnJa1oY870iz/PfIj7b8O8AmLfvU22QY05csABHREB2plLPA17cJ0QcitkNaz0+ZYR
BDl22fzQzLpoO2pxvcRqEhz5osaznq5kXSRgL3A1C1u1VHwl7DIV4N1sEAVj3cCmEU5bp8L0TfI5
PdH2TPZhXbyXFkLlEHnmIWGmxYm/keNvXVkXBuUEKzdrBsJA+ZtHUm5HWjDj6A8GxxtxzlfBFJ4T
CF6+k526/rOfWvdql+gXOkplSFDv+rjnXKMSq8Rt3HPQW8Uh0o1XmRiHXhv09x5D1aZprWdCtPJq
oVQbjgPmi6p0wVMbbk6WZ6u6LmcXL1mRHAeyyMNv+TTCcPKzaefpNXcqNyyCYDKcHl+p6DQ4P+Ys
0OSE8ZXUl3MTlKU3wKIFDKHjkAUCm89/fxt7HGAmsGvZkHOMH+x1ksr80GZduuhNu1yNurbVY8e8
OA2NMU4K5i7pfPMmVL0ZOZydUdG2qk6qUzIz84ggBEdXtjvLlZQ8sC1WRSdT8HphetbwCLKcrSZz
dF70svOOhH6cZYyO/TlCh2WvW+dMl37yUKW3bUNYQDpVRb8yDk6j3dZHY5LdzUvKfO9Ryy9EF3a3
x6UW5jnU8y89m56s3KXnTXHpi+GWBVNw7EYFh8rGaeOP1TF2miOTzYujTFr/yXb6zWMz6Ke6Xv35
rLal9QHb7GpofBxEk6YvtQ1OvA4Nb4UX2NrC/0z3pm/bqwEAFL7mETqRbJde1dtH5h9D1hm4qyey
T8eyErTMfUXxBz0Pu6RR3JNy0j5RP+lZ2MDcnWJKlkFOmKqWyZykkuHlcXEYnX1pYCIfZCr3NF31
VVlJ6C5JD/czNgfMGkaiPXHnUUukwd0XWPREi9e3dKeahiGZ6aQW00oLfW2tdXF6N60XZpDRPQgc
9kNoQQ1d0q1ReogpVZ1SQqeWOM7kYfpr7NUS0WlMojLYRKPGnAsW7UU0f6bJwAJuAIGxdig7ZCjV
YYqH7DTMF6fNPlkUBracOD1Wbllv/Goi3I0P42Wkamjtlhbp4KlN1bf+jtjNk6NEcGwNToAW1uuD
Inu6iOd/icGK7rl2628FoLmjbbbRc0zafFkzm27XdR0gG8xTWyxDOHN1lxw7UtPGBQGE9dXMbr1j
XbowsyEE++NGBiq7+cK5PEBQaTe0m7jTx2PcYtoqY8vdNik9ASdTMNZk8Va3dR/ubbvy8FV05TJv
svKISSxcdf7ULzXOTouqbbpNhXJalEZ+yXO7eyL2VG1nNAzWIeMcxPYTEo96Nie0jDjJvih9+8+U
bFKvZRlAPJ+dFZqSJkbOXkZWH0Tv/05GU56aqHZJXNC3or877YsAp1kuRbQSo1ffLKW7W5185kEy
OPMcjqGJ8q4ttaTIr0VgeystMQB2Sc9bPJ56i6CNTJlFq8dDAjasaEWEzttgrcCAlK7sgoNh6xBr
4jmdyRwjtxv+quxt65gKtyQ/bWKFdTS804EJN9UNzAvLLuiHGthilxOzBUyubl0DUcwMSXpUjf9m
WpQVDae9lZg83Amzo35pGtI5Ua45J9sM4v0Q5c9OXe7SwI9vUyHCF7OP2IBUom1FhmWwFJM86hHz
B6PIph/vOatWN+IPXKSAKTBoXsZB+544Slvntl3cejfaPhZUDexkKpweAYKRq6F+dNwpPWmRc8bq
Puup8/9lTOjEZk9ZaQJjyNSa6uVBV6qzfe8P1gVSknXCCwZnwrXCs2XE9PZ9usW4Upt6vFlOal5T
7zOwNaoX2S9dQ3N2WdxehMhRrBr+DQKENF04vSCpmOZhVMcqTxzQkXpLyOJJbzu6oLOqxallgWKi
XUTbPDPxPmXBtD+UM057OyJ1zN/Y0Sjfc64NVn8OWkYhlxNCAekXP9xKL5s9m37e7wR9S2aDeWxq
rNOIyeAazenbOIHVeGCgWsO/VaYeHvPAjg5ORqkeKmdvhNlX3Xar0E7wSYOQVWs7SzsatqV/NYI4
OfuxDoCDo680OsAM1rRTPq4cjPElkxLS+PDgtjF38LOeJJ1C0thrVXvNCeLoW0QA8pLMF0c518GS
xaGGJ2KG/dZkYN2VG6AHMTQLmeT48kOtHCTH2vmljBLcQtpHz+OPljjHJiv4SU1vp6Nw2rXbscdU
cDjHRmhvtYlGBvMppA8q3oImD29AkuL3pYnefKylkW0MTAebPAGd9YgiF2MRnVvWtaz47kL3aATe
yqUSsXf962FeM26aQV/+H/JZqnf+tqKNS5InC7aRsyzapnoVBt5bW9PGdQukhTfUUktLb7yt4bP5
qhRbcjkXFF1ah6AIElKvcfWqh9NBixJcYdnz7Fi9EPCPb49LOlIQOGllHskka6+Ygxa5ftMaN/oB
sJUWbKi+jJRsYqel9k6UAzKbtY36EP0IxhUUAWJ/q5nKzh3s19Dru4D3pUJwn8a2OwRfdV92B1k3
zQcdau5V78NVBE+rLMiffa86OXrEOVwW0yZIfQvndy13tt7Jp6xYDa6Yzymj/lnqJu+XH9+9nCa/
q7qXNO12xaQBs6uxBHiRrQ6tV4fsO/Z45tgVbkILPFzgtMEBUzhhHBeqoanJDxm23T7AX3WNORwv
s8yHnjZY0zGNg98oVXjGfR/SGosmizH+M9FFHt6htrhow8Hu9RosC6BlTcvoDVENawvNMk6WBtMj
F873guEkdzs2L2BWravA2S+g4v55lBGQNUVWbnToBB9TcUdCdT8LW0dMHbJ+Yw7K/WzRhmBP2q/o
acRUrXcweN26HF3zOU+gGmq0z49QDMDA0vNs4+zT1MZ6LwnxrArW9wLKz7NGDoqR1nwVJzQKH1/1
SH7kc/u11WBTTuzYeHpcmMqAY9DFxTR/qx287DL3ZaXj0aSsmyPFYn5v8km/xezYbaIAmrKDUy3L
EeBAp+MTmy+TD2AALbpZUlM89U6uM4SV/j8cuxKLDpF8D8/ACYuRu0gsEA1OH/n7PJoESRpOBE1v
0v/V+nPpDScxYei0DMqhod1zOE2O1lxN1D3HHl+mLw7Eo08YJO/kjDWKARAVsciaczpSfff053cZ
2GnGzeJgN6GkEIVwv2oiNreOUroKfyE9xk+PC21baxfNT8gtTP+m/x5cIp+xFnZPtkkmMUKxf8K1
zOlyrsrSAb5KKYZFEib5zxQvLBq7Sq81YYIV59qffelUL53WrnHLAZ/OAh96mMPsyNS82TjP3Kxr
MTWXq0n3vwaVFyfTDav3ldVSTGFY9e5Ow4tYDSAdyvkmKdP6ieNV+KPrqMckHCj8CWrr2lX+Wid0
7nEcCGzUMaZCcBX61KyHQSO0oFyPUcGNBQFmsvmchuALmhH7R9aBG+xwDq4hr9qnocJ/nrr1R0q6
bWlGXxI381FSIdhKPhU6+d9HHdyV6gINmQOA1voW5q3KYaPkwKV734ktY9t1cZ2ivQXrbtCTYz34
CW56F6NxzyrdVfmRmuNIS2gDI9bfR7NaJqao3D02DhVjcQmovNeZVh66rB8/LL1olir3aXdQXKQa
pGY16SN7Pz69yfIxnhMsPxDBMvj3v/QaUEg/+PLFxi0J2SQ/GiLXYHGvnTrsF5mOH2AcS/HiEk5a
J40Sm8fDzihgqEnxDIYLHqJHN92OBu9HXXXX2OzKt15Vcqs0Dxu2bJKXyBu/m0rYF5Xa+YL8mXXJ
R9JNBZ6aXTlh2Vu15ZCt01E/0wsmGTLronWp1NMMkuHcyPc0O1RPg+FkB9hEgMlilx8JG23X5byd
udaeDH8YAQuiheZZY3/Xk/EH9Wl9b3A1+5O6stxVOwCeOVbiSl0ZCuMRVoor5kSjjSNEkVieIeOW
4kAGDJkU4ojy3E+MLNbMM4Ou8p8KalZoGRuQQPqdul3cMVNg89dxXls+HQUXxsCTLGcbZO2n30XZ
bruaolE36T54Mp1OneUSOppf1twdjp0HZMjEQocdtjU2lVn/IBZCMrAM9yw93iGizbsKJ7d71tFt
JCHed5q4GFgEEflQJcYRiSVfT6Rxb0P15dECW8IJ6d8pAmBTu25tbb2BNzguy3bTGmV8BnAUn72g
pFP612OzTZ4losXu8a2/vv/4qowaeioaWCU/D/oNMBubdJM+Xf66uArQtusEvxItbHaP70dON9Ak
EF+60aTabkSEPg64l4+jo4x90FriDoO0e22/SwOHIAkCkpqyGW+80nTrPD1bsKrJa1CATPIbP/7o
wCOtwshK92Lm5ctG7Qh97fSB0gIiin0PguDM5jB+dDRCqTME8LHSfy4TrDyG+as0yVWEemu9Ggkb
fNyrnSNAfz3Oq1jyrX07uJuSvi23G645xfCu00OUqHW4HyOZmHttas1TGmzFG3zq9mc1im5pJKgJ
wimzI1YKPg4OXMgOre5x6fUBzgYGW17wV2SBvV+2/tmdL1qnV/pqUMZvPpcW2H2j1Fd//oSE9Fb1
OkHw//vT4L4mcAETZUinqtvgTr8QPIz949HjUoOM3rEdVuw0paiIQ+Hlks5wdIQsV5ZJ6rIj+Yt9
QJoHZPMnlQbW9fGtxyUrI8HND27nH3/gBs2rcOqrrEBve00UnbXJDCGuZO/eVLeHTu+sNa/uRKFl
/O6Z6/RJegn1fwqdfW3n+ee4yub+ZWk5Yu/K6kaxijLsGtZdmR2n70lYbzhm+IRpevUau8V9kt6m
bKvxW+/4ak1Um8Y2vL49bLrNSKL3eepL9uhgNDeP6jopjrikl2Ucmocmq/E7Npm2yEYZMGdZsqSj
Vf2yvIgTmFE0u3DEJgFH7jccqzl4J0voNqZ813V9r4XAs5QonyGyqKVZ8QjkKE1vQE200CciY4tE
Wrc0CZe1bv4enHekf46mhptss4YUIPUl1mQrMTHMd8nBNLBOa7o8uHP6mJaWj48wm9dUPKouMoKM
PjlW6ETybeRgq3VxBZg4QYJVDg+NIChTVLXkh0kneGfGHqA7OuOYVlaRC0nVSUif+5SbHp45mtsE
OipgiqBZyqNuqlvQN1iaVFQtyxFvdcMNUvbBTAzEEmxr5mKs/WFBE9lc4pZM4SzM8TRUOmzvzZMT
1DTD518sQH4iUaRrX/N+FrP6aTHGOaPFv2yFhNvBwXBdK2q2KOKM3Ie/BvRvmzpzST6YLg2QYtkV
9YXEFUxj5L3Av46mlgDE9Ly97qT72AJZQgO0OmS2ufVgqiw9WYMoGU5omN01J7xWJla9qKupIZjq
GvgIc8ag2RytW+xovlAAMQm8OAkFFDvZ9zBAtmFST4MVYo5+WuNngP1tUeiiOo8VVuXQarpdQxw5
64mFIkAeBmXlT1PDchHTz60spLA5Au9byb4L8pNqi1Mdqn7ZUKcvJtOEghGzR6K/Mdn6SwZMHKGm
BrBbhrdWM/2TzoCRymsBqnSc8uOKpDbVDIqlPizilhhv5GI7b8t9IvRtOTD4xPKUtiltHaxPPNQs
+IS6bGj0yyavv+k6AImsqwG9GFWwDqyKn0Da1MQldtNqGYV4WB1c0oNjWt80vVsGvkqWakqABwu1
z3Fy7MqYhGZn3iJ6t69e5JC7GFu0Nqzrpotp0W6CG15hxO+ZKDoF2my9YkfjELTR097f151xRYPJ
tjQjFxpI/n1QxvG+q7WV5Eyz8pgzQNAL/NqUAQEZA+8zkozTtMxm3U+Wu4uZLB19BeTG7wGEy76t
4v3UwgqwPP6XG+KBh6IhoxAmYpHNtm+yMnZDfAoI7aor3PTUQ2SUYYNcSuioHltwL6E7AG6l/Twu
ZDlI3BPpHboBnau8+wXG7hsQjhGEotlsqnq4DhUhOQKi2cyxFDizVqM7fHpWBBkxdb3Z5Xzw7PQV
w561hnjGWtRRuPb2F4eotWHYvxw8ESvfmShpho01pWJjdqqZm6TpyuEQvDDayiJKlm90swsOQY1p
MgMYR6cP3CIIQlp9E0Wcmb+mGq3jwgw/SagiNZZfzGOxNm5vtFcTH6lrQUucquaLxLn9VrFQlr65
nabgPckJi8qRRqVNEPMwxMan5hKjKx37FsYiJzRHAFuLrK/YdXmlI+2bj1C6KYZ250bdUwVVmLI4
26SSnMVBMHHu6nNCqib/JDj2fzOjZps0ibsWrL2govi8WfWX8rqvIKULycyQdtmFzMSoxnoLWuB7
5BY/BjubQSAzGAnq+jLCzXUu51vB002xtuHJYnrp5B4Y8PvEttwxZGLdui8V+sHVTCDwhwaoBSj2
GyMqrVPM7PNOyAGAChNr2ABYqowKso0J76vGp+2MJCL0LssWqmRmRG8xyaBbKqf6wWiYS2w61Q2y
OppxAuAIVQNQpEx/qRns49BHRMUV9UpIFwu2vW90rT20vXMdC+tUCWzw9IhungGn3PKneN8YTjzb
u+e8MiUHUFCcBt25ZTbVIk2wfutdfmeCDpn3oPrW1fgwxpoQaDB19SoyjPUkC+sA/RDTc3IsQI/P
bp7L4BY3v23ideWEx7QWvzWkn3XRV7u0z7SDHL3g4HDrIepM04oAf4+yIyk7yh7jd4sbGfD6bw34
I+gv/1g3XownXX/nk/Rex3AL8c5tPAcOiqWEy63WF+BZecWUkKvSwMVnlTjSNBueSJv/grkGqzBe
FnVImFoY4HbfVAVQNsvb57TW/EMTXGtJ0pqcSLXEVYoLyaaD4acgB4fevWY1RJox7PHAse5szBsj
fMM7GlN4lz5eSYOGPPWesTeVlu0JGZLij+RJzwr/wsCneB14DGuw7m3IBAjI6ufJ4F4TckzO2qD9
HrLmWpE+21Y64yPGXvyuiuId5QVfVJD+rtrutZDTh5yMixmRZSeiU1nYn6kIZ9KpCffG55CdQjKW
9efQgKZp9f6jHh33IBTZtJ7vE6yFa5tRMU6Ceycqx8OTP5U04hu92OUu94fb7Oiwr12mQB65tZ4B
+nDKyBSHrJFAAYQ4zPNb5kb2hwRLmJcUzh789Mlx+4uD+/+ATwEueBAfcn9gQkVI0qTR6uLQxnG7
yQs+Sylp1GHknBHU+SXtnQ1Bhl9TqN+arrqKsDTOnkoPtQx3TlyId2+2h2DTybBLx998P+ZJxdoq
4c+e+yAsEK1Y1vHMGUi4CyZEJ5vBDPSLMb6OYsRcGp1sV8ecWLIGM5V2iU6DXwR+uqbfyeGRXScN
vRvi4ocPxyfRGDloN/lS1w3UZqNstp5B5VFrvb4MxhB/WWOvW9LNZ6vi/F6Ag3KkgV0Ey0hX5l9I
hN2la/C2WsxQQMBa+nMcH5PlCj7r0+Qw/mJyk6eOEFgwnKbmR1ExRCJ3rI3K9W2Vhd8CvfpV2ANu
JrAISO9wIURyKXQr3dFQWKTaVtNaBF4tzNYG+YstnZanTjPeoNQlXvnDSKpv8dD9rAYbZw2RnA1i
bY+ZeTz3EkSsm1W/SeT9TsziiTQUSQR6AjtvoCLsGp/2vh9XBzHI6kDNRAv5XJN/WVQ+hB9TMl8A
I6K98ehVvFSD8S6gCxPlLuQKdTkLAG8XaRkQeZ7umGtJUKfFLo0Bk0ad95RkmKL90gfJBIxibXg9
JjAbB5lttcumGvZ5hzrrCubDBBSCd2nROxA6PMthlSbEymldPcUCHEKLfLq07fDYSGXte63bOspd
OtKbTjJPcVdJ37naFertdI0wyf7qeu2JAPi6ZxzNa8PKJWcApeG88LFWlxqb/ZRB+XU6b9P/bkLR
rA0LqEODi6TEKdx0frWvDMIq1hCdElVyqcOtSzx2Iq919imuFk3aMd+CqevSzgE0avp3L6zEtcoD
/Qq+u/G0cOfDkDyIIt3gpqL0Gae3aIIwKq30G5Ef7dkSqtmHmF0WQ+C8N7TtVmkg7ggIDmY0O9vh
NLF3o/LAKTASx+Uu2dGohW5cQSYJzKG/5qRa87wxmWS++V9RT2PISmeESlNswFr2+5osahIy1WfU
UcFgzMWE2jUEEbvHqM6YmDysLkT9zBenrI6dCw1rMFe4ewwTO+8grkMRJbsidvecpTdl5tNcoZW5
C1OmKJTT3UkDDvIWmuP4b0Z1ir8PuUQf8kzDgaTkC9ewId/Nf/4vQ0cxXrng9whoy4lJM14LOCdK
LXftMVGH7he+EpcdEdNgWKwVLzXuZhwCRes9G6P9I1RLz4hNmmY4T9J4+DdTxI15OlqZjWFZzAMh
H8/O1vkHhEkc0qEF+/dnByqGs8/Y8OxC9o00GaD1h1nw1NobwoW8lMqNN3aur/PUGu/CbL4NY/xu
i+jMtqNtVAVVD/XtRHRAgGZhJSkMlOVc2zH+Q3+fyPGQRa7+3WhqMQ/I+9vz9j3d8QzXdUxdd5HR
/v68pXJA/2Qt6L1HwwQObXoh743/zB+dEz6t/M7i9J0oabGbqLD+eGLg5cAH0ywmB5Geo3Ft9+hw
ctxoo3QOveergxy6NW6k9MUy0pfQH/NNiG+YplW7YRVv8Tvm+p2Io35vCXZpCgbdRFibKRaQEfTa
A9KYvXW63Z3aIunJEisD9oMdrewGJChhJWCQFuMMyhK8QODFJwzf+TEsp2FVk6KgUDLXbVCXt6YV
6pkXwALcxQQIrQL0pZKKXrhAocz0Ij7GcA+X+OdsopN9zJI9wKRpkphVEVrbToHlgiFH9qmuPI93
14bKVhND56zVHLsCMlEai7nBC3ez9Ns1CDbWBiP1DyGBQIizIG35OwxyToa2TUpTnSenjLZWNIbL
KLOaDX76+mBXGgz++fJ4CEb9LcHHuPnrW1lURBu0szdYDfTFmhQZjU2CeVTzbz1+//GrbuQwx4C5
MVYwRVdnvtQFEWDDaE+TrIhglBxNBZjulTcWtDdpM7EGGD/rXnk3DP+LehYTZdh7z6hDDPcQwM4N
Tj9p14xA0rlkCu5Ea+PMJ8B2eUhflTDHveiwkoQIGetBKzJK8JZRJLGBqlCSzX1cHOG84ke2tmSl
kjVpnhLSSu3ufKX9VEmXk0OG9MHQy/LweGil8XWkHeMpfThMeX5vG7veodWio2qXqWEu1mQa587H
CgpB7ENQC+7HyITYLqqEiQZg9gc1Ok+GrLBueEx6ADsRnB6Xos6AVLgKrKkVaadcL6mJ9YbJMdRZ
T7KvzNcYoKKvJdPzVBQGhsLJWIXUUiIK3W+hb/TktkCgmCEzeoyBVlNT90snZnJNhuJNjxOH/8h7
4U/WzajOqed7V4bBWzc1XtzU0jZ22/gHb8BQ0MsGcK3pDBypbfPANBoo75UcT7eBT+WJjLLE5WyH
8AOUbDa0QIJ2MbmxdWo4l2lzs5SoV3Z4+DDZbFFgpuOghcWFgWI17UP5BXSUWaZu3pDJqJZG3YvD
YPpkSY1Ru6OW0BZFDV0iUSYI1YxTKGoxLNP5Pmnmu6NY+6GT7ZjkV753VZEuQtpbpsyruwVWEE7G
xCiFGSRAR8k/2QQg1j3LORO1asj4zBgDrKt/eALwhdUZxLPgWN+ykLRAWZTuKnLmM0ycQetTLka2
KVdL1x3kwSBuu2DygsoVdFnpEaRO8FfQjo0Poxf+UuwQuFPG0zRZOHlh1RtGzaAMp9w3XiL3hl9R
mqN+7bQxVpc4UGRJS5xkQe3TMZm/l7DeML+M6IlUHkcVSmgcoF5d875q5tHV/AuD5lKebRWd8FD8
DOx0oJl9pmiwToFlY1/Nik/68PbRDfoQ2pEkEJiqfC0tIpEjZ89gnghrVhbHE71Q65gpXNshLzBg
aOILN8X4Ec24dL/MLdiCPQ0cGMHKHoga4wbPsVLh82Ts829Su8aOvmW1z6FIrnqWm6UaNZievV7d
EnMKd0Rmj27mq6sZS5titUpf24hbRGsOpZVnJ8yFyaZTnn7RXGQOT/rZwXRx8VplfzZJgRNJNRnq
UiaQbRhX7iXJZzsDnMe0dRljIFA18DsQR8fLYQTtj0cOiIGv0yLR3hk3MMCoOngjpiD4sXb7htv3
iODm7/x8cLex3vzuoi5/irOhvhRCdxeNabYXHIzWemzM+GT36bjrjO6z7FA+up6w8OAOq5xg5hg4
6l0VH7GFZTc0OWPIPiupTyBgZt2lsdu5u6KVW+Ia3dVz/EMQiXPMCJVrEFjafiw8yUCRaKEHJrUD
1KwLtRQduYlTh+gLjfyb7DZ52c4v6NyqNAmmaQxTQP93flWwhU5JDzWqCcP+IOeLhYK2bDvDXkMz
YQd1a7Gj2Za/TNC5dy4HDmYDUSqaAWimzIAxBBpzHzMfY6UhF/zQuh2IneKIVlNvczuYluGIWwmN
H6d1np8tXoX3vA8AmgbBcKBRa/yZ+Pt/mNX918Dof8z0/sfD/3gpc/7759Tuv037/v+bAr79KucB
2uqff9X8bH7+y4Dx/3p2/5MDwA3GO/+/B4AvmKqSff/1paJ/HQI+/85/DQE3/rfjmv/J2ZnsuK10
W/pVCnfOH+wjOKgJRUlUl8o+nZ4QaWce9n3Pp6+PvgWUncewUXdyWgOiKDJix95rfcu2VV1Qo9L7
oYj67xBwKf+j6msBagkN8oJq83/+bwa4bv/HNjTHlKbQsGEYaz2LBnDNANfV/1iUYo6UlmU5qtT/
vyLA11TZnyo803Ych8rZ4nNsyYDiU4WXhzokIMWJ/dlOpNvV8VOacJ4QyhYXW7h1mB/sCnUlIwbM
9iYZSfenm/W7oO81K/vnKxD0xFTytIVkCm3IzzVmYWhpOxRF6NNCnTahxikjbqK7DhU3GwPZzcWM
iIyca+p2VBkp7kvPQEAAVMXqmGQo3/58Qb8mHQtzvR7uucYkXUrMm5+yvfVWjuilzNDXZVXuikxQ
4MSUvKlWH6QQ31QTPkLfx/3fbsSaaP7pRpiqTuK5Yar84PZ6YT8dYZC1zkuFENrvkE6XuwDD3oGi
gGpERRLjjAQ7r92R0YY4apAeM4xfmsAm3LgEX1YPygPKj9Pc0xJ6+PMd0T7dEs4ATCR1S+XwomkO
z8mvV4ZHahkzSzYsNgPNdMBHymg6QF8RBDRZi8UvK763I3OnETVjuDg3+F8nh0M1sjhxg7jPZjSV
EosF8eTUWZrc/fkKDefXe8cV6oZmaSY/n7D566fw5HQcrKCnNqARMnzYoq89bjAJQH0+HcJK99FD
YVGaR7KAZtt3rMq4FQEYHuKvxvyZ7ib2xl6QDoAmEqMbIHkGvY4DxS2yx7MyLN4oY4GgkfnUmHTT
tgOsjYTT+rLKwGs13QzQtBDb5Yz4S3jIedqeMzozqKAIfKfeDrpB30UaiHI1FSp1My3IP98E7dO7
/OMm6LSz6Ctahq6pn25CTNZw3MG59msJoCzArYPXjCrwjSnVsOt0c00ZgLUkq1fMQebxzx9vfHqR
14+Xlio1S7A2qaal//qUKE0nu6HrWz+qqmRHsul07Wx9D9WZtI0Q5l6TVDcVaKZips9QhNJct9MT
uaWaS96r6Y9YTtDnABkowMVuUV8ckd/hyDPSp2qcvwkivzds6oWRWHupKe0XRPsbYpeI96nDV4vy
zGDj9fWMWXJSehECynsdecZ/74O/bIP/q+jz2zIuuvZ//5f9+WmzTENl1AiuRDM07V/H4rwXZcMc
MfUbGqrbElvrISyTZUve3lB5s1bqp9FsuqOuE9w8OYR4DrQId1UXCX9OwgKdLaRK1V4OAgtnkQH1
BhQWk1ncXmsN1lRjpNvOek0luQ9Q8wy0pbExH+O58igckYKYKEM0sxFeNu5lT8KHyan8MuXVlyxq
Tg7HkrMjcsKUdWPe57J9Ap2aHubSBpWfBKB/4tI+0qf8Ns091PZFJ69tSXyVDhCH6WU3pbV5OwQ4
BcOiWkdmBH6l6FaRo3TmSRrjmmRbmduF6T98VuA9pDtcDaTSJ8CboJmzmhVqjnFCDelrNAIBDIYy
uBDI3R60vNO3f374xPpw/bR40iQ3OCKbGs//uoR+XjyrDmp3XMS5nzrGyyBEvrMQnp2rwHwykHzz
A3TDvjYgTVCVcXo0HE4fAa+EkQeP0dLU26wB+KBWxCEJZZ6OMoZzPEIVoZVra/u4zSpvAJfjkfKt
eLXJV7aXlnDArjjZRC04U3EyYT8DHYXf1tr4vMwgto9gBQfm0LdLN2UPsTpDe0PL6UYBLjh8yZyd
shVRTbSa6bTxAfUS2JUeVGU/b5ySyVnQSER0Ut3TjVfdvk7kIW2RQQSNYT+jS9ulkUafznDEm8qh
0hCNxDaWNTdkRkSc4kcTq4XiV3E13JJjxtykzGjiyQcopMqmi8eeQhJgACcGcl6kczZpMfspbcEG
JtKff6a1z/WvX4n2F0d49liswp+WCDzCqVSizA+bmA9I5o1Nv3ajSoiyQ2z7f/6037ymGrIzVdcM
G4XAj9f4pw2VwaboiQGgMxpjh2Bom28V/ICuCOCyBTbc14X8nQtXiti5Df+2oX/az9dHUqPxpq0b
p6HZuvbrlxVTS2RLw8cbRKBcpvp5nM0t1zoxAqBPLVEe/Pn7ata/by+VizSRXOisTvr6/3/6wjlh
cSEgq8wf0G+fwFIQiHwrRlu9onvJPdKukn2cxQiJhcR2SysyCtoj7IaV/MyIh+0Bn2R2/fNl6Z/L
h/VGaLZpm2xNbEv6+jv9dFkGUzYcmAU23XFICC/DnJ4iZF/UmeypgRbRMIX4tVOsZRECuE3E07kD
8oSD0NJYwYkZXby9PWq46VIkWvbUnfUOjq6dFrdJZUPIVRbECc5Elq+WWPcMjln6VAgSAYNgtzTH
vzxZv73TFl9KMIBw6Dt/augqoy1oB6SVjxt4Aw8g9OyOs3BimeYxWGNn9Kw5KElbuALptleGluPV
PeBgfHmwp+n3hI1RbUDV1X9ZCbX1sfr0jmm8YbbpsDmp6udiTc/t1NYjWcEgNu4MRTmLUTnj6YAx
5xD4bNMHdX2cCeNOkVr2t0//1DH+8dBjq1rPJRrAEvtTqVjIuG7BTVR+R/PpQldqY5SmwcyQ8Fem
7CiXXTXHFkMMlaLX8oiggWHZ2JAQVzmk8MXQmv7y+P3urRAgc23h0BuzzU+XVMs0W6yREqwo6BBU
RCwlFGt+Fkr8N8MXOcO3isNr30ziwnpC+xi/3iVK7uDSnQWzaS+rjR1YquNCzNQRFWa8r0dnPqc9
9WFYqafOWGaG6Cr+tB6YT/CXF+hzG/7HTRXUt8KSwtKE+WnZXFoZDLgmK58QZptzErRaGB0XZoFu
nFWXsl8NowzK1KQpj2YxIqvRZ1IBmpa0O/Kp3CRT7/58V397TY5t6Wy4jq2KHxvyTy81Em7o6S1v
QCMU4SqGQL3ddszXCgVUX8ckLg0zhvOqE2/GylqPcC0KKxTvfueYGa1TMmAWRf6lNvvdWuM4ulCp
QW3BofbXtabSQISloyx9UcSs6hOpF1WRH7KBCiVvXoo++xKMov7L+eM3n6qvx1hNAJzQpf6p8s4d
o7GWPKo4AVVPs51pZ3BlTC8zxfFSO6Gqm4gbCJlx/uVX+M0eo6+QRB04mOYQJPLr181YxJVKQT7R
kycnpXFWqxAcJ4rnI9GCC0yeJt1RYe8rRgguHg4VbiI+OZMzSoja12X6QP4XWz60rPqjUZK/LQi/
2YSpPTgVmMJxOKF9ujVNOWKIm7rGb3FvBS1pKqlWMVLkULvBLuAAhu/jR5N4TAeN9570M2RD3XKY
huE0YsEBFW3dpKUmD2XBUVzQdtuWOZLTUbHf/nw3f1Od6KZhORwU4I1o8tM+pbB6G2skJIZfm9iK
SUWhrG3nMt2PAyzoP3/Yj87Kp3WaygBbqeXYuu58flIHA585gYeN38iI3L15bnzGvBGqn5uoEI8A
9q8Ev/9oji/FOgFXGC5kcNz/fB3Wbx4hg6aUpnOioVr6sXv/9CIjZ0lihpDANSLaDIupPnHBW70c
52vGszQ3uvJlniFn8gR+GUbs49XKJSzMDhlJNT1PJXP+uHnHk1/sGYaH+PZq2hcyDb9FBunyxFyh
wEQJ7EMROwYl07hB046ijBLS8EIIkaYUbj4CiLcUYr6cLkRel4KEDGlik2sVJl6SO99iev0SZC4S
YTD3Mk2oWtaDbtoycDbqDRZm9QiQkfoKD9HOnJA1F3F8SQmB2jYChRKnDxeLztLu56omjEZUO8dy
eDHLBXejjP9SJfz2zkoTEYFOc0/8uPM/3VlwYHWKn6DwJ6Mwd/wTYaJaYW0gdUDgzst9shTpX07h
P6rKT4+VYZqOZfOxBo3CT3tFGc2c7ecKK4UM528IqlDgBkH1UOvkgtXU2SnjCA50ASEbFT3ljCdw
SUJM9pX10nfafIgrgTmzBQU7Rdmzgi3IY842rJub4eY1IRqR/Muk+Xd3iit2aGuuE3JnbS38dKeg
S1OkIEPwc5MyPO8C5Wz0aD9zzQRoWhKmjSR5+cuT/6+2Fq+zYbNwSuoCJryfO33Yku21RM996G1E
LdBAgtShwBN15i+J9bFg6r+ZI5lv85pozcXm8e+qVytT45dJtUtiuoLsWFScwMulPepGAo0uhzH+
5xf0dzutYVuwLQT6hn/XmmiryaxjJOeLoLIgIX21zbo/pRmA6LFfd31F8XAPwPlxKrjoYflYVsX0
MCz9o0oRfcEidvifXBJnKupvjTLzc6cJWO1EqmGQ+0WnvWR1qx1BUd/hzwGiORdk7aioqY2Bjhjp
Yq9swl9wQyS+Sb4FUR8P9Ltv/3xFYn1CPj/2dCaNtWWuOxy3fn2CQsvW8oyxuR8YZLY2IB+3y1QX
90LpIq/VnOoyIFkn4cxA0pjZ4ntX84C30s+iuXkvnH2aqw8pQs5zZ9A3mYWlH+FCGP7gcExK4gbX
fBASabCmZ8m23ESGgKK1BGhhB2oKuttPWsUAu1jYU50AOWXXEGuDhnvRQMOXuN+2WWci+V5mE1Ma
IPCkXpDcZci4oqhvt0qfmrtJp7Fsw5Fx8zgKSLzB7K7q+QuKM3oIQQIAs1MGKFZAfIp0hADNXwDT
k4gUAALXQsBcU7lvkWJdrcJS4BzOiK5W3wN6KBRfVq5f54ahqDa9ycKer2SkFPCC6b2nBczcwhwP
hAKp5I3XiT9H+Uus/P2k+pufy1TZ/QBBapYKLuzXnwsAStuZKGl59SZ96yALMS0TX28TY21QR4+U
VfoDJtwmgAwR3RQo5UZ3DLMeJmlEOOyfH5/f1G9rcc0yoPNA07v89XIErX4562nm60UcEje/PNe4
x/jlohDx8w2aqO8OAUl/qRp/UxpZPOpUqcwNaBR8WvXQLHQFqaQZDlaobb1c7oBZfJvN6trYzrXr
WsMVCmNrpuLZXxYV69/f2KRTRtOcA4VtcFz79RsTVI1wkVAiP6rnfBN08B5rZyT4LSJQM5tfSSMz
d/g838y2ByC/IHGwEuM4ZSMBODCAvKhqCZ9SHWjku1CNcgLxVIeJjcjIQR4VNhesiVUddURJ2Opb
qEGSM8OpuJ9TDLlthhQwt9vheUERZHy3QLX8QKqEowh9hUwY3g4j2DpaQ+hcakvKj8S+EML+YiVN
7jOzcjNWgltcmLdkYqFzTQHix30h78CnQU6FT06DpD638Vi90EowOhgHqDcQ9iTEWekKQNfiUJRA
raveeP/z8/Tj+f11OTKpeekPqDquUc3+9EDhw2itmW6/rwz2C34BJKZacqgih6DvtCJfoS36Wzwa
Xk59YjHkHgqz3MOKMD1Z6sSstmLcNkXD/KBeLEAvNV3WVjL8zW8LeiyHVAuUjdkBfAQ3IXb6TF+r
JOVqZwQVPs6S05hsv04GguKiv4ZxbqKngFeSawOCddKM91ES0FnOwQVTVHp2DNdfRcsc0fZDfYgy
Votmx2+sDu+W8lqbpnIGnXUJZLvsR/vv469/vw00BjmgUwXQyv1XDaCRvE43Qxa+ta5+tSkx3oBx
9dJGJxqnm3FjhZC3TYTVCqhdsbRfkr6vN/0P8wr8RzghXeInVSaQtBJcCt5WH7RdpI/TXyoHYRpr
0+D//cD0/qmvdFu1LLrOFq/Qp7OCs+hdEIZa6YM5RugfOxXCKOYQC9lxI572CSNzqRXKNV5yVt66
OqoEK2MzGponJyDtxnGtpBXPxmCNpy6yrc1UBqXrEGu+wawLwGxTXaPiru0VvBCHKruaH0rljQxq
Y18u+yIGDA0NxKfPrkZrETvcGPYVjkK14FpY/yC/a+QSMEpHX78s9XWH3QVljs1EYEZ7kcijk0J3
JppG9fqk/wgM+x+yP0D/qoVrqCj+Z5R75/KjpLGG0L1wtnaoAjdrsne0DaD2aoJpKsE5XjanhOCF
DNU1tixSpndT6SDkjwn5apdqE8vbgGQ3DBf4v6Mbh9CsHhPyhjwbX0JboWV2IdoFVwI0HRNsQqRu
rFG+KMmDOe1wfRACiV8DZhTRbRZ642F6LlFO6ylobq33hoooPgw0JDRfEyA6lYz2uz4DbFndcIZA
gI3elyyptLrpFci2K9yR9UiYtlsBwTITWo2xQtg26UTVR0ve50Y0BI9KGhqe01+IWNTKc8XWgOYL
6u5RwHfOL0i2ZbDRbN5pnxif2PCNZJvCXk490/AAfHP8Zz0FKeqjb7x4Ut1GyNfVOzE9GNJfUETq
eN6xgnrIxHYwhcrozlDPGtGBgbvr872C51P67fhUIZRulmcsrsJ5cpJdxnwS1lp8ocF54cFordpt
Kn/iiEQuiPAV62w6HhJgTT+X05asFez8Y+FlpLTlV091XnqJP+mGG94v1ynax/qBbDCPrISkviNj
HMJXvjVzBRvDsiD97tfkW7eN/kHOOD8W1eDK+sYJVjLnGpXsSuNLob+L6jEKAuq/16DwFuir9r0D
hWQTVvUWH5d+L9FJhk3uXBMceIOFKAl6gdErL4bE5DA9F1AK8KdvpQJ2CIc6um2SwHvU+THS5X/s
RfW6mMmJSvyR5XdAW5Iww5qF84TYjLHYprivmYNh2Zq2DekSTdkcG2UvmGX0CmGiNlHTQ7Srl0tu
CbpVax4V0FfiZ8Iq3WB03oUzY7wi2Xid4M58CXELeGpYHYrxWK4Q+lFgXTC8wBxq2hjLdiSvrtXD
2wp4Bu9NOCA4VY5VDRtDic5x2h7mSbh1OBx4/h9bTXo7z8vx5Q/9cY31Jroe6lj/NQbRrzTFJavu
QnV+CmsYGuYCQUOHlFbtd6CtLrGe7gZn8sLVJ4SYLG6nbWjhfVww+HPbTV+29n3AA2FNJgGXOjhy
t6A/2I7LLk0vTbBcuzQjbhJD3MCiw2lZTV5RebkqholGnCEzEWPJstDfRfj3yrWorK+p+ar3T4vY
g1JDYQijBlABycII/68TAX3wzCGKEYoSMzo0XWAudxNUlfdwIYDh1Qi/2th9TZ2sFICXwatO8DB5
0G5A3I1uXiZq4fEBvBLqp8gdUEOZlp9honQt1AJ+kdyDY1kL6B4MwwqGRktFdOz9WAHk+BIPbxHU
m8F+V+uPFAJ80D6ZE3VHt2zyCXZCiEcAKXvdfa+wEiXDhPntFvyqgFMRk72BhAEFI8E96d1qMmt0
Foo1UABq7AqywHfAgLYyHnCsEkvgjMuBUuVD9v/gsgE5wDIBhq4j+zFrgFpL65CYmB30nV20pyWz
9vlExlIeu636tDFa+9ma1R2jxKuDEXHBnYe1gKPBV89Ug4OfTsEhx8hiqHKDrtpdeuIJx/KQ9bzx
MHSSZKHBwunGwfIzH2e135UCpV2NuYAkHlxwTD6+ZYBrBkp4dLsAJrpOR6WQ5tuq4UKL8pkTHQaQ
zkWXr0F9xs7vljN9tfAreTwEorBOtIXfk+/Z5Vhwg/QgSoHH8InkQEw+X+t3FVdabA1e0c/kdVib
0U69vKw4KQUeortDRnRIPrKs5oQIm+LiLIrfRMY+LyxKjA3YBU+2tM+Lu4bZHPmC5ClajXXTNExz
iHAj8zKfXQHauuHME4OwMnvyFoiYmtQWcS/ia6BGafKSdrfZVBEhN21L/RtlK4s/gUnxwlOc8Aiy
naIHNBtlN1Da2w1vokawTx7sh9lxPZWlHj+sC5DZhcZBo8Y1q5u2OY0hAU75tS0TMPK4XMhQZr8j
aq7HzsW+9w6QiGCcEM94vSs7ljoMcqe+eagYnerK42hd9OQxlF+n5inBrCi1dFfJb2GONedYvQ/U
wxtYRCcsugLyaDLmXqLdO0SvyYq/RaA6vke13y+Pw6K56vjkCTq1DtkuLekHTkPsLMPmsvtqEXLA
YbIFNBLFA2nCEcVTuMFgQ04BTrOjZNyc0t/LclamHGZLd119prb21lFWhi/ZdCPGh6xju2hPGxNJ
RdnsGfa71VO/csEav6wND05mc8z5r3BRbYTExkDIAlmaRJdHKIXJoHGZ7U0FeLc3IGXuYGBw8hPt
mf0dmMM9N92OD0wJAuNoiXurg+VQtZj3eG7jJ5w4+6pceDEN9tgUNTQiJ/taDNdsOYYFM/SUdllC
0l1FMGWhYzbhhQrt65LcDqqGGhfEddqztId3U57CCsOJNE/eglYS1dBuXOzd0kyHsT5mx2587YKP
tHmpiy+tfksk0b7WzwD/te4Z5Ow3QraY8lMW4HEt0KMljepFvIa6eITFFdjIY5+UhipK0bYMknNz
5/C2dPFHWLe7Uv1ed6hCU4i61lNMKkPOM6gQ0dnV1LaWZy7mfgWc4JeGjr7RrRSK/+i1YJKMN073
IHmkxdt6o0Q3PRmDzuQvxl0VXcAhAVPkl7kE5bHm1w53S/yhTziXm+wjg07Uz/3ZDiNeTD+0g0MR
PQjlOTC+NcvjSAEJREczla0TEw9M6Dgqoo2adl7FLonVxwv596iCsTndpESimCRu5jw6gkjE4kQq
Awn2tTsIYoBbYKOkK4oDePHNc933j0h6K58zC3rX5ykG4DTpnCV7wKNvkLaufXao1UsJKKtBIL+N
EE2JuHJ3Yv4o0vuheczLW6CmS3KmLNIYqIWHKAzcgOib2eZl3aVACXgRl12icDD+kkT33EFdPxQk
N4bl96G5Q8wC1hEFNcd2hZvObtZV4+FC9qHbEuo8IsoYz/o8u1EL8umkIt+BeDKLjVbyKLasRwOL
ONlUiEV2caYfvZro8+gjiXUswPSYN2xarTBIse+S+kh+8IbRf+xWob4tUajvwAa3tyMkQNCK5ykc
cGt1NqL8eNhk9hJ77dwcJOErt7PlnJcQeFs7h/Ki5DObIcrMbW73lPeRcixLo9oWRumHkfaPgT70
3EuaAhSoI+kCUmPX1anwnnRS4frlTS3vG3ZJZqxWWZ8s+40DHLOF48RwxzcGsoGV4uua7MYSN7Hf
3uUQ/UoQMY34mgkIQ4s8QGCqlhGaVWFvJVpQjCPd4gmSZshUhiDMOuA82EQ6DfYWXRwRP36NO3RL
65sysiCAeRq/Z214A0u0467r13oETYbuR8FhhuHA1c3xxsLY4NE4BAdQQjoH5WPY5BCeB6i4jXY7
eUQ/be5Be0eNuatVHAHdsyiG86BMF419qi3xPl5ISh6Th5FQBLnPxzfPMWJ3BA6NcN1C4KOz3QoA
AtYhHjXGAnn9bjb6CTnrzjYywjMQ1QxirwWpa/9jztuIOm7kyKnEeLR3bfOhxW9tdx50DlF3lBg2
BFC13IbUBGqsu/IJUA/xO+DbZ97IFVUjYkph+RX5FvW2QzFhvjNw5XZngLLKJxu1VMiYe7dSE8Jk
ckeaE/H8FjZPHaXPwJxuxjKEuHWxfFG2jx2XxuGRIzwhPXFE4JN4XBBadfmlni4D2zDtD/SfWJU8
8tLV9F0jRUnVpmc44JSimxA/QGKdA15Iutyu5Pdz1O99J10IhB1IBUwDlzaaXVAs6+FMEiVc7rEc
bGmwAn46B7J4Dw2am8lCa2Uk3Qp6+byJMXTowr4xqjbehQrbw4xZHr+4OwMBJatpE4drfFyW7B0D
BjtzP2s/4PWq5si8KesW7DsiGB7fOzvsP4Ssz1k73XC6f9Ui50bRcK30YVjuwvGZxuyuq5MnYUCX
yrIzMW14ycY+3BN2MeyCkBuTr3Vn7keh/oZWLT6M2ezrOiGxs0GyHSoDPelJW2YUC/D5ez6zwwuj
I1eQr4HraNvIgCps4b8WkRfOPRVFRbneZiodKnkCuHmNZIGXATM9ESDKRjXLQ9MHwNBaewNPEK0A
RZ5GI9MyK3AdWQZMQrEerDQWFwQJZ4R0BP1oHCmcTtxmlbR2as6CeCF3OvH0aMFM3KqPXdKRuYoD
1CuMxqWjZO6DtgEQTkm46KK8QPDBHbQuPkt7tm38/m0DhV76edDCZ4y2pKBEblv33zWbcmgcrFM1
KWd6jIBObIAoyforLcMtlugvquS4kxbJd6kwmRsBf9SRehfFADCxJynhTgjIflAFdqLKjpaunDXz
mzPRn4jq7Fujc6BL2jzaDUMHDZZp6UaUC/D5rH2dDf2sq+g07RKbDaYXt4PiSFYHFKmWZuCwpljD
IiC7M2ScTaOOcgJk2ZZuCh5qIrePajR8mfN4k6X63jL5tXDPfYDG/T5pDnHg8S2diFtT6vmGMpaX
kRX4iUMS0DLAKFTFLZBPmF8EMylR87g040lN6fYNS/qe4PPWTcFZoCRKSrOGgz5E+aFbaIA1Nemw
jnzFN/iQGvYjo6MNxAUw3ChaezrVMxFuDdMCdiIiLDhTRapco+CIU82/Lyok6VGqxJGW5SOzgsRT
B8t0qQaJ40Yo46kjtrZQH/yBHT+TGGfF+uRVojguVeRleZufh7raZvnsHByo7CVG8s3QN1R/MYOV
lvVHGYwPuG3fa7N/oWX7qNQJ937dhQbABMoybUfVZiWw4jMqxXm/YAJKjPzUdtPBkcUXJyzvTYbJ
bh/fRf2gbhUrtqi0BWpUKsOyB6ULDVgBjC8DnoX1TpcBjqLcwI1KXE4BCpR7Oz5Wff5Mtx5YV5yc
4kp3zUJ5KifGPuj4vtva2n4iihhr1qNl8RsqRvE1nsWuqcSFsefX0Un2jYP0OufKq1k9SYIqxtU2
iXHd2BinZh51N5rar4HZvsyKBCdQcoRyoteFGtFObhOmMK5RpQ/TSHFlVurBEskNxDJb5OcaiQH6
O7LjkCWwTxO3Xtu+WU3YS/X3Wtg7iCQbUWm05GInQtxvPCZRioxC408Fw2kab5plIfhurUjDgNJp
oOmYa4wlDEnUemzQ8tG06GyiJQRBdVDmBEh1q1/qktRiDRyWPdV8s2g/NNNZIYk0J4fE0oCZEjg2
rfZRIyz/0QtMngTNuJWWkmdMMpia4HinRpwWwGGz0VyiNd1UD3G05VG/8lLMzYyDFOfsc1RClkEP
RI4Bu21lKnehDZigyx+mIXrpkcFtA14nlwixEe1Nfe+sEfKtrssVBP8OA+ZULw69gvApscNsPwNy
dhFkRF4SQQIhKyChwKAFANAPsRR9ODCx9FdW959TAbA3x/hdxau8TQPBuGA+jgWD5RQsCuW8ZOca
D0pmHyElaPzZtIMTBLNOnQR4o2zf62DlLbjvgMQjKryCsJmu3/SikMBdcAVCTvpqOk+Vgp9PmAqA
bl10ewyrNWcvotuim0A2L0BPahy3/Izx/MJU6X5ZpoBWTlzvhzWqWyOvhMQjlmAN71nX5Q1JY9m1
tUlEzdPylIjlKENAtnO3GyuW3hy+XpcR7hERiQWDm0i6pR0aD1A4+ak6fdyaPWJXkoWbVOKjb2J6
1R2FpjUS7l5wuI5TjJ5RHBzIMTLAbhKfGVrkhTtkvADlAVAvWWFBmY6eVdJ3C4nphkj+hCbiRtr4
ydLF3MKNZzI481sBANgPpEbHuNcXG1eB5O4cVOgW4HlqwvOmfqtoqjtDsF9ZzeVmsil4bRHcjnmA
vQ4j9oFkMsiJ9KhqreXAnM+erpKKk05T4IVhctsUFSCHvNJcRxJDOWmU0UFcXKpcHU9r6duVfu5o
MyvRQJeH0lJXPQPC/V2j2x0KDEDzVqPfMzWmvUt+0VYnf9UFFri3SQSuwRb55TwSESXUg93CYsia
Aq1YJk4l7USrSpGkJ7gN8R1pwwLpYca+mlSYOUzGS3Z429ULBe8Kg5n3GD6aUwOvqua1LcLhq4XS
4kRw8SogYZ906Hjh3tub9jD5o6G/c+qBwUaZP+LDn2xBqv3auR84TBqhcTOnyns9BdslNL6F5ddy
IJ2O2Fe36oqHNsO0rCvFvZ3kO0bIJ3h8zypDFXi8T4M53nXxHG1rSzn0XfbqDG9JT6GkNBXn2knd
srbuouWY0KtxkTYB9+T1UOPomgTTQTjltoWVD37EdpW0As8LSikH2IJKZBve6tEbEGPnhBSpR0um
Qqy8NWnyVOHyHoycvsOxpyWgb61pBhK3wHGpe+KK8WWbIycL0DBYnwE+pUB3eXv4QU54vEFAFKeu
bxQPSgWlRzh7vaC75qisYFDT6kp9ZFQTuTi9v/ZZvTPq8Usmg/vEsN57DYBIpTSe3rAxTab1HqsG
lUixBapDrBAZlUu5zUXql0l9DXH/UOoXr6F0apotN5NiEwZgpvtiib8HWvHE7bwZOc6P1LM2HvCb
xKrvofaxltdYvdnQC9fpW9M1suQSZ5LEmmCQNDI0zAdYQiNDB/FffHTdzJDBiRj8OEy4g/B2aFnL
mEeuFTb0tgDOaoQpwdae28S8U4F06BV1pK30DyqUqb2EEbdN41SycasMn5mR5Iy6GmoRt8UU7NlM
8IbqKBXlaS73UyCutT5skDtGCOiIDS2q6wD3PjeXdzkRIT7HB2foDG8oSZdkXrSjKLi0ISHFWqm8
LCQ4grIqvcZKv0Wj9bCMhCIsAuGOU73P6XAAMmiQ2cPWoDgwwEcO0gGxRWnkqB5XnvPl7hdDghkF
vLIe2kZaJZCsoDfVBTjlalr6rU0cm80CywudEg2w05zovpcpUV0RJ8iusz8k+XGAllNSJ02Q92I5
OYRzkEEHz9mlcQC8HeseE1V5XeziAZfPwe7bj0BDs52BqTAq+U9vdrE3Jfjmro7tVIwNa9OrpuLY
VG1wbjJwwbhirdRoYKQjDx1sX6/y5QxMbuugxt3NKyU/FvTFWsc8ofIoNmbCaMbIp+hk09ExWutl
CdehTbIS1Wp68oA0MvL+bKntRZcgKnaHsf0we/PNALK3BQV3zLT4EeYEHps5fCkCKOljz3uzQmse
yBsJty3BVBsrsV+0Ij4qnfWY6vQWFWbDrjbMiMga+7uyWO9NHpleMROS1gnxkcAPLhNgAf1Sq14T
9xRRrfNa0MGjKWERib4yE9rdQVG6HF1jjSylUg7hHDLbzjLEbqzoIzlGm0zI8hIkxuyXbfICXp6s
leyV7XK3LOWDVYAToMNaASSk8U0BorW0QmcepWp5xkZAQJVp0lpgNXFLPT47FYuSFsPTkXQdumR4
Ss2+dntzfkPIEO/DlLlT0QBF7FOVeBvIIt193ugMRMxxC6Y42Axgz+iOWPdO3nswaYj0sLtun1J2
RNUEjoFwzNR5q2lSe2HdAVLW+rsqRGsmwvFaTRzS5jj0McWYhE8LsGUTwVsh0n5o0ky8tBciEDmO
n4uWBsz/4eg8mlxF0ij6i4iAxG8lgXx5vyFelyHxJCYxv36OZtG96Jl4r0qCzM/ce66GvBX5hfz2
pPpFKNThCmip78jYAVYTD4H5spB/y9BKYONYmoXVGuP1JPyc1AQlj65J37SL5kyiPAGz5APKnDT2
gJDm0l23bAQBNfX5M9FZc9TLuQNmdxvm6yyDyJI/+VgL7ghx/ygq5sOh76ptZrpnLtmE88XaEifZ
HM2uQEoMW7wbxe9qM+8O0TFjzrTvuecwNZW7NCiLmCgnwHqMP2m3KQskMTNdJ7g1ux5LOUVAT0PF
3BmVC3opN8bu3Z+D/i5JXQYkAWevLAmFyBFCIHop37Nk/BMWHx+7mr2RCSNKs9yKw8lEGjm1mwpt
bEyOPCDB1TmPWUqZ6kP97br1YeS0pj23d8uwXnW2QOWE7Y6QlmTPVv5YucQSM9IM5lmPkw4DFVSB
C11Qe2odRbhwm0ZpT78WBoIgUZIURNf0TxkTt6G2maonrKLqbLe6bnWSxnSoTSkIS14hi0r9ULGi
grFOkHvde8/1RM9jGtMOfNlt3+omGw7h8lyyrasSGsLc956lZ3oM3gSDjR4HmmtrBmT0gcW2epJ+
7VBYMI3PijY/JqlMGCXyzIY6CJ6XYdybYiZDiKynaZqt56QuwKoGxjMMb4brBCgW+A/wvFA+Mtis
NHnQAhMAOjWibivrR2bpf2q1HqeyuqXVN/m92aJtB6uyH4Jebb5KtqSLu753xiFoTlbReK8BCQxR
Sr8XlwSZ04oxxOY52wS5RbJT90UqPaTlhcJzHHp5W0bFPgdXO0Em9a3l1PdUPdL/TFT2IjOWUDXZ
wcbkk3g7YXzOUu5wwPg+61bbjZBD1isB8XoeGBxV3p02+R7wiP2yMIUepWGxZgvXVFceEoNkibJR
fNZykpFfFR2JKM4BL1l6guukoJ1tyTppIpWMydbsUufc+vaHYYqIvJDqwnWMIHvMP0ODaOxmXc65
TJl60hzz4s13U/nCLpIt0s1iMMuQ/aD5VgB5rPIcZdrgPSKAKGMEZtlGMp7ZL1byKif15qOw3CQD
qcnGmOptZ9X4RfOvxuKwd+1y3CryT31WLZHRlBS73XTFnGYd2qTNrm12pwnP28s6f8FPN0dzRykR
tNZ+FnTsdmixpIH2JheGzU7fsIcssW84KW5qp38uM6hUpi90DEeUfqamEw7psW97E1c7Cya/Pt8U
pnwgYBJd3NzvRtnUREFDvRUmLYJNFOYWldZTC60wGkUqdp0kTbycBy8WuXonL76oEice/XkrRkpc
2IwDpxNqWiKDTt2gmWEgw0mxD/fzYpMug+vERn6CVRM1wZzzcCDtD584gqPcJC8HvZ9xnI/MjNyL
nWxI2m5eoSDeN1AJcdp+JtTKz0GNM3ush7t5GM+pQ+h8m92+rvHSaJzarlicqyzNc5iSi1Cq4aiJ
pNlNC6vxvCSwxArLIM6c+6zKPmgBVDzjToXRq28v3T9jHjjMycrETIE6hSkG80mLXWxaTQiCWhy/
I3NYa3mbRHlnBR4lZzn7W7T7sYsW+cSJcUJIZkdzYb2sKwR1p3kxh/uGzLKcWdA+pW8p/Il+LI10
6j1SlTGxdqb6HHSkvzFwzzK6W17vsGjo3m3WUmsPcwaNMhP0mYeoS5dNk8ueiJv5ZBL0BIY56noq
rBbBOnmW3kfV5MuzyKOMbLuTqeq3EC43hzJ1+lq+tUI7F2dEe2411lbXOMrYjZMZZJ/8oPwQhHsS
DM4SK9yULSGcul73azmWB8QChMvJDge649+PdLh+Y8SJaSaXwNgjzQLlTqMMT9PdZwiGt4IcyYO1
2IzKXKoZx1++wO3JKK+JnZmZCwvRo4LJqimiEHxWI5UwfMQ33QwtS1AGnZ79oKwzHtKvudRG7Jf6
PvksKoeUKxTgsTWyHMuMYjx6pfOrMF3vSlFS3cEqIfpVbQ1DIy7sI0JKwsi0eaqFVbb7RbE+Yt2h
YMscwI/g5jXTN7ZzKTEXbRdbxHgc2oAcnlEE1zCfku3gLSsnukqPkAluO1VyFhozpQ1xklM+hQcF
NycK1unT6b3snFdB7EnS6NYOjeOSrn1cCXWXJt3bLcrFzcbHrPHfW9Dsm2Rq7oWXkB5itBx7/utC
qCs+VRu87g3I28OhQWrb7gsprEjh0u0MSBW2ktCMEzPy+yaqR6bvdpgz7ivOYwGNmJr1cUwgSjfQ
9U1HYUStjOJMP76H/UjNU5Uko7vrF4LRKGwo9fNEsNXwmY1KisVgaHdkmnDxyZXY2OCuAXA9iro/
gUCgDtciOUx9855aLlkHFfYJ9HlG1xHqU4iW/Nkxygi4it3eAcVoJCgK5nGXhjQ6FOjmwzjBjc4t
+Mvocc9FQQitmRA4G+AVid0Zjc+M5hwDFfDiJpv/wZ//Rc0ZxGa3esebaNLPjfDqWYm+lEQUrh22
N0Jw/43+Yl1dAdVDmdwsTkbNhnja3HvkzYKU7K/ZJPtrV6G9acMl6vh2EIDEnmugOJstpnZsWvBy
kSGQKeZ6NJQqaCso1xTUokTapGDstMju9MG35vSkQ9XvakLytizGplPGL7OXjvuweF2zF72TbX0e
RIYloXccaq+PNHk2O7tmtu7Rmg3jSuKKvFmZR25Sipi38LpKRBwJARSRO0FC5gS7GarbaCKeaSRk
IB5n4MhjzThdM0G8sUwLbGAbo7JfQFP/6/w1jwIxURglOe0w4rtA309dcA9sy4lcozmi/pPwMUE/
ltl9KtvlaBvpB8r7JibTHL0TeT/xjERmBwRsl7n1XyIzdBNjzqgZ7r6UAthU5V8xNiT4rRHHGgFK
LJN80MvaUoFhG77M1oLeCZ3eOqjhIbC5TacRivRNzzM42thmNy5omlOirZ3PGKr2vWi4wXCLFt4w
8WXPZu/TNhICanleDamffxFHUNyn+6GcZQSiQHG8rzvePuspDXx1r0aIsUFSXd2QiZuS0DhLM+93
NzDWQLbSHgRUvfUscHq2h0UE3T0E1ZQynr6ADLg1eEGNwpqnUeZ27MOdmcP9XrW1xEuDSJS+idDw
8JRL1XABGsm24TLCYPKtViQU62xQEbH7w1K3p3ErI+B5SB9DLCedYGgIyMo6pj0pKn61D5vWPlJI
bRWg7rhzWvQ9ZkdWYM/RUTCeM0bW7GwDWFMZz+mQAmUiAYAdEdmIP07fNZFz4wG3lpFGYD96EZya
cjjBQ5ivKl/PZYi0xXSkz3W3igdzkV9VNQGFD322w/14vqlN16SfTq0/Easxuf3O9N551rmbgu4g
RlDZJBdglTLZCe4mu3mazWDZQI2HFdVwKSYKV2ulCj6p2tjbZfhn9iFoP73XzXjF18Sqzn7UDP/2
M9zybRCS2rMYSbd37IKJ103PIevli1rtsvaUy3bXffMLJDtt5IdpabvjVIxvOYP2U46sKqiR9OsJ
85xhUsykDrzJ3lFopMbsVLTtXeaSb5lXNkRtXceJYKGbYCmiBlTn0Q7bqG9IvquJAJCMfjJDXHJW
Am22PuZV/SduSo20l2JXzbeumrziaXhylGy2Qz9eggxBHFK0L/YE25Sskp1b0bAGk/fmzbJB+LDz
6yF9Tn2J/KRrRDx1y8lzCLUamoGMNQcoi/+WVQtTIriTtHycqCs5vXZuvUxtIqLUCT9wykQqDeco
y9l2diu/zFDna4zojpOqLrxoEnEGbZs/3gujoWf7CaFrY5Q+UZejfV/Bht9Ywwix1EJpD/KMZxCU
LJGUP6m2Isw+/kYGykfY5H1YPHWb5Sb/8SWaJxq1TV9XI4De7MhamE2paokkeSkXh+LBqGHkNcZJ
yvDRL0f4wS4ShnpNduNNM5mDkQksc9mSmpJuUqp2wvWeGyxq4FtPBCA8obDeNlXo3/Xjr92EP0HC
ovmzRNyY5cG1aikNqB2uflbdmY1kgFKzoig5WWgYCHp2Loik3/ny2LTP04dYs6eucOkqGRlultZe
NuBrJ8lIpprWkzmop7r1mkvFPq+7WVh8Vbx1NlkBSReeFp3Hhd180O6+oIZQFL8IaNsuv+I1ezK9
VD+WLWtZUe8nYCcbw0cTB68ILVAe+BF7MBRAJd183UDR18SZhzNNR1m/69X8zefyrleC5kxIEAEF
k267iVrDIjh65ufJdJNdusEPo8a/56dvV8ELUB58PzVP2e2AZkd4YR8lo95ZiJSS3bs3QfkJnOwi
2f64PZUjnOaQFsaFWik2gkXdWVOgN2t1pxGDCJnrZ3vISJN4zLt52TI/hNDSrq+6YEWk1UKcyLDv
JA6HvkIMmCjEVfmlZne7qf1bcLI/XZYa4xy+NWbFPTBP/kKATTfoX/s5teI98XImVX7w0y3kIgHb
PDkC9vTAQI7ciOm0ZObbZEPebBP3ATF6GjVOck5H6onET14qpJqDTvxNXVpjLLtsX9p////xePdb
kHqTy70cPoxoSjlry/CFLRI0Jg+wKJVGaLgTn132rNLMJULycVFDbGh48VXOtCCY8n+rvdKU1MaZ
8Mc1VnbA+tFpzX1R+J9sylgweclBJeiCELZ5IwuYRLArafbeKryoH0nXNKDJpOW3Oef/Eqx0H8Am
KXorLI8O08ORt8qia0YxgYQugEy50xheBvHJ1e5ve1//JWU4nG3XooALHheTMZ6tziRIkkuq9LDV
fLnzDFIdn7WuGoGlAxR8QizjvmvFa8GKksU8AVNXsgk+oSmCO0JvJ1f3WBsjE2PFTKT8Z2l1rrz6
V2QF+VYTmbIAhE5lWaIbboN/zDHXAWp87nzU2ggBcE8l92/2xOyIlK+EF6R1sp+aLKYz/9NtJFDs
CqdGQRkAUmHYtSWklPHfxARx9Bj05MjjSJrPs7mLa6/8tX2n21cpxMdpMiP7tl9crW+Ui7j4XAe6
P4abrgJkru8d/f+AKrYlawUeG6Gc11rvzZy9rmlGiPXwK3MmcIFZ/rLQeqjchX2fYrLVkCWCRoWY
VVkTBIdycHG9qGrs39mIoMzUZI4gtFN0Co0+Qht/BI14TgOCQZq0e8Ey8grmCKgQqlZzVoxaSC9k
8PqvKtFw2aJ+YbK5GSfUsomYd0Iwaw3p2ZF4f2TVy8xrytLtgxONfAAQNaQirxuj0Xu3F3fjLdgk
S5GTW1+mRbvfc25vmFYjsrmFxeibftW2Ts70QPUMEaePGnXN9KIIHHJYZE3zh1Hra+n2e4TSf3l+
87W00ESLRmz7JH2HRg60ks6E8ceybkKRQt4FS5B2KHA8NUdVUGB6qhsWSq7inTXZ0OaPQTU++y5C
Q/ufYoNxnkeQYAFZxmEIPXUaPpyJUr4lLZEDAIml1oyUWIRTwXr+DVrKwJgVNt3DWhwKOMe73uKz
JjcsakwL3Q17yIqU0jVfPzP/FlnqaGLhWZ0YUu9wWz6oPLfuXGEdZSMO80IPrm9yOwQuQHzVGbNu
uA0UmqJCj6j48olUj7SZeHOT5ypMWEY5H5qkxrh51qbgUbUUT9cNmodUZFqAIpOfuqnc/gmoq9zn
5SA5qAL0uhKVtMHWehrCBG0hgBKTVq8wJGtpv2CFB7tmhlsGXCLjJetY1SpQrqlpXF2dxI6Ldrwz
hLOzB/zEEyUi6qNLJQLNOhf8typ5OPg2aazetIOeqAwrfWnbEnp1wM5lHRKOSykKhooIgkiB8CUI
PnQvEeF7W69gh2dkhkdaOjlA6U1j2a8kC1Y42Am8D1EWEAboT3uuVTtiM8/bVIDHXNfqX5J4qC+R
8TThW96e/MrFu/OylFax6wfbJZwAeLjZZAcgGuvez8Vz3ZhnJrRbbc7/WlMgW+qLr2FGACFnSnHc
w+xOtPGMNJhZ+ziegqb8RygLBYdXvbpqfKk5TOBK2/wswvktHfPZ7RS+xiH7sq1hl8EA3FtV1yCG
FHvHWfhe+/RR6/KtawG3z6maN4WXEYsTjBdYZfslNZjcEbYnYbp23vJqOh6tiLd2R8ftv/sihdPI
hL8dsYWFD27CCRsmizgLLfhANWLPNnsZZB+LAt15SRVR6TyyYZc1fuAwyXPHiCFGFdtBfnS45TA5
63uVD3dc7Gfc/wxofHbBq8lLMeXdNhzV7+KE6I/xwwwWYhiUvUOsVEtQzzxw5OA2IOXqS0nWdpmf
FYjI5tduwucRuHcEcbh7vJ68EyWo8LoHPp9zTIik6CKT7jnOJFJnbVLXyzLdGh0Rf0uBpPIWdpcy
uOMNfi/dQ+shkljGAeXsWsd97fxNij3Lop+dgZtnXQo2xsOrbS+RXZEHIJgRgO1gdGzuLMPe3v5h
w9VthBvqU80RkYTWtwkwRuke7aaHxgYrFTif2X920fFJtOindOl+giE5Kw8zSk9Q46G6+JTj3Hfq
QQNX2pkQ4Iign5+z0rrjrtzVQ7kzfWbYSE2bqsqv9hp8yMl6N9CFUAqWlAjtf2KmrxxYOhJoSW3u
e5ds6rKY649q9YoCptkCKDt3YzGTyHDihdXbMOfrJI4U6ofmZLcS70sQGps7R+E6dwjVpyx5FP6A
IMxn4NkawMYT/80xoHuHvXwsXWbKi0ipNV9atd61uXHG/bxr8/BuXOwnJ0/Qb6gkNgAjYz33L7Is
wKZV3A7sx0lwQCzicDcKs0AHkiWYEmpkKt0PeacMseEC3WKhsTSCIouNVtJoh/4Qkay39ez0F/QG
oAeb3LAyaF9zRyIyZ4y6DXB67TMm34JPhcus5TX35Jb8kz1zITsSpfzGT+lRyysVBwZZJrUR/LhE
cQS24ZOww9/OS50dhfj1CwT/bT2Kzb+sGGxinvYAq7ttlnzXFMpBB2S6Mj2y6epINYHYGo5rRG1e
7VrdM+XDrWTC/tmE+YqEmxmpDhntm3VxHoye/2KMbK8UuHpoGB5O8/LZIVqmMUqE72bl7JbabPnx
+rM5dFM08zwUivW7vFPt7TpN4jqZ2DCb/Z2zSvLTq/lL28t92DgHguPiMhmvQqc/oAk99uUmiDpI
2WhJyHvLuy/t6y+nZ4njV68l5cntI5l2RelE/eq8LH2DjMkvbADmJEFkqf/QETxAyBnLH88ZORzN
q5PTgdfEC220pWM7D3/UUscp1PwtLdalaZga4URisVVtXMKjZQvIR7XJfunNU5k6e6ZhKNJ1vxNL
/0JxHc1h++XK4sG3aU3LJfzOJx5/s8K6JDBIhsy12L4s96lYX1E+I9Cuq5cFSacajZ3rzyXSCwYR
FiYZMk/joiWP0pn3o0u0MiF2bMbVjnL5gzw7kyHkxHdqbRChkLTqmmTEMDqPXV1AcSB2cCjgWnfX
Zg4sFnnphwlIsTXsH6tn82flrCjNMA12LIHbZnq2x5nLQo9bB43DoPWXMrluWuvsGQ7MvvDCKGY7
dB0Tcu3uViHeSCuLQtqiTVekjyW5Y8jTOz5QbfebCjXVUjI0XBnn1C7uKXPp1kPu8Tv7yDr7tLgf
cwYjwzC8LAXDTxef7q1aH6BRG6JxmWKhZ3JT99VJooJsrkhV7rfI2TWPpNV51fLg1Vzb7ojrtMwH
bsWiQps3p49GjjQIDc49FZjB5dWi2/eYKI/zO76cb7sc3lWB61cY7bSRYUgb19cL57et4WUxahTZ
NS1kw5JqvetlktO7LtyCa//XlQo/ZQJoe/IpSCBxxb5ZXtzKO4wCOXDOsvmS3LZumL5brzyy8OG8
4P46LkK+12xVN6ob4xkNm7LxzzmN91OETL+Mgf9kFIwTZGfd5aHGrTzMH/16kbVPHHU3PE6rJcA8
+pxKTO4WZWNid9vrMPf/ZQBLtl0sM9fGonrzWqQ+Zy+BZgCSYncJGOBxvRI/5XyAd42qjkBac6wx
zyGR2giJDzcw55iY91l6zn5a1bvuRL2r0Fz9P++r0MGyB5K11Qn7ieWN79sn/Fx4O+0Tw9yl9beT
u/be9mAGLwj548CqL60xnh0v8aijclj82d2coclNHBpOqIh2EgSxu1Eo6vbY4mnaBvNshsuhttEx
D3q5sOGueeC6Z9vCFVkWFjXzWj2MTdFtgSNolCjEVXelFc2pw8+z8pdzMlrFOB9mvoetsfKxOt6K
RYV3W6QBVMhe6WhZNIh9d41l/R5Ie943C6IS10ooG9HbmUX9JerQh5Ofo9dvUalYOotG6OObAV1h
4xu3a1O/GtVfHigRm775XjVOVDZtuEmanDRuEqqHvMB8mBl3urefOzN5raD4oxlXMzWl/iPl6w2h
vA0FtfuDDLOtfb4f2mpCfADa2jSkMxOFw7KoAwN5PrACKVnNSGSzqvZvTJFOiPxciBUbysTQx1pc
i51zF1lm5h0TE1lqm4btjvTu5VSu5X+eLl+rSnyU0oTV/tq8GDpEPJwDESLmjjKjnZHWdcmW3hgy
JuG6SBg08nCN4F1P85NouvaSz5/luKy7lM3dRq3W5yC6dUdrV2zdNfhP18zNDagIRB0k7HWSHLPo
2pFb2Im4I05rlXzHanB+HbNnwYtKFydORh9c3aEoH8CXzbCzmvUZ5WYJxWDHUO22QccrAGAfTyMb
II/Bpcrcv9Wgok2XQlAJNSg6xa4ovHHXjknc6/GvYs9zKGD+ICR5H2wqWrhpJ91zUFowhba+Sawn
S5wnSuBvrC8pgWkQhZB0wITtDSR0pWQyuOlgWkRV6J3XKvw0iuK74AMZZ6M6ppbNH5gxM5xGeCbg
+g9Lyp3TmekYL2P4ys7hZE7P+TRZnIm0E0b90QyOsZHm2m2rrICUOD0MYrVBUyJy7pkbxQ0cCOF6
dZSNKSCUvvkdFx9HYuuQu4oXP6sJ1y015o+uOppryCR76l4zKPnEAvPueOz4FE1mZnxV5i4zV/i5
PkYuoxxg7LN6Eu167AbXoc01PwhF+6D3RZ+jEkzDCA0OqwT7OjEIrEx1TMqVTCyE8Duq+i+Z15/e
ikMdDpZLLlf5TviCt/OITGLIaZDPUHEZTLY6GvP4LhJysbDv8OdaZByGVP6erHe1/Zg5xe0Dc97K
efmPthHha98GMR/5xWDkReap80cnF3sheriBpdTkXHRXdftsaBBYuVE2LBdPrn+Th2sjdKv3smYE
WxrDKwDKebuOEJUxbTObs+DB5s+D9tg5IXsDCkpNjAHXHVJmKDCVo5E/dOeZdbotWwxXjic+anaj
jk3jO5rda9KMH6uUF9+dC+L1mj1Kqg8iST/dhGRXA/9niw7Rxh+LKauHftn3EwETMpL2PyGq5SBX
8TWN7tM0z8VNAcrfTxrENPvoEuflkEjzKQsG99jOM3O84TKxF8SsTcJ6wtTGJOvabBZjayn2Q+7K
G5Y2foEOq8Bjac4vVo2M1EqsN5+I237g15+9Rm/YQLwwPd23PWtrQ6tkk+EWkm21z5ax2gQz0hs7
7Yi0tXHvFD1QCa+M5jJEdHDWtrjCdCEIsjGX3Vp7bErt4tRZKuondhmetRMZA4McRScOhKPbrj8l
QdZbHydIU+I3thK8vIOYvsr0BT7XtxP0GGdu2XAQak6OybxMIh66jGZFkG0BEZUt1p0R3Ek0rzGb
qiaeu+UH5BKpfCFn1HgmovBq5kaJFQbIoCVhmeUW3TLAvyxSNp86OyRvF9bNr4YR9FKvgMhXxVTA
dzQr3cxHmjqte+Xz9o0LVfHcfc1jD8KFaIvtmJAOBgBr2bYudngv4BGF5v5aBwSckShICTslY3B0
oBafK/ZaRbImZ3sEcJKoAkQ2blUnLA/W3PRbRw3rxSZSuJlDJwKQ8+MHEzSEQl51ys6+I5kmGhkT
QyCeWSUZNavLjBg94a8TnXHwPdmdHXmFeQ3YnWwksQZbd2ZAQAoelyrX795NU3eXjBUE+iHBk16R
LKD8K9m9TTTkJsWb1OYZ5djh5oDMl7A6Lob7ayWUTKXD+Zzd8qHIoUVIJCOmpB27CXTdRZU6+FpL
0I44hmRr0GCl3Xb1m3aPW9ug2HAIQE3Ch9J2P93sNtur7oYW3bLfOh+IKP9SNtNsmzi1dYX9iXXq
vof2wJwZRVnnW3GbIshgbmSMK9bbeY1BpLoXQv2e1K04RMXxNTWwCqBMERtdVOf2aRz79FjdHhe3
MO+KgQuvsCgKncmootLElQstdkcIzALUqroSPX6PQ5opUuZsb4CaZnkvUugIoy7ZyS7ZR1Pa9X6d
ZzReGDdbrKebMPX51sJHKgjAMTBdx4772J9zvB1Vw5K8P2CGugWt1kcqcTqEfv5XO/nWx9vMzSdO
Se++4HhyIqesHlN/+hgqdlmM0uqN4Qzcs1W36+owLg0kQL1pU7X1PcOUl9a9A138NhotLVyQgiti
zWvXdySwlewvC3oVgzX1DPZuw/nxQZIVQFTWkDXy/50ZxGuRffYTJp+ZmHGF/CO5L4buVbbhoy48
dzfaFX6zq/KDa1/8p1tcJC6KhqGv7lsh73zXxVIYmOZOaWK7EA5wdOTHauADz0r/W6DyZ6SwsMSc
ZLdtWodJrzdhKrduJvyAWsmLs3k/COeABgr8OtytOqXvlmv4X28xFoSSlTGUcSBsyOeaF2JX56Ji
MJQe+qlxdkguK6rbWy0BGMDN/KdlWD5ChLBbxyZYaRJ1NA3qiqwcl28WUvmvgiGkSM4I8M2or22T
ZTmvv+k326xFolzK/5LR4H7hdYJDxFeHQDYnIbi7p1T8rW2yNbPhfRRVsJltJi309LdN7GeVwRmS
ubfJh/Fbo6ctjIkK2f8s5/k7bFuAeZV1WOr228yYQyNncilByt85tABr3DRKTV1AWYdUJvRerEk0
ODlIPWa/Pa8lU0H90EO1MapNpkZAGBWgf/osW98btHbu7N+LtD9O9Ig34fojl9djhS27mmQsicIu
J6piWmOPXGZXwQ10BR75Gj7UsH4CYObh4JejGcGkn92VrQCY7Rnvnjg2LXvZhFDETWNXf0W2Im0Z
l6vuw+5s2fO3topjj/aKSfPwO8M4OCw2c6e1/MYaUkUFDeS2rljiO1Z1yt3Rg3Qd6mgc+WzBtCBf
568OvW2YcRPRXtdVwMDTqJJd7T/TeIBuyeGAeit+sDB9yF3L3SLMYC50MwdwZJMjeHAVGygyp+8T
VcM+cM2D3/+0Gy/h180nnCDm+AFEDSGMye3H2Y84j/+T6avL1Mtnw6Rm7jji/IJUrXTEFWIzuNJL
ulscArB9479yqT6MivFBls0vKoR9aLpfmeM/1WjkWSiir6+W32qkhXbLs5ecKpeeSNc7OD48eJCn
NsqUnw57xY0YOzxGIBi0tM9pnkb0vJ9e6D2MHmnoIjwuXvqzLrTHTGLduuq2SZGfvdDfdnPxZDeS
vE3l0XwTMOpND56nTgn+ns3t0WFiNu3LEOmazXPM3HQ3G4MfzThBNj0kI5rFRCGXXn4cJUzUWahv
ZYa7nOxMlsbp1pv/Y8K9UWPxhqIMbMCY/Y0SRIW5IjJ25bFLEdYu2T3eVjbeN/tuArm6Grl20Ngu
CNGdYG9W/tOAMje2BQEN6qYAQQAq0tXaTAs2dV39TAkhqm0FXcJwZIeuIMb1YU0f3BubIRyY8+NT
kM6kYhPFPGP1P99p/ixj39omUljvJqFzrwkCyM0y11/4jB5njzl5giRmal5U4nkQCW97KTKiNsrw
CzSpPfAAA6mQaPrfppusHeIWYt2aYifANxKsA+ejy5cndcSJp8nOWBFxhdaznbav5T/tEZLaNExA
3Z5jTHfushkZSZWLf2elkxEtdvK4LPWHWpN7niK9o30FMUITestwBVVBvatThcsA8lIr2OdO63As
THQGTDZznhOkEfNN+iGt5uiZ/i/sE9pdzQnqTWhSxiC+gfAw1RLIbY4SNb/8lw0rfqZg0VuSCaew
kzuqkTvVGJ+z8n7DrIAv1FiEH/vjbhDmYwcyaNO3406RpNtJPo4VK06Kt7/spjGaelThK65uUCej
84gm4JGcd5K4eVUXyTFqqeYYDPPdjEmRryqsr7SAmtWHb/hYgOeRnTT9p+NPP4mraCjGLuDXvhqd
8TL3SRHLecX+1z6YrmRHYzAMysMPgt2684waPe9ZQA4dfaL5jzD3Xxmw8Jqd2LSgUK7/FhxWo7hy
1vsgY1jPtNjI8CV33EQ8g6HiDS/tKcTtHaBa85Z/bfGdMzrcLIpYVkBHOmQDf/urfU+8tbV/mdze
jxZOg+2chg8TGQxIr46+pCWQIZAFqw/P3GwS05X8zw6wH8DTS22EP5wI576o2tgt2eaKaYjcDu5F
b96Nno3VrX71wVEiX+/xvDAEZ0XIFLtHI+qbw385PScuk1ffJP2gc8UbuSqHQgzDrhxIpeELWXFe
xt3Ab0l7d8BXDIAM245b6CsaGyKmbwjA3j10I+t/JygA/arXVpMI2OBhoa6c38mN4bMgew6JwbZS
1Ap6Gh6DvpWRc0PkVbcZk6hpX4Lhf4yd127lSpqlX6Vx7lnNCDJoBl19oe2t3JbJvCGUkpLeM+ie
fj5m1fRM9QCDAQ4SR0hpp7RFBn+z1rfAng0O8ovUxucX4nDP/Q2CIpaGtvNYWqNal1EF8kpAo+BN
ec8ZuN15KgnxVOxY38c7tKkw3/CZIoyScGaS7UQjnhso52WBqaeAk+KUF1nFv9Ny+ka2f81tTD5h
tkIx3l67Xj9lbXLvFQ6FFq45n/v5zpKg0mz83MiVltsd4fIQbys3oy21unrDj4fpRCFIs0p29tOl
nsiHNPNqx0AHrOmSkLwJyvB7CtgLuyFUgDhalw3+xRzVwDAlIKeyhwwUSOH1V1T10KjS+9ho3lLl
7sIyz3b4U1jHkeqM64mc+UzFO9OCVNmne8sgNLNvS7VpXawidVogElYfbHU6+NSS5duQNRsXKVI8
Jd26nkp/38uFZkQswV0gwINFMQ4ZR0X1Ns+Ntc9OG84gjJ3CIllFqmQT1V+9M3947KybIvkWlmzu
aHsQCClA7l7NvQH/nWKvwcsxudGqGbpoY2Y33+WXIZDrgq6gY4g0bUCl7G/RgUGqEufdmTDSorxr
diYWxmuJ1t3J3J7HrZdsJlKfcgNcrhXC2AHjjji1nQPYS+m1xgILb645txxdoTDyS1lJRFyOFx2H
xu6fIght+JQLRpgkJRu12e6GxDlUNewCv6r99dTC8CB48HUeoG8Zdf7W5f38YiHs4cjIYxIEjUoO
G4Mx2la23VucED4d58G7f/KgWOxSHdjHCZ7POn1uLKv5yBLvIdZ5cgp+9bBIcCxjDUUuIw6DYt1s
G/cjZMAqNxATFUG2wdizRaUVnnXtrzoQBkcb1h3ykEhsCpVcS51nMBRYyUV4bWEavkUatjZvvEWZ
btxbikm3KIv70ALy7+k+WuC3+Y6R0pw2bL1inkDZjEYiGk2UrI5F3lGIOlyI6oA7/ReafZ/vSb3Q
qwMQZNWcQvngHdP2IVGPQqjqHGIOW0PpI9/Q9hJwJtmtU7ToI7r9vEzv4QvzwTg+NUUx3EA4OyuA
1y6rpxSpfuy0J/JtLyadzxnh1apUoXHJfGoeRqfWqam79VjpXxb08JH4z72XM9Fv+ty8NpICFMET
D8UQYz4ehpTo1mq+SJOWwpinFz08asZ2aWK/zTptnhkRYFEe/HNe51zttrHDYRqvG1jja4P43V3E
BnqUcl5NXd6dS2F/hkNu7w0rFWg8A/tcogC6yz37wWrgI71FTtg+skyJNrXM+g2xav1dqM3sOUIy
X6QKU0LsF08jbXGdgbZQgClPcmSX6tYw5ujXo1Mpck7S4RbTxUBPcu0rJoajof3bzG14mhm1ZSLY
Z2yyyXBCE60DdMa4K/VDg78YaxiLK4xJH0ky3tuqH4kuAk415Eh8ljiRruiDtdsyMEH+zbLFtq5O
ZtWUIcy20ABdkVQETKCCT0//VDWng+EviaI1YeBt5R9MD2Ys6slwk5YZe3enHa6Fo25xUwTnXMRw
2cLoR5OwHoJiTM82w4GdXI/XbG2Gai2SzbZRu1YxmIgIeWMLOb2DJ3nwY52d/K5bWQGDHOM64A4u
UzEsqBd/bWfJZ5/Pjzqv53NScs53ce6sgolwVaTUzQjXNPK4JKXhTgf4SQZp7h204d8QY+ujUzDb
1VSKO1GOOUr88b0pg+Re4Vfbjqpo4SKUmbexvKLb455F8yzd+om+lbmrTc5Faxa/4JMMHM++d91C
O/0VzFiWC3CgiV1AlWQPt8t9vcR3+Zj75Dupia+BRAXSm/YZ3g30jhwiahKJYj0tUK7Z44QN4tDe
hPWZ294caO7SaTQe/AJDltk2pz6NrlRhwTULzjE4gbNUdXqKKbb5/Tp7LLBrYUY/gyF7DjWGIrtx
IVwomOJ5b/02MzqR2NSvltn0p0i8d5PIgcgO+i21wCukJpSmgom8CwkqM2V36ax6U+A3XqFw6w6O
n9CfldWxKJW+9J09Pqoiop6BZRuNlOONT5eJc5ZdfTVAaLBZURIfDvKnIvE5oPYRg9c+YUE/oJ06
Smac1izKnyaJ6O4P1/vEe2TfmwZUAkMAb+iHJL1nwJgMXrlRceOz9R65Uwv1RSRXvfetbIOpMX8K
VFGcB0Q3MCTARTHafPWNCswg8cZrt0ynnRpm994zuSBhwAiAM4SH90373dvijYW7d1BZU0KZY8oe
q0UYnyD0mlFkV0hcvKkK75GbfXVBIXbSSS9VN4f37vTVSMN8NEoBOg8enpyZM0SlFqfGINgypwS+
mwn85RgvHxkOfk25lT2R0UyX5k89xqIBcbPcGimsPtElt8qH0lL7LYJwA2wAz06eOMci/SZdPdlT
+CXYAY3ims6ncHG0eqpDCEP9e1dY4XD1k+qUGv0r66x+H3v2zkxy/ygXD6OPRJyOLVlZ2YzkgDiM
jqKu5pLb/U678a5oLCaAyVfVDsPJMWNK4s5zd2XAaC+yjOE+r6PfptN0l0FZ5g3CA/6T2WIaHkow
ScI6KF1xBViKetGBNSitfDoII8Ksbc7iGtIt9cT1njL2pUAIkcvaCGBWKUP9dZ/Y1r1TrfXUR0+T
Wzzhj0E4ipqZkhxImk2wdfSPoSbDvkWQKghqXzdNcCckO2+GU1fMh/nW80hIAS4wkEhovMTLKnX2
6gYdHM+yrrPNc+fdty4oF2CEREXEj53b+/d/rhVBLM7hj5NTaYUSy3iRLf8DUuODJ9IWYoq3KhzD
2rL+/iUtzirRCX2QsTscTQsdZUTEemaUKEunCHmsxVPID7MDou+MKnRedlfjdCT4chuidULnY72W
2J9mcxGgkGPyrBFV9731FE6u/KQ0qmTVH+0KOLw5rCScYa7tmWjxDzI9lqSMECRbQCqvjyW/6QEM
OY1oHrMpea3n4q6cTXDebOZXTqV/JBYsWB3ghCzd58GL1HGekSY4cL7m/Bc4KHMn2LGAXmRbk2Si
PcxDsp9Fro74lcWuG6wfYwK1TLnlkYphXgeV+TxoTH6iVuXZ9Ri9ikF2G88O3+RIeAFUsE9f5qyt
cqxSLugQrF5Du6LabMmzZ4wy506yA3/lwVmBNdtXKFLLoGMclTfoxyb/9OcPTKmboSTjSvqh9dJo
Bnpp1sfnHHRelUk8gwY6DHCGzaYfyWc0zbbiX6mcQ2qwjwsSG61pt4BAO3889uIgUafsAydmfbfw
UEwfL2sJmQUNMRNaUhbzOybFLxA60WSO8YNuO0F4hME4RBTvYzZ4O9v76hweLahXXARh/oM/NApT
AQGvNXPQqSBVPq0wy9R83T4t4ucuMyoyUdIfU6ONh7ri8AzG4Kz74tkJ5kWYO9rw++OOrdlDLFq2
v3N6kl3x6ZEXfyhECEKFuWvf9vvWBz6Q9IO9s0Im8nBcyz2Zrzuf6fIV7GmNKs8bT063QJb78NRG
aK/rTmTHXta/ObN11qcvti6jbTHSn3S2fxxD8W37KO1ZMSnIe1W3sbuRcWt5HQOvf0jRh+LM3tV+
wmZ6wrML6BpRC3L/kDTIfVSrn0EHaDMlyOwSIb8mgHUrMnyvnkJwgmA7yohWxKLlT7/DgnR7tEPF
CXGUxy/8PjX99ThGPzvhvhkuSxhibPAohhT1XejV93nfvzU+gncXGqQv+1+ujw4HTUt2y7F60viK
8OiY5TnRNBNhmzuPNti8nuJ5bJJzrvtPZxg+igwyPpPk4QG199h3/W2gnp3qZhwwVYqbrgqHpF5l
nfXQn5IW3TwJCwOQGW3dsv5YM6ZGq9AisyKt+z7weOZi2xcbZcc2QaZAWd2A5C4MkujyRxPuJd6q
1YjbJOlTi7GvNNClOt6JhvSXADUylNo/FGNNT66NJT3ViD5aD6UMOjXu98i9tMiyQOz8jPLgtei6
Zmdrrz9kilWgcB20/x7xbJnFyeP45D2Qtz6iA0VLVed4+FJAvI/mNBOgpxh0e43j7Nqp2HQQwdc9
A8vrkFoP+RDbz3Hks44d5nMZtpSF8yGvXXftz2J86JRXbmXlRggckHC56U+LWuE6k85DVUfguyKt
ChcFXKKWh/Adgqf7wUS6C4uWc7zvh6OHH4xaKjz6ItoCh3kYhghBSTJdWQgzFWpwthiB05xZrh0b
x3DWlL310avB50uV53B9aW/jiUIVz0h91klc7izBP2tXgqlrW2dnsB7hHWCnfAc9ARHNaFUPwNLq
hzHFXeuG8lloZB12gvNBx0F8gn7H03OaLNQIqXlC06ghqosHiLT50Soe02IqTyH0QlaoelngdzvT
zsc7Yy46hMs3NyLUuUvRYbmZ81NBmOVQbI/k1Kwnhu0HBw/EnCf5iVaYy8XM3kwXRoBK071KmwI5
PEuBpXhw5uJIK28eiA6xtrbOP3KhsjOUfXEwBrHrBzacIJdYQDpw3aMK/xnOzvEuK1DIWP5Za/hy
qguusc+Nh8iDfGn8cRcaKm/d+KFm3SDmdWWRvk0jhVOwprno3A9txc+MhvR2jrpVw/rpgqX1UcFJ
vFFW4qYVZ6QxiCiqAtFVoSGTd9VLoUlUdiafE08E0Skqq68YUzw0Hgga/YihIrXcRwYG4TF3zB9s
EZikmtE5mbL65khsA8jiy8kc9pmRH/OefJcxrK5TIK5e2zmfU3rOULLKdGahHF7svGtP/dw9YMyG
DjHIN2aB+4JBV4rHk/k/CRaNow6jO9wTtXsq6+QwT369C6l4V3gPXTqIk8U2lAtFy6Mp+n0ihX7M
KVI7Vzy3QCaPYkoPlqaJEYOF4T0Kz3mqwPf1VBn5mLePDtIDfOwamUaAea/yYSIY/kZzRoCV8qfL
nz8smRprmr5ub6d7JwfYNjrQnkjuiI4qD7lXc8YuSTTcnKABc9EeyoSMGrMR08UJzQT3clzTC7I6
qGtkUYE1nbGO72SKXM1zwumaWWZ/ELzBNrpFfEuwaHsJUP7PH0HT7ILMGQ4UIvk5KWaUUAmWeDyW
JFom7iHP8dvnUz6Byw1HRu/ZA/aG4ERywIvptNY5iPvLRPDQ3mZUuycj7Ldpt+4uGwkhnA0snZ2Z
1K8MbnkQuicdVv5PresJMubejt38FHSLsJgN7HaJYyJyhJiOiuy1saayHJZhM4CCDRpQJvO2J86t
Imx8yqqjrGBMV7B6Mxt7OJ4sgIgGxSYe6WEVszeMmukcILXol6QIdM7gb0Xp7/wChk4Q+jeb4Lnn
FJgvbvB3ZAPtqsZ5dWw8MCfuHbGi5lUYTHcGz5N300xaaoAglMOHvt1ZTPG9feyzIH0So0WoAMt6
Bl6AD2wghpPi06nIQybNFvFqtZFs8TZEazDpN6d0bhO+7FU02eExXpp/E8Kr34gYMIEptrmNd1rm
BA94Y3PynaEMIZ1+xdExyeGZ3hWQfdwMul3stuaBsrVeL0pQVcybWdm32R+mZ2+iT2aX7Dy4Leb7
oNGHAKXyTnvj9N6a6Y0MOvHoyBOWnvYY1JFi3ufW+9ThgIqqsV/ZDeoxnk0jEjSBndnxoyPD4RCr
Fek0Pr6Hd1OgbRl5bqKHIV+W4cRDl+NCAsYdX/N6jJ7bQQ8g4AS4HWtCeewj02Va+kXHL/a+iaWn
VbpYyzp5YfiP4i7P9GuF2ujCS+ylKn/jcAN+30WL4KAcr1lxz4C5JsoA/tpd0s/NWjsmElxncYGo
rL2zBhgDyJGOUx1jirQXTwDm8a05sZ7p5+BtyECN+XVEfGKOk1S2/GG67vhGo8sLAiru7W4nkzG/
2ayUhohLqzR5c1PNtierXBScYQKLRwuwtkuqW4kTK/S68kINgJh915QdmgyAKwjc+/lnP9lY1vrb
LIiQj5jvnbtpQeRMaFkSxM0Be+wNQcX2iSct8OlIhSsNc/IYZCFRHyNsBKy0xznAeIjknMy+AFAu
S/kpssSPqtq2vdP89IHK42AwSeqzyvZnA2jLw3HvCug0CdC2VZSALQqtccTXKtRPTOxgEHvv0Zyh
MMkZjNKoY8ZUqpRE1zoRYrDKecd/VqdN/QNMsT4oF27KSLi1RcvBo9adaQZqpOUeawktuP06Y6Qq
q4JvWak3lyAiJgKjc8giIF9mlj1MRV7dS+mbj2FobxmjbH0VVLdw6Oi6F91Zje42qd3kycAyUUgw
wlXKtra7IfiTP6QHmVdO7k3kxqutzTdfGu0DEiboKXh+ila6h65EWSoCPzlVLfDOUDXDQY31Zc4s
42URwa062/tuJte8+H6v10kBMxgcNnDCQT/neEyoR3nqTYlxjeOIQ6IlZWZIcJoiBr96Jo9F4TWo
+WbsZKCEm/lTSSlWAmbSj6HBbx3zHIrTEs7SiPWgATewwmiB0iIJplcJYQRVVGuI6P7PH/7kvwYC
TTAbWHMtTRKrebjuDRStVDLeGrQgmy2kC8eUBcJ9QFZIE0D6HgZyIXE3JSgeUEMYrIE3VZ8Oh9wO
Dx4bqCfuCiYkNE+si1i4lz4CQlb4u86Cd2ho7o+eTvDgTNBnZP+NQql9riI4feybjqEdSwDwVf2D
2C52dp4Llq6TVIj4nOpBe8c2no3NHH1rV2W/4igmJG1BHbnaGvYOoZrbqkxwb7ZGvYmN6osxR3sc
Uq/aoN3rH0IwRRuFaWuHDgTLfyrLFy5/eLzqNlm5sRkdbsZR65H7PEoPIivtR4GD6C6Rtr9DcCQv
EthSb5f+yfSOlj1ZF/as1XmW096PFbIsj2doaFhktnQfirTNG/sz3C31dJ7mwl9bk/APtJXYakfn
15S41tYMhyd34G2TTs2wMMdY6/b6l7MMdJoCAISXkIOlJrBxLiyQVVfn40PrXiyZ16celTRqViqH
iCkbcp8XCunPHCfNrsmpEiEuCDax93FtA3IDHbSWjXlv14ylKRrY0hIb2X1037EaEJTT7D26ejw4
LKcvPWAiYnUeykjCUjIctBcC3lXbQqs2gmkvqwItEG5gGtWrmEKoYG1NN6Iqm6u1vZaR/63swnnq
OYQRjLF9RNJzZzYB6CbKzu1sdv01lu1wEn30UJTJVxYS2zLZHhUKHTMWwQnhQGNuEuSga2XFB6If
mNwnLQ9hVAFWDV6+H70deskBNWlGoMqch9sy1vts3qHAs5Js2v4JnsLPVZ872ETs4bByolk4Vp4J
Ez+gAcQv+VTo5EWZo3/zkYcymm9syuVWs82XJgIKgXgN8iX6kJHJ2hrD2KJPw8btNpF8QAmz53SN
1i0fMQivfoN9SU4dcpQ7R8voxixJ4K0Hn2iK9Oq5KqDvivItfveNZg/3p8bxJACBaKBuRY9snYym
Rv20/B/w3jc9tMl+O7uc6IMAbm0YPK/MDCSGxhJ5NCnbKRoCtkR4F/sYPYtUrCXSANQtiUl70ZQX
HCXt0bckv07zADUhf5Lg7EeePvcSRCgGO3ytsxXvtVlfq999lfzqRnjJRKYgMBLNyegnrOV8K8fC
6bdMb/dhZbTvqkdKZ8yWd4wUp2kV6uKo82IjS90/RAORR0WSYB5HjRNbMDAN4mYkDBo/Kt0ViVzB
sQyY57Y2OBoC14li0C4m15mpb+clzCwbpsEJdjpJjfBRNEhNurH8YIVQEDNU1FuDweg55rY5Jaap
trJvqics6Acvr3914Fk+6/yScuTfTNN5BLka348i+BmgBD2Q7PZmlFWHc6lrD0lql+u+h4sQN43L
TAIugmrM9qqFXz+60vpCwS5uZtAeSNMrt1ZRO5u47Lxb/z3NytmT4RLfCaN4KQs9vyA7wDlWdpfZ
SMut087hPxIF//1z/B/hd/nwjyiw9j//g48/y4pSHaL+f/vwP29lzn//sXzNf33Ov37Ff17iz6Zs
y9/d//Ozdt/l9YOp3H//pH95Zf71f35364/u418+2BRd3E2PmkfZ03ers+7Pd8HPsXzm/+9f/tv3
n1e5TdX33//6BA/aLa8WxmXx1z//6vD197/kknP87//n6//zL5cf4O9/PWdl/13EBDP/49X+60u+
P9ru738J52+O7WJ79BAWEB7oEhQ7fP/5G+tv+M1xSBDubTrKJiuxKJsu+vtftvM34hN9YRLlagrL
cfkG2lL/+Sv1N1sKeGa2Mm3I9cr66399Z//yG/zfv9F/K3T+UGKlbPlmlPvfMupMSXVE1LbHN4c1
7f/KqCPVTSRtARgzdVmgBLSniSmCbTJhsLdJP4uIBFhNPewgI0FVP7U2Eqmka8huSLFGMJ7Ed9uD
r4stbJDtc9IEbOL89MQq2h2i5AzKYOs1LeYsqdhqu3rnRuBqKLHwD2YHn6twVRj+DCfEKPGAgBHS
3OxZE7F+ylleofc31kv8UIiVvCXpaq0jNZ2KOD07XfkAoxWUqCZytLd4dvNwWgivpn0aZvrdP75l
h9rSbolmGZVbH4oiYhSJ3tcrkMjowsfbZYz3jksGV2yBnhSsT0u4GNRZFrPl2D66Cjp0ouUmqCk6
q5SmwF2eAKCyVmwKF0zHh8+IggeDeItaAGsM4jfkZezjSH0zssg3o6JQaX2sAoBZCHXJeVJnPvZr
BKn1YO3zWCJrniEjSJ41G8sBfQnfgi4lcqBzMmeUrbeh3YM0X22iVOKRC7njYSO8Uwle50ojSzKh
l+glahLEMAVg88Rxs0RiTTlgpXsGpDgnrA51vMXvYhbJ3l+sH0GIFJHDcDWkJCVmoAXuUmPuGXQ5
JcIlPW+6qEcxyaBqiQu4m22HMTst/F1eYDIimpBOwuE5Q7R3sV6sOlZWOhv4pu91Eu18gQ+2ZsIq
+uZHZ4JlZYZ/G3F73umUKeUwGN/SCN9A9HwXQ0S6VwBQQ6kaOwHI7qHEGqnS9oaKejsgFVnRzyx7
h5a3oiZXrQVb6o0GSrGyx4EDOMECVdAaSC1cVL+QoAN2EgUDrwI+GT8iaoO6oWXuNKT9Du15Zb0K
ZVQMI/CHTyHf8tS8OUvBSZdjOhbwTG9aDYv8vLQSQnAbojc9u1jb2ofDWZQ7O8NT6QztD1w4vlCQ
hEaHlV2MP0N03sUVvH+sCAHnaMmNErx31eAdSc5wydNyW24pgjEpnOZ1nL0VrCvGuF6zVUVZqowX
M2WyKVDkYgG6ZF2LQh4n8sqvvGsgkXr1kYt2f1ZUFtOwzTXRGaXjrpMWcMK8GAL4zVBEjInzlEuC
5kdlpxuQBHHFtZitO4FtpLZ4ZmYgeTSS9mM0VeyYrVcjx8BnLuBt6m5cBg52S6RoGnHEdhrlaxfi
kx2Lgqud+VVghfStY068FW2Esn6OUECweucvMWMRD8g5mnOFk9thAhd25V6KMcL3jMtxrLOdLDhJ
REd0MY0zfBMueOkVP7yeHU81j+Y2auEL2Qhd5yq3VgHmh7izSdLOZ4WZkICexCGwa2qqLZCzz2bC
eEE3xhrEHNmxemdUPzvTs1oGxjAN7CUPJfQfPV52ha6ZGyVndiBlfRxTDTYxQZTZ9sYxjudmw8wG
n4MP13UswfUoUbH2voY9yjoe03I9Sq5Hu6G4rtykJ+eGei9FWFaX012GWFeIz4FDftc5zT7LCeCR
inuQfKMOU3G8mRLuWtBF/NiNte4mXG7e4GIAd7zHykibNalmnG4kCZmR825HKMynop9WrbeKgYns
dFAiPfEnc6O5vNuKMeMMccrDORTxxmCfJXFqgv8eOP6qama5xjHr3o2s+6SNM79IXLAuCEarBP27
O8mCzBecjqpkv+DlXyM7tDVEv2ZXF/wq8wqNSoOWzPJm5gMWqrFpAd8mXN2tiySxLTlmmsB4dMP4
jekBscnFLvXaz2423ss4ee1ZrRLeZZzIDzKfwkIAoirmPbnBnwR73Eo0S3+OSgyEOODZCIC6POPN
syCiQf7un+ccHnssIrxvAFaS1DdXhfdLQ4Dc2Q7Ye4dY0TB4cxoAl1nE/C4i2yagZu8svj31E1EW
EwVEXD6bUCOJf1l9+xUCLMOvSK/RGTi/mn4VHGtYq3TWj3pGGK1d8Iahyy6PKTYStzHCdkWCRyPM
ndeeUpN3gjv1ht7dWquMCOJTkLZQmSPEfmzvwiT98jmnEW6XIctbhSS55wlkDzun+AQfHrOA6c8G
NgyLEfYOBQWGQ4hw1Fx3qbSLw1BVP3QW9vuRoQCaMAYdUNHoIODbIRaE/2sG1b7qIG0NsKQr82t5
DTk9ha19YGVmrSqzg1DVGdU1N5j1EMi9q60CEZtTPSqIIU9ROMUnpaHkVtA7XMHsxdK06QKriGxI
3dNTeCP8oeRmt/lRRIsYJAC5NcnyluYWBCCCCGbYO0zLWV3nxq4mHQpB96KokwqXpokOvErtS915
v8w4tR8IaBA6PWa6NBcJ1j2aa/w0UV6f6+CVImEHLynZlgOYhoUYnQ8y3s0xcuxkNh65S5EVNZTO
7ePcIJZnV0BwVneuCFWDMTT/xEWNkHlMfhiVcypz4DUkNWzRD5zqBdutaDhpL7E8Y1h6tjkN1qNj
PHnE1qEK8K6505cbaPW7kn6UwJUSpRpyyjpQCSesY66CHIo0UduA9RL0HlV4nTIGBYLsmzGdnqMs
ec+RCNpRxANizK/CyixMExauM2+Gs5y5VzRW3H4at4MqnSX2DkEiFSvIkQAUGwaGbm1iyp/MnMmc
j9g6dHYxImyHuIwVK7hFL4YabpouRZXV6w4GQVb1p2BAWNxLZkEyhNk6uaeWxCSm3OSdjsF01jle
OCA3dgJ0Nsk466EfcmVZBPlgSMSYmZmKm50Ffe4MP8izHKHFAekYUBneLTMEG7MdMrOB4J3KpXty
8vwhdhX6/q6EkDUzEvGSPTO2vSSmGf2l9Rn17NaY2RJGKbxdL7tHIOwEVLYMv1BQKJcysxrvKvDw
vArekQbJ9mZA24r3ByLwWIXbihWstipv7VYZQkan5knjF8TDz0TS22QtWmlpPHWJvQ5jnEDJkMGb
R94i55Apyd2S6pHVznqaGQj3JCwcJzfsV3M74GC0QSCNTbQ1kMKux7nC0wCocBOc+yAWy2x6WgVz
8jboTrwUYCZWoLl/Agahd5VAI3BWDFvbbh4YuSoolUxnK2b927Fl/JnAEGzGqOU4dBd0bFpvZCcm
FCPpN3upCNluwcUra8IRLH9NDABWLbqhu8qywr1NC+vjWd66gf1oFTaSaRY4LBDIurNDIv2aPSNA
vTcHG14JTKoIck3R4a4J/Cfl4s+L5vHaqLgHbcV4IU0rzB2maeOxO1gTWwAxG1xGoNXIOVuZvYcZ
IzX2yaSmHSNvclRj7OH0s5Sq3rznK4G45wXfgjO+QIbDb4qpi5PxmBvtvGFMQWke4+4i2nZcGZFY
z0Cr10mMB9bETl52iQftPEAwHRss2RabEatEhaQf5+Ick+fkdMZv+teKsxrgIlawKZzOA6ADhInD
o9FQi5uzkcDWp6asPG+XDAWSUBlibyMMa43ucY26udjnfCZQNBCRfVQeSl6lCQVL3gHSrTM4BL95
3jIqLli/hCB2Z1igVYvUHjtHvRa99Fam0Gfp9P66CIJfWVivjSEtdp05E89ZPse+gMkFA51yPGfy
znGeFYG/biQxKgHb7SR8VywUuJyid2nHwc7v01eO7WtuThdcdU+xi+dJQc2OqJZqHyIPi9xm20CT
yPq7zBhgdq3r8CUUmmWG4FpgClC6hCyiiqEmqRLeggycISoGHyWLd/BCYmhl46MH5TZQ/tWa7fbQ
IiNHcu//TnNEokvoTO0QRmgiiPJBihqGveviDP8tMB8rKTG2NKODeKRWD7u0o8RDL4SsqWcFPiCv
zIeqW83h8JHF+hx6IzlvM/4bzpRHZYWPmnyClcHYu4wxPdf8YoGMmJtKjoS9lRAU5+Rma/NV6xhU
4mA/hYl33yw69ixnyKEoEwtdauA8BCNlXsEUhyqQvmw3h+1PYoHWxQBFiOO13sVa7fOIm1qUJ2NE
DtcGEyos7PyuIhoUGY3tD6fJYKxf9lR4OcMxagnOvXTRvZN8pivYbTgqWM2yuF9PSPrO1mhg0QkG
KM0MaEn8OwUWRaL0nubWId41TjalZZO1G+eXjBL8wXGjja5d7ieL7reueG0Qdw/N6L9oPV98XIiy
53jLM7Kme4/ZV1hk/WUIGsWwtGb/6+S8VTwTpkIwMLYEcVbokVZRTQGDmv8rAEF+YeS9sqbgM9KJ
t5f8hs+ZSvcVX9tzjOwJ1i2pdkJ5lOzpHD+sTzXWkg3YoWnTYk0jCt0Er0MUhjGW05lwBcr7ZFiW
X8D9mgiXRDJWROiR6pIGKj1jjTsYqYO2KwJigsa5bRDcFvLGvqapwVb1Fr5YjeOtT0EMgVPCC0TQ
HWyy4inqC3EUC926NL6moiBbXjGDnEaxj8tRryPSOu6a0fNPcd1DkMdD2cG/QX3BotIzC9IcuvDY
OmlzjGW5hcdJok9dio2BRTfJfEbn2VRz5cZ7USMGK03yRscKjmc5Jk9+DMGtCckfimrM/H58GBny
Rpn/7JK5jUZPfkRDmh7GriC7llm00xYXYbJVgfodRQHGfL8wVxzq6Z0lOxwEYjwpt6iR2WYMMMbs
bCEgCZMAe3s+LVY1n7PNpcmV/jwBzTFvaUdBrRuiNGWqH9Iei6XCxLsNfbpRdzcpPVzU5FK31wJ6
PcBiFn49CX5Q38bSxH3GCdyyz5iF2BkZjMYQOKjNvZ7JCOkGTj9igmGo6yeU+S2cAOgV/5O9M2uO
U+nW9F/p6OvmRAIJJJctqTTLGrbKln1D6JOOGIuxIIFf388q7W+3LTvsc/q6IxRyWUMpgcw1vOtd
77JreVHL0BoGdV4FMwCyiS6dTHkncZSWSBGhTzZAvLVTY6jNgMaDXJHY7VSwmWg2W0f6y8o+36w+
gZ1uB41QavKc7Bj15TBjMemdZ8ZRiCV9IBE66m0TXeHc4qhDCFrB3AkRYp8qN+JdOO1Zk29o8gmP
d0ydPak1DdAMc8xREPT8jDoICryB/6D8khHukOCsF58FLeYHLRVmeI0NM7ZnBP/W3dlCOfxojBVs
yDaCvIGgC7gJSiT9MoZXbmI3u5LgD2ipGBC1RAB2W+zxMMqjt39e4vhqb0VSHtCYrAL9HQeYjILu
PDJntX+A2gufZ8StgHTgYOqAgHNXlMd9P6IaWpC6B8QYvZqvPCZOIQjNLDHrkV2Zqb3yK/s2I4+1
ofEvuHIycqwhr+AE2Dk5LaunnYb13pT1p67vLtslOw/W4oQpkQyXNP9ZRTuEDgtYjwkSOxfeyEMN
VNKcOj3tNcnukjWfMLULD+TBZvf2/csunu/75D+T/fRiduTUUM6PQZOZKUGhkyY7EoInepy3toeb
jbwN4qDRCQ5nY0pYyLQLJhu3UVR4OgrYSbUcp+5LOZIFo4ZMXTR14Jz3+RY9sXNbV689GSCuvZB4
BPVTf39p7TTQiTV+8hzwmJVSI/4G4YPAQ6slhti9o8fIgTKT+6O6aFTpo6gNN3LvPA27PRLfF2yg
eMLT2yDrr0ZScHDD5zpD603RwDWj9XTmlhE7IUSKZEmC+7Rtg7M2zp93TnU3ow546mcVowtS+owt
Edm18XdnWUKEtmvzjaaURAw/L2TeWIaYMsVfmaa91cQOvS5rvhmDNqCRzrG4Dxsxv6bfUMU/IqU8
mWm0IYe+S8OYOgC1SVjyizD9aA1sFn37pTQJ03zG4mSEyiVFJ/RmYE6J/MSlsyTT+Y7BvzEPGvXX
8LZssvwysPmnsnQfSFcD3vNfnhnpnEE+vZjTi9lrL0t3ppv9JGBWg4WxQSD/TBxFxybUkbHSzVUe
2xsCnDt6TwhqRzpG6IlwUF5tQ/98rIkCQ2RIjvdhcroXrDOvv0Xw4yUOYmJmTkuReWo7mho7zdD3
uE/O55QtmMH9OhptdEsBh8IEbe8nATAT81PopZiLy3qePyOKehM15pPtM6qM7WcdrXedgwNJij06
Y9BkqoHAh6IvA0469DB2Ec1qypsf1ozBpcbcp9reLtHufDEMFlMnwXqxAhldcDeO0b44Z0Dq9a5w
ihOnT5/KllNVXkYjSIdr5N16lOR0s0e2smLA0Cjd4ZhABzgVouhm1kT+vn0Ie/+JEQufvJ3/ZrwA
y0KbGLQWVPk/6S79y0MLfC6z+75KXZjS5VOUO+o4nZgTj7jFnZpyc4tIZVxtxmhe78KxJIqiZErH
RPOtxmChC6XfSPpp8ESEFLgf0gD078uuHZ8V9Z2o3LNrZdjmrsJGcp//BWPxKgwZrxozeyxKnylo
4wHD8SHmCCHAQGnLqMKV2OHMDUp9rL05YdY4hisNO3hNCzlutL+BhQdGU0f3o89UrDZLHDqK/EfG
2yIFMFJMLVEvnaGPIDnKgPl+Lw2wSMW1tnnr5+iJGSu3E9b9Jk7ri37JH5syf7G5L8Os2v9cPWbx
kuHB3Z06OK1qByVilz9WDpOfIigtE5K2QdkaRu6BtiI6vadTomXS9p5DiWbBaYuC/FG/L55DeMQn
ybpdnBGcPcr/mrqBqY+XGTOxTpKpR01mAB3UdEIlUTpezp2KTrQBeFt9OifjLagq1cEaSKVKOlpQ
e9LLoG2PnXQ5S5z268KcNr7jHO8Ta0+KiLZDxghkUElg0OyYKrlB3Gs5a7vioXVQJLfr6m2YDUgV
lP/tE9599s2mnZE471w0bKjvP7oTN0yP106HPOFaVTFCqPSMkZW1NQiiae+Q0/pK1fdf4x5EDOZI
djxIMqzcdTPth0cyoD2cOY0EgMBccZ6dT8TpjE4EkozjtgM9X6nquffTgKpg1RYnVFCZTkTtD4kC
+1pWl+huIX3GRNWzshpP0whpy97Z3YXervlkGGBZUl86GfIQldah/NK64XbgsR4FMGyObGnplva3
AIPI1Mdk7VED5a+AjYV+AhRae7yg2wkd9LHMKpjj8bU/RvvHuNjMzrljJ8zCPgKvAeYkx9sfwfOb
7gHaGWGPq2POKnBMWJ46emzp2EJJxLHMDadphxxus3PHr1mavgQDFL5w+iuJAoeeIvfLjo4G2s2p
ju9mlD2DAeCCxie2l8e5zhz/oWpRwCSxhn5D2+1EaAjLk2vmTDAiZ0FZZ35MFLiIA78b5D/4tqy0
epiBaqmhW9Ptdkdjq560V8EQpeeDVGh3OXVjf8NEUDBfzmdP5Yp9jBhwiQfYQbKkQE5fJuqf9oTa
FXujGU6cgKbunaGFsAy5ESDvJ65Pi1XR6yc16um0cny9KfEmuzl9BsKm+oNySLgs/bGbgyEgBnow
rqCFSERijT+p0YMWzMSWwRsKxJjgvaUzV8bUlJtZ088W0E56zLalF0Q4PuGFk19VTFs8iWnuO0ld
D7szvMZTU0IDjCMA2O4LVL7m6FDJ/P8l3z+UfH9f8f3fdDrQifpjyVd+5e+KbxD/h+uGLtMFIoMn
jfU/FV/X+4/Y1W7MbDGqu24Q/lPydfgdP0CJNfT4XkBlh9/6u+braP8/Ih35sfGjUIfaaP3fKvp6
6n/+D9QiUUyupTgdBq5xlU9tmTdijYCMfP/l+SGvU6kR/69pcPMAfS13a317onMYHfv8vCztE6NG
AS8eJoS7TZ4jjzJT2erSL+WwbElHQRKWLf218JyScwLcJ0u3B2IczLsPrxW7FNLulhLlJwMqqZLs
HBkTDBOgdxlclhU/ZyiP6IY3RWLdZs5nqKvntpcRPwEEium0if3LodcwnnakRgn1rvhmIA0qVXs3
IM1qwvEJqOVyBZKnMeDBLPxsGd+UYbGRQ1um7Z38oVQHG9sVt0PFotLmzKjmbpghsVAes729H5r4
RqNpozLkcbIEQx7QaVjf0Vt6lWL3U9Sb0h03J/QvJxtey9qGImKmVhQw/Iix4SqYtnYfoINAg8NC
0tQ2Z73PuJGiLCHFxTc9l+G3LGmXn4uQ8zoED3Iv5C1L0JqeLre6Cq+njMmDvCs8xwsyrHMZ9Bvt
ueTV3DiN/2WCD0yj5V3vN3cl88xUE1xonBeAfwZIjs7wlDG1zC8fJ+qQRRleFAhAHUVxcOGglPod
teFvAsH3hAFPtsb3Wyf0FbNRfN/TAglq13zYOitKh7Ptq205hkRpPHZbbpqJzvmsvbPgtKlqzujZ
ux3IwNMWPYssvG4gXFtagwc9bYe5gG01IbjoX9LOdC2XCY7zAGPzvC+au9+vV87ah/W6yijYF1AQ
AxV9XC9g/x47m7DVc+Amq0Y8Aht+LZu7Ii9pQM923KsUegxq8kf0DmfUHuk/0WtH/BAg6B1OCLgw
Tg6lMwgDGxTS9RH5NcKPEP2Oqsn70jlzvYkmpmQi8ACryaVqpJM8ph0R4nXtTffaSj1u4C0hXlK9
gkN7UdYeKE5HY1MxsCkXVB50zt/Ts/N5YLClLjX9WFUUU3dWw7NO+eNUuQHuQvn5BsqZySqBbvkj
xtEXSoQ40njH8mIK7k1cvQy7WZpoQn6SN6RmCFKUfqMSd6cWgt/czxj1NQP5MqvjpY6m+6Kdt07o
fC0tygh2RIGkALuIn9/fu08+06x2EVNgAZ2wxWYt2fCyqekmBXxDtJeiZUuGCkPslPyCS81phtAr
NccGqcYTm7vVWTMkn9Hpqk9sUDxajz6RISm+UcR9LoP9Uw74ej4wh/Ddl/3AXvp+6xoM8k9bQfYu
1UeXtg3h23xv9fygLaqC6tV2GJlOxMOsj1OV3zZAHI1iIxv+vg4vdOW9HWzZKv0UwQZphiPbv6z0
50U6u4iZOmUd9nTAt1YLQMce3zfPQzScqSk7b7oYnafwghrLk9Wc0H7amsm/QiD4zDjTNvWLR/g2
CLAwQyjSlDQQRGeOk5qmU3ktfy615SP94A8I9z+hlXcuP4cJ3aCZ/3WIggvbEJ5MmBEffA/UIM04
R2bahln/aUGpqJ64nJYbj873bY8JrGEvrIAPxOwXZdTc9Qn25GBOp22TJF97H3uFme014SkzH1Hr
OrcVe1btOAtAIGSM2blTYTCr4Epey+34/VH1fnVUv38+8v3vvBK66bvM802+BR5Glc6eDsm8LRPG
OIZYRvFA3G4lRd1QXw6unDSCr8M9Num5sdOp2pmblP5TyqQPcg+QC0IbGK0OLHjUNXc+oesfFv0j
fQrFZd91PYpRRnkmhLT1YVM5M7yvwPOLrSow8y2LW6tHNeCBWKS1MjZI43bG+Ib26bvG4w4G41PD
UcMVbsoBl6Lq4AEK6MYWwTXzPz8PGQ8C5zDt7L04h6KkrMItrw0Nyuy2CXzlzEn+eCkfowK5FB8K
GKA5plIF8v3v7j9lFSbroaW7habARN3gUky59vPbYQ0fSqJ6ORWlGZ/UgBdiq5eDfwVq8zR03PY+
uFZufVdzhWsmRiS7XUvnD2fYc1nDj+4HwQyktCJNAGP0IbL5bo2TjwCy2oXuVrzqwd1wuwnuby2P
WPWwqUGntxIVoHH+FRN6aZFQTntzThvW69CycZvpqXdhyswpGTSrlN3mwxn6/caIgl+sNIQ6CH1P
Q9QLPjhKx/d3HTcx26oY38+dKPdYHeUSjyT5rV1uHP0FTYI7CcHoHD2zY/PSBOE1s7Du7Ngx8GSc
73XqvaVrcLkU2ac8i76WKyJY5XwyjOGDRrxQfsaMPJkpfEj5Q8eWTmXjQ8Ry4/MmwBLtsc375Ib2
LTot+bt7e6I8jk4z6Mt0iK7LbH1uZn1JT8R1s8DZ53mmyfKmhbAg0RjjzSgaG0eaSfk2j9qOWLKe
WG3PcKT9hFx1d8VxZXAnRgOLDpHlQU6iX85ouYVnZa0ftIsKqK1ebDHdD+H+yR/AlR1827TYE0ea
jVhYHxWb3z8F/YvjCY2GPnQ+axcW5o97Ghu363xq0ls1UtCwBIWELGLlm4SbgzavohI1oKQ+BDwY
LL6CkWwtTjnMztk6l2mLGQFPgI6Cabf3aSn3iRBAtTHhLHeiIWI0+tqUwYXYHhqviDBwwmmd3cpl
0lp/4xf5bVFLDEioGfB/VEJ9CH5TvmBdcxCF7FZWKMM60t3uxdfckV18LvYY6tjpn/cnWcXPG9SL
YoYB02mJBfPk+98dpSgnOrMQ2bclcj5HZUQlrPZIyBufQAhhuIFuAVx5k/nrEQbj2q58vbTrc2rz
Em1hZmFNdNDBq9q9WJ0jSzp56TGYU7hpUCTcgKxWmyEnSWgYIlfOKBvavW9u+q6djm1o71fuIM2m
b3YSaZoe7zsxwdsMaNT0wwQIRw1qQnH/GBWDz05gzkka6uPCWfYn4q8nAy2kJp8Ag6fEZ1i/Ib84
1k2KcC+F8SMTzVtfsN21Q7W1Cdr4Ve8NyGez994ManqQFr3m27uVtj0j4gCBY8gdSfs1hwfDLL50
f1mitkNc5Zd7pqpnxVUzjWhTlQkxYovSGKOnxBkzyLLcVc1pGnC7bJzBZaDIDXdQFHcUgWYDNQxt
pvRWaeKxITE3arXdX8az0vpAWcmcNx5kdtCmARprGiq7JTj1L1MnGe7sjjldFgj9FXT5L+hypUF/
FeWdlyYitrLKGWR1EBKRzKMTO/oXnRxITGuM3mAAM/cpQsJsU91Vwyl9FTxx1bWbNLQIaUa7OxMS
CdQySTseMSk05xQ9sK9R3NuizoHiavdtyux9mZlXB8LgUekzhT2zxA9m2KTIdkDTpJMy8a9Q+wL7
R1r9pMlZYJLe4qRrdIyL22YSj1h0EZqqWXXc+93E7YG+omIfubMhJYBc+eO65lUT7V7Shii2ZY6d
HMRywlOa9a2k6+pIp85XZ091qNgjwmmkaQ2KEZBUkmf3auI0oXdcPfRMJ2OsMDxIgjI7h4iO7Omo
73d05UCwe9X9+ka7VHucGp7XCgR8nFbYPh4MzRqeJHQy6hCc+r4sIHuWC2RBDbEO/dFBb6Y1uy3T
5IZWcu57uT7rmEDe7FjxutitU4TXzuJ8hrWKSp9DsqYzwqpBTYTwc10igo3l1s5ndgXzJgvgtloa
/imb70Wyq3yjBXb8mpJMH0fIn0CY4MK4ySHPnEeqK2L1Tuy5C4/XNugYpdTmj4wTvWLOmUnRRa9M
roDT5nFWYSpxoXJoSkveU6T8Ztm3KPKJAA3i1l9hcfHzXCfCIxi74BJVYLMp/OUZagXYIHsMwdOG
QmhAp5d2+FvoUzIWLg6udV09NovnXDkJUqXcGVjBrr3v/SE7c4LdyyHyhBt0HjVxeZ2Hxe6cgSzp
2ZSnKPzJdkP84UHLrEVtkJnQLldo/IVa3sBxgysL2hvw1nTq8rBFF2/tHf+kp7DGr5rwuA/Z07IU
pAUeopSfH0xzt0pcUIR2qx3eJk3ww9G6n5kIyO6j9T87/l8Y3GqkolsBifC2TLHBAS/YuSaUJEYT
BSM+O933fUkNqSXc1gxJZER6ffx7j+X/IsLxwXo85Qfa0wQ5H8zy0PcVGHV5wFvS2N6bgmBybl6Q
1yDYDx/Ecx3wFw/HQ1KgyohBusuzJAMN7e1MXbgQLyXwRuqP96oILpp8upc4fxiZUgOrTHxOUQOJ
uDirsHiUsFIwi6ILHn5/PS7tDR8jNq4HXbQY5S4vjD9ElRMD9mra49VWLRNgbHwunnZIOIs9oAE5
h0AxSFN9LjsSIowPs65vdUk0QFo5AdUQ8t33a3b+/7CuwCU0o3vR6MiV+O079+cz8LvQeiAyIHAv
9+/xlES5qGudKugbxiVljrHKI5AU8PSw6Ac8/9nEup0Sn51kCB4Hf4hY3ODnkAVKchwGER/kDtGH
NKhH5J4/zW6VyBB9BD4aGL3lOTXef17wX/N8+KS+pe4N33r/+OeLA+n7//2i+gZXXX3rL1yS1me+
ob5RUwPJ2/zz7rzgQ683vB0v+Mxb8JmPw2+Y5/e35I34/ffPh1uVnct7ZyS9h4/5kRepRZdcPg/p
35//eUE5jNfy8fXfn5r0RY83pXOm278/80KhLsN/u0dE8fkYvpoYdP+Mz/xv/fb+VfQpN/KD+fuP
vP8av8PX+Jz2pCU3ziWTpoevvFq/Hd6FV7zL+0eDysPhtV+/8JYR8BsZMPoFpFvVST3LCz6cSV7w
WSqRxYm8Prx4/8r6jVtrGbFx06fnfPijvOBZ8fm/vWu92APFIukEgPMDsR7f7dp+TOB3xPH4WEac
mpicp122AJNMp9CXh9SHcFTggiYnH2Nela4EguBqgCWmnFPP7BtBG3+/rl/kZb5SERxu+O+uoZvo
w7oWi9gDZJFDOjPUnCASHdOQylAtoRh0ZhvAL9kvU+Ff7vfZlwZoWB6fZL0tE5mn9In4Gl0kjlmp
Bfrk6JPD/WGhP4MMPu1OvkcHFXmu+3GhtZd3fZu6yaMqgKUxr3YCkDMR9gi4WPJ0zbkWUAE5kvMD
cGO4m3j6dMEO7DWgDLZglxw7C4NVwXqdghgfvLbG9mrP+Sz//n7Rh8z7x6yXRdO6hTXgkcfRx1Dd
IxCvGWq9TR2e8lgyEXK+Fxt6ABl2wUZjIw/4uiJLIe0zHWiJEVakI4b2xTr4jhR+rlnz86qAsEmA
45Omtdg51m4qh2gLCAL2T1lwkJlPERlnGxfqU+r8y8CeP4SSZH/lWN+V+wl6ExngcGNt8rXRxGiG
uG+299FExOTHxGGSs/SAwIJIHzK8mP//McOj3+2jf/FdH88CLECk66sPO29yaEYaUCF5pKN1axqU
yM0qkG5sXguLk1dDTn9CM9JNo+ThJj4xFIEUKlhEB3nwQqBNVEZFEw4+Hep6JqRUCn9aEk436KCX
1ryqDh0ePRCqo/NeH7EM+GC9RfN6ZpDU0ADjlORAZDhUBJb6pQfA7QMSnWkpH1MH2fd0Bo/YFWBD
Bg3tkaRhyFmegDx9SaiMliN/12OxjuN8RYdpq+rR0AOQIXSasqaJ+VLB/gaEurio9wRlv99k7s9+
x3eDwPcEASJTjqlNfW9aJgbTzXOkg8cDNyRvLgWJQLvvlc6uzdCx2SiIowKe3wo0KXBlOfvMJPKv
JBI32fh0qGhkzRnUWrqegRr/sMKfQwkOLAhhHJDNU2T/sMICQfzYHyd1OAZN07ykTG9OE8Aq5tnr
EVBwXJ5TB0GiHrdAL/O/jV8B+jHtwACr5u7PNRH9cyb947pk3d8Z5ZqpBDlqYd6jnlvCxjT7xgC8
u6ZJv6RjcCn/ljHIGcYvZRaFQDSycFW3d9pn8eA7jCG4pQEMFYs95Hw8ZzQT3wbXFJNv2tI7xMVp
r94YDXo6OOOpbMuhq++GcH7ueTSqAvy0QC6g+2VPvEecsu6oQxFfFQ5nGVC5t9SjCI1//1B+gdqy
ZQKX6qTn+V4gZdDvL75ggHm5IpW55Vo3eiYe7YIrQWkNuQxqqJdNF1zqNDkfQloy2e3MSL+Vcp08
JCm9ib2RYyNxqnbizxL7FS1rBwIViGAy0x9AW/8XNoNdBIqI4WDlSo7C9w8smRlWZCvvUUIswVwk
g2um6nFo8KYe/2+CqzKbqFxU0TXyUteF8c4yy7VYpIbAcBX3OySFB89JdwbMBnykegf2kb09dd2F
6kl9lsbSD4Kjm83NxN8qxhjSHNkIY7bOik5f/f5hxL+4MBNqwlrOsDIECj9eWGE93c5opB7cMFEc
MQgRHR+8Vt7j++f3oK5hzNIhQPwnUvwnsuMrh2hPVc4xYZx5/uET6IrEdhBGv3tBqPce7f0d271H
eIfPdi9RoKEf3gAX3qgQXYZDbEe09h6hvb8Y+kdCMb6CV3kPy4jGeNFDASYQIxxb2CBX/MsBkY/5
kc9/x2REZv+OvojE3qMvQrT3GOy/Eon5PwcSNGBH0LRi40bU+D/kNcWaIMm/X+FSClq+CrJIboNP
lvK2+GKJfGgjAjrg0DcVjtkQih0K41QtOAgNsJbiVg5ecDEwtif1qeg0XBgJSU9js9Sj64i5KwPF
GZtALmLjCUi4UEGlNu0P4XVdUQ8gWPn9Pgp/TkIDBZ8KnU8Nxk6W8+M+ctLJH0pVN1udghWokmq7
75AnNy3BUjMChTW79Fvq4OYFkoZF7yE00Xe3qlfPFABfNDo1zOxbtgpp2GPTe/sTVBUfVYdso+nG
dqMmATN2HAXwrc8Nqr8nKJ3UF8oDtjKledXM+yKwBa6giJzO+LvYn5tjSPDLqa1BmhC04ZCGNdGZ
gkBgoteUSTVHEk8yRBR8qgez1kwg+XSAhSJFYLJzaHnUxQy20Ask5IHsIJ93B7pXw2OmhL5fALgd
/JfxccXTimerktdIsMhoha7JzDRDXV1f/v6Oe544rx9jPFhj2CIOLZEMQf6Pt3z1J28X7+IGPA0n
IiXlky5oB9xH8zJ46ysFUZqPso5JZzJsT8rvqk1e1VJFDKsh4kmdzmx6+hBQwsk4nTtDH2RKkVNS
hCZxPveUYRnUYG6YWvgFpATOUjxvLcM3mPTFSD9fk4TDnzAJUKqf0d0f2/BZ6+neNfSBO4t/uu6q
TduPRE+ueaXithXQgQFmhPa54hHn7Oice6oYDImgaNudCQ1Ay5xAg4zmUdkAS4FFDD1/z+5BLnUX
SMMoyGkDMY238YMryMj0z657/5odsWxsiwaH9hAC0yvYTBrCMij3VXpKkVidILuTcZ2ZelCNFCko
nTL/hD/FU0QABsRNMolpFTwYQurREGKVZr5XQRPEvC3dUb/KjcFyXmsP2DHyeNgS3jI/Sh0PXpae
msWbPtm0eBRQQC3mVcomtLm+lg4TuMqQ1g1kdI/LoRrFbzwphxF5UgmwAQCZHOKo7c2ZWtGrKXcN
s8M9vzozM6uDlcInENhhlX5HP86OQYFfoJq9mqwhZPBFMD0B3YNr99rMSDIgU6JP01Yw2D1FZh/U
lqlYBsRZ8LI9bT06D6+brIipN6lnOKyiRMOKbAgUu6M20cTFo08l7Eg1O5YVQ11omElIj22N6+D9
pk4ImYtQJjre2TaCDPdNR+7O+0StwHE5v5XSoX/s4xENAmS03bIA+kQIghTXjdV8KAZBeIWlAij4
RunyjcgcuYhY0/fjEYyDTvt032W3eyjBR0M/O8dRTv0wVW9y8pw2/VZXizpd+yyiZ4xDTJlgOqYz
wD8rXfDWkeqCRl3zEoBJcEba1WJKBDpkBQdQsVgouFIwKB0G1g8ptKY1B/e0OfWyIEmpjHei8po2
L1ONE3N8oHYWVDO6e/VPBEnEHI5ntk2/qJajYRMZ09m7yW1ae2+4dQWrHEpR13Rnjj8HiDomybCZ
+volZWw1pSN5Uglhv87y5dgOYIvoQdLWEHEKTETf8kreuTpSF1lpP0N+HxmCrktPIzJlWK7mXHhJ
6woMD6oan/7e9vwCogvA5lxDGRtWBLHsj6an9vaqg6nZbM3IrmZ0darxVoRtSCRdly2JPPVUKRCm
PQZW8mD6TMUmn+EYb0QArsAMOIxT/f3CfoEqBHGsdaQJ+glq4g+x5bprLe4pKO+lZibcKME/y31w
pVHjwv6D0xGvEVeaBZaAkC7gXAk5opFqSosTaEi5aPDikgyFScW0CNKA/0Lt/OfkKQyQUnHdGFZf
DHD74y30UY4vlzystrJSs+A6rFs9ItBxIQC/UOaarGcKMC21asDEGqG0MSOSMPBQQKT5FPtuSEH9
KxuwNySirAb3W5SJKiYR81rfFTuqYgssMtOediuDe0Em/uyKDjyYHz0R1+LTqkY2Rb53CA6+i47B
NX1UGbxmqzqyleEdGRVSkC/ldGqoNNl9U2lwZS2XKNXnQ0kCNJmqtJ2yb5osZOjiVwl6BihdKCQS
BUNpIcgRVIV0904Id7KDmgUtL6mtMpxvF4R3zAC4USmYosXY7vdPYodTG1wXbMMIHag+BXHB/Urd
WKqjwrL7/a7zf04zYUiGKgBwCXmU6kNk13f7kmMek9HkpORNQqTmkl/CLtQxERjpglOVjwKeSpUd
0tMtQnDXUtVHepJghHPTOp9tBgzTBA/8zkYq84phLOlAtSYFlGNs97+5O7icW0l9JA1qBgoLJYxE
qbI7ydcVwoWvMadypU5izn9/pb8g84luLnQoD7CZnfvx4GdzrpDZ4+Bj5GzEBcwSSPydUQ82eBCU
zvZcCRaAvJzdDDiUgvzgxCWpieAaIEt13cPEEX5A3cFXMdm5gPaRttvfL/iwoI9bM4g8LBVIo/HC
DwahHhbV7+d13KKDfl+KTrTuQMIcyoJEiRrhZhCvGpoNxaiQUoIrppabymCNA6DYF/gPAaGkLid8
t9+vz5et8XF9MWyPUEGO9NRHeorjLWOO+qkm3gJP5nhIsaZEayV1uY+YHriHCKXojamAb/lXxzSv
YKwEYWtyfgaIVsdwKjBiOmJn9OKQ9abIyAkqeEACNELOagD6BEBAxgSWFyShCNz39xfzq5sdeQEC
VSFcG9rhPuwOv2foI8pvzt0B1hBAV1ygELHeSyQwc4EUUseca2iuwu+Ugy3cNoS5SffnZyfgoHJF
f+ZdBT9nKKhiRZHrRiYQDkPwo8Gd9g5TKDC6GKlT7NFDE0GjAYEYFO6Kiplwxg4EGKyt8ISk6iTe
QnJaFHkJwBTMGmQ2F/+vtDX3ugSnKyD++uVtOfTbPTO56ZCgo3yhytZsDCwMyfYtXR+CkjaDQREv
O1/2SAZW4YF3ixQmfh4bJ9Ui37+ijH7BIOQbiWcGZW7kIR7sFhUvQWKISa/6FHQ0+RMq8+tnx10J
fE4J9YIPNsyJdkFPW0h5oOkKmqFW1tZRSdwXtwwX3zAs5kyQXxjiRL3eEeu9FQQJXuiFHOKlGu/3
sXMxIjrzh331C/t6OMIg2pH24cz9+OjqwS/C1tYFtEgHlCs+Qw3mLyjEl3Y3kwTCT23GCxX4NF5J
DI65TKkIwppO3eA68tnw9VA+/pkS84s4CF6Zq4OA4kAIvvgBPfEDGyztOhZboWJbB4OyNGfirnFS
9wNwlILYJtCP8DKHgdqFS0m15WFjXoSA3evxSbL0P9wwOWgfrAr0f0+4kSEKbh9rFqtC1cQJwnJ7
oKnmhA89IdAOjvUCfA9RSRm7ZebrhQgRaLd6SXdYZxhaUY2zpFQp7kNKlcUy/SF2/JWzjAjN8JKg
IcSQHywyo7LocILUvB062PnwH40h+Gn2872F4gZJcTLBdWPz23RNLxu3PyWLYsgBbH6YQUPaoCyv
ED/B9YBwWO18FdKxhJgpIVFq9Ub44jojGKiFtMxrhzIMNSLbQjAk8DgQ3+GYT5RBJDhYTXBRAC/+
4Rn8atOyI/wojkV97yd7M3RBCILwzvOUGKBJiIchHoq3tIT6JTBrCaJn6cKHJ36jEni/GIB6svcI
hGxIce/+vGd/US1mNT5dIdSzFGXBj0Za66Ithqra6plYJCLLAbGXw6RW9kYX36i5vUtHvm7w0NAF
JCCTuluho82++ksAqEO9kMq78N0kTDmE/DlIliiNOoQkPvnxoSRG7qxLDAYECMMIeiH7iK1XHQc1
GSGlv5eP5LDqKYN6DNy5xDeCrDgTcUzhiKg74UNKQEyLY6keG9ucSUFSuI81OYaQjPVAex6tJ4OH
auparM+CAzdh+nlXrue/f7C/yDHkBsaxghGuJRz6YI0Sz++d2IEyREQrPErLTBJ5qCBRV0yZPFe0
CjQwoJcGEfsqOWsacF2gOrlI3vJBnJzAdRICFXksqr1nc2j+UPyQ1qAPRiBSoRYalOfHLs1DP65z
Les08RY3PdACZAOqctmmgdQTZg4Q653JDMTLTdJprraVph3gUHzoASGlgGMPlcLwOpzNS14F31LE
miT7GGhPExRbcLRDkCIIN001WuJ9eaQw/aEW3QuNdnb3Z9Hsnqsc3+VCUY+Y8w19nbaIMzm2Nok/
lw6Qhl6Da18KZlL7OzDG8Z5SdBUux+AJEYff4bs3DQKLB0IF2+2/APbrQwnwR/tpPHqdIh+HiHXX
cmu/S2jWxoHbvKf3dJinJ2D+5iIq8CIGSchNUYNPlBrSk9CCBuCGUx3VLyifkbMX4YOZaWxoiuYF
2nZ2D72V4p92/hXb6UVPDYVVUiAH/hkpAmyngkjDoKRrOnhM6e6Rqu6Dou/HLiCluki/6Sr9smKt
a6i2BQoX3BEYn2P1yJCth3IGXUgHfA2dTSRHNb0j/F4TOJ+Zz8xMEVoCa+iFxGPDqalA9Rjp+pdh
6vSRjYBquB5SzAruMKKjr03gvlnGoAlSK1BVM9N1wTRV6wqVEIuJahPR8aEBBZwr2nEVtgXuZVDk
PaON3iS7WXdMhEX2qwWA4zcgTJH/Q2BjKsaLptxrh5xZsjvhxZH5IaBA3dRlUppCSRGVA1zBAZZk
qk1ICo5otfKFBUSlJVnBaJh6etaMGRRMqZtDI2PG2Ws6MQwipeeFQA2cJo1Aicq52zNOMUpPlBO/
HkrZEBKHY0iGHWwhpAENY36PNCN+kPbFXKV7WlbRn2k8gWcU9FoVmSdNn/sJAoB2A43uM014r6YA
gykKoDdmwzxLX/DkQ16FiccsPNDnvtLM2MWOCSCFVsdELQLYcsixTIrxQMelX0YnALTPzR6gFo0G
eGMU6lq+FdVsqwIs0qSCEDbr25oNInYlc6Ni5iiCSi6XRcHCB5EwIucFdFrIEWlsPl6Fps14Fe6q
D92tSHhVLPws6lBMwhQACbyqPFk7Lleod+mMjoVppeJQum/rtDz7OZy/YcdT6OPxybHCB5QKc8pA
e7S/wgv6Q5a/SmHFNbs9+GoHeU9b9kwBDJV2AIighc5p2CXrtU6Yf4ZLoH6u5OES65SWi0tRm2Rc
D4kjv/7WMDieajqGQ6EMO+QoA+mOTXXoqlmFoztTIWhg1iF8CkvUZ2NO7pvK7FPqZ99ag2Z5MTbV
RjdlBzjmF6fQLrnoWpA/D+RbLJlCAOV4UO+bHB1D+I9VUZ70oUYHYNrrCEKjBrbUSFisOYfJKZEO
7UDfSOfHs8Zd3kwCs9UG8eem7+rLdAEsCgY/R+wteR58+kei8tHLkLpEfNaZ1NvhEEiHXepyJukk
QjxicpxnXUNaEf6cBKUmyBskSvmBCBrnqc+kkOOIUaMXa/B/CDu35raR7Ml/lY19FmKLuBYiNvZB
oiTb8t2SWu0XhNca4VIkAAIgQOLT7y9LMxHT7dnxw/63x+2WSKDqXPJk5jmWlz13E8iW89LOQLJ+
qh8b/DvmDljUwnMsMy59N/DccZDBZ5fmYLDArC4CuVYfOB6hc1qmI4TmeIOgigEHAFcB9cAcmcbX
fCk7cl3XkdODjQdk5KZ4XNrzSxFVOMlJcg2tmVPqRvz6lngMYOAJyTUd9rJzFG1ZS87Wtap6CabI
XeW76M70+gsgOI4VlvhhaU+Gm853toIV4VjqAuBc5jfxCBM4NlAbDLyTLS15AckhL7d2pdIfh4kW
xM4P7KJ/HOb8uUGpEcxcSNeE8U1T4aJjQ3EopCFYweA9HVgK0djyRPgHWjy8gwmR2Xs7EzwloymP
h8MbC5aNX1OTbZcN8HYDL+Ym7mj+44yUNhWP8YkR0Ya/NJz577IcPo+QtLLa/2QxFTMtlhMR/QHs
i+benfi6piUwjGxjiFGgExHsGXJ610EcX+D2QtVmuzIkPYNQ1YvjOr7om9YwpSCGLpSp2eF2TYgr
eItBYJ34kUEG1XjaTWzk4Xn4txBMiP1C3faNhg54c2xbDDMxzWNeEacs8WxK7n3Xb4hwoyFAoRA0
0/zkKbY816exg3i8UJ5fu0YjtYRYgdJvEuj0wcilOJ5woo/H9mcQn4+3q+XOgo1yMMmWN+y7eVwO
u58GezCYM8nbKCO5tIededME/E2RmIHYtVeKMqevEfnXVmeXJBKY/c954Pb7KUez5s+RJj3rgfvK
Q7pP9tmOeNZZjD7ERTrRliecfk3cliMJtsMb+zVV2LwPPxgi1JfFhS9ZJqJ0uHkpkdYz7igrDhNH
GULbB7tnlpg15FWUaMshPt6WDXAkwZtBbIvPbW/e/DN81fmNTXRyU8ZGJgVJkdlxeTQWKEA46+4n
qYJAFzBr2NDSCbOc48MNKY5VvS4nmbfLE2ssUBw02fJQZun4Iy9KzCuKY39X7s6YT5LH2jP33OzS
r+Oi541guj+Y/rpdaoOYhEdJ+gLbbwiNGhiNZ3CI4vhk4VExG90jDqiQOcRH5AQj5XJ3Yg1AN5Fr
7YxG1I6b7qEkGnPqJNThEZsDeXbYwTgXSZUJXRewxcgj4SmnzUHJuLXsHLhaAj1E/lOcpHvU0+3x
jrxJUGA9YZnyeUZ2psX7EpKeXqRZymjreoxWxwk+uu/lbEUXxk4YuroTHD6L4+71OHF0hG6afPmh
IzRSCrJTdr4M15xdRfPxKT7Xn/zYVOCPn49seDajhIaN3kkLttrskq89y4+qoGXMwSiX4RH3CoNf
hARueZhPTBbLgBnKuhL+M94RI5PyxrFIuzztMfDD5+vKFXN83boIozuFge6co0eI/ZTriFxheZBy
esipfCr+MD4iYoUu3SX1HhfG5pED81LmARajVBwLzmNX7QljU8xhqD1wJsVnUaGGBevY4DH0tvTX
lnF1GYHtdTP5cBnmwxsGK8hmEhLyUukBrxWtYQAuBhDM/IxHvUwM0cZdxxBqIRQKISqx8L2Mat5o
FKOikRAmdhDcfQrZdQZnDJYOehY9+23ki8p3I8m0W3/TZpVys5ZT+xG3pmu+gEoQeq1UIzO4E0Y0
V3hqN0/uTHiwBxIEzu1UFmGVvAm0GWF22IgLVCSlw3gBUF2su+82xFz9hDhj5qxjsoyQizATeDeg
qcGrDv5Vew4/Likf3wYc54QRsBL6ErQ/O3pDcG4kaoO+P+Z3uFY4A7OJ9n7kf1EMTnSYxEuXnRgo
M9tQSWGXxmwZR0k+YVmxxmqit3HI0bQ1XAHVWCZwyZuObTQ3yzK2j509T+wwJY1k1YFZ5lEZcMie
JSVeN6LbnB7aCS6IH60FUdlBtjhxadj9dobRdDn0sO/KCEIV4T8iTEb5/qeaQRa/PyfVRqNr1MLk
nTUy2NnN/beVkj7erC8txbMwDs+SmC0nZMl4RmyPuCzXzYvYRLPd/xxGngnDp600fk3GSW41ksXw
9DMWy+VWsAxScVZQs/oN3iQfllnmkz/c40woXJ14EAnIWD4/4bGAUlylIqskv6+GFNN0XIwj4QAW
MGuTyXtjx2NoDdWwvr/nY0roko2nBxtx+Kh3XoZ6/dGWvIBgIqkM6/nHCOXetcUzmK2kG9yWoGOS
gUrfjoyfGo5HUPAtVYNHU8nuQwQj1iygri1URXalMzjl07sd4y0kI2UKeHDGgEqjg1fW5Zn5eUYm
dajhqALvVdAogI34pdMwMGfUjbITJ5Q6CIV2z6dQW0EPX27PQO83bI96Xk546GBDgICGKCS3B8lr
bbCrr91ak63xKACLJeKw3OrnuJKRugQ4fubrDDpzGl6j2alu5eOAiTMJ4lWwNAzvGcLRrRh+u53j
rwQxSEfFD5EJy5Txe3eQX0XPo2qOTzMrHq4GnGMgnPPbypCABIxUX516DMDEL4l6d+9vtuixzYjv
wI6bzLJjt3XsmqXcQ9tTpvOXFr/nqzntTsAjuzP77h0aowymgs5r1NLbDWh1qNGIGU0v5swEayVc
J6wITjmzw2lBJ0z4txVJdk041lAmN5c4ltFJzpvtiazNCwSvybvPmeFMBRt4NUNP6uPq366Oh8Lu
6Tv8hhXoS/baMMT5ZCoOaoVxdjnlj0uJ/go0ABlVraWe8CXIQe1Jhz8np0f4ul9ne45Kw4BzPKnm
wpDr7Wy5oiL2ZBFf3x93X6u0Oci9TQDHpJHMoa/o81j2+2bMmjK2LV2LI9v1i7kJw/ZpyQ/3xNSa
up6Mhsoes2DX7y6roacO3NAXLBNEGFZrwEBJpk9uk2U32QJdxNfF+lCSAhm8ased+VHmql8YvaNK
gx+tgEcoouKC0glFgJq4TEnLfH14NQs3b3FkiI5d9nBiDb4I3N+ghm8zkK+v4hSyRLA55O+iYS22
QcGTV//hq53Bcid9B4f33cvQ600loCwliV5xR4YNeof+xiaKNyyUfhf1Xf6OdX68wipLt0VDTb5C
2xZbZ4wX3tPK1uUTe4BwPOQXLJbycdlV30VO6FhVCxOGahMFZUSOc3Cp5HEf8TxcDOFgLFV3Opry
OoTQcGSDqOMh0CdS9JRz84/l4CIiMCkNGeRwGSyGJQElHfBMrBr3YjA4npdB10Zvx9JLTRiIyXSh
VowxRTpfW7w2nRP/gWEmUjpljaj/bEL/J8Xz2HJWGcdQFs7EI9/FjwnRzxUErDim+nen8wO8Lf7X
oftJM/i8rDyXaGUFQRJ1OyaQsixECUj5PZ3fYhfabo9rcVPkOHguiyaEvG1ghtORxGTNS6eerSFY
nYQvAjt0bI68Mw2hdKmi6PYcV/dhG/8QwI7TP8aNFPKQWyg4V75v56D6Mg/DShd1MeC1zVnFcqQz
ly4Pt3eKqY1oSNEM3YlhgY1hNnVkY04bJJbxALpSnnjVY0BMjDHZo+Q4y34CA8QC7RaJZgzTEQOY
eAf7gdK3aylwR5x+qdYti/IK3tPoKD1nYCAswkkAJ6xHYmYDXzz9UFVtPNAQwPwheB1Z3tjB48No
AlafodchZ4JwQowhFPH0WULJiRCaUtan4G6DlhfuMKsWWF7Cd48F/PAURbSKZ5JWB8DtG0QzwZOX
xJETOVwiO/2/cURZW7KsaVumlDfQAPQQ/LlwM3UJikaAZaqF7MQXHrHIXKgNbjyrZODDCnPpgvL7
LFxNmJaKDs/Lhctf3Cysj/Mds52oAKPWRNumIepZkI2ySKa3dsyam6XmcQMnvXRxypdwK3hfmH9g
dRUPG597pjhJujWIaxHLhC/xbqX4RhFvMw64RGljqkM+wDVbQIvISHx7pd6uzS27tenFZuz3p5w8
N45U9JpwmCVL7oRs+YqQtecRz0EX80QIsT1aZ3wUYjIDIk30Odlz1mY4BIY3/FWM1VFHi0/Q9bTj
44l74cOZg0FuJ7KMRzyMSxbEf1QTuNp86Sx1lSvCL+WBd2jTXc3GYJqHbmk5LhE3Gm1KuV0m6E/6
0Rb3IGAFHSNqgtKBhp1EBjQvJgLaAufhiU/6p0an9cwjGPvzD670m1K0rWWzCe56IcJROp3+zNoy
BBTgdMH8V30fsPcq6gif2Z5auyUiowMGO12Z3PG1R7zYxiPGba3wooHDe+l6piXgQKw67mmIWcF+
vuInUHsZSoCBuYxvoI3FCtrE/R+bCZe3vsA6reuA90Z4o1CCKDzdGYT69NAdxSmNyOLeCqWdIuzt
Fi5/tqN5aQ2FoEsh1OSgsfL5Yc8W7e6evAqDF5QQ2N8T9NAG8Wkqfk4cUVkxh6nfeh0xm7fb7Xrk
hzVpymEGEiEES8scQYpphRCsDMK4PPyLGR2tB3tHHPPAf/iFFHpgEusPpL+s7z3k3+KRPy2RhVyv
Pa81MER4CYXthBDjVT3A0wjVH8zw5FedUQlTid7LZF7ilEzaxRSGglNNr3wUqCvKwbm7HNSWeuPZ
y/tZoEtAQr9OlceLlvVXlpHkJWSmaC1ZWb0F1uZ7H3ihardGXhSy5eKHZknmQIXL3m1SVMqSDDCk
R3YkPMiHiMYcKg+Pr2Wut3Tojgw96OWy4yQvGRvd2PJKEIOOKq8loGxIcsIt1SXuw/FLXRb0+Qmc
O5ryUXSNsPoIhMA+HzGJ8LPxiBLlNPg0tKIDB8TaM1KDUTGCKei3mPodzwFuwQ7CHCQkqBRmOD0u
oP7XtuBHYvzAVThU31uMqUSCRSFNNA75QDbAiYW8x1VlvQAJTu1T7zj18QkypHodXZYFYrDEq2ZY
ngTyCwA2JV1L3FJz6zKOEtVP9AlSMovhZAqYVDFIQ8n1KHccJayKgbVAO7e7pWi/5ntWcMT1rmDG
NruXsk/eYWpNQBaowDKrmlWGPVtZVPoZA/raUDoXMIkGSjO8wpM3uKMRoUdCjENo0O304w0/r6sB
FIwFly9xyIZ3qS+1CR49LA8sdoQ0d0g/e1MDH1HimUEsh6hj68O2U23Hdp+fbsTDwU2n6O24p1Zy
oUCAUIXoQGg7pwf2Wwbzcs8JpmFGZLcdBV7aPoDGnGe7Wy8jh4BM4X5vjsUzc2zAs4U+c88kiY3q
l0sI4EO44KWOVYJkID58w03CcH43fL+MfecaofCU7pOMboyFrIcr79VVaiFuDcaL16f7ajYMvyzL
UK7dxFk1+HlSj1Tfxx04M8ay9B/kPATdUhwLUBUJ3/VI/kcmbVsNcVn0YXlxlJ4FqchX/s4wLGP9
ERafQM66Tb4mslbcTjF7WIMAF5UA7CF7vL2DyyGEJcwFWiLgBX+dbEiOLHsOfsgxAQiNBQC0fdBu
q9r8Ca3a3pZVFoHg9FTgaMG31iIF6yyYjWAwml1dSirS2IqYSkoeN/yF8kjOn89UadmO4j5Mio97
/E+ofNqfebF5aip3GwM73MaOYIRhBoBzSYg2NbYZ3PkXZEr8Q0yM9EmThlg5AoRJ85OeyySdNjni
iG0a3dir14WcKcqVMGHKcPfGq/ehaOO0pyFggalNe14wmzj90cX5o211XObye7eS6DtZHXTxxGZm
0qFH5NEjRLcda9vhSaoHRJQYn4GD4ord9MsmBlAxc3e3YKLxvamKw/dTHrcfS9lYLA3oWED1FDTw
zkcNeVxi39JYAvEZgcFH0jD8V3xax82LTYAdRuUq6/ioy0yJxEoyap9K+GXILy1rSrNo5A6Iq+Uv
XhdyDw6nH0uz/xk7Rv1ccdfROkc8TagP9EXUeNhFwN1ylOPRnt6ghWzkMc0iHj6VzY5Hl+YgSKwY
olRM04a1arXsOtzaf6AcmT+U4jNx5qNb3XJz4EyaVZ83PObvVVeo6vIsehupchxCyP5ifsiNBE8b
1So8SHwoDrCyhwjiGS2OxoAY5bGbsw5ubBEf4Z8hTfTSzq6c3nZpY68dYZIXF8FDhnLhSX664zFe
D6+I/H5TsJCuj+Coj/MXF2rkgefwe8uCULLKrqifMN0/oHVxZwYuVVx/I0NT4xace6xxAGlTpqaJ
MA29N5PzC708wOdbI5qzQQVxhdNh/0HArM5fNyhiTl11n0Y1LXI4EQohyTuo70QntZ8NdcWKjYmw
/OW8/4m6k5LMGsjyVfFYLdFjVg/Exh6wgn3h6fsDy8SvodSTGeUhA9LFSTzJkqsRgzzBwMYtSBPM
fqhuFQriUfE/49OE8/HWDPwxWYUv1Op4rSrwND2k2iQEgPSm84rZ8b75jkMcI9uFRltSUZ4z928B
1MDoluRLeUlE86YdBJXq3Z6V5Y+sFjp4GNHUp+Tb0vDDFZZpQokxAXYru5jhaauK9IyxUgkq4APe
Uh4KSkoAYuSZ5aBztt/RxuLTAk7A1pOYzrGLKRkBvq7AHKDft9y3oeK2ixe5ThScQ0blIvs4OQMG
FR0Fu2gAemaOAhpQxocliRTLJxj8FX6EzlDWOD4kz5NPWg58LpOa8as+SVzpjZjdT9mSsE6AsVVp
IUayHPCLhAM0Kogs4oW/ZYrsebBNfe0jeBzSM5Wc+74ND4+BZY2OOe3bO5h46XZ87aB5niLviaiw
YJk0tW6/RTDwwezND3ekpq14ZwaHeYIdmAt9yXOMwS+HkLKyY+HBzYgtEc0oJkYf4yOjAodRDiRl
80Mlsf+y0WF/v7MM4elFn/wkARREktd5r8DX707vHeF5y6O33DKqWV0z9VXlQDTQ6F1fn7j2Euc8
GYsshjfC93VAd3iAMyOLUM1DDOYzyTVy6ThH/jUj9fSWGGV9fodBIA2XatEuI4SPJ9RPpAahiy9l
aOyNCVg6wXeixskOX1jC3F7RzPARxpmEOI7cKo//O0A0xilEWMoFshuaFE7PlL9XlSXn1qVCc+Fw
4t6WrDsgD1Ka+pbft3ojLfIlwzqapz1l0Vjt188xHlZlTzLwphl5zBIYITtLl793IwEJv6CbuMTT
TADzwjsZjzwxcFWBEJyqJVm+Ag3e+5sb86+k5uXV3Kln9BBhDDRcMsf4qHYc4jkrcHgIrmgfyzr+
hzuISdZjJ1qmXD9TiWAwnV/85NgbJCnndiHdKEi2g2nIyMSiKaYpU5ua8i8K17wckxXWd4PMwqbg
3B49Ack/wFfBZKkLVM4diai8TKCKjLqbAYJbg/hNnPN7yx0sD8cVcCv9I/R6thBIfOQDcL6MjHZB
ZyhxaX2xG3lQVhTuiTqFucoCNuZ6NDsDKZJ8yhGQs1Q5PYHH00BkINcHZgBLqIPGsP+LqXV/sAi0
4rR0DAIABpjZCUCS4RMkeiJbT7haIgyzEKSCfJNPwz3o4kQLUh7j8rFM6tNjnHDwiBCWZXPngdU9
ZDNTU3yOR4zAXI3LRE+PzeyTjE93AqUBLl/PoJsZDR6nfFJ+G/cMhsKVPSIBs7vj7j1z6i9LDhYC
D2d33WKDiqU2L46GCbAv5LKsCx9/X09ve0T3l+zt5A74/LPap4g9ZJ/mNsTA2xQhEag7oNPKima7
r0jM9YE0V7JM7XYkOQAWCdj1wDLWp+JBYlNeefLgOKl6lQ+T3STM7oTmnLg6TuMiHRuWtVMLCPiw
EXgCu6REkgBGxMjOACNwXERTGBeqpbbs83dsH+gYM2eWReXUgzGA6KvUrQRemIiMkFnhjyX0UU5A
bDfyrU3nMGtflLQ17yPCsfLVUeXp4ihoLlSVaz9+9lM53I/UqGkUeCDeliHPhkieU/Ny8DBPA+1m
9C9PAUyxWOGRkcziCPkR0Fx6mYkti0n4fWwxvrInZk/4FPM30Fl3m5lvNSvmNtS/E84WROcyOb94
5BmDx8PtUh9hzyyUXkNNl1DyDN5i9ffQNLuJWZ1u3yRQgP8HCLwUSDbPQA2sFcIthju9G/M/Jho4
nhuVcGTPV300W15S9ravLBsCCxsLAIP9iaTNf2SJ5YKZh+dFY+6oKdyOj8yBYzhWUfv5hF0elEUY
O1zPO/NMcxt/YtkQF24GwlE9bWXSPA5UatDundzljBDNGlLWXkDHCloM8uEDG0Tjh2UHrt1w4ecN
Jba0dvQKjna8b9+Jm8qghA+xocRgEKwJrhjko4MIOJKRt2VBBTAP9Joic8zo+f0ZX45kznWAsuSI
mF5ah1MXm6vgq11HQYd6aXrCLfdefhWR/OSGnkfbCo3jQ+//gXcWKxUyblxQryP7KHmqwUTm99gY
nMlMiKomBAuGXbJdtJiu3aBCuQeUfIwcT/K1NijQHorIVC7F47wQzjXFag88qmYDBMKyIzMS7rt8
fTEnilFcQrDIUrM6LmtyZ04VgBqzlX+O01W5gKO7XKVRz/QMqzlviCc7b3Gd2hn/QhGnZo7J4mhf
W0kMIWOyGlo1ATDpq2Vdx9mUIR5jI7S/DWd5zBgbBBMvolVA6wwmGQOhsdnTdowZ1tEZw3M2fvBz
eko/L/SIF0CR/kPX8l5kcDfiPwwgyONkxRHpypFfj7I4zp/bmnyH/AfUhmuGDTeTmYLBsvrKec+v
FUbVFpgDEteXaxX8JpuekJ7Btyrm5cqeTz+aDR9mY7o/+tOGncU7EqG8oRykJw5R8Divx46BD7+6
5ZkOFWFj5iwaF3/1hJ1m5QHzep8mZtmX++TEYmVeiRiB/kI3LoneBQ3PbAVZDQJS/9oQVM2BMDiU
+bMgGy91XjMqsGhVEIS5NCudzWdefHCKwi9Nsokf5mB3/uYt28y+/dKlqqVVNSpK+ZRmqp1hDEMx
RdcKX2UHMu1HM4ilI2mkd1vJvzx9TGzOzEC8A+9jyih5o18ZtQmdud5lbCkYJmS8s5SR2WEg20Gi
CVg9MrHvNLAfGzOm//BaSMB/bPE03Yz2m+SGLYHllqKTMWLV/jTh66CSa08dw5icm+AJTlKvyleF
xVMwsSxT32AT/JlF/YiDHhuTywiB5no4PjUHRkRzRL86W+Z6QYfJdcHJH0LK+8gSVYKI0f0sYHxz
YjqdHMlvwUIaFJuj3fHNPEbddHXADkUW47YJsuQgCepvQxsn3/zUZ1DikLzV/y+IzuNnP3GORn4a
gXPGB5/7zDJMtMAht4HNgvm3Y5EEBh/CvHts67onPq6V21211Faf7MxBtSGvJIur7I6Nle1HlmGR
OI6kJ4eOBGIKTgA5XcsOTvM2M+yRMDBCmMbgqb2JiJI8HDr4AIoKRyVKvmIyCt/2zHfNaFr1NjOA
aLYNMlNcqIVnrOxZBhKP+Pe1N36au56ZPcBixw0yp5yqdj1n8AQu1rG4kU13TYKfbnvaZuuefwEn
EaqcIleYhIyg40+e9oSY63mxuLMoI7UJA/aWyxER6+RisKZcMMULH1eNYJsFWn97QLDOSNrFzOmm
4nnFc1hkyNvgoEeJqMEyj5EI9KHsNHCJqC3moFg+aTg2Uw8zJ3qc2Y12FWHKxBAEXFZqcHyU8svB
AtNaF3eXdZl1b0ssV2H+fm8QjSPzpyJh8yXF4br+iDIeCtu6mGThcXel6LWcCZWQreXbPDYQfWlS
ZGmuqbdZuUFLBfGtWfrww9xzlKhlv0cyNYzo2jS58gncVYDrGM/fDV3LXOSULlv/672x6tBhVAP8
67LJ3ma9EFMWXX5SIlkLznu0OxefMmEpLVCjTeKv3ooQfTdv2BLSI7okJg54E2EY+eSDAbtSyEAx
Ly8oBBEVlAvDiffbGIqEliU+160B+hmNqgSuyTcm7syEehrLWSalGXzHS8wouN5YT2yHnA/Su/Sx
GIuvGa1tpOZ4GLDyr5hCeVw9hOk35R945rSElte0ZvyucuWB4ZgD2n56aM4AriBQVF141Iun2hwA
AxmMgpRHnwLMvPBVD1tkdOeGWQw5vuv4Eu0K/QZ27nK95rSL3hxSpPQmITHo48iXA/FYjDGUxH/6
bN30jJvk5gZrVLAH1h7DnOBLdAXfbuT+b72LqPw3FoZ3W+9j6uX6wZFYsY5kWs+VWKFfMeZk9C0T
2aDRNbe0OOROyb0HQJQzw4QZGo2pFU0jsmgUi4l8QuFQ7H/CkqpuG99RtxhVydnSJXj5tPPTCpy8
OsD71iIOXkhf/kuvMtxmXiEX8HFkSnzgVw9H+YYfoA0JWwAo+OFKXTLyZUSBGMWKATh6eiaET2zZ
PoyujqX92oaEft2w6lx9W/BwvvKFz5jTj2Fq9SVq+Mp+ZI2zMUyBCS3vyr+T38LlepSCjR8uFayF
IAfA33zKaPWZJ7xB2sNLFhbquUmrir8lPEXbdaOsUnOqWDysWEEWXkvegHzNNExlPJNfrZ3AF1vT
zcCKfqX5QhH2pMkBT2KtW9fYEIJNRBlWke3iDsA+znmhViapfpgJ5VO2M2xoEoneMqG68XoS+vw/
xqVnFk6x1gT2WdSnFpJ8m3EtVtf36I2q7w3bRwrD3r/C5d+jFpRk7BWXNuoV2Y8G0gO0kpXT7vOw
Hp/aPX9OuKSbXNtbHxpqhJBYS1C52mBLVcMyUcDm8cTTnKFSjWcQQ3PCrcGIYykgrjxyf7XrI0a8
CmH9WSLKllYw6nEd0eNldMffiDpxMQQsWtg2tFtQXkUrKmmIb+HwMV+Iiz+zPWdnYPJ7GRyonf37
ko0tOhLm0h2svkgtG/vWjn9C20G3KLxskDRD0TeDl3Dl/R08i1SnFjNUdzOM8OTVRHA+Iexl7XOz
lgwuLEOzoGLI1iEDBWYV1pJQQWen/FlUS8mDM8v1HzA4eeWplpTBH2y8/hgw2nurKXa3anx1Fvjt
SHI9dJGa/jJTR4sTPStH2cSHCjs+ypvVb5PJ4FcOVI/LrAlXxqNpHLkKYKXiUhNkednIzVlKhW8H
LMrpWgZtPvEPK2ePXmxm2+CYvzMZbZ+N1YfPOQTigJA4dDzXJiZxSE8hOS8su5WSWW86DW/dPo+3
3SQtGn8R1wvYWkRp/7DHIL7LDv7qEwcPhKogI5jiUnN+B2GuunU1cyhPz11KxiNQDMmJNVM52Ovs
yyHFqFYMqWWjHcyGFsY4uSiJbqMNL24MZdwrtlg2UBX4xwK+0nbkHH8nI9DVG+8r16RcKZFmXUoB
CUOCBh6xrHBpDd5szYWyu5Ve/eDrdJJVO3N9YBqTcesVz+xmD/KsvGTkBa8uzc8xWN8BHHni3Eqd
6T1FBubE5Y7nbHYMxALgdM4ez4xEGqNLvV5GpAbtYRzeZ8OYXAWrtl8pABT2s00Y3+/3V/D+fq4x
QLAnIWs/iz3QWC4dbZtYo8rWMxqWwRI5WwFc/gLMlgooSPif+lriIHshj++C4La8MDhnaMI6ZTpD
EglPg+465EfV5XffTOz4+m6/58pQ3sGjZWTWksS6M//JIBbZPGfU1QmgA+w6WnbNJhYaLGiEBJ4s
BjW9yJZhszlYkpvRHBeexvOCcOCVTQtNbRT/0gM0uBDRh8EDHOqI2ckG9tAQ7dfbi6G0psyHZMVW
LX3fZ5v3ayD1sfgugH2EoLz4swmZiNbUPfs2RVESpdcXwXEOlt2+mx40XGIYyQTwpLC4GY93dEXq
LIAA99wyP9doMnkJ1TBpcOHerkCXH6GEyImadp+id/26RPC2yj1XzoIMHJAc+MpSUm+zUvyk8/aC
SXEPXXSHwqrk6mGReK9mDJbJvb+j+sXBhqurS91s2KYZrKdnMWkv2rmFUJX064OdwO+EeJZHdEWQ
QiRrZ53xcnPRBGVz6o7n8QGS7os7LmxwoBu8WBsUFk09jcBdjNKgc7UQN8YqvrtoD2UejedqYrbL
i9EKk3GgyLhgVXINMmcPD3DHnpYjt4094ry6CshRfuXecRxvAf5qu875MFg4sDnJklz3bhBJSc2h
aHLxGRDuom27JNutuE+K1xRviEJ2gfyxkJLAf/g/HYJCzrcnelFhqN9kGFPuA+yudtnzRRCOiNL6
msG7oxIRPg+/5QNt7gKanry/mHFIKXO7rA8d5+TWspYEgBgND5ocuKInjjIF3/mddj5lDf6QFw0y
IrtPqvVhES2Vfd3UfnsNsno0GgYmOg7yVAwQDaWcat5gMoOhBkYKWU2OzhpOycWKw2UNT5FDiF+h
Vmh1tTjSozha2tHi3gTY1GwhRT3JZQENGmqfdt3dXgTYAEy2PPDoen4wIk9w7QZlG/zvwKmyKCjB
4pFCcKUsvIgWu++qCsMwr0rDBgGpklQnc8w9FIVuwGManOPIaXBrk+ZjU0Pg64ovYRh9C/f7bwLz
TMSFVZx7nYQfUWuINiyseMRTwwSADALb0XOSPlpWcIwJ2fZkdjfcWUbtDGttzGN/5Up5s6WN6tOZ
q68RcXwktuiQvk6CIiHC0q0t597dSB/81joegqaEtmNUoFgZ5xowjUhlM/5mJywH/1ZWIqxwB1RT
SuosK/rX7BESHNxE+agRAshAfqMZcTdy8G2zYqgFuaQMiHOaKvgRM+3Wcu1d6hu2cKF/otAM9jy3
+FAskMNE8pkLPKuyr8BNmnPN0Etx9US8WW7r3LH5/OQiYFgqhzgh1IkTL+v2pYbBHq1EO/kCTEv8
jWkjlo2e1DZzR/ywcxCQDxPjdsx3CNVaPsOAgpGYh6QMTfrVPOCArz/uWBt02SR85+HILCzjMs0c
dXcZGJrmuSCr+eGP+Ds40BEbe9BeiSW977uRskT6So15LRgs3T9/sqZk3ebUwpmbSrAXsIP5KMRg
RzUyLHxjIVwycfEyNXZboMOg8sjQ560onki1tEZAykTlgetbnggKGevutD6rO1BdjVCRGcBS+Y41
4NO85/6+qgnYu01TQjB6Hd0gLHMteihzjuzHC4aKQxKh5yEaK52U/Lgd21uoCyx0MGwuqW3iPWEw
S5Kwhzx8foBzynIR3LhuYhlpdSxmZlM0dAvEB8sHaUFjQObLY3oeb0mt4F0n7qRdILDYIP2qmdO4
SRcwQxjFDIn/SVvmZ+5QWbkJiLfjJcT7hA/OxaX1P0MvBGYVFGkOsNgu1vrc2Ck47h7MmVagPJQo
NPnK6uTbE5Ip9vletV7xWjb3FyufOU3bfHqgRH6SynhJRS5Rq+YQJkHI5Syqn4C7TLqs0em8Gpah
GqNC3dzNzcwrqahnMpxKIdY1CiqQeuKk/oY5/4w8ERuVBzit8FMZduCZQjPu9gyOUeiIY9E0KAvk
L7c4QwCK4imkkuvdAySDM2r484PfB9Dux/dtlIIwSbPfpMctE/zLi+EcnpsgLt2Dn2uKHRxM6fuL
KAihWneFISuRS90I5cVzjqOhMW8wDZd9j5uBBlNq54s2xRynOeWbe8uslnF19R0bZTIVVvMdKjJj
MEyiRCCUp/Cyczwr2cIV48HhUIJcXQQWW4OQNRIs8KVgEBshDigZR/aXcwix76jh3kVHRlXwbUWS
scNTfNq8EFC++AZfOheYN4+lFn4MOxpxd6DFwPIkhdLK4ZEAEDMTOKtMPMr280Vr2gAM73xmASwh
1i9q0RIr7WPLzoBDF+2aAB/uKxw7QqK2zZj7GXQd8KP7n7jCxZeZ7XefZXWi1U/cYB0m/OAumn0F
pxTc68GRDbZ+YG4PYkq0YPCQDJGH4SuFjGBgyzS4FCXARbZmVYRCbiDtkgmPhHR52GLUfS8DO1I7
66fLJm0xEBFxFQovK7YoWJ48TDHm88MFy9qn6Vym4YMnJo8n9Lnoga8uhskg+ERxSCnB9XI7bgDx
ouVabwVZXNDaHPBJzjYPJoImXve4lh6pCqlKqe8HzZPhUVsKKP/NWUPNnl/hJLSopDkVwxwUvQ/g
38+r5SIvAfUh9pg0xawkYVqt413QGnlUQnCHrrX8A3CuYRdF2LKnLlg3uBwBR2PKIPXiRQYeHVep
Mw9yC5ZIRR7vF20eVkWSuM3DK4eBxZrjgOdNAhTRhszFD/xKqfP/5//4X//nf/9/t+l50fzfRPVI
OWPcok2e5Sys+KuoPohXxtB9s34mShvynvY/zrDihFPYgUBkxEnGjwMjAS3haE7gTTHGDpQlxG94
fJhlic8XgwZqNlwOTIuhlxIebkf6DDnuiKHlaQwTqkwc0Bw+c7CkJdq40QYrUX5kSCHbNCIq8BZO
aRvOCucEmgeOZOQoxKB0OlpLxn55XTxtYfrvT+OXjappZOMEN3kWIeGkFXu32H+zGIjSIm/rtpjv
YxhK8r/XV/ff8sQ/o1j23gs4y8NXvpX9huxjgNzQwPCtV/55wuHLYYVRoYIAevi9Vch/cLrgM2K6
Y9Jkg5EMS2T/aoOQJqgWz/H5vgODhQEKhoIeSfz18phj0gkhY1Z1IJEb81yZaC3FvP2Xsce/dojE
PfAVLS5r3u/9COm3fvfxr2YrFiuOXLa6eQRW/Lez1e5Z9NQdkUIIw5M6StsO9FRNQYGhk4VxiMMH
X4Il/blM2ORuJJ/t/ujeB3Nw4+WmeGCLtCeapMTCUuvKhY6Bn3cvh8sGU0D2BtrGJ2cPjeSz3TY3
0dtybG9la2/Z2mib07tiSb9kwetevqA7XjU4qmya06dkGh+1NFGIOszfLTXOb1Yj/gfDauwrQhuH
2J+zPNibg/zb8cK5tT6hFTrh5JJcy+VF7ozdufxj3Ej1ROAQL7tP3y958KccimTkyRTvTjxRTcP1
EER51L8Di79WcapdbNrwJlsqebbJqEN2ehpHzqJ/rLjgy9VR9jUKQ9L2/fd7s/nVNzFnG3KiAxnF
dvOLT1WUQsmKarbD4Awih0cFTsp1mCL7+5KdFnJgcbjGWGbqstHDffvaDKBGmM8FRxAhXWz+zr8c
Rn7z+X45iehKwtCmui4YL2V/s9dpB8zYbNemX/wW33h+GtmFyEt4B0uPHZQ8YIIK3PM7gf/i8YsR
ry1G2oUoJFe7y35v9P2rv5c+FzaT2GDFUYjj3F/vcnaYQtOVc/rF4twXt8m7ItyzCfzMmkNGtfB3
4pYBGhR2/7JZj2lkh5+KyePf+HITDOzcyIBeWrr1//7Ufo2GHEF6zQimaJjhgfO3pzYE57CpBjt8
dfi4x3jCy7dzbGuE2bTCGJx4fx1EuPK/dBCCvSn4jGiTVYHytUcFwcaSI/wAjmWgsVX6uwS2+fXV
sgg2551iQhay+/JvrjDZ2J/SurH7r/7VKikZ4CKM6v1iIqYWIzZtrn49du4wIdcg0eB0tOLKKMMf
eRyys/s3hkT/4dVi3p7hRWQZt+Ii+LdX28A9jjvoiSAvNM74/PngNqOUwsuXKprkB2VMRQPJ0fJq
MZn1Xox+4M6RjIT6yMlEOvvfvFnliL9kfXgJGO4ph/DYMKn767lDhTElFFO5d0uioJLr/zsZHC4R
zAjstyCffxBp19PxcIbVGVRGJsM/uIH/nyzeVEyr+SIDtCe8LlgpQn5kL6M2UmEE/hvrLu+c/ffP
nG+YHICYZ9wVHYR/C57Bfskm9j7HfuWLd/pn469b8N3Jd/fSVWhd6zLkbxY2wLgEOeki3yMwLPX5
CzZkeLG+rlTGqWjeH6/KDfRwtl3CP2HNQvp2rVixK38E/DrarHj8zUPXQ/3lCwApgjIhRQrN305E
RKBv63H//zg7r924uaxNXxEB5nDKUKykUrYsnxCSJXMzZ3KTVz8PPRhg+utB9485M2BbqiJ3WOtd
bzAf9xWxp1erIwclHNq/bHbMMCAjwf3ftxPMVAqIv1IJKOzDyqZn1e632J5PPvc8ZG4tttT9TlXA
S3+Px91Bs/09/JePvd/S//jYGKVhlebaMOg54v/1ufdSQJlUVA9nZKzhcmzIMBZSdbQsXEZ7f7Pb
vv0fh639Rm48YsHxVVzgPezV3E4/3R/1pieUyt5Ryb3jnl9kQPf8z5/1r1v/f/qs+7r/v9ZI3+qJ
5aKlftxxLbfeB1oaz3fLoC2m0R7P6Vos5JHDnzQITHDxeCVqjQP+L4ym4fBpU4ruu5MOaHf2XzUr
BoD73L1d9yMtNXIICwv2GRSGFH17VNteWv2NR+RG3jeMKuXH7qm2hzX9DdKZx904je4CHeeRIdB/
cRa0/s1F00SaQNQcczcPVbL9j6+dOx3dTMkr2tEb1QHZGXCPY3q4j/Fqg/pHtYlKhUCFy/8ebqDu
8ah6E3tJfuyzsF5OeWU8F9YeayoJodLp2+lSmcfhdLA7yNErUfGmEBF36iH96p0577lA1G0ExDSS
kdsedLLTz9IdaFNnLDqdL1kVp22U1/0o+WsbTFNH2PnZrbrbhhncbrS2LyujoVxu5EnhFoLQZP4X
D9T/x03GAzJU4mOpAGy6nX9dF3mN/HWpRo32H3nHvCc7gN+ny8+CA9lEWrP7zqYp1Sdn7e6j9jeu
u94t8tAG4F2s6hCFdkk1E519/f7/1FD7SzRMJIAWvtF4nP3rZ1RSx+k2p/Uekc4fRyf9RrEHz4A6
yuUsS5lL4kRPs76XfXtw5M5XWFb3mHM577yQnFTNvQ03i5cs47Xiz/efd9e/X7X0iRq3LE+SmkA1
/vEJewXjcMYs28veCP4tX8f0bTdK/punwjW6z0t3y1s4I0+o/077GtlTyzBZD4waK2EIK/+DDMC9
DvmXXb9/LoTuKlkpFukL/+gzkFp6SmLI9QV+GI5k/1sRzhl8WQAs9/L5r8AAY819Ge6n075M/x78
JsmfGiDY32Ar5hT/g5ZS1/49zoXPh3jI5W9212PvHwd/lRmDwqhPIpkEgH5u58FL40k2mvInz3IC
oarONpNv0aIkI7NsmF/WsuqcAxNGpzvWuY2upgyTtYpa+054eQDMG7Tq5zTqZ0tYgT2uvj4tR10o
YeI8L6NzY+SNle+Xxi0+wHQZ/HbRImsWzwqiDxtJl1vhB9Ykx9Z8LquVN8aPbZU10MrtJ2dJJGb1
jBX+FIyD/Q6VF2qS7rfWFE95cvUqNdAb5adtEBIqlgddDdvxMwHBUdNDp6oYLZJW0xwU57MzDsi+
tMUJdPFQZfJk40rYzB+lbvxsveY4KHpYzXpga2lsN0Vk1UOwqkwZ7PFYJ81V9j891Yw0Gp2OeDAf
ylfpd+UWC33601huOCkMINw0cIr70kSoY2p3Xvc68WOSegOFQNaZTERkGGGZPs4KDWQBHVuWZ6dM
I5Gb8SgyX2tsX/OY2ub6URTNnSgzRAK2vKvre6Uz4kRb4pIyAg1KUowHrdOjZNz80TF/zbYk+bT5
WNbpA306rjeEgNXKI8fwpXPr0LOKe2+w4t4uD1Kq50RMB9tjcj54RI8lgZwdK9AzgxBc56NZG9+e
mkDUWmAPTlQaV32uYgd9iz24oT38qZYMPDD3RfJkecw3ZXU0tD9UmsFspoHdKCfFumVqGTDs/WhU
7cHSOyjN28FW5/NOy5KF/ZZK/VLXzhdqDMisqr+uHpSoNUzUKhps9RnS91VVq0NpyLMrxG3UPeEn
pRVqabeHS0Dl7a/F+J1bZFlWtu+xLpRlDRS3PEwjowvDvFTeFgqzOrv2GE5F0YdirTG6lE9Nup0T
u4y8oQt0ExmZq59y594o8yDhAtLT3Upn4jEsZzJOb6iGg7X8U1Q/huJ5XLNr3SxR1mV4vaSB4abP
DMHCsju5Ok8rOWTJ05SKaN3qyK21z9Uqg2lRPioIaLitPKUF3jb5du/kRmC1yntn5+etGmI7cZ5a
VlI7VUGu9hE7Gj3qFKzgTJVR+pl1YJ4Eg6A7wOILK7cFvx7P6Tbfssk5b4kTrJYMxlaPhiIupwxG
qPENGflkjfb9bKoPQk38aat8aY93LpA6sqHZI04rTy2/Xph+zFswmkevk2dLBcgw+IbucDc19kUo
IixLyKIChkNjHcocvk1S36BlB4nWnWej9dvefCP8m7t7fMhScSZ1LrCUxNfS+s6ZAHKLd0dTgnme
wlLRLk0lEJ0rhzmBR6bMMeoRv11LP8lFNLY8o60N7FY56ckU9F5GObScvcV7NdAcZDspl/9ndq7f
jT1vbT7aNfyX+ddWrKg6RgIY77MEQy35o8pNqBYIftwOlUhzmfUByiq5wzkIS3KZnfGQWc/F4p0a
HC19m+JFN7XYbl00JVfHq56dPLntBBS9ry1/TrWbt64dvrWrjESjQw1e2sW3M+veq82bOaqPjao/
kcbBqMTVvkGET5W6NjjsTVQ1S0sWljLAM4AECh3kMO+aZLY3UjLGIkEG1wCPqK/WrKZDxpi7y5U7
ckj4i+yOZ/lRme4U6Xq1o8WxaqzxmnS1X8rtU53XuJ6bxE+8LTvW2fxUWsmDbi/PuLPc7RMBeDX2
G6CjG9Tq5PqZMZn+qCqPimdQ94v6oNhWvGg6qzI7uOr4e1VHyBaC2QsC2odRmJ3f2eVdm7inuvFe
F6d6Koc+HKrlsubGTTjO/VwVsSf0sNRY+X2Zncxk+55SM05tY4X8qMXS8KKN9OYVQlioDCKaOh68
kyQ0b8qf1cufFzHrF9fVz0tnqkEyw7c3yseB0CAiIb4ENi4l9UeTz2fdWC9touCYvEEdEpwM/WDc
g6A6RBhBoXTV9mVxLdSUcBiPSbr97I12l05/mqjaQKQ/N619GhR782HGvNqiv0NVqmgYtpkORtOJ
x9dVHCwTD6S7iCzE77ayXmyJynjwjW63CpxJc0Hg16Xzcm7xhTFPbVkVXTi5KiOsXHRy6P2OxrLN
kHFW/faMb06fvNjF6oynWhmG1cdSh3Fyq+mW8EVjjX4ymevTBgDeH5hRIXgw6qmU/uSt2ngdR3uY
OIuW/KMDioW3MalsyOWN4e3yvHlwP/1Ns4sZlYySnxTcC37kCay+WRmnHx3pOkelVdx74SDj9a1W
te9Wr0viDqnp4ybF3IXVVAKnrFZe+XpW91uQeFK960B4f3VQZ4NJYurIpnfU5qDDVH5c4MmmvgNe
hX9DJUxeUc+wabNqLVZgtv+EcKpdYTVsn64AH4ZtA8ugFyKDFr4sDud9kv6YcfN6yrDL/KMkQOFg
qokLaqNZc+xN23qv9XIKN0a3x8YTw1HZ1vxnP8xbiDXqdkVg4B4Q3Op+ZevlWyLRTSMeFQ9lZnLJ
GGsbYUe3Bb3llWGXyDZsZZaeMjHUb6gENPxXs+7UaZ112cbNDaRiOHHVG+lJjppDxojRPZqthywc
u41nPavUGNtO97MQyfIll0J7xKDDu0J9yA9SwdEY4nfzga+C+hMKUH9dbXcKBaSIQ7sNWVDKcuPL
TnaImYr50JUmWLrswauZNVq0AobxvA4CJ0hXOCe7ge7mWZRR7SDFR11JI+7TXF1OA14eJ0eYXoit
QHrtMqeNt7kdbq6iTF/tsph3QNK5EdVaT0qVm7Yot9f85I1u40LDyIRz8OxMvSrFMH2Pq1niwdf9
nbV25osh8g7+wOBSQeglpYHjalfFwazPwL7pUq5O/6fUCrLG9BzqYuVaGGWsRqDKyYv6VFXfPFGw
frJ9ztsjjwgWcuTjkYEOLA+KjENJPt4VICc587s7hpqJjLYOSl1nGgozO2+CUifUWMPPLVLqNT8Y
GsbVbotIn5WkPOujXfyUm7ZdNaPKGIpVuf7DFU2JxazYnld1tq5YMbILk7oKR0hGgRxhYSdTg3df
OjgXTypmbLPR/VXJ0kh2XLuM/VzYyeITP9c6tLGAjK3EaA+urMStkqUdNhCKCG+iWxWKkvmZuYsA
EQc6haIzaPfSFkZ7qvrTnFtYVRkzzm2q8dDiCQbvsmh+eImaB72ROO9anq2XTne4/VA+Y0O7aTAq
Ro+VVzcvw+SgkwLHiOxy/mOswvyadOB21ci7SDqpfoO+hWQ2IebMbiwRGX1vxyUWbld36d2zm5WT
SRXU6L9km0IQVbU2tKqRX9R5WR8gQV3fSpZUaNo6NG0jS255Iayc677tWGvGAAdtPMtSS02/q5b5
aDXDiE6zWg/GUsdQMe4dxod4d83MX/U+7mHW4Dpo3hA+vuNz/uEKizKWlIGUvUMxedyDWXw3me6M
Jn/XPcoJqfaXsuj+WJkNnX0eokpwaa8q/piNVTwR8XZdi/IipDURydUYPhUCs3SPXZ50XE26/mnZ
9r2qNG/QmJDYSOsoavdWl9OvHKZCQEbaHgivrWc6Cz0uPQ2PBsf+hmV37IsVzUp9ytPmNm3tG+BY
52+l7IKksh5Kg7BjG3sOf1oXCxLEEjPSr9BML8URWvpjahmU2Uvhr4kZVur2R9HtOw+eFXWDmjKt
FG+JtsXJKtTQ7kzGvjaHfwPnYubo9dsdS6ydaO3tC4yBHm51m0aZ2txBY6MyHHp4yfbNSM2nLkcJ
U1bLy5aoJ7tlh7bK/VSNTTDWGCap2vQt0umZaNBASqv2R9GhprEN7Kebc7WN56qun8fMCnv4/Ng0
EKA2tQfPqSgn+kDX83iAgAV9Wr2rSudQj8nR6HIy1TJevetczK194hNCMMvWJ8uqoHG3XInYPS+6
+VUiIFk35+Ju3uxXqR12fXNFnYTH23hnr86HVutHy8k0f2pM3FHxfq22RqIdd3t0oet6NdbFiMsh
fReKdluH4Sjl9joKJksNJgV+5o62b8Me6ZLi1OfKYZkKnSHaYkepBy1T6PVTYwzXZBl78nEyE6zP
a0JdGMrZrdvqQWdfX2DizPdOaWfPs2TeBgBZ4eWj/Ziz+VlmEyyJxRmCdk4MfIq9P71Zp1GuF9e6
3/22p+VlT3LtOx2ZqSYOjixXmDIVfMox/42t2cs6IjT9a3AlV3lnKN6zsSqtL7YsxTJTmfzVnK/Z
2EVdPqS+NuShLIo4H5wHTbo/7Gk4r7bcY3sOvUzf18z47NI1lHlLkkl+oYb7nvl+uIyMn7aZxjAZ
nmApHJRKPCSz87Y1dFqqU2Wht8njyFnIidq8dGB/qCWae0tWt0xLT70qn/VSM/wsUTkdV4jeZvnR
6dTLmtxOSO4is9TozAsr1rvxd5cOD3Adbom0X2AlHTBKfMoN614zes6SwsKOATA4T+k/nE1+6/r8
gM3vbZ66i07apu9wCw5yfBBbb6FZ6o+WGC6mRnbOPI5+t4ldlirP6S76JNYP0emktb6+m2K0MMZ8
4TpNsBUmtMeehygUfQ63THmSkhJSncRFmPaxtMQcoVmn7pe/kw3ZlKIz7oUHIEzthg3rh2yMSGzu
o+PI+8RQjtmU/Jq35SXTu5/WTDmxQ3T97O6+/mbiS5Pmre+E40uKJ0INHfeAxzd/4ek/60zeO1Lt
fK590tm0CV3lyOOWPTbuW4ql3tqFwqrxumjMn1WN0CRT6cwzO5CeMCh8NxhR9C5yhsfijOlVopze
xiyy+jZB/lQuxylllwFzn7q0NA+yaE4rrsvRPPf6qaRIjHFLlOcO1CYwUONKvY+cwv5ieHaduyy2
JjpFq/4sp/qhsr2nyXMyBMIGhjld9tbOLZ95dgHKbdgmNg9vUfWj4snvYeKtjsotHZK31LHOK2Tz
yq7O8JOOtpIxGtIcGZZzgiN4a5No1I7HdhxAL108dahOwkHgjIYN0esE5BFudeUhLBiMeMvyzMcu
N0odTcfcRnG4dWaUYYaBFsD+nmtKlald3/R2rUNtzg9kqhy7yvhRuOMTSfHXpMhuHHpfwL4q5rVw
6kjYRH/X4fTaGubr1hU0EstPWYsDCtDTrG+HtQMP2MnykFkJ4ACWUgqerMxdvIbHZ8gU95bKylwK
cdOpUPxuHY4tszFnwTaCf38Y9fFPMnEMKS3oxzjmus8lMvi4Hpa016V9GIvcDJTdh8PTut/pOo9R
ruLbhyLuce7b52kYz1s+3WE1EnHOantTduQlYoSUe2wTMX8vXFCpM1cRspPDvJVH7MsGH0MTRhf9
jzztHiBW+pWaJ6AneyOMY2ZkbM5dC+HHX6vtSO3i+ZOrP035jNZ97yIUy9c5tGcuNHWa4MI2By9j
9adhbwGqbZGRdDecs8PBrCLtrwvbCiBwD5/Wx38PHP6Zn3Uxx09J5T9gY5eYL+tsoSRQQqHnZ7V6
TSabgruPN7s6VK39IvpPw5QBLkfhDJHfbB+17VErv/t55p0mj0XyNPN69a27m1QBrac6eCmuqo3z
3nVOsHnvU4cecVIOWGBid56fVsX0KwCrUXLmzyhXVDNsnS6qVKRcfRMxcbzi3YIzM/7TWMnX2hGa
W4j6lVspecqF/qlPLh9dD9eq+ZGwUxIFTUNqw8FASjUqgbYYCISdEE+xk2t+WcnsC698bLblNPaf
K8yRln2ZK8ldWW2BPdU3r/yTOhnAVBHiT2iO+Y0ZQKBXeZQwodHBxry1PsM3DtqScgIE1Kt/YAJ6
h1/dI6Jg8MM8mvcV3BkUT9ht25Dr+t956vpS1tEK1Nd6/RlRLkw6306XwLTgagNsFgbQZ+ldtwKP
ZxsPHun4vcUO3KuHqQ86Z7s1XnOg4Nr5xmRJdL6u056zoLqkCrQiRxHnBhqvodbqi95tvm4mlGGM
neYrpTq63t31HNKi0hyEjbbq1V6SOOvU48iwVYoUSHU5aSDENiXZbFpnha4KmYZ6JDfYhaxfXGCd
c8hqnJHto2nY93VT3iTqRmtOfeCF99zmnimY5byRNfHlyvaWlwX0LjjQpSsPiXhfgQmt8VjOuBzA
7uudOerVhauhQcwuA6RiwMUyKgTBAutXsbYxVjK+XBAubBpuDwnnZ8XopHtlQAPe5z03ORCTB64z
OZHorINrrCFh97cikSdtK0+Zh51josXCvS/GhfO9xnOD5YeSj9iP6iLZQZW5Rs4A6bTSq2MvyqNj
r4EFcTQBXTYa/AimvXQ9KGpx6TLvWbMMemI5x6KYj3rJzb96fumBZxVrCdIyByVEGSOl+TJmMhHG
IrbTLWrBX3U5km0yht6chSgG7uW8Xszc2z32g77lvvbUSJQr3s1dpBXTeeQTrXr1xHEXyBUm9+TB
irVw1JsOmA0DWEwn23Avqbuc6w0WrAVLeMxJ9ZmiSV9Dnc7YSbXLpN5L482BMNt5TuySK2ws5UMl
xO8pTe9h1B7aPVM9W32RqoeRxsnYGLhhQoDAzPT1fD1OdBPwojbNCLPmCSp3WGkItKc2yABri/TO
tGgQl3OTZSfV7K+VwT8uto+VgkqlFsbq118JvqB7Oxlbe7Td7YZ7ZrCNva/V4jIl+GEI4Bp6zzZ5
V4w+0swT6S7EC0EcgRBoETwNdsC0ofTLDt6eO/SDr9mAdC2meTHmaFlQZfyOeSWnxfQO5do5uzkp
Iqp040bQU+WUFvWRBI6GYrV63RwX0Rsu/rx7oIJ00Q7WoNP9S3Ihs7Q71PC/dpPfSjFDD9TRa7ZQ
n7qPZhw+yjE9a5iQI0Y/4dUDeVieS0x4VHd64AarQ8zJCfoQ9qedT2HCxpxb5Wdaunh0ZADDDoal
HK3veG9hU5p9W+JjUqRvcWDQOB/aofxdjzhfTXmc83AKT8QduttgzEaGDUX9CBx4P8ychBWN66J6
h64CbFWaI3KPoJpvZvFnAuWfwIeSDdPbUSNKNUVukQCO/268SJq3pL2l2kfj7n3ezz5LjlYxYfwx
xdhaAN7Wf2rHPu3XXFI0SB+/C/UbWqLwpxG8mOrqE0rF4JcUypMmQDXGa1UiQ3TssxjSY+VSS8yC
+hEjxUb/e5qlNTKo4U1zDlNa+rOWhZVlPOgthRfkEd9LSYEtLfepN9i20uQeuqef9J3uLh+BZdag
LA9lgl8I4syt5oA1ksh1ZaTN1RUAE6W2uA5DcUwt+gzri3Bwn0IryPrXsnHPjXzIlDmw5HwBJ7qN
AAJGzjZ3CCvfke0f1u67r1XcD/RVU0nyjXZe6amgpVPrqChylsBbeADFW9vWfjddNYsjG6/UtDqk
zluyZEGiZ7yH8dqLD0X+KTQ1hJ4WzMOvLeHiAT1X1AcvL2LRn2pbYmz/MDjytxSSWszmN7XxUhi4
MW1vpn4qBpVnukWgjr5laoeeIIkE9dOuwqZZT91nkROes3jhWjysZR9C2bmXQ3PfMJPMsz8mKfZj
j8whabPXWSSogl7y4gQH3W+TkX+RRpRYvr1Nh1Knt0wizeCRTXwpwrHQY9i9/pojWXG76cmT8pAv
1Bju/GNs5HO+apmPhvSK+ff3vCbzee2J7mZW9KV03qF3OVZsBpDhpGW3JNXwuWNWaIszhO+dAX1T
dz/CUbsbVScurCWmgCyvEvJQhSoHg2yiUVQlFmC3e1KncER7opB57auFgp11vW5B1+ZPQJ1hmnJO
t91XOTUjBoBwOGdGY5luYsnGt+m0JE7oRrrBe1esmaJ9zp+MPLnkpvHg2t0VoNSXMDzGNDnIyjgp
Aq2YpO+23kGuHoFJeYWvW4qrLV4F7bicXDAMJHUoVc0ocYdTslVHa26PokwONU8IUxk/SSyMFuDY
GW6gUOCs7RrDKnustAyxSHZp7e1H1WmPkNihQjRgVBqbm0rAnbJwEu4zmhwiShHvoBC9CoP2Nsk+
IMWhbWG6CsNnVqrHFZFvkGzGsWiS3wuIg8OK84UoTN8S4nnoStIUhrsK7rw9g/kkBf4nU5CA7jKO
CmxjiMrUuLR59j1azNy6jVjf4lSC4pHXEZb2fHIkjC2Hl9PwLXq1uI7la5fXR8VM4lT9sPq3qnXP
+gjvsBkvBkdSnYyXVSl+1MpESWR4wE/esbXqjzIDt8ls0B7XfVS68py3GSXl7lzcRa2cWZ/d7x4I
TcqGsotSVsOgt2zgduM5u9y5NclEzXYeLIazI5BUCkKD7KtttiBbsjPI30utyb2WwctFO3tN8ajV
tN8DVeGoxLZTvkqjZabZ4Q7pbbFRsIobEdEopv5IPhRA5NsqsEIwlNikRKkpl0HyT9gcHayR/jlf
I0uuB1PP/dFrmAAYUTsv9zOrwJi8T2ua7+gen3uvpT+3jtreyaVpnPbby1wrJ6Ppgtxh5kMZ3PTT
pTMGjDoF2swFS0nlVHNqib5/KKyHasTZpZypjk0G4QW9GR6c5lPFIM6z+qAkSE10U+yNadBUip8J
+VV6L0b51i+3LnnNqtuQvNr2bXezT66Kem8vyq2dlqBujUBW492gyHA3W9Ednl43RN6khluRR7JK
8ZchKsDrQ8iYvtDMwIMnkk9SRq7hcD5kp2ns/Gwtw9kpzrrOgyLHu+eLVUXKBBPL0GJ5zsb3nvMW
GvedVF/tTh5FtoZsolte0wF4XERJc6cPjK2tDod0nqE2mqHuonn+XG0m0MMRZjjmDkvclFYssELd
/3drT0/4klXR6Oof0/wiNSuFHcU39JaH2eZQg+MSUsQEjUaRX423rBQ3RiV3maV9DovB7J1DsKcR
9FZfqTk5GA72TWDPT7rsfW+0D51pUmLAobTWh0YHqisjDc29D0F1U9NnZ5Bhspm0lEZc5QXX/ey8
1NNEf1+F+miEnuiO2FXWdHTQVwXGj6DKVsqZvQTQM74qb4wE4Q4pLyHhiNjU6QDv4CgBx81ZRYm9
0MwoXDSjGWRY8DswTwjiLiEgjC6dfWVcO2X8snMmHwbVn0CxOZn3S7GQa0wN0n7nQ4f8TeKnbsST
+eJiIyLH82A+tGV9Elb35JXQP4QTzXrp2/imlYMbTMOrg540yYePKqVX1w+YmvuaaJHldijhJVMC
7cHMltG3dSwi+YT1zHAqLe4b79uaAK0redEIvspQAKXj7x74J6OSG6qnEYSzrrSjnuSAgPWTNqTw
/aZAWWbmwFy9UEhKW2cRNo+Dtlz0qoB+oh/lRptCddDrZeAwX6uT9qCMz/lkvdtDGWDnm6W0Ze3X
qIwo1e0L8zxGRAM7bTv1KdfHUh4wmz2oLFihVz+cdggqkP+1X+L9ZaEOYwCtcwzQLm6MMeqZyZKS
xEtucH+odG1uqBpXQ09+4UtwacopHLI8yFggMw7EDAm/cOBgkDzEWze9rVx81HqskBdcC96YJ58d
kR8nBrITILaYjcPgcs1lNKmU2Zv+2bW/yLVDjMFIb5jQR3+NqRfhu08IXBLCDjgmvRUOM14UqtQ/
XfW1V7PDWC1naTmBxBpoRHSSd+8SGylXexvKLyWro94qi6M2ty+F7X2bfdqEAEdG2KmR7ky0qQPe
qmt9FN1MqVK/tEARfQM2p1CrYOEZeaTAIezE6ooyt/ym8/KtiWYTjHiz39DIR1P7M18+PLEexhLr
P46PzE2C1ssjbX9AigyqHs3ubAQM5Sii7KvguElyZuB6HQhTh0PlYlaiX9n+kBNSgIYd+JzoP/Ef
WzkqhnPaG4FNQJGJLB5ifWwvc5QXv9zVYt2YsFKaR1gppBDA7tHpsDr7odGGx6lW4rEVBzttmQq5
wbBO2EwStQcwzAAw3lzoBKUJFJRQSxf6idz4oOMjF7nybQBMwwp/suc+bmxG0qDxhcoyM+WxnkjW
qKEaLUEu3fvcOSYyPagtmkx+XoCq5VGpjHtcBY9rMjwO2xB0FZVHYtpndRi+UJGHkkUsNxnr0wTK
gEpSV+ORuENC1Y4w9Gj4TXx/lRjjHx8h9cFOrHimUhkWDtlRhiRMgHLK50kbQm0oDwrMiazSg1Gg
g03203qNsHYkFH48gSEGqETo4jsMGYazbPGO8+ZTVubX3a1Uc6ldx+9SaMdVIO5DgTY4zlExUM60
1V2bakG5/pzyd5UPU45WgOPBrwkBulzKp8RlxTFtEgqNF7qaAiSn1YBMEk7C+mbNd7ktg0kbb3qi
BLQaB/b5VfcsxM8WTVhzVlVO5BxKss2obsE8hMfTpcAm4k+bdjBlRZT0SVRucyxhBGKP4L7g2/Sp
Vbbj66773FjLiTZjj8rQfSaBIsiIEPfySoOuRv6cYlo8R3ns1CqGmBV0Y3PMKKQDtVtfnGb4aU0M
fzplscKks6ie10XQE+Aw7HqNP1YO9PUOn64pP8J6AlKTGyIKgz9pZJgg5ssyDlDWca/0eYTF4YOe
9zfULu/1wEEpS+O1KdMF9L4GoWkWnDUK+Uw/BXaPcT8GmQBj6YIjha7FNItHe4EaYbXvFjLfg5ZN
19FFQl0VfCx8R3+yD767DjrVqqFibbPlp6XlzAB2EZPlsW8cMJnVGm6bYnyWq01ildxiVsMDUP3v
vbmya/tbmfPLaILnZ+MD9J0PYqreQPIjOUxnpzZizZjvTcRDoPr1QwLy4ltdfrek634Yv5hbDtsN
f1nR4gjnHT2jW6BCwO2rEFJjLniqreWuHOvJL+t6DEbd+Sbq604wQ8No4I86uyHdisYXcr4xaoHU
k6uYEXk/KmN81+zsplsKzPruV7ttvxFJN0FJ+OHUJq2/IvH2JSR8V52/rX64ZzVAEqLQxxsw1vvs
xzyMLxiVcMMPDVPxumQcpzwxND9qmYvcBMi/bvWfmZPEOXOLZCWec08+gs4FCg+9PM9fEqOj1R2T
j0Vqd735vyg6j+XWbSgMPxFn2MtWvVm2LPcNx7F9CRaQYAHb0+fjJllkbq4tkcA5fx3eCbu81G5+
w9PD2VAV+2lwX0jSOTmtg4x1QWMjg8J16zq39r0u/D0xBEdbm/epyZ/t2RUAyeK/OPH/QUlxyrbp
CfJjE1jyKVPBvbbUSCZ/na47Rz+EfseWUVQJLHr11QNfYlwcSHCgmiS1PydFIEsT0HpUp75YiyWh
VzToG+0o+EELl+zpQu4g0aHs+mBirfRa/6TrydrYboiqzICy8tWPGakLzuuj0eTHXmHYNVzkWN0w
7NvaJuI7feM5WRfRBEYZ5HcSSU5jN+4j1V+LzH0gEO3aVRYYEzHDYVZgPB7BZbLmdUzr82zIJ91l
b0VYP3QSTzy47V9Zeg9hoTAAFfuon3cUFT4NcX4Fr3FWret90OqBgMLaBW3yN6nhKrOAviPt/WfP
AQ+4oIymkCpYR4aJ/LNJVo5poh9ECDJNxS03AM3Qi5CRlNdPzFkbEcVg6E55amLzoye+x8RdwKUa
b0SYMc7GTrGOK0IsRGG668ZEAJlqQHqjD6iupgm675196urnqR4GIKj5XisEIXb2gDtmCwd9sBLG
3MHepFN8kDkWvTFaNwwEU2punXqi+zplGGmYXPNzPmRMl2IDg38chbuWo6gglO0l7NM3WI38ndPl
rEED8lke9q7VOKezC6WdFLiDUBCS+y8ZzWco/7fR0I801A40L3R7r+uPkTU/ulNfrwXmjpWByYpC
hOSWuyRz+/bN8nW+gfwLeeSZ0pNJI59vL0NR3luOEJ5qH75reM7n+MMunX+kcYAz+zPiPid8dwCc
u5pTNaWrwfAVQiD8bytSaaeVZcxbSzsZj6OJdhHVkcrtD4lycV+YztWXwTv6ehpa2z5bWajhWxF8
A6kBvfvkDeQZI6ZhtK/9DEquvRojuEOmtUChGr4BO3yZhjw7ngknjreNEWTeT1l2VqZ6EOP8wwx+
yK3syi6696zo2BS+xZbVn+Z2era09U3wM/pfsZ3n9iftPdhQVmAPAWFo/vQZAFQ9519pP9+jHphN
2dl/ddAzInai5EISEmfBPK3kkD9MMWIp24MDE0sL7ijaW7jEXcIX+twZNaJ2wksHrj3vqfPHY+uX
pzhQV3KJbhGDpVfMT6ZNvSSJKieFkgIZxFydar+8JVIeiSHY2v50pTHtTBrjXWInLerq0W18pBR8
P9OsHyoKbrxJHCgnq1bapCyA6Vwnw9+I0WkdoV5b1YK2ligdvo0w+C+nkIcnCa9i5f7kgUemYvk6
SJv2ln4sV9q1XnTtfDiF91CByIxkqmjE0eQWqUMgotci7+HcfL1vuOFDnxCK0mVgR8bVRPOXj6TR
rgE4+XIRciHKnvM32k8xJyEyH1jIXfsNGH5eRYX5kJj9Gf6LFud8IvVDYKLpZ+vU5RhqOvuQevOu
bdxbWfR0DXv7dB6uHmh1EVcHTa0MX0QrobozIt794jUSzX+kGh4FiH7hZOeE77QW4Q/28GmdeeaF
Gx17NfvTtsrMPfVgOyRZr7EX6HNHdsuK4E/O/axPCduZLu2iAQvsQ4LIYp+SbEsyMrSFHANWExDI
ClZxazW+Xvuxc7Ji/VFY4qc2OWlrX5JuV7x7wTQRG9VSYVExjvAraTv/HG0oFOEl7TriYtqAOj6q
DqoFJc8mZQNwyjxY1/WyGk08SbYSFyPyeMRG3Bpz+ecmBMckmZVQlJI/DEiqlm7MWTmvfuc8RQPS
bkNIZIipXAUyey6Hbu/30WkQ4Rk5BPkRbvScDxOjhHlrw/HidfMbDeQMJJKJe5i7h7m0v/xRPFdL
Cytv7ofRkbc1Wc7BozcO9uqTxyjbREUa71HdbN1QPCM02iax+i5QRa6tSD80VYZiJeaRlQcbnUZR
x/+swGA5ShgOGlNeg9rlh+j+IxURPqhxvoPKXyMZgmRPmcCk55E5nPXHYox3iDSefVWDnKZCbutR
fHSp/jcbxsPgAM0s+rfV7M7N3uBx2WiIxtTQ1rqrzIOJVHHlu61JgF28hqHieQ1JXtGZH28Qivdr
bQdbro7XWSTPfdrsrCQ4ysK/1bH6nArrawjbc0BDaxdQbtinbwGgeTiiM+sSQpIL24rWaeJd1BKV
KlwKHubgq4N19VVC3VxiHu0+emwlG5kYy1NEo+KWat9kHdUZxBcDCdysOto4hLzQO0Li41xgK0LJ
GPQrVcYXbCj2VmYeY2I9Fq8SGqMplgbXvL9kBByu0pImhtq/FoNxlFK2q5Lq042jsydtJzftw4fU
cdM81K1/8/OGWJvMeckmO1nndWNseC7ZORXQnT+kj9HELerbzpvLWLwSdfibZMZ3kWeIi8Zh79Zj
vyKj9oXvn61l5k+T0Vag9ZYQpqWnj5NqngytHgqUt2s/yxFCdXqf6foxGjSd7Ko1j4K3p9iikGD8
WTLWOt3Js+imv2EM/maEcMeeGZ+wHoMA0j75xTZXrrUD8mKQo7GZleERFj7hGJPesS7sjaX+o/4D
tb8gBKvZ+UbIOxoeC7v9nXofxqOfn0fi/Dp8myVYt8T1FCTtzvVCJK9xwFM3mPvWa9+mKT2TR3/s
TXfe+MJ4WeCDuuoSHnDUW115JKvqkukCgXkNj5SFEP7uD77lgzXHd09Cj9sGjy25E7q+t072HxcL
VhB6IymRGw7KJtim7QMQphyNhZ8ah8TorrOwHwjnIo6VYrQhdtgx4+QW5w26F+QFYTJ80tH5OcUs
zLakt0RZ+rEv5nvYlA+6iT5T23sJRvGYaRxLfbzDpCdXkdF6gEfWdtKM9n3zUC55JTEQnjRq8EgD
zAgNNJxlQeKlBoLJCahdUUKYr2ULExBzou6NGNjKTKONS9UiiM98nk3i+eO8txbY+U/4+p6m9jfF
BfewH/4IgXnHp/jb8OQPqX1h8ORqiEMHgh/F4BxF+tApjVBU+Bzn9DGuo9TeFY110kF47pmXFI2Q
LJRsMWY7nLLQPISV9W9KG+gPD/J+tppHSQso8oliZ7kagYhdb9knqXLxn40gilf2nKHejEokwyZb
SZd12EIQs3a+uk1UfkXO8Dj005NkPQrBUlKveCsndbAXFZjyxq8AL0miVQGQkbLQOsRX5ariNW4V
yB5KlcgjsR8C8KS98Z/NXIEVp3e2xC+AJ+J3qVUN4cwqn0u9aWx9Q551pajqN5jYR6dEfoC9fHpZ
9FRY7kOC/RLVeHn3y/qQRhPZXi4vN220lMIMSJF1DMjKDSQt1CrldIxG+SI4nladwd/Y+XgTW/Ut
ZAumlm3pSWLXDFlWjbkB/+R0Y7iPW9+Hu+3vM8vZug6TfdVER3gcnHYAwnigaeiAMQ3se1YuZETk
jRd+j8PYj+eauGv0XMRreQUoS2l1X6ZbHugKOkfkCw1JfPSsPIZ4w/s0lPE17nqJRUkRtJuxioTR
WRvyM0NPsIrmYB8V1q+jp6sB21OaGKiiGSfVYMvXxs+fCptIOoqQ8hOrxYqIw9uoSnEkgU2uu6Yv
DpQSusgfwF2tEBko52GyXTLnRN3uiRifr6KW9caa9d4a3D1U8b4M5VFUaCYJXNErPFHAiZKFL8+n
55EZsnH1ofWjb7v3L7HLY9k4GktOqPfSLB5K3R1dyUuRCprEpHT/GwKO9SjsP/3ZatdewkMc+RJM
POoafDkWa6lLVH+KvtUzoM7Vr4cnx/9x9DPnLd9tuBH51zxey3wRgK1i6PAx6PbKjp65eldTFpzj
QPLdgnt3Obhy8hLbIV+4fCUPbccrfizSHpnVnzH5p3wod3MZfVTInuOueGs1sLINNNa08KbT3nGc
w7hYdBrvoskAE9ZLA+Ge1WpHtuxGO5dFFDS54adTVJtRIRIynmUIOg6TkqPvKuSXPQGBGQaSLzeO
774ajnrqzmqaX5qEHHh3PNZef8RwuiMdYGt7Eu6VOzmrzHW0IBe41Q926Z+isdlEqftO7/ifZ3dv
Se+x4jmkxnVczIvqlRzC9NfLK/xdSto7B2EdQ2eY3iIRuRuMY+guyhSmImueGqae9RTWe/Rhm8FH
kpu/ungQA/8xqECizf5zdu4x8EFv4Yexqv0A8jC1aMS7gF8vZ9RaKKuRw4mMVe97AjWY3M9+mW+z
jB6+13nA3AlWm5X/bGq6Ehd9KmcmNjujF3Qk/GV28WYjbIl7mzvmvyRsNzqi8kaO28rp9jSZgX3l
r6IhiSjVnsIgudzwyknPgFSKt4ZTlqjHc1Ga26hsTpXnwMHZT9T2bCs33BXBsZA3HX3GQ7FSc7Xx
zOdgupskAHb1Ax+RzZuBiCGC0WT7rezXyebDsrFDseUI/WQgfewaNDzM1v41DF4xR0EM/zTmjBSH
fWeKySZFYiRymm3sdWB9RATqyaZYTwt4z2cyN9baKkf27EPWjxsLZrmp31lMa1gNDse8ZxOEu0uq
+wAImhLkUlvFwWnYNcXH1OIANUDNBqRHENQVoGkN87aET1L/s5/EEkfO8XX0grcGE12VJUCNJ0oq
eQie0u5xQKRHcBqajz+Wpm0x/UocEFrijOvehl4j38kehxbejo1vcnEnesgvGKa3VhayCX8RrLbv
3YGR+jFV1t4B9zHxkgyaxRBcAfjAZdwXGgQsSU7x/GAPal2Yb6aByrDdYtTYBPpokGJCxENr4Eq2
7ob93fjPhW1vxzQk/6viF3vve7lJLetgoo/N0pZmdHNfNG+LbWTsXlmpVqOPvUHe86AGxqo2qZkd
LS6M0o8/KXDe14W6qjZ7KZrxpHO9qxWmIm4eG/gpO/rtX5hz4XjMst6NbI1C4wjkYG0CulMX0eoH
alo6m9682DqPgfoO7XqJ1033Cs3EZPvnUE0Pnn930ufJBgvvBlplrF2FBTaLSb93u/0I6z5jHYzV
vTK6XdmWD2wwexy0SMfjtXblHlH0dlDIoaZwA+khkcyYdYh58KmfTsOo29Uk5o9IBQ9YD5DwkhQK
ZJyb4Zl0xFWLGjkJIb6G+hZr42qbw87S5oMgN5wkwZNPmKiRuMfYiJ9aJclJGE7TyEhDbQEhlhU8
o4UoBhvzaoYEIn5145VyXQ+cBvZJwNZr64NrASaLrxhJCJ3ZXl08DEX77pB7aVFZ34lx05Xpwzgz
sMrePQoHzgKpSSzBZwbII/6ALl/xSZ6VMr56kpBL0997WbyLhs9isdJGH/WEoocj2+86vn2G2/pX
MqCyhHEJ8ypN/xmph1Tm0FnObhwYRUbc1t66xuM7/OvJ4ggIsMzhdKU6djW/7c2ksynvbxoGD01k
UqxJqVmJ4rViSuzYb2byicFY25W9pGnEJ83mx2oNJY0x6JDN6AN7tZOYzgITUfoTOBXtKv9i8w0D
6taU4EUpbzSKRR07LPYO2VdiazvvQzlfDMa9skIKlzW/DlboBqlHg8m0VHpf9AbMO0A3C008uScr
50b1mmscGRtiVFcuIKjRhBuryxhoZhYOz1smJtpBFKc/ikqLVy5vxl1oUHHrTIc6qm+6QWzs8k57
aHhZa2h1ena9tw5LruffpHufKkSvDQB0Uw4UvWCMHbg/oVWM5nsggZvGny2zxm2YobFIBJXfAIzb
OYxREUHR+QLJk/Up2HtSu1rHuD/L4cWG33bA0+YxXYuED3Doz53twTUolGn9RjnZvnP2Nvch/FOL
3IwIYiwM7NfwxOqU9T+JKba+U+9AwnBMtBphr3WXuGgkskJCZrcxLIfzYYM9hUWzG4VAfpFfiRE8
M+EiWkOxKoADCaoOhkvNW2tNjBYYu+rnMcg3vLxbMPydwI+ZgOD44bTv+AHaanlL9yASD840bfMZ
JqKCzIryow7Ls6JUOU3IF5lrzrOKU73f9gD5Jlnh2ftsHWGhV0r3W0cP2BKvYfViRTenuXdOt87Z
wbv2fTTPpn2TahfoPyXkairA55wL+aWrdEYVvuErX8A+yssxvAGtJXvacsEEit8IIHdT4tGVnnpj
lLyWM/OknzmfBb5H2kSxBcoU9iSrxj8n7o+Enh8DWgtWXirOmFjuRcNoVrZUf1iczoiit7Gp/sOV
cpGm8+CJ+OxV5RF90VNiMSS1g0ItK9yPJrF+yMXFoQsDufJ9+HhtmWeU8gwl0fhfZFX3rNM236Io
uQh48AnJvUxwmoNVQawTwpc7O7xl9yyyrk3U/Cy4kho86pIQ1hRWmx5D5VzGSP6KLko3U1/wkcUT
DjKrf8fXAPDWu598yxAA+Vu03Hl68mkijP6je8I6ar//5f+N49UHy5SufETxv++RV4ZhTVm1gAS3
bRDRsCDPOE6OBPagx3DFs9VoBpbMf49tJMa1RTRLL4ER05xY1qlESWJ3xTkmCprlPSFbNHI/geu3
U9KcUriDtfD0U+QhZGmQCbYxwnv7Qn9otR4DJuVEqfyY4PWKmMQB7qFJxyuZhmx9xrRSsFoo6rvv
trcAGH3YbMMqzv0ioq89FOdRMJ9JEtinE46ylo3Xnpsrl/ildmyCcMS/2oou0lp60Kr0BXCc/Ll2
JdDar2lvPfrGjDqDUwq6dex69j7j7CwPWx8mvKLm8J11zhLLML3pIU02Ue580kLB4ukfYdSeKr+/
5RFvR4Bapfcne+OYzAz9/EnmiANcWBJwIOsfv2lfhsltzpERrosQB4RPYqMaC0I1qgDHIkz2IJg9
wKF7SOe4hYMR9opon2sc18xr0BxeshsS8xG88DQM2VPQBKD+5kNB8qCz5N/I0NoGRvrapSB4s9Pd
SkWkjvYLyAsfc5l9tiMTq13eI/n0zIjAHK+iyRHQ3C1zbFfkihzLPtOC8S5Wp14HZ+UQ4eq1hCwk
XgSMgpqSjPdhFQRuvi4yzB6T119BlfQuS1nwCC3A1pk6aJytYudVyUNLSNMq10it5igEz/DXojNP
XpOcSRvdum7REQsoCOgZDXmUS8Lp0L1HpY99Z8Tdge9xyqjNrVgjWrNhL3LOo8ZhI1vv0c/BMSYI
Yemla1W3B91GzXaYCQLRmZH9IO+DAhRIB9IZqsb2+yuGQWMbF/SEL8HKQ1UhSjDQEGb2/JURz0oe
tBmcvQyrXW7i1ZJlTc9K30ns9+keaehv3AgPIYxRbGB6gmOlov4JYrOkaT3A4V5HXiyf1IipDxG6
J6dVKcBBcbT2m3HyjE3gm/1hICXagplHM08ib3JwOjIldRs4cKRLuEsIRNxi/l1bce7i/U3rb+EX
/vusMIwGNZKZ3PTkmZha/00RIrGNrSR8musUf1w+8nLEpT4KRrSt1pW1i20verRyy3224opHPQv/
WXaqotVUwWcCd6KvzvDryqzXTzOQ1N7xU4cATJvh1reAcTqO3HiR6vglZsawYuvWQvcHEmHE1WiM
dFN3aHh7/MLPRc8Ia0SyflJR7B1U1QencUDPbBilsyuFGR5qe3TflV4ki/SP+M9uVDCQ1UW7FWHY
r5eUXb44aW9iv0pwgxP+NPdu+aMoEN6ZmqED5zk9uDGMI6n6BORaOJvg6/y21Nuh6V218TMiIFBQ
TEGAnG9AQ0ch67xCBzycCFJy13FIXMo8W/FVD9n4iTKzWAQO2Q8GfBjatCbR20t7tPJefE+m1Fqg
nDba0wtLAkNuRvVjWzTtu+hicaf+Q4GY9k2Tra1KNbDLcfLK6QqnLiQ7Dun4yY2eRYdycmeJne1l
H7z2Y9/919de4J8tby6+QppqPnO31s2Wm44AgmZAuRh0jQ3X7Yq/eubaOQazoAI0IwP0tTBqxK2G
OdVXlChOsxN9PjPtYcLbDb5A0kgxtn+MxyVfPHP9hLGFbkiB3q5DGpbEw047UjGmVB31Ekl38Tsm
WmPJ5qxEV13CeeTSFAwc5q7JUGqZrgWmS/BBscvnGk2wI2MSOyukPRwr8A0ECI+kO46LtSgSXYjH
EEeGMY0Zm31rMFZbhCF7K3hfgeXRKIlGpShv33Zt0q9syPZmr9Aj4qYPhzdq3YCcBvIO2UoEliuV
199toBucJ7zGCQ2aKMUsj2MKsA5t9vAtaVTa+TYJTNsy9qrPQbcMRfPYHjo6VjduVKdn5PlQUCKc
m92ct0CXSez274pGNar1SsqTtmFu5XDSuSswd7j5xfei9LvSNaIhfOt3V2cBwwQ35zOOu/Qp9dgT
d4GJVpa6WnfrOa0vNrUnMDfhIuUowQkGlu0Hn64fMH0ndwzdd76uu2VNy+LQvQwFBQdTTptZOODC
mirvREnOvinDV6PVNwrlLhC3L2HZHDXgLMHYyZMsUlozsIFnQ76fY/1itt171o4H1NTbiDhLK5j/
4eO7BoJMkbmp7KsZ4ErOLZYo5hpDjA+WkD9p6wKKNXvK357rOj+MnjjhC/J37lyvnbR5nhngXW19
2lRsU5NXPaJUfJxhM4p0YjqNVXlMu27YoZNISGoxxQGUJHkG1pFn7OIEkWRzdZMNyEJkRMOZaPH6
T8UDjEAFIeGRapDm3ncQ4HArTWKHyOjadD3/OdabVD9qg8mbLD6HO2WBr+CBiUXGP96cQ9f9iYsA
Y1mwToqrO8Cv+09T7pPoHhA1Fq15aInSQJfpeCur0+vCid61wmrV85gNrA2A0lLRqVAXZ7loIPC3
ibXVVzw4ZdbQR9PM73Mpws1gmsbBtGQERSQRK6ja1sy6RvhJiDgBIpYmNhOHR6QeUmORkGn/kQbI
YjUa1bZnSwky845H4yi44Gl7W2flxU8+avSvzQhkQBCJPV5DZa2mvrpk/rnN+qtSyPldlKo5XZUX
eoyO5J9eOpp0A+OdbQf8Ue3TUS2+hK29/ORpu0tnvSFRfBU4Ca8jG24/u5+Sl3kui5PhPqVQD50a
fovMOOT9mzudOLhWZCmsE4XVpficbMiuRm1MY/5BnVqFOz8/TN2WTDI4DiribnaS34P0rCvMIi+d
/TCOH7B1+8GrCBm6Zhg9+iA64arnnQK5sP6IVkGxy+aHIijCJeJo6mOx/rGk1vZHOGoOT5QcLTad
xEAEvG4Ia4qrXclNHqABEGgcxsJeFbCHjfXqLFpFt1v7ZsMpgyrURyoxnroSm2hsk8xiA6b/4tvE
U+ZvnanaorqFNUZJGd069dqy12d4bL6Zj9V4FOOXL3CkEfPhPhTFCduLX3+ieZT5x4C4pnlryQyp
jXXLxi2dlW6ORfea5WcLdDFU3TYJX0R8kSC5ColWy8W8wOkUpvPNX0toQ+brdQ9BW3nPMY6F4DK2
t4LZ1iHpsH0Ps7vlBjufycczDWOlhxGDD3k22853ocT3pZE/ujLfpEPxEI27XrBbWl+N5/5zzH/Z
dCZS24QqzIJTODVrUYmzW/7ywRb9xzQjhWz59s3yz+T2KBGct9UpCF99fpNGY0atN9xZtA0tXBB7
M+GqU88dFl87tpkOEmrbtkC2l9w9LzJKNASlG766nbNTvXvtwUqGmF+9DepxzxlKSoQMNam1g7HX
3VDmK9IU7jLyHxwXjHyakcHn5sWS/Rt3/U8UZcfRSr84YmsAj6AhuLGaX3m1nnzI095HjObNYJaG
rx/bCX1QlDV3Uh+JYJv1+KzDzEzQY0n7EtWifaeBctr7niBWshmo4KPxCMM3QURdPwcuYCO5kEsf
QkiQT0rvD5IdjeUmkWTDYZ9/Y/gmNWFy0Yh27VtHgYQDnBVY+0ETLFzLYDzmUxgBsom/3vb602RZ
9kkr7zPrs19dJ+ZfPNVvoVf7KxHU/rqD4UJ+UP94RX2RXWMcvBLdpE+c/UoF9VcsbI77nGrD7nHu
hrNU1WG0otfJLL+TaHyzLPlGgCfhcQ4D0CiRPBH+BAslI2o5RohSm5RLTTFePtjnwsUBDdHhWhwB
EW6xKrP32guf6olgxsaM3LVgnQlpW1uFE/4ea0DHlabj+zTE28ibzgMdyUdLBRPZMAg+YuFf0xqZ
XWgrDCNCwHEEY43Ntzl683AxiH3wlTrRSZotzMomIVXXj829nQjAlhE8E1aIYCbCyeJQHbPa+iQs
+NscaJsxeCvN4oU/+xxG6tSO7aVQ2aUf01Opwmlrsv0YUfQg6TxeeeZkbZ0MNJt+NDZNF/Cldq+t
Tbpv0WB/8G5xml+KQJ+05OYlwQRwpEVj0dpYY8mbyCd0rROKdjyLV3Czw+gbryRmc3CXwJ5OoJAg
4NfYeAGIaEjGEMqFBiOmgemAC9KHVsa4hcwrnQbyVP4zIhwcFkxFMJzwoBfxU5x6YqfSaIuqh0v1
nJFqP2IW9ufxvVLTyaVTYd00MiSY4Mfla4y6PgdrNuJ3Owsnki34R4ucZ+krGL7CKsRgeTN0S1jU
sJV59TMby0aeBzeBpp1HcxE2FDfbeCpTlvew/m2rN4+hJwPwiQb/VYUpUdPKXM+JBwgzrWK5c9KO
QZN+Y2vgm+nwE+Mg0Pm+ic6j9VxVYme34OY9ZQaGu857vO9aujt7Gi+tpf/FzXiAO7tqilMARL5y
PkZ7LDfC/7QtJPjkkWdEVmDgubYWRw8xGys/kldHTRf6t451xCQtq4BYJb0W0jswFF8UfeyJYZxj
6AseaeezEfyASXsQUY64iAtIRvrujMFzY8wbz/GwmUMm6PjdkNMfzMwtmw2Kfjznoy9u+JRXbcjK
Swm7cNFmMmsRPMr6Ksp/g4ysvexFuA7QjoqZNrOyJt0SpGvO7iUXDUJTaVnvhUje+feLa+kPgvJ3
hY/2vONpLjzgFHU0uZJTrzw3ZbV1DQMT2PBoaBNDZWx/aGPA+cFsW3hfExXqUaIeQKuwmch/RMWs
HdSBMfRSzL0kMotCihG6nbgnEmmIqEH9Xp15ELdLYRXxJqcM4S2dO0NJ/mW4jZd2Mh1daBreFNkz
lSpPxlwBDDLM5SGfHGFzgF/PaVod7Lq7aGdR9qLoGtW6ixfYrV5wwV05jNiOmJf80bzODMYrpwxu
cDl7HZG7O2Ferazh6lBKYGTFJQybLyTkFzeJ/2RELl7H5qfj49T+YBu/FF70FYbDRxgn371fYT6a
HPC+dtOExoF15j0unUvR4jim0yUqi7sSYMjQeMLlSTCrjyFAXava/EwYZkCDPdGJCVWKdbTuUbq4
SfrAG/angKMlgLW7GJJmnGkf3tisZBSss4LARkbeldNJSJWGItHkUM7ZqXGGWyAs/nKHAJJup3x0
RxOWVy8iOHHCHM9n5s5vfUGEWOQ81i6gEL6+quFMWERgmEG8ZloVSE0nYeyHrt3G9ATKCKw4JDM1
jYtnF/8VbCaK36gm8xK0QLu4BnFwbTL56BrJS4cOO/b4o9aScleSoGpTuj0c7Rk4fQp2uR7ONNPd
icd51aG6sJ+dKvKXwhSXkc4edBpvbdejWsyJ13KWF0/Ar5RhBO3LTz4lMUhIs1iWlbEtTIWPuxjV
rkIxvo9LFzwmUORkkMVAv/QEldo37K9uTW+PhB3kMiKRpVDEfw0arFk1OBG0iRiEp3bjW+XzaFVs
hDKlKi7m2daERx3iMA9X+EVc1hkW3SaAzkY7HW0rpZjgMRXCFixZUAXrHfDHa9vCc3khPqCy42BS
5a3w+CGZCzAvJF9Bj/2PogaMHePkoyG2n6e5B39R3Q+1h3ejRELv+OFLMplvFFYdyMci7qWf+ap6
+8HG301fbx8w/3vfc10SBxe/h/zcbt8QO4qbwmIHN29zVfG2i7+mcdRngghgY0mM1qTa7Kd8PJpZ
WyC4z29wvAVxe/FNlUs9B+mcTQLwmTMrB+Lsow4K7NHYCjW+e6Z79U0EL3Ey8GL0X7oPfvIEmsNP
UbqxrKI8JUqJ2uD/Zi8kItG8TOTPraeYD90d6D0nzJQZzUFrHCTlUVJsGITus7DVf42XI+nLauLJ
fXcXGP4HCrEXz6IHUXi3qC2IC0qJv03SjPs1w/sY9caiaCI4xpvs9eg6mNXdgsCKss2tyzRxM4fB
sBOjbm6jSfkaFVWnqCN/I4j+gbUfFD4PKhvqLYr3+KVVw3hrethfipjhC51C7xxzzojYX2bucsqP
Ev0Fz0JwHJps3JHGgD3VU/iA2uFYZxAbUDjMEY3zaFmFdZyXsKBmzPmt0dG1DHjoWcmb8CL7h8Bb
ehId71YSVcWkNpILM2Eb9v7n6LyWo1XOKPpEVJEbbmeYHDUKv6QbSjqSiA00GZ7eC1+4XGUfW9IM
dH9h77V1ZAmcKbaFDX3gEmSs2gSIAxgN67l26OwyWxtdRDfQISDR0lCtjap7FAaubLeL03Xk8rg1
y7GALI3fsteqc9R6h7rKQ2RpRb5VIsuCTBrDprPrt6hD29xHYmTpVnE7uJCgmN0sfvU5tt9SD3eS
lnrFRseALWaOjBH/cWY13F7LkV5a3YumSM6sdAsjvgNEykIqC+wuOod+l1wiRjYwcMyTq3NmSez3
ATVBsmlIwtzgHL9zOr/D3qnX/x+S5kmjb6eYSyXt6vNYpK9pPkVboxUMAd0cyc3IgpCg7ItcAowz
vfkmRw0G2sK68AviBz2bKqapR1bYnbfTJnRkGU8tQIj0ynl/77RaHYvUJHnCPMTFyAqx0J+7KmH/
pL0wwuiRw0/LJnAgMsubV9KZfiKDnG564KfUjNp13nX+KzpWfT16bb+V7KFro8rPckJBWAF4hFTW
LdS0JZNUNTMvB19N1mTV2ci177nih9YJijHfys11HStxjglw26URXSBn4L8aUGTvkpDRy2iXxNWv
X8w3M8Qvo2jqV8jAUcYnhbGNBV4XkFD8qopta26I8gVxAPV3N3w1fLIZHZVmOQzXEnwrCm8VL9eL
GrXqSPpdBaLT1dedGoN+yT72VHxUHYUOOqkQKy+8wgSYd9a2/s4gE4xgGeYHi8Gqwq29boX+URnV
R8F1vLfMYcfEk2IjKd/J5TwxnxaBmLSHoxvHggVEgMnEAOUwiWsBkDOICfTbcLaCB7DSce9Z2cXJ
QPwyS9sZJjaUhQbv9dpmnIzpZDCxIxmtR70XoiducSgtCwm6SXKwWXaTgBiOZr9hILxVfkXdUDks
izFl5W6BB912gokhA2LT4rNPKYpzkuS2Rm18AWLgLfJp9pnSWm70ywjyFSDlHSZ5fq56kyTMxMMn
M08aTn/3Sq3zM6cLN0CXC68kerU9t6TnXI63engXbOCJ5R3IiaueudEl35jazeWMgtagSjTd6Msx
k3Zl6EO+bntzDNAUx7exbbR942gnXeZvg5mxsrENRGhoymGrXkb6yIQlZDVq8N8M9WeU/hFow5s5
shCsXD/QJIFXtDqUabVrnBBbkPw3FeW1kvwgM9Xq7TQvUyGRxWw0aEGkH1Qqfbe9DIwRSgVWIMPK
qRKO2hpFQpg1lxCMyNpFpszG2Sip+/IGWSBuM3NwO+o8CR2n6Sf3FY9UTj4skp9ZM5lB8/vokHkl
oPGbM4VPumO0p0Yku8J2vxjqvPsM1s/95ERQnbL+2pKT/eJ1APBUacPUHfQts9i1cnlEAnCd0KpH
ZbwgKYC5XB9EXZxAMMbYsriuR2Hescr/RwzJjyuqz7KYrnaV3yAzWxsjbNQ2T4rh1GPreI8ifeLL
bRj7ksDKnE4XypiPLCGT6NiorrQZvlYmPMgBRMhPqI6Rm2w66G0tRKMoORtus4UmcejC5SlFhux/
AvLg8OWDKiTgMD2I0Gp1VfFaQKEOxkJQpGsmb3xnMerEqx4Sa7vomlBMpYptWBOR4KnJNIAKzl4/
j6tvAJl0Z5E3gIDpsbELQC/hXE830ycOwfHWps7YQRtKPmIj4kAon1Gm7aMZLZ/zlnYC0s24B3LH
rG4pIifnuTbrj0g1nwPePRsljzdFJ/iNu7LH5cwwzBU6gsOMBVIWsoy15lPPIEWb0NyMgOLmcBdH
0Rl5UNmW1FpPpfPdt/F7xHPr4w73dOvJrWr4RGJb5irwmDRG+RI69EbkdmCM2b0tRwZSOMZr9U4g
4xLZhigBMmtrBh4O0qmWV90ybzM203oeNgMNpWzGyxSxZWo+YwAjqV5t3ST6sOdm15lGoNPcaiM+
aXJ8fZ8lkMY8auGXG+6RmsumvorTGoJLfODe+9LwnNTl1eb9c7Kce4YygLFFMfm7IekvDsaobPF7
4/erbnhtrxFtE/DplT/89qSiSvBDsvjPm9+xxJIME+4qrz8uudy6nzzFtbHPrW4TkyaThtZmsH4t
8SJVtm2bD1YDB5Y0aKpeMj7oXBGs14JYRfuiq2pNDsLzVKEhc8qgrZ9VedW1ZsfwEOmgWX5FkDlm
ZI+EaCl4LPQVI5DhqNx4rC5qGSJ8V8l2qpiJEQAWNLyiskc27/Z3Q55z6w3ZH1gMqFuG/o5cIzOo
YGo0iHx3z3LY5JCp83dpnBP7akwXDSGzF/2XZ6zKn83oK69PHaKAJt6RKqaAutRAsaE1RxarJx8Z
Phca2yFl/sfRBcvuPVvUiDDM5gMe4lXqS04v3vSnoU0Dw3nO4a9Y2T8V73zgBel8jcIX+jB0v2Bc
VPqAdsf/TGseVfHpdqvKOJgMRxa3zi1tEZHKey8PAs0Iy9K5O9uMG1scfBcAY0mcrzXWMnjL4BMg
vY/KZA3veju5/Mwazlr7XdF76+azNLylbaMkHmh0v6z+q0NzMaI768knRbg3bEMWUghhzfBLUDbz
vU/9zcvvSFEd88ZWiFPh26f0s9r6ZPjECwxr1ZzLnkFljiuaAjs+2mQcwVaio0pZC+tbyRZluuT4
ATvQLe5jYcV649W2ftPiy4GM7oqjbJ7c+pxyQrQExCT//OpeuUHVW/uUIBumh77/aLVHTigFqHow
cjjDuYD8N8d/jujC8Vog8C77O48E+8SX2H1O4yP+kdw7c7yAeihTMGivennzudEBD0Gyggk/0lIf
jGgj6oD+xv7VrD+2has5O8foHTXxIVlBJXfoKfCovvTkmM8Uucj68BBar05+k/Hv6G1ttffRlVkh
GdcI9uK/GrVySA5Qtfb1+1zG6wxgkxovJYVUUX5bw4u/OApgNu3McLscDKm4drjwJHrDqLtMsIys
fi1Tmq60DoruTPuAbo21F7QBQ4sWm3SUfSRjfMw75jAgDMH8YyrHUbyqDY7bCKs07RhDe6GdBZLV
2H2veXEq9xaOuzyHjK01Z1axF6NhKKWuU07D6D8YYS6IkwNC05sowE4ipeMNaOy9PX0XGPJgHbGi
xhlyjikIITzrd9GjJWleBJdiP4p9b2+16FKqWzukhwSRc1u/Muulgd13JFbP97F/QCXmOvgpineN
NSYe68gL5ubY+e+tvzV8eqn0YsY/DU9o7Rw662PxKXi7iKFYb1wKZna4/plAGvhEks1AUcC/mP4b
cHq1eOP4X27Dq6nd4pFJGRLh+j3kPeGmZZfybervRf1I5fvUvZQRkUKnugK0Aq9fkiwRqcOESqPY
2YlkP7SLk1dZbIRzKNA16QCE1BbzfTZ/8mX3081jwhrFt7y+x/aZLdTKLEzkQfwgACWeTy2KCSFe
C5MRKKkwh8IvkNk9WdFHxqRGuuiwqhdB4ZpEf03y1PIY4prq5nINXG7jAN1AorORBqJiSz+mMIU8
OqyYBvKj9HeVwE1KL+mtLP+iKSrci4shyllgZkAI8+wF5b6vKN1NhsVXMAfRvBP+x4Ax3ksCPfri
a1xQxyXieAG5/xPci0z/eCjXVXmMQZPF2bCJuFG0y0hsR3Qa3H+kpICg89IddaSBiJdWdJV225p1
oq994WomdaHXr1pCfYZZC6U0Ml9S0uHG/czTHfw0hRSKFAFy8uhadDD2kzYcTfZ7A1omWd+z7hEa
tK4PsOLrmVCEiVWQDVoHd9exVR/kPyoTNrfrHhArLV3yXjjfcfjiqGe+8G08j2s9/e5AtktGZSEm
bd191Aix65E3vz2rCX0cSigPON/0TA27sTRSurSAQK1cCtIpHlre7VwGYtFN5tt2/FUtw7vxImKA
M6eyvmK9WDfqYHKdqs9IvTQeLAAs0jFZVGezBeOs7yyxCZkV6i9DRkLovfUvdfFIGVdP/pNWsxEo
qkMRXur4J+xeOyDP+Ru4Zww1mBwfs3ux0+olpNBs1N5wztY4HcyE4BQJje85lMnJzCEfUm7htw00
KMkOEjmF39WsNgqZcG2mMHLvVfyVJfXGLjZRRj/UXTIG0HN51owDlQAr1+lzcntm9dea7gzT48aC
XabjbM2ghS6DkUa/TGzq4YOwt78bw1Es1a9jbZeBe6szcH6Oxuti0aNv5LH6Gyr6TcnRx4dkYgSG
0piySmFYuLMZVxoaVkK/sf9mFv7aoZTftftrW8+O1t313t204cQG8VnXfn050uR5nzPkUNSCQy+o
C9KrnjTPoxf9dCVbjrJgRAUvELKnrx4TUqKypclk8liUyXZs1AYn045hO98uwSvR8KypYSuLVzmh
0Zrfxvg1ETqt4yLLFfwZ9Dj29xR2JxdHST19jSjbB46AufP+YWY6m1O5HXF1hckP+5R1N3dgOufn
gZvXaCumgkSmk/Jx8KYPSIGHmg1nSkkh0IpikYIP5D/5yCAT/eCV37F/MbWfmND2EagctwGEVUVS
xIx0c7KeRzzT5iC3yIgCD22H/+6lp2XkVxx5nJD0WtaPwTTVM15ntPmTwsRTndgDmP3Zti5F84l2
CkLtSdkX0QD3wqEW86qj+jT5v4Z8c0yqYV/WzUZbOJpNuymL6JwwnRym9M2b9E+3LU9cEJuGqsIP
4yfcWSsZage7FcfG604eqpgWWItQNcLfLM0Dq5mDIdOYjN8XmDh8JxrGZRTHhgCEQbO4jjkHJUbY
qD93LM3H7suefkL6B5GjiCnOaQOVrEuhN+dBWw5bTUDK+Ujqo+74LyY2kUSjmMXTZxt3Oj72+e5G
Ileru7dKzUFfs02mj4DpOka4/WhZqukbpgZZcxFjTTajEECr0qtwrI1rL5SXocPfXtH6CYI9GDKP
UgZ13J6K5OBk7VpF/raJSKmvdxPNbakvzSOf2GICjoyzx5fbRw7JM92PC5nRdPUmYD+KLwQMErPA
uP0q6KG41Lb88Zxy40rqeEgFhGr3pwmbfZ5gMOjLNyvSTpkP7dA5ZRF5Gma9n2H+J4z5IYmlyUdj
Is/N6zUyPwwPEQLlvmIBCsHcUoe8sm4gIVeLxXwR2uoyuaHKQVOuqEQWuwqZ05g7une9qwD905QN
4TM+P8wAvvNTiBgSLKEEHkPjwWZpI+ojJtwsepopn5L6Vgj01YBY+VhLw9yXUfbUtP+ZFkRGdc7T
aVlv8xzd5oiFO6TrOfsSM2r3yFvXoxuIEh6ZmBjJ3PBiRP5vm1Hkv3pc0KrvNj06gnj6GfCoiHBx
sC0JLxbJV3xWvb98dZJmql83RNOn7a1tHEXeFrq2gT1vZbp3p9M3eskTh5DnHafyOdX7tyHEalZH
bh4kLYInZC0u9hbAAajcsBX4rPaNoayOHvNmBmH/Ga0RyAa/p6c7t1gb7L2qq7NKh6smuFyRkpWc
bfTV4AVoLjSEI0/pQHlCeaAYwymwKGBU9jWAU4Rep3RC7T19GlO+K0LwDvO/VL1WWDEWHH1IAlDe
1y9MwRC5LlQORmNme2CGsvYUoIj0X6t9F272DTzxgKH14ZA6A839odv2xQHfsRo94944ExwQZCJt
t7OxXvgzy36sDpSmyDXqiES/5U/H0ZbgOUqxr4hGQ643bRPXWSdkZzbmeGT19Nuw55Qxw3TKs7BE
rzfneN60H6l9jZQEIWvBGDRVwWUZotRPqe2k9VfBy5uKbTKabME+zfqrMQuWkj9eVq6tefwM4TyF
HOWpJNJXrJSxkLm196EJGb+xqeSfYzjZaf3ZsNWlT4du5dcpg2oGEnb4bKaggbk1MnMb2e3HKHje
ywjFGjE6yMAShobhvZuJsHPuo8kaaLxElo88JqRaw2Ml211ixQ8jF9/m+BKRiory5AvBXYS5Qoq1
ZiCEJeMDQ016gytKoJqFSzMEvIYCNP9O8JwU7vyiK+1rHoqTytxdZHYbPn+K75hOpeK2b+cTq5Wt
5XAx2g4qcNjyHzbcNEOwvvIWJkvWPU9++ujR/nbGd6qjknZenKL8D+QAFi1/Ee0Yp5BUzbXptExP
mgbmQJz/M4qarLCZfRiBbECf+OpQk2sXmPJOYDagTq0U0UWWHXsNO1djgZMw8icGx09lk+zzyEy3
ccg1EBf4OXQkDMUzJwpPD+o6jZQmhhntkz8WL24yv82wBBBC9BuVLVxQE7jQkE8HIqECOfKH+e5S
eVkGdFjm4IwMFe9UA22LX2xZ3TZQFottM/TvmDDPPu4Yqh5yfzMm8fqEbXfWmDjaLhP2GEWEiXY/
CadsnYTq1pka4RXTKfOAdqX1thLiwfSrWpOFtW5TFklTHYx5FgxwnoM0Gt4MVG66XgWSw0ksw1D7
P4Vdw06TDdktARSOdZlpJ76BYC4BL7Oi1Zv51wmBDVhSMbXgs9R5MxPrxIBzY4NM7ZaiwDJ/puyn
5m52VbqD/Mw32X0oCd2isvHaofHHvbkRefknLRq4kN61L5x61SG1XN44aN8G5jDm6zQBCWahU2LD
PhxdpgFEK+FBLbTrpKFSEBWAGVzFVyIwSIDy5GbSraBu5o82ZRZcWqU4ucpG5+7MNHyYY/ZEaLCy
kLcWfEGaW9o3k6/xZVoQDsIx3q3Zu8I5jJFyoZaX8gMg0x4MCzrhlGCXfu+brNw00uKOnavVZ0wv
7gtfkDgV1kDDNY//dfiFVdX9sZXAa4VvGfg92PPUvmmJdtRZ9Y9lcywb+1WhVJVVurPp17WwYoNn
28wGjW3jtG8AQn6HBNr3QDEUedpnTr6TJnCtd0xcO1BMKMeiO2Ii4vSSyQ9abfBJcszfWqfU1trs
dufaBCNRm46+hpPo7DkXlqm4Bkre0L/7vH6BNfGcxMl/TsPKxiIeTyXjq4FHvWQuUrgXjJK+vc1k
uEZJZ8FIwmAQpi8m7R8RRT5tlE8mrfqvqTZy3Eb5s6hYTa2ajq3aq57f2+mzb04m8xUTu2/IsCZj
dmRr67w09pl6GdWPa/6n3P909vhDu5Zceaq+aTUAEMlImdg/aEhq+EqYbg0XR/3UyYsFYlK2N2Xu
eQeYhN+b+Va4h4m+VbR3nkHogRTZklwWfT/KlOqB3/1SRG9Wz+GXU/pZ/cYuXyVDgyGWZw6pY9L8
OljKMGnRMZFBy/xta3sUKYCE6x+3GZhvoMjGnNe7nF5IQLki3OHQdz+C/0DqQV5/OtWJ7DQxsXLW
6Nh2DUS7sUTH/0ZqR2CZclWG5IGKj0jcHGY3tvlqtHeYFC7Qb8IoERdRJCMjX1YdvAT92kte3OgS
ar8Es6ga/O3IcfjbgyPp/VfTeBFau+TUrNAulf4/+Dmb3uNoA2/fEtrYu5hoW4MWu0VMKKlT5y1q
KjAcH4pRc+F4u35+t9y9ryHEc8P7sOiqo0V0fgihyhvw/sv6xxlBqCLbjKsUce2Jwpk88VWnzcdO
/xHRnz/9K3KNA5HenHEjtwbTaswTRWbGRHnXSf3ahoD/RFpNWw5abzUk7U4vHkjggwF3XpjIU8vF
hA14P3qHWNe+K8S2THtGkHoJQZChNWhPkbC+/QKDoai2cYcLRAoiNPpQOAF20z3yQiaefYeLm9ck
bFW+c0ZEx5HzNyfGs6hBLUazibm7/Z3YCzLWM4xTXNXmsUc1eumE/0maHgNBo9jwjQDDqnCxmqCl
VnGffxojeuDMDzeNzblp2AR5Jcla+PE7jKkgkS2xWZk/H1hcRruGO2Nb9C4G1uI1rfrL1LT7LHQu
Q0+Ms0/uYpDlTXNVtK9hnjNHZR6Yp5BuFleHDMc/0Y5IVCoCDmY6fvKKvgfJWNDgHeGhYvEbZvPR
BXxhTphOmTCJ8U2IeuQNjLqOL6+eM+zMuW1tWBvOD5Qk3d+Y+igq2G5vuRXxGRMwxHU+hO3/cVhc
un311dX1oRVMmMgJPGDtQACWxOad2BiR7kBhxz+tZUXpqupZma9F1Vo876HxsNFLv88Ahu9+o/83
+/PFTOBvtsQkncnb6WB8Rs8iTfipTh4BHbe7YzGi9yy10QocaIzJ2N9BP3zO6XhIs/zRuWkYDCZ6
U3dEYotqYIc8fEMncGnYc7OMCesvpBvejUcN2hFxEm7J0t9riflr5zq+Rl5eXnw6fyD3LHmf4iHR
SNlcPpiif5uaUGPolznXMIb1Bbkz5N5xxBwGaVVXj1nGSEqhTRE0DdNK8Ed3xAlvhkIynFUJnkHp
oCrqFqFk1E6kZcczeUW+KveV1+LsdC3JySr1dsSQ70iGgZNngz8iLt62YM+GfdlyfhFLV5vq6qvs
jpceG2Qlfk3Z7Y2QJ9kALwCdlk6mEsST1NM80KrRlPVtBRjC7cN74WLTJ45EXJDY10+Rgiq+Atop
r3Qo8XI0fveSkXjmKzZzAwwpd1DgEOquCvKhqt+9PofXphekgNY4nKUXFifigGCKJkhVuVrj4l7q
1hjwyvqvY5lzkvKGmBvPnGw8qbl1t1vfpdFPoMZ5FBxT0WfXsIunY1I78zlRWXpoW1yRoza692as
niywE2oVYnGg2x5GDMpVyKYmF+N00ZsUZkCEyARTUihfSBxhOpOZFpd3ojZIy0m4zJCWFB5n7IRZ
ZK07eh3U6FYPrtSSi2W4Yk2Sw4QbmGMvygwLuAlwbygAJKKlPDEPHlj/UM6tu+mQP2qcd+kAzzaK
h8DpbUqCxOmciyhtfVO3zrcR984GfBMlcvsaVTbadEVgb/Sj9/WpxzJdze3DJazXIOiA3tayAwu5
nJtXl7BEUEhLFVKOw4ipnIvHhnFb8xCxz0wufpU3JzWqK7hr85PZQr0bGP61ghJRjmN3UF6zMb0M
8Fx3diqUxR1XzAwpFCiWva6aGzDdTefclfPhdH/aYK7wiKNylYFK3oru3ShaJnYfzfw5O8feO1hp
/GayFJaOvotzUk6RYzAc1slkNTM8meLRpNfZwYPZhYhr24SlsyOtj0Sx1Ylb89U1333nExiISuKL
kbYU2niRCOzb0a5Yxo9fT9cC2R712UVYz1XyPSSHyR/YO3X5RnkhwTUOg07p7p1kfMZbA/JGJ+hj
5IoOWUypwMZyRottE5iOCs26uXSfQAerCIlWgSAexQyj3IuQh96Ebg9QId6jx7Hzuw7JALl0LACR
bsk4jUC1zsVbD3aa5Eh/fDCETAYskHe/2LLmaM3v0nxjBxZp25SFHZJiwQC1LmlYiLqDnNFhm5g/
8fhtHSvd5i6F8RSY6L+yFMjjBZt9vggwjHpTaSMMYi0gUXBQYF0UxDzk8NcI06QTlIgC0w5FKjFw
G8DIbfLw3c8kLVdGQxpz8Z2AE6x2o3hCAL3SG9YajLxJh2I6eur5N44tzwPqdWLdw75ldv7ptce7
r68K/wNxBu69ofyb+2NdP/fTtFWRWKXZUarXMN5D3m3Lp8Eqr8ummv9GzA9fnQwoOGHpQm86wHO2
jHvnBLN96iqE8IBJq2G7TLmrXdepZ70PiupLMctozXM4HTWDzT8TOxZA0XNuPbfht2sAtj15hGJE
2rvDfrcJURagvV/UofyDKVaByfsgNIbwp7k48wBJkHq2++alF+kzFmpg0+gPyZqsEf9AnGmC9tQO
bPb91vRigPpCeMHGFKu8Hi/6m01LmAvJC+mNvd1uqtg8aD9pxR3tVn8Lqqjs/HU78DJxrHiDBWlW
nAW4+Kn+qdlhZZZ9w0a7pxD4Z9XJynP/iwx3oxCh1w6ry/vsfLXOYyyJUcH55eX/rDb6kglOnQXt
A7tG5gebEAvJesOEaeD8IBkoF2OlfI3n/9zymLaXhqSPDAXbReKxZ48OSYkkAwDQQ3MYHNSRDhTh
gktuqb1mLMU8rxH/H6H/3fNpOg1HFC3MgjQCdW6tc+3X4akyfwf5TfG/zAVS5nZLZrgs75luo2go
PvrSQKplvJtgE7Qch3j6aTDPbjP0pz0YR70+Go53nplIGMZi2QQm0lTNm8iGE8lPaK23aIYbvry2
f5PdEel66NJlCxSpBtUGhbZWoMW3z25+KHEO6XJcIt0ca9PHEFIUG5fEaP8hVfcCSic0Nc1W+hLV
V9TVgQ0djfm2iWSbSCL0xdiha4tUjrLZxrGL88ev/bXy4me/Ro/P7IRfm8jGsPhpGv+TyhCV/+zS
vtd9s/RWtA0MddyFYjsk1tOYiz8Mdw0xgowHHXXQPOOIrPFjGCDxztWTP0xPWuRJDoLwrHq/2ekZ
7kBKIRy+3ZuvVReVmNTZcjpFnXmqS8HYOJMPWY34FyaioAY6P/4eXxJxPGjy36TjgbYHsuizmZSv
MUxui1mqNiwwqFH0rzCRaka6dTQ685YP8cFxxK3zsgqVsEOHoKNSn1GCXTT8zaSkCp1jyNTJPumG
f6YtCGjU2M27buZuw8Yb9lpDmY88lWelw/lVstNGlVsy1IoJ1IzQ9WOWmRrFrK5pWuTAeGIrXDFT
ppMFPjDeGLlsV0mtvRAvxLfMTxVSvRUzCXqzjS+Zc5mqnSCuDshiRVoXh13+Yi+IB2JGeTgrwCdu
f5oo7thVRu+JIIDLbW2NEUNu79F4LXnCcmd4gnFTCVObVdqgE51qJNwy5JHYCO2w/JPCp8yP1kG9
Zwjvtwnl12yxlDc6LgBMnid0qfOKBBqyhwY2P0mvL2SW9NJ3VD0F76RUyD19TF+eiz0kvyq7+i3S
uN1qCGnWjRPdTU1cnES8j1NnLVgNDDnaRjbTFngxcXOudk4im2GGcFkXFx76lwRDKZCvwG/Eo+vL
O/gbscrsRQJC7Cf9fYzDuDQbhP+T39sblOndb6ckMO0+uWqzDOJ6wI/BYSMMXh1Ue/yydcikvXmd
RvuSuN63Y1npXZMJQ3ZSjopn0BJM+CJwDU4fB647M17D5lwmREmLmvHoaJMc631OQx7IRX+iKWY5
fBf8qV1xcoklXuft/Mf8YJk2fWpLV6jSBCpev01V/WVb8Z2YNZioKShkHsAft4sIL5yys+15P45U
N6m1apXH49XJPPRA0LT6Gvr5hOFrgyaGITZmOAzVR9FzDI5oUabU/vRl/oqHBaONX4x4dcNkZ89E
3K9cPUdbo3EkyYIXrT8w6HjTdONHzJLsr5E2zGRi5GyNJkN46MEEMrL/iqL8LIYmUIUFdW7+cMlu
jH2AkEOx0epkaybGehjIi0maJ5CmL02R7U2HY4iIO4v0o6xaiUwEMmfKbKWvcdv9K2bY9D3iDWsi
FgSYW7MZLZatRLd6pX2emMVEwxSUHXP/VN9beYWMsbkprWoY3mq3urEPFGsfpFw8fIftzJTWfhDG
pP8IutHS915xE71wXQyUyuKz1LKlfQTKWDZ/pPBhvwz3oucpwKW2z5v2uWudw0A0X8EIiHZkCeYc
brKqEP3g+df0Ae0ncW+l/Gfq05dqQecCd0IdjMWv7thtaxkwu+GJmcfCsl0scEpirVF0DgMuuMgY
3lJRflT6uMOSjI6ZJCDDT5ArjFdhqN+8zpu10XofE/skkn2OMUsEig/aJa8276ZXa0REVDcCZZBH
9WdXw4jmYyrfjs4SB84JArz87sTdUwfWHvMCXXMFGyL1mKtEgoPaLVDwzuExTMKLoOdQLpt1Tbl/
VUT9KQa+/34IFANFizxgdLxsvKgrjQwhi4kWhlaOSV0/ktacnFg4ZBfWvRgP0kVuFQIEokbXtxpg
XkfCui7iV/ptUOHDxApY+wxJIq3QdSjXQo5fIs/Ko4ef1eC6LPPhs/VY6ct0ta5zbzMtrtdRvxhe
+jCH5cOtpjsKE22XF7iKsLTDmaqru8+McV17mIkWJqLnZoGGoBpk1+ifXWWydtNATR4sQyFSG5zU
kudEa9KTO0YdmTXc5A/fnqr40IzaULFcpxN1qvfIsFkGy2weLwjOy3Vqon52ZHvXZwoX6iRnlZJb
aDQaNa7H3UfP8tNiAwUtsrUr+Epzcq6a/mpqA9qeuHhPBQlKUl7siVWAGxlvVewddFLmSjXjSWEE
kplAOUV1q+bhYhXhOq/i14pENjNKD2Sk/wmDDlSfUI/AD0DbYS04CBszVhgLiMsV6qWcz19MBi6u
hQM/CS8/gxShWivGa1JzQnfSfYpjeR8NGK0sP4h1SJCsQX5q+5Tp6Iy4J0UpRpyquQoFY/C4KF4d
e6igWkN81+RbTgoNV+Jtanj9HbmJfeuij/FvikHXaGe4WiPXYda3206ahzlN9lVaEYLs36YJNG6k
f5ZVt6WObJfVziUm6JImErnwMDUe+L4Z/KRbgcXR97PUT0avXQxU61s5GEt1NoptOqKWH2ey8do0
VlunCG8+2rpsxL+DQFbemhTTct6La1u1IdZsBMHZ7P32ZrWdE/FUN2CmSw52E4GrBy2rj5D2jmqP
vvGjqc1divP3GJW6E6hyzl5EjU6ggHO5lqxLjj4hfcmfIhXuG/vczCxfTWwdrr01DtOX4TFBZW+b
gufsBlf/LBybuXOG9L/aRgDTemZKBvWRcBiJR1rcbph0qZZoJ5zErL8m2MB9E10bDwgQf0QBSIHE
5782avpPz9ScSyuY4mbO6L1moBAYdKRTv8WUYmKVRlGFUL9+g+FMw2sKOIz1XDqblrEBo3iQrmeG
enjV86xC9Bo6+MoN538cndd2pboWRL+IMQQSIF69c3CO3S8Mu/s0GSEyfP2d+77d0MF2b4RWrapZ
fDK0sQz4OJjPkpTIf5BHXf5dvL4+p6ujH5c2WDfdIotfLCH0RhBTn3aNbRGZAn/MqfysrTgCU1zZ
WfQ8vP0U1y9lc2sEJfSJnVMn/Pncy3b9Ij1smREQHbcENEwmZsf+BK+tSyEpBWUTI7OUfOxakewc
A/SOK6x8jlRhL6XtsHqI3vd/ZN52j3WpEZVI7F7rmIWbcVx5NOEYhnfLVNOFnAjy1VJ6Hcv/mxs9
q9t/NMhDRDWNfMIrPJ6K1FLeJSEl8cvsFsNyeBC2jE5h76iTKtbhImvetUTt2mNQJ+LaBSp7zgnv
vCM1mn2XEdBLFNYWsIWMWU5pMBIGAgZMrPnaM4cfcpDjFqoDEsf+3LisT9mKFrHS304YRPcmy9fn
hsXjThAP+mRZtpyEHjra1IN5H6V1SpWU11ClrUgyOOMUP4apzHBCQrNaOsW7IFl9QGzg1HZtmZKX
aKCEl+zSb3p/8+FGL4qN8K5rQooGsxHM8sQj3hRpeeHHU76NSYNbBdDBY+1o7njKkTB6Gtg1+UrM
G3GHxzrMegUnYwm58k+OiXDrTNjXwVFtV89C2yiy6tlzO1jeTulGf7N+ARewjM0nd/uaAUTTfjjC
sKx9x1KyWCTO0wRLHJt1rb2nyKniE2xkfrtfF7d6S0iUtaAyvtOCFXA0muwjIZd1Crwi2uZpwAik
uvYVJEr8FUy46jfFTMlDnXGJ74Ki/OutDZtCJahhX1O7K0LaCBzH8DMNHO7RHljIZxWn7Y6esPd2
5fIn8Fvc5X67btvadSEYkjsY1Zm2y3lnJfuc2c8+EQlRA8vlGkKr4E9ZDqo15XEGPbZx0PhQD5pP
LUpkN3oR/JHQRbnCs+1go2OQ2eb19MlKst7ObF4SgFKcZ+PnXOLLqPv2mV5uwlXG/13rkr2YqTbB
TOrUxZbCQd8dUgksusgLh/3vNHMcq/+szd966zPoiP6HrNHflMU3HTf0w3HxPcmAV0MwD1+em177
gq1MoEDTRcO19NZXWgiCu4lKPlxvy6+R0sx+Sa71AKKyjqhoJq2iTnkL7z6d9HvqkhCqhbOXKyD9
ICX3P3O3ilr1HdmOMFR+M4MN7LfTX20Rf5cE4HZjjZ7YDHl2cqUa4ROMqFYxJM7Wxh/KHxkYp2YP
6uRHLmNxxkrArMFnVRfTX9eM0zEsoPRQG6PZBJf6shTyw8zu2age4O0YARcaYLO19J1VxLLH7uCh
wd4JHC34dXKqfrD4dJ5Zdlkziks5YMNtZfekwmbF4CrekMdwriCRuBYnM/c1unacgl8J5WLI3JY6
FxImgd9v/L6ERUJKCeEGxWfs3vsILwjdopRVKHoGXTScWaOlj4JDhadvhld/cFJUFz+3O+YdONBi
veLu8Q4pmued42OZD/mEjPN0MqN7GXX4rnP55OFoVYDLuE4S45Ea5F1rsm1JbgDBfHpgBiYFjgdd
UXw4DR6vrDx5rzLxZHRwzks8zkPfox+aJd1nvUMy9Za1rgkoOOus0SUrl9tN8irEbYk3AFugObd9
CbnIBwNlvx5DMON3efTHGwSounHuWkMz7hjAVDYUk8FpCf9US351p/FMEc4rn7x6izLGhZBFwKma
11+qnDRCRHNyewolCE6vgJ9dZJrU8RjamiphtcU6k+/aDM7PqGIEHIIGTO3UJaZUb3m/EscPN4EG
2EJSFnwkdU/+7Z0T4d+qUkm9R+y8Wde8dTRiDV7/WRIuaB2cwQpCGubJcYz+RuCk+S6Hq60Ceq1o
/zbBQdxCbLc0gRJ4S8sCdFo5H+I++11kfL2cwSe65Q9Lnx3V6vOdQ7MRlu5idjpcoROSOgdcVycn
C1kN5faT7c2Tcbz7EQtFWhMwJDHCnXR4myPvKxTLvY3Kg8IItcn7Gc94nP4kXXKhvgZguXOiB+a9
8+Eac8/caMixtQ/1P2TVy68JzLac179VCz2+xfpoW003pr6gtF9NTml4UF6H0D53sz546XjmGnmY
2/GYV/2ZEB0LEf9QIOY0CVavoaQVI7mQsZnx4/boN1O1c9bkVRf9pfDmYySyq0+BICybp/o2oQx0
YrWUnfTRcVLIDUNHNe/Ulicx8UJb1UNu4m3t8q+K7fEiItzf2jsXK48MWKoTxs/nRvsnzu49Jzld
ery0LU6LvH/og+Q4T/ZtCpy7qSUIpYFyeLju8a8MjE3QOWtuCQP1MsaTL3hAcIYwyZq+OYFf+SiG
+rePBNH3lMrJAXJqt+Xo2dANuvMixFV6qLmf3DqcoKRMhmshyJCLybh20qE8eL9iQVrAiEe2kEca
49+HmvZGBSeEHhFUY8EiKmBCip33rh1O1K3eVcS32NXsNZsR2PgYDvKJmWss/q4OIX9wyAW/N7z0
ZmWVnO/8iWU8XngEGoTP5CUVILTcCqbf0GwSjB8of7j5fPHL6vpPudbvxWT/KwC+6Kh9FjfNIgSV
RIQ3U7xHIo5ZJ5hfkjgmjNffYv44MdPG4/7jLfHW2P6bIZHRMemDl7Csr2YgW8EME4B93FDHdqim
4MEaiD4Zinmi0qcqwP/VeONPPRAJS5P73AzvU7q+NgM9LaMNfgHWhtVC8GPo7pdGPyjgnb4MCSrg
IgmW7mJ08hxCP1Ne92txGDuHYXhPivAYLcQjkkViopAg/frqKa4s+QvZvdPzwY9kMC/+RAbATyKg
rwXu5uA2T6SyLbi9Tn/cufzT3yAWToNEQbLoOUu657xO8ek2mCccQvWFv7DcXA+0SJ4oAHwsRNw+
twtN2TPw0jEcHpasOWAU/aNCfoUT/Gqj5RkeIRzUIUQ2kTGKeKswn8h/BN0+2wa2QDGXD8Dqnhph
t8y9931qf9i4f60QYTYm5c5SdvMOOpq/0xXHK9e+HkwSAI7axQ0ZDhk2uML3IE8afpRw8fuo/qql
+S+1dFBmyQXIsncYK6voidS7FNKjbeTJ5x+NP2rvOuL3hM3IpUnHRC7BXvitpTf8wYhznOL1Oczs
PcLWc5srqrPcdO/MydmC6fG78ttQJmtj+5xlOJpNlqC15BCBBf+N3jJ2OlH17STBrwyrog05wyv7
N7KUUpdVurM+iXRJxBFyLtm0gWPTXyoL6NlgnXPnjXQMi0qFBhGxNtu0Q3B2ORRZBIDPrtv2PRvS
N0Hv7bbJlv8y5k1MUeLDmYlC+eF4EVhxthOQ1xscgRY0L/1PKG6yeOhgT/NybduFFTYmI0D+732e
RJe8QgFIy6x4kSg0d1keONtmMB9N43GHcqYH3IV/1Jy85oYfh89QwZpg5FCIqOZ0y6cJ85wbxY+N
HA5gg6Kdpazu4IfxKWpdBeEaVOc4ygehV96SFc2zMBB2RTAasDTAdCDcOVuQQDAbavjgvEyP3DAa
Alvzo/VxzZl+OROo/BcR04r6ehPW65PgMrUrDGv9tRx5cdbqTw3uIg9pG+6rhhgtaEsO0telzvi/
zUzH8fIRJdQY8DzsUy/augNIo0pgqg5ZHJQ5BKOJOzkVJ5+Ty+u9ZWxrvOWrsj4Qm1reKzGemn54
VMmEYbNSyyavEELBpH6a1L7GBRr+yLRHKkJdB7+G5qC6YEOVKaaQbuVMiJKUnKrALZydmP4v5VjI
Z0QsgKehora7+0nDjOtwgN/MlCBYcfnTcVIAkVjz6G/vENtbC6omiC4gZ3rLs7LBN8V3ACSwlCn2
q1S40xXuiexNpwhcYd1hdhJOvV0WWp8SGXpYy1rASVn62ng3UY12y63DTp2lbv5T4gPc1zEMtwJg
6K4ZuYbPDf6coC+v/epgxYmr3zk3ZmQuGsuJb/OELyFA36E4s3rmySygdszkUKi/rt4cgG8EQb85
1Z5DLX7krTID4Pt/ZQwViO33FhgBZTEhvJPVzZPtKsZ/2CcmaHic+C5bEIJyDuQRwszsBWGcQ1gK
txrOBU+1MTuBjXPX9c31VqFLrpwXuYftwwuPQ2kKctjrdAiHgsxV2QfPzuLv6spZEVr13wbIN5i7
cFOV/UuJFTmIkOranGp42YHgAO/NnPnf0kD0ze16ivTwYZt+OkhwwWRLcMuvVLFvB5o3NxX/BuXG
FUV7Hwi/P6Z5UWwaHrMbRn7epfQ7b+MKixFRi2GbaHrQCtleVQGQtyseA6xZd21BlHcI6Emolets
x6j0Tg5j1IFWuOZ3r4CK103dPHrcLAA62OHNwvn8h6b5K9EQpAWtQ6C+/FM7GG5p89mRLiqqKvdy
0bjwVEXrb4bvSvXqoKvlFaUHy3SgP5rV8uHDQqka774ZyZn57l+nREZYUG0O+Di+mFHoKFjgq3fm
KafEdkPa098ou+AHqv2n8tYeItlc0oKRg+mSJ9VAT8aS9Veaccc50G9UZ46uVz3qGnVGVkLvTMXV
PrT+hSTNl5jNvzrH6sjLYk/beHHXhwASTC+IdlhZkFxZHnpLM6zpvnTCrKQz8p958sJ25H6UE/Xs
PtdQ7TRbthZIDW6ITSL3mbzQblZveCefAmlc+xh4WOoqfnzwYGxysngCaNPF1bt64oVacMAtTR5c
66YlFptCpWo3GS+BW+xskLvGGxwOQoHZC+tN8DJaNpFZKpLnaoLt4Lo9EySi1NKf1wX/u8q97D6Q
K5/hqFk+FkWbB0N0VNf7dhD4Oifi5DwURqJV95bsvtEtHil5iyozEQ2fTE7Ra91irDvXMVLyLgvT
9KFZ3Oaxk87yT+YDjy55v93aOM4jbUHjRhWIudK3869CghoXhOxJF89RVmzXREU4VAhxrCO0dK+b
w8+ustNHJTPvyKc9/+Aaax9UJ2tifH3643dqZJBgC8uhW+o3T7UwLIWd0d0wJMEx0MBPC4zYCa16
K2kaPr1rGYT3yzDdfsDIFZmenLvbm+AE+ck+ByZmP02aLkK5BAkZ+C2GJmhtZGitO+e7CkUtuht9
jL3LSG0wRpBopuLAYID05ny6Cr9Lh7ObL+sJeCnEehp+4u8gDnHnY/+C6OvWAU7KBqwTcR52DdhQ
TEzIu1+qYGPC1Tx0Bbt3bghEIJpoIX2Q2JIYhXE6/UjVX1jsvdIo7Et4X95D3Uffk59F/1w65Rqa
+dKGgp1MNRmAebcBDFpIGmfvsLPypZbLwsqm5OrYXhg+6gDzxBIvf1Sg2CymcRD9K0uPutd5ZBeD
+EFkmmlDUNTS6aCdQTl3bk7bR93rDVhL0zxmyqcmDwNSB8jV0sqEXyVhkmU15V5y2uDWLcdhEF74
LlIQzolXrh2wNgj52Cwz/Lol9DJ6xS0VcWfGDhzjBNDj/jFBOPaPXRXp9qWnNS/YxWEoueIa+ml3
gZ6lOnGPBWVlomAJTms18rrreERYri7GeV9QqYt9ChIRIGbe+dSsEU4eD+Va3QoonZVFEbsleEwJ
b2m5W3SSyU1ITxpzxMD99lvMZcwC3KPsFyKD78UXTn8Sw70ftUj1sbvWl5Iv7a3qShM/1GWoxDPr
UdOceIX7r5ky5JQC6cSw9JvSWa99xn5sJ0OF3zdVWq4brzZOSi8e28UT23tXbW1UY86lntWOh7wY
4v7eW92i+lil1wi6IbIqOBhW89DBwEKMe0d0IWvuIsTPW3AW07FG3ejS8ciHXc09nOpD4rYsFGr5
2rFWDbCWTzq4VtAfxTX1yoxcYVGJAKKXG0nn7MnYxrvcolLfJVOQkTxqhuY3xWCIaJFc3GGvJpeV
812Gas2bYtCefOIajYOUikEPIG/a9kTCHX8pOIHrkYPSKyDgicgHME1CXbY3fWZ1UXjCOTdEqOJx
YQROQE4okRufhAWvnS9sEywVIdOo4Au4mU4e8lWN9hBEmrDNuFZZ/pYF8fq90PgqfrdFMVui5MiU
xZ9k0dj04oQi5mtb1O68Y7AfkEK9ugPer3U2O+c0bil/dmy9Oq/JmNUCbwqxnYehqULX22feTHN4
rCik2c00ONRsf72OnMTsorN6NXZ5SSNLz/qCofoOPvh8w9khL331mOEJWbFJLo40hNx4CkU6FX22
TxuLmLgMljgKJF5DMKwblP3wjDXODfI0imMt/IWxP6nlby9KDa6z2YblY1Jwl74qSijbkwra0j3H
A4rydl34GX2qzBi2VHkXaVCA40CGr+oanzsjCNnZXFufLcJ5qtp8/Qodq+LtGtYRy8iAegPvaD2T
eFePfET8kxssb19Nprp533U+lNy5kN+jjcfpbYyCgooqw/WJTRyfyhg/bxS2+bJJ2e2/ugXEqz9r
lesIqGgX5yN++/QWUUBvnj4FZjIH55rjF781XDP35DuxlP/VmZT+fhnCOLsvFrd3bmFemzkHWWWI
k41n2gi8XFfA4K86ZaKcYGc0LOdAp7jUBMthwPZqLGhAnLE/QbFd6XGPmPcf2q5MwO5MkZqfxmZR
f8PYo2faIXCIOrPGUXlyhLxhoPkSnXc/96W4rzSdsVtvFZGEAsIa4SqSOs2fZLe4WEqxMq680Onv
WnjVENVzSdqW+Ux2q80be+jJ6eDMlrMk5FDFO/7X8W+Xlt5Dwg8dOF7bFd99VDbHkrSpw/xZ55Di
XUBAZ5RKCDvBXGIbwcoZ9deUQBkoK1ZLdz5dCswxrU3ZudIYAffIeChJlbvOyDaN0HzUK8NKITDv
ZPTlezlzFd7X4RS90SLB5mIelxVeqLT6tGiX4E/ccGB04gbJJKB5SzJNcl/iIMIJf2tPh8YHbNd0
1WFm2HTRfhICR9QAR9N2CcGWH9iHklRoBimK/WRv/UkRMG0dQKNtbp7nFY8M2UhIRknpQq9Yc48S
bcf5xVnkI3N27njhDzKsPaEu3cxFIONWl1Ly6lbjZKMb4r5dNpnGsATbjN6LzO3ocqu4307S2w2l
pray7PuTad31kygPThoVhoeSJO5P2SfzOSgXyhNFujLJtKm5BhxIyBJzgqTHOBzzBXSEIRfCgnW9
khzUpM2oIJqHB8dNuWtPrncBYCF2QaxuCDWb9PR2BEISX4jXI7xj4o+ZC2BP+8VxLXqCnbpeT6KZ
mkcqnDHMyTJabzyO0XswmFAuUiveXpaBDW0HKlE41ntUn3wvZ+X5xG0q2IbCCeQuKv3kr2+bAvXt
VokQi+BtVmX3xMabKWTlebwb2PJ/wMxzBxwQsbplBNscIGNEr0rm5+jjvYfrj1KIuIDybfB93EXG
B0wp+trvd26lx2q/0jTR/C2nRFBzLQcM64u94TF0LT98NKrL4s72C7kr+1uvwu1hL9URQ6npdu0k
cTiOq/W6kwrtn3hdxT3AfCgUS5P7v91MogSWOPnoq52G59sYtaMnliQkqVOw7mJ1aKTOKgQnDEX4
/bwRMMMIgdDaYH2XyEevriPbbuvZMXgI0llgsZgbkhdGEGYt/RNLwf4iwx5o68zlAJfIkPdH2PLm
QVN76z8nBDGBv9MT+olc3z5NYKow1ejGIn7b4rFksGXl0UYrdyqiaJspYkaApNbfWU6O7i5sTIV5
xst7TnPBqFs6eDjukGrLn3JMKdfKFsGehYOLDwDfMMv9cVfEXX3tfen9Jh7hX9J4Gk89+9Yj7c75
LgJ/cvTR2+E5OMNyAtWU75yOfw5squtpTaVi+85twfVLkjVzArNB1bTC8QfO92moPvxQP+oo9q5B
xAuu4s0Az4XWthZR+mCSiOgrzxZyjTJbU/ntsW57GHjT4AJcbLt9odksdYaSjDAV/S05vn4EUwid
1sOvjMSqxPJIdLdlSLo5coIselhS0vJF4Xl3eR8iefGw4UhL2yd6/iZQQEzgCWGFvS3S4oL9r3zP
uX9uU9/HFN37dC6o2xu+J82ZtvLW9lTXxzQL5CcNev6JVOUE0qQd9qKF/iGACb7SuRBuA1VWV0bk
9l4oBE8dIjr4VSxOCGIui2B6yuaSBuSy46rfRWy/vCZJ9lzfifzlUxpwxLXkQTIWihzizg89C5Z/
zLLYzQLZvsqAT+YTFSKeK+k6ow90H49rfOFD7dxP3kDwyJm9FRU0Reyp2RBg5fMGXkroV5c0vXEH
qHG6cqmAHNG65TYXgp2PGQn41alknGlQ9nkYOTZR4Xl0at0de6ouj5rzgqxC3b80fZ+/kYGcD5hR
qFYudPI0+/ZXU0OgYfucUFd+g3LV2DPvJlvnV6p/O8j6I4gNTYp+ccSuFhS/N+BGYca4X0Iq8ZDg
qyWAxP5gY/iF25wzmL4KRJ00LeeHGHj2oRkUBrCO0d2woGZYpEaYF423m+yIHBdNf8YmEzckLxkI
HWHI02q9RNxojmukUqIl6/pQ4d3DoNfwaLpduzU9xptGsudwWkIzmXG/sK47r/S6SPzTElXY9Lz5
GgeoTVG1e1jSBBl6jgerio+svCGv+wKSiQvxrHQNNCpJ0lNhLbm9YXtCcyuaLNeKLaDY6Cqd9J9g
KUVxK9NUm9V/XMvlZORQNHOojjn7mW3f0I+nveSfqUlE8CCGl1xn6ZNHl+UmM6N38hqzEERikUL6
kcIwtt5nRw389VzyJYg3MDBetZAiCmq6gMp1yp/mKS1PdU8UjEU5K4/MJ002c1my1comRTJZtnTK
UeMWdK88M/qjA955ajtBTWWJPkpSB++v5RXjpfHH5FXhXpLH2Ln4I+758d24PQ7xWFmvO4Uz4r7h
kdyo0Dwm/uBsRUTwv2NBd2O6qW1Z+eBqqPUhTEWUZd34PgIJxF+44srBdtlYNuNtZ/aRSoJXFXFj
Xgqj/+lurD+5TwhWz1l1mmtsfXcNKFpe51QT+HAjt0PRVdxpDbehbWmkeLVj2pyh6GIDp77rCjx5
vB8GLp55CKavnf3mqfNyoCQaVCYVQAi8MpnxGYtkih7RG1ggEHre2SkMNhGfp5MupffAG1ge5aiq
F78tcwIRaMz5EGF1grJxIsxWvCSyKA6RMsO5HXqIazEADLGgfpZ5NpwxJkQPt/zQfZ4s/e/GT93/
wt5bdk1Gyv6OSK12N7rtqvOslPMag2Y7ZViHHgQXgp9uip0XZyn6I4+KeawEzAe/F+21xFewj1qk
6YpAPgRG0ZQP4QjUqnOKfBs0WIvYw3shUt1YY+wlxnTnW9+7TDJ0aZ8Pl3t3QCW4C0xBNh9Vc58I
n8Wc8r3lmFEF8xT0mDdv8gIKRSOTYzgRJHEDcAo6wkGFNooXVU7hBgTH+E2bUPnS65iFbtF4MzBN
L5qJ+HbwZzyVwZBS5arfJB3px3jG4dZHLqQQkL6QSyJ3T0Htcpc6eAhEKhAXxy64d1oEiL4vqyPk
wuSlK8KKFWQNYAha47b3QXfoLm/2fr40L0aO/h6OX7mFvJ3fh+r/wLoRicT38L6PNRiabdpVaJbz
opkkung9uc0ECcdU2fNCIR3u6zh0930wro8JvtsfAdbGO+G9cOI7B8P9HwfGAE4SNdNNGhXM+H2c
fblVKI7ZOGCwN559XcO1/nZDmf2eWzs+rVbl91xq6b6ulx5miC7+Msbrq9c54U5PKw7mmAjPPV9K
eQOzLvCWNDeRrunBFdRRwhJk8KFgJKamp8NnENu0fgUuiGsGH3xrDkSt4SfmC/e9wPfbSxLW7r80
TPBH2t5sbIRBz8wBuxXlSveQQX6lZFb0X4ZipgevcuNfQazFG/Fs71NjcxzwB/lsOtpuml+ibPWe
oCfW1xIP04l7BNkeixW8ivN5J6UV4lQzUx68NpXn/NYByPud+zOmr8vSJmw2Snawcw1iIJ29/AKa
MT3zURmOuqfKOeSnhjIxZ+9Zxbqi46/+JsVL480wo0VAq2BhOmoSZBFK+L2A5rNLvCx96yY3epQS
2ahbVhLCDm27KVfwOxUO9m7CObbr5oQRtK1stWnjFeb54sr3NuqrwxTDVscR4Vx9sUICdXXzJ4VB
dc19Exz7OvQOrfWCQ13EwcZdycQaxZIVOP1EIroYtizSwMuNOcwWTyGiIKFnkKfQmvaNG4Bu4lJ6
X+EY5vnOvQtmKPL9Ye1vy6Fbd1E+hdvCr9J9HnuUdYg2/+DRHV9b04X46tcUIXBMoqepwdgZIeI9
x9NNeE3cIT0kVeyyLZElr4VGh1vbquDSUG15MZzH94MtqueaYBr3ttZ16f10ONWoJjr12NWnCzJd
8dlXCpL5ABbIC8DpAj0WDBJNtRwpAoSlyLVFXHK/WQ/QiTn2R03FminsPQo7xHZnwtkxlyIiEQjG
KR368HPwdLRfcQBfRRes1Kc3IVfHpKWiJFF8mKtujf8LRofQxpyheyEi2QdopkDdeA/XD65jp6dc
hcGZR65/DtQIIin0uxdQmsmpkSJhc1b45p+XDfkFGQ0pIvQcVo+LXf7apoXmRA/i0dfpeHDSKc7v
atv4PJjegl5JeypVWHkvAewU62OsF/01ANRnIwix1kq7bGZKxjkADCUVlCM7G8GTtKsqjmq/yzHM
p5ZLXRxPR1IncOErjmZ2ix0CH/Z9aA1stU0um3c/7N+CMhjOo4ycnYlC1vYMJDvyCbjZknDYI4j0
21hG4aVo+MmqKu7ozwNKEiUT4DPknC/r9t2xE6p7akcR/JdRQ8XpOhAYqnQfvDVKMWAJZ1HZNnNE
+4nRZwU1slCgBfKOa67f0Kbjg+bf4cxR2xYX39ZZnRDqZw4yKJ+J9K+llu3BTF29D6FSb7wOYDyO
kCjDw1qy5RhzkpmX1XfqdnfTj6/S9yRp8LlyftdoS//sIIw4TLquvjG4Dc/4qd2LtL7+sQ4jFkqq
p7/xWeXnSun5CzUhul8b7o4m9syDtNb73aFUU4HnatxskdQnRPfhF1psSYxyIZeGTZsk4hirh3Re
zGlBbDqyG6QFtfPFN77BANOAgdhP8QxMyd5J/XuwNCVUICxhQAncUp4lgOY3NyeE541FfD91dDcr
fEAbuij5/Rmj59kVWNrEUoLU7FaqDwCfwNwZoejeAkU0OzhduQ+5Ak38ZwS/DRqaN1HEgLN5qmz0
NlE98iOmYnqbU7UyMEfgOtNuIWA5hQPEt4iilcOMZaHlGg67Yuz64uigd/1gOFSs5k0Y3RW8dQH7
ZOHtfPUz+6BjCkpSc+O9TimoGaLZLaCZ2uIJ64fxPWwLdq3ZNNJ2zSxMgrQKH02DUM/wlMuAE7lb
4Y4xvt4g0LOAipdm93YkHucH0GC4R9OeyxLgEI2zeYoLSesoXu7TkOXesK0cXVxDyaPDkoTklzUB
0L5J8xDigUiSRN97UizPuh68U0W45NyOC36GJIg5hNgPdwPakcX9l88t369mOpSpK4FQsatKle32
UVmUjJhpQLhOT2rh45vX3mZZl/XHV9F47gBE/cNUbw9OmTJcTpisFEGuPZ7N/DNwiupX1jXqv+LG
Ekfpz5uXlvaH+zDss7fBqVr2Zxo2MBk1LtI6qL0XBBXQLWClL2WXmYPj6unaNr27DyvEqe0EjoaH
shEPAPX9PUEbSaVKjolmqEZm2qK7Xazd4pnWieGwVrr+TrEn3oMKD146W6lN7QfTW5EDsZvWiYV7
A5zm7Dr+gMAOSa1isnvjgff/68h5nNGgQQfNaF/+AugEPR44s7Pwqu9uGcW2SCmwip1wv+Ta7Lyx
TLZeM7DBQYH6M7p18sU4gu2btoGHGIzOWZpAnoLi1j5IJ6SkCyJxP41bkEmNpslONBK16AsUW4Jp
nBafeCHX3pFWqwDvwbasw/HX3M/MPn2pWPj5KuRb9iEQvQ0JCPi9btGQMXZ7j245IjTcGpP8pliP
tVzgXGZNXZ3zaI6Prmr02QqGMsTbyn1hKbXsUHnmszfa9uA6uv0q2A++tZnIXho6197M4Itro6k8
LJemOLcGv/7WFUMECCwozSt/a/Uu24ksuykHZH1/NmiLtJ29ZEvuAXfGYsgFHguBsBlbWFEceHQB
5HQUffF2o1G9XccnHRGt5+yhmpSSFlxdZB62w9ItAFtotaAoUEz9ERmhPvC273+nc0y7QL9AT8kr
cwzdBXivwUE9sfnJA75NtXrQFUddIen5rX8ak6Xd67EJyIeH3lHBKqSmOvHz8X2A9a8h0uZJTTIq
j68qjtAnI9h6n/6SaSi5Ot41YeJTkEdegORtnj3y/ST7ir07dgzdrMBjkmhjcI4CHhzxnwvf2Vcd
aqHWjMIFMaxHEXMTwbFK8y+i77FEddxj2NTwKfpM7Hg5zdtkoRQ4aBsKtTI9b/2sIAfDeW0vHgLF
mQk7eFwNvGRvrqJfREQdQFCFpnB6mk5Ou7KdideyZiSbIO6lBZFYRaYeVDSjJZyj/t1pcJdzf0oa
OBx2ARQT2+ZLsX4FcMzwZmhb0QmI6wXvXMvkUKfP9HQGYhtPDijlTFHw2cyhebKaynntVd2TLp3u
afAI4wx8eE9ZZ+s9u4/2kfheRDdEqe+Ql32EbJLNU30DKpDbp8JqAjE4/I+j81huHcmC6BcholAo
uC0JWlHea4PQk9TwroCC+/o5nM3ETHTPazYJc+tm5klZTh+BZZhwBEm9g5h65nGsBpjkFMCXRC7P
EMrnJ8eex32JU+RhCcS1WURjA+YBCTl+iA8wxufTGudig2k/Prc+5UJcZeqsrK5gC97OhObUVjiN
eOjLrvhlETlcYgFKCoBFf+NbLA3wdtuQtIew/WFurA59Uy13+FTrL+VY/fUu4KWB/GUfrgoOZaFZ
uJ+cPL6Pa5E/lmtePnVZvxybnvjCzkBWGqLcr6maYCuP+WT2vAbsmD34lIVP7Ge3c0D/KbzhWPzM
ZkiPeOxYJjlBfAKqNt1lS9ZdQqtsyeDwlSPM+7smmLngUp0At+cbvemTov1o0gU5NLYKmiObRC13
2msgyNiptPEKYRy3IT2il9SrP/GNdTWsZof87e08Z3QEpbFtzViqXBDFPOjC42xN/u3YpZAuwHkY
oipOhi7NLACBvQI0vfFDl1ojExec5NeuBnO19Gt107sppIac8Umi/vpkQYVPkLlydIv8slwTo7F8
AeWc3yfZuBJ+F8b9TSvvl7coOoQpFVKZ/h3C5KHre2xfbBz7J84v3XMRIKxgUZco/hYIx5pserDw
zq4WtUTBGI8HR63lf4Ea23tMxOU/XFrJHVIz7K2maGhUHH/nVY905pDnFVLRCtm2fWQNLo8AWYtx
mwpneB7Rk/aUIS+bUFhQIdOMXj47fYKIB7mYwAPP5zbmoJvWpxlbwDU5TFQSXgXYhYcqy04jis/R
oZSXMod5QWAZWyTw1AvJejMAksrJLAmT36inpZnrCTPPXFyyMjtphWvZHj0uYWiYwlsF3uqJHUGp
qL/KQj4Kjsku8qYJ0m48vbh89mwO5cEhsnvQCLswq2Djp1V4Y40ENxtDKYoicCFctRINzY9Tc024
B9Bp0XnsTbHGl5Xybw+2SjQ4IxkbF2vUrQ0lah6dS6xr6mO1E+UL+Nd+TaaLEWbeUqRSkfGMpy3e
Ce/G+L796KBeQRHC+DknQu7t2jSb5RoEVKRDtkzCIa9NGzcYYOs6B1csfRXF5Cp22TI2pLyJAo8o
XCronprBvzFW8gMTh9SbglXHuRJHqayeROhhmw9yCuW9T9uVCUUP12yOO7wZud5WDPgbJf18j0eT
SwOpAA9q3OwsGv/2geX1T5ZVpIfcs48Iyfgrwpr4i+vVW8/JERhsW1zchK0DapWPV8A8wCXpWebE
HiuYBHrd6K2HtXBfB8EmyG+s+hFDyZVYF2N8LgtAQ0QUt+3aAJbt2AskAwVznYPCQJ6U/RWIGEz6
Cci7BIpBarWfPDLluS34f+lrzV5XZJy4ivXOD6vbwl8+9BKy5Fzpi8Lg+mivHXCsigRcDkm+Em2B
OhCWoFlthSY9CDCJLav9K8MMxI99UBgduAwKdiH2QTTeFiTuObe5EXpS4KTjgdwCFliJbsC6bCiT
yI9OQgqkiHliOCCSFkJJgMxkv6W0ptoZUX6aFWBeP3OV9fV446TVDa0Up9JavtnUbO0l3CG9DBH0
BTI1dX9rXP1YDOklYRoEN9LeK4//QoVQlEgr3HR2+DJfF8LZwPuB+Ab0axbtLlQoIwmb8ARmj2CD
kmX0YtDWNFGO7sOkNN0GHDmLir+iZt5/hQKKV5+XTrzKGNc9Pb0tHbVJMSWRp93HsCWP6jch1Vn0
vNEPbTBa/mjm/s1ka245u+S1Pbe3NYNyUeOCb5MW9CjNKex/YK8Eat/xFW3s3vUvxLr6Q4JtnCVL
Tyd9CB14Co8BTWPXT+ED9pcATzdjzBje19cj6IrDrGsp6Q6cI5vrhyVjO+ROQbzNMuuRPdC5rATe
BvJkCI808pFBA6Ojm1tGonxb8woLuW/TaoQ3SI02Vm49UQpi6fuEh/Ecuzg+2qNq2PvLEW9BWhwM
/eyBY91VSAhOJZ+dpNhXFq4Mgw9DZpLMw8RTgg1b0M0nExIhW00RmX7861fxl3f2t6TweTPY808X
yP8c1T20PocjHDa8U95NbP3oTr1DA3EPbjOE4G1Zhg3Wl7DCGKzoeEcTH6/QcPon0GdnJzzZS7CP
fRbkaY5VZmRkoT6m2/sqfHEoWtKYO/DMMRbj8JMG0BXO1i5yFEnI2IdIFiLcQAwobwslyOCkCoZj
foot5Di8m7fTlMdosLWKcuVCcnC6d9Ej/4bWjMBVFa9xMVuR46cPlp7vLXOtwPaKx0ljpqCU4rLk
sB3yBPXcaO8GP/guCOJ7UWNXzKsC6rpTnUOC1dFatbdDbe59ewCILPo3srZfYaznrT27f3EdQHKx
SOhwq5UIuNcQcLbJ9VDsem0i+LenZBVPmkUTr1P9zPNliZbKfMt2wUVMsmSrDMGoXkOJn+TE5Z3p
PZHoG6ZnkrFEqjgu772YzpkeBXOkhnSzJhiU5wFaJpggzJkgadnOUdBkDh082ZqyvBPWyRvSePld
J/VLqrlv9DI+QlL8XIPYw0fMHiMozUV46NKZR8lCU4FkMoAnh9Hc5kFPtKgPzplLE4zhfRe61TEu
q49+6e9nj9Y2HWoYmgmuoyRojjz45qc2nj/kNFxJYNjaQ/ecTEiGUBwgngQ/jcV+q0zX73lMDr6H
57SpLK5ydRBjifLtlf0+WFA8+F04UtK8vky8bX1oON7CUtwk9pOrzMtazbDqCZVHBeits2MAuDC9
8TKGIUUm8GYw1QswM2dfoChD0oqbiGaX56TEx+Uv/hVpvCAZBgCGl9PSFKfB7mkXcdUm8Mtzk3rP
mAr3xTScYhZe7L1NDSHPonubSo6G69kMirpMEqobwUp5I3Vib/EV8rfmAUe0VVeXJtE8TqhF36/e
cgzACRybOrcPhpPMLTnD7MjMxVLLz+gl7n3nAp2AIq4sztUdGSLS3baFAjhkKdMYksZ9jgX1iDgb
7IB0ZK9WllII0xGdmsMVlFBw5aBNdUcy9ur0yvAtzjPZR7c269GEpfhG6bD2oesCaKxVQbBoMPU5
wFF9mciGn/CWkA9cTD7fkNsc77pV+OchHswdjCwiixUmpk1Cx+1VHwUyx5sjGICpqOGN5sL54jqx
fjeimGkvcOqf0LuKWGGa6u8qCZc70SwcVWae1zY2xuemQx4Stm5+MOlIyB2L03MWHqilLEcmdKi1
nJ3qIP9y6tS8xj1Z1jjJ47uriY7/SOzbTC/D9azW3Wdjo2/8xYDZ6cLk3s/8cs9pnmerXBMoyH0x
3nos3UBo9/BbVPM7t1P547ejunch4SGkNbwzOSyOV3AdJ9WYb1NWo8+2I/P5uekLXgP1xknxr2C3
wO5C/jYatF5Wrk+k3TA5JN6N7MrXqRFvlU8UkBB1hGb8FiQ4ZKa2vF2I26tm5pyoZ6z21Lx4YfXl
a2BUkGCjoPYgp9cxrp5kYK8g2bfHmffRJNUbNEQZEUGnY6xM1b4yhdrjTHhYhlkfSUHHt3kFlZt2
J1jyxdCj8CV/c9bGUb+gzccl1H7alG4o4mQsaJooD/Bs+gOc2qLqH7GZoMNMI2epPNwJl+pqLbMc
GJR1E3DkPwgJFtPLplfCnKRT3d+FHCSWUEsw8GDwCcwIsMiVHvPmwCpUEvKLe8pngOzYFkF+bwEX
u7JVnRVBKAyCH44hllKBJnaUhhbpjf9YSo+7pjEzj8Xm3K8h4N+BSzYeLbm1PZBInQXqZLaDf7PT
FHgxIDEHPB4it8NDzRqClFY33ZcelGYiSFx9fh5sJ4KoGSJUFE7mMgfqMugQCaAns1G0/ILuMj1r
VkVcFzE2w/QaH81WsDDytCyayvbGXMzMK1qoCs6QdeOY6qEGYuCN1BTQh/yaj4O5dT2PRiAtbyRW
sagbhENPnvNkyfyndnipcZ1ifG/1M3CrOxNWxzAFKJqi/yGi8jxe5B4xGl4BVfFb1jQhXy9cq6W2
MRxO49eywp9Jm7J+khWfMckDpiWt0FoGzy5AREACYquSIID4x6KgXj5Zvsibrrg6xvWX0Zha0Z41
Jonj9tkKALKrind1bNWHwWF/itf30dG+c+6o795knbf3SLBv4ZLmUaHSW5ozOZr5IWHEUXTn0TBa
IRkQ1sJdvcU4eTcOeJThGREHkvoTERuA6BXfVeT81Kqo6OBrixxOhD8Tceva13ENac9tSTLPnQD7
n4RjRCBUPfVpsPgwPaDf1oN6B7/Sbhmv0h3XHVU/0he34eBg82PbfSQZARx2Xdf9alM54dfLU0Fp
ekJZVrMkyb2uK5btBUqEV6zWnRVS4tEyCG2dvAsjNx7rT5YENNm11q/Vrr/wOZyDwTB7h40Vcyxq
B9/ChK/Cqt19LeP+Tw2Wd86KZvq3CJkTOmZRQqHePmgheMIgF1xgih8OY8tVsB/EXYb15m7F9YuJ
ogjR6wfXfZ60697mo9AnLy7sHiWd+DG4+HJ66qTRt/YE9C1zB9oSVs4tIuSDso2MpH1NmTTjj3TS
PSzs+AVlVkMvE99B1x69MP0O5Iir237jOAGxuCN95/rkArjsHw2dddvqOsGpmmgpbtWZLEqZ3g4T
nUNZ8eFkeL+TQQikUnabGK3J/IsZSWR0zw7KeehQRK5qfCMdkuQ6sTzN/WeF+go4CGZ/DGvm5Lfz
E3WRhMjigcoHNT1Lx3sWef3jIP9CJWPk7SY3OSRKf1bpWG+zuf1irfdqQpQWh1QTm+qJAgJppj/w
Ng92TE/txptb6jFAYrRk5BKKyPyYGghLoXRsOtToKM6LXy8F8auRMbdxM2IwSof+zEahwT/oMyjM
WZju5zxpLmFVY3hZi/gQ4l3YhVdwle5smBHe2pFOBdddTTMP37hfr08pTXVwf1s5MCcmCfoIu6w8
JVyFbJKLiBIPTHZOiezGejnKNSukMZth3gfzaTacLUrcf4dUpiZqfZvZrQOK1jfzduxVeion2mwC
0sUbiBv82TbLR1YY1PRUtnidspa9hjeAihRT60fumKQX3ac4iHD5qhcW8wvzkw6w3RGhv0JwDEmM
JT+Hqi9vetSXbd70wQlzwX9CiBwDsqneqGaptkaG3mmCGcfhhzhfsDrea9gX9rlG4LsMA479rsT8
akpbqz3UbBwta2pDMbET9ZxqSL+MAgmHrD7EB1hg5utgwpDMzMT42lOT50dY4S1cHQ1gwm4NHxN3
ZtZeOathSOxo7vVtcshCV+PR5BZn0Wz0PnDuQ5lmy0iVr6sjTsOcN5s+Pi1lyeJW5FQOp3XFg7Qz
gEySsLTuOaoNTwo00GliGC8iXeBG2NVNJV9otgyIBntrenKAlPb3QgkqLFRX4pD1cgSI1UvKx3gm
jngAlBq84d4DbjEpx3nQerZpiaY2+gkPV/I89SUY3hRMCWGlTH3a18WIW4yCR4YW/whN0A2TJ9jq
RqN3DrSJLXQGmNjUu0P/Y9l9WroijjwnXD+JcXLjrDBbdkAHltdS8Zk948Xlln1s/5y6QdUS7m/J
oHisqHspCamvEEDIWe5hUgGx1Vh1Nw5Pw0M4hMwRUxL7DDSeWd5qEqvo5b30xo2Xuv4tN3YHgZ6N
L//nQBU4NGx6KkGTfdbL4n7IdYBMHeAeqfbcWu2jR4yFsOni8jFshw1bVwz13iSpfcpymOOzb7l0
g2Q0jrE2q+y7USjQcVnrffaTaz1woGCBmI3KTNsGx8q2Xmtx5JFV34S2M74QCB6fprb236vSj38X
rM37OLfK81J5KVW1cbg+jVlueweA74RbJAWgr71uvPKA+kVDVKOlfHTDli84m3FysvOnTUqSQqK9
BGY0QCjoOtenRXpSDisoZ2Zx4nflHPUmEQzKHn4YyZEzEiDqkXI757PmlRRf/5Rkv/o+p66iKBuI
T2F8h8pPv5jDHIQCQ9jummc1eIJv8n6pH3Nw/dS2DeOdWCp5h+3C/2z6on/pHFPelF4y4OEaluYf
S92FfAZcDXSGWO5Y1iZ/+MWbPSkElLJhBbjBYhxnmNPSqWfM5wQg6wQvmkBUUprudhhotXDieUQ8
GYZPBrK52mG0jjuQnj5OC8tnpShKkh7lQr8tiQGerXYn1mzb6gULEV0zHAedcfH2yph6xxmF2Xcc
FnY3tcMKavGgIuV0nxHab+wnC38VwNysolMzJvJ5sDyrwoPU8CxCf6/vXMCDGDlYaKwzEDAAPkux
d0wsLszlNnV0htQsE+cXrfAcg91xwNVSI+KSztj0MNeYdslycwvZuxJ7+TtZOCuqx1V88ITjBZ+3
3Femt1incjcTxwUtrVXoR2Fod8+iUjUbHgwK/UzpmpboS5HDDwzlvHHC82LwF2RaT9N2XJb+Iw9M
wf/2e9pJx+qTSm6GmzynMeLMUiY/D0aheJChy36tBI5trJQ7b6AhzU8Ept1HSHVJGPFcYr0MQZlh
sXXSLAJBXblozmPWbQMxtxdvKul04R9pPzVxjqQcTxnq2BoTbrJ01X8Abh/I4ln+IyhR85r7RHw2
kzA0T1YBxX3ZsgYQbfOaEY34T53umClgOQyem9Ksu5QNJTSrgNFXoCAG29wk3PdmqKkv8ogq/Xr4
8e9KICcEGSdauKOlg3RDZAoEKW5FzSKymU4qWL3HigzWry4ZR7aDJZnUcvY/W9x+g3rEHkDbGwny
5pVkPZ44JMP6aUlX5ymtGgljS7HSx/Fvcz7F1brs08ymO2HAHDRjIzA2a4j5v6K/8gTq3LH/myDg
XlLRUKCzegGpX0EhW74VoisuEutCBWvR/c+ngeU7SGeQgVx2zVufCUywrSYzClkPLxxfScmzzDOP
fVhw9QrZw36irtZgvhuXR7NQUoH1NK7ZmWREiipuLrIpIdsCuVzVb0MUhLW+5k1OUDSPlsAZfqnV
qFiMpySsef/6LzFNXtAKWG8H4whCdKx9fqaJQ6QQmjdDPp00YIAHbbT+tTP6a8xIYjeu8vYE8r3/
TIe2eO0odtks/Twfp4wALB+H89Iwo2hDf+j1DkL89eVNOZ3drOPbasXTfsTotV/dcf1puFZwacVc
A6ULibnXiESCBcqjKgdyOFPo7Xq3h8eAPQW7ajv3zET2db+CYe5EG6y4Z6SlsmLu2OliELgx44I7
JXWbmzVTzsuC//xf4VQJI+WQ3SydQ63hbGAzsaao/1vM+OdM60pXQNu/pnGjPjOaomkGWKn6FJON
TL1CMzDhDDwbQEA38dyfcwsCD2LDqZL2+C6TNrmkmChe/ZzoiAnz7sGyq+XWJXy9y50Bxm3XOIeU
NGuEZwHXI3Ii26fCdhoMfjXlhSUqyRDDnPDn2HlQNkEfPPT08TbGg7FoZ2TYzGlsFvMMycK5b4l4
wqjxDlN57bzygenOzeQ+XlPtvPNw4fM3ddgOmIJbHG32khBGw79ZTvlf5vQ4Bsbxpy2D1xB5E4fs
YQLuU7BE9ofiXVsV7UbuW+b1L6PLnlV7+U9QyCGqyulBjiwH4j55pBD8t2rq6z3t3/fDsHdb3jLG
lbve8YEWBwNpmgH3kNMxwIZwXshbGc6l8Y7iFdxfwlzF0iRCswSn2Nw7Qy3IPZgPnMusOhT1GULf
VBo8gj/8CZ8/r2tJt6HWQR9w5E1isyIPMYRR1w1VE5sdUUoeRlAjqW8eEUnp7io4cccMMSqtcfku
cbGVLeBix7HG4zoG8WbM0l+ur1vUuEfLV8mRIedTjYhBS+kxbGEmkSIsED9YA5I6pDMmta84YPJs
azFelmH4Gm2PI0lb0G6QlFjNFF6C0fqSAEADO62huvg8TXpyWg21LjHDwS6x4KjIGOArFlywCnp+
6KzlbgoALmR8cvD1OPfX5k/MNinNQXUHPAlnmVfnMk9/c9tK97qJ/zOKW2MYWK0gSwdbZM5b5mwC
YThu8OOHCCaC18QwM4ZnQ/0x+x2MafpnfLptcWzrw+DW46EisRT5Wekig5m7xGvAeRtI5TgEJn6U
4H4V2XEGXbZh73vLzZ/sXCfATELbKY6H/yRe7q3rLDCFcig/4/AxBO4d26JlC06BPkP70AjUv9JK
idm6+MliX1C1GleHfB6+Qs0uIq30paVKryuWky2G72LJSD4ymQcNNoFuwdGb42i/PirDHcrPAnS2
V0cevCwMMcexHqPNqCHaWNg+/nzZNRjCdUEHHt+88erbvKxZmIT50dP+2WuWY9csr9ZS3ntpAULV
5+VjZZSEjOlv4+s7WXrPs7QG7Aak9gEEYM6I4x8xEW4twNVS32Ye/VG/rZnAwol52MP3C7uNhjbc
vf//Yoqxewga/ZDzTwAzRlorq87VlYve2BZK2dh9UyFmYGEtO1TRO3Qa+oL55Om1ziyr7PcybJBV
E7DI9SQ5UxaAuQM06I1qBVAU8CPs2d3fai7A5nftgzHZSwg/Dy74I+nEgzM0/2ZK57jGFE2h6y3p
0CghcomTEekhs+o/fCnxvlpLuDGEjFMO39G62lTbrm+tO6wHUJSRth2Olp7a+9REcEic2Ch1/DvG
1+wZ++CNbEYqndUNL8eTJccPYhdHkhAPTSIaFCQuvauvwuLP2RE559da+Ai1XXy1s3xJ2/hLJ/Lb
CfRdPgwfONayg3HLi1q5fzialVu3y77W2r+E6GWtKcDCD3RWtd3wdpXpLZz3NNOwoGAK4JoEAO4Y
uEfxEHTRmGgOEvh0gja9dGKhWzUZSTfn6b2lcbcmfaWPw+j2Z5TU0wRub2Mk2AlMojih7AfEAbq6
nBb3WJcsEffXS87Blh+4+xY0Gp349+kRN4Gz29WP0OFHWBPBGXhyc9yWNywDIPF36Z/r+e+0tGC2
6LC3tXQKcMqPv+U1SaXG/Oo/BVEqrplQ5MmOzTN1tcFDl/cnzpfHUXPRq9x8Z66EEYawdqajHazU
0O4zOIagjdQ30WPWVT5/Zy7qn2JypxtAxzQa9PSyQQyY3xLXudaWXZsn41rRudCcrvQHZmTYklfG
e8Z0wMPlS+EeZZPhHmar/1VAlEjE5Eepkn2by39zm090LvV3dsMBDJyVvc9S56yWFQwaVXi+U9wn
tRJ7/so77IJ0h659aQJxTmt7OYp6fBLz1WZG8vvYW1DVoS9VO09k73Ofndt5fIe+wMG88j9Je0CT
VzPAPc9mbS4yxdaW7DxXLbP3ZMhtVRwyghBNR4njNYYepvq+9/J738/PQUMAIWyCS4Y1XRn/nM3T
h11QlTqSSsf1++cBaK9r51SsxVPhWzdjBdDJsekeHrOvIMx+cUu9pBQju5P+zsqJLHSaoBEX5qE3
+k107l4BPw4t86+EMYOoQgonsBrssx2P4iF38m3jOP0O8zo152l5MGkR48HvxFYOkGIpFjsOlnvW
CY10GegKcsKASao2oKvSmf6tgyBxPjiPcd7yc1PdQvJqbKhWb//ZXqioBQNJHWcUIHOi3WS+efPs
+oE3Eo3xs1/h5RjwKwjI5Wjbc5AeGRFA5bAic5hccNN/euDwKk8tt0DdzoHEiKG1lW2lh7Mn7hT7
pcFlkYrCP8jsI1WYA/sCA1ED2GaTgPbrQ86FNvSDjTeKDM5G9bUY/nUxqB7KkM2V5SBOhl0IWZgT
2VI4z17Oek5ohQCNeRK+dQYFxwn7R9e+2rjD6wBTthOUHUsfWm6LvxlgO9A4XM+8+LhpYCZh/8zH
PxaV8QGFNefhyRJic423fRnk2j96baDLhnbyr2UNde4T/thNz3njjcX8fLSyUJ6YWIKvBvbUC3x9
yGkz+L2AciAWfBkW5djtXrtWOjRbhOMjGnR2L5m1dobc8dcyjeElTuKcnXLu4annRI6uXDfPpazC
C2NQH6Xk9B4DrPz3jNz9rrXD9D7BGH8YKaE7IT+5EUlrnk0iL+VbiQGG9MIW9ifeZ+IzZ0jm9XFI
cuKHsD72lBilH246aA66pBxu1qFwjt0y6PvRSTlXSpZvgUrlOePACdROqBdq5B1OtbL5tsU1jR4k
8bFayLVvZTcX1BpnGc6L1PqsYe0+x569nktXqm/puV8drtW9a6aauMHa3WPLoPXIH2asBgWRCZpu
lR1N3pSfHcVesiqb5Z+Tie4IrT2NCNjFz0QkQgh/3UwWxovDmzqehl0CyQXPE032Z8kH2MMejlo4
J2dRZfGO99x0AoLELeC6Emkpnpe9g7n3zsWXBgnYsdP7UTsultEihVaK72OzjBbVx55ffMDEyS5A
RAmKVZ5WH7zhzcHU8XqxGhsdd5jWD6js3tGhq4vA9YiITc3g8DLBEzijCopdqXR5kxMCicB8uU+p
iz1nwD771oqrYoFUdIklAOJtA6j6E7/TeCtkMTyiu6skSqYcU1UfqPxASZo+5Flb7oIkFa8kBuy9
jc8JFlHB5NDQMXhPtxQpqEJC7o71uh3qmRhEB7IpmBC+ymDl5MEP9mDVZrwDqeY3myKs199E4X3D
TqH7Cz9x9iWlx5yblyz9eysnkMPvGa1D6r248yrfEbIVWtp8XffZiN3B0h8IG8IiCv1+38nQPzEu
d4+EC+iMKbCoO3KNHwhjhyft0lCVYn+IRmIB15+qpuCWtf+i/fVRK2vFfDnIbdfn/yexSf+t78MU
8btq8EViTMUTpNhb1TeVuFbnsUTKX6HLFgc1Wcl5mQGmh9Kd3hfltIyU4rlier4j3U7XcFoggcsR
SAAdWRQWaUEVkCPlPbGq4ik2rG5qtn1RCPXB2naAyBjcZyd589sspKm0708WcQ53Y7Kwv7MG278j
akTme3Dmv9V3re/E9tnOZRA8dqQr14Ns0um7igviHcNSXvyJLaDLUTyCsIe/H1TIZQiWOiKDtWwd
9p3UVIgOZrVgEWwbfPajzMj26CtBNoPQBcG9wdiBO0I0XCEulthIExyP4ESRCCny+a7tW/s/teDD
XLExnlPhkjWh5XE/6to6lilfbE1P8n0Nx4ZqBo1dFuRmxqHEnvw9Zk7AmKkH78EK/R31x/XjwrOH
9NG17No4/69aS/nxU3t+HxPffgWFleH3GPp91rXtgf1bdmaPtkSW78hjwpb7vHK8JTzatT+toSe6
DhrvxscZdgpXON448KybzFCf1gvWAR20ycifCWKTTfdeiUZhi+wBsVwlhe68Bq39HPtTSgMUFmtl
qX9zoXseVy20s1z7//I2MN9A1tKnABvKJcMA8MPQfB3qlbnXGNm+KyuUt4474rFzclz6HNsTdoWl
Pz2LlMSmxJ6+h69P94dxrSepRutMcKF9FQM8qjuvDPw6mvh4IKVmMm+gu3z9ni6O+UJmq764aesN
abbilCXg9ZYaaFrgeH5UW53eadZwkbHpP09cDocT5otIZlBKRGhwtqcVtCPwR1uyU92+Selo6uYs
vzquw9fa4TGDfmGfeqFLHqqztW8TvH8t21gSbLUPMFCEUZZJ+vNCpjanQN/l+IjlOCV4Oxq8JfiG
xiflxt0RtqN5TgvXPHQlT09LmHSLzOYAom/1ns0FRndc0AcD1nsvrgVEXgMxD2/D+JT0U3JcV82y
vnIsPt9KVqCQFS9CI7Y1Zt8Hofyc4dah9neuHPKinZU2qLhxhvd6GC59RwlIOlJNboZRoOe1/pEa
Vu93XnwwSiNk4om184aVGxORW8HdhH3CSlyz9tCKwie92vYN8bb4aJnCO3tmrTCJYeJK24GXsGm6
/n2QZjjKmiMhOaeMYPuAOjuO3rFmibD3RKL2lBLJw4Tl+eKLiU1txs5BUey3lYk/wFCmkd5vgnwf
r+7wbvWZPgjwVe/cmdhD/MDeG6jHl4BeuMucc9in2MUCUmfUXuatdYeLOd6kngKg18TF2bLd5i+e
hPOV9xZHXjvwjgsI+a1nAt79Y/E3UVRAGGbobxsr0Xu7LZiS+6o/TKv6byxnfcJwLdh3EjOc6TC9
45tk4jHajlwbFRoJFcbSYmjra1ePCq+s/JiDktVSwXFUDymL4CwMt06ny4vl11S4KOFx4POB8Nuz
l9zA7O5OykJfJhcv7tU6M93DGRkvmDrbs2N1/Hxxlu2IoPSHcSg4L2mgnHJI6Nxla7xRyrOIBGXW
Kw2/ya0I5wUw26yWV8+pdWSpUpM8xKAkYVVFUHIBuduWBZ46wwEKNe89m71/M4v4l4Sl6iNZQw5R
14ZFnkYuBJEmPIZVipGH2+ideiO8FPnqnR0A1biFKPrR3Uy/vWxonEx6fTIjxupOrzDCPsKl/5zW
cLfoYkLAoTgj9OAooolCCFga+9LLnnwHQakfO3Dlue6y4r5xpLWLqXKkAMvRkfGJ2yV11+0kABh0
mn687XMGhnAKmshbbSygVCbsClQH+FB0iBRofiBq3X4XWLk+wiidcScvFoh1XE/4Wg0GrTGleu8K
wF9bqkmUHvMjFAcBMssmsAkr6pnQ6LwrbLrhC2Duj/XQLTcMKjNW77zYVgwgkYjldMj4gLsOyGDE
d+A91mOMdNeKbq/skWErNDOR9SUvnmQKwRVoFAGqIGbkcqlch9RW7ipezVthTE8pCcEKxfe9BbmB
EWGV4j7pc2jkI/Yl18WSV8c9SBuG4hPspfYOZ09AFSCTYKZSHQ0A3s5V2Ls3MU0vR7LqgoVyKY+l
azyMS6TjWtrSYAhWG8+lW3a2FO1CGCsifo/hdsw4Pl8XxLdmCYBJACjDmPc/js5juXEdCqJfxCow
gGGrnGVZzhuWPeNhziAJ8uvf0dvPOEkiLm53n8YX2kiL+ztQ9OJuwC1Gb08I3Uuzf/VdE5CiHZNB
zTkvbf1oAlNW+0yBDpVyvX4pa4ZQN09KNGnuGjrN33SeeMdAPjixdV6mL8QaG+xYsr10XJwW/RQC
S8BnsGUl3a/LbCDeM2f9uJ9SyaXOH02fIBgfjNhDfwmqvLpqIwOw5CfmxwymiMRw2gwHG5Y/mmVv
zr9IV0EHq1VQjDxKGlMjCAellMOutlpz5yOD7qzmQSsaveA0st9Y860wVJObFktKm6wTi6Vfs+WU
9JPCvaL5ZTjTH8jesus3Nnoebie8ctVMc3jjsBuIRfN4KW3sDuzuCLIoa9XOffSnMfkb4swKX4QR
UjXlc/8KgAj9YYlT/JSxnu8QrmmmLaqK4jNhPbemnF5QXkLqsVP/qa6T/iOuMGnrkYVVSrKL5GuL
qQTbtw8eqB0XUVdZL4hbPBCjvrrAK8FmXVsdR47OmC4oP2T0cvaG4eExmVN1rF27v4iODVCg+2Bf
B+CbSabhTGAO3dFNXt1knwv8A7UFQdkAxgZsGx8VmeWtG2iEOv8RmJ8x+GelVaxNu46RVYHGwFpD
zkzg17W1I964s4U8/JHLRytDsQe7ifzGVEkXLHMahquNXQmUAGdm5IX3lz0ZRV1uEkRF9h95cnQG
B7ypZYTcIysb5TUSIr5l0rMuoQml1LN1+aUyVbED8Ao+PrbDDD4rGYJ0qWEHMYatqJ3PN6D0qrfI
YsTAHkwz8jxbO371ftXCciaxEgO4bDUgbYBo/iGzga7E9UMC4468dNix77qKwoxmBqRi4MHnFOEX
W/e1A2nJ006yR+jsNipl6M8ywnvkDY2vemIji/YMdrB8jNRN0+4TYen1oOr6LPu4uZEQ++0HmVzy
uaZouhjogfMaqlIZtkMs7kJuRmw65GZcgQvPSgBTNNzRHT7PT23Ad8Jw7O7AGeKOoyOGkFco1y7/
cSFc191RrBvgGQvF8SF6fiCC4UtLM3qpq8I7gP5xd3zq9VlRJrapraBABI/JVgd0hKueekWaWzr7
KeRFuE20Sz28X8EK0xvWCB6QUL5IW1rTFF0L1/ZOGQjQJ681rLVPFnAhfe83YLZc5WH4r/SgN/KQ
4EcjvfN3wurIQixjm1GxpJ+8oeL+H2BapebgMgxTd2M70OzqXJtb3iEcfx2kv6ZujRXMCY5wnyya
Q2/4mlw9F3dThjg+wlcYHsPKN7rm1o1G+9fKmNQqC6svOkXJI3EylxYhdd6pZb/uTV9sbLs1DhRb
cUXivy2HOYcbQDnuJpkb1LvZ6lYZFTasrdmqUA9IHzbHQ1v/9f2JdgoRF+sIB8Sj+JgdQ0cgcs4g
gyUm8ePYsmlLLXvg0nmc8+SnmwXfgf9siFxleyk8wEfTA+2OyYuaw5AXyNJjecJYNawIoMAgGczw
2FPN5s2YfRgDJYvtXA20tPNgIIWFbrnE7hsTBezBQ4H4XFkIXCeHcED/D4oW33pRCZ9NWjoAC+BV
a/yXwA/zz6qOFdLv+KNG98gJimHDLH9djzBK5lu/ng20jcUVq9/U5OkWN0c6OPxr0WfPaVocxx4L
FVUr98ZtblVlXFDfm/MQa303JAvbugib5djSdmWPEmvlnGy7ImDRivHDV/Gq6fzXOda7nOgfxqQe
f2JCNbI1NvuETkICLPT2tliaqgRXVUTCb+j0Wz4MMKHgGjW4Vboezaq1xTqCqo6a8luxwlnwaVrZ
DVIDlzbkxKIkr1DWL3ii7sNo/2Nj+cVi4KWLYSLFbMka/2DG9r6Scq8BjKHXIGiE2Bl7k3mWH86y
/N3gmOtUunD3QkFNWz0vC0pDCJkTCinLF0fh1yttNkQu5RhjnV7YJW6UkV6ZQgFBOx9Wjo0PJkTV
FxhC/Su3onPn0GVcjwwe5lFm+SrDN9XEgvcidpF91pob2kN49PXBlh3poqka4Kn4wNZdxz4VMXb/
KGwdEus3haDLtNj+TqUBEKik9qnqq6sBAiUtxiMq/CESLoYbVndDjk/P3iNXLjGcwdOtToNCs83C
f5kLv7/1D6U5bCZjemJXcEUAY6Gt1N1qYe5poHrTIELWIfae0mno13V+QtmDOgwHuNWXRpYvNJev
bNu7Dl2IfkmoyLduskUjwroDVc9TNwBYR9k1fwptf5GiHhe6Y/dBSXZgiq8iqw8cRNvMcl4yp3oX
E/D0sQB9WA02KAWxB3R7IXqwj2Wwruz8OhbyTffR1W3Hw9jDD3fltui7Y9qUK9wc7bpPJP78ZMQ+
iOCQ86VQwhdub/5MA7RMBx62NrZT4N6B0jXLzgnWYzDeQrv+LVLrHhZ8PxG+Glr/MP7Tgzl+Usi6
Rpfexq199QWXqyjGHE/yx93AnlmTNIxP8xzPp7ZE/8aZp4OVOTkwde1OficPmu3QNRAo2K9tLC2S
bVJTwaIjGCNMb3RQRrANxtaHEJB4YJvV4JzjjipjmtzJgwg7XzPZu1R+CipSCJAukP01bLLcvFZ8
gW9ABtNTZZrZoVCVz/nDeMWUx8+czwHzgR+q/GrztH5iz/JguBbW/Fr5gQ0RC9nr6IoiQPDw/A88
bdWqmXMMrXMC6H5u/0U5YfcEhODaZ9u8y5vav9mTozeTH9cXL2r0E8JVe45K192kqrdWva3lxpsV
Bazgspa9Z//2mSeWfSkJUA6WgyABpkWYnXVWOIuBcfn5rrAoDyEd2W4ExfQgmYuJuqUHUDNtcbBV
JR+0Lo7Ci+koONxQ8jZNUqQEl1n5F1Z5NNlnLk2rh/JBN1bKvTMlbh0P0ctUJQeyKIckyi5cae9c
RX8QXdxlq8Jvg98PtBb87dEg8ZPVp6STJwXCMLX9HbuwTVWY1yya7/xrBB1zPqrOOxYWa11/arDk
jzQGmcSwmF2gyEalV0H0d807YGSNoOdwdGCYJ0myF6J4z2mVtMbygqIORDTeRewMmhTCBbsij9+2
NqutH3tbK4iY0MBoFrn8mFEBFh6HoQkapp659YFtx9tZ3guwi3LOn3pVcKkNPyu/PmYTtCqoilz+
wxuLlG1WTi+hr6mzbo/KYrTBhHQSJOwxaXNs1OQpinKVFsGX2Xi/6Zx+Fqo9goDbM7S/EI/7iv2R
r0TjpRdQ0RmZYiuS9rV9YMvdLDqEGLvJjHAKEjkgt9OwokO8lRu6wMh/a6RASK6LuiHqVWvHxU4h
qzW5G+RRjEzrum55K3v/SlEeEhX9cUikox/dzH7cJYnXLqcQcODU1HzvpHiLrWprKZqvlDxYeGLy
YapWpaWveDgvxF9dlsEYbmrNgzwPUOfRKSh8Z6ttae2vjdHetvmggTLKCJqBf/Ra5ybxuG0oPzBJ
B8HVAvAKlSZPbyYRnTAXPar0dIqK7iVI/GODaCArehZTHMVbgSmakE+0gezyz3PtizfKrckzdNkD
LWaTGb6owgSfae6rTu5Yql3jhCoDBwvChEMQ37txDebsVc3AHuyQMHpGJ4l2ua0xmV4y1b0DyKRo
NUMCwmC8Ijh0BJHLslXgBvG29QQTNbV/iAmALR7KG4Lmr0jMX22V7oL+mCv9PHsVA3xy2ugS4wuk
ccJwNq4EzKUaBtFHS3CRmzsM9T1xbv0nzzOxtEE+LJSrxVvuhhFeymwf81GK4m5YtKX94bcSg2cR
wchW7QdOzelIHfRLkQCs5PL5XQTZw7bq4sLg3YMAsMwopRn94QCXoOABHLN5HdkBlvamck3OSXeX
2+Uq8IzPuvWeO5uvkQWPxApV4vnju/vrtgg2oINZ7yVfoJiyBawrip+t+tyE/MniwLyXsKfXXR4+
ZaynVwVG9AVPvBUFbOlyKMejO9VqS3EQIqDqfpJ0+lFGsLczwvYjFQXKP2l3fpHhdMjjnobGgQAv
G5CXGrtYl3G/gp4MSnhVpI9rsW9Cl7fKE2jm97zGJQkDQLCibl/F2BzGwHqyk3CvlX0v7OaKDwx7
LNGSomne5tG6TE34PdXzDZz+pe/q585Lng080yyU4reoozxEDe2Xio1yg5f0Ga7Hq182P6SqqDco
jZirRP/PJ4yYJqy9odn+s/PHyijGNGqZstjAt0jWjTO8Dwh1Kxwm7xJ7t+nkX3MMRieLmt++URAc
kuvots/ehLEzjUEkIjJpEJHFOG6thvViVeNSlI06CIl8b9u4KoGhYd93cDTHvGGhwUZbn2yEM8Xv
ZlVWPKABFduu3rZyPJEpI/2B7jhpN1sTMAGpFePmceGjcy6xHbSrExG0tV9z+/SBDeahvPc5gSjD
HoutM3hAIBOAQXmKiaxkPYD8a15CPDir1tfphnME+p8I2VZqQmnxXnp2zmnb/5GDOlgAinYoipTV
2KSRhh5wApq4ua4MaBSuzTMTCvuyeyyPMxF8tQmNsOn8kgadwZ3LxN3i9e9drzcWs5RK0Tm4uOrx
2Be4reK++yB84dISbWysYfopGwvdwStAOnvYyvBpjTZKfcGdKdCUVoXNZ0EEbYkr4VvYxdVS059B
YmNq2KSocci41sJEs50zkuzBkPqoyuizdGkToujtu1HuX1o93E1uiKsZEAMtdPpdhu4haoAN+DMl
FJ5pf2PJxPdZNCezNt64YTgMaI9sJoyyBU+cF6Pt/qjEPFt+dNeO/Rob8rvomHs7g34R2Uc7OAcH
5Ln3KHC+MbNvurJ9g2WM5az6bIbpD4ZRyCEkFYkczNq75hSkNG35zl+EIEWG34BNaJgD+UMkX9UE
K2Ij+2cW9r3jVpJl9F770eEBInEeQX3hH6OgWNcRv3Q7fQt87M1sfvo12QjivNBTCUvFDhiqLMEI
EFWQCOrX8UEWTLr2udIZPqk82I5MlKs4Dvi4JRmW2Aaz1Zw5b4E3m4A6iw9mKs7UsFyqis2GaGXB
H4QJneJJYqq7OXeeeWrDoRgRnemaOTAGv+cc02bkXkAiY8p+2Dww4F7mMb5g6iHnbZZvlps+0+bw
0UljNdJLWDjFZ4+nnMct4Ynxs+njQ0Onet88VKVwxr1kJatU0kvSRZ+8cCcV1/sha94I/pj0pjvn
wOJxrKNwE4Ytcm2f/e2zeAlm78OySbDFgRXxC3QwbfILWQV0f5/uPbPS30LgdwmEHpbeA3mLBsB7
A+fYcUTGW0Cn5P2K1ZeFEnimob7FRY0k7V+yAAQqiJmTV4VbO+oSyu5pm8/I2zod6YMO3auF4JUO
yXdZESE0RxxXTmvQoiXKb181+uLiDIXlTc1PwoMmN//VcxatxKxIeGkfX2varlxADBnWHidK9g2W
kYUSbn0JWTto8nm0bQCWdmtO2cLjAQI8Oei2daKPQciiudc0WyTXCAdDOfiv5MS4xnQdA1q+d50a
jmtwHcPqcbaJXcZzvWuG8eBiw1oS4ydFkgAOELQviLtnpn9BCKP41asKsE5OqZrjaq5M1EmFKXUE
/m20/Q2khHNb4LLykxcC4UuuFQesroz5MBUNQddcHZz7yNtSHPKhZmcrJc1QjBpRxljQsBKAee5a
Lkuq5gDrattzCqZRdzO4c5q23nb+iFuAqrgi422HHHg0jO4uoBekeE5l559tH3QQ3QEzPoaJ7SQO
0z4P9w3IY/JYWCQBvRRRpHGB1G9TGJyot7oKsIAES1gwJWmrEQ4mTobHcWrh05PcxahS6qCn4W+s
3tBKPlsCTB3392zq1k2BLaguLfj+oqI7XYVgOjh6B0YG0WD2TkjyhoInihM9tuqC2gtukDjFoLZz
nwwvMsUEY5jhKcuzp8ThLtbRjsrZXQEVcD3WV+INo/oZdjW/KxZvI+iJK3OSLnwr+NQGYN8syH6C
qvtrsXk2ZxzDEVgU7Z+7Jj/WwAKpWDr1Lc7BOmf+7WNIF0SCYG1wdNqldXDbFoJGl5srsJB3UoCL
Fn1hnYwlw16m/pHsYcbPcrEYpUWqntHfKnxezHnJfPk8uumTAyB+SAiouOREl4073eaIZ1v5MNjU
3shwrJ7MKEPq7PMDmYFPLAuniouqg7mD5P/0JUM25BbgLKftdiX3AVC21Ogx/9c2MwmbHwDSg/bO
LiWzXIOKBWM6k3IV7fumqpeYLGC7BhVOeJaaEGiZckX1R4SA1Vy48jx5sYnkUQCbJYx/Oq5yC4Xx
fNEl3e+sKXMUnrdKc0aUOoG+kQD0YCyrGY8T4NsVDF3KKHjPjcTkMOcpWkf7rntqu/q1KTKsUeWW
4tevtHJaQhXqVIz+R5xN5ABY7iGHM7fMG8AvyMVm2C6HPt20Ha8l0CeehHrlNWJV4B8vc0LvgX2t
EhZGHCdgk5n0Jjcn+U05GXecfWTYQL/Fq9dQhlgkrf0kzEjvUEsVY1Lw7mlpQ/J2PKSuyYFfiFXW
M8RBlclGBnIVhvHes8KvJJXwOZgA+7H6LFOwKI6L8T4/q16xjuvlx2TL1TRMJ423iNcKLXkoILyh
WGZpueOB7X7YGLUWVq0RHYMdWW5WDX5cgfHEceB5Lj69tjhzQbknQX9LDFKoousvNJC38P6xZvbN
L/nRFM8DMNxyRpRnNISUFt2jlhySE3o3P0if+5ba3C5Jn1xjuEmfJaoXD1eF3yGuI7ypUf/mOcQk
5Ay3YI6eAT2JDVv+v26VfOLlPeVRzynNMhkfM2udv33dHhjjzBXx7qUJrYQdPboo75BlGtDdOYws
XIkQ2SWVWH3yGoblcQSMJrnK0gi6IliwBVv/aXPhXVHECeLW/qTpMVvLYPBeO5jWh5ZM4AYtKF6C
s3mTorz70r6XXrsX3Kvgm7BBw7nHam5HbwhWEdNZ9HQFcEtLSWgH1UtijwzxMZ40jZcusP/ltrme
JzwTYHop5ELF1b3107r1QSftqS+xkympjR3Z9gRuXPKEojAuyLuR2As4W3I/2op87vdTotXC8II/
o1ds/XTYWDZWMc51NqTTdWJeym2qalpDPJWxc4YxtDac6Wp2w5/GinYF/0PYKAvBEHx6iuudRCPx
IAepqB5XZt3/KXl6g9KDLhFEBqpmfOl1NXF/90+Db33Ovf3ZQX33pPUyufIpQoUXiW8uGkKLiZdO
l8oDsOvIs7SnHBNt/J6HsblvchsgGBWMOusg7JpPdZXfAnKDNSTU1Ol5SjgVtvPxRqnBL88hejLq
nVVkB8t48NMKLrJTOj564dtr6MT8WtV7UQfGqnpkyT3K5HEZPXBv2dIHpg+WO/lIaHOYuv5FFwAN
qrJ4NSGeIyfbb3xmn8iSHCBDY2/3V9BL6XOxb0URnsFAHzw5fM4Wln2uKsnSnPQL5Tshll0f/3u1
AlydrcYm3NtIZVwesMvaDK6KFqkFrj62eta85eV7lb135Jielo3sILcBSmyqbwVXlw/qSNAVD9Om
VibhjSzMybvljPnTaMpzzL14k4H0XU34l94oY2CJhfBLmZwd3rsCAS3V1kjOKoqw4khqugY9qWtL
L+te1WAvRZf+seLMWoNT8jcsCX7iPi62mYv1BJQA9RLO/F20vb6UQMXWnmI4pFz0jQQUf2qZdZQp
B+WSGG22NcD6sWetSc8GEHHmU1gV5DsS3s1EsV/EQFQQA14KdIh3vh1yDhKMrhB8nZpMbMi+fPaf
nZRNPdJF/1RLd7j1phXuZRSdOlnvdEtaxzRCbxOYjvOX4pu8XIJWfKPYyjpneBwXwkwf2PZcqzU7
1v5AaypdYDWEe4eLCXsGeDroVY/i+7Udk+0Lh/hbRLBcyA6ku6zTL7Jhiq3q4FUNiMEOm/vOJx0S
cVV3ivbHbpyTKbJ3ei6ekUD/uGkVb7ypfG8IwO4JorLD1uLcj5RWSnt4jy11hrJI5MfYmuR0gAok
aLo8IZc9sCHI1A3EmHGvZt7rAiE5o1uuzkHN5en8huf8CUD375znW2EYt9houm0y+c910L6NfgPd
x5t/M10NS2oTbk1JLw/BaG7DFDntvCy9tq3A2JtAsH9kmxyovmQC3x+PBcp2uQnEjy0071IfF3Ya
ce+vGyyAlYnXlQnPWyaz847lAwplCTqbjFYL8hgvQx50bK/S/4u+XPcRAk2RWjx705HmVjTvQffs
txXAZmaeONh4Jab5Socd66nxI0fXSIMwXIvC2tttcpoa/20y8m8yqhtQoMg2Rgflz2JZ7KT5Z1kb
S54xT044XuMAxqgnoAeBXAVfWbD4rNrpb0S7Z+DE1BpBZQm6+hJPkU0BlX1q9MwwPGyTsNyEhbFp
2zwEjwAam0nzzeIVsFpYTUCanwh8szlF16NBpV5OE+/egtw/eRUWlGZJiWsWQdYYpwZeiZdSHmu2
P37C2YSvO9v1VvpGeg5YhAfdT2flqUhIWQDT2nRu82Rw5cTXS6duXADTYesdxMPn4+bBAyL4hF+7
9ECUL8bEvyNTHI2p3I7I3IupSA+xoc74zg5WUTHvBNxhuqmiHqHqOMcG85VY/a1prfMQNW9Jbd05
otkuUyqN3v+la/Nv56Cg6CZ+x8O9zr3pJ7XQLh1Rkn/VPm9KLVZ90h0A713NftoOPpGcMoMlyc6b
qYv9s1EOTx64PlgALCt6h/WGHXl0iPjwRULr2cz0Nqq46nSCXUVh1A12h/ogNMQv7BR0Ssz9JWnC
XQcTZMli/Ud5LbkyC/SgyTIry6qzC6Np2Q0SJ0aaok0xirKdUOTNovKnr4eT9OXT+GhVmefvpBAb
kSj6WAAx+L4NNwNPz2LmRWB9gzwdjIw2yakOgp/HR5jW5DM34E1uE04qRfHcK/8g5wHDn7kpyuEe
VNExiuWJStfjEKZ3CrwOfcG07wUtyRakbNwgrMZzHHGuZPE7Ru4eKt89MeQ+0d4rN68jHOu/bm//
9AWfrkTg2ARQ7C7hkB8EprYkKrgkV93WygG4jwHz7axPoyNvmVN/p5F5UoH/OvVqO0xEsqjG5sGa
ftTm4C/hHHyNcfMF6JbtALuPSbj7Yoh33dyzvcM1Nei925CKbNjQeeU+7kZMbsm/KU+vhDebZU3e
c2VJdyVU+OFSTsJyiMbStICYxE86WhNPu75c4bI+uq7xGrYxr+fg3k1ggCM42IWG94pubN50NhlH
tyY2X0XDBu5xv1S0gxZlsIKdvhbafap954d9Mp+7+ua42MvSfM9YvTbS6Q4WftMF7b7Em8myUiEN
EJ6wnSdbWR/1NL2pZPw22Bi7TbEBDr1qIudm0nO5dD26Hnw13mrD3tpudCLi/8r4/YrGdUHqPlVG
8ykb8OMtxZCdTLZ10W6Je1Gj9SAA4mn00ecrs935ejp0uUAis96dMT4FY3KpqUydK+c+9MYaxfit
r6IffHF/C08dI/KsC0dnO3hoV7cS9TFwgn5PFB3WdDRxrS3oOtWfcxvsIwxJjpm+FYXzO4d2vrQC
a1eo7G60JKtc80GyTNYeT/xUFB+iaKnEKzpicsCH6PTYNGH1gai40XxIFwz278AbX9za9Nay988u
r0AZ9cdeUamT1DdPOTencT4aRfCakualPz+oYPyhW2aSaIq7BXiVYTnj0ufjVq8RzN/rCIqjGuld
hSQIX2qg9VJa3jYU4bxuG7kdm/Yq6vTUlJgiH3f6btZ/ol7c4rx+l02fsfafPlhRfYEmWHkOwNqs
mdb0OH8qQ5wgIl3dwPoiD84/yp9Dma8zO3wx5hDa5FxcUmriOsMIljQ+LctO7gOq2R/vCvT0vV2q
t7mzMfebz2bqkQKsniIxnms4sZyap6x0vzs2TgbTiWr1JjUpgmkz4yBCf2vXEtcIBZi4OLfWTD7c
M3Fpquip6eLvqYyhuUEWeuhR4J4+yyHjOO2rddimt8zmDgrP52YqI9t5Ck1v5TZTfE3xcJ1MqpwZ
4gi5CibN6aGXp3Lv4ZRcZPCIeEJQC6sfccuspLw+ifPsxYzwX4ZGSgGcg5cOcBrNDLmzY/tRPiWe
R8gF+yjhx+ghs/g0A3DRHhwG5GGOnwNuOYT1yM5TgXJ1bRfa6oyHNpa4eiAcg0kkEY7fAtw2B3yy
5WgwlgAkHEhFwlumVqA2mSEEf+ZkWpmGeoILcSOpxpeNofIzPa7crry1CZmqgIXwlCX1Xeoc40PG
AdGRjwhZWVjiJ6/VnXsMx9SYbpyWpJ3iiBD+qlDwYmKLf67qCbylHaZb6mIffc3eVpks/3jC0scW
+7iYhnPvGXe7FmsMac8sBQjnZuOdlVhE3AID5FjpjXarT2bQCLRGC8rZOYLgPjax/MHJNiw6Kz9R
23ih1YFEso32xr0UlsP4UeTdmabcFfHIe1flzMCZkW4fjxglifAm7FHm8p9SrKaUk/1QIwUTjRwP
tsdmXcyKdUqUTb+gMwm+o+wQCLJdeu4xu6vaPhRxrvZR5zxJ4bcA6YaNbMob58K1LewPWxJPtiI0
YIOe7Exbe8zqa8WC1DV61D0nYxNqvdlyutIv+8yDGrYgywW/4P0DVeed1MVbPtMtDT3T0iW3cD82
cSDB3qG01S8s2NS+ztfa0UG36hRfYZlSRJBh+A/t8JKhouodcPOcJQPQAFiKaTGXH3jY2TM7Fp+a
1SQZ77jDhA56S5dKIlEadekPTYo+RdaInQEiftWpf543VgjbfuB4K4ERIH5pEsqklvDeLQoRgzqF
52WGpnUKhixz/8ZN6xn4CE1qynmO07Z87k0z3LstxPmkb6ETU49t2Qf92GGkaQbSC5fXYoTCRoDq
gSsiWbGgrrngwQDeWLs3X0enwGOCzCJAcUI0FPO08T/l139Lk02YFZvmaoIFP2BXxCEHSyjNbgSI
3/0Rhn2VpxRRxKBezb5mZpM1u4AKhoASf/wU9lk7VA5ONTmVUXUt69mP91Ct8GEGNgR9zn5feb9q
4BZOGNgsX9G3JbC4tsdwWWJ9HqPu2VAOHbyl6WIHyEc6kca0+AUx7DQrFdaNJFURO7gbCCOwP4nG
I+Oe0z9RgGTeTakz/NY8bBaC3cOukNgNcktIHokzt8Yka9xdV9jOwVfSo0AN545PQg/pv0oPsnay
rwj99MuM8uIdLGxx8EZTvamArU2so/zcwEC+Q50iG5CwlGhDEYHVJLTn5zx52P0GW8TE7j2JE4r/
qj5LVsJX0UG0pfdNqqQ8yNyyIXD3lFbYAMIY5musFwvJ5SphRodLuaZLwcC5FZqBInQXcWZhUQyw
p9GouitsSQOmLbvut45HrJSuP/diFYiuUcem7ARSl4Wgi1aIZpExcPxkdPPhKGwRbIUTEzbDNIgm
zjz1G5C7UFz+xrDf5rmgoYYbNjzaFvbJhzOPEUYQPyNuGceT9DiiUu8T/D1r2sAcaZRvxsyhRWiU
7n3UqsNT2PpldMLJw1uLQRPhLa5GA6YkHbx7Tnns8enoq2HT5mDnofr2RCqDMOWvh4U1T1a6a+Yb
JtuHwEUzULRLIfe89GZE8KGLXOJiZe3/MwCmgf2GLIk8Fxi+u85p98y41bsgQ7h55D8OCXSJo8XQ
19Jw+p3XDeqZyGaIjR2jxyAai6Yg/x3VgYBtwvstgbq0lmUxYWomcNPgzziRpkSuVEkHiTjOo1fA
ViX1rJio05YWT+Atw50vlb1XY56fhsIcnzpvABaTCO8oSD2ybSIsWRK2oL8903iXom5dGIMPFEQN
J09bEBlT9m7K8CG0KXx+9AkUz03Nl2J/adEnFNO/iGae1svaSdg3pFmVvfdFBiWW3l5crjPpfy9R
Jn4jIU+0S4ptEzsodhwdi8bFVW4XvKodQOAlAB72G1ScLttmfncmGvXSZMJ8bkE5wTPY0C/DaRYI
aV+sObGPfp1zx0jrdIGvFtn8cS8DIoK5ynNf2kHC8Bn01ZtMcQjiHjmSXa5XVLytMtiSQ9V8ywcl
TicobqauSEgR5FjYs2fsksZ0NlWYW6swYw+tk/ICjWvcSqVmmnse0yFrEEBw7IEBdSITDJjfXCki
cOot8OSUtjAuLijuIfm5XShiD+R39T5KHS9y0zx7E9sHrefhO6/zvY8Dq1z4rK6bRexJ8zy77sBi
GKl7m/KsWHs0M1vwINr8PFLmeBqg5551GNTvYZvQwCpibhlDhK+kMBzqiUA8YP5vkfYClrQP5v20
LiyfuZxgKHqlEwT+JoWDda1JrZLSCUcWYJZ9VbWOyemV2UUn+X2ukphJmtVZlDrEhSPl7LjNWnjH
8hrLgunxxm+YNpYNXqh/boLZgXseV2sND5I4cgoYKm81HzoE+4Hi60RWALwzo3znc9mvcT1xTer6
/I04f7lxqN3bQu76dR6hzqGRChP7VBD8H8OjngifQeF4+O5cDFOYjRaPqeNYw4Ij2Nnhtalg+TyZ
bmLsLQL/uHGhedyiORkB+Sp8nWZAOHGlKVz+YH0cnhKyF89V5Jq3OOUHBiTs2z81P+WJBdqwIiQW
bEKHMDHhGYstm5TBprWwTo8ijtcBte9rB57UauSp2646xLe/PDi4kxsjS9oiVtCvLIyhcy3/9rJn
VdBwS861BnWaCfNPis6BjFQXfytamzaR5Y3/Cmp8OX0rVpHU3F48u56+vQq6rcA0sAmJmrDK8DGQ
giInPIbcwZ3w3jYCjmPOjV7Gxmkw4nijiBR/mxWVUN5/HJ1Xc6tKGkV/EVWkJrwqR0uyLVv2C+V0
yNDkhl9/F/dlambOzD22BN1f2HvtMYmgbykG/2AC4nBGcBMgZwNqIBoXxIqixvUnI38DRyJWee6Y
a1Mr2zvqNQe7pG19+JqE3sc0m2kpV8MruUrJHeZR98hoHw4RMVEhRjezulUaBhtTGFQeskVB/8/Q
4zx4DpOsBY+Xp4zKWNcn5Bu8Y5py1zVchPCmvFFy2IZTABl7sko3+unNIn91CtUDSWViHt+mqEYn
gbK93TiyBLXFF8WKsFOH0QgIaAGOuJCeS1oYFIwnzKfGm6V4IRd1WEprRSNZ/xLwp7NZ8XlTW+NS
oUDoClA+Omi6PPlywCawvIbCyTkZXTPwOgt3lnoKT/P23lRBaJ5dfqWc/1K7ngDwlZfB9vbJpL+n
arpgfwqYd4p63ZTF2UoQCo0aihqWdWzeRwLuWPc9pQ5eWVEhTNA4pvtXvwPM1FMFVV6BjQbxn0j9
n9IaquVkjMS7jeMdtdfMO+AfiAvfWsBi/EddQWIKeWWd5S57HvEj5zCjmHTq16RCp8Rm8IJ6DYi4
phnPPoERWhDN7v36OkkcCqTekmZRIN9KPAsPG6OJtmHBJpJsazu29tymyAJYs/EIO/UNaDDLtVJm
G2pApknWQN6CVzkuA7Fgeuiq0Y6ll9FiIcWrzeFVQ2HPB+g+F6NGJlF6UFr+0mgd1DW9fwooNDdF
Tm3tD4Zxk/oULEO3PJCS0LNuCPN9MbFD08rgW7f6e9koLCpqeGqM8h9iFeTR4R07I+GCjLFmzEy7
Gp364NfW0+gAXYtCrzkUlrEbsvoakACF0uPbLLt9EkHRKWL9rPpkA9If0KfT3oJCzSlcCgu9ir7A
VEcP37SajZwQs6jglIfRrg9Fscd1IgHrooweJ5IR/OE4BRUECXjvR7DoP5Pbo1Lq0P0XZy8dvjpN
exnwrqWZfWjz6FcJ93nQE/8iM8261B0paQ4cElIQY/KA2f/Q2HnbjEMd12zt4AIemNa6H5g6G4if
zTdR2tM+8bVyByxm5Wq4POvU3tITfvkogce+hVIajtM6KIbvDqIh4iDYUbnXs1vqHCbhOuQWQ5Or
xBQIxfEb8duV8ZyXHIXbeD6kSpINtnNu/DJBVsVq3D32rQ3kI3mxh/piBzZGmYEBVfnpVdUyY7gS
oSarnQP5JSPAJ/EqXHJ4rOEjCKpfpkyIWad/XYkOz+tWgWtCeNMLfY9QJdw6UcvOCl/+gVuTa9QJ
B/3K7IILqtKp7TiCIf0k3g6vnH4Ykj4ZibL0umvVVmQvO3RuDU3cOme+tcoD75+fzaVDFy+p0397
Ju4LIDHwabOekG9TMBOOTJI1au0Pvl2IS4FcB0oEoHE0OYu2INgA8iZD+etI4weq3bf2Q5ix9w3E
ZwssDLG6elHp9FAFcwh7YIlQJ/2uYWfJh4HeLQ28z6xGU6ViMDF+AkxYM7qHqVtbd5DR3ElrS5na
L0ZkfNmFwZiCt4Q+SL36Jv/8LpvOhCO85co/qYENe2c3eDH4apUA4QAjc28m3pNC+RNOzdHqIQaA
B15Zefmj6aFcg9eQq6jK+XW4slZtnvdbSr38L3FEvAI5lW4z5lonDx6Q45VHU2mfgUvzndunkmOO
1kJ7E7a/b9xhN4FiGnmQpJCkNlvohIISvZuUV4UQaQn2mI9HsJ6IiEWXiHp5cG0Cf1nLMwqlhcJO
RUaQWjgx0TxOdiQibN/hKVxMdmOex7Hvtq1LFrRToL9P0LID+F5Cv3yyXL7bwvxwHIFaLA/JL3Cv
JJutcxJrVtUwfPdkYPXGSB9oPMV94O6DiomgKt8Zl+2ZEWA+CKM9Q6CHQcBdwAJ6naGxzIDI1HBn
F4MVHfkpDl5eEzGINrdn5Mll80h1bU/6WbhBzfNqqJFiLLtNukelTbCXqpppw/N2axrWIIi/y1Ve
q4eXVlDmtM0YW89JAwclm7+VsYX7l1O++5W1I3J0F4fhTQQCWQFB6RjvtrVmcbk5/h8z6x3sl3tQ
uFQEKFU6L9KXbmb5i6QavmorZyiH9NDSk7fMFX/0g0ttal8Gmy2BZ//oZU023syD1q95QiEiJ4W2
oVXwqoeDPnvECtP/6VR8GH2sF5OGzVjJamMZ9oWF08Z0SNdwjNfUGFYEb67Nytpgi2Jy6UJNc3lM
Fwa5f1iVplU55KfWNZZp1WOgmqwvKac33Rp3XPcYaYtPKrJL6YOi1o2Dw0O6IMf42ipYSPibfquo
R8amQkxXcJvUkr0ofse6RokI8hOxLDcxqanMmjZ9Y3Lqu4c6B1gSjpfaxFozF/0hwKy+YUcfdBuC
EK899bVjUvCUufrqevuH9uKAgvnRDSEKdB4/DRidqh+2K85tEzzrBe9s5xbZ3RyNawdFqFSsjfv/
vfmH1OjX0pn7j9Y72r69mbDH8dQCjAtddLMNKeg2cKVmkjyvMIEsrz8X+NKWRW7OsdAawUQUJUFs
Aomq9LvN5C0uzXGDtKtBXzU9M2rYkt5AHobKVqIQ+OIg97CZ+qrNamdU46uJGSouiq0zGNu6ABVO
HifcyMjRMIKiH5Skm+mOeYzT5Czb6p6G/rmO2F+4qf5eEwzJ4GEmDs9rasP5SOzm0mQTYUZum280
rl9+Dv9oFBOPlQz+cl5nQbpizPQjNMkjsjINVqmRU7wH2Lm0ePouARI5ibogXn43OyAXetOUS9Ew
P2dYxQWS9jbpf/wB+E/W5PljQL+9Kthaqt57D4mc6iQVjQpuOggdygVQcCQENYXzNiWQar1seolj
fodmsi8oTMAxgT9yEp4JAIWItAlmQk1IhR/05h80G3OdjrV2rLxmb7NVXptEevD2Be+cwmhGTdD2
kZgdoEdHVbsido5MsU4mRcH/tNe6Sm7K7F9t3NArNbsJKoc5dNTdQbq9ogbdWDoEWjQ7bPrgiwxa
SoaKRUZR6ugH7NeXYGJJrvrgb4qdu3KYynOfQhLvD2k+/iYmX0OZ62+d236PZfmEELrc5DFyrdiR
MT0WBC+8fsOC/B3z4Bn5OSG5gb3dCyE+22IM+BMJ/iJhF9EK88XME3TlA56ZNFsOfnUkl4aw0jxb
D0w1sKm8wXbG/6S0b9paGjECy2mkGi3+iazE2mrEua/SWmxxP/40oYCqQ9/Bzo+eHI7RiqVWTi1C
UrtTaGcfIzfpUOjHR3Vp4+AKlkTfBh5KEH6eMmoE+DLWYLkrb3Fa3/PG+DcBs+yGepdA/qLY7Heh
cN80aAw2C5K+jv5EMzoM8DGsC8/h+Iv9D9siYUcYE7wJD4+Ni98g7s0l7k6irAmlKv4QgSBnQCB9
ZH3tInIlOEdOgHEgfmMWsvRsA2gj+4MKKZ9MBoBb5B/ByXRa8eMBJnsnkTH46mx3l1fiCMhhz07g
CTTTSx7rP1kFA03Zf24pv4aE4YMvMrn0WxdE0QztkeyxGI8C4ZoS7wgK7TgGOS/bRME3kGJQxsHG
8OUpbTV7rzBZUrRXP2NY6msX7jU8wxIzIVnSlKpZy7liyvrLK/naSzMBZYHwXw8eRon5p7N0FN3B
BYfcLgroMOnRUVOUzo0ZCR/oxPwfJBE0EU8+oq6+aV289+sUqmVvvJiBPGiKt6Uimxoo+Pidz49Q
4Y1PzjS+lZX9Yvvqi/L6M2zbL8SbB0K/XjlGCO5KZbeyu/7fmIf0sNmVCdWtrUzGnEHwqhyW18xx
mMLOjv5168ckJcTZNe4Uplp1ZlzzVpj6ygT6N0xQr4vunJaIv7Ko2ExB/UzhtRlqjaVed9EM9P2V
qVfI7XrstcWNFilnKt7v2nJylqPuM15LZmsAQuHI1l9tuIfwyDoQj86TEVCRwB36G2oQDYyrXe6T
QaxCm/n4vOW0cRGivDzHSYL/2Cf0Kq7bl9bnLAxzTIllXfyJHpkA8xWk1kr+iGCO4mlUsI3N4B+r
pC9eB5bs5TWpwzfpsWTIRjgjzZyb5cfhiWRAGA3YSKa+e6iYzhFxyDKnhzc06w2yzhPWk73kZmG8
D/UiS8adI8qXgP+md+qdbhQwALR1lpoXv6Yd02vvVOr9WrkEbOqZu5YB0Uj8miA72rptn4TW/SVm
/+RX3YZMnE2go6NE08X2U7N5IMbprrv+V8BJh7zAvUPe27suXMVWC/i1ktpbeQy/kZViCgNvZZCj
BAxD3e3OpFCBes/8ApGqF3Blo4L7EXncsE6P4Wh7rMq7dFZRQERfllq0Vmn022WROmfUkAPzz8VE
pBWpMgmIqIa2Yez1SxIbl1A0gKALtCvOU28ijijlpSvKOfoLykU9vlWKIdREJTRVZsGz7L+LNMmv
Xuvs0BhtonxgGDajiKbuyiLfpp8ZV2lP16PVqI9tjE9LY2gcjIL20a4tNjRdS+w66pMNvPZ924AN
ciG6pcYMMkS6u8hC1G3sLd4HH2Nza9IgE9z37JFBsDTh6K6qUgC0avgkKyzezCfZj/eNQ1oVWQpA
aum7zcGLjrAeNiMZBShDulNu4xqSvMmCg+vYV2531rIKFI83fKSOyUaO1R7xPJu0dy+eHf5G4FMW
qBTBciXlPkyttSh9pCYJbNy6m7CuRSSQEcCRVMe06J8i2qid3rJRDbJD5fkfMgTwm+qEXmTtQzeN
F20qX7qRQXbL5YBfSX8WrKxeuOlfHOGO9JU5dlSUO8fOqk5Eg5UbOCsAtiIHxasJ8WY09yrx6w3m
dYJsHe3Wm7AXekyJ6Lrgltt0dYILD5TnyA/vuBCkbDJQQgfFIgloLKc+7Lo6kNl9LllvIEl+zeft
QNUxkyC9ZeN0PswuQ3siwvsc9tOD6+bd9ORz2ksCZSK0H1bvfMKm+Vc1BhrlBmltWFEMVAbQZb4P
pMckw6wV2nFGv5MEbKXD4oDStsiE9kKKIgCnBhll8RkabDUlQ1tShO6dGs9DUh8YqTCE0qKHp3AA
5gHEv3a6sHjdSTjDXtOzVPGpe33OM5kNJwt0O1CWbe0WlyHsLpHrsLdz45FyPvnBCHBo/Yn7uEDd
IkWj9lbO/sCrm694QMKaGBX6i/SCxW5nDf2rxztX69PBtSwKteaAyeGJffQ69L1iY+oxAxZqg8E1
YIDpxj5B/lr22VGTw3yU56+V7+Yb30vP5CW8WvwRHRZ7psKvnuE5jEsgwwhmmuIpAEnBpiSl8BYw
LyeDI6tqLyFRkdFEmHXCimZyXCJdvBsR7GsDoWTbyx+cUCnGCjbzwXzDtzznhvnapkwXBGoC8kD+
tCbdtKP46UmVQwgFuFT+ItEy6WHFcznAPxfRuSJpro8plrVmWEwlyRLK8J8qrm0ZaX+O9PZNVb8m
XYjUqdqOenQFAHf38vGOQ2Yrne7X06OVkwUvSezu2NCUdIAw2T2hv6CpPJWWOlJLJa9jXJKUl04f
DQ0nHwTpA9TYSYBxPXV/FGZppGUwfsVE8hnqTIaK0ypMGBBa06bPqQ61EEiDw5q73Jt2dhQOMI0W
ydoC0066bOS4drjksMID9kjIs9H2rqhOjLmP5CWfSrAUwlOPqEGpp/zodTD1V13KS6GI5JF0H8yD
9W9Y+mg4YO37bfLsobCaTaeG0W5Vmv7VcfMUtEg6NNqmmmlvUTTfYQ1Ieex2NS5OvUQmOplM+QkL
xV5jhtG553xj/MhlRydqjC927FPl5I+E3yfE8kJaU46JH9ZAmZfbNmMJI4b+l0m3sSqs/K9tqrMR
Vex9JqT6xhbH/mO0Y0DvJooyLpuS37Kv5lQS992qvV3EiMi3Rwzq+U4p5yuxyrd2UHviZDe+432n
afiWkmJCIs157NN7hwnfrcVX1qNICC1zLXXCNSpB0VnSuOaT/d05qBFGfTtr42KYIwQxVE+d/hs7
3TPT/k1ZEtYwmquiKnYj7vSmH0weAZ84XmzcDt+MP74OJIKASbXoQcSh0fDgm+0bFEFCmAZ2ILnC
+wSqADsFjU8IbQDTk3kd9fIBqRQtcnWzw6lYk3S8UUP7wDCFBGQq+GGU3NUpE14oRwswgHs9Epds
HM+man8SlDpLGEMMy7zpM631U657G7YHCzReq5jfhR3I0pqsi5t0x4ChEAq9DSFhq8kZtqGF1SlE
ueiXvDjQBPFbEPqMml0b/BdNWddogn/kigMx3thaBnZrNtXZItWsJS71j9bqNk0fr+CU7bKUKxeO
gJuznDMgHMTCjneurKqT5wzvCIDBhBVrMyXsqLZ/vFjfokdbRvNcRlNiQUXWoqLnu1Al2GARHy0S
rVuXoC2m+Wx/y1VchTCnyoNFvk6rt5hiUUGZyjqiiNq6yFFXHWsf2Zew4yntGsD/7HT3oZi+p0E/
mg3gL1y7u8aClKSrjkyp6b2QFOOeGYiNENMZiNlGG4eTbqE5FT4KaWYnFV2Dq2MPFdU/WGY4dyeM
X2AyhzlsYDtVFWG9LMoXOZjWWpXfuN2YKIwny/W27Cq3hcn5w1zzVxhORLcbbwzy5YMyvldw71C6
7oXXJOus5EtnecqMl2zGadxZKtuF0AAc5uVwM7Int0c+1qFkiouvkilkpggKGgO+YXuH2+WssXtA
FVDsND9GlB+SHzc04ArdDOkCb1cXHGyVrF2nOxJKsMP3CAgGGWk4eJdYwqz2rexZ1dWrMkmfyS2W
nJFW34huO7QooP003VrSPenCdhh10/nUVrkOvWJL97Ix8eav/aH4dUVxxzSH4H92kzGYem+i5m1s
MLr69uSu5/4P2+uzMrBDBSl2oyE1GZtLjZsxrGm+9QKVm/dtGum9V2CusnAwNtFIntiU5GhqsFqt
XLN97j2mkJazV4F96DqmwbmCOLqQPiAoXyd5TCp/GaXQLjw0CQOjLz9S+HMraPdhto86uZVJu271
GutBQfAy1qF3pHFr2ds8a7b760NUYyLwOs01KpyMU2nEp1rYmxDyQpgSqJUSbtTYHdL2CgpROAsn
M+3PaE1I/GGMBTUTF0v4V5l7ny3V4cxmpPsDPhmXMaOkTvKly5ajRX7VY4TAwINzi1Xwq6jqXZDT
Wplagfgo3OPtP0xj/xOEZfPSyma8sjIgA2ZQN3RaZIWYzkunyD5o6uJXj9NXRkW3ts9fAfoaq5I9
B16gmMq4Zh3kPmDYo0RFROVDleIEMZARpd1r6DZHestrqNozVpZ+6bQVg8psxe2wqJoSpyPjg7oi
UA/N+ha/9EcotODMv1z6AKm7jkRswFOIGnQSNK0+5wYn3Bkn6QsurqcqZaky1ZtuaDaiotg3Z1mu
10I3rYFuBPqXmwqUzwxOZPY66nDHp27cKBQsXa/tMLys2OJ+uHWzltyQggiuoq5RxCa3QKI4Ge1l
b4VAj5PPAHljH4UbrxPbcBYjMFZlhJxuoRU9T5G+Z++40Mp06XIzRnm1tKHEqsS+uZa+T1tiXWJF
qJbxbCp85RDm0sHBKK2xFEoOY1u/OWbxhpdjUytt2Ppw+cuW8BXmOju9FGi1m5+qQBRj6xb1VjSU
LMrbZ8OnU6GDIMGjsN6Aq57JdKAoQT0Jqb7cJyzoDnJkIk/7OaxUyap9sqBmDNgEvGA3z0UgVKC5
1JpnKzBesKc9CjdjeJA+JXm+j1r5ZmvyDlK3YGzfYbTggyrY1mAe7pEXpPOpQng6WwiiGYZ54G0a
1jEwyvl5RX89VndHa1BU5UeL/+FzQDNPikZ9gRr4I/vhVgfZC5frP9/lqQjNATlEqY5pkNxVWtXs
LKKC9yo+IyP4GYbiDWnoCakcVG6s0qhARrx7dVqshyj+LGJxkSYi+7j1nmZVaOXWb27uDwvLcUjO
KUea6Owa+g2KB6GvkvQfbu0zIt9b4VQcsbSvgxlcvUL8ulpzmdruKTaGu1a62yInnCqMIRn1IPeL
0vnyO3y5JqKbhe917xnMgk7vnidLfWgF9sZ4QI2hWRs21xvmvIj0O6xpotUNjgioBb3961TwhdGb
ohJR2V8weYeg8yCdFyImk7nNYDSpaJknLIRcmmVTH7iZqoPj+8+QuB/M5e+TJLuz9+F2Amq+eFN/
H/O0OeRIqBeiB65aRg8shneXrfMCWEANMA0nWRS+wxN9HYzy1RDAdaPqjk3rVQsE/977aCO8VyAC
G8YMrgnOEJKNPufB+CHXIHAKQ/stk+GbgMF7h+st8FCRlb7T87SWH00FqgEGckUGBVkAtTZgdMYM
sQQGfdOsJj6GefGkQg/Fr0fBK+topDPTdp1GbmjDYAJjUI7ioaqXtk0ULMP4g+Pl6AFtie8AbXRQ
xDSs8Fvcwv+SwXBn3HjCKQgrXrO/Yjt7C1pyhxShJYtyaC8kELw4un0JJEzXaXQ41lGPLymTrhIJ
skCdEql4m8+pfIBchRn8WESvoMYCQ90Nbr/9/ymXGiENWHl7MkGhVK8KBpw2yQ2z4BRhOZcD6HCk
ZxUbh6guXgpzenc0SFmj9t0hzMlB6AxcyGmn73k3H0OqvU5GBwdbm/benFEcxfYv7OvnebRlE/ax
mOL0POXDdhDFdmytx0hfkjUcPP54Y/FJZaZAi2I4oY3sNkJLKaZrOuQI6xHvPtbh0uj+6lbvtkUZ
IkSegmeUXYTneVfb9aITdm1j6Uz2aYongKbuNME+ih6Z6e4lMS44vBKwhqOBtYL5lWunZ6anzAeE
775VNTlXOhPLrRmNnALYeBjgdH1yGv3OX8ZV/a5HzlFjMlibzq9vJZ+jma0I2P5z0ujf1LMxDuzx
07A4m8PBNxalLVa1Vj1bwBSXfZ7s+StIqQfJQ/Kfdpn3tUZeXZ2CtE8DQX5nV4e8jdbGRE+aFjdh
o80eq18cRhtopc9OZWDVp4h3ueqVrr/3uVevin54ES5qF45cVhwkhs71dreKsG6uWXUNa08P9K1l
GuxHc1LAkzwlTYpnZlO34YybYY7qmCVZt16GQshBiQQlmfqv+GeYqA6zGMlrmfxi55xInMr2Wp1c
3dQ6y6Y9VEoER4Ah3VqrjBJxi8t4E55UIqFB9qPFQjvZJAkR8GOgYJVF0lxZszjDgP1Dnln+FYWA
UOue2Lr5xRNulG0GObw1Jd6PsMRZoxvk8Ok4w5czhwDc6nxP1F/DjE1l3x7jF5b5Mh7zG5GJWDAB
fzKPeK9k/GGPKLUzU2xCxIoLegGcmdFbEnESdQKk46SQQKNG1xY9c4xVUhFEbdDuGe4A/kzmPXKO
SCyiKb4CiQUlr9O1AnYHSFy75xCgNIrmhKlXI7t9AYx31WcltPsuSja0UsDD0M1dBgvzHe++TJd2
LwBPsX9bwsyYU5WL0xAqUrqEOrv8nFQzjx6d05TI0+ihUkHbtAVyaIEyKOeFVJjhc/adZeqiei7G
8iAD6zYMIUGz0ZZs+lvvSNwWJpUhIyoIX3mw7zDuBf54nEAfydxaJ8hS7dlWj+RnFUnslKY+PibJ
5gwR6ochYDwyZHXs4a4MSrKxX7L/2UxppYA4aPgb0h9bFBeybTd62h2rnkl44K3qeYJsNQi2Qnn0
wmpbRvFXmTDPLkmZKsWXA2nBEMPKj2S6wTPA5rrP/kybBl2Xxo7E7WOix4dyRoN7NUQFc6f7JjF+
rClqVW9d4X5miLuDgtQXv9opXpgicCl3/HHv+NM1Zl0iOPNYenHch+VXb2sErHMZIecCxzXV6SYS
zQk75j4wvL1pMAzvE3aTuvwa+5KVDVh8rWvODn5u6YIBNkjCdGgv6irjcTQfkTJPqBCBfrbajTiy
d49PJMnnfU5+NNLvho0kEpSj4SdodPJFwAXHY7wxaLSXgeZX+1ARcZ9P0UXo+WtJIphXT5cqZ53s
SULThlGegSMBELC8AxZ4tQAZLyhFibxzed7qnGMQ9ieIrkvrkB87FozIAqpiC4OV3r4Obn3S4I/k
7JAlFO0G/Hg3NljVHbUiSIkoFVxjzYh1z3sJCGJYg2L70Nx6A7vj1ET91WOCn8NwZfZ36+uO9ANB
avFQ/4zM6BCdvovO/rQm+WEE6JLMCaCiBO9j9Wo/MH+IFEV/QGRFU8OLFq3P4n9OQ89QA7j/SNvY
RB5FkKnOMWT+eS9QddObG6WUC3DwG1I9O0c/UV2sp7y7DVW1VU5xcofuEDnVabKKF9tpiYpLbglf
vK31d2MaTkmbnGKXDCNMGK5p/cWhpNboJ3sdhxyuvd0AasWDBbAmriGXzH1tFowI/PN143cnxFQv
bcX3YWX6tU9g7CHIbhjGyDh/Cmw4BKj238GbGwuRdzu0lUtBGJksBMkQ2rXVs23uRt9KilsU4yYG
U98M7rNf+UvWcgjc6ARdFHieRTqC/RyPRAGmyKGTYfzI8+Ensdt7R45Z5hfrqTXWjuNvyRasl4R0
8pBCeoAhdIA/tDNyIE2+3PYlGLSG0MY+7J6jxgcZiaFZZ3k6SvWblMxWhhCXSe0ZF7/pCReorgAK
jpEefmJu/9WNeb9QMjWQUXTXO19bWH6+J16QpkZo38Us6HEs31538OXQ0/CBdcauRBIteCUwUBj2
cHA1eWrA9RvxNC5SWhMOp/wZNFbOUNq4BjItMAEaBxE1CRBYOlDEtuR6tfaBen9dYmQvve7oVGwJ
Og24HqFdNxfiTTCyV280xRtiEs85ReZKjcm3nrLW9ku2EVCBGszACytCcd2F9q/pabuURY6YOKej
tj34Vf9/kva/oMSRDALpRMlmM17Gpt2y1BERFXKUJjzuCCdMk2Gr3rfjh0GLuZ786jbNrt+kzeGh
uLvSKX6kZPmcuI6/yCreEGf8TYPovQEJvA6G5Nxl6MZ9damEzyuDaiwOelSvCJ9a1P9VN3w77Leb
wH70ntrj8dsIx1mPQITNAYAvRKydKdinRDJ6Tzv3SzPG1F0I1b0OY/5ONucJ8WJKvkQHbVpQSwUi
eNIDKo2h0K4s/LCeTNoD79WbX4hno/FvjkHUgKzPUZ/ubWlSsg9+fGQVN65NiuUV4AJ8VnXyGSJ0
3EQyWxkxQnw/kDckXE8eNHukXjoAlpoyNOiKd6fh2fNtdm0Z+i+4vZqNqbaWPKs8xNR5lgNb2gSJ
omJ2162nikOm+kclhnfMye+SJQoSUf09kdaf4tidVWHolCueLxJ+ULDbP/yCkqxE7Rvi4C9jd2ro
OLhZ0/STgHRiXPHaW9qdRNMXuDE31PgsYcwfO4l3jT/ueq/nOuKK80JW3mhIFhkzSFZi3xP/j8DJ
38bO3VAtXpzGylYRwkXHiNJF6qMFqXVrn9ndGzXwHQXPdISu928k3HrphOkD7B4lJvijkLeYp7gP
l42TvlhudHVR9ax7+DdLnCdUVqW6EFpH6FoGklPnEMFrgoxTPUF6RD89NxR+4wAvrsv0mDbFe9nr
Z8dFuY7NhfyiDJsD3vpir6eVIAYK9II54AUMFBZ2xP03WzMa6o4UjW9hXAEGnA2e8W1rO2+jbbwD
YlALg6whxFq5vmxCz1/42rSVds76SJo3fVC7MEZ5MMqIDrK7Br7pLYoWuqzBcAUnIv+RohkFKYzR
gQhgC2181ZXHWLb7hPs6J33RC9SvhdaeZUl8ica0xOmNzArT/b4YwQO6EZOeQAff3VnHuPRfMBM5
y57vNs2CuwtwgYcohEkcly7HQdnsWAr/RkX960/eBt2eQ9p0fsE7shb0JryfiPzM4qnL1a2PSJvV
U+KpLc17IWLsmtbTJtSpSrlLFuBVjkEEeDJr3zIAJbnVPQQLWXaq0KmsjuEmw5s8INewRkqugXJY
G6jtXYONpDfol4bWb6HV0UzFdeptSoQjfiu1jiPKabPny4sszr6+In2ksbHPyRZLmTSaVWIZOn4F
e4RGyF/2v7eBImBH9Mt7XGb3Pm7zbTf5YgY8QUmuI5Jhk9nSBORq0yFSXuYKo11V7M28uaD8hHUw
d/sTwasJRCc1fKrEoiZso7NTJ/NGWm/v5B0UT7mu9pnsqHjQDSCX4Zyzf926/io821r3HWDjWmAX
pLp446N4FEZzIGmQ3Us5yA2eyyc9Yw4+tE+tUvdR2qDRuoKq3uLo1UL/Fjfhswbi+NJBIOKMy2+V
LVAs2+i9/IkdbhQ+DJpGO5peQcCc7Nz+hHMe7iQQ/IXbu4je6Ik3hSm6bwX/Bn0HZxwJnf/QaYtF
5ZP16Y+svPx2JNEn+z9kDq2qm7szRds+OEAs8yn5DXRx9hIAxFhWwiFaGTyIZHn1z94U3K3eeuSC
IUGLWn5ZJoCwh3ZcgCjitLGcD0I1Hz3N7MUIxHdowhNJNebr5kFVctPqaLvIBnxtx5xFB6eu2UgM
JETboUgNu7XDZEYrnHet1l7H1LzXSBsWxhBeatf/xtjzqxNXsdQK8F2pQSJci3Gf5b4ZbRG8jLvW
SiZG9NVfj6Fo1Rk8Xpql+9+0a3hVJv/kaa55SRpL7DmdM6RNhr0bIIUvSosZRjcADi4GvVmaDmYZ
OTLK012mPkq6doTVKjQ+tLDC7pdZOYgfXuNfmQt2vfOiSYhxDW3hVhb9d9I226otGSbmKdm15h/c
SmNeqPs4ayNSAchdKrGAOf+RdB7LkSPZEv0imEEDsU2kFtR6AyOLTWgVgYD6+ncwbzFtPTNt1VVM
ZCDudffj9MvTokYJaj2SdknpKJG07VytYchQB82ShQf+GSBFxDXaQcEQsFsOT2iZFsNMFA8ANBMK
w1k90pSoTPtfnDJykc0Kj0Ueh7s+dvB/pBpH3FCcGd52lIPBDEJOdUb9vTAusH3kG19DddoEvfqs
9czmLIcGqgPzXPHNg9FBzw+sBW9vhnBoE7v4ChObAon4oTSTk5sLBwY1waQiBNjfgNOPeS7senqz
3WE3F9Ul9osni2j8fjJMvJVJ9t7IjC8KkBE+6sXXgEB0uvbE3KRb8l2SIy3vod6ULUoodzf3kIzx
Z6/rT68y35ssm6O5SlkxQL0ec4iAnr8aSjWZlXnSLED1fE9onLXJ8B0AxsybMqAmuogPVpIBZEOP
3Chh/csU9pAh762t2S3c0+ZvUZJHrMz/iEnxxSYygkJBiMrrCG6xvP4uyuVNwhmghIAHZVq4d5VY
s2XwiDJ86UECb1y2nJsigdfjgRTdNEP77Hr5Y5DJD5s3oOPa2cFKGSAaEgjEzkldj+S5tjTC7kNG
6nZI7st4YGXeOVfMAats4H/0bD6OACYaXFg5ccLmnUX2S2uFnypmtxTU7tWHS70tzOHdC8N3v2UA
qlzEESHJ+cWesXNBLiYN3RQxyxS+S3AV4/QrbHj2XKxTG2wv//7358ZYcbJCvjnTZG5I/mA+aJDj
2FWA2SEv95JL9UPv75dhj5DbzWs68ppP7AVQYp5fV5WX8eqPSzAL+Gb+cyS3JIeOqW0gzEtGmib3
ph0UW7w0tY1RLj9Rb41I1/mCSGJ8K3Pxm/XDndTjng73PvJFjle4z9gtO/GvyAbSXTWgLYyNuFc0
jdFsXYghVSU0EbmsuJa7thl+i4UbAiMZi0SbPh9wqx9m090ZhcT26BqSPLqy9o6/bj1CMOQTHPvI
ZbzkBv0KfIBLOlwG4dg8TuYH0EubWkoKpcgPqKFmkOW93KYluHaaGRezfWAK/0tiOW65CrDoHDgp
tDk9i2EKt3GSPVKuzc21uUHIA2yIIQPy1oD1Wnfzbapalnw5CFIzH4n881pcEl4QAwTwXTBp58wK
77EUA/FFP+Ne7Hr7GUTW3q/sBxxRgro3rAtmX3xVFppNFvN4Vi5EhLT/yIzpmQKvi9m1yWHucgvz
Q84bOizEHuTMkY64ZkUUkWY2mI/W1O0mLXhrc8e60TQAuYBBa9bO92hlL3mr/mKlZ95p2Guw3//U
SCcbq1qupPzfKTJn2Z8Bv2iX+cLXgG2H5ZlRIvRr3La/0vTdM16IO4NVLbigF9V0zyvSUE0u7vCp
7re5T5t74/D9Lo1f6ju+vYWWW2/BhR66w8kfxTtcIdRBbCQZrghEl9dq7QJd//izvwAU7r9Jl3Ox
g6SDIayHotjx9QyC0dvYLnqR7fAn0o74Mozhhg/imXwPFK01edEw/6uaU9Is6KZ3EiLcyuVdk9Oi
rdSETzLnTMxXb2wyYuWzHgIw+vh3jkNe7q0FnThO2Txb2WftDelWJNYX+zW5gVx+Vw/u3YwkjkDB
27G0qeaL9YU/52lpdlRx/dcF3J8mem3GdvjriJvBNb4nAuAjlA+UIGmMC16LNtPgU2WdISiFMTvn
Pa3r/mRwJMSj8RLjj3R4qWRxj+WkXyhPxUnx7PUEQ8G4FfeI0sWDX7jDlW+42ssEIiE2WzK0bMmO
vemYxJhm8qEwOLwjDZKj4NUkUnHfAQ/DikguEAC8dieC8Vs4KmuQlUxjgySc925/aBXORJ4C80vX
bf5N/UdIXtvUN9UMwas0hPoemtrKI/LV3FmFWVgHozaMCJF3/m8mnHYHTDvhGDOl0dIm0GDtiCc7
4EEbPNvfdGau7p1ZqpeM7C79Q1zIfaxlE/tBEUqoViammSMAA/7hbEIOBo5RXKg7neqDOcpp5RCE
Pl5pY7rMTs76GRiK/819xjrpMas6uEVuT3v2pCWD1Zw/ytlipivy7h0mU/MHogCF3jbtdq8gaeyE
DVJgw1Y45K5MjhzDBjHya9dIfksZfbUc3cwj97GtHE7ztoFU0k/cMRayn4MrUsxhnUm4wQhmrKo8
w+mxKox24KtZ448wsqGCslImoElVnOoj1PsqYICRBh17JQe7II+d4bnvHPKhkRm6cAEtylvDwadt
SA8PFk0JqxFz5RM5j0yFw54+MC5wEhPUq+cuM/O4Naa/XJTojCGhfcv8kKioO5r4jwacvU3WnLUn
cI6UbRfv7aWwHho3y14KHm8D4CEL9UPddcFzIYckI0YXola4UrffymK8Jeypn4dlvWK6tg3nfCxo
0wlNejyjeOGdk8WcfbIdnAM558nZwjMnPbyI8cRKVvyAbIDnA+t5n/pJg720BZE6N4oURRDIiL9h
AdpwmFLoJHhAVfnPBpbRHFlGO9AaSu+iZ7v+nnsrxnFh10gDvflklyhkKmgfPNIb27zGlcBhqTdB
skBb8DX7jUUzfO1zkvnLhrgUXb3Q0Y5dDNx1kMrd1yz1811CFgdJlVntqgXcM1ZWGOuGkAm8VWNB
sl8IymA6w+h2dc+WiI9kIIkzYHwt0fTnlDKbRo7tE+HR+RRo27mjRwPVwnGau8Qljyyden71VTaz
j5eFeQxzXKYWUci7bPSziwTqex0oDrktASPe4gwkOIKpqp5Q/8MXX1n1DxUhxPnphCi3jh13F3AS
5TE0DW4ethjFQephfbQhh4KCKKrwoNLav8dV+84NJ96zs5XQinHvmGjNm9anAWYau2SXB+ar2ye9
s7d6+ENHo1f4GArlk4rqAgj11jLbn0Zad8/SbpTBPq7Izy51nvB3Ct4H/ZR9yoxXymziJVVD8tGq
qgWmyVEL0zujH7N55wOdNl1f8jNlwEgP+BcF4lWFmbZRq9krOWrJfrahNSsD7IbFmFdBiEgBgIql
zlh/GIv+6RaSOfbKxOCCP5/FZH7X0qoiUhhgos12ikBF4Oha/GbbzNMdJrVmC3MFxgnBzmsNxqNb
eLGNQN2mBpI4oAKoqFjZIFYRTeo88plxaN+VfQOop1Hvrat3oSwBrnMn4DTgMGg7e4Or4WuhMfCU
wk47SuQHdkO2qD/tNsBXMUlKMwvoJLUf9DdybA5YYdDsC5VRG1aj5t7W/Fe3dBoS5vzcqr59NgoT
my9ohD7P/rqU96fbTeyUMjQQntg+ULD0Jp7EBU72sV+C/Et0+CWHEJSyA1UEx1Ro/Cgy95EriqfG
jL+XvDhoey54evXOETShB2B3avlHimZXcxxGJGe6KKh9ffVqI47axYvkrOan3gi+LDH958VIwKXN
iEYlW+R6/ksAH3zjqcBFesr+pGUbBKq96THBMXp1p8XbQQf+jBNaP0ppicMAvztyp8zZw0fKLuji
xEGc4K1IJPG19FIuROCERnEo2q+h1SzV+jq4jvxvjzaclX1uxz+TSifiA5P1MRSh961s0X5UqI6f
ougxKVMwucPLMGPx8v+cPNfbKWmeZDoy/DY5PbdLXGxNLZvdQgkwH0H5yiPMZnrmMp0kkSMmn9Nz
3HW2/8gQm1Go3OM9Mk+B37KPhOK09udiT5xrto5O6XKbjJu32J+LiMe6PqRt1++skPJfi1JMlDwD
9oSPeW1I4AAT5KNht5WfddheY7N2tiHch+ckq+U1JZ1Bz5V1bUtrlUu9R/Y3JCFVwGWTnlr63T3p
MnRbP1pN6aUZbXaibvjZau9ijdWtyKAjjiIvni0jrU4J49q+M2LrMk4T6eHw0nrNkyJYHVU6PCek
SLaLWVDPnHkO7vPKx5bEFrLLsA3Y+t5pp7Uu0j7GYf3I9YAD0z+mGhAkaA5/i8F8Oc1OjIUXZ1+k
UdA3JQub//8jj/X04OAKp17T/lNp+WNp67MYsVY4mn9w1sOalMZhwj2v3AtVBnQTJT9uzZd+oPJm
4xKA3kjf5NZgNwKoxxge2yzmn8C85IRgz2mRhkiMAyRgV3Uoxm7GU4EfJNAVvaX+ufNi4ufS0gBE
RH1pGVLXKzRgIBM9tLYCk6I+5Go5j5qtSNseW0pKIZIZySGnYTEJpR2RUeLAoiAgRpWRrImnhnQ+
4bPH0MDd72cIEQNLupV6wfPhSgw7AStu33rm7QzkP+hOvGQ/cPjfZbbxUcWSLHhtP1u+cSTd/x6z
BOpsnKcOOw4WmDg0DMVmyjYXUBoLccLUclaU5/xYmzhtelkUe9VyWDK9dafC0fWrQNLYwswnhZPb
9WcMaDPiECrW5OVy8iXb57Sxbx7rjlMpF/iGtdUUKgLQjxznNzPE9EqAlxV8fyLH6ZanTPVUpDgE
AEBA8qF1gbXP3O4NQcM/21LaXA+AahSLwg1nts9JHxiPTJnpB7Wfmp1/RyzENGxoeVT1WfN86cDW
nvs8Du7tIhaMRyljgJVigeK0DXYhXQU0YLZArDHkas3saYjpiStTi5KCQsPQ30QY/a9FyIFKpTXO
6VZaH8Lrybl5JOSWDrGmdeoNyCz0KxhIUed73aY14n+DHr7SguyUxgUCB4agZDj58W4ZMUhzWJOq
FqvNaExupuShsAj9igBwpJLjRzcrY2OEVPjSmqsikgjETUYFiXeUIes+Olj7Jf1IVLMuPFH0bdbN
xzn0VVSU/hgFYfim/eYfGxYk+qR/y4zFZrvnDCAnp+vQZi/OiNFKDHWGFx55zsvdlyx275VYHUZO
zomrnf985f8Qhum3ynDf+Ak/NDmUR8NCihNsL2rgkVHKNebMMI29xy7IkSFEJN78r5NM2oWX/ygB
tGSh4H7jen27Y09KYJNWZSyzuBtzhEJ2gunDjEcXmcquMYOxEvaW2H6gFISMjhpxtiMsF+GcQ/BW
dpTGxnvaVM/CZN3ABgNwDQfVBqOGx8gLozuw2t/Yqn8b+FwV3RPoY8NdOPGLQP0wojWgCHGPxJ/U
uA64GO76ygM0Eedfk8HnQ23ozAfR17uqtsYIo8XLaPfxttaAb6YmKyJhMnexOP/QbQsC3B3GPR0b
8O099cuAgz/E9s6dxfxAj/XWLfFFi8y7S337jMh/s0bro+vUZ2w3X+DecFCL/qEt6FormBk3WYlv
DUVaEvhMXoNEODs1TBnfeftbE4NCmcMcKQ1eImigR9cwP8JY8qxprzsR5Ys5cOH+9jVWpS6zSehQ
D/YWFxkR1aT5GJp4OHshLzc6ms8cqTVud+pSY8/pDiFAVNJRCl9DNt8CYEymmRtEa3j5+mV67DWo
f4Tut9lc/J2Vt99M8fZupgmTM4Q0fFDhaCfcitaRhe8QWP5lLUdrR+nOYTGQcygxSbbSn5bt0mp1
zrib4HTIwAkjBoLFZO254PWEbfBNH9pxWPI3w7fuiTuYe9ebx6jONcnfAHGSHNZhrNyfuEfnaHrx
F9TAubUPpCt3+kebVRduZ/PLs9tT7CQY2hZB7kBZOFa0SYefd5R+9w/805XvSr/JvISMMKQQmEOf
Vi6ugKZ42Jf+D2WS72DORBiz1tmE1DZH63NbDNUzOXQG3BYsgIG0x/WxFUeuxViRzfLmdCTjZmwk
G6sf7jkNHvvR+E788CtwETPArEKWNMtfIthBhGtaHkuNcbgp8fTlXWZuu1TZWy4mHyKTnyVBO0JT
/ZXob/vVZ1pvQSIjVTHyR1aAvhqrxHg3DPseDR5a4yg+Ia89DAEfg60f54XnNuDOydJAYLFpqV3A
N6c3uUTr+1/zI2HxFkcRD9coaOsTIcobNc9iT3M4fsIaDq1RzI8VFwERrur+BKHRrYixsYK48X+T
pplb6+pmybhDWqHxUbVUYRoIQxgI7K2LoZiB7cfy8m/k2QI7lnvMgvRotulnjmd+6xnBA5G720IH
OlHE5cukxdmriYgFMnkfQrogMC2ZRXkdp1Tta15bUYl1iRqh6qMCqwU6usSQxXtQ5bS+FgVBZYyt
YCCD6k9RhgTpYjWfdlPFx+LqfdoBa3S5KtOkZptARMhgIhTKPceHGWmju6OF28Z2jlAzBDM2CZfd
lSjFaa7XycjCtszS+IPavXxHiVpNE3r7Z67Xm7FFonH78rlr/S5q2uBpakakb5smWlVMHJdMQfhn
h8fSitUNcyCKTmkk+zRNx50WXHPJbfKXqaX7CzvojEHKa2JMz9VyBLmSntgGQg9wfRIxvOWlbSy7
YoWQp57el0HY4JsifGJ3nF7ck+ALLhnBcvjVh8TE+AoUAZwGYsnW4z+WR3d26JKkUTrdNrqe9mOx
cJj73V9AqeM+TKW5hXzzpIskvFlWOW1tuoMjj0znVFITR2QWHCzvVq5dhHNmXW9i1PBgiB0IFzIj
ltTMkaj1tNN5iOhRSSu5mC6OOG0igVQJv4Mx2ZvjfJwGeqoQo5pNPHiPHiDTDYMZeIEZfLCa6Wsw
ff4Ibmw0WzIo0427Qr7jfZBsYyhbFyifFfM2lKbOBKfTWP57ZTqXkQ99C1NgeUmmMTinMyeKWTmP
IVYlsx0iFAjS6YmNi4BA3LYfCmjhTnrIoZ4xvdkP2bi0HJ30l6mlO40Kn1Q9Aj63O7oGqZjY5+a8
8jApt+cCVB4HDGtR6GMeGo1nvtKAauaE2DK1RYE7IhWO4UMIkxd9pp/OxN+a+xaYyf1EwZO1z7OQ
XAyhe+sS9r21ZgDxOtdJZj+EecfSZAz/Gxlparbr926PHK6olWEv5KPZJBQzzuFvo1asuhnE4D81
rBLd1qeldeSZKypuUL2sDNeQgjm+rfKTs7t4H8p8eA6qxJVRqwccYH3TE2OGmberJbYo4L2dUOM2
0PHcqa0zmIKNVuE1YXDrSzkPlx4nKqUpMWU8U+rCfWw9LCvsc49pakEXoikUuzYJYDolqvKJ2wuj
IdvFojo4DDr+WRI/az+DYZw/QBSx6mFYc97jbCzavR/E7PTzosYHxoK6xIOvuRp5Vk0w0esLNlaW
vbWk11sPop7kRJ1L14dEP0TxwWCe3rgy0ZgJYFhjocvH5sBkCkFL0lGc1k22L3MDKJ01+9dmQaUy
adb+qWML+iC8Uf/QyUb+N0oehWOnPF4iYNkIIy5Y8sqdmCuPgisvU4D/gqzZzT02+7JFPFgdFhgu
Ysdc+efS99/qFAPotcxtcbTMfLiPu6D8GuIqYDzSCqJLOORhePJrTQtsmPWLEwEgIomEWdzB+JRB
fySRWBFHmKzjYo/D46xidkhzMVdMzo4DIQSVko/NPzVe737wA8J8QB7/zi2K9NWBGULk0RXdO0z7
HItzW3rpdpbaoeKwtmBisr/6EwmO8X501A/SanXKUM2f5wHrWE6cbBfA2ax23ELM9Avu13IzY3rj
ctOrLnaTJC4+Pzv8palgpl1KdYiQBGwsqDD8HfYdEY1u/NdS9rMJc21xpFPt2eDJ3WThuOxV3Hu0
2+r7ZshxlhBV/oupF47Umuog1mbvWyP9J2nVuoihDZ+6xVJHRh/1JKlFRv2TmMlSllrEtfLa5sdQ
zi9zWlVZ1Jgz5YczvTyD6SGZwD8DCF/FPbM55wcUxuFUKW9FzajyYda02I1+/jXSbIDeVx+CuPnr
LD9+WMbykqO/bpPEEo9Tzd5q0pNHOaickI39+r8g6btbWSOdlpOf7djoBnQNiD3GWJfGnOGXvkMm
3jDs2XdS0jKTpVe+xvRnggt5LaiqnLySFKKk1NCgKYWDwbG8DN3ewU2f/ssocVl9akyveXBODK4Q
K2e86T8SwF+i/yr9S178m6p3NRe3URvXpfyWPsKf6/8GfvAe6MRiJUyti6XlRzvTWmKwlONYIPdh
u7eePV7M+tdJ6gcoMKTk4n1e/ybV3eDeGg8fSjszhsWnJfyZyOgFhdqjrP4X+N1W2xUr9vk4LtYp
7rOXpXZBmLPS0tsiWLB8LdfAYEEbhvdBQFSPG/+KIpzXnXLfH/OVhO/kxtZZvPJQcI1GzcCIypfj
A3TKJxe7Nz0PjznUgI1DcVghaSnqcwYDGAfVy2zYz0MKy9uv5Jkt7CEf8Du3BkU6juJ6ArSG4BUF
yZDrJfuoNgBJqZ8CnOw14ZgN3thbLmpWxumMAkslErkJ3i+EROpivO8Ei/NuHAh7OfeuU76zsnht
8Yf71QQkY35nev+Lp7S5kN0CmWgMZ8cARJUE+2IanwlYnyThKTFbpzS9US9yqfLknHkFttTq5An3
dQUoxOkCFIqwo3Kse6R7MF+y/wLPhxcllWevIw7Ns39TZXOGJbMherO2iPNLZn+1kq8xI57o/2gj
gQ38PKpHE1+YRTVahnM37i9lKK9WPHYMhfLCZfdR5/Yl7uJrkge3znYoL2DashN28Q6FB8cZe6xT
/FcX8b9ybqOyGM65a5zMXFN5Rlt7FiNiUWm4CJoGfLppQgsdqw92JgMTqsU5bOynZBD/uNixBWnZ
11loJJL8pYH5WpfFtgp8etY8TBqUUNn4FBraUYOFPLKZO9eisS/CSK6Fa/xRfMKSlCo5Lr+5a+9H
A3V84qmr2t/UOIb+v9iauEeq7mpoAjHezxq2CxsLyYgkX+MQi6he3HWeL/+T2nqcND52zqvZIN7d
PuMRQIIKIk/gOZCE2gYDr7MBVipLiLnkzA9DLxnj4AzN2ZGr1T0R3wHEID7vZRI/Fj2KeXdw+o+J
4FkV/iO5BlQ/R7FF+MZA3AXc/6YL1VbbMgCzv2qTil56YGpV+ZyxNgqHPoqd4JvUcRN1ifWOQfFU
Z/Gzs3Ds1+ODRY3AlI0XqPWHtje5eaLj1TqCZC93liN2IVuFcNR3QGrZaQ3pXWiOTzWLc9HaTyi+
T3Rc3xGORRG1BsbKith5uaupSoe1u00UPumBT8E4V52+Wpb1hDvpEqJP8liAnQcyfKG7G5Aj1mbS
GdecmnsuIrtxbNH25NmsXSwlScZG09oSbQLQ/+y2w04OPV2qP1bOWq2iawA/bmFmFzWtVPT8VUnv
13Xls0lvgL3gtRi0viNc2jALTHukg0cuFW80IiJoikOpg4fCAWBQINGKkOsaBXDd4JyBH+0suu+w
hbNy0NhtKJLKuP+v4MpwZH0Z/mYqjNjrcs8dbpkx3CvXebKBPsVxTGLTimaBe7NNTmED24hEneOO
0IyDDwzYb06vvgLO7tGtvszBOmaYyhIf9nzCd2qpHnhbs6DPkaXsF23b3xjNsHpUt7gL6YYBnc+h
2AlyYkChN6UIn7mHXYPYOiuSvIPoDhT4Yt1vtxhHLiOgaZ3JfW9A/57DtdU2N3FmMo5zdO6bseNU
aP+FPpcPo5tfk0qf26baTmnxDO3qpIT9GPcDm8DpzcvA/s1DvvMNOJ+6xSDUJfW38K+0ffFxE7XB
5tVn5RtuEYraqKki5r8z7B443LBHCt0xWx9K7HEGPx+MBfuOFIkmGj5007FegbnwT2tWIkq/tV1D
jpDeO7PfxlZwm3yTZOjwMPq0kyvnYE9sH6G0eBYeGYKQlrTJinwZSL3OUL76Y/5d6pr3ZbabTI8+
Eaw2rvvSOPoOasMtX+MblUG0Sk7uRSFGLl1ybgv707adG+nG56REU7VSidDpcwnos8zaME0TyzSt
34DhG5vFGp9G/x2ANNA/hQTC1tJvceVwJ/bHKlr8/5Y6eWDvsxna6b5cWKUuFT0RFMsRVPzLxncw
ygR2J3kp/GRX2IqWCVivst0VgY7WhpOqPwnxYYkB81tGQJh8OoVnhje7R7rDQEayWt0oatngXwK+
wHCyyvnxQ1eknz3PqEEwz0HwKpv/uDxGPuX1tZ2/eiM5I+lg2WEFTx8a4Uj4WVTpsBOkA/q8iKHZ
qhr+S1OIV5OAqHKBOIC0wM3Yb2g12aoq5yq68DhdpLZPzqSfGlk8FYN/V+S8/Mb7QobR3MF5NanA
WlcDGno7WYrS7SMn6XZYjO+FLk9NwBndBCs9NvmEbfs72P7LALKX1A4Pswg2NhhYAs5csoSy7wiD
nut0rWDjSgXTCP+GEL3JDj+kQViCjmUDo25VSKwmChuTIQj4c/zDVn4VzZLAuyR64WUpl/a/GCEA
HGVi3We47aN2wLPgzO2bSTrkYim6LBxLlNGyQoc6Lq5f1dwN37OB3FpXNe4WEVd9ZHWBPuaxnXw5
7hwzq7CKD02TcZ1G7BjmbOI/aS4XD5iPglNl2v1urIPud8A4Q24vsA6hYYrnsmjie1LgYt62hVn9
5oi3Dz4FlRcWegHxTLCsmT9Bdk1Te2J/4Mg+gleLuXWoVDpvewsrGRh15DiXX5O5mQIB6SpshG6m
mgr5AdbFbpgctDZXWXibYvi+XIMKUqpSZVcu4NnB9yaf9cVEEfE+noKUD1AlI7DCRpK034ODYnUD
tpy3mVXSpHkI3Uq8C8ySRDTAzBHdtTzq/1DRRGyPFwuNfsfdfXmaPNt8nU3lonykObDQMOdDa3J3
fq5k6n/7IwD8OACPxqqiJGRk6QllB3DBZjVV8mKZxnC1IGFSdBb6JYK0aU4YN+PjpBLMNQZ/4XiB
zXeEjJ88qcH12UQbGe9M15rlj3Cr9JJlg3vtmXj2olId24Fa7WmL9bydR1c6WyFmurPfp/MJk3m1
bVaMeB9qdZqBon65rg6vqTdJQjb2+AjzkqYRwYycwdo957XjXHxN7V7pdz8e326CazytSmo+UABj
MdeJs4hXnyVFsS+UCNRXX9m9EwHpb92dQWVmvMNvboMaE0PXo4olBevuIkhfqKKnzj627RsCZ3xT
2pjjq+4Lk2tJkGjuZhtcRfMVGb4+kROPRRSMSj+Mbo8MJxx5aM1yek3DFM8plwf69Vo7ETZGcypL
iUn+TwLjvhjCEjQOiyryQ9bLhmMao/64bVXi8uOzw32d2mRO8wEbWugQTk9qKC5mQZsfTWW86Evb
P9BIB1pZmPrXkznfeBpWHgtfdYw0qxrCshCKBYaJnSolPEQ3wwrMtvoIteGPye+9NtDofVPoo0No
YmcS2D0SHMtZShYWPIvY/9JFjKCYf9pZASdxlSeaFWJqhO177xO9ZPMw7V0Nqz1f2N4wchHAMsJm
W5Ke4DxOueKZ6fug+Q0sjUp3QcZ7ye/BEVWmdU93G1HTmO7WMP+0Qs/8SebOIWSaoJhwYQsBBRJY
TSHUgs2Io7Grs4fYa18a4cRHSt8/Wrf+6CS71qnHuZdZYJZxZB2cMijug4x3RbpSEXhKl0NfgExC
TOFlig8CuKRvbQd4JVGbZt4ui5v2poxy2oHCrx5EBvsc2zdQAhES9LXIg9SpOhijfDUKMmm4E3AL
UeLxjwvqpaYDF9fzurOum6vnhS8jNqcNqzYilkr/MnPfrNZ4LjogYb7PBt1P+Ymy2HVp13bo1+y8
fcOLGYGnuJNN/4eOk95XKye9MrL+B2MWBeVO+cla9MsRsnu0+y7c5VJ3R20F3jYwZnMflOFFTkR3
ONFYguXTvBsa9SlmjQib5v91E8aksUmrI7gQLzLnFaUR8AXftVOHelAxMjx3rvUvdcNHUwbl+9JW
dEhUVXePMmSl535g/96QWIpbru8jFTXrbSMDl11au3ysGoRU9cR67ZC3BEXdlqkM2SmsvsogDXZD
7Rob+iKRomyA89C/qD5jv4dGlmJva5HD5+6usoC562lhDSJqliO4cQ5+altnWja6yKTHdCM0akzr
O2erE/gxTA9Vvufh3vAHxxWqfEFUlPl3mmyw0g4q1wO2OXxgpRE4nwOegK051JTYKLfYdbPNviNO
i13B7xe6UTYRLk34twwYYtmk3XC+atQhjNlsntAcivoeWam+gOLDj60yxhTii23b3UJ7huFU528Y
nk6mb/CvyABCjSDDd6pChZ3q+LKE3I6gpFckjdKSTV+uKTOnQUi35bPTLJ8tjtobcWGqU5Ur6GKG
yRaUTQebrPQip6/P7KU+5rREm7KpEMBClt5loKujwtXFPh+GMYpjt3noyqU9LQXeBIvLKu9nkjzG
kq+EKnkdyBaiDyQlklMAr5hw7V2deIQE+v6vldOPAMzPnaViJC8S8klxqG8s2qqrxG6FJUS/FhIH
likJibGqKQ8ByYvILgWFR3Nbf4Hmd9EpTAELDDWSbXgeUVmS4vNubQpa+FaRgxh3KL7z0QUZjxyb
lxfXrkqSQE7/JYI22abVQndJ1bF9QK7a+wWajlpGlELPG6PMrmJkEP9q9m584CnnCuk75RnDBEFn
ylZT7B9S5d+exp4FAHvo/i2dG39SbT/NV+mC19khh2MVMAxssLxKTJoITG+Q+cXNKy0ILoNfCdiA
etXnODoVuW03tLI9G0bNQrUziCEyQ7AQqcquj5+FI1oyFHOQggXUhg/etlfBSwty8DvMISkyto9T
F8Hex8tgzqXRMZfE3ttsu/WLOa1bP2SBVm7HOWGxW7MJfRw8i4pMnvEZuqHjaQ/g/YQlkuIAVppO
N1IBOjjUNuF6GlT50Uwsus92mvX5OcAnWe0yw8IZkQnyYKwWK885em1jibNrwS0DqTPARHisAxho
NY4rhN9MCXI2NlTmBFKLG/f3KdJHdk67qvH3cin5MudFleACdhrPOw9BWDuPgsIdop6456oXvjsL
QUSf5P3NJNroXVGVSIJXrTM4e/KheXandPd/nJ3ZcttMsq1fpaOvN+IUgAJQ2HH2udA8WhQtycMN
Q7/8C8QMYiTw9OdL0ta2SIfY3Q4GDVEUVUINmbly5craObfX+FsQjLwSKQfq8AN7RIpvIqxjBCrX
UAvtLqRnFiVKJJh0b11BqqM7ko8EO+LfXYwmBQk29UKzaNWTKXUVhRBBgOKHWqrmGvUE9ChUlcTT
acdpH133zqKH3LdOFBhnXhTJna4Sk13j3y5nLpKV8YkfFmXBdup0eA8O5S8QF6XhwFWbIoxEBiLy
Ub2OAKYfbYpQFnQHhfYNOOZCs6BGe73WLETe+7wc+9y5pRmFV83HUg04W75JytU1Z8pYf1XaSTSc
+imMYhwHshCIQk0qjPWlV1GrHF7mUVch/UPBNomDbqyI06JkzFcJEr1TVi5fEf9cF8MDEGpTUOOM
8NAymWdLt3Gms66JHOJGHwmYxZd+GahwEEwdYvZxMQShzz2vp849DalRwCBlFF+Rlw1g4sCgXUr/
aN2uj2uLEA++ZpI0tGOnQ9KVDsGWkBDBLcTbTOq2PC36nDdFntOo2zFvaNbZJgFxEkUdfXZSRPSh
uUYMDzYR0v8OuC/6dBAQljlcuL43lDuFUAEMkUdPXUyqYRkQCabFJ3rAinPmkak4WRCIk2YJVf4Z
vZaYvrYr5uM46erVt5zCg4lw0iJjRyEVpXcBnXkRToPkAU9kMOvwVNWDBwev7Ds4ZpNCFuGIVruo
g6cYz2ekExePuEzBvPYdYIMlfAMO+Ggo4hO6o48Q+WnIuDhNfRvO79iQlwHXi8v6yPem4Bvwr7Ev
ospyk4e2qSo490PRuTN6SYdz44Yuo9Po6x9XIXkHtOupJbqxTFs8WeOy1F/iCdXy28C3zKuGz8sd
x6GCtgFRkyg6L76ZHp6T1BCynq2AhNQJwImizNoTPr1HoobmI60QAEnyuAGnl1+YixCprcUJRBpn
ugShgW9F9QPAR2hPlTqmcw59DvLMuAgz9tVSXfRjNehvSxuhflqXVFC0ScJTKV2uRuvv0qKt5lG/
ilbdSYtyQoa1KSb62NP4FawF9lwpZjFd4mx5w9K9S7Paqa7QpKzdcxSoyS2ONK45R/zQqb6YcJgs
tFMXNgSmeMrTy5KcgwuWUdoeukNe7Vz0KV1Jj+u+U/oyU2loXQ69FVq3YyXNkpaRDeeQ8t7xmXIb
5De0VXGgL3vqhdbTSLuDKrSvoKEj6NJo/1J1U4L8H87D82LRZn+v4ffAwrPcTzmUL/cEnSSRFvVG
1laFDZgpUxj3qIJ9Mm8DtxMFu0DP2S0xVr8xKCy2ZnVFBhDAPodnqzijCkQC/C4bEOPH/IkcmU7/
pro9mO5W4+DXtGq0QuemZtf3p2lq9F3p6fSvfqKFx5HHggKDdRLrC8Wb3vIzfF6a2udeNKJqgboK
PB/787pt0LJx66nOLpKlR61CYsF8/9aHGWr2VGqAmng+qrbHbqOD53Aw8dcu1BANcrW0l2eqsak3
GHSGmqpfquxy9PoY34tqaeckgMR1PiHhbqH5t6q6z4GTOgX1m5GrTx2aL12SREGktnQi56oxFgLL
K2c0iGT0eXVKvd7CpjsFI7xs6jA8pwSEE6YxVJ/RK0ahVhyVX2DEUIjTBvS9ODJpu/hhO4kHA3Kd
AkqRlZAIKsnKF7+j6xkKG15pQ6Wx9SNFQcOTQxL+e+ZqGjKuFxTZT9z/i8a3lU//iyFFGS+mX8kR
rHx3NrZ0oDsm142gAVmm8G9aPUzrkyXEFvvTIhrKL6iMWSXi2apfMJ3d6msRrzi5JONKJpqUXVtR
nuKXqGQEWLi67TPvNA+gPVyEvBMNfpgmmGKVw7KKq7AJZwiJpoNIC630pE48lXkr3OcoGOluWfmT
HX62nRA58vNhaNMEQCWdphqfPcyXnwjnfP5kJ12SwEsqIpKzNqFi4gSxnagkG6XLxD0NHAoQ+eh2
PRXozkNl8M+caols9HHKaR7fsgrX+sSBa5iex9of6xfyEfq6jbUJT4MyRZyezEFrHlGWTxFAWEGy
7BBTqUw4JxtPjSEz4Gn1aUjJGXy2gzyuPgVTb7U3toNC9Re6a43ezMliPZwt6I1M0+6eYQZo9kEM
C66Q36rDizACfVjjJg+xfnVJnLA+VW1THn60GhzMJBRBl/qn1kVufzRA/Ze6QFX9r75C6R5tuhq3
rDyu3MCBPRxrF2c2XKHIt1gNVHHhsajiByWeNV0EUUFxizt/0TkU/1WIoIezdSqeM3n2wE9fkkyN
GBoKGuMViY+Csm8aFQ96IGjK865GcHzlw+qngsdbxzXle8wlCz0gIVucO9pOra+gZ314Tq/MzEqO
14nlON4JeY+wmmBk1rVHyh8dyB9w/LVL4tYQv0PHN31ON+VFniEHzJB9BNLK1bo6n3JC/0tfORRa
9MrPVpdOlwfqwsEtKv5OnXChF6cILPWkxfW6rfRtXwztk+V1eWadTUFUs/qpQxkz5H8H2y1f6UuR
6psIfEvf9UkfgbOmFA/TEbWryjWS3FDvo5ydXTH3WI0MhWQIj2uruEimfLzLEanuryu6kurH5cg8
fRmrNqzOIB3hTEVQi9CV6AOLZmMAViT7qopyQE0qr80oQ3A6NF2PaTM+9k/huCiIbCnza4GjiJuy
6imG61vfVYou3/cmTIbkMqPhtH1D2OyEkEcM8ilaARjPghw1hGdvCPv+KoS3uz5P/WxA4nTt1uj/
FMVKasGBOu371coaIdjCSA+bT8sVekGU3Wp3gmqQr+CDHSVTfFHmr+6KbiAJnEe49f/8x//5f//3
Zf3f0d/lrMxYK8U/oFfOaEvUNv/zT8cJ/vmPavv65Y//+afv+R5t7ELKL42H6kro+nz/5XmOBjBv
t/8rUW5tEdA2szS90Gj606QgA5S+4KG+b/8fBKW+aDJ5jWsueI7sW551AQXwgVe2D77kwqCiqpZ8
2gnP5vnXE/9H6QkPLppIrhUERK54bF+ioe4RHW15ZXig0lt3t6J8pujg1nwzz+X6dvuRXMhnDf/7
LB833G4/ip/aXpgMmM1/4N1mfMgpTZLRbn/9dig/n+Gc8Qbetn3wQVzwLJ84PPBZvG/72F7zLN9N
T+TXbN7ABb8VXioXMmJdyRfKnL89mpQudHS6qNFPkweV8KjtAjf8/BqkCR6mCeUdPJfNz2cuCgDe
AvkpqoWWF1y8PVNluK7OqLnsb2siR/6Tq+iCRxCimBpfWJTqLC+m79v/eSazgrKVvL598Na3C9QW
tj/P/PO6+i4/inAD7dDlo+VHXrZvVt9//7nNV7zbJKe8zA+LIE3JoFkt26XET8no1w/yiesHvuQz
t8OQVzbj4Ue5+PV3QJ1iZL/+GhNv/iamkwXKNz7eAq7e2wGeQv0g8PhPuSTH3+8ACtEKKlPr9eMw
hBeK1vQRdXayFaLFbWnFKB0iWrJA859GNqg6nGkpuFCePzdFetq04S39rWdloa+GCGm51O0fm5W5
xRW+1z283oyCuE59Rgc/YU8MCXzcnrr+4cRCY7Ef9ZVLUZPjO8eDffrxX2abP/xlgad9owNf2769
s7fJ1yrKtZbDQ5mUL3rKb2id6/vzaFGelyu0pMpy1nDXIwftWr+7lwFG+eKpCPQVys44x6urOglv
LSqmPx6ZdvZHZtP1FuKqo5SNVNL7ew6ED+pfdvYsHaHLUrEgss/r+7QKfwxT9GUY7Fc6l1IG4gPj
lC4p9KjV1vUApfrEFMPXxnS07qIHMxqs3lxXWXEM9AC4RGmc6GqaIzUSB0YDoRWYBWm4cb2gEmH9
rOmHc9GsPDRovWAg9Yr9NdDyyIZS46yId4+pvAxPexfOfA12d0x22z+aJA+HMl1/b/lr8NPR+ibr
I0CE7eNbsz9pQRA4oNjkPtABDj1759YkWF5NjDIvPespSpbfdUbpUrO+b0AZhsF6MitKo5taI22p
qXNjidFyz0z4jWWcv4B3Pk1dOQto5JXE4e2B0ek9e8Hw0DwKPDdQnm1s9X54k248HJuFmqcV8OOv
Lb41EXzJY3v9ZiIwCNiKNxOxNRdbQ7F95pDQ0+32+ffPCQNEAV6iSmwSRwDP8jkjCAimyXlQiJTz
wvazt59KKQkPfpU8Q4bh1OZXcJq/neBccEbzvD3ft4c4z3KxOcrfrAf2h3caJPE4t/ni7SjnAlAH
gVYO8hS9BTq8Usv47dcTBz+HOw9eeHuW924OfV7heP/9mS+n7zxxJMolxM7tD/IFP8Lz9s18e3vR
048BARzaN2MLtufo1iiwkeWI5XzdGAI5PQe55lyXR/wiR3N3cD3ITn3nPwQBTbaN0sTjvq+CnfWA
dm246NCfmnNiMldMFJPJDPE85q8L75rr7YOZ2i4KJohX5BnCDy9tv95ecP3zFZbXdu4ZNy9tP6Nc
vcg1bGy+ZtK3s8/z71M/5GvxMbbmfHvBM6mono4hG7v+ZtpTGsszzW+Pob1lBShAZ2bBtA/budga
c27773Mqb/g1R9vX3+aId26vG4Br+V4rc8YFbkz58OYdcMHLm6XD97afwZy/XUQI6uAAbJcBv+vN
K8CaRtZfbvHCnG/9gkmsNb8T28qFPMsLWGyef5rWjann+u3Bu7i1fLm1rwcOij+cE4ZjzDhAgcoh
p/v+nKjbPPMVuN1cofmlgazT0aepTQhsXlLwEOKUefPI8m5SPxEw4dYUxUwNhvgvvChW1pOVhBeu
t7z7eFz6T+s18L1Q4e9SDa689+NCnQUdnUXWPcj5hSD1F7H2zZqj1faurIXhiA25Di9SYJeSNmxm
Gs7ayvkaaDphwGGWI6FB+p4KqGtQ9RtAi3NNZQySm+euXd55vXMpCzsN/Utj9HVK3yFVhbcNSD4n
NAKA6K2XAFwRmH5JeXbRi6yjvgaG/mtJbUmNWSbhcpkOlH6PyYOhzGSq/cuaTG3iUtXn0UlDqX/b
WQiC0GWeoOzb2vHdnRtTgz07zUo1DxGqcaXHmDL13LgQgbL4LlnQdHK6HLT1rXG8Sz24V5H2mdNk
VsfDWVCsH4M4/FE06UOvD82Zvb+W6ByqWS1YRDtElmhnzsBcCeUoZdrYHMxuVHlXUeddpSTD0jVN
VwZ91eCpyGlcUpVbasZnIHCxltykPKcFIPjTIWPouLtnn3Ec34A3I8GjlOPteI5W7wC1RCr+PNTd
8eCLRzU+psNwBm37mKZy4D8oMiyHe536l2kSI1fmX/be8j4MUeqhC0Qj5IC+vMr66qbIo+99HN9Z
JRiSVep7CvxvPl78m0337rA2DNIJuZuOZwdos76/kcnaLsiJ6/Vn1DfOmgJXF8oWUs0nWPUrutrR
b6n4MahTY40I+A73KqZ6oGnMDx1Ed4gKnKF3ex1QgUhfHJz1cuY29C9yu/Sh5qD5eLD7s85gPZSy
XQibAW75zmARNloQRnjJgx7jO/HLVVHNVO9dN6lFv6zhHhoEqEV/r5YGo1/MmhS7jnMtRrRYDfcy
wCQuZ//BuHzZJ26AtwyS9P4mTpkK4iBipaswvEUdmVwBGkPGw5LE07MuiBzwuxrU1KBVIJdqaOrW
n6U0i7QQ6OhrOdqKl8L997cJN+y3gXmyjX4L5QvHqotlniYPaQdiHLNNivW9aeGFUEahcv8ySv0b
HXo3Ua1PdZ48yDbRk7mgfch9naWnwajp83Pwhu37jGEA8gEfgoMFICzY2b9Az77rxA1ERZYdjsHW
Q8D4YMQx51vrvn1+8w34kmv1/c2h2178tO200mm+lf3LTxufC5qAq4fQsiZTtInXzbOABlzzLZ5B
AuTi1zu3799+yzxvvQI+7C3gf/MIxFWILrbe4NuFOAj4CVGwFvO+9Q6x5lz/suYYduw2I9g4cHyD
i+319uLteesoYMV5pXdF5/1dqI8DJ4ac5/8NuicJ6DfxOa/zwITzKbztN1/gp/3feAP88Cb2lndv
I//Nz2yv+WEueCb7OKdV7SacP+gnenuhKEsAcklAvaPtEPfJUfrb2qyDKokCdxw/l739uoloVmZ4
TJ18Ok+JXo8HKGW3tF/K5jQ0nThvMvcFwf4JRT7TIEjixrQE5Y03EZHjsYEUiIBlOdMxh1TYwBZa
ptFJmy2vIgcFa+yvD/8ljeD6rt2r1B2xB6VljmByONLEI7tE6EYf0XqFYnNnpU/6xWSBEko/096N
oxGGnHLu6YCVQUTs8vlicvIT6s+XX5LE9J9cp63ouQznZiJivE2XRF+K5pvnQ0D/lMAyEYpTsEZc
vXgyxsDoLkkuBJHrXf9XQD1nQHOF8bNJeVH3zmtgUGmgFfnrgaPqT3edujj4O5rCTu3tAABu1deA
A9X0mfMd/QEax+uQ5uCAijg2VEWc4X9cmXxF8sP5JH6Jnqgsrrurph+PBQpwW2x/un6kW8MBW7QP
AbAi0A9S2rdDX7vODgSQmIUzhcvl9BllM2yLdy3jQlDkvqyW38HuT5olxYQm0xDDOxTc/XlqBCuw
uYiDS3QfXlUe/tAxKY/emr5kw+pGqfFZp6AXwN7DCtfJc6+1Rw2rawHydckpHzdHCHRedsmDoiug
gkpUcA8mb3xuOljQtIVY0IJNIJA+pswLaMdaYFKaxQEIZB92AnUNPXwaRASMYDTvdwRdJCrHUO3z
2TSczAskn9fAToIt6T76UioIIrZ/OdjZw+AzeXgUcY+wa1tfCnYTRfwA1V0nKPpdI6V+3iSgAjo0
F1qbC5UgSmnCJ0MxT2qzNg1lBMOECEjs33pZOJGekNtGY2sKw4ZH8P/5FHvzj5efIy7jO3cjDDnw
A8ACzd+p3J0pxuNi7Yfj+vPGgmOQBh+EzafVMyKaP8oquaNcGBnO7mvqlDNarhDcMSyTYT4DvEy7
uzdD8KP0NVKX3tCeRNwwpDKlqjD6PnkdHWSkTDmE1Jms9PXHw99HYhi+a2vjyQzZZneFIomCgA4t
rB9k95SARWUZfWmGaibK5YkZoMcj2bxY0qWQlSOEJAkLQHpXQfvZ9+EAe9zWJV776tCt3XeOGBvN
V1g2LrIdnKnvV08BQxvicARhtMgetIkRUuLWuth5h/VAUVCkAsof4Nq36okaz7OhAygavcvA1dcT
PHfLX94lhF4H7pmcKDtTDjoEgQ8xZfm3M+Vu5MF19dLyYcCWKY3ifJ2hJV+ejxndM1T/KWrjm6gZ
b8tQ38hOjK32M+kdiuF6+lqEt4fnMRDE7PcxEQxJ/g1H0vZd3I+dMdUwAMascGPOW04YbAiG5XYI
ynM1yfGeFS/G5kbVBbx2HAVWnvjwEg8aBDvQk2B2fTDE9QpVTYR5hqX1VGZ8TOhBV4/a0whOx/FQ
MhkTXmFKG21qPe/VWpBJlJXMZH4g7nyb5t4lKjenpvMua1yyRKICmwNIDeSF8PwT/0aQ+7peHEv0
O9VEVEQQEvS5On0IVuWsX4YXQckUEiBOS/zuBMpxxGs+MDMHWT0wtWn0HUIlOoAtfx/iaF8T34OP
NFBMgWJBT3hJPBrwN1uld2qVWDG301eWX5wfWA1yZ9/feYBcVxk/kJPAMTtYZr2IlIviXfwZBUpu
KIF1yvlObd5gJ2Bn3Ngo9U6hNd9LI45maL+qoZi5Wl8RFlxLZL0BuvDl5SA+vDQc8dXfD9CnVsz2
XJesBMpFuwYSMRodNK09ly0OZXAmW6kfF6+Ra07olgLDKP4kW1xwcsrcL1Sxfi4L2le2xXnrWleu
/V2m0lLpg0xTEfT3H9/DTZizO8SACFORnVA2qtT8Cb95TuQGW7pJF+h4TNhuB5MQJoh+DKAViYV4
7PhMDdm8oZ+hBHISipBWAxYlDUVRlThIhnZ7JgPr94rZokiencQ5aarxuTQFFaz1SV8+6QLAo/fm
RAuiQ35bUo6mac3QIOcXR9FJ2Df3RR7fTYG+ThoWUEPf4Mm7qalFKTKWKl9L9JBF2XUYdZcf34O9
0y5Qgc1RbMDEA9t1vN3TjoT/Yp0vujn1Gc9+k1z63XITCkahdyp7bdH5nxbxk9HsyC57gR/wtWlY
85g8XKCbiX4pgu38B8OCnIG4RGArXKydgAtSlbOAr9jPB1tOg+l5qAi4BPNR3lw13nwghC9b65vK
uaUh9nhdzIqVR4sXbmOvr3tXuiQG//7AOOq0a1wB6A2x886+C2pTjRNVQ/NoYglQK97kLAmoiuXC
A1Xl62j9GAXFeWS1zHdBkwWWdzw8UgZ64bIWXJbN4Rvm7J3EjAs6ukAlLlZrF8ihSW8Kiy5r56gY
I7jScwS3HMl9+QLPATmq5fepqi/aMHpNrQST299LiNUka/Q20/qx7uFzufkEtpM8BGBOvWO9wiU4
C+ru64G53Tu63MAOtO/QURg31fN33LNiHSNqizDCXIJpcc/ERS0RqFYUuYrrIvjOkLiXqh5PxAFQ
fjGLxuwF3YWvm1N+bW6pwrovMoLrg9jT/paAOKJk1QGJaWZ4d4pXPtqh+dDNxX3c4JXgq4KJ6Wxx
ocG8FEpP1EEiVFWc03xzJonIoezvzQQQoUg7gtpI0vbfv29YfccDSwRlIj/2/rgqAt/AcfDYqj6s
psECpgGsaxb+paAQehrItXAkTQRHFHdeK59UKeBSWoHfAC4JREIpDwnj8IeLXaiDQyPc80oDcBuc
AALRgJaIxuzsWjQPBhRKV6u5iqj9IiCSgAM7dJXWBEQERmogwcjBJga8dCXRR9qwMhdy5kcOuxm8
SXeaEj0X/s82iAh68qTY79qRqI9Ogkdupa8+vrd/HLnRTLnt4Mk79o4jg+iPNlVTlXM58aOKoq14
Qc/iFHlS0381bcURT9YLpEfcE1CeK8+qr2k5dk6hHm3Rs5fBXnzD2XkULI+cztzq4jsXM1HT3CSI
8BYsDzgoSx8OjHzPzrLdHZc8r++ELtc7RixJcdFaJK7nQgzQsXelen8uDkezAoXvsocoAWmHNyK7
CsU6qneXKKsF+UzYH6ZdPzc5BduRr09l31uJh5d00OGXmX9nahmZ6zEUsEVIMf4OBD6txoRqtHq9
cfjTiduYrO8Fcfy1p8Sabm6lZMzBwGUFCM4sGLhVok3a45EdHNcfjs0AjqMdumSFiRfNzrwn+PEh
RT/ZXHITTUcepSQdnASX0O+eS1o2SjRIQv1au6gzTOpCh+1xGXs3gi/TNPBGjvU6BmyQWL43GJ2e
OvbkgKuyWX+790/jSGFzdEiWWOCI31wVK65ZmEG+XZ+SP2my4WsZZQ8NtFhhG0QWaY+GHMII9g1a
O4yGcTE2gtjE8i5l54s7UTS4o1S2fLwK/V28np0fsn3wR4lHcft2dn6QlmMI7JPLOXkqZlGvWXmc
mSXSROUIkguYfzdkHAe82Fhsf4oAZU+V+D7GBhQPmobTlXYcbXAjiRGqV/D4wYHRaI+q4V5Q8zKS
HypmEkVoNAejVfR9wxH5mT36tQHTkpQtNS9uQVKfmKAvgIclAA5Kb16TKrBWgkKMRz09rtXEUstx
lLvFU9Ob24Bjv+a29q2+SlABDPzuqwu2S7r2VpzmlDIQSacR6yBGubxIGnZ3wWn28T3dcEjezznn
hO05rkdqRlNz937Ok6qD5Bp6xWZtyk5WBYDzACDOiUhRCkUHYDKaPN9CyFHejdggF29b9ovYRnrA
HRqTsxuFBq7BzzCBGEjZMjsLsTeIm0fTophHmulQTHYDHwkDOVj40DhoNCK6Q7lpVsKILWn42KQa
SitnZkU+ZBnfFVGHtFPZH7mxT7c2cyGhcpOSzc7kr6tmiL9eQDZlH/1t1+urDbAxQlIgIYW66Z2s
FzHAZd+fq8LcqZYk5wi+RuXeBqTBQFN6+n3DLWJ9GQV6U/asn3G7nsyA/QHFEcdMHPGh5/AeIVbF
6UPZL76lCa9X/b2ww8QJj5b4SpxEm9R1mKsTif0plbqQlOWQ81thGclvFogM0gt4UXC5tRR4/v7w
iKqwsJ0e5GdkmmRxbo5bl2CT9FkwsL64Ga7u78NmTSPq/LNEjf04IM9XzmRpWaq/T5EYn7BAEsAq
eLuJw1+2iUpbCt1D8vBrIFe33OQCTEXUwl+wXuVEu5RYhAyS9sXNcnFbFOrVsJBVKecDwr9Qz9cD
JBCqPEzv4mMjVNMs72RxS/Q7NeSqgqCY/Qtx7L5hwI+2Bbr2gc9oLfB+kdehS8dUd5WSzCZvBheM
XvDPkjSO4sWFJLM3cx0RBCT6mkZh33AfHkuqh+RuSNwkyMZhh+APTiDjQm6H2ND18Kt31rlLRU1V
lvn6QW5UqTAOyYhucHDju+Z+saCrCoDG0HI0QRUSJ1BX3o2J8zNT1J8ELpDDFnnmp48Phf2wmv0X
2uB+tAaBA+Du3K/e98EmKeLfmHtJk8lBKz6gIo8twVFahLeyMkuKNYaQ8BrQBRnk802e8ScRQIyW
VbLixJsKOjC+j0f5p6MLyopHWoJIBPLfjquaJHCgR5cCJ8GqJOOtViQXawLoEddV+AmSU94QOkmW
mUa8Pu9GIHG3BGGRND1+/4FB/WGpaTwl5ZJbRhtm79ZZ1Xp767IIhn4S0xfJiu/ElAgELOgeAc+D
HazonA1ZISM9ahFYYj7csjy3SutJkvAuZIT/ZGDIvuF/GM+A7r3fA1PeJF7le9EmICoHiSU5K0Ed
AdrBCiBGcMMEUhgUNbAbRzNfXsgGkPMpiP1Ll8PPytTrxwPb5Ft3LBAgKPiSJ5li1+wsNrJK2RgU
1eI+DcLbdWhOJ+cmioMbckgPch7L2NIl/aFkesWwR01wI0efpENLsDNhNAh0KzdZkiKyoVNADjDW
uw03Et+f6jSq7RZPOmUDjetnZWNacaLFgxFrZvz+UQXt19rFnoMCCuTb9P4l+kiX2URVy8d/9B42
HQhV1Shg1hDwwd6kXH9ztXqnyXM1FSHZL4CdyiOQwt1qoR8442O54uwlo6Ghz4gr2JR6bno9j9rp
VbXA/eR60cz4HthMzsEAy+y5WR69PFzQKoAazw133axk2a0bPWXDo4BqglpFDa6V0GcN9YuDAYdc
T89yLAy+/VqO5YuYZQkPIzt9EMtq4jV/BOYYcZShCuhgjrUjapD/qUm5Fr88IrktaFdT9Eg7g4KB
c5YcwTKbKdKOw6I/0StiX3JAKie6BA8qGywm5nnD2mPvSq7o15Ejv1NYlQLki+8sKSId/iUArfhT
iVqgU4tngGsaYJwFLJQdsIVyYOM5nLLF8k4MsraTB6q9DOwtXhQEg88dEhpqRqTgiB0i8pGmYpwY
WUlnTB3mAZRx6sdnod/QJOTcWpCkFz/pICy7oXm82zHMSugTROJ34RNrmcDfFk/tUtGgNSkXGgpd
IZmJ/jELZoQOQqg+oGMvZm3AG01BqJuBlSzHM3VBeb94ECxL+9mLoLP1yr+UGyN4stCYBMTf/B2H
z0WJcd6PmQXFSg+hOCji3B1TR4lwUNJhPpsJnyzt2NYFO1nLAsN/96ChNNhYGegYTHPKJm8Gl5Uv
mBY2hwaJdzUqR4Jt+SP9vwJ7dmBH7h3cJLkkLPc5hEg4bYKP325qgGdWjYVe4lNi64L+q4S0EjiK
T7nBViPy1QhvyeSrmuNDACIszwbuADsNSHtJMu7jce37wowLDAsUSyKe/RxwDt/LQ66U4AsfIGHV
2pzdEtew4YRSI5MPRHybMpFCVJNwRlFDJ6FM5BNEdj29q9wrCSaFXiO5UQnCXcm8yrJHm+Gqb/8V
NGlj7XZnXTtsUd+QLt1jjlgrsOrcL5pHQVhVtfghN9X1l1eVs4ZtBRe4r2ZyZrMaTkucmSHEtZ2A
DGDplSH9yxZIGkpSQfxhVZH9rb1Lv0E2rcpPxR0t8EAEuZc7L16UAEEBnHIKgQ6Y9n34BhfNwTMC
MTZhsL+EF05G2KgmwC6iBCGf50SZ9EiQJf2LjaWaaiaUw4YzWpnuq+lxawWq3Tj0XfDDXzko51sX
snQkx/0LgZoW/VmPrIDkcj9eQvvGhoG7LCLiuxAPeI+tXwR20rXFhDHhDKtl2QAnB6C2CteO6FVc
OK2BFZQBseEuNyMWx6PgdCKj15BsIv3Qu/mLpKoODG5/3zE4TjMf0+9Ty7bjxfUUfHcofus7B4av
HyKCiVSWkDrJm1xYprhumGUdW08rD13UVF2LqZa9V6QUpZZqE6n8C0z5/QPLAwFl6eKWu8aoHbfE
Cpd9gzzG+i5NSM9AXyh7zgU4ldQN/xDeBTr1z2XEzRuJ6MHghwr/N59exeJIxB/57bEAyMEqvO1N
/vLv3zfXJnnsG7wHDq2dA9WN2SKD16JYz0ISoyqhLd2EbswGhiOGZWzo4RNFdmflhMHC3UHHBrCL
Yh7cp3+NVLnJ5bzf8jBzQwUDVbPY8ALeGyc3zcacvE09M5b/aaiXc+1kMNWW3+sEBCPPp6cyX16V
KC8VdOk7wqHbQDlCuZV3CmxnVosfajl8FUbFUJGzl8gD71lAXYnuIyrpEQchNGK/yDFnAtoAS5Qs
8dIvkKq17HmxBPzD5Yua4jx1wEs9HIbOXOiU+p2SHIZQ/CIXdhEHI8r3F5Lj1TZ1QGaCvbskIfuT
V+dKd7kDUyhTtHOrfFf49x7uJimoHZc8QVAR/S+LrCX7skyiL+lKDg9i6k2ah9QPPoWhRKVZktpj
pDqCrABiLYF9UuGRYw4tCzuec8gcGNz+vgypWybLA2xJNmCXjRg0i5wiZzXc0eT0XGplpGBD0jxS
xyLrX4EaiPstaIQQwMVZE3stKQBJUAiCcHhf7oOpRFU2fBtuWkghzy6Y2iMcNlpT3d0NQfS9yTEf
LrgQFBspi4qEtHs+uMGZJKVTIMm0BtCnBv9UloEgMa1ZnKkYRaIGIidpX+rXKdA9eOb+4fZBmYSl
GxjwStDo99ugsEqUD+yxu9uwTCcW9kj0Qp9DWt7OpOipcZhXSKYCLW2iE2JT2ZpuMdy7FSEggE9f
HspB7EMOEpTaSKiQRZGIa2dcU01bsdpVLdQd2VQcG+C8cmxIaC8Z5yYC0QfnFShEMHLJlqcBtGFg
N2E8SCb/cHi6WU7v9wLjcgxzG5AoZ1u8v19TY+jmW6Trh2jZZXMk/2ncnJXR2ZBBlU+lzrhcomRB
9y1QJbKzxvyQPLnxiPMc6st0DHS5BNUBulwH0V/BYvhR9hA9HNraEOnMdY32l/E4g5Qpe/i0lJBF
HvXPkQ8HSWUUnkVFq05pGiA48kj7AHkvGdijoQ+fIooAzxpN4ZCildNRUIHG11NanOi+IfXR4qYI
RhwWvj7KGm9xZBcNgQAiDcCOqLMrWBpJAbXEGj0ki70hvknENQhWKSKxSKQe038N0aUeuK0I/gNr
8f727liLoEWPl0x2eycpCPEi9TK5A1m9SivCpij8ITu5dAm35C6tiDWpXCgdkklS5UjchDwYYlfE
NB8fM3scfLLbrkfGwQG/MWD2OwNzjYVMiq+nu8HGXSVPK6af+O5WOZyFzHRqMdPEI02OuCd4jsR3
Gpqjtrp7cWklLtzkRNOSIiwP8VowxSwniWd9+xdyOeKO7KxTAncf7w+1AZf87ft16g6JR/vMytxx
1G0o+Hrk2AH3lJyyYd2iugfEKzgKvAZJOEUO+BeFp4+Cem5sDTivOAibwAHk0423GLCc5G5I3qxY
kxPg7BII9ePbvY+ZQcTHf3WJwZCO8HeR0MRar9iBBZ3XGb5As+I1mGF7NKV4eim+tJDydUrT6EqY
JItvlKCeobUzE8rDYVbB/pHkKxJ2ks+FSUqNyM4trevCjeyoVXcGay0+dToAJcB22KCNKcdRyl0k
G6oWmjIMlgLT/gu4kcQt6jrzmsjx43u1b2l8KiRp5gvlTOPQ7IbZydI40RRY3Z1EXsolQyt1roIy
6ZW0j4MiJikC4LrIB5j3Sdg0ZJoBbKQaV2w1GdOZcLY2TgT4RAJQj3rBgRDxTzdQ3FRhajG9ZGrf
r8m+lSXmVAjmA16gvwSPJfqiI3gEMLHIOlwh9vGw4bIIRAsaJjdQgqoNFdMRW0OW5CBOcXBcOzhF
vwqcuF/VzR257tdfldlqZNFBABb6t8QdQ0LGBM9r8MInyS1JLlbyBbIJpGPRYY7DXg0Zgn2eDgxq
CR5TC4ng/f1KQg/AwejuThf2a0qnk8iLqe1Rz8LclYyf+JaSWpL0k/CCzJpFSAlvHTWoLOfZX0NO
ym+gDENKRZBHvdSWvpEKuKgl0M5whsbxFUkSthcMXnxKQYvE+S4XI51kxtlme4Mu9ayiTRpGLzdh
pXBqioAabk6x0iF4B9eUHJIkIzanHIA6Wt5nm+MY8uyBetD9GFduDUYYVClwjLNHrkADbLCLuIdE
QRQGuUJgP8lIbFLoILGynITcs4GWQGSKWr2sw26ehhAkqZ1P17CzqYrbYG6LtD0KWqyccM7EoZEN
kB71vnUgNbyfsfBxliEjY0dAkiH97Ezpku5wXly3dwIiDymudID6y6DBJuGBpl2H3QYbEUgY3WXS
cbj8Pc0ZoV/7x5J4szbpre6rYKq/iJqFc9AO75kPHC+PZQfnzGEJbuQ8fkOZinJl1vWCjE+a40X7
RGkJR0m3vteg/wO1RZqtuDF3uIZyPyVa2dQeTbQKF8q0SxLwwEEn6/2dTWNQBikR4GgIipSW7dy8
lUF9pvKHB3EO9P/n7EyX2zazrX1DjSqAAAjwr+Yhli3HduT8YfnYnzES83z151mv4v4sUCWe7upK
dSVRLBB8h73XXkPOy6tsEps2DzGu1pFDs6XSRticOYERvmlJapA37l0OF/8PHL8uccKkIaHfHSmZ
Thf+r5wmyI/EQRHnh/t3XSGSsOaHAwofDsF3mjz+IsXpG1aFR9YPEQMQZdiXUhCI3aGHSzdcEbSO
Qjn/y+cKN57+54i3tzpNFr/eE9m3a9+T0fa3DR9OGJedBVCnGV5zio0M6MKaE5d5sEazz/zh8Uqo
MRaIP1O20+mK+pjNAZrCVHHrQiTcQr1c3wpMwaahCtv3aRtcxM2TgB/8bN7rZjUyLH69MFcuD1Yh
B629+59qJL/zAKJGc0kuIrEG/Ucvfazt7tSaO6IS8nTQ84g75KsJQIVfrrkGf6ast4buvTdRO+Xg
1hFwK1qadFPiHbd8iUYOm5DSXKP0tnPvhWFkDoqJfrpJkvF264efY395MkwLRvwGHz5J2gpEGnq5
OfSgTELlswPxZFWdWEiQxx0uy0zWIYbifXneulV9bbNpSSOgl4s8eguX57LtbyW2dsigxOg6dNSp
cUwwQFVehfh03qqi9Qq6CwY/aN1auV8UeN7jSstBtBCB6+BX+7HrMryXuniPAh72uZfZP7N8+obp
IcbdhetdlXQPF0GEIekOL6kPaswaxcTCC/KRjHDmZg45Vm0NDUvlZMSeomMnRN7Lra+ph8TODFkc
vLGVwIdXYqr43e6DXVPgFDW4CDx1V/OS4sxzlp/DIaZFGjBSBZqxz21JvxKw2FBT8v0XTS1dHjMq
yu8ERD+llOxpgL1synSJP6r4HvThj2pX72+TZmT9M8zDWQ935CD88R+fZZyruIejTGLc79qrdRUQ
SZTRQ+mUMPQQs67aBXnS9DyTEpSPnTbfBCyMLvihwVpZ8CG4AISEN/S/Iu6UDbpjoHT1Eiee8Qgb
QC4JpAgcixEHuP7qGem/3UNHrfPgbWDG185fRfPUzzcYln7GtezCmIZYMqmxkNrgkU4kLEeq8LxW
dPEw/owd2V+2g9Ow+Ozmayhghk5iJyNt2auvtFDXTNHHYTfBEDil/jruI/gIAd0PkK3rQatYXRkE
XWcDSufD+3YansQOMBAC+pXn2WX/JAhBrRp32Wc1PWMVv3db4CpTwDC3pJV7+7W+ckHwTNyrru1s
KIM97eTf71aiK0sMY0rDpjD0P5hDonQLGWrJw8Jy7V53q4YLuiA4z+8EbcjNx6jIJt+QGk89l4qP
l0eIHgw4Ta0Ed8Tq+8awbzekBB5+8sqNe1F2NbhjPbGZpB8k3Iv7dbaS+yhIkKFMbn+dxvhOB/gc
AjaUH/hY5dW4IQOVjBRckanMCvswA8Dtf4QklIs93WyAuJqGpT3Tp/icLyX9wgXT4qu2HZ6kfIp2
+SdIqVgxNhk2oml/5Q7W13FBjVAmtUfSRG1fjOR54vxMG2sFnAze4nKe2WVBECNHgDdzw1mEaSKI
Jw97PBDGOfPQ9jROzy5AYwtIs/R1e+NMDVlk9RRdY6NUfI1aouvtnvAwNGD2hTeW0ByxwsVfpB9u
WotTi1IHsU2r48nOl2vP70ucANLydt+7xe3GLfCAbpuU/FYPa1ycR/bF/bhB2KNjWNwnUoP4uLPF
VJ3pueQ9dsSBFkL8K3FNxduJ7d5iDR9lmJd7TVM9jKHDB6FQR4OHkd8ekAcPxW9RiVDNDlHeLeXy
jVzzn97Bis8Hl+H30MQIDA8cjZHPbvXSfcugt6f8JSPqs22Xuz/GAQS5BTCF/VR4sMMC5yzbU2mS
4btgVNptzhYGkVD36/GKXCAkSCSaFzn3gNWX4WXZL9yD+hIgytoV+thQIeOLozOT9PbLsQcIJjuF
voIB6QFCkwMyVeYRkXNl594uScMgZU7Kq/4wfun2eHqPkb7PANWsjmsNJMSHGEZwqUL3TDG5+fUQ
H7A1xQsLNTBWY/2Q/BEQIX5ODkZ7udSH+ppbkFfvjOSBdoh/LV/SqZy31doY8kcN9w3rgt+05RWM
RHRxD2zP90WSnOH26KCynciAO1DMNoXngtQAibljV9/ghDecLV5QnWNybot1tbsihIm4j5oNcmpL
vrIjBX/aO8RIIKKroyJYHMdCplU9+AN+vWHwFJZ4EzjZ5ZTZGEgWlxJYFJsNLpHT+7IEFoM9NBMp
0uP5XeD0oGHvac8Ew3V5cVIEWwc+JkuTUww6zOqkSMk3KD0SagkciLMLFn9B+GMAImcteImGtAt7
kOQC8vq4lN9FYjXmWuXIrhsLJKXbHI+cArrG0kMiNLSZhdTAS6/hjyKLPCXLijVHaihFSdwuHwjH
w4pp9yPsDv29veHmYAd6V80MFthZ2Y+y3uSXNjXBZdiIpLEJH9qZbTaW6Y5ZYkaUTx62FBRt/kdW
s4tLSoezdsQclDVN/k8gz+scLDkzIjsKunLSXvS4vcbksLtLZ2LognIXXrA+OJj7mmAM1SBYSwux
BW1lGz81DiVO5gOwxBgRjBREG7iCPvI99coNUU7RAsqwzxMsRebPBc8fYK57NnbJ33U6/Wy27XgV
EDBzZm1hMOekA7rMCKySFR+ctgE7uuPNNxmi7gDZdJDPvbyMiHcHeOi3G4PJeAFQIHwH4Zpyv8DZ
GXqpiPHwVXjQjLJP45OsZ9CNpFmg1nOXf9LMQfj+aoUB+jPE1tzQ44Z7+VzBnCazNY1gH2I9kTcW
psyCoVuJw4Px57tnVR/whgrJED6mMWQhHKKt6IxtmKIARpbFccVrPw0IH93i6HTlQwWPfxfaqLNW
bYsLC31K56z4KLVnhMGP2jyBblEPyQi7PknhoAx8VpunWfWvuab4c0q9FIElPanYddcNC3Yh3OJ0
oIjYqCzXNLUiyPbWMMXVA0HfH4iFeYK7xxlMAgIGNhmCMJkIScKnWRSVz10cNud5Wl8ky/Ag4xhs
Ry+FPbQJcBHgoCoPsvzIc9zeuBASiziBovbM3JXxjWa0v9gNWO7+PHEE6ij5fSHweSAx8KKRVzvQ
XlbvecEGOBq6xIJfDY2O2TYL4q71mJfCbdaUNZSexLOZQIJbq1QqS/aZhscbVoa133+hBDuBuQba
Fi+fCgQHGxSwCAbIR8o3v9+mrNyoeEi6CdoNckE7xVPJshkVg7AXZxQewUUovwUuWuxPYv2zDVgP
yRjkSnDhFBP3hexZCPpBd+5RQ2fN8NQmOUURvn92nBCsi93ZOPOD5Y573WaUCfbBHN0KE07BgfP1
wGUc+d2M1pVCCkNdHqBByG7X1OL2wtUKPSC+xhODAmSwW7g5KFzSZcRZ/ED9SxPE4Kicb0ObE6yc
OPiYTitYz2vhlJtblOt6YBiF9+dkXyFnIhXEoQyxXJrEdOAtFyWzg6IuvqczBQ2DRoJ5or8axsFe
nY2cEcAwFVe6aItGcoVfRZCTs1bYZHZMzDnP/mXBySqGZjk8eKANl27Eqcxcoj1/e0Ed0QZhScBm
RNbm4AzBylrhINnQ14479z5QVkcu9/sRQ6WyK7+LZCtmDpLXS4GpIv5lDTy6+sajIRAAVpL4NO75
Jpn63uswMoZjumWkOSbUU3ad0TDTVW/RRqEFYDqieb894usJ5qR/L1A563c/VOnrcB0Bl1vccJaH
afqyg4zht/3F2NTUWvm9DhGzyFFRhyP+i5rNJPwHdvgOfPiM9u27twUkZNIubr5HzFm4lxqHySjj
sdKixhGDV8ZFAnfFSNEJpEUpIYh+eIAKOYCXGmodsxUyXqihoR40SFPka6XyTkJ+y+EvtNzmh6NR
VpEXb3870P+OdxYiegSRIGeQptc8G3d38DdztU0/HpqPSe8HFO0OjgwF9b7mpqNFHSBR18AzZtNE
kGx5SP9kihB9ISXtUzH7X90I7n9Z7uHj5tWHphMUQIINiRAcEjmcDSIcLqNN9FfoU6G0GzIEW0g2
ZzYa/YuQIoWBMw1Jpgu/9ek22qIbbspwA/KDMO+eySt0u2TTEOcBX/8OpPTriEb3fVhvtmcNLd2Z
5UT/k+W4cJ9PQBwO2pEzTJ8vKiu7a+L+7qcXPDTDPTHVyU2VV39u7P6yTuuzovUvtl51Fl7OC/NZ
q0pvArI+bpuaWkfEfjfFSyiIOMnjiu6ESisLdCY0811BhNdHq+h5qgaDKEw3vjYb/tthbzXRmdU6
7rWa2dEqvnsBPz92TnlPW5HchTHvo6yhv3TRXxPDIEhfu5mg+Lq9Ckm0oOloaAVZ8BcywblmHLG/
CCcgoTEWJBRT5DDXBnkJfkTh8rMNGCL6vHUva90/7ECYTzZiYMSqz2zLPm/bnuZDx1q05bzytstP
AtO/kggNJkRQ/KPd81+P4DewJ6Aw2hNnTLQdHjGBxGREbUrYCzpK3BE5PY4dzDTC68DCPNWzULDs
Ew7FESSJ8agHo30IVdXP75l5zrflkn/vduP+avGszSV62/aOow8TqI2KzeAfLAMvX48lgGdIKnOG
mS/Vm5yF3Csaosgd7auo6xzSYPptdT5WTOTDnh6qbOry0S4bzPqjAvzLNFYRd/Z5lnBP2TuuALGM
ym3TollqmfAHiXeBpapLqRXwK/FSv0CFCDFyEbaW63fORFqUcc3RXlMGepX9E0eTT/jx1szp+YGA
HJKzaD//HP2JRnj2xy9hSpPdMwwPUdSUGuuXNRdnuG3RIRCRRY6OfcF4F19n++di6+Nh8UHWATGf
gQttyUeqxHzOrgm6inoEiUmbnSH23kJE6h+jbh9eSS3UjnyhnkVTxAScXFGiK+750KSrJUl9HXVJ
+8GOYz5STX9VosGmktzF5+1A11kzOSWNdBkB7N3D/8sWhSm5Rc6Qb1iuGpptwELTrrFU2nbuLtAk
YaNZR8t1FGZ8iMOcQwfg5dsz6gRK2fMqxzQLtl56bdpML7FDRWLE5+T02JdtGvn4gU7+nyUk2rMx
p/srE/tnWaGo3pT0wDMMCY6U+XbaTijBlztv5Gciry3/9kb6x4x64Kr14/LKUHZCf+jorVOMgVNs
crIty3Lc2/llRHAPUyj6zHDhn0VB58UXRPxxx3JoaF1Ulw4BLlds8gqoMgIvqAmqNOuJvM35PITx
cRFRYp6Ho1ed7wFVz5O6J+fVO4SXkmSEAS+HQ+BTueUBiANg+Y+8Fu6oT1l8wBE0nMjDGfUQQ9Tf
Zz0t1hgcWtzR2AhtUjEjnriXo3rJLxui3j5ljv4QG+74sI/PCf3dcQTSAmWt3K+Q7UImp4io/I11
YY0b5y5w5Fg8sMchFcJvqdjQmv+I6Fq6+YzHEQ1VQMrZRUqozkcrwAFLh9My8m3DkkfCDBWU1AHO
6xE/YFwUgQ+KAq/lYM8xQHvrXhdjsg0AORDMpGSb3g0OJUK4lMM5jbr03/uvLuGrdxwDAJOtnCtq
sO6U+tuLOOhtK7ogoItKJbPay2hXZ1dT08CEQGAVcbqetTU4+JLz9ZCeu6UTZMfx3YJjHHykKNwO
0aGCodNkl42ro60B+BSildasfwqu5KGBd3uVUnqzHQGedUCDWrRXGRIm7hbA5EKxbRh48skmmIBh
xT8r44B3OvDr1Oa1HncOKe1cyJ0qsaRlI1WA+V6eMGJoth+LRQCPz6cQXnWekdZ6VvUE8ZBhwPuM
uR9c4gXObQvLIyMaVmfrcsSOi/ytXTXYEGrCQ8kmOvDRzRFv72GOAhiQLEReYZVOEhpXF0QV4o7t
svMa3AQvrJxvqizL78XMFbsghzC/q9ltAMMWYViNf7+44Q9yH/LrZcvRmHV0uoP2ATuuOIdFYV8U
eFWk8fDENIlhISMxbNH6a5iL3WXauPmNXGc8F+3ThmPN7eO9Urgw1jbuZoXLr/4XIqF2Xqwk+4ge
rzrLlvGpiAT9HXjFb9ckx60e0xRf8zyGQFsMh1a9KBZiHf1f5zyK/6jJtwQZ/25DwOJV5gmw1YRd
PbJo99JciGIozbF4C/8FRw5GPTJ3BrQMzSAKeCtwO5ibfRxkqY3Vze7GPJdP6wnRm71kDJoEJEuc
I063dLFtQQGIHF9SBSMoQR53ujU2qNSL5oguKxAqBNkDoGUtGrIOBWMh0pIfVU5nNVhwRNDi6LNj
xKNvUXOMmJ6VIRW+bhZVwmIgGcxbA8gopsWniFVhy5QvaAG55DTA/Fu0C7cD2NpqxHxyXiAa19Gj
M0YTyxWGyppNOiTTQajE/CiuvDj6LZqntgF0s+iMLV4jqkJN52UnLDKFeD4Ulxjaj1/0bEXafSxw
utNo5u1leMQd4Ot2A9TuARMZDKaOZhmZn1lEg8+P4kQZI4mWWtYUqoyNmK7xke4Lq/84Zb2h8S9p
/jA12+u2YwYWU5NtwnfP9H2OF7qO0936keTHPCMW3czpMZtjEfB+f5ttDMx5SO+x9P6eeVsyl2t9
1JjW8k1WxVLKjW4GOCjhm/TB6CaQ+kQI2zXd9aDMyRVIsn1DS4qZGsJtHg48M6ZUVnQKYTDPtPrO
sS3c0BHKN4Le8OUzF2BNgzcs3Ttjr0PWLrpg6LoVhf+vJ7YPEGtgmWhknh32FIH7j4JhJQkpsY2q
Fu98KPaPmiRFvgvm71+Jbwy69gcjoMuhbWiZuVDLoDuXmon5z3K2i5OHpXC/yLLH3gc/1JfJJUMM
lP8DfeKos/IgJjgMeHYeBxrswJefs9lN4X7cLAsCRlgSSJ9V7rf1+OQNTHpKdFXtrn/iGAdllo0H
Q6caF6qOWmDiL7pLsXskttaGfPY75otBCSPJxYnFfgT78LCYzAYeDwoP+OjM7aplHCtr+670IdUt
ok0n72E1fpiW8n1LItqZV0MAaejdSFO7wfWYbbg86AiRqMgdozs7GT/u0uGbxA46kXHVKc4k1xsH
5CwzRgjwWERwOn00H9FFd3j2QnNDm4xCS86Tq3cd1wH2DH0M6gciABYiSLXYe1dB2t9IRig6nkHj
UIyIsSI6no5orQUBWFIASGajtWCHf89lddnk1EWimp0G9I/mpOZ5/R0GWM8Ex9Xz0l1HXd7V+0eh
mbRExiVT+LTsFcKtugPuEW3WcRu9t0vuOckUDBlJ1lxw1H2u+LcXwdHFq6fCHolBg+8zlFz7SA89
GI4zurtHgcCeCxgNt188elEUpCMLsaozXKl/RI94OX8VsiGugfTw1gCIcdJp+OiU47kC5h94pCCI
kP785bdLanpCzpXF22J4b2xmoNMAZ/Atok/m/7MUDTUeZiIPirsi7MecePSwYcXwYOZmaxnXgMbI
6yxI+Fz77kkIjGw6/g9mFWugX8/sb5BKbBG6YfC2gr2G5pDtbJLkCD/hBBbGBaAubwHR01uIjOIK
IkC405SxrIt7mF4Yzzxrq0Q44LK/JnLuhPvlkVe4ea4tojubG43Vt6JLpe5hU8y7cv8ofVC2mz5L
Pi1xqDA2INiP4GpQFWH5RXhZUCKTIwpG1/0Zhfl34ywNUJWl87c0RORqjZ+l/Yq37XU3nkAOjy4K
Af02Fy9tONcbPggvv3Z36w+bOgq8R8F+y866qmyLAgcMSlOcbNDQG6HjvwWZ8m2RqYCMRm0ssDIr
wCubn4RoKYJV5NBv4hYrMaHYTZLQcEhBNYVQqfsPo6rn1YHtPSOYFI6x1CqyVCxysNelhVCMDvnt
beeui6Dnz4kIj8bL3lI5vPycw+CPeVJke7PtZOdrIoqoecPZYZQ7HM4W+V1Lb1Psf4gF7WGmITEQ
zOMn7cm2YUBn2vlfx4Vqt7EDlKT8lCenVGjCI9sDjrE5GLSETOIga2wjArcOORuHdQkWydm714hB
nBf96rc/7/HhpwGOz0VDFY2hkDH2/K1oWSp/LPI8YmukjBXA1PQNGosrqGfy/Lf1ceFOjyV/pSiw
PO9jgfhdOKi+mCE8xXV8/ZkCHCNh6ylTaVXbL2TDLiQqe6aQ0mWtTlXkFfhY72UrgzPYnXGLhHIm
zVCZA5U/VxBUD1TTp2+J41uNF7VxtmQpcXgx911VEOm2y6Z8k4ePInDD8figxdeGvCRuOFmaqYhA
vHRnzjwuDDP7wjCqS5Z3DX6KRqSO84vdo9xgRbic6w2zskUAX1Gc9ANbk+K0kuEJa1BNP4KqdLWS
t02Yd1BtH+UMrFJeXZu63xG7o5Juabtzb7fx7r6sEd9ozVIOSNcbedF7OJGXGXwJU7NRclsoN+SH
E+I3YSQn/L0kJ6eNTY4vPj031zGTL6jfkPtfPnee1KRSjW34uCmGew29xsa/2zfx9abd4P8k+q1/
Odftj60V34nPLdtdWhN1mR+WSR1nf04w8IkW5Nnv4fdamRcacASyU0LIy3RJLx+skL0T8bPBY+lw
G+ukhrrspTNqEjBFjVHCnuYEu0wtBx3do4X0FGKfOdKZ42p/6Vswlpo0AqV9uIsSYLb9fG/0hPXm
XRh3aGvQnmERKt2ZDktd68YHgAGFmA5qdjQZ0TgzOkDqU72a8SYkxxcpmUPW+CMiFBJP3uwZ3/qq
Wc6zBJNmTkSArKMakxnDlH2Cx0lgDApP/MFHDCHCQmIz7m6WhU5wWbO2NbMcxDQaCMndyCioD5Rm
Osb9IcBb91yScBXMmvkyFz4PMcg2wTOIIrMOATVmoWN5+K5DRQEdqgVgUd6MLkomlpUGZqbbwZxM
96KI/1k2PumlFeEEVxELX8ZB6upUkIvqoXly65Tn80R2GY23/vsiwEiGekI1kMug0vxcdofK85O2
npQ9IbW+SpIW8w67YUhEkzhmYAaccSnzSLFwJFRv0AHCDbpXcahGqR2EaqEi1xcqbb/50nUoQiMW
u72wNRvwQUL++SZsPrxswnSa67LWn3qaT+yu2xwtUdCaHRNj3dTrAZLlDXkRV0nwfHLaFGMTl5QM
sxCDhoicQ6jzcnaQpChaGNLx/5IORD033JZ/x+2DlIZVB3wPF9reQ29nrmyUKJIYUYwQw/7NXONc
aaIMNqDGz2YFtKiQfN++oY7EyvpMRhAlMqbDuOjltgs2VuZ2+bwxB6+GjeqG1Jwq5SjEJOGX3bQK
YzWmUtSYz0JBFGGugHAJ/hOG0rrKtK1Gm+1CXojYEmYptNwYjv+RbAddyzh04HPA+6D8lz/lSBxu
i4ULKlHwP3YfLp82tm9ejW8lSJdkFLIleRbV4iG9oxDTuA3EUlCKnm+ZAIkH7KvNNX7SgeK1Q1Mc
gS2SkBDJ+fp2gnaHBVVf+1TljLnQZLcwaQizRTa6vdJEtvUYTlM7ieYj/zENUvXw1Vg+5Ome/Ekk
RicxpaPoU/PlbX38GLQuYYy8/PKAJTuunGzzKCNQo6UQ+wItheg1Ucb4pmSbGuM07JSY0uA5ovOS
fyETyF+doT1RKbHU5IshUNFK+YEBLYEqEdDy71p3yHzfnfbVNNDS6tgngo/yCDtTNr6Bpn6rkNxN
lQ+MDXxDwjAngAUcB1EzIv3iyixGmRqxOcbm+0LSqZzS5MOkA0hOM4hL7/VjxhcJmmuEObCN3Zsa
DhMIgYLXkE04F1ocr37dGK0LPCTFLxWP0xVPQb5cLLN9G0+hmXELmdCak0YhTLsnQUfk1n/LFm4O
XHzCfObPT26Jc74l+AHM3UYVglWPTmUJLlzit88b7PDOLX//5bCfL5NovD5NtDKO9OtXGNDnbAAG
WKBm7v3bK0xJoXD2U+UY9M4QmkI8sEn2lqpRxeboAi5jTKTXogmqBKUhpnMlzfWzsU94o62nVesh
wlaHoCNV64G0JXrdZ4mG1FZkxV+mIJUGQH/7LHptm8nX1qPdwSOHU+nlch7qdJ+z1ZxHSYPksqSZ
ocQagiCNCQ2osjH45rJUo2sq5p17L791I8/kMtUs++3nem2bhQiVsKGBU08zua71Di7sYK9bHgFe
7mRgrumMkS+N8nqleqapNOSLFJLitrYft8me+S2XxZlKPklfwozODCxB97cSlaIGzdCU3G3L/l5h
cVpWC36OMNYV3nHK0O61qp9nlws79DLiIFZHRbBH6VhhivZviFc6HRUaJnKBI2yfLX/2c/Mgajjq
J/hOLToNKgB5zEg4dDrKzkhcViuXh0JTQvwi3vXrWKXB91prjIbNY4TMMLLyvz1nWNBEUMoAJQBr
RFeRBd8Y9r5et3oBFXgaQgjdl12OR+Gl7lfGVKbzBe2V4a0KvpFaSCLGkCtDugF9D2UlYjLkSS+C
A4m2UMXX2FtftZ40GggT4Hgv/KE/9DD6N31vfzYWWhD/BBXPVniBXuUioLoRFK2OXbCazP4WgkDU
OeO//2VhluT60YOMON9ej0Z2e/TaQFrVgWCIZIh6v234ATJC1Y5D8ChBjmBwRcrIlMIwLDewTW1A
LHnA6cyDeCf9lYh3UuiW+B2pkZIiFmYwNplQwmNqE8mMAUJkniRxjOK17Jz/nmtcTj0WsoUGcxEZ
5cuxW2e16pUUNYngAzWGdk0Bys8uVNBibyp0p4lpft5+AUd2Ptx7xO78/xew2pBuvMPm4gAqrqGp
HkRzADlCyQHVuEBR5crGweMwiELvD2N9Eey/wkq4+2UZIh80Eb3ffjZjD77+cmS0yUCFIQVozstD
LK2zsCmL7fZxHBZYIhYUD3PlRGQC0axI/KvSyoPvKMc7w5WExay12m6p5xmcCz0fA640h7BghU3Y
GxoHV40BtA2+v4wJJ4YLRA5zravEFq5jiisuLaQWn0VsF+Yr3oww6XJh1YeWdysLTUTdBO20Al34
KkGQVLVo+av00mQsS7gaLXghBHwLCFCvbUozwFkpW/Wbiu3fuzgDbOJp8KqTua9ZLXbxIaCyk+WP
XrBMqOJ8/sNdKtwJEypY2oaK1eTDu0jD/slyGNWlA6PbYY+h1NtfxhHlSwsFJBekA+EJ7marprLJ
/DKZk2r7CPfhFu+FGzmkR3iuyTBLmSI2VIxyYIRIFyzjDFM9sHI9/EdM+wUvUn4lv2x1VBkbZSNU
c3OssFP08s17oN1qHRJA4C+bIpC+MTpIwazXRgU1cLzrSmX3pQWUHR0hwihckHrLhpXw9qc3Divr
pejL9hW8jVzM9fipQdCdYRbjP7YFWtHe+zMcR4yhVePz9HvQRX0lJjURZJlRyF3II0YZxFDa5/Gg
MlE6dXy55CZJYNCfSPO+ajkYb0IgUzEHzfIgszIjqdBsPlVfUUG0nXfXlVV2tjMpXUb49wsG9nDM
13Gt08WL22tnSP+UD67XLD9d9F7mZGH6ItahXVOOsDTlwe3tRM5jQjoOyMyVUr7FJBFBv1a5seDH
cEBdx0JjbqXjo6puuRdoaqrppjBVeebIeFHCd/XbEttLGFgMENh6BPhb2kg+cEOt1OzZMEwujEAT
Hqa2oQjsZP+l+DUu8/hZWJ2GJwFp6sZJDj8mzb7lDC9/Gf0KawDPg1z39jf8WsUkUzy0mdAHkHOs
KiarydFKxHSk8ltUFGZYz591vPyyJ1JHig8niggOBoa1AoY1oEq5HTT4FvfytIHmq9XG78+1PqCH
uUqivAMdQ9sqa3/tOcHu8jOxCZRizTAOAAUTRCH3KQHWDbdLunxTCsFpG8EjJz6dBdhqw/eGXY3p
yqoCSpuYUiPfeI/IPy90Foi1JsONcISggghkzA7EMdM1VOzNaHv4rgNz7KBwcYV7Df5h1HCGPZAD
YhSA15T+osYZrzhpMcrxUW0TnBNjqqAz3PDf/g9Rma/gj0B4soBCJ7Plkn95zdCQwsI/HBgMQ14P
d9wH2+3HqakfrWa5EqhErWrI9lHYPzpR/cnygwedzLIKOd2KvroScUtGUYR8HgOC1bW3TDDxqmS/
e8x8XWIMf1Rf8lYVK/r8rXMdc2LoWzcOnBloN/XCs+MTztrUFqfr3iPGiIQeLgluzFXQoGAjuXpP
ndc6qRO7ZuIgJuqvC1Z9hYbs8rynAYaoC7F/bGAzCsyQmcNoQ/wTAppibwdZYKCNUpdhqObF7oee
WGlXSpwoeNv/8d7GFRfnyADKA/rrtV9oU4dZmSYNzb0su8Hp5VloygVQZs+jnQONVf60ODjRju50
0z2Bzlzq+FMal/a3mF9vP9eRKYzeKHUnrvQa+gXrfYQtmjX2bQhixMrTDEUw3UhAGhFH77wSNJx3
JMxB2IO0xjJtz/b91bjnjgBWFOqtztrlZ5+dhsFKTzt5vHL586AEs3L/syJ5gy+/ejrUJOgRjT5q
jiCIXtoUUyX2WGhRNSo2RfMlwQCmVCZDRH2DMe4dMW83PTI9hj5MS1+B+44ScjNLnFgoJnIIU2Fk
Gg+GDppaW2XxvaHmbpCiNmr+0M3J78AFDj0Dwvmo214NhX5YwsWBE0Y/eOJrWutIzNcEWgUuAGt5
s1btu8l+3lRV9A+woiNOqDIqCRX6rYcuTKNZ0A9UnMQQ62I2UhfE/CJzGWpDh5cdUWxmhvIrRNKE
hDExsywYjHu4hieeW1fWy6IFZRa1CpZxsh5aj8wa7Lhqu/WcR3TMJfqR+VqqcJ0kwWa56Zzsrgyn
hTvfe9ImjVycyTAo9uDbhwEGRADNQmAg2dxv94d7ZWAKMlwSFtnbj/rK1FZp46TCoQBHWLBdVZdD
OWLtUoFdRZ71xWTAINz497mCEZ/8uQWw6AHDFMYL9bvgQltVJf9cvbeCFqBc4TjHeSjzUZyeZSyi
0HSZZ6rnFFVjDLtzRR+KEaFJpZZMtDAUY8cb6TZ/5n9BDWMZ8QnJj+IoColGWd0zw5IUbt/FHvQN
GpMZ+qtYCJrsM14pmH/A6zE2cdBjzMyBQYlJ+ZDIQ6w14fa0hCYgFi7vJ001TyejvNISQg2DROn5
eNOChq3OebdCz9KWuW3OebGs2s3h/Zhv7lXWqhoqUSnR+aBUAl9Xw8O9+CuDwmDL9LeCaYneOHFi
vvpsJBzwfBCPQuLfVgdRNdlWP/qcmDgqeBEBglQewiu5C+9G5ZjKT8K4pgUQdXErBap5p7eotqEh
YRRxxt8uY1lXoUJvr+IjLyi+YRdCJXb9jBqI4lo9ndUMWcFRLziF2xFjvMhjnOPCLogGzV9gUdJd
y0wLrNk0ccaXnkaKkQsQA7qjnoKOa9QUUFXxPRxh9Yh2EEWI6BYOS30+oS+q1HUgClzVqhDa2GB/
zukD5xrwadvjxUb7NRKBF4VoV3Gn16Q0jKBCqHcq+vPlgMJsKO2fvG+wSK5uawi/u0l10QDyvP12
XsH+wPuJLbQBVjmO1rlPjKKQZlvd83yk3Zf35Jx8kRhTwkeP0YaGeO1u+3Hchu/DeSAj27/Nhy/t
rrv14eov+6+6nyUhxTiKUSCfp2MwIsGHC8ucCFvRroarlJrtv3Dh1LersQUsXsxwqCherr2h21bb
idbY4H4Zlu8KkVFEhCwhiJG61yxG9gHCguR2KRhbbDzF9Bj8ny5OplVvv9dX6kWeCyYnaQyQOfHZ
Xz1XtKel3sEw1rmis1MunGaGDhiiKYVwK3N27rE1kEdtBx71j2ObiN0yu2n6/unt5zI2Wavrx6Xm
CjlFEPMhxXz5XEXRzEtAZYXShtSWpb7Nb2U3rjIh9P45rUHJ5NOvKYBqMGfTxucMMrorgZEa5KpR
KKcdKkPWt5hXuoUaKNMqcOXkrs5U8UHGzgqoAVzqkmjgK9f9s6+WL/rbtz/Xa3UwdxRGzpCnPYRE
unZ/wwyBlj28HUgr0p0h627h1q0NfEZzq+pS5LdwGp8yH6ddZpVjSOMTs38Za3mkDGgCXlbQaRAH
0GoSeLfFHMLyqB9MM0kag/hRA9zUE4+uEeTqKyEaA0NUYjs2dDyrOi7Ipk2bdZNtxgItY9c6s98V
NWqkBNewQb4eXJ+MFWWGbLeIKjBpzcv+evD/FnxlJotItQ0YiK2pPonm99qLuj3TCsk0WsSlx3ph
oPgPyBBVUX/ic2hJrz4Ham5ZUeHB4xwjg1nmxLULed3AtpCfNEpQw94yo1HjmcksSJ0xET7EHPVP
WmFRTIWfMKAj+C7vyvOlqh4yb/94iJyHptdBC3aeSir29uO+Vt3IisHH1gtSDvPulyvGStp8ky0x
J4fKZ0EmNUe9RS8fpQn1FdilUpm2KM64XlXSwEUAkuRQFl/BOFJHhLgKtgkX/93oWTdZBPXiQPjI
Pywd2TDqa3CxVTHQyYH+Sy00yug/3BbVRcqsyqHczMWDUO1wulR+Ba1wti5Ka9g8YITBGk9nzzeh
3+y5l3U/M0+Gv0/ypEqcZ0hMagdT7wMIyHXVi5GCqH4Xp/rZtPSkXuC4weeh6F44vDH0O56NxFB1
wqx1zNDJaAWIostcsO4t75OkmpCXoUJGrmClj07UTz8FWINB5MVo6OSw+dW3RCgSfDaXeZq9rhOa
rX/YexX0FS8Q0s/UFT9IDWaNXB4XN5MiJy6bSIY1ewxsL2BSoKlIEY2PS3HSY1pbf72l2CVeKKtG
etEVxTNwameqOiZzsAjwDydTcAJ52D0l3p4pW/mgwloQ2K/0KPEExQ4z7ScUFbXIGmioknh7+xjA
Y/1oLCnoTD7DeShNL7fPYs/zZoyh9EU7Yrkrtk4B/1+TQidFMByBLnFRMMxuucgEnUaRMfKBgwQN
x2wpDTGg1yhvBbT/CRzgMysVexg3qFHHOxBaQcwYyA5sRM1hTtPNTZO8+hiB8CXGc/YGRu3qnk4P
SeAdnL37OE50+cxkRX0Qn465BPgSJCKGGiZ9xVhfsTJAf83+j0h3tBFvBeF31YFm5tR8l9rFmIDz
x6iMArR7pxndM2OB0T+AhgEGAZ71q0y/DtmLtvCzfk4jfLMVGVOOCOta+NToHgF/md1pDpceBmy/
KKzEZV2s8J0YShQWl2JHBWJdKYwOqnmJowev+VJxWLL1VoKoOkfVpYSlP3n59v7X4E9cDv3Brszr
hJmeWCyvNOvscnxrmVaA2K8zCMlQ7KowiBwzCP2Fp4QbRaFyQ8ucGNRexy0Hz7WT1Q/jzO0MNUuV
m5yVTdLeDEsBGc9ZXC93qR/eLVFpI43EX0iyt9NUUkPXXS0Ovh/m9XTslJjriGFS8+IQbgWtAwen
dEMC/URx1StaiBM2hCLsrMcencJ0OBMSP44M9WmUgxYIDQa7m2EfvMPiDda4vMrCANIRnqtaHXLj
0GTMZv6sBllbQeChplZuEJ93mBHpjtHikqHBSJ0l/1DdpmHEB48OrFQfbIyOWZNtOdMavPnAYJA4
WU3TRAEvKV/0Lrelf96PzoWmn9qUHibQYYyz1Nhh2YO1H64bkJPaGuBDyTHNbv5mkB4YTJvNeTQt
VwEsv2bkJtQcW3y2ge+qodtXSaGQtn1j/xUuNTw3IGNziVAI8gFlWKeqNoWa8/b6egX7ZgxEkQ3/
BLwYh+nVYbSfxu3BlSczDp1ipwqvG4v5bCHB2GJ+l2/SG2UvlA3sVVAKVYE0+eeul773E6Tx8vM2
AmJ0MJ/V0UDERsDOCcV0y0jpKvadhBE4OgwefK1BexB4VGzCtz/Oa80DsXyiYwScrNi4vfw4FiPO
JAwSjn32akZehi1yPA21XD2fARWGXBRSkk2qeSiT53DJ5xZSg2zOAtgs//lz4TCBsTj3JDXemihi
hQte/V3YmWZL9HaNFsRGMLJJJlJigmopapqgmbSYNuqFdTY9V9H0CQCHbz+XwcxW+xR2H5x7eIs7
Ei3W1+RucfLdoeqxb/bOquKrqjmdKiIL6dZMi8OZ2hLhTOJV6YbPJAFcIBERrCRnJLlCi7NnyBiw
2VV8izhqeC8IZgg6wQbvgI8+pba9UDIy2TRIKZpvVNC0uG0MQM3GCpsoudS6Eaouzqbur1EtkCQM
5Gir6y8LqnO4kWYwzeB5TOEDzdOZoBFV75IwiPNpetQYkE+1IRGgOnJ0HInoqs+lnhHh4I/nyDhe
b1u9L7bL7b+svA+3m5q3IqdG6WvUpb395l9bqQxDgKUCNh8jiNX12bRdSClELCpRT3+3ffZFSS6G
y95S6YrMLl2ZaJP6XKaMs9NPZoCJwGex9p9SO/+jQDjz9oMdST6Vvs2RgF+68PHgKDpyCqYhnebQ
4GVEHnD0ckSjoRWzGsEQhHWRRxgWeRUb2SMlWK/JPGmL0AKEYOzIDaENMDLrAyZpS3ESY33lBaKb
5HLZKVES3+hVP84/Bb2dU+9xbJkwRNW9neywKAk+cgaQXYgzrDi1nOZh7uF/zBcJgYF241aRwk2+
+7EgLhp23t9vv7/XnwvMzHaYeSm54eUR5Ho1jq556DwaxnLL6CjBgU6kQg2V9HC/mmebe9Cg0wAr
shBRpo60sjI+Pk1We6Vtky0pEkHfERB65AEa1ni97lvXcELFmMo2+x/IL+MzGKyK+2EgTW6v5t9x
mcP5PlyLvar4MZVu0j6yzci851ZXthP9vB0zA6e4aCF3/ArpKnsSAl2MDdCY1cHhYj54eFOCq5yr
ENNmJQLpGpvDa1NbxXn9n28tLEVBkBylqjHkWyEabpv980HNJdAJ1QL1nSgpEVPr8YE1ze7SYasm
CeXqvbeENwvan8BksGPHXp86bI9cp9lZAOWEJqDrZ+GuNU6LM5fxTFAls286STIfx4yT8h/eSNRT
QIoYoXlL7N7umuG27a7tFhY/uKhKArHpRX9QPOtptugrbRye9hD96HQlOTsqNR0UM4nlTo8MRC7m
ePqguZBG8+TEfEp3uw++U3Gh08bB4x59XhsES6WgBQnER8DNYnMKIP9fzs60uW0zy8J/qFEFEPtX
Uos3SZFjuR1/YXnsNoiFWIn1189zXlmpJukSMzPVNZ2kYxsC3uXec8/in/e6FL5E3gCzOmxo++RT
Zvy27c4rmr9fmdpL3ZtJuv8k+okBpAAVVJZINvVSmokoX7WUNABVpnNA/2WiMltKFygRCCYGKyeE
prouakwvOA9oGt5pURsTupaETCA6nbdKgVS5b5LmFXkFBqZZl8ROYnKINpaxopQQucvm293iPZi4
vV+uDVXGUBEBm9pLTYiXLdhMCUyoEuv1w+c3aiksAqk06CrZ7GfYQNg5oxeUsA1EZRhXoPSUdNLr
Vy5bXO2Vgkz0k6pVkrbW8D801qP5qaYAQfDuLYX7lTomMezLJvhQ1MtuPbWHG8u/iGaowjiuQGge
HU8UFYZI7Njj47Lc4aywdOPBgAddtKOat98a6umqfkjyFX//q+/T/IgHM8Wx6NdQCYWw6E1e7tJ/
t1nhhSDl4Ah34fefVJLLcHAzwgj6x6Ft3h7y9rNsRsYpwy2WUhKW4a0Q3sHBAtuvoAbk0Oh/iRQk
1oqi6Zs+thaFSnj1mq9/a+d3eyOCJeuLvwJIdTKAo4KO66odaqOu1bh97JFCEZEG4e39mNJYgx9j
Hf9ptBL+GrtZPqfLaR6iltTQ9vXn+c39QsENn85bYS9PAXZ6IRdcsm7ptKbGFfle0iwFyavWN2pV
ktLycn6yJ9XkAGkFnTvIMF8fkgV9UI5yRFisykEMzz7J81M70sOgQTxCUboEMMsKUpiHrpiM9Sy+
RbvM30TalMxY9psLCOllYjLJMWfr9einPDXnH+bOCuY06P6+RSU6e+FrJjV8oCG4s93wp8ZAGunK
h0SnlpH74NmZNPNaTZ/0jOpuX4iHounqTanab0kMZaplL2u1hirGFcn2kkr4/OPSF3AIKZpGvtb6
EwS2jCELkz9VOnrDXsif37ERPNALK8NIr1i+F+q9qVY+CCGXglauXbrpwaMQFTOEZiDaZVJNxp9V
nT9DT/2XkSZO7W/oZ3eFY11JPkJvhb8ywzxR8CYbQ+ad+0n3qnLsg271ZjwEyKizT2VCk+/Am0mp
8sU7Q8Ej/VemvpJqvqup3igQjJwAqp1JqKBhMIAMp7GkasIQ5XtrEcClWI3h/x4hGRNghUKXOHAQ
eQ9bheNjKRy63WKTz2MWs+waxbFRDfHiA6u6V62L8nmkAJHAQ6ibNpnsScXr+wdG7ucjD92FmDMz
JwAAPrUnaLE/6ws7ak11rk2vUYEytjTNtguKOY0eRVUXQCgzf9Vof5sn9EhHoQ6IuQ8YXP4DxOo3
9S/6YcBNGgjJxk69LrN5T+Nmdd3zE9oiMrPFNVdky5v5HbtVkI2BqCVa9LZ/qfoyb47eRlIt1PA/
Xj+efnOgM0zE1gETEuhe8enGzQ5+k2L0fTCK64663JvYmImiM4OPmuDJOMFwp0WLNHo14GqZWoqM
liFDVDtjQbxaS+mqbvj1J/wNf4pxO2mqmnz6HNInirsh92arXMbmEcACB3kAqwnuoY951hhy70jn
YmPeru1HIQnwxHCFR4WR9Vn9sL0Dekp2HBoD5ppLD1fxbz3mZbLXeZ8I0Z7EXwxNuXtgRZ6UZta+
TVbTfqofK8xnab7tb5q8RwkJsPDzrzMkrjZ9NDZzw5dxogUatmV3Yw+m3yB7KLK7jfHCNo5yOme8
VBy7RfyCFh9FO/U/mmBDJ6Fbxw6zuELJhqWtvM3GfY0lOoZn667md1zsIrnJMjIHE8/5GS379FqX
QeQhJg3wtS00oCL8q2pkPEf51/BHWRljPbRw35IGt34lC6plM8euMVaIrG7YVAOS0qg/8FcNFbrM
ZsMaq8sUPyhFqyZ0auvKTf7NBAkbvv1z1GLeI5zNyQkRzY0f6SEnLwQ7cP5UvHpQ38nlHR8C6i+C
H9+MTpJD7YjtTTbLzTzFHw+M+2nGHDSAM4lfGi7jY3CoHhN73l7lLp4HK1wjQTHxyd2X34dZJryY
7VyZf2R3qMvGbhtB4UKjb0LnYZBQBeBSGiFA8Q6492G34eF7T1C9TNLtYDlcdS3Wckz6MeCvxGXI
cAeG4LSp9vwbo7/7mvf8W1WHP55dY0NYMb7pum294RqMb/I8/oF57YCBPQZwXs4nRlP402tpK1dg
iAV2wfoOUY2Hju0B2NOG2t72xxjln7wFgVMSjBgrQqC6MVYOOUr1dYLb6toEQuQJlQLSI1bVCpPN
ZOgJwDz0BjvSxHCseAthKhZIBCQBR4OXw1eLZhgjopl0PjaOtouHXxXgUhtm25TgGttH2chntnyS
vvF2W5s5LOcCRoDY2jEC9tZZoz8agzvjPL+0vIUwRC5hdBxdDN92ieP0fZXGiDxJwblK0+jLfo/z
ZTjDli+r6Lb0oXaEZN0tjkzq8GsfI2u/rmp8meSJNI4ykxOoEsmLXVQXwxXoGv6u2+KIKGlz67Jq
Myol0geSm5aYGPn9WHETrod6vvNaXpa3w7DP7fjJ244dYPNiowFnx3LbNjhEU5pCVrRSZCguH+nN
MuNp+q8hlPvRtK8fkx2/IN/iLRLNFct2RPgL6GdJ7Ye7ITKj5gofXBBvG/fV9qIkTZfrUU9wcrSc
YGMDSksrHer20SC4VDYajqlSyYFu1MC0sXNb14f7ODxQXX+XP7zAd/qbazHhhPCpLbg8qj9vknk0
WCm4w8c4ReHMd1wXkPMAYLKtSnNGy6NEFKikRKYDK8LYxVB0R6hCRWgSP0lQSIv7lrGziVme/4BU
/7v3xSgRGlIIDw+q1vFDuVGR+fauaYxDgiJyNEWhcXgv1QYUcHjWjLw6FCnG7qnBk0pgmCw3jfKf
Cb1oykaKUF2EPdSHnH5NBugxnBmstXh/x083eHu7cVnCj/YIHp9SCPB0qlOTpfwuS/2cSb5IYRrB
qFfRpxzlSlCz72TbedmYzKjXTx4KdTTxX4ZwgcPd8UNly5Sl1lR0j+Po/NTgydiuaYhOaWSj8+mG
O7YN6aQgA0ISO85qeZVxct8q6M9D1WZU/Mg+BOwZanAONIa7eoLC/+/IZRDoqpNUwL9umv0mDbHA
bBk2I/MU37lK+W+GEIYQtOV+aAMOGq1oIamC/xFd/2Qlu5vVIX7fNekfgqbirbMB7zRjSdxZhn2/
kTpCHY9Y4ZHYerxmjbGzQdOaS25p+Pqff1cynGOHIpnZJGyQ41fY4jwdd2NHvycaiM1t1GUk98gq
xHbFg15hH2ochMc9hNAo1QEG/1LxHFnBNUNg8UIaHsO46GB8jOBVbDmGdy2ZW21Rr/BY5ZbHV82/
ar3OfS+LB3PN5hQIGFyQrJNHIrrsGJ4MtEzVDr+7pGBiZ3Fk2inEWgdfejPDG2VtbxnEmjJloV2u
8RTVG1c/7MpNuEv3xEaNmEzbwmjg/SN1Y+yApod/zW4Iv0km98qbdgnGtEO+W5NpXN2MGR+ny8Mf
nc1aiajQyFpCfYjCjnwvUaTGJjGVzUPUQ43yItncMqMtQ6RduUfKsC8H6JkZmcXdbJx1uwPG1GXB
i5PqyZ24ObnKtyjieHPelGHv6wQsFJQAmyqrvncAaOu0IGI5blapjHF/jgM/k6coM8vGoaDIH3Ba
QMaMPW8seKjilK9SMAJsfW0l6bgTN4a15ZAqM/mmzpRXy8CbsBqqyoq+ET/qeb/els1/qgPhRm7K
jbZ4/Gthwv+7UA+ftdqYnXHMMmsBhmE0eXKsLVVY7/2sajAPBLOaODCk5p+AoQs4dxRhsk1h2PZA
RvRIOYwATCPgNDx83VvOfSe/+g7jqAW4A+69IMrWJfrl9cc8xyh5TDBKbKukpTsD/LO4QOO1iisj
phtR9ghvkxzjpSc3ZKFmz1FCGBHz6Wj+JH6dqDsj7kpKddbwxwAGgFqdmv9I71PVvT6Opqly2zHN
OBMNTcBkZqV+WhZuFm2dgB1lQGuWbe80jUYYx7SbcFZcN1t6PmJ7JPqQ1k1cudyREzAaUtVeSnPT
/+DS1WbaUuEU/xB2JSnbZfLIOVbEOxNOpHkEmPNpFF25zQ/7upq5sRDO5zWrn+MB53u8bXB3+Jx4
h88jRL41aPV7ET2MHkcB9jsce7pRQeXQ9OSgQwPpdVxoAt1Km2IU/EA6S015ogQOhDDOaLgSaK3A
Zt3Fwoxka7G0gOlCdJG7qlW6fEqesyvNDyr7ywD1AtEIx4ek2xeHcajdFjZriqqetQtnVBNW+X4J
nKVTuMn3b4Sz54stZ6B3SZJ8lT8j5woON/Ap+fz68WRVJmsixc4ne8Xy0a1A+v8HwZ1nMIMeG596
PCPQiUDyP3nsHV1HW3Xg7hwURkcN44a29aPgDzXxgurgpeCCjH5HWj11oCoqjDEAC127TYDVcACj
8S6BjeFvSh6WDTUMgwrHx73g+AHJjC+7we/oh9Qrk5GpOszsooqOhXua4/BtjoiVUIAf2oACr8yd
zVxSRYfoQlofRn+Ex5pNPnWSf68Kbhx12ipQOrIo8gUP+byGPWd4l7vhzouXr+rDc7JJhVp6qJYj
MjKklded3dkd/WV2K6EpaXUOpy/3QzuDbDiMQTOLekyTJlURhl+NCsreIVhl5gAi/VGcidbnDzTC
eh5TpAn9mF0PZwD3Iw0llCUsIUgGw172ddWSfVJkteo5peXo0i87OBD8sypIvnqO2lSm39nwKQwE
lV4yPju38FOF58k9FXEVa+cEvrDGLKYXq0tjGCRr6C7AYdww4hGFRCUNzsL4MOAKTvyIzrl2b+Xw
OdJKk/38Z17kKZkzv1wwOLlSL3w8+NmTBv/CYDS8NRRCOj0BRsNIwQOmKVGVjGh0gYqrJf5GNwRv
e8e6nRMaIUxh/sG87DdLMPYZQceggyjV/JMJQeYewl2flM9wjSBCzF7eiBAhGbh4Ri9DfEPTM8Rv
ZK34H6kleBGWaHAkOtDrd9K580uskUDI0QqlGEzp5Fu4h3mc93a/fwz27dUcZBvDoeKyyVd7XAeg
XHZwUETwBkI06DTuGc/GTmIew6kKqcchTRjSsdM/RtH2j7ws7wxlGrhTV49KVshrMK7L70aDctFg
5Vwgw8+Bmy00Ca4JJHsnNWbIct5ns1sYPo94M+KOabubaYygMRFfhdz9be4M5y1vGJpS0G3kneJi
viYLOUD3i63N75ZAIN62vaIEBgo7PoWGxa77uO2KRy03nTjS7yhRNVkogvEHYnyLQT08J2vnbfxp
hWso57joXUywwoj/UaSwVTE8JPNwaRGc10/4J7ETQWvkRXg6wsoIOiiWId0bJoJgHs9m/DCQwKuD
ciSJh4jv98Y3kSMocftHY1gAM1Uesd1C/QrdRpekyVPQNssqapPX1+pvvjHnBSWeBHOKsD55ie5U
Rn23mrNHxcToJXbV/GT6w4BWWkg2o5185g5EVBkl0EtEMPMPX3TeGSCDKWBdOu+c2f/5+rP5ukaO
20SH/bPiCyN1YwmePNvgdkGzolB+0kBXwo9qy/0g2aDY5pNV0HVF/4km6gimwUIWibsEudyaBERN
h+UCk6xQx3UeMDMyCmIw2DngdBrAYhooHbkwDaXRSDwiPEuXkqaJQVtcB25+q8tViLQsGKFWkRYC
SUDpeJqIicamZSUKvaFAWsTKxpREYUKkqAgD8twwQyN2QLiLkgsV8G+gYEhMdPiooPBCwjv0eBss
PlVCU8QBAzu2ALszDGG28CLyirnXDv/y1fykkanx+/0luOii8ZvkMNJleitVcBzvcsLQuPSyXvF8
LsFIx0Es7WuR8UVPjuswb1eeZYUzgIiiZXtAa3EdvWQP8kg3JCtivX6koyS+/CW0UNtB9BbUCw8m
kRzvisy5NJkwTKXjRRaJescWsD07grl4/Ppci6WRuBWEi4E5ji5OOgPNdAyDDnpzbhGGUcK5MdO+
hErx13sVxqN5j1y9hTRjnE6LBptTTFZRbYx3D7YdxnXSjKsoNAQ3ROOzA6Xl2xs/6TDtgZfEyN/w
DbHXGPD5wCf+f8L+QcaPi0ScrG5dc8lUfbey7zKLUDCXleH1ONPESyCzpBxpr+/B58HxyfsR08vz
MTLDbe9UX1CSPVOQBj4asnaNTw0yhJ8yAVXI5wsH2pMOi+1lE0qbrDAIpWtWl2Vn4cdqhEDP+uPd
gNpozNm7qy99ZptYAJW1CUIhlVbL8C4s3DddfB0dnPdjcd8GGXG9QHkQy4Ip+7wtrE9RQ2+WH3j1
5JOAyULEhv6IWoVE8gTMI+npig2GRG+hrkoFtC4sDedp2EFFamK9QpSLqIy+iPQjzyVJNzQXM6mX
WfijsuafUVf+kXscxm1/1+73HzS4I0rom0p/w1xi80jewdDip765ppCapoY9k4MWfY20ZeRcr2Wr
qd2m0WmE6Fxh2IJKIXeSoqfAJ02T1fE1+/5D5eFHRzETMiTQgNYtvyfOYWMsQ1kkIsvKnka/SQuh
TUSgF3KSQZxcFHicjyowdGhiN/NN+ou8ZWHtUALQnzEgwNqGGCiqZDMnhh0jOFnsz8SJiH3E6XYE
djEppPpV+pPmoPng9nydJbk0fTu/LaUOhk1BjiU5Eqf0uDZLp3iH3f0nndr1drp3p8Of0h7qlEhy
AGjkALrTZS6Wo3tUp61ydfQRmldg+MIthakOWADJTvqyKaKpKY+3AloA9MJUnFTYxEccHxVh67ht
6trTJxkcVjaDVQ0yESWJ3Foi4pMTqo4ROdjoGtIy/RtcYCwtvr8EG92A+5+na4nsFqEA+YppjDxO
YLWIiKw5vprQBJOsSkyEF68TpY/kI1ZwZHTqQ7aB/3GhHTKNNl5RupK6mVELDGbRcgVUSOYuotFz
k6gBBa9poWozji78adb2sHn92DidptJuR3J4ggGIiz8epiclcLmbY3/F9zGvStIB2WDqvw2fVbMt
ChsPmVbuchSC2hKXsDHISsbgkDtV/Rg446PKDCJOwUX6L+FFePy0xOA5YzwEzeSXeQIY/vEnLZOV
n+96a/wkKERbVd6lcgfS3DwIyqu5HP+U1CFqeuaGDS49PDvUN0Px2U7AShxAMWCObDZe4GndBubz
AUl7SL60cI0kS9WHxhAieJiuVT4mOYQOi3BGZhgh/iVyFJCniYioWjAL6RYl0ZIDpHr5nHQ5QTjo
IndWRcBEjlPLeKObOzyov70oUjjNPjCvCHY6XaVamvjUTqHcc6WvyrL5o/OZL3JBitWvTivpmHOw
qm0GPpXdbxTzY2xb9Pd0uLnd8n5yFmzrv+XQRScc3cF8/Ci2iUkRVe+li+sfGOiqN/mvvaqnxnYg
VFkLghKcivtDL0XXufIb7KGh0yHvkAmfPBIil1Ho6nlc9DdzSOQIelmNkMR4S1qZXDIL+YX3eNA1
jKrcWLOBrZj4O/hy9Vr98zaYNww6n2RE0vvk2AVf3NoHOKWI0fVAXowp38vwuu1JyaL7E1mlhLkj
W2QVh/jTHZijM29IuIuoaG0iL+WuIRMsIWQZij4laJkYgMFlDb2+Y81nPH1hWPK4IQNlDJlOP/MS
TsvkoWH6Q05B8mHSfEVkz9GRDxuHHGoAEc+NDkX4HjiavOlNuA9EJ6j0BI8KXwDAUV9T7bunw665
qt21tIi5TXWi7NN8ZD4hOwUdThKPqfITV9wogGf44r38lRmL7a+nZHirPkiLX8psU+8AtC47ZsEg
cfJ4Gg+w69gAkrhkiINsh0wJZtgiDbVYD0jp1+b2YxlE+OUD81cA7aaL8C/6pJyOKM26EzkIfT/K
DkKGTg6UqdjW+zAE3uL6zQPgsBmxBgMPVYoyHhFdX5eX6gEjnodKZ2IQWCWyK7u8FxwdtkefdkUT
6vIfB4WySrnjZ4IhPIZTXhXQtp4FIpHUzXV6V9W3lc3YW5inUqCNxwNcs9EnHJEutHXmd4Od30tO
IOKtqH389hdaZTNKOHo+FzgaIzz0mKw/yvDj58u6rvC419M/rPfOmPxlBM0sPsnfvQDkLNqRSClO
nYrfCEMtmVfJEpCZjFGJCItWu6D2IcJ5XRuxsvGV/MbA9i238RNtGzmiDWMWa4vZCZKusAGVeCHx
vb6XTonAAd4UABL6kdBBBUCkxz9Q6NdZCCkmftAiUA+qLAcVAgJ5FMttytUXEamGk/J8pkN4yhFx
JDNQJO2YSq5W7Ey51qHffmeClGleLwc9nMIAemLGiZRfTGX1MU7va3/p222z8h7URMp8Hr0JGiQg
KxAej/g1E5agUarHRI2B9pO4WQah4MKUl0IbcIKpopCX5IX3eXaYG9dOhjsRSF+M6cfx+2zLarEW
fCEeyMIGjOeJiunx0C+PhCYZLaZA8WTk7FHxlEjsjF2MVgV1/oN8MQGg4aogy6XgjaL+Zl9Zd5rJ
6FXKDM9qLiGyBh07XtXcmdS0UkF7IEEnJ8GS26UzL8tMtRe8rVPnXTruHyqLMmjm/mQmJDsJscRh
gBrbmfyXRb3uVvU1z42x/87aLV+LbPxLU4qkUS4ATSld4rjn3wMWUoXR0RBIVS0SaCdz68VpPsbL
Qv4Yx43LRSyQQmMs9R/Cv4aAja8yEaHzUzST6Mv/IEGBVF8EmN4t7dcwJ+Ycr9JuoG+lDR8ohIT5
iqtgjKcoTTTdEmjgYrLxL7fvqXmbaSYYpPzeOA4F6tXSFo+vL4jzUxYJPueE4hmxc41O1RJWU6bb
pCffVxMSYR4maX3ELZS68VnTTM8yusBVqcdMt4vvCaO8DYkxy3rnHZSGtxmY1utPdTpuYhOFDMCJ
XRJoGpM6frxMQ7/wD8PY2w/C/U1ayra/RTx1b5oXKiXpJYQieYxk5F6Wp9LPMkdjpYqSm7jE6yKg
M+Z7vGdjCghIrxiGkBLQZe6zMHu78NxaiScrFVsvcN4VwfaUACcQSOjWwao4DPaDCa0XKyzxSAaW
K5Yq3b0kRxSyiwpXJKYS8AxT95ZAVpOWAG9Ysyf5RGacbQv8jRBxvz/VD/521a0X1N6vP/GpPT1v
WvMn9pZYkJwKpwfsYUi2u76dCMOmzhig/QEfGNsuPLttbEnWSuxU9aJXz36gvud188m74BPXNtY6
3MpO8NGD16QxZ8dZMJJUYKw9sKCSZC3qsis7ZBobxR+Ckh+DJBZcP5hfPcmGvUrxwwC7UnUmgYGa
QnGP85Vzgx1UvXIeNGAyohbmSDqZzNtjXCewwAhcaLONkiLjBOLYXGR4KI8I84gjCwbLeKyrbvND
92e7vyRY+c02UjBYgC8ybhaMUU4+vLscBvofd0SkQ+9JyZSm9X3TFI/RnklvuiM5g05MrwuHasWb
SBMgnpfUnSrFLnODTuHMgBqFtQh1GVU0E63T2eKw9fB49dr8QdiNbiIRXCTYRVXKlDz8aIe8JNvH
4IyXLksWJd17uEijQLo2B1o6Phn3AHA5Kdkvt43nFZWHd5NYVWx22p9T3YzbObt9xJOaF2da22J+
ig41z8Flz/TexkEQewXItLQTIGjfTcRlCBukS6Mfgm5c6sEsktKAvbVAFX99i5zXICB2lKGcjsh6
ACtOrx+Qbj/cDvG9TBY0aDI7Asa1jIUllVBXK0ueCmhT7DTtEC1QkzM9ECBagQxIB0/tXoK6vDhi
aRiqw/715z1fi/4qxGQBlwUp4HCNOz48Fx8LjWKLG6pRlKbzk+GE/eJ2ie8vqXsUQk5jXiwxowyP
VCZpUGvydrNLQaGnqDVFnJ4J8kDM/4lRf/xMQDpx4UVZe6+1KP6AODD6zKb1lQAOPqmSUjRkUj9v
DL1feB9MgKCGyXT4UkH0mwfjqmEggskD2489fPxgg3eYkjmdVvciMuCxzCQOCrgZIQoMpafi6oQy
DA9XgLQ6JXvhk1IBWQcQY+wRNDO8zC35zWd08csI8HaVKwkny/GThYs1+mQEu/fKHBVtyFshOZHZ
H0eGdC4oF94qql6fUSGdLzXkSwcXAhBfWFpn/Y+vTcAbYxTL6XIqPrDyeBvlcbW6N8E0XfFJmJ2d
7q/GeIskFdUQx7gNDzNZWX/JMlzAYjSvbr1+d6NtEKfBXVHYdJjh5v/1NVnzmLpR07gs/tPiG7PV
rCgom+5V3ir10vPBBsVrfUHJRqYAOoc9nODymdFgBZWofta7PBuWQUa4rJk9kQey/snJ5XpAs0GY
DX99/DEz1Af7JAmdezMbkZEIdGAjpcKlTl63ZNA9ikXACOnBrsmTkiMASnmNLV8Kxcu8nvNuhefC
QIaxBIkkyM9P7q02QTIdpgf7Xv5Cck1QpyJRqoSoKo/ldCP+loqqwgk/UdP+IQXpGHV/BmNxI26M
dCQhVu+vLzbzsY6KKdonB2YrU1/8UrlYj9/Z0Ng7a07m5V7u7l4ZAQSjjCf5IeHXAR9mEF3AH8Rd
UZuq6GuFWorPIqmCjY+HkH6VBy9WVgtF/aBaVs0CJ5CqLM+fuDngptqiYGBXW12KTDi/iflJmI0R
6O36PmXqSU9o7bKWrJR+ZCtzA2MDYyRuhHwI8/Swvsxd8TR98uPFARW7+YU5K/82N6YfMw1hw7jU
RyXBkE8cuNdf+G9OHNAoJI8++cE+p/TJYhgS9xAXWTSZ3SPYTGWfakEzCdJ8R/7WagpNlghtkKpV
TUy0Qk3JlQWXxoq/W6LMCTgLqazYJmc+U/NcB1XQTffq/lRSC7cQLVmOSUbnx3Y16XLM041xBtQ5
AfOS/Bq0kOpFlmtCCy+8sRPiBLZA6k/AW/DN9PmbU15Hvw9rKx6je83VWaJI4Vfv5KCvOdvzOQ02
YuYQv4xaOiz9NRvKE0qqQPG14H3Z/i64yJuAl8cGOdpA8r1gzTE/4OTBTuZ4A4VtOSNxGOr7aMHT
eUYFlHS5jfqXCSKqlQTGTFYj1u/s9VjmlOjWuLvdF3V7HWxdpI7JhEqY6cRVNW1JP2Pgjm1at8nH
Pb/UjzpkTWX2JcmICYwaZvRRX4TGazqKGfQm8+5rlNsBExd26WgzzU3Q/FTVjGvoDuXkAGaIfjO6
HiXE6FCcXPH6fuZeU6wxW4Hzu2JuhqseuyFq6nsvQoGiy7fc0nDnW7QwBLF21+6KsV9ZwLjOR2mj
eMQMx9b1cuAP79jOIFpMC3ZJu64C4Gc7luSjhFuzrYsPIF/9rWC6QVIsI48xmvF8+FI127+6CZpb
srWatcnBBgjAFgnC8VKhNckyn2moPQXrqOSHQTY8rlddmBDUQ98SMggNV3ALo3j5FsYIXPCKyyNk
XjBGAXdjKI9g0ePEM1kLszYo15a//2701iLclSkGGlPd3RicVagCxXiJbI/3uTj8gWE/DY/bfMjW
c+92162FCUViLzhLB8tV5kGwWCYGBGCr77oWanpYgWfYMwDeWITuJmMDtWRrXQDAz3csNl9wnIC/
NA6iVjhed5kfJf2APfeddoWme5rzy3xJbOKyc68Obf8hGdHA03eYgk9Bk6AjWIM+NrH9Tuw/OYhe
DpSgXjnbFMaFwaeqCjRPO9mybsY23pPiceeFfG95hwD0BpvxILwdXXPo9ugM4vwL9Hhy/2K4/aIn
2Asjim6KvJul3yIto00AZZ+LD66FRskbKDPKJeg2JYqzaRffC9w1TUnrNKh5mHR0q9xmyIrBKHJ/
b+3aWEhtKS2jfb+7zVso+5n4EVkFS2iBSWwnYLXyMxfL2awl6fSsirUf7gndMXMfawU3XhM9y0Fv
2Hn888VF5zYi4Itqfs+KMQikEO1AZPVLxGoO86K6mUF41+6Q/MfYpylv0HZ3ziZc0LDMQopnVAkm
LaCibOc9wezhovLqeCG4FLXblnWj+DITYiX/XHtGjmbZ+ad2y5ofc4gpQ8ZO6VoEaLq2q0HqA7rW
G3yvfhj+j9fzAroFipt84AwpTtq/rrHR1jH6txtJIef4s53DzLBlca7GVYE2brz/nnvxD7FJjVIT
FS+pmiMbHxQ8xDWLGRtofM775DKdya5NHkQG8wbf3di1tT7smYbz7iw+yPhnEbbDH3DXg6s85IiR
Dtzp+tU6y6cPQwfxIixEl1jc9P04VrDkAfvsXlsfSuiN+gMhil3MA+fJjrzeFu/AHKIJ38J1byuP
D1XtxN2Y+a27EfmDqpSkFmUIkk7CatpEPmoJo1FPCdjyGEUO3B8LYMI66tCdgN5Gz8qaMpntmxC3
/ShD0bOE6erKP6y+jg3OtwlL+MqL4/FhbGVhHg0ssAXKFmDEsyF+l/JcHr/FdTKtfpqvvwxko7pc
7whPuwbtCBfEVwNTW1FkLC7Jn7TfYBKIdo1pjHZBD+tvXVb9tJnc5j8E16F78q+DOcw2Qxd9qbdj
si7CsNhQFSM1PjjhZizQoZhDB7kF11DEzVTMCPXDQf722olarFVI+mACbInWZZFkZHeAncIdg3TR
e6rG1Q73urlg/phOD2XEfkoyfrvWRpEoGUm50q8KOwR+ASLayGMxRZMX8f+tvcUJnKPtLSt+3Zig
M0sgE2qJj5AQIRvxFF7IPkNfUtxGKRpJL7C6a/RpKVnzfO7ugP4Cf8X4plt0LVaIML1dOm+G2udX
JFww7orfgAyiYL3ye/dLs4t21Jlk2WDZh1zG6zlvjNajqiv3Ni2sHffnXLyJ5r1Pcgsm4y1aYENz
NFsFC2lihho+TsBqyNMVd1uuuyTBA6YLwuSqahH1VNwZ1Y73FrkS2KSccZ6FT7dds3rVLQq08BJO
tSjIwytvy+YeKh4IWjiWWPn4pamcer3HKevKDVizeVA2lDPFv8ckHzYjutl11MbTh7y3v0HE5gWm
CBy8kNXLtkNhq4Uu+NU4NcK/1WIXai45RkcSrhhOojZ7Aw8hczavwVimY99WO+O7K17givsz8eef
1aoJvnp7u7i2+uRrMnJc2EELajXLdN1ib1YrwNRkZszWsHe0wanWClII8sNbvFOhTWO5i9GJU0BU
5TK0+IVLxfK3BdPlAXFkmc+rwu3qR3XgkfKSrxe11mNXDCkBZC53U8XRhuvgz2HPR10KfpJDMn53
t1bPHUwhENb8rqXNluxQ63jbA5SsnJ+87DgAvRUfoYVjxSQcQbTYQt5qtN5XbRyBy1XNVembQgfN
1Nh03Y0H831j6Bwdst2kCNyNO7BXy4ZCJ9nyccuRl1H6HDAD6luNiu2J85pz1btht9coz2kpY3YE
8Umss074mfhzbJB10qn64FpClwZgRV37XGlR3PHTI3KmaKINwiBk7ZTtX4mdkpqObLoa+V2MbBh2
Igx+DuM84+j25t28aVdiI5KTdyMdfyd8ThIKD0HmzbyQygcXcQy9B9vZz1dbvzpcI/u1b7xdznHA
Jef1RXS9zPwmoWpGN+6bN+0OfLJkUmbNTn/btNvxOjnk9bVaoKo4OJtmGOpNO7B0pCvxZt6Ml8Xl
WzusI1Kwt8EVB2p6bdrESN8XKpotyDgpePWk3rr3h3lhqB4FzAJzLk+65H5dH/L7zjp8cTu2VttF
WOvxR1gHvn2ZucU12x0HgKbe3YZUYBSVC/+s21JAZ8v0xgmH7E0VDumt62/9jZfDZAr4BVwp2Z9j
SLG3G7b2dTyFE9dl1eHJEHg3WV0Pb1qyaK8SB9oEzvH4kfTZXRSigXKLiA2d5e2GSblNEvTB7a8Q
R0frqmyr93ky88Z2jEq4sO03KKQ/Lqu6g4nK0OlQExriBUXtrwNvCddpku/flhYPZAUTOjykdjeZ
t28e2oH2s93v/DfOavy8OsgRBb/EdRtJUjdzAy5lONwTYNZtrJ01ENUzxTdOUCUgPJj2qg+6y3vV
KDOn6KL1EfXItvV3LHoK56CKoCCxtf+Vlbs9wlVAyI78sQ4ULZkoGLqcrqLLa8SI1DLXRuulIyzp
nOjt6OcRqfKT//5fhKmDxhcZsZij5F8OK9MozkfMmXA4gAAwUuBW+wONBUGxY4s61uZ8Xki3vkKp
/rPiVW86iyXyekt4jhYz/iGQbhXLhxQE6hRQdJap8OORJHaKX7ky6IiLMHAw8B1EH4+EBw0Zlb4u
1gfZ8x9VCKs+0ZAVxuWT0vWYGFFTUUVuKdqlT1Aa+T/o+s+gKZiClOkiNSj91RTM/2WcPyQtBtNp
W96jiXi2QWcCJFhWTGeb/kGwtpJzvInJACxKaZpFelNwd0ZvLdj9shrc/d1zCY+ghIeSDXZy3EUM
EFibXXyo7qWHEZVYHECTLlkAnPACNWl6cUqW/2DScItLKl4BF4ujqqgjk3EIrQ80CDUxXDEG7kqA
SKLi+2TZnC+Dc81o7H4/x+8XvPXFa5GySMMjjfBFOhCNRs7KBncBpLuwZM5bEoxm4FbRSjOJYxRy
/JO2u7l1VmGfPAP2kEujga5ksr/lWIeOeHZqFq0RrEBLQVrPpmdUxM7Wf88U8o2wr7HReYB+SuND
w85htiwepbXPPjrZfK+f6Fk6hR+4RpCv/xi/afs8JjiIIKE+AFtHJyhXG81lY9eOxRgRev+vH0NA
SOqt5s22ilK01CwjLJdEByOQ8N+d1z2InKGpiOlt9RfSfF22Uj8nUrLOGSUDXrM/EXyfck7LfRxb
4x7wDYIiF+uTCLGqhiTnwsYGH2YmnszfNUuWD5oiIKXZEvuMkRlKVO6YBgo9rYpivQxN8PLc7nwk
hgW9eGMY//IfZk/Hy8Fyx13r9DnFNFQt8Y4JFnbWTkbu7TgQ6MXyf9maxtiVwZ1NPXvliegZiZVK
NFEI1iBEcyGLcBkuDgLOoaUgDiBnuRhBBoztTl5mi7YFzX4W8KKyD+MYME9i/sWcO2noGvaDTLAN
5zYf0B1M0EjwwlL9VYIiytOiZU72f15/+L1iQgvvCaXGGU3E7UNAmLkr7w8JhKs5uFZrGE3ciqJY
AhjKE8EkpIvSAqSldGQNdKR2NIRnCBgSHf6DhKTzw4xnky8g6w9o9exWGP1mKQs7fNTe0JhdJuIR
bk0MM9jinFeYe3sYhdsJmk75icEjF86e1So9hpEwTrbJRbMm94wQhJtnEAiq8XT6nCqDlpW7next
OgGHUHSWIHq4yexs6lu/klGEPBy4mKOFa9Yr6Pu5HCRqUjyG4tVfyG5jw8JDrPfdRE6TfjFXyWZ2
HaI9qFD3NLkiAuD689NrAeIkFDUpbNg1yh96aBmFIv12UwTu7aWQI//8hEU1o+wnBmmejQrqdEtt
D1lX2gvmXbz+kaXAOSBqv1gvo4PVUijwQFA3l56f9df1ON2rBJf5eh72Nfwnpl0pZQTZehJn6F8W
6bxz6j86FArGy4hcFQ1+NcCRx+M4w0XTTF3Yo5hBJgaqh5EOWyhf0RsmBKHJPiODtq4gNOkcpIc1
ZmIMLmj/ZemEYY1PLbwM0Y3THd7ImF2ECW2mBWaEgJOMh31O4SEmwbt4R+kNHWPJmtsyUwZHVszk
SVmzuFE7hwfbfaQLoExh4K2oJTKyRBXSVBLbpx+m0DZT3EzMAqwLZQuSY3mhC0rORklw2Og2FTZv
0T/DHvXfCnR6/Sw4p4yZMTOUAoQQDANPIciF+KkJiLu4H6ehfEc5Hb1tLbe+S4qVeyVD/igH7SrC
nQ0YUcxXUQ8OAaohk1MGvkZiqDJSYunoQGvlFbvtm9Gno+qSfYg9l6rSGVJHAhC7qVpKj2QBqrVR
kd2oX3xjsK1qcotbhhPNbTXQ+w1756cd73ADzdwIJjfLAqcYatdUG4QX8sauVyxEHNq4KrVnMLrK
7RGDqpSyObMpBS0f2ZNckKqSf0QPWaxdFOL0J4LXYu+jAYloRQAobTDycJ/66CiiH4uwsaiyPRxn
Ab0GIZ6d2ral5pmHqmku1cKnp96KXDG4m0ZWyh91StzDigxMsZ19vL9JuyfgXiNZAxr+0i2AIjfr
qd//W945ovJXzvzTKpbPGEddV4CSmm3jKFmsffvwF/fYw8CdKKJPW9HlKoVBPP269R4OXXv//+Cn
8COssEryGNohu8PO7vjkyNo0gnQfeOZHMNbrFY7TDfAxBFTCQPXtWCaM4gHw7u09SQ4o2lGhkcBB
/w89ZUBGE2KXEU7pW4rtm9dX+lm1YB6QoTxD0pDXfaq6GwKaHC9fvDvZEhkCg3jSqt+frXziNwrt
UuGVEGstRYv4i7qS7XD6Bjfn/TBTLiCtNLSU+lKpYFST/31y6AHhwgtrh/0Bm/vkDQ59TKDqwbsT
fYZO7cFwGRohUArECPAG3H83BoY4h3IWL2sJCCTwVtCBcsnzGWs08d4x8QBkBGCHmnlo7rqxh6sK
MQP+iiQ8GiXQxJMUPDyJoCmBuhonHYsDdHllxrZIKxQ2KPJBBsk5ZAvX9IjBhaI+1ET/9MdmuSg0
ZOWHZ5EELQEOdoK/3F1l+ZjMMYpDq0Kv3RU9jf5BMwSHiZy31Dln6MH9MA4O8NEMN1vOQ1vAiCEC
Tsljdm0CYRkF0rxSM8SSW7D+WdFpK3HWtmjex1owDx51zDG6m3wrODC0+9t8X/XvCSzA1LTmuvFm
pgHdAkYd4bh3VU+H/+XszJbbtrat/UI/qtA3t+olS7Kt2I6cG5bj7CwSAAESPfH0/zeWrJQFucTk
1Lk4e+8kDgisZs4xR3PurJsGY0BQ3TamoSuA7WiQS8zI6pxYc+x16BScQSOvTA/dt7vzBPDyyoIm
yJPAEDwhNhPo1whcdtri2naTVNsamQVf1KUtccNNfVEDrnLRV9+diD8SvfR3XBRR5GD7wEhN3PkM
N2sMBtE2AG2F4LSnhgiTMABdZeEUF0qTbRoh5wf0TBMN0Kyp5JEdtSwWtGDVxviY8sGiX06IKtPt
3DHzgrtsaM6bbEbvB3/uJysyrcnc99973QfTccri0T0SfSiigWi/GoYraOK4/iD+xaKCDMtT0aLC
4M6WPXG+JsarzLg/QugijSw1PfZPTwOzwaQiJHqTQdB7dcyKqBah41mAK8MWsyH4JOG1pR5aMQZz
LjJ1f782J1ugefVAtVifUDqsgNOnLFbqLNIqWcBJsJnk+DC43emu3OOtU9lEVIvdhisZLWBwkcN/
g2CrmDrxRoTMShepnqTu4++btr+1vNYQ5z8HirkmwZ0QJhickoVWUK60KZPDJzmppriR2D0+EzTI
hYy05p1erkxBjnz3JbmJ785EkIk5t07MCli+3LBrghUOVog1vkR750yYg9WcEFMkFrnxoGagLlX3
Pa8eB7d8p+JO2laD1wkMelisPzgk6TGimv/66Xg+UALQEIQQVLMvj9FgHYTruQjaO4lwdI/q8eAc
PciuQ64kIsTLg1LyOI1i1PFIVGYZfwgjpIS0Xwe9fR2SDZuB9MJa+UsZrGMJOGYq52sTyxw2uxLc
YbmKAAhvv+dXE1h0jLIk5k3zcyKE9i9/SRXEQzfMWXvn7sRBCKvqDHPJ6U93LSTaCTm1wL/OsEdC
VjLunNMuTP8IUYKc1J1GkYMXXLcVwJo1H9VhVhyg+szct074ccqH8oJPtD8LCyLbNKYco/lvNzTd
dUveHIazO0gDJqdfQYe3vqGEaW/ymamD9bVJRsYuQSzjSRS2l0xhOmI2MAI6yqazaqGXVwSRborg
pDmhurDRrD8hb8k0RQj70vZO4pb0wM8VmqCuH/01g1OFViLc1VCGOaIN7VO6mAJrdNkXHZNPjDo0
wxbUBSsK/B6v6TBbfZEA6QnLRxkoxbw1uhSAJEdHS+6FHi/5gqIG2g6BHZaFYqbIi09KSOGPkipo
RQToS92QXaplIcoKs8BPby+LV0xMlkWQYM8XkRPmoyBdLov1PO7C9ap5ehsY/+EcKwrtewt4ACso
xVuAhzy/MSR51I+oM9pkzi3wLnjlyCX/u1d17FO6cjQQLUtwQ4A04eV6DfaHjqDtMrPcVQ3jzYxc
5IdgmTaZMvAHtkDzZn1/JcHVqxaJT4icrqsGjxLp6v67JURMTwv1HMSZ5eFxdi2At3yFgg6f8vFe
qjRsnO7dcbwXqhVO6cfWv9ChNTLalSrYYIIufovqaIu80ULKGUEC0rc/6Cu5q30sPwAOl+kd6pLF
e8t2lPz+MN6bmdWD6Q26R8irOLX9wGMkPJNOuytqc5JEbQuGzy3BU/Zb725bbq6t1IRbQEiWpDLD
GqU+nDnrjIp3yHHY+RWKyVMjmoeOwzPT8C6f2tlusplxRnOvtGgV/NpmcuWycW0ydgP6VgXADY3d
J1Wmj7sAjhXkJtDXkoQklHiAyvwvHm4Ju/Fw6OVTWLWwb+msFl+6cRmf5xuzt1R0a9tawpRYQ0Vn
/0sxLKdGWxkWa5ZehqO2QASBK9TPeQWZwCmPkbuDV1eTh28URDj+D/Cal/byQ+fzrmsrPA7u225i
dgu7u01hE5gQOjd3pwR3bTI8NiJqysEaSjo4zI3u1JTzROore6+yt7VzhCDJ5k6QmLsCcxXfCbe8
s7qTBTZWvWQqWCGxiv5hhEZVgMiSiqfuRikzoko1wVOUiZYNc6tjXMlXrS2/OcMshsoe4Tu17svf
7ATVjh1mdvfy2hagx83yWbptWZVYkPFAE7OhSbW22UhV6p6DgI5kGCE2bcSaFfxx3CD+9ZOJv+km
aD5kZmNryJ9ulWpVMlnbB6yRH5531gFZjFNFM0iBaMNkCI8TVCUmp4CZAmzjVDRZBQclvPl/EWH/
qyeDAetLmxqgPVysXidqsu6QDuXT6mVbmYrgIG9zJTBR3i8qInXCa1tpUCMMTepZXVMVlanQseOc
MP/1roqUXQaeDejObGCBDtLjr/L90MAwZKWmP24eulW+H9sdtN/b7M+SKMDJkj6/RT2kOV0K41nG
RzI48nf+X34D3Qfhn8/1SR0LLQyFL6n3crzj0tCzH+8IXt+apNVSQPDw2nr8jJfrMAkgFuQbt7Hv
VJ4CUucDB2GsCekdYYXZpB9ap74dc37brr9xe+8fhw+JjwbW6fEUFX+JF+IjRpkKZxfGM3D3slNJ
nKBMos7UVikgZ++xML9LJ2YdRU38EJIEok7DprvgEKkuqijhM+0YDaXAxDH3J+NPIYUW2xQtKEDy
Jw3v2zfV64oUej4XJ9K9WCqQdHmA5elulzVsZsGATeV6J1nahuJiQ5vo0CZhKGIdFcGuiot/LJEl
uG9hlkpOUJLdxC9IQ7Aq9TqaJ+h+RTqP7SIN1KG4hTZwqxQ3/XeIEcoHwJjJJ3MMvC8Z4SU0Xvrn
MHxNmF8zZmwIeZIBynFN06+WjZS0pI7T5DJmWhxfVVStM3doajtyFJzrFIffdmX/Wwis/KTF4c5G
aCfzTlHd5Mgj2/b9dn5f98OfAouOHxGWYv6iJOZLpDwPNhmgRQQLvlzOc3DYtqM/bC3Zu02g85It
pq2ooleT8xovD41H5QGHsfGVNAq1f+cik4AkAN+EiCeZqmpcWnDqQrT52Ef+pYSg8ioWQVwmjGPN
XycNq2CsIsdaaUT0YeWvqWBAPuwHiIcP6pqU20MU3vVYOL/JaYH8tc9iaQQTF/0GG4Q91meb7YnY
vPIpU/KH7VXpgZ8EvsyYZGYDwOxEgLZvL19rgLd8aex+bl8aCf8p6+fFid/2G2wvtvcynFCnIIg1
DUCc1M4rRrslvTUdMNxvOehODaYcqlnlGtPyrG6L7Ra/0+quJujSzMFIfcBjGS0W1EQtbCkrbNIk
MykN/2WwoIGyQe9YlDhO0WlqHCF3Qhky5S70D9mDahOoIhIECrPqU8WOCaLq8u138MsFjVKKhpKJ
5Gu4beirTRe6h+29wd7LdVgUtZhloKCAiFx46LpAETWSsBcLQ3TJpbRL7ZMzdm5M9leA6/3bD/aK
D8JBKFlZFFFLUr5l4csV3aBN3+6ymssF+FNSZinudQgaOEeCQotD/FDt1u+8In2wgfNCUqjG7Qom
LOxJUc6xsqqaD30YXQX8QRDPH4IeQtpRsYrVVi9WU4QkHMkKY120rLrFf15NHaOOZtOU92bHmBJF
vUoHod1S95qe1cWIVCIb4nPvrGkP9iU6JeXZIzKL9X1BJNIlxcfcq7G1pfSYsZxXCYc+W5owKew1
OpR+u8DcuiiGuyJo7k3MtqR0Nfn4HjC95q/gKahNqr9blmI6aWWFo9rAHdvLYiA7Q4IZI4R7kBfA
jUx/pKSXeFrgsCZQanykCH+WAjUk5IploE76uZnT/awKdWADSHhlnWsxatFA2IRw5fZyeBbeopJ7
C+8RPgXO5pBjKIDtWa9mVFLFyFRXUz+gS/iuKlUjiwDp5fHqxRr+vfpe1AABCW9AlkuDqGSL//mm
227vUwZrQID+3yNJBRAg3W9uSBk+7iFstWs7wwrqdwf3MNzth61hLseBEFLfYCuE9kKYYDEDKqcF
3g4wy6CgFVgjQTqYUUgIaZa5euILj+7JOprwoIv7R9NwohUxC1Rn4txT8taGy83awxcldsRAfIHP
7e148G2lL27xknE7/dEdKDx89JPZgbhrWfTqDERacAv+ZbocmxgcIB+YfOUdPHfHyc9mA6ozBJAj
58RvH+Bhfk2xMWA7ze65LP+aBDz7/yWkPK6j/U5LWS0EvGCTMnJ7e4db5G35AShxKCA0J6KGeLlh
8gJdXxua6L6NGf962fXo2NQoqyZTu281r/CylYNkNX8z52sJgoekutgyeMSuTuetzGrriWGIAsCx
2lDklYY1zBo/2kxPzlUtczWaQhuVRg3IfzaE5j7ATOTt32Vx7pe/C6PvCHkgxl66WxZ3cT61O3/V
hsV90UwlBAkxUCN2WgcV9/eGWpc9yRA1XFdQf/08p/hhNjDkMaRtF/ZeWjLloy1kMAHoH0aKBNj2
5de64z89SWo6aLOMpvxTt29u29EyBqHm1hmE37HzyvN2sPqZNUxoeopTE9Frh/EhOBtLyIBhvN1R
KfC31MyQr9MV4USyycdi5XHn9u8PY2uwj2Z20Yxu8+hMTQVa5JVXb7+pVyQKn2/PUYlBFmY1wo9f
roCm6JPCSXLeFDPO0eHrurijF4QDiQZlahjmnKWpgXNkhm/jenVdTwfcNpKvknziVQm7C59KqI0n
ax5R5AjNuSTJH9bd1bRKUSYwQIdbrBQN1S22JcIZpMKAS9lyOQevZunHa7JftPcU8rDwEJMpDnhp
cp9kpSEJz83vycWQoii/8AJ+Wcy3FxtEZip0ow/CRcKVPi2tpW2SmDtanrZcqQ67/eUm8wlehZhf
k2Kq2wDjyU9KYpUXn4sDilsgfIX+OEaAs2YcPsJuDU+whkELVcl8XDZTM9VKMEMnbTGlPwEYI9S1
v/OK+BNs5SMYlj08F3sgAgPHrjPy7VDo5ZetsnGz2/XB+t4NMLjPN8X+0o2L6MrNnOg3t5VGxnKr
14Je4z3GUKsoPjVz0RJjyUllI0OGjtH6mIBgTsC6uy3TOFCLWxy80A+46wStBvlJ6gqeOOw9h2pG
817kqFFaQiTT0rC7dhLVGTaAW03fXB2Re/7GiYkbQ5LNeQNvjKAnXsy86h/t2A4tDQV0717UIXYo
mrLMHQxjsmjys2Y1h59zx/W+DXPgf8+DfD5Wk73uq1OmKBwhfhSxRZa9adC3IE7o9+50p2oWJSRb
k2nlH6VMnHWv1z50BmwKRcQy2eqr9RaimFT/LNO+t7fqL+pEQsohO+EnHVCUJYtyzAnXUE43O54J
rHREolMrAETTPUHNdYm7NNQ+xtU3sg23Dg6KLd5CpHB7XuAwxre631Xnvv1orwiKvpcydgKAILCc
t7UMonHAmafOyc29xgE2jU45tWMDtrSnbEQ2ochWW4UZLo8VeyEk+Vleb6D92EidtpmhQREKqYek
4ehX19B+j7TLmdrhnzYFbWMSQaVk2yFkJ9hk8Q7zQ5OjtkHFL1qHCh9D+I3No5NWYJCqCSBC8ymZ
Jgt1Kt30PNmsz1vDAuCC52aDHB5RKsjIp3DwvZFPHj8zZZspPsP+94iRiI6Yf9YM2NRzY8KBe/fs
8x2uI0QalFky/XJ9HJhUN9CJCXAfc4o3oVz0QEKeBZUqCtqCTYzyrE1BBO/aka6EBkF/s2YMFsHH
V6EgBR2V+QRBiD6IoWjR8G/SkbWhP8fHJd1hROKLTdOEt4dYDnXRuT8fLvsGmQDLDIpUwjwGw6Kb
tkKUVxk8penV5onRAAUxI4IOvia43lPm1w9kW32UuAoNYQDH5xrLzsR+RkIOGA5Abgk52F+ebc6G
zHL0BysY6RDgCGc1YXalZ61rKG4U99aPkG8jWzUZ7amwVwnO7jiXYlb9YF3RxVDFaXyresTJYbyA
DRz3A1huXaFbcBTBiCDk2HCGl8+bo17wYgIBPqhkVxyjImufON4MxaBs6/ms8R7onKxdBSFJZ62h
lVpQpcMcB+XDxTEnLB7P6xCeWRDDjrMy7J8apnm1RQ3RuOV7xe0ptswmDIkbKIvTsflugVjG8W52
yNCjmZL5npiyNKa0RpYvF3H5UbBbFIL/XfYesrYWQqsRvDw/5f05Ii1AtsunUvfDbSnwEXLQXyod
hZpKO2gH0pTiGpQ46/RDkEg2Q3IVHObmQFeEVX+gjMqhY2pdHqsblyQFvQ9eRohWD3ScuZmgwZ/e
RzXvtuU6K5hGk+DVEqBsMppG2nHll6Rs4Zo0r5YH0RXg8k1MTIWW01Fq/ClAYWYXCvgaYzIdDYbY
kPlZmOcWmBHW7gyPSmQWmVZ4B0FBj+Jn6nw0EDiZ/GIiNV1bRhkibi/C+jsImJwq/Uw+qjUNpcd8
U5cOIFy7prJW+t4BFIThgaZjav7wEkGwEl+ZDWVaSUXWM8gDSbKyB5AiOUjnOP8cRDLMKVAAO57E
AzBcxC89ckVoS/588vJqI4+KnJI8wlx0SU2Zt9zauy28OAsmYK4bQgXCATT9ncnCzbjntOUJtKpw
+rqWY13dI56FkhYWw0drTy+x1c473E1eed3ktF7/gkmxAPq1AmCHR6wCrK5B+pdA/9jBnUcY9F71
sEzlNMq12bkgbLLwtZ0PNHu5nVhETd0O7ttqzpusf1SKUc5pe+T1aeK4eH0oTbm2AkiJPgXAy5WZ
uyZrekJKeX1U0ZgEmhRCp2Xz5TTzJmXvKoSmLT7J5UKwggZR9WY884buy+zvuU3Q167peDUql8Fw
0Ma3UmeneI335XyktbAql5ePTPQwkz5mOQBbryiUQ5sl62nwnXuKPZpyusjne9V6FOFyXAeQIoTR
1MSJyYpKqLpsW6yHpwyg5Y+XcU2hslcOk+BLaUQSDI4a2dAymBIHWVXDLL7Ef69tWBF4FUEgUnii
x6mwQNg5Effd3FfOvdfs34VIatQLzxyHnuR6Plf8j/BuCRdFV9hhdwhocKdxns1PXwU3YlNGO+cy
isv3mgS0bXf/9gpZTn/tc7J2gxRBFHOqaHF2JQ3jq2lY8brBOYuMcmOQZhoAmoe24UsuuJI6HJUN
bifUI8cTwmzZXlhPO7UG1EDAIdbSR3NkliN1PZ7sUAF6GFaA2i8azRkP17VX+qt7KZPUT/JN74be
/20qS3qDmS65vdpsajQuHLEqeGCgW7/8FSJAWQshvJHl1xoAq3E354KsAyw/LTYFWnb8eoz1yhYr
WMRZ6D4ukD535MtN5xhsh/ZDv4KK/cQcHx2uA65uwfcj3NOwPjCRUvkBKCpqhToFGLZF+JRIoGmq
mktlzlkmC6kiBm1w6MENLIldx7pMI0xNf8MdB7rBU16RZGLpSiumMQw0A82Y05KLlktVHQcyphvl
AOmC1X/WjnZnBrVA3VaTwCUgqNvS1WCk5a4MpCUV5kWphFOdriG8EEGyLx6SvcOEipfJDGXGBOu4
jmTpJGQXQAIDTGwPkO7lfMRZgTZnWb26N26Lr/18L2sNBc2Ih2JJQPy7xy3myNpHEZ7oMR+dllrz
mxAOnTh38iWVnV9jVhcwKY5dUr/44FDVOF/tZJLL6uUHbzgA6Fx5Rr0fN5i/ybhH/A99lHH3BMuL
+2FGqnA2yViXnMKEY6vI1PRfJjnASiTUuLxF2LuaqIixe1wA86qqZEvhay5bXHK/6L0Wd0JzmPa4
mYSpdeaSvbmWX30g2ZvbdNxAFzvoRtCUA/oCJdfoojUXwZv5gSZAc9Q/HncMs8abL7cN93vECUTg
kdzWFnfonFYsqcwk98iA8dBAYXVwPms+keO96RYgMa2BL6cW2fJrBlpsSk6iCj5aJIZ1OB4AAyzG
kg64snHdgjbZND75OxIoWFThwzSEpDmPyZV6SVkXtYVzqrs3YxCbDykCHlb4xJXCrEL2Ifr/Yp3q
/mnnJ291MXtc4iJdj22MBbxNpoMjk7IjRvxjU4J0xOsR9yztgIQBfdwp5Rhovwn30EhAx5K8HXWU
SiJijWEA/dWS6Riz/6xcC1chVDju8Dj7ou+gukGsboV+aPKqmkydiJzJeIc3snwN19zsDMVs8AxD
KanqhKqKYfo0/2FHEM8kS1jpdqtAGE14dEqlj/byo0qcxlcVKgJutfioFT1+1W2j1FLJsN7AzYDS
tfWwXAXy0Cey4kMd2pwxemuKm2C4gpj/6f5j3v6AF8Df6gmP0wmC1wWmTLYYv8IzQgtsD/Ofavc8
ZC497eP0HocCvEtpYXb4R4Ivil0qCMIoYQZSjoZA1ucSBqoL5CoNW4ERV5ptMUcHs8bUWoZ/FXNP
p3a+yPBc4mHhljXmJrLt12WpQ1VZK8eFzUvRF2cl5ErVe/wHFJLLiyf3Vhso5QE+mDIDpOZwiVsw
GWoNee+N6z/GET/eCCJ1ym8hIUDMWQlm1X6kw/YkYXLawGmmH5bpBdwFrLwxxviQVrJtY/kLsVb/
psZENa103HClLI1pbJBLb+ktWooEjZsF38rav53ZwImBjoObOrZgUF5vLfig8ZUq4EqdBe9Xkr8c
SoSaPOEEOsut+TT9tozupWeo1vC66NHVOr1dCy3N5PX+WAO8uRBjszhaNhvOUFeY9UyYm63p4Vqy
iKDHqJqvO2bvnBLIvuiW2EmcGp63Pxt6RshPbZ2aV923GsXLkV2bP0X4ZjqKJXVYtA6ns9m9U1er
sZx2rThq9jSlFTwev2GzsBebzyNoEx0SEF/wqgYdnH7t9oPJLGULO5VPo4HaASV+H3af+1VK2h2/
p+b0h4OC4hEch8vUHqhsTqkGtVDgET0teK4Fo4BNhCUpVKAth3G/cRB3opaXJAjBuWwJNel8DrQV
tynJ7/ZhdlaGF3WGO3Kgg43asV99Ub8eVNX3YqKvP9DX/zj81KgqnUFxQtoyOtyUdFEZ2DvQHBSy
YsN3u8NnNXNaZxhYfdI/o22miWgCD+IkZ5SqutmebjkDf2U8vL1oflGhaqdBjUtw3AVgXRTQVdX5
jlvkqR2FFKO5Dsf4TkNJEhCxe7M0RaoTzL/EO07mz9XOnAtxMw5vgtmuVMwClGSOrNxDq3VkYUgX
MADLagh45JlfFyw8MxwlRDoqW5ZOA0kGRyDqexY6IJygS5FOCvh8ErqKQ6XtzWH4x1g313DNL0xd
fo9gjVcpnmCqPH84Dqq4UlelilFG1jNR228/6y/KFfYj7T/VSkRRuixXhpmdmq+7xBJkxKSU8JqF
eyPShrvm+gUJkvCiBtLUlWrBOfDI5+dSaz0cZQ388rkETWC/CowNg/Zl0VfVmAdyVyX2u+uQsGlO
JHXqk9tnoyBOiR2SCk3DZFXq+r7qQETMEQn5/wAacoj54tdL4Mw18EqC2Pg9E+4ksh2TRnNKqlEv
J28FhdCYWONraKdiC9ljWqcRt5awHMtoISRFTKz//iGh6vCqmCsJ9l9UyUSil1mftsnTosMRVlQL
i0/ThmvBicqrQ0QFmzLSdKOqLbGTPx0B3DfHK4BXqLBeGPYDWcbLihkmLFDhZOqjdj9vkntw+nNb
ARD+YtHrFOYo4kdNsEV0lehZLdkYgo1BsBD0qCNHTCLJfl2gc5EvtJFznAaDDSSgoy6xv6pYfIBw
POwjSqtXqXpOi71M7zec6tzyYlhp3Foc6IpoL1sQddhrF+oy7P+nkZflQ5HvHhCMPESr6WPeb0lI
Ngwh11e+U1yu3AlZE88MxcZFyC6H4GFN7SgOOqaE6urmNv99zv98e0ksmRy6cNHKkguFpSgRUcsL
t0nIs8g6L7KkPHmhFwHlNahOHkB8QPYLbefksG9HTKC4+U13MYUH7B46+mfYKrI3kEmrSke3hQkG
QtGsvY9T20BBJOmCtIEnqCWz5ZuKFRXZhu5Aju+CCNXUqChuNsNjTvabQE/BiZbvQ/qAfDE0+rBg
KX4//1DIaEPkwSpqtopyXfF2CkVZKHZpv6+uTd29s6wbaGVaDCpZRI2QmCngxgzCY1KjpfZUb1Qr
GQNUPG6oYBan0lD3Ep34oeVCywLfxhcijhLlsd6t/2gJuZVP61MYGZuO3Pu2AX+A+VttkvdO8rcO
L13i4o9p+iEY7amUAT4QUwO16Zyu76ddQEgvIZb0Z8IY1cvYqf0Pd2mrczTA7pQ5IcpgOPlMGv/l
rCRdNhrQgSMXpSC59GyOZWiXM4XzZg5gnT0nYGmMNuI4LFFwvWYn4wE/0uDIkUBGJzZME6q1hgv/
1JUsAC27t5f5cs6pvAlQIKoEUn18jr7lR+ly4w/7vbGCYMH3xqHMAsDUCahaUs+pMaeATJVONoTo
xwmo+Bk5eKm30C61oQ9Q/MWXffs5l/a5KTdBiP9KnOKhqx5igVkGa/DFAFXUnbBAPec/RHo9oOYM
lkivodh4IPsWkJ2Bkyo5ZeP83/zq7UNZ1QE+QeTUpsuX5+55pCky1hxG8hQdBWpe7AnAcacAaaFk
4lEL7dWRnK6CdwM5yQ1/Xbv6vyef6LlwOJHpFeZXIL2L62xOcmfG8XDFvBpgjGGXJe7+uCoKnJtU
aIM821qqIH0lhAMq9E0Kf0EAlpsHqUnXnK1gwdWtGQtI9pAea25+8XFh+7P8aG9E7lgOqZqNT27a
sJ8ZfvLuaAiNYQLQxii4QM/EmTWwZFWsAGp+0YrTA2r203SqomH+cu+9veIsfPtTh8JL5KHUmTBa
x6VoySRzhtUGGW8w3wqDsPb1e/O75uXqutVYtAcGNhIf2bEndfa1XqsZMGYdmNnmzJb1rsdQDSs0
B4wYFe06bS7ClBvP7D6G9f/GEZy1438PDawHlWhyeBV0ozVko3ZHbhEl63Lc2WAarsFij8lc4a1P
i2x4sEmnLC7N1hUD3gNBb4Md83WKTjkIuiVjKDwGioI7IsYMEvhCMqS6Wn0pBtTprms25y43CKM1
niSBMNgE/Lhkg7qLMjaRBKUm2IMm8vggbZlV/PSmQVAZKWPLDiTzslxtgrLIwlUxW4svlavqBe0y
IK/HpoSJrQtmqW0s1I00LRujNmbRBQr7hAGtLAWqZPVFMRtikojIazNKoYBKzdKi+DAEqCsQV8dt
4Y2f/di828/DV/V9unvVF3P3KgfsQuM6Q2KOVTA5dI68YLl96T3qvk0zgAStQp3Rz+deg6jq7VW4
LOV/vBsEMcxxaYiWOug5I3tq7rYzBhIEOnA5K8EzheT7xBlXMcD25fJWMWALB0p5feBAEfVMQ3MK
jeMqjV89F7gU8DZtDzqNpdl6MPZePyblfKu5svp3m1I/gTr+WLZP9wXhEx74Uo8UDJ+3wg8fVIgE
Fd5OYFA5H+G/vi875KbFwNyJ3myJmc1uNA0RLrG3QhXH2P+Cn9TH1CTXrRwlw1xAGZccA0VnvfFO
yjgn03r7XaEmnEFfvBoqW7W9Pz6Jt8K7F+eJngz9DXUx3ETq+perfKbfPdRZerh9MalIiFKcNldY
fpyVpmIGS4MGL8YOzzWFi7k82H0KyjWt8zVEWCcYx8VkqE7+HLlHRnnStbC/UfABB4cyNr7UyFH5
swKW5WJlGpYt9k5tPH2Tk5UNnRxQb1AaojbBb5d+i2mqphKamAycu9bkqoLA3YTIKGdQQW545sU4
Zl/+ixt+USUhNOH9xLwitYcwrpangBsfWB+G87bACpZm2iXwwKrkfBwM+PcK01MPptB6oZqiXWg7
tlN0nQACqieQ8PA4rXvp6/L0bLqiGKMDpNjgrp+QWJwEyrw1q6dvZ61qkYKnlfstW19W3e5qd/hf
4EFqBju1vGHcI9MNuiINwOgSbRGPcvtfYquLSbp9OijnjCXg9nFULKYmQ+Sieyy86Va0+LHX/THC
jdcUDJD0JmS3Qfz7Kqy+ZRxaNwdSWMzvytuQIkanlmJtxPISdCVQtY7gUKq5DCPgRbCwtGxR4JXv
WN7XhrgwsqzOw4jxMXNWfQRVNcVAk8biVK/zPDmSP4Ol0II3apbXzi3B4WDYMrrRv13zO90pko2q
4ZFUdAbmkZbnX8y+f7HKhIhAnMVon+yXxQAU5ta0HQ/+ZHehrXct6yDroTx4JbMd+muP9e3WV0zq
8G6gBsF+wJ3aM8v9afmpDMasbAI8eR1Mp3hZ3bdbGGnsISWoSa9vxQqGmQdXjRyu/vspx1AccAxr
R9gIywk+UxJ/PeYBxs/cPgLDNRGQJvoJ02Nsy8hbupXnZxVTXdaJSncT+CRXCSmG3n6upXZPK5Hn
onP2GYdTrS9GKoE/7jY71A23Yl9pGup36/7ksN3VOEWwqvjXUtZhsUpoqERk7Z5OmA9vSUg0F9YY
kJJOdqzPj09s2oNwPQnFnvUiOrZUwUgbIrJ1OHD7A8MEFAqGiQixEmAghzUpc5j4M4uS4HOm1X37
94a/XE1gHZwMaYJ8T3/9p3NhxmU/LzJWk7iWms2FuYPT7YhBs4wg3Bn/MBuMygCBC/6m7bgQpbaB
Q6XzWsMaiQ/Ep0Irei7EQFiY3kdtGIiAIOsTqu4TJGIvUK4qFWMqf5X4qkOmdasP0o8Kl9V4duaY
1F93XIiQ+h90pqfI4C50Dbdx96hhbgLippY3p0l++8UsqRt2ISTSvwRxREXvLlipTZwWB5yCWKCE
7DwrevTVrUxQw0H0Nypb9OvsWQERTDILtZLPG2joik/5UeLREqSyz4ZzS5ZCFZQH1uLZqn43odrf
jbdy5pFcToQo004f7cgBi8re7X8/jCiIQUNNWF2lm+CLJg8G5SnpdxfGIN2rRYs4FSe5zsrveE1/
Dgs+hCJFsXAp3P07DK7/cL3qg0Tcqpz1Ud5+zb/cbxkvGFYStxNQ1cv1l4f+Kgy77chikUAa0Tvn
F8wfYBTYfXl4WWy5DDhNxex1W3wAJYDXQWZCRDjy51X2tQzJ2g2EC1BCG5DMCaZhmLSGWl7hjPaB
UuPJUSc9m9PyRqQXTXpVkwteF6HE1sGwfJ/P9Ld/7euaUyNEDm/FnxNBbPuIn3ZbUk4hqe0lv7Zh
3IeMWz1TOzKvxehJKK2tjtjlzxiF1HpyUBnGJwq2DWWPjw6SFww7LShu3hQadgbT7hV3N99nU7ty
zGg7RTsAklAPUo22tW5cXviNkFkNGu07pa3+p0ZnDqT58fEZ268WOpl1EFSQYlINLxf6dpzgwsXp
cJskExwvjhdxPtbTmUDAAHePsAM2Ub+lVGRhPu6GyIAEm0zGGAX/XdQq4ny1Nmz9XgMZ0E+MweZm
w8q3PEZJhEr3QsePAm5kthGP8xGEfmkLwDtm/MlZkhKLS42xPFAqJKzpfNj3oN24F8LzEUmpDurv
bo6yx1/PZ71rPul81ZWtAEg9qEit+hFi41ripSKKQi//tPO8d15sTp2drGqYhgyYRAV8JknEEnrB
t5eu9QJ5UfzDuILc7XkYhgGzLYWnTt6ZpPHL7a2UDpjAXgstkuWeCi4V/PvCuTns/LtxgzIFO1o1
AKI/KiJPCJJMouynwAzJYm7PXiKa54fr9qz308/y40qMbdxladGfimLx9i95jdXol6A/AxNhyVNy
vjxymqh3MR/yD3YTirYpBpmtFGk47WIHPX6+t4QnpYRuKtQv3w6PooEcp+e8Phh4JkxtSEsDrOEY
XLQOzhQPYzvPpW2SuV/JZePtdhwM6v5ZC5IXqDK1qDidvCpRi4pzl8r+Q/OunFni2+/KGpsuvzpj
ABiCGZ8dw+GX72qeO4ZOrT8gOFf4NC0L80yV2jqqwz1W9Mi15H4txh9ZCR/aNdoSDrVt5Z/45eHa
9IjK8EvRopeBMlEK1xlFsmqHonhym7FwFJsv3NbFRbpCZMqc4K7uoVSIgkztDl3hRl2vIGZNdcc9
ukuxqHab+WodyxUFcRjWwNoiUifZRHmN3eacyQPoiUAOt4G1apCxO7gMqi9VkeaS8CoFgrvl4QE3
Lat5jKA5O4HNwgydgZwlIGLouyqQdb08yXIxj6CRfCqQ2aHM0xNyrNs8UAuAl8P2u5KnOMEejjuJ
Lh0xwFGSOIZ2DIMTL6lX2ZlztA+6dFfl9sjWXrS0E0kY8AwK8fZX9aUVI+2Jepi6Zyq+RrwyArWE
CqCggEay/1RY0q5wTGqe0hy1brLjgZ9XkcfcT/kFiBmYHryKaw2KTbjug8Purs5FhSAjRdoVHR4i
VVpqBF4MuuELR5jjivo6hhkZt81dH/S/2aSmEJb9SbtDi6ahEfe6HKCV3yaDYxklOgUnoQX6OgVt
DAiLn5VLcgnQ0PH4FfVq5/LbsBiD9GedFAkUfLlDyNg6HKIm3d5pYCgDRNvIMDCUC40W2UgNqPNP
vJXnKlggpyp9NVk68o7LcV7VrzwXmjQfdZpUxNFyLJKvVkGOq2kB3ZnTI+EM/jGHUjUvUFqWiiEy
32FlTrPWaI+hj8X5mZ0iiYt4vJs9RMZyff32qbJkoavtYyXESQaQpEyLxTsLnNZzh+oQ3nIfYO1O
N5ENj/b6BpgWaJ4iYgUtojZyoERl9fA+iLsb9R2ChcyWPqTpHgWfOGl+swlmCwcRAfBVpawAC3dG
XaepmEV9GWJYl9Ajv2NBb+P9UnxocoItMTkASyu3xBunYZ2sAnuTpCFAGP5ZI045EuPIOs/Fvedp
sM2J+YMzb0Vl0/RNJSkkx89D6v4tWEVQwXHQbjmA1zMyBJBxjvybgDpfrs9qMO1hE+39WwwabgsX
CZzxLR8JcJHizq6GwP3bGAqpVjts1lzyB7GzAEfXNtNVLfM+ybJyBtmNRyFugwOls8kNavq3Xy3u
UjzXizODmV5CthJEGii13EAvnztItzOMyR5IfSANpsX483YMXM7teVP9jyCU7DYdsHokt3F3WlVo
9+s1XtzEKJYPBE2az60hvCjB+72oy80NGuf8Ptntt6dl7e8uzJZUx9Tn2K+7YmQihx19mq28b3RA
4//Mnj+pyFftTTsM4MHow54ETjsSbsYdw5DQiYNLZovVKSFEpGF5u+467cx4345J+2CiwHk3VtH6
d3oug8xinxOatzm8N+vpXFxgx1cC1Z63XY3uRdBzbw9BW9H/kC3T8qeiRybeHh/z2muym3qbd+dE
yZkzbHb21y0Xw6mgMduchzlAIp+1g4XqtIyQsRPnpExxqeD1HILiY+z3/6s3u+mLm1ElVuCr1jVm
GJTtZvi3pQe8XcbosL+C9l2d6vitJzRUBNMxw8pkVXiQYrjN/go3Pj83JtpHzsjjlpiutGaLmgZu
cHko9ufOwW/P3HVIuNK4Kc7MnjkY6X8BhN8N+uSE8DgsIwiF2md/ITnIv1kWT45ym0Apmr5zE+G6
kBpwh3TYD0RRk2SE1XGKQePhW9cWyVnjuoxHVt1jgGdE4GMU7Jr+0d2SaGdFKgNGFAYC0ZkLo+oU
RTQpcJ3cHYbh/bQyuHhW/JEbDpDtc9zRTIQgfzeQI9aVYaw3A1nqjMhkpklKq6JU4EXpWCIy6DOj
MXPBLiFCLeZ9FkoBk9uU2ZNrRIW+PjHorU5NwPjF8N/aiU82zmNwhlulhzCdTDDii7Cv8CAwYuys
f5wtxXejus/C+Z2pcVDNu5mATQPDmOm/VN76Hj7OalUelZdFvzEXDC8+BwY7ZycnFwlqJXLxnvxT
s8atlK5gbIbDNRbKfxksL9OOjVoQO3BqwxPbvOyu269is6DZ5DkohaiN+A8cTxjuQLmMsVANVjgu
uyHvtMRjRu+8YuJvD9jUwYo+zLYNu5Tso3A/B5dtyXcIWd14pKC7rxxeST71bF+FVdUJr7w2rCLq
E8w4QzZB1x3WJ9F2zT+2boLbNnZLJDAObtWjkXI/3BLeV5IKZnwZOR961schX398ioQriuxm7NPN
Y2nc7HvlroguGcr2oq7T6bdwVHahs1Nw30CykwuJ1qzaczT+BDvCUz0dmmw829dOcDKVxe9JyJdM
S+CFfFJuG2f6XOBxBOujPM+ZwJw0GwLabI4CSgIs+GdMSMQvp0hmULEjyC9dIesvQtlIML2HisCn
Sx2FyPX40PLB0ks+ARNVmjQB0YQRcsrG1ed2hvPexhV/hMFC3/SkLepcbsOMlx8SHlikqLZAbFBE
81bbEifXEYan0vtgSnME7HjWkSL4JN0q7nO3xWCAuKLWRd1tRixYTIcOYk4ortotZBXXr9dQUDC6
yFesv7SUsXbKW3anghUe8+lNyPObiQw607CmiwCL7BqKAPRV+LVrXI4g2oCabjhHMDCw2dOmZNdX
q3F1xl5/TFNuHbG+24Davq72THg2LQVTEXC8ECcw+hw70Da0Mlji5lCRfFD5AYSXfXqZjqw9MNTN
O5gT+oPwzy7mLL2nuh7ed4guv9fxIesRf9fbb91uM61PnG3wd53Nfxd+ejjdbrP2rGAOcDYOcg/P
+/1v42rv4CaVB4Z8MVzYbABAbjjKmlWzvhzwPg/8Mn+UZ5xcZ9qIzTbv3A5MTfXrbvVlaCgzh543
8XSUb3g7swMx1snqA1IgndeK2BP8yyldnBVwTcOJI5NkFpcBGS7tddCUD+6Kz5QqmrPAaBhePJN5
ZdWR8J7hWT4685Up2ANhLfRlvQqpdnYDtu18z3GVZAQhdfpdNCx1jKFDYXCzPfAl0x1rEko1TFl9
UyC/8sNYeeWlqVfpRS1bnTRX2Nt2Xp1RkJHJluMK4TbMXvghX8MVB0vay2aMB3ZmrbmK7MI8QWrP
m2FVxmht3J71k6acGfbkkyVs7nzN1/O3gA19MjRd/THwmEFUHn+C75X1+Wq/CznQJir2oOeqYSti
Gz72/grnihXZhmYiec1M+H+4M3dP7YMwpMFeMQ5sOIZqLrtrexduOT9bb1/e5nEf/w/DEdpilzcv
ih11YHredtX6sq2G+nNIchX/SvNH5REcN+7ZCE3MxTTUeIHkSkgOQv1byPq8jnNnhdg+b8/aMSaZ
2SXsIw2rPUjHOG7Jp/b2vxkTNDXY5EQMKIFJ9btkGILrIOjrd+geN/czrC9yVXaHa35n/rjuD96Z
F8x7RORed0bYRIkDzQ7l6GruCFNuuJTk6lElE8b9XjOcblZ1f97kCXQL31+9Z7/hDDtMzS0JZ/Gf
s8ctTA6AuVqv5sPJNq33p7Pu3ebA1+E77a4OUztduPH02fn/nJ1pc9tG1oX/UFAFECu/arMtyfEm
r19YGfs1iJ0EQDSIX/8+p2llLJAlZlLjURRHliEA3X3vuWcZOP6GVcdzXafl9J9lFQVvnQ4LnHoz
NHddz7qc/K68jyuDpbVYWm3F+stH/Qh03KStFuH+oo15Pfwd//5Hu4na7T4wBuh+HV8NTpVYkP+P
uo+3obdam3uONeql1U5+UVQYecvb6GccTn+0WQBNPWt38N1HoitJGU0WGWWawzsz8IBbxvacd8S0
5oh1rgIz/fyjRSBW7Ji03QcB/v4wguT7kzWvGPnuXsSMzP6KffIG/6h3W153vwG1UO6uO5bOy9Sr
PXac+ntq0v66ibkf0sNsk6z7uXVXW6AqolUQZ+0/mHXpQh7zVlDfKR2SWJPIcPnDTNTNZI/590rg
ThNKg2bLFaY1v08cWXaJqQvrwN98HgzHhZNytjnYJXAPkgEKg/tzv2tZcmO1edPu6t2dtaJpI9Il
cygSV/YPDB6cvmRZLF5DQcaGAh/JC7dPX6ee0939McD5B98A+l9um+py2CaESHJwXQyu31w9X4P7
Ap1mJThTMPAFKg7gy8UMlBrSKWibaeGiYVPbsNSes0XJlk2vmwArzoko8yXv75JGd0MiYUDeFOMy
68UyLc2HTe1+FufHUniCtvweb9ZfynAaXjRT+d2agWmqb63ENQ4XU0WTWOmglYqWA4jXpAXWS5Zq
XkfDn9qU4pGz7Pmf9ESThNcDLCMfasOSxLk5S3nAob1bN+O9ja2SR4pMBmStpxG+fP80aBAGJ9MO
mRwe0Aj8WqWMF0e5K7l4efKG+YOqyThkPxfhW3Sfmrvw/CXP5TT0dQlm2ChmAqzvQ9xRn/ZH+C5v
y54Izns34GBllMB6eCciRpBWyM2Lh2GREFZbQCGBRFpjcZkzupQoVl4cB3000DKSkw6lmtIi/Q10
krDffXYH6lHreQJn3SAJUS4BujdKyzVSIpA6J8c99yxOdIxZYBDGqA1BG3zOJZzMpz9TbJYbEkv2
Hp0ep1XAfhjxf9BZjSJkq/lIoqAdvDFxy9NBy6K5m69mQLQcJogUp+fJHUc0U4x8vZAhBCQvplUs
itm1bVZdtt8VW3p78G4wiwIy9GWhWgQMS7RqEX8PFE7gTllLmVX+sIuiu9XCu08z8FtTvz2gbsgB
sIfMTHBJRXeG9mc1MU+WLfITen4olNxLXPpn+HY9DTFJpGFt72LR0CfiXymUPg0gd8DvFPnKCuV4
OzU9FXkhwCAqXXDci3Ym15zCB9jl+QuIFpyvak/mlwJh5PCp90KDCeuByZDiUcRmOQesCVW3mi1K
kcV5RzINzOCBE/iRzy2lhgSWdgoOlaLLUez6hJoB3ypSVZ4CMt+TNej/rixCmwtlOFG4KkuJccDs
eTpuvdmu4q7+ewog/raUL3I7lvyZGELYp+Bk4HMyaiYUg2JKZHjkMMW2/yJpUeBZIHr1SSI7mcL4
5MgDRL5R1uz5OYElEs6fLd7MHPCKIYvnK2QyIU1BVNWotPC77kEh0hWOAowTKfkXHFSB031Ku+pL
kXGkuzsm+MSSX5G896VbACds2cMRtOtYnn5aicWKzIppSD206BS/NnuniIm+JuGd7b3lCEuR0JIm
tt2iIKXkoNCjpUqi7K5ZK6ccc+VOp7VJSOujRceUqSBRB8cSsfcLBjE2ca5pvMWl7+wM3rlRdxv7
sDaLHVc80WTSrtfFTWPYoZycAmEEQLvYL/r85dQuf9jMZhdVWwj0UscUVM/vpXMZvH0XwKfhbTFM
j9lNn65tWj16+dqr76UfcJVcrk1HQy0N+92YG+MSBqGHrwlEshlfmN32TlYjSrKRKi4H7fU7mheN
4CJc95iyP3+Vx0gzbyxpwAFO54zfjuZWPu1A7td73lhG5WnGNP/XslToo7RHNOLfxfpUwyFsVMaO
Im6JY6IphPRuWuvPX9fx4RmHpGzAfcZYhDU1V0VMeD5t2ynEXpWhdrLAOLOwKcpY9BQbOlTNAZEJ
iJeaRswfIqCiIgYVkWuCZVpxvdiKTsTN0sY4e+eTyH2y4ZSzrx31Yon6/FUfnzW66ggWFQ+cqaw7
x6DXiTM2RVDdS4bqhjxzRRuZALIYlB4B5MjbITtXMG852kVNDuDjS9KluZvuq9a8JDw23uX5yzvi
5XgYwMtJG6AcSuGxc/Wyr4puikt0TxQbj/A90LyGg1I3W6kLfDeZuhUT027/a5MsYKRQgiKidUfE
yZBazR62x7q/1fZtfTNFv1TyVhU413vXZU3zw/FiyNwoHaFWxOkbq92HC5LiZZRi/dRh9yFtisSK
0mIFS7o+0Ob31TL9Lndc8ZfzKPmRLHD753Nh2RMOjM/flPgIb9dNSRhFsgrQ3s5H6Aw0vE061RVd
Q1UAFo27D5gGEYfWcsCNzfeiUOQPBvagk4Ic6Cbinveesj/OKOXbkGI66MqHthLIQmPbZaAmiJL9
F7GBnO8W7JqJid4HGJJdm3LNbr/Q6t/4PbksBhIC1ZwGjd1GNZJo1t3ChWMDFEDbSd814kNblC3u
UBN9t/X2qWH6XjYOAFYC5IavN8OOCb/RZKBRa2Ilh6egCwRAkM6Y831BrBlv7hlpAmK/THemu/Rz
jfl987HZ4b/buvxVyvGMPTb2hu26G0Dd0hxfLj0wDC2JJJddAx5ol4MH5iCGS2GAs1L2+noBVvH8
w7FDm6dHE/2XDFk4UkGgo1kNDTdgV2+7EGtXBUXE0BHj0NZG8t/LE9wQqBo0hBOhSm9xUe8/2sBk
GJ6qLJSPaggCEkkgSfBK0vaKeNlydzoqD5O+79oWVSWeJFQWllIHS06xcBpkSorybwZ8nAeIvjjV
KUrJ3J0VCsQTdfxtDi+dx9JhwCeylXoe1Xx26yWyvog3X2yoOTE9UbT9M/IaK5zW4qjJtXU85+vz
9/vUBiaGIqInYnZZC7NiOcf4wo/XproPG+eK+Kkr2ZuJoyj+OtXWbSDZOIXL+L7u/7Q3TabLhKdp
PjZ4nFUSxOi9eP7KjkbT7F2RJFnIUGH8I0B5epz6TtIZN4EqoqG/xDtWCYHuREP/FKFT3l163bi9
NBC/JWtIUnF3D95dIjYYuTMRSusVzaf1vrlzGi5WXLoWr4MzFyvS+uy1xSSTalBVAGOm2dnvb7zB
SxeOpkucmORJKidLtCLZF1rX99y5JBTMkj5lHQQHTmQcRYuq9mncxYshWt14C+/lsnPf9QhRzrtP
nDj8IWdSnuDq6YacCLO3sK4iZ6xJ67lnpvAKl20YT3imrOjGo4LYrvoqa4vX+8iQkMf983LGzpsM
sBoiLxwEzRctpQ0Pp+fv3zFIIKsbBG1MAJiAH80XWxwUQ5/t9l70OXbMbwXApmxs30iqoCEzLD7r
+a/CWvEsovxbIqKsWyUkLYj6VSeBvYEl9lG6aBhtoQAfV5wlehlm/CS6v5EXbZ04X2WmoiZMeAS9
KyDPMnjvFOk3Z3uWqiwK4uwNQWRIYSN84FjAMtS+D04YF/euyfWXfgkGnL8llMK93kqrlxQKMmNI
UnYrfGTEoW5yzlLi3cU6lIolroJ3GLbc1PtzpczxOD0OGT5DzqLXQ6E6VxY6hXHqFFsQkDjqAEJw
/EX10qtCWG4SwOkoYMye+5iOtHd6GvYuC6ZlrYkCIK268tnGYmJ3XVvtRBubj4It5LhIWYZzGoDM
gGXVVL9rd9mZEvyIlMWeAVUIR2gW4kIMqKd7hhM7HfieW9hlaE8HyEHCIrH4vwU9/2aVm1htyb1E
RGLww3ePfomirfzvQWhsCLomuGwws7BHs9EGv7M1F80ON/AFSSsuDxoueJLhqbngjeOaOkjeBi8i
zcp5e6/taKnRxIEXEWqNdH06kYbz5gjiZM9fSNR8sNegqi/JEp7dq2jYuIaG6aBcgpAlJmGwKB+2
xXCdxRdKwRJvUGaYjAtfJTtqEmmHq8Z94ZnhpU2w5drPU5NP7VNYDUP0ObQE86TsYezXZbPZFQTR
jB93ZfVtHw0U9pv8TaHIccpS9oSIcAFUMHAylSlmsOdIagoja9oCgiOb3fOMmCOqsR4ndCkX5wb4
7r7tY357nLkJ9mbJ/nCf7jgoYZiJ+2cNZ1YCdkd0JrJ3g25GVsAG1vvEtGZHM4M8jRGX7qit/qhr
uzpDqlZbGiNl28Vu7T0s1h4TDNT9tUu7hUJB2sNczBMShuR+kIbpu27XfgCcudQeJqM5qZFy9G//
4GDTiTB/S3D7iikuQTUpyZ6+JXlZrrK+KXl71ZZJYQGFLyDSVe7UEqozrJbl6W0SQOXPhi8FGcmW
wo9A3+2oepuR6Y1oY8G4+toYprcdnnapwTgNCVy8btwrXXvN7nL+cR2pzfS4AGYo+XF/Qco6q2+c
RdyOdRvlluRuXdSInBVXWkZ+VmLAtQsUVMaOBWl43Q9OYbSVAiMQthZbzh544PK9Unyi6iFFV2kH
FH7DOURyCoU/vy9qZVJjqkQQZJpQgfBD5uQBqUKSZttmciDtZVpJUwpubchawJBf1iRxWdH5Q4FE
iKDnbncn/rzjuj81FTivX7TBKfPny74P+osUAKhvBvM5QQnPOOP+dBugoIlqALETRP/7JISkQG1t
nzE9LWxT616RcF0M7G2Ul+pW3UtVZPIKU3NejKrLGYABc6grLBBDSeBgFXjINwKZGoq45gM24Trw
Qp7q+meMDjvNnK8TXFWxI8WXTUb0HJRw+u/VUGMs377IF3jYLJQ0A1YGW/lMJaIX4uiGLGnCQWnx
n7a5Rr+t7yFLS1PGcc62+Oth9TwcLMMPRgUITTmGUSB4TEoBbZhe0JjBL+EOoHsxOAkiqb0Blb4T
C98udcOuJEN0HZRiWkhkKTGORHpKRkbtci1/ZCFAbDu3bbn8Iblqjhnt8z+dbZ+e++lmy8EfE1Nv
ex63thLtXNY+QB5qump5ncteSCdnF0av5G4ohEA2U03ov2KIf/XovtIZOJe8B03PwADfZHmt6UQr
RnY9HKMul4X7WWxFLRoru0LRIoosbMaPzXrzfVMsXuRTfdtoEyNYQg6YVl2cNF+4NFpTK9AawG55
fUyFtNaVMgjjkwoRqECFFQ4HqPRV4snyW4cTje3PKeAS3AyfCDjhOQ4Zz9/Ek6cTrYkfAvnCnJ7v
KfF6DdsjzrmJAvEjYTxoDR9lZ+sxvZu6irMB+QkwRyI7Z0o5KQOF7+nY1Nn0v+cI2FIjWlK6eYxr
0DnMnu5Q+g5DlyK3AnLfWb9adovroFz8fGwyQai+qMRU6yFnUnGZ1RjrsNEbSa7dy3oq/wVKBsqM
SE9kUugwKkV+W1PTYMglNRUs45B6YkCO2XJMMg8T9qgXzyLk8Ix0bQdrofJ7H5r4chg3N6by32Tt
rUQVPIwfzz/MU7ijONAy1ZB25QgN8ot08HdRdp+sAWwQltu4lITmAfBWNgfa3A5s1/FKx7pCLg7X
SUOBIl4k4g5Hkwu5gEg3bJXd1hzsQMd8/oJPvX2YgqLAdVFRIAOZ3cw6okhfL9cFDKfV5dr337Q9
9/Kw7TR4Vqle07zUqsl69tCKVYEUq/UQ10zdfd1vP4il/S8ui6pIVq/kaIfzMtfPzK7OKy5LHuk6
aGXuItBG07aAFC3cBK3+ZFEtXlXlZHHQ4FfUmcwVhPz92+sS4ucF9DVAS0/fvbzpl0snXR0Y7o+u
dJoEHloCigFZJEr6i12UBskChLQmrK0G7kX/MKv1RPmNEALBBi0B/OV5YeVscm+YKo/CRKYO2+i9
dAzWgj+izUKpgDbiBc4LtvaOYE9GhuQhKqeAaZc6cu2OKpyms3K6uV+e9hGUUiBVkKohzs7bKGiJ
pKIGfm59UyQyKtfO2zpzUQWwbmmgrTKg4xob9hNGeXY9WCJNe6v5uyy2rCEERYG0LvKgq7f+iyFt
IcF1O7xdz0IwJypV5hpEXgWUeowt570ft7lqnR1Q/AKd9wZnSIifmFLhkMhiNEhU4R9CiHUbAhzZ
gw8kMQdDP6ybVbEpLll6WUtdd/Z/1SUVONispSuzOcovgJLhp3Ke1df+iwXEK8pwhpxcD7na0xfV
30+rfeDs8/txsSAQOfsol1MtIE3X1X9bqj0jDNlzPEpIdOxpYWNviENImkMd68811XNZn94GrLIR
V/K2gsvODBuGOkxWAdRXqypqVtxcyeQ0S0cuIblFsjQf5e2l017Av/Srmm7oxll3H97S86XriXkb
10W3z8mCEJKPsxsWDrDvfMAsYW4aXsAQvGM6xJ5dUCMmwupdYd2xgowiD3G6gz7hsLLrvv+8ysKr
dMpea3ZjrWv/d5WYvXf0TbjAuTLimJ3IcdW2/RDvWOX8HTKCkyBVJXYB3Jx6aH8zSuUmfJ87xdt+
h6myFN4Bzf9eBJ7V8m2V5jfPv2mWhzIrAtmjQ/Q+eF7BRJitlGm9KSGKcxzvGKTvQ/dts4KnyIWo
0BJPXdu3zDxjyjI5FUsbqdG/fLBSLlLSLN1mEzLshhEsgZ78uxjK/WxS+KbuINl99dYs9j/T9W4F
o9p81tryF/jt+aB52LEpMazBR8Agi5KgavAg6dCFxQwhz2Of1onl6KcmixgYHsgjWc46HR+m4eis
l9nhNd5CzsE9tnDXGnIiKaoeigJpMqOagDoEx3epKB7BQZnNqkmTAkigodQL2gZ0mbJFUsFsmTPI
jkV50Dkc0LA1seo/QP4RxjHVvhRUaoTKenvlx2+0sg/WWBzRhFCmBVg79pyakhkQH+tl4zIeLzAk
dtP9y6DurtWMpj1KMuoOF0cjgQXbMH7n9d5wrden8xmEFmgv9vKS5kI5XCXsO39QnKxFqITxZqTs
XITx/J6W5RJrpwp0QI7FDA3lWMR47W2zdT5pEqP0G9spM9EQxUb8jUcD1VaHq0PDt2VXfv4V9wRe
HT1siiPMXgM04XMAKd+boS8dTrCixHDKjBzzuIIzUfiizkyePGkEt0A1ugxKoOnfqtluHVZisvty
Hog4sk7RTqCM8YTNgFpzft7nWRKFpmO3skoqpoeAJVD1E7B3UG65VwsEhvXwYBXSEXrC4SC1kyHV
wcAN6dkCaracF89P4O2MYn7PgKgjLDZDeHo2Yeu3Kt0vF9tmMuawn0qhKdKO7NsFilouFalazQoe
FRJpTYJVzUPhvjO7/qs4L/JZTgv3lVkyvJxwg+Xw2i2X7xfVf/be7dbf3ApW1ncyKS6HCggg4Pgx
Z11KQ9n7CMB3+vw/ob+6kdoXMObjY86qde4SjAS7R6+Rtbthyj8BGF4IV9YClrBUQaniDElyFLsg
OmvYNgMZXL8aTZEGkpoHX60+xYkSrX4BEWe9QE5QviwfhJcxhCCE4dHTYwpx5y52V3SLXYJ/ETup
7B47F3SnhQ/VpN9Wg3lLQfMnakaMcsGl8VMQqWbD3oQp+je1t3YEg8yPxNEHu5aRZP7PS4azHVfa
JVo6WIxzwpffBW29bNXV4uGhxywswxiO+4ymKAK+xItfuLldLNzXgQcpfFoF8sDE9cz1HNdzXA+Y
XQx1AdWZRfZ+ex2dcL8hljWgMRs52pGK27Sm/OAWKSKNsBWhbda4FyeBYDe8k6ermmvrYBmczerR
cf10iWguTVhfGMfE2s7TR4cQe7XBCVgiyDTFp3AduAKqMdXBirZnCizvePnSDXJ0OGfyVddARwVm
8MvuQGmgkjxouKM6yUwEPoN6DVX9vcV//fkbeaJO4qLhrIce5RtKztlxH7flfusM28wWxtacBZBf
znpB391CpyN4o8OiR8Hadj8cqEAAOTNn82JnDOpXCgNZYdGT5A4Oqp25ev4Kw+MKU1fI3Ia7SnEz
L32naRVW8IQzbEO4jg6qfDfQdINGwd2H/oMcGiKcUgiURmBdQjOkIbLNT2SNHkCiFvwiKKFjjAjm
bMFZBHvJD/mlG8w5FAygMZWWvjUWXTLP0NpvIzaPgvg8kQ7dgkVK96ycPXkEqkgRt1CMHRmDidCq
IkXwknLLLI4Ho1epzRaqB+5UrauhtdIOLWyLP7osQ4T3nYfoTxzCWCIjq4dh4NHlziHcoe/7aWNY
KBaiZ1D+uG9bR1AbaSLdOwRM3N6sCRr6bR0qamha5QIxPD9PebDE7vliWSgQhmpL2Vbz2jdwnF3k
FizgibiVPZyYIgf3lvxSHsLukHMye2voxGn6raCiAoe2rGi9idYtXP78+PSoMSNVlweewOyyI1EJ
3qSeyVEZWhnpeZbkCWpEhNCDBp0dCBB8vm6mLEjbap+ruInuq2Jzt10BK3b5B7dMb930g6YFmida
h5ic84TGV8tZwIGLQ8duzO/UP8rw4PkFM0/3o0Fndu97XBypUABrs9anHrx9g/cVCyYBXEmoH9Qr
ZvH7JOT1LRifwyyxyvg+vBvr9E8/u6qT+zotv6kKFKbbheNHbxVcGqd559T7DyLYWWpXjcdis7HB
fRKaW2hLI2jb6WGtrbSiDsp6umFgHhimHzG5stHiL6U/aIEpANMSBzv5bYN9q9CbWFsy0jsfCXFk
icLNgHaJOQBEXOKA58xBZ1h34y4p6gOmTZWuUJVEYeiMTkRlAW209jMNDb0KUsyBrCJOVYWKU3lH
V333giXGiIuwPCYRgRPf79bsCazznGRYG32BNPUM3+nU4sUzB98sICCKQsvg++2Uq5uxNsFyXb1R
xKAc9fDpeQ1TSIFo2NLyrFicKvkTDKJ0Z63XDPCUBgXacLR4/wGJ3j3ek9FNE/ITMxymGkxmuNkw
FG3SL6PS3lW5VKvrl7+iEIA03NMMft2360sTg9LG6V07VJ92MQtEbGEOl27Lic3AVpIHWdBoxtbt
m7djOr1C60evwwEZDEQawNqhVeLnty6PBcUtyc/38ghKMKGyXC8gxZjTXE2+NtKBill2HKJp+H31
sW/XeP4tXzYVGtumwTyWCQt9L0LZHq2tnr9pIf/s2yUBaN0XRkcd3GW0ZEqkUpMmiCgpGRvIF0qz
Gl2y7KC0X4Je3zar1VcfpK6N2OfBPFaNuYM+d20VJpvlD3WDsvxpFv0lSCjqZHh7HS5Ykv4pzWeo
aOgF1cj0U3Wrdl6tCm0RLNXLYqIcVRKJTGJUIjg5JQW1nyaL6EvZqpc/lAekCZr1sAP7QbP2bZ0N
P8k0hhJIeEUL0/T5zebIswcinkclRpwoRvByqHhawNat0zvdcgBwZtsInBLdTfVG4yH5mMloL8F9
rUFhgyLmZjElKE1p6MQGRX1PdYQqOxEFkhhLd8t2iBC5rpj34WohaoMG2AORVjkvgpxQpi64sxEH
u/Nt4YmXGlUDk2D2TWqN+XCP/Kp87XstnLIaBpEBAwDFkHGM5NgFDlSpg9084Lgee7CefkpsYYFM
ItesayUlXXw2L+DELiAyKpMbHxYxIPWMRpyjtvD8Kvl1i3GoYoIOnZhBiaU9//J6J8lIzZHcbR/P
GqUPCgi2YAT18JlHf9xGKykT748l1rbJkffz0GGEAPUEjggPzSxgTu0TNOC0hntI9Ircke2KRufy
Fi6c5Ic8SoollFW5+/Fmwz31kOJSTDkwmhhwpj16Byp1O47gkaukFDPo+Ss/wQTCQhkVPOcj5Gdy
X56+tEO0zRundWCQkPf26O1lgTdBg7x6kkRLs26PsmR5i3v4C2sITccTlwvctIN3z1/TiUIcZlvI
CtJ42eXQenpN07YNF8m4525Gyx925o80TAeV6lYrShLXAF6vIlO0AXXkPD3SxmUIqHGJIAq/QziF
X51SH56/xhNFDzM0/OU4h/kf/Jan11gvN9kSUSIWUiHmP0tYwiiqr/Qq6iLl0WhbL23Qv15Fq81j
xwxG6gHZe1jJrkbbZ+HUE8M6XkUbiQPUzwVqff9+Wpp139dNQ93DVqRJtFgTksY9whNuQR3EtsTY
9mB4BZtCc3rFNSYBMDVDZvEtJbiQB3CLy6rKkwPmeC7q4VheJxkIWL7YtS7H/OwQjaM+RIy2LCyb
Wbw6Ug0+dAMOHyRVAa18K7zuP5ZcJRhd508aaeQOcJHKPAVc26neyuvF+qdE/q0sY0UEfAQBZHwa
JJgy0CDr/BEZQZuBYqXrZDyHq53YQBmS8hLjMQY5a96pxVMToJzuDsvq0QDY/ErUEbSGL+QbLavH
yaiYwpp8y0RHSkyVK+cDYk6o1TSyYl7F2+FRq8820DYoPQBs4X34FFmKDawN4VSS1gk40O+pgtHE
WaCGNnu0gTeaXAl6ZcqFKQEQIRbZ6Zh+5mttsqqRD90GWBYlxHZTXlT7KzFd1OqruVRYYZGhQlEm
SbrpOBvDP0X7YdKOTJm4AFFZJFJ7ZPKJLdfSbscsFZvGnMJkULIW2pWfgnkYA/0lCEPki+cX95GV
Pyd5hNGQ1asQY3AERSVD1wylA7cFkF9HjFA+ddAyQVRxlS/G15vafysM24Ukm2bVQ8NZrc4MstNt
t0OZJS6gemhB91RWfJ9rVQN27qIGHLmfWG4iAKXEFcgLxaorYbhoripoS8sPWinVlFAP3gzqAD/f
XwiuE/AtBEXFr4YKFpdAGisXehF6RR6KmdX/HdLH8q9diquYph/KjF3LdQrrCp2JZuSP7Co5rYtE
gGb+jbM9B2Kc2puggPMGSlJLfv2s3fXdulw6ZnNY65ZBA8NfQwTFYqrWEIlIr5dVeHKt1opOLDIH
Qj3UFYVPPEbjqn9K3OB9nHC9yGT/QXt+TEiOI1Begh3omdAGzfbS3Ftk1apVe6ssT5aHDTDfi11t
bvx982Ecx2tBW+6CCCUshQyQoKj2OqSAYoKCWTkcksdLVXXchKuvMLnvx76+6iMXngu6JqaAdsci
meD8FPBU6USHwtIHIaSCmvMxW8TExkPwYR3s1KlTntSXZfyjLtcA/JvuXbJyIB7xIlIaJ4Bbqp8K
P/6RbFG8SPYhWck/QPyPAUwlzWOG6oHe4lY235OGerP2ibE4DJy4MgG/okvJAVndtFaUVYI7uxtl
/KbL1dffufbnh2An6H5cE++obpXnH5F+Y2w7fHfnsk+GmPZOKuI45w/RHFydCiSTaJjXvFC+ieZf
ssjWji2egvpAYfjFBK0aWrh2RwWT64iVV7MqPmGINjtPM5UCxqtI9/zZQ6QpXRiajguB/YJ4ZFIq
wyBpxhQ9qGgJOx+CSSb9hrOHmERFpMZAmO75rF0bTvMUpqK/gfooFgZ17hzTrfuxHcOyBdMlMqPo
YbjiIS4+n1p+Dfx0pJZ+j72eYeS9+kGO8KVirgUzuDuSSNndDeLIA8ioWl0ZaeuXWXiZjdFtCqdE
idBmw/+B0oUwpj3xLYR6FC3FHvwYDQHXu/Sizt+5FQ7K6ocJjJb1N68WskHKrYwDhulQwMiRYfK1
AEtpm0SXUoHQ5FNzga6U9GxQPQ+TfW6x9vWhh/mQ7ykJxge5T8qJUnTzZsE3XTNmWi0/ad890M3p
IKfdF8CwiMR1aijKC7F+0TlzKECQYuwjSZ4ybO1DhYipHkQDUc0D5HwsBus/4KufKD1Ah0VS5cVF
BzOrTJ0sdpzMzw5zFKnrhHG5PlgbszNX5LGWZbUFvMYEQnAtdm6veqTB6fKbzxlle8qztA2LLs1f
Hx+lQSy2aMiU/2lJmo/VbjlG0DYsdg0FVK2SeEYaOK6cbXYJB+CLFGoHS10OR3Id8iC63SyANCUP
xobpInGbt5kb7C9Wcf1a8uBH0z9DNKL4s+6OY7SGg1yBCOC4zzH7UWijHPfTNQE2qC/UY8nnWRMv
0QzVWwk83e6b29LUVzFYTL3VUQmON8HYeL6+ODHqooOleQlCTEWgZMwmDZPpdv9lO9DmvjywS8Uo
xuR+LDFPC82tkAGZL4ryLs2W+CwqENZm+S73+q+C1VWPa0vWuj+Pbp3QunChIBlM43Cq5tfsoe22
Yz1UI9sgiHSTw2bHk0x1giFVJh0QkBsHvim0hoLKxMA3tTI4djmtILVnf08TioNIR+1ZF4KpCyiA
0do5/Rc7IKMasolR5wdkpxaEGJXs6BTkLIunP0TrwwJYrPBu1WDRkBFnGNhZGj4NjbYKicy60Xy0
qx6aul4XKY59bFJlVz6xE50vLGwTdrQiMCFGFCrFwHweAcdwF+ajBolwjG3TI+QQaDPJzJcanMiH
xCSv2YZG4SJpiD8Qlximgg7EPMPjJ0YWhTRdP5Acv4TOCReUL5+4EbbkgNaowVkXrpCqcPzsmA2Y
NeeLWPhShmiEI3zPgJ0Bx0HsA4l0BszOKO1RASiPsTGU96U87cDyqQ/sn+Hgko45yXjcFKFis1tm
P4Wv2gSdVSleFN1XrcdHbamGKdBnMc/WhJaBD0i4bIxFD1GIrjKRhS8IJa+xCb4UtEclcK3ts/a2
L9qhAAzJrykjX+rVH+hStIhFxFE3p1KyHhHr5ogqnl+4p4qoGB8LLAGg5BMsJxzot74a2x+3bnlm
9gxklH+Ns4slUqXJ+pvG+pp1KKi9y9GmqTUF4hROWfSYFhDUMG3oXc/z1U8MOghPgI7gwsS3qWhP
L6yeun7Psa3ZJSS4PQ8N+Z9SIwQnS75hmLGpmdb7NKG4wT5yemdGHMI0VUpSiOk6INkcNfOTL7cA
dZdpnUIGVQrKU0Wbpo1yh7kmbo2Nz/7F33btd1VQMMPIC+spoKzEycXBbhK61RmpxBlW+vgl62DU
E5RkR57Ogq3PPCxtTvP1JSoB8wJ0bmy3T+/J5HvZlKxcQJACyQYBNuLipfvxTSH5Hb2XoA6QOF5X
y7eH5tDBG+3K6qZd5J80sRSD5B/EnpxoKWjD0d1hZQtIMD+ip25P8ul6yO4NbkEox3FHTbixI0t9
hWWIVFLyRNFZtxq84XKxWdyK/SLwUACypkcaxtjShFO8iADR1U9MS5cAyIaRMDyo0X/JF9+5lCFB
REroLv+za7MXbsI890COpaQnTMWarFO/KDYUevI7p+ruW+fc0zi1CyNSZkzoLghAmHup5PsF05qN
4Wf26I8cysBfph/iFyc1QJ+APLEAyD7Ue1js4x84lj7kEOvU6+uNkf3C82/JCZ2aNJzkHpARQULZ
nLXpZ3XlRFuf6evqsO0VE6fWqnzgcpbplTS2quQl/dCczMo3fLwCKDcZ2zyoJkk1O/4l5bHeGwUV
PlxFZCBvXKXvceaJgOo0EC5Yh9JWp1F/aTcFZEACzCUW7KcdwSvuT8fDkw1w9Axz5fSPGjKuUqZq
cpSJ2a5r45dh9qvzVqAqkdlJDmAz+Bf7nHI3KP5S96+uX22MDiWIUO/NbvGz477gOcmeahKaFU3Z
ovQNloc3zmIXX6hStuQh2HYi1aXtitf0QBpSmjXe8g/WElBTAsflkQfbezm3yL8gR/eVg9o//2hP
YbTo8dBLgyxqjjE/+MceZcoGQscj6ikZoriZ7ooNweNnZEb2SDcUuKUzU65iaQsj8FdCWA5YL2OU
M9d2qukFP5Y4khIgOkJB9n45dhuG/ipKemMeWlP/FZBcVjrZF2dy/hJRWGby2m4LA6xTi9FMm2Jg
hgIbyfTjzDWdqkspkyjzKEm5X/OLylt/vXe3KveibgOwhqWFCIvJRhpzgD53cHbXQda9aqmWunLr
Xmk63nX8Z0sncXsIDC4mzqYu0DLKDtAM62/xhM2rm2APUukYWI0fm4rYIzeWETJk1nQjm+N1nd4E
GQd+ssEcsgsY4JUQ090hLl8mLZ6sbt7v7qxLchBREElwZ2M15ZKIyh2TyUWLk2nAKbxZ/eC9CG66
nnFf6qFOxICYC6J6bWJklmaLb3lBDZQmmN2ZVr6heN0HHcYieJ2vL+Sft46r5GrjrN+6Hn+4C7AK
cSM+g+aJnewKo0s3xH5AU9A059ukE3a3FX9XxSJJc00oCU5iKohBaonrZhFxB9jo2l2Z3gwRhA6/
wadU3pl2A+8MX2kbfOrixnG2F/Im5Q26D4YQbk7JHDZutQpLAJk2geEY9PxEaT+4122DDXPSyF4U
A3dmUPifdGGzuZakAESA0OJQg9Vcs1s0YmbPqaONqF5w3K9kI7TieBbtAMeNj2T8cShNnBTJ1GOz
OVQfnNp0F3/AfoQ0WusdkYVyksHrkuUGTmdnhmqnii2o4JwUYG9Ltq1Z8+GvNo0JdjSyxbQmbnj9
VumoiUNOJ+Nx5VrvovXdwm1uCGK80V5scqIja9Q7DClVEUr56IOxn1kmJ05vrouADvh2zEbnGHqM
neWYblRrcWCre2P/eS9Bs5A/ZWqrF9J8T6N54VXZ6F1UZnerQvARt8r33cu49nGDO0d6OX3fOGjh
FLH7hXO+f90vYu7G6jD8ERJlsX1qHwGWB0+/g7GGRnoCVZVRYUd6ABOq2zQXEfj7L+4bACosHKxr
xON4Wo/5ebGFApTovlE444ynnt6yENzm/9wi+SCqg3oxHS5SQxYetsxYhKaD84p03eJSAQ4wUK+H
ZLwbcMQ7c4EnShSJeXDKIXdcz3Z2gWg+A7ON13YW6mYQ5mB3ugMQf0EeqEriX/Q/kWEsUZEKnxHm
rUbztpICNRcadOa6Tk1tErTHFPhLD/OseRveVnibul6eEbYNHABE7lY4fXmK+ES+k8KklOgYxgVD
4zfi8ZXB7jbcLL5Yph6wjy68CIEfcYFfoj2nOZBESRoFa1EYccZrRPHbeZiMMJJU+ycm/mEwDZA5
W7OlbltjmOzxhjMqNEX62e1gjgeDRP0A95asmyLsB5xwuR1635JSe9Oe84wCKs7q/cUSKesewhEN
r9kxHCfWRjiO6zD5qw+jUxGQBJVqlLpbrj8sxuhPgQm694LTJZ6RSMVC6YxIdF6LjqkIIXVeOsu7
LQSVdfJDSkMEy9/IVX9dJTdLLHzq3frelWJZGhMmOs0YkqJD21lG8A+ZtFAYtyjeDhFmlEHASiKU
6HHr29pUbpBd7TNO5HwtanoqbT7K0ZXwllMJ2jpjXjl46qumDWfRZMaPdbm7nPhp/WZ85UQLPD+D
a6eP7jMiLxcDxS+5i0mh6TZnK7fR0mUZWcpsTjXX44jT4NaimawdHNCsOCHVTDfdVNvCIloxTZ2D
WbRUxt/dHdc3xaCPjJEG3CgUY+SxAW3K0PLcCkTO58F9uxnOmjCxGuHUwjOIo3nZH6cpNmFNsj74
VIl0CRosDqqgP7UAokppjCUQqWNWr1a0adLPejAJAT9IOl5r7SnYRSMvbfbGWsDAOrK3g1mXWJpy
JFWfIKqd2GhtiZkARZIKLPnLKp1CcIQF/wAkFPYmPFcUeHsss0bOd+YnayoKPVA0QApKqxlkMLVd
no+Jk90Xi911UnVQZxhZbQWLswCZmCbE9U774FVZbl6I6KVeTVRtK7ODByR0TICkHPr00KzxFsPR
M5vM8eZH6ecpkw6LTmgNsxE8do3tsvfBZ5U4JlcmdaEi2GkKY3h/pcCSTEwP4G8MgAmu7p84WrZ1
PEtlOEFQ4XK4gcQvAr0QYvN0U84Tdxx2EfcPR4Abbcqyt6I5ubWaWWB0s66/Gw6DTr6GwwG9s00G
J5mi3v/BLO24eIfjQ1XC85QD41w142RdUjhB2li1moTtQjW0eZE3QZ2qbY+5hgAVbHYe3Nb/P2jd
TLd5+/0svcg8c3seVT51p5II5YzmMwECmtlgNd602brdjAfHSpHubSw6J4OsJgQdBCF4K2hHm+0/
jcv1azmTyWNh30VkWY73Q3DuzD/BiePZoZYI2AF8rK1ns72pWhartuy5JgmfNElfUjOhaNdw16bu
Ab13HpUneyciGXY5EeVIwAxAIoy/+qTMBiTRlOQUwiLaqkHTrMzZwI0DDLVZAsK+hSyK8fPPQuNO
sJLgZ9MZMVNxEUsd/SjboPTrjYduNlPBDj7KyWUdLIl6svMVIO3U0GEAD9jgOGGfE/NTmA2aAZmQ
OYalOfLWys3jPGCPLSPL4el+i2IPGIOZJVxE3ASeLpc6zPftarcs74tiuuwTl8CFvifTk8VTDNxm
4WDi+lp/ZwgaqQuIr1BTydDl9dIM9XeRPgRkGHExZSGXuChDW3WBxepwZFJKWhdBwBKM923wnBuQ
nDLsRCO9XUXD3aLKriFOBPRXQAkIYCxFN2IHoXqQtEzooWYEGkjphpFW8tksvT8tOOXSKDETEANC
u7Tq5rwO3k6T/8PZ7zmfxceHtAC2kqzrP4N+8UEaBE3nRP3VUNSagXEwJhNoMSiTeDXqCeSUInRP
IjtpcrsVbX9M76BrYniaZGTOgPkLZrPUbkZIqo9FKTtwtPk+PFDVytqRdcoItxHpVOva4vl0ufaf
Y/jKH2kYTYw+MTW4RUJ22W42GORUb/8BsHBiH5dJ1RJWHxrvxZw8R54wnmJuwQsQg+lSn5FwVF9Z
RSocBVu4AZTbeRLFHfh9hEwVvAaBl3WEmooHGz57Xjh1jMcuYUnjWouolBd0TplD4ZwmvQP8ZAPt
8UiXVFbHP24SWMphPazmScqVLmclAS8He3kh/0rEsnPXAhekuqRxP1+qnOib8ItAKA2xlJEX1/p0
6UyEe+Rr55fni04aWU/q+iAW2xNQPCgJGQQV6YSWF40YSeLBq6wS1fA8me/kdcErhX8CpWwZH+kr
Not1OBpMvnQyyxhNQ4dHDtZ+6V9m1f6zYCxFNIplyKn9APGmuPTd8m2Lv25Lqd5CSXq+ZEBydLTZ
IIILsSthH0KxNwfY6lUU0AqDY2t4oxFhAiumeBlMr/nIr9QjSEGfHz7pAHL8Bz7yqyG61H8dDx/G
CNopwqOr3z/yR9xv/B7/5OPvn+gLyaPniw9/y+Ej359P/v5b+CL+itnHoNY34i/lo8y3NDBrRtiN
D5zVf/9KDf8dONe85rf4CEDDxyD73tErYzKR0ktZIhw/QDN85xsIpc/zm/KGv4Cv5uPhm/H5mj7j
jb5PccWfOnzCt9JXrQhEMg+HbxpkV4IL+PZpPF4E3u5dsHldOEB/r12SxbYPfJK2//3VtQ/Jkvy4
1/w6fJK78B3+w+f8qssrb7qMf4o/7jorXMX1dfwuH2MqkO41kAOftD30hPKKfzl85JO/fwH/MFz8
c6iJutjr6//+QifXn2jHS/7Tr89T/Tk+b+0n/u7xmgB6+Q/8TXw06ytdD1/F9+Pj4fsdPuHj4Rs4
+fdfn5DfYb/f4SPf+O9PzP41/3rmRdah+OTQBCaJKFAQvUP6o1B5uvKxlCjLbZQEGM6y89OYUNt9
T2o4EfLnF2HPnu8c29JqK+ZT/FhpPN0AKK7Y18OlyhKrQqgAUejEfMkXKO3PbwjHtiOUIfg4YK6n
fGs++3/OznS5be3a1i8UVIHo8VdUY1m23Dc7f1C+9hUIgERLAASe/n5jyco1QZXo5KROkr23Y0PA
auYcczTHjzuMaGFaSBbcz8ijiYMVyCpHZjXf4sWIOaAVZcil4OoKBbbyze2m/iTfic7RBIhG1igm
ND7l8ApjQFormpl0u5/OWxWeZNtiPmHzZrmSQiZm1ILHD50T/gQWsKkN81REcwjcOL/jOemF6Aow
fPJAUi+UcC8YAnjiSrN6/E2zKwKITBq6cHzbHb6nkDbXO9CjZkYHPQCJFj6Yq1AOFSDi23u4rxQR
qLEBmOoap+bZ+hpttvyyA1oXM6dZVR25X92bsanADWC+Oe0rL4HtifneaCX/RAXY/4HbprMZqNNT
qpdXBSdR0Uw8ysXs0dTLga3bYsRl4o6ASIxg6rc6QrNvYRQa+KgoCefkPhwn/LBViFPUyPnfLnbs
U4Z6mtsBXMhvCtTuyxBxGyeoqdQEIi/5KsKSqMFPtOaXNwJD0cVO0FdyUTMxlCQnHj3T8VeaqdUf
sU296rTErqtbAe9oCCQzWblxmFdNNGJ+sff2RCpir6hpPOIg1TukCL3B1Xktp6W0pxajntAG0pSv
oyO3CfQik/YRBxAGJX9a3fv09NJ2XZnMcxVtCnjjEhZhuzgQqELTQELlurBZz/xa5QmpDTUMmQkS
R0TgQkf1DV1LtFuv4SKEvFFkORg9hAjRaOQvUajjQDAg7MAMe0ZEFlSaIomJha0qskWUpU3BpokN
CUiOg6b0gz+l0nHY43ylccxMDW1btC8rK4NjBCzWgeBgtibIzBSJzLrCLc8AZedwIVq6ODuivSRV
8r4Ktmul6UqvLgzIaDTFYhAjLSVBxPKJe4NwZ/BsRDViGP5rcJPKi3KGqWLAcRMJRaZnP8dTOl0N
0jjQ6mpeKPHg8WqwujEs22of3cvrS35k4uIZIYbIJnxZxfGIZCcSnn34bHBSCn1JH9IQugBFvVGd
h8k/HdRPXiEcRyplLV+NGmQkPnBYnT8kT6ombG0hLcV03GAvaFMXzx6Cw+7TXZ/cSfop6pL83SJk
zOmK/NWCxkZafYkzIGN+MRom2ckgQZYVD0zI9FKyObE7z2yyZR2sOAlYSLipgYPDEFzeNq1/yJw5
ju/EgBOhWDYy0b5+T2beN8b8DM2oQCKs9LVsRQOXIF4qDMEane1+7C3rl4uY+vxrO7lbpAUi8CKE
4om7OkZGx58cXvw8Bu6fyhG0Nxp+PzKcgdOwbiEV4OeoEBkAUmkQ5Qxl7/MrQWumCYONKiqhZHtK
MzDWeQANWvnn57wnZF3zzOSWwMyBmEoYz/Ezt9mMcRkxu2Ygw091Kz2kwRUdMOYSN2MuBsN2Qgf6
SH1SpmrUEmMajV+wlmUQ6N+PSQnXVn/N1mP1YkDNvkbgJpW8+sLugEo+gIQOzCy3OF2f+2GFQs8j
e9D6OkBBLB2Gpi4OynnbUnxLB8Ahr061dBSjFjE5kEc7HsL6ejoyXWCZ8KxWzmhm/ixqeCsOti44
4DHKAHpcTL/DzeoQJEWBx7P4unT4MhIR8qoxkMQHGqEJeRVrTDI08ZaENT8JEipry81H4l2x5XL1
Zgb6MMWKnO4Rxr1uJLFYxTzUsChHemAOLiv/3NIohTAWH0l0rANYUWHKTSlI+sxuWk7jzI+JFxg9
W8DQZgnLuCvSXeux2r6xqMUn9503ZdCUcETg0hELVyoUgQwI1IOLpo2vRH39j8tEhxUGd5rQBBVr
fzEtfG5HIQnFyRxmO1B4tFidJXpmJ+8c6IcWEByOwEYOyMRDt1nl2A9kJ/+qwt1PwQ2EzZjRmKhb
5jsBrGqIY9itjDJN4Awp2JcqmmQ7JS8DVVOJ595n2/5dit0w0793MhaKVuhN+chCcSWQFJIj86Fu
5EpXllzl4uwEeqMn0V2pRV7AgFYLIrsfLXQNB40dUwdVCsGVaNrGMQaJirWHLYTqYs6YdahmkW6V
kQNDsf6DqKri7zgrO7sIgvabWAzSb2Tb7e02it4JnFUh5Ve7T/VmAGrhZ4ZXrqmQ7tsnqMxMryXH
129gWPQZrDRogipr7X6GHNy0+PIiw2FoqDvHiAYY4kjJprPJWE9KLEZNUPTUDbJTZO2qLx5gswzT
7qf4iHLFUSEjTgoOJuTb8xt0AWBRs65sdgvsbsmQQ2oPWfNYmK6CWN9aPpOZcfUwoJ6Qi4GJpvI4
CF5e66ZGXm5pDzmfLEKZhy9F8CD/lm3xTt+lW1rgUbgcbhHQSO/sCdJFsP28z/IPbXL4v/rMQvTS
4kA3Aiu6QJhCZJ1kXVo6zJxey6FYoL6kXdoUYpQxoOA3HKTrJh+MvymFgsyyVK7qUJToV8sgQqkc
hcmF7JuFz8krQNNCsbZyz/s52bPZVWJlCueUB5K4VF3k3lk1ggHWpegHul//ReRUlXhdj+4HlSf8
+9Hdr19+dytDqlu+PALkmfBS3brQr49vidk9DKhOqZnSLSHixZb0XMi97BQbC5Kiqv8P8ZJ4bOSb
4nIOAhoHlCidBWRaSTQllqRK0MInzHeM+IFrNX0J3VQc/iIToLrQLrE39o8iJf+ZfE2AUMAZjVrY
peLDtOm/NTwlyZRIpjn+1cGpuun2IWyXDSdsUVIadwM3k60QZK+iEjAki6GMXu+TigTm3H5lKDJj
ppzvhl9VKBrMdtoDTBp0pe0B7syw0QOTdao13sFevhYiVFiQBIcIelljP+QZqcmWP5PhnlPkG5Jm
SOXPiqdKNak1SoIqLnK3JcY4xzhm3qIzz4H4X7s+mWTRtP9OnvZDh28OHRuxOkXLn73b+fk62Odr
WVKNmx15tcrURMfSrcMtgb4tiag3VRj/KPz5sM47KuOhZ6sR8s0rOOB15a0extp5cGvl+FD+EF8M
ZScqRcLBp3XMYZvHGgjUFO6DksRBMvLaai/2TdQzJ5gf/Ny3L1YrkoJowkF4CRn9/Dgn6PjxXl5Z
4Wk9J0s3kUxjEu5QXhwvrMHbu0k2wC/XGtcB3zEQII3N8C1SrOs0utSxKnyKgf0Az1pUd92aBjiD
FwRZ78HsY9IiRzQyBVaQ6nS6GcaUlw/wM1JCL3Y/i5Cg7G7DqD9O3/nb+osV7+iFqLFoGARWi0Ah
dKJo9t+rgtg56jNtWim6dJ4Tx46BTP1Ju13TCR3R6kNV9epEbvv+++ytvrZdfCUOoGxN0w4YGdcU
0nm+SDxrmhGdlyAhMmwUt0vpFYJO1CrqApJ6Q6MxAeKqGeyaAbQKQVNic62pcDiv3Hqm7g8dlC++
QzngO1y7x18j3MNDzg7h47xQUgWVWjr21JyIGyHGv9HlMWcVkUCnmyZhmifNPcQ6Tqzzc+Dnngtn
sxB/ADlEAIMcP1e5m0mAblPIl7xU44PosfFoEm5NQuhKTETZrlDp+1ykdfrLnvtXGm9owJrn2a/B
RSjImnl5+Z6MDSmgGBcSt8nj0e4tZQgup0AAY40X5rF8oTOpTtRRpxrRpt81DoDCleXSLeGZNp5K
u6esG8rv+symOjEm1FMxZPU0LECm7C2q17Ir630XbICWSbZIHV6VkYUexu/dHp4uDKsK4lqEqgTQ
67NcR0SjCMFih50k9ede03PlNG+HeAcsSl2IOIvvl5CzMQ0O7KV817wdfXudBM66CZobP/hS1IIK
UVBrLm2FHIqSsFPGeLnOfSaaMqY0fEjabMIbaRQ0JdaNIcin6uwHVX/qRDX273yON3tLe2gWJmii
BkeGuK1VKp8dUUDLlHM+c50zBLcT1Y/evdSYsmLEFNJfVKxDNlqr3MM1SZ1DFWTv5GRh3OVGqjPy
GNS4ilimAYlmtoaK2fBTIhDV4MwUCbv9dynM1LvKn9NstQmg7Dd3B6HLl5IcMtVg5+HGE7MjfgYh
o6hhZCcLGHq83QYbSw5o6DviA+cfdgi7nuGzKiR9DSnh1L+m+IgWk05YZsuPWl2mg/nt0K6R2FzJ
PFhuLB0zvBB3UqEV4sZleYiP3eZ1jodZWZ4zE3GXEzz4oxR42CAIiRPGe/zoeRL2dVN20Z2Wflf7
dxbD+os6Dj7pL4pi/J66qE3gxphUbPGyNF0dK/tB5ChxXGzBkt4M6VQzIanSVTeP1FoFcLAd7d7r
6Bd9ysxXZ376DRdOyd2S1/BwdUUZA6EdieQWB6KgEDFFw4RfcuYAWnZw/LyyfASsIU8Jwqf++R+i
GndchcDqMXMticscF6aa8yUYo2tn30G7YyTtHT5Hnb+W8NuU81xdKuXVmuxS5xv8oveCGtR//0Uj
reX+Z+EIWVFAu5JRhCktGTxDPQX9biw4cVAgKc/Qw9ZXtEAFFIFPMxWfGao7dNeJ+iCFcgslMS0X
57pKR+mqjcVL0DZ32P/Is1QBD52MyhE3yR6J0EGCbGFhAeZ5m8m9TFuAidJmeJxZeYXl8XD7F5SB
ZfniOi773EHQyy4hdmkx9gybAkiaLWTgqGDIb6apYi78qDbrMGIy1JHDFpysuhZeVs08O77Esm8Q
IjUzcRAp6TwadXJp6tko2PHZ5P+AphdbYS6nzuvrxBbh5yqhDEZOA23gcCnC42MSDQ5s4eFOFY+Y
f/Lc1J0pbpygWXlD/Q9ZVXouqJguhCnaCULGjpfsPE3WLlj19p3sCzVklwLPBJ+0FO1ydRiJxBEB
qPJQDcNHMPYWvCwxuWZG3HLxnxHPndlLpx/TIzstCmh0cFTBTPD4waxNl9oTLPs7hWilWH2Jmyx6
pecydVRfnFrAUHRIt6ONCPa31bC5ZujbNSwWW3BWA6KW++XHM14Jx1sJ4ozYtTgh+86J2xAB0LbT
9d7K6KUN9MmJphpIZLgRexRDUR77AwGoov7RvnD4eAAfcoMmEPULxjAEGcPXmOlo9rTizN7FArKs
wwXFF45YHFSMYAwshR/vmR9A1ePyByANWhoJBmTwgY7f71C3Th/vYzZL3bwbQ/vWzOER7XqM+9JW
+c07HOgn3NQplkRdUDqddsmA8Wm5pXaG+6o3247BfRh3Ny0zg5cf8pld40FQYktTsYE8LXc0PqYp
B+qORUB0seaDiiCXmYvIuBUvSOw0CV7NjvGYTYnGB/oifvV/PFeG/z5KDfNBaMw6RrHJh264eHu5
m4XptJ1GApIoHEKd9uAX4qYYeyyqAZGKNQjz8NB18/2r/cycWbx5qT/Ft5E6fd6ll+XYX7782uJn
9k7EW6N9sPkXEMHxt8371WqKOu9wx7a64La60tRA3jgCSUcGlUZqS/mjNEKRnOwODEEr1sywOL2D
tFxPXQMoBcGeytkQMlQfMU7SuMTDxXgTdJ+GffMVSSWRPhTVFNb4169Rf3yXLYSucwF1mqHor0XU
0l8bbixaDi5xtCAQeMcnMizKKg2b5D9rFhkf2Ig+mF/pWBYIoB5YgK2avEIOrnjHFQC2QtA0QDNq
bTzSVU+nCbCvkF4JPsVFNiUnvgWit6hSEw3FS9NvRgSEb4wqONfjqpL7u0oUMZzCCU5UwX5QXyiy
m7edSaiDh7B6eOJQiR3dwlpXe0he3fcclwcDKePqw4j0HF3ltM6go2ASxAQAT8OTuUtu7TPr4FeH
O83VVA5SemNK+pvI5vJquVi0ELsSch8uvjLHGic+m4BxOD9SJY45nrCxe/fkTGgNQIUrgEyS9DSS
kUG/Lh9tJb39Aajo5XV60rBpF7nKJPBIwLC9k6lcbqd9NLnjnSnPByZysIn1c0iHKPm3qZM2fEns
D7ya/6frNt8EwM880/mdfVqz8kzcgxH+LRzwy2cKu+3gblar8U6sM3GUCiQGHDHXGhulxB14vBvZ
M6gV4HC4o3X5ILRYKWWWnz+UBGSfL24Mp+zovKbRhifhBkxCTKN7vKeHIvWDTd24sK4pxGCBG40C
3ACj48T8yIDrHM0SbstoyBBxAKVVM0shXEzEJHOPG/d7jkp1mTKunVtSM8SjL7FiVxWgEYLJH+aA
CuVQpjJOSgIBIGdWwMnbNr5J2B/GaKMw7Vs0N/kYWbvpkKZvnxq0J8SJ842kEcAfo6WlShaXHFOU
Kt7+FIIrDp1Wpm7H86Z4J75ZLsuS1oXvKAENXtrHbzucN6W7Dw+c7/hTq3GUTUTUs6M4FSonv6mc
CbYp287bbf5dRWCkJhlSyjMbbF2/NE4z+Go+0GdppZedLds27geuePlPRg3JfyBdQuNl4zkGSBsc
gbR4l+lPk2935EiCiNBdB7gq8QhQHhYqzV6a3qYb9xZa9kfDGVejbXJk9/Zre4rA21D0mQIXeLNb
jfvLyAp/ic8j4nQXDByZW0Qg8Vd8Z4m3Ipl9tFMEhdPOuY+ImXjl7ZXcCCbcWsmPasgI8mERnF/a
J0EJetmMvfApA1CiTV/g2VYUVsRLOfPdYdoTdVDfFB63DACEuEqmbaLaqOru59gEX3XLeDMMFAvS
A6WTuQzAd8x12tGwhOiVz6zSJXtAD0jv4kP2YTGszDn2Z18HMl14bTPfSeUuTwKjKIC183SlSd4j
srTZX0JyVCc70duhLRnHoK05e3aeGA3qmYCTCMtG6EW48+KOD/30sKoSZzL1sRmKetTHRHIOweqa
iSkqAhF65HLB0ELdjuZjxsmOt2kcWQ5ol8QvSZkQU9sNiP50+MvdX9ovFd6b1n1r26Ni5N/lbEVZ
wcNx/fkXq+CZowBNCWxv7OCJkV92SG612Vn0ItOdCYQ+gNcoOAcBVoQeymjWfldU6pA0H5MdXYcu
VWbtKgcEYrRwxV7++CdTT/OiUV5jhAv3H7Hk8VHgFkNfTvhlcxGgCUZOkla4bTOFFhSrS6FDuaS5
bBSnb/PW+lgO4doGc3bS9jaAti58eldFt9OY3PznohDhGg6BuuS/gGhPCkAWR0zNDMWWTXXi9DYM
dpmVIYtDlxhv+1buJ3qXrHJj3OrV9sNUOFfYGL1SGKWGX09BSQKHBB1XO+9N4u4uXn6fz+52vi7l
PPe+fdI5ucN2SPtNOEFn+VY56Qf1dvrU8omAh/D6iUKlOzaK8Fm0W+irgv29j+ruBPELr9XI8i9e
3XPLUHW9I9IYz7jYV1T2c5PbvDqNAyKMsFRfVTmULYBkla/iUFRYCwi1FUUqShkHGANolDEqW2fq
5b8gdZ8UfSh1mbuTKk0BgHRjwWcpi33RJ07z+GBmHW4RPAi9kRuK8grVckA9RPRPxcfwVjZLxrqF
vCAzgoaRKMMC01H6lLkvf9kTXQk7BRUxK4+OGH3cknIHlQs9EUjH3VhLLxHdaU4rtx95YalzUN6N
mDZSRO6Dz5Z3U2S4yxSP/WVV4dZIg2JV44eW9Ifz/JoTHwU9Iax4F3AO7BuH1uO9bK185njubr4T
2UAznVGjC73DipgRG+hKghEBv+KCKXuG3u/XiBu4xv060Q3QCwnn/MM9d6Ize4s8ZOJMVnx/UQsR
xJK2QTjMBr4aa2SoUY2FErAHlhPvlLQcD+m7YYVTEh2XWECGPo8ExiDBdMR6t+qI1XPq6hcJUCNt
IxmhqjPszTR+E1P2idU72vODWtHWwxzGtv55eT2cdu/EMLsuHYpQOUaG2mp/XJtWZyfZaoPCmX/2
1kPGpeeVdY0BermzDXlNowOuBHE76P74T1aryIWGIMoxVKJn+R8eTClyQF8hrY85ov58sNhnULvZ
HIAS4HVuke0C3MjkT4u0anBu0FxDHE5ZmXL3EhPJGqVgNppYF9of2Mf5u+bZNxaEdEPgCjhXLAuN
cmrcLt3lB2SL9fu4Su6Ik/tg5IGy+WFmqQYuJdRDXa34uBL+KDxOMbOYPN5Rz31roYSee2HH+gio
kwyDYWlQpbOuIAAtDp/WblHXZmX/dgzxWOqHzY1XMRBC4kx5u9qs1mUIRD/gtn4RTe2A85bCP8Z6
vinCpmdcS9lqlNW2C8ocVWISQJntUjlvZAg80NYyDU6z1dpe4TRZ4ujJFL6mqq4x05BLhhdusrUR
2KUTF3AOV3rcY/2Q4h4NA46DuuVvj2INTDBNLeyHus7qXpehzD9yUrdK9KrFDso08kCMq7HBrMbd
tIZnFV8Xm214Wc2wz+Pff7twYVij25nWKckIF90Wfwg76eA0lHt+/Jk/GgUw+AnV/dfUl/jMoeIq
dk11Xezha0dt19/VftJf0P5sLqC4De+KFKeQasWDjA6+FIVM/G0PiLJzeAmVEHL6OdgPfbK7COfh
u8gJIuMb2H0Ho0Je1qrk532N8ETmGJjzgNSiCTYEyyaaP84BuKOZqdn4mEyuPbyqx+b7sNNvvwWt
iioUww7/sxDv/auwgrMhwQBgYbAWvps68CK8TL+vxPPeiAUIBrG0CCjMoH8E7rq0YZOLahRGjfYJ
l6BswUpsDvhn+oOcHKq6XzWXRYe0gAVmUxZRoBcJxBPiLfkqwYS1SFjYl96qIEPQFfdkPz8IxOm2
sMmlURrb5B97ph8ZZs+9qaZth1sUako8SvJsTi7iIB9vAF76f+C0QwmbsvIyarP9LZkp/O4bbN2g
JKYujU4CQcULGLJueG2G0hEFsIRyICGcfVjJJEePB37CdNs1HAy9TSAHv6DIi/KyCLf4mMDyuBgb
/EtwILDXeb6nGEFbe+E3q+8yZizmkXWZ8VPbJRYm+YFv6xZO+uXlHblwQGJDAtmTwKc8GGBRaBvH
Z2trF2PnZkVyLwxLdCSdq7oHDivvdqgvxxGwrsuooExLicmr4Ukhk7SSrzKnEgxNocDEk0ktMSni
i8qlRyznboC4jwNAy3EY4nYg1pmJK5/8210bQDnqP+QBqCscUNsC3t4zV+MekV7V5YR6+Wc1kMv/
hz4ef1ZdIQjuRIxdjgLcfk5Qqg6wsOEdmmYcAFCT0IgprjxBqy1zFE7I1GNQDSfM68YPpv1RoYFT
B6az9MAMqOwWg7+VX69TNCeKoBC/rUWj9/ITm5n+yRPD2oBEw9SWwcrx18Fp2bGrersxFqGRBxgY
iONPDlLcjD9Lf8UwFywByFHfyMzXf7e7psKEUqNM5zBK3gxz/dFMDXA46VbQg9IClIbuzHAsQebN
oo6qz+JbaKRo8tqi+GtFFk+6AcEBadVdLyarWIEqa41bTgiUdvZbLW6wx29FhAw+CcCTp+aoA5Tg
zC8r61627GlN3oZGN7CYhdwbGQUdZkGnJqmqV8Km30ogwqcBipSrg7rLHIrRy19kUfn9fq6IiENI
4dRXS0Mot213ZbYNwAyA3wWbCtrzYITLukVtszpMJURoyYh5Kbrw6BjVJkuF1lhUIY0UzjNrF7lZ
5uFgiPh0HMC6qLYWAAiNK0RFN9sZj+Y0S79JT+ok45tpGLH4ovLMONA7ByHJuCHjZrtqkzf5NroX
3qA5knojDQsN8wfnCH6vct3Y1q9tmDW38AJgyCVf25Zz/rxNz6JDfnx8l2kIwySfT7/s3Mt8VcVY
hz/KYWX7qccXB0yczS5greZcaWZ4DOWqi2GSyyDKtsRKp5k3zGyQcw1vaBfW0iaFgcwWd/zYouWG
e578/FT22RdvVPDEhrBR4yU3J9oU9YZB+JtuU1XXOk6MOy+MN6l+pPaWr4V0NioGzdtGW6PeQIOO
VEGtaLCY8W2Y4+E2Oaa4ZxkOGpjAsOH+kSOkVMJtfW4KsGikH187ozsgKTQh8CsWV8DQK886wZpU
JF+NIAVFknd9WSXFtTLsvSAk+sJkzIoSotPdBB0daKRh4RhfOAPus+vO+8IdN9K/H4/TGoQK9IyY
uuMzsO1r5xDzSIZzo+tIjEGd1h5Fk7xwYFJ+UPGv5zKErD03s+NdGU6z6Gu0s+dxpoWNydNzoWSg
6wAbWQY058W89YE44nsZoldzducdNvNFukGyVzB68DzcW+ijdEfqPNUgSdeGVIbCHM01goDO5Y4J
GUOEqXvbrkLGI+dcDp87S6GTrCi+wUmwDVncIi6Mgb7YtfH9k9F0B8THZfFal4TGOaIxm0afe0DB
wDKP0chGz6YJrUYk52kkz52lDD0xfEaTRGLMUqWSd3Q+0Pwfv2zU0TSDhgnCkXGIejvjoctZ+h8Z
NwN6c/UygzNflyPtiTf68jn/zFlE/4xAAVlpzOx/iZLMYzkMjBuSe2PTAVQrDqA45cYtEQLlk/uw
ZJNS6Cu4WiMxuXNUJeUCz6hIryqjTkIsKYsFAzfZ9oOg3PMr8plaznOCgPqf2BiugRPRLjBuvp2w
T1Y9hc/EjeIcFcAjF0XgJwI3oMeJGZVkwc1u3r97TJymSgBqkhdKasGU6jgji5gzVecUCv8vDC2v
VcZRGn3BOgGrgSn5v1bQvRKIoU42JMZLmfc5dW8L7b0rfPSYIMArDhV4KqqxVDO8/I2eWdf6eSFP
EKgqCsUSYttsE3dodhuCgFk72CeY9htRpsczmXBSUSViOm5+EDGBNVbVYFjokCgRqmX+Avo7Rth0
MoCUwqunRGBlA00uTqxyY43BavuYh6vCTBYvETx+HaZycokUhoi9r4ozmdGOPgJ3SJvewAkmR0vQ
P0PfkAI5r/6HE5/iF+CCIAcK4RPfOVARpwYW+S0P83smPjLYRR+kkwtI86MZTopkEliQuOcd7Q40
Ihlsi7EDq0QDbOWtecVFmZyZk/jHsPPjC/zz+fSC/8BVWLLtEMyudeeHrQQAfF3shMYakpmqc2NT
SfsxDN1tnqBf+l0SisAoFYyOMzkPyk0Hg3BWNMMLlqWZ88scWH+fS6ELo1+mp2th0xdkQGvw71Wb
7v1I529SYwIKSzo/g3aSZpEz+7QafvVMVMOlSJ/VClW1JPEZONuMds6I2tyeXSKtrgo9Xd3GiUdG
tkTzaC6h4f6Af7E82Eo83Gy7PTcSPR42mZfokjZM1KfNKAQt4PFLLMFVfArm5F7Ukro93LiFb6op
kZ80v6n9/mvoptepA3GwwuN19wjvqmxSsXS+TloM6n8/E8AU4juqVCQ7x8/UWm0wYD1f32vHijj4
NABT5SwrvY45Bt0k6y59FbfepzZN36QrbiLmDWmYvZ16/9OZU+TZ9wRWpkkHU/FgWV+MGyezN5jf
qaMxg3oXvj6doIdzkobhsiNTl/F0giiSo3IihI0Qb+CkcMqV5yBw1VzHjZ+HIIc8Y0iImNeYxPU/
dsDcMy3K48Ojo6Ye6knAqSFWCoWSyULBwubfjK2B/ARxYMLXmlZMIRBmreO0qRZcrDAdKQMMDhdg
/9rN0PXosHZRrV+Upf3w8jt1T2A+sHEAW8zJUCGqtDz+zhDmbMtZdcikmRuZUTfD6GqvyHZ0qHP0
ye6bdylWBW2IsSUkVxMuHXJq00UJfRDKYAgn9vQjCo1c5qeMGgTsqrZLE0AhKU45Rj7KqEADSGFc
Goy5yg3y6Qx0SP3F+e48c8BTKFPm4xnDQb9aFFRlGBTjlLbWvWgOUi5IDqJz2lDCAdstGtHtPrpV
BCkV/lsD1xVkkWqSITt+r2FeIAaGpK9qc3RYiDknHZu48jpjjaIMYalQbLXeipQJ8/Iu7p0bg8n8
bofFcTD0AaZL8nDReETuNyb845B/cLb/yE1C/HrdOEo4iGJmkFI1MMuTDES3krpWAWUC0T2POb60
7IYhTfmq4UqF0kmu1ZH7KLxWfKSbAd9J9JVSdcPO+qJTpCrZSQhN9FrIBMDmgHsvIIWBGF8l0o7Q
ijRsEk3HqKhhh6mXr6COq2euYpy3mSYa1jz9cxUO3VqjZdmKGkoehg8isepoU8cSMp42tBMKLVb4
Z02m2pliBCqhjjYVtBxKDP/zzwI9qnF60B8i+Y8HCUDQvIIx5eYf1dGvxEvgXw2XOvcNHZ+H/lfo
1Rts3fjsY4y4TCZ3CBwIj3vV1eGvMztIHePyAPC1/yPbFxl80VHOxXSAaext3mAJ9ppq4kE/opIh
RrI09fGVXyjt8qMKHfuwFe844kKGVSe3qCr23nQNm5/iTVZdqnk8D4t16O46XYXvGJPl0YMnygoS
jCVZsq4jbcuXf6Bnin2OMVAJB4IwsaDL4rRdtfNqnIfkXl2sRDXykFenbDIIRGSBB4zwZ2105TRN
xveZb6SpGfP+O/sADjoTLefGu59nHu60x+ThgAZFF+CNh4sWOJzmpJ2Kng4JawRNmOyA/aIuBOTy
qQvR0WqiK9GZAaFR7e/XZohM7+uy3c6TM559aZGYlwGwCGDT4g5vvaCDDpIl96qiVdFriNwE5aVT
13ciYXZx/113pvSXignwEGnoq5uoO7zsHWtkPjm+PS8rW1jwPt7lZH6gzoFayzh0sUIHZ7anaqPk
j5H6BSsM7eaOCld6Xx1r2h3iC9gelbnqS855Y3ODafXWXm0vDsF0q3w4HQUq7HTgi11mLl3OFlOj
sRLE2ZJPidpApQxIqy5auyEa8IGUSyUzeKFWClJRDFiRHl4HTX2lO0+tmAJfxDRXmIpxUkbJYqJI
qO4GeFDKTTwPYz7XRnJNuOxhuN3+KUhQz3O/PyCx1UsqMJQVIws2JdMLF9wQWx/pGnWFEwXyEzUO
FnztlWEjg6trOqfBuwY3Jv2FCkmUSimupcrOts2r7S4/c3sv5u/my3I1cG8T9ob5vbe4vUsAuu1g
p9iMd7urYgU5DFXTCJNGX1EZqaJX6GN52K9EY/99G1/CKLx/+i6CYA2LsZB8gwL4rCLoudbPh+XF
s0a8WNdf3MDh1nVaxoVAB0CwiqtX66f23MzekYmKsKRyPo045amDlMCgubv8VkyqUvw3CSsLkZV5
dTxX4LIMmbpynBwXPtbOmpokbOr7zu8Pb2x+Hbz9CevBviBrhLYYF3lE0hHRK7bGjaiEyWvDT607
8EvTluFnF40/osEer7yNUr6UNW7H44+xmqNbAJ6RKOxN/TnKOQ1bH8qliwrkKvTH8KPblNMZev9z
FTtsUTQwbHEZqS7WguuhnI6GQ31vnLVwkdBxbQBNkDcxsMUKGxNG7sx7RK2VEalxlxbZmiibmdzn
l09rI+pf3I1/PtOSlt76qw0q/aq8r5LyJ3WFIOB9fTXGBe9x4k6s3ISKsGQSbA97TTe9TzhZfi/2
+/cpuNK6SJvmBllItx7dA9Ijq+6w1awH7hxiAaLDprzkEM3uRhfBd80grmKCtqatjK8jH7mXPaAS
xh4yyvzh3mZGeNGNOLN7ZVfdeYf95lvhb/a3RVwMr7aRBrpe/I/FM73Lh0PzKaxF6qZyVzdZjMN3
j2za9QDR4rKNm+37OWwPb3Lqi/XL7+3ZTYMLAJmSkL7FQDxenPMQ9dusH8t7FZ6quA3d+zebT3Rf
1Q3qdARKa9NIealweQOkQ/1VjqJcTP6H54K3DbTrufB+/EVXWLoW15O73d2LvCsVpWx6xTKEUXo9
thSYYvdLoaPpKwfPlZlkA1CKhirKntj854c9p7B+KFUOXAV8JiFSmDbnjy4snIZ0hx0wvoai+aAy
sPFHF8sHu5CfSrcVZ/oxVhHcDIBJdj8yw/Pi/Vq3jGFNATiZVp8NYYzKuKqNl9vOf21My/5bNjSn
kJ47wH5SkiLZVR1/6LKsd0ylo+kuSgmd3MlGAHaP6vzRq755VvlBqLTp+/3pYbXD38GdTCtlTRD3
8eqRXFhpjS9/6dPr8PjBzM3zxwttd3EXWRh7GsKM2lp9aaOVhRqtmCFN+XTbKGHt0QeNnpCPX4SM
/tXjVdyoGKDCVulRztb0E8yMS5zSZdssDPL8JX66b46femnTGvpZU7F9YdPQ7lU5PY14F4quBiUw
7vzgv0ItImIacBtAK86nr/FioDgRE1ahWX9hun1StYbSYeJqTFHtStl7/JmH6jCkyb483JW7/JIt
f9MRpiz1sZEYgO1LzSv3+BTnWFEfRSc21EeeC6ePD/a8u5vi7pwB0bPP5WE0gEEatrvLbWOBNcRO
51mPammseKSdFC1ToJxwaJ01mo8KL5e5n4o5sfZUNAyAeIa1d9bQ/bSu0fsKucd4MNs7EQlYh96v
ym2yQsI8/9B4FFX3gxIE5bQ/BsKp6Z88/IdamCU6CKk4AWz5zx5GuzjCsvKR6yAOMu5a5K2/EGqr
Rji63haPuTgO57oH4neexGpcuSTjrOtK6TPUjZEvITOKRC/Gn1ngMRXghdBjjT1lyehi6aAy1+0g
jWfube7n386jIO7Lj3lCHM/H3N0n2Rb3WEpb09ABY2gup9Vn1P2Q2QuMEGX0YTea2vvsEJo/3LUe
tVycQXDQdFBqN6ucF7ys3UxRcyO5naZRKaJm0U5VvqucPB8C/9wOF7uQii1AQ2QvHR/yQ7aN2nIF
lxhAQTY36l00JfMOsBsZ2CucXpWOzkwd9BqUSz4i4UvLQKWlEhLO+/J5acrFk6UgJNzD6BgkYLEU
hqTGJMMLxjvPqRFS+pDIxiKIbkdg4zEmg3ksdp8jixG3l+YJVCmMcz0LkluxT4J1mrvuZZRHGPBL
myMrmWqF6PVRlYkD43qc0CF5yddgv//QBIOHY0/6zahJDsMHagVnHVfucAvgFa8tD97W3O6q636o
e4DvGEVPyu87Wshjc/hyVrL7STsAixliKDY/lDjebJh8lI078tgHOT0QNCUJa7fHhLtzeSRHGtEQ
DDV1VqRbNen7DqtzrzQ0c4ZnjZ/SN0LaK1zxjBzG7Ia8RuIQhl95eBlm8a90oz8o6P9pDkN4EcoK
AJId4XHcDAgq8vnwRdhByn0XpQqLUnjbCOZB6Ah1oB022zdzxQ8hKloUZfPNvJvAw0toTx6YFYZA
6WodxiRr/Wvw86H3N2i7vOHwQdplUjn/66KIU8Bj/IjMGzcAJknHhzvy/65zvIOtbXO19fZXVhx/
1mGlrKeDt/vY9iV2teK5AtfpwgGWFj6myFCTivG/XzqgN4DS4sCEy2FyiGV/uCUyyFCfRaISEGWy
GSOBTzS0DItVXqgGkj5Q2TDa2gKg5KAgWch57sspVKL35TJFZpQM3X6JybZMqbY0SzwXPrldr6Gn
rIBxuOmgT+i8kZitiHkY5F+U8cEFm/2LOXBoqyVcyzGXLA44iZwtcU/JAno6hm6kOSnvyVSafxQ+
g9Pt+hJEy+jTktxbO9H2TodlhH+LBCCSe5vMxybCRT29kf/t00GjsWBXAJ8mhx8at+ot6iA8Dzgt
1IGmcnR8/sVMFfIwA+7jVRd2/qEPXWT8xuDkty1jioOeKDgqyHQYSqUvzpkB7R3/qj801kXmvOrQ
yj+1EToohbAa+IKrfZeGV/jefdTIWBG53RaQipUhMF8jz5JqOpwQsrRnVVfPlSOYEmDjy7IgMWrR
9uRVE23csHz8mSSCUxUvd1GBVTA7oBcB+InSBvCtZxYabMb3Ge8ZvEDlyHxW+m/8cRaHOxadATAG
/DaYN4vDvS2zvopnykqOIh/ruHp/q/UqN1ZvELGYVPsuE0CwEyyQI/6zseDGSmNghFxiGmZPWEEX
PlRg2+GUL7u+eTUjH7qcc3cLzxW1slOl11FPdqG5LrqOCkKEZZt063UVpP8uGv6LoSN3LjOk1Gsj
JIW4ko0uLMPC3/mvmE4H76OJgzDtnIc05Nqpmry4rCZO+a6bf0QW5zr87ORqrPYjPopQd0dMRlOL
SWk1uni7ldBXuRAs0soRgpoYw24P+B+IfALC7wX7zWev0SXQePHaG2DnEp4J+XnPwRyFG8ZF2ZAT
MJqUt95qd1h34RRDyoCkS/8DgxaltDa2N8EpHrc0CZpS4BdS32cby3qd5MEuJbpvk3GQcuAba5Fd
aV/O4BhwwD9XFvCkUxyaN7vAKl/V7h6nd7zh5Ho9A8ev83Jrvwp3XG9zwZt6+aZ/rgLxQW9EIuO+
95c3vevnyUyqos3Cg4rh2N8rN3hr9J3Y7MCiWadW8W+xnGRBKOweR63X6jFckOEZlpOVc4DBznr5
uRbOR+ZA8LE6gYLpMs5zTIj9HwdXO1eFbecKQepZFEUPeX08lNWtvWqct/YeErw9tRHcqyheY5Pr
3mQTDvvTKlvdycXTMJ5tawa12iot0sYikG0f3eQjy7QjVPJNKZ1E0YOyFDk0Eoq/0HdWP4aWCMzW
n+bsIiwvmukMx+C5EznA40vnss32W459XfeQBXPK7lNvL7hap4KV+Wt/2lzzsj93KygHSDTkCKAm
SrZUus8oBYvr9Ld3+aM7sv8xhNExA1Cw587Ngp9bGkzvoxUoEGgEfJfjM3n2Nv20bzosQnrau5Eh
3QxdWYFhGulwF4z0IU+8QrtGCIXBVIer5FNxKpRBcPGZpaFzc3F+gXDKJ42U7diPFufqDDOqOYQx
b/C3s0ozZK8aQsqe2k/RopRokwaQHn4LYWTAH+0PP0abhgVasVvb7906/6FJne6U86SDZ7+0jHBZ
xyHFyLJisYD+kqSqHi1zvANtHs2I7l5DdmHr6G6DdnYlMuFqTN5ZVUVVBdrj7nH2pJh2Bfftfio9
JySuVLljZTh8OPM+nWfeJ3sfGwPCuYG2F9+5LfvhUKTDYxMi48AigVjoU8XQrqt5eqQ98/yQEmRz
ripLvFfTQuNCZ4RvWKdrBj7I28Jg3bCNw/HLmWd9pvlTsBaNNP0SlYJIFX8cC7jhtGWztx+rU4kI
ge5QO2WE2BYtd4zNY8hNNSrJ0ktCEqDKm2xsbjP7/djocO6Zkut5tUZlH2/lNKsQjl5+zuf2Du4l
Lj51wIoR5Ljj5wyrPNtUKceqKHGSyEcOxymzAu3uAte4iJrDuBxg/iJnaw3PRHkXwUMNp8Yt56nO
p5xbHHiwccL+UOoxoMvj58IUYDXty/m3cow1WURiYfFgko9hPXatLjkC6b+IVv13rLvXIrFJmSO/
QbX6hqMdwtUTh+j8fO+ZV8cjBiI0E+gGwLR4xDYq4nAzxvZb48gpz0v6e4/tLTahyqYnAwsT6gqt
Sg5YIo8/zUSfvCD+60/KcyFIdiXlgIKw+KTlGOyC+OCQosNxKNzBnqFhsU08aB+4e2O9T1PCUvIK
cAP57TGVMBEGUiuqdKb7PF/Oeafbl64oFBMYqzrpQo8/6ZwMVTrDwTVLTRQO8YKNOoAGSVOzEcPp
iL1paICe5AvkuOs8kk1BNYkQgq6x26Jd21ir6rK0Ouxf5U8k93UCkIWWKUCXI15UTGt0Pu69z/+P
s3NrblrLtvAfOqrSzZb86tyATRIChAZeVGxodLUkS7Ik69efbywTCsupmHO62XQIvUGWltaac8xx
kY2pjGkGMjYutaUKHdVIFHkRGqscJrlQK92BCXwr6OXEASsuW531qDxV2BBIiJ1ViAtDiC4ynG0L
+M4XnPqZ84/WjIgZosYJy/W3+KVyD8TtqXqUccABoqjIskdza9W6orvIi3oIuwupTWgdELCx98kd
x8MKNIOF8fJiOp3XccEgeoxvXJYTkcrHD404qKCNEs82FxwzYBfwI2KaaMg6Y/XQtNiVhOanSD44
y/RqKrkNusu18Q1DcSoIU2eu3kpJmNRXCohTT2N0cX+B/+puHh/AEMNEPwKywnxt3qxN27HMSLbD
emvFKoloYhhNGJQfuwg5CUiArAvUtiFTV224FU2NlNHidJfpOebXc7sGCghS9rDOg7k2Z8WXXuTG
Y686lhsA8Yzyavj6xOeWCELbWV6I3CQwP/torMtgUhgKCiMSPuzjHknKmQd9emDBL2cq61ErywNz
tjJL5C5usGvAfn38tHjQ4tAwx3wTdnivwC5EW3KvUm+ga6qn5M4K3E/DAuoJ80wFNekwncifDVbZ
1ch06ow47ZkTgSobtTs8D9JFEBUcr0QrSnZpUGYTUB9yBoZgii9SzI+EL7KG0EmlgbskGDoL9Mpg
bII3Bzik+KXG5E0k1b9j65+20ey5WC34HmIMtrrZq9IkwX4/MHY2XhDGR2aE0wG7y7TQKMn1OmAW
9fsYpTS9au3y3fSLpS+lnxWdtTF/7rowWFpCBYeQF5600eG0bCMv5bpYcYPFrGjLrMsGb2YCIuNB
o8SivBR/ME5kd0x5PC5ggGOehul6iQmDtR0uz6y4k7eTHRDHn4DEcYfowXkUXJD3wS63NtUdMufP
gkocWGlrUNRL1Z0DfEwlEuQeHuJi5Rk3nUiuP/DjsIQy/Czs/VvkhoL1tJnopNfQ2C0T/CiTy4CZ
rPhn50+zk43RgbKCSQT+7xROOIDMnnZWe6SmW01vmLrayeOJTRGptTgg9h62bsBJs+Fk00ZIKIAf
ph99CmN7DwtVUUSy41bysCop5p98dHadwNl/K1EM6p4HA9s6C7ok6eHle3/yMsFYwG4J+hzqViY9
84DAcmsvgUWXmzudQ1IfaL0K8hHMJgeEpwmUGIYm0ASXAz/hvNQe/tRSi9SlfqQcz12gefh/bt14
ukLv5eYCtJFHYs9ur7XJl1aW++67KIgv0gmKDX5QNiJg6oE3Idwn9L9E8wXWT5+DT8ktqrq0omUs
IfwcgM0Hh4Eui0DH/J/Y7CFKPhgS+37/M7el8uxQaSsAKt4g65RHfLXHX1Bkzgw2G0QdEeZ1Tmjf
G5wW7U9+n/eS1THH1kBT4xkhYlIAiAsftIjpMq5Cz05HslIq4MPn65XfD+QQ8gHwmpB+NsB4q5lg
ykv8kbHpY4DzxYjDLQdheEN6zDTBpyg9JfcQDE4OuDgjAgEVgyC+wfmxvgmHP7r5tKxQk3kt6aZt
ZG/HW+3U+ENr1bn9Nod8EZekxHndFgdByjO6A/MUNHvAs0/DVFMB0CVWEfkhIpug5kTsz2DI9GgF
Yd21squR0042o5YgubMrtu0q+mFv7G9M5u6NAW5op1/CvvyxK7b7dTr5lano29WmvgonBOtu2/zY
1xMHNvfcj++Rw78HHYZtguGySUuWmQWnUBjGWIhhVQgXWoRVYRGq8GRo18bw1Fu4iQwuNfGV+sgo
z0bAsDD7mDXQjDQU0b+oQ0O1lbG8woxgbXf9ZyV/vPw2mjN/dr/J56NZhPMv49oZqNxvx6JaJZvC
ePuL6Gw0Xjss+izr47Cobk2oRJtYDH0oEHL6RxlKGmYrOgWxjERl5pnwltzlLYP/Utrr1Poizya1
j/kq4mUAqMHPVQkeqv9jTYvEHu7lP0Dire6sSPsqMM3mPzIciiEY0BvKBw7q8aO7sD6fxyBOyiLM
vtiM+BmXENopf1Z+9BY0Gr+cyDznkNLo2UizEDyuUTQqdZC9lKtHaaB6rXKgJ1v8A+FauWgZpjxZ
jpMNJ+jLz+aE38UlMS5hm6TkwDphLv4sK+w8g023eStO0BBQdvxyo7JZ8jnvYoy7l3iI0k6ZiCc6
jN8nJ4RM7eYvX9PM7pvjUtfkUZMrZI2p7Gy94J4c9ZEb8N7gJSEvYTtnrcAO0fhLyhUl86jObaH+
5LiJKSPIVzxc/t18WxJs5O3a1oyZKLT0cIU7xFDDanGlTztoHDMaMFG8peLI5J3n4C0zQUXmjFNl
kNGHq5h/cjJ7+XM+f+9lrUUXy4deSEXxJ4iCLVsORM7nJIv6CdhTzhGvwGc1HE/RumaMRv0uvovE
ACa2mcPpvIbwuYW6wgWORlYUCSZAx9dEjGbXOSuiOzRGU3ftY+2tzk16TIGNputH5atO1GjusR5W
jdxQpqrZyeD4nw+1MmjD8R4CMM5JjoUimzf+S8fXFfSLvW+hYr1HdfLWJDCKSSsUj1QA9uTc/Vnt
KZiH+p2qeVUmcbK5ajfBdq3jUgGUvlRZUghHq7ZcL/v9W/mtCteF1Ij8CfErRkfGgxWTbzGHAyLn
JrCXCcRNJYvJNOvIzXaGRzI9zyCqz9x8RmCwtziW6J7cueqHRIxktcVBhqA1VnCWfB22/AMxRcWW
jAUMPx4fbRH4/RFtGjncYcgGkaRELMHbpxg7j0yeva7Z7tUsKZ/wBinujWIlAzmDwm1s4ChKVK3E
OSE+KNsFUZgtd4VxBKaK6oJ5nR/Vkpw/yJ+9LmwYfNWoaN0MJPPHC1ROboqRWVPcG3fNX0QjeawK
QBOam+NhK9qG8cgHu9cmpiZYCiGPLl5m6HrxX36xTxBnQ8iiqkO4gS8dlpPHi7XkFGh3kw3re6Sp
hOdXbUiDtAtyW5UPIQYtTKiwW3Ch1se8g8PPOHSI/LfN0HwoPGZaT1AkN3GKl++bgvD3s6NRox+Y
vVWQLh1M9JYIsPFbO75QLxxXqy7LNvexjY5+QcyQxQ7oVt/jrAJs3P8jqLmMy+8S15hBScxOnA+f
fUzsFB2jpvTJMlkQPxo643UlPpJGqCql1ZcKNmljxr0JD0VKS36tzxgnGFwi41JhORXdzbT3CMFi
R+alMx6yO/J1YIRpBz5vz3pCGtCDAq+jElR8WHCyA5eR13rWrjBuHr4HboiTh+Skh+6GkQB9rRpu
bRJt5b9XAIakBqZFABYyJwefR1ylM4tI937+bHRltNsMMCmejp9NGcPsY3qCG8YvLG2o4/+A5Nyb
QMyWmfSQMRe2V7BZrLpbe9aWITImKAnCYmBPIVLCiQXHyvjfKLUyH9DP+Dwk2TWn73WmJMPzw6FZ
OIzOcP5t6ny6AuZrUFGPrz4rVkQO2VX5Vmeb+kcpV1RbGMm5lJ7alLGWFveuCrE8hRYryogRf0zQ
bFQLDmD3fEI8oWQ4EScUsw0B2ljfGmolkI0aSmXSaSYjAx4ZUCib1QQ38ebrCPf4k8yAjkX18kN6
bgeCTg3ci9Ezhe08uTQowsjJyiS/F0vHCIegOmrHPgiHKEaZH8jUXFZ6CnoRUqv5jHkx+OhG00cj
fOa6dEzPFg/XBUTu4gMQLueU1amXTYDrFkBayMfYgXLcp0Nl48nuOW4PWUam92vR3VHD6VxE6fQ4
LEgsTfBwqnDlZ9lk6FP+YnWrhptfIGwdeXbDcuIGHq8Pz26Xu2BZcKRM4JYj5IJ8DJf/0ZhLqRFC
CgdlGhdwG+Q5O8LXkQ5IoaoKExZ3RyeNYVy3+GUBHKs0akhUNh7TZ/kazz5rDDQQm8DVwPVxfgqS
/VyEq2rztg0p07GnMRgx4LaJ6lY2XZxTdcADjglONzUbx3M84vZO+mvD8W0cbzfnCC7PHTeg1+By
DOKIa5/n+PVONVmbRVK81Q6tmq2q8fGSLZ6gQ4vdFu6ttIHKT4sbmj+XLYIpghyb+/2t7EjU3Vft
5rsuc0IomskA4uVFecIYZU/An9sjhQG7eRhk82PRz1dD7Ye18YQwTZBdfLQdSh0IRvSegBM9ACzM
EfmMazwQwuuHUP07ZEXi0nxkOwgztKwwh41oU6NuxgRiNJd0JBLd2mSiq/gw3ExcHprm7OhgblLA
p4EQgWB85bMiiJY9XsFWGI1dxzXc6RUTAqdoPcE4Ko60BQkJGRw07ujthTnp7uusVIfXIjfEboCt
D5mmkLJ2v4TEaXlv5Jguiyh19eaUoQ8zsgHycuSn8fIzee4EXMI9QnYhG1NsNI4/Rbl18pCb6b2V
LNM4mRLSpTlCNW79tRhSA+o4wah+fbha6TGJFgXkU9UPU1PbsUx0FV995urm2K7uMe0ICq9VuCCF
YtYJZtstnu47v75XkILup5jkmiaoYxZir+5PjmVmXM96GBCH5K7/XneOzOZ7QRvKMz1zXXrVZ7sX
sWf46dDJBxTr862gHjeWv7W9g/bxl1OV6joZeQvWlbWEKHBmy9do3sTq6iiiq+Sa/1/3ymPlAKsF
oWju86PIi5pFMxYhimFG/zpxlXMi9yxTq5Fna7vs9HF8ZXckBCGN2+6zr/vWfq+GRwGkGVll5xlE
z2ybXBdWKPIZdJiOznb6smPDCuGLvdUzlOBXygktLJyBWGU0NtS1wmHN3FIuKDjNmsaBlS8nQFQu
r1UPnnmGp2vLoz6Ha8FMiHny/IgMcsYGqxrfh6EBumNeG1Y0Nuhk1DwIWRCybdaWhi3gw0JMpaQW
VNR0IDI0Fz1Vy8vXdWIugKlACBWMa2KmASozX/OjN272brh/UFaNdPqabcOnN2tGtaDqVCEUqlON
9B84T7u6yMCijErUrtpbans1ZXJ2kgwyr7VfUoPTAPVJQXoZe6UQWvA15DXJme3+hDpmPohD8SFP
NNJhtIH+0Z15yTJkLw9Wd2rZhazGHSFtwBsa1JvMQsQB2/HftIxfa2/UFMSxPKUWOYbilqaOfxUx
UTfRIjyRJ5GuBud9790XuLLC2zl06ggfzpqPPfcw8IvkVTePwp8Pl6y+dtMhqld3XWxDs6uvFP5p
FooNf1RJbKDvehAD26aScejGb+y6elCmpk6uLtreF2V9LcipHUF2tw48x/2d8VOSqIGXQOBuA+Kg
wAxZQ53HH0/HOWzveKcRHBkuYHXMpX/ZmC8CshmA94D5jMs/ZYG8I1WC20BiB1EGB2erWTe7PtB7
OIU/FvXmfjHkRntlIECxKkl5R+Pzlv7kUp29BBkhYnPV3+fhwGeOKHZDqIeglAxKoJodr6NmiHcp
1oOIaBO8bZUn/MSmULyLmeSo5mK31UGqarGNxg/tON6YE2qPAWaSXpdd8J8eY5SX39Zndjfld+FV
6DPI0SF6fHEWm1fZN9PmToRpLQ6hUPYIdbABWIY+KDq8PC/kAC2ISVYGfo15Ebu0sMVyPLgCnbmu
0+rEp8qiqacuFLY4e/ks5ox1WAYFvE1iwiZePrgl8i47UIy5X+TbyzlPZjHqxA2s3pfvdF0S0ctC
YwJAlZ/Xy9f2zMYAzRVjNWgLRLUQTXt8zzyvQ4cVhcVbNU0aouiF0jOVb5eMbkS8yPHx0sJUWgmk
OM2tHkw+fIEeVDdU8L6yuGUI10bMSYxRE3c09NBpeWRLSAgBPuFBlTtP4TpRkyFXJe9uAXRCspxN
X3D8KfrVtizKfYI3Q0mNhwRdCHXOtqDXaozsN//Kp0fDiyHh8KXo0+BG1ZO323zd7luETYu3h+Rv
6xNW0udKu9MDDgs7nzp7RbcS4CAxu8Aod7Nxt0CXT2kHgPG23XQPGozbE1A3JSYAFO0AIA4EHL06
6k0NmYDfbxyKOpbAX6Ccp70pGz4EKSQGYN+Ad8fXFbB9pGkdru7sFeMFBJ9ho8JAiGKKVpqIO9sG
ERMhNEXOYo+IkFC4SbvYoKlM0poJFmUdio3xvo2XDy8vzxNevnTI3AbQC4YPkAp0X/84tyw65KzG
n/mteK1SklQZtPcSbx2IBcGi+VbY1VeFvg4BZbqDF7j8xGIIXyCJsnnTfF8gtJ6/XrPQAXWkxTYc
WO63gsCNVwIzCr/9LlqnjTbJ/BH8UdRBMLv1D3UcwRD6I/IU1tYqXT5Y3XRlwq3T78KmZJ2huZe4
1hIi2woy5ajR5EiPUq6DciN8qgtEu7U65e5heUH4hQxfVPOFDSB6D/3GCO88cHI5Gmd4xUTsH2XZ
vJaBhpA8+S5msNK0+YuKqMFamLevGGG+F1lSh4EmwhJaMGS8HaaOiOR4XRAj5CQ/RBA0GRJACxIp
TsAP560lDff4uEDnGeJnSgHFGIPu+PgZeoAJYZeqQaAJNBw78StbGCu5z+GmXEUqKhvmYG5/NEF/
3Axdj/AYWXCGhHXHKxpKPqb400HHVgSSZu/Q5VgY6ANnDURcKsXHbtnu4YkJ3tL/KiJUA4imLC+6
3dKQ4NSOj2NyVXbxbbwFFdbaGbybsCpglPMuUuSG4EB+wS1luCuBYbxTWHxCxcaQ0vdZ//IRpJsc
4HeJtBo3hMxrHxRZJPbQgQrwk9icNfzRWDXFoIMqWpUWKIxkH07322giVpDf6DmjFC2UUX3p2SmV
R04zwhDKnpdO3kfnySXPHZoYixx2J3x35u1TEIxTsB+sxICD+su0AzxZfykf/vA20dpphAtqppdf
BEa1BU/ktfMtlKuWfbZqMGphQr0iuY3/znbM0kLX1nerFaAJmw9vPsSYW7WdElbDGfAwh2J+Tq1E
a2zjKy8vYjOkw3o2JnaDnCSJTvoHa6X/CyQjq0K4KX9M47l2Xrr6TGVH+QGCT6QLEgHarOOVnqU7
24u9Gqc4D3IQ8jaR2zTIVRMfRtEPLRbdz3aEmBN7uwflHfk4SclOR0jQkKK4ibH6bqEayfZVx78a
L83GrR7eu/aDMFm+P78UnqsFOD4dP6S84z9znNgrMq/MnWJreEZdtHtX1u5rba7qWvUI4hUabZS4
Qr9F0VDspPG5Kq1P2vEEoOR7CPoVt1+YN6SCai1JmaBC9UJy6hAtUwyqKm9/pn155qh9ZuHQ5vgB
WcEYLcq26/gheH1LfVp1LpQujvolTvYplBChcBBIzHGg0APDG0XkYQaSQ4XOdJChKrtzWNZXbU2H
wBjE2pffRfTCXumbicniUZ054U5PYNYKIkmFPioka7Y7BsnUjOm2TMnDBdvZAFeJMod7DoXz49OI
6slfTca8hxSMbrPuS3ACEGHPB62nDyW54mM8Yn2p4sdP0VEoTBygQbCuageJ0Py4+p7hfZ004f2y
38LDAAyD8yxClmgy5t91iMwA1NEVCFdFHffacVdro40kU0d4uliQmntooiebuBA3fuXptK4OSXpM
tBkqt90pu1zaO8Se4jtx8MrPJM+kPxK5AmqMIUDt0CFUOatG09S4YvdUl+8hH17sdh/VJavvzGCU
yzhILwjb0RshTcJ2VS9XJXsy35enrM5F5U04y7S+CBrrjSTtIlsp9MB0fmzNTwE6IjmJOoUNzLtF
ZMVr3SqYhGfUW6cbrVGd8nJBk8fwZS5/6JdRvtw7lvNOu7rQPeEGVN2mbhD+Iq68MA7jnc0hovdF
wR3Cz2SsohLwfFr06VuP5pG4CUIYMIPDqWROf7NX6TANfsvmCqvQQ1EYFoTylvWDX+Clg8hZFlmD
zQsk08gRy4N44GzS+14w9o54sBB4+a5o12xbeRL+EL1HEh2xI5SHljb2TZJ5b58oTh6GCS+/SM98
DipFuDPISiHHcpuP3/vA2ezGcUtnIrzXIO8W7wRHvaGRM2lp66xeGyi1WYxXRelfV/BKtFh1pud7
FYb+VRGOX7xN85Vwzk8uSAORL6xuxqJ6DAgLri374GkYVcV17navXv4YplU5Ovdorqlz5dWJSzh6
j+OP4S3HcsnGf1gm8rA0yt5xdxEYHidFn8IpQTdUbrZdRPwjRwiojkzBbJ+p0pOstvWYlWY+a6y4
awNYLBxCghyErwkbH3YVsZtsNLvkNsyaiypBB8Da112QkEE8LnF0By+7yyETbuzXhZfceEMElQM+
4zBEX6rdeDO0IxURDSC4lljkfkBms/VvRQEjzqJeRI2Wc8s4TUiEBofyYrDxqHJW+DbxPosdB6IX
pkoPwN1aHAqjRGLUrAmSeAHxPvt4eGdHqMvnoL7TKpVwdtDPBf0Zhj32/NjoF2xM7sTm0pYplnlM
lPZspTr9JEmLI97NyfmZB9zgprLWAkE97Ak0jhNVL+8w3eNpkakUX6vQ1VatSFfOQwSXEKRkw9Ha
7N/T+KCpZCj5qhhUdhaABVOabL1tsXbjqF372IUQhPRTqrJqi+BVRYN2PMPWr+BPS9DPjRWlSlid
MFs5y4jJ7zPcXwtcHDLS7JrQoej0YeP18OU3F1jAP7hp/spt8xv8IS5Aix0CJKS2gtS1pxLVnpOX
G7MVt2yhWKF5KcEDuwe0vD/h8r7SzmTyg56mp3qtmxguKrmK1FrcQQ+D5SnJPnnu/sPLb8gzGymN
Ps+IeTxhiHBNjt+QKa2LPWRu71YvelhEP+R6QNIYzBPOK4BUJXfKPkvw0xBzsqiZBuX4ZKgmJCEi
qv/Z7HafX76w08oDqf4SGNtR3Be76qzymMpuyNPCTh7C6FczzQ7/hPMIxR4S6iSoLof9M/qkkGv1
1RLm06BC2YEMaRONQY0qKwvxtzIYKS9f5+nsD5ozQIlKDjjlpydRMi5pm0r7nZgm2k7CnoMfjy9h
uUNJlDjrtopxXQ6YCTbCq/AKgvssb0TjXwTUU/nFdwkeW3jy8mC1t8Elu4QWoELMjE89WGrv7qNL
0aF6YVgcsy9/lhMXK8SZ5Iuq0lsu8JyYx6z0qyrvc8/Lb+UUY4DtLeJHUTNiZ/ogWk+4JJtkA6Ru
Sgt2mrz1/lmF9N0b6y62ZSOHqVxK9cATCF00EpCkep6UU3XXUR3+M23PPQET+3e8yQPB82ZhTsjF
ww44XsLNNO0wMnG628oG9bOYUcUEpEm2qTrMrjh7x/q/gt1ERQwXbDqhzUKn0RXNzhR2C//DYO3+
K989GS/Cpr+SU6pat5aJjrydxM1UlIB2BylCxG4a9ljskn/RDuM3RdfHIV6XCc1tvGPb8D3SuzC5
+u73VnWh8gzmOiU8bYqozybrHv5bNqK6l9pB4d3i/WpzVtUlFLXf5x+NqO3s0zbF8NF9436xZOlW
gc3xPJm9YY2980JrkYQHf/Dcckj1wqPZZyf1F4j2dNyrDE4n5+sysYe1jzsCMW/sutyKSn4XvFZV
5xVX3G0+c40fic82LghOLBiD7VQKzU4Y0K3Q64k/oFxGw3wJXYqdeGiCi7xPb+RxYC/p8ipehRTu
jqlHG+6XBF52FPyQIZokN2ZZ8b9GrRzSn3LVgoN0xjUFNj5lkO0vBIwKCLIyYhwoCGFJveGf66Yr
Lht/91nDU3DO730VAoTQszQLzsuQVvIvyKcnY1UtTQI/oYlDHQrMJOAP5E3MiwEnJuetwHSVDHmp
NopddovDT859OySV8LpD/RD/XVW6eruDhStGAhO37eXX/UTYiX0rQg2O6RUSMeDU2YsD9p+227S1
zbA3DNjvidVwebn7cvfKTxn+A5ODBN/LOyb3CVZNI0JqKArBAUPsG5hbwPPeYI4QwlYyRyp0Mjx/
nLXGLdqRfQsagObYTBM4OncPksXJ96XkZX0CslXg6hkJp9JQVC5HFkq0XZcu1m018aj/Sqz83GPB
k0I+GtyEE/OaLImGyonCHqICUAJib+F6GuTJL014rYBkSn04wqxZ443ZP/gT4PYvhPG8J59hJs7f
SiZZGpEyQKCXmO1m+3BZ9NGyv/UtZKMEp6/WlYWKo/UpOAkIan3smkIPXtGQYWTSpjiltGnVvY4L
zDadxtnJcXOLQJeERc6b6hHpPWBTKFcqvLQvfBt3EyIdS3IcBgrcnMrM71B+dP1ycxGsqi3Fq0Ae
7FppOnFTUTJKGaUfxtHBEIn0v7ZTZRPLaSjGosQnkcxQkOMBO/O8hMYC0vimWpL+1EOxZTGobkIi
owBAe887HYaSbWDkzYwHO3Z9Z1mEN36DUimk2L32I0Hmw4a/J5KyuMRVI9+yNnG0wLiKqhirc7Yb
tNlrDDVINCwJkFsN9hX+7LRaMS8z+yfmpswiTDMcrvi+tD8c1DCaaq5LqiLCKj+3DX8w2C6/H7Xe
a4/NmG4kwipvIQvUgj8r67jtWb76MZEzvBYSGUjDHiALpHcgI8mm1ys7DLnShX9tsjJefltPSfV6
WwPYBiHFhnfCyMORzEt3kQfddIFLDnQDWt83xkgFmgppNtAimH6oid/3j6oaROc0knV6rInBQ3Pe
+3w+iaE8Y+/Avs1Vi4U09nixZtZ2v0rcKDcTBWOMj/e5GXKJaoB9nMzvNapXiR2mVNFsbQIVnhQ6
xjOL5vfMvTLy5j/fIugPohggyiE9x+WGHV9YEA3YBU0t2Rf7lFGK/S2my2PVN+11O7Dq7SkNLnXz
StYODvzMX1sfldpQbVn5abZ4FTswNP09MKjH+svdlkhToJyBWcfa39TA0zlfxT2vA/ZR/jol2uwi
dVdQ7aMfZom13giqZ0UPds0Bb1seRuL8reHA9gg1Behnv+1eVz3RRVWJVZzC/sKBfXRhbdcSSdkT
/+wx9skaVn9Z6Hhl57Qd1mO8oBSMLReT39qaoGbJfbl3fsbttsftHhJWnrFEAudn5Sdf5Z1v0uTa
TmZLu9gFfsfhrp0y+9L2iuraJI1Wrb27CV37W7XB2yjuh/K6ijObub9SWB1akjyfusu41+axaCAN
5P5w1UZQb6XnR3/qXbQWc0HdkCogAJY4U36PhhPZ3+dhw0e1PcJwZQ6WL+LoIfYyGx39plhH2OCv
d1G5JVGUP9kvadTi1CVl1R8qHFSqLc+RK4h9nZagYDfhHtslwGF2SQcv4mHjRJfDIuGBFYtXbT98
DhWRF+8a65+qxIPY3jnt+3bBxcZjZzMLsEPwKwBKJar6E1tX5UzFlSz4WgfiJVlH/9K7PrYRm4Dm
rj7y1QuvoN6pVnw1BewEkFGHx2nH/TFpKf6miK6XpCw8em2zJe+IwFWK1hA/xW5863Vc7ICt4TV3
iNjXAqvr0uamNCW2VuVIJWKl02q3xkxs/ASg4V9nVr77mfm5Z61xlPkZ9KzDrI9667rb1tWHxarb
vcHjdt+srSb1vmAN7WcXTcVdVxrH4JCvMEXp3b4llNRbpK+h5xXszhRI/2PlcVi5DWlEhnCGPRPK
yjPtkXu6Q4Dfs0XAM8FXBQLQ8YtYUiJOEN3gONDGV2g2/RHfF0bfmKW8dTv/QaX2Eyw+kNSQtzAk
0emsNb83yAnMdEFGao81w5cnVKPtDtJJV1KQlM1bsc/E1PuLafgcUmYnWUIfBEViFsHcbbbFWdPW
3S224f6jWF4k0Xzu9sllVpI6TV+w2/kPe9++0qhE6OMhuQ+Mf9ze2EP7aFJJQBg0IBd1HfgJY7Hw
NZTr9x49RVkor0ZaDggKKvdM8Bgl9GSd9V2cFztihIGKkzSIf63408dPosGIcueuwhyWL/uyhQlA
Hhu6mpnmGrgUojT1m4kaZAAqxXAALStJo/eOt7g9L1M4aTjNNS2JWvCgbXOEzGY8IACtV7debqh9
Q3OITRKuI38AGRCr4VczrYxPxbyIvSPAyyQn/IJ1JZfUOUc5xE4u69KBPuDgFenRsL18tpgVe3y0
wJKGE4M8B64HRITj+xikVpFgTRuSvCXnuGxRXNlJBF1js/KhypLdSC43vRS91+XgYCfHVJttaCu7
9A0HS7sCL0d0fsh4bPfuEke3nISOvMQsL9Le5dSoE5PsQ74dOZIS/gyhMa0mLCGy4wt/gZAlzWmF
enbyhlHrOmmHx7jt9//J+zi5HJhx2+T25emm/oTAiV0nbpFAd8R957yvbwZeOYYjFIZxD1AJhGOn
VQlGwXq0MVAhMHVMbiooPMZmGXNRXPpByBynAHikRhpcAqCrJphA2oPhI0DH7mbwp/gxmDz/Mc52
2b2H9flVGnW7i102NnSO2cYmQRwKU96N3SVSsPQua3DZK8R7tphilH0WMwRbVN2rxomXbyqLv84n
zwlPe+3MfoGHn5TDQxJll35DS1Euxuofb4t1bNCzs/2FI5Re8D+f9xJ2GaxFNgE4J1AnZmvUK2BH
Zdt9emsEHzQJxheUBFShlBXxTwexB8gllAOT0JYBCxPaq+Nb5ALNZOLm4LyU1bD4YcKdd4Q6Acyg
6qCx8xA7uQHhWovZRpXFbsrh4wR3v4UHVYeuRtPGJQWijgSbyZtQUCP6QZgl3puNq50Ud8ZA4lfF
qDmpeuSGs82IlSBSvPwWnZCMCOSmOuM8QPTIcDGctzmbFQrutq3v/BFaP5NokcvjdARjhRYFccSo
ZLr8o0D05bK/36T7O2351W76aY6BbPqm3l6z3L/x0TuxWoBcgc0FkGjAKAfXhdn9pOSF+9kX9Z3o
qk6CEyPQgk4qMWEk4ZbTke2jRInqz+orDEIKoGvwigCqlhxzqL3FPJmWZz2JMFCcrUx8iLiNYI64
f8qnbjZsahb1qscnh769Z+SSgx/d8gN7Bb6uCjYBfSG3hQ1OPx/5mh+xc8uPwxdtoV9C1OGLyr3l
Zx+B3tfB05eipmGpbG9eTe6V8yr8htOB+UnfBOl6+pmIj8MvlfWBchY4v/3SDh9//ZLvmB95D/2Z
Y+eGX2om4te3Nv1efYux85Dg/3lz+Pn3F/ySH+Hq5vAdvuDH4TuHr8tCv0tZVrW3fF2Otyg+WNzT
198/gQD1+j0ru+T3+Pnpd/jy8Ct+n+/xcxP/+llfZJf8bH/lJ24jv3p57Z+uLGi3SjBkbgno4s8t
e5p02bRxt2S9gwYJbjQ5eMDb6py0spw2/zBt3Fea+T7NhO1y/LZL7fvNMrs2bJEOb98N3nK8H//n
60OKvEKPzOwf7YRZd3+gVVa7CdtdiNjgiSUisQfvKiVP99Em0kwCpqd9RBJ6jYoVUS4Ac4ozzMus
S/ldGnXs2b3jhDdLXoto5IdYQy50VlN6o+ftVh32UOIy+fH4YGbpIKnKhzNNgvFtwfT2yR9K5Cx5
hCliLWPKL8+q3LXXWR+cGaic0FbgSsCZhawE9YO9zZQ8f9y8ZigTBuUYb2ljM1nf2B1JlyYHtyGh
Q5PXicRViLrEDs8dMMc8ppf4XdREfn0hZpCf7L1Lo7Fi3iFaYEn+nBaMx0QAcSOtq0ZnZx7/vFDU
J1gxzWByyvSOCeq8wNmt4v2IQbehCaK10IBU/E/N18CjfpiqFi2SGnox5dTQC5xtUuBAiUDE7nj5
ok73Oqa0DlPcBacw0UjOTJTkRUGVAmLyzOFjG9llCNdMdBqB0rbP2V8G9RcSLf41uiqGKWE1fqts
98bu8n8GCjQxxeCHPDap3NCRVZ6f/xt135/FAvcO5xsccLDEXqKimmHq/ejz+C2iCSWQ1uRHBDC5
ChkanfpmKcp1hdge04NzQ9Hvw6t/p1wnvVPif4gcKTxLfo25f8h2Ag/FNA57O111BrIKPH/VMytS
iW6iA0Hcz38ix55zx/hIwE1UurIkZOgxq3ezcbsFhU/bWzvmo4S4EYtkCNlQxGst5JKxKbLwC/Uu
Bm2HFdpAv5L3rBBlKTSlXa86RuSYkg0IweRUKmK0drtDiKIkHej/Q2pB43oRjesao1yPOYjNDEnT
PjGL6KVhXwLZwYPQbRwotrQ1ylZcNFTf1uSb0mbLRGYi4pnuEYzIpP7AP6VTi2/T0l5v/O0/IuCJ
T+rnDNchJvDnPUp2mZecYXwA/fuiOGvwPrj7n3HDjoL3V7xI9nRJRoz06I1wnLE40XhxEroI80ha
Ac1T22D6Jpp66BSQFfPkq4IwxVjpKWyUdYYXJXEcC8ZF3D5eGjk/mvxF3AWN0gkvN2NnqGGroa1k
cnSHzYocvYdO+xezCi3R2RJWk6gpIE4l4dxEqBl77mPj4ICqaRByK1HAKxI4JV8lSvCHpj+61dJk
2xP4rZheuo9xS9LJCLFywcSVZ2PCgl/eB07m1VwR1AIOTWY1nJ4n3VcxJLk7+cEDDv3l+gmz16hK
/bi8XUZ3uvKa5I2m+cNkF9z4xY3kc5wW0LuQBu1RWZ+VTZ6Ed8F1IPCdmTWSaYgP82kK9mVeFoU7
+8CuJtpZlLmtk27XUQjL2IKQJp2YzSzFSMZxwpMFiZm1c+kr/L/LyiUqCu9yMJB4wxaPHPGzOB4h
GEK1o8cku2qqP9RO/l+bMC1pnrEhI5IpShFcwoAU506/YYb07B528Gj322sGBMCDsGVxR8FkhcfD
ZGcqOXxYcJ4P2qKj3rKjT2YK9vIzO5HxcmfAhtFFwAoJgVNm53Wzala7bbDtfhub6nObgNZA4ijs
bjB/En0oX5JbzcvW9iBuetsGfApFHYRv/1MzfEEQYm6F0+Zm+++Zy5wjPTwzNHNkJUtwHJAhfnzu
4RZBKN8Qd3jTA17XMDOb75qC2fhnDz0sPpu9iv4vT+QDjHNZWnfvo8x+pywY+TjJjkwsHCPmTTdr
fS0JcktUsRQ7MmER2VfkJ5E85Gx+3vvCpMQdvcDooOCbSrnDvHExr0ACa+XFG7dEv+vApN6hsYOS
aIYF9XfT2VXcSFQZdbO9DeoG7y82G1pEM831FgxcxhtDiVmwPuDz6VTyUfkrCE9Vnhaj6LZ5xp7N
8U97DPVeSZNEbAE0/52s0djMnnyskHKWui9AZjHrGL2+G8E8tsEdVhxvVFjJ0kKyxq7ffqjbzbUM
5pVlJv8cCeo0MRXj3e+osmV+BBNPZ46ml22qmGAKsMn3rwduhlQZPWyNztpdhuAlRlcoqbialXi/
+oRJz4NMx4wMSweHDMiwLzTpshGM1oTTDyaVRNrDAKYJg0znQo+rzcsL1TtdqDwSeAMwzGEaooE6
XqhAx7sw8DbLO720YrkOAxz4LHhlb4YL6AlvzCfWg1+WgFFuRYM/PMhmR8Gjmr/7cO71iKPBu9yP
VoCLmIgJsHomJDKCgzS00auo+e1Q88YRIsz2RrRpfClHJCPpg7Mg4rd0uTKR00eeCLr9C8/mcx95
Nqpu8r3np04Z3envEhGc3vw1zEW5WoG8UUbZu8txs1175fCPdKHRIn1YrnUq/XZuZqDsIb3/C673
SSMu5aFyMSH/L+zFHCpgXgj9Zaxdw/WWR56MKcwkxtA9BWbK0NDGZTWGdyamT1xEyYVoZArcpZx8
r+rUCM61cumo5Rt/Zt0IqZq/QSYgzMUbkNdoVpxOXoSnRxD6h3RvbqKIi080F0NNQgtU9QQAwvVc
1gCw2aNe/JAMgCdFoiw/rN67XeThL5FaiZV49u/enl5J3d8MjFIZUFys6u3N6C2/qP4RIvtkNyb2
4ZnP9dztB9BGI8AIn9Jg3hv4izbPObzudOIar2PKp6BiR+PvVmVqdKG/wvckgq6m/o4BsBFBhxlH
q1QmkBTynHNH/FWtIJ2nduMSfbg0luS//dSA64m1ej3BFJRd1ssf5rTAYS3RQKxWNgcl8NPs5fb6
dGgS+nOAMXhiCeOsBucvUDzZPlWIePTuqkmoFvG9sjIMUyQn4ho6rTYhsYFFQXz5up45xBEDOtDf
5ShEMzC7riANrK4J2+5Oc0VeBXh2LJZ9/B9tp6q7ZAgjl0KVhiL9mINczkIZDQ3jDfXf1HMH9wLE
xSLOnxdIncKgcCcAP11/RTkGM3l+nV4a1InbB+ZdRGH2RruStJfDhM4CFrUdYUyb85eLpMz5zrnA
KlFbIRebMID3Wxn3/qbbv2HVfpvozsxZclZkazaG2RvJRAnBKLs5NOW5TRNHWtQtx8XSbGuajgkJ
NXXG1v4WevU7gQbqEmWCrTbcD6sbyeJyD1ndL8KKUCOR2HwfH4uRQa+HRYOF4ZDUzhSPPurxePmv
vIiqgJIQTayp2DnY0PVe5Hjxmu9BSxNlIKyiiwDrs0lDX2N1vGze5QWxJxHzexHelBso2yy0Qcbe
i5l+G4NvNkgZMvxTxVFXNxMslWlOTUTPJM2eGcxQ90xcWInKK5AHDi5Kekr7hXeFrfB96Pef5ezy
NC7MXepliV7EDzJRMDRn2l+kif8fy8/KrkKHdacbI2RFdFVxj9S0yJPZxDmtvIPSXsRavA/kr/Ly
23Ha97Pq/nyQs1Vnbcr9YrO3AuOPIpt1ztDoUkquum0/rYrqtVbQU3sXE7MpSqhhLjNuN5srhmRE
on8xIBCv8YAtShJVV6CFF1qZ4g+YQwM/29wMP/Xi67ieFvtv51HAUyBLH8lFK8bihCU2d5DP6sWW
HAkrIIyYo72AJ48NSFh3qGv3b6RqNcaJCr3UlSuCLILlkzfUDDVbKW+9ONWSBUu3LIpXvKtvdk1C
Rh0EbE1AjN0BGsTz/ganGCFXv6CBZVkwtD0hgExDDTyuCCRphFUjVRaADNw149HAQhDmotmCiKyS
xxglHvnqQu1VnBubTHr68/b2J5RhQnd517EtEBMQ/tmsmMksi7syYtxsF4QINCm0Zghe6ijimiIg
3qw7/KOMCUPCfuUAtUhAtIeHMiRSDHPZBkPf8V6hrdFbLF86aSQ9SY2ld7V6+Cv5wFsnXbHKNeMJ
CBX9fAH03KFFN07TJDR7xXI5rkgnb+u55DxFRhKhWhs+ANQVJDkTpFk0zeojbGbautuS7Ko/VZq9
wTW66l3QUTacb8pPoXZudQC1FZI2qDHpM8cXFiythOHsrjJeRrowt108ANzdpRMSARZvWI8Xpr6h
3n1yWsAhjBio8Y2QNYFa0hKrtFcz8fK+8eyNAy+kE6QcY7Y4u75mta+D2Am3dyrbhRHIB0i5waJX
VmiZK4+sCDUnT2Gi2kgPgiDFAkO8Rux43oHyuW6Lu0YXjK8V9sbzmgr2FLbNheXfCfWzvP7R+a4+
WAAW8tt7GRYIiVW1JYxPM1FBxGYLZtEKzTTGd5yr9jJCjMziNtsztxyGZ7zsH0IGymryZbiqFmPo
sVYklFu/9lnaxv8A7aCgZXERGmbgIAlgFxxOwN7qfqaagL46h9JTbjikszPP54SgoFcVLNzk2LEN
zhd2VrSOky+Zzus80odtAXZU+ejDyuFPOKRwSSOTCIZHnuOV4FvV+BqNiOwtGFd87glfRUXumSwt
oWs9c5TzlrLP7n0AUY5PmYgObe6PkDmpX6VL2MVGOgMKK+CpJW9XeHmeBJwj7IWI7P+XszNtjtra
uvAvUpW6JbXUX92eMGAggQTyRcWFN2oNrXlo6de/zzqyubbc5c5NFeUYm4AsHZ2z99pr0Jgktfz3
qn/dIaov1Cv5MjxhA9R2cf5YMcqxRckDg8wjngSWK/jEcqsI+XcqO23uiyJFQJYDeAtpoYsb8D8Z
DyTegFoIWoab79pMsIHsCBH6qvpF1I/UagG+PAoV2lMAG1oq4NsBqlcDqOe61gGXflYcZbqQCpXK
2nGGgocg9hxyG7sEZXaorzWexYvdJeF1bmOd+Id+/jmIEpc1eD0Sek6hdD0A7H7EGD0ZebYuJYkP
PvD6hnCqzGayRu4UH10qbTXCT8ZHSRUzQfLt+l7rQ62k+FIyShK8KZxMVV1AiIx0+PKBljGptPVS
hUkzKhC2d5g6C+ncADGzQM/3XC/nMdhICM6jOMDuYrVRr/nkOv2kHmHItOu3QoiF5rdB/gYz4xtp
hoaRNqVq1lBnN/fGoB9N6cCUSBktouYEQ3E7NtM3FQEajztNwe2Nb16/mad2Vy6SQT4qIl6HJXWj
p3mNgnbyTcMbYO+rVHYBj4HFE+RYkkpBA1aDdJAlI3K6EDrD7+XmCS84H4T9gnjProJ6hsRuGE/S
rixGKtZ2Io6+KjYmxUFmDGRMfJCHg/o8ii64jBhtAk8lw/BFxYveR5kXisYrNa1+FnkLihqlGx6M
YkYPvCQU9ZIQ2Gw1cl+ILAE9FPqUZaoigxFiIz+gKdWxRUOoDY5GHb9HRBjibQxGrDN5QumslXN+
AzgFTyJj5wcnZZflY7SDT1ZOXvh+VYQI4+VFIGMhke71UNRUpy4pdA833exeCP/U+8ggQgoebb1G
98csQmps5cY0awaoA5Z6l1HEYMYUyykvuDEmGvjZy+KaUOb7sKy6i2h1MTHBNtUdgSOvL7iTbwVV
M8N91OecnIsHC5n46DRhwnEOTDVgFKKzkWLwjYGASIIlZ+GrxkuwJKLW3hlwEVms6/dXuv3iOMqF
zUFXZ8w5uCWvX6JpKZf7L2wWPPGpiGTy+PzF7a3jMS78Y2XwBQmiyF5nk+FSN/GHMS3v1bgE6MOl
U3tMMzfzB2zCtVwUJCsCkZxclK1hCAopIGSKFNPFI4qWREiXmpliffiR4rUyJs0NYbo7Iatyf5GV
L5T1L0LKg2P+UWMJ6drUGCg1xY0BL3kXKY1u/XT6XutdSP5vaOuLOK9ve5e/GqxHGlEd+k0K3oOn
1+u36tQ5SoSAYoNJWKJDXzzNGjVfgOdi9alvg3fMDZgE0KxiOaphbiEbEW8/fZi6yiB6pqxFtS0K
IvXoe2UJSLipAu089f6FbzyCHQd/DETmWPpApFpswHUWA4MkzsoQa/Ua2V34E5gSx0EgAJqbaIuD
ASY+UmNhPHDVYHwkrSTRSrduQ5oQuQvSs6WJ5DqxZuXhN+H7mpUXW1wDhATU4f7+GE9vNweXvLz8
g9XzEwWcmGreZ0E65YK3KXf/CgtjncJvAveEIQbn4/latYK+Wx3x8bzXzLTZs+cxgrHl4UnazSNt
VetPKKW6TtNWUMNI2iwbdJl91MgiXl8YJ7p9rgsEHtLVWoegAMknW1jtd9WqgGM7G1B1HMwAqTJ7
iKAFkmB3rcwL40KC5EImVCqBtfabEVKNVMoc4umGahG5hqpFTYnsAViF81H8Zo3R5V6k4lssAmGA
5gzw5jyHMz/PS2CY5oNFREOqeKElMOzkVVZbfh0YxocZKGD6h39QETI2AIyxvPDmMHgftBMH8fBV
LamdoM2JQjWuRzWu1PXMVY0FuqwZt8N30uGs3b4Y7oOSRYW8T24mw9ZjScqXlyxXmABXc8AXUU+M
9843gCfqKei0NICicENpWTaA/fGw6YPBp55y+Vl4TFEI35WaKnL1SsxehyknoUgtClE3j6OimcaT
u4+OF3ss3B59hqQ+nNL1597rzgBIJ6+TfDQR5RHVBEvYt2eH6IuOZtO2MLzi+hpHgi2KviJL8AAc
3+s4N94K0jnjuafx2z6Aguw4Ce8qblUKpLI8DMTwlZd/ew+ENFVnD7klpR/HNWRpLH7ohwAsS+pm
MtpZDcQVGPra4EdYWYTOTidqX6f30+F709O7ulOz+1VucZwEyLCLgGa2yIkBP/oIca13WggyDUsH
6TxhxEQBwnjuvrizQmIkHz7P6X25s/MjsLMwKuBeY3e3PASnIfLjeAzus7S5TKIS8yyNkBAFP0SA
qjvSqGZ/eFNuoxvda53Pv1BM+FiPPLLX38UXSZO6uwEpMR6QAOYVy0urrWi/DSEX3ctx4rEXMhFO
+GM1h+jPwgY1FbQCdabICabHbE1JcNERA/am/ToUlHx0m0qFU7mnIeVMzYE2UqafX7/elwiL9kHM
+OBjwBVZL5VWvHuJz7rdmn5OeY0GsZXvzqNrjsT6biz6DpNJ8IC67t+W6/w2csNvmh2bcbhuKFox
As7ODS4EvT4reLhAMke2BH0DYuLU/XyztirHP3gOsK94vFKb6OQSq9lsdHaClMlW9QIVQ1Znsrbj
4duM4FSpiPcjKla+su4yi5WA6U0UIjqUJ7sZeNFCCFFzzroZvYgLQnJC7CoZAy6DXpJrFsef0/WU
8UV2RNjOvqucei1T+wiepwZZB6F4WAIOC/TPchESi8KG46Zo1SIijhScXoejoUOFOmAw6mSUK1Wk
OmJtG4JpjQmFDlDm+SkWu25PFATwmEAAMawVWmama0D1fs0A5cwqWu4p4AASU0CcZMKkQK3nDwlt
ytZNW5oC9dVFQjLSIU2Q3AKEsezVzci0uMjTz+Y4bWd+XFrt2zfDGNxOE1AQrKPzvdqLvAeujDKL
cx4Ii67NXdAOLGckS9DhABGQLCccUGyE7NwHAuWu1LTJesjF3GEYrL/oUXDXyzKEKNOdXdaRZLL1
lSgUGpfIK0C3WHqmIHTeDs7M3Uk3gBLAXjaG/26Vf2/iLQ4waGE1iJFhoeLRHFz/tOnkhEIpkv3M
I9Ce9/Q9QShJAQAejZMuj2Hp2eKs66EZIAvdcyN4Bqv4g7pS8UaMlS5HnwgiEuCkAwgMR394KeS5
wZVRZaOw5qSUW/28bP4J5f3kNSKA9cTNd1742CVJfIQleKjvdcSkJK6BFsGoXSNh1luAV/GdUnuk
FBKvUu3KsGEbdIq9gRfVXw0O68UgcUyr6E3+zW387yW+QAz7Ece02Crvy8E7XDib7iMHd76TUETA
qZayJqUU2Z8OyXRxsPZ3Q7TCpQaVSEDfg/cHREJ8JuXqZig1DJFev8YXbap51AHACA6SCJOXj7o+
ojks3ZIWnMG8PHTl9SEigBzo0z3Lmf7TRLImMGdCcEL8rHvvNnR/FB7K67VrDAtFJjIJYmcr7Bfl
kK5Q8euUbUxvAGGf7weAV3aYpA7ueRDUADZkOJId3lNDQ/wD1mBOYkBM0qMHJNGpCxKHOtMFBMF5
DjiTEuYnKORP8a7CAlAkPHw2OL4H2e312/kCZlpe7HKf3qbd/OaIz29XTD5gydKXXqzcgRrau9pm
/W9JvsLmi2dMO+DWdFfyDLGH/ONjvphg7dcv7MUsfHFh20UDm0c4sO1bpgvau7RlSTZOMvRwlW5X
pLPytIWEGbSJzltnnh61Rg1ukOCfQvnQ+FxrKlYs4xr5xqmvSvCv8Znwvn69zLxP7EGI3OFyYEEM
i03ff9JY5aQZs96C+n4YjZRllJqFz2cpyy9NS4PwF4kKKhZ+zZ/wkT+EnIWPwXe+zH/5WvG9+D5/
i4/zL76BzEXf6yV8keSFzbknVxqCzvIXMheELPNHlCv6xHyFP6nfDu8RtcwCl/mTWeAS+SjMjbol
KD433/RpfAkcal/PYpb54yx4mSUtfPz1iVDqqH6PuMXncNneRAfwbX7DNIpjZJaz8JHPZw3L/Eme
/UDGMn8F4Qq/+Pr8yaxjSVe7TcTo9Zb7ycfXH92LabGWGk4agF5UKgwBFy1x3m2qIO2Oh/ue7JBr
4kNwH5S3KLxJXlj3YqitP7pD83HwnfSi6guMzSBGCjcQT1c6jQEawWTZO+8w3NoZsKSFEQxTY+Ep
eZR9NtaRAN7GXjA719UYaG55/MF7hhyxAWhAarBYelHsbtrVRKox99keDoghvbi9QhK43TUJ0EpF
dyA1qux1H+oRoauSKaeYIEE8/xltYX1ijdjswFSxxUzX6cXQOECzESfnQ/axzv/ykF87h3jaSckG
2Ayznxw0nUqWRTqR7G/Amu7Gdbx7/Tm9rCn1nAIXqonrMuBb0mOcCHeBfVaX99EEMglJooFpIq0X
jBLCqAh9LTp46vyQclEMHB5IM3A5VtS887vpNzlXSezmrrpPxnwVUogx8mk8xCA+Kxe7egb+9ChF
9ntk51eFm2D+Q9obNRpZh1/3xXiXx1F7VRfYIlBCuxeGDu+X/e48TnbyJEEspNRHLCoYOi2ea+se
6IHr3FSW+Xp9u0otsPXxi3uEGwQfiGwoNLb5D5kUFwSV484I0zOkasD1rfFm9cXcTqekqnY7K/Q/
+kP3++tP5kVPat4gPM03a849CM3LU6QutykNcnXv9e4XK19Tvcih26dGh6+qoQn4ysHLv1SWcblV
YWOAlAw/NnAjleszR/qcG+TJA86zKbp4v6GH2ovT2PIjvIpi53hvkvKYPejVxh3xk9ZIiimK/LAk
B3Cndqf2vTgG+GYF75WzlcP1knbpvK3x6etiKstCpq/bmO8/OS4mq7TbTVJU93Yl0yqK83TiXHs0
XHbli3ukl2NIqKtTGKYqbAoznjJloDiJerLnbXxOnmRoWx8vbTnY7y1quTTkPUNl9VOEIMF4drPd
7DTX5Ju3GodLDPRo7dh0qFUUbV0QkJva+OPsmeAx6ROneurPbXgni4OnV7goDphm9k2e2sW9KFgu
lrdRAdmwJQYRhqSUdAA02JBw0ro42Ivno/IfqnSQycEbfzPZbqfe8Q6r2zsztSiiv4RcWt45yvPJ
l+PpxS7eYivu/PCwt9b3cmqS8FpDoyrw/zikOeW9BkHzJGIYQ4AGoMUDLmyKpIj36W22Xt2JmCb3
S5+Z95k3V0fD8ugAXXCQXa85+laLkXaSHYe2wg/lXgYsMptpCCdSmcpY+8qIl1DqCFtUYaVXNqgR
uw8jNjgCFLmt/+CiTpVSxOMxn0W7Bf9peVFD5YeBe2gMs0RZFMoXWQ31nRVWb8TXNA01raSUTvIR
1jxmSPcfVH7EUXTpWcFOvhqayZy3935BgtJ2h7yUIRTbik6k5/tyvy2jwh81BlQPUifonuw3mkcp
Tl2Bg5OFfeiGjDeXg0ruvpCTlT3yGEog3F89tXB/44Ucc4O3OdQjhLOovgz+JaiDvLFfLzvzgPN2
pyeLnyc/yzJrLNnW4TFuO8JveJVk76Y5hRAlFf+CZaIBRv3a+qbqOsDUMdrgV6miAeG9W9K/MJI1
Mwvdb4AOEcAlJEgPw7XafTGPZAR6PkDn5B6KJfwKLBQoFDPQ589hKrsiqVOHxVsjpmQL1Yg1kpOy
cpG5nkc0TMIH01lBoND+LlxxrlgUptF/OvNSvUSEeKFkggYpipLMZN0/2dvrwiu9PG5oBRrGppw5
YkZpBCynIVktGMCetcLc5B38uPcC6SWMFlQiMHpqgBRhavyb62JHYYQNrxSqxvP7lRzWZege08rc
L/uAa6JCvGWHbvRxXJyOnKjWA+dgRrQVjRw3hS0fWW6ZzhwN0c7fshdeO3qlgOMRbPM0qWUXO/o0
+YFX4eNhyEpuhYWj3iPVdMKL3S0sJUhBGtUYggY2FNKCGJc+KABSOkpNqfmuIvEeXXHNXBoGrSYL
zkj7Ywa1oJ7IU852gKe20qc/wmKf78MsqfqjC21zwhiEjDClejYVIyeqx0fXV2UkinhsNwNpquqW
VmylTPUtC8ez7pzB6MlX5OlFLcqf3s2KLb7ytbmvgkuaiTErnc2DCvZKqY4a95nwAcCHqORhS/Wl
ukwcI4miz3PdT14YSJ14roDb62X9U1fROl1VmGgImu3K1W08imKQ3Alparv9lz4o73+Fb4BiDx3F
eUTuieajYDzbob8pJ/tMM3jqtGZlMRJg3oyN7xK96YNV7Uy9TfFTJv8XxOvfbKiD5lDE8F58FUNN
51C0iuTtKp5uNQOSvEwKOVtGt1j/mOBbetgz7++JFfb02l7MOrMo81tP2FdHzfjIt9eGp81a8L9a
HPzZeILTWF4M4epeIFJeg74G6/s6XV9OuXtGm3PqUdKP0UJj6EHcxTKPrR7sekDOwDYsXkPIFie2
JaWixvVi/D8e1yIWGpv+hHYFBrh0QwLiVMeKrvb67TpVJYL3QhahuefC7EVfP2UcD/EYVffbvr6q
+9V/lN4OFscsgovTlqdQGGPaRQUmToheAjuK7wp/AjFm3h1DCyeY5K08Wh14o2rke0QiauRfv9qT
dxHvLNU9KixeHBplVEFDTkcjfTTTXnhD0Tr6U4fZwFhUWgoNy9KYC0NMqwpRs5Ca70vgI3rm+Ubl
5F2E84GFC4cs46jFDMrBAGcfVZV9LxJDU9i/F4X30ZiFbRiGxjBJBCVIczdG2y9xCvoFd7SpsEol
vlYEWCUUsW5NUkltHf/MHOvqmIXwMGhb/81dxCYMORsrEYON50dcvl9vwsnJRkO7ULGt8ktNlaQ+
en1FTFa4JdggjpMBtDX2PKQjhjuPzJDgaNQg5xejdv9FoS3fD+Yx8Pp5xIuzdyrhMLQdIYOGDwLx
UIQE00/Z6I/WarKgIdAyBTH8CkYlIk4PPdyQaK5rRT8nPRJTI3pV7uyc/YSJEG79NLnUj2RDnTcs
OVGLc90wK3wfeIy3/PkNdaLKDayhR7+l5EuHsYUcVbKD9RHLpi9t33KCUDegoVAhKzGORo6GiQDr
KBr42tb9DR+9/YVS9f7liwPYvmJrpKh5kVaTHKyo5WYN98MB5pU1fR82UBAQBTcoRvFBuDZCYNgs
gw0SjGKoaZhYxdLMRn/NHf4/eaE9bS/LJ/70uhZLESdHB3/a47wtilAniyjFqBgTZQ2ZqXCKFSiO
kvWodNTAaiU0gwXiE7xVp12s7b/xfgD9ZsuExTaYYSYMqIcVIuZWCiqFBxnZUtkPkxZeMk1HJwTl
9ovZIKRtwq2ldvI/6srFtA/RDSTkhuyYBie2NOyujSBaYVXFSJRYqBQUfKdjOGoNL2672ZwB815Y
wlLwETYnuoAnb5Rl2ojvxWmeNMlgpiQpPCQRcQVSih8lva9qd2WL6OpkSaY5ncntNhzDOQftzOah
J/LiiWEej6hNs8RlFrZ12GdNv01ZSQ8UyNTmsKATvhPgJtBDa13JcTanqHYQZR0WHaBRyw5CdZzg
fpCgz/sHOpVThz9GWRspm3BqWS/Ky9zKMQ5ttytzw4yWPx2+KjhSVH7MeYhrYWwYkTcr9acG5S6Z
vROu/RIe1LIJPm8xeerUQrBIF7xFE0QPtrgqvz14fteVrdFaqAUO4BypZFdFIvyA0c2VaJQqycWQ
aeSIzujIgan7OKX/B6PMEy0YLBRPPhvolIBfnm9beRvHTrDnbklxb2xJHrKNoK3emdYw1TlAC0Zr
qNG2IHygiN8eD6xZDP5v4EjsKyER40+FjMDo45+0hs6qmhKOoQiDneFTmXXvnVX+VlSpuju835er
3wUNqNU2lMyWlUVr2IPFmHYVRoPP6vsH5+aJpf/0upbGSUkb5gO50xw10GnFLknRIauBMStfeYpA
zVG6ZRPivGSR6ewUKc5NAa1wChRvX1TXf7nGKIuIYJZTHLq+58/SOlgEIkCSvx8GzvExIsujwztr
/be4fAW1bcA+FdXwK9gkZX4gA2KQwC9pPXxROZ6P/c3UBWcCxk61ChvkIIyMMNSD6rm4LravqMys
FZs190zuDUoccKPDZ0HL3XgzFs1HbRYS63IOfZGu0F3lV+5xZRi2ErZpriu595md7MTy34ArY+hE
BAlqjAUyUu/zan/gkDY7mRi28nKSO7xgPe2uKWeAzkaNdE3s5R6+ECoHEZq0kSlk8B9UEyeWmQY3
NqzGFQfAkmHguCD/Q90y1TVWWFzPlkGVGEFSaAq91bsZbAG90b8Y9k9wwOUYgUgxMYfxwUU4yVSC
ny91T51JAdk/UC3lGeW6i1LXcorA7VboexSCqhNZUtHAxuAK6rtKHFKSvjyWNi6zC20Wsm7tD93O
+PzvGTedeZQv931wUAIQaWVoZjASe776E5wm832WsMMC0OnNjPApN8mnulsSgvDWDZjLKJClcNFB
hOE3M3AFKBVa8w+8b/VvPj8oleBJLIScCxhQLVc+Pvl4a8WW8ZcMUti09hT+3JN5dOGkEX7WbAZz
u8JlMVQTdcusfuo0Y0c92c5V29vfdTwZcwJeA3G15A31+v0zD215rb4NXuvRpKJrWCAgfpd0667w
N0wNeYBoMlQiyqnTzsjN0mwK4b+ZhmZ5Iz8VfM6AOzV4IRKXUTC9AMwhrNXResrEwBDTIfybwDB+
L7dPZU62lnPVOIfpYrKO5DSB3pIszY16t6/3n3pmyHlD2lDCQe0E3Vc/k+UrB5Bs3VQ2QNR3ds5U
1+/6pMnvrAqHvNdvxYn1zWgOmhQG8zw36u7nS8lp3TbJrW1qxHUmf1rsI6WeilQv7ACPs512d0FU
ETpXEXqMAwb9pbwE/oFn18utiosK1lj2rdDUsM8/v6hkjQiBzT/98Li+BeJqQGcn+LVBRhdYaoD+
HueahvIGSaJePAVZ1CvKGh+Pj/NegieYRkrE9gAQ4AbIsGZxYUnep6tt2xuUv9ysP06phUUxSC4+
YYAvV97R3eVuhP3TDyVKGxslMNMAZxRtVnmPCBHem6Ku+zj+oNSW1x/oC4mnii6H2wYPyhUneNFi
JH3FX7zPQowtsF5osGbGMsHnkOQqgwA77IfuQku98CkTuZ3yuDCxBk5Ne5a/0QxCAWHiB08ucmbU
u6SLYDMIyHq+jjXPc/E+0plvmcai/KDQXuwdidfbVejmhw8SCIgkbO+pY48MH2hTpIuSc6h8H2R9
N4TZf9Lt8Xcu2iG+979QkpgXWqTaVdTPKdYVvctv2lCkgHS2bENMur+Kiuzis6knIDlLt9v33Rns
xqAKL36mAEEZhxuFnb04ODD660KrSSA+01LBUYHDA+GHj78+Cb5jbwvFhy/MRJ+Z48NHfgXi+QQO
O8klXrb6RcAiY5QC+uxRDB6+wUe+IgaP+SUSzzc4PL+YPL/IPDONx1g0Gu7OzOCZCTtPKTzz55B1
Zr5OU3+GqDP/mv6aCT3TX/y+H9/zu5ofDEATVg8fZwYPrrWwdvjtTNx5+Nx8BY4Ov+Xj01/ckfPc
nReGUnoFJCcyE37UNovjsfZaghfKyrmXYQ5314zkuPH259lSeP7IN+w1O7cewfyL282NFpXK3HHj
BMP9hU3CrX0gVpl7j4vw/Cjm2x98n5/K/JGv6cvGR5hH0aY7n9AV4yCshzOgseY56SHxEGM9u6HV
AxUSyl1uZSTMRy5jpnM9rArjYqyXVv+D87AC+Bfn6zJWxvOn878/X9mva+EP8i/OX+Qv4Nd8Ab8+
ebwoc2XzepEqbl4pfHz6SVp95resET7ho23RED/xPGaB8G0Wz6+FxFf0B9BEsNWIGTb/mr/M5/Mn
ZmnxO5YSX2CN4YSsNcaimheYVpcxPZ6Xmfhhw44kwdt8fZ1XWou/Fhl/Tp8nONDI8ZjP50+CWH/G
eCHP3+R38zf5+PhNB2dn0sa10idWEP/hF1c1OzM/fJV/bV75fGI8mvn7+PTXRz7RL67R0NjmtT9/
kX/q1yd8bq7m6UXwzflS+Mi1vH5ArMzc7PnOxCASkQi9ALnrRMo8P8R6N5pcUuZcQw3jXeBF+PWR
F0EvjCEj8pG1x1fmT1jl80ZkPkpZwuLhTWBpmdVn3oJ5hQXf+dZ/NyjDOHxYezP7kOX3jR2OW/79
4ZN5dc6Lct639G5ASIzZCkU31EvDN1Q6avWY14TFim9PjEM3X5oXqVbet+kv/jN/iafFv/Dwgf/y
1ekv/Qk+4XmyRM2n01/85tfzfVh1PF9W2ryz2cCCeqBPHvXDY3y03OZJTfLYtiGNYDtew5U1/4eT
XEwDaUFaZ78+8kfmvY+vzI+bj/+EybiEHOmPcUeDHwedAyAUJurzp+0EE0mZfhh/EsgsD1s6YMhN
nKvo3EQpio7RnxLIap4gp72BTHKkku+DNQAcjpaySFbwilBz+Q3aGwLV3UkJPyibVR2mK/AJ+m01
tg2gqqgA+IB+ThPOq4ryXshqEirEB8BOOYFS8xvdNmQJ+cA66GmYVV0VRxiISOvk3q+oUU2p5G8q
NEjXP/XnpqFmwP3kbeD+oImFMIDNKaySF+1nXjOJ7EMnxOpyz86arezraZuQ1xeTcFE0vnMT+bg2
NNgcp5Tn6Z5wrqIcK4xsSRzqD9Tu0uoObczbEEdsZh29RMUgPfVx/SAAp7vpyyPRZusJIi9Rjmv+
YqsI27dHZ4TlpWCgfdFcF8F2v3Mne4KhRLV4ZEBhd9n0Md16ESFY8fSxapvkYixb99bti4y1z+bk
5GVznWOSeUtkL33CwFxlU7tXQDfhpQ8Geab3XHp8vbhfi7rG32yi3t8m4TsTZFol7dVQMTpuwp+F
Q+egclMeQ2rm+6h45w01qSyACzHhUGUdOhcdt2Y45h9yzLsUfDNDkWShgOQ4KQUpQGuDANuKsCOB
MGOF2DimbMOM0IWj1gfWJKRWwedG50YqpsTBhdPirVISyUSUggRaNowJGYdpmhfU5J1JOpxOyoka
cQBMR5t7DqdB7sYpw+0VMiiThqu4ck35tFKHEOzIct80HQT8AlmfhA1i46+85iNSpwMJUd21wnCM
FWLMDR98q0LAzyqGGjvYyWdDicd+QXTzGqDFoasyjrVQpTRB9I/df/b7NqJjxlcCzpJ9wDbGUYpc
uxoY4nrvknL7U1Aa0tUzDcPS6Hd+oAboI71CcY7PN4gJrcEqOeAvKSe8oW/HN0WKBcxF5TbRVVy4
f7Lk/Usb+3+qgf5r3x5tvEnBvC3mN/0EOzjIYSm6I8vaPUI8jch5kiGp26//jtrS/hok3JUgV/Zc
uOftyabspqiPzmVQyqZTvu/GJtyWXSHc6Yt8BYUYUxUG2gLRHV4RIer2xHvpJBgKC/dfMQeo2q9y
uLZd/qi33uNNvPEwpMUKJQggU+S+8ZU/K5FYMqTMPcNEHF9A8tFtTtPFPcsrq80aK/5E6subIfOR
P7SbGwVBuxmdKji28e4X+5FZtqSu2hsH+o3I5/GidpLVcdojb2R9mERrqD6yPRdLMsdZwQmK6yRr
/zyvw1vyah4u3mM2r6kBQ5fnF193FeJnP5g+anwn+w3XB62ALSnNkbH4l58bTN2IcOuA7EojqIAh
06zZ5yTxxpHDOJtHewzH0EtJ/Gx0PmxIbkRoIDDUVGN9gSv9eZ6IGWsst2xmubAnkEwh8lrU936z
suJkGiaZxZjJ2TCAtdEeymJD7ePj9mCLp/EkgEVD3uAwfjca3ZJX3kH4deAoOsJdYx0hzPkgnZKM
qM7PewOtipfXDVEdUvQaR/LFjc+9fZ/uCYJmq5mKt8ORZtat1n8XQ/whHVPeMfxp0AkU6bWaPTeD
qm8PHLaKvLOjwqZ7bMvPpABHpOQd0utpzZE6KT6vCclkwokk+iLamywwpNvBQiy6HLy+JpGD9Mwg
UzaTJbtIVzwvpQQWU7O9aw7DkTyH4euwAtxKV86ABc+o6Dj8R+wq7291mrsrBHyFRUpls2UvjFnc
+HnzIRIVefrb5OYJoIG7SlhwmOH3jaZw5/Qr5zKy9VeVR9jM1fT3ZLMbCwoLIgQGToSRZfRXMDFR
lMe0O+Il25RKhwrw/rYttgUr5E22k+BnfkDv7mwxF6+kW7SIuatLfCys2g5vuzb8vS7k8whEejUk
eyhj67QBIuU6g02O4VzlbXfOUYBbh8PKmdJ66WKhV2sNzU+pzbT9m+UE0zqMYVKzKlEvk58ZkBHK
RYekX1TcA3sbe5/hAxD53mK53Xjbn0VRceZU2+wmqsINye2QmchIxekOOW6w7fnfa0ICKbvKHW5X
6E62OmNX1BrjPitJ0SVgSkEEM7qDJ2whackYDRf7Y7Ii2ZFdhgHhRTFZ+53hcZmoUoVBRo398WAH
GSniLImidjM8HFiAqYOgKgiklJifAWHHDSPiwCOrr/PW0+06XaNTtTg/06puOdq38ds0o/SJYmxs
DIdwU7FaJ1YZOU0/4BGzaCb9K6hprhqK1GtRaYCiqksTx9p4cXRtBYoO7JXIOFE0Jj56ilQGzdER
k4V92/GQXecSAcR0kVZkDRpyND4htLNEK7jT4UewoUexNzGR9C3rZMvJYsJSCxyfdk5jO5eIBTcM
PbkWtzz8SBIWYo0O88rvvPJ9fUQJmq76r05ORHHkcQrxomW/ce5Xl7UDC8TP+IBUL722VyxLg0eN
LE2ixUiz9PCfTqEy7qxAWQ8T/7w1utnNRFBVXR6qG8RmLtmzpJI5MXmKOs3rNPYwQ8qwF45W45XX
O9FOKdkmpnWqef3XRYEAFxnHDvLc6iJpWOD+6ui8mbarBmNgDlfKwXznU6gXiKyvegVTArP9fH15
L31C5tUNf3W7Bs/CXmMBLfrEt3EV8Oz8uv+2j3LuNKdfyUHhEnWHrMOQaWSXhyXe6O1JSCdOkzP4
1nZGqI0uLzyALeZB7FgtR7YVYuzF36eyToc2x+of8jjReEJKSe3lsk+q2bdlgX7evunUYYhsFEKu
yO7MEZfVT2bZUzspzozDkIPurnHZKh8trhV0I4MTEQ9kVqFyUv5SUm5L+19UEJ6LIycjKxpc3D9Q
E1mFkhDHmyTv+EkwCJjG7/0I/hhDFgvOxhstwHI9FcBozyPknknQCyN5C2Z8Gg379TuJiFV+U5eU
vG7YK4CeahpkpK/QgNyUY9qDLgTBY4AQInpxDv8ph/90XjOy1GaZCxM9DDKniLxLEfzkDqNDCqD9
sRrfdGV4CQWaPXzSsYHgAbffOTCAIh0vE3lauzWpBNQcbkM3wysgTxNZgkkDbeYuKRQ780NAQBEv
b+i3fzR1+1WNJmSgi2Nb/y5ulEkmQPbfWIplxgIMv3iZ10uTOp11EDlVQXuMI2weA1s+iO+ioGqO
+201Ni6jJBodCLX6YYI1u5/clRoHIhacPVWFkqArY0b+BkMNLxOetSb9A8PCKM7xofRvA4mXcQoQ
6TXyAFIePYAFfditTALBtWGKy+ggarE5lPy+iDnsaqrumrGDPOm2B/em2O/xt2JGCnFHRSa88it5
JQ9ZzGlMQ7xTpeb3DHEgCoox9vqOsaSCmCXg4bKtSaXHjVnUyY5THffZuizfa21STb/RWFdUEBtM
XktTzPcIq3LRG0ScEZPNPDEzc+bNZ+Z8XiVw6q1HywTxbg0oguXf4q1PXBy7NkOwfmdAEQaABONe
i9rA+3M3O9ZZf2iWQzw2ZctMhx4SliSuJGr45MqmEJbQKm/WSYsdPO/8HrCCnU8z/NonnMXi8MXu
+fzA5NR93dguv0hxZJNd7lrAJ+mKkghVO/fJmDcwMAGvfR+10DOoYEVKUrVbjPsPoj+oQWVw8kO7
bEIvqcpcSoz//XkTAgfYxFxa4ZKL+9of86mpfZvUPpp5tRLSNQk0UkErW+goij+IYiPmYrRFMnsE
LjoMhFjFtwl0kvwIZYTvn7muEygYXFWJ7zF8lw5j8YpORYV3LtEy74cEQCKACMEOWUw3aRevdoy3
0O3i0hEUqxZwvaUk3vOZMzEwiuLih5s4k4Swn8zZe3CiP3z6M1AYKnT/oPLKMlXpFkh0RUr0pCNk
7AiUTry3U0v+qAWFeDdVlB2C0iLcevij4fpTMmL0adsZaWkHt0Pmn5QXbu1nNySa4C1EZxCR96Pw
6wvb43rtkcG6xnamONSW0lh1z9tPOHXWtyXZTH6yI22efy1L80sZEBYHDBuCkKohT+jWiywjDj4m
abXxMSdvujX0Ncg9HaVGOobNHZQLpkSNj4aqJL67GzpQk5penCJfTnBuqLjpCs86VvjlUFCCp0dO
c2Ul2bB/r6Nx+juZ9vvdKirvU1KvGWlw5NdshDOusqK4NChJ0FPeFRPBp25JGKpdq6YaAQVSN7Mv
A49+gW+4F0Q4FG+aRk6pVLqXEUor2NsucncgtuJAZFrhUWc1B/5iA00WW+pdU/E3GX9TlFAzuunh
x5DWFUY4/Scij3d1UK6u7DUeJSWYxkBdBpSB8buBDeRNOSsrcS+5Thvul8kBd0vKvWYDW9fdAFX4
WbDZ+aUJNOeOpRtq26CF8tHsqcvSVKlnXHHeetlN0gUxjq7AEU0C0DNlpLcrxzT1lSS7wqFgSPjm
tOZ/R2b8Wft6U3FL4LvsARFd56ZuKYpzrAhff0GWFp5s1CTksUXDdeHI9pZcL8c5EqmUAzSpdZZD
uvI6KIBBgmF4p6zKIPLfmO4jwLApHJ37zkv+Iza/EhRlPCozfsP9FkwQbIOfadt95fncSWTpxo6D
3ZdsOGgGNwA+YAgGH0Z6JVnJZIHLCdvJRafYw6p3LmQRl9jcxmndvivK7JvjH+0rHVVKcn39Dpjm
+3lzTtMGAWnNYMSH6LkAFfLqQPNgbyQCBtHmENdRZX5y+Ur0W+ubkiiMyWcBK5UgJZNDVPE/BFQl
iFrbKLnFq4xhIPHDYI9G5sDhLlho6OD5yjCz4nmTWn8hfEggpbhzKVrOAUmxHUNQppvW4YhknfUL
qigifUBpAR/RQBRs4sZnDtpTGkFYhlYjnmJ0CP+QpElUqBxUU6wZSQNNXWCoP2gz5WXTkzzXozsU
rG5HBP1IbMEJd762NqfQi1vqkiQj6QxUvQXhEi5cPuReYn+SC5JGD+Lzpmts0dA+mlFmxw2A825H
1s6cZCw4xR3BqbpW+SOtocRIYqhJQygwTJ5fGuiaxbmikCSNRgWiQDbjJ8cNkF23PeJHSEKezPAV
blQcQVGbw4VxRz+yuSpLQn9ILFRjAirxHdRpe8uuI7qZDL/DKNmtAQrM+cl5b26zjNxY9A55Qarn
DTN4oDthqOGPvLuG4SEVhFIj6nz6bqgeaPJ75xx6e6ISwBKbhC+I7pDotssXtwdeAHjpvY8yxZa2
VFSZIKcaUCwU2sECLYCg6aBCHrKC/d1iBshiEatP3ozSsiftOTm2Ye09f/ZcF5UACZcOpbe9fJ02
47oKGisxr5NMlVOPrkQliqItBqhP9gTVnEBAc8HKIJ5g32agHYE6WgHxclM3E6OaPQmehuyy3d76
JgtmcWKFRRq3X6jgTcxkCYFJg8uvflwI9ZzpygTJ2q/oBD8b2UGO5wh+rjk9qgIO1VfWhKns7BxS
t9SiquHqhHe0H7F6lVwVm+6EjcyYhFrn3XaWWhpeDriiwEZIyzDfcI2/8BP2b0IqERm4ef6bhKEq
mYYSTGgYIJg/KFdFmy6qgZja/Eu6lQqPdXkI3lRHqhO6G3sEDcepVcpg5T46zKqUKnee5Gco0oun
ynXiVsUmiR3wi6iHdGsXbdkc36O8Yw/HPD7NESh40Z9G/k8Lw8gMgBjzjGKD7P8IyEPAtXoPf0MX
fLb7PXX7uCI4t3hUUXAuSd3OkfdrSIP1exFu8VXfX8hbWX17k2EI2wKPYVwrrb/N7BCd/+9BlZlV
g6UwRQ8XysYgX7J8PzYmjVSSNatH3IX66/VDxhj+LO+fDyMePQEDEwrR551iMrKL1VbsQmTjjUDh
IAM/XbB2ijFd3VaUJ9h+YfKM7J6zQ8r2IF4xOVVCKWoD5QseD/1v/kAk5FTfu2n+UxMscZ1dy4cR
Ndp/y4uV4+sqtam0VWHg5sKGh7NUQ4KR64ff1AcQwfoB96SfYnvh8vpFSkWNqkprxHjCelfjJXfh
bA8/rFDoEoNe7bs6+Xr9TeHxi3F34bYa+2lCbFTNS2HgcyLOHFimkWcNCk7028iOwP8xFuHVYXr7
/C766xCY2W+mTxEaJI0IcWz4GUGBlcpH50pAR6tHLj9gk920Lz9EbXChcKxoRYoOG4rAEfnwy3Re
s6TIB1kV8iCzsBSBq2xhZGKh/6GImUtDhc5JJte82rThNaIrolZ9yMB+fMTHLv9RYx8jd3olmA/E
70k5o6mfVbDJsuGIPu2uASMc4MLX19YJdM7FgR2FCuHpjLFfOChv0j7yuwR2BvaKiuAW02+IqY2D
Pa8Fo/1858ZYQrLPugVrHeXYtU1oplAUGcQMIxCC2VsHBqBSOMJWpC7Kdzo3tdNIdKAfXxidqLka
y4oZToQP+VfBz/O+CiaY4/kbwxlCjwvqscFdYUmjy1GJNWxIznttj1JHuRnbY+NuYPP7aB4F9uNK
rTJJ/pZBR4hY91bVkxaAzng5GomLG2GyJtNoJSnIuUx/XBYqsvNVK6r/6v/Jm/CNN00Ix913avOL
LRGYdf/JTHER4h3JftknGkeM5Zu2skjh0/iMfmPS1Vg9kZEgKap5jMjE6r/WazoX3TiNcKXWOJ8Q
dOLx60YxFkPnCJH3hbvmqsiKOphyQ+/XRG/oWNDi+EtL9ggyqYrSWywrZMW26kBu8DWmpKRCYOFS
ootYK/VyFKAdk5MDy6DpMNf3UVyBOblk82hsqT1Exvpmr/yfHRM4GPUD+WyWaPi2Lyy4LGt75Lx1
3feKRTepZxo4P26MsnNXyZfytkmwIO0JwD/tI/5a7sSrivmwMOPcP1tznb7XqMEk8eDq7EVh2+f7
/eYw2d57VPOQ6dZYEwzZkN/VnRr8CA/WKAIxMOdiJ7441I8+AAGoJ84g2k80drRUgAV/D2RB7lw6
iwgBkCn6K4gSxb6mJSZEQH0H8fN/2B4QQRSULsZWfCbKReSrTtjzemKHh8+ih99JR5dJmCwdI/bE
GDZgahO1XwNoJ5dDBL7gj6sMXIbB30RvfuFm4ARywB4myRCZWQxHNoboePxkbQ/3pbuJL+wjwGzB
wT7nWQ/fo4GGH2g3o4rTYD62/57ndP/P2ZktSW1la/iJFKFZytsaoQaowkz2TQZdNJpSUqZm6enP
9++CDkpJVDpOtIO2wQZNe++1/mlVEuzu9+kjw36gqwKk88mEpiXxiVDzO7prsk1ZFEDi/kJTbxfQ
+UtEy25b8IQGW1k0VKkFO0MkbVv17i51reGs95HPE1W7P1fHwgBeErn1rtuSjaqi4i72qvZseBVn
Cr95C9vFgeYc4wjFiEY4jrQGoLH5fOPPg30VQW9ftOH0rSqWLZzQHtlnlIIBROmBk6HeX+aB+qgq
vmSK6vZiIDUdnr+dvzRSl3vW8sOkuubwePEEcNIeyuiiIDEOrRPdnT+z2bZenKCHSfc3EGn7e9Kn
v1NS3S0Tf/YIq3omAwCBk+6jNQPA5zx5fwiRjdWUnC6clGVz7r5+Sph+4Gg/Va+A2IMgnfVAFmuJ
q95J2vDeKBcmeSt3H5VRoydvRlRsWVCEw6kn00A3QdVQzg+xxZaLRz6eQRnxpDOCnKZrlyCkq578
kMqDTRxPUfS97QA3SGaQM3MYOYsQ17QLWelZyG9F1WVX0FjJSCA5ghx1TdUOJwTr1M4owzVZ7nTQ
iQm2PbpxxpnqfIxC8qhXRUPkW55DwLhJJPBdURHg0Rq6Kzxad6c7Vc8uwkfGB77Dq5pJ3EoQVUqP
GfqlrDgCiM3BsN1cxf3h3GBQA2dAUT1pn5Ru1igKsJHLEfQrFFooPPAjjCcKohnck+FQqpBbm2mS
/JriPrQ/jy4oiJpOlVnyBILaYZhv717/FNbWj+cN9rcnsnJZLK5dZWNXlO/amCKT7Lxxzzy5HeNk
Kr5jM4oEQasQb2Mh6nijI26wjn0V5DnnGIz6UxzjH+p5dn3qw0hcJnmua6B2O83OxPTVR80LNSMk
A7AKzemQLcAOP/jYbmWmK2IhpxBBUtMkFgFEhONIkCLjQtGCRyqehgiZD2Zscco2XEXD44lnuLLC
Pz/DmKl0MKKsqXV50nQ7K94Qcc4zBAUjKslEydHPEd/KeHnF55Ddo4gG0YWCAzUjpHV5+z9d57+y
nFQa/Asn/B8vcIPShyKJImodF16FGDKXPI7fFSVfMcP5hMEof10WnxEcSG3SmKKZCcE7ZRmjuZbG
TTq0Ni/NsNtKBL4RVpyGHo0d+Ghh/naFq8O0yru4XsJiTxrS8s3ecrrlYwyRrcB9JH5pFCGGKt5O
A/D1aOIM1DxZDp/lASh9IaPMEeEZ8kPi8eQVZ2MHaNnIP9daFgJiDNqsXfz2IOAJh6Y+l9FFzRL7
0GmAVHUYG5RBLyrp8O9swbztilRb2HuZu7Xuk4IoHC1gguK+DY7FzGwIOSKkjHo14BdFqpIlizIT
MDP2l5t5cPEjkXVxevSi2a3Xzw4Rd0CaCSOQmeHxclNrdrW1ML0Bz0uAIHIvbUhLVSDS1FN5Ky3U
JnXOFcwmtnVYrL/3cNYD8IERSYUsMuIHlPdtArI4dhFF0RsggpCjUuotDU5SZS9zjj5xFQzJnP6j
IqSO6yfzNTHrz4iGYRKmlMDHctufaeaniUNVPrDJC028/8ZDTxQf7BllebXV0JlDeK/sdpWcGnCt
ftwfAWwYljOM1ZPEWKLV6h6qU/umLXw8Tqi1le9kh3pNegMdf8ovalvcXL3nJxSdlojeJ+RZS23h
g4jAVa2QYFJ0UsJ4ctxFIupf3xsM7Xv8csDUNW302Ni6+KS3WMHsPGZdnF70ueNdIfDJABvpFShN
2A5o7MloR26TMR+XIwjzsA1Lq1plQI2qOStjDCVQu/x3dkWplKTEXiUsxxoc/OPYqLrskYYBk2c3
Y4yOeNxQ9rXbEbWNpflRBRzOIg5HUpqiBJuPVJ7twJGz5bHdDjiPkzQ7H4gBOkN1fN5MDgOowuop
WWCKhhFNRowSSWIV26kSooMgpZd+WTIq2Dm9mkOURl5E8RVnB1KB5+14NgzoPnOr2T0MWZWhKZ/7
y6FBf2PZ/5/ONyBrgDgS6hrZBVe6OisfnLFkWsKj0hQ1f0/ZTKYqb0fYC4uez6DtHNFKdIWC9IF2
hB4qTOX5A1Kz35qMmjfFnsa+hOsiJmkgUbVhhxTWqzVwKNKzrHXPFWsg5Yo6jMU7RUash4rpWAlg
IZCmM7DyD1Ozw9pbKquribMllP/nsSKVTV+gpQhcHGJIMyv/ovXaz4UHikEfT5TatR+mqIZBIyQS
sMPqIS4pyOhiJdHUOEQ3G9/6yXStKGJDAxTooeBXSIIgqI/hgdfWgTErNPQDvfPS0bi+vizWUaI/
740jmveFfzlelR1DU6FP3yb2o0TEwil0ZMbD/GnKqw/DAicLgq8DXaZT028yFXwMvJtyCO5C5LF5
v/luECfwC1Wtr18fWiY2zd/XLcCSC5buMawcWwCJES83VWt0uijeL6EJj7E3A4h0AIZWV1qDnCtJ
QfFYNGyr44bOb4ly8rdtBJh+V7LeYjam2mUhJqG0/Ez51GgqQVSCp5ZZxBiHU+7SboQsX3ohiL/R
YfzAAmK5hVM2ers2481UZl5qz6HIWwbEMQoZ/ngDEttbSvIZ+ViO1uay8li/9lYyUQ7FswPqcyoe
Gq6GPPv4gBChLdrhjbVjd1m2gLE9poSkYr6uldHFVpXdX7c+f1I7g6b57Mxxxm9rb4WpusgZh5rf
zIZPRaLIhJx2Jlu1QRoOMDb+t9ZWvmQIUv1iqghGAXeiv11AsjkZwo4Gy6UvHRsE4gv9Z26ziecb
mtDc3y2YycqnaIDbXELkrIm7m8+XrGJbK/LkSq6QvPF2zMHiiTJBOiTKfYO1te83NzsUTOdLxMiB
tsKhGnsHZQPwqgqrJGpB5Hy98KjL6kntixVv84s241LsYpe/22x3YP1xhydUr202j5A60gt24LLs
V0bGswvmr+Wu+mrN3GRUtIx5MhfHTZzH+y0yxRzNZDKggG9z+GB7S4caH0qIb7wIbYISKEoC57yL
qh9Nw42DoY7OZWkV94fDcDjz7Ok/cRd/8fulN8rFpK2fYgcu3lQSbX3obt2sf7C79lvcNA+t1yB1
H4dL5PcfooErjxrdqA/UjoyWAgo+GsCBy0EdcG7vGBlYROn+cwtPee5bwAjtojfNp36RO4f0uklj
nr0OVmsSiEyk8/nI13BpZyPZrsUOIr7ffPNzGR0WfrHZ8p78Hd+/Vw2HN22pz8JifFY7Z/ltTU4/
xncUEHSIxUU8zt/8CUCsxY975ce9DS2DNGuv00u/ke3r6Zd1TFPE4YS1BAXCJmc1hWnwJklb745x
buP7IqEnC/os/dxk80ikNSBAkhcAm978w3coEFTwx6nyaDfoTkA9sRkkOb+A3HV3XaT+5jHGJX5V
jBUgQr9D+NxOe6bNjR4TnHHaKC67nZPgDTNcJj7OObkp5tZDizhFGX378oPnPZ9nQ769rJNhOc/2
/BGey5dRQ+lfNi3Pvu7RSvtpwgdkZ1g48h2PN8m31dui4HabYNjcYXuoryx+73N7cpAPOkhgi9BG
hdrwzqxaIlGXPjtZau8uSnldBjRYSojycc8l0HbgNkPO5mWFd9a1zj9CTphxnl767bL9ltQorbvl
mxG/Vttu/85jWNp54wG7WCNFnpU7P6KOouL1HfSIk9QGCuMXB8ws1zS/lQqoqsMxtrbLXtNWSDYJ
iFPQ3gWdJe2bqTORfimuyvRu9Gz2jjfGyX4j+4O0VFLAWmF6Ip7FgKAvt3Y4SZepZJAGEnyuussq
z/3DfhPOprscieJi0wBcjNA54G6zG/ubQAC/nTW+90p8i5lnHtEm2YjEfkpccc5RIAMOEGLnH5Iv
RTZ/EmqhKTZ2g5pPVfUWxxzhKvJJGqUflGMx6GCju4BuMNJFncuBaAfmpCr1WayzTTS25lCK2BSm
5/vwFRiRlEhtFck/Xo8+gjGgCk0qLKQypoEk90Cq/DYFRtDfD9XDoMNFTiIYGzSD4Baw50pGNg4m
CmbIqE+HQ48KmRlrIDFKRhb+UKEZg3+8FD6ikbua3LkE/P/JsIIjCALoFHMiMBTVDnDUZm1FLfab
ocNI906cRV0QxfgzhKOOA4Y6OZ/aafwkvjO03et5+17wiYaBSbQgaPR0S3WkhHHoolwvpFdGunrc
0ef8dNAdvM07TT9JegilBKhWOWx2wFdM6hVz9TjTAzY8hQgmFS9Q8LQCfQVOCEqvoZEhoAfESLwt
4q5MDhdpsAznIvRHcc6KuSfHSTS8In7Vduu1Ixb5KECpnWSNIjIid8FZeAvKklEmSESEucLYfmVZ
n1bLrWdH0K/wCJiIR5YLAyQog1YFUNNVbbY5LIalHAvsGcwZzt3sU8BgGLZkSLSs/KhhAy1TIg3R
YujJEFkapSc89bWoetnmjJMNhZVmb0agNqPmJYoi1FaVb8mRg+CUosfokEP7sspSPHFPIsxUc5/m
YNcTFMzdMQGL+2MfwIez/uaazqH6jGAPSUeU7amY5k/KBqRnvDHKEdaKGgahIppkJTur7kMhI9Kw
5ZRzSwvDCUSsmFIRewPD4F7fRQMBki/3KmKHyKhhsjJ0MQGgq7fQlR2c5by7+6WEpx37aPfzp6TF
TFIPXPwe3fTAma33o6lvdcCSj1XRtz5oDnuolPhK3ZEyxu4o5oWQKY1EPjTRofTn/tk+yN5sivZe
XTOqXDoOVAbEqmgAt+Z6mdNHkVXalCh/PiDtwqhCo66xcflEddwkYIZLS/2n6KpD1fx1aDvUcdZZ
5HHCDOpirbiMaSni7wSreCcOnXXuyfNrhflCeYrjGT/H6nE1mzHJ2OIM/6VcUlFfdos3dM8sDHDD
QXQJgHbS81mF5a0zdJmZZMJY8p1EJ19ta0FKJN8n61FzxwGvxdoJnmfI88PpcYN/3G3gkWJiZVCe
scevrnqKfGTxUXZnJE3sNhqsJTQmJuhRSdySTSldsyZq2ETT8vHVJeSSJA6Slyc9Xyk8tszYJlyX
6D8jghGKoMwU1DCXovg1/Wg8cKyJsQUMvzHpyfS440B5JBCa4uyDMvgaWNJoJ0kYGjKOHc3FzWky
TwuZQzV7648crpoPHCotgOB9ef+YwmenRspsMvl04OheA3ekTrceOcSR8NO9A76j1CK0U0wmtpq7
eoa4Ej/m54x6QawnHUUxctzq51D7S/lkN7QvJp+Oj3/ktBhBv9pgy6EY30swgz8Lui7uzq0OQ+6e
BqknGZTNOd6IUEMsxAPF8i2RCLNIlcokQr+B4JF9SeBB0YCnVPAbpGNLe2NMS9XO+aFIeSUSaWzy
XGLtOkT3ostztH4KJ9KzBe2hyDml5VyP3DQrgRRBTSEAFHHCtTwCb2q2c7rYjMkSUDHuky+2pR4U
rQ6lho/nWNpCk+4EwFerrapdGHQNMZpEpg6IEUmhQ0exTOxy7tbMTsgpYDSg+vWd7g9VACEUSIoU
KOxx2SsUc7GCZDN50e5Ofs64Ab1FzW6y3SnAagonon5MPpFU4/WyexJMKHZJzHSE0t3aDqeAfSlx
Vh8mQlgkB6xNHuY6Yq2aBuQ5LruveLIEXZ0WppG7AqWORH1pHKXCBZU4JPhSwe0CVaSClopsQRfz
+nMyscpH1+TxqHxqJorX1XPKSSkremsOTWyZDDS/spz0UiVzKgIOAwkiFUclz5KqTSN2QVJfZwSw
scKoa+SKy9+bUteh5soI1coogVnytUeCnXJfWCLSCSGUvTQTHrUi1Idr81DNorFpY/yfMS6fpLJz
WmjU/vD+l61I0t3Aqh47d8u08OCtqtaGZO2KYQLWtnwWymhbQTViFPSvP6ojkIkSBvcB7DzbKqGH
awwnZ4DOvtv0mRFnEptwiTdxejTjLUGoJT80elFEhQKojeyTitgIrv8350e+tPxSuqfXL+7IGAWo
hE+L3FZI2E18LDWOmoJsiF31rtiJuBAy1KHfN3CwaKPEK+7Havqsokrjzw16iZC6oODQCHuf9LBW
KQgT8Inyn+16eICVv9DZrbmVAva0Y4mcKIOQuRuumR2u9qCp5+sqy0zbYDRaVD3yDA0bnPYgnK/f
6/Ha5l5p3NiGKO9id60Y9Mo5wSpgWbeIKdh4KI9/kowmD5C9peAZSxIAnfdGhYm/38IF2z9MzctN
/wtO7Ghtc00gxoETMjUZH+Tq0GlaxhDFZVCaAQjimGS5Kr3wPsy2InKIT0S/I4kQ0mB9G/KUKZze
2W/eTr3zwUNX9vpzOmJyiHNEDgjryb7NNMh1Z7p0KbbujV2YWI1i033w582j0UhrvgWrUwcZeQei
pCA/eWhFmttndnQ4V5upokbdSCvNYMS/pdQW1XhSOdk5FSFhA+B4yiue9TcJDYu0QDPU7yxeYWGy
LtyvMelgIjJnriwQ4/RlzFpeXXNj5H1sczomlcfQxozRoDaS8HQgtUOLXnsD0hupDUHJELKbA89h
lu2y+T40dJIop+Xy0Zkix49Yb313kslJvJ4jz5Jm0PQ5FB0qPtSZJmNonxddedPs7027hfc0mpnp
llaXWwdEI/Txwe7hPl5/M+tIV2bnEZaklHti//iC12rDrtsFdWYl5Tu3KN+KJk/36a3nLm9lMS5k
T8gP1V0ah0ZV6jeIo+rt5ygF4z3UF2G+vB86PmPkkfu5vjpxcd6a3+XqUEjx5RCdzY631ll7M3u+
5077dxQT9Vvk2DtQKdgcf5LKKOsGwGS2lDoXzACkRoYRoA+18LmJfy4mcOGkPPgMwF3sy5E9+sLP
OSCqHXgpCGoNZ31uotoXxd+0Bbc1qjwFQS1oQ0eLP8fPnAg5xfbK8zL7Q4M04Mx2h/qCwe9YZ8g4
IGcJdDmJxve+O8Xn8YbmFqAKs06SfFFZInQSX7tKVh95EecW1KE7boGQrM9FhBzF55JNs2PAXRhE
hG2bjpohx2DuypNzoPVk1Dg21+Xwxl7mTyOpAmJ3rkdXwmQ3z+HetoQKElfSdi61X9p5EPP8qWbY
alumSK8c9EExKYFK6Chp19+43eZd7Mzf0sN1t6tuGHM7fFKccBIgaYpifQCcYvmGdr/YCRU4QEL7
Y22/iVqg7cpFVplbMGh5TcantBVJvPywHaJQit7+xm7ww1cYQRG62a29xwuEbKq99BApnUUjcG50
QAw0jEjvihqcTOahhLgnVgO45BgANZrod6CSxIY1tPzko5OCRdNzgTV27GUga3DdP9oWCVWz4Hkf
RByaiJkRrdlZHqKAGl3up/Dje2uP5KnZYx/LS4U+ajDOgFs1Uj6pXREqYQjBCI1ZDnXPMCDnh+nh
t0n99vUP/A/fN61RxEkOQMRHHq669YbJAbs2GmSAQXvMp0VUPT5rcfY1n2IPTg6qeS6wRpiVMc/S
9Klt0sAMEMgbfJvMKmJ7KQo2R85PNcXSTAtuwx7AZrkpH+TwsFOm8LiU95I+io+W+yC2ou9DjIta
jXEo6w79wPM2l/wT1XS8p5v/I4UhhyYB0ogLEXTSHjqrbtabptpiHg4kGbINta+yd/ySbwgk00av
o6po8PDR7MQe9yFDkShOIRYjoxZ0yQb9s2h4GOKqgW12jyaf5kQaSa/Fk8KtqagzM6bY8BvJ5U7T
asedHncEqkZEsI3vdmPu+HefQ9l0eB2h8NhjUGywTnZp81AFPFC9OLR211XFPsn2r7GZmhIoAIio
KTMdXAIHiVZlulIZp5EAMrqOii91bWCK7ScpmwlM+WoEIJi2OGhvNDoDkdNHM73q53g1IwYR90/p
ZKQ5AKPpEv81OPZXo/zAT0I5j9aSZltB9YlHej5dnirhYod4TWn1KvbVOOrBWQc2ILXHciHIflXm
eIbi/LayocCWQNaHUy2KkUK9aAccP6YXgB6mnkEztQKzl6hCVJkN9oP0W4ouMG3TllZpcn9I2CuM
Oi4YPKVjUkAQoJzoDWOLQtEuz4xvDRf6ypVeoDPcqNzpX3+NHWsitjakMmKDxQyfWN4qtY7ugSG7
AX8+qSlrMK6hArXy2ffvigj9FKiNjvZ8X71zdHy1C9IF8tMxZrd7UFibmsHHbM8cRyjNWmXLSFOj
OoYsDMAcfjbjALB4Xai5fQyfWqgxMbYFIhkJ8TSKXFoQ1S3DiGNzQfIN+vfg5iShsLUoQ1weudO1
8FFqFEuZtCWEOkQisADWvEgzwEilh0g3i3QSr5vqYR8HoTjSZ/1Syz9oiCuIhwCdJCTTRAZjQcP1
hGhW4L3JFZtINDGEUIOcW+ipYuMlzypGnhq/Odb1U8HjR+pR6mZwRHwfNpANY7pWlbMXeFUSlQ55
pTtwFzRCTVnfdXXXkOxHEar8K224mJckj1V7qlnDNjFMEi+wfb+XNcPPOY6lqkJXd2/mZIEz1hHu
JV6aBktqvgcB0QiDKb4FRCYjuzXwik4h3Wdi/ae1tBUzxFvWcfl3+nGD6W+5lcbp9a80OoJiKf4o
shyk3iAVGBpfolRoe+Zd0ZNGGQeYESOqivr5eFkOCoEPbuATHpzuUIAgBbdS02q6YcyUv/+papfh
K5btr2br5rO2G0l/eBY8yPY8spZbqXyQrLeoMNS1S52i0YqqJ9tRex9Umoz9rGXxTtrTZAaLnL83
W0fKN8QrLacV37rsntWB9ert3i5D/omwf4KV+HUKFzlZJKJSK2jELeCbQnWlEdGUVj8kLIDmX8NC
4gCmUJuF+CaM148J+k/V6RJRCRcy8exsnk17chjMOmqbshvnICNX0E7RPrI/vHzmw9w3yWHuFq6C
3Q2GDrbi0uRp8L71lQkh1dgCNWtmAgUu2cKRj67A5MMqaYZH3aGQCgTGt9bWORWlerx7cT6H2PYQ
KfOK12LVykJAb8X5c5KaiV4h7sCX+lPOfLXtwt79AFoHEFaPtRimb2J1BC2r+5HoZkG78/oHe4wU
OWEsgbd2mogFu4IA8z5Nnaqb7QdZuaXwLjLqfFBY8olysg+wI/6n6DISB3fonmsoTEp5pfsZB5Wj
EpXBVBfJbJNTZnM/wIjae5D6K7LPLjff7X5f/2fcdwsF7wY0Vj/XBpD3dIkE/vhZSvUE4RDnBPEV
FZWjTx4GWMHmmuTm93ShRHKRYYFFRVVsticVIR8u60LlbE/hWpjSIMep6lKrWsw5WfYw5pHaVw3f
Nkp8cZL+nL2PEu4vP1CMvf4k/9D9KS0C79HG8SAWjF75t7Jl6MaNu7Pb4XnHE9IsvzKTDUYc3aYI
w8MsqI0ULCIR/bfymtbSSmd4z1rMc9CxCtiRLez1azPkwIvD0+XsDzlLIicCTzrKY5qtXVzBdz8m
ewBngF5ttDUFgEAkzQ0bS5rzQV4M69KwWRzkUveQ9fCV/py8IzAFaHhlv+va5Q+WQN/g39oBdFJq
37Vs7JBw9t02PkMWeqtOXxoxlToyg3l7+8dyMljnGMl+eYNrdmBg9lJ82C+OsbRpD1AuTsv8Zk2e
qZHc6wYM6dHIoFIg621ltTIDc9CMy+04DmygHR5fq6uelhZNUR7jet/xTUng2jDw5PXXss5XBsV2
AnIhoaB4M4jZBT/99slUoQM3v9/PDybJlJqmtgBXAWkE2UrCrriNOfAuvWa6kgO6TibC+5inQzKv
ZuXov9MEa71OaZY00SlA8DEE2VeNMlVSeIygWNGF2eK9n8voScREDSBELfx3y+/huzjaKo5SYpCS
mFA9OFdJk1XqS6sseF9ZpDIK/wuL1BHExjOAe4hjNFLMBFnb0i0rinbxEjPUhbZNcUhm8jsREgkk
cYvUXQpMldW/aEaZTwUJyVpg6v6TA3COYVeQYCA/9kQk3Iil1/Vyfwg3JSEx93q+yaCYsucDWXkL
Q04FH03sO3aG4WmDDqt18FKpWuTNLOPltnc/loClHIg36rySPZ8b+zogO/SJfGg2PYXOWJ21eu5L
QgYjZ7zCv5Qjq9Gz8bC9TezsWjaKfGGj1fjI09kLgXb4F3sDE2uY60HBwoAYapbV8en5o1ui2PXu
jKcngvyJhq8JHllFULUpoi7lOwsULyYqNNASP2o/t+GXdrf5XpDHZpIqjBdWV4nr53z0wWpoNceW
lAbCopMCdTnouE17UxMfcuY7dMxEsrYjh5wUUNpLjPi602BP9ZicevRTOpJNmKskSqM/0U9FF/5s
MTSVtN2Sr5upW6rcG6Z5GeZJjIp8huLdhxphmNUgYHp94R7lVTg8sw3DGiJA2JCEktXCzbdgG/tk
it9pQIQGg+o0RMTmnqXF4bFOwGPGGFSYgZYExSBaxTJBEtNHBX7oexa2QHIu/8zfxzzCjKs3Jbz2
Ys/+sU3nN9u6vVQCkrBlFXgacKTtzO/RLCaz1Rp/EWa3tyb6AOWPHFIR7nlv32MOl7GqxHUMvmii
O/h2jRSENUX4CJ6h4uMz1IqlisetXDf8gYBY8QVf74XBZi0/7OHlJ2T0JJaJcdO/Ms7QOzbVHGEu
Hke9sL7npeifymPS1/fy6yTIU3wvRV5Iab3SAC88587Z0OzIhKClqPxonx4UyJI9j+5Hw1QUYKXY
itHGiGrzXcHLx8nzuF9dKN65G+mu/sWEIFX0Ly6QalIaGKAKO2IfXy2fqOxhynfeM38kikCjn5RH
J9tMwuwzY0KwfVqQDq05qWFmbFAGTh0xKEijAHmKXVq8rdrlsw3+IlYtwUoOonilSRx+BbuG0Eeb
Ar7IN+KhAXlv5VYyYRMN0HzTUTdVMI2CRsR0LvH4aRj6i36Z3v8LJvaooOW24WGhRlBRoHxevxfi
N4ZNEjK+bMO+ltHCUe3I31HXMIw0mTJICz5R/pyyHJEt/622Q7o942GjTDvdOR/p4R3UAQCA8GXI
CWH1Vg1Y0+BmAaljFDipkPpetIslLbETcu2zAX7Ta5C7faSwpq0G50MAQMK9NBNjSREsDQBj52VG
lMBf6fLCOxSCQO6/CbiKoZZx9pv5epG9uQ+86HDmpN9VwkUK7rGC8un1PeeYqAxJhOK9unj2CYzf
rDrqBr5hyqJp/Dg66DiYykZk7mWS5++tdHybj2faGiQgU6CQuJwx6DG6A985+Yc4qG7l7FF8D4Xq
hXCz1y/vyI7ncHlaosyIElG2Ru3oOENYSKWYNaThz3gTKWWYYy4WL27pYbVeNdNRZaREhqpNZHOr
c2IYo+6rOjFPOB2SAmx/fN6Ea/CR8D5OCKaOZKekd4LoiVZlwQoRe1l35Yif5jDchbcmnTwB/29E
N6I63aMr0RmMU1U4oDRQcvWrEdMpo71E1axI6tNH8ZHoFF1jGMAhkRDJZJrIX+0ljA9vB5R27u24
R2yfMLftMtqC8ts9PYtdkRFcLPY3Y10DWs5u4oBFn/hNTE3+M59iv/07sRp6MR9Uctxgqo4PORLF
iBQW2bB8Jgz6pAydaynwBeXoaFSdyAEex5DMRn+VLBzYDdl0vls92YionsOJYw+gSGNV4wkrlaYA
anWjB4GH2YIy4X+F++8EU1E0Yw7Hp1wiGbJb2XhtonG1WKyaP1Ch2bLxDS2ohqQt0nUmA7LwYebQ
Jmut/G9ho9AvrOjeRvfBQ0iX68aicVOhYCsAx2+WH0WGWckvFVqcwEqYf6siPQNXHSJxy+UXSNrb
UyDAuiCxJjO4CpfbBuWmDrYvJ5bB+rwiJz1CzwwkrwzBaF3SRxFujekQdO8Vr12HgBGCJH8OWq0T
UaDgN8JkTCQuZUO/C6/D83K7f0NxzMxu1Eczowiojkb8qfmEYHv0v0jm2GCvE+qq6lxqSCOi88Bk
/gWvcLTdcCMxkekBU6nY6W2D0v/WmwxoCr39kpBqQciNSSL4X1II7DH5oAB3ZDhLeEVBYRoJQmP9
GSOZrMoSF1Q2AWIcUhEhW9GuPEG3HlXprqflS9S5ziEbyuDlKoad8iuE7fMtXRO4Qy8wJe2vgyz8
oq1RyI8ycOyD/WgPu+sO6HZwyw/JVkL6nk26zTOs+DPAXIzBBQycvQknCL2QbIeVTSsuShngpUJD
KcrZy/h0Iwfsd6GKnTZ+epbmDT4JYOSW/wxOsUJVp7rICk7B+EcKCd0w+AKpLXxkxPeuJIBVFRCO
eginWxFausWxB48BuhcV/wvc0nwEA8sJIQX0NCMDDFtOqAwa1de/96OcJ9TxsN4xpRlfJxDcin6K
nOXgMZXTgV0PbkU/qQ1NmEbe4hoiY5JwiZ+x+crwaxPaprqiKKUoVqVufD0nLmldmuiSyGyNNy7I
FotxdUmV3TCbuw1t0FGVJvQtii5hCSZKAsF6D3hx1W5BLaXkRMwjdYLWlLAKyY4Ijc//xbjjIxrG
XBgBt5pF4HnxZvXBevsp8b0lmkl2pFHkBEexhr2YSS+Gg0ZqBKT1Hb335irMrstJPFzGNm4n0fcm
iMuzrqL+nnCy+DKr/BqLY1wQwBvS5VQuONLixm85LBj7skNYS3vcuKfe+xHoqnuRjxhYk3gq2wy1
+217yPO6cKJ2fH7I0joQQPyPeFTh2kKVtDPYHJVm8mlEVgdcdOoOfzXlgnspuHsuqYR4kRxRFG/7
cH/1+odwRI2aa6QQZN2AreCPfLlBLN3eorFOXKpu1sfOl1n7XUIv4eYH72LrZSYsDYoTep9aEDpH
1mNB2JIYtRWMwozZZAPtLf1enLHCWVWCulzrcL/rBz4XGily8QR5yZffBAitlknAI/W3tSs+vn5P
x9syzx2clhDyiChyUq1e3pNXdrvd0Fc8957nBoQIbEoeAxuBZN0Ck1twepMRSWvBwNz3+sIlSJcw
XeyIeHvJuSIE+EqZOnGBf1h9iGBcLg/KEXvP6iOnXYumeonnWwMkmzFSELHFgLyaM0MwQVJghlG2
aY19RK2BBvTi1P9kEZeoj1my+ZxgshNXJtTm906NzwFWOWCCKSFw7Ffibn77ZPFtt33VBgtPJfsL
pRNh9PAEJNj4zC8di+WvxJ++aKK3nprv0nShYJIdYQAAFTKjalRTIKPl/3FtIa+TNgFMkLJ0fW3W
hiZyaovyTmWDWwW3bscbVWYqVfuWM7SHnRbYoqpUVlclGBpzPE51MbA5wm6dVKdNHkfVMpfjwwzg
LCANBZPH6o0uOBMxgVWAHfCHRmVuyYKD8oujR8tc8I5QLV+p8YgjDCM04StCXKgTVNXy6Rb0CPMN
N0wWsOF+CLOiMVrnWFlpEjZL0Y0m5FPKAJVb0vL7ckqxam/zAeREpkfmMKAzA46TS0OXCcB6bgpS
HZE7wokDJ/+kCl8diM4AqQv+RQrIenXomlFpYGGiQ4XgXX2D0V6+yk2RmTjuftleHYLdaErmeMLS
y+oQXKvECWIsL8cAOJZsVEy8SN8wX+XE9E1t/LSxNic2y6O3HAUIofQBIr4EcVnH/TROSlj0jExK
X6A4WmHRCuTWspV2QlYBweUqMBTArixZqRvkAzB1knAlPz1lxFszqpAWIbuJIlNo1MjkfrlqLXe/
6YBjp4d2wVRV74mzSprhrLFF/JCYfG6NVMzSliWDh4ta7lxDIhEs7p33Pl0kXXN0hoVqfF/PMcZK
1AP8RsQ5FWm9PCAI4oid6GzcNO7ehQWDG1hxZ61z+Kt1/fq8xgpKawMCPEFekta9u2tzJpyggObN
bMmFm+v0GhLq6wA7T1VTnS3AOOxmmFT3XGZelmQhQLgTLMk0l85KmBskQUENLc6GchlZoHpJapME
WG5uTA4posnnAfTJP7mDtGrY5vNfRoNnx7Ikk80ST9RQeM5kCa/p23BsKltGSidrR58aVMtDY3Me
Gad4tZNIDN3D67vqRkDP77sqahKOf+BycmMkLVlh5cys6bx0s0X4NuNcTZGGne2dDf2lyxPFqwb6
q1kvba9Bn/H+fvHi74Mly2pNWnblctW0SDSfw/a7ReYlWc74R2a4GTOYCLHFmViBosXh4jLxRQlT
dYMCMZ9dPOelRhNgLSoIbT8jvvDrgo86F4koDV0yY2AeuwMvuNZoMrUDW7rZZJZ1GYL6Kt1usHb2
B7SFsu+bRLSAN9w1znjmxZZzHnc1avUKldyYVIJzqWttH77bJ/AykWm5rur5C8uEpJRJM2naivCw
cfO5YDz9GWOgsfbuSRmS4ZhFVaBz1E2lCimjXmD8JSvc7+ifGcJTkC7u1bTq7uGybmim4hHSkylF
9LcDOakdQ4nJCa4TGuyCYR9/jTFaj9FefjQdn7Xwr/sxtD5vRQEhx02YUYhZPgql0ZsKBst0tD8D
YvzXv4Pj/UPdIoZZCdVDIjRWgKBH1mY7bor6g4BicVSqS1R5qxmQfkF6BUmlBW+a4cvYZ4yxiPAl
AYILOJwCCE5c1/rUJzEX5bxLve3Jprn2TcmlCXAQxncy/xQzjROzywyUbjR+YGZELo0YuGs0X4LZ
kzm4GPOIgDpOLlI+m2nADh09yLN74trWYEHEyRqgF3boX11ohNUzG8IiOiAozu7BG2/sSNoNKGOC
I8QktXQjolhAsK6twf1HOkQ9t21Xvulj+3Me0FUDI4unk7nwX0QOH71UZoPjKYQD89ALE5iyqqCt
fZ7a6XYqjVVOD7BNyIvGWyXw1FBbqMP1Uk1+MmCev4f1oLo3RyncjbQfp0uSo6kc6+tadcKLH0TJ
rhmedflSLlC63EGu0NjDpDFi5E1ou+eHeHhnL+rxOcyTBqoUmSDW7E+KgJR7C8HCR6snx7nDm0hx
Ve2ekgZ3FpZFuxtxmtLKc+p5IF4n3vy6DljfwKqmasjSqaomfH6wrQvhZnPq0jorNE9MkdQ7Zna9
2nksZDIy6YtsWs2cAolUBByMxonrstfLRRfG1yhjfijn6+rC8jIJ8ybDcTIyVXmHaPKCvykYgP0P
P/z2/8+zpvkJ/Ru/Zv/yj0wA/t9fZjI5w335dX7kpyVNQoL3pxHUz1N92UzRTmm2L9N/Genb6+/9
7Ol5+vXzcN8xfRJ0zNxe/pkfV3/xAhnY+/wjU3z5S6/013Dy59nM2Ib5GX6E/h5mjYp+Ht37a2Tv
zwG+rKnnuczPA5p/Dop+4ifN8F5+4C/+6Xk+L8+Jf/RxJOcXr7+VP37uwAWbiKaFoSTmpf3WuSyx
cxiD3fL8tWhvLTfJY+bMzIJj+bUy+26/G3PHgTCVEelbMnLuYuoQkfHr//3RuxGJrj7WziA7UMwQ
0/QgTkkEdLednnZJcnl6nuFR18pXFbnswdg2XRLw1mXvkGfNOCdl+c52kN6TADb+bCFiIpHrCD6z
Zb6ryE4OyI8aFPmcxIFUTSXmQJqwtjnpMSTFWEKqmtef8ZF8BxkZNCOwO4CGUrhWdeaS1b6/bN32
0Q4ZcDTnH4AMqH4VnzQm8e1I8gwKUglH7YjXjLhyDGkRFzSgSMdUmC9oognbfnPiwo62CspeH1kb
SU+o22ODxPz28pt+SHpBMVKoXxrxBwyoYdr2OPOq+AGyEwc6v+Yi1NWwjKp6V6c99ROpRyOtNO30
6YP1yB3PA4skPUeD4vK/NczmLeRux0icDUBs+KgMgkJfIbDcB1nKFRvt29bfSt21g+JtW/VktsGs
NXQR7GW/ICArh7Z03HfWOFyfzml4pnN+L1F1pcBuWL0dDN/ueoxp3u+y1N7lLjYQFAu0NooEHJWB
p8FGIrQl513QPIv3WPbba4S5X9XtSi+tUC2V27ZXwrgMmoYjaQOAm4+5K+l7fBL4DMT6yQU4wPtr
hpWiPTTTSHYpCSjsEiysIwUnZk6KmeZFmLK6+7HAZ2uyPzj7pVhFKKJl+6ubNq5MfIlGChBiByFo
UGgmc2LO2Cw+2IoByeM3Gl9hN/F96swXkZLymuYT/dGjUJWIKIg6Y0tA36PhTvKs4wP4qpoHVeql
HzAYkrAs+uT30ibQfN4Y3wP1kMIMsYR9lYa0aKiyjUHaIxyAX7R3PAr+cO0tErO0uJt/4ZIi8GLG
dpI+Q5ASISRi5ZXJIVNBi3nS6tQG9Dj4GIutrxtWDAEXYWJcQkQfLJ18PaIhYccQbellbNkcIMIz
FZqeV4QnEpR7YsWtyzK+Fzht6GMgZLz2hnj4bcV52diz6Cbn1vObL8Dxf8dV8EAUrSnJahA/pFh3
fun9VQe4oNmsJDlQ7ljmbM7cITl/poFphzfV9cKolhPXd3RG436GnoHc9kOYgHgFIlgMDx+nbu+Y
HWFk9jL5FLfkaxgwS0mixsqQVbTwCwPieEOqd6CyRR6pMpMqV+j74J8SQLuqvF6uNchLZkSDsYHO
YNR+2a5HHdHT7rSnxNbg55hsD+Jy6llz0dEHkB2jUD0bbDSGEPKZLSbXhD535c0UBEYokEZuwGep
Cu+X/04xjB7ZNDkUjXay06HoR3i20eK5uIZ8rJUYgVYV5bCdSDX03O5xcMPbYBvQHsIJy1oub4i4
dQl041wEqMRL+fO3L2K4gNiQH1if9lBl7w18BKsk69Hrb/5IraurlE+fk4oBZWR+vHy6w9b3xuCw
c+60MamZUS2uuQZaPTLAoH64iBJtRQxqkWQmTmFxR7u+bKL2bHLTu/YwfiWI+qsJxN+P/l2Uh6xv
aFWjAY2oXrTTmIj/IuN9MLTFILWKHpeKOinQSGgSL/tW3CjxxqM1L4avhdI9fJaz2al+hthqTJ/x
RdGaMarJye/9tDuYsIMhBJGY3S2/gz2+0XuFymSEQMME0Nef23H9YZ4bqlyH90sNsu5j5kMebsij
M6oQMzqF2UEg6DeaVRULfVFCY5t+2Y/b/6PsTHvbxrY1/VcK9bl5Lrk5X9w6QHOQZMnyFMcZvhCO
E3OeZ/76frZcVX2SAJVuoJCSLcumRHLvtd71DqABXG127zczaxcVyIUYCWtFpyyXkgKZBfOL4/sJ
y+TEck9zLwtSU3Fj+OHEKpiEMbaPtjt5Iimj30pvHhgbgh38wmXtzX9vj2NNfpOC+u8HRPBiL30p
tfn2f9bclyL87af/evhWjL/9O+vntxdQevfW41/V+aVE5wv53yK/+1aQv1Xmb/++Fee5sueBpKjx
XWd4fCvLjeZMcU4dLh8ASCTyMU/1n/6uzfnqrTbvO7xnwIbkv/BruqFkHBPwBVU4//Jfpsrn+Jdy
3U6hE0MPRJ2K9+R/PKh9InSnM9+TRfl0/vvxW43ezbRy8il9lH0ND/75FF4ELT8sfMKwpJMZ0z3y
lX5YQFA8WquVynLIij/PDfspt+fsQsaVKti8RWlovWVQycA0SRSTWKZMY56i7lbrMdpcDFzFcRFv
cM0FdL3MTuRwEHISOBP26ZLGjJ2Vnt2akXgwIDH9LfZghcwxp5UKAllCS255v8JpHgn4kmIQVlcn
AVCQOycR3W8WuWhmLvPPlMl3xgImxZ/F9grB5FFVYHjUGoiTlYXSs2HSwdcmBvs1q92fHk0XRbaF
zwlNspx1SQ6g/P9FLiW/kAPn/9VFSeeskJ0vTAGpOpQU37qgsO5GnxN2Ybfm7eMvzsjP2zjMBagL
UJLIhCDo5PvFMsss7GmzfDxLwpSUe8raUjJ6ZbEak1x/MXmgNJOWTm8ZINT840gKAltWXb/EkGDl
Aiurs4uDG+8I0ScQLlCW3LckfTMHhsHs8LNsFOD3vuKzmuz7NMLqUYrq4OktMfaVLn0aRwFeI09j
3UliLO0E6mG5QW+DFRRjfZYllaTCSlzMGKW9QY4Qwr4xGu4Iaa/EUqWoFEzwo6SprAScJfZ+0WAT
wAEP/lHyoi9Ob4UTEBm9k7jaBqIhp0Rg9YbXTeTxQGSSc/htRmsP37Tq1VdJCpMustKFoy5XMpeN
8J9PyU/sPJY5JIjkfUlyHmLVH07JFs3GMoLIUejiXFhHyM9lCyutuVVne5YWecjRiRDU9UvsG3Kf
1FtUAozkJ72ypTnSiGeq1ys1hTpcjyqenwCgOQxNRJgIL2subuIn5WUqN+QLspjQ0S1EfeszbKBM
WiPIfRIJGEzZX7lx/ZQ55JBiayO3AM4Dc8Q29PvLbkv0oilNxJYShpXZR/IqnyUOTkygzFuTAuOL
oEvOQZkbSxxfMiecmSZDNhqrFMFxqRFWL12KpLFHjS5EjtiwD/0qmwSJuf1lSywV5lJHMiswLDEt
kgNsKfwDnwtrnLfkxSL70wtblyG3vDElY8WwsC7Hv0tWWzKd5eKUa+G5xc/84rz/fCvymWDRjyMN
COxPaVa2MNsm69T+Xt6K8r0ZWDzKtERnkSwRNJrSuEfmpkqTKuYZr9K5XQpVpEKXGcubTgq8m9hD
BqGSQu9A1eGdOwNStAUEnWbLl8WtpMzK+6g24AJzFUjVo/SrmoAsZSss5cxSHZjBtZBTSVkl/Vpy
I35+y5IRrMLWhH7A1v7DZaC31mxaUzG/u6w4EnuWvODmxdCkp2rBst7ApseaQirV5OJRiu7cDiCW
oHqSVjdvzBlkT9pTjCpGervkxZ1snzGBgwHEVng5r5CSKFAnyf+AtCjv3X8+d7asjb7f2BiZ475s
YjtChtaPG1tXVxVTTXKx5LIo290Ly4cllHHQU2rYr/MoXv8yBDHwF7q0x4zLL/FJ7EcXPjN6cplj
II/dIAprnugVERLOg/rKfnRxGKpb7hf8O+TZlXuYpOnIzuCSXm1Eny4aa/Y4dTVg1cUPEMefKMzf
S4IuRTqp0IziuBouUlA+J5whWePZBKUBVIcXoVSKX8pMrhLZnsOFxAjDBgxU2s+GtZYB9jjYW8dQ
aZC/y0MF3pGvtBE1XIwvmXEqBQomXJGVKb5j+UAeRckNl+LiiI3z+T9//D/ZGjCMlTALEc4IuAxb
/YHQDI0EM9hSWrUhNZAe9JLRJDdQ2bPHEfgfaLBRUUrL1BGpKr9YNwEnU0oeJVAg8UBJcpYkF0l7
qm3mVhiL/sUSM7YBm1jOj+wQI5zwZcqqnC7Ii0ouGjIMferJLWY9fTMAkOGgtJEsRL+e+P48dOAd
s0bYMqtSxZ3ih2K9gh+PzcICdZLz5BjMXYFRJDYu+RCSPC83A4lQzCPY0p9MnYv1GsctlQ7SpOjX
zJaf+IacCRcYCQIOdl8auNf3CztDvnTsac8uUgQJ8VhrerIGay9riYuYTgaRcpbkgi41aFKtdVnM
/zxLF0xfaq17dtpaUVocnVj5mJkjMjnL09CP9ldJMcqs9eBqWMRC8hilEwdrmKT8Swl6O1e38BXD
yrUDOWv7tQPDT0TDyzvFWF4nftDF5P+HWlZZAD+SKgKuZRV2ECfHqX09w4+WbZ50LJWQsiwlJT9a
DlJk5Sg97LKEWHlj/PhrD4OfbI8ADUEZQRb45KF7/Bjf2KURFuXCrm/lJy+ZHrJUQfvB9kkFB+ms
x82M+KlbyTGfsQ+SvnWyyHRQfHNbY/MNuTsegZxU6gHZozZANRvV18XriMosT5kVSd1OLLgbWmyn
Zatr83W84mAtOW3sPywBFx8BWUmDqxhk9/RlyhjCZehL1a3S8ErXGseRmJn+0I4NmmnjQd5u8oRK
Lof0UpBQmaShSOBIrjNy4iSXdTmQ+iuSTE54pJBBavykBYCqYEgjszrmecRKnDxF1kxy5G6qvn6+
ENOBJPURmxoZeJhJxxJZm8vMyK2E/9wRuPzP69PPMLA8L+DmEISQNv9kPtqVdloPtfp2XqRJjypw
7IgXGqBJ4sGCvAqu3Dx3v0rbuLwF44f3VeeSF04worRAov8nt1JuaVzPVUeNmiESuBiH/38fLXUn
/FkVkAeM6kfQOusGbcZPp77Qs3MZq5m9xTpdwiAJE744NyNAmxHbyYJTmr5dlHoMNmOCDSVPVLLn
LlpXuGrSWGqboBT884H+PI6gjzQ4VCB/dEVs5d8vNhksk3ks4/o2muzHaOjPcmzdp/YDPBNJvefa
FlDock2Kx5jnLFRB7KtyoZAWD0pdvbRW/NSn2jvs/vf/fHQ/oWWgo+DoKoEylgpB56Ip/A+EVOFX
JkZtjY+StX+5GSnTLsJNelzZr0oF0MXxSjrQSbWHzEh0MG1j8g6PgzrdYaO5YJHcUzJW5deV+E/L
mIuvJURpPkei9zjrP3yGaDzU0Uqs6lEqG/OGW+cydhoJo8ET5sKThIffkxB+gbApidWhpi3BX+LN
6Vom/P6KkPCDUIb8XjpSvDFYxSAj0gf9cFRKvIzYrvXq+x6ko1aphQWlL2SrSz2s4torC0KpnKTX
l6CbrPMvKWGJFEpS7EgfC7kPy6IHgzowEYY8uIb9rVD+r5flv+NvVFHFGtdV/+//4euXulm7FLf9
H7789zl96eq+fh3+R77s7x/7/kX//t9jP3TPRfpc/eaN3bfn8bf69bd3w/OQ9kP60v/42u9+FX/x
zyMKnofn774IqyEd1vvxW7c+fJN85cuf5djlT/6/Pvnbt8tveVybb3/8/lKP1SB/W5zW1e9/PnX1
9Y/fZQX/X//56/987ua55GXet+K5G/sfX/DtuR/++F0X/7IZGuJyQrkPeVOSoOZv8hmh/wtSlM63
LdvmUtR5pqqh4vzxu2nxFHJ8VcVrTZVC0t9/6+vx8pT2L/wPIZVAuZTsRnDgvw7su3P2f8/hb9WI
w1paDf0fv9tYRn5Xw9sqtjk4ZMhlWvpJkpL6/WrSutucpPydQNqtlQv75rukKe1zNK63JP+RK4Fk
9+CoW4GhWnVvF+JlS2cYT/ZW+5mZnwbRaPtlcgdv1DpxKrbWj9Lkc6R3uleay7BrUhhoyzulc+yT
OSvMAJV3QzTcFatlAuM90CtPfqSvkVdWiRdt6WnFqMezekPD9Uj5MurdEMbVFzFqx2WbgoqIiL27
RnZgUSQRfGC/67dBhG2tQzhoIFbVQo88t5kz39BHXB9YlC0Bb8+sRKjQM3u21n8Qbpbsiij3IpqV
mvXMm8uhDYe2Grxupaon+PhWJ0Wvdb1oiKewsKev7f1mJJ3f9/VVK1JxqM1srztztB8Ckx4G3vuu
R/YZrNbwtTWz92vX383Vl9kaNc9ArK+ZJLubog+TuQ5ZDSIv0bVwqN2jPqdEy05L5pMicdjGHi+o
sghcsYAub8RLlU+DZaU7R8ZYtHY4qMYeXmDjLYR5+u68kVauNSFexse41lqSmF5yqwZecr6lUasE
U9sbfqJiWBBoQ2p5aRRfgUV+kGekKKJXo7JXb1q2zBuM9IgTN2iBPX82HGwKhRoqE3PY7RV764GY
CTzFfbIn+7UMx3p+1Raz9Jexu62b/q5zrMVrBG07IIXVllHoKh3JGyEmqO2eWWjrVQx4+rZZTk/l
NPRhpaESW+0iWG0FGB1MpPUQTA+BPZJ3smIu59nW/CGymoeljk6JneEvqG6T7/TLY1Vuhyy1Bm/h
B71K0R9J8/Ydvb9OyjVUR/M5ifLxYHTtMV1NjRVqOrnOPPnN0syenSl3+sK5cC01DVFheGXsz25k
HkE6J6+gMIui/i7ekhtdSd39clvjtOIprLPBknbCS2EAgOllL03kcELVwovS7YvixLflqq7BOJs2
3kbll8a0Cs9M7qq5zvyhtUEE27kJKnOKAxRzYUSDd70k/HWhDXtuuWMruQ9jWbt+5CaOVxgFYaAz
tFIld7x4fHKiSg2TlPuuSMxPeuR81Lja9mmr2pBMMSPXmmdNxUWxy15G7Wpds69LF2MvaMTvOycf
GZGmWPwNGGGlusL14lynrig9x4rqMIZfHCaTsfhDlpTeOqY7XCHl5bSN930ygOXapS+cucaQ8kkz
54FGZDH2m1NoXjLvE4O7vhDRFva1KjDJMDdCUdKXlhJFZq/0kB9VscOH+GWdcufkups4WZ9XOzWu
p3FejtUoHTkncdP2euqJDVZzvSJ3nFv9Vq0RmDXqngHt6peJHpSq3d4byW6wwAe6bq1DY5oh31Sa
rw+Ldr1pFWnZVR/C/maKVBS1P8wy1mww7425JX6JZSBR6mzXrjrqu3XeKxVdbGw571QibCz9dpw2
L81b92Qp4VabVVg2r3kfR7fVql0vAMo4e/ZeuRkfAEzUcOrHk6Ks8al2FG/d1vnRqpz369DCd6rN
L+mG2NvBfU83FDPIxfyxcSvrhCWMpKjrfUDVl/laMiunQSd0iwv2qpuy4bqFjnhcMy0wh3KFvGZ0
QTMWuae6vQjMOD0quXJPUGx93CatvHW7dpeIONuLct07JNgEVc4Bufai+sP2arbadtVoAExWlQRV
lI27dj53ddR6Zt1mYTHkma8kQxwkjWj9Zsw/tPLSrdL2yVyV5zhuNq/aqlNP2JsFYn0dTUz9oFz4
VbeNh6yEhmsV3a41E5lvNOxTrXtMjB3ECfgcNZqG8d6MlmbHCdHV2i+z6NuMU40/FbpFosAweKbb
bcwnop3GTwSD3dwILbGxO3FO/Wo2gbU0ledqGIJujY49VodbZbZF+x3If3yKs/JR1bV2p3VH22Xl
LkyzDcyc8Kcteeligfvtsn2Ys44FsKwDJ+V+m+MrwFGcEJ3UCJNuu9KN2vZMrTO9aR57Xy/qdSe6
z2mGnWgd6ytK8vHDVi8f1tbow9FUmav2hT92TrCIVnBLM+FU+7jYDWv3QZ0bPgO33bVZPHpJlUEw
ZYVtNP0pbq30REnvF2jmzmx+N/Ukmoe1+FI5c+kndjHfOEJ7mFPlWHJqVRbhzSk1zyrJUPrS2HpM
S2I6+zlrOQZFmQHRxXhljzVuSsZtO0bWHW3017QIJ31hwMmpxoKzPJeR+0wzI3wDuCLAxAIWsnT/
JOT2tiTHw0vb/Knte9WLkTaeWl1HVkin6a7lGJhfJjHmfsS9UW3TenIzvir3bpPp99pUfSxg2e+y
0T31LoJk0y3YIFiAjA2+8ZjNahiV+VmIyt6beKONCIXgA+oBMVjrzlU0VsB1DZfeXL6U+43W9Uvu
dlaQgu7v86p8V2rEume2sW+jLWbrtVavc+qcJIl+C3QRXzdT11zVnxUuAMZrkx/rRXnbRq3pt7g+
LvUq/BEiJ4Fy5d3o9nvbLbR9bJYbfiLJyzwBBmiK840RX+RrxXjUm0Ywzx8PIsrsfSeST1HXTIFA
z87+tnitPsRhNQ5cmCrjlX7KB+ypMRrskz6ILHXHjtwfN7qOFIoJMSbcwG3aBXbeXi3a/A1ubeGN
qz08bq3+AB65eqYalRAkusWnIr9VU1M7V7bZku6YfMzGPqgTa1ewpXit26aeViQAkTbatOLzJLTr
KWVPtis3DhuzPmIyW59LKwoWJ3Pg5uC7KxJtCREZwV/UiyRoRQTyWa67YrSnU1RVBFrPNUqFRPW1
WHxlvfvURSpepmXd+V3Ua56wAmEzq4qi9tBWxRNaEeOqbdvmZMfrUWvm8WbOkmGv1wYahUHXgt7I
jGCM+4/azBqNs/zil2iCA6V6aBxnChZ9a68SNd5raWHgtVB0nruVEZ9CpgfuJGDxLjM/3jdF2FRi
8JK6zHx31JF1F1x/hFv6TXoDniy83GoN31TU24gezBvqvAsVa7saFcNb86XlOh/LEEcWzRrvoMvE
h6p3Aw273H0pnx4N8QrGPl65q3oYs36nGNUCPowLmiHMZTckWO9Geuuw8yb9UVNcsctWi7phs72l
Va2gLY6FPuleZK6P09StuxgiIfoRH+RwZb8Xr6Wmt7zBdoUIdV8t7hoKp4zZjtUtwLP4edRR+huZ
WkKAHEcvtZoptBcx41hJYlk/b4epnFF/Z2PGeqRfLc1tMablLcUZEYB4o2CEeNgqLb9e9GLXbF1/
7cZq2Jpbyg2SnYFQkYrAh2M6Zfp2u+RBaiT9qa6dnVPmyXFbCT9bOsMOx1bUXpvYI2JpWF6OvYZm
SwpuOg0vPWpPr0AckaptS/RZkfpa22deYwvdg9Zl86ONX9Rp6enbOl1tzePKPu9X9kFMqC5Iguv9
BVOrdWsLDzbn5hWL8doq8x0STAz5rFu3Lj0TZKuPmi/zSL5c0QXW+AzrZAu5xa8UHa3Iwrgjckub
0/XRyc5bGkWHVJ05xUhzBnx4AjdlYe31oEjShC0hCQoWvaGLrhQTT4Jxed6gtx/MVDlswtYBVXkD
RjSHRbt9LrR0Oi2PxtpGQZO1SQgWe281Wtg4ODw7m5F7Q7rez7Yyexa0mTjNjrDpHuJ1WHd9gl6r
GUcrLNP5S8ew39dFMe/0wc29Sa1CxtMFSa1LF+K97QHKa0E0OF3QwrXr+iQnLm8QkOts362Zgm6R
03u0jIelbw7J4lwpqTH5Yh1dCewzGiDjIo6Com+WMIvbu6qq0zut7y3fKiHUTJTGpeJUx6UWvTfE
2uolMXVo6lB41Y44p3EZKn2R7YbFCXWn6fZ1jif41ivpNXTjKyUxM69MQK+7YmRHFsKzt7QIxqS6
Hc1N36lTGtpbZ/uaiIx9g8oz6EQf7xeuOMwXMCVLEbzoqxuoeiOB13T1ozK52ZzlOl1axweNNhlO
DyOOSrnnVttu1dU+jBybq8NuP4MHll5UdJGfOu6NmBQBntl0fsmlVtn2dj05a7zPtfLFtLfjUlqa
l81pHY57vehLttAIzky1BgrUOVwmsHqODeVdatYfojgfIR9utbeN+ZesX4LV5AJSrcH289IO9YE2
LJvaPcHC70tTrXaxM+tgMXrutfQFwVbbbUA7lje2H02HTIjbysjjfdSvVH+QQuxyCtutnR/wI/SF
ibppaIUG12nB3dgdPnQO8u7ZSp7HTr+4Mx9KoN3DYKYJvV9ihAPcmrJWlyu3urO6vj5QfwV9onFf
CGUIykeTpoNYB5Pa03JvliW5byx38xJEV96kTDepsptSdw5LenpvW9vHrOC+r8qjucQfRFeDj+Ps
Elo6PXCcLF6pFvCO1OJWNYKW8ol8y23cD2RVBtBf6GKd8qBFWFfkeu+NZfrebRLOeI92SdhfFbOt
KC+nYNJWOJ5F/smehiCKt3fJtH4cojr2tOa8Vs1OEfk15GcWzu1Rol1Otnb+mAwPDJPp7gDSu0k/
rpbesPW6sRdVN25uerEVGV5lotuKdSIcbWVvzRl5A1rhr2sdhR1Zjk2+M8m6sPPxXYpTgD8R1Res
TAB8vSQsdHbov9LyBJhqBCxLWMoVbuiwF2aFfiycmJQAFVpBHCtbUOh2kDjrxwjKWyB6UrvdwuSW
d8J1CQi1MEJzNZ5Kd3iCXwgcMevbkYKRLGok/q2jEnmpCa+p3TQos/p5yJTFK6rFClzUXUs5IuPG
THwq2VKgyDfbqiOQQwWEyOWD5eQPLDsf5+k6mV3V0+bpg0yD4t1JRspkH2v0XNxCNFxNT8MAAC8L
+sPlp+sMTls0cKmmKtPbVOQADmndnJ2J7a+w04mx08grWM9ozivLz/ImvJpGt4QSN7f+oroFjCqX
xhBbFW1JaEzShbVjzigNNwfZYf1ogOX7iWPP3hL1ZyAwL9PQ50SpMnDPGh/VMe2uyrr/qjG098oM
EKifGwSPXbLrh0rAqJ/esbDszckw9+lKXEm0mfd9M+Rww8ClXKUMa4O/xF4w3XwT5XSTx/N6N9QB
8azK2XSYc8zxcq2N2Qn/0ClyhzCtNWkD35uePvE2baXeD5nBuI12MCkcM2jiqeP1xr3KxLfo9CkY
xvIrXo2jr6Xpse5EMCj6EiTzQNUbVcFQ4u/W9tUxcQcZiV1JYve9Ppd3rpPXoRj4BGZ2lizRUvw5
tDhsGxYxJQS8g6/XrkE1D71nRzpYrqp/anK3PChUbjvVLEZvFO63xhp0f9O62l+WLA7XbtKO7vQ1
hYB9synawczzOMwMkqTYATc9/Rx1a8Br4utirM75uMHzJLZFhwlT0uEhW6R5WpOzpmU3kSneK5Wt
BEnuvt96sSecW2WFGSmEqKPHZgdTbfGtjTVFzWzXq0R2zqIlKEoRI67S6p0xr3vukSHTWBzXovAb
pXqMK+11mtpdNFAsyVjJuT519PTbOH3i7ijDzWiPM0/kpaH6RWcCfW8aONozo3XQqLzdxdpgESZy
ahbGGpNmoUOxnxzRHbq28BNNx29lvaU1DFDUhcm6CN/tY6+ONr9yp8ovxEQ/wdQf3xU9igiPzZSa
Ne3KSETidzrrkVE4IGOO7TcVMWBNF6RDaGKl7HXaCFsgxxIMV9D+IbNGOtWBi3PrcHeorlflaivX
6MoAr4O4hEap6Hyl1fpAOPWh1mnEU+MpKpujA/B4sPP+Qz+4pUfl2h5iYh/9Mh5tv3QT6gQgsKwo
TX/Fu2svVNx7aKNjcDi52Whwg/rauaeBTW4MAwjFmIduZ9UxfuVpfYPO5lSMZQElvrsvmiFcLc06
b1HRe4IK+mSZML5Fs520jraH9Fp4m5jWOH475gfLzI7aSiHJr+v8dDNnv+SYTuPicimX034YUdMu
EfMPcxs5eWn3Zcz7bbc4bEqFLZ5xo1remUvi99m2BencGgFs5ZtpyPWw6YwlnCE8hYPk5Y+NPh3L
db3NMiY9Ii1tfyui+gxgG6OtJhPb3aoCctf8bLfR3VRlCi6segkkXKKanTBAyalNmAgSp1FN18WA
4NkdAvHUNCUybGu5nceW32LqJZfDVAaZJWhTVic6FvYT8PZ0FmbysWQc6ZtCuTdornzNKO80tkWO
0/FNsOldJvjwRyNjIQYvYdiqhOtmkYvVS1sprogpj8+Oeh6XrT5Vq/sEotx5wwT4VjSKz4ebXKUC
41lL7bnmusBkH/R0m1iJUitpUvqbEm5UmG7RkY/JutU4ym2Mxc7Gtno3bSmtdTU/syK7R3fdDvj0
j57oiyrc2CWCAvG5LnqH9sOYT0WbswzHwkUqq0dB1S5srll/gGMJRBhbqVctm71j0DN5lskptfKe
upnL6aZR4lMygXEs3B37xdGe66lExCk6rPy7d7w4ClwjpsNAEOYXDCe9VVnMMO30vVUO22elhxDQ
le9aK1fOSlyAonaJb7pw8DbMXaZkAgV2J9try32Xm+5O3VoLPKkdQ6Djk435wY1plI/t8F5VbSYR
tnIinDI9pGWaB4ouDlUZnVbGNoGWWl0Qua6XNzWhk3EZh1v+vKIBwT61EUEq/ZsFO7CHipqZrbOd
Ni3G6LdkUKpSYDO3TGEML1u42kwgl67DxcNtzpExwFsRR13R1rto0YJVB4e0ouVoTlvii02wi9G1
+dbseG6KibEyJU+ONjCcqBeos/14F9UGHd1g+j2EG5dKwk8no/GtwQwKy6GaTsf9KFbTc4o480xd
UuRTph+bGd2LRb1v76FIkFsIVphVi+kJtdogYgo+TzU+Nor21e3nR4eeuJj1V4Vip4y2+Ywv3Gdh
W2XQbIEdTVgry6Z1ajn7bW2ebbuYjmu3fFGW9iFDQRCUiUJRCqdl3xnKwzrEFJ2dlvoWmM+uFx+r
KhuDdSlB96wlCcsMKAR35NSLurwPRfUoKtWFdHMXi4USQxdXlaGwFC8gbFhO+kWK53qhGQc13fKg
nConXLJHwcT/6s5cKYNps26TLn0oyvg0FQOdvz7daDS9ftPYH+EjvPagtx75uG0AmM4mBjqAR3d/
pce57ldKIViIsgwKxwB0libpQWsSMmWMje4RIdCxqyxo5qaDAR6gupJnkJeK/v1iawu8Ct/uSv3c
zeNDGqViJ3LzRnRRGhj2bPmdsRqy01N3TV5oOyE+dEt+302jF+mNdYSr8NnRZ8qxBrCRfW/bda5z
bIooPejD5rV1plxbsQmCNLesz5B3tqrbU8pNLH2DcTCtCESV6gLLiYeOIY05Cz3UXMZCTd8eWOW+
FYOAP3VMLYGNmBsRX5JQuQndwAA43ygJTecjIBQNoJZ7ZevY+3RWcafQvWRLtL3b8nb7oB1WKzTz
DrML/SV3SuWKv2NUer633GNXMOAwVNYFGsXqYBpxd2jn7HOsFdNpspujRUHDnui+ZL1dHKh5zlM5
NPvSqgl+sxqqv4IrvUjnm0YkOaCwE+3cxkpCkQFuKlrO/t/myQ7D9UPNUOtcJcMpj9OGGC635aZQ
d4aWa0/u8HXErIGGN+oCPfZQPJDuZBZRmE3xc6rQy1fgj0vtSUTNNgpvEDlICJ6d1DL0KF6avi7b
10x76esvtvO5Xz9RL+XljRV/aIfKJiIMFK7C6a+HXe0hUstJYPlg5+lzF8VOoOsbLi8pTewiMukf
uH3Ad+F+SnVt15nd175C2WeWrhKg6to87rT3tcv9je99uE7KAFqrNbx1bumaGHUpaNt1pbh2JzXf
O/QP8XCK7eWgVdaz3U8vjVl9Xsxh9O1RfLQ2Pdt9G2ZxO65rd85cnelFVcX+okDKI2mhOXRd80lL
t/nezT82VVb7ihaDCTXFciCTar/Gin206zTMGi0CbxdfNj0xPVY9fV92xZ6y/rO2qN0unW0aj+Wr
g9++X1r6fF3g0cEwFNOUqWn0HdMRlu45Kc9L2oTjKj5wxbFjdfbguV32KXsG5vG63ryPhfYCdMfn
YHxex+xDPE6emy2Ll7DnaQuHN0Xa0drQ0Gx8InFdF9csJ0RnEZEztsmustN3OJJl133SxsexS1rf
jZUbAHRmL3H8XhT5aVWNjQFK8trC1NibPVT7pW85wEkLEmVT0S4O3+quf9BJ7K3MGqbDYHlFvzbM
Hd2whK131NvyoajwKWya+BV8/JHSWN/VFaMZx2Blg6ADsd9BgIQ7Bu/xXqFADkah78rKBqWG3iVU
Jd/1qdudBovBF4hvnKPljhk31nlzvSxRezQLoD80PGBdt1NjAuDnVqgrvYbZCa0MbtNsoGixBhdQ
AmhhVOf3g7vaZ9idVUjXT6mn1t15Sg3gCAUx/LS19J/ml6LYJoY5zXoqcsa4Vcmy5irLw7DwcczC
8K2i4r7rS8FQLFlBA8O5dIrHCoz1cenRbsMhqSSkIZI59RWglBMfStAtnflOAbk4YZm7L6p1JeRN
DYzFcEMYlIm/pKZJqPzz6Ob2fSTimaEarVlnoZWyC/Vc2I+VbcTnvsy747BVt7niqFf41p2nkWI7
M9klQ22cgmhqvSgCEykXFsLPgC3XWl3ujUHzcL0MRyNH/fdk8QmOtBZWNeyKpNlHSfklmVePmexV
sgATMjRaznbfA/9EoZ19LIqnEpS4FQ/JqF8zMwhq/cEAFLaYwynCG9sSnKFJvMGcsXyiZJlRW6w2
g8qnPP7SY6WiUPDKnbBhEqsxpS9nr+xu/w9H57HbOLKF4SciwBy2jEqWLVty6A3hyGLO8enn0ywu
MLjodndLZNU5f4yrj9n8V0s5VVf5GQ1HpCT5y8KXOmkmBb5gy1ykeI3Ug6RIt1KbvbtIrZUyNRyJ
fwEPBx5V1rvPA7rc5RcJ1zhbkxJOWfskA3Txpm1cZ4bPHf1R2eafU021m1vR/f9T4NZnYMW+vtAA
sx+KwR/l9kEs/dki8Ig6eCNatQ0W43eQuQHxONgxBRrTj7NWUK0t7AcwPRSOZspuZsuXfhGu1Kv3
OeRaa09mZURNzvGpJ9/r+tdqJp/EX1/9KwC0MgfFBtEdBBBl00lea18WILtJnrgO13cBKKtK/6o6
fjfUAg01oQJ6AlT2qgBPI6cIlpzqy/085V62qK7UaIGwUZFUhWcB3+SV7eWz8LZY5iCNXR4VFFVa
1FtwE3Yg8m91PDQl1TL2nuf1aVmT19VOI8dOg7XOzn3DeigBRYJIJoGs8pWy5HRvOnTlUL1XzuwO
kC+tUu3lnlKchoohvOVa+ze2iz8OO1WdXlfBM575K1k7qHYPUEqhsaqv0HEZ2yz0CTxPIrpwGlV/
zfPQtJawTmScPstVqPmbYiT3nlSMMMpcuKvCu9sA3cdPq3zRqsYttZ1ItCFq2tEFe/LrnvPFmS8D
YI/ef3QwGUIIr6F1QWtZAGPsxGvEAMKJVoABKpg7zrHKd8cCoNzMwb4zOodcbaLuslYXcHv05edc
QrcAX9m0R2e6aioP8cCnWu8q7cOYG3eu3u32UqIoHq3OL6Q2ktstGnFNdPjLmUYs/n5SIiKjmYMt
fSAj7ymH0mCJcB1AR0mPfVIggnoE0G030jnrvZJ/D8xevNOhbnwac+eOE4SwJb+MCf8EUMLhMClO
ICnv8j0PVQP4R2o/q+e8arxJKU6UWZKPVLlpdoP6CNJ5dhVkE2Ypu9vwd6cKTBDuxOixOEw3BmCY
SL4OzSPJfWc6ORrRkiWz9TBNzPVzOonvkYWE33SlTsVNpfxIzMERzYlQPxSa03KYDDuolWeWuPle
xY1CSTQob8RwaTSWRzTkpZ7oLz134rWKpavc5t25qWzb3/qcv9aiPhDWFY5YevY9KYt+3ldNULZO
tyfpcb0AgE187oO2p97yRD5hetZJeNq32RRt01cZ+6rxL04+txKjLSDBNhKf7OzXqgJWQZDQUKOq
uI1SHNWOSaKd49oD8eavu7QiEht5hOQncZApeFgU/V+6UEVSyjmCa9yVacKMbdAHQTsJxn9d2BfJ
SYDZN7RGZr0EDQU5euHErsQDg/ARU332OAOgh0nLOr6J2m9aOzu0nCYjkhpRJ8f+VizTT15s+6X7
1DDUY+j2S639Hic60mKeFbeTEi4m9VZ1yjEt+8YdM9X2izkOTY5bLhkuCG1b/EZZQ/KlPqUGSlYz
AAe3NRAZjQ1z+17EUxSXpUu94r40pf2sjrorUgNEtTyWFgtU9qSRWEHVlR9Xt+LN3ogNWk0dtdl0
cqoBwm/I2VAsVzfZ3iTICleOSRHg57AylVbUO46XUHFyj25CX69dYPP2s6Z5C7gQeVWRmKR9ulhv
i5WgN0glOGP1QSqPHWPvjMGVFfarwfNoO6tr5QqP0nKc4iYcxXoYHcM3m/mrByhesv644j3qu+V3
OkDEvjZd/mqWPfE9JeEIyBAWZAFMBqX4mhxG3TE1IsgYVk3ddJPOWgIx3hbbjowaR2odgyIbwaAs
+OEn5QTzTpixdueHyJVnaUL/xIS3QH6pUWHZYSJUn6/VtS20MM3b2Be+tS77RpKYbAuyTZ2zwvJg
NF/6gGhjtT7bhvdtKXU+xZkJTmzgUdXHUGaIxkofo8OZXN5LbWVh2a6GV48jS6JT7YU24JYSOAh5
tHjR9bUP5Uz7kct7i8enuplf8n0fnS3ApCEo7EUnidroCVWT3xcdCYhltj4iZje2pZPBHaw58dES
vBFtPBJpOSkPyCfgvYe5dZtCf6sk+6VtlYdWjMOx6NBj1MUTJRpOtHUs0VbPSSnxVY6y16bKW9l1
/bEQwvToMFtz8M+ZhXvSklDuK5VjLX83ktWrTPWxLArltWpAf8RVdSTzMBXMi+oIiSQ2SLrCwflj
s4hJU2YTmtuzDEzoLiZUUwXIQeiQQSNq7rK5eu7HfanuwSA9Q44Se/MgW/3VuSwggFK+XTO552eY
/bMuaa9arIpDO6fDqaqaB5oi2iBr4wV7Ja9JlxmZT4VCTXEIDwehvimnanEqwW96PX80UxRC80pI
uwXzrxNK0FO6hiSMP7ud3wy98W09j+I0u2jrl6YSs6RL4VJYrsZRMVsFkz+eoaJQ3QVXStu99+9p
+ix3D8XcoPX0SJ0z6s0bTag1LMLlbm0O5ICF6vBmbbt+cvxhadG8ZZGNzCgZH9bpIxu7MGEAKyw5
VA1o5myLJuXDXibUXEwQ/1ZGw043ZzdTl2dN3uAWZP8ua+sLyxvtJZqBflkiY0ZPPy2JZR7LDFYi
WXdroToQ9BQMmzEcCwXwI4xE0RGDjhykOLTN6LhbxkjY95+Sar0WsezFW+52K3OrNCTNYYEGD/Q1
OVdF4prVckhIiXSq5FpsOeHzNZkSVmEf6GP9VhBkBlor86yY6blq+48mXk1vroyzyft26CzJ9tTW
WIJycfxyVE6Y1c5ozp/WzngmUeBKGXLUreqDhQKoqjeI7yE9qnFrRmP2r7brA+jnh8qk3TqRqfeR
LtuezrNl8/3KOIHM7dpssif6IhLFkzpaOwRYD/flMz7n9VfdnxbDU+ohRDQAlsbd804+9K6a4sOa
2qFuDyFZIOQKYjhhqVCsF324ZbSHJFrqS4x6hPLt4vRKzmRgVH8ERT3myRYopnRvEfbKnOWVwJga
7G6StoASQG/Qt2htqsBsX2Spe3Dg9wZFvzXcqmtakrQYL14zM3rV30vaByCcoWM/1dNRmuzHtELA
kYHNj18NRAJTRrjFta9skJ1Dg+z1feCRK5JnU3qqpiWSjYH2jRXqC5hjE9yrw66ZIPJujiwFadt5
Mwi5mppwgl2UTisX5+u2lYE8RN3MpoL8sx4jtXnhpHI7ch9rtGtyYvjMoXMyRrqURJZ2B8o11HBi
tzJUdCJzGfH5GbE7oPWaUpb6ieDKChCFfJdhk3xzA4bodvncBrQZBJCfXofOgN3LCpe8Q2oZdGPQ
ogJEQTWnMByM6J11S9pTC7F0H77QLVe9tqvkfJ9ZucvY6pEW/9RMxWNiPoD0wz/0J1vudqifA0IK
owS6sin2k269TPS1o8oMTOjaGOitFCW0iBQN7UdKew+sLjqy3zJVwlWavKGCMdvkgsU53w4wZ0GR
5w8wRSYsNcNpaSDPKfTfQlooZ39kPgalqnBAOimTl+NnKavbJq9uH7Na8kc2zXPhLOE4N+c6U1AG
Z0FacTJuyks+Zjqajan17RlFZTUYbiq6x0wA0qbfKXdno7U+OSOhRqweAatoLl3deBjMNeirnLe7
CMrc8drqDkZokVXPwR2WzuujsGkBnya/q4ZdPw8Pbfe2GrA+E7pa0d6BTnFQCLqZ427nZIbmzka6
+moyHrMRIXkTz1RVd8oJ+wvwa7/8FDkjQ5OdC8O+xpp0YtPwKbR5tJygLxAhqMmBSXWZoHPQxhWx
dXMg0lyD4Vh0Cn/Nz1JFdKSRq5o7DKs2SpK2cZte8R00llkXI25KfJyTIN87Xi487ydSknytmv/S
Dn11zcobW6RN133F69YxB1QZdN2aBD0FBPzI7ldXxXeTb8+Sw5O20YTkNRaMx87I7D/R9KcMIjcU
kngl/6VCl/y+tdLjFOfvm1LvkSt4SwZgIGWUmCx9t9P79iIm+dQIKHYe/WQy4Xym/plsnXuT182c
WNoSS+JAXu3W35SDNDZGSOvu6qVkQbv0JIDrOQuCYSjPmJpzJ39JCD5xnfLNmf45xbuFkU5Ba5I7
gH/zidM6XJEotjb3eu8ZCSRO3r3jVw9a6ElVvPar8BEAP6BBu0vJLOlphHfYqUJtgkJGZ7qOCjrs
4aEEaY777lgm/bWwwRXkru78of3WxrE89DNj40qTet8nrGTOPsu2r0nXOfFSHXOykV1y4qTE8Gps
OK0XU3re8tKTrM9GPrU1qkkF5mr9QdTPE6/fdzfJ76w2UjT1Ve0Boe3mn5JLQa63O1p6XbPLYOK+
F0u7FWUeGVsB4zBnYe38zqmQOPUHBkzlbCUWcGw4xDlUHZlME3JZiL4HwPUEzYyzUwgcXZUlUmbr
JVeSr3U65jSJ7dCIHVrR+lSWN8igikidwmIlnQm63h3ROtpzcsJxbO1SZ32S5Hx1GZ+So6TwpA75
4d7SLiUyR9gy74joiKw+vnWOpNNtkZG4znomC+lBQ1QzSmYZ1RwR0JrqlfP2PVli5p5YATGdpaeG
HirXQIU1DLrHSARSIo5zPRyralPddu4uIjFyN2uaB1aMvVrWz60uUDTcy+b7clfa8oek6azNyncx
cOHHo0C+3r3Ld/ykWELNuDdF9I9prm3Bck6reZ8k6ssyrjshr5HWNmFaowjYVDRO6RHZs9uOGv7q
DHpv+ajW9m1uiyAZRtmXrNU3luY6btVe03jGNOW7G4bIGrQb/2PyGatQScwAstGH0zv0MDsUmiJu
qc0a7aXVfqnzVByRxD4PjhzYDeNNLPYksv7byO9218y4MjOfzO3HNtPYtyWSWizlUaEE1cVy88TX
GpmZ7KfbdNoQgFJotHjy2ib8VtxdmwanRE+1/AhzflSMyjMy59SJ5mMS24p8pSHFgxlCFICj1uNQ
KhhRzMemmY4VGuNav8Ov9/xmmDmnzRmW97OEAGQZnMs2Y72Z9ec0/0IP4GfWAmyZ5D/upg5RpaP9
rEcSTkTIlH1GFoxSi673xOZ0NYypQB4uHc1Ju5T0MqsG8TrpT950AWY+srVfV2TS06B6lsrXz8Io
C1/VzWDUm5da7p63Zj4vUMw6i/PgxM9mq7jIQnER+UsyhgPZQqTT7DKn9FpF8Yo2ftYYxpZmO0jd
FyKpabo6ZultJj2Wqs12wdiYG5/EaKGwQDRIA4628QEabxoIUAkgrEkJ3H7vNtODNlKBU3j0jviO
SGjxSYmNFIde54XktxzQUPSMlvFtSuSzk8xRz/WRqyfbgsTzcil2W/rMe0jdRlv2zDNP2qqdBp3n
tZOHMMWLyk2YZ10wlk1kx/yhuLkTFUiw7qJh6oNu1q6NZiMpoNQCJblY5H0qbhmKOI/TYLAOKZNI
I6NIwPAUV3/tYJw30KD1Pkaa+nMFXhUoW71P19ci1ffJoFjRWhk7XfnaYpwp6wwWZ9j9Ias4rUSY
JLoZVppxlFRxnYr+LiuFoqwmcaV0FvlAnF6kpF797CLb+UfGXDCJ+kWdh3dlTE+KudVhM27FZVux
QSzx8wrdksjbjmSgKz5nP7aAFVYks0KXg+QlXhAoZVAv+tq9rlC+QQaxH0vHbvyWBymMp3cER6ED
c6AIKapjOzSX2Rsr7iez98u0j8YOVxPq320bPq2yLV2UjQfeakCetCGBXz+apKghRRv81k6OFYie
laiHVTfiY7ystWs2w7szmGGKzLAvjQhMYYgGfsnUMXcMWjg74/JejPZhHOL7w1ghJ1+Y28hb3jcy
sWhdXB6k5bbdIdP+28Hg4rAJmXZ2igukf01+LEvjuXXEYeqLZ/EqpvToxG/NUrOf4XBJMFstJPWy
+s6s1LP6PTjIF7Bm7bvNbNxqdoJRETih+G+ma9xVmzESCs8j5RDSgmDSj5ugWdYHxswWYTViNHg/
K6xGSSKh1b7xjOTxk64wHTRotoLYGIJRciTXot4GKwSApKHuB0WJqrS6GyhScLktCRyrfbHEHQvL
0UNOP9SWkVtfbPTFOsQ+TDzAo3YYN+trtZPvssl8TSpRaHLjDarZBAryE/SzTI4o/7YJImUJnEI8
ODWEkm3ogLcc7rZ14jOB34hflloxPE0ZfR0FT56Ld0VFobiZRc+sjJS92CJlaXK25Xzci8I8M9Oh
KTM95LZepXS7sqRGmq+gGaXK0xIUSqo+BpaSLIHVtL6KNSXQSDXyIH+pLRwOxmAuz3bT3u4GVzIh
Dk66BUwIdJqVqOHjvmBva7Y2iPXtGiOstMzFVxckgKZmfHF+3CaSfY3m32LawRSzfJV9mGYiSsXs
NeBENfZAj27kL2TwMnq0ULOlwBqJ5if0gEumh4m2xU+HEhC27aOq60fDGEliSpBnC16TlWHceayg
mtW5AShjTml09aSZznNMEqtVRkvyIg5lmR+cgihRHYMT42RMzuBqgJ5phgsMc2tM9UwaVG/NL/EA
2N8trlIz6uPpneYmXAf5qEADr216a/DFW35jLvvENp5mIwkpK3q1pbWEwiKNQOpPXaE8jotCPccS
9ZqwoH7b0OY8spIvQ38QtcKS+pvZqZcWXbSov3l5WFFwmzasug51QhMLMoEO2mkuJo9ce481vWWz
NwvZS6UUUAh4qtrSIHVy3cvkDm2uds207par5UdcOicVbkau1YdcR8Y9ttAUgrgGOxvP7apgQopf
k+LZnK29lec+F+ZeEGpbZ0gdLMXXaG1wtfyF7R9BTnadpX4klKRYCHjDJQHnEpVth9ZJflB6M8ox
Ck0XzNGHNlt+XfsRwyg6sNV8k4CHZmp5ICzv8nrjJFmkgFsrYQWytovZw2qjvsp6c1gpV15a48VU
8sjJUGoKLcEh0W4Ius3dMFjgFm2d3JU0pV9goCPs9JjZS+xWyhdpVaieC8REYqjDQUl9oyz9zdBP
ip0dk5LgM6Wk+huAQlbzM/z+G5jpyeyNz7If7hr4YBjk51gug1kAobJxc+DslKGASzV7xCpF4pcg
PtypAdLwkFX3IYk7rk4UZZr1LRTWy6XKX+Q4jgp12eMu2hnMOr30aaU8TRxMPPCPs9UfRhOId4aq
4NVQqldQRh784pq2CWN/LAKNdSJhM1tIjFF6C6j3oxDrV95F6qZwyrXiG+Bm32vFA+P/XxezA6Si
NNziDsoO8bVX6svUYqFv+r8p2x7Ig3peEQ8iyogaVboujBZjJkVyk3Lp1Ed12bxS+dASDEOtne4z
pTokmc50nky7mGAlRJrtF4rgT4QaodFB7hnYAaSUZVeatGeQE7VrKPoq/vXFvLlj3r4sOZdZCTWY
z9VvMubvcVP86nb9R3Hhhx5jW+x7CwsGR3mfnLMZGqR/FmKDV4LgSrEdlgnoPXYPFU/SHTovld1I
sQfM51tpSIe0mNHP8j0B95aVwRKgGu6cSTsJP4GfVUT2EwYIdstbYzvKeUjmvzU2vzSopH66C6lr
+UVCf9ENAC95fNIt9T3Wxx5YfP1I8/q0QgDSoniosMdhGOaDR8eeDf6maW7KdYPJ25u5YTKAN2F4
i/NW1ssBjx8eXZbfYmOFzeVjrBqo3RQL55gqLtZdwIv2suMz1jTUJ8haksTivQKUhk6osTCuV5pC
fFHv44m7J/lRLdjh+tBxOszp5wYE2kuM6GjyElcuC9mvqeRw1U77sUxgdYOeKd98cZRG9met8yyN
I5YhtutzH93/PX/0FVjQ6ybmRTXBOqZ6kw08KNXhLPefrYbuzdmVtPdKRbGTAU3qRrpYs+1ndha1
xRpAHz3nVnlDv/GS13JYrdjM5grdehXWcG2dPrBKW7bf1O1zl+cXRVrfctqLm8Eb+/YhW7J9an3j
rjw0evzc6KII1DulVHNbJ9ILCpjdVmMhE2ISwWq0yOS7yIrVj1bwTIEw7IxVC5AQ5q5SGsfW2hl1
Q3WAeca3hlqlaD7Zq15qZ6yDIbkP1UbvdU783ZEtlTXxZRt/euQF/lw5CoM1yJXT8mbi7HIq59an
08MqCm+Z6tLD9Yw+No1/0BJ7yrh9WHn82QOrGQ3UD6rxC97kDq93jM+Hejm8XdoDpqZTutq/FrAF
Pk2Es2bsHK3qtWIabp0lag0n8Uq7fe2Jd0Q/7an2rZE/RqHdmTBeTh7lxKp3vaO+q6aBVh3qVsqr
YDCWi5gNAri6A0VGcMN0eY4QbTqIRTKIQLHXWzwG5aRCI2N62fT6thjI6npVpPTZGUhwW+w7dB8l
7WJfVSYffOrW+72mtCh5Fc30/9P0Z1i/K6dEpt8+OW2z57L6VOnlEHnBEFqfiT0JEErs2xIRZENm
V3rsFAmx2njDYfbcWOA1WrEe7N6+JdotlrJHZ7NKt0TnPMASGvWX3cCBIf8s1Y3dQgktsBwm6Tlc
2pNDdJuuCH+y6agruR0LYve71huh9io1vqbsGliLX+xseMDSjkWl5zXQ0GJ1UpgMUoyGC7mvIp82
LTl3BVpHKWU4wmytXVKV0UxvQIRjN8MSm+jI8/HX7kopP1RmpmEryf/J0r8U6Lo1yijVPuH2jgux
/ja4B+KjQ+HgQk10PvDuYnbInjTr8T6G6bLbohR3rO0NYLnrALi3bD8KPsW1PMTMvI1sA/4aclBw
sqVWdW4EPJ099l8p+YhCs+BS+mvKN9vLwjMb88Wy+QnpeirV13Z7wQ/hydCInYEMQpKuico/2tB/
4C9dvnM7xEqL9bDsPcZQ2I0CQbYaik6nf9Wmp9jEGDcgLS9kmO8UaptTqR0zj9qsF0l7bzT1WnOy
IYrxW/wvRQF0q67ZXmx3eBSBXjmGa2F/DA6fdDU+4w4Pa1H6cXZvVkoyPy2w/AznoipAZDKISXif
zdFBptfmIo9NMOPnFiDP8cgk2vS5Z9hF66XXYs72ispuX69XrJ1fQ2WGM8LdjDSyTRlodj9w54LU
l08yaI+pTygUliAxbOQ/Dig6ujiFfApH7FsMiTFSA2PreZYstPMk8od5Wb4amEeg/oB64gcJf0Kf
lnii8Wjr/WGunedJufQEARvqbh61o4qOSnoYnZ+ilLxucRjPutC6RxRIIAOIK7QOgW+BYXm1IUa7
yFRaDMXWZ6dqXBiXtOluhia/jxsIsRmPUdt8iCJ217s4VW9G8M/5RILAgfkk94vM2mVLcdWAsUdz
eh7jg1I/GaX6bAxaYMuW390l4gJLvYqGUuV7trdwLMfz0qF6MM6SZu4JIPmGZg7pKkSptgAFGK96
WRzSdnpqG9ahjYSLhhyH7ncYQI0ziIyyWU+Z1oT6nUMtkmulo6uf8XOzlGuLOroK8Jq3ylYESfdJ
7JArsaPRlXFiQnhJMUW6YJifNgO0AtHZp+9bqXhjA947LolzFxJ/IoBU2NS8eZjOyHKFV2QmiCk+
i1XyW1GFtHqFigwJsU4BfVn+3VnW9+K0yqYc6YZg0dNTILPkeRuth2IprzU1m4oOKd/NxzhWriQj
QWOd063c5xVuvPV77PT33jBOCwq5jHB05hPjtVU59ouOGA04Edx9EdfObrQRxpvxsTIPSXNruCrG
uIOXqHwaMg4NMWsTfXZDL2Fi1HfdioBynZ2bNqSctu1xZdQQtRZg99iZUpjKyEHiNQsThCpqeery
9q/VpTdHg4XJGVSS+WDq225k9cqTUrgp487adQ8c1t5g3/ME48FXnPU2xNRGl+tTA34h8dIItXws
uBDrXtrnTgN/Nu1FPAFCMz81cwHlEJsXFTAzTsBWsxqgqt2mGdWGNAS6XcSAGGhkFiKgE1XdLThW
2HVxsSsLRRb2pUjNyzxdKgWzR947AKTFqeNg1Hos8tTlLchh9ZnHsFqfhFR84qZ831ZBcMD9nwZW
tFYbT5Sp/zPHEjtzVNaruxQwbkOYwciujQIenlQPvSSdbD1xFe2jS96dllkmKz8d9Z4CMR67tfFT
WY1aIGrOqO2LCOPHtXfCpQyQdnu1cornKSyBOwu1cFOiUzsC2jwcbcKtbOWS9htC+h5YpRt3sVmE
qlUIz8oUnAWtc+YRmTgIejh67Z8myZoXN6gICGKO5Qm6iC73rDXSgDplL3lhawi7gjm3jp/kSdpR
quDlicLAqNgvhSgjKSNcZ7K51u9xIdIKStWDJb2VS3YZYhzzqI0wNzS409X+G8xzc9d7XA7M7/0A
LvXywZaiEQBYEvpDswwH7CcH9KX0OWa4pUYe4fYptn/RrQGAFz6mHYZK210ZruzBTUcMbCRYS5gj
2FXlP2VF1R+np27QeRkc9v6EbMo3Wyf4GeFSmUVAuSiLEEcVXixg4/O7IDN5WoDZW6QDRBZrr1lr
+kxgRvcq+NFbfcqK7zK+WdkOeuM3ZWSq8vpFZu5N022flFWULeWjvD1la0+uvfiRJM1DcOrN4/BO
V/oBh6e6ooihTplYEpmZ5C4wrORXIkGe8to553nmL3pzs9vVa7kEJQlpeaL+S9Yu4J0/jVoTmOlH
0h8WfJ4xV1yFcxgbjsgMr1yvFqNSCX4Eij9F0CSMgJO74uCYasl7TvG7o3PzADgCZ8oP5mJ6KYng
QwKl0PeHFdW0PVX7VOFlgu6K49+iHCNnJIze+JHxNJXJs9X9LUCnRpFSLsjno9BQsF1sZ3qSu0A1
610S/znjyDVrgU1z9/ahNtES8mk5edDxWoG5JGaCVAurRKbw81706UNaJS/p+l3LCdPV/7RCJvjn
WRHtzczv86bxKOUY+fJd1nf33GZXUQreUN1wWO6cvYaaxBWzTE+ojJS5DCqZs0svrPkpW/BKa6I8
TBY1dGKmv4Dosmry5Q4LW3rmQyTIAc2R8w8C41wur3JO5nlL7i2WYN4MM3+REAjNFCeLGgRLm4il
mgIiCnbZfL2fgqnlekJaPU3KLlbxwwWPiWLZduv8V9bklkL1TuVfqy7oAxp/qfOr1jxZGY7WvxS+
U9UW1CrHunoeWL0z+cs2d0QdeEJ/GYwqUpzO5W5kgLma8YWGLCQ6s6dktW+K26yDC62PzNwqTGzX
JmHHLYQsVu2AB9Ayal2Zh8UsMx0JfC9T1X8hLqQ7xuRXdnakpuYL9403XHoD/jzN8M0XzfqWVdOf
aqqWi21l9Ik/KTwb1GKnFd9sXknuTXgqQCPQtcKzDcM/dcqM27zYZ1ILoglL28maMQ/Oo3wWdX1p
x9p0naR97yZh+olR2q9Tu/4obbIgM8YlFqeObyp42Yi22dvGYz4a8QuOjBEfBp+tKusfW7H9ZgTN
CGngB0pMYz0uJZBHEXWViqzDquqg4uU17VQB2jGKfUWpxX4BIANQmb5lTOauucr9zqqfyRNqnsri
Ctu+hlCUCGbbTt6pTV+SrXAzOFzX+GvmACS1ora+wabr7V837aT2l0zcutzPyK9L56YiUlwr1uG4
JK9d8RTgi9ix3Er+K9T3ca1C0LJOZmGqPNPZdyaxYXlI6ojRfG4c/BO0yoqCljmSB7In1xGDf4iA
Ckp4QJpZ6wgb+dgT85gY77gT7WynZiRxtI8m+RIxIGR9mXmaJU3ar4YdKmrUQBBwCBWNRxiKR+0F
L3SImZdB6dLNoIOPPYt9a/yiKdYzqHts4UQkohSlyWMgYkLNN29DI6HfKgx+ZrzvKoKVEpIgZkLr
0Z93vxnykHTrIsyjnuH8ddIYtsQe5GjmygYqq+e5/V2qxL9nmJk7XfCWy2FnMeOig+tQZt832oTj
GJnP4vxm84MqbgM9pU16aMTP0D1Jre3r9tcyB9n0koMG4yk5ABllDiJAhVAAO/6PuPNachzJsu2v
XLvPgzYodwCvJKjJYGj1AovMyITWGl8/C9U9M5Hs6Agb64cpK8uySgUCdLg4Z++1+Wz3XnUovQSG
gbnMp9uiNRAoqBRgDn6/s5l/02qPe8Xt61OEyaYdy0Vz1U7XQfer1A7Or27kwKvteVOWSrTLi+e0
qJBghceMTl5eR4emuuqo/XjtU4YMTR8XatQxi4I0KtdZx7tFKZKz+qKEpuCpTwDxFlbxUuHlVEY3
TY4O224zLNcNdXsRdC7FluWsJdDoVEuOurm8LUrqG0jHIZNS89f9q8S7agvHdbQXkAdAYRY+bzyd
MjyGdotIm0OLHqEJKpbN218jh2KG1+MsBL+spewa7NlQvpUl6bTUbfJmBS3VxdDZU+pscozz2q0U
r35tu725cWCPTTHvAQuSM505SIDJK4yj1DamvInvTNyIZYVAhw3IFO0BHOFNmFjzl1Eb7RRWaZqH
RPJQIe3okUPLoceIrkug89urE2ZvHk2KtWbEvV1PaA+c1NUj3bV4NHH+LGcDr3fvDBR/KaT57Eej
/CnXYegmr4mBu4FtYhXcBNYxU+ujVXOGK5krlWXQvTQ8ZZNFSmeSKvhvj1evtW58gdM1h/RlLVq1
3tmIibLiCZkfNRfSdjsU5Kl4QyngqawQpNfFPSSxEJcvBo8YBkRfbnQq+nBNQ7nx2EWW5rYuaDih
geGQCHoNi51kMNw0/YMHmKCCo5YW71ne7hJsBr14rcI9updtL6KtP9WLqURsgnAUPQwEFB9CSbjO
6H7OA8Z0bUmpON+2tJiw1S5D8Wbx1Ao9covxTa24qek2q8wFOIOqbret+dCxJg8RY6b7jUwTpQkS
XJpM9IEypquIFqns0FrTqdRpoxpAZ0u4U94IoqjZWx3IRfr404CwKkRfPq5swfGamQTaIxo/zok0
mEd2aZiKdIrSQYA7AnWbk9/nQXZfafO4xlYqMjYhWqwuO8KFF3RreK9VPkKs3GcBSKHej2mw2wHF
K7390SgSIMg4Xfc6BcPcnahfFjR3ijZfKPqdgOdFO2LN9i6sVo5XzAkYXgYhCbFl2homSCesOllc
ublTzZVICq5egMTADIZ2HTUza2NMjU0ZxViiuFG6BK6SENsVKpvS96/NMHOrXnXcgZJP4GfZCj12
/wTLEsNn/TNPCvbtSlm4eSzCq7BVH707rzBaWhuR+ujHNaq/KLlvOWYdhNXdGaiRe5CDM0wlklQu
CSu1Uc0iDhAVXN/+KRYBimCNdS+icETRGT13NymA/Y5adM46E1G+tTH4Ylt6cJz5KBUVy9EeVlCr
dhMNKyYTpJDdIUhuiu65xcjo6VdG/o4zbuGfyOtAib5XgxgOSr3zqOIYaMNY6qCYU4XVsA2qIn0y
NMggqRXEx79+MGj0xkNHmhcHOI0uuWPgP1ZzkwyLvnYziULYV6sAsqH2w+/9bi1KWkg+icCx6J1b
YuXZ3YfVu8ORb0HCvTtoenczb89oD2wiv1OXRgM5QymhlegOgtc4D9dGGVxbRsyuPHqJJTqLwsTo
iPkOB3NrrBjG7Sl1qCBZlWK+RtCrYAsvNcJUB+wgfj4Vd1Xm0eRh5bDwPTUWpbPrEci0VCtewIbq
pjXiFlDBSlmzNaEcmSzqlECcXAA27LA7TtlTMHnPfTMe81R/7xm+jwreTShy/maUSXhQiuI6imvz
ySr7dGUq8RE6EruBTc94ihD44PkHSzgjLccpQeq8b1tsQSrOrdqtkWrxDjvGeIhNjcIbM3IenJqp
vAONe12yLxcm31171FQgbShJ1cB+Bn5Dlgh8ukkhwc4T4u43rS2SZG+rLD5lqW/Ddqx/jN5BlsNr
Q1Z7mXg3AcFCmeC7LBOajRbdQtv5hXKHEGzEdnlsHEsjkDPm5JwI8xHD6E3Jwc5kagDwiz/v1LFj
aLgpQf28RgkwoMDGS6JCfgvU/mXo6h+6iJDKNstRV5cmVg+M0cgV6MQwWP20P+iduMsCA+rjW42o
siz56Y6Fn0phrfyqzPam44w94BVvcLxnrBis01SNf6XRm5Lfjupt2Fx5VbhOVMlC5u+04j6zfrQo
DEs73yXk8Y3ZDp+D4d+VmBpw/LkiiMAL6ss6PWkxvQl01IWPECunSYRss3ALI1o43FAp4puQRRrn
FMSLh4TaojNS0FPpTwVIEhsERhv2eDmT/Cx6t7Pnvqb637SPhvJrMJ8IKV16AJCk+twgx4wyk8PN
O2/5Pg8M5GrZ5jHlbDPG2qbCTSKq8CEdq/UIxJ5w8SwuV2nDXmWMo/W87w/Wnl+vo0DsSla7LBmv
DJAJi7w31mYi3qLw1tA4g7I++igg9QIFQ0x5vI2n7cCy2o+YakdARBBKyrHZJ6q6qniy02Bt2oRu
2qSKl9AabrOh2GomCqtSeD8JatnHbXcfWWJRVqRUSbdDu1TY0WOuH7SSKijnBDNU3YGeY4mYr3wZ
vRdSOF46dVhaSnpXeZBqbJp8mHuoErnZTYpbPjH8pROH5CmhyDflbcdxnJ4pDNqbqYYWFzfl3sOA
WmmPYVQ9hwI+lxwXDZO3BRaj/OGkvgtT/Fzmcg/HZpnHnDjZsCqUvYwQF7HdUlHo2DRYKJh9vMKI
EHqLojsE/XAXKN05iuHgja7qcbjQzauKYpZJW97E4Wn7V7Jm6tL6VRbjqm2J4CKlnM6HXhbbnANx
AIDKkZZroadoyUYA6turVO9QSicwdgAnn0LzRmT1ZtLoObVuwr+kIPdOCFt33WYKQwXcbY2nr27Y
UGkvHY65vO7xdmxEQ7EJpGbN2q6L7rUzx2W0gU/Bst25iWNB8OVcons4hZHvZtJ8jPkCMo6xopqB
SbR8FWepTCPS3m4Tq9HJ4BDOMUnxpZum1aqr6ke2+I4S8EgOqV4zrJr93H+POpqQOuXnrmOnkHi4
E2qwMvhgpvdx/EU3E1a6h/LjpGrdNvz9O4gM/jArQf0Ag2AVpDTYc+OYIiUtzEOg6NB0GWzISJKu
WAX+u2j71ZhRGYNKNUYPzP+L2vZPKMVfmuiuT9iCoGPE+3HtcWaR+nDdUh0wY3kD73WlBNjupIc5
nf36mNN0RZFRsTq2noI2hG6pHr/MsqdW1XbS8laDUhzJ5CGlJaZKeFNAeCSTA3OCtkNC69oTqCf1
LYtHrotIV1Wm+7BjOpj6PWi+Z42tUKSgmTBoZ6rWutTTTeYoWMrr2wHCHGtKOTgLyk2USWoaXEZA
zU49zCppNfgxQBGQHWeboLyxwWR0I7Ae4ybHGIBHYbcBQOg6Q/szyKq7eWulIThZBl67K/HfOEqL
OrzwF6juXV2X+wHzfwYKQIkOOnJd8it3TC6MG4CJisefTnn/uwMMnVPNO5zBIrSCQy4QB0FGyW1z
l5ZiI9Azc8as2uq3gmAwaupDrGt3NWcBAr19EjsguQ5q8lZM2dp8H4iAqJs5/eiKYBzfx56EkbTn
jYOrQc8GXZg+7lSh3JrdQGxtfKwxVyR1CVFMXxhe1LDzzndZv2XROluaeW5UDrQtANLhzpjAI8Sd
/SvgEBu2T1JUzJXxGjbUAz6KbYhQoqnXA4VRwSFSOu+KWcB7onOp3FLTyxyDDIHiIerHbf8zN6yN
hQEIG+5O6g6POh63tQQTaVUvrUMtZqJb8zioW4czSWqWh0DLoXEY67C6iQb7KRrzU2k4C3P+fuAi
m/Ze2I8e28pBm87W7JSZezq8Hjb1LbommdKcFbt3E/s5IMVm+pWM6bqjWyEDIAxR+itqs3uDwa/g
buDFY6u+U1UoKWijAxA38VhvRnVCQ93utQaBVqP8hKl6DVCpUYI7JcYQZvZ7rUVDAwZT68JtZyKq
7ZKrJpFbjWY0MSErDCCnnDqlzFHl0vWOeD7l2giU+6AHQCS6TWfq2MGwBJkJsvxgSZZ22lIzrJM1
FiT6XPAR9hqLgPHL72e8xMLgaC4VbxVHD3gIbcPaxgWEIjwqlhfcO72zqbvyqit+2hWVrIBXn+NB
CW+ni3c69S+fHa3R3DZFeQbezGm0XckaJoqmLRJjPKda9NxN54pCfa7/qlrSFiS8mnjWITCnbvSg
2DdmAzeuQKMwIJBlvUbPq8bFNuNcEhf+u5+xs2bz46TTkz9dWan6S1RrwNebJJxQhz2KzgRYjmL5
BwINAELe9ZS04J699wj6SV69ZOmPkO4b9uQAPWIXZucAPumBCv228dNlVKK7X3OQyvBAh8Vjr90A
lwKwSrsG9ZHuv1jjfODyV/KHEjebFuiPiq7MT9qNCLm29sqW77Vkj47xEYMP9HC8jxmlzpR6KHVs
en4sRVf5RNFXGRco91Kzobj9Gpuw9dJXPcdXGllPqgVJc3yuvF91prkNB2ev2Tr1j7gYNkrLplpV
b9mlajSa4HDvLPmEUGtd5bT5HTTEbHvz+JhXN5OV3CryrreVN0VeJ0O7onG/8FuEMdbvOBNHSDUL
3JVF6b9lyGT1liCsQgEmDFhb6Rcjk5Q3/dZZ5odkJwa0O0B72G5vSvP3GCi4TpWdxEaX6g9Gfg+w
EoqfghLWA89Isxa0I0wi5IX5ruMcCncN9Xm0ntvzHU4Qp7yabW5S01YGk1mAdjlJs7U9wqOro7dA
h0af9repHy2FhbCIBoRSrL2elsKIvU7e1Rmrm31tJOJm9i1lJZJUeu4DSAg1r9ciLLdgYPbDL68A
VNkC3giH2vWxJLSiclVkdAuakXBnzDVSrl3sq5T6+p8hoAzOeniRKydGWQiiHKLgNupOqrmrHmi0
KGxAk213wyf1JvUwXA24gq3oOkxuEIIjP1VKQTnm0QvOUQcI712l4uavqdn2zn3Qnadp08fHMMDv
5lqvTj7DuF5yhHltRd9TL1dKxUy3h164M5hp5G99cNYm/XUTgn/NimWPx05rlxLEclczts5BODfr
nTuZUZAa4iPdy7GKDqXpbMDvHeyaepJ4Rw7A4EF/77A9UIxFV1GUrOUN7xT74473KtiQLkCBpj6b
3e9MUVFtnEzWNJhYnD2Mh0ALukVfEfR01/j1wWJBLwessv1SV85NUKyHRrmyD1HzIIF4xPqDT11z
TK0dWn0r3QNcdKNUo3V0qGg5prRE7auGqw/V8FM1UmUjAr0+58Nr6sM5I/DpCplE5iqgymRbOYum
jw7dWOn7MGgjvh9OKRlyPOhd7NotBAljIlYqCpZuHJtHn0+Ct5byPGSosXU7SkNwgtBxxFGqb7U+
u7cctMNqGbpTXGXnya/VG1R1rjdVsDew3KxEVDgrP9YgJRKcQkuW+kitQbuKcYm7NpIC9CtLxclW
To2COyX5yeCxU1yS6oNabPC8NgDAmRFq29L3g+ZftRL82ACljSmbAD038Mu3BuUdnff0Wde8aV2L
HWydcO0Fxm96Qm9tm0WnDCo1E76/V8GjHz1IijTvHE6NANdRN+xDAF+HBnwaEvGiOAWKSMmhqBPa
OhxzDa/zn4TZwQKES7T5639rC+RY6BQoQ+dfxRuw1aLRuCW7Ib1H1y7Z2deIZ35GOVoArYvGM+gn
eYgbE020kvH+COpgYo7ssJrsJuacssMXo9r7QCvk2Y6hcTXNFK0zMSFWlrnmTs1kb/KR9Ocxs8WB
EvB7aI7Q4wz7VSOlge1Vb69UQ1XIZQ+AIMaTvyxJo4AvpkWwUErxo68S9dDQWjo4efs7A5S5rls1
dVstQjw69bg8oTXh/nKGbVVwihj1qd72I728wenE1rHSa2cYSy4qYJTavrfuBEj+tkSRoqNudGYo
QNcVJarbKj7IOipwOhQWlRdD2Sdtq3CD3U1lDPk6rTs3DAA8BnNtTrVBqybNqO/9JJPbChxdnCry
YOFdGFvIyeR2HVJksgzD+rrMghyzL/5J9qOgZ8L+DHTY3jcV1W9PHUL2Hrq5SQM/PAbhlegncnzb
x9CWxREEo96GqGYMo8XfSp1My4BiW1pI3cGbkL61ZbnL/C00OdxAmI1Ik65fnbADr8qCK8nvc00/
rJY2mUBLlV7k9dTe8OCI+qyW5JJWu4kBDKETor5uU3hG9ZQkmTgJ9Td8EyaxvHhBZj6hgFGua+Cb
bAF9Onutbm8ni2UIc9BpwrQzKetY834OagEHs+EsGRT9PjBjpvIifw2RWp0qxdtqU5XufJn/6kcq
8ui1IQZ54aEelL20MPlJr8xXkW6uMtirK46qlNXI9d00abdnabtrIOIoHsyMQKV1FnRxcKCxB/MG
DI5jeI/tmOPmjFvOtURNLtp2dFBFbSav9baNwo49Nw/lJGDb43qjE094G8xvdgYDQghwfcMUz7JC
qAZBlewCPDLYvnpSpunVN5wZyl2VUAczs7ncHmI27C2MHYmjYhGhEz/mw7QA66Sqo4f15ezTq9xa
Ovid1HppZoq3PVsYzam8F0o5o3Q6YzOU9YNtYGaL0uIM3Y+2QT6ocI4z8yiyhxo69q6TCDcpMG7y
hPJaDn6xzMHo+eYpadVxWwgqSEYHKRYOPLkJrKIkXDBXpSb9VwVA6jSxK5ItkIgBwCk00zW9N3Co
YzBQtdOQgYZoyUtUmZ7pVU+SDQ0R3MLtZyNs2HLYi9NwDvWgdUvE2pWezCIYpmQ1aIO11evtuQvq
7oys+KdZRfFuAs3hZ/opreC4pN0YYqVC5RWyZNnJ9cRgWKDTcpbphIy3DuEKOrn9U+jM6HGgzSdH
n61SSphOakGrBj5ES1bOs0NyX7XpI9g2OpvY5sugGda23uO/t8gzzJX+SQ8iCbM9VtdOe1+Eanll
BOEvMzYJy8NbiqpVsdy6FQDZYgoVxLLDYA+t7Yhx5SHGfOhY/eTqSo7bNJS3jkITzZhLFo3zGNaV
XOlm+14mHf3oTiVMZ4v4NV0asSZcFelYluLfB1UWrgdSP9g7Oby+aausiHp7J7GBcoGOlxBYRYiy
HkFKPaoAYT2IbKNhP+ttg10IyPjOk3hjKfUtor0ClOtIId2tWho4Tgbk0Gz0BzOQuDKcflgIdXjX
QgNiXJhJ1NzZw8QhLKFQC9WI7yrzq40ynbSU41pfINWD0oQLm9wfo3Ww4RfQSf9i2mdteSiC4c2u
rQTTOMeTykC+ms7m0Cnv3/vWz0/0mvNTpP0e/MHee9ogN8VkXWtDHO8tCcpWaaOjUpXUgTRjNQIP
X4QTLN+OBhw7Y1zc7djvoEEeRopexxIxgoc6xKvVu4DS985p4mVVYHAvAPUszB+Yl+zFPMZLr3+P
Fe2nkmt7wwcvbNey2E30qGO0Qn4s7pB+iBg+eWBhBpLKeIuozLxxytfR17fU8UzMnzDf/IEzWxto
chHp1QonVg/1sfJW5Wxe9weWpjbdaAYZm4hz9nxn6spR51x46uxNmV95RYlqncVlZdE+1w3OLkHa
EnMFjznskQVDPTM5CFTdPpCwL1JEa1Y0OUQ+OrDhTQVHOeAYI45zchKGehnG/SKQ+X4e5FeTANul
UNhClUYCun1bKgbZ8ijarAK4fx4z+SbKETXoi20VlJYTZzn5RXKiFNktDeccOiI5lJpHQ3IsSwwL
pHtUKqwE5UkO5j7Nchu7lcVa4DcbMM0cBZR25Yy9B3IuLTjVVjYGkRbKpqVzDM/RNjmW2uwSB61g
89oUlnkyc3JqahRrnlVclbZOrJ7Nxoz1KXdpQKXU431/lSiFsk+98EVoHU7fhJkzVGa7WK7Dx6OV
Uw3Na9A0vxNhsYPOTIDAWb1VR3YWCg6kFcj1WAdHVjv1PvVRaWt+Ha4czvtmFgRr1ZC/Ct96iip9
xS8HS+Z8e+OpqN6SVMPFSXsWF+lLUtn9YWrsWwR4AvsavFFpOyDWBe9S20l8iCgAnZKfb2hfjnbB
4omT0fSEXJTE4C0FNA58Krjlbbvm/BeU7xSUbuJkBigNvti2Kda1WClMmAtWQU0Rh2sAgfTnCHtr
9tRUKRLJIO6vu7ZoNkGs39dFLE4ZkQogbhDCwssmZJjWQn+NLv8E2tp48Hw6r70AgNzW5g+YVNou
r3GXD5PvnKZZht1zeBCdvk0KktoFKp2IaxwLlCdLk99PXMvYbEfWTWTJ6SNQwnRdwvzFkeaf1RLy
4xRPfDUFPF29/qE6yrMfdWxrIADKvKzQQ1CHrMphXRr4N6IGUSR1CyDTrQ0kP4QqzJm57kRzS9dh
pxGIhYXJ2QeEW1PAhfbFcR/0LEdHt0xlD195UNaVLWZ4G3HraELotDYLqDGcpC1txyNEfNbQJrfC
EEhkKgNXDh6O15jRA+wXA6B51qifLMIkjGf8bLrWknNVFuZDZcNkywGshroSrUa2P8+x+hqIYXih
dK+QKkDYMvKzKunKfZOhljB1/RFTwF3JvvI8xeFecHa4Aox/ReenW7NVe0AtT5Kbjg4rr/lExWit
J4kaADA30Dxp1bxakh5AfeqM/DgJ7BQj+NWlRZ4vZ9HEQBWtUI/1JuMVpurbMD51zSBPTWQ1Lnv3
otTfsyFVTyMiBk3QvhSqf4IeUR8ERC5Nlsitcwn0g4NBOIQny6b5KBLnoKnKizeg2uOQSS1Rmw0J
zsPYpnOJsIeuOMa3lHkobKrl0ZIeXER4ccDWnX3hq7tO4dyCDrld6QkrUR8bh2Fo4jOd1mVJrHsB
WR09zmqSsPR66FSLzlHQOYeo5eCwOZ1DtYJUvGtr6lC4h/5LT5Lz0RlvSCb00ZHMwSgWlaaUA3kU
O7prVg3OWSXodqGduCZILHReR8wCcHy07gUD/G4ME2Nde+N7pipiY4WHjpSrzKSR09jGohWStnrW
/iZeBU9LSJWpQ+ebSSQ7YYvyl68POIReHlOYq3gnvX4ZG9Vrb5PuquUeoDP/VbfHB9bOTc1hfCtH
5q6+BYlmNIS/6VmI+LyBX6p3GFz7ulBOFV3DbIgHGNdyl1QjMxaiXtWe7qSWO+d00F1wiRYL+AiI
t6GYD7CEyCd2LX5WIWKCa4XAN9mlrT1rI8KXoPWNs4XAqVACgG2VNm7xrkEoMfrHosGUGZrAZbJZ
52hrw86OAO9mdtpv6Um8NyoFfQQiYKojTbox5h4tqG/pAAJNAhS57fmi8eCntdUcLa9dGyEfl/CB
k9nq7WZqRYTa10FCExXjVkk9DVunQcNEsOdjKBO+phqbrI3WhX6H2h0FCRrYRVzGPxCK06FXHCLm
UudcifguqJCpGkwybiATogsqFWTgAAFQt6p2YzviXRcVZcwgg99eOkcyMy3y62K3HPTJHSRxD1Qz
D77RFC8hmrzYKSsOAUmOCMC51hUFL/xuUDA5NA04mIlMpqFCUUgl1g15nxdpNpOr4uA3KUewSyJE
SpMFs3fAjdv39cZCd1ca5lUx1I+qr5DuUwQ30kSbGPsmDWc0u4019E82pP0GDmzv00/hEESuhVYP
2K2Cfo1WGntvVh3rFv2KLuudNsnfFQQ3159wtVPYcX2n68iy5KgyDO1icEp9xXkGGWd06McG9k6Q
XwGF9IAsbOJRYHLBs4nT/SfZXQ4sw/zAODHW/6GSWUDGT+evAu1WU6xjgT0R65xbYTByralBFxPu
zYrU4J5ZcpsjL6uhtLv+iJAS3kzjokMelsnkbP8jTyIdqI45uXAOQrd22FQUFhBrAaZcor/FkdpY
qKXj8CVTbgsPYUoe1gQQ6veOJ/vtX+Gl/4hR/SMk9Oe/CnZFHce/l8msf2S8/svs1/lCH//if1z4
/zK/1dC/zG+t3kij+RjfOv/+v8e3Krr9N9u0pG1Li/hWaYn/zm9VLONvjm2oOiJWS5OWI0mJ/a8A
17/x9mnsmolLF/TGTOP//7/67wGuimH8zRIaf0DnhZXMDtr/JsFVIwqW3eIczjsn0wqpOaZhmaqQ
uq2q0lQvoudbDyPDFGo3FLQBYy2gSS2bA63mJSl7R6I6FzRzT+03GdTc9IeLSoPEdSl5GlJqtDwJ
r+XXP4Q8ezgFfK8pEKllv3X1wa/fNJIr7KkC9Mp7e/rwdfxjQH5MqdWsy8s5qi7og9Pj1R2VPeqf
l+v91FbsEk2ceQLZ1i2qHWvWtv6lXA1otJDLPeLJ2Ydn41rcf33pf76yZlvcrhSazcPlu/rjRkeC
MQbiIuuFkp01Y+ehnBpZAkxLgWNTuF9f7OK7lKbUdMPWCf2xNRXqrsqo+fhYLTvUza7isXon8dzc
0+1WH/NXaJWkmy5hLNyQLaFCdthY31xZn1N+/2cUzVdmCNPTJCBDqARR8wJ8vHKUVRAmAu0GDcmK
GsWyORIRs8Rv7lIbOMnrcOfs+7OxhMe49lZf37b45NrU0Gyp8sIQlDwPtg+DyYeEFyg9zzhBfbOI
BPEJnebvY9jM3wxb7ZPb5MU0GUcqacfw5v+8lBNPSRYH1rPizYSRSYVWoFXtwhpwTGCD39UFNUJn
9qToh9j+7ka1P7OWccMLwWjSuLTQHcM0Ly5vxeykAEgATXP7VfGC5n1LXMLe+8Hkvvz6oV6OJULY
GUw8VX5wLFPKi7HUEwE/Br2kv8vxufN/eYq1lvBt2hjdmWbSt6dzQnKoRyIbGXc7s8o2GT2KtNwW
2a/WGL959vM7+mGE/ePzMEkKyKW8y/Ob9uFbntKpscwA/LVGKJOVv1fd+Zs7vnhX/+kKF+NoIAe7
xS/NK4KZnL7sAj9dvkAI4YI7e23rlfkzvbfX8Rok2DdPm5n+y5ubf/3DzdGgLBsQ9tVSkpMFrY3c
Fs7EDV6J0l75VEhiymd913zz5vyLL/m/H+pfr/WH6+Zx0hbTfMug196cnwTe0L48W1f6XYW6AEIL
wkQWAH/Nb/n6aX/2sB3JEJaOqZp/xZp/vGNFxYQjgoqiipKsY9zycC4xnj83EbKZtPzmapdvzl/f
7cfLXTxg+KmIfsOyXtY63AZq3ni55qBh0rRQPtEjEfjHpZKSgqQC21ba7b91u85FSnpmF7Ulc25X
tzkd2xOERvzLAj2p98vw919fTPvsXXFoCdkMF34UF+9uQm6aSEsEGAHV7DWM5IO2VVb2Ef6g91N3
i833K/p3l5x//cNIIvKYRVDlksBriMJ5pbn3zQRwOfnO36Ghqjr/SIE1Rb+4xOTHUTKOsALUsSvc
xrS7fSWIlLQLs10TIx6Q4lKLBfYzKg2AAAU5HjdfP9mLpebvH0ETjpTCnDds82bqw132WmvpZmMC
Mwn0O9Xn9dAjErJHrXr7+kKfPE6DupZg+nVUx7nclRU9NaZYNlQNQWBRaTz04bD+9y5xsZgEUa3V
o84lYIyEe+iFlGVGoMBfX0W72Or9/ZGZ8KdtgwUMmfOfj8yRHOlCCUqdcw39uIV3g8B7Y2MoINrC
OY3r+Lq6apYF9VFUc19f/NOnaBqmMA2Dd0Fc3mKgtEpdU2Wq40GjTlg9Knq1+/eucfGu5dLAcD0H
0BcBW5/pNaDF+PUVPh10H+7iYtzH2kAbpuUKDkkfKl3BfuJYjKHo68t8NkcaqjCseR+napZ5cR0r
bdlEtwjuiN5YW6V5RqaA4gn3ddEhRQICce9pzlOdY3LvgGkW6dXXn+DTr8tSHUxUbG8ISf1zqGSd
hGaVoTBTi2tFeU6t16///k/HoqHaHLngP6ns4v68QE3jmiojM4j9mnFYR8bulhswY5G5JRNsZ6yG
x+kUHHxtUT95t8k3r8Jn36OhmbaDrU6zrMvduZ1XTQSJjpEi3j0AcxgEFhFS2q9v8vOr8M4yQQqp
Whf3aCPN4We5R99HJBa8OOzZhNm6X1/l08Fi8E7/12UuNkuToRUiTrgMCqolCu1l/uBvoqtsNW7N
b4bFnydU+dcMIkwOvKowoWI6F3fUabY5xmlA1LextwY0AeGjQtswxFn2zU3Nf9PFHtP4eKWLm3Ks
UFA48pnef2b3RbvKgA2jWnERhb8NmxzL5qu9LjbFPlx/twP87GubN7ZYKtgMGdbF2O/jsS8Rs7Bk
m+WVgirKEnABafR9fYuXB7W/P0xKCpbNnp6j2vw5PqxghpkpVavlUKA2/tbY2tcwFPj2Ate6LVbZ
U3gsj1QoMSMvg9NIafSbBVSf7+OfHjFbeM00TU5Sl++4Z+REzaTcJzvOx85VFulKg3Tlxnu0EC9z
3YGY8k0OtPxWh/zqolj/7rD66Xj68BH0Px/BKAfD7gs+AuEzfjAuvAioXPVG+NE3+7DvLnSxNGhg
IEdQyPAzpqs+uGuNp7DClxl+M2z/xXf6P8/0YuLW8wIs0HydaGfv9b15i5Vi1V7FK+UKZuQKxSIo
zZXOjI09dAnQ85uJ7fMPwLJhz5UdVdcuBhVwBhjmecTudoOxdaeveIO22SF9wL29LN70BVEm1BxI
A1zpW+ubBfjTN0c6mmAyEpzLL55yI+tC61QuXpmPNgEv8YPZXn/91nx6CZvSkQ7oVWXl+HPEQMKk
STtwPGs6E5Tr6JKwtGzyt6+v8tdjunw3pIq0igx5LnV5SEgEUOYwZvoRd8F99E7dG5IcsDK3fSGL
bdf5a5JYtvHTN5f9bIfG1twRHMQs27ksasSVpivqxPwKR3fZP2putEabf6BB94CDZBVfG6uYoo0k
C2jz9aU/W/DBFLHFZdBYAHr/fK5OIjkK0exdWoP6oI8kCvhl/d2iP3////RUbYE51aRMZV4ehibW
wUK1AUfPMx5G8+V4GrbT1bT0Fv6zurVXX9/TZ2NFfrjcxctYI0yG181whEp4oAz60uh0ntvxm5rm
p5dxdM52hmNQJb44UCZ5ohaqyWVywjdy7LJl8hCNz1/fi/7Zs7NNEDQ0vXiz/6offFgtSH9L6K4N
1RLix9E6o7Rfgrp8EVsCWJbRGtzfEeLj3l8S77yrNuW631bfHFM+m0Q/foSL1d+XdBPNcIT2Rnsm
tO7B4htOtwyHb95x/bsLXSz+IUwtMZnca7JTN/OqmGPYWhL0tJHusIQHvSQ0bdW78/I4HpAhrueZ
tDiCCf9uPv3svbDn4y5neM4PxsV7gbtlJGPPqji/E63+HN6Wt9T73AKu49p8CG9Qabj50lrlR2lA
wNuSJIHBV9861/Y3H+WzT+JoNAk0+Z+knddy3Eiyhp8IEfDmttGWRhSdROmmg3Lw3uPpzwfumVF3
EdPY0cZezEYwQtlZyMzKSvP/joaPTod2YgB9Xmvg6Y/0N3N1kx0LF3znBRHqXNZ1KkP4wraXm0ZQ
Mq+o78KP1qF90a+YWwJBbGV/wr5d+4uyC3bGPUwmyQ+2zjbHjXbwN/0m3jBztr5s8rOJ7emvEcwA
oo2+LXQ0nqJh9SHetnv9jhXNVbDOri/Lem9xtkOdXtUtXTXYJBcU72Ojl0vFrN2UnoRlMCL1wRi+
Js3ny2LU9wF+kgM9gKNZfETx4VHQ8qYNiJxya+/6G/P1ttkXG7lwlXW0UTfBFSAMjyRdh+Mj1A8u
FGAQwcdAikEis4PAYemDv88BpyKuQkcEthVVU4XrlI4TYFJHNjz0XXlg+PdJuQE7zAUMbx3tQWnf
wHywTUcXpiIwTwHtXS/Wkt4f/dlP0ITw6Reyz1wqPyFlXG2ju/7L5PFATBymbD+G5mNLtr/Jlj6F
9u4yOpcreHamFNxdgc8m8z0AtXfxE5vWGyhhn9kCX6vP9JIpinyFJoSdVwbVIR1d8TuurJvLJjFT
ITz/HUIObMtxGQLe3NIkBvhodevtq91xXbPktDVX+jbZMqO1kKfNH7kt866XLexRsPbE5l06SkHr
Mn9513P1M5CQryWZIRoNdLuFpPgfNPwtTvDjhOTiqHtRix/bu2BvfO73zKIeWFxY8/TeLdvUkn6C
VYd6WXYpQxwuVNIHqwNKF57c2NEOdr1wVU0ndZ7ROIbpOFMJw6CjKbaBWt+HwjQrOEmvPWQOiKqk
NpEOX5+864x/nWg4Bq1Lnt8Wmem7nmKtB7UnD4AixYGxD0o2fFqzBmOi0Z4v2+T7jMYxnKmhrSn0
d0zx0us64Bbyicy6jOS7oQGnAXzTVVUwcXdZkNgO5g2MJINuN4gPpq1o05c8udRUOwqKKDIAVFrb
sOD8svbxmvmzQ0vf21ypL+Xr8Fg9Btulu2XmnXQuWHCBuqRCCoIuAFPsdz/Ummt9d77Lm3Ttb8GJ
3DGgFrvVi/qS/FC5bmJ3KfLOHvGJ4oJPRHWuJZXC7GzBylg5EFuSX3nyfeF43+cM51oKjtDzsAEV
GCm0gct1/xK9lodq568DFoy2QJE/waOxEFsWROpCOO9rFXD+ehLZB3uG3V5VYNEX1Jrz78nvNNtx
dPaEpsM9sRq2ZJkzPZJ6gjWrfS8P+ZaNa7aa9VXk9vcWc2BXAJN/tliVDhcsdv67/RYtGGxrBLkT
D7jGkU0xs2R2a/w0VN3CvTx7iMwr2iAiMpiiCQoqI+OswWi2rgHgxtbrImWtNPVCfjWryokQQZUu
LIewynABjY1nOPYmcIFnmUnqy19rVow9tRdpfym8as8/Vu8cjZRNBXTx08+2bAJhOM072/5CCrcg
R3yGDUNMTY/+DKDqOes+cbCJve5rkP77/qHDI8yQUYiWvCwLkaPVe9Z2CxB79Zr3iMcilsNOLNxD
IJrkGOTl05up0iFONeg/6eSnqtgK6NgkjFQNccCeDW6/ll6anbeJ3G5r3kgu++n3arfydtUa5jjt
pwE0w3W5ZPQz5ZDzHyHao0xfyjD4EUDlpAd9U9zW8ur4o71Sv2tutga/0PXuiv1l1SfDEO5WNKfn
Rn3SkA3xwePDngWEeEdiBGgrU8D3LXAQNdxZVgkqHKhz0riTlefLQmcaE6iqq7bGsiHdcDFD71NG
HouQG51lUKYNV4YDUNXK2Cr7+tr/XH1XroBx28KJ8gk4wIVs4q1A9k5lk1F4Zndg/pCFW8FTI8sv
c4RDC5SSKsWUfyBZA5/mTiULzm+X7sG5C5geBAv3jH8ptDcFiaxwsSkl4Z3hob3p3ADudlBEeIaQ
ZdBBWLNntQVYbb38vJuJcWeSxbjAaC3wQ0hWTGblh8esLv59gJu6LooDYvFbB/488hyLQPZYYya5
gMIkHPJvLaB4fbZU/5lVhMCFvdAM5xjPxTi63Y1jBodGfmTdjiJh/njZJmcim0mr7G8B6rmAUDdC
HywarAKsshWIPL+MbGAAPh8Xgs2SoOnJdHKvjlF71KyMA4tN51OXQR2lApXTwX9xWaGZ+QGcjFIS
eazK5Ik5HempIAougLaCIpXeQNF5dTzApLAbb1P3uHCRzr09ziQJkQuI6Cax+4z7+paK9ybiQSuB
GI+46T2tHaBEWhA58yQ4kyhcqy2zam0wILHKWco2cn1rsN97DKwJq/8r+EGL0Xn6/u+ihm0ZU3FQ
niLX+WlChAI86LSM5N/kB9OlUn0A1WXdfmL1313K7+YD5DQOq/GVmLwQEjz2zxRrLHmFDOUqfCo2
7J/sG16s8HRv9BUgKcMKIPc1qMDrpRLYTBEUeSeyBVcLGB8tuwLZ8Q1fc+fcqfZb5eS41j6MH8Bi
PoCW5B3UF0gDbm23ffmR7/yFV9icuys6TfG3yb93rXGpK4PCaohbWRZ+nwb801BZuPmWRAgOr3qd
LAXNdOc3E/vJV8lfEDDn6Kc6CI4eKsbg+w4C2qr+xT4Fy6ldeotpLgzyzfnC24wOxX6ZCrvwvY56
aPh5jBzL+tYDG4WdruhQ7UB42Ez7YpfDyuyx0UrVKMRTjZcFXx/Bz2vNsOEugwopGku22baXJcye
GwQFzI/risGy+LmnAeFTOiobp+5R+RLDSxt7L8of5Msmk8p/yxC0YFtVt8ccGeZY3EVDed325vro
O0+XVZnLruhVGIzrKizTiS/v3IFQN4TyHt5sA0/J2BdLIgkilFqNQZmf6AaMTLm3a7N+aKpAur8s
fu4kkaoxXMgEhmEJWg5ZrugW3uOydfez0hRWinJ4WpYaeVOwFUMjSZxOdKREwzc7/2B1rBdhHLKL
FmUfivJDnsCA6ey7bOlFOqcOg7AM6OoM17EpcC4H0Mko1wfkyPftGuxFV/oWrtsVQG1u+QHE6P8i
EM99wFORwj2jVnFUdx64JVMzDUT5nbZTNsm2WggVsxniqRzhvWP6qdVbBqpNcuo7CH+CK+BH0Kzf
sD++jncs+eXrdLFEMufOp4KFa02r2ccYO7lxHToq9jQEnC99trmb81SEkIPCdmSW/aSb9Thupxwf
jsYD0GHrZLuc8M5m97+l8XQ8N5J6qNjurlAoveEdt2p+ssDqQif9ydxGnJ+14OFzwdfULeok2CVd
eUG5XgMDnC12gm8IQC37ZzoYf3Kfb47AJcX+r8sOPZsXnIh7q7id5HR1lDWKEU5VXlioxg/s5bpA
B26qr9kOcPxN8lGP2RtdqWtwPZazrjkHPJUu3DSRE/ZVO1DyVanIrmpGeFzAZL7FYTqsFxSd/ikx
ppyKEm5nmYkhNWuonstXEBBtk91Uqjy+AGq8XnK+Ja2EezpqRjmMIYpyWZeHcEctrvQpz4tsuAoX
tJq86Z1WbIdalmnwZNIFbzMrFSYAxWrcYqNs7VcpXY1b1pI3/rYE7vkZXijmV1Q4k7blbmn4YFbN
E9mCpZa1pukUvRuIUwGknrjq4ucx/HRZw9nkEd3+0tAQ3a/ruoyxFZbb0RA6hk29TV6n7rmyCu9g
2HQHeENXU7kX7rmpgLhans+Zi2nTphWV7ml8RReCtjRYXaSz/u86auFaA+TzdbrwJWcP80SEEK8t
u/aKQKeflLTRJm7M1WBA6dsvta2mX/rOXk7ECPaiybGR+gma1C/xwRs36Y9pycg8ALJ1ZZfr9hdo
V7Ttlp4As6Wo0xMUbAXudCjCOuTq99ODjpm1vb811x1FmXI3VSr+MLb8VlU0nDLsgPpmgBleZ3sF
zKwOAOjoLBzo9LsvnKc4gFNLNly3IULAhttq+3pvcJ2HV0uuNnsJnZyfOIjN+imr2NN3s+6UrbYG
L2Az7swVuMl8LWtxgGLB4MWRn1TNumxUEBc1zI1MeBTDwsHN2zuN+6lux06WECPzLOw8G9AhkCGD
1XFij2lf68U67JKUSc+T2y2nZu0MMVL0OgjcUFPLfWK11gfTBNLycqCazbgolk9vTN7ziiZ4cBjD
Wi9108X9mK2+6m50NRUu7C8OEbg6GM/h1SNMDwvX2qw/M70EVMC0gypOArCZWtLfox1ulBof6Xao
WE4vflles1AfmS3J0Ov7S5LY8A8zrabGiaTwUB/AfFnFX+j2r1uPmoW6tX6Wz0tGP/vxTiQKyUHQ
eGkLhwSFwPRL0IFM0Dws9tqWZAhZQVHzZDQSruo+gtnE+JBW+VZL/v0CAgsvJ5oIxq4D2aKU0jQs
4XcUsmj+xumqXjqvWac9kSIYO10czD3lvEwA4c0QLor26bKNz7Y1ThWZjvPEn9SyO1aKgwj/AMkH
FGTbZFM961faGhTdQ77RXyAWvat/ActPXkXyunSRLH0v4SaWw6hW4G2ljGU0G9CGYPnONoOytCup
TN/9XVynGsGa0jTSaQln2be1nGnlFDh21kt3ezyAAHPVbkoGcdPbpdrj7CVyIkw41SqtR6dUEBYf
+pvpTdhfgQe7txdaevOX8Ikc4fDMAFxZqK+nPoWyhZkunUazAEYmQQyvE6Aot7/iW1veXDaamR3J
yfp/n6UQGCszV7zMmEL9o/N9GkzTvqXMCUGc8v1I4lYcale+Lr5dljofGKeRS5Zh2I8X0ka9NNuc
oS14PDJlF0k/BgDCQaRopV+X5cwM303a/RYkRCldHnwL5IvWlR6Vre/m3M+Qd97pX+wf1nPwrN+B
k71WNt4L8H631mGalx2uCNJbsHP2l3/LP8To379FiGZ6UYAFGU7PqV27Hl5Z6P7/d46/N676W4+J
iMsS3+6X937yW6IQ2VqZy6cJkDihH0grYGHvgr0Hc930Kt8dd9NqBCDZV/5aPugrCN1A1dsoz8lH
/0P+UN11+yVfmg0QDmPmYLEYBrHqPEJNL+emaIlQufwx6e5D69pSFlrW8wZ9IkM45lg/Qn8xXUyg
Un7IZDehsqIMrnnXrdkNvZ8SMuUgHZZK2PMZxolc4bDjkSGGEd5j/Be0Iui9vAfge/NHKPHAVdZc
RmsBt/sCVOgd2CRLDYvZKHUiXQiJqVyXrR0hfczvo/prlj8B0u2n8P9+7LvrieNtwbbmXNiiic7E
uWIx5inEDeZRYtOMQTUfrrStfN+/dBsFNITMjXZv/2/LhNha23kfwQV9MNxoy52z/a9GWqeDFa2c
8gAxDHgIegfCLwE3Ta0SlRIQH/xhDbcw2xnmY/xA8WB7hEXjsuKzfbZTccIjLYysdBiMN3HxRzZY
N8AAb7On8GrRomaPmF0m9hJtk5MWvEX3j0MtSxqMILf6laWukj0o9genWhm31s7cVnfxffrcXPu7
yxpO5/XuPBlTA9aa5hdD+OdO2ua2BrksN0IEJ64v7XwAHI8xZtx8H47/fp9vQi35LUx4epqgDbdl
iLAy1F6KCK6OKH/WYMS+rNOce5yIEfNjeq5eoBpYa3qjbemsHZotFeT90hzLXHybeoZsQRr0x8WC
D8xZtqTV9CnNoIY7BvePks2x0RcC+2wCNFXfec+ozBJawv1Zl2Uf1jLtcVaidvqm37PdT4cQ+BGm
P5eyuil0vLOHE2GCGVZVQPqtIcyTm4PsxVdWUH25/HkWFRKCtk/eKAMYy0tpRQXCTdfK9TRRN2zh
U7pfqgC+VWkvaSSE6uPodJ03Nf8Z4QNk0dW2+ZasPFwnrr5uWIGQn8DqAl57m20DiBMWYueitkKw
9mwLeodpJqBjnw0Wj125H++TwxQlrcNiwJr9fqZOa5mlSDpAgrZ+nxfpmPP0Pd7GT/bV8BOMWNe6
7dbDjfIaMYUSfbv8NZcECuoVlhf5hUra4Rs/BtAZVbhq/jcJYk6uNCHIr5ikFH1VpcOoLzQxZsMF
5QJGBRU2ct+2KE5eUlULvU3fTmljG77UEaWjgXnZoBgh+2PQ2nTWKuC8pbrUQ57Z0iEcnggW/CBT
K79KVQSr98rLZJblwXtgcn/bXueP0bPyub0OXG1XHLoDkInhvrlhOWl7fAi/Vkt51OxXtKmWAK7N
+qE4k1AY+di1R/rM5Uu7VX9RVnDHz+W+xS1AxXTDjXe3NMA7e/OciBQiDaTM0MzDQummRSjVqzbU
bEAVABb5Uo1Z+sMwYZU/dJKTLL0oZ+K2RU+dCg27yZSRhVtIzzWYhhO4unTY7QCYd43eO8R1vP7X
ZmtBgkLj3rTB6TIFs82gO/GgTOiYB5OfacRt7NF8vCxiVpMTEVNOcWK5vnE8dmbiM3XW6HCFKZu6
Gd00sTaXxczsEeEWJ3KEpMupLMi1ZeTorNzkPFWjm+KQrP3N8lj32wSAEK7PZAkJiebVmgKIO8OD
W0AInW17SHk55ftkZ9zGj84m+DkBgCkuLCnMHzlPTkbczhfhNuaaHfwOdnDBkGDzQoRHAR+5yyxw
xt3wxrxK16m/ArV+7wDxziPSCt3jvt2wU+Q23wBc2JoP4NVm19Nm8MLZz0Sns98hnH0UapHEs45H
nXu89/Y8cL7F6+Ch24EI30G7tGL3ZNc+tMWqegRCdqmq+Q/f/vc5CN8jMtO+7S3OAYoSF5rr6+B2
KqxXd8u9nTlzNh1KPNaEBwjSybk5O7zfzdKDjiY0kvUxf+iqLz0wqJcPdEnI9PcTn8k7U/ckHSGA
xq5GSG4zf3e0tv+bEMEx5daqai4N1nUS/2GU+69Klf9MveEPxIBVx6grK8GUg4XLvhzZYQF1unM9
+NYzmNKsuL+nQLJgg3MmeCpG+C5NkHi+pCHmr0GJ//SKloqmc1+GtJ2JZUMHKcMRLgTHS+lEtIix
jIc+eIIGN1zaFZsXAcQfo0cAUYpTJqPd5K00aJ2rldTYyudseDwar5e//fRtxQBmMZT5lwzh2zOA
DtGDg4yWnK/yPqdKBoZ/DDXEwqW9pIwQGUYYNqEXRdAR3K/av1YS49HRvIVS5ZIUwf8bZSgUGmvc
MeFegnAtbVZRrPyBU56emXAlR3YSxqWMEKhI8Blo5XRIbLpsQcxkqP/8aQByOvf9OlQzmIkmXfpv
dgX1pSLv/uDjs/1KmROITl00sNCDKpsOW+dCOdveBbISb5LGK9xAY6lG1svqcFne7Nc5kScYm1cV
x+roQxseRPvMezQbCL4hjfzfhAiGpozQMKgJQmQ462PIm80jQGXywljo9K+8+zgnqgiGVkUG+bDC
0Y2g6B1H67PRNTX8g8YWwoMJdyT4dlmtuSI8H+r3xxKsLuidJFU79IJSM/pAZ/UapINtvVeVlQmr
JlNM7W7YFwtue1lPUu5zI6wyuwC7Cal1qd8aEPLqAO/DTH4Fn6CnL8yPzlm8w9q9zhT/tDsk2EfE
WnDlKCTZ/njtQ0icFks1nTl1TiUIxjHkWSO3QHq5qQ5zd0szTf8KBRRkc8FaWywdzNk71A0T/C1p
GdsC54fXyVqWQaU1db2yFZvNt4XLWA19T/OlBHdtecH77TVwZpaUq1SmHx1mSlknEz36OLJX5Ocj
rwRmWwbjKWPyNqg+UE5zQ5mVr6BZF/DqGW19aLKNXiVbqQUGXF7ZYbwvqufG8iGRHreFrt3VEP8M
IBEZ411+/NlPBPLlt9wYrjNTWSXNk919KTrz0af5znDI2inv/CYCTP5jGn0eysZtqsex/n7ZC95Z
CPqxi0XBxaCgqtuCOfoRTIdKjjn6mnLT6/VNqS5lQ+8n25DB2RH4MEF2FoSvdqyZwkrhUqC2Wd5A
GXAwyWSzq+l5q38fN4x/3Tk7w/0vsuc57U4lC9YZZY481kdyCvM2PcifGFRaS0wMek/ZwSN5DxaX
F/5BV0YpDDiurHfgV0bfFNnQo2t3xdqTupl28Q0mbCxXuyrZB2JK5IPHg7rbL5Xu3j+d3o75t2j1
3DmY+4/gpke096q8sJbbr+OP+aHcTgsG1U7dhAwJWK7iu9V3sDaCj+EellxwJ5Ze9u8Dq/BDhLxU
SgrOpeWH+Afa0q9Q27OvXq3La1q3ruHC2wew8mUzfhcYEMmzgY1P/Q1pXNC9N5gvCkKHt0Nd3KbR
c9sNT128cEW9dRfEYEChCFxBIhBT8oKzaHmg10aAlGrjQcRbf0sCN2LJzNnke+bEaBsDmtiv1ZvS
ldbqQiY2eYko3AFiwlAY5qMOPB3BycslaQ1roG1Mrmd9G4+HroHP2V9l1kI5bMZlmJ1nZh2MWWCo
5envJ2J0iPrSQIaGwrEgrYGQXIXO+PLHmhVhoAVlGOrZ4sKXRbH8qI9e76a29rU7tneDtrQh9e5a
ItSwmM32ms4Nr4pTWnU9GIFfICI3gIBXPvZQthxrcLwi0PbgJbis0Kw0m/l4Nqp5Voig7PloSr6d
Rr2bOPJar4+bYGxWhfrTlyG8hMDtsrT3b3KUUylOsBPCPQjM3vknqkIaNo6ZcH7H8dnw+h+tBXUU
jIdlWn+Re3U7jurWc8ZtrllXSr60XTPja2fihXAOWYUP4DviM1Vex7BYj129UpZ6u0tShNA91GZn
ejrgfX1prLLsOgt3SuK4C0c5hSLBqc50EbLOuDHKrnXQBVDV5hd0aOt+rx400PxfWBgFWmNpbWRJ
LSHptIM20WM77V2Zymor3cGh6ELFsqDWFO7eqaViI+CTTA9d4S0NjGtj89gF+fCQH7S1d1W/1Yk8
cqRltJBZlUAhZdWeIXnDmP5+EjEYlnQAkQNuN2rsa2DtXWjnPxbmuLms1PuS3GT2J3IEu8vCYdAV
v4Eq5EZbwS+5ha2IeSC2qeGtWZlrY0cD6cPxkQNdUZvcedB/Ly5VLCkrmGV5zFJfNlE2Vsq9HMBL
APfk51AvFjL3JTmCYfpV03bwSvTwZN8o1oMUPsIvevlAZy6Us/MUTBGSncRPjhVGIgEzXUOzndXJ
c+XHu1JKd5dlzV2dCAOvhDFTZsgdQdioZ3UOHlXvNnBUrJWStAiA/d13eJCGj73b/upuurtw43xp
vNWC6Hk9/xINQN+5fXZq6TlFh2j4U+/sHZje++A2uAp2/iv0RyuACK/L3VJLZf77/RYqeGAcwtJH
c6F3O2rZyfDS6T/7/6engTTG+5l9/I8/n5GBTEbwzs3/PlQwHc81s7UWBKaO8k/MQsyEZ6d8s0Hy
+Ayd3o3ixvv+dri2PsaQUy76wdwd/vt7vsPSiVJTha11OtTak7hTg059VHSpXLCb+W/Hdp3saIAN
T+Qxp7Glh0zRinXcoMuHVR99kbLvsvWg+D8XbGRend9ypr+fxLAo8ZJeNjnJ4Wr4NWygNl5HxYp1
3Hvpvnia1ve1JYjef4hnv2VOJnQiE6ZLo7Am0P4JKaGY2L9XwX5yiviOTeC77KliqmW3mvAyszVw
EQ8hZG5g5S0kL7OWqqsTBvyUWYpbn2ZkdRUUUb0bggFfN9cBKBjjwmdckiGE7kQKOzgOS1IGG+hN
wDFZWJnYBheu81lr0U0uCRv2akcsiDd27WdeW/Qg91uvXgKpWuqmNWznvl4saDTreieiBIPJ4YgL
0whRdtmbP4EviNbAHGo3epIF2qoLx+Eg9bICADlASJeNdf4w32YdGdt5B24TOWU3mAP3YG0xXSx/
1YyrJpL/RAjjXqwEQBIDkvm5cY6FV9VHDf26bFg19aeyedW8YiE0z2ryW8jb+NWJB9h2qFZNjVmk
TruxkvuEqkplP/zBcYH/wgSNzHjkuxpY3nZHBthI8fSflnEbWd/DYSHfmo0eJyKs88Oy9NIZSoX8
Px2LVZd7bmMvwfzNHhUIForKQiJlGjEfqEubyQ4S1Ta8GZ3vcOKtLChrLh/V9FGF+wRag4mMi9wR
Vgjh0vKPhh1DN9y7AcgiUrBR1B50YNNInexHbOaafOvlEjzd0MG1PaWsXvLXiZ9nf2AXjGOATkU7
EPx+EUMmyx3L7GWb91RNeQKWmg6uzXD775UF8x3IBxJUug+CspaVymWu5wNzVQH1kWDXbf39Moju
TEyaoOX/FiPc0VZsqJqkTWK664CIbmhfZf1T2S3UJmZMcHJU2vRTHq6I9mGquWQGSjbQ2nJSV1Oy
T5FnL+Sk75cOJpj8EyFCUBg6tYYsHF3abfix+qwd/tOUrtzoHqJRCMgkinnZIdwH+Ure/1oux76f
5jr/BWLEOHqqdXRG1HT24SGptgC/X0eMBuhPUF4+AIslrxwa9P4+v6d7YPy4bDKzhwyFncIgO82d
tyT3JF4F0AtbnhSDvMzKXvaswZX8vwkQvDw2/fGYZMngUtjYgPCy0ZZcfE4F8EqBOWG0ATcSzDGT
jGDMipFoCD+83A+3Te8sRMOZUGWfihByNgxIpahN6qvm4WOpj/AUJ18Vu1+4gZc0mf5+8jGGzPFV
nSeFG5J/ev6Dndxf/hhznnuqx6TniQAjdLKy9dDDHGBWPcbVp5Tiv60ErhX7C8W9+TNjn1XjDc2r
XfjwSZ0WWZyQTidGu8r9Dw7VgWO9oNBceJ/YCv4SIrhvk8sJWMwIsYqDNbKgW05gyFdB+C0uA1C3
QzetFre9FzQTPVbvKydzYoRGtHVfy4/DLavQFTM88Yf8GtyUp3QTpVRCFjzp/QYGkQKwAF6aPDhN
XaxKjA0bgEki9673SboztsNt9lxfx9f9lbPTPlGf/bIEPj+TEdrgnqnMAoM+ApDFublw9SuVND1V
ND+Bb/unpEd7oxtBXihWtfOqavnhsn1OWYV4W58KFOxTlYfc9ieBTaWtInlcZe1TbXfrxr82vS//
m6zJV058wVRHKwVSh6+Yj67pPbEPuLLVV01m9aFd8IVZxzZURrSpXTFAJ7zXa6uS6xh0M7eO220j
k3pmC8nt+6HcyThYSplAZydUReHuD+3WbBoVo6w2w8a7Lq4AxXs47nnrbdXPztJLb9YFTqQJMdez
lHhIh8kFOmuVNj/L5tvoLw4az0qhHCxTEOBRKVbVyywt/VLmHVe/DNBGPk3NLkiSp1Wf4CBvPTdh
XnyJx3HOBpmloapH5sE0vKAava4Eqm+dF1eZxVu/lm6z8UOQyQkoFp2+q6E521+2xDk1AQ4CikZh
H4UJvXNLbCq9yuNGIxHW1V2oUsnxqQfq8kKuMysGJHOSUBDjsZZzMWFo17pWSzhX9nFiuR/CxK0X
AePeGtaiD5POTxcymT10mOdibGWAAzMno4LYeK3u0oP1WN7YbkPf0HehNz8ULCFGN9pVf1UcpK/j
JoHGAgiQ3RLXw5zT8UaCMoNFELoYwhPGYyjWccZicDlxtw4fR/vl8nebF0BIBvgMkvq33PIkghx7
BuE7tR9cqQk3elmsC2MhHs59sgnm8y8Jgi0qaRuxQIOEJlBXUr23MggQwh+X1Xi/ckbooKPEVMA0
qcZg5PkX85JAriCBGwgd6SF5UF/hpN1+96fWZneTAdt2/MBk//qy1FnVLIMxP9yb7fLp7yeHpwZa
CgwVQo+4Wt5/9eLXJF04vtkPBNsHw64UabnABBmAO0LvS2rdASKSF4y2agsSpn/hnbE75MhgiKg0
GAUtOlMZWVvAxqZtvWmOuNkGH5cRlOcOi64ieGkWiFUAJJ4rUtSDUoQRg91HqN6UGHZkSf1YePr2
8jd5jwSBJZzKEVxGSrtj3tv+4NZbaiTmVbPLXPNg3IbxytllW2+7dH5LiglJouPJRnPMAvYb0yhZ
NVz9qzQ/3mat9nBZtTlToOSDeVukUJbYPT36MRtPcjS4FO6erTh/bpx4IRedawhwer9lCK+EkkBO
TYOv1G67jbZNt6yb1YBre8/9db4ZXXndey6Eb86XJeKwWe2om9F7ZtXhXXWBRnrZWQ5mWI6RO8g/
m6Xt39nvBKi9o1FaoLwl2LkU2ZWuNjVow4207sJs5eQ/RmnhHnyPwD6Z34kUwcxHP42PlG5RY92v
g326bV4nVqpxWszctckqeVHv/AfNLbYZAPB9uLlsI0tKCtafB4mq5tYUB7Mffn5ILbaomoVLeDJo
MWCA2zpNKLGbyJv33JPrurPrsm4Gd4A8ImhzN7OGVcCQY6B8NPR0Fy4xLC0JFDxM73LWF22+3FHS
CrCSs32pMGQRyeXVcdDuck39XpV/8ug/1VIIvG1eNeloIVSCOyUBzDeArvjff6wTEeKUVxxXZkXJ
eHADPlNu/vD77zojHpeFzPnVqRDhZpRjpSnqDCFMx26PVfrQOX/QVZsYBanjMrn5nmVrSGwpVdJJ
RP6k9l+U/JOmvFzWYtYEWJyjvs6OEDzl5zbH3eUo3sDX8P3X1qhWTv/LAdU5GOBj7++17umyuDk3
Itv6W5zgxbFaG4PXIy4rPpj6xz64Vct/3+e1T0UIXiSpalrYsKG6o/UtlX8qPTwx5aZaqPpMP/Sd
r54oIriO3aelFB+JB8lKinO3KvKV5dws3BpLpyW4ytEqo6iTOa0CEDzr+CWrX+R0oZK6IEPEwY8d
wIePxiRDfWqo8Cn9s20t6DF3WI7NSCRpJHxJuqCH53jZUMMf4Ebpj8jMVgUQ+Jm3ioqFjzLnkidy
ROSto657pi0hJ9d+JTCCN0u9qFkBVEL1ia+Q5Q3hNVbU2v8LsJPHnKBSLYI5zX0OsoS/JQhRZZTy
ZOw8PseEaxE5TA2Ej+0+XsF/cz+swz0stxv5T0YYqRz9liq8JRz6wa2hv12u7TrMgdJQ9u2KefRP
ZbrR4HUHnO2/QLicXPHciVSF4TugyoF3YrBrOu6TPJ+BtsAK/GB0fcuiqGMNZnBcmZ4UqisNBiAW
3xIF5nU2wmBU7PzSjN0ujIbQ9dVoAGv/qA4BewaJFl3HmWp7rPQ30QuUy/lwI1mFxN5aYXoL2eL7
iDn9aIbf4Brj+SCmOwksxFkp+dCdTjB2dr/ukn3deitnrDaJk+9sGrCXg+acxGkiG9xbhhRt8Tl0
NEw/hkVkdNU+2Er6c6mE23j4UfjebezXbm1U68sC379c3p7FkEqCBkF9RTDCjHqUYtTO6Opx+F1u
M9djjLYIv7dskjt97EbHcq8sAdq89y2EgsKsGQavGf5zbgyaNCStFPqya3mvevcUpp8vK/Xes/j3
DUhOoS3TLNp95/8+O+mdFFDZc1uA3yDh/ijb3p2qL+3bvo91iGH1gCk0RjFNW7h+vMFoPb0aR9fJ
PLemGuVXwabVdga8G3+gEN0v3QKWmYEGQVKW6mZtSRYFSq644misq+q+lqQFW5j9LCdShItOiqNM
GRwbH6XY1T2Z9eMfaEFez62ACu8ma8z8CHFNqFFO0A1nJ/lJ8iVIpc5NuTOWKpMzhVCobplUVyBk
UflAgg2YaR4de43pgegTsCPbcR+x2WrtRtjqlnEgl6SJlV1ZSlOQdpFG7w7+xW21s9fjTv2efpim
/5dqkzNz6GfKiZgq3hioUeyEMi+k8MnX3eTBBBXKf6yvmvWwzgGe+LSMxTrTJJ2kMgkMXh12KOIe
hdDAWlIRT1KpLb9GgRt/sa6B9gzZHS7KNQj7/ads62+6lbZSr/qfy8NZM5599hOE22uURq0bdH6C
NBjrMXmpu3wNT9i/zvfPFRVe8H1aaF4+2U5LbbRvEoZ6FjLXJT0mVzy5Dhs9SCqtRI8i/543+0z1
V4O9kCLNXLkUnTT+B8HSxJRzLiOLy9GrodV1zfJhsNpV1AyEdKpStJSzZCFCvRXhhQv+TJqQ7mfc
H1LvFJNxlNMGk+/2/+FH0yAnOu7awwQCK22Kdbd2rpRruC60G+8qvu5esqfxa+5KBw+OzcVpvplu
Gd+SwpzDViSwSu8oMHxf98fEJOi4ZB/DG1kplOLZiiXMcmXD1hzeJgtfd+ZSPZMpxJ6mo1KYBsjs
K9af4gJK3sSnWxwlH6Uw/hxMx5/a1kYnn7gcYmeupFPJYhxqjqPsGw0h/OgkW7V81cNgZ+u/4sRb
uCtmqsVn5yqGoEE1syoM0dFYtetxDWX5RtrY0koaGS5U3PxDDfp7y97+02UNZ8+W2COTRzLNI/Iq
KlbaAJXOVThBNlQ7aaPtqoO6X9rZVmc99ESOEAPUwh7iVEW/7Fd9A2ji+misjrfgJW+SDzQwKOu1
exvUdEZrsvJQUiXnZnGALQq2Szn7zL3M2N9vlYVgEWtykDgFH1Uywts+qK7TRYzhmZFNPueJDDFY
5EqVHnuO1Xm0dzA+wUvwQ1lN9OLyY8DG1d7axGyOppu2AFBoQkCr9vnzv+8GTIzqNJlxWNoBhnDo
haR3TQ7JhesVnzL/MB7BqjaCheg+4yMaGy0q3SDwBYBbO4+LcSe3ZRqasntMiLrQtHU93FbZr6Ox
BC/3NgIgBMUzUcKX872KAgVYvm5Q1vdqFt9anVmtOrCoVqU/UlRPgvuw1OgpHpOt5qVfLvvKzGti
mnMEp4WcEeoyIW1M2gGELZa9XCMYNpC57rw2TFd9la3bTI5YFpeY57MXHHTGcc6ECllkEBZxz0qm
7DZ5uBq6B8P/XFj/mtBlYiBl7BGlDAKeLeQBZhCU2v+Rdl3Lceta9otYxUzwFQwdlCxZktt+YVkO
zDnz62dBM+eKjeY0jn0f/KQqrwa4sbGxw1qZBZB21F01wJBE3grMZOPUae/tUNCkJ8hlcN/OwpQ2
aUwb364Ov0xZ+XU2Fe/699myREUFKx6SwHhf8t2AQQUxlbiGeWSK4nYkpguBsnNb0dgQbdjmV1lB
cauJ4rDCA5ZBqRgTmH4MylfMegiCgE0QzGTjhc/SJnx9asoCWRlLnKwwa1NXjrTPrVZ/tSX5z285
pnOOiRwUy/Ey5x6tyzjNahHg0+hyeTfm8j1eaSdtGL+lzZ/nmfCIXEFxhqbkZSpj7g0BZx/sElA2
6SUR7NqWFawhOH+UK3kbqj1WA6/kpqVKVQWphSChwfjjz+0NNoBoEKQqqBJxR1NL0hCPMJwa0lno
HJ/oPD0mS7KrBhEZzUY7I+tV/4DiQiCryrNsiAA1HvN79GBhZLeiLcTDy12KNsbwaLrZKy5PJFN+
dS/ap+sL3TLEFTofBkV6CflNhj50JzN/G/tTnAoqOFvuAduooaUY3PIYMj+/RfCHOujQDeik3eKl
anpI7EgAsfXM0/CAlaEKYaPhi298yeOlDTJiYkT/c3o/3jPeTJxgRB0adOATKOxIrnEgpffnm2cg
gcuKfBjD5BtEqkGLdL2W0aoZfCmbF6kHxYv+Fyd4jcHtHqR780rKgFFBK65ZDHcMMqeGD59Eha+t
74SJXKQcGQccmgTPv5PcWzWUdRSULKvkMcVTiIyF4KG1DYEeIRlNJuhg567ZuZWUZYpnlLnq5i0M
8i+zJWIzZSeTDyQMTEb/A8Gd3F6zWyTpAKHUzUthpjdTCkEnsjx2afe179QDqlL/5aq4E5z3ixIj
UEHfdU6o3S10mf/mil2tiu+gVNI0rEYNqwrat6S91yuBlW3MEyOnCXkvjfXDoVzNeW/IH+JpXAw4
QHikqGBJCDEcV95G++ybUP2QuemLT7TC4tx4XCtjnNbAaj2wyNQ0T2nkMko3zYFSOSJNsHJfP6hb
F8d6dZxpW9VsS+MMREX6pkkPWvyMa3AUDZxvWrcOlQdW9UdnGreHYSSjFB+BJ2SCgnLQ4RUkGurV
WC3lcus+ILits1GSqLoMEE3r9bWzuMszAaephRe6u/ikBsE3KB5+grsGD1uwUt+BbeKpACO2tivu
iyeUzpmqpO2KPOFW8gD28/HD+B2ulcHIS7gpg2YHCYSR+/AXniSH9jAfGqdAYk+kgbH9TT8QecdI
pMFQa7bbEaHm9IIvQgeLoEgi6EVl/9G1PWc/ZJWB0pEYsvIGQHP6BQygBXgAAxFJzzYGmFEgWwzy
AL7iXKtBEZXWiL41tdyF1V2uaK6WCIIaEQi3EImMyhQwP4Vui4PUFQ+Dgs75RhG4w60UL+oVKMqg
/QqsLyp3DsDcOKULUfFlFoXsjChKMAE7xYeizhWnbHplZ0tmdBOyvLy8pPJDoin18zCY+t2QQGjp
+tnfyr8go4y2RtYwgPFxzj3bA0oFsoHvR+6sh9HTv/upFx5tx/qGCS1QshiOvB8SV4C66eQ+UN9P
8spq2kaHOEfONsGvX1VnvhtuDM+k0ZPuv4+SCuK4zdOACESF8gwaEvmWxHLR03opsUj0X9AmKGgN
CTkluA0swUt5I1eK3fwA4j5uYJdWmRDcRHYOOheyuEr3y9BnNwDhiiSs/G6igfwSGtQq2K9NLmBI
9Coxegm7qO/iJwky4rct+N6zh8i1neJ3dq+wLPqNvBc1mbyTnl8c+hUwH0b0yth0FoDD79Wh9Fi6
avD14+SCE3h8YVzVCsiLTFf/bEAxq2GkvJ521FCOxrt0L9LP2OD1wfW8+jmcDZf4ugoEtHB076Ln
7KcOOh/LL4+sM3j0d+Wx22Oax9Nvk33j1J9yv3uMfdEluh1koxOQtcXgdPPpIFVv5ATzrKzZUd+Z
x8W19jG0JIx7bbc4/YH4uVDNfetKNTXW7YN+VFvm65PgLlPDMCa47/SfDXmKexFj0mbgs0Lg26IM
u1PyxbZwcT1Aq35fuMOb/WLtIH78S5Qp3fK/IO3B9A1TxLggN0VpchmyEQ8heQl+1rJyW02VH+Yi
h7cJAzeAbmD8g+c7v6/UvOjsJAZMvjQ+fP4xU2QXc+YiN89sjj8i0HD8Dw77HSsP11m53PctcFpP
yhxy7B4wReGUzpLT7iZ1GENvqLlMfOidcUSU690MOfBWYblYiPDaBndEJyWb8sjQWFeIclJ843bZ
R254uxxn13Cml9gXEeFubuwKkDuEfdWX1ZwDUK7thxwzYGqj3i6WiK5+y5Wv1sUTcQflKJdZBhhk
w2g3BLtSVv1ihGJa2FLBLcX26OIbfiyJH4BtJMnMMbKOB9nehDRtfDO+pjdsaiS9C/aLU33PnuZb
cx95uqgMJthMfghRqfPRGmO2mcui0UlvdnkrERrLhS9Y4zaSjgoIGkhtkGed22k7KuacLLDT0UFt
IsP9wTQWKy98Vhw8qZ2ZglRBZJ2bjsv4AOViLT2sI02dGWgV0FqZqGEKbnzRsrirsTL0kNSDCccV
hw3ttew2yZOvhSR6Gm4e89VKuGNW1TKyYSlw+uJnZ/1oTM9KT8lwVDTZtYa3LhaE29seeQXIHbOR
kCVaYgDiifPKtGEXqMowjpa/oJtGchxUNBYmppCAQ6h6bhpBr6D7IWBHDew3SW9inm0CnYKIYmrz
UyErBQpJjEmhDeYcZopko4Kjxilb1O+tpuwDddBokP6Vg4J2NsbmoY6KDMg5TqtMRV6wLuJqiPwg
e1UU9DcsoyC0fY/fL5zGBwyfjAgIMtdJBZjWiz4x2hn5FRUoKN0uB7gOn+AtDw76e+sleJB1B7WU
v6nzaZD5+meh7ya0unrk3hgLrRowhG0jes/eSFU5173GRms9TGMFwZnGjLduWIFDDupd+hH589f0
+3AAiSKqt+GudfFsyGjgW+CsDN6Kv+B8Z5a5gudMxuwTTV9KwOu74bbC2z5daOGyab7WlXbJPYhp
oTDV0Prf9OhsOq8VOBdBDLO9RAh/kW26w5Vj3DbPTFzSdFs3D2h0E9yIp5s2H42mjS5CzDeh55Kf
DSPICI41myVgTDhMqKz8NdDaZVM0xYsoSbgxeYLtZTxlOPxgm+frfTNEw6IADTKO9jD+jj4NoG18
197NndgZ0Oxwam5ABVG43U50u2/6ghUy506NMojJMsB0Jb10aw0addqdXQjkj7ZA0IuLOiZKS2Ah
58o+gaJJuVE2OKE5OIWS5yL43ISH6ydkK0xZY3AHpJ2VKOtrYJgQLxy6O0vrUTl9DkSt66K1cCdB
TsOi6Q2M6mjGr6L6Uqr32SQIZbfsHXNIYAtCwQcVBP6byHahDAXsfcwUv1BU0Pk+Xt+sTXeyhuBc
MxQ6aikeYN717FW3CRhw3diL3B+tgnNlPqi+1DjMbZaf1H2tePNe1DBwfY2oo57fDUZclwSsl2yO
5jPRfjbF0/UVbr3UPxYIQtDz/39O27mpWTt7Nig0y2o3BTNRH6IhOfTNyKDX0TZXg2lZltghCqj8
z9G0RI+GkDADD8bHYK6/EUsSTYhvGjhYpjHTjMcFMkfnGEEotX1aw0cMneQuTXpTW/YxaxQv+POh
PrwHV0ic/U0gyp1quUeGKv+lx6c+Rea2fLu+Y5vHaIXBGWDdLTNCIPgdS4Jkupx3j11ng9KijF+v
A22b+gfS+99Xl7OujVFVl0CKDpbuLRF0AtEdc1fdqA/lD5NKs6erVN9nTk/tzwm6gESmLlgqf5W0
RZVjEAU/IAwfFv1mie8iUZC6aX+YdUDx3kQ6xOKsXdHRVZGPSLeV1W8FzzSziQQBiAiBs/A+DRRD
AoWKkyfQuW0z9G2cBB9KBMF51rowpNlUAdG45tF66L8vP+bfxom1qCURJS6IHZqQJq/o6gdb28vk
lW6MgVbM3AnWuvmUZ7of/2wn+6UrkxkNknfIbiHaeUSw5bU7SFkfjfvaNal9zH3r0yJ4PG0M3ePI
rRCZDa0QlbIJ5hTCjiieDG6BDagc8ih91o+6UzvBoclp9TY9Fa+MlJxFO/1tjaYTh0nkMtG2619i
M0WNmxr993j3oAub+9hlFY55NSMzDwqA2xFNXXvNZakUG9wN1Sv5sbxOkCGQ/Ouwmw4Olx78JxPl
5YOgSp9IbLPRyiiLjyTInVz5PJrVrtD/nLmM7fYHEufgon7OzV7C5YOZll01Lju7zQ+lPHnXF7R5
B61gOB9XRKQzJ4JLFu8TB0Purmq/pvWzPNp+ngtGxNj/xT+CVkvi8/vg35vD90fQfBzA0BBCEknz
5L0oUhV8I76xQUZL7hCzsNiOdBonp16NwPXyGIuWs+kzP7ZO4yxQt2cpIGyqTm5ApTS1ia9pUHKw
lE5gdJtA4E1HjA9ODczSnB+8BtQJqRQBaJpT8HdorpkOaH5TBaawuW8rGG49ZQVZDYwj4ilsw5rT
vtsnNbnXohrbZ0y/r9vdNhhapyyQpjO5t/M1JZmahuqISKHC10Fbg6MaizsPoE7fXQfa9NiYoPkH
iP2QldcKKjkgiYabrSpB7j9knaOnyvN/h8GFPWPSTaPFRkX7DJ0A+EjT/OfTziz/DTeHlnvUOvlY
NEqNOqlU2MCsl3Rens1WVH7btLIVAmdlEhnaKmTj90o/UjWOKORGQbe9CC4uEQxnZW2DumLGHspS
NtBR/VajwE56URVsEwXEMDpqYCCjuQitUShdiIYXUBnUNCq/gbOZ5oaII3nLoWEQDKQOeAVhDIj7
7rEV6W0xIKSxexDkT+X0NBY6VpUsh9oIfM1Qf0+NWtEgkJ7+3OLWyNztUBnQnoQYANZnB36XtHdq
OomSiuxL8O56jcFdDf0S1xhcBsZ4JDvNjY8B+MO94MH0Ubm7F5EEbl7oyGNAGhj0I5dzdZmhBGQe
NHaho73XpOUxOMRoh5CQX1jQ56J5+UP/Joqjtu4/1kKgY4wLRDF8l2xfQoAA0x14Kg8tnhDLdKh6
6W3O53ujqR6ILLo0tvzeGo8L2yoMRJrTDLxFtx6aPHg0SOpPk+SZbeP9jY18LI2dkZXnMxK1w0UI
KAuzU4Z+Wqb9dYDN6uZ6MZxv7XJjKfVKZRk3e1+/Ts/Z52qvU0Itjzy0n5icBxFY5ZY7X0NyR24c
iqowCIyya++y5FRVorhrM7BeI3BHa5YjyIOWWFTrld/HVzbdZzujb/74X4320BUVH7e9yMd34s6Z
QcpQnRggiL/A5PLP0IkoLBLsHJ+Cztt6MWsFpWi0jkD4DLeIKGOziYBBXzD5sdW8V+RXBhdPlg2a
U4TkdlbtSSrfQGJhd93ktiEwaqWjJIAhC/b3FURtdEtosrDBnE1XqTH+ZXT0OsSmR1A+ILhjo5K2
xuQvIDJVcbESahmPXdzQYdZo2wnMedMdYNgI9URU7KHheb6eiPR1NEvYsraxaCM9IPJyRvutqATZ
TREOZ9TxZIyQo4QviFo2RQdlZgNK7I5sJ3t5TAW5wW2/sFoVb9FNaFo5a7mDltFzivxF5sTQ+2E6
Ssmrau3n2wxCE6LBuK07n4CQWFUhK2/hFjnfy67va1KlqB9Wyic16WjU/JqG5+vGsY2BXDS0zdBh
Y3DfK5BaWU4jXFLBELik+r60Fm2bQhAjbX4tGBlGslGCRYPS+UqgG9znUG5CNmaJbdpH6SEPsmNU
YUqsXz5fXxH7vy5uefTPmSaaz8DYx5k7lLdGczbYBZjJ+FAxBgkFA4tbCKhQgBMLeUFMRnG3xJRV
JhkKe4ZuUQqdtIHqduddX8Sm015jcN8lzBK0x0oBcsXvM3Sql7nDlwU9NuFXpmrCepEEiFuWsEbk
TlQBxvx5CiVWDpn6neqonoJeCkwnHuNb8oCJkX8xJL1Z8YFOEiMXw/j5RZtg0uVd0o0h5k2VIHTD
YDCo1MyGk43ZHtp3sldL0y4y8mMtWXeTFB8x3hdRtZ8E7uTdAjmrwcirggYrTGtj+pezmhhjJYq2
QAk8uu29oKFa5A2fMhcbcACxH1q9ktcZ4RQeE07hsV6WCLLTy69+Hwi+w4Zx4YdghAozEdgS/l2U
dcNUJxp2ZBkIeqKD8lPQyALr2vjUIFRFWybayZlSD+fOyKxUc7kkSGUtlQu9qFitvHr+ed2gNqIA
gGAgAzyPYODT2ELXN1sYLqAxAUhy6CDePewbzzqKWf62wuwzHO7LgdhEVcqK4dwqvaP/LpA1C9zA
n09oNHWXYwpqwb8RO0IrCZwL2KeQ5tb4KYYq1wdDiqfFsUjzXPXRazmRW9NoXq9v4vaX+oDhDiUE
V+vIqgHTDgsdlJSqGl4TpWiEf8M/n62GM4gO+fqyakCk0pXxwWrGm0SJ7hMjhGpZIjhpm2YBahtw
TSgyU7E7Nws0MbZmB31ccAp2vh3eG6SjdrAbm8gtzOd4tN0m3V3fROYrL872CpJ7oc9lrWlpKGMT
gy+dFdEFXOQxYRT8vgLR1etgm+d3Baadry/pdaWsG6zP1pFm6jAV/Od85DA9zHGCFhnnyuYFAJdq
ts0iQx5DlkZM5JpOBjK3RIJobSIkE95cDYZBMPYKwjuNJ6iScF/DLLB1nU8eQUleoCBOJSf73bua
Y7yq+1amf1G6wfr+g8mTVZWjZOcYO8b6hoxKw68l/2yHos+0afHokUFHMaZVMRR7/pk6kDrZ2lyz
89vdyF1C0Tnupmrt67KowW7zDDOmU6RUTA2FonOoRSkxvdXjaqnHl2X6EcffZev5utFtWvgKgnMT
amvoQxBmi6OkraN338z+OU4Sxyps0Nel/n8HxjmLJquRjCqxHpVEElV661Ml269yZT7XSpjsrOjP
qZ5Z256O2V8Qc4AKnDtS7djK6GpnhOOyRPVMdaSp3MmzsElw0yZWONyNhQ4ttFFoJSNLSFS3/G6f
WJug5IH5v3fUH9Wr7CaeWLNUBMtdYCRZ5FYOALuUxDEmkwbyK4nBvhyLjvOWmYBbGpS4pgJpFz69
Zw91XWpNB6PP65TmYzJQ5AK/13Zxh3A6pmEvCbz9lu2vETnDLIosbZHNA+9FFO2jLP1sTZrXhiIx
7S03xXKjCNxAJgvhp/MjZvX5FGYqLGTUrMwH+1Pn5G3zeN3uRSCceYzI+1sBNKAdKUWLEESySlmw
WyIEzhKMzmhNe4RTCtrkbejyp6qYD//dIpgxrqIyDJ3nipQBglinVLmZzM/X//+tiB5iGR+fgvN2
XTOA74051uK2u9XcZV/tlSO6wCE5iQkw5zra1tEB6wBjhtXwtORpVSpojqtSBvMqi92sfcnJjZTf
tOVfPF/hfT5guAACColqniUNHgdDfxySDsGy5GrTY6eIFI+23n2QPABVA+JzxJd8rS8KsywKG7B+
aawVRFK9UA0PVRIx/mAni5pdsxxJ/qkKEHDKNxmGTIO4p2UvmmNkB5OLmSBIBLZFEyM3YI/hnDwJ
7Hk2icKeIcazOaR0BBGu3se7uXhpLUwbBqIYdMNVABHT4SrCGnB2c2d4aos+MSYDgaGNCVr1YHeo
QIyCM/xez75c1wcKd4gjo1DtJgHK5E8x1Z9QAXiQHqZTPLkKGJPznfy5d60j1Cj9wIeqG8UozynP
Yb+pWwg19zYOPNZM4JARXqGJhDOsOYU6SSXha+f2QOXpi2YIjuNGtH0GwG1q0xWyhugXByQw9+Cu
9VT71l4KqkbHPEUnaUN8NDX98aE8w+S2eBrCWgXlBSLgPHFByQjaZMiMKzYE/96uI4m2j/OXmhmB
C3MGkmF2/X1YpcRDmC+MC9hXuLSZj6/E+cy5N9pC7wDTnbRTd4CKuac96j80KGlgwkrg0kRr4vyn
Vmh9ZY/4Yp3c0Hz4YopkVTbPmY5uDzwdMOrNF987BABTGIOHUc+hCj+e0nTwLUxdXP80G54Zc0c4
yox4CkpZnP9QyAihB4jROGWYu4rxolqLbyiHRBIF8hsxzRqI7zSLLMnoohSOKjMCanUj+PAlmk7H
fIxubeEwomBZfFtZXNi2pHRYljXYICW6D4vW7ZR9aQn81BYjCF4lkOBDb5mCqT9u/6axgfw6GWAG
4HK3MALk2JBUc/AC25MHkGchsQEREH/G49m1D6Ii4uYyCRJzFug6MU7KuQ2lj3BFWcgH5OZJA/FN
FKngWbkfllBg7e9FmouztULinIVG8jhYmDVWS+dUk+EWClpClC913txE0qfUzChZoAcs/bxun5un
YIXLuY46XmwdvgL7m2m/CqmmJSgSzczyr8OINpL9fRVulZOuVqRH/qYs0eso9Ye56tD0VHlTJFJ0
21wRRpuIhuAer1rum5mLthjhwlJFlnwoNJkqZQrmKsGCtlHgNdAOC8vkyYSMxJBriT0hZP2rMr4a
JXrL4x/XN+1y+ge+CYlYSESjhxhL4ow/m+YZjdpziLu5wThJehz2HejUWF+0aB7zsrRzjsX3cE0N
eCVVAqz/q9IH0WP2A0riDuNeJKqL9gdb2YuFdi4tnwPmEmFLUiUQ0apDOh8xcor8qLLDUAdy+6Il
vrvAszPGkEDmiHgNWwpul3MjVAfdMgIblAXMl9iqGxETAwGjlz1bfkuXveQF+8FTHPu1WLI7FQJH
u39BLXlxi+JXQGETVMZ4fWJck7NPxQq6gUxQURj82QviOyl30qPkNZ7qd/HpX3xZtoH8steAnGvR
JzMzLRmAjGIk09x+N+wHTEgnpSce6bi0WRSbEC0z5kymmXpRdlLUtqpH66Tv0idtbx7A/+frvrr/
i8EnDonzKXpjtl3XW6dSKVJo98Vf0AskaGy8PBXnGLxET2QnVWh2WYe9Gz1wiZuoA7VOjvuHUeaC
c02X6RzR2BW96C4CVg6YW1ypW1KRNwAOEi115yLvD7G+2EjWjsR0UPHr9kocKg+BtgR3VSENAv92
+X5lP0C38PhiLTQX4kRyCCXuZk6798MSHJEB8uNddmMcq2Pol1/+1NNxaNxyrWgxkOkEWnSL+MhX
9uQ5PWgOY10W3enClXGRZTC2dVVPwGIM+iG5qfxpH9/OfhrswlOMgtb1tbGffnb82NLgxUHzZMKV
8yLcQbEE5mxZJ0Nr9kS6H2TLC8bIXVRNEENcXEkcEHfOIaqnaG1rn9L6N5QzCuOZpIJoTLQUzoEW
dj8uGDU5ERTH1XgPRWIqm09aKGq/E+Fw1mAY9VQki3UqlNKdrNJpOhSyopJGkgjp6p6hXZVDClq9
nwMrB03I8sk2YeyWTMNOYN0iEM7gWBUjyhSAxHPvpBpKBlbr6SR2rxvaZQVwbQBYDJdkXNoSjRIq
cCa/fy1QCwl8zC7oB4iWu8O9RZz0KxI1mEEZaShYIrOt/9fIAc1FKrotLfkwAFrvXqcM4kSxaMpp
2xWjKo16j4YrXOPuTaOFSEgTgaoKp1bFTGSvowDTUaSJKToI3fRz4AldxaYXXmFyR0qabSObUnJK
bvVj5GSIEoaD4ituu8t3GI70opv60D8vdxCSFBzmzQ39QNY5m5mGGRRSGjZUUhq6FDNdhq8Cc7kI
RJi5rCA4cxlDTPgNGH5694NsynR5Mz/VmO4o/flGFXEc8G4XwmIYHMNLCrcJk6C1uaMWZUktjVlw
ym5lcHXlXujZ9/Y3BD2oSovuEy5rd4HF7Z4myUQJ5eAExVRaBT6JDa+QnzvLoHX8bDQvgp3kPtYF
HLeTGKlX6jIPTvKxvS8fY2/s3Or36AYgVBj3mNnd9SIZYREid940yUySRg1ORqrTyfwqCR/4nM/i
lgROgPNYuZSstpSK4BSB+jcM9vqDUBWOO1sXCFzc37ZBaA9GcEoOiC7A3aPtor04+t1aB6rQmsa6
rWSTLxJrU6mZ6SSdJNJ5fX8ng0g5nX9f//7MclfO730lawzOsrsyM8uol06pVjlWd8iqhuoEw+GR
oP1uey3ICzPiHAtMrOffJFeKpRnl8GtUF8ngT6pCnvDQQVNQW5mDoATDqzm+Lwo0nsSAnAxeK/zb
U+k1qWgj5TG4U/x8XyPmRRDsJk+QyaZi8okte0aOB9zLiJCgWcod2N6upTaP7VO1GFS2X+R8FOTh
3n8v/5GQ6EOzDyuQoOh3vnmS2ke2jPXUHtmpXvvdQFOXdQ+Nyjv7CWQC/kBB0Xen7AxwoHUv0y5/
yCFZuXwFMftOFk4gb3xKUGujnxbjtGgO4j8l+nXBcQcHZcdPtv5QZt8ykZDaxo6eIbC/rzIu4wL9
43YJThg7bQeIpy+iIuqFj9XepYY0kzUyMpHlc4Aa8zeqFqOfv4oHP1h2mvGW6Bols3kcSeMMpsAi
37/Q2Rd8B4TGI/rkUN7kS0ImgrVqKVuT9k4J4nwfMhjH9uWtg0igF+H7qQ/Db8yHZq9sODN7ZFmS
6G5uBBczn5FEUomt++NnsGt1tbGtVaJ+POJnqOXnGkFI1g+HMouhxdjQMlWdMCG0MLNdQYbjMg4Y
77P9mMg01cCIW+mHvP1iTd+TqqJ5XYi4fy++Ovtx0HcHD76pGRiSOf9xakn6Is47k+p3YUblyMnv
bR8tPnpFR8VFTuyguhmk4g5/6AE5WO5whQuxxjGCLWTgFBrir7alu6X6toSW4BhvGt1qfZxVN3BJ
japhfUl7CECoaGZsoA0VwlZy5K6laipyHBfOHc0+rBDHRJtAxWFwzt1uSS11dm/RBBoG6AOipdJ4
43KT2a/X95C5OM688dLGN2NKBsj4cXtYzLVi9SV2TF+a8GmAegMUtRLXUMKYWlmWfJbbP5y5YKYM
hlvzvS8R5QmeOiaW5qGMkU+gbYawJbnvJlOwqMvvhdqHikFAsEKDRpkvnyLdFlqKlps0TyCZUCTG
vh8gU2gux9YcXmKV7Ic03V/fyMszAEyW5MOLG5UdnvnH6LU+nsbMpAWqBYudO5XoIr78VGcI/MTF
wATkwgirag31JakxMB7Fd4kkH2NS38sk/Xl9QReXhQbhA7RYayCEwUXMN05ZaNKyzLo2aFKRO9NC
twqBMkvRS5l7HWhj59DBiXZETKOywgZ3C4eTQQoM8hq0DdQX8CweNE3EYCKCYAaz8p6pOTQsWDYo
/NdIU3Px+yj7cX0Zl0cWIsNsWgAciVD65Hva0NpRZJWaGZREoezGWuBCofwWWnZIYS8Y5P9DNBCm
mihRQRsaPW04RecrCmWTjH3Sq9Ssx3voUUcQXCl30jDWntRpkgDtffj4zE2gYqnCtEE1yGTdZGYs
qw2MR00rawj2IF1u7qqD7mh7RtSDf17hF58KP32078vjsie32iPB47h5nH3NUal6U7yo96EbS6Ch
EuXWLz4r96s4Lwk97Ei1I1mmfY+Wgvo1J5pg4ReHwEAXCCYzdIKOLdCTcdtsVUPfj40i03JZaJpm
T0r+E6+879c/5uU6UJHHbL6FABFaB7zYaZ7mkm1mQDCbH2WdU9WcBOu48IgGSFog2oFJXzhezGWc
f7/ammqi52VDkS78NPWtn4R9BclB8wg22Wcc6pu2VidB0HK5eSifQgPQhng0ggK+2VhqU82OSYzx
3+XbFHw1wcEXD6Jc2sWxA4EUSrRgkcK8E7suz1c290SqIhPNsWOY7bVopCX4zK32rZ9E8pN8Lggq
4tAJQdgMXi5oEiOjcA4l6xhqrmYNUE7wSI7TIT4OX7p9helExkrR3CUT/UOyKh6TL5DVdWOnOsOM
lQOOoBPON308Cz7Ue+H8/HhjZRh8QH+naWPAmTveYRNFYZUUI0UXP+Ysfqjfc8yflHfpnfnT+nar
Hfvb+XY+DC/ql2w3YqsF5nnxKmc7C2hFxVQPwjTePEONMYwy/EO8N266fXowffVG5C8uTwEy4hhM
YgkotEfwyaBC0gplZM0+S1XEd30QWq8QmYvuzLSbPzW6lOzQMKl/Inoj4h/kGfvevyOegAiTIcPD
gpNz29GlGekhCWY673rPYIpcMh3QPqbR+JsNRrn3aQmvv5WO3aO8T+4g5GfErnvdz1w+r7HPEH3A
vBke81AC4Q5LpJY9unbMgZp3i89GjAZqOY3H5qFzCHQIM5ksX8Pb1RqP+675qKV5agLPoCBxwnkJ
dzneAtVOVO7gs9Dv+4uZBqgfoQKoXwQRWhhkiMqxv51LduUCitHUy19aX7aRFabGzjoSf7ypfuSi
lOmW/1kDc0ucMsscrBrAjf6/sw0RgV6N/AwJYcHX23CnjL7SQIAJL35BKRcarYHdDOFOh3n5ZgeB
BR0XqXXlYCgFL6vLtCkMBfkB3PcIMBhNyLm5trPWKj3mAGg9j/0tMUOro6QMWpBvm8aTGpSgN8/I
4GmtXPuoKyuehTfgfVxUxFlILPw9lzckRIZl6NYy5mvMtnKuV7OicqlHXCWYypp+TK7h97vwaHnJ
jG8bfkr20bHcCw6LAJPnpS70NFd0BZhMkMMuqYlkdQDWWogxqoxB3kfnz+465pYfNNGxjQffezWb
e40NndrlSYBLjKjkGGSFG1jps5TnOyWxfhOpezTACDJhJkngfzeXusJlf1+Fd01fZxVp2U1tgz4A
uj1zJOqsEy2Nu2L0ReqXvMbSilYHCX8/HSfctHSSqtu2r5hsT3lq9BD0pZnoaca8Gu+F1rvK+d5M
GUc9CQGtGTPNjF9DoFNjONlTQuVORJOw6WMR7xhoi4Y0NhouzveyrTtJibUEtyRKRqzkgCEGh5XD
7F3mSQdTMPK95RXWcNynm/s8alsTn86eCo8kIAk1sKwi8q5b5raFfKyK+3xFLtttlWBVU5jeLFH3
TUX7lsAK+fbrdye+Xgv3oXTo+AydAZDBLw7xEzj2PSVwDE8u0QiMqgZywXsR859oYdyVWMeQkRly
YCbLl1R7apW36xsntAfugtDiOU81NPzQzh89zc/c6Sa+g54qrQ85iFVFMx/CTeRcZW33STtbMIjG
JY+Tq7mh191UN7Vb4uYF1/ZeETC5iRAtrmoTlARHycQKUehC+o8Rax4NUNDTjCpO+6zeSBDgvL6r
21aPnibcUsgnWdymDmWWWEWFRUpz4s/xY6uanlF8vg6yGVSYUAnABChG1fD2PT/KySBZ+VLgAd/4
xmfyiPYiUNNFvuVB3QflFjTx+uBWdqevAlzmIi4c1gqXcyFKOpelBKrI/3MhGViHiQtUylxI6ItM
ZnMzV3CcC7HMapHlHHCp/E0yHtrpi6yLNB23jWQFwjkQdS4bqJsBpLiFLjxonKE6XlgIPxmlX+jU
Bf0XHM7MDK5tJOdQ+qmcI4V9wB6dvIqvO2pNbQweIGlR7shh9GcEiDvGQJTdjaLIcPO9uDYfzrVY
emr39ftnbGh6H0DZnX1JtK/vstqp8cJpMMU+C0IIISp3NMagRhMV2+j5kYkdjzsZ3PouY3KefmtH
yImB2lbEtrR5wzKhRozwM7F1zufIQx7HRY7QNAnM0CVB5tnNuDO06iuUTyOaVYao8XzTbX8g8o3n
VWOmlt1LA1UkE43tPea/7RipjOsncftk/Gdd7+/mVVyU1+VCjAbr0qpHK5RBe1RSWfnxFyCY2UAd
Eh3nisl9sHAMxmmJA5QCw7xGYScfnGHQTa8m0+hdh9oMwlZQ3HcKmjwxSQuoykAlCd2vURdR0/xB
dNjI+FZWn6VKlDvc3MMPTP52SPXWUNIamKWGOw/kDiHyQItwpHjTIEzGtY1EE2a4OP+SGFWK3mgC
s9dmf2nTW7uvXq/v3uZKVhCcNzGXZqjaBRDtZN0b/0PadSzJjWvLL2IEvdnSlmmjtmr1hiG1JHrv
+fUvUffNNAuFW5jRXWiliM4CeHBwcExmah4yNEUmuuxch2G7yg0O5TcaMcrjbgBOftP60Z1+wNy3
r/8cHR0xg3jDrwv/F0RU37FzYExTqc0bkyYvM5QO0XDa7sWXdVc5SRDdoNSwbx+IWt3Ay/hwIanN
HNauntvsBKn4igu2E5/4qN4jxf7aQZrpgbOt7M/3uUhqW0V5QqtYddpW6U1GbFI4Fti4dAxzDGCW
RVP9zRhAzdb7H3Gp873EmtF2BcFNbBncuqWPPLrlDZAu6PYKlNjJBvMSIozFmioeUHjUkd5zhTrp
SrwYi9JIhAwxDnRd2NW5uqvU6Pf1xTFOHUjuMPMAp0/qA5ThpBgemROzXuzSKCTZU616rT01ihaL
0xNNzIG6yaHcAW0+jEUiiU1XV9ZCL2ZDzha7hl5O86WxtEUKplXp1dtFiNLoQ0qKROecRMYmIvWB
GUw0taCMSNPzComgTXrUQ7Kxy51W+sjF1lFS3qOfiYJmZ/CPgX0Y6f/zKDPM1lAGr+RiG8NiOoLc
aJ661IJnWPLqX/9cjHsavSgqmFNMTKBdiHkRaWADmbIFNfomA4AovlVrPAQmWkUh5B12u1ke9eA6
KOvTnYwQonVI0tMdFIkxQwWlhhy1OC/B2ijOHBX7SEQtQny7jsRKW1lbKCpg15CDsyyQStuGgIFR
Of6lDdkh7NoXPPMOSTrcJk36dUQfti0ao5dJcQm+hrbhLJh1KLa/ggrfa1UUTJHssj6nh0w33GKW
OE9lJgQ+JTLKoBMQactcqmTIcg3nLl1+jegKkXoeSzAbwdRAxoRCI55Z51apJJFQzTMQVIQJEXKo
Ap7i1z8Xy/Axowj+KVTqSUfSOUSS53MlSvhaTfg1rW6NSLb7hlco5YFQJpENoWAuAqwP81m2Ib8I
VQR9oR/XV8I6V6RODg5BC9QwNI+gKDdDadTKbOcgaJGku9wAuZ/w01ihArta3nUw1opQm8c5Rg7/
Uk0rH+pmFSeYFxRLwaRjgZnuZzL9gWPfgpBDvYl8O5REFZOArGHhDmbhTvW/7SsE8xUuJhQGoZOE
ahp1SoZKMVJRAcIcd46GfuNeHfYy8gbXd4tlx8hjK2T0SkVpiTIyyJ6vypShoCol4UEye78UeQ0M
rA8CuRwTlWKcFQwhne8VOCTbVGwxlqDE2b2ZLIcqhGgPiCV19/paLoHAEQgQQwPXLw4lBZRDQDse
VWyZPGn3pTi8pAVoS1vl6Q9gSAEAXAjwYydlzs23N9co7DCesNh9nB+kZd41Jp7IRc5prWOuZgND
rcZIdMFoLMC0TfvTVBERmcODnhqc7jQSXp1HDtg0ZIlwk6PtSKWbHmMREm0iuX66Pn5LjPRVV+Kf
0dD4WpaVtmIhDlP/db+Jdo5JjHKzg0sUjzNUohGtNAu64uJ8taNM5xygy3sVIDrMmhBFEEKZcxAz
brslzRE3hD2CV3ROH+a281tpfoTwEk+Ni/mxMI+MPh3ovSj0hVMiv6cVKXy1riFpn2tuCFmRcOCk
Ei8PK5ZkgXyDTEqSGfnzJdWJmOnDiqLOjETwvVX3xXEFoyTnfmakZJFqJtGqZqnmpevB67AfhVmZ
8NwB8Y/mJwcLYpn6x3CjgGhCcHl3EGNZwIMPQgyJNhI6SpajNRIa8NPbcpvb5TL4pFX1+pll5CrJ
mj4xKIdtRlFnlTUwFFSr+hvJxShO4oUupou8ObcRdd21TuQ3u+u4DCMELBoVcRWhxkJLgAp1r4BC
Q0V2O3svzV9Jbwa1dK/P4f4PcGSQVKIbB73adBCpDcsqNfDkdtbNjmZBE615iurQscqI42SZH2uD
RAUMo1xqUZ8CKVbjmxyEQ9HMq4Vdhgv4VioWgYgY3Qj0UJE4J5a4aNFsy0sfyLP2mBea1ySt30mN
a5Q8yjB6OhZg53hkyRt3BG7B1myjeLYXkE2h/WGYEqibJ/kYm7d1NUObRx/XlwjtVLaqd69W1qe5
bYTjpLpZLpQm51sy3v7nv4c4m83vyY3FKBsF64durC96EDF+yAKivSU54VE+WnteG9cpUUddAmc7
Tp0OOQM/cSoDcf4QPoTElmJ7Lm/nzJk0Uh+xMWDrWId0V86e2e/k2MbImnhsvgocdhamcW2+PLGM
zcrLJir1hKxcNStbGQCscR7KDEeNlYJPGDMHxFVTe9ugGyGsFyDoYW3nTeMYYE6yap5LY/ubDQ61
owmMRZQG4CgDHA4Ug5zmpZptMuTd3PTfU0wgtbd5wK3Ks8/O5/qoHZxrAey8ZH2dN7uCXfu66cXg
YAp0d3BXb9nPt2h7z8F4xZeEJEf/wooM9KgiasWbhZ4X6RJVV5YFXV5EIXHeZyjtYoweogJob38Y
OJ6V3HUXYOg0Q9cQINGtdG4qctGsIZ5Nk61CFpiMKpGJdn4PJfswfuLQHWbj0hV12wHnxE/wln5r
vyWe4Az+6AmBCIV5fkaMuY8bSComL8N5DtEPSSDHE/FT/8PABYyuCkxeS9+u3xzMA2Fa6BrBuABa
zCiwbha0UE4JmPmhrR/jkMHJvV/HYHvYDQh1aYhqWBVmfvpYyW65jV14Fj/elQ//gMqB/OBLw/hc
EBX3zWo0T2MVkt0TnfqnAgYJVJQe2wf+PCjTODCGBzULGRcVJijPjbAsxzGdKhMNKbf5M9hgVhlj
L6lvOb2XWXvJE21MKvFCGdYX24JSR7w3S9FAavg/HRQayti/wf5UusiBu+a93j5AD8xNX7gejWWV
mNlDMzVkO9HKTx24YsR4VN0aBFZ0ZCd2CDdHbxuB7Io7bc+xGFbgtEGjyyJq3ueF2gEtvDUDUMfG
32RP2VVB+KyDFUDCNYQHC6T5eEkXpuPeAlPnIcprTOo0AFbuocPiI7uTgmgb4suva2sTrXgye8YX
fGX5bTLehzZnzFJf9OlmoOIpmxicudb6RZg/cvDzimUZVOYBpNs2Z3PJEaCPyBaMvAk312zVSmOI
dkvEcHsNmVvIYISudCffaxi06x3xyGtHYF3rWzzKdHK5z5REwpGsTRBFW19r6Q+aj0lD0d/7d2Ev
ggDJ3BAQ8/ikY5Yw88K9UtjrY/OBbgTMGC8uetLcf0kHfAodt7CUtShmBkoQiexkHDp9hP7KRLfH
iUefxHSgWxzKgWqFIRQQQcCTTLPrfeFVgfQYv46YqcMz0+OYx2Vb6vleUh60lpu8HSZ463Q/7vOn
wvnQ0ARQv/A2j5GPPgeiAu8EJFDIAGBVi+rX+9qvHEhzL7vZqVD4SfySV2vl2KFBBX+WWa9rmgIv
UiKvHjAemJe8zWPkU84MkboSZvGvzetdd3bTb7gPnlKoUhboerUXyZ5B8qOgxyACJbb1ynNfzLth
cwyou0Fd6yHDkDKioqJ+1uvqezSsD2WT8F4MXIOkXIi2GOo0ZzD84bD6ht8E4U18R2br+Rce8yrY
rInyHvEsNGmT46u1IurvkjsVnTuEpgemQE6zINs+wOFM+hI1RKvnfrFR52rIEzwEZe1NlxK7VDkA
jO4TYvHQ2wLFlEGk5c4RpHaRR4m4KUznBtmxvZeO4y7CmL3oy65+lHfTV4uTR2Rv3yckZZDhgtGZ
NMWLoBUKe6wquwNR3pQXTswT3GZv3ycSZXxKXIhqH5O31RL6ddV7kMJyOb6JfU9+YlB2F3XTINYG
7K5WHP3Q2ZiB1x3hMfoFcp3FXt5CW7Tjg5K6K67t4H8EpyxxyeQhnyyAS/dIZ5eRl9yRpqXo3cDp
7u3mDaJmJRKaPolMuN6S8yHpMShMvGrVkmB7R39FwxaoPpOXKIAYZueOnoiHSORr++XIxWUGfp82
S7PqJYKKWVuy5Z23QCo5dXV00O5HT/XFXfO14qQAmNnHzRGxqKuu1NMijEn2hzQIi9+rETwAptvh
8Vop6Ny1BS6tCzvm26yQOvdWDJtaZazQfE9Q6L0jfYxogHu2nI/mDT1wfullT9wQl/VQ2S6UHKdN
FFYPRjTGK1DJNVv6/3ksL77uV/e8AIy9QllETZu0sSMbeY6l60W7KuTN0Hj5vkWz0WMH9V40XtvL
h/gR38lu5osGL85kBhIbVOq8RPA0TRPjNor3I5IReIrdKcFJL3nPOZnMe+8TiR5GEGdLqA2yPszR
oKuvg+Sand+broqe0NR+gR5lyQ1fmO5ug0nFflZlGbEWA1OwUHKSBCeLas4O8iCos1CNVpFlZAOn
6TFKf1gjr27BfsFuFkGZ/jo2UVEWWERLqFwTPF8JidLgTjfpLsV1TkTQOd+KfPWL18cGkrJ7kINa
6GIni8IBt8S7UnaVm3WXObUnpjdhdjMHiZs7cjC9hv0/oDVhXiEbfOoOHkEVEWU98NHokKLCFX1U
eYeUZqEHQjfutJp3A3M3mbqCe0OPVIlYp3iQHd0BR/OdXvqdP3vkrR43uJrt/I2zzeTLXdtm6jZu
E3md85SYZ3cIAyQCQVvwqN9UiT3d9O9NDEfKTU0wr6jN1lJuJq9ndHKpwJxBQIwiS/yRgAXEcpSg
6zziRpdj96PbDc71tfIsivIzs2AKVj4CdvTJY3bcTb4Q/INcIDluV7aUvoHLWoL6iwAcNZhlG6MD
KIwVGP+MnPmWn4qQ2U5NhQaxCA1izaK+oDzn5VQlgOswGNE9zDtyAYsd/Gh4SqD1r8pvDYMfFj6k
HAzgXh727e0/UF9jr/vzh1CfFY2BGH8qT/ur+BAOeom8wlGfZL/yO9H+ozeM/IlGfc1+KRSrJkm1
UD82IMhLum9p8vO6xfyXI/kXyAWV1ix0vSiQI0nSuuU345j7kUeykprpiC6pcoKtm4N5fRtRwT2/
hLP1r+85Ocspg5b7RdDuDOiyZ/fcYJUZXvy9jWiCotDacZ4wXz7Z+T7atU+zjSLuYdinB2vP+2Ls
Y28Y6IhDezvmIs+hJGHMlWohcXGsuD04v8dbyfDqjDcBxcIxDaIEiUlW8EZROELTdoJa5eiPVjq7
UB9QYvHDMXKMfyn4fErrkE5AdFKiags+qPMFDWraG3KCSkZp7JRidVuVV+Nk3ewbBJ0eCspHrden
DAhdHaDT140HbpqPtV1bDMreonRWk2QBBqkFSVCei01bFux18PMjWgyJ54DLTNGrYI+8VAsrQQD5
Kij5YDAV/TinMH8T3bZW0qpTJZLoNtmNTxFqJtle9cOv/yANT/wP5ZeBRfjgNZCJodHo/HOtZWo0
irGQCasBNJSxo8aH5AEMSxLeZT+kgFAdm4Yt9BDRgq41N7pmHOwzfCqi0QZDaephJUct2SXkwaK7
eApKIPiYBMgxWs/XPQnjw6KbGBzAINDDtC9NV5GoqZkiiQy8MfrQzNBbhEcwWP+sRp6ANuvhACi0
L6PzFk1tGrW0KtXroVXQNzGOjduKxqNVguJDHCVbVLJ9KSs708q/tVL+DXyOOxAgPudZ/tZBvkNA
4+xgqneTOv66vnzG2ZHJKwZGhWlnSKSdf+54CKW2GbD8epn9aQrfw7r5uA7BeoWiyQHpeHSSoc+L
lred40YUhgSf9PTovZFQ6zBEPJdQhPfkoxg6vEFL1o0ERHxTaDqDEoSmrFnF2FJGs/vPPPV6E2Lo
CzNg2kPyvL7KoP8sg/kPnhcYSZJNMOQAWaRfhYMWr0W9AlKUIbw8vcho++fsI/NbbSAoT5qmQ5wY
CyAmp9y3+/5LgtCh9grwSEseVF/+JCMPEhK0TIKyC4eSLgRIVqPEltbiw43fs8n42la124ZcMXbG
IwJsKsgUAgpNxvRIF7gx0JvXj/hakO9EWAbFZchJwceBgHZxpwFtRauXetMPXjqGERRugenJLivL
hHWZAVw31f1odY2t1xh4D0cl4UTVPCTq+hDFPDaMAUhp3d3nIoh2U/lnbsn+dRNhNZ+crYg6zvNY
m9LSD8RE2hvhRgaBEpkKN+4yjHv1Nvhj0J7VOpjrOVTutJP2PIE2pjv9/JZ0p6Ce9Hmd6ljooInu
OKF7ocxABf4W88IKtlfZIFHeVFyjQo0aIHWehEC6C3BTfNHd2TEOhR+rNvdBxrqZNmZ6emJsbmGo
qw9yg2IOXiyI3CU79s2fNQwULxaMeroWz6NcEjGiG34LSPZ6AwhKI6tYa6xwfEP2zhsILFiwsoDM
durPk68cFle2O9njl/6Zvmazu9R7KZXysI8nLHZevxiNDPIE3lgl20lvIKiXUKw0YQHWK2KrpAje
OfkTSla26Nv6DrQtnGYl9oJA50G06nHZ0ydDkUA0AoOEZFBdQzJFf2za9vn68fsvNgluLZBRSZhk
oI65MYWinhKbjPeE5R8s2g40rlVweMe7zA9BtMNDZPvOT0RqWeJkrHWIdeEUhEFxiI7T+6Da9a4I
Rkf0i2/LzfxauctuiTmuhlVwhHV+IlOBYqcmE+Q5/x+5xBx+LoGmbXAlrw2gG8dLdZ08Bx2YbvHI
B96cBmVowmwagbfeg1DIKSL0nI47AfI3x3lHeI2am9rWnPQwHJVf7a3mQBSen5Uhq7r2K4ij3/wK
1RzjsFjxK1oM/djDHfJPDqhhiV472l75iQv2xfG5y5QPGBZx7TRyRa1i6WT9T7NPAnAXcuyWaUVo
TwaVHyEfoDlAxWFOqlhQ0DUMpjbkfOO3OraHBzQre+gSfVAOktc/KBEqMbyRRR4y5WfMCkQf5QLk
qBLv8rrxu0q+H8JSc9ul9zOhCq4vlekG8O5V0RsNWrXTBbr5fkORgDeY9EeXGKGJdMmuSh7FGdux
YR5SQ4UABIZ0TF2vqVAZIp5r5KIoG8Qy/VdyMkRX+QXmJjJxyq30sNYFDSWwbRHiIozdndulvnTL
Epl4tpHbsGidEukQEmF3GLTdo3XKXb7yoida2Ii87KHv94lJxaPqbGpzqwFTDfp9cagQsBGO8+Ke
N7bI3NENEh2oSUWnGlV6ekG8E6abHG1Eka3ddS6hqch/8e56Zhy1BaQceaakSgLlGZIFlT7ApnIU
A/mQ7Ej7UnSzHkN3uc9Ut0XbInoWCzt9lzjjCcyrBI8XsIEQwXYczfMPmgoQ7RWn0wclCQfCIlHg
DZPb2mEMkife9ch052hGM0FCCSk6zGye401WhdqFQO7H3K6fSYYjeZ8jtFgQIoexcniMykyDheIo
oYk8sVGe46mxqo5rjvU1pdztsyJBqIgJGc5EDnMbIcWN5y0GV0BHR9moKQx9W/Ygb5hWrfMhCbqA
2zjWg1gVI7+w4sLTxyj80lRzZ6fmoLt4qfaDXU5DuBuqtnQsvePqTLKc+uZH0QmrNNdXK4zwo0hT
avUIAuvK0Rs78hD/IKDsJKQ60IzEO7BsWMtSIV1lQKqHMmrFqvTWWmLkaaF9uuRuhRbLkas9zfqw
yCX8jUJFJBqkTrOoAooq1DgnvdHdjkkZPV7346zuD3kLQ4UfZRxDoDEGjH7bvEa76XbQnfRpRlsG
xGBwF/8yfi0/jJ/XUZlrgzoLYekBsyNdtFDCUTOrIcLtP5dHU45jcKTnPN55ts1C3Q/0mGiHRR74
/GgovRgvUVfgTvwufEQRCAYjrz2OTmlX+278B+S2rEcbxGn/BqSCjMrsQZY5AnBM0ZVgvY/da59D
U7DmfDSmAWI9hDgDdNl0/3c+pJnZxOlkG1Fg6OCgbZ5xg9rXvxEbBOlmZLVUTTzt7uaG7zSQjkCu
ArU6wXSFqd1JsyHY3aDIHCCmMeAo/QVE/n8DJHWTtBaEBjar42DthZtOr56ur4VtChsMyhQQCNWK
PgKj86AdiCKZ8WiCK2Pxh3180PYtz/aYlrDBoyyhmHq9g1fE5smRLffzvpkPOV62eThwelNYSJjr
RbgCBmtMF1Pnd2gLIVWNGUmfQXEzVXTzJLwxhh9N3XK+E8sgEBdBU4HwTGKI/fw7LcOoQYYFd7k+
FXZd606UVX7Y6D7nW7FCWVxlCubLZcXEAN45jqqXVdRmGpzDW/EKXR40vXVoqoJcju5OH03rEuqP
V+s1g+wGL/5j2SI0NDEqgsFjyH9Qt3c9QIbDbDAbV8jFHuztt9BX4jygmVWILQa1j3nYDtmcAaNF
M6aKLnnCsaoFph8/8G4q3nKorcyNprPi02BcpztK9ypB4ONPvtbnjmlUfFWaml7PDR4eJFO2iDsp
tOseCliha6AOnX5f3HSnd0F/19/yxm14O0mnCaJIL+BfsZMKaiyLB8Weg/qF9AWD15nz3jkF/vSD
dfPVaGK5VRIgE6vhwaM+ZCBveNMPaB5yGwz56G5/EB7yx+w5f8y9MuClAjkfUaNO+BKXuZTJZJVl
YzfjMZU4LoR1sLdLoxxwM/RJnVpYWrQ0O33udgkaXkbV4MAwQ+MtDuWEcZGtgzRjIdGd+pvw+CSo
bUOQijScRK7mXrdM3rZRLnhUk6ivUqCpdWSvbWZXKSco5u0b5SyaJKlLvYDpY9LaDlWoUMLceWSU
LBCMk4EXCB73cr4aT9FyiTv4d71T7FKQHTURnTDjsZMwYTC4hhc9/N4F+ZCpZUKr6Hi2zFNzW6ZN
oAjNWxXJ3vWPwqzdGeg3xigeYheFJgWqsmTuVgt1MjVo95avHYfGNt0afNYlxiHmYDliwp+fb2I+
RLe4lNNti1rNROGEW9wpGAEs7ALaB+POgKAu4ZEq7yKk86dd5g5f9OOf1YC2P4ByxfocFxZKlDjF
SrMvVcPVhdGLMl7dl2X1BnYXbOEoQyJBe355xrCjtSoAA1LxF12pn2St5l3Q5G/QrhC8zihBkskr
UDScY4xDUUvFDH+BJ272nWgx6/tkH4MCAOya6nHaFTzPwV7VJyJ1lmUdtDNSAUTtHtnZx+ERfQNg
Zey9gmg6EnpE3s3JdFbbRdKH2yx0TSkBWd4QIUftGPsZMtCT2335B2LIvAVS5rm0ba8kMtCEXfgQ
f6sxvEAWOH1DHthZO7SPF185J5H8yWtfkTLIcR4HeSDsA8KO5IGz41jaxeyk92Vph24C7mPtFZ4T
E204jrdmxwkcTo+U/44v08KBqlTUozoBf/Tz5+QpdGoX98JhvplvSNKt9ozU0fdg0Pvo3HkHMlWn
wiElet+RD/tOUaxRHzl7Il/dEySuzi1bSIxVVBv8JlJKIS27Wm8T0RQLA4XgT+flbphO9++DBImB
czgxRH/wTA6SpkQQREFAq4OIFxHU9WURU72205RPGGQrzAXSL2H1TRZoRZnaSZWDYi4f3OL0apB/
XkdkpjQ/Tw9y4ecrA/NEPxUjIKF0CWEKjHrfVPvxQeCW1pkpzS0S5YyWsOymEkSBthyEtyESqMNj
F0R4KqyH/ntR2xl36IH31Shn1Beg1hiJMxK03Ne09G7sx33US5wZGR4M5YBKrcwUkTigPvqxyghf
ChODmNzi6HVnju6E8y9VwgtgzAAHijSVTO89Ofw9RMtl3zy2SO3zZ4V5iJTjyYY+a3AWEGq8yQei
aNEe1wDcppiVTz3k64Lrtkg+x4X1k1vKxDA5+JEo61c76H0W5EZcp68DiAEl66smBKrcONdx2DfG
BoiyeSkvLKWqACTdKx/tfghiH7rKOUqWpfdnSUhjg0bZ/ViIcytOQFMxfzJPX9AK664qLyxk3ksb
FMrWTYiwCWkMlCiy7CiFiCGXbJYHQdl5XabDUELkxc7b2pbRXa8qO86X4UFQNp7FVZxa5MugR9rt
7kgnR3GL2u5+2qtfE7w9eHUPns1RJt5Ekaz1EQBnGeMLMpRxZaj8ZvEuEnmsrMxr/PML0blAVCKz
RltQJFMSMViKL63U25W5H9PILsvO1guLc5v8FztH752qYOYemSfKY9SpMA8KKg6tP/uKn3mY4WuP
g28FlT/94I0kMd0g2NP+QqPMw9LUPm1VvH/KplBttZrb5zoxTLs0FS6JOw+LshNZhMaQKGNlo9/f
9BCIQq+ItJvBj2LeW7/Hu+YeOj8c98SyTZMQgpnoFrUgVXW+m2FaDugbrLGbaMvUh9quuFVplsM1
0a6hoUoEFhaaCGzNCjOrSPuZiqKf5Ob3omBLkV28IUVoBCUULsyJc3mxUjMGpAjRZquDsOtCHmqY
hGLFU5PICI2u7Eh290K6yiFn8MIrfTMMEirHyFCj0Ra0r6JOhVFCnMld1YIkCQOsD4a/HqEpekOK
F6Rlnne0L78XwNB1CmFyNNldkCIYZjt1hQywXkhvIwHPEeNfyzhCHg1CTwqyueh+AX/uuUno8pqq
1qgDwvwI6/eyPuZqwznFl24DGAYSnSiMAoQe+p2tqU7VFd+nXCVXnRIPOiK+uYJp7z6TbiZ9z3HB
5Def38LneJTTSKZ5WOYOeFAjPNR+uI8wrUmakRHOu7xJcHJmroFRPqPppiYKW4ClGDNQdoSHB6zY
XC3DS3dxvibKXVRzrQ0tWVPWG3dh23igkY3BhsBTkWKaHOTPcIRBpww6tXN7GIdUyNBojkx4lLyO
kvhTCKWX69+HDYFiJsSjQJZ0Os6bGowyIX7VFxTkwu5nbNZOlb39bwCUTYN+PdZXAwCDpLt6Udl1
+XEdgfk1QKANs8Z7A9t1vktCItcipOLh5frEWUO/baH2nNbudZSLjUJfLcoCOsrO6IkWT3mmzUZB
ja3P50RLnVTLgmxOnVjVvOsQFwuhIKiFJFb//xCLeBslv5X6Z6h8vw5BDsDZASEQcJcqeM1OOn3n
e2WC3LxfFyt1FqtzDDGxe+OhnnW3zH5OPacDg7kcC3uFViFwk9Lx91D0mRhFEsbBxtXurcQVUdNZ
6pITfl+EXGRJGxjy4TYfpsx1cAsugNHX2RknCFqrd1YG9geRR+bLQyIL3iD1o9QPRgUkBfGwLLyu
iuZIaAqeO05+mWlrmyVRPrMR1HlFOS51srB7yOTiIY55HJS8j0N5yrFvTEWyxNTpusSdLOOIFPB+
LjX/ur2xVqLiKkNGRYIiMl1LTgRhaFIDKymQUZLT917jkFhc5nfx+bcI1OeXFDGbpUpJHTHoQG2v
eXHsir9jJ3eLIEJp6nfyxfqd3pF5s+SLCFqLxOXVaVh7CU5kCFkgMCAz7ed2IYLY1RJLLLJpE1cq
JXupTKfpJI6hX+pSYqk4tqgFgN0LmuPUdZCGiqkmYZI6k1N8T2/mL+u9GoiO4hdgGIoO7a4/QKVn
yJ3wSQU9m4kGz3veWi/jO+pHUGHrBLKvNY5TeJBD+gUsOYHl6PeQq7IzV3+8bjyXNYNzrFOyaXPg
4nBck0zAgssbYae5nTd9rw7RLwtjDdON8L56vVNy5SlZXxODFArCPDB+Ihg7/5pNG2eYtenhtvS3
vnxTZ91ZEsXlLI34ctoRb1Eos12EREPNHihg7wgMv7qNAlCUBGQO7g9CVwxcQoUSJNESmpYsurid
DFqyGFWTOYPaeXhpiObMWw/DN55BULY51aYAHuw2c5agd8tn1ane5dReY9CEkjWROTsMmh659FDk
a1D7eIZLmSOGphatSjsQO4Lwzs+Oze0IgtD0O3kF9Bjd55YHyIe5AkiXvSMr0s1ewkIBaEoB6VHP
AuN9/g1FEoi+1I89hp+vGwvDIlFnJyTiIgYKUS09t8hEaWI1H0CAKqhITbe/0M1pN9q/FtAgRoIH
DrqKYCoi3S8pZ0ZVGeGSOb38sxh7u417N895Efpl29kJBu4Lryi84U9vus2ZludQEaYVi6l+Yzyy
IKOggeCMDoh7Bx/ttvuTuC3nrc3aQSxLxmnGVAGkLc53EOM0oyVoRe5Y8/RVq/tjH4nfE0XleOjL
BykWh8cbukARKKJhkrq4O0VO0dErZ471NHmqt+5UZKP/cwJKh2eKrKsPva2gS0d2EzxRtF30ylCL
Uq9njojO2uKOtJwSflzjwThGB/V5doRgvYVgzb7aGV/4nfWsI6+CPOqk44t5PcqFJfXaSCnm1p1x
kYNYey3l73U4Hqzo13XzZ+KAcgDbikAPwg3nH8+UK0mUc+AUvenKkeQUae5A7uuw6hHnA7LshNDB
Q03BAP8o3cY/lFBmHwcBXjlR3tYi3NXyElRdwfOWPBzKHqHLVueCHqbO/JY+i152jPsTgyUpM4qj
XXzML4nLTZeQjaJd13Z1lI82zTSZF2QvnHQfPye79QhtMRTBiausfD5V2uX4FU4DNKwxKIAHAPqU
qdOwZHGOx0hOjroluf1+uq0cUDU8t0iLetXk9PbohW/gG4A0RuaU77wqG8tVb/GpXe4KeDNjBn4c
vUbKTWM9XDdMVnxytkBqQ4uhTddZAYAaeuDIRMrhaO6N91Ag9AbOUtkz/JtXPkS+yquiXjY2ks2F
ZBRyOBLGq+kWKF2blXaKYkwM3KsHDJw43YvwqNrmPQ79y8Ql3mLuJR7ZJjLOmDOl4brWsnI5SzNo
FySBBnazIeENKDEPhQU1Xvw7DVSfn3NtTtAI06L4K9TfZvObLH9pDU52krmKDQT1wlZSbUyyCRD9
ILhrojrzzMt3sbwVWcFfq6C8VapPbTlCugIxa7uXXNTvCEOzikKArRyEg3lEJtlpfV6nBLHli7O9
gSUr31yrkSRoSRnqqZMnj1bnxqZsL+F9lr1nObdyyMYCRzOZxSfUF+dYCiiNl0FBEkGtQZqECAi+
KztoIIJJnB6EmZBpeFVLFGB5PBXkD9OLxJMAKdLTXU4zHOuIGzBDapK3B2k+AVnhXgjQlMHpOjmJ
plzgqNDsgeCNrKNf6XyBaY2UiKRXIIFyQcN0lA9poNh6oD4gXpn92W0erWN2ELxwV34Pn3oiSZeA
bBktKQ7I2f5BSxvrtCsaEoCKhZawy+4puS3Q/aVo6JvD02/BPAu4BpNfzcfgpj30zQWX26bBOCpn
iJRvazFKoiWxDlrS7jXWj8PIebgzTvvZ36eMaE2WPk41rMjsXtHmaE/o9m1HXsstw2KQqyfkFNi2
ywpInKFgtcYrUF4GTAATLr0wtUcQcVihI2Lc8W7EC0VxUH9WXa13K17V4DT2Q9nSfyT3ICGBCEan
DubStfIQ9WLilLlzeukFKIDLz7Zc4v4jerqyXd0nbp1yCxaXA5+YDQZdjIJIFNQDiEzPzThGb2dZ
iUbiqHimNAfC6TdDwqFzyifBMW+K2/ZovORo1C3cQnDiWwhHFk8KJwvI8IcoFSLotlS4b8Rv5z9i
1doqmgohcdBVthPy2oPEoid10ChLPjjXMcuk8DwiMmU4uaJImZQSjRFocrBe4x63MWSROwd8Mu56
J+9lyyZ8sLP6DxgbWSdlA0tnKWpdVqFQYybOIg52U9/WLefW4qyLzi9J+qTOkQiAxnxS0FvQfEnB
BnR989if6e+9o59lZhHlep4BI1dBNZsuzix+S+PnHlrP14F4i6GMEs9YPUsUAEFk10kldCR1ltug
wfk6jMz7KtS5K9s1k/oOOIZki49FgaFcbRc/t19AZLIv74kGhRIor5Ns5z+s28nVQJsm3fKFKHjr
Jf+/uZjXupGUVsbvSI3OHsXQnsLF1laen+Etl4q1xzoW1nAATK/p9hAhwpYeOTsq45fSnmxr51Q4
jUjbVBfy5ZR766b3B/A46Y6Gty7Io/1yJ2h28TwHJVST7goMzHc79SF94bF7sddJBnRV8NBBoel8
O2sFiZI1xbUklooNe0U1lrNOHgJloEI+h4W44mIqqh+Z9KWtX67vIytJQISR/l4CZZn6UkpSkmMJ
+oNlq47R2+j4ROpo9tbb8uFf9wWTS2CDRtmfqWh105ANm+tvZbI4bRu51xfEtvDP9VCmJ6/92OIe
SpwxvVHCxK0sEFlOvHkT5mcx8HlJ4Zool59/eKVuZ0VqVZznVbKjQbRBf+xfXwjTB24gqPvDtOZK
m0BT5kgjYgKobffDh9B/i0TekBjbBD6R6PnVsdHMSTaARPRi6vv1iBTiS42XuO4vR33hfCC2L9zA
UXdwZOr52KJ2AGLGei8eikf1/0i7suW4cWT7RYzgTuKVWy0q7ZZk+4Vhu1vcdxJcvv4eqGfaVSBv
wfbMzENHdIyyACYSicyT5/iMYVDyDX/cNeDYSNwWPfniAUls7DRBDfExcSTceDYA9v/vF+TRGgUl
aUgT+MmEFEwLT5gRdcvqPbJyt+9EXLKbTnlmjDvFozKj/ECw5KE/dfldDr2u/u26u2zllufr4c7x
3HW1IYPFA0nVP6I/BrjdWmE/YjODtMEvCDlEpr75UYU4u0FK1IqSof9wFi24LT3oohZOtJuOLHss
j8m9+cT4CUSl9Q9OgFW8P7PLxfueKIVRh4gcnd+fNK+8b0+yL79Uu8xVHtOn8F4Gdw40gB6G518o
Vm0fxp+r5s771M99DyARLrQfDDky7KS78sb4On9pP7hb611RCY4J+4vX1ssd/7nXWyKxQ2nE2U1V
yaeONHutT706hqh6o+JDC6Wytz8untJw9g9IHXc0TT2Vo3ZAejy4g2/vim/2kWWtrCKOVyWoL1xQ
jaM4J3pKb54P1I2gFkSY0CFnNy7aOWpiXOZdUuzGbnAiqvtKqbrXz8jm+iBNjYllDHayJsZl2J67
ctLKmuUln8fjDGi9fJx9jCTeSP78AFDu9Bq59Ba0Zc51w1vuc26Xc96hhqwnlfAWoLbtVymaMkvj
TuUIgMj7dUtbO3luiXNUbciKJWOZV2dAxqD7hLkwtyAC0apNIyi3YA8J6GX46R6wqmmQTwermpWf
uhTDsadp+Xx9HZuXEipIsIDGJ3oz3KcCnD5fbPZSZZ2t3biLvhLGRpTjhfpLTEBb8ZMAtIMZcx2T
5jL3iRaolCrUwJom6K20p+RpuBufFtR1JB9tE9d4Z0PaqjeXTn0rqoVvZRPntrmP1pX9YlDGUjdX
N8vy3Vx+CDaTTb/yweTcABdMwlGvaRgjmMzH/qDtzUN2sB02aCbK7zZLQ2eW+OcnmLXrtilZ2Lqn
CNMLBtuYLUZsxkpRoofGtif++9X4xyi00mWaStg5vYqddv671gHpwgjY9f3btAKxcYIhGRCO8QlS
rkhhiPnlxI1nA6P094Y6YNDyTw6VjieNDRwuwGPcN6J1JwHVxRKSFkz90VczoQ7JEsFSts/VTzM8
UBtEy3ldoZiG167kqsR2w6bBxd2PL1VjOku5PC1zGjtWOj/GphFkUEF2THMShKlNjz/7FVzAN7re
SlsFv6LuqpMhpQdgUAXVNpEJ9TLWx2o5kpAVKdPsxdLu8+bpulOI/j6X0yWQtPrnodGliRPJz3Uq
KPxuep0BJLFuMaYbvk2s1oMJtjBc9J25nICL3Q2x+iyFkv8H6zBQOAf5G8R4Te5TlNI0aglLHCMy
fAsT+TUf7MfrJjavvzMT3KfQOqUE6BznJ6rfiwnsgOmrnOGgRrNgy7bDz5kl7qMMad9G2YjFhKX2
moWz30vLMdJRnR9ikHTGFah46A0kZJ8Irhcn0dK7og3dNo56wbZuf72f28rc5yxPrppZGWbsrFub
79gA18yBdpdEskwiK+zfn1kJu8GUIF+CxEJFHSdvHGP+Ns6Zd/37sbtvdX2c7Sp3F+Mh2pipDCvG
HDtjhNIx0DRmfpvqJwpCmz8wZgPTakPoGKw83MaNatMYVhUi2JpIrg3dU/DibdVPaa7e97UoM9vc
wDNr3AYWplYrSw9reXaSK2Q0pu5Y5ffrS1rPIaLsARnRf9fEbeBCqn6BHjJ78jK9iWK37JpDvxPz
fIqWw2UxYBPpp8nActQ6ArrKMscydC1wWCZOWM4JPQgWtukZUC/FS5CAbIxvqmcKeK8WgOJc+3Z+
ZcRGZWAfGI3bAu44vD8BH5MCJsJw3e7GMnUZ9GYM4KIoqCddun0xWhm1SuTT8mIypPWrPUBrStZk
gS9u3ZbAsiC4gv5PNYF7vzTULRogoybiyXiE5CXSmfqGQRRQK8a8gIgqYqtFcmGNSwEUpSZ9EuPK
YvIvOihUW/MW2iSJXz9Hk19lDmCVQNT4QwC5aye3XGizlJkTTokD2m3y6fombwRTUIkrTHUTAG0A
J7hgWpd2ODd6XOLJ3TQQu2fQKN0pTtJjvGdinyII0QYa69Igd/TnETuQqzCI6Y+nfrgZ/85uiUu+
VuB7OxXe2LnUdKFBJxp+WrsT40wH2AyIHrSR+ZoGpH+HPGvBDldPN3R5LSIQC0XP13eT/fbLGKoo
mNMAQoo9PtfMFgjSQ2pHhSvPsjPKd1JZCJx1w4KuA9Zoyngt4TLnzn40UCWbO6NxoWhl+jQcwsBu
QGt4fR0bewVvAPICp4GAYoz9+/MbJ5RGua/NxpUbVO+6EloWw+NIQA5w3c5GzAQ8FC9MrAUp8Yqc
zcwmSDYqGhwvtg9ZPh5TFWWlaQ6MFOThVvPXKI/HCOMPdRIJ8hV2qrlvdWGaS4moUVkJGvEQ0JNm
XxrvSPdeY7wVgsZOGL6URERptVESBUQDqZcGjRBcFKtP14fAjcd2g4OvfA7fh11TuSWgo6+N+ylE
wQVzyYrb/DV7FkRoM29UXHzmKoieyV/Xd33Lh85/CBfvsm5ImiLCDyHm94YQh0694LtuFPIu18oF
uSprGkZRj7UeE1AaPNtHphbU3n8vbpG2PdOjm0JJwDW+pY/5bfJ2fX3rTJQZJ5hssw2LkWNeem9P
aTJkBN4bjgMIKkGrkHeuZD1U6afrhrZiGVrMmglWQ0sHD696aSmdp3oxiIRzciSfzW/zbQI6SEbh
Op6GT/TW3P+JWB84XBFhPmIYJgNNLgIsSQdO+qlqEbBn3wIW2D5Eu/DArDJmU9QN3VHMG7uOCHij
qEjWbPCVAfzJnZY5r2mvzDTHkx8+C70yyEID3B1Y6CKBoL6MfoH8YONiZkaB90GCiFq0xW1vBG62
siplSDRDyrw/RPNtHoCoBPLXrX6THkV1jfW5gDlTwyoBXmAqO5dfM18Miz2bIfkm1c4Csuo5+XLd
YTZ38cwCl9LU+gJwxIRdRPANpvhGlap9Ion63WueCij3MOiHAeg2MjZ+36ZQIpVuJwTUIuXBMgC/
QEX5jbZO+Qqh4eNQOumtJHqV8bsHDATM4uDh3gB+iR/VnpdxsJYMUuXFe/dNKoLhMQ/sh7p1lNlJ
vhivy9e2cYQj6XxuyqyiSQE0IkMIgsPv8ptlwPVZpMNUWTYM91NrA+hCVHcay+dcWe6Vft793hcE
8p/IEF8CxgXnHkWcS3sDePq0aUkKJze7oLSsr5ige9DbaH/dzOoTAhePmAJgNySYMCNpc65fhAS0
m+EEXt/Pw/v4jWkI2CA+yt/GwDomnzOIsF+3uP58sAYIIfqc6AzAb7iFVdSYMfySg5itWhyZzl/b
aThct8G7P1sUTjL7WgqUuXgaHvDKaWmdw4aOQdYxfq4HNNTFrc61T1ya4WJVWmvt1C4w0x17L32g
qtPcxZ/HO2DVgVFPZ8d+Lu9C28FogyGAHolWyH22Npd6NWKmk46af41DFB2IkkOMs0DhRfA+2v5i
P3eTu+Zm1aBqrMNWr52s5k0x3/63r8XsnyWB9jh3TZjg7y+AJGgHLb7N8t8s3/EOwUXcJqyVeGxg
wmLy8bHqWMsfufXPTeLOq0FRV9NaZsFCc0syh/umSwRuLfI39u/PNqrJq2Hq2IeQyi80VU/aVDqD
3rtyAUxM/LttNH7PuIjXoY+WAi2Cg2pngV6fDLCURq2QYYb9mfP0mDfDxQM0shdZlmZQypzUo+yD
EhWQ/cyZnASyuRSAW9mzv+OZZn+PIFZ63fMEns33F8JKhpIXhW29Xvwss50YyJvrJgTL43sKtGps
akTYRXMKYSeK3qoYJAELfWtpv5u0yHDmshWcqBV6n9vUj4TnzFNqzN8Vi46FjQBmJp0DEWugakkE
AuzFzcGggmJKeoy8/9FnPooAZ3b7sGireMZq5b67VerMyUjhZZXgRbUZ/KAvACgk2DgInwHQabCk
3IIVRYHa+ki9ySgdkDxc/3LbVghepkDYkpUojBaqlVV1DGoZP9LpVGWpG+qi2Mo/IT4+lPHTCBdb
w2aJB4xbgbmfpv3dNLe7Pq32mNbvDkqnHK+vaNMXwcqiYKQKIpI6d6JHM1e7aMKKFNQkIIlNHXlA
505tHT0pfZkkt20mymNWQ7UfKzwzyp3vpiVV3lJmlKTkEA+9XLtTb+e+UdeGoyxAlY6lavq1KUcH
8EVIGNKTk4MtT3R/ffkfjf9VqPn5U/j5xpKOlS4N+CnyDlPM9WE5kQBgIZSAgvFFgppJ/S36lNp4
LzJAbeLF40H6Tbwrtxv88yaC2gAqkPje0Im5SdJdXegu6jyCoLN9/s9WyqUH85TNdt1ipb0XPY3v
5AegF452U7nGnf2c3iECWK9i2p+tEwOyGhSNQOghA5N+eT+BR8K20hy5ZJbVNzQB9VWXmXt7qkXQ
i01DQHjgyQ0aHvCCXhpq5CGFOgPCWzqUvh0WLsi2dnkram9uHU70XP41w923loJ2palhPTJ05rQ0
9mkeOU34kqPrdN01ty6ic0vcycQbShkG6BCD5cr8Okvqg2LnfxDOzk1w51Ab7dBAHwkZY92CVFrR
grqlhtOVuX99LStcDPPxM0u8EEIJiOEUVrDUezF18gdY8zFIptwULvHnz8QIqofUJ17WOurTdduC
feQR+ZaSWyPN2L1HrLcEtA/xlL78rgncBzZRMasMeZLVw6wqFg01ihwApriWnyCN9Nj1dvzlupGN
AwwrBDU8WwVnOziMLz28IqESaSastF4A1k4p/KKDcBKMmhMULNJZfZqkZ8ONfQkPG0HwWO/hpWnO
F2mfDFUTsgUSuvgybWofJVorEKyQPY4ugzHQPrYN8kJbUxEuODO9albqIBnoOZzsIyBGCiiNKCMl
pW6OoaT/0Rrn/SZ60iN+Twy2PPvYKoj4kPzcKb4xgaxJ2Hpg4XW1NqDPMEImmzpovC6/Hhj3G6sh
sAbdGm86LeAKw+o+9I8iD/qK3p+s7swe9xA1wjKyYwv2mAbw9KEBzPyEPqlCard1TMSwC9OnMXWc
ABTvL5eWmYWN/i0ooRJLCjGxXxFHU5p63+M/u3JIa1G5h0cbgSEK42pI81ToHIESjbnrWUqZ2IO8
kAYGwfb6WE0ASVa94tVWfKokKH8C+4G7NPSpkuzxsBO8GzdiGcT6UNrRdcyPIN3k/KaO6bJME/DS
8aHL9tZyBxQANOJ3kwMN8x/NJ726rwGz8hlaVDQPIDLOS6xKVjOFSg/jnS/HoJQ3npTwvgmfDWQt
jP+rwDxEQxsnjm9pjiEgXYzAWt+0bP2o7wEzgm3gxXJbYNPHOJqAF4d8uz29FBj8t8BRMr0WHYBs
5R2kkTAMKbhCPqYQuQN0YZbLX9pFtRZKxn/MIvcmskP16dsHBMwFvV+hv2GWp4DOdXVA0+iuCLKH
5bVU9knivYhZKlbNSzghfg80yuH3qJLxhIbVqIe2SWnsAEzlsTEziH09MzYOOUDi/Caa0lwVpDl7
PEZsmTM0NgbY6736UP5VYx4UfVyvxkvuF/r8ouXxqB1d70o1VWDOvDU+Y6iWkS1Qp/ps/1BP+j4J
hEw77Ppaf99/93OFl28H2WojGIRnv/enZG/tk2MBauxwj/fpXbpvnovn0hWeqI1L5/w78rQSNlmU
HOi0GALixRObsv2xuPUd3f0+lpD/glzYotIy2noDS1U8la5Upg9hpNzmLSaKrgd/dk+uthL8U5BN
grKfxdcwQDvcx0WFE7rgPRCEYfYJrPw/pAIBKyxbr89aiFDm9m/XH3EgzqxyN86gqlWZQsTBGacU
5TSiQt/ImaH44EY0EyGGtM3PdmaNCwddPGQGLbBGdDSDZQlAY6oYaaD7oDHFIcy/aT6IsPZqME3f
qgPI859kMLfqqmPvx1PyBbW4QxMkNQ6PqJWz8bxlG4F8EL0ccL7wsIaclHNbQA4XV28LOWW6bzxI
ILhFULoidJHQFudTIEtJaBkPsZOlB4b8iQNg6+2dHFSeGD/x0SZeO9bPlXE3/biAPbGysLLGzxpX
z96UwdWqL139QMB6qrnZHWkQKkwHktwBG/PqHRBeA72Ivl0V+zPGfrOaurPXQxpUmPJspFhAPmDH
ZQ2NNLQSuLSA5KC/VhrmEqM/TF4BX6j98F5xwcgHOV3BjbSR9lyY4/IAO4vnJrda5u/t54kqPgFH
QKd9M3LRtOp2MP65Mp6syCrHjowZTOm7Ai91rw6mPSMvnxa3emBfWrS2DxbJ1Zc+s8gdZq3th0qf
YbH3MMYt3U+Adds/7OItwot0sZ4sKwbwEJ3XAi85xoQwB/VdvqfqrYQex96E8kjioRw3P0/0e72A
NNChpmNBigxMDXjLTp7xnnyWOrTsHuijruNOEU9FbGdLZ6vgggTaWN0Qp1gFUzltR/lJf2W/Frim
U69/sfJ9YeoBVQ7A/4Gz688O55l5rpKXDmE/q6CzwmfLHwo/PAwB6LHZEJMQsLaCA3xcLuxlyAit
UJvkbM0jIP7JBFstsrIaM4mxhhqeX+xYalYXb4r2mKVOrux7IT/sdmpyZpsLQp2xlJS0HwdPCUzp
+b/u2eF1rx3FD46NDiUi7JlBLg4lixnnxQKDLAWV9FdGzGehjB11nvbeP2mmI2bBXSlj8TvM4sHZ
q6PEgxdCSx873J8m3S1mzck7ybe/AQcBLYHSyZ/q/GBKL5U67bp7cQIh/MhcCaAl6dyh3wIZyd34
mkMvIR1uus4pMd1IQMHTmhgVNU7x/Cv57mZ+xmTxGPEjJHG4Pa/kfDBDG1MQNKjuSrgzdIOJa+3D
A1CSQVl6lTd60rsufF5un+Izy9zGL8Uwacgl2NemHgqYI/sG+Uk2sfAJl6scyDV11OWZTe6IO0L/
j3v/XDm363LT9GUpwX56GCDywUKv6Rjv6cfAiajUsoKl/eNmP61xtxjYNSsriut/Yv0AEd8hKO9U
qEALCyDsi61iPNFUQCZUKJXwJVMpYvIUFSxNQbj7OrevrJ5kephDWtj//kHXim7prVsT5sA2gyYN
xj+4WNH2UCS30OJwBjtu3uxJab2lmYzjQBrdt5cuFdzSmxmShsFKgHlBILWiBTHMVNfCMIkdLf9U
T1A4Kj5VCqTn6fAcVZixHK0Hs+xdXXs1LBFZ79aZObfNLXYZlRwU57Cdp6fFVvxRuleqUyo/zgsR
5Pws27j4mBiX0xi8D7qVGhCgnNuoWT1mc2m8/6Ot3e/HABjavZBjbLUiTMxhUsTAwxduY/M+E05N
1ygUBQaTtoFZNveVaj/LuXoERAaza+VeT9Qv5azfJcOnqJBB3HhoZLArRg+mXjj6aHkhMBFl+ayA
BY6kft+GjlGc4uwpt/YqMsdKwRge+VqMMpitY3CA7EJZQcZhuEzhlkpQn4t1IDeeE2vaybHkE+2+
78C31mmuGT/YgPJOhe0VkGsn82OuGs71t9U6GgA1CjQa6lzwYB1gnMtrIMpaEJTZQ/Px8ADxbjCn
N0h0fc0Fr0zmTpbIgdnNffllLwzyD3/JpqGdWDA4QUAKyEJ2SjFg6qMS+4ujiqu31eUS+bc/7TKp
ztgS4UwA3AE9WftAMNjoEIspRlcBgTPG5WhhUaldk8GjIJ/u9gVEGqTXOaanvJc9wacT7SSXI42t
XYeTgXX1UCRNNa83fJY56J6JiiUwocStd6K61Tp359bHxYAyB4ylJh9GR4wCQ4q+8S1IhjJRgOxZ
AWWPIBKse5qwiHaEAZwtphcgCHTpobWq1VlhUBDfHscFk9azWzxBvds1Ux/+iTSJCVFOJZ6kyHox
ak295u36Tn+AT3mfPf8J3CFpJhrLZoifMLrS/VgBzugyDdgORJYOu2EIICS6K/mdZ8xQtpv3CupL
v6BUvbriLreCPztAfgPHHo9gvhqfVVwAqfGiEv39+mo3P/HZavnzond5M83Sx2onL5EMVCGWPVtm
sZCAyXNglOMgsLkKxCp4XXE/gyQXZKSogl9+5E7WAZibsx6N6/F9uNEexuPoT6cOX7q4xYIBJY2f
fqWjy/z14tOilaspKHvDxxSUPjl/no25MqIJhgE1csNKctJRhMFZx1gAJXHDEBnsizBkcR4szQ21
oT32PrptHtQP3a7sHbwlQWqBkFe7oorNykug74j+BQhX/xFx4UIQjdPCnjL7nRqJY4bEMaavaWkJ
juW6f6cxgAUwxVAeBVKFcBs3kphOk5VFDlJXt8kO/SewTDwnL/Ueb2nMnaN6PX+iL1D9ExTmVl8M
hvGpMFEB9UHMiXHLAwNToSQEhlsMqur3ef8i8EX2By5cQgfnHEa0QJYJdR+LRzA0WRsx/goYQFy1
c0fb98iREWfQ792Rw++/qz8eIQaw4BjfsMHxfen79Tzo8mzCXoqSrQEIA2hWQSVb/0Jva52Oc7a4
zUvAoSkZELnCXdgeDAipajsFoeoXHrUrL+QscbdT3M1yirImpCjxtCL9fgDTNkPW93ey6tBdezvc
i1lr15Gas8p5JdVKACEJ1jcFSqCjn4xkFV+RJFBRPLCeElQp/T66T/3wh+bm+z5zMBYnxgCv3/Ts
h+DYg4oYs9iIa5cfFam7lfbhf5bPpBRJgUE/FGqeWPys/OVzKho1Wr8NYFNTTJRpkcgB88zFGQTt
0CQlZR+3uGuOFeCFvWM7zSd1L2I1X7/dmS1VAzsibmdG6Hm5viqW22mOx8gxH0fGzegnfhwAznjE
85VREt5LwgLUKrXCUcTMNSZRQDmhoBlwaVKeUrynujBBciOB3JyCnbcIYlEpfhVeoFoGZDXereyB
tZLt0fQhNdIJUGq0NRwTV48mHG9lrn8RYCwWvXDa0XeENJDOpRPdRDO5zGJgB/H6f0XY9OrnAtAA
8IGi7hD8QuludRgvLfLterMjc2uXsEiewdZxUH3NG24L5N3Uh8kWBETi2dq1i3BGubg2LAaIq0By
7ETfbEQbFdlpec8q+v8xWru/0P8SrZQLcIs1qr0EFQgnex19xuFbBwpEgJlRzFC1ruzkruiC/yBX
ufJBDS7WdZmyJK0dZU5bQcegPUQ3qCftUdX00sMSeNWdETDWnHEZ3PAx3CX78VYBhWh5ADXSnbE3
CmwF/tkINK/GDlmoQIVhAX1tiPN59W0eSjumKMw4QST5K3TSUOJdXl7UUw1U7z9lIuGttHEOzp2U
P22zGYdKPmIj04OJei8JsuOEFi31F/RAHIi1uKIpZeb2q12EhgHKvTYIAnlEUNppZhOb2EXGqzbs
etxN0k48m7QOk8wvz+xwYVJOTXspNNgZXctZTrmXeu2+OsX7eicaYliNKKucLe6oWzPgI1EDW/Fp
AdGYsqcL+ns39b45mYG8j4LBBcCpAEeU5fXBhJHddjdCaMP0fzepufwhfASQ9HnGjCZ+iOEgsT7g
3QaaKt1Rjppf70TaL6sBTW7ZfAqlkBAzbhWssRqnAkXmFOXk0BtvF+RS4d4Gi66JLiKzDVAG2hXs
thjdxNglz6ISHfucF24FjhjoUAJYA1EmljheXhuY06kGqP1VTm+2lms1ahlociX5mp3/ndty+BRV
jeRX8SIaU12dIBhGKokxIHDoE0L4K1LXltbuIZq2hKBBksrq0xAaIu0WkRFudeM0RpHBjKCYFu1n
O6/cWklFhKyr59nHUjCVyVJ+E2fncg+LpiaSDj5iB9SHpekU/TB9X0gH1aS0kurvRVjHz/2YgRnn
uttur+6nXe4KkfS8S/q4qhzdlvW9rsjgPJQn/ct1K1seAmTBv6vj74yxQqdpgpWkp5Kvarrs0mn+
gb34Ho1K6M6g6Z763LtudXNtGEoDsbUJYnCDcw9rxqVcJbgxKIHia5eHpiPVUre7bmVzbWdWOP/Q
O5T3dGbFghJT1/zdFsRTK8jrpO80LsCMJ7C3un+Zp4CXFAwBGK7HE+rSU4yqlccuZqsCdrTqw8Cq
MmitRYJH4PohAzuGIuNYAbQGqgnOI3GMyaDMXeVEBs0z36I5Jhfrwki/1bEVQwq+SDHtapS9mjl4
wubflryKP3V5Z/ailzAzdRlg2MwkHm5sVgMfk3OfaNF6imJ77eA5STRvrvOp2JUkLMYjVaIlDuxc
N4dj0yd27YNTaKkeDKuZMauihZEhquiuPwBoEwzQ6xJEHpDH8rmIuuhpCdIqNKhHVJeV+gHyArpr
QoH3umdtGgJWTGNsJsjJOUN2NRl5PkuIq8Ck9Hr8Mmdm45RWK8BHbthhDRamVYP0H1Jtlx6Vp+M0
UbAnON2CrFzthvKtw0jnCXNVwx+YIlCdMqF4aBkrvkMaanmf5OxLtrX9Q6mnwTH1vnqp+1nUyNlY
FfoaKDqhEwiFUL7/aI2lZs+Vnjl1Xvxdxkvl0bmlbiTposbYOs5ghhMNKjQ6ZA1PKC6GNos0ZpNK
MoeWRX3fyNr4OGQzEY2BrRcEzUEFA/w6MN2MgvDyMzWT3OHeoIWDrnJ7lGuzKByjbDEBC2jh7xLE
4hUILSgkiuhcGEwggDOWLtJgS13hQHZzduUWNC+LRJ+jME33v+vlEKBnjPSs2QaqEy5Ky0axTE0a
F840hWjYLMmNtUh4MHWp6D5gf+kyjMASk65j5EAoFnIbmIxlEs46s2QhRmlF8xLn6lNvjs9DXI8A
mwCLdn1tAosfMfYMAlCH6phENSawk+qvZcGLt4zcsN1Hxq5URRnElntgUeizMTVRZGSXXyw0jbg0
aFXAG/IbG8P7Xyt7JDdQ+RGJY6793UaVlSUqwLIS9CsvLVEYLxQJlnK7ir4XcgRJJuQrT9f3bms9
GPK2UeABrwtSvEsrg6GN1lylhUOUNKimvdUknoR5s+tWtr7QuRXu9i6MokSgwBeaQlA6d/lrlphv
M1BKXajcWI39/bq5VYUFx8oG5gyksgZAEbw2jFVXpZpMOFaj3SlfohT4Gqgs2s9qRePvoQwI9h/Y
w3QESq3476qU289NmiT0I2ZEmIjVWs2Unb6GoruXFmbxBDyTFrvXba4+HCvDwz0Qoz7GeLgttcMx
TUZVLZwlse/DUMLAXn2IFeXlfzPDeWGZDSWYB2CmN3QXMj7HUhv9KFZ3182sHORyNfwkkpzrlVGF
SuHYWUdu2zY5pulY/kiold02xax/zYjRiijnVicM4uYyNGHBmYSJktXdVY29hfOsFU5b5s/o3Nwp
ki2qP2x8JthARoUiBEAAfHaxKGMipzL2T28Nfxre06hx0ygJrm/fthW8HUCLAhZbHvwPOqRaV3Ns
32R9Dytgy5L6Ji5K77qVrf0CLaUKfC+qimiXcLGiynqKcTL4wjgbQdmG4YFUIf38J1awW6Bdw6Vo
qJdWwprYeTjASm1jxLyYflTRLMi6NxdiMAL/j3yCV0jMpF7KzIrAxNJAkCY2OtfU6dv1dWx9kw/S
FUQEaN/w1BZWq7YTNBbwYpblzPDUxtAXJ5yTFthNJPyLIB5srQlJpUWQ8AEAwV8XNcjs6FBkpYMs
rXwcaGre1SBBEFjZOKdIXdGXw94Bz8unEWUNYWBbAouBWmX1K8AeodeXJhhdiiH9pCXmUDjF3Ngv
f7CVGnsW60j+8Fq6dImu7es+DaEnskTkKcOUPKX2sQdr8nUzm4v7aYbPI6Ym0rSqiUsMXg5P3TAd
qkx3pghyp6T2s2ERHKdNB0EmCxUR8FKhsXq5qlyuzEqasaoWiF6Q51dRfMj7iYxOOc+/nZUh1uGO
/9cYW/tZjoSSUhvpGMB1Kq1DaUDaVQNqaGl9qO3pQCLB/PrmToLRBYTy0KIm/Bk21ETK2gEHbNQX
BSzNUph8wRhwpoD1hNa2Q7rKjN0FLzIRf9zmpqLh8dGVwJ3OXYvdPA/hFEOboJjrv9U6oVB3KEA6
Jiei/GyVZLAdBfMWg+pB2Yov8/aJnICyFAVBUyHSW5HV+acEqI8OvABt/1WnlmL+QZTHjCLjNrJB
KPihGHf2DTHXoMizAodJ7bR1jcbObmiXgx3PIM2f+CZBARufAFAGwrb5zFRTdDHm7GqwlVRqFGjJ
WPsN3saemefpH6wKWZqtgs4L1xefUcuzZExNXZbODIooNZ5eury8A3D58frhXlda8L0g/8l4EnXQ
GWncCVDiqkCLGqFrsEn7hcpU91TM+HtUnlo/bKGYPpVKd4gl3J9knl7SLBkFx2IrRp//BM45Sz21
rJDgJ5h6eEomqXfSEMre1xe6bQQvLxB9IVbz7+RB1bIWhWEUqqs+vsfkq/7Upq0qCMlb3m8gC/iv
Fe6WTsMkklqMFoHZw3QLNHasUQqUIvs70wWWtk70uSXt0hVbtUuJxCxFVBmc3q7uUeXE8EgeCZjY
t4KWoWgKzjMqJysavX5U0laR4IjZ0j73k2Q6cSYXbtOWod+M7Q+jGcLn699q3cOBUyJCokyDr4V2
LX/OElRWTLtGoGwLwOOHBjANokfHXou8rkyDQpISBw4Z1uUU2PoESJYcmfvrv2Jrh9Flx+Aoo2tD
DnG5wxNpmipN2sKZ5+ixz7PDrE7P2SycXsGfuSgMfKz1pxne+4cki9sFZuw2HL3ExCvTnIzfVHRU
mRGAphkWFgUP/j0bZVOBCmmPWkDdTPuxUhZvMNESyWwzEY0cMx/nF4TbDeolmItnxIuX+6ZG3ZQV
Md4PUdEohqN3ehVIEsX9rXSqozfW4ndWKzlFIXXlfpYWufw8pRXYuvWqDyjtClENd+tL4kWIfAKX
LrJA7hdZCW1oZBp4FFaD4oKEKguGBjLn4TTkf+A0eOoC5vYBz+IlJUNtHE1NAno4rxPVHfDM/TvV
FbKP6/B3pQfZN4WyN9N2U4E840tyXRcWWTZMhRNqqCzGZK+Aj6VM1T+48yxGrQeuCA1PHO4YaMuk
VLWGV7ySUGXfDeQVV0G+s7RKQC2zxpyxBUHlRMcjigmpshB+druiH21n1Syj6EJaEEsqodz6c1wT
TC03knwbGYuFeXliPMSTPBqO2SQ9QKIkVP1YmtO/2AC8dLSsXn/tkry5aTHOdA/8fiLiPNq6SnBe
FWixIOVHMnf5O3vwmGpSNmPjh2/meDvjdXE98ogMcBtRL2WZVSa+rB5PmA9NkiCKu9/uJKC1woZu
bSAy0UfgG6dtbhKaKybizvx1jiH/+V6EX66vYw2N5GxwL5R+0QAhnGFDJelyP7R68zrnpRXQogSg
uaDyTaLHcyC3Rvq2oOB2u8i3k4pgj0+/E/yWjSAAJBNGzmRgc9Zkt+osl50SIdUfEYxeZDmv96bW
Q9xNKewdBhLQnzZDiIC0mB4sjRG1+8mcI7dschP8uLrp0oqGPu4LJH5jT/zrP2/r12FAnx00yMAj
VF36VNKQxlQokliNUM0dC0U7jHmj+m1Pw9/PLFFoAwQK3CUolvETv+BalKNStcHgXCevURIqTqln
r6TuRNNBG24MABnuAN2AhJDGg8gsO03LCs9uJ4OclWcn1Xts1u/X942Fbu6yQVMCJNEYcNAAieX2
rSgmaCj2BIuxEmcyJj/WMefFuDRsKti3NegP3gyVJ+BT0ZaAUfYNz+ITmUypq0uKl6k3u7NfesML
0iI2ocnU3uqj2bmiERZ2+fPLwzMKYpqA4cF3OZM56c0mVDsUFkx5cOKRof9SetSs8BRbsupVVfHW
Z6hw/f6uovYHCBNyBuC2uQhX1FE4hgxUIUfQDQ3lGJyTw6dWnV7xfxEVT7ZcHzUtaPwgQwGxG9fB
omGb9zivcJPhRdJPSgeSiPSv6wvacEU0DMDfj8uSoNzI7eNYN2QoDAlvxMQ+UVXxUUsTeOLGp4IP
qibKMZBvWXVmGzvJpXzE23AI/4+089qR3Fi69RMRoDe3JMv1tJ3usTfEGIneez79/7E3zlEViyju
0QYkDIQBFJXJyMjIiBVrSVZrW9qgh26pNl1uJ2U9fB+CFroTWKyKLz3Ywa07Yw6lC0/h4qToPVch
UQhbhNoo1mIL0g0CiGk1Oy1MGGDQveqgtCnkxnUL6ceQRkex0k0n0YTk4+0NXkvZKbNqUGfBJ06c
XexwqsteFysVdT3kbcjbp8eyBT9K1ukUKYNU5vgIZnbve7R6xU7/4rdbieeKH/ELTB5FUA5zNy+c
1hciqmERv6AcYapUiuZDVXtQOdfTRqKy9qUpJYJRpc/A+2QZcziquYdAgp3OE6aiVh71Lv6BfOaR
4lXrlKn4LYlRmru9w2sufG51/lVn0WcMmD83PD5wHfQOHStb6PINE2s7SLV8fnIhcUEh89KErHR5
XSg9p2RsKlh5ZMYQxdeo3jiMK2Z42OnwhpPuUTOdV3q2EsvgYstlQCR+X0zobvVcw93XjMityW5r
ilW6lYesWQSmjZgdL1hq54svJhdlKBQ6AKcZezjj4jMluu/30655mWmP/ACBR9Hx4uDPKxtEb3rZ
GKbztiSsLIN4MqtsAFhlJRo8P4FI+dRT617fWOHqAs8MLU5/MGaCKVQY8nXRjXzTkbvRyZNsd9sH
r4eHKHrNFVN8g/fN1eC+VFmij5w6F8Nd9Ds7mT+ivTgwk8b84+CWe3+fCcfbJlfc/sLiwlnAg4E0
zKLcFuBmafJfRp8cbltYy1Lnl8d8lmlh06689Eeh99RyqljUPKCvMvSmCrBjDagENAfgm1tA2LVQ
eWFvcZI5YXFRa9irken2ULUIXPGUn/q38aj+i7B8YWvhGFKeBT5cC7PnC7/ag79LHe+I2tK732/s
4xweFleQxeVH91+E0AScyOU+1kFmqZXBJasnbnXKZnoXCIrAvR3SvZnaQrS9lSt+f2Fy4R1pIo4p
np/Z+bjzDikMEtmXWau5svUnef+fofd/0bvkdmGFQDk4CNr8m87CVwy6uapFP7fb6nMZ/Rr8F5W0
7PZerqS1Fzbmvz+zITQInasmNiyV+Nj7ByH/S0GOQIh/3ja0cpddGFr4vgqblBB6bGBX+KXNMGZt
p1HfA6or97lXPEAF+CiGw9fbVtcONYNlJpPfcPAB9LtcXjIVBq8xIJlV2IoNeiMKwiOdNIrixtme
f/7SJZlfAyrClcb0zCK3RPck73KgrbZYT7+pM4829a+/i1gHNhgWbiFU2h/fofSCTSiKdWgn0Mhc
eGTjZ5muFSp5WNSD98+kYKflQXHIejk73d7Fa+fHFPUSYMgqEsXmYnGK2fYoI0AdrVI4LK3oRSuD
Q640GxF4y4x8+bFULQ+70WJFYdg8t/F0N8J2LHvRH/vE5WoW0WOQc0WNFcx0XkrRo/O+9aK6kblt
LWXxcWQzatFWZscUBcBNVbvGYH5R641i67V3SzKAF1rOyIURJxZWhAK36qyG/LAXwOUV6qMWln+c
WWADyDtywCAOriBytaerQmFgY+pK+C+UZzlKNwq512cHE5Yh0h8CvkC+e/ndO68A2Tpgoh2igxCY
D1MgOvUQ7SdPdpW63OD3vQ55CF6DK+EfKlLiUvE113p436Y0s/vI1J1JNY5SFp3oW452YGZ/3g66
sLYUfrUyL046A2taJh4rU7wP0vLPHXouTMy6jbQxGBC+3D+hUYQk9DAh9W3oMNX2puvthqutfaMz
G0uctAz1SqPGVCFQWzxanWSH2UfB9B5HlSl2Q9i4lVYcW5n1V2UaCXTIlsWWjvjp1RE9J6+mXT5A
7nGiOpFtxOyVQ3phxbzcN7PMA0Xu5s5WXrnK1Lhqqjgm+eUfR88LM4vPo06WHlQBZsJAt5WGooNf
2ZX3+7aVFa8mGzLBzOoienrLZ3kHsUBhTVgBNe6K4XPSGrYujnYPofRtS2sfBwwI4xtU9uZe7uW2
oZ0y5CW+YBu9dk/B/AQp94aJFW9DEPAfE4uspDcbvemzhEqNIk5uHlSfJ1JzRx6GVylIXtRAizY8
btUizUcqN+jAgeS/XFQsF0kkCqAJmklyMnWk+pW5IY2rJG0o91kb5tZcD+AxLP3cRRT4FiGvjcMM
EjTMQXJyyhDKTdP+t6wlW/W12bcu05K5oUqMg/aSCqy4sBMXAuWomtBQdA3joQHdjlCM9dBuWNtj
1QvWHVmbvgsmVTmEKf7yx75CF4y8C1chb1iiokJdVJM45UMWpq855Vj5J5hNtN1tK9cjoiQns0q4
QlGbRuBSvFbnTQX+I6Ce0E5y6ba+XqhQqqME7EaJNoHNHFAe8sV6dHpKjl8GNI8euqDNJzfOrPZj
pMhDZJcMt921bZq+eB613g2fXjk2ICxo92uUV6kfLz5FOUR9KOsU3qkV7bume0uZKPvz7abSTvOM
iRkytWX3VRnyIFRk0Dd+2X+FFf1HqNFGv73ZK4HmwsYiatLPjJKixEatJzPKNr5POo9pQM846oPf
b1hbOSgA3QwqYBqOTMHo8lxWXaxLUc29k1lBe4qrvt15Vu+9pG3qb6QhKx+Iug0VRd5b1MGXhcXO
rzszVjkrwmT8kOrOHX1xI/VYiTKYmOX66FSgWjb/hLPXlmeiT9ikrEYVS+lrExTG515Ki2bXjJVR
2ENCbcWBJZWm4+2PthIHLgwvYjYCjFBy5twOkmIouzSK4z3kQt0xHmPqtWWfHgQhYNZH0WFpTttp
I3tY3VrgMBRzSPVAh12uO1a0QO9MsJj1SPVyP8ZhAqGHUk9bB2B2vkW8m8uylMZFQsuVKGI89U3V
F/PdNBrZ33KjMhFtxcHniLU7iaRlTiiJ1VHLIs29vcNrx4IwB8BvHiSDYv5yidUwgcG05iXS3jJj
/z7uP0j+4FbeFmHT2hpnXP0szsqBWMIeukKHvCDAktd4ow7pVyIep7FP9uEgSwcxhBdDYlzNFQwt
2vDftUWem16cRkHopVhoMS0WseZ4tf6XEan7Wp72RRpl+9s7unb034l8gE3Ox3ERMIc0tPRJwFgr
a/vAZCIurn7Lhr+7bWZ1O8EBsJGgdqG6ufxwnY/AbT1yFYemGnxOCn84ThEkqJ3QTE4t9NFboQ9Q
qvRj/vFfWDZ5VQMYnierFsWJtgqbfqBFaguGZwDKjBivctJJlr9L3jh8lwMr+zs0pfKllDVGEf+F
cV6NAFUg+bgiakeBPfZlnStTKTV9PzGC0qCpoiXQVzZF4uSij9Z2G6b7Wizfbptei4IalxQNTngx
ro5Kza/Ki2nuNRqp4ZjBoO6jzGt7GDnazMw/Na0/FA6t5dzYCPErFVjeyXRUwY3COESd5vJjR0Pa
1G1BfSsWOtFJQeU+aGrQPidRCcw4Fb6C6oE1tB7pVU8i0+RSDWOVGcn7rDT7b7f3YS0qgpMFL6XS
bwHSffljaO4BRhQIVrpk5A7dkn4XWX1yum1l7cwCSTfIjKgTXc1XMhKY1NV7SIw+6eFfQvBlEl7H
eCujXfuo+owi5bomA1l2cnPSdakc8ScyguFebqiTDiD6XmIlHx1FsJCLNQdx4+yuhQgQJbMWPVSd
fNXLHUzkIvCFYD67mfEJCYhjriXf4OLaCHurZuh0gUyU5+G9RcrDNaP1iY+ZKM33XHCA0htn3Bp5
XnMHcD60+1A+v8Y/6QEEnORr4EaMVv9A48r/WDBIfrztDmvhjoEbBFcYI6DesnA6GtRVqBd0jyOv
bnddZYaHvjNg9+rr+ENW+ujNi6H2cdC64tNtyyuwBu4OlDFmeiqGWJbxrs+jqAzluUAf9AxaKoJ0
lL3mp6lBBUov29xJyfC9CuUPntofilpleiuOqmOiDKETaHAv8Zpxb/+m6z3nJyE9Q7NJQ6xFnP/+
LCGDzKbXI41hF4ZEusBhcEzXdkZkJcEfn8JLQ4tt77qR/c1Zu1x6rpW0H4I+fUsQAMgH/fftNV2f
RFqPaLrO6H/600u8lSlGmdkVnMRBaYFWJ0mA2mnrF2NpR7xqTRu2+hSN8XostrBPq6aJr0xcgfai
Yni5nZohBFZZscoAySX9+2hUdq+krmr+zLpuo8S60t1incz2gBYkfF4pPwVJ0yjvb8t+FCHZhyTg
e9YFwUfk4iM97na1F3lfmK+FgC1lUtEuRB6F0uD/8bvu8mcsgkOmTLlgKgQHpfDSHwG4UN3Vkjiq
N1z1Oo5jZ3ZTUabaezX6MyUJ6KaOzxoEgWKHMfAgn4zIaf38NFbDRsb+/rC6zKQ5ojJIMZA5eP1y
OiazijyMMqKR3IXHSS8Z/e+i+1iR3wIFsTIj6SKnsyLRDsTgWHf5b89sv8opLEMZAheJKf0s6upX
nsqfKUtlPMYjgbr+2DhWC/uGknuGLafWyOCXyTzRJEnuKOiyM47dUxpsiQleB715MYyzgTRCEnKp
Cp9BZpC1CouJk1GGrUZT/EevDMJXxZyGHdUmHUldO/f8LVHHxc3BU4fEVeQlznsEwfSldleuFmKZ
++Vol7SCtAOZRCne6fLox3da0xVbHZT3V8bZV6NwBT7XAH1EcsORWEoimCYKT2FapO7cYY4gHUOH
YRaG72rH+pGezD0jsSVyRAokUGbtqBCvbByHqxXPv4CrGBrrGc9lKpchYJyiQAuUkb5oaCiPrSCo
rjqK6i7yh+bPHgjvi507E4Qa9hc3vTSlqamkpp5cuWbxWVJPXvGWNxsjaYv74d0EQ0xMGDHHzJN9
YUIP9IQrjfJwVInHQVROjaRt5aSLoHllY3EH+bGpNFJtRq4O1Hi0k86uH6MUpi/GD5xf3Wi3nZ3F
J+3v/4YKdkmL+259zg0ZQLCYnl4WWBp1zGIxViu3BcdxbAEKzCyDc7H1Ln+c+9zFTnjx7MaJYFdG
R893q43PuMwL3n8CE1wMVszoYFKsy+8YVB3kFakFHOLQ3au6nexz9A+Ho+rO/NE9ss1HZWMCdW3P
z00uvqtstDTeVSF2i6J0k7a3/cl3Ck85ZiK1Si3YWOL8+F8eS+A5QD7INOYE6HKF6qA3E0zkqZuc
/CMTasdZUe+/EGNYO3zndhauVKVhSt7lx671Gj9OEALmD+FDe/Dc4mi+QqY6fap/Nlul87UzQi2L
iQ8ID6+Hnws5qMRxEiLXjxrxXh0t49hZpuTezmoW19+7k1jMPoOFgOrkClmlcYXHoZSmbg99gE4x
u7JQemEOz+y6DVPLVyK2aKbyPnwfG5eYLbz8XB2yjn4xz7nmRntqDOSUAoYmpzx9sToDZl/NGSSm
DcfpVAni3tQ/Rv5Gln71IXmegrLisSrBiUm6fvkLKh7A0eDFiuOJYyi8hYNhBR8qEwaPn72vWuNf
tzf36hNijvfAzLqi8L5ZApOiqI6nUcRcbXKhF79LbWM9SzzXzF16YWGxIKUqUsVrsaA9gea6S4/+
SwjyKfUgAZyZTLeuoU2D85E8y+zVUZa7MksUp3K9B+8lhDPPdDtnGG3R/W80CDe2cIk0iWJfyHWd
BaYN4sEgJ+V64y5aJrz/2UOVTvn8qaSrKqoAPnuoenqU4l141H6msLIGj/qe0/68RXa35n80wf6/
qfk0nu1eb9X0ihRM9Vyt3lsNMZzZbsTg1R07s7F4LKgAZ0EYYwOmH1LJV6vfeLYvtWmuNmzhdHLU
VG0xzqt4Vxct9tW9ZfeHWf+qhGmeIOxEx8qxvm2RzS8bUljmHM3TWXD+vE9DX+5f1I1yrI4Da3Pb
HXMm/SFyBQju+71ypzjoru36Y3C4fYhX/OPS6GK5ft4AOpmNJvez6Bk0m/fWASwcd/YWNG1la0Gk
keQZ3KKscjkTNgLcFYWxUx31RXTEnSK5sBDEH8nxd9ZHHWmp3I6DneQUHxtHOOVfNpY6L+XiQmV/
GZGALhxZXK7q5YWqlFSTOsx3v/qd5Kp3iqsco9f5SOj2sGtzWyJbAfztKhsP+euEaWF6cTloSam1
Qzub3qOnBp7XvIu+kazBgxk6of0m7KodrZwdRYvsbjyazu2lX59MVs7U3/tIFawt89+fnUyK+vBZ
cWU5VAq1r37JS14Qq9YJsz7YqE+vLxXKS6j4oLq5zuUZWA0VfVKd8S79jMYGuuGDK8PiHz80dniK
If6MHo3JUfce3KMRKkNbYfzq1mezKWbM9z4TG6gfX65WpXvcNUWromEVugovxal45YFne8FW52hl
X6kEwa0BJohq4jIP1umHD2Is4dDevRJ/D6gJ+cP45x/vwsjihHpxLosZVSgnVd+q8ktdn8xNROe7
xsHibFwYWdx8RhJSuu7mlRyM9hA48a7OndypjsIn4UeR2PKejJrj8Revv60u2HXqNKNV/9nGZY1v
8GpQ9Q3Ge6QtxF3iCh8bu4GAuDn4+y3CkBXvuDC2KP+iIDLF+oixQfqcJsWHET7YwO9c5Bbd26fu
+q6al0X1fCYt5b25sERfXRm1+SQo8b2VIYyXf/pzAxDi0LTnDURjb2Eg4aEsjiMG1DHdVZ7v+MXX
2xbWHPzcwuKVZQ61bCUKFob+NTb2bYj20kaG8g6dW7ge6aoFGfnMz0bT4fK45kZpWWFX67hev/Pu
hKfwmH8U9tmpfMQPXwI3dmrXtNEksvVT6cZv0y4nZj/m+8Kx3MLduidW1kyzB/gLXw2iruVna+jp
S03d6NBWpve+CYWu1XyUk7c/3lmYO8F0cP3O9bnFqiXICYD7y5pDR9uW/PJQZOY+aLewNFePSAjl
51DMhUvzjPHAy82VvXrUdaABbG5zqpFBmGXSq02h1pU9uzCziFHQGAUFNLYaY6jWd6lsv2QB/Oqa
vBEKVxL0y+UswlTTDVXlzXb0B+OpNd6B/Ig331Mrqu9Fd/t1vBIt5ll58ExUUYEILHLaWlSLVoo7
zTGj16A9xm3thGRK4VZnde0UXBhafKishwKgTfhQ4efoIB+CA32We+FIG2xv7cNH62tGsiLsvL2I
QJetPnl2ZaPo8NjtZmXybam+leAFYw14VyIXs2TL9tXoJ0oT+ADQU4hIPVlxhPDv2ydgyU8+57sX
JhYfsxYDfRKTmofxL2mPbsuvJnBlh2mnv7zCnsdWBepIwY8Sknk3donW+/5YuNZWS2BtpfDn8oCn
8GpyFC+PSGOGQhbUHr67r++sp+g5PSburMNKBY8hm1nIasONV1d+bnIRuFVt6gOQGrjxS/kjeBt3
/aH+NBP35w8zW3+EmMWv/mvymD/3T4HhZLvobouZdc2xz3/CIrID7Yt9lIk0JwFo3vrNR6NRXui1
5Q6MGFuz1mvhAb7KuT5BTAMvdbnFlZrBAB1pmlO0dzr18iQ9BsFWSXCpv/LuT1SUMDGPPjK+cWml
VRtLKQY+ZLMfnU64mzOJ/OA9e28RVSykutLXxvkiPyfk+dZduhe+bQ00rbrS2S9YbGo5KcM4ZfyC
kpK5r6OikP68fWjWdnK+NcT32US65pdrnDrDLAJkdByFmmfVML7UoiRXvv65Feb8wQnBubRSNPDD
PpY91gEQ/SDXQBrql7DbOP9rmwWzExVkOLQBdiw2y8hoGYuajziF9UM2/4q7jVLBe/VkkViAFYF/
mH959y1L/QVEQJ1SBTovEbQuHrzTr8mJn7eVHNeO0rmdeaFnr6sYpSE5SGIW4tdOIkyu1aknwA6O
Hlqfb3+YNVOwetC3AHGITeXSVC1MudQXgexIXjTsCzjc3RoGfgfNrcHtjDbZCo7ztbPcw3ODi7WJ
Qh37teDLDmIioe35DyBeHNrB1m7cy/vqI8MwfvouzLYtxLxqmwFcsMRAjigUXy42KT3w9dCWougl
nMToJStFO2/zJ1Wv7Xiro7J2sGbOx/9nbJHBVIFk+VXOQuvGepnE6QCRMDqNbbaxo2t2qMLx/dD+
lK8ep6Nn6UotDLIjCtbOUFDhLdu7usjd246ylveBEjNgi6TfrZmLw2VVqBW1bS87YRvUH5Q0yA7M
WhZOM+Smq7XQ3FmBTA81MuqXNGnkjbO3drZhfWTCjKIjPZrFp1OreNSGSZacQUyPINSOjbA1iLF2
FM5NLD5YpJVJ1heYCJog7p1A6MOnTpDH+1TiGKS+PP66vaUrXw44OoGEgSZqG8uBNqvpgkkOTMkx
89eyfWjUO1HbYDNbNUGdhmRkFg1Z1oP9XPQyH7CP03YFE45Fl98psRXuGA2bNnKQlS/0nu7QeYWM
AA+5PFx5V09TnwkysuJ06GrDVraQamuL4TnH2wN+FZHc+dKCImhJ4CNU5sQ9wUMo9moZHsYx3pg1
m3/oIkLNKQWCA8y7kgMsItQwZGkHLbrseCa6dXoC5OA1+WkyDeYTsfT+X3jB3CrnC8GmAQ7vclXg
KCrQbJbsTAzsdyPcKvEnydpSO177OjMn8Fw/AKuylHVINa+WhohFtXVk9+anxNg4oGsFH1AadIsU
njVoQyy2jVgQ521GcC0ru90F3/rPKTJq/kP+FWkcJ0Wyur73+XNLIHKt2HNheHabs9uyJAZHaoph
/WFwJ1dCI8945GYuHv8LIcC1fYSADJZNax56XU5D55nnT5FQyDx/Z/HW4V5xWeSn6ZF0EPUh4Vl4
ux0kVu4s3hHzWxsRDIqqi/xMyNRGD72SayRukOQavFelYkawzAf6LprQuqrfHm+bXAmEZNbwHkAf
AVZzWT3LxIq1W5hM/d4ZA/0gA3+Okx7E2B9yps8Z9oWpxerisovD0K9kp1f3QfMmITGohz8UP7Rv
L2mtK8FJpmkLNQWX2FKCe9CqWIiVQXL0HrnC+GeeS7sRQu4ZHmKZgOGq6cHr1H0hAjsotiYJ1yIX
OBgQv4Bh5trUpYv6mtcJddhjvdMPzCDYZTTupGBrjH7ljual8g674ZIErX5pRhubJOxbRsfUg3n3
n9oMQvGHLf9Y38x/7CwdRM9SgL6gpbBjfZ07WY1du+HvWf41+GNcyuwhFMN5o7yDaxfXipwlul9Z
teR4D/GjuCOm3HXH5IN0KE+5G+w8IEQhndst0rslO99/PPPM7mIvayuLKVY2Erl+s8/u5b8h2Ynv
rJ3+Oj1KB/L+Yu4ZP2lbYXTt8AGuowEAmhCXXeRZrZ9KWusnkiNSsMnerD2Kn1/8T7/SU/6M2KcT
P1n/qmLByYDJyGK0GlTD4hWQGIMgMIxMM9LuYPe1i33HN9WfyIWO8/5ap83e5Fog1aGIgRCB5Ocq
bW2g2Q2jVKH3eVLvBBsusQ8zW0fn9C6iqm5y96/uCTqFiJcx8Cijh3l5OkAHpiD+ddZ0Ch+NvXT0
D97rDEKLdpa7VZFZO/Hnxhbuo/oVdJ+wPztt8iWZZwrCh6bfuBrWEhUS1lk6ivF7MpbLBXl6D7GD
ygvDT/o9vH22kT6kxn08FjuzUpww3rC3esWfG1z4JrDplIqEJ713spuT7vg7ZMLhc4kPs6SwZ6OC
+5Q8bLXf1q7Ac7ML70RppSKyYzYOPbuWToJQuJnmOaVG3NlKx1b8kjMwk+czFcKw6iKboKWK8mwC
YiPXKZCWxd43v23cRSvfjY4xzz3YaWeOtsV6giqbwN4DCACfWLjNPS/gg+RGT7prPIz79r52Pdvc
o//u6ht42rUviEIrCToXOAjUZWskGcV66GNW1zuig12baPqz2Ed79Zv81uxmsdtRcozIHrfuprV9
5QJ+l7wFEL5EM5mlAG9hWyhOYKLNoz2r7Zfb27oSOAlgUJ+QRVOaWd7wsmfVZieAO5iq6M1icN8e
5eqxnMbITiJ6xretrUAPeIPADEDFGT+5il9mpIlpA/oCKJG0l3f+D+PXrIiJEuMh+ZDL9rQbdr5T
vm6jHq53Esv4D5CwuQG/nJ0A0JxJM7OE05lgwvwx/azWf/5coH49z4biJaCulwlLE3hCE5B7goqR
4mNSAG+d2aTcjU28/maY4dEwq5NBibgsqE3iIPv9gBnlKTg0v7ITCF0XKbnmro9smDq1wyyqqXxT
3m4bnqPv5RMPu2S3TKRT+YQp7TJyguxTs6SyFEcqzNPki29FEB2lXnnso/w+SxHVNSECaWLxdNvu
yqe7sDvvx9lTRdVnAVWKygwtIkXrPbfmxtt1fWHgnqEagrJi+QhLLBEO785UHDVH51ZPftWlEtqp
B9pngt2r0F6niTHpNO4Ot1e20oFgS0Ho81bVKDgsmR/UvtPzNmJp3V6/69z22DpW4oyfh1N54Itq
31vXuot+jNCm7eQ9qdP+uAUXW9vduQw2a5NQ7Fh2mLwq8Mp+DFRH80UnTJG76zfi5/WtDuaTjg7j
QzO8YHn0TGZ3ZSlRORZg9aU2sEspY6xsoyKwsg7mDZh54PqhcrMM0g0c4WYiprQX2sRpG2QIkw0L
K+u4sLBIhdC+UiLYBzSnVX1HSwP04E56JW/EyHUr3HM0niCAWKoe9VKpl43GiK5kDO6QDYyU1XbW
brwQVvBBNBUYvKF0AsPJVSS2mDYY4jg2UZkL/06jAPG8H3KM742tW8q/G+N7LzNvEJtuzzBX1rX2
GOVOADJKqqnnqE9RBZ61su5g4HZ6xuI1b8szV+5dfiOtTwQ7GJ+5GpupKi1rNSM03xNs41V4Uh3h
i38XO9Uuewwee3fOs7OHTbvXqQajojMegNIP01BLPJEwlkFRK3QSZibI/K57po7ghDsqtppd73sX
ML9TPKgfm4fNVOPaiy9NL3yMYrCi8PV1Z6b9szq7fKk/BfvYaXYQ4tME/b6tub1lco6OZ+F1auNB
DSNMEhyQuIm/0nLaODnXN9bFqpZPX27MpErmVTXxJ1lvXcXAtTqYBo1p4/RsLGbZmOs6OgiBF+lO
FSU78oFTW4R/XB2+XMwin0dkyDJGRoKcqngjsCOZ+KSPW6rHKy/pSyuLdHescExDn7fMjTqbOueb
9TMSXOlneEhPzWOi2dInn0nnTe9f20EkIKDHpYqFBsrilq/pHFdJ2RtOKLzKyc+u2uK1uX6YzIkL
uTrVW5jn3k/9mb9J1RjDopSYDhyCTp08jtpzoWiOlTV2LG1Jkq6s5sLY4jzFQxYIkJ6YTgmfg8cb
LxH+vn2Hr4BhGNGmRgXH3kxp/F73OVtPF6qZ2lE+5nVgHua+XPpXeFDt9C3bjR+qvbm7bW/lLM2T
4CTRGpM/8pIudkCLKrFa1XSmWNhp2qdYMg5tc0yizWLOdVpEA3+WL2B66p3q4DIwtFnmK5DMm7ig
6KgP6ov6EZZoss04tv3v1g4kNnSoie077WvobkXh63vw0vriy5We1FQ508hOo0XHwTdcMRZOsMtt
JJdr3ni+yEX0Sz1u9S5ikbGMsNGbJj7r/tE0nxpza8p+5fFzsSJt0YlpDM2bKkZknApgxIyw7HfD
KdwFbnaMPpu2dxRecnc8lh+2EvdVFyX5ot8J9wh8c4tFlmlWiZM8spd7/TDuAi6z7qifQsc4qPfF
YWtkc/XT/WNuqUhZqkYBzRzmWuC+ffS3OSquFmw+JldPwtw4mXNo/pzP/tnBq2GIZl6KT6e9jrv8
sdjnD6kjvxkvc8Uv2BknV9iswMnzR7p8BPERKUHwXkYiGuqRS6P6aIkA9VmbeMgTOxd28UfL1p3S
OXUfurvwrXgMn61dv28+tyf5uFVEXlsyILhZV2wWPl8muUopDe2YSoYjjY9hcvCC0LGqH3KzUU9d
yw5nhhqQSbDt02xdbO2UCkxKjaLhJKHd73SKf+ahcDV32E8u/yXZ0T48eMfMcDW6Kr/BvrxKG7/h
erQQ1gaae3OIowQiL0cLGy0EV1GgJNA7zMN+40X2PhfB6If3tZWZagx2W0S3K+8xpE7maWOZEhOc
jItbNwmbph0yMs6aTgMQsPqTQHG1OSGCyzDGk/7Wuu299tC7imP8KA4emWn2adxCDVxfWjgXkuAz
eTzsLstqWkcVXVRianVxqntO7ufGQepaaSNVuj6lsxUIdlknXERLBlK56ydByTFg5r+k7GurCS7l
0I3banUpvG9hQZ4LB0vwCBSTTAjkJmXHunC7qX+Vs+l4+0JcXceZicVFYYiBluKqnpO10XM8CDhk
hRKLrneCc9vS1mIWYTTvFCsZkKGjdAwqMgAMYA5V8G+MMAnyDvehJrGoT8u9b/RSYnlOMu4TQ3ez
ekvPcnUZZxYWCSxiwSjrQADqDFMb2moifmNMemMV14EK55oHjJi/nlkeFjaypJbVLlH5KDlNemVs
oEivwojLvAL3Nwlbu7Zlb3Fw0ykfPC9SPEdpBcM2A4sx+rEr7SL07pOx3ErP13yOrIGKISiRmb7w
8haopKgXsxJPUHSqzn2OxBNT89mf1zSoys66xLAtwUSw5OSY0Mg0ejkQcDj4+vI4esuT8I8TIGwA
cKAmq6CYp847e3aLopJn6sIkeE5riPZYT86Ua+g8HhIzdZR6S1dozffOrS2uT0MMJan3sDYkwrHJ
yj3qGN9un9I1Vzg3sfg2YQk2xBN9AZafCiRKtFcYIBDVz1P/ctvQ1loW4UDwGyVQcwyFQWXZWWq9
CKG6UTvbsLHMGVO/QrmwxIYnBw9qVit2SrfA/Z8WskTsjuAnpnrASMZHiaV+nxXij//NxCIeoP8k
ar3FdzfE6KMwRWjoKhshZ/VM0vpl3I2oIy1BmUGupSlqUoJTVflXXfJdhJh+lOUWZ8yWmfmLnZ2X
tqoTsdVCzIzKd19rfjVZ9JPa58aGXb9L5mP5z2rmn3FmRisaVLd0VqNGRWnDDvokKfmjIUh3hho8
RMX+X3wfhBhh/mHiBszTpTljimJVgNHMEWIv2dFyYrihm9qNIaO1vaOOB5qDBGvmcru0AuGXHgaa
8m7lA6pUIUo1iahv1DY3rCyrTdlUdwmNE8GxDM+OMybGFSoo6haX8hxHLl8CxH+wneCmmbynRXe5
GK1LQrWoMKN6UOtXcaZ+NrvkUaogZ2mrON+NLZQ53lQEu9vf6h3cdmV5ZvQG5DEDYxYpAsBKg8qr
77vhZ+2XhvIhr8neSU4VlPiOZPu72JGAVklO/TykNvqIbsgIx7Cz/t6ezFl5W7INZz9mcbJjc9S7
aQx8cM+n8u/2M6BgSEjgMq8/9q4M2GRrZGIFunZpcXHXDwGCWe3A8o3XIrRnUo70oN/3X607gB77
/9nc4miMXJpaW7FAxP8ey8faGT7ob79ygDTJ9y3gzvz/uvVlF6ceiqZxKmZbutk/gzt5iEb3tvOs
3I5QfMGDxycDQ7Is79HmFfoxS5lUIk+qIu9V7I1nTw0tZwvMsVLvYJ6AEWBeMRi70gaYrGIqvDJk
jjt7yozjuGPu+kn7Yp7UJ92yq0frIXg0Azu9V4NdszkLt77Qf6wv/VLIokgSsD7JPNQ7Pbj3M+2b
Glvfp8TbuKVXIg7cgpCo0NcGkSwuPpuKcm6jNwhDUj6Spt5RlDd1M6VeeZSzn2dW5hWfXQlxGcxs
q1iZH8RoG8Pa8tK8Fq/BvrHv7/OO2czIbhiw3rXHGeW1pTO4/kHPfsAieashydKjih+AYIVbvU2e
7X1O74Jo3w9O/VAdEel09eIYQziExuJuq/K5UhO/3IBFxJUlFE+bHPv1TgGWTQFmp31JnZiSQD/T
mtneB611m9gN7rZsrxxM9h45A1hmucCWCFbNbKOsqUy+MEJTttwDCE83C1qrbjQzGUI0x7NpOYw6
xr1ZGZnAB76zXqM337cDuAmsnXSIfjSfQebaCJJsxIOVMgubemZ0sal5Z01yIWLU/yH/Pf6ogSfp
bn5PXde48x31KGyivN4h54sod2FykQZYvEARJsGkePdejLxTT+Ne34sftmL3dRI1k5oy94Bg3SwT
vjBUhG0UmbleuGb1UUyeO/1nrlh2U/1uuo2c49o/zi2BMbk8m4jkSmaSYGmsfufZt0H8ejtsr1x6
lwYWd34xEdGNiL7ZKHSHKXhU46+qIruZ8XMghnqpYP8fadfVIzfObH+RAOXwKlGtDtOTPQ4vwszY
Vs5Zv/4etrHrbg5vc+1vF1gYMLDVpIrFYtWpc6z0ycCsmGSNT1O9/RvzDmgkUC8CdoctPNZ9kQ2O
GjUE3dpjtYRHefqqW6XXDI27rotrNfltEvZ+GS1beX5L686//gs4Gww6CbBnACyAxIeF4qMfErZS
BDkmQylB76BO36NQJF1xuvwuHROn7swIk1m0ztKUWQojyKZUFD5Rtt6CUth/N9+H3anvG4hcVGiT
Lvwsqk+Q/puUGjY7346BLxtWQPFpyzcvfNO13f6xIN0qZOfgHA00T2gZG6qw0Kxl/Anj/h1GkmYg
6RJjcNPGflWVcAMZwm0xVl/QeikFgYb3AVEBhO8gjKpA0l2us+jiqC9nuSIQxQays81AT2lpf34M
NRXBDHoVlI6OFday0iVZw1qpSKUCdS9N+VZr54frnsg7ijBCi+OoweOtxHiJPIM0tGlh5BccUHEb
rwgMX95oPro3gpP38U5AMVqnJIYYeqKqz5fbBiJtaYTCd0U661BND7m2tzPBgmiEZ73+3ARzrUOc
AbhAeazIip7leIzSfZfaGGiEpHVdemMSCPaP53oq+AIpiAw4NlaveFXMtEkheQvOQG2z/Ej2qge2
Ow/XwR2lK6TYijSQe1d0h3OuOrqXvw0ze6kuVhiPvwwrkFG5S0nhNSS9zW9PVj0xrxN3aw1sHz4f
yCbZG12Px0YOoVNEVvN7DXLbOHqMyn0ulxsbDOX9IJKp5BwyxEasEDSzwK6w2T267rPVq1JJFq1K
/RwtBm/WNEEo5vTAoAoOgICNo4zRRpk5ymnSR0uSDGhW7id/HV0wI2C8oAkApI63IZjanIfiGRjP
yZcP0FLXoWYkSLg5T+CLn8BOtUWzmdd9iZ/Q+RnQ6CBniLbaFgy7NhJT9Df3kj/iASwF1bNKnADz
9fvSn4/VHZocgqIGLx5gpgm0zcBLgI2fvZqGWbNnRU3gzw+Tb2EvMm/YpLcUJSQJ4zbPiS+sMdEn
ide0b+y0Ii1RNh1GAKJDF4zb2Rv99bUgEvkL7jqA987Wx9xQ4MToO02n6wtMyv7nF3R9j6orfmJw
ot2FKfr3Z5ch5JDwYXUsbkin9KGoptSXrd7c1pCh//LnYQh8zoDponkMdRMW9dmsELOvLNjqSfOy
+MaN4sYk/K7fafscsxT61tlZpPFFAZ3Dj4DtRO8WMGdKs83iXyyjmpdxzOn1Ub3Q1mIYTPt6Bzw5
Ke/oW850gdiPbxeiuvmDfRAn4CcAGxPxL34CDVtn21xFq15UNX7C+B69au+LD0i7H+4ga7spdMja
DhvLXw+Wb99F96tPP3R4m5HuSf3skEoQTXgh6xcjmgIIzQcZ+TVrUgC39QoI5uoZ99CXOBEhWXhe
RYeC8ILDeNAHAGpZxHUkR05JSgyLpuOtkT1FfwHVt0+TR/8YYS6Xfu30Zg7tkuQQdult2YMEiHfd
ZTm3CfCQSDrQm7ZghzER9eBG76ewJKqxflcqHWjvesHArfXZ6Lrak2v1vW/lvzAKgQs6BYsAB8DW
pa9AV7azB426a9NhPKYCO2DU54dpmn9E1XBIFPVlrFRBHsfLisFQB6Q+apzoSbFCdRJItUDkj3n8
zu8lJAgOJo/Me/POdpebeKUjF9CRFjKg8Rzl3CqzwdUqtbhWYJVWWHpcIKixGLezN/st2H26XXMn
psnjVFXQJkVrXNUoGT1C0eUGr2Fetsj/ULWo3HmTPHa3IARA+g+yB/ASYiQXRKvR1/5RzbzlIHz+
c5IxiibDx8WzilKdX1ovJBA49+EMn3roVXdEOAIRW4/YoyMWjvvRNzd1YBaujanFFCBh97pLnxoL
TCi6sM8kn0lfqYm1xg0JvymVm2zBPgea1338TO9zybNAOuard0UUZLvVT10vIeMtwpEgCPFuVWRn
6LSCMRx1PPZ1ovWFtKyy0eAyGMl0O32ifGfhE3Yew9fFHYAe5PrC6b5+WDcmgmEVBA1gh7jcd2M1
0jW0tYbY1YsBkeM+f27j2V9sQXLPcWm814HvwGsFnWoWTr5kdrMoUteQrh5jd6zS1a0m+6imbfvn
gQI8UuA2o8UWyNgxgaKxJDnRQV1EKtnZqbH2Kcmn21lOn0ED2nsJSLRReREtj3N7oOSK5x5FCAHH
zuQmqVysspYnDUmU5SXUipd01rbXvxTXN85tMAubllTRkhYu2hNMgVA2Yuijb1qfkuHJKHnGQlYo
3kej+g0Yt4TIEtBel86BYnWlJEnZEFUt9lFS7eP2Ji0er6+Lt3VnRtgUOjW6LLetqiFSjfONZt0L
aJ4Fe8e5saBogKIK2Ivwmme5sCWnNWrwqeF0O9I4eVnjWAPSCfQbhve+sZJAHcswjrw0MvT6G77l
UgsCDHeVAMvipY7RPcw7XG6lOhSl6ZT4BeoAkaweTzBVlP/zQiiCN9DkaDxjwoU5ylKZ5IlZwj/G
TXbbg9uAMgabXzMwJY7ouUWeucUwMPljfQqDkikhfQWyU6PoqsuV1cbUanpv1ETSXuwZKvDd+6p8
+XMfObfB7F4oqZJSS7AxKdK3Lu/2UzV/v26C5+uUHxa5PVbyAeymFc08dplTE4jZe2bx3mYYyW1F
g5RcK7TaANrh04jq5WblttMmkrTWJNdepL5zY+UuSv8i1CKfR4ULPgASI2azzEwZm9ieaqIC7bTo
+3iFzIv56fp2cfqt+OyIsaAkwaQaDtblSqY1jBunVGiN0nhfT74WkxnTf+AhLP3MFpZNaLBhbyqq
L4ERUdCKf9BlrNNYgXTJUuP5R2c1s2DaxNtaWAjltLfoin7bYfzZskHgZeBVRkaQkewozrQ6rrt8
o94XaCevnrUHrFbedDsQEH5Ohe1KroeA0IsWiNDQZ+VC0jJVQVgMwjhJuRn7B2hZuYtoFpy3lSCw
BGAMMFNEJPobzt5dXTlnZrzgtqJbSakmJhC8/Iee/EeQMhWY/G2HSeqGugVGgNrJb2YigYHB3P0i
HBXhkXmhDzBVeDwAixRKermgWMtCDNOj3hRBqkly3iz5U2nXru4ESygKszSMsn54bovZvFpXlLA2
E+i57MKggMbICkKJ1qX8GaJOJwcHjA0EadapxEshuJfrstvCbtvIKkkBCZef+Xdns97EdHDf044D
6CiTAChkdw4gSuBVz7TSExERGJkz/nb5I5iTbs4t1CKKrMUbKHlEmQ3U0w/lm3aAsowGnk4wKcbg
tgHdMBGRM/OeX+AbBfkKTYnROWMdSIpzvVnbX2c+nHfRvt+Gm3FPQSUZKJQ98G8NGHkn14Mb57Km
WFFAWlCSgSI6407qFPa63sBsKQFubezHpRAkqbxk7sIE40UdDmaopDBh3I3E3uOq3kiP5n3i1S/Q
m/AwNyp9v74oXsEHKTFeeFAmQQmfRXEu02x37TriXgji5xl+BHKSbb0bbjFSuOtd6Tj7WovR9z4Y
7movD6qtqPLNiTuUWwrRGzUW7CzjzmUdrnIll2BtNWPPBh0ddL4A0Bm9ohvcKn4duuiomn8oAgsy
GJS9HdAG4R+0tNloh+GlSQujAlvdlMB72G2wgjbTVVtJUC3guQ1sYCAKUxGYZmWWl01rF89rDA7q
pA2mvL6Z62h3/SNy2HtsG4kswB0nZRm2lWzI2aDnvYMqGNQBXBDpHxLPfDL2hpeR5vN1Yx+vIkxE
0ncUshXIkLED/ja02cIWmiQkHRw3lQJbx9zVKhh65xoBOxZUzlC0Rm58GeKszoRuU48ully/y/bo
zqNJmuiPaRaxkjMjTEoEauG+aHMYScOjpYDCQu9cI7MEOT5/KSBdwFuJkhkzSynVAnchtPyIo9s3
ZZQ8r510qIWVME5AxmocZNpgFYObsX42xIW9WCNWowflCCYCd5hJuRkPFC+RP4IpcDeiCl/hWN2J
LtqP6nDgBzi3zVwGrdLHvzqbmAd91mNvhlI0cT5n+wr4l8TLXxtCG9RT7yOIfRJdiB+rFWAnQKcY
XJk4XkigL51FLVYQQ1hFRYqaQreq4l1JI8hgNVOQ6dPmuvtzKmLoXqE4jso8Mkt456W1ENtfD1JP
b5/5putc+zVN3SZyp8bNghaT0DSCRW5Su/Jz68V70Wo519/lD2CuP73PMBreIK2ZN867tSnBVjce
2m23KXZS0Lq5X39yRLfEx/QGNm1Vg4wAOM+gvne5aE3uw8q2kd6ERwwjutHt5CcHOoOEyjzuCwcj
4IoXefZddt/dJxshWo9ziBCloZBA+fIwWsocIm1c86kcEOA0XIyyX26k2+ho+M5xIUiyQG3eHBRR
UOW4FaI2LUydEEgGY7MNx7rVNXxoeZ8WnqG635BJAn40kPSxf10S1zhlViJqpI/XIZXLM4BIpM0m
oCAutxoTL2Hr6MMJcgHGN3tnBDQNF3Fn8XYUxwJWNMphxw6TwXarRkaM2167kdRPLaS5B8sSJTR0
jy7TYizmzAqTM+UAckxKBVE19WEk2qbcxBu8BiM4KkrkRJTM0KuUsYbBJEyjAIaDUgcLsAiVWKmM
ZcyJXL1rMprofeQ6NRQIx9tyEUHtOUAx4CuAsoA4HZ7tyIYvP1SjTTMypzmH9t5MAG3e6rseBem/
oWGnGjk4eeDERM2NLbhF4aCGadfnpFxRqHFmNx8if8oMN5JF5I2cB/yFLbbu1rRrrTUZbEGl3l+d
wTO1etOHIemWB8sByBhw1S4Hcn0aAyscPb2D2NVQi8bwhb+DKVtFYFvTIxm/45+MZkuRhrNXo+Zt
HsQD3bywjk3GIx9ktxhsY9OaONWHWUnanFC+vBONFvLf9AlqPZiXf6J8p7IrvymS2wgHOzlH8cI0
c0iazJokXYfpBRmiBXLHGl3VThGcRU44u7DC3FtJZhtjM8NKaryPK0ZUddnVs9fB+frnF+SFIeZ+
ktdiiKAKAXe9QbJLqs61NhR1X/voXT/2QXxLrwr6KBW90DhLxFywBqpF2lNAsebyRCqF3GTJIsXE
6WN/lr62+eJmc+N2ReNeXyQn0jiYr4PWB9qAAIwxltTMmUYMPYFZXakfo7F3y1bL0BkfgO4wRj9F
XnDdIMdHQHKIRwugoijjsi2gfG3idYbKLzGhyVfvMu3dTAQfTmDiBKw5r/+oTpfOE0w0xkFOtrYD
dUpQZl1fB+8Tna3jVGc7M5IWahfnQIiQrH7Hy95Nms4fLctvE5v8oSUA7SiAEFtGcXAssdNYT4mT
xU1KlMKqa0wqDXJE4rEoQBSkjmuyVQe5EMUtelQvbqCTUeD7kIDTfhYTtpIotbtsblOyrsMt9nNv
yIvgPfnhM1ETaLJDzhZDWKAWuHTyps8yjA7FkF5ua0jhtZ5VLZAQFRG5ffhQjBkmKDlJPKdNl8Ab
+nCjleuLXqS+WoekV0XqKvwVgQ0WCSagW2xhZRjDpXHMCGDyolHMg7NkHepokZ1qh2mF+MMf1+qw
NCBpKTc3RtjRFbncQbRTUW6v4BkLlIgHwJPGfX2bolIn7p/zdhHcD1Qoiio16YypEs3FDpWshLSD
VBZ+I6eo9XtVUdTpgI8GYZvNrE7NvLnu+x/fCHSJp0BBh+bQw71cYt6mIAFsFdyTT/aDtil8IKHH
rY6WD9jcguaZ1iVFYGHeWikZFmYQIJn9oWncKZVdjSHUJsrIdmdMfjk2BqBsadM3P64vj+cwuoIJ
ISjy0YEE5gis6aqE+jwnRFZmZVPk8kMHQg9Mndj31w19fFRjH88tMacgksKpKkH2esoKMrDJvFAs
FGBIyAuUR90FuNzcFEAmu6mQI/UjdO9knArLU24CLPfyI5p2PDhQX0zQTKEwKLw+9mC+7F0rUAlK
gaLvx9/V3+bo35+FZnjwLNkpdnXInzLJ2g9zGMyGJXBNXoTUwZf2z6KoF51Z6Zs81hfEZhIr5eek
aI9osYmEoz/cznTjUN4DcgQUaQbLKFPKuVbF8D7SrIOrt0+G/WbbjTeO6CTbIlIvgTGWT8bGfJUu
Q4CBgE3Kqxo0NDBrFH6t+i/pUgtyON7mgYwR/B8moMmo2l5uHhhHpKJe8Yl6CJz5YWRIO7OeBsEn
+liGxv6dmWFnVBWjR1vchBl18RTdr3e0oaE8Gp07vYOTWL4BpQqp3q6fNV74oJP+ABbgWEMhmFmb
qa+AFsAxhsR0h2QfFgux5A7TWoLaosgQ88AGxWuWNeaYEIgkPWjrAYRyeZ0fdahnXl/Rx6Yh3UdU
tEFiAugJMHGXS+qsOZfXRk5IhrDR3C7gVhp81MbG8YRlMnetn91DpDAm4AnCk5gkQtQY9Qg2ITn/
CerlT1iHdDGXGD9B3qMvBSA0NGT/i4gCDbnX7DAhWTP6bDJn2MFr+2e9W76tB0odNXta7sqx+x+g
xh9KUszmMtFRLnFIlg4WIZf7MmDKlsqBWnsVssSiWgn32J19RyYy6k5fDV0BU5qCx3d2bOSn654i
MsAERV2SpqFpYaDWZrdt3ntRivURFc/sFnO6Jj0zohxqWkR5Mo9SvhnB8gUdesktSfaN0ggt/R6j
Wph0A7csSfdlIKJMEq2ROXa2MScIVfgFsrpXwHJsrrHgbcG9MClLLopXGoSF2fPWy1VjFZGJ8Eja
m+nFOswHCljWfk534ooB/b0fPf63MeZkJQXIYuYUxrROfdUb1ZudZJOkGPysbFBvqbt2KgVuwjWJ
6qujIlBiOorZQmmYrDCKkE1meSfdqcZsA62ktt7ULPKhGFXnZzVE0Y1kDenfBGc8pUC1B7sfEK/V
nJWVhf42mZI4QC3WXa0nTVFJsorubl4WAvbmfy0xR2FMGqeqZFgywmNtWK41fgMy1b9+3kRGmNOw
FKlpZhaMRDGGWKGQ14DKFG/361Y+tuXooTtbC/O98skekoHump1rx3mJHgst3Wso4tULZr8is3Ex
mvEgrxMo1Lsk9sBg//n6T+AeurNfwCQMZZJIddHS7+Y8tXXmmq3gMSXYSTb7aZaud2pg5Yjer+j3
L9N2Qe2lH0LBq1ewEFYzp7GaeKon2FlNIPXiF83+cn2n+MHj91Y5zHkOE3nomxJb1YH60EQbvJh2
6tdhs/qIh/VmEcpl0P/hhwByZpC5MqFvVKROBoPVT+hQAXHTb9WngQBChDxARHXGfRGe+SI7UFKk
yHmKjnqCBz05zLShJhb90G4RIBXSALaE1r7lZiJhcu53Qx6OhBycrWBxusw/dLNSmjrDQzTXoQOk
oE0mCTxQZIH+/dmDQtOWDC18aqHuXpc8fU6cP27h0nOM0VBKDgPwHNtazbJWn9NupWl37uqhgxrI
7CnR/2qGCRdp1EHMIcJK2rgFl7ye3OHpe3DaSPCq5Z7Zs+UwQWHuinFIVdzEmN10C+PJTD915cP1
40R/K+vceKNQIh3w99ks6YRkGNGiqlNK4jpMXbtyxkOy9FnpruGUPRSlMuyGJlMbd+pjQ9R24i3w
3Dhzh4DxxqIswSlJkpEU5ZutQQqgeL2+QpER5g5RrSWxzHJMydSO+aYfoCwQpUNpgKYsj0Py58bA
5YNCDs4RpgCYOtIiJRnqcHNKrMjwlmmJSD8B1Nb0Itw1b1UARYMdDw1IDGsyTxZzKazVCteUqOZB
zm4VfXRNS1QEFhlhQm3UT3JeIHUgOGrfrEU7yiNaAkkzu9d3jRcazhfDBJ/ZcSo7LmRUY6vIm62v
Ufd83YBoIUzsmdask1oHCxmzfB9Lhj+ZqWtADOy6Gd6L9Xwd9GechbheyvRyybAOlMPcJMn8VXke
HIBVpk6QsogWxJycUaqtcJZhaRoTEORO7tiAT195+9/WwxydYTLbEtK+KcnbwnGjVK5cSTK+SQlw
e1IuyBz4m4eBXHSGUJHXGScYix4p2NylJK3sG5RWbqLc+Ob007cqXEVdGvrD2agHTCJg3DalK2QL
J3I590kKEjkiTytQ3O/9shu1jZ0cDPWPRwdwJ52bYg5qXuLsaKgnk3FyCLpeQCRWwfXPxD0+uqOY
iAYqqLyYoDNCXLKCpCBiQXlvVp1vFKrA3XjVCXTP/7XALKKzlSZpIligw/ZUun7aAMIiRG9zvfrM
DBNv+jk2F7NREW+st7K9m6qUzCLVZW7R7HwtjJ+Bp2AaUswYYS0dlUiBhhZo6txq1+0i9I7/QwVE
9H2Y6GM3cYbLQktPw9aob1aRO5duuAMOOEAhBPUeUgai4XZunny+TiYYaRJGQKHJhJt9172ofhNQ
sfTVW27+CwEQ/0D9dhAmHsUmaICbiW5qNqmBpK/d02CXoAYP+xIAnBo8a8ZoTeS644v8hYlPFbrX
6yDDX/rw0yB9N+23UHgHchPy831ksj2lVMc2GbGP4ad1s/jjrr5zbhMDI4Xgikox1ZyjXIiRoOtL
+wisOMWN3zvKJH+9Ua1oq8As5JCfZ6AEMQ4U7qLAOda3MZKXbSyIIqKDwQZFs6gqFJ7wDdESAnFN
FB9/dd2ym7zbyOFe3VQYl5U2goXSQ/0xFv+7ULYVOxd5Wcl4cAOGYO+p+qESnEhy3IxADEoQyPhf
E0MowB5AFsZhR4ItNW4WqIFikcutMXiqF0OvyaMzsvozJK+0r5H3X/qL3BBwZpY5H+0C6oFJQwIy
WBgHVo8Fxiiv7yP3LJxZYM6CmkrtrxTHllpXTgHaUJ/tOhbU5EXrYA5Dmq697FS4zYYkctPudgpF
V43IAuP31tzKTkjvS31KNqMUHodW2FjmutzvvWKLIVAWWcGJCycYN7JXrC5tm/Tu8EX7mfvJkygS
cxObM2vM5RkXiRk5C1ZU1asfh9q21JMHu5W/Gs708j85AVsbAa3srOky3EwDYLDOzcPUtLe1DXH4
63b4l8vZmphLtMSLpDBoQt2SxVf9FMdWntzEWzaKL29DEd+kwCnYooiSSUYa0QdCptTeWqOzW+WC
OCQywVyXRRNjrGqFiRyPX12NXLsWnB3BCXWYGGCuxhTh5Yicxsx26K95Uv9WWoKawf/zZUwZPN+U
g5edE7ET1EsrTBsDdbygPJZuihEkNmC3gZqf8RXa8AJPoN77IXxTdjwwBUFMkO3xl5FSA6iBsxQe
W8z9S4+V5M4nQe5lm/2xpgG9FM+M0Y949sBSSjsGThbGMBLspoAt2PYq8AP+xXtmg3EEqcy1QU9x
H6mBXvhUtGt969GfWPfGfkZTdSukDaD5+bUtZBxDqszJmns4hhqEAXw7iHZOkOL++5v+2Pn2MXdE
Jc9WUQ/YPi2BBGmrubko1nGBGOcmmAuiUUIjbRWYWBYvzzfzlz4myRawwgb4zNmL7pEEpv3NArVT
cauHf8J++yJzd7Sthrf9RM9wXnhm/epUqTumIoqC61YwgnnphLUdaZFB396yjDKZdawQLIblh+Bc
0Qj6/zsF5ugurUTWEDunWwP9P7xRwCGByjP20ovNQ7ztj7lnPV83yX3k/ev4UDC5tDhDxVVtVnw6
pQ0PKyQpunYkPbrtGFj3hrDc1quUQaFv2V63S92bXSmoF6Beia6VgxmbS7tJnRXAcGbIwYrRrZS3
2HlPcGOl6+t1O9S7P9ihZNcqVIXAJMC4ZrXEU6VYaoKGwTi4Tp4vASr7c1CNi3mcY+NdxeL96za5
+SZgBcCeA/8EXCh1prOIpctDPaWahtZSqe61asrJOpuSV48TJq9VmkRJ0XAA25p170jWdKO3E95n
vaH5NsQ1fKuq24chUVavt2sRxIe78cCBUa1lqgPEbEjYxdZcQ08D5Z02t8A3nC/HZc6kG7AcRLs6
GXshOS0v88J0NGYYHQWkWaxXo7Osh1UOxA/lxukeu0DydXR+QQ9F1INo3Il3pZ8bYxw6jcp4XGwg
fso+Gjdd0hmY7SqNu+ufmLuLJuCQ+Bf9XpMJOktZ1uuioWGzJNJ+gByRm5T5jdkUd0ohbJ3zl/Sv
MYuJPdFqN6tZwBgVWQ6tzLWESnTcT4TEATBPSgzAfqKwivVOHrFrUeMllI/P690YIlU7mYAMMBAx
d/GiKchJgAOAhKgN7rvLA9I5jTTpEio9YdF+s/XyLQ8xOVHJ1uP1z8S1o8oYmke9DWgAJp4u/QBp
+q5GFp6FQDy+T6MKvucf143QE8OGGPDbQvQJZUUAVpmb3LDyvDWmEvlJqXl1freAxb+GQrytf++b
Q65srpv7OM+HfOjcHnOhy5FeR9oIe2oRzF/M/YAbwvGqmzB2qxsLWBtICA435nbZaq5o1uuk1Hxt
sUz4sKxJmfUSxg0XKPdP9rEF6HEDLkcyAUZFE6cqGA8yBvld/T1+AeXX0hKZZBsHGmCCjeCdC4RX
7DtEQPCuZ8IsNNzmKC0ktJ3vqpfu1drSeTdQb4EF6l3xU98hf9WoxYgb+LYA8wPOj9l7azC7eGoQ
PTH5QqZH69fKg8Zr3zqCcTewkT7FnwTr5B3Oc6PMnhdQiQRzMYxO3nISkV8PNsqXy+aU3u+uW+Nu
qoWYBhQL7mcWnqnopVlmUY6nuFNDcvmnaorGmLiH8rcF9iEuVfZiJwOufrXd0ImlRTHAt1uIjolg
ISwoIWtMJ0xamJH3407NoDjpZT/qzy3UsJWj8kNGgKs8RaQayss38AL7Z/vYx3hvR7rSqbAaNuYu
68bbalhxl4ORREc+HOsC3+CbQ/4G5QBIbWrMPZTVyzI5OcwtsuRO7aeklNxobgBWedHiWeAa/A8H
tDMlnYP7078/S2uctskjVYVrgLjDcxqFTKiALkYmONf8D/fbDBNP12RWlGiGmayavihdQZSpfrnu
5B/1AGgMxbv1n6Uw57hO2yg+pZ96MN508lGGmLVnAjewtfz4ttK9Vt4OhSfti82fjwgztpnjjOhd
jFNe0OMse2ATVoi21UDm4Kk7SBC8VF9V2c29QoDE4FZ6IaZBx1/w+YDhuvx6plzk5pRgW3vyC0IT
O89Z+r7cF7jkmztb23b50Uj+pjRxbpa56tc6D/sxhIfSLlJJ1oPWgJOngwB3G6iaUJOed0Ghx4F+
GEhSwRzBzmJl0VCkqVOUiNDRI6XMqB5KgubSZ7ywgwyalJhJHn1w8+FWaja1J+3yY4txVyERCnVT
5qY8/yFsg04KdTy6bfwQ7a54GfEehrzON8uf91QCctmopA3wQPAEjk23k7WKDgHISm1QQoJI4/Ir
G0mXRU2Lmd5iIvUzdLL93m2+mO78k3Ig/ge+G05QAIsPuAiRBVPsA3OSMhO3oWxPBbzZDkzJ734O
ezvQX6cGV1UD6NRwDL86XrKz9nOAt55u+GuGphstuA/u9dVzfwu9t2xKtfCBirHppDRu1b4g+pju
pq7IXCj/Jl5aJj/+J0Pst11mx8raFaGpk6VAa8OHQmsfk757um6GE90xIvfveth5vAwPxjIfBlRN
ILCnOjFZQfTZmvuqjLeSWQbXrfF3T1dB/gQefOh7XrpOnE3z3DZzQRr1ri9fenVXx+/XTfBexmDz
Q+8dOuGYk2NTtlEpw2RcowJFeNVDkeFO9qzNugVhJiSM60fUv4Sq1/QKZE/EuUnmOsGnAluEApN6
0O7o23NAG1sc1nnH/dwMs3upjIfnvCQFLv6colbhdT/Uvnb7OBJ4Oed+vNhD5v4YU3tuigKW0l45
1kAbje2yuf6dRCbYtEJWc2UBBJJEVv9iLcsWFMgCE9f3C3fSpbfVsmo4o4HPMpQ/ShzS0H5J29Ub
FxFlw2nu5v93ABBKXlqarHWJ0BTDYfWptw2mG7Wgy+1e15OEtnqvBdl96VMMQEHUuxkUwdkGsep+
hPwZhmk2opob7yqG/huGoAy4nopBUeYXGTWoYCQZZaHBLV6TrfE5Q4t3+Dr61gOlkzDuRSVa3tnG
KxgsRyBfUDHKeWmxtMM6daBsQTR7DSy1IUo3/yzGTjRiS32P3Wukv1QQ1LTwZmEcJwWMZ+kaDePl
Tu42+U6vBzcyPmvh57j7GRnf/thNMbcDNmvUlfDfU7Q5S0jLaC7Tpke8z1Hm2U2NXtzKZTi3f37g
YAYx0UCfAYJ1zOaZSy43c45oryfHbCy8GSTH1xfCOQyUtAzKvUjPQFbBWJhsbUjaIYPy7JweQ+Wu
GWLSpPDVQaB+wPGDC0P04J/tWLqq+iJ3METJJvP8a1pAdC8WUTN/5GtAq/18PfRnnJnpCz0BY6aU
ETlIR7dIPPunun7KfAnZyECsGq8i13xzXqCuO9z/B+E9ul+MG17Yp/t9Zj+ajTQcjanFhG1ya2ya
ICS6O+81yFL1yDuEaHGRPeZAa7GdVQV0vcgC/LZERd1h0STvzW4MykAk9Sf6iMwFkHSq1MxWmJMs
rF3buG2BLRr6p+suyTVCtRtA2qSA1IdxyQbETUaRJjkZ1GxjmHHgdP27o4TP181wPf/MDOOQRtKn
LcbwSmIYb4Z+47RgMcGUk2mJckP6CT64xJkhxiUh9BUVLZ5dpLVsX1a2EdioFGn08vl1gczI9VXx
OmIA5f3ePcYB7WnRGmmFNfrYWnf1TrnBK+QuC2IbPIgaeH1jX/ou3YtINnhTjTAMKooTAb7DZqbj
DNSeGccnsjmwkUcH+8EZ3JlEW+MGIDTP8bPKBTWMidpuobn6odfBwvN3y//9K5gr1yjsKJIWwBFo
xV8hYOGp9xAiGr4WyPyptomNa7Udt47hia57vt/+Nq1eHv3YTNNiWaOMzONnPUNbJXU8JRZUQj4S
M9IAd7bNzOnIYrkFgQQOPCaEWre6bTdo9GzoNC7oNV3lc7uVjiXF3VHST8UP3yB4IrgzRAtlTk7R
pvW8TPgJinyrjl9X6V5xRDcf93Se9CLQK8KLijk0cYxWO1iUWlIutyVlmmxnYsyr62iSf/3EcBIH
kEsaOuAl9HXAjiRYtTlIi6kjYmfxGygT3bKW/HkKX7su9WrzEIkCD3f7wDKBUi5k4XR2aV2mQVK4
A0GUviabOv8qTZo/Zj+ur4p+AzboKHiEQ8YJ4p6Yerh0RrkyQDFPyaFqjJ83auw1uqiayjMBvgwT
LOtIbfGnSxNGluR6OyDSGAAJgp3fEsF+eBt1boAJZc6IJucKFXlSxtbG7DQC5/dCS8QIc+LbZ/fq
3A57hxaRNAwV7PRQJwJl3/BpfdM+1/eYAdyYoLHTtlToi7JkqGQ8qr1r4M/1RoLUzp9/tPMfwlyv
UVRPU2+GqD9m+2VKPSUUHSv+NwMbElgnKVUA881Mtc2i1YCFTtnlYNAvJlMQgUUWmI9WjkNhph02
0+q2cjR4S2l613eJFxowREqJz1BmArLy0u+sSm+VMQZXUBumj1n9qKs/zVX19WX0rxviLuXMEPM5
WhCKqJPloFyqp98HKbkvo/av7uvz1TAHVV/NytT1EQkc4vcGM3ffaFFi9pL73F+DgUBM0WsDkOJt
ri+OV4hGoQo00WCmVDDBxhhORrDLZ90EMPjNSBQyBPaEAr7XfUoC2lAyPMv0xh95UE8CD+Ee69+G
WS65RSrDsh2wrVUEGjC4eLwWrjz8laufmWEygVZtMYHWw4xtO92DrJf9Y64WIpkmvo/8u4snfNxZ
vq9IBiagC3y+tny2aqwl18n1D8W1QOml4e0a1VC6dPcyTCcwXucZKevaNcpoK1mqwNF5jV2qQAmO
VENRDNCwXNoY0r7uoCyWoTgG0Y7aHTq8nV3nrfkWExROgePHMDQUCJyXpXTnH8mTKPJxfeLsB9BN
ONvGXjUifTWynCT25Ldj9LNsla0ila/X95I3en2xUPo7zuyog5mrWY3otDbdJkluF/tWqcDlB+rC
0Snddvge9fMGwhzeXPeCE8f9kGdrZCJjpa2Z1PeoqTaO+jVax95N81aQHvLKnFigjhkgoH8gRMUY
mUJHaaypRGHiZtjno7tiqLcLuqN5jz7P4mX3yw5C04K3PX9lv40yEbkuZmVRuhQcgh2GhdX/I+26
luvGle0XsYo5vDLtoGQlW/YLS5JtMOcA8uvvguZcixvi2TjW1LyNqrx2g41Go9G9VtlBbRqje+e/
3dY1Csoh4D6FOjLEKTkQxx7HeTSwfNasPvf2hEl5iXryot0kUXkw9U7UKrJpFaNbVUHtDgZtblMs
JIpAqI+zMrKSBHO98n2lLnfnjdrwex20tTp7OLDA3cD544A8M69k+D1BQS6xrpva9upKxEXEPjqX
4EDnhSl8mNBcQeZ36vUJ9CNUM1Yyv6A/NHIxEfOwRIob9SJqg40lA/MW6HgZI7DyQVPezjBtl2Z4
l21QH2jpqy0cpdtaMHwMUF/hJzN2+FNTyk5JqqoAgllHVzHNn5Vo+qplksDZtg15h+GO/jLLy7rv
9MzXae9GkeYqwnvHtiWgiwYPHMgi+Va9Eg1CPbgkwV2cpKBHUOofpZ2hZBO13//ex3C1YSz+oMQA
xdbpkrWohLYRnpz9oc29vo72aZ65WSP69pv2rGC4cwq17r5EayXu/5Bhl5YXPIi5VPt23pYtT2by
l+DxBJELqANObZl6VF7JDN25liDa9LfLtHi6BL0L3NvOI22b847EPGR1UqRGTNKutDLfKmR3GiR3
GdqwbhYB2fxWAz1Ygt9x2O9Y4UTQYB+R6GZvBQvEauhNQcwSJewDk7HXBL6wEURP0LjjoVTjBdkK
1g+6P7pba/PRyG3PaRXV1fLy1c6JiO1KhMht2Ah02aPVADGVaFAjkKp1goxPvZD7p5YKzNteTQey
akiW0FNocP7RE3TBxDlI0OXdEMxBEUAcdJd+qw6Qnn0UicxuBokVGOciBE9VVaREmW9n9+BmCEzo
sn7CCfEmiidRvGrA30+dQ7ZJDb0s9HY1WX41R8Yj7WzchKkAZnNXrWC4CFERJJm9aULFKK89ux3c
sX0Z8hLN7KJ0eSs/Ae/3u0VclJCcSclkDbpjjE95+qqAZmrEMNToTVCo0QIMRIWVIGZs7uQVJO8T
fdx1ILzBZzI725ON5YthpYaX0Pr1778WIw7VddStkaA4p1+LznoxZylqj131RV8eoogG+SgaxWf/
CH+Wr0B4ygfNaGdwP6JclR6YDm+/nzADpe5FrI+bH2qNw/kE+r/B0FKkSLfgDm/MMHHsQjhib3mD
T5+jC8bULHpf2JqG0deonHs4WgpyZYs9n4AHNewP2fGt3/CpuWRCN0koqtkKzeScg5hUM6YctUxW
LrczUBqSo/6QuzUeqlC9DsojOIwqX8hFuVF1hKHQKcJjFZ4t+WfRbswXOjgoYthLHXtSxwb20f/u
2Bj5VTDXFCkX2CmCkbCtfb4G5QJWrA2daY5oi62p4eex5U/TRa9J7oCrz2e2ArobTMNE4sHXBp24
U1WV8TmDN6cI7BRFu8zI+6PVlLOgvWzrgAGp9x8o/kiz6aKSCo461NdlC73ZpAol+0vRtF6EyeXz
dm09oOO7vaNxx5lJuqjp2PuC/Yj0FuNTkPSCeEkEqrzFiyAyVV+ZcXgedNNCFRdz1LxAYW7ymH05
6TWFj5YF1Pmyzr6Rs/4oGXbsd1J96EqRxgXzAy7G4L1ew+AK+FihGsNtiq4cadvaKGp0GtQAoxsl
F/TmiQB4RyzNfB7KuvMTJz2SYjnQxtyfX7SNqH9iA5dXgbpC7aYZJY1e6q9bHZ4waAtxq/ETrMMn
QJz/dZJegIy6Kvyiz+/wxDe7VUn30tALS4XstD/3WTg/WCi1TOrgszBNe2PPzs3FG8DRJZpk2YgT
MAlZh4k86qNK59SNUadF6G6Ii+FYdpmnVc2xr3BVqYfg7z8TpGPQxYdLHZPTPD0znbif5Lg1UAyk
exJrbm1eO5PoVXDLF9Yg3G2OKHPbUkZu0OqBWeh76P8dKuL/O0u407+AimaRj7BEzSiu1h36eq9b
IRPPVtkWEnd/Foyvng46yiB4zULfNR44JbeDwJ+K9soX8P4oO+ON55Tc0NIrhO635RVrZC4jsHO5
LJ0GBqYHskfFItBClKy/mXjLvTddHXzX+S6p/eLl/LpuvWjjdQ5PTJjZgXgLX4cZZhplI2MW0XcY
NPfH6obNJkpB82phU4OI6gmXFiZpJgnbKzYiL6Ad20afD4rl/HNJjl4SPJnAZIM6boTGoi5KPTLc
yMQJbPTxCyxlcZXf4Gs4LpSMOZn1ZABcFyghIWHnxSG48XS0DqND0XChGiVw2q1vigIXlE3Q2McE
YLntp8QlJouk1K/7b7WcB9n4kHe5l3WiOeetiL8G4iI+XhH1QtMABOZhPPv/SujP84snAuDivW4U
RlwYAChm7btZd5eoIRLBBxJhcN8nc+La1mtglMbvrhy8zhj981aIvgcXDodkisucPTnpC/XKpvTM
+FVLJ0+aRJ1DWzFx/UG4mDjotZb3I2xpOyNpXGuehmNS5PVOmVNRb55o3bjQWDsU7+6Qx4Tq8y95
RnSc784v2yYAqLTZ2CvTAlNP3VibKzuqHFxgqyTxE/PnIoy7m8uF2Tc2dokOSr6IluSZMyYpik5G
AQ5k40eigyEnFrHcbtmB6iYGZNGNh5jHOXGcWgr0zMFzofQBrgB7S1oOf79SpqaggYThgPzqdKVK
M6uwLxBMSde9ago0CqxKcMvYCpprCO5jJGNqyKMEmiQds/Bp8VNNLJdVmzrtR22JiES3Gv5wxXg3
iItgUZGp2pTAoMlTj2RfSn6vePXeuDMC6k0jXk9rDyrq9a67MCTXeDi/nFtuwV7NIBQKhmmV75Nf
Cgp1BAuncZ3eEdrtIzRBYIJp9+9QuBXN5xoqnjk7F1pUpIcp0CTZa4bqEykz05NAodiBhu7bXXlV
ipxwtjdZDB+no3Zcoso1pzpQYgHK1h3fsDB+b7HtauHwOXVB0jidUmAeCKecBqnANMx+Odd4cAPV
fbuzLdcUBIetb7TC44todWkRB234yFg0K6jy7E5SdZeUVFTJ3cbBwD/01PEK8mb3avks0JZmZYFr
WltBw8VltmEm1StwNawOaJNh/WfJjegEF6GykLJCJUauEqLg+lvXD4uRu3Z8l1vfzvvf1o7Gh8Lo
KV4+wXfB/r7CSEsIeVYVLr1gFrq1lX09/KbRuFNJ5GnSZw7ZNRh3MNWUNpPVYb2kuNhbRvNEDVGu
sLVmbFDHYJxcbFyJsydHHju3BRrYQJw50IfOesmIoEN8qx8S//o7CLdplcySiIHCqh/9kG6GZ1CN
QbTCdseLXHYXcI4ZHoi3o5dp34PVzZ0v31j5gvMfTmQoFxy1oe+dIcZr8NLUbt5PHvjhF21yz6Ns
uAcqPGyaHpo4EAHlUAqqYhTLxPEeZ9kY2M4cYjxucquaKJCSg5wASH8FRZ+tQj8wEaVQXnLAJ8xh
gmA1SuWFre6VfWy8/Cb2M890bReDk/fCYujGzfsEjdtkjaFos8was+Rjsu9jlwSOVxz66yIWyu1s
pAAnUOyTrvbaOEhDkeWAyobEmyI8C+PRRqRT99ZDzd00TlC4TFarbMWKNKDg3+/9BX1HWUCCzGtZ
zyx6QNjFMg2tu+5q8dFT/qwHCVroma5rjO7yzs+v7TAPuoO9L25UX7fd2c136b712qtS2FirbmTF
J7+Wiz+9ncV6L+PXoj3lYO2N0HqJvrDScBKwn60eqDfj87+dILfg06p8dMvobur1oSaoXG3dv09+
Cxee0lmZzEHHSEb5pB518PlVv/TiTka52luCMijuSQjxA0RGIroeijyDOzfjzlDxcIKKlm72j2kq
f5NLnDTnt/Jb3fmDY0AZDE0JGMJX+SH8MRsMzK6jK0y9VcLFz2416LN2Hv0WHQpPPlSX39UQ9Rkd
O00JshDCl3PvtqV3/mdsfvD3X8EP6svJnMcoQmF3T1dUumh638l2syG6l7z1pJ+xls+GTUIyY45w
3ZL2Q8D0gxfZTdSwld1eOxgEz1IjZrLaXSO7LZ5LkTVD/PBXXYXnzd2qKqMx6M+q87P7NajwiZ7C
3vSAaV3bjUAaQB/iDDLZmB4JbKjXLMdkeW0EYXTjfDjB5aKoMWvzKNd462gdsMMWit/2L3bUfyLj
w7MNU1x08A738YCoOsXqbXar3fWYfFte8iR08Iykeaqb3OSml8kCP94ybI3IBexEp3HX2mxBFWvX
lEPQ4EYlL0tw/sOJYNjfV8E66upySNmYLEkK2TPBZPXgaLF6SPpo+XkeaqtL+WQRuZCtOtWsaBaq
v2OI1NLx6jSsHrMfiNOMTdQtrixPxmy3+tTiFSKnD+MjSzjjH0L+OJHRXDTOCq1U9MWCBORvM0ap
yFUuWRYveb2LqQe79fM7fS8+BbaaFE8WgIu8ylInRs5aLWkY7d70iVLPtHBoVY8WGKKh7L6zvqCL
Co91u9r07H/5rbnwO80xlUiByJiT/ADZ8WOqOYckckQHzFY2tXJdPvZNtpHXLcts/l/T3CoPvXm0
i5fsStvNfh4Y06HNduATK4wr0bCS4OPyERHCYKy/GuhGbri63P3Mu+Uy6UrBZWnrLANHgWobeM7S
P/Rp0Gpo7JnCh6a4uJDnJrRFXU8iBC4C5KhUW0aKF8jZaoJhxi0sTQRx7eOXQjBTUERhGagDHb/T
3Y9OUhA3VjT2U/RKzPHPxlAPZvIY61DRshPBGfHxwwBMB45iYRoUw6CnYJ2dOLQyMxAuSRj6r6or
x6Fe40Tfz4eZLZt0NtOKviPFRnPaKQzVejya9Q5Gu+0uLMu9Jj0k6jeUkkC5Imo7+fiJ0Km6wuIi
mtZmOc1rYFmtkl1JliLtwPX/+7xBW+sGpV8QlGIyDdcTbt0iyMFJdruAZsM2PDX+XZkvSyQiv9i0
5B2ELzG0uDfXUQWQVk++xbHuqTT/66qahqk+1i2os5cIjTuqMbZNKbFNKHxokp7s1IlaEvWXbtEU
4ilN2Y8DlNumVqG+NPaaqI1ro1EC+DrmClHkwglucY6RdlKiTmUEE19R4qgfrAsCOrg789K8obmr
PctucS8O+swFThM0oGJwXEHrKhrT3/q5VwdsosmD5lgk9m3oxYwHrdJK+gOVJdVJ3HGWNDWUHDWb
/PM+s4mKJx9HR8uVicvq6SaIG530eBpHf0suX2RaDYbh1h2kyJU1QQgRIXFn2qRAfavRgQSCJi/V
wFpS0Z0eZW6xvHzCJqZgjzIlPiCvo6lFlWW2kkH8Brxp6nTZ5EG9oC6KStV5oK29gEiFKpGBnlOU
yk8XT7UjiiavJcbUDOPXxNwAESza1paGHigckV1QPtQplbJsolwxgWDVl1na3A1NeRF18/15Q7ZC
IbaciWIlhoygfHNqyDiZignvgl4lkXeR/r00ZLdMA2rOvpQfzmNtLtqbFokGeXN4+ikWhalUq4E1
96Gs/JQUUY1my9FMlLrYOYUG+rfkarWRQM4NOjVTx1k1QCkBD8Y1qeJdV00auUa3h94fGzwM6J8y
6w8qPxOcSpKu1Bm+VDVlz6VJ58ByEtF7w6Y7vJvG1+DRi94ZVDdiXzUuNLP3VD27VPNFEBM2USBa
hVwF3fIfxg+UDJOntcK+UJ0e5rIPu9Fwa+kzrm2jeIwSMjILniprHsGglEBy0O+aKazbFIwPHYiL
esF32TRmBcPtUUPJS0Wqx9iPEXIGFCRzUrsxyYLzXr25g1YwzOtXTle1WZ2mEiiZVTSZ2eTYFr+6
Lt8Nyk+7GH+ex9pycMwLY/ug8RJ0GVwkVR27LJMmiv1hcIirJtQbSXyRTeQRCuzNJwwD1whj9WVB
jj+WxnTC0J4MWiQ9qx/R6uM29c8GVYpImzzwxT+eN20rOOCxBFMi4OnAoAgXHJzJ7NAZQcBia9rf
Jsv+oUWSwLs3ylqYrcFPRmM96vxgVj/9VIpCe31SsHzq7eyBLi2MvieP9QWj0P6e7zN/H93lT+fN
2mjsOMXkPlmjT3iYmYFp/pDuqd/cNbfJ0blGlxbGHx/kxO2v86Pkdxfy3XnkzQVFEi2DawovxnxD
HbobJr0zY6jeord/UH+p5u48wEZ5+m1U6Q8CZ5pt5qVpSUCIwbigPrAFLXb5hVT9nPzKF4/kb3r/
yiLurGqbzsjoAhfpxsUlo4aDanKxM1E6Wvbnbdva1GgwQl8Y6IPgkWxxV5uaaHJjaUkOKGcOlh56
kRiqG9y2NfGuYUKdu/z7aiBbTFSkQcyEwMj7/xBlNEN5DFKO6SXpiCsvGGevbmP1M4ckOEdMTMQi
6/zAIZQUAyicKwm620V1aZjdban+auRr8omnQqj1QfYSQQJ57QfVhN4x+8buClDtBFD+vuyu51/0
ot0XUBhwiafv1ZfPjFgyTCwfeITAvm2qp9+trao50pMGWVNd3w4EqjuOHoVNu+iCBHDrcAGXM3uY
Qa1P5gsYcpGQvE2q2KdacZVZyG3b9qotDUGhRATDRcU+krtcXwCz9OXVVN3VShKichKe9/atULE2
hls1J4cq4eAAxRxkX5IKz55f/x0CdxaD7ENx4rmM/XZEcqmBbi8ThLs3qnn+FrU2gtuyPV720RUF
I5iGLa6Gnddi1vWQFK7ygNf+i/JG8qLL9Nk69l51T3dsEoPqruzTHX3M7ocXUfPRVrha/yD2bVcx
pIxlqcUsF6TQFss3ktrNqnKnWU/ZUggischL2C9ZIUFsNDNHtNj7YAJ1i+wlS56zScgzvxUT1/aw
v69Q0ryaRrmDPfkh/UIhld54RqhA89g3riGY6GsYDKe+6s97qXZBK3LegzYqo9jaqx3HnTZjSU3S
MPhUD+iXYa+58jE65lBwdaUCcr7yPfoznxYw7/j1/zBEIVpj7vDJVJ3qasLWGCmxnBGfOAUOIME+
2UxR3q1UeN4+S27RO9gCBuRukEIrw8zxu6sMbAX2K6ZEQJnX33XNvjSEQiabBmJ0FdqNjFGFr73U
aFUfMwPhWo2uexA31/QwKM+f+YgrEG6TkqHVKtkBCHRSDurvOtQu2hsCXvH5e3/MHjRQBM4XyxXO
3RcRY+zmdoToHCodUKvA/M2p+xaSKkXyAOhKq1yHxq7ejS4ZGt8sRVX0TSi816NfysJsAV8dqKC5
a0RlisOB6kEzFqFjT73bU+27TIqvgiVlwZmPe2jctRxcpnQwLnNhRo4HlGQHgOUHbEorrHaZ1/jV
6LJuYUdIgbtl2xqO/X0VBfSqthZo+SB9SLMLfVGv21p2Mf9yVEkenDdt61haQ3EBh/EgpsMMKCd6
zItftVCWge3Zc0vHhZSBCessFAC9X6ouyDmaC3Z49AcmGFSNe/uhxoYDX9p0X5XutBdVVDfaZzTW
dP3n23FBxUid2pR7/AB9h66+MPpahpUHBlps+x0ENNHIH9Y7cOSkUD840F1/Zd+JfsPGtketHduB
8aSAqolznzpG8ia3HeKZurgpHcK2id0xooKEWgTDu02zJG2vAsaqUy8u610VL65CesFJuOEyJ9Zw
LpNpeRqrBWDU+N4C2d0Eg847pcgQzmeSpegSZwRCEsmuPjiBhfGhwSSfgUEPhgZKcVSzeLISrW7l
XLNqGNL8avPSy5TruRKxTWzasgLhorE612pq1Q14d7LOA+GBOySRp0Jt5fySbX6UFQznYlTNk9QY
AZM3PshHrOHvH8LBkL0C4JzLKYhhTDEAurR1JQwoS+b13MWCDGR7tdAyiq2Cpxa+HhJNSbRMRo7H
iawmrhYr90kFxRhqOYJvv7leFsbvbFR4jA+lX9w0aTY1I769Lrm9Tm9JY4oO4k0M8Inj0QZqWxi6
Ow3jRTcMiWH0BM1e8U/WCNU9OtedXz7H++6+9hxfNG630f6BVVshch9pqTVlVHQgJrmrF/4P83nZ
m4fkwEa9QgczPf3j32uzARKEstBnBDOvyc+fknEsYolBDlbhFeXlYIoUQreWEfGRfSk8oqg8U0cx
OcmsMkn6pr8kBfUW8Nee3zxbXocHUWhPYDYeA2TcEZHWSmeVtEAZZzD2FkaioagYOpFILp6tPncU
gm/iD8yH7EjX4z4ZUPCg0uhb5i8zk9y2isBeS/6dQfw2ms2IZojRiQ/qPj+vqNtH35JWcA4IVu2t
dLXKUnBpH7XaBghsfgBhgt+3083g4IX8/NcRLZt2uo1KZEN9ZGHZGlU+ZJJ2iJT4dXBycOdpjahy
IzKKOePKKCdPjKy1SghVTTLSFdO4hMDhoVo6R2AVOyU/OAPKUQrqNug+5a8CfZNH0xwBCKny4FHT
2st9G7tRjMf40byxlVRwed+0bAXIWVZoNJYKp0p8Sf+V50+J+sVJBfRNW9VKMD+/G8V+w2r1JOhk
gBYQGOCjKh8Uv4OUk/owz6FxRKYcCttpN11jhcfFu9os+slQgJd8rb5Sv7suQzQxXSsg4oIQCfHo
bvxRXzWCPGvrAglyWhwaLKnDIygHO+I1YurlJfFbdLyaXxsv+pIETG/MvIlcBNldckOE/flbi2sz
TgjW/obiOn8JQYk4iXraJejti46Mayyw0UA7+SjUMl4/UQPPtpUrPM5KmUx4xp/e8MDxYz3kh8VX
Et/4hknC3HKN3RJM90ymQ/xdNzbHialcimnh2TzVmx6+GqMCoYRFkGRu86PfI/+gHvoqj+2tvM89
4zCIWjk3TpsTaC73TIeI0D6C1Vn7HDno0kxFPHwbG/EEgTttyiSxxrSGcQXodXU6QsDwoREpum3Q
+6Jk+v71eHoPElPHbDugKPfmLtkPBFO+ZlBe0jcKjsrrLwjUpLzuSQ7jAkX3N1aMRNRqvDFVdfoz
uOKqaeLtTs7xM+LBq36zF6EByiraHlKSe+sRCnNP8qVduf+Trgs7GLgQiyXAezt4VPBkzQuD6qZE
u1IeEzxFQYcUV08d2q6qi5qP+ZwE48U8uNoRakUox4TypbPLGxBbE9zo8bIoSM//y+Z9/y3cIeZ0
OnTUuwHasfcqWv+bHQqlofr0P5KRbFy6TyznYr2eNrbVkQmhAtUKEpDZlRTXeSWma6AHm/Xnx5M/
K5hBDHTiM+kIIpaI2CianPwI7jAYapqbmoTl7/0hd5M9UlFfu00eQJgdRJ4wKG/HjPcV5sKVhA7K
UVoAN4bO6+LHT/QBowZeHSSRW+Zu8YBBIF/5CdLC4Hx+stH8zXz8HZmLViZN5zQ1gTx59SWJrkc0
zwbTI1SELxwvu1Sga1+5zXDUgvnCDFM3CUVl8O2Q8v4LuKAFIm3MYXT43j1qUjOC5qI+jJMoEdsO
je8oXOAyk1ztwTuJ/dRprmpfTbVAklRgBp8gS1omJ9qAhawWy0ZHkfXg9CizWVRwMxNsDz49LkuS
V84EnH/0dLKdhrPsf6A+EgQgPkNerM4eKfss6WX1bCRvHAu2r9xGN2zgRazI/V+C/p8vxA8zSYti
NSBkY/lQX7m2snMGT3m1Xh2ya5OAdXgnu+i+KLw2O8yaF5NbPcE7YX81XQjfEgTe8nZXXeWCeQ1n
USV4C+6iIyRyMBCUhm9JUnkD/bCg3EkP5Nv5rbjVXLjeim9/X4Gir7EvRtBa+dnX5Jr6VjjrbvTF
CXQ3f86vx+silL4XAlCRoVzgUXDMTvICQytL9sqoce1BMF0hQuADTA4VxtnCZy0z27VyEDkkghi2
VTk4WTgugvRTTjtHZ1vCcKcgavC0x2bTKGS73f453auu5IsmTkVmcfHEcnpzHiJgmr19rNLBb1Dm
FjiEYKvzjWMVivlxowJjOnZg3Wg8qMXkA6ZH8jD2X5fZs93psogD5XdruuZenEYLjOSbyiT5/7eB
CsaPujpYQyW4SYoQ2Dm88nmpUMDV2cHEpl+Kr8lQD+GkWZWg0V4Qm/k6D149c2dm2zkdpoMSk13X
RLsqEZWT/kvC+CeE8V0hMcju5HGENfJx/lrjhQXvWE9GmBwzr4Q0ze8Iby54d7UTlz7mv0RzTP/l
0vMOz5ZhtZgxGH6kZkQAYdRI6nMRlKXb4xhnE6H0mXhxgMmt/CgiShKtLhdDIr0aHbShwOq59q3o
CU0dbtPsBJtBhMLFEbmQi8aSgYJ7jYk9YO3nXxh4DbvQdJ3YK74wTRd0Mp2HZf/qmTSc169nwlem
TfFFl666jAsMHDlaMDlKYEZHAw8v/w6NCyokSuwoLuGnozN/ifAAMjdaoPf9FzS2P01L+/fNI+u4
yTfsO4WZTVoP4+zy50xuKi32HFGCKdjgPGVIM6pWtLTAUIfi4PTFTdfFgqGArRa6Ezu4IBLHXS7j
lMFpjbmkB50pwLw40DidfDN0bq3A2mHoYZ/vRHLUApfky2Bz3tC2m+GSxfCSgRhyBIW/at+e9wnR
ArK/rzZ1OjgxQbEfhVd6L48o14CS4hMIDh70ZdYHCGGdUwRFGqxxAO8ixkvB2VD211pniT7R5lKt
MLir9NCrztgmsGIM5epiGV2MLmh+tWPKpPLglbjc/ZZMV92LYrIImPMNAlacwZRg3BLP94o+PZVG
FhRGfTi/hts5yMpA7o68wMftygEOk1xizUX5TaVDVHj0cDcPitJN7g0BJourH2LTCpLzDK3PnKFn
NwF0TfiEJK7aHsv8Pk1+nbdt0wNXOGyJVx7YQ+UvcyrgGCBZDOIqJgFNSR2eR9k+vVYw3DEyZJB2
kP9ZwRgnFdjNCshlTTTMUXnByB/d1V7pxVe5JDhattYRz+zoggXZI7o5uajbR0QnkKpCDqw/kG4I
6nnfGqWryKl/3sQtX1wB8T2BjpOqTloAyDLvpOShby6yUuATmxCWhjc7iLviTYvbZ3ldS42ZzghJ
8jK5TiRFoZNGamDooyh121w2jGIpGJpARxA/TEGgR6yVHawxSswXllBdLUOTVIEqnAfYckANVOdM
KApY/Fv3lC+53CZAGprXMsMNQv/E3X0NwO0kKbUxTsMAlvq7DL6moiw8dfrENsLMGLqnVIzTqHy/
dUVm1RgcnBYjRrWa6q7PRaOEm0FoDcFdhOzO6TtqASI+4ApduWwTEfeudztIEPk9ut5ExZtNJ1gZ
xe2duilpv7CszJpNj0hyWKrGvqHmvdz+vT4yTLNB3w9mMBl8nFyEbUC2IyFhQVHYWny1ejHnElmY
iJt7y9fwGgz2J/Q/MxLm02AHSiY6drUOXyu7C9OJAqfUBOft1h5dQ3BrNhRRXeQLICaH3igQxyvp
gLy8jQTkOwIcviJV4UVdliEF6vdTuteJfVST/rde/r16h4aGRBiky4ZjfGCmtHGnr6fSggtUo2co
KSZ12sCa9udj56Zvv4mryLIGgXXeGgmJVjPLBitCUyg1TY077rUde7KqLiHa65U7+on0eI3IxVKz
TObBAi+gb+rVrimWa3vMbkaQcAr8YavLCysI4qD/mMblKPWSmn1qAYg1lxlhe48GRPBR76orCVw0
0m7CEyTxRkgip8Hspo+iPHbb59/xuZ0l9wneCiPgg64ptMriiyNZ9+c/37YvvkNwEbbC94ybykz8
GTEi6lUCgcH5TjV7wTcTmcJ+xypXAc2ZOWkNfF4jX+pF9/rFCc5bIkLg0hSoaWnQ2wBCayu+nKte
YggvNKLV4u66JIlVkir4IJNn7xjfUL/4Ofr9QK8j++D47pFN5pjlFzjiW4mVzyjXjsgFvxTDUaWz
AJfpEqhIYrVvrOhp7fQQ1YOj/okn9xPH5yIhuKI7o2F4kyd7i9955T29sDyQlYRpJiSV2rrLr6zj
7zlRmmlKrQIt7YNS3+no6S9UvzfBENILEgr2w88sJF8460lrzp0JKEaVpV30++IwHLLw77U3WOj9
s6veSuorb5/a0kkaGb5ozH0w4U20aqWr8+6uilaNCw4VWexo1GFK749+fyi/U9lPRr/ZxWF2G9+D
dcVfPBqol+V1z54fPfTef0l/dIM73OQ/cByc/z2bP4c1nWC+ESynFheUh5pInZLB5NEirqXdNQCy
SBlqzWWhilLczX24AuMCcyFH7RLbGvLC6CaV0crXPyZa75+3aDOgrED4Ba6pQhcMk/k0UnyoLT46
i1wLVk2Ewf6+cpSoMvq0YanAnEDcU+6+xlH3eN4M0Vqxv68gHNCjDHEFCE3Lg0GZA2d67Q1FgLJZ
6wFF85/vz4XfelClXGWrNUUBfaoPOrjYIl+pd0zyGzOGCFU6dKQ8UO+Jcl3RInJRGTyC0MqeAV0u
kkdK8qUg3e/zi7gdgaHAy2i2LbQjcRExydFt1bOjuIUKq/08XdVoqwKrG1SMPfTK5FTI6LM1N2Pr
75A6V/4pbaXXRpZ96DstXFCpvpcgGSQtvhQkKF5UfoMxqcd813so7xLhDWI7sVvhczu6jAqm3o7U
QLnpvupe7qMzO1B2C5hQ8bqH5qB4J1jkzQ/psCwSlz7clTlXhcxtotAGFqs7Kw/VQNk7gXI7v44B
OvzD8lheiVxnc3OsEDmvLZoYNagYiEMzuxqxIJYE8jjYfN4ykWGch6aOvGTOW6xuhy9qknqJnn0/
D7EZf1eWcCmCTOp0hFQBQuJSQtb2ucwvm/RrkskeuFm881jbifEKjNsNha4SzK4DjOUH7QEcmkiC
DOx3+1LHQRNAXtxDC8iD6uPOfgOmc/uHsAtIsKZ80cZu4v/cArTqphpTr5AkQXAWOAc/2dtXrbI4
M6zM5tssy125vBqgPXp+LUVm8EeZSp0Ms0HoDaW2H/fLQyc3385DiOzgDjJwCJp2xLyvKH4tausX
9UGLBfm9CIOZuTpl7KmV1YnlcO18b5cEV+jMT9RFUK7mUBg3DAqB4B9TdVTSMKF1ipIbqi01PQQ8
o9ZoD6BH7C8dZGG7pDPn2/OLxu2nNygVbe8Qv1QxdsbTxpr6DEGJAoKyqhLpPzA3GO3bcah9iJLM
39WUqrcZaoaifIDFm1V++g8qyp1MchH/8WoSi5o7BkSqS9ck7bzTdKpiXMUiN1I0DDeG1YkuTdt4
kDdACQc1PI0LTEskgdvFAt5kZva+78wWU7cVXUZPoSiTawmZBJ+Q8/f/WPiOyMUpKUvqocp6fMIy
8+Uif3KW5OX8p9vyEsYSoRgQ4JbhAKdeMtJaoYM04nRsqjp0hhKUv5r6Va8LQQ6+DQQKJgwM4szi
h9aTSZqdqYM7DlmRXZQEHWHoqKgPZLZq/7xNb2WUD55hvGNxm1gaVLvomeuj61v5hcYxcHgTvGvV
oyEHRqI4u47QzKeqhjEwq1LLQ7aoViD4FezM//ArTNCVQcAQgy689pJddfqYaZjPVgd0jUCF53eF
ya2rFCN+EdrpX9u+r35Hspl4JVHkPRR3iZfb+l8WA/9xIkwOOYaJtmW0TZ9+4TavJ6OMKRZeTX+C
VOoSQUDQHsOnP/9g2BjkBd2IjEE/Lv2Z+jxVFYZhD0VgxlFIE7N0MYtHA9nqLiza/ZAUBf22aOk3
B8enDrRDqE2lgxSPF4rd3Z1f+y1nQ9SD8oIJwifj7T64irCjBi3ZviorVy0wDYMTr75wUsv8JuN/
CwqUW1EBBD+wG7q8jIT8dHnHuQE1uJZXri519ve8o2aEcSYLz9ASzRaoi0maE4XnzduKtyCP0zHG
DGgEwFPMVIlnQqYaXbtNlsxur+QjCTqZYkivyqoWpfJYb1R3LroqFXShbEEzRg1MAaGCjSGxU2hd
y7EMo4SQNBiSjqvYMDybRbcYLpFq5/9IO68duZUkDT8RAXpzS5Zr3zItd0NIR0f03iX59PtRuzuq
YhNFtKavZlAHCmZmZGTY/6dnAryK/tDLlm9uOFKrt5pbxKOhcaKYkUvR8lToNtRTuRv2Qe1Gbey/
09rwUyVC81jA8+H5AW2ual//jGNnOI5D62/kb9fs8cxvxROgsgnLkeekybosBTTVxbhMwCAJovdS
bzcWurLFKlykFq8M09Xm78t2pryZKaeFZNnQs1d2Gd8xI+lnxzroutAL+zx/cXoh7Ycpz7cIKVcF
gyuiwyIEwOKSl1uvosgGMAsl0nL1dtLEF7Uu3pt2pe4du9tbvO7H64q8dqYII98uW8DOg8N0eaa5
mkrmqMdoMoVngIv9YBgZxwoZIBmrXHmeenn4FQYzx7U5JLHuEXN22THS7WiL6HDlItM8AEghaNnO
bC4vP8XQRQ0sbYjNUBKuc9KYzIumVCfbgzLqyr95Ng8NX1//ikIRwcFKTl2QKZblRZaaTArlOivc
Ieska5dQDC+OoaVVW2xE8z5evkUUNqhrOPMzMINOXi6OrgVu8xhTwZ8K9b4ukufAV/1nICIHNytj
/5uTlsaTXVZbTCSvV4hgYPCoeMraTL91KbgtYnJvgh6u1LL745Cm3UPnlOmn6/v4+4FZro+pJ/Al
qdhihxeHF1RCDxydF1/GBDgTMNim6oaNfCsG6bNfdm4RAXoeApFoNPJjBzDCxgfMCYbFB4BpqUMv
z6w7M0nz3Tq7tAmsGlHQKDDtiqk9prVdv1PtytkHIIoc+rQpj1bUSyeoyI1DFqn5nZ3F04bhWNlr
BacfrEsogSCsWHyDmVhdWoZ8QyrJ2eBWhgJsVZb47VaxZ97NxWLB5YS5ndSlZfHIXi62CVReAEnH
E7b7uz6pQe6JNUraAUn96/u6siQV2zDfS0C+XkFUjcXYSIFQcV4m078vZVXstFjbxO5cWxCoK7B3
M4oMNu9CfeysSoLaseiXMIeG8W1JOpQSxPdRbgu3D4ebUVViL9erhBZZo3ft3FA9SzjaTYqPdwiZ
9z/4VeF4UqB/sps8fp4sP3DLoShdRzHi204GeyAvrP2ojjDURgIGls4cXMmynoCPuoOE6qVq9Q8S
I/GuCTU6AwT+QbKCX2NeJZiErPXyRAJZAF6OqbA/ZZH5dZIl4AWSHO7gnJmaKQr623I2pnJudK4t
kh9xV36Ii+GHYjndbmj0GxVjs9Oa7CEV2ksvQm+wzIcsbp8jDUS/1DkkedK4XaUyIT81bhTL77qw
fk4a43Nb9lCMaW931XBkOGKq4lwbeZkLH0GMZcorKFzFzyF1rkRU7ZvUBokWqLDww3V1Wj1nwLoU
oJhsxrQXN0RX09iKfGy8kSq62wUxJObNxHSu5ZQbl3FVlK4D/Agj3gxBdnlHpAoUFPjf8FYKo8Aj
dA6Z3H6Q1frlL5Z0JmdxF/PGiuPcQY4ObHBSmG4Iqmk0bI1Or11EpPxnOYudMyf6380QMXYT7Ksu
/pBpwdYLvLplvIP/B068ZN0GrFcMtvBzt5LfZZN5VAKYIOO3u1ez50xcgHMFzIG5yMeBqBuYUsRd
L5pkr0XD16qMv0v879LCziSOsREcra7qjzxrkZpWq2YIG51wqJeUH6HVWQAetbI7ytaGdzqf9NIq
40Wp+GiMQ8GyealxWSvKKUpxzUvmVI9dGyoPtSbHxyq18jsIpfqb65q3phLn8tRLeQI3o8znUCDJ
nKNjGe9skX28LmJt70gXgAZKU5ttLs/Kbjt9bM1ZRGs+1GNceEbo3E1TulHqXF/Kf+Qsz4i+Mrme
JIxQEGRPlpTvRif4dX0p66eDi4LlIVhcZo9gl/u/3crDx9yPvulW8TRJ6n5OU1yXNF/F13rwR9LC
pwbVsah9lU0zgme/ZvxGslwrh+pI+960yuG6sNUTmi0pHizR4NKxjP3W0bOZddxo6tvA7u/zIv+A
pfgLw205PMyAplrAvM67e+ZejfqkGEmPaZAVOqasUjZcB+eApzp+Y4sWuQw4ecGIIC2Ed0MC4VJU
qVHWGGxWpPatOA5j2e6afBDvws7W/uKNOBe1uLEFVCZZNCKqrhmAMVTXUsVNVG9kEdeOCIhtHXAN
/O9XIXsgHCUbR5S7snsIO7+oqnANUvTXFWFN62ycQuAUCNGBvr7cttgZB53WQK5qbryzUop8bTee
YqF9qAxeirwYN5a1HFT5fVDEyFRRec9JgyyepDxRC0XSMOQAOrV3YSxrj1qq14c0gZjUiRJxrEPR
edM0frFCqCSd2mmPxpx5ko3R8Saz1gG2nDRvrFLzdtDHX1EY2HcRcFUbSZO1uz/DCwOm/ht0bj6h
M+2VZWR1Eekofew/JIB2ppYE2/FYpG5gt1uex5oxA/aUG0mjKVQGiwduGuTGLw3a4EG86m/0IuuO
U2PGGzdyQ8qylS1ssmbMRqQ4bee7thG8N+q23l1XquXU9v+e8dzFqKC/YCYv1tIGZqPoI5muwqpH
aRcUZBEe+I9LxZu6qtFdhoXKfgdEb1Mfk3JKcddN0fRe6EdRB89TleZ7PTflH9c/bPVEqULOYTvx
3rJFme6GuKgGAveGyRqv9lt6LKcuvGuAmNn1nR6+OXtOUkamR5UoWqeFWLvUoCAdTPJfEXlsYX0f
wx7t6aSbqPP/4k1nHoiMDHkCehTnUz/TVN8Hn4eIqyA5q4437eBHZPRSeeNY1yySo1IxUmc0Hmvp
qcBMpsf2yAtlDtXe8KvbAfozxXhjne238pyLWTgoJIpEb8yhRZcy16IMnh89O8UWi9LaRXB0wlOd
x4JM/+K57Rw/is2GqGvUnLzw+jwj1aCHhda9fddoGYGHErwaks3Lgp5j+0rdaAU7VakxGfb0YyFb
6k4y7PZwXbtXzocyKuUCG69rzvReakGmd4WfdVUBHVxx64/p6PqT7uwSI3n7NYKOgbyQgXK/5n/g
vS9i02gKN+zku1rkD0KfbkkHqGzgtIXturYqdAJCZhNv8lWPr6/YobAsDsqO9Rsm3T/rdnXT5fI/
b988niXWA/OeiR2+3LwiIHEyjVzVxrb9w9S2vOzdDd3a+f7tgkjBz7jMzJeS9bkU1A921DoJrwoJ
4fJfKQ+759SUimcSbtbWeNXa3p3LWmiEZsZQUVTI0mrppNfBF72Qj0FSvfuLJYGOT/oKJ8JYPiq5
L0QadDwqhjxoT0zTKp8hPgVy1zLFx+uiViw4fTMMftgWTUpc38vd0yNVS60KHRcA6+YqML+EaG2Y
H0r/3+uSVgzEhaT59zObqtUNXZvNTCUcjl9A0oZTckz+wqQihI2jtKQYGNVLIemkZUU+8VCapix2
vl7t+sY+tLLoN/y8VU04E7QwdxQQo8lxsEJF1B3sKHy0B3F0wnCjrXZ90/6sZ/Hwa5VVZr2KGIrx
pMlS9VftRxuP3YrLSkwBCwPXVGNKYvE+hBI+hToho0zFKbC/BPrgytG94YubcmuEdGXbMKYzaBQF
lvnv8nyiJg17KRvYtqb+Qvzve2mm/mo7eq+va9uaIFKmoMLDyw3O/vz7mbY5ZZgIg7qNW2vOr8iS
Xiq7/ifXYNK4LmflgOanYU42WKS8l294Y3RyPVbza9TAnuIfCgpw/52ExfGYcZXnvj57zb5S7OOm
eTTyaguob3UZOIy8QuzXq0ch6Q0nn0zMwFD0zBYl4Vejjn5eX8iKnpEF5BmlbAh42HLElhioUakA
cPYkgi39p+6X76vWOfSKWqF79cbJrGqASTROzAfLt75QNQW0XUeP+8KF7FvspbwL3Dr0nX3TVc/X
F7a6eWeSFifUQ1huCoEk2c6euqJ41xjTr+siVsy0zbgc26bCd8Bs46U6T047W+oOO2A4R6m5q2sS
w5Z6wFH9G3U7k7RYTBL0vpEVSLIYH0i9EcWQDvakk6r/75a0eHlyy0lqR0VQlZWP1pTflwGsiW30
3SqyD9dFrR/Qn92bfz8zBoYRzUloxugCAWKQUbN/tvr+uoxV7SbenCGY6PxYNvb4nZ06acw1lSZj
J1O/jKe7QJMeZF24VvVyXdjqgs6ELfbO6WJVj1uEEQ2ODaxusQIc3dh2zcbbsCVosXNh3dl0GczG
RzV3cLXuKbPsrq9l7Z7CHEIFjbIsf4u1DKkUUIZHRKNZXpxJBxoooU7YqrGv3SBtHor/PRz8im5y
fmtg0ETdnAlwNWE/BeRlEtP/1BXS1qOw7MOeQy6YSWBpBI0WZq3lMxc7aUUaWsbU9VOUeJMkIlhe
fNHudbMx96GmZo9iKKydFcbhKelE+Uydvfo49Xl7LAtDcoGLiyXiDTN+Fwda+j5xsu7e589yydlp
z2lRZuOGxVxTYSiguCcadDEQ3l1eE4xzW08Vj7Md58z2y3rOADqIulWmOk9WkAjPAUZmI3/1m4hp
kadl8AUbDTwM0fbypaYLwRT9yOUMRykSLuguX5pW/9KIhE41NXa8wKR43WT0RUhl9n4uh7lRKhw6
2NLKrc2YucEslKGqssXtXOE/QJjV7+nLEfvOLuxDYfS2Fxig6gWd3x6qKh93VmV9myZFdZuy0Ty/
gOqni4cvQFaFbiYHt7pQDC+tNdPNtbw4pHIZeBTLbshrKJ4hw8Mldaeg0f4tHf8uCuyHrnZ+VTb+
bGeI4K5UM/su9csv0Cx8TYOo8sIwsXaBPBqekNXsIW9b49joya0zVgBNyHXgyZOheFUjb53q2v2i
bmyr8u8W+WW8nBm+RisqnlDiJKlnxeIDnOv7iqzHhvqsCKK+Q/crbbZzd9IiELMzYVOe5hmMQ8O/
CQcQot3QjstPVRSDLvxWq2GggDo20CR8ecVspKSTUY8FAV4tOx9JI9JCnhad6wfWl+uCXtsNZu+h
h1KZ9kfSMrM/gUilFZaDZ5RMsrOTnW5SMOg1YJV5GoH7a5fGZG/YxDl6uLwT+C20opIUmt2lZY8X
uY82KLP5TkjKP20IQZouf+J93Omj8tnJSt8V09vzpQblGNyzGeGaqvDi9jtJ6DO9hJ5k2Wjte0cS
p7Rp5I/Xt/O1ksDWSBmL8gVeOUby0sbUUKT50fwU21b0RE7xxAW+De3wLzbwXMwiPMty6s79gLWf
igyGV9P6mXbi3paDD0FTMombZjuwozaEvraf89rmpimHSh2pqcu1ZWPZxbY8e5xd5U6dug/DYqfq
jTsMX+hf8K7vpL6iI+fS5t/PnJoxiPVWLZHGJHXi6on9YMrR8bqM1dNSVTpIAT0nqF6syBkjQ297
TqtvrRsrfihB8Kyn/vB2KeQfZkgAWUEH5684W4no0sFuBwalrbSEjmo4EOLfgL71FybDJMGG7lm6
zfDVpRhnUCOzolri5iHdonUeTy6kh3sR5NmGIqz0YRlowRwQzuSDJHIuRQUNPWgtSUry4iG5UFVT
E9qAbec0t8HdtFEbnYaGnMSoaO0xyUJenUlVw9DruviNM4n4IkR0DCPQWsjjSgPa5bdEVtTgUXGG
0/Qz1N7V9Ubn75qOUIucmxeBEKdV7vLfF6MyJIWFJQaaNL6v7DZ2ByWKDvD3aRuKsqbyc3oHvjcY
34hVL0UFUWK1YYAtVsIOOgGz4GrJob9xeq+vMVl/zC6P2ZxVXC5IHRPH8QuJfIhtD+Qn8ndpMT05
Wlwfmja5KyPlza0RlwIXy7K7upqaGQtKLn8OAuDf9JsGgNJbL9mlkIW5oAhW0qCAELv+EWs/FJCW
jS1VWKlTIYTXgx7H382zCyFVHVWNlHJAourHkSRP9wMeW20H01XpZhiPwqBdjmsD7ps/io+xVRte
1xuxFyhT9fH6imdhl48oAQUpDaqwRP80BF5qi9K3Y1Im84rpuHKBC8w9fWi33Nc1ISC/zxSt0E8s
W+ZKvW7qsDQorlhm23lDhX66hIdt7On4Lm9OB87YRjyf2BR6kJaxksHsr2qkOo1UwaM8lWBJJ971
TXt9m5EAnjw9DBAesrDLTZsZyXpn4gSdStn18Wdt/G6bb0/OzUI0B6obLP6rEk4MVkAfyIyjDPVw
GB3FDfT3ZmltWIv1pViIwW2jMr54VvB2M6G0JobP4C1pS/+JvvWvubRFNTsb81d6xmv//3IWxl4p
QQfQBuS0yic9ax476Ces4Skb/7l+NKv6fCZncTRSYgTOaKNq0NZDHy/f5vpWF+Jrv5ODMYnlgZ2i
JLAcWa4dxtW6Flte2I0egPyow9aW9SUuvZXdFPLYHTKetae6m7Y4FNasLhUtlI4hPfsVMJRujvbU
BymiKHqAD6z63U6EfXjjM66lPfpJPSmfqsExXq7v6trpnctdmKyEwK1lUrN0g1b7PNaMrZQBrH9G
pn2c4i2/fk0lLQqXc3pgJc0aSVEd2hVPy1ipkHsyJjNj2eW72JLK0/V1rWmLRW8y/aRzdnqJ+ayN
fabIUYjZ7QdxH+bRsFOc3v4Lg3QuZfF0DbEqjEGwIMNSTyVdHK6Rd1tNl693DTac2VryrODELCOT
YkyNLpPy0s2n4ovcACU/fW0s+etbNwwpxK2YV3rn4ZW/tHwSzWJxGjCeWajReB9IkDEWYRW/+a1H
Ct0LTKAZTJgta8qNpve9XNAPHfmDf9sZPs3wGewrmd9sJVhfawAtBSyJlDBAeMbSrY6hcCFSRAMo
e9wZo3WKh2qr3en17UGGCYsxBSQa+pbPRedHmsoMfukym6ME6rEqXprWID8jbfQOvTYPCOLSzDG4
QpS1MH7OSMu2znvulg3QVFPUAkBtWYfKqnYlVymS260xoBVnBrtAvw01sZnNaokxY6jpKBezW6YL
/2cei398Lvaeku17R5I+GGK6H+3sQROa4aah8jIV+aNu1hvr1pYoGXOpnma1eaLYsXXUf5FWGURs
+nHNFWuMu0jsff04SoBil17fufx/2/KK7HNefsm0aj+0P/0SROI+3EkBJO7WTne8znFISkM5kTwx
IOdKtep12a63b9N0cBuukyZ9rKGsnaYW1FWvCr4FdN/bsex1ZOST9H03PduFfKhFv5PzZO/bezr4
U30P8qYG/GfR5l7aP6lEuFGnHIbmIEenRPheZkIuKg5+Fnl1Y9zbTbQPnHtAozTne28buzysvcEU
ZOVhAg3C/Rh6yXRrR40bKr5bZ9W+NFtwMsLW9e30fuji6jYLxVeJZrdA+mY7N2lUe4ofk+f7FhS2
W0NlyGTPKeiMz0bxMrQHKzzRHknHoqIEnlLdJ+3NqDzZHTjsPmA3KoyPseoVIA1o6Tt9/OjbD3L8
EiqnkOTVaHxSumEfZC96Dyh3e2qyd4P4mMqHGKasUn3fdaWnWbdD0uP4aW41PZnyk89otKU8JsUv
vYjdTrzUEoakvm2lAKgilZSvvwud4GD7/0xQymnmr9o+TtpjIp+mWj2EeMog43nkB6fyH0MkNP1+
Tzrmz0Bh8WH8BSzNCL1Wrrwi/9w61a3u5LspSZ6YW3MVu3On5KEvE7fLDpCdqp3X66RzxOQK4zbR
mLL/2hg2Tf/Vjcgl+thJq3a9G6snVcMgSUc9PSSd4tnEcpZn5ofQfwRh5lGkx2EI3aR+GKqdDKST
ViS7IngxOHz/SZmeBvnDUN3puSc7P4riQU6OagFqRd/dhgk0L/2dWr4L2lPXMyhevBe67Zn9s98f
A6fdBx28nNKz3qmHIuyYIf2qTtQBPqm15cnJh2j4Lsy95H+V05NiHbPh32B6Kdp71dlNlTvSntre
msn7IN4b6Ts1OfS55ZbkkpuoODTVN0EMXsc/amaQq9bEeER7Q7rpReXm1k1Wn6aycS3nLm8mOALA
vuwfS/3GSiEnMdqdPedzUtOL69Et229G95gwK5aHp8hRXTF+nZx/i548+Yc0id0EEFAR7xX/yU6/
GamxL/Po1jZLzzCklzwv9lJiubXh0HgqblWRnkptn7am68epi3ofSvO2d96FFVvQM/dCRxBjgd4E
erSUdqdIzvatbuxrmLtTZuNa8zmRW7fP7AdRxvxEmjnXD3HPKZl7x39Si11BKWFyXFX6ofriuer6
vVKfGJVJmP0yY+lw/Q197T9iq+CjIhTiKeUZXbyhQ6DGJPjI5NSkSkeHESFtfOxN80ZkzX3fTnvZ
KjdckJViyyyU5JFKcykdQIuHu4+bIDLmd25GOotOerKL84dxeGDMD0QrVz6o92HtmomndLs62Y/R
YfixRSGwunC6skmczkPuy4Ub4P5FuYKRzijM3NSOiE9WK5RdmeY1jYqp7iV13PtkAqOt/M7aE0x/
w5xmmhMwy/x+AZ8nJJXY795KbnK7ewntYKKebt6obfnz+vmueWIqbWMECPMQvbU4X21yhjjJgtLl
/N0ooeuuEV6a/rguZc1xOZcyb/ZZPlBK7F7rQaJ0g+hBsb+O1ha31hKa6X/f1DkbRnaAp3UZ5wgj
Dpq6Rk8VYdzrIQReuubpevPAAPW8kW0CHKme/LR9I7gPm8ZyBz/8OAXq6PZJ1W/E3OvrJaNlE32R
dVrsqm5IcWXNu8oc957BcmzN1orXDg5QcFs3VVhAcWoutzQdoikNQtynYijtgyWZAwhQneRWjbnh
4K4t5lzS/PvZ4UVhKlQ/jGd3Qut4c8IvACJ8uq4gW6uZfz+TQXlJMJaNDNAnGWDSC97GaB5VSGgo
ui5qyeTyW1UoT88ErdYM+Lw4HDsyIuD/2DmsaH1fPP4mr/k3OOoQzyleeOrfyaetLqm1K03FzgQd
F6v2qt07YABdaDWhSNNJj7i6R0Lwm2mMf9KOutG7sma4SI7hWNMtxxjYQjHqIi1w1TCe4Wg8kulJ
XUNUFdk5xh6TLr6t6uK2arcQYFcWSMP4jNtAswTGZGGyk35MYEOuSneMdPyT+5hOE4ex9s7eAmRa
UUe40k3sIolJ/TWytZTVuSK3WKyK3GrtxmCrb2jI3Htzmf8hWczENXTzzLC/KpyNRsYkdICI/qAd
4IuKbv377EbdJaon7bZoJVZUn+QfY210u5pgTCzUUYvGXBZqiepHUeVqZL52fVTATpgm5f76wuZD
WK4Lu0eU6pDef/WwNG1uqRH03a5RhSdjkv8he3PUK+3kSNlJGzo3VKXRbWR9I+RZUUnYySnR8McK
ly2pVa90xdSSkenVZ7Xzie+cg61/mLr0QU8Mz99iZVhTxnN5C4tFwOnnxZx5Eqr+yWiLe3MaGVDu
3/OAbPgqa6LIqlJWIKgkrlvcNrnWQ8tPuNh6F5m4+vrwgZFx81mIctzxjOeH60e4Ks+YzRacxcor
QBo7KhmOSRoMiVm60lAdJAdaV1HdzHn366LWFJMomellml4Mpm4ubbLQUtnuTLQlG7L90BR3kc+4
wdR3v67LmRV8oZUq+Dqz3QCfwjIWcrR2sERks6RSkiOXkAgHlyEUN87aF6csapd+dLGxjStGRCUB
RfZpHjl4BbFlR34jpoIbHoqaAnk4CudepGC8bOzhynEhx6Y1UmHGGM/kcg8l4L3USKu5cWPbHjIz
H4+yEn2JJeF4hd47G5Zr5cjIt9JcNadccTvUS3Eqd7juNeLNrkjVfSLa+J3i2/FBrf14YwdXV0YZ
hjZjKq/M4C1EAWQDCuww56J+GQaNTK2XTh/j+O1ACQzJWiZzB3OeiL6NSzm+VsQTdfHSrfqW3iDZ
lbf4Bdb0T2Gv4PJ0qMUsk5H064OJPlF7qTPlfgpTau9hUE47QW/zqTBFfl+kJCyuK/3a9s2TNTTO
zpNPS8XIskwemljFbpi9KyfaQTKoaET4H4An/IUoQimQJkDMo0Pjcgd5QR3hBEoJuMNj34AYmtg3
Yf8EvsPuuqC1S4V/g6ZztWbcqEtBaq5YiaKzkVEfvHRDd3KqZqM4t7ptZyLm38/8RNMuNYvWsNJt
E4AgfOMYJT9E7R8yKdlfX8zaVTpfzOJZTgCWDOscSU0G7zLYQfL0WXXeyt46O6O0zvzZs0VkpBWm
msGswoL6/OjY6rtw6E1PwYm3zOSI53brJNOPqar8vVFkx4r8VqVvgeis7yoAQTIDN2RiFxrScwFj
H34wN27Cfaz6+yaLSZPUbrZl69dV5I+k+fez8xNTHOKZC9Q+eFCb0otJ4l0/t7XsKjv6R8RCC+ki
y4Y8QAuLegxuo66aboSVl8dE1JE30HdGSqlpjk6V1Dc0yJTHVPaT97RcmDERQUBi0dRxxgzeoqkn
j1SNRuKZQtIP1z90XcH+fOdClbWJcEBu+E6h3ieqvauk9JCJX9eFrNg2qisqhzrjqWFpLveb7I3Z
CBMzk9PyZniTEPLXgX7RFxnetMwVQQGwRlaH4RY128rqEEwAompgx8FDcym4G0ZaLmBycnuoR9qw
2XXC2IEOvmHbtsQsHjx/av0apw5XqIs+RwMwNr2dn8KGhNz1jdwStNhIv+nBzYoQRDDuJuX30b+V
6AD+CyE8c2QxcNPZustNYwhzkruc0xrU8mNkaz8DWSGRKb994NKaiXr+I2dxCxVJKnURkhcBGehj
an0siu4hdzac/tUdOxMy/3521ccAmvVwVj2zfqRp6pRX5c4Bovf6lq0pOGo9R9YWvtRyjALU5rJG
tYgG5Yc0G70i/DWZH7WkONbDx+uiVmwXzWZ/RC10DU8/iZJ2VumyZmrnOQZk5y8kENzi8VAB19TF
lhVD4ORwcHEuvfVzasKT3anhfyljYXbyenKkyudYDKf9MHAuRqd9ur6MtZMn8wWCAbNBBJqLpzO2
c7+sEotLKYovUpR/q2pxUuotcM6V86DyKs/9tMwfvUoEGOBmDH3CeQg7zE+KXyt7qw6Cm+uLmfdj
EZ3MVWQyG4yoO6/GzjLHTPJQR4rB6IfaRZ4W+i0NKHWzmzZ7oFcCZfaNN4gJZeq78qIy2BeR0zVt
Sa+pk7YvYRqqD72hNB6gk86xE/lwCI0wPAB7uoU5vCV5Ya8VTdJiM0CyZlTNsc5E+Fj5sXLnQ6l5
igFIf4zzyDr5zaYLtHKMBBBEEXMSmoLwQnKGk9zmGaUbIEw/xfF0aJst/r8VhWQYljLGjOSKi7OI
VYJ0bEJbgZRIa+LOjRMpcce++Z6P0xauw4o5YmSQnoa5Mx/NXyxGSnImeVqNil6j2B9ySG6eMyFq
zwwCcVdZDW1yaegb++s6urI+MgGkA+iLIl21jMXyLHDMIpUrtxXUh6YXx65OGmil16WsHBQTpQTq
MzQJybeF/WsMnAc5QYpJ6ZHSrwsw3IaIlcvm0JYPpCLuCl0ViwdQSKrWGCqOaB+YVMiMQnYNfTDc
3MhIvUnqxt1e27dzcfOKz56oKKb400e4YIDdziCrHi3srq2eru/b6qLIukGKRqYBLNBLKRNYXVIl
IUXRrNablOFLlJuf8S/3yWB/ui5r7Yw0nWE/cHs1pg0W+pcDkSmyDv81aFNvoOIdmOrxvxOxUAON
TG9e+TxSajb9THxk0WC48UitHcz5MhZb1psQkio5/7SobIIhscv9+qYqgo2TWbJaztGXcy5noQBi
yHsnKJDT7JWDPLkJ9fHv6cHc6S44LJ8ACbETz6Y3Y7cV+K0e1DwyzY0FsuF3FHOmeonSNUU4b54e
p5ar1vV91I4f/uKkzmTMNv9MRt74xEIpT5cS5jUoivG9mmwRyK+e1JmMhWntjU4apAAZZZI/Sspz
7Uz32fj2VmfO6Y+UZeMOjb5tPZZICYTlqdKnBqysdAvIbPVIsGxgPcE2ylDB5XaJwo8yuyCtmmrd
i9Nqj1KfbTW+bchYLsQaNNzVkYVE9S/b/94X768f+cozzsvznzUs3eFkrCho+/z75qBl3tAqT+BN
7EZ6ZQDYSSPevvFOb6KNJPiaEuAaA2SE04L1WVgdKRwyyZSQOmWFG+l3ACa5ffX9+tK2hCzsjtKa
Tp9XCPFDCv9J8aGVDU9vt9aydkLna1mYHnjnQ6gnEFPb3ysr3OGSu9cXsiVh/v3sWtp+S+NbiZ4V
43eFzm/Z3yjYrpo1huhwq8gszXRFlxKSsh+aar6UE/Nz7+S9/G8KQHJF84T81NE6ZrjjfbLLPTX2
Yn13fXVrHhCO66wG9Ci+KmepfZFYaTQXJ2RMZ9R6Wv3DZhhyCj5G8ZvRDZk5w1GYGyXIsi+9rbBr
RJeIoHIDPHGqgl4zbA3+rGkdqWEyGfMcBAi6l1sJI1AZS6HDa1eXd80EPeIYHcu+2/BE1nyEMzHG
wvHXlUmz6gwxQejfDKrPdkF8l403UGVsaceswYuIZnZQFaqnGlXOJYxCK3WjWswnFDb76ld9L7lU
wA+O1xt3M6FUftyidFrdwzOBi5vbtabWjjECmZLa54zzAoy7F5284ZhsiVncXGtyfF2vEGPX1sdG
yx8ibdoZ/VZZbO364tvTPqpQ+YCn4FIjgjx3/HhE6WqaLAdayIJsf/0KzTr16oDOJCz2K55K0ylp
53MtI3sRXfYgpc3nDjqGXS1rNLpZXxnptnblJtPymhbS7UQX0BzEML23WFqQ2HGRhxUT9WOFsORW
7ZRTmlXMSpnFhqF4LYxoDIhDZumAdSGouBRWqlNimlFe4Rab8rdWC7pTHcVW43IX4tyrxl5JNizv
aw1BJK1stA0AGcks6qXIwae3HberYrQneEfaNHDNadrlmr4l6LWOgLVPPzhjliqcCs5sJM9MvO4E
Y+s7zIxm1fgkQudX0VfGxmJWuEkuhSzcuyKNR6eI+wrnVb8101NkudHe35kfuh3NLcDEpzTPbTPC
zZt0qZ2zWMZvmCiZOUgWFpHR/UIOO+J1njALP9lR4WCWMl9+1v2sAixRaX8UpRJDxuVnZu0WaZ7c
JW1pZm4ESOVWYnZNjWjTo2rwOzWnz2d+ttUxUC1JMI/nFppzkzCLpozMEIbyMZe2oKjWTvVc1Pwp
Z6LCqQQUPUXUUGQtvRLa5ypoNozYSu8jg7kqyQoyIkRry3qnUffELDJC9GP8DNKIDppAod0FQAQn
zn12BNrTUzyBc/o0TPeN0cLalHq5t9UmtXZXGNBAi0k7M3CwuCu9zFW0EppxBxok3bytOk+Uwb20
6bKuC3IcWnqIg2hautxVvY2nphAj3onv115czLgGURgzcqfl3nXD+to3YW/teQSAuQbrVWtUwCCD
ng0G13IwbvGJTXDR0me6Td/TFfPeltINv3hdnkZB3iAgpwHgcmndlE0Ru8cNjVqaiCshU3aixWEM
2qMcZVmzi0X7P6Sd2XKkuLqFn0gRzKBbhpwzbadn3xBVLjcgJAECIeDpz8qOOGe3sxzl6H36qodq
yxIa/vFb/neVgb/7AJdZ/mfUqxMRaVqSqvMQDVpyax8Ns9rm6hQRuzyBN6tvpl4HiXBDnv0Xq4tq
XUQf0PKFUNTn2S6zTfogt/EhC/o21uGNUnQ/I9idQtLxhMKxzZ/H+2rjoD35YsZYqHW4LpwSi1uD
TDp0SJ9vGH0tgvd6+C4jY/9uLIGq+I9Bri5ZG2pofW/3WMx0QkvoBBlk30LZOMRU0hKShxDVFVCR
+S4c+0Wryudxr06FEQthTYjJ8Tp0TigSKxJqd+WuV32fTm3ZZMbn1ZsrxjnBGxQlrIBeDyCqfdqY
4Tsi4xft759+nWuOeOm3PhoGsQx9Fr57WbMWL+oJisIrnvx7YZXPQ11dPChJK0o7wFB267Kkt0gm
kRb75vH86tW4EE0cNAFdOtyvjA+f9OhqZrh0tA2dT6eD1h3T5bnn/blQ9Xc56S93KgI9iD2j2gM1
Jp9PhlhG0RaXuzRQEcSQSbc3JW8Swfh3aLmvbhwkEP5vpKszqOrm0rGNGC2ntUmtvOPZ0IGbSKwL
Tdp5KHTQpX8+hl+9imBkAY5tX7RTrsMmcECXAsLICK43WE8zR8duWV7/PMaXC4gX8VJZ8ncd1ecF
hFIUIKAKNofR5g5Urh/WRN5l850w+G9TQdoVmwGuHurQQOW/sn9DXWgE6xErU7mH3h7NA3bWXI78
m0f+63GgSYgGO4gXWVeGBCyk0AZHSMUoPsuhbeuWhK4oa3X3DV35b67oJ2MNM7qgIvB1AJ8Bw/zz
whVFAyayQQ0ds/J+1c+N2qpwrN+bwGX7OmBjqv1KJsCoazSfOHJjJKOPf/54v18el1/iEmqlMGjQ
QnJ1l1EWMFQFY1k7uzexlq5JKsA6smKZvA0yP+hVqkYvyXu7uPOXZTJJMAKYZSBL+Y0B8PV6IMHm
4Yyg/dC/vs6hDtZHELyKDZzSdd0vZGstpciKoXQzgBKLpDA1ScaSDRtE2L0nMaHt6c/r8dv7/Ldw
ChAsAUUhOFhEn7+JqWnPHQorBIn9IvGke+om+RwE5q9cVwaA9+jBD9vomxvvtyN0NerVjcdHt0Ip
G0btR29EV5nZ9b7c4nX9rrLt64FQwYByEzCJrw3YvPXmCXmIDjIDdb22GJyrgBdgb4Bbkv15Jb8b
6uocyZJAhcrDUMoD3hY4eMr7nW+zb264342Av9fuP1O63Lr/MPy7Vusld2DH5bnz5HcTO/St05/V
Xrez2UqewhKBbFLtqKzFpkUNqwXJmnIWieN2xcN/MWkcJHgI0En0r5OZpBkjtwxh3i2l/2j8KfFN
nTlTePffDENxZi8xNpSdf55zTnv0AcsIbl5+vKDNNFrP6vG7l/GLmxAXAuof0WOFtKl1dePavnTb
egy62G8iaNLBjlrY8PHnmXx16KGAhbA40vhYtWvdQVwupA/byyDeEnpJ5JpzLcdHjy3lGdV20W3R
zsWM7mN0jCKBxxfo3g7jd+379uWEXd3FQJsh1Y1DFYIQf3X3eAPQnnSGfRxZLWxH+dR7y9Fv6Inn
aE6ax02juJM2k7MyuZ/a2tryVn0T/LtctX/6Ha6u4hkKAt0UwD5QKijWnb0W5AmitdjaCup1p2Kg
M9Q0PPJviUKXA/R/U0fc4PNmat1GscrCsA2KKdsO5PAeVIZva4W/mh1iz2B1QYwG7uTVOfVkLdng
wwrp7Ydi7Lo9bCGa9vgrNr2cUhHZc+yUS5eiiP675orfTErM8aLnBiYTHhg4mZ/n6IiCj/2AlVwA
9x5Q8Rl7tjxr2dYJneR3JZtfHRwEjIFcQ5r3d90EG+grIi63LPKXBxoN9w7rvsu6/d4pdZkSKFaX
+hq45tfx9VxEF9473gwjFOviOvDb42xbzT316uZgUBEDidQQNT5lMx0LT1pnb+7bGx1YMqtZ26Ju
BS+8owU9dpzK85/P9Ve3/z9/u6sFF8ZryqHCbzcbABcniM8X6hGwnm9sqC+/6z8W4eqK8gsfnTIR
7ltzQbMhFIvYvJ+i3hBletP0zVPz5ZyAuAYPIUCQ4rqSo5w9XukZt662wmRQKqscHwXb3zW3fj3M
BTyEoBnwGFfnUTTUgghpiHbpNkrkPK1kFWQs/Ne1U5f9g1aV/x3mytJpTSUXEmGYsb5Es81QxTMK
3FDe1nxMxP0uZPXlmUBUElqVcEV+o85ZpdPWw0zhZrn1aQAiGlXhZfxfbDoKFqCP4gpAWC4r+w9T
wIxoURgJuo8j5qvbJvKqBIKGF9FD5zs78cuNh8A6ZEsuzcDX0fiKMacjHuniCm8vAArlMxnrJ+b6
b8O/d+IAN0RGA84a/AT/N53Isls6QRem4nEMhiSc7O1g6y7789p98X0wyGU6CIjhA109gAxNKbmQ
wIL3U3+7NBPuCPb/HOLqfbMX3aKKDZ5VNC16Vw+1SECua78pbf1iIujtRQfWJZWAZ+ZqXzOIJdtg
eKp4djQaK4Ehl/8a2o0PDuMLlgKyCGiFv5pI3kqyGJOr2Orf3fAhB27wzx/jiysAKSYXIBKkXtBd
c/VWEstoq4SaayzZGcJSSZ9Db5t8R+38faXQ7QcJDzxR6Df8DUAMa7jDcwjlTVKdO/bu+d/han6f
BmrLEWy0LxbGpdr083kM4YZYwNSgGHN0E2HuWpxFGOLpv10sBAMQFrj0+eF2uTYseFiiBZuUQ4oK
l5qcqbuj7v2/H8JDJStOB0oh8ek/T6SFXjK+FPIldrSm/g1S3oAIf7dav18pWCRks6ELgeSlbV09
mdqqemsIKU6gcpcowdMALhybVcQB6ZLoLZmWbwUvfnd3IROKnQb/H8EVDPt5YgRywA24i9A6gVxI
TJVrVghK1DF6kta23deX9+e8fNsZ8MXOw1yRvbhU8gC1czXVcPbttvBwgPTI2QsvkbqXuqSrP3+1
r0a5QHz+fhFwiK6+2iRkEUQFRpkB/M6r+gGn+rseh8tJ/Gyzw66Ex4AaZDhIwAZ9XsAatHAbkag+
ZkMHMDwExOkLleKwAFVCfv15Pl+OhZ0BXwf3NO6Fz2OBzm3GxRZIwgagk/t+HrzxvPESguDMWkTI
ztbVtzzTyyL9Z4J4RuFf4k0AkRki7Ki9ulpETljd6D548/Ie1dUu4mHrzgqxS5wYScjYQ1woDqFX
/G+m+tuo1yUXEq0DkZyCt7LYB7xZ+9ESlwj95LQCVu3pz2N93iZQ4EBAEd3kSKVdQsC4zj8vqyN1
TwCrwTXIDYUDutgoM/XF9s+jfP54WDnsDrSNoFLu8sgG14Jd1IAaNxh7Sll+waBPiYu3NqjfSPe4
wO3882DXU8Jg8NkvGMaLuYr24M9TokGp/LDsgOSx2XBbD5b9QGk7bv48yufr/e8pAaCLemDUxqJ/
ybtauLD0rbxxXQguRBGrfkKvXrcfHB1M/N4pUWf48efhUBD+dznuP3bjZRU/DXmZ+D8sPKrU0Jam
BqpqCG+qPnSQ+YQUsSejuJk0IAcrv8nRRwkTowgtk4DpM1IB/5nMo4lHVfi1Tvpae9FacmfWQPfk
wFvlMuyaMUZYPhIvsy76uk5ypLWAcvKKpqxEKqgPOH+6VI6Y+6TlBVd3mqoheuh7Y6OaCmInUMCK
XQqOOHBOedE3NHURr2Al+l6CBrSocRoji2XYH03rJqOSEtDPGYrmbrnWBkC8Wxl4/Ri31DIN4ESm
z+E/LVE9wnsy1rQqvQLSKlXLtixQ4X5uHYhKq4CwnewWd9f5Q3CQVkETSE6DqdhocfY5gHGJGprO
haEvquMEU/LsyLZKctVVh7xA5Qo3hp6QEOxWi3SspLVnPD+dLFEP7Tc7xTv3HBmrP8D90RlqtuW6
wC+RsLbJt91oiVUZTGOSL7lIAu6ondc682YSIdn2gENnVa7kgQzFtBpsV8UQGfD3/qhRjjgTE3wQ
x69XTV4vN6jGFbtCu0GikXbO7Km0X3uICR+xBaPXaTL1cQmnaYVQDXlcQgFxvUZCSAAcNS88Kark
y9SF9hukjjlEQRaWkalESneBqkbs8XxJ86gaj/ixQ5b3vrhHgKn6ScAQ2gRTNT2UCrQWJ0SPZzS2
XVIHFYsDYUX3YzT0qTMTRJ/GhUmRqDmy3rwhVLu5QMC839eMz6BgmXEY4nmuxx+u4UMJGfZ8WVM5
uLEybZmM3U5dNl0Dgpo764YizNwVKYdFnipA5wAmi9Sx6Km1HW2vvhGi7Z78Cddr3qrq0HmzjVDt
MJy0ZeP6gL6o+Iu0FnsKyqKoMUY/7BknoBsEpOiSgERTapEAVDfaLrELRCt6qBnqgdsAJ8WenDe3
t9pjkGu1onUe3s8cCDAqcr5RFqqMzFwSNAg27WpCE/aYOrYekqDz3E25LN7rYhcaRDzpoNuXKmTq
UJKJJA1qokAPTerQxS5z1Viif7oAGw3Y8Rk1jUWxbgb/bhgkzSw2BCmqmoaNMbO/o5StTOlnS9sX
fdxHiyky9IdOoBbX9vQs5RC8i4mhen6x8qySUZjmnW1uy8mp7NgKuw5dms4ASTW7HNE82vX2OZ/H
CRZAfWt77AWZqr9g8j76Jc+gFfK+cLrpmn7DNN9L1j62vPuAyMsviIX7CdB9akMX0W8mAD0ThM7R
lOl0JeIZzUPbRa8XtGQswgBKF22TNGGuk2paTNYHs9oFnescL73xpNdVrGwOSYuePpESsS4rqreN
B2YWce+tsjWZ24ZdNlHIysyd5d2yXNxwXk1J24PuELqJEeg1nCTGhm5FSjz10ujqMaicl8XgJdZh
UycEyLvUyfvtWBpwEhECcUb5w3PLJ2hSQojZRhgVcupL7Je1u+1sdjdYFibjyDsasI9FyJsqqopV
1eRN4hJRxAA9zLFXClD96FIkprOwQ638LH25dkjgrlhd9cksq5+RN7VJ2QJBUZQlS6XQY6wR3mOz
IFmTE+85t1EcM431bkEQGawb3xzacbzFBj8imI0BlVMk+TD6qTsNC06vvRsWR6BKVpxdX5whLL6O
sPoxrA8Xd8jYQoNSeKvcBEU2BosTV4ahLVjMaP6iOpjBd8IND3usBHcpsqe4jmQdc4tYm8mxf9Vl
HcV9h97x2ZYrXdTlqmi96jYPoI7AwOmLK5n7FcherF2DqYyOOeHmKkXhizrZszvdCtaFNK4CvdxO
Y0FvOlKPLI6imqVh9DGTck8FvZlAp0MG8AWdfdjp8CnjILLOpog2UbiomHfmaEp120NTJOmg17eG
kk2QwL1dWzPWkHmbOfcyx6pvCng2rZ+ned5n6ESLdSm8uDAQELSt1ouDqpmSSpp3xAugP9zXazKz
B1awVx1Mu8Ur/Tjw60M4R2vG/4YALge1TI+u6o+tA3XgeW7SysKP40SBWkJADBR8z2d33wGWOvoB
Yh1RmU2kuBlZta6L/GPq8jJ2vYilvWiKGDDZjI7zrVBDmKIXqkqAS1sZAd7+6AiVjJCTjcvRyWRD
kIj2XwAveeMLjlbPY9V0dw2O0dBKnZDaxVZCIRcf5heqmo1kYEhCEtYOeRG35fTYTCW+ZtGxWATL
R9GiBNJjNBtb62MElgo3dpMELRKXeJShPXTwR+EcuzK4tyv+0gSLSZsgH+HoVOdeICZhumpF3WrD
Vb0JDY9zG92Xbb/jc1fEqL3kGWqXBODmLuZJFJRkIisZYCjEi1W+W+WS4eHAfKefy2K5a7oMOmut
6kRb76j1pbUN5zwwa6t2DOoANYG/FQxue2P1tHnnuip+FQEVe2dU4LyVzrNSS55giyAIgD+BmqD8
MPRRNo5kt7T1kvTVNL5xb1boVEKxS1TNq8rH8VL1WmGHsCI6D+iH3uilVWjuBidU6YCllCh94U0L
lKwU+w7XG/6pONn4Q7XdrN0B3O7aFTs4fknQlGtG66xlDvZxgz3mqLXrzZumhp6kXweX14ifzOCs
wJKM8aIlnijT2QKkkslzPQdZW9onbonbUCLF00wFT32rV0nvKJaMvWzxB1zkue3xQrks1wRUvZj2
NKW9c1sJO5vxTU6IG7NE9xWyonylu71Nu03fAPwExGNdFThFKMBzmhGl0iNwjHPFd4AFHCDS4aFr
CG1jDq+eLdEnpBtR6AxaQLnU8cjVC6qtViZEfj/gsHu4/17IPqnwfoaL+yyrHtf/gi1kvdrWvOKm
fHRRnBJThMYQYczCcVnpXCaRmd8GBlRo0ZG7OQhA7Q4eaOM8NiFyq2HlbAqnWPcQAZ6BS/S0WXnE
O0n0Z4GL2v2y8/Jn4SN5aU3AVdqqSssWPoiRZRxO0W2uw2fUcZwG5o+xX3krd+jva2OfRY8FI9iy
bvEYNvOrcE4BUvUh6W+hjnZY4HEkcLS3LGoPXQCG6OzTt74e74xXZnrwUuhypfXixhNwpJEzZLxl
e5hkUOuAyHZcQb5lsvirVVV+jK7k53EevRRhwtdilreLvWzRW5TkjrkT1L0ti8mPXTMlpXHeGItO
Pm/eaI/gxeLKMS5kdeur/CNvZAVBcuctshnYSCVNK0VuJSIQrqWqLfRcYruzf+A/riVyRXJ69QuT
digeTyNfHHx3eVxKtSUtLeOhmU5NAe16WEpE/yrMiG1sH9sQxh+CZczBOs+4LnROEM3EEHSG4glo
q7uxVBlkk2MycNBLWWKMSLQ/r6jwN9TL/0LMZD1wUGhrIkHZHZAPI/WHsKqfHcVJD6l+5JZ8LnKo
LgTCuVka/uE7/QJBNbWpmyiljU4jhaX1RUfiumfYAXaQqAXEN0lsEnO7Wk9G87gzZdoT2GCex8Dv
83YOg85y7VlHxea9w7xoowg9zbVYl0TumdCXJb8ny7hGwc8umoGFFc2r6SIKX2HcL5H6sHo/xz1b
rryquUef5i0vlNhQXv1qIdibdIUHNKqg9ybsdo3Lzr7L/nIXc1cvXsLbctWRdp/DZACpDISNn9MQ
wQoL7htD3oCq2U1wAHLZbnCAtqqs0rmvNroAfK1GcTOTyB8CtKub8Axpr9TFa8bBjB1DQIY9EawI
8SHxHWRupzMv7N5EHtQxeCrn2Xezidv7cgTrOKcnw9XGcYu0deTKA5sSvLA6AcHGS5BIVHGOWNWo
KyBX5+dovowERmpsoWZd5iihbFTWLWbra2Bip+DXAEYL5MY2Q6tjbdCEW2YDt+6sxT1PE3VSR9bh
em7aZzoDxTFG6hkVN5uoX3aCCYg/+qjwnZd7pOLrxKjhrm3kUS9VDsJjOcX+GMDBcE2KYAquDyxB
VSW8eSh779y5IbqIZNwX6qV2odFleFrOaPQB1HiWau1L/wEAkNTFn8Hr3eoo1XWB1iZ1aip360lg
nKP+hOrBdJ6rdMohMC8+cBCyEZpiC4DOpdMdGInwtV0oybI1OGSrsdR3zVjfkgb/vTxO/rIrRX3v
C55BsTcmxIrROHOEwH3cqoegwLvrLg+T90LMj8a+b7lZN6R9GgYIusEc0xUcbPrkt29W/7NnNRbP
TyrTYi96j5XeomI15sGFkP2a14dq4k8IYe6GqoX0G8jOUI6zm1NjTqR5oGWEHTOnZjBxMcpUtu+4
89auu2wtg5bi+ZGMxSYn9Q3CGzwWxD7A8okXvJqjsiAw/OGBlR3WVSybNnXdWyJhPFj85DXABgeH
0vqhOyeDAZk4UXGvzXTq7TyrO+Bo+yqxEKy/KNlH3QvneeYWzq4TwDfTjwLMFRP0WdGeKxUejNPe
kOEpz2856udEn58q3meRfGrKOZ7EkIUoUV68ajX5c8o9lXKCNmgFneWGx7x5dfv6iPLeONJDLO07
D290bcGqFGLbF1uIR8JYIHtBx1Wh3xe8p/UCv4UvOHHj3rLw4NF8NeX1esa/i2SUICa7KoFGjuDZ
sVpmjbJ2zL3zhhVxRewWY+ra54Zsbfaoq1eO5GFEoWDblasZzk+H6z9Y2bCvSfEL2lmpD2Ep4m2b
9mRfSH87GuF/UF7KXSkgR9Kk1CXJFL2NXgnqYB7PSBQYbq/a4rHwbogTneXwPIh1Dsh2rVZz+6rg
Y6KXHyEJL9rOFt4D7aEssOzfg+BOwO/tfQJQgguzuzkpcL19UMiDqtsBAW1VZte5cIREuFdeeCCS
FfGEFK5uhodwpskcPOcFi1W/wh4b9XDKef/URz9dCDWroMoqlrvxXOqdxPXvzpDOFI+0m7d5UN35
0rufC7SHMflsIyvU0C4rqyUzMB1IjhKoSCd6IDsPqiKwgtHRroF2xuvB641DgQSPQOHeLmTIGjGv
FjNvEY8vkWAas8l5GHuwLYqHyHzMrsyEd9/6L4vloe7otgluC71boiWlNcn6PDiSah141b63EENo
cYU2Bt9DxhF65C7uo/HLlRu1u6Yza5f3cFeiXeirvYOPkJfQVqu8ez8aH5cC76o9bUtdZD2WZdRH
PYksyquDi91cd+4dMRvo75q4az+CSy+hy1Y+LPKKq5QqyNwXZh+U9kPf6p3pxKob+4PdBWjkL0Ef
yZDi+AUfwI4DDxzrFgT5ALJBodvdVnb7g1vNWXUTAgDlZRrwNAkBUnRm5yryf+Ay2EBnFNm9fLjz
1JCq2YXxD93GuG9godbVXyWKHWOATkr8PuNDY+MPox52TGc3ODp5sIkAoMffXzTKyLGUJKmtIyJS
m97gMMFZ6ERzqyySevD7dBCiLg91epmxQ3D1ejfGY5Yo39/YejrlcwFNSvuRqQpPTLj2KgvPzZgN
ePfRprO7ZCChCFUgxDKmMhhTv32t5W1eVA9ajj+n3CR9VG6oNcVB22d4X+FA/+UCs6CslxGJOQ4i
ftsFTgqezl7nMHWxI40HC1ptvVYcOXUOw+yf68isJC/gvgQUlnQYxt7lh4QT5IVgG/funi4XWztM
Qh6kIMK+FTMD4Qx8fvJBguVMKM94sKztGboEBg6HcbNidNfw3GLusUPbAEOOzeDSn4zNMcO9oSD4
bON/mfM2kdo/D2raAdUAocj3zrGxTtWRmttgDOOuMfEgV3yp59TnWOYKvuhUBalqypUGZ5VJvBW+
662nYbofi3AnnehhQgQMlvi97z7VtpV0dbELR5pOVpl59H6BK+1IOwvkxsVHXdoxC3GxkcYc0XP1
xENIfUp369iPYAyWqT10t56r9xo8CTlTiHR4P4BIeAg6BJhQHFTVakMY8NRuUe/Dih5hX2xcp33x
LVTr4gegB/rGKR5UbSWUllsxukhp0RgMd4T8YkNN0oY57lGd5WEBj0lmUIEFFxQnXr47rb8mEUtK
kKNwoSRDeK+sJuvtgzM4W9k0v2yZufmmtppU5z9ZBTSAuwwbauwtinwzvjipj4Ahkgmb3EyxFOhL
CPI0JDoV/qFHcj0ZqYGtKDcNdn/Anj2tsXuGWOPO8ZY3krtpbsRBtsOhDspMDohcAHwW+VuFj9VV
aL4BgJ64T7RaVwzlsMWmxL/k0KBA2Uu8KAnH6lcB48LCfeUiDABHfJc78sWmDHGD+cWh4bqIHsUU
ctj378ia7jqnXIUaZyZ/sjrco8uy74iG5T1ttaxfGhxxBNpiw1y9sacIl7oDPxiUjJehkCfWkUPd
IcI2UYhh9OV2ynuVKZTSpb12zt3c/wVVF8gaWfUJahtIZcJbRtr+F7O8J9drz2Fg7oscM50h4tQa
9gAcw9l1xSlq6U/S2ue6h/JGPz3qciXGYUXDU2Hpex2cvWBIC3njhC9gbWeqf/VtKFfYIs1tvi0K
PG0uhXNeo54MJ+vU0wihTHK0Jmzw3luPyDdCp3ozq790TtMuIHETVomfI4ZQJYE2uHveISicCdNk
If7R8w1USTcOoMml97PMnVXhv+rRbILoFMCzXvCiVaaKSfjXgLVEiX8EUCo0EOOg7NKo7hJL5mtR
uLta4dbqNtMYrANb72hA1mgNgKDCjT+WP3K0ndeExSHBrmnZZuATGpy12ATBPJ+cokccCeEpXFN0
usUm3rbok/QpWdVmYwaCNPFrVV8WWq/G5ZkylKf4Yg2Pfxt0dBMULyHNdzPXe4ZGLqa72GpkMkfh
mtU/xwIxB0h0oJ9kI+CCkwndNIs/3YtyeVjsejeiU9CFhKgjb73mEkp8ILm9D4LbaoDvOn4s+Q2d
8JbBZGoQ0CvmVdENG8b6xLNQiKN4uoA9GTFEa907B/Zz7TixJ4/9dB8WBMb2DzDj4hBSBmJ8Kjv0
WY/3FZz2BgtbVTuXIW5R32E7x9USxZCMiQXydU73LJwhUdHBH9xUa7gs0GIpN5xsNNI/skEIYP7g
7oOHuE9eTXsEMuLBwQ9QHxeMZLD8JZtpjYDvQS7ix+CbxBdhyjyS6qHIuHCTtnYHGA4KSpn+ZnRv
Jb8V4YNBclKOCG6ifh6K9z09Sf/Rb4pEN4j25+uQ0DcTtqnmdrYgWN4qP2YdHFpEnIS/j8YnR3Sn
eUSwK+KpEDmCwCV2XrOxHAPl+TnrYTVXnllX1bAjEPPIGdOI2ZrV0EXn3PTHTkwwJaNmDQDwSgb1
Fk1293zwNw6TUNwm5zxAR5BDKxhi5qiEPBsATmOGNszYQQRBWT3uOtuD/Abih4udEUvYiWy9PTKm
G9bKGu83mtJKF9mjUhlQ/GTxXnddNg/FM9Le5xpqIwFiPQ6hWesUm3kqdpNl/xjb8HZBWGYjSlTN
cziU1OIVAlcAtsp6rmLu+3/xUSGG10TD+2iZcdtGsJPZWKJ9iRUoF6frSQA6T4m+qCAotY5If2O7
sKsdhKpN1RarWiFKrVR3RsnBEA+0WjaWKuECao/DMPM3wOltFhR2xHltoRiR5hu3Vg/j0DrxaOhj
60FoJZRLl9COrybRrXulXoQd3HgDLI4+uGly+GpLiS/SuDiQJKh/yqhCQkFiABsJqYZD0sYretAH
dWCvkLLDuwcZnsEcIpevncXxEwQL4Mnn2/yyI1GA2cDElCdnRkeFYEiLoV39B6+d15YikY9CherG
RldSOtrOoQvnVafd7dIUwwoigg6kAgWJxeC0W5uW1Uq741sb5DI1kCzcG9X8guMWJT0YlgkaJ4aE
5v1zz7pTHk5nS4X+XWnJXbWoe6Q1Yfv6ZomNT+AjMojUuJ2SKYJoLA14ZOIlHyiiZK6PhIorgjmZ
ZF5CC7RBOvs+tGb5qGhb01hSo5+8HPHFxxorjU3uOGqLzVBngrUDveQv2B6mhKEPyp9CFOzowUIu
SCGM7RfW1tCi/Un9nM+xiMp2Q0rmP4lQeOSwaN2KWwR/l+pnNbkqeodiqGIrbwjqHPQUfzgYVEwc
uwjbalYNPVqBsY5gYjXrchisl95EeeoMEZxTuBYZki7lDlnQ5tXRXr6pRjVmF1mTc6Ar6FT0OYeI
G23Esa5cpMEKtcRcmP6OoPttW5AFR1eEuPnFhA+C2PPBWpoFyA5RZR3TqDuEpcxgTLUijYw+a3i2
26qAw0gld29t1UCryELoLSO20yULmrWTmY8EjkBtPgztWNIaFAJBCRvqFDLfB3bvHBaFewD16LDH
+FxlXHHfrIQTDVuElWSmBjHuuW9XiEJF/CEExCHFmYKGxigQPwYy947ZkxVmVsMRfwHkDtI9DrIg
IWJjEqYdfpoO/ZklfJDTav4fjs5juXFcC8NPxCrmsBWpLDnnDcvtscEIBoDx6e+nu52e7rIlEjjn
j3RGPrrtiIG9tLvnxYdwFFHt73l+7cQcqZtwUo8uj4yY2BLun2oqq57203wTKUqJac8P1KFM/X7b
EP9wiZDYx66fscuFaV3ESyrs9+X2iE4V67Rb+mkssaY/RBXnHP4KDkTFVZyVvj61XYA51wFWrmCy
luXcWiq7qzGZmps+i5TPOMdx43ZWfTQBB7d1m2X71DbTf6nvwMSavadehVz0KcozK8FVwAEWeT0j
1QwIsZg2VJIZHtZM15d+kNbeHSkmDJeohGiKNMSWH52kAbq70HRN+JQKUtq9mu7cGK5zFbandotA
QIuHad4ORR5sFzHU56m8bSUAz7t2pc7LwbwdS8xHb55Xf3nlFGx8mJ595w3imDchSo3RJZNOB9Mx
L8fyzdaD7pNMmvSt5xO0jqgGPFGwoE+uR6JmHowyNiDIuTUpoepsxn1d6PGyNAN3vBbWM6W646F0
MDr2e6wrEzfsYHeV9b5ISMGVuq8gm15XZd2Tie+d+KTL7BoZoqRKqbK8soQ8y1onk4mdzWN0aXuz
NPg2rMZuBYhhlVVnp3JM/R2ZBsLMVyIJCzFsvApBKfOFUY/Veydr0/2uM2ed1c51V627o/CWtYJF
CmT3vhpr2jwQ6EJAyBr1Pn8x57yrmHT4Dsb3IKgd7w8RjTdDvJSGBaUXrjpcTt1chuVjqQ07OhXR
5NIcMqae3NFkMw+XoTeqG1WUl6iqsV1HuREmbYmoAXqNpOzq02pxDfwKd3T8f40hgvk//L02G4LT
RAsclD/NJhNw6owqF9u2LV39DdYx9NdRrX3aJZY3M6htllAb60PeuHV0snxiQGo26WZu380S4Wu6
udXnemA8btQLnp9+Kmjy66QbAe2BwKX1Z+mqCdyDMycbfo0AHo09PTOV+R/PWQBA3JszP9KmDXLd
fQ5VJ4dH3x3n6Gi4hdu/p6mlqGkLhJ3+BTz1y/3SpPPyQW+Fck6F3xAEr3Qg+mR1B+kdhBx7nxex
zfNkIEvTfGsiCLyz77JXbJG+YkBTi3L7HXQHL4xjTkHz6akOg1UVjHPLDDC7YlsPplRyM/uBOEhN
ptqd6rqe9rPOxcmeqyF1kKiEItjbYjE+ibgJPxWZQSwuntmlObnWJKrCi2cuWX1xLayoNo9YXWDZ
+bwaqaZ92hoh04NVmeXwx6/c+VvZ1TTOeWVm/g3mMIy//RwZBL/SbDr2nzUiBOZIdw7MGuSBOOL8
1TCHcdlOYBZ8HSYyiI8w4qwHpcvztTuiSzeZvgvfW52Xxmmy/1Roz915lu78RKDT4OyXlrLh+8jv
7XpbN8DggH6OY/RL3BJKUwcbmS8WvLOtxAi/C2DcqkQ0tHR9uuMKH41hDS2vDTDDHrxpyBevqO0y
G0GmfUDGvDuIYDmnjbCDZ1EiREtUP5q/uikW/dQvtp3vdRc5HT148HR/S9mAjq1F1TVx53tkfWxU
MKqZUz2tcvYzezTiVgyWs3MDxdzdj/ZSnMOltfB2ukNjdP/aOpT5rjGJgjobndd7ST+vvf3XjU0w
J06fmt5bJMw1/XH6crwG/dpPI+P45MCtoedIm/1CzZubdH09yievtNsmS7q8ao3f0MvC8M0351kw
5BoA+/+odljNZ+iala47cxyyS8VLlR0sUQzGFkwCreuwVqP+XvlT4yOgO/5G3a8jGRTGYNZeTLn7
0v2h4YnKZ/Rea34I/UHMNjChGdFSmK5VK0HLpopMBVV5zH1ZExT5+9BCDH+QVDd7e2oRnOASpkE4
vnjN4rfbrNSD628KDDXtl5VPQUxaecZYPOhOxTNfyX+VlSlBLPnguXhbEMknbpoOf6Q5zD9uGWWH
qbGsD6n6aNopO7MPc5VN7jHqw/C80oN1sp0KSWouOtRShcJQ+4CIk/iCNJXhXQZDesdB6T3NTWd/
RDlk9bRCnCFaG7O3ce713heMqVU4eMQMqKVcNiQgANpVmWEUcTjQXLEpxzy8Q8vGJBMRM4HZtgn3
9Hnm9T2FYu2/QoXOR9/c6Ajcd8FvS5HhTvIqPnpYQp+csGy+Mlp6GVh78FoawkpGlZE12R2503Vr
uumdNY+LOjYiA5lfhnB+bs3IcFlFwlQhu4AEiAfELrQkZjhMYpkL9YMEkj4/J2yo2PDr1NkNM/2Y
ebqou64b8mhvlFX46Ot2XF901TdPrCnyd1qojEz06BZ0nYbNqhAmWc6pnlV2Hw6yu88so6ewMP1w
xfDJ5PXWEocQK+UgYO5asZHuSvnYNF3EqvaWP7x59Yoc0BsglPxIbWvthHHtGe8mAZ3kwfrveRQM
l14u9U7Y6O+aMXioCGdilZzlSfj6u1a93JnNGrymnu5/QJwFX2Q1bXO/+YZSvjckC6ERTetDEDTZ
uVyKlWKpSl681Om/2CgypvzulFYu0WhFayRekQJOjd2KzbJx9yK1rLdO9+rQt5PxUHAPmLFZmFN1
F5QpNKffODvtDv0ZFYGJBGU84mmvHj2wuX+LUU9vXbfU3ZNjli55FOloHUPNCxU7c1dfkRMg8Kl5
FP3Em7voaSHe9aT9wRnI2C9QOqFzUUkmHPWOqERv2kb/5rrxk1W1EDjjOuz5yf9G2Rq7IopWQHT6
Jxv/NiTIUu1kK+1Y8ZkeZ19xMoT9JQPI8usedXnHUmRQLSmWoTy5uodxcBQKRYuC3hhBeh1retEp
dnTfvR6jVSAd74oZI2Nu8eQDCRsynpzuze7AMs2gWc+9nYon3a35bfobN5JdQFf22YwqFhOKPuK2
JnNxznwXi2P0iOT2wjyDPCANOLyieX0bhhBNCLETcZZau2boRRLMwRRzS/Nyuixt1uyiTLSzh3WF
ES9Hz0Uq19+7feltGr/2N5yLAJEVKlSUdj4CuKC7Co/q1XYI7PM4eA/MIN9GxWhEt3jAE1mvMXJT
vfXKto/tgAF+JMVhg6uNvcK0+FQLZjbqzvdhW4SJllKcutE5Dbf+VV+VMu7NKE7HqgaYRqzBO41H
AUtaJE3zNDerv/PaHgnDOMxcOCAFXSSJKuPWiCfe0DuizgOI3DKLa+4exJaPc7RWfEa8t0Z5O9jh
iY6mzsudP5tqU9vOGVoyi+3VSrn56nXbYh5OxjD/iLQGpWRc3YahbOIq634myIJWBvPFKN0XVxGA
UhbqbfBXh/CQzIsX25235J2V1EAUOD+FqZNStJrqkMU7G6k09kgCptfAbcnIMLS7RSNxbseJYUPS
4tmVHJ8ZXRU9N3HcdpNNHpN9xGrc7IfeO3QZbMfcoCgs6vJBZDmcpB6SnEgBSj0KvmdjdLarb331
qmfgs0P4KskHTGL1GpduVR2B0a2Ni+IltgTTSF1We1Qc0AX5eCFyE8oLvBoOtr8gkYdbLD3nyFNl
xFXNZFRmxbs9ompwb7e0WF+yuWwTt9LnpjaeafxKljb4KBwgb0jxg58CEEVB9oDQ63VwwSTWqX1C
5P+RMbbf9Al2LNxufBQNif18/ONDERXTrhpsJzF7K0nneo6nSL5zzhKakHM256UnUTsUbbx4MCmm
0OIoFhuSmv+2gR5p4zwvXfAStqH6xghXS/k7WKaflPj5iB4MnCTTwU9qD/dWvnyixv1o2+6zH/p7
uw/v8my4B7XYSebgje7zky8N4y0X1n0dIKufQrlsHRWCCQ1vVp8+ZSTl7YLVurdGOojHXM1/zVSH
e4e+AA21ahb8MwwoOXBrZbIxqeLo9tROD+w2EFRVfZxrUNlNQ7HkNXBLjQLH5LEIjRVdi+PtFl2Y
W23UEnRB5U+gYgo2wanOhRDLAwDD+GQiXn6TkVpfe9cdnwq3cHYjIabXNoz0nmah4jKPdhZAlzdI
oaCzvHArp6JbHs1W8VL6k5XPSeTLDp1Y8GqhzNGsizbQpNH7uoHBoQqPOoo6y+POVFflOXvhmCbN
JSViBMvVd+XcGW/a9JddmJsq4YP8EaYH7Rf0bI/TmlGbSw/VkE3rSZvdEpc5S2cDpLNt2AES3xto
l/Z4aP0lz2Kr6KEJdYhRP0rtQxSJ85w2H1OInD1HXPpe93AfE5K2I0twux1Mvz+XNet8WWYJVc7V
Lh9qOJj+rvRmN/H02t+4geUhcD13mxrWtAPJOYi1Bde19DFPBcqPGa4pJEEkY43YLzIwKTSp9QFt
t80CVH9DQK13wyA411qFLII8H3OlTnoBHT2ZdSmuquRj4VO1jooAWegj5b2KPiLarIAote3sPiuH
OzBJYnOMgvdu7JE6iOzRXWeaeYRbxWnX8Q/6F8R/7Ncm6NfcTajs8QIjVJ+dRPJ1/VaDAgpf5+c1
cgbQvKBHteL2R6vKEJpocxvcoM7GApjum7bgnivvmL7BmbAxtx4G/HRqD95sbeZUH0tzXDENhF9K
jz+tIlKCyBhzjxYD9U8mfnWeXfOuOLYVJbVVT7iQLC9kqt2vNfyL19FTG3DUA8Aj3gHzZtcxZ7HV
0+30RM3krRPFz1EU9075ZEfixBmdDJn9U6j2vRqBsiu1Pgxk6setNzD/d81nULfurmy8X2vOad8N
3B+Z8QitQ2fG2cwB7Q3d0a6cXTlCLY036Ug6vYg0i8ip6MgD8XprQjKSvXuaqFOBjBNdu6zeWs96
tkIquZlyES0uy4WsmvdyUofaZhVfBvNnMstt2FQjcrpOvNGj/n/5RpF4At+v1tVBz9U5sGrjZI4c
DNlNnDK5VX8JC9iSua0euWLPWkxLLEt9qULjJB0GXLm0SBL6Wxa3Sk9VviZ0GX7xRMdjUF3tZYmX
Obw3i/TNWqaHoZoPtgvDvWTWt1MtwPYThVSqAigtc+RW5LegFCzmCm1z4SPI6fk5Gwkpi1qIbvWM
J1+iZ8otnAAsOUB1fhZsygrNhhfo4HUOBJadgc7aEyP1BKSMSGDouyvtXVTCZE2elBJlaGYHlzqw
9jOZb0nfOgb7Oz9JWZZv4JHo0UIFu1KvLoqUNkowiRTxyr1tFTUb03oGUqKz01pIqRz/cvsmRWzQ
XOI1GGN/Ym9K2+U+ZVyN7cl6XCtYSK+ykg4oGA3G/N0DFSWF0i564uE3jdrgfjHrYROl4/ci9VdZ
Q9HYXmPEQrOF9p39SBTNI96WfZZmtGpN0XNuFsAYXvg7jQGalIDo+tyvp3gYpoLvVDO25OpjZovM
VfGfn7lOImCHjh3t8FyN9q0EEQxnUDbKy6rbjkHr7aaoPpX+oE+hga7aSS2aqrHynHWLm6yv3L8G
fHbjhvZrS0Uwvx3cWSb/pF3srcK7tlDpmC6QVaQiOwxLdmIFvW9nca/Ie10VaHoRTF9hlj71bIrb
tcv/k0zoFEvIY7+O1J1X6Wbtopojzho2Vi8eDURioSHv1BhcXNv6mwVB6dVgfKOsO3IOohPw3F1V
ACpnJQm5XhrEw9Lj+2n3ouv/iRBd/NgyCa5O/xSs7n4Jox8nyyOiAqiVDxv3vfOKB6cqr3M0ijOx
g595PosN6YsfBRgZxAg7vN+sn82tb85JwwNZtvXjuEzzbqgHJBKhOuk6v0ysEY9YgJxryOYLxuvF
tj+fdSMXzBQQ5wLgL0IiQgbQbp3zfT84VcLRxOcinf9MG9msWRn7DNDSiqEV3XM1m/8RKvkpVolY
sq1pX84eGmf5MCXmC9PsodMM/Wjw/8XmkO8LuzoGc3HWqzw3pVYEv/vmg6ijozS0DauH30mOzBzt
FIERj54AgZ2K7Ug7AXdicSomfXRxESZV3VaxCvynLG24/e3wNy2nZ7b1PUfjfWoZBKS589/QVVAs
pNUelAf8xu/jTyTAc1dtnXL85Rq+k3A/26hiNqSr586xQmRZxpMvKCKvGvlIk4lm+pl2/HrIXdKv
gAEBBypPYGE0nKDT0RrRfhpdcSB5g+b6rDmsojfpG6vDuDNSO6lX/Zt1uUisufvSxrTFDPOGPwzF
mH1vpMMbc8416Px/Q4FOkXOn2fYG+hTwMeMip7QmMjTb67SGbW3DfA87hIMFgnukJmebd1pdJ7VG
jFvFtTSdkydspEPTjzU7H0KyL6cqhQ3gZ0FyU8QCnPUmb7XjnoWcgxPsamx0EoAAIZ9HXlIuQIit
Xb4Umfs4kmdmp63atC4mxMri8cWKu+2bwtlkDGY3EXQtvfyYFaGGMeb0cWvWPqHfMjc4wMGhbhPV
0arD18hozkbvHgKNAKC3j16aJmUdMvpm3r5vS/RsdcjV0CR2pTE7rP4njMJHtKh9VRa8ktlxyYHV
MamNaCbWHRgIYhMdPYd+kSVwTCLpe+YNczrkjQ0lHRlnwSgQNw7yhAEJhO69y+x7N1vJAnRY/DSN
5W9cozjKnhQxcx7NI26CfTlMU8wVU1zDyvh1/SGjkUy9gOZ0m1nZm9Twz3ROb8bOwTiIgs5RyDmm
C6/A1nPMbe//o7L50dZ0ZOn5p3K6sxFqXjn7Ttn10wimG+lxT2jyRx6JLajYdpYr5LhanuVgJE7F
qVbYw5dHVXccTPlpcockql1Exo3/SC3AHkBq3zUFwok0hkLdGqW9WZF4TjDgOXFjnR8k4cLR6uQ4
En6jCjEe2xGzkTW/NOH8YVHQE4+z96y9Ya9M8pry7kb/D2q5Nrq761YjgL7msetqnArzHw4TDI8w
z7Eo1ldZLO9LaD97LXIBT3ln14qM/dTIp4WnKB5y49CYHXADyecowe79PIALq69KQNCEGQYh7X6F
Mvjnae9jsX0/9lweFhyJ28j1D7aDfq0BEwYvNuuDzutjX4OB677f2a3/t1g1r7Q61ZBeBVmkckWQ
1I+vYSUPxeSewdKvUL08pPUdzeNJrf29ymkKUsI/dVmXEkhrIHcTYewZ8sEaXLmlMuaW1zbdR0t6
1pY8Fql3cW42T4QwiIn8/stD24UA8yQF6H4134HMKTQ9alfwxBoaUYzMmicp+7fWGR9SiwTTqb45
mNJ2200Fh4dT7OthRuTXMLaErx5igda+C9bxUIWojpoK4TkK9Nzojr6TX3pzPKY5zs0uhEoPHh1d
JHlkbIdZPDA413yU4WPWDnvDbmMRouUii6C6GUfRqkvvzZhvLrIcUwGm5rip57s5gqmb0x3YbcVZ
hvJgJdAr4eC/LwX+SzOqgT6Kn0DxUN2EJEgBI4W4nkkvVdV1ktZZlON/bWl++Yu4OG79Zpjjk7fO
y3YMAyOxRHNcg+nZ8YadGjkg3PrDKLsEIH+LDeoWP5xBBZK5QVi4c6j1iCTwZskat4vvIsbB5WCG
6YPTYY1c2/xQ1v7dmE7fazS9AOOyEdfn1q5P8DqnXhvxtIR/Jlvcxl5dlzCEFH3UeKcJDY5lHdyZ
gbn1HQRynfgybPdvHvWzj3Fo44z+O0ClFztm/rfmHJF9aMFy20uVCASFG9mN25vMrlcoujFInxzt
dVs6ro4duV5tUO6W1YORLGMca4fMxF3gjp/CS49k458yDpm6Ayv0AlBrUItwQRXVz99m65zsOY15
Pna5sf7h0E/Y9C8WE0VP2sWUO/fCZn+YaH0a8/FUmMsfPKKHb7q45qEF34MoUPybbuqxukHhqvUx
raenxX72q+qdBB/G6jDxsUnehOY2in5PrV6spvSr7Ux4qulMi/3OdlK0jrN6CS3GQZSdm7wYTu5a
bbMaPGeaAaVSgTAYAiSIkU0giEvRbqXToJIxrY/AX/8KAs8IIMti8sufXftmfVDTLkjXh2i03shG
nTZybQ9iNv6zCjmzhsmnyEwvoUlAmu7Eq1eyAdZLtdNZm/irzyA3+tdwWb8X33uISkASAArEXLx9
LbqjzTytqNosSnBT6Z4CazyiJWRPkXtbasj9lDWFZAUzAJqQfgtILhnpu4TR8GldCmIX4Ljpl0Sl
f81W+7sV1j/RICaN9E7M+vYE73MfNa3uKb4fTHdfwkep0NqGc7Sv4G2LurmvfPI9eDkvQVCFFNio
RBfjT9bWT7hV7woschgHuuNspwnhv4ma1Vtj18c1GwjmmTMTyRhp4DBIh3no/vUNoVSC9nZMVyZa
LHystrqjQPIS4rp29BNxZKCAq33M/OUcFd6jUedfEyqaLoIeLcJ7T3zMdZ/otD3XGDCc2y/quzsx
UXVRu4emCzHDGc8eZiejnQ/WKK44pLPNjadvR/fJDswkc3uG3tA4Mg53uFwijdUOHY5Vm+VOoQjW
65uGB7Xq9ByK1tlOdfWXl+GLT1JCIrFrJMFYLDs7xBLKWiDjpgER89rfPMvLDQoaaB7J/ObDt4De
9vFcgB7a6fKMBxozOE6BXJbYnFxohC4tf8M2vFsjqJI1QLnOGVOV1uOURudgbX+HoPh0ZHkyLck7
COXqhDgHu3dzoCanGx+64YrwZbMgQZ9y+7MYFKzFWMB9jPU2CPEh45mHKLS3GbtixDqAPqww1mfD
Ug/KahKkr8gHhvTPnBCH0d9rtug/MUlHoffKi7+ts/dWmPvKDg+5y9MUsk3l0x5EMsbsicazsjZp
oQHMWGTr4p/toDBr7UQ5IR47f4KTSD1Mi6ZMxOTqxJFTdqfWwNt1FCHukRX48JUsbJY78tBa6Xw/
ZgTkRL5mDpNBc+1ErtF32Mu5W7SzD32ldl0ji0fV4rDE1vwzCr9FXClFbJEMFVemKb8DPJZ7/JJW
UvV2kZioeq6m3VeIuUCfSGn46DMhY6sWW9Ot/yqjOTHoHTict8H0b26nrz7396Ncf/vCigPQDFHv
IYqPPZSPRC6AVQKdBI5Fzm8raBk1pk1d2Keloaumg+8GyQMzv2aaNpuGtjY12wcEYMcWV0VZMgDJ
CnlU2qu9V7W7yNJ3S479cmRLxnbojc3WCxYeWPNBmt425X1P6/Z6s8j7TpBQZLV1wuHB/P/6OV51
Bu7qyiQrZVLiVpLlHAfWpBKjqI70SGwKB7WS0N+tme6nkVgKisNXHDa17ZPzkb/IiXVQZ8XFKxSB
Lf6VlwMvn7NJhw87IBAV+UHtiJPQ+Vkgng5ZuIyfcTI5dElcEdaVD+uS1/ahdTHKshogsD+Es3ei
Gva9Fu5PZHVXWXRbsA/GfL8pElCc8kdOzRDDOBe7flbb0o52xWgjUev5vqyExLYdi21c9TXC3Pwy
w8Fge3qU4oGfakckyo11dP+MwjoijIq1Hq4uAsZU8IMZ6VsnYNOAewJVJhOeXm/elxX4EeBP5Kdv
heEjXHxtppdm+okKFPABOKGqiAgB0erqFyefP0p/jAf5q/LgRXT+ASPXPZGbr36hd+k6/Qo97hwE
496Yb8cB4zE0+dec5vCwGEqAGcabByF/8hu5H6z64OiKuiH0qNIqGep4iNvhMxdXaeb7gZuFmqAf
v9FXfKFJJZgV4LAR7zcUIktzH6DiirCVryELRRSc4EmOQznsx/CV3ztpyuVpdGCUiHlYhu8hWLaa
B7kb8nPYt3dBU58bwYZW589yFddomE96QmhvhpdmXa74ZSMnY1QE6gbF1LcCrsC81KLh65ycExPf
vSny7RyGidlCdWTzM7ZXDG3FqY24Lyl6yNyF9AfvikrHQk8aXGcXqNtYz+SB/KuEvxGUJkTYNA1M
rGo2X+iwOqfWn7lWR3v1zwNzdQsIWC5Ef3TEW5AOwxEYjF+8BL+RZzCEFjsGpPtqOQ7+AzTmc2bX
17RTV3Kh4lYuD/grIJdPEcBJuGJMuXGLqb3P4QiWCBRuah2IWmPfB+rB6Z1XO2BPugGl4RT8kzr/
aasU15vnS9AAeaw961IO9b8qbF84mJK5GnZNJPCPqp0N6lYBhavc/L5xpENana0ie17yBdsTkK0/
VR8UXr6jLLNiZFDXKkU3qo3nKKdNIeeLWdZdO3CDBQ78C7wKOiW1YSJB0CjOBChgTfLvoFHZPZq9
BVVSls25SdOj15ZJqAbAOnikjE9T5he+ngcen0s1L3+VX7mwXPgQOvNNZtlTYPV/AgHExlgVGQvZ
l82gk1fD8wQ+jwPjgPNi2UzB+pJ63FtkFOLnTN+7G5znqRcL0U45Dqi31CG3ER/gct63nok+Eatd
Dh6PROZpUMaj080PFQacwrUeAwoW3BWPexOb2nvz8/BmM0cGU7I1OB6nKyZAAkn4wyRi69eTTlSB
BWBS2RvLzLHGKFL3T+lQfrcFeuz2cTId3o3qZIGgKAf4tF8SIyXQGJl9jW2/hnX102nnt9nZQZ49
hKehsFhfuvRu7hBnjeoQOPK1LJzTggViyblUomFnoEJNV3xupEI48MG999ql030fGLS/Kx1uxtTc
QZB2lvEf1pgYWASPWP47u+7DXEwXs3sfR25UQvnJo3gwVXXCHHlgo7wzzPWwjvXdiDEsWhxMyHLT
oa1g6UApA8HD0hBVTlwKht8CIHgkfhzNwc/oNWSTet1xgEMYHPXDmHeqXeaLrr3ZPtx3xxr3va2R
0RuPpr0eu0y++Xom3wTzHKpdQ25nZE12FzwG/XzAyYX664gzx+OkFJwnJBD0699a1aS5rLueMMpW
+vtsZZitzs38xkVx4pL4S4kfsVuDTODXPIxQiaIMXNghMKFFXfQacnGxOCdFtOitX9hv5TzuM2kd
Ckcf/aHcGQSoWTO3BHx2yPRhYXVaomuWe6Q1h48u8MfswsL330W7Jnka8USHV+aXo0cEr0jHrVvn
38xiG1cZsYPG1kVG2wKadUyCpTQSOZdbr7V2GUJpE8GutbDmtfQwpmb0qg3zF1HIvqoZkP0WGpNa
qbNdRbtMAJ130wOCtov2AHU89DWKZAzqlrYcfElPX1EwjxQErcalcaN3jaR2yBrsIP5/c4O3flgT
4OljYWCjxhAKjtwZ29U7lSU8Y29us+jBmNwPJ0fyGw7YOzGcBMYusPt4IQqiEdEOriPB+gVK/MtW
wP0t95Zy/sYhPfdAnobxGpI0ktjt9ODWy8lFGdEAtUmbWA50ondTMF603z72hbvNdHkpGhQXjfPf
jQrJZ/thcq332ZIHaWV7u3H2qxog68kdID/Kn9WRuC9cgpJsVTtZPXGy8vqk0u90Lu+44KD5CKZo
JUOj9xhZFsJrueXXfnfc/AnQ8tOYiOQUAUAanhcAf3dbsf53c70LhIrT6XXBiTd7xBt4KwqMqcCV
QDvH0p7tLicwgxiwdHQZOHqBsK6JPUSlJSo6sbqQwkMsQVRgQmvomLxw3uYapxAkMOQxj1362UrM
2sP9TdrUY+NZbF5h/4VEKGRWph0jKcYM1mzsei+9fh8xkQ5gbSQgXW1YAaWvznLNy+9OcRJ1MnbC
PydAhcvB5KTNtz2zBE3KSlarOGGn+8qm6FgDojP+Tve1cj4aw2emQ9JQgX/l5nJpijAO/HNt2DtP
PQz4MVzzP1KR7lTlbscl+GuwOvhlQMAMXBoJFrJHte3+cwtyzMt5W5DJsKSoubO/oV1QRmvI0D+W
uP9RdB7LjSNLFP0iRMAVzJYE6ClRlNcGIbU08N4UCl8/B7s38Tq6JRKoyrx570myut2/NEt2KnIv
zgzpph+wBq9LiZJrQTXuYfem708qi9IX8hWxrAuJsgMib7UxOfOGvD9F9Fee2+3z7BjpSYCjgROc
N0uYZ9V/DF0ZaB1LOOFlvTDXs4M8nR+mwvpxOu7lZawfqIM/Y3zWirNgxYSTyrUpYZ12/C5Ed7O1
NWvZboXnQtKIfpwKn5pIWuoip96O07j1AWyiaKFPJCXIoIy84vg0D/lrmYlg7Fa5OocMgd/FSOMT
a7HfW/5p8LOPqmwuMR+oNHFek2jH0YKmwWnWuR6p5nsc/TTpJzfT1l4neMJj6G/jb+JwGRd+rmVU
e1Em64eq3ufU+EqQ3jdQpf9Eq2OXdVcsBnn3JKacGprvSidTb5q3VrSfqeF9ifEN3VoPTRXto0zf
lSJ5R3X7SrzHucr/G5R6rcp9z8VOsAJixyegsp1JJ9SkzzDDPnVZXXyjD6La+B5S/7ePYFAZZ3Y9
bLsi+tN061BB4hJuZ+71AU6RA49n68dYwAmxc7WVgCPySxxRjlWaeiBolt69WUVf3fpIZkvphSwz
6nexw1IQEY17r/Dqp6HRyoCJhgqEYrl3t5g6+creO4vGs49mMwDjgEcVDrl1xtEUmbwFCa9uhROj
IjIYtPYAPsOlr8cfDlXCgvGRuwP5+aKNz0qHbw3cq93OhkV6RLMVbl3vGwf896Jyxjd+8+WafG+l
sarZZn0v2zrfRa76lmxCwP/FEFCbSTBXs2tv2CP0OrYO/6WN0zqavS6zM+5bG/WzzwZWxlrzORm1
8SjYZb5FXah32gp0GtoK//4y36TByNsdi2IbV8wmHIrJSaQ7TAP8NSVDLGyPj5Py7mzWdlFQS4sq
rA0jk3hhMhqsoFWVufeS5eIgGnLIEskd62k/9c43VnvAd9VwA2pS0tDjmOvdGFmw+gFpCrMAqHpq
F7uSWHPJrGljxsbNzP2nSaBbC+eQN4y32HOTEItkou6Nz141HhqdfwI9tUnNneN1wTxUR5BO3x4a
iYsUkvXRTdOYmqo14TNaF78b15mV9lJQSy4tqxYF5aPuDj9YF5kfTdukMFF0SFHZ1QN/Nd51PtM4
stLN2AgSKcPyk8+8K92SzOFS0tZKA25K4pUM+tgHL9Z1eaZ35Ov5BU3lkLXUjpVTPElQUJOrnpDI
qrBzAV1ZgrA/Bg+E1bzZCbO4uDWaGBPNF4mnUeTze9qjNcxDikFYG3DIeeOxTBefIWxDLeg7P920
OLeyXNepR129myY33kKTCRZOohRQmG/VZ0+nYO2T/jfKONMT2uftYhcvxpD/pct8zQoefTHcR1N/
1r36116AFEYSScw3bOJiU/PPsTT88lVyJEgQNJ39FXnkLWxB6t3PGFClrY01uPwzUsfAIkgsoa8p
CuoKNdnGRlh1DslEYhuOvxzNROEdKIb5OKftY+MkV6zsv4ttmCc60h8+139G2ejbpSBvbZg3LHJf
q65VrxVJla3SU7dNWnAMrN9Ot8o1tj7OXORUL9pk5D+2MpHJNsnklzEs7z3Js3lZvvM17t1G4641
bRBBUfRQ1/kV2L4E0xUBWCxT+EDjkuOljHfQEwfwEVANG2POdmYGdMLgQN7avFqbbKi/h8h8hq29
qXix+RYBUQ0mL2NiWcZxtNCBJUZ9xoD43iob7gbLGf5KfOqh6om3cE2++U3vbrCQ4RDMavhRAyud
TFTrfFkhYUTOsNP/pRUOm1a6LYg2Ul1uC02rxFuRFeLQl/Mfzb88dL1J8iqbnnLPOTDkpjPKjxrG
RLBqMuhXedMuNHR5LCEwZU7MvL4L2wsb/gdhPlwrcqbytDVmFIW6Jm5JzN0ASRJNOlX3Os6XpnER
8JaCpZokh4JJoJem2c04a61c2zHY2SWTzsVciHMm2IMXqealnotvzyfJWjbGvhgaOvmZ2nKKH6yW
5s1id6aEhLKNDRg6WT7tnCh6XZTzOFTOv2r0uZ/qoCiq29Q1X+2A7bHWmECW2BChqEe4e54b3GQg
cyo7kL1gZVoSadj263NbRg+Y7i/dbJ6zzjhY9uiiKn/awtB3hXKewc69Th6eC1w/90qN//IxeVTj
cKwy95plqDslJncqloOdGDcWTuj8c8U+bcbHwbC/+jJ+X+T0ZrTmO5I+JahunRmS7vRBQ172f001
WcdEsuNemSi8aWaMh8XDAV8seyvR/5hmwWZeCY9EtAk3E9ZkfXMdt9BcoBDOfQwNIKOk4bCM7PHY
s8tki1XwkwbMIlZE0o81Ed9NztxJzzgnGYg9zLK8Z9laGS44T3UTRl/W8XBkonuscq/csVFim5qV
HuQuN46GuUD3soecLmzjliU72IcUA7aw/fUW+ACnAxJAdZ9mTBx/gdshhr7cuC77lEgKuLu4a8ut
qq027BJ55Dm1twznn1vTw/OAjipICYX5xANYR4pXeiDRQ9o6VvGNg+jUZ+aP1+eXOScAAHgI3FHh
T2HUVtEuabA76ya+HXM+p6b1aHjNf4uOLq9catRJo37KobQco1hde/7/qWfk0VvHqHHUQZsGfk4B
1stqAaGug7QlA2PVZkjqWjWcFVjLIBX9oyQhZkGCWnjj8eHs4V6kDB+nc2k5ZQi6jIxO1j3QVTCV
1bx7Vpu/htUngTP63N4ZHP8mWmUnxgSHweGOrifOWZUPHE4VyB801zQchXtPEs4ZaBEsNeSZ7Jn2
RJh9sEtRFs5TmPT+Z6+JdxdyTZRGVzJLBzfVn/wyPQmNAUOtFUxya9y4tHX3PkrPkvU3m0nRpDZO
ERRD/eSWJmpOixBErAiDVPrVYr1YaLa1OP7RJ9hCs8mJhbKNB9M8UoAzhJ3H9HnwYIkUbvVRlQii
KvbDkV+9XP25apzQaQokWDrDzFGE2NWU7XSwvtuE5ZuH3k8K/Lh1d4n1ie67wZQzuXjEhIzcG75w
99BFzYVFMk/s8GRPdOW8+pmnE4iGl7YMDkRCkxRLnYKqZBm8HgylnWH8pq939aWBZxL954+QeSjL
tzht811mIP8S6cTS2K4IBATQRnDSyE7jJBvuXSNpnOO3DAWnyZyvZkbrt3M9zCt/Z2NU2FpFea2K
/A0PFV9NdxAw0xJsY6NBZ2RhEUg487GAL2o4DK72snjmbXLtN4jQG8HI31v0DwWtKq9TmMKme9WV
CilBdrLLw2UaA1WytdbJVue6mzNjBO7Y1s1rDyGv6Qg+ikT/Ghp5HPEzWq370Ur16YI8h5sCKnXS
7NcyB01qZ6ZxSBvU6qKOKeRKxTjEsKbQkyaoEr+5TBagi9hdl//Un8wZHiZ04U3MiA/kn/6cJxSI
jSNel7p/7qkK7Ko/ai74jn45rH1nVqcvWqI9EM5+TRLnGvkarf1wthPrYnaPrkJ8osFZSQJbo6nP
hgbyYRJ7UqTLpkGw3fawjGDz7exuvjoVWbm0nL9j9slk3WsTlQeGuKexWO5VzZpNppYEG4PJ0RB7
UeLKAcmSMmtM3FeeqW4rcaGaBM6QuqLbItSH11eSrKD4T7SQaWPaLx29lZHEEPDd0t3bWx7t+Iy/
sV0N2q9TET+qPDonjAhH6CtK0QzFmFtG89UTxW+ukl2klw8DEsIwfrNd5GpDhspy7x016HEofByr
jFuG/jCO3wx/N2mjU8fRKNrLJSrqaaVE/tSIuIFmao9odFhls3csH9ui+lIulCtlvApG7qkuL3U7
nDqXPA/Erw20ejSqKiQTdql7/SfSsch4XMK2NbyMtQNXGVQjEIJYUpD6/X8I0N0kjpgrN5EvdqbL
KtAF69lcuGeNw7Qht4x/6yGeirOS6aX0WfWuW9uuJtqqdzaslqh8i5rx3dKcU4G1Jpm0d0B6cDbF
o6RgQcr1eFc9yoNyxK5U9cAeuy4JIpv9knJUYj8IOtlq2CcWYkCXvUc4HPqqOiX+ECCWoME2wOSb
/SI98INfrSHuxMoOZqu+otVuhEX+mNH+uxqYPG1+sXH32dW3jpBmNBiIMef0xgIxw7EIOOBgLuND
MfGkqJg/LwMbI7m2xOgh1Ydb33xu3DiOA9sGijD8q0mkUgI3mNiX9H0a7G/EGUThefihangmPRoA
Rt4Tzrv3rhfWrntrC/eX4AUMD3VqJu2PsjUcWflRGt5dghCcxmFXOj5feBWIaN6WHMPEdpfQWeyj
g3RIV0ndhM0pzv8zc0LZKsVXioKx5PLkOi2zs0q+tvRR3OU7w5n2hpedIpuklqvdbEzDhcY8OJ/w
a+rPU2WtajAnBGgJI8OxniFFQDkTct9E8jLYFJs1SzgHpvlTrT8B6yTLaueMjJeLy0nP3DwP2own
nh9iPxXAQ2oLSuBCIbb08mtonb2tLVSK2vJBGgSV1jxonXYh8vwkMUHE5MYYxKokgOp5wER8Vu6w
VVn3Hs8Yx/SS5mP6z6Ie2Doz1oG2LQ8JW+QMjGQkw861X587H0xrVA604YZwmVmMWTDkQIzz0qg2
rukeRGQcPAs+I2j9ASLvsDW6YqvNRM8Yg4Dg6niaKzKljamBKKrOM1BKANrDR1x370kxcuTMVDjC
rfZawbW4LjRIzOzYUpk3sBNbB46ex7XsWrjcDTRGyM15iK7+VqY6RBVXbKUP16HMlRkWiWme6Vpf
hGGTwsd7xs1DmCnfJuT5t/6Ccb6evuyqvklX4eNm8YRnPmBR7TdmBWAvabunJvW/VOnP2ymLXlIH
bk5DK+An12YllRNvP3B8vyJIB5ErNoarTv1k3ykbaN41jlVt45fyoQYASHjONaDOYryUmjyzA/FM
rx7UzMpkAw7Z+RGwRJoS6gfel4XqrsbSlwPF8J718hXqA2+ZF2pwv6qOZp/RpY67K8nfCd6AQkLM
Br8GvKimWyr1+jAt/dlzhmcfJxx4IBMdW3U3VJ0MLlBCxwaba6aeQod1fG5bv6zviJ31ZsD+qZLs
XCUKDyZfEYoBkcBGvEeaLEi99ZfBcMFjJa8Uq1tjsMLJUJ8GtS6uS042yye1M7WaOmI73KeY3Del
k5CSEUBzksF/ikmXOLn23mTlHWqypNA0n1JDB+7g/FNGepw6Zm1uFG8ZcktKMZwfCUvT9ywlCcdm
XMmMzFxmY8/qz3Rbun+gzjm9OGVsbtMmz09jRbVgfjGXDPsuQxj8NUoC/ikI/0K/zC2kvLHm2elW
prZ7jUSGdN1pjwtwoo2PNyWIkrkOdHN8F671uIw4cyLXvvmNTyPuaFRnWXQSDJdHrLrBYHg7X7ac
vwtdofOsm8lz6aC0NV0PR8QBV6j0hgpttn+cmZsZP3IA/IMHe9GphO0upVas77pn4cY2/nUo9JYn
Q7KoTEaJLM0kzjtIbCq3H5qs8vZa5N0LVcUhpegtKby9PmK7YmTwG7dEz8Drv3RazpZpp2MPQZnA
ocn1RzmlT5EQD5qR7bMkpXrAA4aw1u/tnJpmHOjb0gbSyzAhjJTqtTb9v0bV9AKITj0+ozphehsL
frIamhcmdRGTIQZGV4snB8V2W+doJ649YrlIXsiI/UuKYtdlTTg09rNZuq8+TcbGhEBu2d0BNu2j
uw5raTE5nYtPXzNelGv9jLr3oLSZ0jI6LyTKUEUIt0sCGk4z38wIRXsQQIMzs0UCneQtHcULIz4G
BwlJgdL5c+YHQheQgzsyG42boC9H2Yczi6e2tq5Rmh2JWwaVg8OQGZE9SSz7/Ay68T6lxqHgoI6H
daDRdzRufDgmxXLUc+AJLSw8e6dLB5oBFCClFs4lXChVwOqkl2YhauBG/Z4oPvV9FCSCdgKmsC67
T1wgM4/Wp2FHW6/3Dsw87b1pIhhNcXxJFoMLMUbNZhDzXnEVpkYCiU+d2MOFcm/eXbvmAdJpejpq
l9lbroD4ga86j709XMYWl5XPdoGaaXgxzn8d73K1ZHiqDJ3bU3/vLa4C38sqdHgdHH+xrOo/U4Oy
VySJk60mp0ByhWU4gqNkunqpdbGlf8DzEBg2RCPTvbFrmffY4SDOmZOjr08TCg1GwhSZO0UFoI0w
DhHusqQed551T7D2xxMEENOkco1c643M7SOiWHYhN1af/d7/FbN1IDJ/Iu1HyjDKCUfgtXP+Wa3a
zxEE8imzjrLNKADyG7yTPyweXOpa9DHZeCIJnyzbIe3ex6i/L9FHm6prns3vcSHvRpdVO5f8+c7T
ylvWz6EZ46jLLapk5t1S189ON5eoZzmIGPaa2rBCzRJPOqmBIFLVEqiFjJTuP3VLFRKJCWfb5ZuS
aViq6dlyiOw1VcfkyE4w6fflf5Yz3vvYiPZtNFM3YHsldFVijsaAj6jFYlptcahQnXus2n96ytmP
Krdi+hJng8d6J6zqEnv9T2ziHfO9etvHbknTwe/PkNufhs92NAqYkGZIm37QDaPcaHgZm7L8IuxF
adhSPfI8PqF13/kktrBQTuNaa1hMyLzh4Br+efXbygpSt4MvxReh6VdfGkZYfRiPsm8v/pB+o5HB
IOnQPxhrCdtIAkuTe9U3DwCsjz549y4Rd4yWxlYn6susXdN3KA1/LaYLzbNq6tVmP1rGwcYpOYjm
YXLsb0/2NcyQ/nucj5VJQMVgqzNG8jmM5WUW09ER9XuhkhUBgmlesRwlZ7KPQowRBWpw5na7tvUO
erOzY3K05j8jwhjILyQOKEDeVusEsCrArkpqGBVgUo728ywxhQ/lQxyBRcu6F0Z6mOhg8RKhNaLi
aZrV02KJZyy1e83Nj26MrI9peuRR8Qt1UZIqTKTWH7ldnMHycYzoPjnWdxlPqt5hAVzLuUyM/tZU
XLF84UQlhFZTmiahXi2c/Oxn8bpJg22e8QOx+AD9e2VseiTJl/bbN8xyy0aIFfnbc5s1FR8c02iT
UhZcy8ZnQsoIALJaydmdVv2f4BBm5mB+mgYUjD66+0P8SrN2GBbxuCTWVSOWBClf4zqnrtII5WyN
avro1i4Ua827U2H1IU/1mU5oKkbx3LAtaOPUzGrcaYNbjMLkz6JF6bNY7NOYiNPM4qWS3JGlue+1
Kphb5O1PXw+hTGVQRBEX7ZSyp0Krybbj04ESGMoZFthErDdp8WElP6WJnzBjb3jLtG/g4jVcfRu7
BgVeE7pWFoqUmYdaBubQ2PvE4MMA7ph25dysepNdZEwiqMnUpVBFuNgRLRjXbQetUpfmFWzD0QYC
YyYFUcccomPU5udBwxKobOpAi9UpiGDed0scaLSnM16iBpvICHY+WS3dVQWgH26yJ8VzOfl3o+HM
jRO8v2wf0G4sJvEpCroLbKmLIOhXy+40WmQH9BaLzS/CNQwe5Ozc+KIrx4ClkdeBsHyfzeFf1dUd
6WFwEiLWPrzZeS4bSZ3Ti1BNxY5oLx65Cqd65ux9KswNAXO6psn9Jer7Wi/RW2n0/1SEAIaccjLH
f52F6mvnyX5hFB8RhjQn/BRp6rBDw5T/VdWntpBA8Lzninaj8vN9uYizJZ9Ll0vJwCY+pfS/rm9c
+AP3aKBgx59yc3T5NRbeGwFPrEMARvYinXkOU/0jy43HaXavXj/9l0iKxynz6pOIxEvjNf9mneR5
s866LD7dOAKnkCTnUpKodPyDR2cxwuhvOwYx9WDtksp8K/TmjzjtKbceBHn+yj8DBfqoEBHMwf2N
Uu2h4kPu5vnkZPb73HBod/kxMvkCXPQg0KV9rN/cGNFBK6+pZLBKzbp4fQALmQcQNSvtAn15dZig
s8Nqz74ewNdnlTy2/HYG1saMgsmXRC6iA3ij9cQj8OhuLTyXWd3yoz8UECYVI8Ya92mJ/XUpDuRy
yI7Nu55cvUymo9S0IO5pyTAwTwZH1tKGbAd8YZP8SXLIGbRpCxG4AgW56mvg0QMPZDdsx9h+0tHr
qyILMWbJ+HtaE1r1q0kt0uFRR1a+t6xMGWAk8sC86XN2WlbHoFbugWKxemOOL2P6LTImwLxWLesI
EFrHRju4c8mF5+1rUV3txb569i+pC775bFOQYlUW7YpbbTr3LWNQ4Aj8cfGvt/hbiFQvqnC+Gbl7
cbGa5qFEsmTlMPXubuiIk3sD+pv5w7Q5yOZhnyNp6PFPtXLLfRkkJePs4WVCalJcgLXmHvJUoMrk
9CHRPrd43iuKKN38drhk2LvDj5YQLWRqgYT0BqjiWlXNTiXfqq93wnV3M9DZ1c+Nox28QBn2iHyl
zdjS9Vfc6GZG+PYmc2uOZHjb8qQxjSi67tgyzq9XxG4sEJO048S6rQ49bfQuGfZ0AyPf4CONAOSS
DNUZ2GFNoRGgNGqqn8rCxxATu0QdiqMdtjtSp/G+08aTqX+KCiPAYm1q2EiphQmy/9SsC+xSvn7C
/tOLIvEycRiSFKfWPNYKCixRUPB30LI5nbnhe6Pft/A0oaU+jPVbqRGO9iLWjyeXvrOx0Fq/reLa
41ppStR3je6aqa16NsdLIZ8redAJsPnysIzHbG4DoUGrqCKkG64dt9hnUx7W8T8PMSIHLSKWO8sr
drpGk7AC0Z0TnJEHz652DqYEP4m/PD2+qMr6z4YyrnzgzJpRbUdzDOIxBkNqvIiyRjLufJYruFib
xunX5tyMMR7pUxGyY5RzfVC7skWln00iuB2bD+g4Y2KAzQkwycXyvJsoFd1STnK0/u069djPVw2a
jpiis+lo4ZxqWxOuWMrAdlbdvufuteUzzUFm/XhzwhzrMCPENdKmCDNC6TQbGmp4MpSzsiV3iaJd
8mIzuV1W0adnS0UzHtEemXV4ISo40ZLmAqFysOUmj2EvakbgkSuql5Kywj0sw/fgo3IK/yjlUzrA
asO+lJNCp15CTF/ancFb5PXlpScLaj/ECbS+lobeGNwnktWsPXgc2tOkv5i8i0Ya2NqOAwdJ/juL
oRgb7119ZDM3hKInSXkR3+b+tcofBttkKcI6pPiHU2nTMPvxjDBeJwSeHRoDTjbxljGKIfoo5uJg
SmbyJbzfTA/S0d7M7tphsiqiHnZ9bIcLIFgTu3iJEV4HZRYzrQBAxOvyz54gheVEkldMdKL21siG
8Io1Bu5Fd3e0RCuP3kh+lu69ofuJF3Q5Ssg54dPNGGaTUNPwVLVHjwvCwqwvrd0qdhrlFy66or00
6rvCL92Q5Vri/7yvqCHSmT5UtKLovh72RINLEDQAfKCtAELhhO78leowtB8ZpTjzjlE0MhmJub3s
9mAa4/bqrkxwmF8ZSDKghQ4doWh2JWv4ihenCyaMxk4PCjflyO8vIv6zCfhZbCPrl2DSsLr4D565
hEM8nwTOF80mDJ9Xp5qbYih9FhN0CIxz2LGJp7N8zgniOoQPY4ssD5NX1MuwTbjrqT9Z00cRd6zN
0I9+HcG2vPyBlRz72dO2JYKFx7BaidXOy0q/pbzY/pF3DpWZlH+L6kcIwHTe/QTQqpkfsPOe+hSa
s5P/1Rlb1+rub9QEXEGdgf/cDpj1CIqXpXFfBWrWdiT0YkkCkGGRP3YMqr6GO8p+sHkHmenk+fGr
b2I0Em52Y3gPOwBcDbyMlLxHPbsHNsoFJdoAZV9gpbRu3o5laIl6GiIJOvnFbrDfkTiYqs1iPhdA
KDuWF8KjJt3vhpSZp6S3tno33FwqSUYO77WgKGAAWiXpsdQfPR1S48sgbvF0RYLamPTA2sJKmuVr
Zvw02to1rz8ng8gDHkDSV6VI33vF2d7AY3Oas5ietUwLPfyOQAWDIXVPDt5FkGR0TYEUHzqJAVwn
8Io2JT0awopdH0rnA9C3G5E67oIKWbOqPwftvcccYqR96GoLzhlyglB5YzZO6etbxn0RPzfJm9A/
dOfcRQ+TjBEnHxR05oF4XsPIK8gg8xnqRL3quAzrkILtfzme7HWeAfmSad1L2SgmAPmxn/ydyXpz
sGp8Y4wtWLZT2C/jsrf9e816I4tetCZYZ5LUnux/RjsTcn2wMxhAe1bWXP3lU5JcxW8UAgcLUuDU
I/036mYlHhSWxvTV9Y6F8ezVHwBKheOEEpCj4x2y6NnhARTZcTF2eHPQHHBweMYH2zARKjCTMEQ9
rT7D1cwr48M0w7ll5dVr6j84TM9JrfhjEczjDo1NZDsL467FfDMltDvcI/YrCRyjfnFJWtZGhD3L
YHhCJTnZSLo7ckaXhgsVNsR6V28KsAos1UOgEzsjU3e/HjUIzpDEHIvLy4u9D1QEybIE3h+0xygl
ooz/lgSt/7pY05NelyxuQZHThtPY5adWEkxpHtl5Q9v+zFj+BBL/VgKrSWp9O6fLFmgPekKzSRh2
Grn/VeK8dKmAITui1ruBra5M/cDpGmxA4HvowWGm3U6wqg+lwOreWsBU/bFnRdai3aR9idsX2T/O
xB4LtoZWO88s/qUJD6o21OdZI3sFzY8x7tbCZBkV1h767ZcCscq+NGeX6/m+wkjv4o/3J0yJmXEZ
yvw/jzhEL1iKLfWTxvqajpg61zyjJ+NQMRSTSOFxcekaeZp69qRoqHCmR4BcDVCGW3JR85a/5zjo
v2xaDvTUAX1FEdSo38XS71M1vS1eejX6Ze9oqGdTy6lbWz+xS+QXoNdSio2tAa5mpk4WBQpwxPni
svFGRgtetMwkL/cXa81tVKGBSjF8zgx2HX+TmuT92bDI1EQdi5bQyGvUUC+pYFDtozXPsN6e1mYZ
UM0hUlnIih72Qh6WUn6z8RCPCebmvgo1dzrl7NuKh/Ld09VWGiyhPGT9xPEqWds+3voMFDVv6xWo
H7JZqSPz6UGPq5Pp6EepYey3xH7U4aPaf1NzXqiy3fK6LObeQdPx1EUzmnBqH2PgMFJj2RUhBgbV
U6ZjWe0fClJMLCWITKCwJy3a1TSFubIuOFYPsnkkD8+JAmptwAm14AVIhXzGMh5MLIFqB3S3XL8Z
LHWbhvYVntlFYPkyED6k+0oQslgXVdLimtgthKU9Nb72Zo9MsCjIIjM55HC/KnkjgfJra/6tbmZK
xBIACXvz5nhrudC6FA8rjBYqJigiONaigOL4ztCU/P+K/kn2VgpPqrOPCPasAsFhkP83okAm/YdO
BTGTZcIY5icnW/uoGNR02j85V0dT/3UsH8oM6xhQJLrmOjVv8O95uSnz7egkU+diMhUmQ7tXEuw5
8vrkcWYiVqZy67vmrlqJ7iCwK/5YsmSgMNSutXG2jcOhnIlWd8mRzVMvmR3d0+E6NsvOjH85gbB6
k62QeP4WuiqHyrvgntEuwraPJZyccXoauCT056pzj7z7uvdPpxgsh4++e6sF311xzLvXhBB8Sv2Z
RUR22vglwuVb4LXFDxHmQmISH/+rVgaCTCih4PRS3eJuKoCHd4UN8DT06cudpkFcndii4AStRaRK
fpLUTMxTFxtcRdqRbNLcoJJi6rabd5W8LTGLf2J6kYS+sLyxGox/wgpbvmaYmo/jgPVgwT7vnXo6
mJT4WmoRYMzvBOT4eoowIig5TXxScmY5JDuRDP8+i0Blr4N5nCpFo/6k1bSnhraHZBpinHK14Vom
eHZLWndhvUd81Jg+q+rHc588oH0thoWqfpyZAfrFW99+9uYS9A5P9vwhs1OPfaph3RuTBX4a9Ydd
nACB4ARxD+ud62Xdgc3Ja89F1WJwd/dzFyiJhVnKjYCNxvx1q/ugpYhdparfNTCFB8Voj6Qo2xqJ
4i1s8TEPJV1XpNW7DDc5rT6tFMABrz7nXrNvOmcfEcvXLf2K6/GFWwJMnMZQWGHySo9ytMI8j7Zj
i9qSdNuK3NU6pyI8EtCHYt69uqN4SsFqG1h9PDEfSl7wmhNogWi3aCb7X+zTNDYHECsX3IRHPaLs
avI3gkbPKSsAgfBuZ1bZtsqH+4LuCxErYStW0g2byffCtCB1wdvWmH0INywk+g1C/Ze1jRsuF8xE
fXQEPR8MOH2yhRBBbhzAEx+n0n/S/S+2RD8mLEGIpXZoBKzwjhLXgk/ADa/skt5TBxurByUpQitL
QUhFxA5V0Mbec+ZyNqbgV6JsTzT8Qgr16JCq3rp4rR6XiNGvUWFhoexiM/HH5LhIHC7dQqvYdMFs
Kt4MXgGGsMj/Wtiy1QjQcEqvuTm/LriochdQdN4+moQqy7HY26P1rWUEe6q3TiwvRfHXVTHOLPk+
S/YRG9ZDTAy8tbKznsSPUvbHQfj/xbP/njCQ7Rqd72S9Pm5w08I4v/clx6XQfxmW/A3GFHiOEY5K
ssivOcHKh0vU4jNsmfm/VTVeQn9VRz2Ktn4B4u0u+y4fQ+wWgWeX52kaH+qhfetUh+x0yW3IxfgD
2Nq3Fc4OkLymTdBZqpOHrpTU6jlBSbNsY++6+tPIJtCFwrXXJ3Rf6058Zg9rDQX7oylvk8OM3z9x
YGNu+p+j81huFYui6BdRRQ5TSSCUsxwmlPVskXPm63vRs65Oz5bg3hP2XnuUbEDkjt73tkrZzHny
ikN+Rg5eEHF/QAtOcYDpEhO9qvCkM3uI+DlMSpSky9zWVA+xNNsHD1JvddiZZGpkgHbCK8D+xHtl
fE1I1xv5hwooIVHBSH9H1LVJJKyCIXk0HCaBFH1B4uQQxDwi+sYiBCKn87+M5A+0QQw4/hqN/bCR
0EiG9GKavm2nJ+C8/xueccBkKMXHwLMR9/75fPR9Ky41LjFs7IBCqK0NLVpXGKpyeCl5JoGI/9cl
94HYsk4vHRnrWu/p6BMJFFBZX5n6YRjzU5Unq6jU8QzirM2r7VTXQDFVgJSEYgzNs8MnlonesZ8K
W2KWyp20hyu8Mirma0VwlhlpmKnwxyjzqcWPyPoNy0ckQDD1NLLLgFtLPbVuvVKn01hoGNYa0ESQ
51Txp1C4z2KE6ZqES4C3fYLnqTE+yFBiGGO1yo3MKQ3yUazI5QZZ9ROBgHG3D0N5GzdY6PoLyoWN
GjzmQA7SJPloQ+qz2EZ9dAoT1OMt8THVZyiCDmgHgt0a+Azz8MffC2Frl7GFaEe++HHpyozmZ96Q
19EZjWApMAPLwrY3qR5aZauFbF2TAKCVRUdNhaaG9VVRKAVo+qH3ahJlU2Y6OjedQBoi4XBvoPe8
ZIWdJDrxJFOIRXwbt+jZCQ0qc9/WfMwwANEObaJhiY9tq1DgbPoO6pi61aBbMLMlpnpIL0y+rrHX
YA4w7noyH0IsOPkTS9RqtbbVmOvJlr6WJvFL9GaajAayABiL0NDlRwj3iDpfNALC5bSVLqKWbMW2
/YunGo5R94rx71FNwywKBjQMQwo2OFZifdG14z+ogRdraI89P+UynRKUGhg8Zzk8Bb0wzXwIoDdp
qjmVUY18CHFyR/5Wn7Jx9E5BmT9MldRuSbUJ+uaqT8tbAvGKIKPmu1UALZA7xxGReejyYuU+Bv4v
BrenEMR/UD+ejCH+himg9pY4PcseFExIpJxtlNSvUSG9+nagLVBYDuVj39pK2eNS7qcaTnmsrYGo
7UZ41x5fdVG16J+1qqBzz5O1peE1CIeTHkQ1RhDhVyHQjQCbcD2Fg50V3jWle1nVfLDLXs0L3Bw+
XJVYfcg9h+/YY1IF4CmtrZEUB22WSCuZR/4NvzP5z2Q3SlaLkYgDoqzldxFjXvMTBalK1x8N7PPM
LckGQ70tLLtcshCjFzeRifU8FTrLkNiWECV5VDTtyw/HtRl75zZLHH/Kt00luoHM6ZvJd5OSUsqU
tTwYR+z7xkqSANboMcJw9VopjO/J2lqoffnORYjjvvz0Ybnimw+AR+MP1URhG1TZvaboXaQKfAiM
eUrff4hRDKUnHh+KGD7SStVXWatzlcMgDKE0xFK7wxQKxbRBtGisszlRPDb8k2YiJbIMILbsS3OR
naCWCgzFDewd8b4jvTYc+71edVsWNi686nwdpdNHmGMDh2mPxc1Ydb6wRFzomGZ37RNGj16B2Fhj
1VieMY7ZSmSdxYGh0YD6A1a6Fw9fyE+ISKuZwKDcZSSpBAb5bNWT8IND0lQXTaIhxVyJ2Vw09vIw
sXSUnYGo7GrmR3HEMQ959Izcsblcc7UBiyBKblnpbq+ybWBGwX1WFnzCbXozff/ShehKKtnc5XXy
CkIGxzVJSy0jgGB6swv5VkuylPt2BcH5o9OIsyJkB42pdsuV6TYOrMoAa5Ayocd7wePEIf3W0hWJ
+sv7IHfsokgjQ+n4pKfps0uCQ9/4PzNDSemHfcX40xuEjZ9PhaO0rePJjAJKlr2ZaNdkgymhdCxk
/83cFe7WsNFEdVOjE8Xzma76QSkWdUNJkVLoBK3AKFA8xpJpyyQDKBEjVb/Aq4DYrOCOJc22qsxN
xLY2FYYt+Cq3CuoVsBSUgA11KpsENEt7QcD7n+iP0mQBIce4mOZWpqCRS0fjNMox7Ve4riEJkBBI
sIbOqjbbeKO0JX3DMYsEnDqUJAt2IwsgNj9ifJ1kz8kK8BfdvzIkh653kSXYQ4G/jxuQjMFFYiZL
EA9dRf2L/JAZxgFt+ZoYpE1uyidda+6AnjZDl15IcV5pVJo+URqtJJyT8i9ET9ZpyL4x46xnlnDg
ZRdzTE6cTq4ctrtBBK/BSkbIjWcbC26V34zpU8MdIrZ3URQc0ga+TWGOITSuvXyGTnz0FegDXbTr
2fb1EU5K2gJU98tpNC6lEtuBnkLSIwhSR/kwIQmKzGJrjCNa33xpWfsZWUUo9Aqjz6oxcBdQC2ZW
uJYFg+KQrIey5Y5X0e3pez98yfOoTii3Cm4xVDe19cpGcoka2GosIIJAsY2RIosXMoNrGFnszSx+
HgYm6nXy6ZXY7uXWh8iKuGJuwCCaZ5rAcVHdNp53yEyFEC8wKNykrV6sRRk/g/eXtpYzJKpTKsKa
NCaXvAo7M3BmqzKDIzzpFrPwmOnd3B/l3JTU/Hxpb6XIfxIB4VU7mmhuD6JBbgh+QOBQ3hS7vsd8
Oh55uYs39eOmkh5ymrmEUixqHf1DYJdJvK8guYvxT5w9i1paCqP6pQz7Edelj9NJi6xVjMyfvKNl
1lNGlwwjERNxvczBN1ho7iF08AyBbCiSZc/6panxIUQAQnKFXpDRMejFQgbMlVTtVUZNJUqwzpOB
ZPgAu8SwlISUzq1CTIDCGVqTqezN9Mtkqk6uD1PQzAaz4CcXaUrWIq2dMqPJ5mSQpGdWklOnQTzM
4WAMVLpZLTuz2qbqOcQxTYxQVpp/eveQmPe2+m0eN7UmAY2kvvmatSc/w1VEYTlZwa6i9s/xjfhE
eXntv1Laxb22qtHqadM/siaXvij9ymTUY6RkbMiGrSTWUm1AiujpapT8lxQHV0nr7SyM9uRkHNIJ
Mt7AfV95m8wid9TH1R2+0VhFfXHRu+qf4BMQ1VtUBBHrXIwpjKeIg9iZJvHFGLQwBm7MQll3SPUG
46aCFgJWQAyHgQZ9cDwkWhZRPujmHYO32IhhDBU/bfCRmgR+M2ORUPHK8CCCuXIZZ3wAo/COMlXF
kAcCByXAXlDFrR9g7u44Wsfxm2NsxS2+x/O8F1lTt9PJVz4t0Rb6D+imrPtg1Yq+M9TGs4yGn0w3
SKUsMFcrT2nU35yQW5DJ0BrEQ59CT2JrJacXqX/raFZ82hmImHipZ32DVR8snArGeBOptvL5a81z
Nxs9G82nnWh3j4V1fy0FnzytQ8pAXOflagpgttDiUM3J0mMQsqdXiS+pKTFNY3pBPMlv2mIMFaWP
DGJF31rAPPiwAOS4g1y9e0H+BzFjjAbWUwEDVdIZOCyYrEUxqUzTtsYfzUwmEU7GnAaLKrlPgBsx
gKwF7Cec16mIqqpO3Gmatz7DLgNNPypQP9iON7ixIyU9iOjMTHRSXVnhOapWxFUiFJa6RwtTBmr+
O1ItZODl1mQfwpPe8AimBEi3OJpIruFRf8YTHmC+2pBFd1+Gs+3nSVYNryUTbmx6xHgTVVmCbkjW
HSQCS33UyRX5Wt8fqA9NJMrCrvDdsNlHCHyBVUyWG9PpIHol5r0cDwUqOz+yG9FlfFk3Gy7rHibH
SYezYn3K5UOfPtMOFR1i3Un9TJU/jfWIudW1s5FLNhMTzq8wWTbMQzF69coZ+uMkQOgC5vUjYbLT
HXyjLArBjgDJlrjdDTz/Ca8fMgBUNZR09RzANTgVp6KCaVB7peNnwgSl/oNBM0VrZgHSOW73Skce
ic27NCPn638qMj3gl6zvRvpCfXzADCBk4DZpwKwg1iY7T8W/Rr25TtnYhXqw7v3n0FGGBAcDWJcG
3ftmKq8hQuWwkqwjaj+3Nr5RO+C4laGhpVa78eVJs43k08weDRemkHV2CHqMLZqG7n9Y+/5OSdet
sGWATsC3nUcFDeFahQPYmSNxUXeqr6UaoJoT0Mew5v4WqosevvPhUmogLQGvAYQ7lu1CTRdlAm90
UdS/Avb1+kNP14Z4oDRMp39mMgsn4SxBBunImdv3GcPL4k6QfZReUAlEAr6V/tkXqJDtTPsNQ/qi
vQa+hUA31HvxOvyAdmKasJtmyVC5g6BfaRsSZRJzpXaOXH7RwYpQG70SmiIIDxKgq/wJTcHIr4YQ
Acumd9lALAV7gEArRakGMAyau53haBzehmQP54K+yiiPCVQc6ZaZP7N63TAOY8UO+DNB/in2tpw7
rXlK5GczZ0o+4LhMuHcQ4kz9Ad5ikf6IcyTGaIds+WVI23gkfBoFmNgi9vx1EpqHtPM3unDuUieX
cK746plRKnfN0gPWvajgwVjndoDITJohjk7SuEIqq3Wmfw8qOYU+dLZ8GzCpSPiXGuZDAkudqNGW
luIve40dxUUaPhEINfWmDW4EePBq4cKrXlm/6nBOduu2xMQG9wK4enfS8wfmfK7LHKkyrgmfNT8R
u0iveXsaxvafxUdGGI/GyfqPRge/1HFEYeKhwFOIc8e+yuTlXsdnnhQDC42lnBg8RwWwszn6xElo
djTqth5mH97YnJghhuiBLVc7Mf2Q+eni4BLnfy2AA6oN4Yy6MIPXMwapE8ibqN809aUfzhjytpi4
SnXNMqXjEg86FPu/UD1Dw1XAEkPoZw69x/J1h0Qvzw7Hod8pfOkWDUBcz3ZaDJwh+QPIqVIAKxDz
RD6rCNPUSvkHQkjwt9B0pOk4mA+hI+lhhcooOAmowBJI5rw42GRLwt5aSDRuL5DNlh3q8aIwAZPo
G6p4eg6C7c3HGj7nIj1gfESJudYwiVjtqvvxp19CUcLgzfrEFDpbxExBgiJGc59AoPNYuymTXmjp
85OFYmDVz+de8bTQt1USdaH8rmV/FYwI3NCN+NT74sDm4Y6poBu/FeGjR02Tq3/KtEHOUYVOZtgZ
AeSjuTKpwmr/ILUbaDAxikDiaxUekNg8S/5Oym8p7qcGRNP4L8r2lbwHekfDcACsWBj/RibuBi90
cEt6B9sqf3qgn0zr6SeOgOOSUWn/jnn/iQRrbxasU9HVWWq3+xRJFIWWpRxRTddGP2M7IPCPaONs
DdHseBiNZ0isucRJ6GQdaAn4IdtM+0nqL6NwOv8UR1+a4oQeTTc8uRuOMQyHVfoz8mSqa/5RPq1I
jLx42OrNTZCxbElXsbqNgn2H3U5Q3QHJwiR9glxoLJa54JdIuzE3IN2NFkc1czVRHh1hFr8SjSjj
GEIjNT0zSIWN+E/E/VfvRu1AhDrBoeP42wevhgwD7k5QBbm1HuUl4rOgpzrHmElcwWw//2YmridL
XMI5vRKlJOefdjLxVpCNQuN/68Jd2bokAKoRXRGjDCZWHfRmjr8pOTPW6qZ9q66Cea38L2oaxqnL
6Wso0Zi5vJx+t0wVm7EV7FR01rrPshx5YCucUv+ZFp9FwGyZjU2XTkd87GWNjZa5IQe05X8H8ku0
7lkCzWC+jXYxu1LrYSn3CRqlYc9gJyGAgxk6SXqtpk+fxZQhdHs5DFZ+dJlzhsKc66Z71bRm/ipO
NmN00H3XTNZg952u/cQ7i2j6K4EyL/6Gyk9aoumgU6v9j6b4wpCMkwRSepIx3UX7Yw/+Rq7Xg/8p
1h+CHG5NWVxi9eOxs1j6D8ojRspZqfwWHR9Ifg9+WZLX12jot2aHuXNc1N0+zV+UQCtN+5niT5Xl
KgKj9F8UeCvGJYA8TxUYQxkEeAm6Faq6p50GXXbYJuqQwpGLNvcAmo00zAa3L7/70rrOHqZh1SRY
wgLGJyi9NfwGIJSa6Z5xcGHCBKTIqUxkUokCi/1gT7KaQQEh2z74/hw9p0ETVWVoFDVA7EeIXhPa
lSR3+2uiyydWF7lwyjRHkFBgKQ89HBeGemBroXwa4r+I5zDBfpcpwINQ4AJcfgSmjQ92YQovAxkQ
qBc5uuupW8ebNjlb0UP1TpiHUGckoH6kh16vzGaH2NxiLdRxXHIosuMXES/ZPidvCGmp0pzMurYt
UBvlLfHVMNQBELqT65uI3DHTboAa0dyup8FalP2gLhrtzYcXRCeVfCNVt4kOoKL64s8N9y1hkgiA
LO/opRfPeojKpdE2knTs9XNVfKQ9/F7HTz/Vifxi3j9CyskI8TkOAS2gZ6BBL/K9AKuhIiyARGCR
y9mVx1VhPLLiS6Lo9C1xZQKyFJg5skGWiWRGitJwB4PMWgTGtmtIHK82UfMWup/Bv0CvQGC1At0N
l7+Fq2N3mo3iJ8YbiSGLAN8lf8yYXNTQFq19qH2oLelHpJSHlEpkaaJNe9cshAF98TihwSr5FquN
QCWd18YxHhnoQsvLl8IcUdU9ROHCDsjKTrPQ1WO0PS8dLhlcs1DUDoqpglbG+bOOJEqwPxEBX/Ld
GsCe2M1NL6n/sdh+B5qy1pudWXzojFBEmwy8EicZDRgFIYY8RjAqaM1oAA8prDP8Nzk2HLwnFeLr
6ORFpGezhgZXA0RKXQfcGhPz5lsTfMofQEZUnW0FyRaaDFUT3+O9qNnLN39TeoNH0STbCnkc856A
RJYIBn+B9fd3jNZ9czD1l8alVJ/78cVSfRmMn+q4MT07sShDuSdYowrjMwxY59BwLnsBUgdjJROy
GMGBriFv2mEnotKPlB1KBGt4ZyAMENfXxEqwSvME8RCSoMG0GiHZil4HBO1ogRhxS2b/IZt1Ce09
mky/OgqImkcRH9i4bJUnirIwcOcsioEZdU44dz7veaqC3gBPa++OkuPpD1/6Sulf0VG0aHD6+J1W
rwm/p2TAnoEdwqKXWXIrAC3umDQd1OIsgUsOdKoFHouJucmqkX8HgJBaCqMm+u6Zq5TyuuR0gpms
AeCN3Ki8my0esGInFdyaPRWMujE4n/oPXAQjEVjTB2MBOKpbnj3WnplyCZjYla5efuuQ9yxmvTCE
viQJ/8r8V9BOYreJtqHIi5ExLCrWVfkTR6Q5HUfVmXr8690XHoVZXoZx1YYT7JP8VDd74i2Ybg/L
EsiXRxXfZHBKf3O0+m20b5mAVg5CjcXIY1ADCIzjY+69I+o+KU4cQ3WM4qygjQKTzbGh8x9rdu9z
tkPMxvfHHv2jiUCMPghWHVsktcrTzL5kmloke0F5N6S3XJxrC+p7sZhjqPMSc8uyRkouf3jMO7Ai
sOUjySW96GS3WPwVS92M/01x7MENzzAuNMoTxkzO0C+ipNUwX7G+DEU4kpgaCg7LBDhPAl6c5IPK
cDPzSTo880Kdjz6sHsrwLwUlabzQFOC4uphfsMt03ymTYzX9+SWVAGHy5jLMvhNErUXz9AOub34K
mn5r6qkf/ZXAFb6SglvdMd/A9OJ014InoFqViEBaDffj1teQMoSQ6FZ6/VZrMr02kvxZYyDWLFSE
9TEzVsMRH+JyVnBKMPchZfpc9UDCWm03cDR6tAiMLPx0F8JTmPpfaSIbeiWM+4gcIzocGJcw8vvw
Lwp4ZN959q9AxkIW1yZW/8zpO/inoZCQhU2ifOPkcrQ0IrBo3fO1VfNj/YHk0xSuQoGZ1+BGYZHc
3KLuu0NQpFoovPBHH8bxRDIWQckatiTDI8vNEZE7w1HmWJHEN+uTRDh4wrYUyDu80YZ0bKqr6dhG
mM4S4s7h92qB25bF2ooIhwU7ouPtoDuQpD+dyC/+HTxq7K9R7p503Gm4mM1xrftYwp4KQ+jMUG2d
454/inMUrJo1fSc4s6riVw12nbTvW28lUpWEySrEiJwG3YHEcZFfKI53Mei86QBNr+13VnEW/Z3H
QsN7alfUc03/qQvM2x4JBDptdLKApotN7Y+KKspEHqcTNtXEt/KXoDmgFUH3m2McZN4D7+/gI3IF
iyo/6UdaKAm6a3rMRZewDdNuhqEsBvFb0v+igkaYNc1S655G8VtpdyXaQApc6u224LWUQQDetOkI
Et6KmPAeJNYCnkoZMn/FCnfvzeh+ovCHUI0AH7DSOVruIDuDO8QrzyLZGJ59ApBgIwYc67ZkLgvD
6dODNizZJ9cM+rQNl/ik4zkBL4IYMOYw5ekY8w39KhbA0Vq19VUzx0U5fE/cT3x6Igd1fAAKXaOQ
jVnI6jdaPGJVYgbrcsdYbUvsqgPPEfXcwgoIY7kgTmWiq6e7KTx6wkeQfwmdwyRNjW9BilEq++4S
VhA3UUTruCaGADikgXq1Uh1PPZvqsZNsMExhcqnHK2uxLsRA3vzFCOw63Jbj7G3igIy6kPgUl0pc
k49xvR+bP6mI3YrbHZbXaiI5NP+ZD8A4xT0fMtArn/nsRWeEqZTz0JPGNv02glchxVu9eJmMWIGX
soKilMiNc0bzghGM8ES26lxQyDEqRzD3Zcu8z037Q9SSAU5sAxltRDCiNG5/wC2gLNtE6d//RdtD
Mu8BtkGV8fUqxZdZc+ZaHE06CmqYWy0Xd5fTq0dPVcHMdJzp8j1fTxBgoV0EcxDGP+K+URYdiPRV
UtfKz7Vw6jimiU/pOGjGvUw6MGkBpsZxv5V1MuK2obYl/bL/BdXTFn+TDEUGOB6UDXSN8MBRI6AC
jp8jW4ngdxp/DYQBLcVkWu5lBVHqQAoTO8+WZSqvLE/lus7PBh1mpP36zKrFCMfgc4zPcX3rM7eW
kES6nnLJLJQQuMRzZSFEoJO4BWO0rnAb0ADlq25AbUp4YoO4AbtZhdfyr/U/temm+R0/PeyBucVj
qiGAtRJrkRAG/wBgJWT8jhPMmrqD9GS7FPPytdsZNYuKhc4Hg6qOapelQpY66t+8r1DM0Jnhmd2E
Hgj2yT3W8Ugu1XjHIqEHSc7p3H5q9QFyfTBtSK0rzGfSbgFao2CCSlXSKacDxHRlIZ5xf/FcmGd2
lW2zhzk1EoeltMdOeBvKMXwKHq4arE4V0hjWoRHkhIS1eVFz1xwBchGKYONAo7Eya667xYxKNBUi
khf5neRZAHHhMpbY5cwdHnmmqAwINwKEkmzNCtycgUETkcr8L9Tys0hvuTg7+3A42I3wpQ/kBK0D
kz4DOPzIQzOtCP/KEBhwT4JzE3zE23+lRs78zq8D1LgD94wt6WR64Pa+ebGJCwl+9o+q3IphPbIn
wBioMrjGsoR6CqWgSChFznuBMmkxHiLzTjwJNcSKhFW1fKDgIcSjTr5zbFEAhGqg/LEzJXQgAMnX
ioWyW6FDOLa0rEc/dpruAhOEauZAZmzBC5Rd2dMJgwZYmzaEvbTkhMGm4PUJxn1gfEfKT6B+1NO/
Qbha/UsuXOa4LYpsNptWC2hcNdi1ckZU35J8CxqPAdOSNQADP8S3Tl3udE3DiQGa7qSyJdPCbYaZ
F7OPRiKwiXXZkG8WO/Cw2DDAIGEVJAx/4x/llTiHAKBbxru/jsOtOCm3FoWkJM3I9mqByWYhS7sU
gE3ym+PJFR1KbQn9+Na4GYh/enV0g39idyibY84G0Cv/FNy/HQNSmnCRDbKCUHjtq8/eW1C2puov
H9e65XXSzX9AJqIJF3BfoB6/cIng1Z+kXd8+ohYbPF8A2j7QIs1X/RNX5zA9DvEpm14qAgeFTVeB
ZWUbMFwxdlp5GS0Mo9zGETsh1C7drkanwuhDwWZ4LtSraVKaVa6sbYva9oCGNGxzO9cvzl3w6iAD
lxM0y7azwWWtTVDrWf+rxS7Ojc4kfVvcR2iyAICR2sUEA/Z1Ft4bwnqT9K0Ou1LcBwmflvVVjpsm
NNHUY+I/icVnnRc2xA1U9KLJjbEJeefy3iWxHZTKOY7WA8KRRIJnQdAnP4KVHAU4gnQ+6sYkLJl2
LLmOEgYa7aT+RlKOgvMidttuIikx3aXEdnkFb9w+ZkMhbtKJzBuuo0G+9NKZfq6IzyFOLsboS50O
Sj4q6BFi24gVYqL6pWDd8XNj1QKDl1OFcydPtsCRWGDuII6QiimACpI2z5xTBmlmWr7l3kacJtOB
jxzybV3bJEwvGhxAETE+arBERd0Qr5Xyu9EhEHBeoAuOPyiaRPa23v+3vM371yps+iSuC26xep7+
F6zJau2SaqtGNHfB8JMCeOigDOfUki1Kvxp196Mb7jA6HIskF1VcxpoNHRXO4a/YvTTtnhoXHeUq
0jfqJWZj1QekSqU8syLpZhjakn10SwIpuRqTHq4IdV+nMYMK9Ba1B3QyOOBpcmNigfUw/fGqvZbc
ElhTjJkrzj+qxS/0K7jJQ9Az2MhMYumoh2qXaXcHUZrrwn/ruC+tAEe0z/jsQCoNESrG9KoZViTe
Ture6q8xniTd0WW7TvEw8Kn8wbkdIVcm8TpCdTxeKP4Uhi3qXa/2dczTvtY71vgnvXIlpcc1bTeZ
vIE8Qsvp+BGmPmTceRW7FlDIeqru6JKgFoyhsuJGHEj9i2quvyrEUctZPi6j7KeJdnMhEqTU6720
yORtH31H2TqiDeT0IelmVJ8EZ2qz2m3Lj1dTtmnqRkQJtyFvswYEoJj74ZMwIE1ZWtqe/ZDXvczk
DLFGM+A8RbfYPEnFk+UdYllVP/UitC40Y/QYfAU7Kz1X3VXOybVzWB8ViWKb3ZkBt2Lu+Ii98Gpq
1wrha4D5dWq2hngWxGPHrY/4h92NybROjv/1EoYK1GKox/3i0PvQsyMoq+1Jr48xQ3apPoXtYYTo
1TFoIGxKnM8kQloZos137KIJN4yZdZNqBsEHsDqJxDHtS9YKhm5QO9h7VPGHBPM01v+xqEQzRhDh
hnBDB0sFi0Miqsi/3eUmYI1n0x7w3AOuYgnzWQDNBjW1UDW+2ougnC0DbxojqFw9691FSy4+VYIs
39TPUntM/Q+BRjIplPQw+TVI7vNi1sOaqf6q/tpr7CB/hZLnZhqw4+KjHJ5Bdu1JxiPSUKeB3DTl
bfR4wu3CIoSux5K8mALMDYT60gyzpBZQEKOC6s8eA+3MnloWmWgLko3H9NW8xNJOGA+9xYH2qFXV
mUmUFRTIhKL/NzIZu0hOkv0lonJoNOZejP9RxO8jZc6o6W1pAsyPy9JTaZ3NHB1k7tSUh6UK9vE9
j1Xk0WUvjO0p4XPg7EjORn+NpNUonkP1VEh72GAUcxF5vSxXUgVJIzEQzTJSvlBGe8qq7CD6/KWm
kzL0paRpUYerjHQKHn2p+CCLEwTrpg72GbV1ALqgqsOF6t11zTanZY0Osg4/LU6dcbxo2S8eda13
JuRubEdR1cvFibV/mQeIy59pTrTQ2qNG4nyuuTZm984xk14wGvBe+i3ooUP3O0njwtKnrVqQQj57
f5/8HbeGhFBDf9DRTWSoJfB844E3mWSHX+hTeP4hc5reI7B2Il8Qt0UAhiN6F/MRxVteRX9p/s2H
yl44878bxnCgVMxZS1BAJEz38t+Ys5HlJkI/qqDtFFk2P3S6UU9m28WKAecSk4etwRumMk27gAw1
Ro4r/FDCD09mPKxJJDHwGpeupV8FBpaVvCvLtchLV+NbzWUXH1+MATIiHCOeR6H7yfujEIEdzZBo
qeRuGaNrXKHGHgVuPwbPPpCEtitdpad9ehjFP6XWSQ/4FZlvDIwi+h/eNqgWivpm51CmOzND6oBI
gzd1x+DKiuC4fqEboV8DjJsx98uJhdharEPwpsUyam2Gq+TEENMtXg1+EQjBknVqW4bTHXlb3ISd
ze5BfgZ1s7Osbyl5zCizRILta0bL8RgEp4J+W0gtZmUlbOXWrsRTWLWrofhrEQxIK8XYRECPJ5QM
KAuJM14K0zPSn9FwBupiVU4GSaZ+NhHlY34JGoaw8TZUIa4W3yLriYz8Db1p9g2Ww0jbV8a2KELW
SrcqJjVXoWERbwa74+ipBHe81KbIkv1YC/HKEE/FhH7qijTAqnC9nj3Naec+Qz6DEaXi3YvhfeBo
MnX6j8FWi3HNTtAEKJbTFSG9peX9CI2nzDRuhJRIqsDY20b0IfpHC9tNWf5VJMDwCTAn8HbwBfiv
dJODB2hlS/3JEC5fQrt3w+ga4JNLu0+D/YyH3EV/mmgVkRFjp+SCjSl24m/Bv8jlUS2f5nCJR6cw
N/0xSg80MCBC+tCZuJ/yd4aWKo83+BmZcvbpSp4uaUNZ3toiDh7YyfGW9VZSu/ID3Zmiu5O+bvKr
OtipRLNvDwqrgprBM1LLvPtJUaT42Y1AVFztl0w/saZiVNmx4thmA/TblT9cICrIw0Zt7337LUMl
D37k+OglrsLk2i8fvWYxLZ6WXBS2ptYbXT0P+l0EBCFaP3mMMeEapxQTg62NjK/xvCxVUkIp16r3
SHFbmI+kOMYkPAwbZfhNPXc2p2ijvpJCdxz+LLx3KYJQ/gT8NtoxG+CbcTaToSPjlY79F8oLshYG
HYHRmvJXsBB+91clQfJOuiTuH6XeZMELJWxoXOO5vVkDLPDU40BhzQccRe+qe6GvirPNPOf008MA
YISpUWA4xUD/jccUv2iXnDLzLvYXj882RcivIse30bKy3WHD022InsUD45FRqx0aVnMRM+UKyj1G
+O+G1jTA+tCRUSuAAwmSc4jSH5Sqmn+aYItTG6af2a9R3LfR1fB3WP/C4iUY/zSW2AgGWfWrHNd1
uA7Imw+XauTK6m2cKBwb9AN3NcTy67RfBTEN8nlAR9ygLBHnm60lAcnp/UsJNBujnPKrxHisULMy
AEc/QoPYJrc6OHQtR4i1Er0bMwzVKAlLvaaocwrsX04aurgdh/rcNd7Kyo6jrmDdf6OFWtd9gYqr
Xraq5QJdX3WM+qf4as4y9fpbnf1S30o5j21JiosZX3sqd/hv1T4LExK0yc9PK8uyZjFSgCsUMDFV
VMpP04jijYDaYZ9VBAoyLPvy46+ekqMMz4LBFpVgxxxCIIPHgN65kL6qq+yzFH7WtyRCk0xOBC8p
PSeXn9o6grhvh29ByF2uAIp5kUOlWdM0QxmpvD+ZKZKxbJSjPvF8u5UOk8IZX+HkygEl/vQNU0Vg
b98PL1V/BNCViCggq2thGidB2JvDc05GGddhZwuaMwLhxi2i3qZ8x4x0/I+j89ptHNmi6BcRYCim
V0uicrbk8EI4NXMoZvLrZ3GA+zDA7XbbMll1wt5ri03ND2L8RP1PB7JkzvtO+30vPrJ4q43vPvyR
WhwDjUjvC42Qgk+qxxaEcsx5Fggp5Xk2Ymf/6g+ZD4sKBRgLLL29G6hDSh5Bmq40Wk3WUVin0dgl
9ntGiHOxQdONXMF4MKP1c7DdS9wbFLHkYbzY6Mon3ktnDlZ95mxJbW77yVlNPK9WDgCLnRUMFMXG
XMBU4C2pXoXNEO5rSkFA+P+M7KCae4EwAUt0h4owfOALM4anbuzzlFqURyBazc10VQHpPpq8GInl
OfOv89coDvU8j6v3OCnT8GZgBdMpXAYqnITF4hjcBnkvE5MC9svJzlpBZO08Zl0n7Q6JCQbgDCBy
G+wG41PrARhmS+tbRdgMZ6UZzzEGxiJ9D/Pv2L2axU68B83CBVDJBBkgm8BNyzhAy9A7IzLU+Twp
LKshfAGbEFg3tZnBWei0Ui5oOmNf3/dduOtgx8WctaTQaAgSZ3X97FlsgnbZqpvR8BSgZsWzQG85
iquJLyBG9a/nqyzfKzi0IDeIhf6t6xuNNi71zwny31w50zdmKLWVmVX2I9slO+8xpy5AxMeq4exC
IevJNiUplfDvdxhM9mcTXtNJJfYLwiY6LjBLZE21feY5Y7cIpv2kHrTuVyo3oocj/cDHigK7Hde4
Pl6qL2Xef3RoZxn8MdpseRAcbGtmtHTkT+avrJ4KJ/hThlUvfhkep75nAnEwNHouOpxQ+yml+2Ih
uWkZQIj3RF/IkLnCI+WKQH7uYSLQjiIHCvYYDTQ05dNW3jowC2lwc+oLVjEGkWb3CpC4Dp6JbTPg
pIFoNwPKBq2H1IATLnCXAV8ZmeB8Bq4U3Nyd8WXX97zlW0+PXXIED9bjHk/9nSH/4eq01G9nXApi
c3F56a2nKSRuTz6/yd+hPcNm7LpnB4d2cF8HyjJF/4z0cm2l1xGzXYMqN+RbIRlikTDa0mbk3ixX
ZI/pxjh6lmqwLuJ8peqPxt/MfCh7Jab3kVlmjW6xpXotDvnguSYWj+ysw5WxN6LakXDGCb63k30o
TuyN8PF9SzLDJoM1MZEuk3ahA7TEsWiPPQnZ2S4pl4q1CvD/qnv8hqL4rBlkJs4jNO9O+w+wQ2lf
huKOPJHDQGYHruQq5jVejRXl86WV/B02rRB+CLcF9rqs5SYPD5L3vM6yZajfBNpyoILzRVSGm7G5
580dvTpUzoOU2+aLa5VzSDE+i+YahHQ1L6kGcnmJNiSzb91wZYjvTJDqb5l+5IrqPywd1d4bGKqF
vLNiZqXBCjPiDisWOMscEi1ny3mzQfQkSGDRb11x1z6z5Na03aJ5y9l0qnyqRH98aA53a0vEoZqs
NPK5OI5R2UfRHQVRwc/LKIf9OPpe527Sm80BDzVC7QRHq466PIV8lLvGHvsdD/aHdVDddS7PLbL5
KLj77dbXlrm9T5vmArZsGTExigKQiECECfxq0XHrLIbX2LWlYCA1ebMuf3xWdoDU+oafWU0pe7yk
WnEhle0qenROdweUumQ0k09s1+ITzFvYc373B/uhrohCidANEqZlHJXparYAxrKb2l4HQJv+3ky/
E6An6fBXmJek5I5mlFR5DgIaCLykl1YsRLtLEn7443uDhJ0D6T0K/yqByNTZA7criSZ2h6Us3bVC
6ad8UCI481WJzRdEakbhorLYoRTEU18gscEQy8Y7616Dfps+wwhNrBBAyq6oj2iOFSSz6MMGIK+o
bSrzbYTd0aHsdd2/Id9NbDEc/7dX33V9XAXg4K32g0Z5LGFqOshLIESFaDEEQ6g04lyNd4q56h4W
EFK83OEOlxBD2zJdcrmXUOxQ/GpM8x3ydVf99M243ux+NRQVA0HbTFoPibbLrYOkPBzMR5/sR2Uz
8AvSR+hgGhuQwtxyzExmck1yxuDagncPNrzBTxc2bz3Rfk1DQWtDgroL41iyrqquynQEabSgqcZY
wimYh54FvgWmErnevrrq+AxmsbRYxbCJ6/LII5ezN2TsU9h/GWUWUwToRrXFFdJ/1/Z5SE+CVK42
Ljm6icuBaKx/jTYcFMbvDYq57KiXLzaV14gaFmmCXPOAi/hkqtuA3p8QSppyCAryhZlPbX1qjyj+
QdetqKvYXKjBu1F9yPhPQD9WCaCd5gWg3jxLuXMBuJavOjcyBv9mL4YLv2SoCsI9zbSTnn090eI0
/JIRXMZ0uPotDXCdex3BCORyd2PV6DkRC246cFhwD9W9bxKqhxoNLwpqKE575guz5ALdP+dLyXuQ
DkgPuicWlWWV3BNr8qyOaJCheejWN2Y2bzJxJMGBDRaKuAl00KJoXkYFAv+AlI0/m+uC7T//HPPy
KCMTeijebcQMhCVdpFMuCqDVHUHoxNy0proW+j2r3mOl2prNE392FX34ucmdhdrUvnb2Rxvh4mQm
ZXT3kXlsShnd+tp6Qi6gxae2/keK4apGVKdTGKASHIJxY8QCLXZ4kSSVV3z8LoND6KRhvVAAVZQI
EwXlWWJ+Jtm2LS5VdQywHkSgiI04f6TY/10MeFLzFP+Son80slVEAe7C2RmJ5U51i7nSLG9m1CKe
Azx1Ii0XPVA5su2XYaO/CNgqbUfkoSfZu6kkw6Ij7aAhYQvzJv/fSI5a+OVChGNVyMa2PjQEaKX1
PSNPIuBUdExvCLyYmS3035eedSOOB5hJZOagX3HYQ0+xxR6LxRDmv57oW7ie9A8bMqS23UQklb9y
SE6QTDDihjOMHgdv00L06CgYsxiEX7kyWY/iN7Isyg4d/Qu6xdGrRlYl1oTzhYnLEndlzpZPjBGq
RVz+WKcYoQ5wFCx8sC7Vjw6MFNI6j9ARG9kqRt6VD2+kxGym+DZE7FW5OBL0PxgMEFdjHdPNha5h
zSf7TNjtK3zQMzKznTBcBJgp+tb6W/NhHlR18sK6Io63GYkno+vVszH/EYx/rXPFYIXD8upXnINs
buGTifzqKh+K/5U5B1iLi2F8dP411T6E/KgA59EdTKc8P4Xxp65fS5IqA164iltvHFhBslyhHIFS
MMLICjl/mBlKPePKfcM3vYi1VzW9i+Zzit8191izRhudp4pah5VnzKrblP4iAPP5ojOn1jkfQ+4t
wiHZHzJymSbnlA1yHTL1iurj7MEvVVRc1V8SO/dxVsmGRDBm0Y9bUjPCKMzpqiEmvFTaWSVtxrn2
afvS9/MNBtoDRGfSnEOn3JMv6obvMWJ53UB3qJDHFPIVqA26LN6kzAw7fGJkvy0yBo066j4L+0Vp
GsBF5l9o/1Tx9bsd94xerAZFWbFXgMnNKtpqmGDSt0ixIcGBC0NDLv7TVazI6ibgxDYORS9Z3Mp/
DaA5m6cCVBkXNQR1IwJhJVeyrTYgu1cRQsWho6iJfKSZG7M69rEgpS25a9VPTIRjSvxQVb3JJiD3
50Y2iNls+mHn5+U5EgleHedFZTklDZrXblyROs0457OYv/X5w6jb1eha3AU5u3DLRbE6t1WAWyIG
GPqu1E1+EQ1Q2Kb7lxnxqTa1PwU1U9j/L1BZtMwuFefVsM6EFYCj4YKBGWIaDcLTAS91u0xRIzA1
tVxsdB7XXtjgvmPxEQOO0qNfnBGANamZQvTpW2HudTYHSFJ9cfXtd6c7iJjjtl+LOt3Ld53aZmKR
XGB8bWxzESSfdve/WYvcbgV0z5F8bomEsKsNOMZEsySxF1G59Ur44tP0TMAB3BpTYn/PEi6ITcY0
zXLYF05kHgmKP9aah1qbe8OrsC5R77IzBo4HSa9fu2houmyRiZ+i+J3UBPf/BIPQq9gs1+U3asaT
Er+HqM+VD4eSjvqscrwWjS/6zyhAWMRSdKtVPGb7sgEJZOzUhqAk/agGXyr76hKVirpgSHcpDfM8
mtkzZ1VHIyLyXQvrPkWON2mEhiYHMxRzCMJCRRPoYNuxix+7HL12+AdmJsEcUSFQYxzDXn+myhsn
Raw7dedYxj7JbQxXPZW7wS97poMBDqAmcyqIlcNNs37IZJuQ9wCwx/9SN98GuhtSbFnV7wC3GIwO
h/4e6zOG9aUxGL6ZBPhuAhZ3Id6fJS8BiT7hjz1eKJB15S12MBIxAnFQxaTdo5TQHtRHkcTAxqi1
YOXOcU5MAPzskPWvrp5gzKM0R4iiLwuepppfgha9S4frhGjzPkco60AL9eL0G/Fz0N668iok8D5+
5nThIAfAIvfS2Njh0WoLNubMI5eGBld/2bvvyAni3FgabETXgf9wFKCB+lLl/FaczgO1/RIz3IKj
ErKs4MhKnGUOiSrcJto2NC2wx8/BR3wGpZOtFeuYX8GzLvEjFHbtmVgkSePkXxoh9jP5G5K7a9F9
9nxad9SvFf8l/Y1QL+q4z6rd8C8D2eeMykIiF5l7WbZsWn0hqxL1B1lXhyJHg36ZJiQd7NV8JDUn
mqa422gYhjoGf0PE1KA5Jf2vMCUwYowDe1snMFrju/0pSvbSM7cspWLtvYqhlsgGMHFLEJKYoWzT
fgkwT6XqtLKdbp1o1FNkBmdwBlFT1qsRlr6PPWAmiXTmBvlbhjQwUIutrT8ipPtDWiznr5IxTCka
fEzxvYESGKxlcxzbneIwT9pmj1x5a4Pv2WPA/ySCLmNV+bsMZlYNGmZ6VSIPKWfA7sfgEbji03HK
mx2hnQRrXpHhqM0rQLBaBqArHSvHiByJ4L0r5s6jj1qlYP8xMo5O6HjzQJ6mZF7owjOtR9VDDeWF
2O5TvAfk132NNAFN124bN8WpzqxJYxgbplveKXI4TSaV8hIU7RrRZcqjEZCnt2eKO4r1HEgAQI4Y
qh6IzhnTUmh4OWEdqkeal5ts02FlpZeUyMTgQANBqsMsRMYoHjgblBPsmfqWwFUHTSYzzGFpMrhv
AGu+tuUa5ouZrCE2YRsZWcCUm1H3dAPdxlPB6X7X5bnQFyXenpwIGT9O4PbcuULbCVXEN/9OV8cf
KtvXQPUGFi3sgPG9oMxwiXuuje8CF2nZnK12W+X3Bk3A8FdTa1eSy6h+I73thW6RrIHUnOMyfjom
7EM1cVsQ09EUx5RFfs2Brdr/40VH42NSz3XNnkJf64F7oJtmQic4K6ZwLUS0lNW0Rq+Ou8EYFBQy
T50WKInfxrjziuoapGyRgm1JqFbCdhZab6b668GkcjgHOrb9nqtkYKqD17W5qaydBfnEfIA6H5gg
qJPNeMa4+FF2/yYQtzWMcBzvZOKcumHVmHeJyL9xno5aUX5fkuDQREebOlBXXArsQ2ic3eZi2qxX
1L2bPwc7XY500lb5YWhQVlXStTG34oSUBXjFNPBm8MqQHjPjWhn/QtYSivYsZ5p9v3OxPJrZl2gz
ZnA5Au4j+cxkXccGnRh/oib2qvzKSlLa4DJQLp0c9ZoSyYZ9O3orkg3RRUxhEPJuxrjcMaXT/EuB
HiLFTqXYvy6HxEgzWdX3qvUM0MI4QICZo7iBLAbC8TW2vbYOlnmY3AuC27TLEB3D6QPRQOTOE/XG
rAgjE8vAJqbUfW/Ha2CeJFU4HHlvyjfwWDAzGSYOPaSqs0LPx7eeESL/NjHjaHnxmKnjpQ4IU01W
itV4qDc7SAQRU3A/pzjGu4XKTNORfMCy1v9p4Gni3sG9udbKbRSynQ+CnRpdwv4nQfWvlzolRbx2
TDYIylvDQa5habWC2cuJFGBmULP5aOOzmlL4ejjNtl10mvybU93tBIlKjuoHNGhxZmAGORmFJ+1s
w4r7OxDzHAluOhKPv0hfpuQi+W9Wf+xypEMIgkwXqBhK9VjclHfXtZZu8BGT2yl5V4SyQKdFHpsl
sG0uJAu/nC1FuMnsnQ15t9D0faCwwDZpLHi346ujvSYgGyDpeI0yEerceGkNuKvSmCEDmUSAZzOY
1YxqLeOKFduvQyOES//FRrTA7zpp8KDygVe4SjAzcCehuV0B27HQqFofAoRPNGx9ayf9t2HYC6n8
sT+/53XOKtrCZ88lQvKDShBqwFFAmtrGcnzOFwhgBTJ4hR9ax6+tbsPkV4s+WlZogz1u236XVz1N
aOeRrrnudPYS1PIRvouewWBJ6ESRQeVus/ozViLMT+4yjS6l60AcNG2k6UyoNKvbOLq7nZ/e8rNm
NkBEOVrlkunY9FAdGm+1I546e5vYDevJV4uwpsTCk6GCETn1BlKM1EfxVrp/TneMh5YtISY2LWSF
464Qd35FjOF8LTw0BrqygAGfD/236o5TM6IsAcrPRLzFWBGYBJYBp/FdbipjqPe99X+3SvgfvVjg
W0ubfrAlREvJK8T1+GjqoV5L9CeWjk+dm7djz0vZlYj6PYebhD9g2DrkoOmaAEuAo2Pg25isl1RU
63J6Wsx5KZeD1wlZjEsckKbDuqZERN4YM8c3dFxwPGmpUe8QwCzt2tpEE0wk6HaysdFLz7ORRzSB
6g7tVWCSH4r/W++WlXo3h3BFIiGt/HPg8deZDnbkwpF+1lh/EBiAdUTHPCH8PGZbk+X9P0xwjNNq
/x762bIcLG8sUuwn9kiQtPFp4mhN2UQ5d6VgJpuue6ymGYdHguLeD+Bj4vRpBuaPII4NBP+Rw6tt
b2nHqM5Zu2Jc8fmYMcMt7IajqK7eFTRpFdbw1t/Z7Tf3VoD4pcDAkObEtdnqM2L/BRgNV4W9mkh8
R2vuE1yriPKaTwZJ0vINZ202Nj/Sgu4/FNAMCuxJhAoiikwif6k0X6MKaEMYh4C3M3dm9XBA2j2+
QTOjM8T0wCMrZe+FDfN5dhUx13nHQ1NUeMSDbcMMvW++svZCUtCZBPEFGdgvNqZvF5mVWY2n3HrO
kAXVPaToCPrJx7TbLpwUoVuTwHtyCZgQSD0CNzxZbDds+cMfvLaFsVWnz67A0Ml8qsq8hig6txgf
GA1Y6+QzzXgVITTyNUaWOJGTyt072V4FYWZJd92m0Vl2zNoy5dOpRv2lA1prf4WsRwO8mBkDrNhY
GGBrlRhRfV54CaZ0t9tY+aFDUTFkWyNulw6vsjptAnTbY3FUkI64DO90UM55/1PSuY9obLQOpzeA
cC5zfnaxavUz/D1vqjD4ksRgQ3yuUvDXxb2B9e7PH+/AP5GgTDdHBBxji3z8VCJIJ7L8JXbVXaxm
BMnEi1zPdunEdAWtKPqpon3wMWwJt4NzxWWCusDQgrWSHci9YbwGy7yUE5aYmcrZLqNUO8gqPFcj
7h9sMi2kTstqNlrP9NfMKXmrC4mQG3228+rpLbOHTYlBRCBqLFjc6s3N4np0NZrdju5ehiX5YgqJ
9P+yMR1fqrY7RyHxl3DkXNWlhVvDLVq6dbaks1grBlUSnajPvojaqmtZj4VUkubDx1ro15yikdMt
NWkc6P9fk5BpvQPZ4dhCp6aIWrqIH/K2XBi0qQqWgoz4m7GFXgvXzTLAwjbOUjHgtmO4ArzUwrg2
DGWr0Pm2HCBPo1+3uvvd06T6PMux0P5N7Ma4O9i2ioWjm0t25phvFioW7sKgPTCS99gsnyFNpsZi
t8l0Zhad12DFQXn50nV/Ngy/SVI4hxJaBHP9wDprfbwckH2nCHWgOHuzM5s5nmcEPbtP6gdt3WS7
trBWZvxqM9ZXiFxMx18zgs5r/IwS3ceX6YCjaaFeG/HRRdWs2OljsIaPUTki7Bt0tI9OSpQbFMlu
navlk1QRZO19j5NRBD/FmOy7wJ31scu8LF8t+7UpTMg4NXDsIoCEAeOnubrVw3aOtlEg3/p0K/Kv
BjyHAazuxrmWTX81EXv7XNk197CB1q591misCERJ4F1nj96291HgbjKjRhbAqZaN51Bxf0cZQc9D
mjwgialCnIv31sWsWVD3AnciCVg3kUvqs5XqXnQKs21zFzX2po99NukoGyT4OJIeMO+izG9w6kW0
PeIXXuuiiGldZ1ED1yMsamHGdLjvuvGeMJ3Sk+/WZtQem3+EydI9aYBtWHYGmPqiepOMhOc1Ifmr
Mf3DWeO5b1vgC7g7iuBrQszrB+3IhqbCXw4aKSxveo7lRjGXKEbw8+f5D7PyQRIOmf1WrvPjRrOE
i9AWrV8KlomsCtjXuquC4dqIha2vUVTjQLNahaCRc2tX/K43Cmpfg5fHYExR9PktncM9fco1gvW6
/llyVMqOM/jMGlNl/RYad7Dy0j2UJpVL9XBxB8V0L+HeaBHGEAhQCObPHzH2cCPwiSChD2b7HbUB
67Cja89b7Vlf1KN6/hvldyXAqgaXLEEM3GMF5ryeozGKEVR1Cx6EMCCNSd1ge7DuafdjOl8gGjJy
Vr1u3BX4GBMCKjjdy45tbYZfzeJe9jOwnn60mdhmh/Pylwej5ndWgfVTI/XhYwpodRWyeo+wV2zi
HDy2tA9TFO9gFpIrNr/chHmDfj1nNeEfPkdljKZe4NgLXDBnXCVu0HnaLLFFlMOe3firjfYFx6h0
q9VUOB9dMmSMs+w1lR/JbwlLVuidZJ5ZsKbRqLrmdQgZFjD4nWxUQTyMOkbZIbzVbNf5izyX3+6g
baMGFjjPNRNZDPM7BwJR1QA5V98FfWGtL3vU3qYkLDuHnXOvyCKpsRqWGJFk08G+tF/K/HsycbUy
3q0NF7cbwWhl7Vl4F+wMwr6zi3EgaqyHhkx6FZ5oNau2oxnTskYrhcV2qe/T8eoHzb4mPzmr1KOB
PUMU6SIzj36abSIy0aHzfRpds8scAwhGSxbqLpmD58xbqeqsAtGlMqDRu+yfwlYxURVuHojo2Rwl
vK95z6SJyAs5ko4jpmfsGCVi0wf5turQzxvjOkMySW7MKqHes5A06k60LmvIWpX8HDv7LbVGRFo/
BRNIDXit7euLuPnIyNGLTdbPHFap29zIJ18abL3bSmftOZ0Aur1EDCikCguhL06zKj4BslcwcABZ
d4P4QRDOq2PSJDdsExttyWVKSrCx153WAytQFZdBb+fckd85LHmgnq3U2xC3F42aJ59sirpmXbnW
lvjtF5HKRxP29BVvePfAr6Yrm6qlkHKliW47Upy4jQ857TlLzRSqQod8RZ3qrsO2lpTBtrfGvVCd
ddnlazl3PTDrKOdJiSFDwOHtYEdOHHEMZj1P1He6LVQpqhcjLFT76DUKnkGmnU0XGTAzvWYkZema
ogWQ1IfZePNVonLwUOFz3boKuDPOrpEDLcb1l/v6U8dmy34iagn7ZF+mk/1Kmp+XJ4Xn/88MNVcU
vbzo3VqUKCx88nKn4hwz2BLVyuEVK5WvNrsIKwYczZaKQNM+AgyCM3BUT7JmHFhl/4Zk8kqapUbz
924YrZ00P/dVvpPAGRw+7oADogRzlFfvKE7pBpobH36MRkogmuva6SaKQycoQZyI3TVFlQKFzKmp
FXP31AT+0beTs906y3SgbyMCUWJ2ZdsTJ9V6kIYXE1GY6rEnEK26ierpmr0LIjBqtMEqAwGNmwQT
vK3qR4CzRf0qKCTcRxxhH/UtJERkOZQ0PRXf5i/LHEePFj0+/BrZFivExSCLc49TMwDIk/skNrA1
9AWrAYpim+3G1mJ5UJYDWkH8+7Trqq0SWVKs83rnoGdNMVmVMLNM3O5APiAdr324NJYNjyV/C2lQ
oyrhqmdUxP2Ul8neIZnKroIjhSSKOv8UYXYRXb4KI/ZVSrDRRntTN+WqpC4Hto9ct741vvKocN82
bAUGDNATo5Ix4yz22xWL/r5jFqKGcOa0lQ8/Rc173mG2siuD/4dYsIVtpJtQMFfp/V1J3pFlQWri
m7IEVrKn1ZDhgPSTzyDReEfw3ZXoyB3MqOLHl59ECPrxm8bEIQ/UpQuKIQcu5RYbKqN15E9vrkW+
Vdhzd2bLAKu3aXxXgMJCtvm9+prly0RF5wefsBNy0U8Uh751mUyFEQHRNCbwHxQcs1bEHhly5eC4
DGDEbu+1DF79LvhoiNZMMnSNWcWrgNQZNoQP/KNCWIHcYCMmhOwppRh+HRGne9Nyfw3xnRRU1YFy
dw3r2GvDujcGzOnaaqT0H0LlVXEJpmiaY+P/a8ffLFo2XI5xMNdH2t52FRhon7X5iCd3Fah/vfWn
mP5Npb+Y5/W1/GdY/SJAJjGkKvNYYycd+py0WoHgWxo4TVTmBBk/qm5cddjkQ8bmmHYy4YjAxquw
w4XqBmSvRRdXQyBm34f1R0jAmkiTqmlDM/RqhS6GMKy7TIlrN6WT95dJDbTC6ad3G7lTh2m01aLj
iBOmDId1qDDYlGKnGc22TMO9yV51qB6iPrUDmx+VMaDvCxzZrFGxO1iQhvBYnXDgbTRVQbrhXmEF
wtnGXEkpjqJhk4nuELA7dhI8CxHGWd3BTJSTkeJvbbQemopktM35S2m9qtLqaxqHrc1kxenk2prQ
pNkt1wWf9ki2AiAEgOiHsZNP20l3sTNdA50Zmh1tBTbwAgpzpzKvnKJ9h25aHclWtUAyWMkaFvN6
GN4CZ3yl6GNCqq4SF2KtgRRCFHAgIjNHv5DiQHd2LqwZFfN7gAWz9cnPKCowiwODoABVKstZBMl6
ogG+r2+jdWrpmVNieVU//1dDTn8pYuMasORrCS+pmXSmk1znpXpJkDi0rr4Ykp8oeLAlX9sKdgnI
jrWsUP/OuwdYM50FTc7YV/xppcY6Ck6MNee+YeUiOCN6RL79AGUl1JCUJ6e6jF556U/jFL45ZsI9
oVv5YtCeGlN5XT4ZNm3sAvgqgqiSHVWGWEuRvwWhP6Q3b4D3/o3lGga3FyLyC5sPOkGq1+CFQh9j
ETLTcx9SahsWipgclBGeWlxGKcT72N4X2o8MthV3I8/c3hydV4349QpAdDbwCcxxhnQJ/jTtO3f4
bRIG9tjbEvJZQnIptYBTEoTvSN3imJ9NGa0LNsNjgbN1YLGkvcyROLXNbYSeL4zlbz6Q32nRdKV1
6o34DlSG1F1IPcLx4wCT06x/PeMjZQyOPlyECtJBGWl3VZspnrTUQONMcUeWi6c0Weig5puW7hQt
gYk+OFZ/TQRfgapitZRYO+CvCuMyqNV6nsLmutWuCbid3Vhg6wLYF69D86birY3gAfnjTpPUuyqX
fQm7hc3mIeRNldJ8kg7yQMR59Ru8OVY2H9oRNL3oQKNzsWNYeCz+GmNpU6gqBPewInvRVOZWOiOD
nOGmHxprVdGOA+dxNIKJ7O1/UT6vcPliJhYIwdoZWMZHwExgQNhXmejbIe+MijdkxU26zJfCcRuz
fnUx8WZxvgsEm7mmYtecLRriwWocB4olt5lGOh8e07Gntw7tHz3vnxXHTaboFFwC/ZthP1OJwJH6
ukiCmfXCAkzujeCWwznJg+6STmLl1OF7ANTRKdL9kNW3jo2BOqZbpeJpmzMgJHoZI3nwZe61/SWn
4RhWNgOhcgFkf1X0vKoNsVPw+PRhXPVs//XZIGQ7byKkcR3KXQ4oQqbIUwz3r0nNCM1qC2zHvhFD
GOFp0/zsWXHcEEeAoDyaDiIB68dnWAQq4V/5quzdY4tXTJ2615DCexrxTSXgf0ogeYXHK7O1hwDf
QjOtyaqnYGf6rVmqpxrPRlDBaQH+g5QHwqrRy+mV+hZXV4xmbmJty75Ar05JmGrpmSSHi+i/y/TZ
d9NeCs5HaR5cQ+Xu+Z4DXUygfKVYagOWP9DOauPup2Hc2qUEJudqq75hrBRi2Q86l7wAdIpqA5Uo
OzVQFtzUxfZA2SzlXc8RtOTRWiVmr06QRjjMT5t2b9gWV0hAmklLoUbTYKJY9bv8tRytjaUi+LUA
EElzF2ZP1UeKMieJEIfQ2u69AJck+xEPwbzoq7AgMpFCwRUYppfox36ynkHVbGrDOHWRszbYOZp5
uNDUciftwRNVs8+aAhkQEjNGlv+kn+17yXM4X4J9jXc49QTBVsbIQsS2vL6snn3yFWTfUwPcRBYe
kG+OIbZMeecZU7DL1H4bJdPFL8uVi+6ZLRCT72QhJmxfOJuN6WAwA/Nbe8XFjL4pg21E1KX22biE
qbtLBzqpVO2TXrMnSdRNi1wlS4+Rz2USdGT4/vJQYOghQQ+K8TDRQkFnJM6dO9g8BTGYSmjuXWBu
exeWIkuYAmKI1Gy0OYwNx0TnjO1vDjv/nnyWMIrWOnlLmCWEPXcNs8sV1nR+zsKSlQgLwJBEW7Xo
cZe5R5A0TVdcfcSD3LX3sW6XfY6dwAzYjVD6VgCDJuU7oyvVkWGKQB7S0FnHsfUT9Gg21HqjiYkD
ceXE97kHidX6nX6LNULKsq1FSfJZoowbEHtPar8rowqJ8V/QoMi38WrOUoQG7YtWdudMxZ6iqWfD
dtZmVeLkGnaDCXY/CUmDYPut2Nqxcv2tb9grs6tvimZhnIPcwUTVHgMMaSdLOamTs241sHYfudat
0pLDFKViysSw07DUFpugRglLyW3K6jvrPysk0rn7ZTLabovp1Z1Yb9vFmgA5kpzT9DPhRg6jEVPO
EO7DngFt3HxbVngvWb8vU6vF4uOzgBdaP9uQEgzQqvm0u7NT5sfATRZDdrdnSz2mRCc6qDLdZTiE
OzZAQBCYsPGu9T3no3WfSSc5nL8k3hTyPZ3ivd1cBQSZKBmPmD3WEk+Daw3nNJ6wdOIEQDRuiB7T
d72IB8q/GSzQOx8lkgGj7V/HMdvbvX7XidpSg/IpQmZkg7Vq0AO9jCo8QaCuVo8aksLSN7PZ8T/d
wnACppHdNFuiZSz/FOmz7OuZE8U/Wl1Q/vU8dG1rgs2Jh3dUdiQiBcyF6shh2CEqnygqfx1HhCmR
aGkDryjKZK2iRZnkSY751dDIuUJ9ksfZxdXhENjHJIjAV9UZEXiJQjEiDmX0G+Q23SyivpAtjTRT
jwnebsAh2RWAXKT2FmZMMcd6VhsDwYB4KxKi4FltmP9xdCbLrSpZFP0iIiDpp1YvWbIl954Qtq9N
TwJJ0n39W7xZVVSUry1B5mn2Xnv8px2m6dDqNmakj+bkMf2pd/kUY4gHBN6Jc6PwC4VyHQ2xQEdD
lTaH56Tqbw4S4IyjzTC7Sxx41zpPL745bUXu7odKc39qHBY+ETYPrnyZo0djopwZ/YcusLD+4yIo
62sm7dOUqEOAe2tGY6yE8WgEPlZJBsPEXdq9fsghTrcJXP5wDg9TjKzRBmy9zJzJX8gNLJh0U0ar
zzFk5XShBQLJgxjNRV2e8tFctf17WHS72OWKhB43+O2qIxkx5Rji32PJhIg7KU6LEb2pTci+Ykd9
viC+LY6ueJfr8uAa7sXgsh7imKeetHMwUmkJUJKcIHekM1z06lzymY2e12QwiVZinCnwEnelykVL
jnbOzhgvdpjZOcCt+NCY/yaCIwR7tSIzDyEUlBxgMfwZErztgxbTvjH4kaXAZIH+zIV/EfkAe6cE
9NdwTfwgvkql/xDh7VXqviRNqpgu0IthykWfOqBwhNqrhXwNlmjvDLGmRkaVLX0w7qUuHB6o/NBa
YC5zQ84uPtavgj5NLW4Xg71GYTmfwuju+yh6NqT65Sh5mFr3MmXyz/FRBVVoM016RW+GIJWzN5XE
xPdBKBj0CIaVmr6x5IYApQra1p+5t4PU5oXW33IRYKsS+6OIvJPOawC7Ac7FpEleGCSvYxnjzQIW
fMeddqdrjEPpZ2+9t9NTU8+7PsrZ0xGWOsjDEt9ET3ln28nW96ffLm459ShVm7Yh1hMqulVRHXOf
9JDQIZGjgVH0gDNpBnlWHqy6eG79N2HzxLQUD7bjA1SGjxRBZfKRiIyKlNqBztUI2IanbXDLDUB5
Ijv2nFUTbAd/iE9OYV9KQnfANDmo2fnNU0B8fdx8TLV4dUIisWn3jdI/FJ0DggR2ZWS5uzIw9gww
V9TYexcqVRaYO4NCmPHedhDDc1aJZb2HgwFDFyeuUahjmk0sMDyGTdW6i9lnFt2TYsG3TXjzq2HY
ThylMdKDSTkXBRC/8+WX7oaj5dFql+56LupzCTfPZvlbGX+RfM6Jw2M8i08bk46oiPqdEfgQfUTz
xcAQN7+D2tPowDbi5qwyHJ119qzJ8nGlJLC1OubJsA+a74E6X6t51fdPHrUN3QrOcoRvXX6r8W/h
SQVE8xrI8V3OaIEGYs/dJ7reD4mnL7XEzsaabBQ10x4F9xh3TwxXkvvaWIAKdFh9eh93SMmyRfix
HgB1Rg6ZYF53r+L6lmfDk1dZN6OCOjzbQEnAPZre81gMX26s9/W0D7BHNq2xrjU1oEsChxF91Mpb
zexmAwYO5oDZkzFVNlnIEia+6c5i2lD8S42AaKTFJ2Cm/wgjv/UT/nNtBS9D3X8quGV3iVoA6dYJ
FietUgzXaK7sG8LZm58hiTdGHH0uJYqFXq22PfBVAe4t87PBIV3wAZb4YaU1wnyb8eA09aPy8qNF
wpHwox8I8Pcs4uH+xrcQc4h2+Dar4drY/mNjE7lCrpFAVI1C5MrFMDLJYqJloHxNy4fSlTeLuV42
KYNJebRzWnlyKxI/a9pDiTQamYlrhJ+tjbbaNJ+NzjoHNg62Ie4IOUp3NpqY2XYuThXs4iTbqRAp
EXIdd6DSysQzEH9IRrDJmNhcRpPJZuVxOOiE3YeZUkPAvBGqfcoaZ2uZwYtsaGy6fNy2OqZGdFCV
kbdSup8higC8Xb8p5QkRJFdPJx4m2gn3M8z1MrNcagUkLLFB4HsEoDpesod0ai7p29BGqI1o/2T3
Yqn40Qn7p4EmlIEm6EUBGG6UyNghp/HZ7xSQpo7BHb3wQ4kQxMwTppjqPuSrro1yvhtDQvGCWNId
Fjur6zYeNa3KjCtTC2ICe9jCWAGn4U0qemaM4T0Nfip6IEuUfbnLodhlCT3L8Eav+UuHik8IhVlT
MxxrIOajkGfyyIzed14b1hUFvstiVP9Ez+5TkKPSzKuxQEkej/eCXacBv5gPh2a5PEzJuPWqcGM6
Lh5Df5OEAeHUwCqgzFq0K4ik1zMEAEOLtYf3x4fy6iBV8Rh36dR/GvqiX5fBEg2GVqUO36UNLpCy
w1OK/VP7xQ3rrcokOGirob/AKZ6OYYZ/fUFS0xYvIG0Vm099gWa39i448QjAjfCTScAYf0rDyKre
q66mZLPvW2c6qdo71Wq+1GVxLft8F5Vwx0TrHFL7OYEFZHcIYT0GF0jQHbaxq6kVCBR84e2ZjDyq
xF7JZc4Y1mcW3r9FDQbXB7slU9LhylmfUXKisS+zS5OAUK8IACiMgD0VwlfJ2bmZlfPkc84mkURW
WeMZxZKM4a7MIFRJ1NCZ356Mtrv2Ul0Iu9vWlBJAo+z3ukAuUWeaDb2Rr2Qb4Mf14GuIjewb+lS7
evIGpq1D/cBU7ILfBaOA9doKbaLJ4lj3Nb2TzDx6yfKrs72ajIuAfa3ZHF2jf5NT9R1mw3quvFNn
pzdG3MyUwLOQMgncN97ifv/pQ9b2XUMgo+I1xKzNf/AhIri+fBf1fIx1/lvFJYFmxilHm+7WHo9C
enV6pP/8jywvmEh1KtpaPqOiMj65lERZgCyxMVhAJAzfFb5EDkhiRgRUt5m8YJWzcDKxpMUJJW1A
KSZxZVtN9K3L6h59/74lxyC2kcOK5NfMh8daAP6VxryzchTM4eQ8J4H46l3wmRlyrokyLel9VIpU
0qDGp5Z5DFlS/uyFd6Nm0lnBiqlcna0Dcz4M9kAMNaYyV7FoCOET4+eJsKo1XXURUX32xvIv93vy
vsHHyrje5KIj3M9tttVAxJiRHUuiiblu5JE6FVcD0g8rOFT0NF77UaANVHP80JrwrX1IWMy3rILk
+iJcOX723OTmjrBfCnxozw6J3Y1qn1kdbgQMbwKWcCUl5mPJLnF29NqwkAdZ3kWY1JdywlIimgMf
HiIyYzMszqhcqy3jpdMwi0uUIpehYG2r/ixM+0mmHPhldU7ycFtW5l9uoOtpUAMFHkHrQsW4wutt
CM0QyQ1eUYvdGjXKEKAj8tGoMs0SiNiKq4uw7G5iH1r6LNqY5iFAxHs/z8+jDzlQxQZGfDPYzlTX
I0IpK0tPvs86KmfzZ1oNguLxKW27SxY+WaI4xGZ/SlPnh8ywjfSyU21yITfmWXSsvm3CrHz0ccAp
4zpajUH9kYTJcxNPqNLc+zxkTz+xUCf6Fs0JgALE4U71Xvrz8/JRyQH4mym3vAbYY7H2sLbKGV3G
8YjRNv5rI0ALtSEftNE/JJgsjZArIrPPLhTnrJ93WRLSwQhML8lfL8FtC8e2MfiN1GxocRJ5GQ33
WbHHMjTLEoGzcAwgj6ChuJNFwaw7oE/qBXoECi3Qa+I0WebO1iiGJkLgHG6SpHOvesq5poCljOaN
oN67qnfX7M33XkFSG3XyXUVcZ2VpgOlUMSjIe229RSECffbJxFSHeO1wK0EaLr32YroMNiRmt8il
vx2p0zFdE6fYueukxowypeW9MjFCdy7qvK7HCFktAliVHOfAfykzQu2waC4eJ0QqB4XDpzWt98Ya
n7W3KFdktDPDedMP/afvGfzbyc73k0sBbxfdorVucXXB67kZmuW78pynKmr23Qx/y4qPnlbXmc9d
uqhSSmDQiZMg0fgJXNBX6fTk2gF1l6hY7BUvumbk6oWUbMNDESpOwOqq6dU8wHB2VD3pOHs2veQ4
6fmlnA0WUfhv6vypBJsgHeAXrK7ZwjBSBltnArwncg47JwAGrCNDfCCckAYXlgz6rP7mYven69oG
8UJ1l/sgczf2UJxdgqNFCDTP1OFnQA9icMgn2g0hwKHSHIcfFbxxZrxbkX6yAgbEBIS41pMze6tU
0oUPxk0DRZooTV2vvQY4mLxKvHtT+JgwcisJBm/oUlAAHER7BTOLfaLd2M5LDj6FqwdOFesitIFi
Mi7ziJii54mpS/8lZXnkYU3xnOYXidZb4mf4Nl/cQVxx6fzanMQyfWJbfWky9+COcP3TD7fg/UQO
Il1u3gZysDPcWyX6l7RSJ8sezwQZ4i59cayCDWeKviz39H3mLzEvqMTjlDwB0stCk2G7gwhUTt9N
xAYIb6sNrcXAFMgG+HGceKh8bzXKV8NVuO4KemlwcY049CI6xMY/CR+w6+R+8oCiC60oVqFAzIpv
t4PV1gcvjXwfcz6ieHpNe9TRTEktQCyyIEUZc+noMNiSCTkjBDdN3OJ6xlEXltCJ4IXkFSAMUNHL
rmH+SDPkHpH361qclRUAqxxUIKGCgNEDBzeY+dXSDQ943PNhInpa38sc1HgXnjE8XqLB+7S5FupB
vAdNddfCcRiC7GWyHBLbf4ZWvvgxgOuhg5WJHJhdkVX1OwOfk5/eW3OPAwkrmR2igMgLycy0OErL
YEQVLnSxTU0wVlAQCOIRDjNm58wEGWG05t7wNKhFVhkpYaFjBAlqplKFS/2QtajR3CC9DrG6uDES
Uku7JCRr4jnZwbODQdWyE6k6pbhrfednXpYtnveAb4P67LsZvX950D3MchlTozAoEjekI8Lr1DBP
GYafCXHz7BNznhrOtQ5atunTOoIMYbMmgTGt2L3aeIO6Jv2n6gqpJF95qKcLqRvbEbka0/7DhPS6
S0lO4BExu+ANVPy70ZKLhS9MIu8s3XAV9iBVK8V9UU7e/dyjte0q9oqMC3IGxuskgwDn6JoIgIGI
v3oEMZ2XKWdhBe4GbrthfBfxhOwwjPb+pPdm2p1Ck0NZGKRHl/P4YIwFqCNFlVb+GIFn3lc12zJv
wAgsK7SiecwP7kNF3mCNbcNU83tn2re2UIda454VFLet+sOwcUtqVqzM2wl5CtHxFG1PBIMMkbL0
O+yg+KUK8etMmNUm3/hsUcNT/nnl3fJgBPQ4qB2QLIyARKqewaZlMzvgiLzNlSIy0L9HUIL3IEkf
2gUnZjVsv8zh4vT1zdaM2RkJgHXoTsMINWQoxZGbhh5lQkA9eOwYBpFfAI75wCPAts/l/G3I+kFU
wa3OGMo3Db8zyr9rVtb3Iq72Tk24ta+ujpscDbLU3S5/VeAYBmxEJTFryALCD5dJWEu5rgYD2FdK
jxw4UIELz8NmhuueXL8lpsGC92Z3fO5ZAxlgMuvDXCBAN3yJJN8+p2b5FMbNV4hCfvBNDBE2fjoQ
XB7wLqK0PJvs4CKlwbCKfyCI13P+Fyi+UiM4Aie7jUP1xeTgkRCIfVZwMffZDzwke6t9B6kZUD/2
R4y1uUtClhRp4R4yLu67IfxyADS7UApaDFq+W//zHOtd5/ORKeTVHetd3CXPdTBvQzGSqGow64r7
AGtafMwLk2rIwKUOnoogkVWUdc9uo55st3xoJABKKlUUKYQWoxrLZqLYMQSMaD1Crs5cOJ9ZH6+b
wn3KWlTPE1XCBBIqywdUdahSR4vcvIDcQwt7aCCaZ5GGL4WATB3U4bNj2i/EO/wOjDlGFUBNhRTh
JwcAHvfe1MMwC/Sxdc3DyIsfF+V9XLdn1lKbwMTj6huXIQpWgYXz3Oz2UQrzLuPspqjGjkoL7Tnv
hQPopJsIRuOAr6OS4bOLiRu9neWl0PAyLNM29MOoJo/diPa5TE7CzB8mYb3lFdFwytoSfQCNakEh
gnC1fSbAHhKDum8vocakCjowtbL14D9YsBBHZj+uWEIYzPaqQ7njut8mo3do7ePguhaQkcI5exa0
tip5JDp6WvXkVHWV3oqxIE+LiSaqVGtCf+aivh3GljyJKdtOtkv4jNqMRXNv56y8+TNJaE0edQHH
MrLNDcbPnPgu+JZiXLqGijVCbeil+yoAYOmHeQABs6gDqla/eY37NQ3dm426Z7Ky+1aBLA69BOGR
SdVENrJL97cWE+S+3JiPfWvd3Gw+VBapO5OF0kblLRGZ7k+vg0vX6ufRAr+qKvNjqiIXkh4wogFF
qSfxeoUq5yitUXqPqdyrat62kkWtSMs9fRhzu9ab12WSvHSBwOXG0S5gM0TjSzYVL7YiQ4T9PIdP
YCyEGU4nSyHmGzKaMBi/Dyll+NYawu3M6eMZDtc+CCcGEXIjMRTcKSv/lrH38/9YX8zvqU1QbDwb
f3HoPddmqDbSwEtK7uUhKMYTuXznPJ2/AjNC1TIHL0GJOb1rkyOBqrtxcl656nA9jWDNZOK/6WD6
rOf4ylAP/x+iz4TODBmlfoJrFAEtjda6qkbI8xCOTCzK0q5vjle+GGXP/T2Nn1bnF/slW95rkDXG
LUfnECxddIaIoxuZXsEoZsfC0LbMS+yIZo06buHUVfOqFtGmc4ZnWWbYxDOoEH3HhsmpsA4mpX2j
+l0S5eqn0nPZ0CJcUvYpHYK3fsLMGOX5sISocZJ11lOrOr6yBGpYHVdnLw8uTjG4K0oHQjnGgbXE
hCMGiGbZNGCa+GeZvzLYbmzrloRVez8E4MT5l38Gmy1uE3ivXs8m0hqoVDt6+jsjlK8ltIlwgB2g
Rj4A0zDarUUOa5gXRB8P3T+jxHg94HUBxQOyJtDNN3qQ59ScnLXRjPAaxc3oh88qq1F7WXTWTpzs
4yFnbFSd2gSBRYqefSaNsHzQUfPjOBQrucDjHcrhrCz3g0fzm3pWseJpgCDxq9E88H2OwYTXwAUn
WKfM+WAePKeO9i8uonecUoXBRV8APvOzCP1YCr5JFD6sZm325vBQWglV+hglbAkZmKclYJSq2lXM
ddM0/+uByhkkd5W8lZVPQhBITLNmleTDdg5I3j7H8pWMx40bhEfVf7fMKSJGtBhn04gnJfsEV89e
KWMd+QlM5hqTwh1WdKozB61Bn661Yl1T8ZjE8baqMSsX8mzq6csn6yz3a1Dymo3cQ2iZl1ENW1PL
ByPDp4LSKOYL4+c8hap7NBv3DiZ+raaV6q3rNPUnzx/gSX/ByFqbi0iDdfUs/C8nLu8JCt7V2N97
UgQGJLZrl1yJo0qsctegmiNftPtuVfNL+YuXzyZ9pcc5ttEpVEqVqOo4Nh6LUNBLQaib04hv87G3
kJI4ChAZ0yOkDmDE29qbjn5XZLfGa2qswhL1VUFSafyYz4BwAfd3NXNZ4gc8YmL1gukYOVY6/Cke
rWVihjezinD7SvFXzmy3cigeLQwUcFa4i6abjbgMTRZLVD7S+5G+JbjUi7j+kzPHLHclaJn23RvW
url088XqFqEJ7YK7z4g5z9EjrQDo9dnOL4wNzNJV1j8B70/YmQv2Js3L7B9c9W4Hh0YSsFDKTdBW
60h+ScD0mbEVoLJHMp/8eA9Wcm3l5SZSkADCNRLhAdMvWT7afwyGq0aPoD7xX7IVYb9zVw+v2E8Z
NabdFhJarc/Aq2wJzH0/s3hbQjIWyj/PENLWvcANwJI0qZ7siVUpetQlD+FS9jvac9y9OfqPKn6L
4V5HHsrr26g2gYZ4BqVnBqkAuUcWuGMRbKYXysOCzt52z1P9leKiSqKQxvLPADNJdACDn98Y11Df
l6sMJZ1npw8MMXll6e85Rn02eiGPrx1nq6xlIW5wMXS8u0Z3KRD4eXgLU/7NFEMA8BN0a4x3AWx+
9WyxyCHs7u0WLrE8NCGfB5zpz8Q+dsYbO3nCv4zoZF+xiK7ZUzNpJ2WVJf1K+LsStqmTwP/F/hcf
JPByaDfp2+R5+7FFcnYnPvl6rIao42AjkVbSrKF6P43MwB2uTJZ59FQyfVjW/E3zWpMRkLCDZp8o
CeeVVIPEYoB0Z6t2KKpN6qBDojqhxcbHwm3TLyPmVYWe1yxfoTdbvAuEkwXtR5IceYx1t2NGQsaZ
2x/Hfou6565lV5bcGVRGVf27fLbqVFf3rrVgs2T9UWUHu3tU8EA0Ro2UWdaqGVmE1Cu/OvfFY2KN
K9RW1m/L6BbIgbAfiLMw9fc4o+64qOGa21tH7NzYJItsR0txZ/3zadc9xr+Wv5fttkexky37HMTI
+cWvbjjaQtCBNK8JhNeKaAvFj37LUS506XHZyGNTRShbua9Nd5ua3zrHNjL+1uQbBLQRIZMdQsRa
vsK8PnTZhR6sxYAQhUgMgOYDuayqO4dJC90NApPylE3DzYK4KFPj6NEC4IXhGsSGcAr4jeanpjhV
IaJRGgQwQQ1/ByQCH2ew94ZtfnZubQDN4FVheDQ2dXgw9KHtfnTxMKvbbJ8weiAE5a2IqdVuYJ0I
TiiZrhnN2po4gyMoozN0xOJZEDUB1INVIXMiLD4+GIsvbAwqeaX+XSbe835wNmm8HiXS7v3c7caY
+qVHh3031OYddhT6UZTtu0WCxX6j8LgbePqqlAkyQkWxFoqp/Q3agw2nvP+KsifPP5WWwJno7KsF
juFU+F30JmBHqS599mEUxW5e8PuWviOSA1WMUP8bWJcAXvrs0jjXEJ+a8Nwujx+TE29tyT/bvKby
Zo4fuCFLvKloDsCu7TjUifPIk6+82Tf2CxNAl4NkdHiWgAHkj/y3tefjdJFIGmnXMHHkZzOFBdve
lxFJ62uTBVJNT+z1wTZU6E42FlpS48vto6dS7LTLD8DMNzmgrKk68NexYrpLp8vE+omma6MS5HI9
YPT6CWftujHxWjisi1JSpXzSGnfu+AFzZAsaYBXgc4tdChiPzvGxda8y3cThLgO3MIurPR565hvz
ksmmXiL0sN3ccn/uPWNZb3xw8Sb5VxJsmxGSYP2qnFeJlMt4LvOFG4GbYVUG9V0TezS933DP0n6b
gfj0upPHHbOwywiQRdlg72F5kFQjjI2ABCbAQdApTilAFUj8wb6Tl1S8pUwOBBSZvLiwAENLcjRm
qKXmg+ZCHjWZVs66734AgzrdaUzOrKpziR5powek7ilrmFXHE1peExTWXI8i/NeO98n0T9lfwFEb
VLiSmUo+3hfyNgwCDe0+Wzyv47GZwOoll1G317i+r4d5RXbbLs/A5kNdjM5d+hYn/0LcC2P2EfNa
cWz1YCXM+l6LHViBPnlBueM8ZO4jeTYhfzm4n1BuLZyEMZ9Pa7/Z1p9JJTOvQ/udhtWBjy1O5vgA
QxJ1QTlupwI3zOOA9m/gOOIVI8Ryyt9EzGCQjLfx0a+oaflE8kNDE0V+SKFg1by1y4XBjJcp6F3O
8y2jLTXewSVUKNnXiHGmSzO8WAze3W8DK1aiSSh9gnV/Z7cLpqAAzVCH11g9VtPW1fskAlEHKdh+
VwQ1sQpvBZpO5OLuET9L2d63aP0MUH9gR3W3LzAhl3PIsX5MrFPn/rTGp28ceoIvMpLsXIcdy8b6
VHhgTHSM6mCl/yyAMbq8GurVN2z6WxA1LpcHvha2rBVvhUNEZtIdFEmwhhG+5ROxGmAxs3nvewCi
GcdSOifx2nJeMwlx4NgGajPYr4UhkJEdKu+9U481qSTme4WYJqIZb4lZQ33WE5ozLeSH+xG5I774
SpDVcnPTfG3DsfSio8HLCxWI1mxtc8EU+hIJ1E+MtThayq0I252qQNbzxKW3RUTB4yliGwvCfqFG
aYiNDPwwotcD4mVcDSCNy2NDBy6SD4LUZHH0QW9m2S0LX2oLvZb5IvplQMWcNgkJV7mawBxYmEMq
2LMx4uD9dM0CbJaNXv/cps9j+e6Hr7plAbS3Wb8FHGTuwL07fLrMzEsg+5g46HZqisqzV9RIjfSa
+LdtF7QrZIecDPArp3s99exd6l2Xs/fcmmF8UPa0nZjRRtTrnn6XPIftuAfOvptVuRuqi+NgE7Yv
QeXulQHu2953DhIdsPLZ3vHfF7J+BqcOpVjrv1t5ukGouFLoXvHdzsQmBpLtpP6xgouL2QUhOuMl
9PGYebn/8EK14A0AnungyYi/OoE3C8tlmMLaGPH6tqAI8VgvsidvePUhNg2JvxeyuUkr+YzIxgka
wcOzWMpQMaEYsBCHBwFxR2x9Iylxwos7pcMz+0yCLMaj0RhPXc9IPMS3USzOjNRLDxAudgkZc1aK
hhgcCuzdD7S5tH4lJFCzAmQrI5ez2127bDFMAt8Trp5iKDatt9jPCLkaPbM+y1YKOJQRypUwf0YJ
AnIX7FNpilXqh/tuERJVSfKEOpkNKaoOO8XrGvq7CSIDDnN1Ml3wc+NCODBYDa+ayN65kb8rgojo
sij7Rcl1qyUPUNAV8UG7zfPUIGoLmf8+aldFB5FAAJ7ikOj6eizXRqrrt6xrsGZNcNiRsU7UWqFO
v8cQYwmSKVAsU3g/hP5htOuFdDhjpXZ5A2yHN7omKUK5cwL3XbuHuDIefT/O91Gpm6P2kadNqkIy
6ppn2XhvgWWNwIl45IayZqAWexanOKRy2ALqEvDr3uWD90YoMutEf3C23uhGrwgaWCHYHbDUke0r
rEOmNf5xLuH3o4iknpvHS2hgzSlrm+7bFI+DdPTJNOJm5TsETfkDhnlPWBdGuvRT87nA1RDaLdXG
MJ1SCr2iFNhiggc7ZGyYUFqtRItzmhXivsY03GXml23jl9TcH0gE6FDrldkKb102rGQke47S4ZUV
qR4Y2cMR0eD9PGJSAArkcjpWAUDOyf0JDBTpYDG5Zjtc4aqxd6Nw7X0bt/sxXUKIsqPr+iCHwhET
hcPf05T9ZbTzt5TBCa7e4DDT7ExI8SerYVuHB2xa+IZctYpduAxATLZ6SS3IWUfV8BhNzyOxggQC
rFAB9pQJPHyUZH/obsn/Ja9VuzdB5qaRwVxOO2BlFXlqE9JxVzM8kR+pE9x6VH4JZoO16vtdV/u/
1Zz/xA2bEH43djcjnBNlfI0JRj6HdUDVmV9dtxjBjX8ii38T23iRLuCTkNLeNs4FCV8aVYASLWg7
ec6c9NAlfONGeSmDBIhGQu4kZ9xsHzoK+8IJXpHpIHIMqzObLMEuHe9OVx7wFm57n7Y8iPcZIOA0
wzlNBpvjKeyb6mj7ameb5ms5oIpE6IPMLF1nLQjHDqvE7OEi8aoLzTHsNy+7li1Z5Xn3nCr6JRVC
U4EtaCgaGPFZREYHBMXCd95Fvk02sOXDJRC7PpgG8xf6zIgVw1WVO3ybdup4X3GOAPWf1etGs0UD
8m+bZGAVJhGPA9YFmJ22UeQsHirZVxRd0pNVLrZx60huks5oZoBKXM8sYRO7LlhlqRBoEsMMIlVI
RvQpH3H1xUltiIdEBi74366MgBSu7KoKHZIkFQwN7lO/rVG9kizfMs7iSpMFw6+5XOTWreBruwNt
1xJujDG2dVhezmyhv6eURufPRGNJXIM/K0FUlGP0Uf8e8f9dRgOhFWv/1vR+CZWrzAq2U6h8I03R
YJRTHXwkkYdkgSGYnzQP9Lo9xFAZqJyzwQc3tax0NF+Vs84do6PhByNK09CxgWAmMs8W4yCmSoJ7
RfasIk9DXvZVsW780h0oPWIK/bOyCfkGyub3dr1SXkwexZCEztHNh6zkFhrYSKxVYJdQ5/DKJaQT
I6OtaElzhIvFpwoZKE+rykwk47EcoVL0HblsH8oNtjmHyX1KqjA3U6nTQvvruBgjReyQGyHEBesR
Ewsgk2h2GySB/WDvAUxK+gE/qknSWPkB+7+SBw8hJ/SELgT5Wk+j/JsbYYlPG2UVcJ2Ap5v2vhUI
cMHKNYkryUx11RC9akAnwXNcBXEN/THymK/N3piVtF2R4VJcOYX09B98fknghtKih5xddkEOjqWq
auupk23LPNjMm2J4yTukSejiEgu/vkaQ/y/MAYiS5KmSTvzGlmhGQMV9pvWbxfRJ7Cyeq9lYNIwN
wK6gzyuRbUCATiQytk6uaeSdsTSD7znzhM6oOSwJb7Y0osq0jkVkBuVfUQ1m4KzN3qdKcIJmFDmL
GtEyyTV5yL1F0m/UxLU5llUF51wPXfCM6j72UY12sxeEu2TKi9BmcNK5EL1dJ5AhqN7QnsaHgVsO
hXPVcZ0NqR2N26JJBBH0rM9Glwnj4Ct7eB5ij23WXeKOQfTe9VmKuS7o2in9l/pBhu1UcbfqHw/1
JKYyTo/uMPXGtPhWVdhaLNBUTHW48ROsG8lAsD3LSB9vJFNC0fe5QprBZjQV+67COj4cfWFIErOm
JPPZHGvDS4EtlpBXcgEp3g5tMmBMJSxjq8Najq8u1g1ss5mT5V63QTwqmbbmvfLYxlpdxLZJTOOc
t2i+qyLqYQzFXY9EWrGNQYTo1Vay4Xdrg71o5oa9SucZ9sm1YAbuxyyO+JaDJkZFBX1HVy39KO4e
ScXYdW0PPq9FcM8CyBfh9FoGKlbGqVI6q8aNMoY4UGfTdovSW+skbhWenMJe2J/RVDj1Vx/oeE6h
OqnG+RD80uhZLdMsTYbDcARzZ83LFjMDQUHQ9cFGpG0qnpSIogL8qpU7dXENVW0qd2PgAdB/FoN9
XT5ZpBEm8nfy8HITvSGikj1pYqYV44QuSYPiy4mc3DrHeeI0jHilWyECGxqszoBuLOng558MvwyX
2F7l6dcoH3Ix7fJ2EOGIJqRJkBhTMfTd/dBGPXpqnmhACNko0MPzHmXzFs0C4XyB4Jt8Hu1e0tNi
M+NP91HZsjqMVcyzUKZZ3LwjCHIqijO0gP05QuiC1KzLt1Bd/OfYdElDGh3WntfETMismGa/YgH3
H2PnsRw9kmXpV0nLdaMaWox11SK0VlRBbmBBBekAHBp4+vmQXd1t1bOZTWXR+AfJQADu1+895zut
DhCZRRSRkjd4U40ZNjQAEYqJfda4CNxR1Lntj26mFrGeDsGy/dtQ9QWhvF496JySmlGW2i+PdTAe
eYfcEPEYJNEVoGNuHgxLm9oGgEbYwWM1HpN1mEaacbD6kn1dso5jKYxtDkSy5pC1pMHoxkfFdKdW
YFl6yqFlCDtuoRnXgAt58fA01lF644OO4n3klVb76Wh6P27VPEqBcYUa3iSg5rZ/HegsOEgfai3b
GGMjPBgideY1azNIVQBpqcIJ1xlFBFyxqEObhmsfu/KGDEABaOjmmRrRDRtL2W7QQHo1GNoYjxCu
eCYdr1WdVVhIlQKkxpKOqRkuzLocXZWdBCfchzcWtE+5kQ2aDLqBsJuWxDDGv44lRIfZKQqi8gkJ
sKCVOPgKQVGBnrjy3lVmRDnNZ6TQDCmDscMamfo+gpUgC7qIwRGyhI3oiTLHLZ6PBnLhQJ+kdE6d
U9GQ3GalMb/BH/O03SWAaHyN+NaWFhkc56DyGcmnqt0fHY9m9o5Ho7AZXrQlhl1qbCR8lFeDNXwp
siXwPfCU1xKRHnq8OG5GZ6+YWcKoyU2yNIaS5PUB8uW+H2Dag18A1bYMIl8yEC3A/RiKMixNZneA
KwNofm46cmzMvaGIQgQibuDBFZEkUOS9Y/oVIeqmAp9VlFEToQfJ2xTyUMoodN1rLuNuYbGWrQxC
t5y1i3ND+ex5dmjDdUzK13VGIOBBCXNc94Zgt1i4QYRY080KmJUOvAr/oHgmY3JVdZvwy8MQ3jB/
CVt/LZVAH/bor9rqhdSQBB9XmWRA9HAt9kiiDN1nCVHYny9DIkwoSxqZn3Sv8iTDdVboCbnWYf1t
cEMf9Urm2neYVSWlVmnpgu6NYTVqA5/JzcVKmiq+LyVGVMJcjnPYcfQgDFyqtnK1fdEpHasG96zc
ZoaU5l4Go1/Q5gi0evjx/ZIJZWSMAz2ZrA4YMrsKT1Tp1xWCwqQ2SxJBaopZxRyz+CUsRVa/8Kjm
8byr2L9BYmhNd2LdHuIdugkfiWVv9eOhrnnGtd4pgkVVOzhccaQ0z1lpAvFJ3KTXyd5xYY/1rh2R
NcgIiAjcJsy59xQ4rlax6/qOnFfBQCo8MB1taryBOaByBIrocOzEirqdYVEqznrLdMKjmknmNB09
y3ZZtgzxV6avqt9xYjB5KclmNi+a7yfeVaPRyno3SlB1TpHWpLMTgRUua1WUzmOM9ASDR+Z07ZUu
bOqthek4iFYdp2ZtKhMXAduo1gMUT94BGE1UH86is+Iy2kSVPvYPv+/taCX1UgdxPyQJlZtX61+h
XbbfrZfX7LShAf5fG1oPfEvWaSfeTHw2dTOUJD+x1C+UumNwMjjI6khbK5UYOUaX0E1PwAzRMBwV
+nNmDW54QKNPMlDoEdSrI9CaOd2IGzZVHXR/Az3SYebZuYVaozYkbrK86NypQ2rHJ9MRvTUv4D+T
2lnb9WdSmSaJb/QiWhLVXJHSDdJib+3KBvmZwlRcu+mR3iNLsBPPvI3RyJhV01BJnRN4K2e98ON3
rCFwVIw6DoDQSzEg4NBJjLGQiX9Iuxyuju/ir/LDEYjvgLwS5PJoscVxsqpRQMicAKXAIWBd5pC3
fWy0n3mlJ+m81/OM/x3a4RsVvMOkGZV9sorx4L2rum89PK3Ho89kmWjdRHYRLpKAhQoCgd58wh9z
YWaIEO3oQCfpPjBXvQFClF9RWpCnYxVZiH2ujHIUZdgJYembcQNCB3En2bymHcIyUPo+AszfWSU5
ao4OVhJowlMJgpOUuhoDHQAk4HJT0Q4pU7EMM6U96cJeVMpOGRYDqww/uOoEVBwjqcUmq7ycTiPr
+LDMRAoPjIqMSJlIcrCZBaWqsyEpLmbFPByzYJlRZnqzSPcsmPL4JtQlVk5wqkMYMZipupjseRv4
A6ZGR81aGnll/dwrKKSWQjgC6aimWcqK1dx2D3Hrqd08toLM24aBVX+PY9lmJHxjK8NhOFicjbiv
FHZqE+mpEiJbgEmV7QrhOvCg4eiCiOsSO7xRwphga9LWAAWc66QrB6YFkwWBk0MqZRKCHMSESIVj
qTRJV0ObqvIFlFJWr2rOYcmdGzKrztiJsmjhmcokWQl7UW5cpVPKh513xKW6Q9WFH2XT4JHVYIZH
32kA22+VNxoyHdBmg54RjQGZK7l4MNK450ckuqZLudJiWtESW7ob8KpD+uqhuUrYtwq7PdTMrrpt
76t5/MX2mXKTjANEGpRubUj1RkWg+Ic2spESQIRx8pbisISSRlsHHmBLm2yicGvDeOlNsnZ5gMah
h3pbUcu3tqUXV7d0HINEAa9Hyu7JBh16gliun+dwjhjOlCJUKbEd6NHc6GG1oUJso+/C92lLxGZj
iskWNzY7x48VgnxtUhxoyECfoA1dYoRqC8VYIC6hnZdaamOciyG1+nXhmulNK73BvplGjRgWvHXw
oCAcy2XLbMPcpK1pBy9MKKZcgizRAj7ZJJjqEvrYCS1kYeZdtG4R00GBbEr7rfI4Lp0LqM0ZpOUw
FydUrLRGIwyR2zLttYLH3KFtbjUW/NxWiiTZy6506nWELKXbqH2WhAh8A4EFLZgWrrHJM/BlozMF
I6R9knvztDQ6f1mwyYVvDjpAD8ueKZjQJopXNC+oUSqq9wAvB/0YLW+gcLMRsq0XAWbx2jQYcf6b
H0WYKwu0mji1FqygzHe/pPNkVhMtsplzXKQWc3kbeK8SrFTlVOlbyDPCFLVCXdPPLyXnWwbjat7v
vYzWzZi8Sp7jBs1WGqKRQ/Pgmf38zz/+/R//8e9f/f8JfvJLng5BnlX/+A++/sqLoSRloP5fX/7j
GH2VeZX/1n+97L//2b++6B/n4gcKd/nzUx8fxf/+l9Pv++8X8vP/+fsXj/rxL18sM2Stw7X5KYfb
T9Wk9V+/hL90+pf/v9/84+evn/I8FD9///MrbzIOobefgDXzz39+a/v99z91Vf3rUvznlZh+/j+/
eXoIXnfLxSOLHv/PK34eVc2Lvb85qqMbnmZxClM9x/nzj+7nr++of9NtzwNJbXEAVS3X/vOPLC/r
8O9/mi7fsizbcRyPx1DV+FaVN399y/ibrTu6S//cNXihY/35X+/8Xz6j//nM/sgaccFLVVd//1Oz
dNf684/iPz/N6c2xK+umSbfHNhkM8TdqBt//etyiLJhe8G9h1SMtbGmOJ0KrFlXjxhviLc+t6ltb
SQqZgNjjoWyCO4za1/K7vSttorzZ44wB3JDLZM6KyOOBzCxJd+EA0AhlQ/n3rsfWuGIjAdBDoboq
pxxkwfF9SWX3JoXvvEau52HpQSoBDlJzO3cpko1pmvRS9VfDQZqdTeHOY/A16LR/xx6pYqmnrM2q
nI+5R8NphCSt2kS8JpWDszM8BlJLkZS0+TIdvGe987ajsPBq+BOLzLTOQp8oq9LETpQvRvxAiz6G
jz+NvVtBMmANrKvls9kLj40NqcOQ0DApEaZNvDfCr3NswCo6xaxFJBsagPtCh6UmmLIWq03RV4CI
yrpftpV6C4wYpwtPH4KhkWBy9D4Su2WvvaVVxMG2Bx8b9EijjITsPqNENR84XskpEyXdaLALkYYM
x9RaO0j1SJAg0MRz08+g6+sr9ppNJomxw5lwI6l72+QYOzsE/4teM5cGcdHsB+VSTxu2yVXEkMB3
quSgRRIuGFyKleLvrKLV6Li7b4UKlUDY0TIVU+Ct7dvoaIaDSoNr1+1Czr4HgMsXLXKNZYvwfEZD
tw8RsUXcPKmFxcfHqIcsQJ3Xg5OQENu+1/qvlXsYvo3mmuRELUbmsImsvV7TVCprzZzbHeD0cRJ6
OMO4quRnD5xijrplXJJKlpTMj62ukMgo3/vCQEehp6igCRIwS9oQ6VSdDYV6lz2H1YiYF6yaBQgB
n8EbMEvGvcY2sMlB7NRgIra1S61nAKra0zx/6uvnAkQfZ2+AKNC5IQy6ZfEITBr5gyRsvgbmBF3g
MQQBGFMMOkimYPGB0ZurzbfeJGTgkrc9lw2d1nCAnKIdlIJkIHZx5OGZv+J0YS78iHFxJWOTbPT6
vfPxgo2te+ugpgQ+JHg9bR1OH+q9YUtdIeHBeKwD3PIs1Yc0BC2eaWKjMkF2zW4R2uh4xxS721Ag
ZjdtCb4UQW+rA+oE9hf5HAJb9HA4ebV14xTErw0ZCvyao3xI82uBSnA1yqacGxWaZIlIZ4jheaiD
C1HNBweVKuEu7nR9OTTtXW9Q8hISia1dfmp0g+lsYF7zrfSBXROoQ18vvYoBrt6QCdhD5veS8e4C
j5mXDhaoimE8LTDWEeclGUN92+H0LbiyoSKCJc0VQkdAr/ed/PCLu6L173QxeaCYnPgMfrTBn3dp
pgAGQxRo005ZEKRlRAvlOY05Hqd3qVvKvqugDiSFuaGZGW0CcZUepMrMePXTHmNHVi2VCWY89HGx
NL3uVIqaBA2MAijKtUPpPqoY85KImIMwDccUixWAYc9LVXjQDkZwLcW4TRriwDTDX0Hc/CiqmA+c
sOI6J7ulX3h9Rocm3qoxqb2ta7WLkQvXZ/k0xjKeOwVlbmpHrJfSvGuWiSA6uAyszJtYQWBVMJmL
BXz2DF3vvGT0jwNCW9Hh4hzd2puBZFjHoCVROdZXMLp80BlMLSvoQBIqCAeQERSwm+ZBD9PPbzUm
rDX+4t5ob1oytpRO4FARj75GOs+OhreMXE+qhRQUi1rLR2FG/aYjckEkar9AHjuiCUDx2mnR3or9
+DoQHNJYI6BvF70+0u5F0fnRShkUsQIyRXEUJnipQxI7TGyEHreU6UTNQapfme0wtDYILRUYy02f
M4lFjw37/PM4tsYla9J7aiSENTOf1tzw2y4LUOgeZbAf0EH3UlRCocZQO3PSpe8qqC1FsagZBl6r
QtNPoassyoqUa7cT3tKMZH/NBwPmRIe/3hQVy7yGni5uyWuoXEj7nKzDgfMwEwvimgUXMPYEIDUH
ePPgqE9h5LzFfqEeqiJQD7XiXFXHAvys98pakdWnVeb2CZ8Tkra2uY8jh2Ag/PjHGOfOkG/cjTox
1zRV33wtKGnrPQdpHW+scSS7BJF8Avp33kb8TTXHvZnWhRw/26YijGYg6VDxqmOiwOJrs0LieMMn
F6CGMdmA1TIAHmKIZ5kpzlJRCJmYCB49Y6FVAqEIJwUxIx53dS3YeowgccldGZ9VFxOtNqIhA62B
nQfkpiHLt8QA+jZafcdzOT5BSm85r3cF+9ebmsXBLtVCHCQ9bHg3MlZletXKCVRcD+PGHCi4Ixu+
j4X/TvqVciEPcySE7hi1trkKR/O9i4IPNafhGUegFQOcqMJYVmNSvRhueQA6EJ0aS6ULcJJ2VjxM
4zkfCCyi26qtQovVvirw+jFQFnOjK8MNfWJdSndlQtt8MUcii2FTt8xH1XnSpOaUmZDuevvLD/sI
bkhLl7eGTKiUfb3tStVB0ByHt5rnnGOuvqzqBqvDyDwTA0l2U4GXzXPd7rFfInUFvRtAa3wETg+A
R0YJCbSgDQ1NdmuvcktmnKh7YMZdu8S19rlqarCQvVObBfFbhoSCHtAyi6LsYJowxUODSCWtf/OI
j3i4CTiCUd6rAUV0M/qbIlQYygFFuUg1PBZI8c9QdDE61Fa6+evLSqhcKcVRiK5S82NdSuL2WG4W
LZPMRVegarV9g5OnzaKFesrbo2aBKOFU7wB220Oo9t3hr/9n5oBgLIOPDyWFv2x8rpXr61C1syCB
DfnZa731lNTqxLRPl4llls+RXiKtV0J1VdvGIjdiMIVOxU4BKh0RpsGXSqAGy1K6Dz0Id3nHHAXW
FreGnyM0wHZlHokHUiPd2sgJcKkI8U5d6V+lvquqKJobRYUMsjbR+FN3KcGpNXPAp6JsZ2ojrFU9
Bhs7x9Nl4G1ZeDk9tVbB5J82EsTuBMqhzIM57K11jzhu2/DeoO+zhTrr2MQXifJip+DtlT5BAD1U
R5KIMiV9Eaxas8iwYUng/JjjkGNSVmD0Y/qAav9OCMjZD6BAWGb7Lu275oIZlQj1GzQaPgDBxPex
HJcIwqyJb9vbxKlPw3130h2dPeujV+TBBXicadlBEOCbYU8xSB3szRn9dp4ZJJ2s5hwd8VNAVMQs
5kNPyn1cCkoLWLCHRQQzHvmukXO5a8QPmSvfwgz7XmppPyrj3lUsx40n9HolDIjbNkHlmvOMsStE
dd+5wZHOQz0zdYifMgEoDwtHTQ9+4MwL0DyiSE5pA9JEumspq43F2l63zkbCHimVO0yPTeVBHx7D
Nfa4VYVGWCjSIqlmoNCsj45St3xqNhL7mHdmtxcexXY+phIk3ohvSYAhRnA5l4Sp2RIfT5bMLST7
JQIXuLIIyWCXIIUUoIZD+SkF/jWbsQ0iPTJzsUdAC8nmdp8vVEipEZjDcScmiC+kGd1yl9PCaZJa
RaAaFwcaZOB5KEWQx9o9Zk9mboK/iyYr69HCweNS4LWoSmcxhZ+gmKGlMTYN2SYp2UL4I/Xa2KDz
+bL6rxhUsdUnWHxp0lBpoNxiUI2zJ7rY4kEAF2M6gOsxd2BHSAQTbiYW7HVAcgMiGPT2mJKGAihm
VhQjunfx0etX4U1J5G5MfQZ5SQMMXHe2ua7wu6rYTIci2aj5y5AdmBnPnBHXuYG432pmvgLYYYBf
QJbfIaAh2SU5ICauZDdsTHjQaumRzuGcJKnvsqRRgHqNYfYHw3EGIRHY2ZpGEbUiozqQz4KYKdr/
1Od0IyvL2/EhaisSmlSTGlD9klPPUw1PZiMBXX3XCCws854xM0oIJbH0ZtsxO+slMQYKAuMSDWYx
DWr6dcWDOdEDHcT2CK7m9HgxSq7DJl/bVscoWA+XLUR4xILAUnuSWxAqk9YNHYWKO2Cj5MjY7zQO
DYqHx1NrEu4P4DFWXLUbPw8x9IS4WT2yVBOX2komw8GpmW6Gb2WDhtscr06JFDmvib4kBauR7jF6
lnF4BuKozqQtggXr67a1tZfRIvjMpPk2k5X+FHJQ9LrEmcUW/t2x+PR82LF+4iIU7X3epivic6Sv
tILgZORRKuw3sHG1XVzVbvjoiKOZFWZ6VWpxUyrFxvcsX+2BgquhOm7dGQOSaB568CPbykTgHZzt
wG2XDla5FGULBtD90OiPGG+z0493YtQC9pO5kRrg/KV+xzji3htyW1kRyAwekCHRqAegoKcfhSTG
WRHVilZSoPAWIXrTPgu4p4HCm3mEostTzwLrLGZdpOiM2YA8jBs67MMSG+s4y8Qvhz1uNh7DuK/1
deobX4AQ7XWeBd9lZa/t6TZzyp60QbzBRc3l8WrmpkHpvwSRN+49u/isBQP+PhS/qPseIyKbeVpI
jZMZBjvNALioEGzk+CmLiZ2TYQkWIRqy175SjJ2H5DfRig0gB+U6JJNxRCHaNFZsdcMRHQmYHmLd
HCxo8NR5F5sVXm8vPbalPi1o95U+tGWRZCjbHXspiUTuMUvxhM9F6vZIk7HVUELS/bCTmx1gKEc1
WuW+eU2i5CrIDkQEk6/IpXNXfqZz4EhJCy08Yt+cEyIKd56ldYeQBOSebRJCgmNbWIKWdQx/2xd0
wqlDhoXoiUMfkJy0EiJmnp1DHso6xu5ezMllAfA0hoQ4KZNwGRO78eYBcffN4Ohi+i1CzCBbnUCu
fkDPwdOgPcL61ER7t2MgCAZOIwrvqedM3sGqCMJoXpjnJHjKi1vv7Eo7WynTdCL6qeSjH76D/uqZ
57K5IMZMhnubbeVL3l9996BN6boshfZThZG/Dz7K8VdHymuSuayCUhxK5sccIj3CuTmtFDZOlgBh
Jttl1JEytlPLM4lG6XBuK3K06cjkpLk1A6fgDaRR3mKY3CzxkdtshA3N8tNKD+7t+BY22xrERHpX
omfaE5z50Yx4Nfz6gb36NrBmJybtBk7lc9XhIP8TArcNOYUGPE9Z/hyAnvWfGs1c0PueGV31CLx7
7B4Jg3Sj18T/9ZWvIGCh1N86ejeOTUgJu89khZlAzN0aJhxCXFr8eAI/YUCAMUDoJ98sBKvdtQAc
zZTZhGe+s9xNF97N7C11bsc+YDY8j8w9RgYDIEnIvCMDF1Z0r1OZEsYr69DYM8fZoJp1EENZ7mRR
Azu9tALIrjH7xS3FnBrE94gRTWv4HOsMhIsrFSi8eawU1lD29E3s78f4OUpeY9HNGigoKxXblYJW
tzUeIiBruwrnXvfbqocS8E3pbXv7ppHyLbFqev4DoUqDmbvbEJHSWrvJ0+oyb1LIuyixaGsri7xU
FfAGEd1o1Bv6L7hgd83wETQPzHNsXkwTtKvrnRL5OpD5k7okz7r7IDqa/QM8f1V/R/q5FhYxyZA3
yJoA+VLPUWVl2b7FvWWSvQBXaTV2D9RF3KyfLWpKKKyY6xHi3FE69jSVpof5PdRujIVx+oJBhwwY
DVcLwwmVEX0R1JWvVoLp4uCnn350AZA7ozE9K+Sngw0uW/vGwR33o36H4zFr7RNA48zda0zrAxIW
qk8Vy6BDdireOvIIr35CVB1/8mhuIcUkFoYWnqKFoVyCytoWxLdjXGYQTKrRpKjvWLiQyMxVzFiI
9JI16ye0lxz84RFDqyfWU6jg6Nzt5COm7DXXefBj0eZRlV/8q4BkLo2BcWqVBnvP/NbM7xg7FufZ
mYNVBGw/PN52FSkbH21T+y2Sk14024C4a4lFrCyfkmZYjoD+rPDMUgEBpeh+CcXDb+9SJp+r4Imj
uUyieYlilIOrS6HCpGJrVv7clh+tAQLirNg7o2Kz6IikFhSA1kONdr0+QdpUZhou6ti1C+CXYOOR
RA4EJiyMF9+J51YjV4xB1mb7wr8RwVnrL1azI5yGnR2tIhv/a4P/2NoDAMBOSNsYo4rBe/RkMZsK
q1Y9dcGzhwHZufE7VO/kAFnExlBMAUUommghuNmXLp+QwUfimlOy9+4F7UxlvBgMVRrKbZewEpls
sqTdyOLN83Y8ZEHOAX7liGfdf62UX3xeXr3HoqBUy6qjA7Coh4sfvinGLTOZp3IMbBZ2+lt5l4E6
M7pY7bUsDr13yJ0zGhB1oFb/kc5VMy91s0Wo1BsIt+fYBZrwmlaUqf5LKo/EUyj0rfeODZ/+nKQb
fl8nlppBaOeGwdAsDSjn7V0x3oPkOjGkxKmLd3RQuwzSE4UoCXtSsIQd1O7dDtjmNmrMj3i0erEf
kHbW1lrPFp2LtGDFVWYBjKY0PIk7i3K7R6TsMv4zD5p/9Epeu7UghcCRS4hNxk+irFwCXGsSC6JH
Iy8CpBuXz9SuuVgzja+PXnjIvKNXHEVxSfCWNkveoNrcUqhV2pp3ZA8vmTi03UWJ3mtGHPFXjFNB
tFfTuAzF9c2iNxSwDmurHtar/iiC96a9stAM4py6GMPuItqPw02a4NIPSr7tatKEiKfYxuGL3R3Q
MXFbvEbiB1bi4D2xxghIpDp5o/vavyJ9yy0ENRh5puU18CjycKfTdtqP41NBlm3G1a7ktwxW04Ls
gW7iSKi+uc0nqAWoh5B6t1haDeZvygCbbE5F6lsnkXP2WYNbpreRmDs/35M9To9iPtbMKbYDYsDk
M9OY9iz4673yKVhK6wRcR4jXoU1WXCm7WPnNmaieGanFS0HGSzb8dMFbE5BG/wSCTydXx+b8g7WR
tqVTLDj4cRlFyCSVVkfG8LLlTcXRu4uYktVhDYBVzddFdDMYHRs3D5yKoXxE7UtJ0azEdL77N2T2
Ijja8kv2L2P1nEYESJ0r0mWCZGouzTCRQ39juUErWwzfiY0V7ssMniPxVofMEblxahCDvjzxjNCG
xwLswxXBT9lPPvIZMJmZlhzZlI1uxf2zoM0LWZKG456rbiXYXrdF9AJvk0TRR1PfRnxExTwJd854
Y//iytQkvIknPpUR7A9RNaj03PZIuk1WLAm57zRqHvp23vBZFz3ZISDDutdBvrj9NenOLtU4b4mP
YMyXQ/uUCsRp5I+aRxHszGHnp9uh+xRsOdy/OYb+XxR3sxE+KZzAdDMob5bxQzafp+xIWy7KJV4T
NlWn/rU4sWr1qU6QGdaAdu/jvqyeGu/VdPCx8jhCFfPJPEEmAg1BbAx346vbfEB+CY2EsPJZ4q6a
8RMvJoCi1D073tG0wZzTUlr/lXdzQEumcfCv92O19smbUc4BSCEW0Vjhhz6lJAKHJyp2PSXKnD78
xi7JG3hH5TnPtZ3avrCcpkypk5fYOgAnxQ2xzux1bR07CpMU8ik4d1yb1FQdzmSd7RUmE/WGoX52
/S6Va6bgmbp2gcUhn5+3ol6QD1csB9Tlo0UpueFLvQi4lTj6c4wMaPu7p8DhUU8mVjTxgMg7NqZB
E+1YmiD9nhRB2A4t2RJOsTaY8zRjuhSC+SoOXnxObHfOv+PzwhlPOPelmug8ylxvt/Aa2ZlV92GD
cTXiJ8c/cDRP8DhNrOp56nwAH5UOf5aO7F58tcpLh+aA0TyGogwGygSaIdPQEreuB5ZDnvCWZbBT
j7IXHDrfhg5UIds7p7Viw+4Xt5emYDbUqytH7mp7WVWrrnuBxW1XX1i7iPNDjWIHc4YgtNOG4doV
K1Vl24l+LOdI/ubcstcMB7mLDf8ZZW9OWhQTdHUdldQhbIhKtkK3P4akaa5rbiidg2HIupYvCUwP
wZtV9zZ+YSlOkIkxSyz9I7J2Hllgjaa2pjNCLGGOgcjvNw31G0205qhS0sHe1dc+ub7j0XVPzBad
alNyi6s3lJOkW4Y7pi7Nemo4i5m75mdl8ujVjBbtu8zI1jyGyjq1z056nSDdsFITHMQc5OSLkh2b
/tgn7yWKGJLg1HZTtUva9rMovsTGS4yke1EOe3UHER8vbcpC/4SNUURvdnnL8wupGm24JBeFwJe8
3/KH2PBbnL1j3UYqBZ2W9lPBoZC07GZSsT83yqayTowfAMcWyNF8FJXvXXKJq6ecvHvjhZPZTFH2
rUIIwcJAq8pzgBYjuBnOoxJ7jWDNcIVDbAnAAPht1mxjKDIF3LnOmxmc6LvxTEaNSJ/05mEZX2Hx
UTMVTJCgNNkGOaYTXkr7UFWHFDsz+v2n2H5FOzvXoc9W8a9U5xh3ffPZlpc+uqXpi1+c3PqQI6ux
ZujYjYNNWRMf3PpGqEtr/sREgKOykbuhXZKkaGrfcfwUNUfCzzd+vMYGiJR2jnKR4wXktGN9AJid
GO+FshtxuKrHNFoStFV2l7H7rTqVeRMrdTyRbzBdzqFB9dRdOXS5x1JniGtw9H7VcD07sxokRv/K
0U1X9y3KJkmPMaIzrfBjg1k6U8PXnv90xttoYbSfkeqg3kmC5F8saPYwHtza8TYcT5F3gnw0i7Rd
wDjWe6vjg1cuIijy1tnt2hnDkYXQ7l5BRsO9B2rYU/FsUhCwJnSI/sthhYyU1zq/GwoeDO8DkxX3
uQr9JDvL+E6KdD1yTkl+DQ+/N8C6Vdvs6FX4JFt7G8M+B1N3Phj4GLt5iGHb4n0Fh8jgPLVJsRZ0
a705+PSFx4/G4Rqxembei6FeXO0YccuQM0b9VRmEQuw5qtDXH0lTRFvGvt6Cm/YHpEYL12E+sQKs
XfVHSnfraWAWQjh43+qoZGjumhSRS/wVs7h5a5TXSIMeji0yByU2+D+Ck0AZP3PBRfesk9BT7wtl
oc/H2RQbhQHULH56nxMzSU2pdtH1Zz085uZzl6+nPHKTqJh9svP7Z4s9Xqh3HskqPYVM8gL7pIpX
jzAdGaFHfXKDX5ApU4QmkIv3geZx3F0S69SkjMyI5saYCXaCQIeY/lF+m/CuaXpOsh3j9mBPaxcp
6KzR32tQ+x9W9EJ+GYHmOBplTszMXrqHFJdTxNsy2DtKWBI+FTHuJnBErP90sNef8HjZaJcVSq3p
NmHLnqPYDc1vn3wTbEfzTt+N8kgyUhlcwvzIh2UGm3EA6vWsZAxaW7aZn0ZJ59x3NAvOEAVmkuyz
pYK/dIEqMKUmTiHQb4b5Z0VDtF0x9I/fCmdj+MAUpnznDYEsgjQ2hH7IhwNumB9bvFKP5PmtsPD2
72vljue6Zuh+nBrXJPXeMB4AFqDgG745qEKDvAqyUbrwV2UT6PMpIyw7eC19W/uSuwd20d59H+sL
yIJMffGMrbIkwoCRKlI8SU7JDI4Y9elKXaryK6DHxGBjbgra++0DnxlTaJrxtDjr/i3zj1b/ZAFM
rpchYK7p9BVfBIFC7bAUyneFthybCnEeBwZ5061TRovO2eMCJ634Mp2AsIZgYZ5F3r2ICWHvnFlS
rxJv4cmdEb+r6cXtlnr3afmfES5snxRmJFpTmvu6tZl9xDcn+9DlqV186oyxiBzgtHqXPnDwtWMf
hv6g5S86jZXqHXqS+6IqB1Xfhf6aEppKtDC3o/uMlj7PH6W1VvNH3J0U++xxESpt2yC7Dq4BNUZR
4gy0SPrzdtxXypTztKntnd5ei/o3rn4N50mlpdwilyH4b+Zgyi+yPflaefSqdd8DH0XFDqzOuxBp
dfmo9G3BZKHnUmzALrvj+0gDjCpioVl0jMW7AmdPXoP0reA+mOLG8DWOLeLXqYBmPEgrzMt2lnKf
+mKmOUlo82U4aCuiwv8vS+e13LrVLOEnQhVyuCUAgjmKCrxBidIWcs54+v+Dz7lwlcvetigCa9ZM
d0+3G0xvnA7JZ9UaGbTCqeeILEzU7xI6ZPk7qXxr5zWHJ6SJMS4pRihReJ+MDwFl/url1+sM63l8
yKL3KD0m+q5QkW7vU+U9bK5G9sQLzs/3mr4xMWT0N6b5NZHZG3ZOTf2UWEQfgOnku4n/ly9eRW2d
W9gyvCaWHzRqngp6I4+I0ynLo382VhYmJhtKVs49GmUNe1YDpYgwEf4YjCPJik4pPwz1qU34OUTv
4rgrS8z8twMSaHLUeE5IE3H7UfA8Tz8A1ybtTZoPdbkrhb2G2WALedFXS8+ly2sQSc6r9AN2MiKe
dhoUUZ2L3XJABG+GFU661iHxaSup9NqbUh8HH7y/5NOSBJxsFWFd/YlYqndbJGJyheXQqxf+TQOm
ReMNTSbXBJKmWFzJ/SPGokudnhqXSnlSAq8uN7SvQEFx5aE29OrFDQWizih3TA6VfPZlz9D+NcoX
roZ5fUzjRzG5ZOOGGHkMP3Xyan32lcMz86POUWDHXnbGAwCh+IirDW2pYG2a6Zr71yHbEKeVTvtA
x0rlezHPL0NPGtZncyTI9WT5bxF5f4S+yZ/LubcgHSlVRwbt5k/XHTT2lu4G/r4j/TvHOxslKmmv
gZfKhBpB6MBcE/Pg1d1O6j1wOawXyQzM8w2zCqr7gjiR4mrqj0LcB1j3OMKNPOChYa0aR6hUXUuU
Jfb+HJ130NoVxr4KjzjgbDIUnYHylacPUveAkNW9Or0tUimB1kZaingKcM4KhLkT8RTjoxvzPqeO
JPkHL3ZDUkTJnMd+cJ8+wvluJU/EzXq1b5Tz37tofsVcLZgerYb2oo7uWG9qBuWsApoH+mJ3Gnv7
SVmziMNeDajk/EyNFyrkVSZddevSVoCM/R3Ra8wki0O601iHcXwPY/iFTHb88aoG/zpEYOjcNUXh
I/NDOKgD6cetcjb4OqPVJdRoqidKYXuX6VNq8zbO93k9OyoWbrZoL1nybr8mdmpY0SGR/mWEBKga
hk166qqGVpFJoRRgwkblt1AAILZZ6SnqoSKTtLfN8rFYVPiVj1cJWt1Ad9nDo66Vm8g1nYYZuYmR
sNCsJQTF2Xjp8tzd0YmrqyH/sthgj+0R1TJ4ACqi/i1dDjfUQkuMjKDj50BTtG6lSzndA+Tt7qsS
N75FV1GC7Hc1Mjhmf3mtYBkYb4j4XUGI2nV+6Zj7xZcwvPfZMV1AAHY59eGNLOwy5D214YqxhzK5
cDRuaRIVycDRxmc0ojcsoR3iD8tunFo+L79OwgTCPgKqjkw/SUitQRBJa9w30rFZLvSWbtf/0Kxz
peKjxcprke2a774+lt0nX5Xeg+OrOxmze8u8peWnpW7gxJCmczow9GpxTP/HligOsp8qqShsZzEG
8eN7VmEIcBtwOP+dhXtXn03tW0vcaPoXhBgQzL/qWkYtfUNvnQnfRl3z55k1bJ7YtMUzut2rW73H
5pFv1AK/Ztp2NX87uNhH+MDWPciX+oeteTI8AuBby9zSY03yla+hSllCwzjB8/uNtmD50jebA8BD
FT7Vd7IOssTNHfLAMSfbkm3LBFJvsItiX7doDl285ZEZ0S2oTo18FINPSIAhwsiGNfUdezttvQ+Y
Dfp6jy0dOX+riml1g7mDygG0uRhFbpMg2Y6xb7ObZysqcqrpPgavgFQNFQsuDKXVnjTw9hGiVbfY
7erI7GqApKvs0iM+IxggyegtBJKrAJmjAEMd2nS9f1Su6nXxLvSKDUtcpTcge/EG66pMb6pFQlzd
oce/iYAXafQrZ8B/AylI5Et9l/IJWSwICOEoyLu+VBKCbNnjvlcw7luZhROu+MC4MJLFxSI7wVy+
cDC1T7yF7aZ6j9/U8hJOH0v16ZOHXOxVb3CxnouMz5QqPiakM/cJbwB+8/XbuAYNr66lo4JWeYbD
HQViu/bdedrpvrB4AnK5fukjGWiI8mnLNZMEKyBCP9wOBnM6pjU2tHZ9JiQgL7do78Ucp/Y3lZQb
5e777yRcKDre5kgl/6b2KBU/evRUJNySB2CUjzT983Uow9M/LKysC5ADAJylHZkp6TGCEYzqK8pf
OfE+Sv8PGegqtCPkwB50Bp+8cGW2qq4WCEuYyS6bXU4eYsGR/4Ec0esL6nkQ0dytRgbN3ezAuEfH
zhVQS1xE+DnJa8WTACykVUSygisSyU5QMwZKSwCl/xM0/8TxUYnnSbmOGaZ8vCoVt7u2KmC2Lpr+
wsoOznAPwGEPw6GG32wYeFG3OMCjQHe25QTlJvsqhOM0fajpOiVqrDZhWcq/mkWAnqDh/LPOb9r4
Oddnn+hrZAiK9CsjdsJIBUg4p7DHuPuob1XD74lfOzLBENpHEuS9YNQeldFpAf/sEE0pQMBBLS7c
yA7axdV4NmmRt6FXDpndEV8xw8f0JKoX+REz1c7fjwVmHwg0GrQTgcmodje792AdekHlZk60Hn6t
f6Or2VJLvQSCjaESuk8MBjBUmQdPzC+98iMK1WomyTPKL/h5UEW7b5MrrAf6Zz1tldR4qZLX0ACQ
zcJL6j5b40bHWzOMkIfGCgSOIaF6EwQnJEvFfNeZ6tnCpXfBmYJOvTwkuqfY7K+jkiKqHa9v0smJ
9ivf0twrLjqNCqY62MvSYSyAcWLXQ7MR/H+RdgyiLcJ43ggJ2WlHECb++saFLPUVb2p/p9SOXFmS
dTY5tP4Gagak/RLnt45oNJPtENXFOoxUcTG9l7DwDWSc+gUFhPRmDA7UsQLr5MJVqFXRthQOCYIO
AqGxZTjmylYXvNCx7EAmhIJwGyFniiCNmtuKjSYh5l27jw6+cChz0Zx54TbLt+ApXqMfu2YfMjIp
P2r9WpRmIqqlruM2kgBDRxIUYDxNyk7woef0MnxwCfQE/+uVBOcXYthRLv0zu1hGreBnyqoUV42A
rjBGW6LU9a7KZ1cWSSMI3jJspxJpDdKIDgPfjleq/vOHW4LFl+qpxbM0xLU6njoyXqNDZR0HNoSL
2wKYiJm1bdmvkWN8xatHnX1m+QLgrGs8/xiWso/O+O2Mn7J/ibLTy0dUjsTD7BrH5MZ2+BZBcRys
2G3KNBEkTpe0dBoGxRQTVaTDP2r4nnXX20cfX1U2EhJPciKXVmdmyCOyKWXZONPE1UAr3S7uGfdW
Yf/a2DD0ZFduBRN4L+e2a3FeVBTcqiAsMuEngeVFnUXBtVq35yFoHU87hPXkHxqtC9ajmja6aG8x
XrI75AjU386OlidkEIaELdG5Ii1tgk6R4LlL6Z5HYOs7Da693qjSMchO8B2A1T3DAj+U3XW02tFO
BuDBz2FltJ/RzcCEdgD+aFzRRv/N4jRbZC6L6QbNhd8TOsoCQ0S3J0ae1a5lrkJ0EMMhUy3g3EsA
2Dl7GN+h0O2Lk79WIEEO8ldFjxiifTTQ0aevLnb5eiMs7r3Iw7kcpADi/M1Pf8QxOowBsoj8JrQX
kC87CrbtfYL6prnlmjSv41QTUBfapBvakvSrt++xR/VtTzVeYUjRmRAsAKM128aQE68quPGH6bb8
VyXs5/YsWe85+U6yTNEQyQBmOi3vhCOAq3DNV3YI+iCuy9pLEYbEAw1J5PZkyZUtOQbKZ2r8MxrQ
QPHSMoVH2prVUxDj7AXgvIqfVW8jvlgZHA0MUqQBP+9zg2DbmjWvQFhfk9aZUVdDPlTNXzo4+jTx
q6nL6qhtKY8Cn7wAFyx/s0TjTgsrRmHJOo33wDFNL/wbCHzCDmX2VL1CjaPYgwe0tuA84b//v2Dk
dzRB8Vb30uH+34UK2ZhvLOGn5D0rxh+lVFeBtCMiCufIgJe4+wvVZ7CC6jgzoucY4Ht8aBxoV2cL
mVQdfEvGAykkmjUceQMeMIvbmBDGeO5lGKzVzPGy8NTinbHktWJ2s+vvlkXZTrkAolsUHpP5rKx6
iOfPLP0Hju0IyDXgyaH1BVCIs9JfpYtIHwH6hT7RQkVCTGHGPr7GtxoUf0yxI0TDcqEMYNp240pI
GjgNaU+onYXV848h6tyv22yTInBl5xBdc4XG7R9+QzCjHh2XNu1H5m7epoIXl6YLOxwnWz2n/7g6
lDUJXK1DEscMUiakmMyrnER2gdqXAQ0e2oFrmbtFopkizBoNOLf16AQgrUQb9O9SW54jImCKJWm8
+B7KD9QtKyU8CbQoBteg5nQuhg1k7ZQDyVYCvlygpmzZIE53BIPxFzRyxsUm+OzkazQ9q+JXZn2l
G5+6+Ia5OfwjdpSEyNC1+fkNRyy7RxSwgG+6AhnAZCfmuD1iUYbyODro47rN/nrpa0JxnAW+jdAM
0Pqv4RUgD9PuqmfACAOcJYufxHRgdbhHwYo8UeEbRsAPaKesRIzBAO7AZNL+g8yN6kPGurHJtoNd
TqehfNcVZGoNRqXlLytKteVpIcz+cUB9wrOusIEUUYc4avZVmie8yxzDeBs3Jm5Y2GF+4v47tzqS
XtzQMC8sNCRSt5G6zChUsAMDDM/uKXzVtRjPCyIsR8hVuXO04F3GVUMIf/rs24CAGIMS14NslRZv
fFNU5AVxm74MYxdNR1l7m/2XUp7T6b78ry3haYIw5MiBRhO/JgqfEN6sMnYmhjppi6Rqleo3pgQ2
HQXfkZU96khd+lSh16FIk+BvjL5eMLX6VlojzWPYIO2BC2DbIgHRQIjSbmc1m1F0kAjXiu8qlCgU
BkX7rH0AOqijIrxHgzvLmxqIYME7JujgMVnnIFiCGrGJ9TDyd2YB8nXdmEWMTeLh5ImoHV6Klngr
EGbCSgqSZmSrnrjLtwN0vLVbfpXQWGeQHHn43aFqfDYw1OzykyD+26EQM8LnzCQ+9TNN5Mf8CXnY
JB8Sz5dFIwTaaciAsxcErCwIgC69ucXBOy3OWKqQNnrqx9fEOD15y3yk8EldLsPwWDu4VbMWruRw
llAL0+QCEWXynv+qH396JCfLIEQgJ0gu+LJ+Wa5urT89kcepMOTJ8Erqd7L3MBFl+FYTlt9pOeL3
cL4x60vh11jfUyRLC3zRZTc4SVxoVqwBrVpssSdME1K09hvDHWDrdsxwcNlCuE64xBtKAndrtfgc
Dj9aTQ4enwWAFf2aBGxJfDl9fbWgtjjzwwUER7Zs8Rs2cfG+BfK1gdKUqMz9A4atng8s+6GAFTYv
4EqNjoCTOGDwIg/sjks5ICqoLCbloWvOtmIiePWE5iSVVPSrarboexHDt9+m0xMkt+IzepxECfA5
1B5w8aK5J0WUX/JUC28VnhG8b/64yxt7Vo7tdPbpFZtPUbyIwjln+MvVnZHuCOewVevc2x1U+lXu
Nv5MfF61bYF4YHNXMVaY/JbwHwvW5M5OBEuasW3EdhO2AIb8J2ds+K/9r0q4oYwy+J7H6Za0GeXy
TTHWOvJlKAfgjsjcV9VJF7cqtFOBxySSe9mgZIj0IfO9n+5LfVQzb5ntQmtlOazsRPsyvhiqk06e
UWD6i6dCU++FaltlHilr7KzQCFU4xrO6nKO24NxJWHNrH4Z+jrS7gWQ1SWTbj94V86sjstMAkrxg
uJo60IiBDUG09FDozsbkmaBScfAKibbpcrA+pegUOKZbzXjH2rUdrXtlbZmHQHoJ4W8r3yOD8eYS
x7hwc5pbFvMpayYr9siEV3EAtFd9hQh4KBGBvjKfBaw5EAZZuuvC64hXR9Oenw1tL+V7MO6Fw2Bd
YnnL0GKBeeCpzynZFiAl5V5ID3XvGdk6gUFO6l+mQN742OJ1j37YEgtD3KbOEvb48IgY//XFzdQ8
cgEcsnCQadFmO6zOYqDW5pvJCteD+kGgbG2+hfFbPB7a8VaQOq8fQI7gmUbkZkhdrC3LONGN/Apd
vsb88znDlxNTjCjZJCoTe3xom01HAOV6ItwdxsxrXJ4236e5HbGme5VA2eOu7d/p4lHcrDTJXhrh
BNc7ldphTSkYMA38JNu6mdkJ4+pScOFjcYf3fNZKeAQjK2nm8tbnDEA494wtFm2aHdT7RttbFBCN
ralv9spYxN11JH4EArCGiYFOjT5xPUqg2zMhtjbcf2Tdao5X3epMOMgjyvsQnfiI8brH1P5fc8UC
giZdtZm2k+IPjw/0HMmIsfF6Msg+oQLV1W6GXWEag2JCZ3XHVw9d5dEA0peyIx0Dq4ZehHG7idh2
IbgGxksXLiY+SMLTr16TTuYvPtFJ5xo+zuENYBsimveEjq8MG9YyoIINpsgZdIglzJUo7ZfE2Ukb
N2qlrvr+1xBZbSLG5MTqDQe33+jbXvMq+pOV7k1uOd6tiQkgP2F2OsG+Sl8p/Rm0tbLkctEldgCs
wjmUFa7BdUjYTH1Q5EfCMDTflP43psJgNrOMfHq6HwEiBjSYSoS0HfOzuAFi5vkjsguTZ62AulnH
SQFB1nGVZ19r7D8CycPbCAXTuGybLdYCzQArV4lrhkuXgMCGJgKKbpkrypn+h4YkxSG2h88Wv6Rm
lxUXq/5cGq7ylxLXRl+xwZBtMvvlHPkFhh8dqjC0xjhguoavbwNTHsQIyzBWCDh6jHeoicTm2SwP
xfBeEZkZE5w57Yu2RcLTsuc27ho/tCWa2dq/xAKkxSpH9+nFL9X/h0CCLUoDGvOEEny5wBfI2n4Z
sCRiRcjHgqA1h1p/1SlCfvlLSSDHt9BdQ3/jNehSb3rm3b3JTiLS1KG4xWivUjT8DYUTYspWFg9w
23fC8CDbRHTHt4U4MnHexixsVC6FgfiQ8cNoUV+95MnWUlvWFyVOZh6qrvIa7ICW1iwq18hfRIQQ
BOSgWwLpXspc86hkaDVQzmX/2eEwS9rGMn8jcRfmV7994jhm5wj5l3NimSiDGJFwbE9/pgibC2gq
9d7YRPLwHNegFdMK/YCiuEHpatGF9GaAV5KqHmOPZgJmbSmnGL3wVi/CECb2qX1GMB6jTWTRQngX
/nvJCyHg3TETXF3xu3NsUNFh2uItHELY7Ybyryp4VI4YblXjMqLu0fhMw1uHfsR658A2+TezT6Xc
ovINlIo1IEOggKWsouLR/SZT+sL2Yarf3xNQdWir6jvr2Hag/HXrAVSWoG7lFKx+KobUJoSIHhY3
HHxfneaahosWWZRA/3DUaB9B92yRkugjXyjic4tfJyVJrPR/oPHn/lJnx7Z00wYD/1/C0Whukdt3
L3JQZbpb+jepIXn+O6cGbxVOxUeE5J7l0H8SJFRJhpJhgq5wHHi9hE9qTjXhzLTBhhmLlKr9h+vg
UJwYKpUDvQJ3KxZYUKDXern99n11HsX7wv5HG7HCV0oDNRyuEJiiVdk6GVGYGrpDjchQ2yVUEpV/
7/JScYYWsQYgU7kNNp3+qQXfhPAAZAAvRAAKbP9CoeD98ayM3FF0EBvFFfodNU/VMfcleLI+L9qG
EceQcXjHBToySQAgFRB38JH4N5aS+PmciHXmGWiF1hHDBFhpVK2FaFmoAGRUwHM2NKeAPlK917CR
U/2nKf3NOfOYh4YDp/QjKjQQl8z+aVVv3GDTP+3a+ZCwaz2kpz5cGpA8QhX52VTbRPASShIZ9gjo
3+Pq3rLPhh35IpHBxI93vOvgfT5QBVTlqWJHsOq/Adw0Y9tEHwBqQ8y8ScYdARPJwSzhvgZvKfKx
Rf1Bdq+QdKsAlOfbfHKE/JLP2zbZVTxDmexGLOdJpGmB09r8Eon7FLWW/gUTvepb8h8P0bUuJCxa
E2Yq6Hkk/AG2vsN85Usb40PlcptOmwW18TucklFo4C8ko+xuNiGWUCHrTJAJeOphnTtzCwUGqd8Q
alTnjwSJ7nDXJ7g9rBmBfxmefHSLEHbLpt+JS3lGxiXUbynoCaOYz1zm9NOmRkpDZIDk6R2yKboP
uq6l90NdPhCgdoAOXao+etc6I0QMDKi/lfPeSAggZbijOZyIqjuiX3GAlUXYXeAmIX3hMMHW1ofR
u525ZiNL10okgHe0wwD/MmtCafep/8lEMKTb1vRE+MbZ0bkGSg4NRXkTIwE32HHGFgfrrFvtzsTd
H83Ga2J35BXj6mO5STP+li0J4ZTgDj4zbTTw4Hm0eD9B2ZmXVH6F5pVXcpS3eDZ4JtQYRqwMSyYo
xofhYtkxHCIGQxFyNLku9ZSLq0esMPyF5VamTDHo9Q7BKEBtRwlyuIGbKZVfwfo2axyTNsx+Bf9J
vmmlyNba7x6JPfBxyMSrFf+6NUYfPvV+tIE+UOn7wIisBfSEvGDfwKraD/uX+LIyfNM0cK91h0UX
12Wegryhj+pjU/woyCIkfLyALZXnAtl38ZvOT/V71OM3Sj++IghnC/DpAeyTRYWFgRBvYZ2uM5lY
FRLDo2ABXwj1AIHLT6KFYhN8Tcu3mnZWwoLdIKQ95qKu+4VjpAYb2pYkklUOZCiOJUoBLlnjYSHm
Cr2YRj3dx9E/bAZlaVp9406hXDpro897vzn6P8wX3U8g7smOLjyTnwGYN1PrWKf3cStUQffBiOl1
0W3WNHl0jEMiYtbE1Oexhf9/sB9YCrMWuXiMcCsMCZZhtUFJapVvDT6i77V8Kar1AHnJuyC5euRI
81FD69981qg25XfDZsZLb6AYNRbHxXd2nIpvrInXmgKhT+RoYY/JlQyEyf+xrA6XFXMFJ8aWB1X7
nylsaZVlHlNMOAEb50zHEKICYz39WbKPkbfTMNMXmP+1VZp4Qax2rnnDBGEnI+/teSseOJ9dzPY4
XRIPVae6bbzCA0bh2mfV5UjP4EusxmMsaW76que5veODgJnEk99NxHdUQW+x1sALCywsGLbD77B7
tdLzP3TaerSI1nAXWflo5lgW4eWuoku4tmx5sA74WlC/rnhzsRR8ImNqdGg1xvJcIXilZ6JJ0FIC
coAla5SO6Rt3UQI0lEm+HYIAY56zqhViO2OPiHl3kXQNqE4k7Zg9I4tRnr0LAAykMxhROOhJ27Xu
lYHLAgfz94ZhYG02+8QJiJpim+DXIjzJ+sIdkVk5jW6DtKmE0wIo8XdW3a+WlrM9QCkvac2Yt8cA
OfWR7oZl5cPU3tr8q8j3xUZE5OCF/+QI6pea820qmx43fos4ye4k5A8wDoJxp+8p+iTPc66+ivGB
KxvINS6avEXR8I1Ug3KjIE4DzK8+JNW3g0PnY0/YV7bqmNbvf7M/iHwi/EUulik6FBYvHwp1miqw
b2Lj1z0cCmvkEBWPicMvXBPxKpTHKdnQ4OkI1E5+/yVoTzkbodanVWj6zkR8h/YUsuJuDb8FVq7x
WnD7euGYB+Fv6Qyz6Fdsz80/ml0otY4ZHLvJHiBKGO4d9/Ss3dAMqxip6Ds/OinyeYnhzr6wN0FN
M3pqeJJ1V2T7eSbMV48usAfcA2mLwcd5UL4W8qTJqRG03brh4KpBY5RtWVK2zYSUT+8PlXT7Faw1
tPrIMtRjwuVWQe0EHL8a0RAux/C8wLuMeIvAbja/G/GNacbQsOLwBhAnNIGlg09GwMaQ0r9P4a8s
LZpw9ms+KvVk5dul+Rnz6yICQ27U97spvOqok1vh25r2aSWu2uyBQRviZfZ4+vldoL1XybBVwWoq
49D0Hw35SPHNSk/prAGNcvKGG/AiGwJQwhtVWC8lgJbRgrWpK298LREe1a4ZgSQOVfgnDJex+VBQ
96nnKrkEhNwNm5LIm4K25JBOLtwQGQ8kcGMrjiCug0JyFVsGvJOaQzQgt/HXASG8Ih3ugdCGTr9H
4V8Uvw9QCR3yLuBLXpFagwVjxFX5c3DLJ5zco9HlCPGLB9Vv37ow9hSM7waBYpdRnavLLODauBLi
q65cBPGhQu0ZiOMXxW3a3HW685B4G6CMZRiykkeDojFRroG0abH0m9aVy0UCS35PIFaYqNuSrQP9
kir3dqKJSF5R/5t0qMsvsABonRjbFjNvrSYKIvzThU3f7CVEz+C8lS0nW6v4WsZ0sbn5xv33c9Q1
Bzc6J9KedQTc3P1Dyzahs7iyxjjKhyVhKRa+k/G7OMHyRwrttv0q9Z+FQjLAcGZoLyNHHlBHqNOm
1bK22GF2EFl7ZZFauDidFGhx6n2eftblR8eSZfHoeTSK9LiU4ZdRmO4Axi7Ta3d/nWYs77mEuxSB
5sydy/TkkW/StQcgpnodbyPE2mhaKU5BwNttulbwD+MJrI3XNbpolMksFLLc0v6FnGuVBqS1HsxO
I+a30outGaMD0pYQWiyL8uXTwkzATLtVxYrtJJ+E6GpVMPfUggVsHhCE79rmUibHJl/nxY4IHqfl
Ahg9sA09cSfW50qulgUjUYcNuw4LQY5uc0FWFB6IlLDPjzKpHXY+YMEi07D5vpq7KCfOXH+Luotf
KGy0eqlylOWPNKa3SdlyJxErIqP4jawR/JXQGqAt6CoaOrBB2VlaDKhCFMk1WjF6NrXYCOEG/Eir
n2Y90kr8Sgy3xqvXYX6NH6WFpF4p5XbJiYGKCgQqPBthc3ji9rLAmEOUNCBvkYIqZlPpr8l4KYAF
ckKMgHDuOTNa+Q7syuWInLay6X2rxzJc93AjY/4MBlKRKSpL1Liu8xhhhWv1ALPb4CZ5aVUa9RXr
j4a6VqstNqx2z4JEFLGs0PwxISBFWUlV5hhL6jAfRGMSbnRbqD9MlbS6eD+/+P0X2MHiQmHWFqOB
94ASWjNWrLSzbF2wMOm630J89PVnLuzKdhPiXAGMibwPflTHmWFtdeSU0X+PJIcGb9AHtgTN01Ea
6pJDBYkj1mDviDNqthQF8X3yL3r+L6hpd5KDJuy6itUVJDXsFq5xVH9V9gJfBPeAe6Lnpmx6b+Ky
iB0MWMZrFv8uM7BBFTRx25Aghn1+57T7HYGNiAYkIZSwYlwbr5KyRbBNZlGY2qbHUjjIun/+T2Ex
XyLaUoxmTPBpxEii8tWA7/hvUKk5HlFkJEE7GQWhOpToOG9dv4WYwSJsQJxumAAn+JvNprZLZ9Te
NfoTWaIsf/Ztt2amdPDEqfmNGyzg/msDrHob+wR4wl3q91g8LJLCMhlgMcmsaM6+cgunc5A9NcuO
510iCDTLFCcbshoZqR26NU54K5Yj5F2LcGkhORxdHFb/fmodxUqDC4k4052DLXbj8ljK5NpON5Cx
AkQ1NK6dco9W/3q6f7aokQ2BG62rTbgd1UtaPip/n1gnlJp89fjhsPibjP0CNCxS7tknJzL9NEJC
UX9a+W1GtqfagAVRu9HTtfxDaofuIGTJWHdxdAxA6mXGJNWcNuZmKAeFlMQkRSdOQjA2XrVyQO2P
Rp71nZakT9CjUom8lKEpAnjF1xTXlRzCKA9aTyZsNejRvFLGybx851GEFrc29aUmp6tCFjsB54zv
1RIWgoaAWDyIJhoYRkEg/wGgT+puFrfoUJ8HB8FJ6CQGZJ8zQOOxm8UsBTmwCby+/zeUj4jxw9Tt
MnuLDeTh2hVxMru/TszEi+c82vfIqcmXL5iVXcZs3CYAsUDaEBnSuOMLLSnPUf1MII76VnGH6s2c
PnSMHUXiEuZ/WbjP6bTcyVGK36mtEObxtuYgCrTYYgI8sPrAbKWSi3Ub1pvl/TIZRaOy2JrmvOVd
czr5JBdXKBEIfxqtrfmFsmIpaH7FN3sfGJvk+YxnNVtDzAthyTZx+Zn056W+EnmFgjG1/wnoKdT0
25f+JTE1KUT50Rz59kB5UfEd9HqjwQiF4RkRVGuTkQQVjFsw0FNqGKteuik1+5zjzSi2inllMaFm
1SFQ8Vq85SO8HySIcUeCi7sYpT/eYZmEJdvn1HJ1scPtpBZOjwv+b7n/fXO5suGMuyYd9lIGzfrE
HiDsM1cfMAd8wYILqty61VH25rUxXYjlZaPLzYwvOf2DndfjD+wEAuT6ono1+01UkNSNgqpbWRZZ
rLrrc32UmeROTbUOCcpkeGFd9eH7v+GUr3tx1SCuVIVf1fqLikeAJQI3P9+rEq8xfiMFbJeguZE6
auZwT5hQWSaepfela1SiZ2rTsjSXX7RlBUHRSKGS8VbDZC+CrnQ8AV50CETa32L2UOcsD6Kt2NRT
ZUx0cIepLMKmpNWP4LOQzUthoefqj9NiZ5uzsY91U45qOWVpet4X1MCQygLXWrtYvyw9WE4G/ZkK
w1KTP79/hSsVvdfqO0S5xiXqlNzeOIAB9puORYWvTMvphYwKkNpbLIfNoLaDCiw++JJQ7SYjroAF
iw9MNPKbSpIUi6DfvG0hzbk1/qbgLhaAVwiQa5bNjz8DazfYC3HqQ3yWlrURTLVq5hAko19CQo1P
N2N5mkEC+tZYBcMHCm7B5jKCelwWVqCMh81CHLTRqzWWDVMze2+CxZ/IAspgNYaj3syLbB7qEGEc
65Ce7udeb1zVHHdD9tMM3/7B6A21zUJY6tcx+RwXsoRau8C3Nfsx6WHiKRbjN+86RxewQ9/D1Oiw
ejVXOL77XK5KBXfxnb8CA0yv/eOy4iWK3CaeaO1lW0GlkrC8OY1gHXSocvOpT6fZI1pO/hDcyJu1
4wJkVKnne9y68HuLSEjC0wdHYSfhSrQEhC1cXaZ5j5YPwV2fYwUHZuqv/fopkxsbKmgucdypWdy6
dAE6F/MvaTFoUP4CIMfk3YgvPDQHQz+fywLhh7l61P6ptwkg775VohD53DLYI+Sag2RZ5luwLEeS
Zjca+Dg8P/wP2e/bLEUjRFoKkUWz0Sr/+Dt27tgFg/dUjJ0Z7QmYR3YMKiY/J+WSCR2heljb6403
yCQH+/uGrMLpAmzoMBfbkkkpDVEnOglhV+lWKVHO83L0Zr7S6bzV6qF+9/rPslmtRx85y358MyKc
frpUCo7ne2lxsxeIhBjNwDhwceWTWgC9zZXQKbso9kslqA2ckNwUqYs5veSBbyJhLd545rXADYxi
SX0JmH1rl1g9CdmhFP+M4k1Z7IygO4PPpPod6wBPGd7dcN9kl4a5nuETh5KKoKW3PGP715uKAy0z
AHUkMo7yPWZo0ROOMFAO5/1RlcequnYEofE/Ps3zlqQAlFcL6FUzi7QIF+iAV5bdKTRZ3I78iGVr
SqK0pKwE7/Ot7wXpfQ5vGPnECJXbvU/GgLKAq/jJhjP+BLCHFQYPyHqC7bwzOhaCuAGaUGFsl6GP
ElzFlVUFJxCfBNJ2RFZ6goZwQaOiUE6eKQqbxe9LQ5GvUy74FXwswbWB4DbexhaXqxGOv6WZF2mu
CvvHXFBy7rYIB7Hl/MCCTWhtEXRV6aqDQuTGw9EetRv3eNp9GX6BdyCiPdL8FiUXAUgustqaHKkp
kphF3nGF0+pPX/rqlF1RXyDq1fLGxoxhfZEEz88X1lPM4NGHK0W0LbjPdh0wXfp5z/LZRLAH6rTh
g21CgGMQuef/SDqvHcmNLQh+EQF689reezMzL0T3GHrv+fWKWgEScKUrrWa7yapjMiPpZKFZMWGk
YjziHy6wOfMze5ibA9bAqnozTOmfxtsYGckdShS3GUu6SG0nzk5rKlZJzYQ2yCy2ohMiFMvoNnmM
2nMKutTYm0jb2PFU6ioPd5G8Bo4P6Vd+wOyH12vadL9IQ3km9fHLQgoar9I1bg51B3hQNEeYjAdQ
KYg7a39htfXaCS56hWisZpO+ivkROy5OXLPsuued+FlkjnyKO7tlAooqvs1jzL2z1v6k3RPWAyJy
eGu5OnwaRelTyldR4lM23yrpCn6qe9gu6Q3bLgCROUw7B723E4I3R+uv5nMtbmZod+cWkyBG/K5B
+YXlYSZ7a714NdJfHt4Yh6fZqUXL4TEoN5AKKmxiGRnMu3rvWgjLD138Um0qTvCfFTMb7JpCVWVR
2JbDL7UpXyP9Lotd85WT6Fxpe8ngN1FxtbcBIxao6PXF5fsgzD1EKcMktl001i5u//LiqqL2gI/F
swXrs89nJy5vIE2o1wE7UmqxhTVJg17K0tLBC4nKh28fbxB1GvCSlermhLjCVcl/dTsnzwHH6KvH
Lzh5d+kfpncmCT8lv9LQ3q3hKr6O0nx0wT5nDxMtnXKpq9jMNqSHRgx9NaE/ZddoyvY04jgtgf2G
LRdi9iwhJ0ncURgjkQOmwUJ7wpsQx6kibdg5O3BcRFi2WjxSAx/IoXHZdHp44uFaF5jl8jVM01x5
BxplhbOV5FfZfjca08e0RKIEsbeyuE3zaW4hIUUR6fnfNjwxrkmkKddYXMf1Vi0urrov0quLkMAF
+CVWsh5XbUdfkc6BBKK1M8xfBq1efmGQoXPTx3PNOUCBRbYlWI/GRP4e7Bed5JQrJ3EZ+H2bw0eo
vgy5nhnlU2NzACCHseSwa50AUgGDIMSrYuzp5X/iOw2kJ+zJaY/NA/AQJuo1xzNfRN1vZMafOCpE
CLCx0oNFUjC//bClj9z5M/Utp0ImPV0RNpKTJZg++WSkusaEw4SiPWXhwcz55ms6mggmyTKah4sQ
EAMrGQ3tPMocMkU1a20Z76x+6dQuuX8ZJQYO4HBIFl4zF5cQJTbQVceLQqehDQw3Q7SP4c1Od/wR
MQYK0SO2VAy29lRDjfc2nRCasDAsnznMzLJXSrWO6H+Zy1jjIWs1mhiCGsqfIEE5jqKD+iG29zGC
s7jesmWA/JMydAyJAA8iQgxl/hb1mtpehYyJAz7QOdD2Wn2zjL+AjYNfn1myuB5YMKSE9inodr5L
cvEdKxoD77lLm2PmEv9dOjv3E+adUKQwWWQxwVUQZS+33fsEEzWnkkFQ8hPBNB1WVUlZWdszrQqm
ifJLhObcdn8QaE5j2s0wyFHmAPkJxUgAubNxRC8pOt62UrFRYe5LkWbWCJ5PKuisQvrSKm1SWh+9
8TmOJYniZFpq4zy10YfENxDeGAJmjMyTAv86Sj46CjThqXGpfBXDQbWLS2bV8O1zEDk+L0M0OizX
fvPgzzFuanmT3bvzNyyGGTsWish6wmapE+M/x91Sq5c4yDg2JpcWJOybAUexCUVClGOwH9gLDEaA
p4HFmsCHGT+tiOfc4JII6aUnurljUS25H0K9brUPbbyoxlP4+UZOLLX+xpolGnb64TD5kvy3Pzy6
AavWVkK0zcvBQ6miDq5s4pI5qlOs9841qHAm7fv+bA1kBXbd9M62Lvir0IhWjzg4p2UAN+OlJ8Ce
Jjkl9hVcOGIQTH0r8NbuH2pG6KTgFU2WZsMtra9y+cVggTpsMWoMw5YdEvtM/gi4nIe7sa3tc8EV
raHaw4OIcp2LWTrWF1V++tWPHe38dI5Gd9d1y6AVk0Nvbs6k8uo7Z34VGbRFQRAGd62KAABfoxGc
YW/PbJwlbsfavORqWivqpoNYjkYXKhZ2De6zqcJd/YKx7R/k7uDCSLHYBLIIRyCxsLuPCs8mF5W4
l5kWINEiFnsXx3B3Oc8AfHo/qtUzPMeYx7vRm2dAgt7kpCOAlbbaE1JQ6WL2esvuQc4Pec67w2Bd
+rbqj9G5Mz0l72lm04H146FkxuIy+X/EybljkNiV2DrG+1CspWHVqrcEM1tYTgwCC6rZCOH1Qs00
qz7ReQHcBOaVLZ25UHmMymXAVMmYXa2dqaK2M4dlPxHQZbq31S3mZj36ztW3RTNRIH3kv5rCHsPm
r4KwCecgCOVwl1RrlExtvg2lA3DsSYmZVlllMVp1TkuDOAbEgOJ71wJnqukLI1i76WfVOJPB8VYW
Uywh+K1dvippzgcnyq4M5IDwmiNmkJ5iZoXbYWKzetDdg/gkPPUzsbbZCGCSrf+wz4JyVnWflQl/
k9LLcrauuePrHfwT3ge0yiVKtRCtd81ewpZA2EVzDbmFlB+kaN70Dwt1C4z2SeR+3lldp2fyucnG
WRf5MVVpto7iNxAGT01GkDZj0avcWYkBD2azwZGBsMXqv/tVwPiIZh5p7Ilx8jSC1FhIpwrPBup4
Bej4mM99m/3CJNVm0XiO2eacmMFpHne2wwOSvCQDcGI1lZPPRL8kMGMN6FGe/p1WBy2/jvqXj4RN
RRPX3Cmo0IJIH+Degm5GIRTUC50XvNjXMxJVRwYkBCVooDUd8M0GL7qMRHdUfnPtUuPrD+cp02QX
I1IU3xQGuFW+sZsTm6s7qN2JYbwreZ/iJ653A3nw9A5D8VDROoq7VuVhTDUUtgbSdUbVLbt1tAko
4zhMC6TeYb4ml9hAEx4sCaagaGDJDBaQ7Y2/DZNZHV8TmVnt9OXYIXAiTvKB4CBUWJX75ZBXyJvL
2Bat3QzcgV9sdP0qhCty8CE+W6fDfFTe6uDlJPgDGdmVYGdmEF252b+G/K1YmwbwTfwu1VU/rIPg
PnTPpPqQ0t+wfqcGtxD7hqFcW9xOoYvc4YiaCvfRti6eGfNp8hj+dYuKCrF73xVwi6mPuduz4gT5
0Ct/bDytaX0bmSXRvA96ygLn7SnHrNga+sB09ivSP0lZ4id6y9mWgQMXOOFcpenuW6Qi/kZmHh/q
O05uNKu/hT0fA0ykCws4orryRfd/qrKj1N1tY04Q7dzLznGysic0K/kx0v8a2ZzaWAm/TeR9d2tu
zOH5ieWv6/90/RmxJ8GqYJ02rXMrMLaQ+MB05cVzVhRIkq2lG9A38jFUGzEcMtBJkNhBk6X5C/QU
g3jaUQ0UzxBl+RAfqnRj5mLj3Q5P8SJi/RiYY2JgVqBR0YHoDG+td8gDISmPgk1rq//wzYzyoUFR
49mo9lQ8EgulEDfYVs3IE1yG41HWHrl01fA2RNTHyDHYLi0U4IjGPNkZxkeWfsbj3tL2GArL6CPh
CMvtM6ob2KtLKgZdXZoWAqNTW6/6/pRbKBecRZTfiUBIUULQllcwt/+3YrEg4bBP4o2Y/9ccTzpJ
0/HGiUgfmTf1l50BnrS+hAwSJWljLhBLdQSXgHSSjngPBqzOVEzOLlSuZQd46LMqeeyETlTsIjm+
5qNBu0IbUYU1QfY/vfnO0TZHDN/m2TxpTn1GRMq2N1fCyRd+abiPcfuC0nWXQpwc+fu+XUrt0mlZ
NELRQFmce6caCRTVz7f1EW09bSsc/UrNvSF0d2tbXnnqqtMnabnU5DfxGE59CiBho9oBsLuQbRJI
yO7mH+YyLtG/MCoP1dUvtX6NSUkc0uzxrPY3865w9xm5BTIbHO6GILvaFoJUthXVonpY1TpkxOYt
UvViGUecGvFbxFvKTMQZQBXev8mmY/+vO2AOKR9h3KLTfAzq0lApUugZFk35lSC/BcvdH1jUtuqG
BAI2HGsEukgZ2DtNc0rTO4k/U71YaRqFyLZvfinhEJIy2eWHDdJLHKLF7BhY3El6m9bcVaYXLJg1
wcg4BMk314Of3CzIP9I/5krU7di2oqkKmfcqSyLv/Zsn73MeYpPlsNXj0vwcmGZYMK6V8ox4KpFX
qSxwqlK0cxY0MbVFyCejntamFR+nuvdXtgchDoAIgVybz+nf9XQUM7Aw/bTIXhCephE4r4HtLfk0
OiZRWK6xfJLQXF/S/OYaAK6+61IArA45InWTqV2lw9552/lJQ1otbSzyg/wDQ80kIiGPcRp0sWOt
76iVkopDCGMSLt58Kb9kAoKQbziC+AD8h1gIJoA3aABxT4La1qYSJ5ChZIokc+3ULH16uB5sp6ns
UlQq+zKASCRmIrz+aBXx0fJ5Lkbz2IMXQnmam+us3VnEs453h6oAykBOFeeoXAUs+7VDxoPtIkLZ
MODP0e81zMZ0BmeinYl7fRlklybKcEfGs7F6ghJzk7d4oAsSPWKNwdYcWqIdn5oKShxRgyrmdAOf
G+M0wWItB0wi1c4rGEOcNPPDqd689FMfsxK7bg7IGnGophCNhylg2TR/HiZriiUy02oUyygdcN2K
bWrqXTU+Hd859cp6WOgLx8Mun6Edquee9fj9lvnn6Qzj7kcXWo3Snpfdj8sODJXkrEU518nbztlA
nw5JckoQVTs/nfUnfgYTpoVbeNOqOlcZY8Y5UXzqrZihecy+Rd/ZAA1rbyGzSkl9wVGW8x3+dFhE
6gArx+GV05aDfu6l+wjM2dIeQ7zxvDMaRVvea5pwUjMS8baBSLkggnfD3K5X7nXziJ1n5SA+vWby
wXPXebC3GB5OSxByaxRskzr7ibi+x+pS6HNd+7XSv1QDz0Bmz6Kuv8Li7sRv1bnJE3/uNWcSG6bD
gszu7FNmqyB0jia6BqtPqbYyTKvPptlrwGuCrRXSli5w17npvWU2oJTmv8dI49EAuTD1rJNmYMRY
dz5QzRmi5RngF05ZrCyjN2+YSTHz9+uNTk2g1Uvjm5UrzBo0htCAhGHcnPMiWN+MgJjmosohL8Dc
W/atSi5x9x0Mp0z96QJ1XVeXutRYKYMDIoRHt15xtxvTQ8WmNubWG1kR5MpNvproH5L1v6uTzZh3
FeSrxHwa6A37FSBpHukDkDOtvNrZrqV9KJ18AfAGSBZjZNGnqM23jmFjeAr2S90tq/ZYx2cZEFi2
kxmBMsyyZwbWj9BjpsdZ6aYCvmxQfPFSJkvu67A9tMNurNDbxhCOeaWYm8lgsA4cASY1GMKK4OIb
fxwKMFMsfUWEjev9chogqPsdEWn0DHUpVFzskPpvS808Mj3sWDxG6ie0AYM1ZFVR2XXbKNo04xpz
wTT4iytERM/WZaX13VdrhWUdPvhuniPP058xv7B+GoK3lGxVDosOxGB/bZmgFDLVLKgFHdmtk/5I
7ik3FtWIHInl1054XVVMO8W6lbivLc7swz8ZlXRjejRNC9ibiybeqt7alh6qQU7MEqvGOsL1ZaDm
aHiB4jOQP61BMS+gtOcxOGaMgGkSBMMDn6lwAnQysL4dOVrpLhiAii6RR84hTqTts8PqXqVbS9mB
iivzvZWfmwlMQrQI4GHym1pd2PrnWM4t9OazMFlwh6KTqrtDHx4H7he5ISCH2pFFNbS7j4aKMStu
VfUxUM9XF6u8OFyimrqCHZgwpIvQ6IhBVSFdDPVOPpDVHAKf2OD+s9U5sMZv1vwC2l2jlkGeb7cV
TrgN9HZzzfi7az9JWJjiUkgZ9TGYwB1IS6gVZ+fqDvgLViEC4b4lTPLP1vcj+ui8Q9zHiSX7/cTP
j2q1yDXECdRdKz3cOs3J6XewNQcW7/DbmWZG7TPyOO+qg00jr5Ix0QZHgqDRPJISyzRPW0vZJtEP
woE9lkt1nsyxPQvNgneQ0DqEQlRAfxEtknQJHV34Zog3thizRiAopkhiMqbOsI677WiuHHNlpiel
2IdItaQTgeB1jtj8YRhfynBJpHXqbA34XRUDUqVaSH4BDcoGsIHmD0tgfaAknKbml8IpYLmfYl8G
rhd1qpV+BN0RSMdES/ZjsYkwlRAuW9N6zzvtbL/+fYDDFUvtnPy/0N3LzrVrX5BeuGIkd4+0OlWQ
9yFlTpeiZdKjq/Azh7w4MlbOyn0qzitA6lKBReaV4GTsFpaBR2/r+T+COFdCBsg2KR5IR/vwKnmJ
ntvZVDXKKNjnjjXN501y9KtLXgm3kLlpsHIM6lN3vyv7F9nMrEYQSMQpJwwLzPrIGsQOaWtn1MjQ
q8DYaj3TdBzLCkBEUphcFMebXmNRfql5YcxdYj/yZx9DT7VwDNFfyCD2+LZ9WDo+eSQNAhaXx7In
dtrHcJLyl9bO7jd+/9PZBdNpHDT0rFjMWKqUMDmFhTrZVvZh7JGHz6hKI54qd4n2B1cS/22NCoHt
RqBePWWr03Dbxskk3Ero+RDKQMfl5818sAYEO01bc6OYm4SBQ8p4rGFulnfkk4EjNBdess5wu9k7
cYxWzpys0pnxUQ/PsFnbtEf9DVZkLIG0N1graawBxoHjcU/9kjB/Q+sflyDrzywappwvsrXLSXuY
oTxurU9XNOoQoFg/zR1oyDJc2a12UYNHij/IwnbHljE4Qe0bgkPeLCr7gYYG2T2vI5ZWZ7gowQ26
tMPcVPXdQ66+RFgLJ1BDqQJLoGFYCvwp6c9Sc5CjB3rVmc+cGcxUtEVWGpinauovsIwbGMyN6eCu
vHrGpM5f1CtbP/i03SvdJlr8SM2egNxoEBvLKGHELdFC13Tw0HFF6A3wRByuiKMN20ciDPbxk6WZ
FoB0oBqzn8jQuaOa+KQbzzjjVbKQA0fHOL4hpIDpq4IAdYESWDtfLC4i1vBQqSiSgQn/0wv5vNLR
oakXTKzo8pIYM8HCcx+9BpT3MDQrMFAk4TJtWll7Pdtbszv9oT0hjBkAI7sSzDLE5yzbiFnwBqiG
RrGebVr/ZiN5l5xZ55Kq9IXIMJwykAzOopdHU6YymFUPpcGo/FEjffBWLO3yfieqfJyoEm8bbzwP
59hupGELppaHUYOpBz/NsFaPL6IC4TrKHeLsU9wuM0HYgkrk3ONkIdx/+aXL2BWtuTXev3wSo3Nj
MsSrAzIbru0/YB9yXaC2LCIt5DOZDFJ77vcneAtYWT3DnqZY/DPA9rKtz01uRkOriTKYUEdPaCUX
cPNonnkmW4fYuVUbnVmZPDX44DTPiBjhRXjGM+MN8cfvKCRYT/gcoHzihnNnWb8f/E1c0j2LkSwk
pfZYWYgflloPGAl2CFE1oOfx1uOuVpolv22INF3yHMK9HW+RoLtgDuwVCe65ecE5Mq1qNm47D408
RPBE2wQAiA1CKg8sMpjHy+ohrJj0shPJQHqkOSRlfgNMiGNU/h3F/TCrkcOI8SQSlS5ajslHCvDO
qbbBsBEGZKWYCzOzam/z6hxoGw6Z3EHcCcKGx7W8V/hz9W1CkS4TX1nQLhAQT5+GemCgs2K1z1Gl
tmeyOPLhkjXhdPTYRQowBcsIyeC8QDT/vzRaoSTi2+shjAJSz+fSA5dyWy7HG6RID5Vp2l9LHVyJ
tw/qd+8sW+GYZf/ovdNkoeRHM9kQDoNFEr8pEvXbmM/E4MVNCJYXKOMofnYsNQEVqMpSITeTZo9e
0QBFJcT8g3JrjA/hxQq/MlTf9ngW3ZwVHKRZOFXavYfMyiMU5OEV61FZ2e69f6QMXaWj5F7LYms5
O9lYhiE2Z+CY9YDg4hILNbfPDCZ8PgALsPnvte/AORGZPomsz3DpLyEdjsFPIXG0ZSZR638xTL9s
RVI23gXa6Rz3nnNJ5a3ekR1IFwdu9yAPa0eeyUAhBqH1U/ZN/d7zMRDojQbuBPYwG84FWT69fgzj
PWnnmX5C/BIX9YRJgLh+Q23Ny1sUX+TT8FVHLAw8QqgEXsznae3mwleZVa+E2EGVop9TExxahsCA
aW9BYehly5oGVugnpWOF0EO6it9gA0kgkZeD/fSIMg2wXqoJEhaoiNEKAXpTom0cVka0kNSHziiA
EBQxeCl2FlIyGiELn6O/Jk9uUtMEojxrA+6y9qn7EOHdY5gtNTiuvYMFAtuegtwNwCDzxDbmhrKP
5gxSXvaUomhqc4gymBTgAjFJ4j5PsFMGw5LVGFcpE5xlE6zIDdbKM/bmno7eLt9w+IQS3r6OolZp
WZMaF6Fj7p1v0WJ36wJ+R/WlN908xa755i1xz22zbZO9ot2FbZiJrRdtzX6j6uCfZ+SujPWvXnw0
5ttD7ZAhtlUqCMyMPoxiMehzw/wYWKaCvvPVpWjbAuMi3Et6MZO8fekcWG8vK5THrHXAFIg6WbHP
nfLB8N5CG+BB42MJzBFaPDJj0aW/RXenIIqvVLphDfdU6HqD4K9WLoH7SH7H8PgmibhboNtMx9+s
pa0RctZtSHhDug75vGTiqBi7ac0mT6aVgwtMZlm9AUwFEZJJRGafRi5t1oBEbbYPumNmdmZyhDUS
AdBEsyOnRzJKFjEPaV9dZHcP3U9oumCsUUfzrwWIVxZMYMni4FHjqxClnKbyiu0FHYoxdI5ZxkDR
zkr5mUqftXPDwWwweFCvqf9ZAW01b+gMGnEDBzjL0UdvdJuUh7scrRsxGjBR09bnuNikSGfAFutU
1cM7qxChOjP2S95vR96KBcoRPY+QhoOIo+ix+L+IGe1Djhx21FC02I/D0/KCg6g35OjNwh/2B6rV
bs2Qf07Gw8BMq9kl2rJgwqxSdH5X/kbPkcqi7YpXbH8cYw9cclIXG+FXZHstJtq0+Oa5BMGhhECL
tYdWrutGcJONeNEm/EBkjPyVMxv6rLqOvZcp8CPenmKdPyC2Gw35kescMGfHVvaeKgKrySLAutUq
UN2b5ans0FjGcR97DJHDLJuqdOQmDOHOEQAuVFyLaE2r4KJapKEPTrJ2UGtetxTK584GAsHowjf2
wjAdVV/iMY/m/OtFN6f5gY2sZiwxQC4yPy6PYNzFcFMLLgQU0MXW2skBgptRBWgIHCBZic1CqP2q
9SXpaHRYYSNa8tezfBekB8M6YlwkKvbusZWjnpm2BS2XhOfXolmBfl0GD0k71C7axI61+pceL1OP
5VSAEYrAaxANko4UiYmcshtMdi4MvYr0p4WDpO4YyWnB3TcuWbQy1U0hXasMbcXGQOkCOdLe2AlC
H23OXBm3ImdGFW7z9neg/k3CQ9yiBE9pR61XGXFIF+uemCDSykSHpSmvMknByHzGXH0WIVotC1No
W3owYC9xH6VZvFSFXSdx2Gv0YKxdOpyR4bY0QUrlJR/iLOu8W2nYh0oK/5qy+CK5hLvKS/WZISmn
cRSuI2rFJJX/NN05+cn4SGQAVKUCpIF5vhqiH/Olbc1FXOZr4p4PirUa9OzdjV8daZI2X67Wk8vl
SQcTlvyYmc8qAY/mt0ubeY5feNsMxn2YJPuSSjKQG1aqyh29+LTBxQ8mprvYKEnBriItxP+WRuRu
YLIsoF+4467zVS5TbCCFvnJYpjQtD1wZcWgOC1rrBfr/qRpo+73fN4dWbg6Woyy93L50aiKzcGk4
f+c52kDNl9DNYAhto4vfj0tJ0cGNOks5otyU+qPKLhJJhp05kImsRVubi54+S7A2O86aUq5/bD1k
1WCdLUfsduglYvLPEb456MaGJFtbAX5RIH/IzH2mTmZ+KVRIsQMsOrMHvtjPwwyajDUssxGdC9mz
ro30CrSk65XLfGQDzCqqVt8cxlLbrZSEzEFt2HSytI/9dJe3AcFh4ypGJtggfFA87k22CEPSkb3m
8FIh/VGTRZNry4aeswDwGuj0xll0GhP73jpYPVrTOOVjt/fDfGl4gH3RI1uxMusLEZuT09CNaA1j
hI/S3gw2esITQYWV4HujBXOSjxj3Se/1Bw9TELTNnQFDQI6KeW3BFIX7KNYYWaicKwcMGxllxBMv
Il6jwC92HY8GhQkAPZVMy2IZZhbGM7BEoO3hFi9aG5AW64tRIbleiIBKsmgUbkoFz7fd7hT9Jcnv
EaBKLs6eH8UCYGMRQVDB06pYejIxdakodC7AiEqJpS1Ix0/3R5QlMbIVg71+fwp9puWslkLUhr5B
m4QyMLJZlBus/aA2srfQmRvr4cGJP3L6qsGhcyZooz9INfoHgiFHEzoNaK0ao7PBQNVkTTyM6MRq
mM9JNAsbOpwevCtr9TzRpyrZFDa4sIE7W6XccF4O2qWCdDAFKWGHQEH8d3Q6rNz5dCn2m7yZ+5Ey
MTBccQJ7Mr0xnWYwLtxxO8SfxVgt+EHnxGzOYwN53Uih2/7oNTMlxiTh0bZ2brBNcX0wTKVSniFN
0ip265wfFn6FXnSj/s03VpZCBhibS2LrqQi/2vFC0Z1EjxyPb0MGWWAhsmM2gQwtkLqZ5yfLinQH
m08kxusRkwEwcRmUubId4rGzECIMax2Am5fMK7SdOoMQKZHvTBQbjkXx8Y6Ca0MUggQD30Jdbel8
bGjnxQ8X0NDGGeeD9mzJMOqE/JJfMDcpVUL6UCFpiUkbZDFGosngIXnH7jFQUzXw9gbs11zXbTbz
OmmuBuht3X6RIsEb8QpY6Sr3WT9WjNdoKhFm50gUgoGqBDSQip49VQCmYqJMgEC1olLjUSqRa6EX
gCCA5qHlM9fTlQbUK3ejnV4q86Qc6DZo4BgMzgvzWubswYLfDPCxyQxD5QkXdC+jTmYj69xMREA6
9NEVHyCHO/jCcrgENZ0xnYhiMXZDZpqRnOEgdcjRrltQ7CwIxj71Mvqr+k9PXjZWYkGnqFTmwSwr
RcXK/l6Jn2ULclbbwvC6Qa6v6IQBAlEipt9SwKSYEbnScYkx0c4rSkMLHVg/VHMP3F79qpOtBQCt
Z95VsZuTubUzflYNEIkmW6uulSd2WKOsCKeYsXA1ZbwpdYmK9qtV3r4HSzThYz53NimmtJLVXO2x
hYyEA3TqNi4/ahNXGGuErn537rPtD45/j51jrj0ydV8FH0rxCbTCLu9SvOfh12gvlZ4qxaBhYcyP
NCFXqQcrMAP0HzUtQc9fZ/2iqXSuDCQUvbtxWpf11I/egQHufhtEa2KCKmYicviIuWdyiwcIP+U5
5UtJolNfsNFXX6nN7CFW7nkI3hXmCFaLWQhJwU0xG2SEEiDbyKCI9/K3oFqwzDTMvQJRarCAHQ/c
ovc0R9QX8N29x+5kmV8Jauh4dOfC/OHoAbqStwFR5c9Xb02jQLZg5uYzjIWYVONyDIJXUDG1JxKK
aIP0r2sQT5qoHZTPCqNBDjhE+VWiP5upVP6VIgMNaeZucvLGpcAVQDrkWYqOSgnT6zNAVS1MeOol
CMGuY95TymwWqYDZksl6xBFavFr9bvY3PokOLwgrY9BykUQgVzBNjU0vn738lhCkC/wo3BIBq5jk
CPEGsvUm8ShbD4yHZH+ZsJmNTkp0bCFqTRr1Q1Zo/6WFz0Iw5jsCfmHRx2k41IpqaaBnG7RpErhT
m01ATRXqF/CjZUJEpByOGAZSmc8CR2XNtsCwP/hbCP2wPpmvhFOmz6ha7KXGQ/9Pih2j9cNkrnFj
N7a/0Dxzm9LvGlY+8xnFuZBso7hirwQxsv9yW4EGjCc1e2CVoQJNIYJhQhFZaPOnN5BE4GarPitW
UTkT+SE0IhYbd2QVR0ZVUkSYykEnho02I1mR9wY1GsTyxEroH7o9OTcDEspukW3wOY7JAjazqNjV
O/+mlM2L4WSGOy+4SOD10LQ3Wxn3Iq4ePVtnDty+e1z+jOBeJbCfDWMKQ7mJhzzJv0psKR4/cub0
/CmRrAtBhH04EbIBU6eYLjdMxlWIOghdhUr3FMug9AMU6vpdC4uZ1p50N1toykXS7xLpkpr6Vtyb
mbwV75NV+Wim/46eyscJblK2I4XK0T3V/Ss3PtPy0Fge/CODoA3aw1+NEyQ7BylRb3+qf9BJJBWv
ZZr8ytZdtd5Vv1XdYw58xtqmCGEUjenib1zmi0F9RNFOCtcFn2/lzbXAXpgamgjlr2X47T5hnQGF
Ld0tn2Vg75gmsLZjGVNvZWdHFA+++8reltgtk2shrtngpdP3DdpNyT+TBJHtH79nZ9hl+pU3ZBg/
Mq7ZdPjuEPIlxReg3zi6ojAc4WLKB92uCOgmLVldW/29og5ISD+sNH1vs0hh5l8rnIifMtdPiLO9
dE5yw4xq7xYXs/lOi1XR2xh86VsCTHyExqcj1z6bqSK/q77FG3NPs+cwgIPqrkZ9ERWCIqPFXWTY
N5VTGiUz09+pyqU1rjUzlBhu8aU1STfb2AvVO4TtRaV4H7ZhQS93ICGdf7ew1x1oi/HkMx9x1atm
f5a5MjW4U+PoiKGNfaIjsws8lpxe5XXwv5PkpSQrdpqNfknQd9OsG+NRrdc48DR1K5MWooRbVx4w
1S6L5hnIiB13cXSys43lXnwGb1DtOndbsqpsD3mx0CvgC5vGuGgNIkv5Ppq3Dv2Ckh6goJe0jLbC
8KY6Zhh2+OBd5Vmnmyrfx8pnMB7k/qpzEDTBnUdG4RjA/1w4v6pj7JQRMRs3pvjtaPSiVfpuWeta
0Y2hCRj2wPuT2gdjeWXYByGL00kOFoGSzNN2Jss6zIssUTwMh8wuu+yWKzfihRDAHs0QCxK+w/Ek
gYUUS4ubaa9rhkH6LsbrGy5yh3WFsWO3PTQfCRv5DscPna3Qu1I3RkvXOPI/yugkOzeTUaxtMKJM
OdGRJsQno7xb5sEvYQ6d/WKb+Kj41/2IJHIFXM/2Tz7yRSIjHO0YGvbMlanCl1xyrMUtVL89tPyu
O5vxG7BDzDeaNejyyHLpc2otTs/2ShB2nv7G8DWLn4jrL9n7XjBvUCzYvjVT3Ierr9oSDcqiwLLk
vKTyPXivMXyaNt5UaeckJ7qD2ZIKxIdtXHKWZtpPzl1j48HqUdNUGVqeLpwHbLcy72X05ENT6pGG
g7Yziw+DT049HWjE+sFXXpH/yNqnad7zgQXMvEznmIHcYVu3OzX+0tnOp0fPvxj8GqRsM1BQm73e
3mTulfCbw7EyZqqHJ2EasJYCo1cfc33PgKViUoyBEJkpgoRXgoLSdi8OC7TKvYQK9RPcDfWquj8y
X0B254kokove8IX+5czKEDHy1WuIdMHcNhsdYbnHU3uy+63nvvRqkyvMx7Kvwfuu5aXRMf7O911/
CImLaddheIRnTANvdysy6jBXc8BHv+Jtak5Vs/fUnVp+0GPLED3D8CnB36SM0rXvtnmE8rJANcla
w9nGGRvidaA+eFbj/Lsq18jyepvM0WSSIUEiWAInCanGDE8eAWYbBaydci5wTiacxS1sSHC2kNqn
JpznBHoYo9AZZWFu/8fReSw3jmxB9IsQgYItbJveiDKUobRByAIFbwr26+dgFj1v3jixSaLqmsyT
0SqRklnV7/KALcODSjMrvEvcUyF2HG2d81qRAYB+0c3/Gtb4ioxJOsAVShTQOryyShwJQ46Mg+kx
7UKRymkih2Pbv+OD0DMzrmMozgwPA1zVSXSzmHFTAf9rB6zC/JpHZ90l+YqOmkzVg+wIHLV/nSVQ
gZpmQNuXwq815aKy50T1/UdZPLkMFqpjnDwvbRovtm++6FIjeO6SMexSGPUoRv2GvIwQ9dW5yH5t
HEk941+FsdBVz8N0o70rKX+ShyR/JKitCLd1vZge8oit9lmmVyf77QTrffN9dL4r97su/2oE/cVK
DKQKHuPhx0vHFQbXpT/sjJ8l8zCnD+ubq2O9wQVrqUIMhvnxE4ZVxugftolwEy8pWVLZIZTHXB/C
FpTZThDo4wOv2o0z2fBPOr1KybD7FgeX7LUhdwGqognjDokdlXzxlwXXDqVv9c0tym9+iJ5KODiA
ahbGLCTjh4qpiGKZeOblet4WqAEhlB5PHIXdPx6auH7jGcjsewNjVvk6MdfL9pa7nwrCUZ9VdPZh
QlOjNMeGP6nJ0t28OFhj2zuuY+qPBtw4Ilyy0SGT8enUOBLY0LCP+scGD/qGRUqQ2vEnif+cMCDi
nJh8lCsHl3xJ1Gm6AvZhHOwJFwUHYxZVrFFaLgQemQkpvPJve6eaNs6UoAcJPvp8fgs867UyG4ZM
LCut+VOG/cI6fJRcAhYK5y4vLhO/sot+TZm6Kd+5621so4MEG5QcW9vmkS0Rc3yHjUsFMR3cFEZc
MOaHXNYnb6Q2qMpziIo+l2yJJTA9A9E3UoARVGWZNQ+eHz6cqy4/d66/uLE2sVm46He8h8R3UM6R
b8UvQb+XQArQyrL2Wbq38/Y0DvZ5MFI8dP9mGW7nqdoaDCkDPwFhiIoyhhAS38aQFsXHDIi2AEfr
znX1Lu8JoWgq4qtdsa76Jwhk+9mPLyKMHlvZPeoRAkcw0XKfdX6NgEr3nzqYLz3FkY4BCaTmpqM0
7arxWKsPE8VAPlHXwnfqrF2hsrucSPa6QJviIhwm1M3r70POekGzbvZXDAKVfz9F4z5ntKdjICJI
rSaWOjYMoER/muXjIt9VuGBSUuOK1PpXs0Q0rOe0meCATW9pUuDcmc8dGg4xYprU52B+UVm0ngui
kUoSecjzSp1pZVYaVfJ0aNOvHlcYI5uUTAmsfns+ym2ZYVQJF2tc+R0BQ6YdrbCvpH8uwxAyQaFa
Wcjrol3KD8pLQmppdCcg6hiJ146FsAtwvdFP24D8Mo/IL5fW0KUYqxA6+hauZWQVLXkzfQ2U39+Q
zcx5xAfNLNaibgxH0BNhPbPDJYBID/3VNLD/dRnnTusNT5jc+vzJaOZdqUgq66KzLaajbLsr/sS5
HM/IM89mNvFAifui0I80wDuHlDqcNbhGIUWM5NTDTyiTJ5Nsv1oab9k0XA39O0q1H3z3BbyuK6cn
K8pOfRXtHXK0NMZendnn2mmejTr5NTLirrxF3tsO5+DFH6vPeiCm1xu+kra4VoLvDnUpNv9Bdg+D
MV4GIS6FN1/iFIkxp6SOidljExZ4i03Ynr5b+E4dyUaLBt/cIHwoSEHK6uyzbSoOEdYWI5EMFDTy
GkAGG2nRkcz1wZOAJla7LMlhLfuFuuma1dEdoLNPJgQbYeQfJL1i7l8PKn2eYvMvs23AX2l/aYO/
UQzXXjqPpeNCou3XnjPvB5K/C3dYB+Z4j8MMVYQJbcx2EOJRXvS86Lx32Smggi6RgLoqXYd8pwfP
AD/rv6N4wMmTf9rhGbgM2y13kcA4kDHbgOgmAa/EeLNUfSXUBia0fc6j+toFmM9yx7qVU9qfrHuo
+9ymdXmLhrnBRv09GtPPOBCMgkDxUIOdO3NlBkzlA8aHWdf9a+ql3ECkk5WEs9WpVOcwnF98lZPd
MKlHAhARNhnOv5JU31jjiBs4QYuagF2bfavAlkMkzQ4OzdVp9gnVy2quWNU4bnOskptNSFWAsB7w
AHktai+teO/M4dGWzaGZIPdCW0HyqavkZNHSdhmqL/QnuWTdLvPjHLukGw3Q+py9B50iMO960qZC
G/cdDJKK9QjqKt6hnWzVoRyS9VzhtNfNozlhHE9iwCfRCmfJwbeHsxfByjeNdRh77wooVxbmKzXw
nJF9aw7trvE6IjNxCLc9XVhyVjRskyqPYHWeBAHufPk3s48l2RHIUJ9rp9tPHdanzjyK5G3s+XKL
RjzN3fhuxi05H7TaSXxvCvFdI9ItTjIMURYCEa7HTZ11h0UKwFi+401j7kj2GgD5Mf30IpbrDvuO
pHmIqubYq/l7JiGBZ/whcLzD2HFXLgg2jxvaqdZF32NXwhuPGkbk811r8Hm789mJzZMbWafOh+6h
oOtTIPhs953kY4B2lcFYypGpxBM1tgfpZzh3VXKpE3UcQE6OAsktaASsg2E13Y0MG2NX7+2p2xoR
tCa33CUQAnIdXOhq8GcdIqO+LP+3B5TaVwkpwgMrDnVxu/Bes5NvxnmTSYMh33hokxaNkD7OrAAl
U88aFD6R8VugSkSRCm+lQe1nkXiwGsA693F5zOJtaF+IT+aPsXOA/9B3D1ZJG82cRV/IAm3AHin1
XY3o88CdT8FPa781SxuZf5bGzg9vlfniu494a0T8PCrBEBigRXhumH839ZdiHBWlPUN2Blveu268
dcbwYHqIOcdiWJO1MFY+pI4gFnBWWWBCysIGbAocFMED/tkuOA4c7JH66OyHBV7vhsxQzKODy6sv
XpfJZhQ8BfQLNmiNsX3o9fKCHCajNcmrbQP+zP+MOGw1s3M27DTYcUfOISwTWz1q3GNURXpC335H
ehaefOqgc0zwRAQ426lBEKfb1vjgh5C9EL/K4rni4qnw2/rE7OpVwCXptAFi8nM+Pfr1pjP3M+0s
la8mYdtpXlOx5+Nos6MR3ovos3H+LBt5+bPvfNbO1bPpXaH3mih37aulfvi+5xHE648crGXkv8F0
w3c0t2jGzlu1kOTuSqCEdazWIPq7kWkZs3lvi2wcE4zJijhNLyMqLzeGPs6goMDAYPiksXQVuX88
4IHxz+vgEuJH0VA4tA9tHWv2QKrunN0SjwnSH78RRkCBwTj2aL30oCMtrjF5Z2TPJbNj2WMIUfji
BpDN7eKPvrWEjVoUSFzW9TJrYyrszl82IMyKiRqRPQ4xPob88FPEaOyL8giJU9isvpJ45FhO13Hp
bTKCeBrWc56RkVEdbMKH0WYhlwZ7NXWY8dCE8+aiKyVxgaeIfc6oi50bZttEL87ZZusxv5Y9/cJ0
QPpBIhoLYrI5Uhy8dngDtUzqA0jYAkhxdASbPDJhDxMbLZJeRR4BGtjeg6dB/sY5l6LJNgzyjsMo
2Y1Glk4vvP3JViFu64jPKvciezSslzDJ2VF85smvad1ER0PxEI4HsnWDbcJRIb1LIj8qFzhQ9O1M
DzK/x3fCCpFCfq6gEquvBe1mYWnr7sbuoWAHM7G++r/fppOT+Xuk/g3itQD2N9Mt9XAQsvq1iHB9
3yijcvkTmW+eBU/kJeWoFteuZwuj8fR7OS0SUvPh1fPPPh9DHLYnz/jJNHHCr3H6ONM2E5Qx2y88
HVKeYuNRzc8RbGoGKJn1mbJ0iOZbVGJ/hVPNVp+TZpV47ooLlZk5m2fjRhgUYvRrnONuMqCE3EaW
shJhH49j8NmV5nZOBR6u5wadTJP9jqSz9IJDV/25ucvij9X3ZGDkXBkOQVXMSKvsGR28RvHieh9J
xkubIyCa5FkxlO1+Ux/CPdIO1pnYXRDTr5XO1uzwtqUXPE062y1fpS6uNwuDTItNRK2xjN5aWe3d
CA3jCOFL9OTBQkJNUZ8ijLU2sxVvmCphlomx8WD/s4pNUFmHwCB1ED3v6HGlim49ueExZtoUDs5p
TKuNxz61MgCakYPqBYwknWGbcAUPEHGdZCQJhL/WLjb8o6jNuyEaHke2cZnLw4L5OSfBc4zTAz0z
6UVkOfWSlfU1SjgvZ+einGovkG8YIap5SgxfxFtp5lteNZnjxbZsqJWHelck3maWGcIX8V4pWCf1
SHA45Du5mwb3EjV4tcqYDcgigGAlE71EUC1kilCPse+A+oPyYF1FyUbXVzdOSWUk1S5Gc6O28cyW
D7ty6KKwQ+Cb0UCbpgFtMN1a/BaSkSfcDk91ca9kccYCDXKkNrbeHLzyrw7QPQkVxXPqrWYTVYAF
F8SCiFWnsK+JuYIU4jpQ4QAh5ACZZgs98MgBjDwyY2FUDqzasOBU2QZu0aqFC+Yuo2ddr0tKHGqz
WJ9HEmCSYrhoNW9yVB5FAvkuYvvfi/Wgp80whEeDCRDaXAFcquHnjYO/VyA83azbyckH6smK3Tbv
O2Zpc5hvglVDfokTOhtDTpspIF+dLtsDUkmDs3GrYT8N2F5QZOhAbXvQkSZSV+VbiJdmXDh3nody
nd13Ceot0nJXMwliZDHJl0Qkx7yWe/qSzizXfkf0m+Hf2jZYmwwmqdP5RVAFX5NkP87tMZbkf65m
4+zR0HmUVSnLx4kZSAD4x6SWjAhO/x2YBDkoTobFovxnpG9mxdQpHdcDvtjUZz+EUTFQ2OH6rxom
TXUPmVayg7O9VbmsqNMOYTH7XSLa4vTm1wQUfyiW+xNOUb+7d7o3jy1RGR5a7yl1vx3jo6fnT02q
GfHYpNcE7y7m/JMr0q39GEd3UZmyJZx7XlN7qVzjWSXNgflMuUlJoi5adbe0hlU1rwP8OiMhKeWT
DVCm32bJfQ9SIVPv1vjciC8/u7P7X7fYj+rNNLaJ/SxJ8Cx2qfnQNN+5PCxj96kcDiadnG2ck2EN
wjwUryHE4PrR7dJNTrKKqL9TdmZKI7iTn504L6ajCFw6ClBTfhUDivCngI2Gi8owdBbJSbTSXbkJ
fELX32PbXQ2M8lJ2c4P7bS7eTAxMWyfvjsrAN6coKF8D86U1xIr/AXgPK8LdOQGaJWwJ7mNd4EHM
T54gewF1HG2gB32SksQTOATNlvAiksIbIozZgi0/Js8xT/gT68mABmOZeO+VQn9u9+SsX+3gYUpg
7FNcamDfOBDZQCDFMr38p2M3Luz2oDlCjdRlNa+2GdvIHq+RcWkFGr9BH6OGFJYEtkEUMcCFuw8r
soSM0Vh63eDfc0bWYd5LwX3YBh3793Ynink3BvZmGE20qeO2qtqrYX+EHNM+g1cw5SoYVnaQoP5q
d0Ftb3svXNuh2grtrPtUbvuqRpP9YU+0JXBxguDSqpfQiv/NwUNW+kj1fSif47bBe2DKkEPVxveQ
fesOw1vKy2eVN7bUgaDVnYEwH2Kps/sydR4YDZtTxhu+lBrYPcjYGwKCU1AR18hI2eSCm4RVTzYJ
jXWBziWPp10eMrSP3gvkTgmyish5s9AKo7KqST+b63I/6QA8irsZU/hMqC3UTL7jNBLYjvges2tV
k21GogY5vbmFaKvAsM7mqmQNH3A89iaTaY0K5W+kAh1IPVrOkwRu9cjuF//bsmZv+olb+FWzISok
axZ33rRTuBqrltg/jJS8OI3ZoiNjMmPrrFC0WCcr41GmvDZWscVf4KqjFd2l6rVKUL9h5KC808ap
78EJ/VRsyEoL403+Z2lKb/E+dx3hSdEapdkyUK22feP/c+jA55HoOkPtK3/ecGeRC3TWcLs9kkar
qDs3gzzJFouF1e0UwRlTDjrUqQTLDfYw2blPY5Kgup5LYL4HOfeOFCRn6uxO1rEUxZ3lt/eKF05H
3CT0er7bPmSO8znl9V0FFGwW946ADePzaPyzanwRy0XvZsZ27rhmWkYlzXjJhm5XdeQqZeISBfG1
7sXr4jyyFSJHK1EnmfFQmBW2ECLqrcvyBIjE2veT+UN+911YRuDM5L4xJx40DePLA7OmLp6AelfW
x2H2HmbnLgzirzktryGDqdxo35jXMXkuIfFrkBJh9wOyMdbtNSsdFBQA5/iphpi+l8Fgp7tLGsBX
ShZeQHOJiK/OXoIOyFaAbjl7yYNk42OLSpPxtStbMCdUK8MtA9rSGs4hm9iRo4hCVoW5MJ22ZdTe
W3GFSD1rTzxA51546EwczjQkya54FwgxFpuB0bybPrsrd4B0O59ElR4YpKLAQrQeNA/Ko9d0ucGm
prlraERVQpadl916p0GcEdk/ray3bhS9OZH7GorhKWQXF5jPBAA8ZbxJkwFqK2Ce9k/tLI9zRdI8
EvD6PaBp0A5Tssw7uRM+sCTdmQ2vumwurli+B5SdhXguA8QwYnoJDOJcRou2qVLZmz8nO+lQGXvO
3xCVBzOrt2JQ22YIn8bSf+XHXlMnutgooqIaseCAdtPIYNXlFPueN9wHATa9jlKejddjo1pOHVS/
EYbDpoK8iJQ7tr/jluSwhtwg3zhXmdzK6hGG/1qSB5HysCXsOdu6PftQsejUl61Z9RShHp/Yotld
jZf4yZ7HhznBKoadz2hQkS9405gweQREDOOTDNgJK8qeG05Y6q7s5xtSOOrz6Y5vPtrEm4ndOWO8
ydpyM5Ei37k0c7N/TRFQmFYCzjW9w0e9lQAVveKaR/kOZ7kRTTeNSCGJnS0aVxa95MqHzfPMGL+L
iL60rPOUBneuZhLXMSUuT+FMYPgAwxS6ogdW1BsR/tgci7X9NdPMCcxZ4WD+NWa2EYO7T3r7NKX2
SxaZW7dzD1XF1pOMVkD/KA+2uYqehdYXdBB/Uems7VgfNNx4f9j2fN16ItRhtGc6PtQoRWK0WQnp
YqmVbWdXf8Vabgf/CYnfuq+zS0Nto8rzFBQsiFh4MJWFWX7wsXJNbsQ4NH8oe7IJ6vBlGgtjTUFy
P3hnEQgi4xXgH0HTxvTK9DpKZrKk0UXbY36RSfs4lntiZOFIjqFxyQsgoTaClC8px73N8zvnOA2B
byi2xpJo3JTLvpiRuMziXA/Y4joTIa97wof95nb+3/jnE2xqSeZRzh2bUQH9ggnfypH3zeA9TYt9
U7u/y3TNSsOTxX6hjuuHevbPZmheSnPCijnt9AiIyyMZu+wfFvFATVc1GDNM6OJBFtD1CpBUjjS2
ttfuRdU+RANQBszZIsj0lmbkXwswQEQhkEIfKqO91aAJxNSfwAl3/rzuHflWNlhBQ/Y3ZdqumEmg
fJs38lIUyK4l9WqEOQHfSuqgi9LVNUCppnLUBmgL7ZvbN9uRzANuK9Z9ibdKZXfs2UHDsBdTCrYm
IPQcF0casBHvwqeupotIumFd59N5ZCVE4vtnrcmJa0+yyPdu0J7tsT9kNnRmZpa9m5ybGGlmR5i7
vKtHPHpnEaNPKthfDS4BOdVBG1B9uXQMherHY46vrRV56jm+vpJLkMyDinWB7vQlfM0QLCbTd1fl
22oKVqDk7FHv87ncpminJuUQdSVhC9hgJqxV33hb0+y3Ffj10uWDz9l1he3OdBC/lOM6h8Cfjzua
yUNL6q5mxu8R893SkePDPNcEU5l0ZTWGhTJ990EnthiAwJjKj1pCcb8ZSUknhTZCoEiO4jUf8VZl
HtO/fB0uxkkUf3WrwS28j2QzhGui5wP8ehpK7QRmfKm6KwabJEcNNKIuUwV3IS7gqlPMSexFsoYI
u/7UDaos5FuKptYmnbVQODYq2I4zYzA28wqDraA5ysmvnmMc1H2yffNtuDomF7YOYN7UWAeRryKS
pGYgMuW7b84Fi24Zf0zJVzvf+mVElIMx9DD6wPPjt/lZGN26pMjl6sKlV7JvLLfSxtbpnUzWUKqR
zGcYuJsu6uxnS8V7QzxaHkl9jdLQtCkQY1uQstNZ5D7nS9ggEQ1lN+NDCOjAhAPrqzKq/lC0OPoC
hQzI7YBYe7D2x/LmNzJeOzb1evyWz96Xnej3DCTMWphq7c8YfrVV8/OT6MO2EkqvQtyrhowfX6Yo
SiX8k8Hg1QI+slLEHK1jPXo1kLNcMqwpAc3V/BbK1KUM9BFkF2YKiSavLqLWDy0kyKhWiHa7wt9q
fTZCrjDLGeXKz1F5GgSq9vOyVcn4ksUOvJRZyWpbED9iZ8LaK3AnQV1xqglE3zJFh5k4RcK+mLJz
dEW897h8SEOlmITwG0YpcYtIq0Zv8Bltp+vWD9tzibnQ8h2SO7EyG77zVQ8+qNaRIMcwexY+mRVG
2n0D7Vv3mbdNhbWRFmZlBkwrSYNQKGQD3o/XL3AQpc48SQsF2QNoW4V7K4bHRf2LtZlMehkghlUf
2i/u08p4Th0X0E5Ez1+e40GfE7feZ0NFFe0hJGjn6Szxb8VZf+CNFdskp+Zxxgep/WtShBA6rLAH
RZdcgzh+9EW+SXO8+rNn06prk3UJ4gA8/4AmEQIOBnIGIQmLGxf0KMEDyoMfEin/EOFptgSOjVrL
uzwFh6VB2ZsEbgwWY2vLjVEFLn8oioSVqQ+gIBq5Q0xEvW4ij03HWjWurtbo/tneI4kcwBkNl+if
6GE24Y4n3ltPjK3lQffnlSdXbeXwmMbPMScygU1yuSscyGh2zJckqp/tpMKG4o47J+PhstvhZPi9
vQuKk9JJfsq7cCd9xsi5T48VZeawH/PoXFegV5QKkY2vJffmaozgfCYmUPwiIxBszrKtmGJAH8oG
/B72G93gU5RMqlf25HS7hqeoXhKP3OYr6vx0E8XzokHP96m70GugP47WPK+nGY+mt6icyOUSnRq2
ujDGjazGn6HOv7VFJIcnWlp0pvgWY3ozeWlI/T5ksySQK7N/Q7CUtceyugvZ2dptfjRrRGI+88Na
1ncirVmqd9BwVQqgK/U1tDCcFJKFwMp+pYT+iXSJgyWdkTeIz2JAoj1U66Rg9tZE7ndbVcOmAQlp
urxNHXytAVKJmMlczImnaPPMgnuToh0N2L97yTvu5OfZ7yyM6jn9E0Fo5syaexLhu4sQoJyj7yZH
0ZraJNUliLeDPL9VfeLtbRWei5JFmgc8q54ALza+tw9Zsaz7gobOdpyrCWGOXd9OkC1a+YD1GaPN
+0qbvyg35uy5nhEOTRH4xVHNNvXwfJEDM522H3DXCmohIoVy9elmMFqH8Lm3YObGrDdFiciyF9Fm
jAn1MHjuHe19JVZ/ShqSCIrZJUoR44RV/w1h+DcJ5gEjdYGqEM/VKW0pyoEiUrCS/UtLq7X2TeT4
gfkRMu0ZRyQ9iWWtnWlRU1sYl5UdHGsb3Lkw/PcAbl4PkaZ1rqmkmbDd8JezJufCYlDRPrl4TUQ/
/Qi7NkCbEC8INcvyQUVwgWWhObMRyahJgpeh5ckoxo/Ew2aczOTCCse/K6vnlPGUl/QCyTcfh+Mz
/jN2JVXxP+l7K7uMAPGbRAsbDSFrwijCc4RNzYYoJxcW21zmrHyy4dYH9cYFZhXmBg0b2ukusqhs
So33tq/QVLQ11cJTkJYn3wF03RLDnaQKlE2PejYsfbRIw3YsHBaaUwJ4YrbPo4RuYVXxveu8Kxsc
QBiCHA0XXbckNgJCQgKKWji8GzUEDN8fn7RdnW3HMtf1TJgp263Wh2JjsQKWNP1ZVr+xpr3PZQkU
ODQOFkjtoHNOJe84JyczpzYLrz1fHpifUFkNGweH29br2V+PIRW8Z7A/K9SdZTgzkSqP9f/vRO0k
G6uxj2nH3KhtCEvrNCIP13iokdVllF3MT/EsdDn2rpHexpduhx70qWbGkCGewcLWEfTi4j0carzv
SyWUavc1aBF3Bv1BRBW+U+TvTcTUSzT6KROYfVqLYiVvZphM4HoQXQmnfHfiiC3aGGGqSxVtVAP1
i9ChadYHW7X2ujA42Wtcde4UkojN6MUokN4M8iNpESmOZsGq3nVqNCB3/UwgiCUDxvIGxDkkyFGP
C9GE1r28j4TQrz1UYK3XPLXofeAssVlygvJWhA1bMJsBXfzQ+OYvy4GrbBoCFoMt0b6I94MhRw+K
i87zON19gXIw9KO9YpNTtuSQpTnRDqrpjjyXmBVjDGntQtQZLSgYcAGnpEDd3AdyjQLgJTP1WWgX
bBGRIJzVRwfxL83areAxZTuWrmJF1kfVms3GNIkZ1urH7UktmKyang8cL9u3etUwL64Nd88Tx6Zs
5KsejmDIe/b+WRKxdsDQZJXGpkx9/r4j0PChe6sn4oyC5htZLZPVFo5jCik3LtPX3mJKa3h4DF36
Jz8KkfQyG+p5fJjRPDlZka17zK8U4OVqGDAWBUkXsY0QVzCipa/MldsEGQHFzBULsmlRLKKkThjU
11ZFvKUIAEjM/QaP4RTm5lp3P24RUgQ6/c3llKpbODYdex63ca4FIv/eLgCVT723mXQJC0E+RqO/
BIzP0AZ6ttUZko24NW+JTWXkiCFFCI0yr0NRS909b6xC3zDOpU4C9cGLHu2qdTjIkC+lsX/yOra/
Iauxbk6bFV9STNn9JTEZaVuui2/bcsFsZUdiGDAbstDqjfZutNyfcGb/0Lu/xtSa7FtHpv8ZYzLH
c/dVdsgHCPK6/a4MBCpzsDD26VQ684b4dWYP6AbZzvDkGwUD1DjFN9HJCcs11ItIp4DhHnKmqQou
qnnMzHrJAAEMFXf4hoZ+fK5gDzgpm25c5MQOWcm8epp1muH5DLEROshoXRW/uNKO9p7NzFL1gbdL
2oylVo8HIqidQ8iVejagxmV58m4X7sPUmMRd1z9xy5VppBb/Df2lysrlmzZDHVEvVSGmc1M8RGXI
p2Eyp+lG2Gq+hChFy9pHJeYqKyIiE5uEqViIzIViHggKcywjYn3hCoip5jggNlPODNjS9jRYzksb
5oB4HLy9qjCLpVbke8MGPunaCv/iiCd9Kj/8ZAlhzNkzWHgoIO4yTjejJ9uq3ti7TB7lnJHA4ekb
l4Fi+JhJO8Q1IJ6tkHlnnY6XuJfEyoS2s+mH9C5tNGMrqe6tdMSLRd0VKfYOWdMCz+g6gmCYT1fm
B1kUalV6VsVzOeKqGpofzIuoY2esRmZob1I/1scw8x4rrT/LPmXShnpv1yJr6DuPrmz0HnwfCfFQ
ltiiaEOCTIpd2FHBmUzbKg51pyTDVyfRMtswCF/VcrlGAd+NgXp1u/jHt/W0NZvznGIR6iiU/3ks
mOlwAE1plyeSYUDe0Uw2+s6Yq/vR8HG32qlcWwmBbCF0kZYOMQlzZkQDpia7ZcKQBmhwp6NnaxJ7
RMC8RZr3qUkBb0fwVgsa6CZDHYk5MFQFq72o25OGs05tA5KLoO/tLGKVh2RVIdNeidH+Gu2ONSlG
g2CmzTQSe1O1/RFc+6cVBxitG1ZQaREwH+ZCwTrk2LSfepHCNWQPOFFlAg/0nkMHfbeK5T/ZSiyB
1ZyvLWNT+NOtj7+MOn8vjPpdJwwLwgAnS6nam4wjzG2ajz9qnRfhPicFdG9or8QF+pxHg96I1Pqb
KV15jLkREqNZxaSd6hGGYartAClNvstUuc/bFtIhLgOsn6WBB84MxHYiSxrL4782hr4R3lVDA7cV
Nufy94eSMhGZIaEd52EJxtMOk/IUYd4atHQYQPNtK+OQLEqLeNEmxyFuHXepr2emytVicO/a9oPI
9W8fDZM5y5Pos/XQuQ16NYoRxivrrifCUpZUyNMgrmPEgpwUd2YH344rBXAtXl0efHn5SCzhRChl
rJAAMZCEi0G0rVpKXuaILJnIHfDFfSvtD5SUX9VcXz2z2ybMl1bZ8GjY/aKObEEDlm/FCMIgZq/V
RjOygWzpA0cM0rYgr1vDTFF61wFuQF3SDuAm8wQniTdsgwiWx6QMYsM7FrA+qKXOOpPkNoCorBNa
v7inhbZi1sVtoqGtCaQmzsFKKh8nSpFvCoO310/wNafS2QuDW2QYrJH02WgvO4ng2rTxSUm5nSuc
cYi+bmNefMUl86a5YUmCZPJNli2WM2dnjAlhnzJg5cHMURXh/v9/TqtoQ8zzU5mbz3ZkPbPB+Mag
fupcKmvLpi3Mi/+7pH0cF7zN7CL7Jd/dglFpJn9R59239TVhUACghi/ZNPe32ph/CxtVjIlFMUxf
xoHex2n0S2nj6C4oy9qZXVD6aNUO6YDZR0myo6zLdTDDBCiYEHS5i6YkcHcaomzOf/2ft/xk24AO
ZXKbTGxDCMeYGRYtpJU0XVfCoL+1hp00iBmwbSx4SYDmwDQ5rfi3mFd9tbHznaNmVSq+xXkAufbq
Dvg4HS/z1oGL7K5UuCcrZIZcXCx/WXZyFDSdjNZ13H542MuKGP9wbSPLjL3+e6iMlzZI4l351oXJ
SPbaGS/ApxfPtJgtkJaatUFcMoKK4gGmYpD+kuJhLaoZS9H7MEN/pWfdpwggkTilDuXfquuwdgLQ
ODl9H20AvIIF8h0C4s2S5N4zdsLfXsePyjGPOu0wd1PAlC60AqtrHZzIiIbSMYg2ucfVEm+0R+ql
jxmhCoN9HdC4VIPMN67Lxe0vXyntPuPbvbfCoV3nPZ9ZIPWL3SMgm/1v03AttlsQxzmr3P8YO7Pd
yJUsy/5K4j43s2hGI41s1M0H+TxplkKKF0KhUHCejDO/vpdHZlVmVgONBi78hiSXS3J3mtk5Z++1
5+9dhJfUxa63ijp+JLtPDgqquHUyisu5F8WpGbu3IngpInXMynKVo1ObvZTdbsppA2IKr5iB5mU1
b5aGSjyf6l+90W8i2pvQuec3OmURBsXJQ9gGoZj+dbKt5omjR0+LZszEl0Maadgx31uC6pgE87UL
CQ7NGvTe0YijshFq+sJhsHeiaa1DDsnOwGE7jkLmUdO6gWuqtPdmRgVN1VHVmh1pYrwvmWOydTHX
Y81th3nl8CvRH46iDVH0z65NE5NZ50sEzYcolJk5x1XJ5+ZvnU9zxEzVyHzaBKtiSHjHd7O1bqjZ
l1qEyBfGn9JirTMRxdC0zHuvBvloNO+2vqbyVx4jzj4+uTlnjynxm5vIzmv++usJTGzr2Hq1A86B
ZVxTyghn37njldKBqiMknobRTLqis4xzWVS/FoOYoygExbzbPnsZciIEA/tqci4BizqOSZ6ZJuSZ
85wcq1+xWYhvASE6QuisfRrnORifgo5o0yT+roaBOdU4p3J3O0FzcGL7vlQIxevQgpc0EVbZd3BS
aliytc3spXPnzWRIi+UsKJJyo+M6RFj4PW9fFpdjf5Y5OOYk0AMHyypuUK41lxlqWQDVb6FolKZC
sMA1XavqKCZCnrsI7ZHV6gOl9ToqeDvmil7ImMIriiM6RmPHtIhWHJ6IK/It8hEwlvP46kutjzXF
vk7pT9MiTxeUrh5W+rYv00s7WI8d69gum5oPp2HcJjSP63p9dZoY57epw+tlV5xYxfwU6ao6BJM+
NX11FVjflZWtjwkDzJVbidMcs1bVcWT2nA/3liETOipp8tqhRalAClQeQad1Z6W3S8vy5eTTe2Cj
bfV0E98Ele/TwMeGhvB346ZcHomEdlz1sDtG3pmMvOw7eAfpeioxnJmACItq/LnUHPW6sLnvLUxN
GWPNyifrsSJupszQ4yV91x5V7z7481A9lYjRGOL3jLBuqXUg69vgkMMYl0e3Y8WfN3ZJqNhSv9Pb
4pjl+PRsOKLPCzZPO8fPyIZPdKG5QXHDK1o/0YbyqWf9dzcUt+7Md8WuoFA2elUhUlhhn9nTksTR
uh1iQjMmu+mRldAsWuoJHZdLqmVGgT7F8V66HoA+Yb+3sWOhLOiPS2i+yqt2IT3olEqzzEH96uQK
6hw5JTk3YSU5zcwhVIJ62IRclU52yDw+9iUscZgcZoOen/WLLNEmU98ESs3e4jKzE3dmXtv/op+z
oOEC+8hSWyKKDopzR7auP4ptUVf7rnB+LtVCLGDBCh9YmyjTj3ZBiouarqjG2P4cO0BJ1ehcRoHc
V5RfYVSPq2mCj+xgOpSAHl2RMPiZEcPGVMSNqHKybutd7fpIY7OWoWeZnHIwIGCUcdTUWj+7btXs
MjWt4ZRE+5YTMoKR4FfGlbZZoncnNeU+GrLrr0yZTKn1UEcOo9FRpbuqc8gHJ+ABaZcl121ckFPr
WMXe8RC7Nd2Ur2oAbD5tY5J9OSrP/ifGqnIQUHP8/JN3FYiwZWDtL5fVHCng8y4muIhqT4wjivu2
4KJvWVxMi4KfK5sooAG/x0TBbLkTSluKFRjWaNzCAnRHRjflxjecYZxyJhAgzlps3/U2zLrvdk9t
lAzx6xIPZp8Qy+XSO2k1TdokrC8FPrq4QSYbLcgK5nkeV2NDYk5mPecT3Ru/bZw9ew/zQFFuIqLD
TZEul0QJXPPRcoT3ssFNQS5qGXym/uvUQKD2bLQbdZTdR8nwXMw+FKtKMn5BzVtq1qWlvMoz8+Kj
FuYyJExkRMHbppEpOJTyIc7RtMvgaqWPnZfOS3eTM7/2pfdZCOqlMEORqSZm9rCYesJqxpQ3JjOQ
YgFb5zLMjZEMoH76ZYeQ0guHBBaNpCMIpqvVrk/WKYO6XRS8s2R2K0HphZWG5lRfZqvAN+/uxP7t
uCz1rfDe4s4Wp0ajx5MtivlEfrBXbScFwNNVMASyuEZLhWQut+L3JuLklQ1bx2+rdRWsRxf5pEcZ
WxkO2oTj+uxkwUj8TQx9KwKuaBnmBbEPvP26t+CI2SrG+CShnpK8n/cLVdiKex/cEhFmwXoC28P9
hQwxHwCxjCVK8KlDvzy/NF7Y71Ku1Ru/bw6ZG9ILDKh+cUvel9p7EbnXbdwlY+YYq00cwY3pLcJX
NcL1LlrSTQCfY4pD8I+eYroX9Y9ZjgoVC8ZUzVAx9c/JoQXbBtXWuJg25ih8nmKXpKWcjUb18Vct
W5d+pXUco5AY+hSDDLGGsQnZrWeaH9lE9KbkZA2tnlLO9LQdg0dZUJaGXc6zH6P0Gby52TXTOQz0
yI5ug8BXPkFshb/pm+sUz+Thbl5onM0lngo/K5p9aG+Gar7MAZ6+qlQHT/bjAdDJ3WC/dktJCvpQ
IsSv2EAwY9EC0NUWVJBbc0UZgjpbwqlAHnxOAGybvPnFgDHdOJG1d0cJAzigt0o9pPbUDjizaRYn
ifugW8gLNSYA/PXoKee7WDXeERXlcFhm85Wi+oBlmlvreaS2i8ULHViDwrJjReAsPHQuWYb2OpwT
Ei+8eFOPHfp1cogdS4fcJ79fqm7YJii7NeCmLuD5RDxGpMVYbpxYfCviutwwdbS0FxDk1z5ORKy1
EGZIxSAZW6NCXfLuK+HUcxR6eLBI6VibPHjLwvBH1Jr07HRkRUQ6Dg+JVUNAQSiXKwLR8NOh4qtY
4WNJ79MT0XbJK1pDAwV6m3+iXQBPKiX4BjU1e88Pfmajd0i5HFmX2ruRrJrezsF5WujoGXHodR+c
CsXPkL57in2oJu6cOEwYNdAjywb/thhrExfZsz9LYPUzSOoq/jQDsr4yG8COcbXnthsAEZ8OnjnF
aozupwV39sJpFiFezj5FTlCUMW+OcMIUVXmnRrtYTzGNyxA/wNFMHf5BdjBJJwsr3ww0AfXaCCNh
pweg3l2t9tofirWLgitX8B+kDIEOlTSp6U14GkqrVxtMpQxEcURl757gEKF6Oa493U5bp6jezGey
BLvIwcPS4tIdhnpTzI9LkCQbH2H5WvJs+hlMhSghLy4qk/VSI19iQ/7guv8gOCzjVD19zUqR32Th
D1qYLwfCqs+xxSHVggiRMQDK5HJbGr3uPk3uOlvXa59VWp4X/J1Lz2gdOxPzQZLF1A+BTXTjtxlU
bmt6nJeL31IvVs0C/C5HzDShtxYAGKtIOE8BVb2KCXVwU/ec9RSYiRovnQUR17lKsmcXGTVlZUfG
M2fFHkkbLUwtV1duiCV/FtfONkY9MDv5jxQ3OGIHcHRs/FflMUrRGG1m0NGFKVPkV63neHsqjTjA
3RW0zXJkld+nmpEq/VE6Ym750Ern0iwOx88RJca1hslRYGKRo5SvGrmsY1iqSkz3eK/elasr1sAY
b7lbQ74zaAZH2O4BT0zVDociFDPX9H3eI3lfLAw0XajgpobI1DtgpleZmJ2aEFjgtG0yr0NAGh/R
uIJzDisa6sLHNTAacO8ouIOIsB6F5L0Ped4KkZU45Q3M0FSAXoQkmLksDyjmCKNJqnabGpaPcWnp
TPgFy0XI/BOf3dYx6Keaho5nF3MQhU2L8JMyup5G8gNRiWlhot1cdy9ZA6EJu+ewLgz/Glv5Ypib
xG1bbgZd3loA49Ym3TRI1NbIqhPEFmxHSVC0Zzvekj8cnQfo0qxcBkVjDyXN0Nqxkl0dsfoEXjHu
07i7U4NmmSo9lJOe/xxGBSL2jtZI34Btmc10zqRe9p7NcBcnsnXzx1/+42//+R+f0/+Ovqr7KmfQ
WLZ/+08+/sRMaJII2eG/f/i356rgv9/f89/3+R93uSSfpmqrX93/8167r+r2o/hq/+edrr/Nfz8y
P/0fv936o/v4tw827CTd/NB/ga/6avu8+/1b8Hdc7/n/+8W/fP1+lOe5/vrzj89rdXF9tCipyj/+
8aXDzz//kEr8fqL+/jxdH/8fX7z+AX/+gTHmIym//q/v+Ppouz//UPZfpU1JazuecKQvpPvHX8av
61ek/Csxh4K2la+ozBgH//EX9rsu/vMPV/7VQZugbZsqwKFE9/74S1v11y8p9VfnWiFqHtHxAsHv
9l9/+b+9gv98Rf9S9mjckrJr//yDx6n//jpf/zBtuzyKsgNO8p6CVy40X//8eEzKiDuL/9UMJuQ9
SJwmk85daEkIBuY+RUZhHPn5L0/KP370v/4o4QQOz9u//jjp2r7Q2nUhBnrCs23+4n/9cUqgJcrd
hENICYgqR4guO+k/6DgJHujqAsAP6K/5OCHwbOWLxs5uvQaLCk80hHugiUzaTanMg3F+MtxFuamD
cu/HLcFq15vcCT2uTJBSNbPLeunMxcnp+CSjfVfWfrEt60Hu+1IUr3Z6DIcu3dpjAHytkgrCy3/d
0Be6kR58A6e24QkwZY58Mk7KEXFcWgn/GBZztYuzNFhTJ3x0qfVuYi+9Z/75Sy+wz5fRZDuPPXqP
4FOsnNF+Ubqo9jieF3QTdn3pM8QkI9S1Izv0tKUzd3LRHz/HxvFOYVAHq5g29L7RC24jS3TAA3E0
DVUjHrM2tB81Rt8aR7lRQ3uwBWJFgiouFO3LeeEYCjomZWKoquzBVgp2Fs2eiZdn3UaafusySlRI
8pozOTtrFEzTEfvPfBTXm3iYxmO3znKrfnDgL4R5e6fsMmcojSUlWaZx55q6P9IGy4HU6cWWOy2t
J0+W6lyKHsiUW75M/ZAcstSFawx5Cood6r9RPpNNbz8VRnFEfQqEpKvIoIBMBIGE4SSKl0GjhfCn
sT8TVjMfaOrABC3W/Th7+L4mTIkLEi7ypwA22fazMGFzsDdNH0RnMWn73No2cRpOEK90FvUbZrT7
69T8vpYmXLlKjnt/Eu1zWp272huerDA81bTeb9IRw6fX2P0ra/Z7ij8CIJnfn4Rt0RoiNGIcxvGx
HTP47eng7S11jNuyPvYNaBXFhXawtf1WcSLFBWuXuxn4w21Tu8fGJgNpnjyyTNNlwAMae/dCZTtZ
4vFqijsC1slaT2d9V2e4XTx3jLejye1T5Dn2KahCC06YOrS5Gu9/3/Rtc+wTknH/+alkoEfvDsT8
jhmBxkKWM5S5iNpL18kbP2GtGwctK5Ji4GZ43Of2lo1873fdgQa04AzrQmyI/ac2qT5VhjaOnXnY
eKIK7txOpPt8YDaMSq9b9w7hw72LTGBY/O+uti5uXc9vYWN9pU2S79OcMwi9buuG4Q3pNFl5ddpT
x5irQ3/I2VIX+rN+O3mnrn+Oliw501FIzgpF8VZM6Uvsh09WHo2vSSox0TSg9WcCcBk0xvla0sPf
cn2AvkV5eRglzgfHD+aHpJ3nhyKG/68ZbTdTJy9Y+psyWpiqdqN9LJnYkaqH7pGz7nQchvDeG5vp
GCIyWDXabCEcEvvppAd3yqE2j7B2clq6CWCWMFI715coHBbkKjEUUsKWhr2tsl+mAxaQwzor+qy7
jwIbbVFhPxYt8k1aj/F0RUtdQXOlfyMSZCdtGobropcnE7c/Gqsgpj0bn2yBgDKQEUQff9lWFI8V
htR3YUERQNNMeHlDfrbTtM+FdpqtlFiJlsICMNZY+8Rr0zfaGopZBH6TqDsmOHf+5eb351JD3hdb
PuQLS9mH0sbYZoMGfJwCEiMYO2Kq7PNzqcP0XPXJF3/vQz7YGV1ilwq9GbcQnfERZhVKiwAwXT3O
5qHOo5MpHZxLmXhKrTh+7mB4svJgIs/gMUzace6Nss/SK3cw4omLYHFclVWF9DwT7Rl1UXtWS6VP
9ZVOw//LwgKxd71xmHi3RBAxzC1RsgyefIFHcEP399swxJjbMIxGFVzijHtvbBCvUBbx1TQ5/mB/
BMFs+XVzqMfm0VdTeqt77OxVR7gvU8z50XWRedTNsInDIThFemyehErvWs6NtwuDkU1umPLNmuZy
O32opXB3eD1pUzYBjbwGo/I8KnPOi+6198lhSCMG1q7TDKdOY8NpKE5WSUsSfJzK+KUaELowdX/P
IkhiclGUHLri/Ft+8zE27EflFMdxKM05pDfcdaDHqmFaLgBsH7Dhx4egK5dLlLgwMPrxiHhb3gea
AU22yBbsL2t67PG5ZSYhIXWQJCdIlRf3kxptYLZMiMoAsGMl9DK+Mh6o9nK21RpPF/60LBcHcg4/
cilz4D6m2ysump0T2f2LdKtn8uuTT79Y8F4w3X6qXALHljI49mE4nRtC+TahSotnMzOtU4lSnxMy
RDecpl/JRO8gxRiX2dOnGafv7Gvuc754CyLHRewLUSZP9lVHVKGvDcLcf/VTFa2qOree5nnJNnoI
rNt0UeymJazzum3FqcRGtVKFfC90kn0bKsYTE9fc7TDBf2imih4L0mJFi4Y0irg8UCsg1Mjn6mMk
F6gvxPehw7AhwuYcS75UuVX/UmAQ2GILxnR5/dCuPH83IhKEbU6nw8qzh983o1NlDNyQoWkfT1Mm
Ea5mfd9ciuvNojIox6Mw+C8isaOf8TDLi3SnlURvfpkUlMyKwK6Lx/JWiD77LmR+nYxGpNlj+9Fu
ijrf27tyVpcgKNzL738lA0kAMjnYLDCZM2APmHt12ziMG7JK1ofR8/B7Fq3AGsp7bwnwMzR0WPFU
i7WtS/fJKVA/TMIBuWbHT8vYi0sKc6et9O1E/fLo5bDo3cB800WckcpHK1Fk3muBtStrrbdxsvCm
tnl1oaTtVmmSEfA4Je2GfXI1u61zmFSXM/4BapRPMCP90huOtW7JuWXlTKZiOFYV9U8g6PVp6sA1
sNT6rnJx8QWkk0StixicZ1vSEo7JUU+sjG4Sgb5uIhkauGl78BoPaskUX+E5dNysoRVP9jAjHG+F
fXJM053lqPTGWHiiQh+xZ2NB7pvbzP2qMGctK9tExV0f2+Curjc6RQzl4CdOBOp8e4mCy9BL/9JN
pr1k0ymht7k2AvSH5w3Nt7wgn0QVzntejN+ra+RT6ZDXySa65Q1ZnawQTVJwvUl6AkqUGku2rAyw
SNo3XHlN/uB08Axjz/v8/VGhMNKnU3ieGBLe2Ero7zKZ7ltK5bkcXXqsjllX+Npu0wARh0svfT20
5pjXQf+kejrPaiglI+pyExa1+NUTvhEqrBZx17u7qtE+YIWiebZEGZHgF5d3dDYDyP/aPyJWwKvf
ecmV5Z4/NMwQEDsuzo+2Hm/TNPU5tqFjXSzl3S5R+eGYYdnZw4DaH8nHJWxt56Jpem60AxNnZPra
jk78ip8ZpYlLw9IwYH8UfnbwhI1h3tXOnXJKi5NbAW4k8+yzY/vV1mrr+daLi7e+9S4zJ9rHsuAb
U4bfm2qiIWpqhpO8R5+91tHHpUa/l3px9dSaH1Qy+V3ekJ0z5bzLHJ7hu+sTezdhlQUAWxPI2vfT
2YrVdF7M/J2rGLSL9quDwleTRwvG+ZIQkfG6T42pfdFq9g9MnabL75vZYc42O94Cbz7bF1herTgY
74TlLQ8myqCDNDCSlUvc0sybdICXHlWCbsri4SkTzDuD2TWXmv2KBMJyIPUrjk9BLqsN47fvwmWe
IGOT3mWNe+sHBSnRBC3euQ4U97IH4650cij6XSWuB3rfoMiKHHNQovsx+M58N0XlfbK4wZPsHkuU
CUfTKr2bTIayoZ5/cZdtEJvkh6CbAt9C6sd8ILApHpL5FLt4JGNRtGvbKw2XBwKeIIFGRWehOuR9
QFMGAgrDEGa3cd4U32rZOtghQ7NN8yK54Nz6pQZR4pqaQcWwPflZVN7VHmb+8npTwHWUkz8f//mp
OMgNay7ZyEj/jmWYqCOtS2hRNJIdaTyOp9zU0o5w74SI7UEinAqbJafK8+it9AjOzdOfUdwXj3Eh
7rPSSt6c63mow0pw7KOdFdObMjQlKdGytUEvvm1LCRW2AplRDZwPOhO7jwUYP0zwoD6UEk9waJmQ
zM349Za0yw8Tk5dYNgwLiyvZ1s8S84Zav14hzovOcOnanVcXAMGVzefsNnuMeMm2SQ1TZQhzJFdT
074atGp95eTvFd1xqOgdaRtmX9YkA/oDyF/2GuRKeDj3KPIYC84RqaLXCyCe2uHR1M8caP0bywQs
iK22b7OebCRH1eOub3G9I2Pxkt7fTQxWkSnFcMdsE4Ixb5p04w2oxJqSo4A9gc3y0SohhcUbJGtx
wHTQr4Y5DE511v8Y9Pw8XEvnkIWMyJcjbnL7q8jpkat8/KHIe0P6WC+bjHfHtnTjZO2HnfUYwz5b
Q7VZHsbcJQgpUT1AS1K+971vYxILZXKnJRLqamZ2jbh+2RMF39+mqOsp3ReU+niidnkIrsufH7im
1F1RpYAvan12wnRBY6/e6hFYXDJzJbsDIcV08axdTvsvYKh96qU4GbrGeTsOO3vBaumNtXPUmMHd
1Fb3wKSqR9oC6IIyFCGpz2xngaJoLQ2t0WHe5G1X3iZ9nz1UxmWL0FBSksLV930CkKnDl4A0PeZs
ih8AUd0HXJQ1i9tPNiseE1/bEqnpIEkYQxEpOFeVOdi8pN7FPlZiiO8OaJ0EuL7DUadO+h1DRVyL
8DOOOvKaF6ZWe6rb9GHsjQPLIAcBFc8M0buYAdKIbUjkABSFLvKN6mAaeKoZ0TfItbd8jB4qYkxS
r61GRWu8aU2NDnwk70/pQmqDPaAxCqtK0GzP9aqPrLfB7Q74iq7ZEb6k8MMX2DHvvyGj0zHffEZW
qymjkqwcAoV7aEhlFf20+v6BEkZlZIa3LtN094xyDizopcuY1yQtsNYx0EwiwG7DlkX1L9OeTDJx
IbYhYzZYi00tGUgr9+jQAiKZgcLGMBRaa1Zq/M3BSx2iNgAwJT2baXz+Kpkz3li1kKsmxBsR8Q+v
0y9eglarrFuzszvxEOIrEQsN7SIrwMdm467yxF3IWnVTiedFeCwb49kVAbailAFvFs/v/a0Tjs9V
A9RQk+ftB3dBNn/JMiFWBsokK6JFJkLnH+Yel4FpkOEZ9ZGoOVs1tsJd02EwTnP7CGoevYuEmuSh
BYZWYdDBrZqZTJ66QF8EHxifN+GxBj8ecvhVOk7ROh2JQXS6lI0+WzsJzs3Z/EAawDO4kAaKcnY9
ewXN4tx+q5f8KVkKJDsRZlCaxrgfaibc7W1HVsZJ9pIcI8Q6SFTPDLeIJIprrBfSYVZUMlbLR7KQ
c053tMF5AWt6Hjf29bUAOle3tdl2CICJ2aq96vj7RjFqOFajCQ4u6QmLi88hIwzLqiV5C7o+T23w
giSYJXjQH2PtPfqBfLeuXNN6iLeFCs7ZEhFXbptjQerEpnPD+2SSr3IIDoyws0NRDpsstPtjeAUu
Kdlgo7SabVL61XquU/I9Nr3qfpou+bBnhfRJmBcQYnew6Z6DrH8aBaoaFTRPjKjIrVlT9nx4LoGl
pU5WnO9Z8BeXsBsrWakUZ2zROIc0stO906E2H6f9TH10Y9x2IpDQf9O0Uxi4/Oqg6XC2Rio3PeVj
s6VFdqDP/ziSO4b57q5MSXWcMbpyuDubTp0BfbM8WKesQ6Tjd2dmHkCOQuvJ7Yfd1JKoUKODWogO
g308mPhr6iLEgqxBfToCaJlxEkHgwwa1GSlQ4CIX+IscYBsh5ggtFrUxpnr2Klas2HdJSAyBGdsV
Ey27dl7iwVuOwajx49i8gF7O0EyCRqXDAZYdK+ONPaWEsss7zPYakBQixRkbE1kZNR/1eGW66imb
f+hr5qhBSATIna1+wCa2mxRPbeEsT6M7kpNbEy83hSXULMjEeYnkSDU/Ut8OV63Rvwg/uARNftR+
8EyPAhCK1ac3sc0UY6zNjK4Ks+oC52d2PgKRF2siDT6XuR9IZYx+EfQD7raIr3q0GwIsonXbNACf
Mjo0Jn/PY8XKEsfffJvwXexAEG8QD4ZTJ9ZR8DDEwUcWMrtqW41AwFK7ec5+2QsezWphiJYm/tuy
eE9L0l9iq8KZOKvvY79tUOes+5oExCwVH3WZVLdjqZ4tW0Fcnpib5UiHrYZgxrh1wZ8wjx9mYK65
4+EWUuY+o3XPWxMlmcrUk5ZhApwStz5USARCjFVWJuiSjcwVQbsS9GFREs/BcNrTyRa5cnjT4NiB
2NqSuCP7CytCheOTkRPe4GwAdgltPi/rPWjulvm6Q4fe9I+haC/NNbZ0sKor3+rFZRAJ28L9ypz6
yzj3cIbP2TQFeycCniB/oqwhd6CzMK7O7r6H9+AUsOZl3/QPdjuj1Jk9e6P0zKLBDDWbwL2hMxux
UdCMS9BoWCjYbbqBuDwsOLNYErfWpA9lYWO01wXqviJ6yCf02Xncw2/OyzVd5OquYVo2T1AWpd3I
UzE0gIIgvhKAAB6BRmg/xPK4MJ7As50C0E13nHSpgAB8BMOlavXylJTY8roRdoXV1N8DheFAgPzD
OxyzpfNEaRu9bSWh47gQA2A4ciDV5c6yAMvVXdgjeOXgWk0GBiAhoZRNnsvYrmpsrNSq2/lFI+G4
ugQDjaCwRxptBAoSAVGEDCgTO6dswmeZDdiuplkm66x4HSLSo0LjP1ixizKin9V2AU+0nUVuQ2TC
4RINn3a+yLM/Ny5wgG8Oc5wDF9EerI1z0zrBcromF+ZtBYXGZZbtc2g7Vmp8Dx2bEp2/ehW59bSt
itQnBMi9dXp8rBj9hjtjD0THuCBnczpmOytYtiJyy02ukVF3UUbeor+tfY3qza7usOEXKapHDJue
Grb9gDRMOOZXJ4fnrLNuI83Owin/K87HLz/DV8bmgug4Sp76uDjWpo1WtkYZFLU0ATgMb0XeFXu4
H1t9DZ0xU0HKe2vNN4v8MGEXgj14nAP7K+jUL89XD1jhfsmkJufMw5eEJ+1sdC3OrgUsOlzmcA2e
AqzABN4xmOXJM0XFgax/wCBDeiHGkxHdxW1B42vl25NgN1EfE3FVhAx561EWJE5CgNpdieJlSUN5
8hCQMu1Bdo82wDd1vWu91F8j/kGaWI4SqVKx60V9ps8uEKqw4oko0ptoCddeAKDYS4KdWiD9DpmD
VlRCGOsLIKoVavVtnZcblaoPJGgG6mCM3h/5Vp60e9XCm+yCArMezeE47TlVYfDYdSmCjGgYHwaN
ZHk0RFPR/dp7Ha3snnKvXqWZZDWfUvKVY3IAQ6GfeSt6gpe+igq9thmHr5wMcXJpij1v6nAvmASX
KMm4qPsqvXdGDFexgjj6909GRSRvJdJgQ4dkCTh+SJTtYynbdbvgGFh6h4D40AruGhSy6zKLT5Ty
zHNCeU0xb8/dBD/FNwUoVWi04eiwCcjx2xCN4r5xhncbJKzduOpbXaTwBiRty0j05ptFIXO3LAju
vRbS3TSKo1q6+RLMNlyriJDegmaxjBtyVFtzl/tIxwrZ/mBSE65lSVK262UbP4x/pHn44E0pMgU7
ee3mkpiO8ehPtnkfC+cTX7I+BNcXnfbXzdJKAtizpziY48PcTjQ82jp+8EKyBWzx6qaNBr9atxt3
/CXsb5lMNobG7NqDx+QPc7QeJnJfspnsS7riXRfmCILsnnBHcIGNxJpFck2fDI+JWwfrRTC3n1oC
211UAYiWc3tnX39WOwcB/rhz5oTdkSkviQT5xncTD7O9TQssl/4mz9h8PV0cIk4tJ1zFp7jBoUHi
oN5UPbG6ZYdtO5owLkscI34i73DJX2Ipky9UD9cYr3nfiSstnB4vfpDEPuUaUIdxkDiOy9g+tyME
25FAnKIbia0IipNbTnt0uOPOKu1811F6rbxejxuOxKRXojZ1NflvS0pTBYQiRzI1vaYxRVuOPf2k
rtiz2PYR0EUzvMWCQdGYheXRT5EHFvFlERB0ZYHLFlgje6JTbjytt9yvX5eYhPGeZPpOERgYZhMv
SWvCwyReMPoM9MBH1tGQSOIhdhjrCP3UMv740FAYOC9gE7Jnimh55c0WwYcclLUbIQ7exF0jdsbR
P1W7ILUFMbRBjWffCQlA3i3aJw3p+MmZGRXOySQOvz+sBMCDNB3fNaemutPu9WjP+W3yH6jhtnq2
PhKGmQ+trd4ymkFTSMtWl/kFrkhWe/LW9xgNhWKHxp6g454ccXskpX3RZk3556LrPEYW65zf5viz
fHZRS9r5wSXtq67EZslk+YSCd7mMmvEYrWMGFOa2CHGAVM2IgirAPYlPdN1Wjjx/LrHubxu00J1P
59Um5Hmjoun/cHRmy40iWxT9IiKYSV4lodGS5bnsF8KuagPJkMwkfP1d3JeK7q6ooSWGPGfvvXb6
Xo3uwR4FlYNZeU1EXZ59vsdNgCXu6rGoTSE/ErmjP4TQcfXkVMSlSRyfVAvqbfRIaROfg6hezYc8
bIKX1NH1znaACgrX5OHXo0wuABVzhogS2sI2y7Kb647M12Pj8gCsFIPlLC5mg0lMShxvCnH94IXT
nwE3+fPSmpwZJgRDkEbkcXzvUtvZ8jjmU30TnMIR9Z6quiouIF+YHsPMOAhT0ZlW6Qp9AW83r/P0
rrVO71bS/QlHik9tmha3yGGRBQkGaMp8zxiMeQy3wXnNxABKWFvr7mk17fh93/sBe79h2I9ZWXyN
AQ8dDxzFDV+0cSpNM5onXh/kCHsDQdrkPvD/SpX40TC182vakZ4aMNIAvpXL4xSA2JzM9075DsNk
CtSPbOaxT1lr6rOnqQicqceYuseQ7/4aLFB9Kqc2CPJVl2Vqwo0xGAx7JIwPde29hEkKJcbHorWo
mKBdgVAjvmxEcdJa525NPPFHbU2TXVdNTnAzWu2yz3QM6XquL4Nlk9emxlUPuIMbN7PPo4of28wb
o9bCz6CT/NR7mLYrYWA6Vm85XiayYWg1Gr332QyBezck1PxSXTPTxI+sK4IM/fiYhIMdQaOY942f
y1sXO8XerQgAN0N1Iup3W8IZFkjwMyaGg8am3d1swF5EthbT8Js0VYmVY4yPyvFhx+mQyIyY+W4d
d+Vcg42ZWxTigj3DtMz9hat1N5s0/PpM8Ftcb6xpg5A5mJCcmnmzsXkLgHmo+aaAHWH5oiOMiJRh
giHxVwkuk/nT6u+iHKRnH7T4ZJqPgLoYKsefOQ7O/jx+GWsFg2mImwt+/XFwzcjxZ1rNaekjvTLt
U0FLfU/GsBKPdU0DQOAwLpf5d1hziTa4PqKBYuOKHRBlPAxD7fod22KGwyfxURJ921hxqTkTV320
MhP8Cm6qCvF7ulxb/uicAc0SlAsEJbaZ/8GbT8Lj5aUk2vkQaybDMTf+eTJtt7grvZ2f5Zdg9t+C
GqRjMNqPFQ9xfJ3JIZ1dOIS2xgaOTwFAiH4cw1Q/9qy6UaK2GZmgfW/TPtmRGzBV/rGAN2TxvZt8
hIVcGufOrEy6X8LTyOvmNwltIIFoi+P/IwnzfoT1TTgZcrakETaPTHx1DAt1iZUEt4RZMugqf1zL
Hn3s6RyxWo80wEDqfG9VFAJyjqxB5Cb3CXIh81pdvM4Y/p+cBV0niNmdICWBtZnFzfcAl8iaEsDU
ZI1sYBX5p1g0LQWPKjotiwdMDfjevVlc5eAUD/VEaGSscPPJFDl/qW0IjD3QhFH8jevkT0rJwEbz
0trltq9IzM0uihsind9435YgHTrZ7jbLNcdYj3JCvFP04FjYXiWO1DBs+NKZDwuY2mJyce7QwIY5
4o2t0nLKkYxnjYHbDcBruTaU1Sn1LSz+/KBKkixz1Y6XOSMcNBd0LKbDaO9R+K5ORYE96Zf/fG4d
Fj9pdQxAx2uzJPyaa/hD88UWIA0V+9HICK35LtW09xgH4kkP1wlXtD3xEpYDl57o1i1ZRoWUFw8/
wZjDyPY1GMmu9Tl2YjZKUkVskDAEoR55yOqwf/KmYiKZwxGt50sMefBufOxVd6M0vmD29WcHVrzn
V/rc/U21TY8LhzsswLhX4G+KowqrhwpYHDogztCsHC0SQfxQJTEw4Xn4aoIQuYoBd4MwPpzlunZg
l3Fq+IULTBumI/xHM30Od14h/z/u5qcsLAY6I2PwSS6BpghPMHjTwpgOKCnGIwwhJxKUzm7RRbGs
YLeBKecR07orp/odg/rVLUvvj6x4pnvtkw+vfqNUbLITxAmuSSFGpkxArtZ+/sBgxRnMX8Cl8hkQ
KhrRUvQnyYXIocFi7xjDXSaCRIxOwIaBxFnwzk4TqLE0ycGYeNrf/z2wzfkFEwnHwJ0va03twML2
NewJhc+V21xarsoX6yvzjPmolPk2x8P87lCZxFtperaX/stsg+IhbCCJDAF0JZXSBrnY3j51Enrd
lvprzcMuvu/crfUHRBtqTCl52M22XPP3tCa08+LfgBW86LJQB2MgNFcuh6puShbS5lfLAmlXlT2R
QUmi01/HgQr+FtasNXiLtOuu36IxpudUleZTYTr9zkkWapI0ne+VD99WYQHPSQoRa4EyK3H77zgl
iAeFlrBVlhlw0BlLjG1ETEdk1JE7HWtvMF0QRvXl//80oJ/uy9D4cYPaPw/UJqulw9IxAgkbebDG
GNy3Xa+Bc3JSLjkY2bPx48Fkn9M+Xbdsu74Mij2zT/Yu5riOxhBem+gThwOK5z2HffmQly2OYLH8
5wRUE09BfMhLO3kwQaedXHgLVFSne1Na5aYTkfDZkoJ8cP66PiFco4PG6PsYCcPHlHvqIPuPUA/2
LsMmvYU3D6LAYsM64B1gdJMYCPJs35iTpDg+Byk4GzdaFUgMX8ZJOX9mLztBDuBQIGvngLDsv1YJ
wMkRl4nPyLGvqNzdyoBAVbUajV2yTS5ht20wsnhjD8+DP4c0Pe6Tou83g4cdYrLMg4KGsWkK3b4m
sSbb2IRHM+AqMUmo7rBjPeCT1heXdsuykyavLTGTHQNKNvXDvhigH5idAWhtUCc/hftQQlLqh2o+
WWP6OSu/PLZ5bV7DxHofOUbv60C+GAYQgTRYr0mcUvC0y/zm2h+lZdsvWMEBbzXbOku/lZPzDzSi
HPUU/FfAMePY5rOoEvs8mIxjpab32e8LKjT4o6dSNae2BNDdB90JtpZcpidqY1q+R1pt06w6ZcUl
KDreY25N9B2C0A5R0zi1K5x18tVfH48P1zRnMT5MTPAmafRRO+YpgK44/g0ZrBGjzliWiGbULGZ6
AvWbYaYOIGQRhkWsQrdxiD8veUhfte/wAAC/5aP5eXW/GdW5IrpwXIAP13ZYMjIA6rLOXj7owwpT
7ZvqxmKWMof2UWYDJRL1LI+2Brw5V0/VQMOB6QYqEhKAmJ3S3YZlFsSBJNu1qGq4ZQ15rLlI9oEJ
56YJ+epIGR+8elkdjjHU+hbom56+eV2dywoRPA2NlgoGfv08ksEq01+v5t3kceAHjdLeHJd69mnJ
H803n8f8Zm54yVYp65MefZ1YHnZICY5YHpKRqEcs2BZpnwagZQ3GZiAPaW+MSaeAhG2uFUGPYErO
wuFG7mpaxtv2AkVmpxf8iYupjQee0EwjVd5/zq5lvvIRHaqFR1qSJsvDqMsHt8L25Vu0ftBifWH9
PZH2ty62yTO6NacEUW361V08nmCvtzcJABqwh77S2gL+a3RZCsSDhXeAEz5ArCGqEjdnA+kYAOPA
aThhCIMMJHlRRAOe6a2RS0y63giggaSjlaTP9aLosoTFW8FqeGjQ/WzFA6e13JoXxsi3Ago0tEQa
NTF52LiM4Q6j2xfj6DwM6duAmDomiI4EBoKNn+piVxfBs4gVc5+Y3ouOPRPiTPdcEwKNPAchSoTi
Knq4xYvpRsSronqu8o+h55PtqGRWRXI37Y88dQQxn5YTP+a5MpyeS8i3lI8HNEs7JvSaNKDXEcZ/
AdiSr23dQ/fdI1jIFtI3bbY4EEcgzfo7U0qxUiM4J9agEffTppX8gXjnyKOvFGt9KBvCRpLQWkqW
4ZhI8x4Hpj47kq4/d3TabT91L4OU76QmuducfjzULgRqL1E7GaPBjOH4nsQAfDjI7hh+yaH6OUbn
PDdgP4T7kYwpLlROhTAORmN5RLdjRRf8Tl0P7Neaml3la0CwjQ9gdfTflcw/jGkKnlYRreb1ABIv
jDzXUbhyO5pyFnHBzPUhnbekScKjzBumWo1xS/qHooTjm5fBupMj4UhqeqpdNDFvYm6FQnyqQvyJ
heHsGdazaGrc9jRToZ4nBhxkSbK/h4W7QcaXLFLxWf3/B25U75oqQfi+L/eFN7XnNjh5G7tr81u/
QqAC6d04Eln4fNz3oFO0mRXezR7y5BAnzSOGMeeMm6Q/5TZiG/L/Wcn+LfalvJFoPg+yvtWpOAqT
2gi/Sq+FxBbDTFhXHg+17jOs/KjumvSw2Ph8whnMJyyYQyhDSktWPNP6EsoonjSAAhjeb9bAr+8c
Hd5s1f0bRHv3GntkoYaKm8icx53EGgbIIsPVS0u1W2mm8ydvBoc4NxCWA5cjQtHkj7qjVY7MDKUn
is67BBD1ZLNLTuXCCTYpr7IcP8YYGUlnKcu0NLvgLwQ7xLGjU09+aJzyoO14MNlfS+iOUTBP16aH
qoaMxrNEZOM1QNwC/ARVB0R+2XBoM3gy7MckefGSodm3cjEwVE2HVuu1csWOSe1TolL9sQrbfRSO
elZS3WKU40RSQE+8nlgHlvOCSoNWcbAx45/F4lvBlQqBlMZzjgz/eV17VKJ0YFzHezfMy0iGTbVO
HAcqx+6m03lXs6jQnym14Tlu8AgDq5zO3Qqwo4KpK7pj0C07szfCo5GTeM4rrtWAdzo0ZxPkSDpt
rNJ2LumL0ekPndHcXBnG7kTEPT1yN4BoBMZOhbKY790cnIduynizAi1GUYLoO2eQCGQDpKsHqTQE
MP2sUr1oLwFKL5HZa/OJvXB26HqfFoBk9csskO2b9Fg5rP/hTU0UanXyWOc2sSTmMZQ4zQHPoEwz
WNH9lbJZ1dOACozhPDpOEY0964KE50rrU7NVkdyn21fEPA8n8Gyzzw4TN3WYEKmITYQ3t1FnFLjn
RZgQ2l1eCotGiutTHucYCqKBNGbGnvINz8qjJ/H5k06hDN0pP20OlNvRcqnK86A5k5svvIhjRL0z
S7aZXuqTujBmwDxBB3WCDjleIBedJCGoGJNDQWw8uzjFz4znXUSOl2y7kxHxRJgR2uiiFm7pASwf
FJ9VXkyU/LAsej7cADGgX/92fXkSIT9VuOlB6DLe9TYZ8tFIvsOFgHhrAQOX8UiYfFD/SpT4bRd0
HMbEtDMbBpAsp84lrkLzQeDnAk4xWHz8ScjDhTmwDULvVkL0khP0BnSkU6lWzJUGwGMjY4V+g/Zq
rvvacLT2hSKwwdYlDYyvDmMWulnPczRN/wRxfveF9TIauEjt+Mv0/Zzt6FpG0qSUXBNS52Q07Zd1
xi+zzNhjEfprmKl16OET72zQerbzwEdX3zNO5fjTpHXNM+Zn3CZmqNtzUijnJVgq8+hwHfKkHahw
As2nA9i3JX3WvkPZ78CGSnY8BivOT4BQwYUm/CUU4VHe0odALB9V69KVUCyUONZ3W19GDPPsKXtN
5b396TcFZeFGW0ZGBaaTkD+73qn47n34x21Y/TU4JZtxOhzGjE6LHDLG2HEspqhm2hFhuWcp3rcw
7/7omUNO0iftmx/y0fetTnnPWHjwwSilumbGsyr1IsHb4Dvsd3aTrwncILkHGTAwyysPXedGFrf2
tgSzG2nWjNoSpNdt+ZTFFWiAqvoi2E2STsIpwMQsj4ldvbXB1F0XOmRGwgRnTPMYIvvTYtAqaZvy
2Rc/dWdDQ85QRIuvdp4xVkObOCJM8LZgccDUzmunD/RJTsE7lwRd3iqND02D92DATnU0whmfoOoy
HqyAq2yVkGtkqWJzvt2rxgey02BDhLa4NzGB72cNQJC6H7giBx/+k5Ss1mXhd4dgqhHr8xtz9J1i
Z89/IXPg7LuB7oJyrf4yvKrcSffPQpUpzDUsMdp9hTpIhcjsPdg8SQhooPDDULcbicFbmxR/kuzY
GAjUW94O2ZFWPLpMO7yCJgefdiWZAM9vMIsfhrF8t5LgjeMoJDhcPtt8dn+Tih15YY9rGma3OHNy
kIviNpX294IQvl/CBVWnzg9jWlxnu/KuzlLTvhla8B6y9o0NtbEZxrrZakHlUiDkiw7pJAF52+05
GlEhXSzylqbtxTGdJ8/rqkcQIXcoXl+qztkxr5z8Up+nPknZyCkbb3qA95EF6qG/wHgEsGUNZ8I+
9iGGk42FDolnDb+z318z1Z7MI6vnRD3L5CGtaLrwCe+wJ1Jn9n9PFsdkK+ywGw9I5QUPdN7ReDkX
iXuYs9e5Yzn5gFnpNDiDAI48GRdigXLrec6Kp429CysS/1LY0x/XNTwoTXkkl8U7e8r7WfoGxHwl
3ha8K681vX1JsiScyYeLHwYmeS73g9rRDYt/77YE1AcNVvg4eP9VA8PP7EUZsdfLWgOT6NF5FJvJ
9F8k3bfs9dqJZiHr1WKNuh9BG00VkqdoHRoHhQbmmqhtmBklaNWqW2+xJ7fX1gOIQKg1lDx27Yxh
hxqcO629lRmw2E+dnYu/ZQuQzTxYQG2mhgMO9ODScUOy89Rvwsiwb21P95nNrqkhK/3Q/PEsjAJZ
EQQX4ld/oRHbe38AL4STmjo8w/hpLX6TVrEjyClajXp/LVpj71Ehwhp27R5MOKUgBN8tAQWvZUWy
FVZ7JFk2PNXEhxiH0r0H65J0MS8PY/R4f1NCwCdESKgV/kPHJL81UxhlWZW9OmMKJNVN3uYWxlIj
kn9AQzr51zZRQISsvivod/MwMd3NnHrcWPzJU+/TsmCtk6Eyo3R41+TCOYAwouT0zIchEeu+VOG2
DlAzJoUU0XeHPuX2K7F9PPQtZQeiSXZpw+NyaAKNNxtlxE/voc3OI7Xkj00K+CEuRw7BqXGLh+lH
zxp2gx9EZp/89TMvOFgYXjdLH6a0TknwoLdAB+LAFHUtE86H+KxVnbCvCGPvXKwWCXBzvpnxfTQq
MiRJ7KykSm3oxq3t9Bc5Q7n32uZcVGF/FDSlh5KKXof0Dmej0nBep3liNmEJtinLhYOSfnVMsD99
FYdc3uIyuNUzLsKPxgS96Pgm9IZU97vvWbfsq83wFbM/Pu8WiBwTTnTvm1pfEHo32AAw4NROc1Ag
b5vmwWvKOBrTnobt9j6ifK5mwDvuyUdTkza0h/7X1EUUcBWXSmxpRXD32A6m33h8t20bQgcl1c3w
ZaRYdcFI0bBJTsgjYIpAFPxakobqWn347Cw87svNgq+YfKBZuZA6QUdArfwvh04+LLy8LLR5OZ8R
vOqIvNF5ytfCgWTN0JvMxU0QcdChDHp1wxb5ezDPe11M56phjceHi7vFObajJvMw4bXpVHgGUhDp
JQSgpOtowbgQyYxPNeH/2V+PzdUPyYR77ck3X7b/urQGxmHj45uySGPYrOMDIJYDept9bDt1ml3k
hPopD8Z/9kCpaokWZSdfWGMfmxlcZtfQmDCW4P0qvlZMit57ylPAgfW2F1b3EYxsOApEF1/Q/IXx
AdmGmCJZG7mtbGhMCZYQbixBbzLHkWjRwYvXKbXl0E0xrcIzNC0Mi4N1Nsqf3ml77jbjh+mWRXlf
YrXBDY/xgCXXqqA4YqQf9zlHud11cX8PhPGyfiNLSmPS4owv/e9Qtv2eQZ31xYwnF0QLY7V9KSTH
R6/LoLl5+UUjrNF1wKGrmvie4uopMBf2ihMhonxBeIs1Hv5ccB94z0iSOvr0lxFre6MufVJAqx//
smBn5zB76ljOhwRkyp7MwW0SNYjmPrvElM73kJSiluwPrzJCHSHtr3C9wPLPEOPoj92hRgGG7079
sACD1fUDC22cKAHSCdrhNQTSNzTedZySd7Vw4A9ZYujpo/QWQeWqGwVu2u3jET+DhWbQaNRwx70J
lJzE6w89EN2q44XsUIUZNR19bHWe/jL4sRHBQ7MRTg9evJXfZlW+DL3lvqGngPg8ARj0XslN3mlV
gbsSNi1vm+yWOn39OcvLhoM/XyjMdxxzNNf1WfAoGqxlKaKx47UxnVvePydoOZvpHJ/dAiQJOQEV
GjM38K6VA25lL0oFj6TANS8ErlFGzJ/aYSM1hJQ/NvYLgdF92ZIeHnhUu7Vwd2m6ELaTsIw4rMzH
1scC7AyTvLiwkA9yTK94AOHGeFRX+rqnv53gU/JSxYs4+giz+9So2cxwAUMS3rFnyDAMjmpbzvof
4x8luJIdbF5Np8XnyNU4DB4FWBKYRNO7Y9jONmut+dgY3PKCOxICpfOoyuyzGsS8sU2o5VwnVHyl
VUvfDGwGWV6dPhaIWgPkELNnrputXUOD2KPp0Jbg8dfFdftFDvYUKA4AoxgiRLH4apuQ07OEx7Bd
suyTPgYSPcCYCtjwb3AONQQ7swPq6Rtb1k/HMcIzJB3EN8xwCaYJuwvo9LK75qHnemtYOBNKTF0K
ke33Lo5XUqCLj7MafkfPz85tLxwEANc7chaiLliBPDx01fQva2Ib+0J4Sssec4/Zr5AyLtX2deah
PLregBkYZ32eh/bOKwGV+oE4se+l/iZ0k3M8P2kkuQcKIT7FMpabZaqzO5FK5it1kkR07lNoQNDo
gNCba/VznuzDIRcnfJhfLOOgErpsH3Ln4hQ27VFdzkdE8/2mScwTMTL+v0GMC1YTL63JG6Ai34cb
+5klD862vF/2iW+8cQ4FT8Vy1IDcx3dlfPq0anLMii8SNlUaN/LBVv6rDSWUcs/qibuDRlOTqnGv
dFb7z3bBfXItluWfA29mxfW3wDauRfFht/rbmAvISYkIWFsESMGVZe38wVBbeKUoRI4iOtsBRWOt
5QfdwWT6X3M13b6hHnLKyZHHbCGiFs14o2X+NgtAMk4S3EIksttoJufZwf5u1O6L6sz3NOztgzGV
zdmksAK1ipwWkxEBVf0piq+GT+JPE3sMP0FLgpvS+aap3TezeMwTv6Quhqmfw2W2sUiJPYI5yqbG
3gYAiQ5TCUFEZFSFFf3QbQn6ZxB3rZPXV8HOWdtVe5UeSs96oM4IwlGx1nFSNhEZujF2YmBV6GbU
4WWSQxWnpbNNnXkE2f3Uc2fCqMJIZgA50cMgIqiRvLo8er56rEmAKvV+ZCPQAPnaQ58C6sZMYIUE
DO3ux6ndm5kv7AcgpWzSpU14TVF+OFFNJIV8x8Gxfnhzf/RMOwHrAgopp5H+ARfqc0kw7NJLi1pz
PJpOGj71a5SPww0tHgR1ToDRf6BxqT3rfAl2yLff3My60oVzNzCbb+hV23hZiadUHvo6965Zbr9O
A8u3LJ/uXWk1t4HlwJIHh4yzxt8YrWDThkEd8RG6hB8wFINl9I5FgTnPThPIFs0/XkPEUYsAWTbN
mm0GJ2Q7eaGPCIJ9XVAtW1M+qbU7Hx3BB2oTj2jDmaOy5QRRYPHfw5jad/z5z7pYJjrZ/szCZ9GU
c9vHZighONjiEMfs61Y9jcDCh+X4/7kCKLUualxmpMyHQDpRhweWjeXaCXJLas9mHkbZsavuaC1z
uKshsu/7pfl1kvbLmQAJwX7+zkw57+L16gkDVun2mHyyZDHOvuEbO+XiWRUk23euWFlWgmcXnKtb
3LL/81QVDXXgXoevMnS7M/tmMtBJDRscDfJApCzddi7zcNbG6qQJT0U+kniVwBmb+QUHFhxPIFRF
BGPvHKjwIyT6mWUlNsq0ucwl6K1GTChF82OIsML238ivYZ+EbNIYhEvxOWYifnDFgQaeeb8ucloD
Wnr4jEssBgRujKvrEI4e1sNbRgpC5vzRgoIzN6escSbuvaMg6ZgWIVpq4of7UkPsVua4SRpzPOvA
I4UbUkUE3oC6jYV+V9kBZCTSOzleHxk1NKOhUbfQIlALRgOvGBjI2pvPnKy5JgZa2VJtXFqH4Txs
YwrkvGnnsEzAToIOrmEsjRO6D7Ru974k9jFuvnJduE+BMT8XWKB3eNBHUju7NPdeijj9MnuWvp1f
n9wEEmdSW2dhun8ba/kXUg2w6FBsvB+cAYItorMcBAitBNPkKa7ml9kV6/P9NM8l6kfjXIoSbxqM
qu1Ej9lWsgQ4Lg4GHRUOTrTQOgEuQT6QhNrZOkdvW4L7UDc++2olzlXx+3/np6vt6spG/R9XALUv
TQHmU8LJFC2exHAYvgNfXYDjsPfAvbxtUwoGYlcRoOOqc5lxiekzLcv4ugAWqEJ8ipw79NXJzQP2
1zdX9X5kZ0xIvqn/GeGEBGVY2ZaKnDfdci+NFncQvUzU+qIK52d2cRpXMgwWUben0l6CyC+MP5D5
3DMnXQLUDW8i04H1V9s0As92Y5DEMv7Fgh642KZ/g0kVT1lIQ4sqIZVZGJmA9bPw9CuE1uGYj+ax
LUbMmi4dj0XhRzoL3hcsLt6Y6m1jOM8Yc9mpotjtCpzIDZSVN9vyjl1CwaxCFIq6ka19S9R/RzZF
b6aCs72b4gZl2cTo90q+z+RJR32zpYzpww/Sx/D/1t8UOd1j1CJsJPdU17x3uXzFmIc9R8m1GBw4
WymJnOjCTLZFaoFvScQlVuIvp2kMtQBLI3bT3EgtaYVWFHdpZPIisp+KFd+uwpW5a5LKvuLgR6Gl
fMpu/kp8M48sPwYWngztAZaBwco1JLJS3biIOWsBnpZscvgsQF1ZCLeYgjNwKnH70apl72WTR/mO
RbXOjEfObhJwiW6n9ia2jWBIvtH/KFh2K+Ioi2b5M7C4SxNcblqY36hYwa5Z/UTlYM7HOnGvrSLg
UfdRXeAATEUxHgLNyVmUpJKrN/YP7kNSw/wDBEyZHOWARNHTPcLpG4F15+Ab1IB5S/PK44XyCAZQ
8IyfwkZSpc6EGnf30TLn+Ia1Z1EAxWqbE1dIdtVd6La2Qw1yg0tp6+iVmJKdhn7ncWZi8MOe61SY
89viVAulo6IylrVppGAFPEFCpcKq6ZyLRaxwQ6Sp2U/KvQxGFSGIxscOUMgwhxGHPnCvnqKTdkb8
iJ34vUJFPk5UB2fUqF4yM1i4FyjbHvL6YVLMAQTxJTHoA7l31h4o9SyQoALkhYI7bBAWijlwhUQt
cb5Q8EviIMnK//QkCenO4XF2s+q6eMVX5mKmD9Ma0DcC0mzW+qGw4r8AkjE+3ut4Dq5mADSQl/DR
pe5pBzkTOWIx7qOVLiet6k8ko5n17q9OcSODOsYCQm5cM50ANVSHOcvak4UVDIrGxRyerAYKTkiy
YAvbH1q4jCto84Sks7HD6IxjcMnL/eKzA6aIwqHf5tTFdBrwfuopWqHEjmO8xwWlQQMNnrwwJLAS
r5nQ3/1psS44XUvTTlmgIWujMVEiV+H+b/KEsi/ljI/NZB+4tIfTbPD9FhyF7kM7neZYe5cZXMjG
qd5zYfkXDhQ7sKn+sexnG7BSB6h0wIQp00Q/VIBRUOwUr/jxCWqEca46xzjDtUFgVrHaOQPmv3aR
Ddceu524nbc0KsjTonhO2IYXQqeGiZOyEr2wCb3PpFiOek4Hun+W7tjVgpVFGupjN7NBW8ezaEQ6
2vYD9EWa6zFUq+GXI/hyIY5qXkiZ/OSWzPftgpVoUxDi2woWUTuzbY0LehMKdghqAiLOl9/XwQVj
598snj0GM6/ezv0iDo6vrB2Ta4WXZwGsJckYWm7sPXZZcP4mzJ6fRkLVfcHU7Vh1cxgtchYm2+Co
Lgcfj7CrHwlhkp+lNOFvE0woKuhtonjVZek8Z257lHaWfMxVYtMjSGbq//8at5Y4hGGtUBz4WY9R
kxNVXpx6HjvYrA11TeuRHg3pjpfM8c8pzrjzkIqrYaQ4HhRzQamoaaAXaDeupOylMr6N1PmFf5Ht
YYJSB7Ts61j9gdUO5nXuvmnrznYsBnn5jj6c0dlKblR52Ge7ZWyxl6HfW/Wh6XvzLUDp3JaLc447
HqQY5cj1b0Ng7Bdwwd2ut3BkQfmlwIIDFME3y9wUQRZGpYsBbchAp6eDvxvHxHyqRsL15pBCD7SM
C6X1r7lCAunXfvAh4FmtB8a13LgS8qKHeb4sY9G/iwAxH6nNRwJRE8ajMozLaxOO9jouSSwxrX3u
mLFnTftZQIJV1GvezKuSm222GAW++oYCXlMZMc5CH9rhRyY+5zTZl+I1YS+xsBsJKk4IigAeg6Lr
PyUt1cKBuHZtdnStbF+rT63Kozku2HXKC+eRQ4IltxGv1JNheaDBCRFk25Ck6jgPBnybWQ5O5o5y
dij1BGgXuhXmiAlMI8GotxoTwLLWtKR4Quxzz7PXtEJ6ZctTN0AN0M1JtyS26HMfNWRUUN5Kf1jd
vBm6fitE8h73F49aGzs5GUuAUzs7W8XN6qddj+AaNMQiSxQL3TuXbiRRgFWABdRDRYaNUrgdsOxP
m2pT0XyEbMAaABwYzc8NJm4NPH96dCR+p/o2ZT+id6PGNo4NJVwx8qcB0sqaP421FDERyErdUXt0
u/q0jaZM5+bCorD9TD3uxDmtI5CMpW8jEKNLDIxQmOdMOCoDvIuq7R7qMLwwehDL+DYa/5nvfuf1
QTS6H6Zeziaof4quyU/NdwR7IHb9m2XgeqYkxmwfjfdE2i9D8uZ51QEuVuSXm9j4qaHuHYkeVNmH
Pf9JwPsEycR+lDHCYF5o0PqZqZzmQTfIhKqO4v63JKqJyxkMwnZuJ1xVepfnNe5ghVnzJxAvRQOs
gWBOvOtG+F2h8RZYuLfyK6CDQhLFl18CbcMFF5v0eBsW8PwbP8FThfc4hKRuqHq/sA4pqBvGXcp3
vO3HmpFb03rX7kDSbFEgPgAHUtECN8FsD72Dk6C6o+aQ2L5hr93nZOM5AWnzk5zb1l3tYJz0wvCl
Jj5Rlxc4r/xN/qEnsXqH7Yw6WvlT1DgPhL4GD9P3/zg6jyVXrSiKfhFV5DAVAgmUpVanCdXpkXPm
673wwC4P/OxuCe49Ye+1yVHArOsGnROXl1zNT9Py2ZOD0uW2oCFynwit42NcdFfIKy8xNH9iFkb6
1EbDmMoA7ITAcrcAZFiQoC/EqybtT8CoxeIaHopHpvL1IAvMUfupwc5IG+LxSgdXmRtNwbOSh90A
yqsDgU9Ai6zqLtCyRfpSWT1XzEPT5S8u9YNM7mqondjoC/Bhe9Z+8oC5tIl47/lZ5vHRswEyw5z6
bR3ZEb5CRGggOwphehEsNHDJyMpKCPMqqQx+FUP4Tfa6Qv01vaM634dr5pzKundRvBLJxqB/h/Uj
lb46bdl1+V1kyJtaRK38tVr8q/DMFsmPhpFJrHxgbxotmt59VeJBGDP0RM2+56PSHzS/W1AYdnaa
UJSUAGYgdm0kjCNsGNkteA0PnBicixoswjHmWSJIiuV9shsxtoWJI+Axla1b3/YfWUFntPKSlXE/
jzNJc69d9oPie4PDV2QhHFcXMT9VK2kfe0FENAVz0HQFIgy86NpnW7zkaFYErYPUdcmaV/Bhe1Qf
Z1HzRSSqAaHLZbWTsplVy6kWfF4QYtaOWCDsAf57/qIS1Ap92oE1awcQa1vdM7NLEe6LdTAKAT3t
39c1eJiS0+WT/rgRtVMb7NgkI3n10yn1DZTwucV91zIG42eLMEvXWCyJtZ2TL2SocdydRiQI+egO
rLQH0jsl4Yj6b1cU7UbuEc8y66vfZNIuMpIwsfPiqyTYJyG+Mt8nHIvCGpUgY1tv90ljOfX8s64D
u+Gj7vrXDgeSNc5rqhBV+Bbf415AI4x4c4uh02W5ue0IttSSN7zINYkFCjPzqa93o0wGXE8nVYD1
aP5ithEWQ9nQOvcmyhzw3yZJbqJGzinZezD1phSUvHoaG4IX6ZxbdhZMHhgZYwbVnYwUZgXhc3oG
XuIb/aUJeOmy6GTUnpAeO9y08nyBy4NXod9IVJBD4jTQkLTG7zKGiTIRX+RAl1bs9jkb4ZB2vHV7
IJq4Kjng3XZQGVuAvUid4o8KyNbZBoiRuOF6Z8XD9926mWgcqHEgb60KG6hbAUQJgCNrYs7Y3Yuo
vMVg/7ip7TFGSaAgv0ov/cRJErQ+Za5t4YgJFfJOmGRGLFbnLPJu05zccDPvRJobJAgI9RuIZ8Rg
oPsyk62GXikkr6LACB3oH/OkgPGmtmdbDylpU0a3vKGfJXZCRWaaIM2Wqa8wTLBv6Owm/pOmlxU9
kaDLZrnGBsQtgOm1DdUfqd69P7FkqpCUZtKPGPD/Kd5q0u2KiuyuFtdIh+G3ZgeKbz0JJtqJG1Cf
DRxkW+LcKqIbDAOaku0SBi5ZCTYikK1YrBoY5hczM3tSI9CWtaoEN0UAi/W7ehMwhp9KpfVM1M4d
OZ0m8pFRehNxySwE1IQPgRA5oalw4usny3zkcYdbu93dV3O4Pl/XIFtLEZ6QJNhKcYkQpivhgMQY
uuqy/CjXnESNTs261VplVv24n9D6INkbge6VZDhSXe6BkBCDxuANYFeaqjkBLY8w6316ZDuRTzm2
A1pivuKLctXKk7iu7hMwDS6bDFpw7TZwjE+81HPrs7Tt8xZPVLYV5BKVykDdSoMmozdL4nUL/SYK
74i1DKzQPXDq2csK9mOAY9n/MwEjt+Tc1z9B+6OMbzFg9fppTOIDsZq7RvtYtO1dFGz7EjN8NH+r
JAl20b6x/mkDYnJe03JosFKNL43+PYpIHEtmH+I943ckrYxPknn6QV7Kh6Rdi9EfWybOWn5olQua
uZVG5eTBtamSm1nEmzI4xCYpKaW6JZHnmAbGjtLeL+J9pYnvsf4b66rdEVt2M9uzjiCpMCzUaxOs
z5FcktpPJN4aViwpsRdFRLHf13ulY0Cd2oDs/Kp8yt0BVeWeIBtE9YzMYGyaP2pxkoreM6Cv6Gt+
cV/AVCKPhdBDUAaNem4rLKhxAhG2c0Jet9QIrjLHfZQbZ4hhH5EMnSO1sK989xlz6JVqOiO6OeUM
nLGiC2bkpul8a1XZFxjgaJPfTOTEknGnoK0Kzq2aItT+JyyKzW7pkDXvcvungvYJmW8OJGtr2nsm
F+6kjLdrjp8KKKwhpwzCV78vDuESXjvyckyiM9d4ezcsfSsNhqdooWOYDESQAHCqm4QRzNpOlFPa
n/e6oW5CfsCArbu0KnONCcHc9BamnFPowdbtJPSQE82mI5kcwnmbO3WCGbFxy66RuMdKr0xUh+fp
x2rAMYSKR//jivM/WvFD0ZfkkcX0IFbnFuNqKrF4Q9RDysupBf9M8RkzeaoTxW+W91F/ydTfMUCk
KADbgXsH7o3s2MhYbkVh3kar2BAv4YSB8KuG9SFf2K0KTzTqLyOjEBYrv4KAsEvLmf0gAh4ZqAFO
eOoYGy3swCrbCCxY9DnckfMpF4yOQafq6rF0rCPhBBEqM6dDZKifC90YFRN8Is51XTyWpYzTcNxA
haEepsSn7sL0l0bNxUzCwzSn76ipqE4hdqrU/Krxot5nJIvzTL0D2g/5iJC88lZsZbM+luihFL25
LVHI8DND1s0kIZC2lkH/XbePgJyOuS4foHCRhSqoCxDryYItjNHRVBe/1glp8CZNOzZa5JXT7GH7
6RQsEIvAu3+kUdnNpUSQ/UNMLk2Uudm+hq46V9oRjqkT5hSEgRl+x4l4MZgUsKLygI/uGvW9s85W
1G7W5GuDbr+kxLAqgTuQFc5gam7Wlbuef1NL91aHiM+q9x0Lyrq1tlG4bqdbAHfCz7IKpRJmxj2L
uYNUBdtMiXYamSZa61QyU+G1sBBa9u3lq05ITFIyA5LcAB0GD4uS77NBgcT5TWA90nD5JSuKB6hT
cpQodNZkWh53EaqRPoAuk/1J9cTSQu/Jz0Km8t6Y9yZxVoZAygiIK8V4SYbhJQAKtPabIvRXAt5E
nXE5lBMV0RrT5BUE2nuqHF0Y5FMEjtuxuJDE7mrqsukQVnfZe7L+qN0VnBlr5Qh6Xw3srQptrX8q
IvaKxqDL1S9Lf18VIdLwpRvKQVt3i+HnTBZz0k/byrhpC17tGa8aOuf3Ik84y2fbZIIX64hAaJfa
U4XVNkh0XyFIGlvb0p2J8SP+8TrMkGpZ7VvCG6lYuAQSl+NnKQ+WUO5ks3lrWUSpOPlaYE1YDYoq
9xi5O4Go7WXowQnn8CycFmF4jFNxj8lnlCmjzKVwVXC5Ud3uS2N0+xDPFFPsOPgkh2Nj5D1xGKjn
Db5r4Bu/DRRgCDnbEax3W8f+1IKOGndL3LgS9h8z/gBYeQyZ77WL14+sFdVr296b5rbiXyAMC+rV
UM4LDRKqhQwKO1FjYqQ7yQQ5LsQJxKK/FoWLXsJYN50ioAMGyJSuwFaZRRQqbDFZXi0V/U2PJCsD
ayyi0hXVEiQRArrEMPec0M5ENUEZV1BJV0Fnzyspjl1ezO8mS15O9FHEO1BxNjAMcmU53I7Jaylp
pHggxo+egUZRLkEYudGp280u0d9I8jPD4mR0QFlx7ZvHlFKFoCgsrGP/xT2arN4CHI94O0N0qDWn
HJ9nh1on7P+aSqNQYi0Y6Rg8f0VhwtgFApReXWIQ3U9EYblF85Ojdx76aCOlldNWN+S3nqmsO1RU
bSNIhA3Q4k0GNQFh1pj4dIyOxUC2Ly8xeSkFgMlg3mpTjiiPtMSmuUrinnUlVHofW8uh5iZrYyKj
2h1QOpstzDsFP3plSUFr5kIo9fTgGK++V3E8IzEAGmH6VF6xFkCnwJJNxHqrfugMh0XhLOFYmMKS
ktC6stllJSyVSLMOiiAeBkOmyKNOXe6h5CsQp0Q2OTGDFcaEbhddWbypG2JyW7DGciRsDX4z1Gss
mgm9DvYjNOAQcOXc3WkT5JrkpcCbZX0Ti7PdVOmLHF6BRKQN25ZzCSYi0D/xbiAThHSRVW/9hALk
3pfhQWcDxarHLmryuLAe4qrPUreO8UK8BUpHs27Yqta6+VrIqIB8Q7dB/pp3+ReI2M9JPeh0dBlZ
nzLOH6NW98T+MRWmpSiNr4VWbyiKvcUe1iihiDFnKf0S51TFLA32TqdfLahqPG8RUZrZwIsyF9zd
Z0P8VwnhXsgBhXpoYIpccluLMokz19TvYftICeetSeqNDJcdZJL/6QIwlJ80+iwtb2zKCzCVbcDA
vyEsThyZ8vSXgfi8yqnMr1ASPeBCmxyoZ9bitdgS1ZUKvS0167rNtBlOgVzy0ubYdXsjPkqUkwNY
wbKcULwCg2OfCWUl0vcRSwJWU642NNullUDMD7u6N8G4Wl9ZPL8scuf2eO6qNOhPaTEcVYEaTNea
YwnE0x7VAYhSLz6U5lcbhsSFDOAHMtwoZZxqxxKlwR0qyBvWqLVnUAsbtvadm65jFs2PgUoQmGA9
U03twc+yLoamx3AmSENPq8b90K0pPbNCaqcZgVVs8Uv0SiJuq9WSlRtReoRnxXT/PFgtOsVISXdT
SLJVVcdejSU6RoDhzAnhfPEaEdtG8mNq2vGC7rJw0HOFzCBhWyVqyImKhhMhz4iOY2MVRHK1ef4L
V2HgLM+/4rpkMqQwYlHYoCVsbwPkCpewTs6mkpzDgcxMqWdClw8E+gCYARq3rWCA7nsEq97Cukkl
KXBrWfNbxi94Ymz32q56ArKt81SI/ZRFDEv8tRfEUV1b9U9fIuOJcV2r4RydIGC9FiPmxc6s+4OQ
MDSG7eqpOulgC22fkcXmk0jsbterCSigkug4nZ7B6hQHW/llivVpD04GzzpxNPuYJ0drLcwN1hv7
hvtQAPURJfHJOP+VwAmkUKRBQNbqS0SiXf4i6bTjfN3lYmJmmNC+FUb3XdUj07eggpNvPOkSegdI
tVsxAnXieJDsqg2mnYGMRhWHndzF/WV1M1SZiAsDsjpcBP3OQX5PpwHYcwk8uBc5E/NR/SchSj8D
jVf0ADY+Z38ALKIzlvnMIl9KFtCx4/SH/rv30S9GdhEo/W6aMGhJmaTcGHF/B1Fz63Sj+slAOEPY
8rReyr0ho7YZkoh9kkYIEHd4+VsC1N2PFo1tPidXE5jXKCnypg0+Gg1g0W6u+amakSk3CTnkLQRE
p4OM37TbOY7+JENgMbVgp5WjpXIgUlij8CcFuB4KflNQucgB5Ny3GL+WEBLVS6JBTV6Egu41geDT
9AlDWrmw9ThMtl+RQvEyqrTnxgDglYSTRS+veYrmdgFr8VOmrbWXBuEPqTf9KdsaUuqD92pMuJPg
zgBc199FbeaCxMjF0XDTtZBDR4kZxyAmG2VxtKuF7Uabtn9RZK2Fz8C1QrhlJcrClhUP+585dlOS
qatWGXiEBFCSy8NEy7Y+F/VgqfuF3EsQCFa9a/TgOQqwuLQw881IP8ShAKqasYSkxa9owg1fxdPb
rxHqSx3/GPK7RDArtTCXkNCcpFmfdspCtNyMjGpAzwmWGihmk3pqyQg6WCviCTCXoukvJJTn51ky
TlnV+rKVcvrhxy0ribkhFHLimVDlgEJEqNuRAJxUEuGVC/fmFOkSIweicfUC4x9KhLGLvsCBc2BN
Y3mUu/cBgnigjN+ZUu/NmJuvlkNuduGA9nSjpI23MFS0WsPtF+Uk1PVOASaiaJk/9wsaYQhrOhJY
5aKQbpw2t5wER6x3fhk/u8QkEKt3UkSv4ZC5jaHAr/hudAXSpISoKXEkZFuwAwxZ4H/7pwGcbeTK
NwtspbRuybmAL2NHJYhCLug9tiOHet1VGfgm4YPRDS7p2a241+psRn/PtV0+MY64CMhB4RIww1pc
EIu7Ft/L2PqmP87BlBCcjB/re1J/SH9givpZrNMLHiwrGfHV7FJ02guRZcWXYV6kBumq5ZPwwFKC
yLmif9OjdAdJCl9PvTWGt3CZ93ILMjn4YZr2kgZEUMfGoZEIDnHmprYxErlxG/DRstmCCZqm+K90
5RBH4s5qU3cgJEC3rnrX7WT5WS//UqIa0XuOYKkqmsiA+XHAwFqqiSMNg7P0kVdUD2fBMh1FelUx
zUzg3tePqWDOUpmvrUhR1p+anYYJUtmJ/VfK3AUaI2Nw9q3pmq862LBBrgtDBiWiswA5SCJlxOG3
YP4XlX+gIZCjcztNSLnoL2Iav7hBd5y2vqS+pERKTsipRj5ubHc4/Kz7wNiGJN/tgEi8J4cY2qZP
/q1sfhr5rkg8XXMyy46Dm9K8TuZR56GKVuz2b2EuXgVJjCwbmpXkmDGtEmjc4twJqRoK6I1mPF0z
6bj0F5AsdlgVdjXW9qwAqe9vsqpdR+VpWtvYfPl/6mvsYWUwi2HF3FBsrnoKs9dtK7gP+FS0VEHR
gZh0nk4pmaVxGNiG/jDLs5zXiCIWX+2g3qTFqQB3P0vwX3iiJuXR7wtGjGlUA4dCeKcgnC5kr0bc
QWuWBSM2NHZwvAZicqLRpuUBDM97yRAFDRl5Q1HMkMOwSW/2Fgv1DTIwVTF42pGfCx4wj8tcLnvs
MWye8m2q0ppQ4uc/ifpGtAi9IJizDv6Jq48WEgmHl6nXWntIPxN0Spnyhlt+p9BitIiUNw1J5x16
bWsBMsp8ceh2JduLZcbXSQYrrPsgp7mRjhMpxBTZTqge+5mJhindl9R0rbH/q2jiC8RMGc4Av4fZ
OzBPgsJJiDb9FwLJ6dDmHzAWlhFFkukjucBUtyr0kMHbzKYwidhliaAO+qfVM/x21QxHZ/UFrGYd
HfV3qb+UqD3HDjgJ8S4jCq+k2pos7vLshOrJ1PAXRLwjhHWW+yW4RjFpDwkPcrMJyDMG1EfmChRf
hjzn0rzFOhkRuLCIFNjwacXhjhramE6SwNRleZzZD9zL+s2o7jIySyCUtqB8NOC9GgX7EwIzM0BE
7QlJewR8z+b3NWFTB6jKYVUNMfg34QCdWgjSMW8UYlfxS6DCy/qOi/JTQO/UZVycyDenAWc+ywwL
JXspnXXpq84+c14RMdghM7JluST6RLJrIB8ksAgjP/upzz5qSXMt6pepBCnCUCghNjepgc5kVFzm
jxjidWEmIaYRsdoYhbIGGjGvk4YRBlpEk6whFtIjNUW+HFJPg+ZQR+1lmVXaAevUJca5o19axPCo
5g+4fy73DHNnEEYxfrlKRN/6HOThV6rrK7DgqE392JhemkzaJbCd6C42TRe8D0lha+l01qvod5Cj
NyNZ02aY7/AhjhYlVaSgJ5qN/t8EjjjOSSwCSxIcjDW9MjBqbjFF2uhTuyU76BZgsBWX69AqTl+o
n5DNb91KxaSii85GaLqG5LA4v5s9DrrAsotWRqSC2y7Z6MznB7JXZyuh1hmL/1dFQyPgR+IaNCtq
U3wEWffsETcCenlLEeZI8tcgld8DXOSsy85FTofInZqH/cqYZ78U+6TAytKbXoVX/Uvqbg3ms6D9
zYRDoETfaiv6rUyGc2V+jMJE2PF6VKYfyUTYD58MB/hH2zNsoqY1eJpXmy/rkAGofJA3iN/Sa4GL
m/0tQ/+GhmaITGxCpR/G8bYPEexYDNOryuIR1r3QUnc9sE9LrLy6YSOjrouSD1HKUBjPb2OWvvRt
eRdGYy/y1hXKVwuNQpN7OhbzsExfUg+qR4EaVY5eDHe7AE+gmwsVy0bclL/jsdXh9NqZIxOVGOQI
byuyz012y7G3RKCsq3uDPU9uUPD30SW3Iv5E51URqKj6IKzeOby3cjK9oMnzraq36+PLqNI70uSI
g3DVpQW/nGJXosNHIBjEhl1yFobstDBcHMpKewlmdkTzN4UhWefitgM5RIw14nGdFbi6UJqzYTWb
cyMMRCXFFKzdhmcI7ly0khkrlEP8pXKe6+jhJW57EXdLqP6hIiiw0qPAk5YLsc9K4IT1SUl8sf3I
LPMmxjtrviMBp56NpcPS6PB0pX0CjL88RmgJIo7Zpfy58r65c/Qkd2iLkvjQ68ZOyP91hbRfX4oh
fouqh4ZjpwBqFeYKx/0FoSp8C212ABtpUBRPeX5papcFCDI2Q9obKeTnLeZxvcbrBCey5+4kSa8T
sdpsYfNiJTK4SBSXoxEkKuss3KzkFigAaG7JK4c3jnUByDpWGHJFKeaRLcImFHdUrgVqYbIKHiyG
9SOPQKNthFf516pd4AYOQRBib8vUeenDQgS6iY8ITthIyx5yiOZfosjPTNYAbTH0l+GOWBjhTbAk
vcReubomekGSZnIyGkB5Tc6SsjVuXa7aPxmbwMgUPVnim8F06+BbF2sifiub9AAvKzFT9aTPwkQW
+szLU+SUkF41KdxKjEosFj/cKAwKxmpPvF/WxdsYP/qez0M60SqgCZ2eKer5LWrSrLGDYJNflX/F
14we/1KixgQwIvixN3vty/TEcLqkW5NSuNrWH0wFLOTMg/0RvpcvvG6r4vhqefUV9O4GS8uMSfGO
nBhPtpq9hOgWRm5yvsdLBmdgyJEQDTOpbwQpl3iW2CZSS84szibpOw5KRufG8E8YtsrnyPK23i62
5SMU6F/Uo8QtJGN5JujMtv5oOCwI7UhMmXywHAFC8ptfkdRhnqPxK4Q32Oesdol+VeuT/igxwpg7
vrYu9aeKm3XTOBUWUZzlqAOW04QceAbavin+ze9QCdAp47ugDF2wwxeOpXzkq3Nlz9wX7TBxr8hX
TBPxG88uRdCGWoHnnh9tWAjm4QfkR8Fz3i9uzYow88mo6zJ+JlSHGO/coNoK5QNPDfIAPJxjeMxE
x5L2tKTOOPhqeBDMQx4duP2q2aMoDjvmxnuhOqASQgfTwzfyS2h1fIGQ4bk230u3O2GSIIW+NX4x
+Rp/5MGhmC2hjI17NieMUdjvQcKrl7PEOj081cZ3YzI5nQ56D49oW8PD8VC7Stp5Vp5slcPsRWwf
SuVq9bPh7qIZDR/VZ6nuNfPYa5e09ML00tb8CBOadZg5/SVouT1OTy3kTXgTEzfX9h2qAMAYVG0B
v6j+6PmnUr4L0ymHVq8jA5Z+gswV/lWdK4vA+Jw23ER3TiIE0ozZMPBRDJJWDs5aRQBopz8SSkUg
QKbzRFnQqk+agY7JtHGi8ENx0mocWDsNqvKO7YGZn1T0+HiQoTUtNv4blTEYUk1pF6QEItKhumnm
4t6u5aPGljN+SoGTpHs0nWq3qzNXbj2oNmP9wkHB4x1giOA5IymIxQUTs/AbTHYQoeDhsSdNxS2U
F7O3u8QzpN38GMkuXw7jm8xIPkKZctYEZ1RJbBoQYm+tz5SzFq8BHjTlhUekqA58u23HHz4Fw64p
4Viy7OKk3evVaeF1CYOThoJ6lzceDzEqNMbht+wtQp2QeE2z/koKCYhvC1F3pq3tao1TNfrSxJM+
HYzy0LZ7UfBNIlEzn1NdMu1kS+0zr9rGdS5RkMYyP/iFxIg27ryQm5UD2Vd3dfizGLZUcllUt8XY
mhXurK0+Y3rZycQDpV5R/ssUX5F9MDsBFNPlUneOCrLkHx8F3yH3ZO2YqT1pW0U/w23h6+m86Yz2
l7RwRtEqGcf81mK0Y4ZYyJdRvk5nWwRr0Gxpv1jjCsVOWpyq+WWSbUCQ67wmBAzpJKAwOIUSVgHO
gNEbpdyJkpOFbICtv7AVvi82B+0bgR8JZSgIFMR6JdtIuxoeLeWM9Us5qLas3Vhpb4HlWvVGpBoi
oJvNxAXjYXjJ4GMPJ+xbLLx5AoKf4XMh/yOFgmWTmNUXmwqVngwpjcUFAl1ccfbKOFJheTJX8QeE
6oSpSS6ot4Z2CDGDVhDhhQ37kj7wVcntgT9HHLRKQb9pdOYpW9Q3+pvwL+ZGWTxQERTwTjcAZNll
3Ijlg7eGX51cmmHHXL+AG5rxDb5Wipt8rhi/dwWSHFn3ax663Xc2erucf4B+mWyIg+VrBjzIp0vO
TYMXlo0VSoWXjoz3jhEehx0pX1qNuukxTfSFIm03UyEA+vJtFZQMwt0gEAL9ED4W2AI7Y9jLzalG
dIT5SETB/CzkHSu3uPdNzmBekAxOAbGbJFduG+k0M0qLxXPHIaPOD5VlpuZMjORVTDf7pNw1LcfH
FvBBeh23Hwpd4SYNDyEf1ns+uRzEcuDl4TZDYjhdwZyxTalFcAC3ha0MW6vGZ55o1TbzAeJLLXmn
6/C1oRxEvN1HgmZ5D2dkuNPWWJw6xyHGYGIzHlfP1uJIAHeJcypF6Kyc2C7euSy6RbQQAHGQ2Gxl
FFPDLv6YLHu2TmNMhbdHyhmQ0qluUap0oq1UuD+3obEHyVOBHyHAInXlfhO+MF+rfySi6568YxRw
fLIgFGuTk3SrNEclurQ8OAy287v1Vcx2XyGRwS13IVMqXc8DW28Y8ZNut0etJiT7CFm8de5ALmMI
rGyQYnX4RZSjTtCZ7Ffinl+NXPNUdUpYBOzy/0Zpy883w4BjVfMZIpN8CM1ZvWrYx8ChsKgkZlLj
bt82X2nMasKjhULMiotHfSd6hnqJOxNcUKe+F+WPWG+H5k7UzMC/0jjjb0vmDfWJw+vEa8HX1no8
PESRZF/ReUF+xiaCrL92PW3hmojjIeWrXq7QImaVIRQphJv+KKQPnV+zt1mssI4rGy8NfBYZOj0E
j35gXlTLByrP3LZzcmPPQa0RXCC8MbCfcpS3bsIGv9p0+GU37OqmM6fBxNClx9Z9By7IEhRr11FG
MtD5GmQpIXibjT1CPHV2W+VvIa0gxtJ9Gf7hy4Me8FM2W7PbzdaXaXgtaHYVwkOzb2uCkcaHUhyi
7sgYKxGZXIJQQlq2TxEUNMaDyZvy5LgYL9zMJK2jeCkvymup/eTG99zsRxzBbcWIm/9oD/oL+QcQ
F4ioplei6DLQ3rsNbJxmrwd+be4GFtzU6ig1lhN2TJaeI9dCntkq8nHsGxuZcYbDO8QVi72shcaA
nQld+LKhFyh5V1DAaGuVKC8H/FgcaehTa+ArHJFYX6mPZTt9p6TuL9XZuK0YSE9/V/yOWKVktLMF
YSSMhrtg8MA7kMDooKhLDABe19Ck/kD/t83ECwVqPzD/wRK+YVZcVH8UJbHxg7WCW4c3X8i3ZJ2l
lpdWl6UFfUvD4Bo6mVNgVZyRHWLwhfXW7snkuBB1wfac6ytl0E7GuMu9TUWPuLGzHmnyhAEV2fI7
JDh9ZCp4AO/RcN9JJ+wKIQOTYdtkW63wG8QLxXhUydJAyEGc2tidqugiTXchQfdbca4TI4Jr1KBG
ko8JmpSXBRn8ArM3NFweM+qqkhYSCHM5HbD2EGPLe8Fxx0tXnXn8jJHOcg86DEANOjG4V7uwOUUi
GZUrT4KHznjyZPnlVLAKgCa1lq88VlGxo6ClAoivOtP/d9XaDH56JDmSg4O/M26hlOEllxVWac9x
9MnSYCHj6ZgFcW4bjrKuD5kv2woenhAKE3m7nD5HmKJAfaTUKVkIxD9WvwUvQCpS+DuduR3q65I/
5hHmrHgVKuISkNXAoaW5ZcUsCpuYTKYmmLzIEr2wiv1+6fchdNqpIlSZ5hRtIBJbdCO1o7NW1Tvx
vqZ5zNofl/aYjEgVCIXp30kJpyoziAt/iU00WONFGJHhZZ7K2IUpiSLt7XWiDaaTVjI+QVtZQWkM
tgRGomTgMQ5DTjiRu8szV4r1ZlEFZNUvbUU8hoYj2Cq2okFot4BGmw6hH64wPrf1da4v89TTZ5yK
8ptAGo53dHbRreFkL4tPpVmcYv7KsG+j9Sw+W07emfyphJQHQTJRvyCQkT61tgNnXblmyec8SI6I
vGD0NIZiFaiEtE/46jPqDNhr2I9Sg2OFl6U+L5z+6vDeGR1kItVriY/SanZZo3Sashk7C8IN7RYS
C5gsTJoUXI+NdjUzqEE8CMbEzDkzNmNPgOFyzJj4sOJtBibZAkD00O1VFHBbtb7EPbusXz7kLuUs
X56x/FM0pE6EhFvXXyoEl7ZK7XwYmX1B46OO47trmX2G11Z8U2SsWN/PIruqGrACFow/rXpiYh8M
n0OlbTqL0d51AjaV1e+i8kk2Fnr3+xK9IvpwCUS8Z6iOIU7q+2l4y9SacWeoAQNZY8JV2p2ICrXv
CB+byVLQykXz+poEKc0kQkEd77006TsWbo2E48dULep9vPRD1LuhSmMgJ5zOklnsQ4uNizC1Obuv
sSDfbKIONDkTux4py4SbXbS2QjpxzGDrQ3RFUj27Fqeu2dw1DGjZPf5rC3ZD3SDvjZxTSV/AXFF7
oHJLBbZTcD6UGlJAzYqytkOpoYwLTMZiqN8J5F6EhOsqEGjGZ5ajBGjbqbaL9Cz1BYiorP6r46Tz
6IXH2OxfY6guoaUFqEC0WzDjV9CCBwkXIUJgge28DmetRt2tWyb6Ktl4a/9n8NxnJEnCX6Aqp1JP
94HJdxCKIyZHWoi4fSuRUpR9zkrWlGBpSVe16DAaKk4wMd7q9MHJ4+qpcSoRn4SP2etL9QPX20A3
NLiaYnnZ3JyrXv1phPBGEqxj6cFO6hgYxAvdz2qwWmYlcgChYPV4LTvc6EHZHUQzfMmlNLHVO4W2
WkPBXQRyeFuDwdgsWtfeyv/prfE9kGmaFIo7zNkBM7Yn1d1fF2iYyWkjKlZfRWHY4xxhT5BpNWW/
zZKPSgwVVi9rqGB5DAYFlU1lEuQ7HWUJkkDzO3FmalW5oBRKoU7K1m+dC99JxeC+JMUL/Qb+Hqsr
wXWFqF1MnbC/svMDsmvZL6wxbffJmI8ajt1tdiqm9C4GY8ICPDmA2cDz2VI0dCQMyBUDP5DpqjsY
gtsLwMMkTdWZtzKwIQgabfxaC02czpnSN0Ck8IfX0arx3jVpc0ghpxXUrnjtWUPi190icRTRn8/E
mamkXA3DBCSIz1GSX0Q1umWl8ZZOUAR7fAQgHw59nt8VsT+s6mCK5NqUSFBPQizuzcESWUfU0n4K
o1806bDKAQQyIoSw1hB5g7PmyAbwTDYJZmsOF7CipCObyuBF40ljyFYTQ6UFfPqlofP05weh0M+y
1f/pDe+/IbxPwb2e1zq3u8oJWPGQUT+c80VLfFLq/cxEuv0fR+exHLmxBdEvQgS82bK9983mbBC0
8LZQcF+vAy1GT9KjhpzuBnDrZubJXvLnSxcWa9A8tv/62to1cH4Vp7sIKM5vbs9dJW93Go0bCXbi
hDdPIt3mrHbH8VQiDsWasRK18wVQkAgLhTWQunA4FQlxGtb6iZ9+Scd/T7jrvoUYuPgRl1Bc74Dz
D9qocN3Y+QYiAPphsTVEsLS0aFN6tLSEIGlZDAZXS2JjlX+sPA++2R/k4N7IkRpNcwGcTteFAuLN
52ypc8bnY7ReGBzoGD3WLuqmCvzWYM1spHOOH6N3gmZ7czXW17W5qhsesdN2LKLfoGTP2Fxlua0K
VE0nO9ShtUraXT206yQTJ8MgSWl5j0jzD1X8MiYU5CT7G7iNCX9lTbSOjHttEMNu2FBkHNdaFmXx
PsE26UKLGxjGbArJp5LbGP+ZpPGRrqiCcebSZhk7xxSH0KuPv5Lu3xi38Mb3ufENdxNO1PgmkHyh
PK27hqKkkb0WCiE5LRypOXJ61luLkgEkEphGmcRb4lJ62VNO5JIv8WcxgbRqsiXwSDGrzxLvmOB1
0SJlXvYhmSXUnRSZERAaNZn4tGL246OwZ1KNZ76Sz9Rhq9HmFv04wUctiD1xUuZmtlSwmkEdRJUR
gEywV2vFTHKbDZJi0Xev2v1nuP9An1E1vnDDW5l8UHrAqqfjnIUjs832QkQYDc25kMG+jrjBNOkm
Ba8dNCd9qrU0gRP5YhVn1jIHQVZIdpUqTWa1DTEWMgDNDlrrIQXT0kZxK6VoSx2KtQm0hwugKeGg
DN8wud6sh5DNsTCCZWT9y3PcyMJj9fsHBpPOnXAF13BB1QkeTmOh+yWXGkZ20Fg9gCAx7Mv+pbre
QUsRl9MZyeF9PPrbxBi3et9SiyJpe8s51aHJ6Vuz8z814NJIEPuiGdFOc+rCBnwbKog5pUenBGQe
+tQpa3vklFVMjWxAlrCTCPFdxxoJrKE0rJfJLEaQgEYWs69vKndgtOF5FwwkKMAO5M6CQySLFhAo
s8ATM515tyAfOItTtquWOq/4r6n8KrPh2PommBznrCO0Nw3R7I41SCc4a0hs6L7ccNc8Y0JaB0m4
KvMcRYKTLKips8lyM3L53dktD3l/jqqjBWDuzYvUVSCJf/jqsaZMm3v0WR/pobSUXYX8YWXub4Ul
SBndKwOIT3Bf1R0gX2DXDiSiKeor1hiO09L/U+zunTKinTbqNzsct0RQ9w5OS+pOoLrT0qIAgHe0
cw6DVC8gC7v9OlC/RHjwq2DZ+coxX3ktT+FiDbH0ovfZ0cuMVTLWp9FmpY1m42nedYhq+Kfwvlt7
HxL273sgPZA8HznBlQBrToRN2aDpBrDaxoGmnXPo7T3C/sXeGBPQL/lRdjUe5Js3QpVoui+ifmwx
NF5bog0kCpMm3Bidy175R7LVtbsl+vBRD5uNkptzyy/+1AbbcBTchyZdMpWeOOM1nEQaBZ8+ezrb
UR+GrYF3Mdd8TxZS6p8q3OMQDbOmMoCoqWsLQIkFai0W+nvdlS8pxdHqqh19mJQEv/oED7Ou76Fd
Uqje8YiUd9tyqLMCmRXirMb+VY/tC6GI0XxlO1cRGuuoV2ifSA4jCjRkHzB0zi1DnKxa/1qzl7Uy
XEsO6WOvfJXtR9MOhzGpbnk7vlQ9OkjamMjfw9pMvmV/bmg4DfqnwjEurtgikeUHx5wd9JFPUHyL
eXH7gCk9i+ZOWF7hmSHjBC36kdjDvQKiS598kyxSIGRCu3C9LnFDHSRph5TL0AqNb7f3WTmW8GKi
L7URb1UklkEQXRrdo5eWpkfL7k4p5nVkZA5DHbE3+oQfOlUMOAWPvZLemtF75mpws1iDayzqoP1s
Ms35UyUZUidhqsqBCLNCgs5dElFWIQZ5t0wadx20EixhKBrNURQI/TFdiOjyRWoDyY8OLbbizJff
TsRHHo7rHInH4TzBd52WQoAGrP7aT0bm8QZt+drVztOro/farZZlYPzUAmdOXBSvEMsA5eTLvq4P
EC7pJ7a9o+XV58HSZxEavFrirXLGXTWJCA7PcL/+wAShqs7asrSPsHFPHMK4o7v7uij2jjn5LOqA
EF5zcs1lQyQ5S23vzZLkazCTbELkC8q8EtIFTSGe0GWfPLxWKYENs3/AgHovqaUrZPpQ9n1XH90q
eYhSW2dFx6cUN1mtfZfpLAz7dVKYmEEacSv9q+/LHwYkHI3twpzeblrUCU/3eNuKG86mr8E8YEo8
d0W1tbTkpfMigWnFSLiqphMbdKq1P/q7ZODDNqg/4GPXShDh7z92tI5UgJ2SFg0tjnb61BJh4ZQt
W41jQXirUu1YSG2WdHLV1f0xFM3vIPOTmSrL3K7+t1JiHWM/GjTsntPeoE1pbvsc/2vnE4LL2Zh2
Cx5l1Fb/oTnilGv5wRwwb8LxGwac68UHVXMnHaTDckzITrnZnrki0I13eyypvXLZWSrtyi2mqcPf
FYHcw0eCA5HOGm9Pu+KyYLPZKdyAIDIEqbaucb7U6KlllEwxIq68Kd6U/MtiuED6X0HcDwoPPKwf
2S6FsuuYIkT5Dm4eaOQzSdnUkIoLsGIIDANcslr6RfkCZd0QIFYNT8GJtZyBIecA+NaVYlkTr1FZ
p2a4GESEQuU+KzZTCnG6wWiJ2sAwgVlip/Ngwrc0UBrFH8WwjAqfbs8OliFs8FvwYDAPGpwQFmjL
EoImcUf2EgoQl2To6RfDRqaG6w7EUkh5X0/AnGzNuoQZqWv4EQosuu9RgmWBH84NPqAK0i87rLK4
pMkoWMv2p6yHece2vARE1uDPaj1q5yvUQNQmw3Nn45BC0KcZ0jwnJz9mauzqHViPTScCzmQ+bLeK
iAlys5PjbzMXI+aYCgedhuHBoQ8uKZyNUlwkUaykffTFSYHKU8cAbZV/Dlu9Gn+sJSycUWRJp5KQ
nsj20KxiHi8Dyd/GxAyOrIzFzDfAEMMQIDbZ9ir2VErhp95SCFduRNaMA6KaP03hzBTEsUpv5nRV
oAb2ODndhR0Epzhu10rFCq1rtoy9C/8o8Xom3FamK8CHhSzgpKoEKXmMzEc7+zGCB3sqrHkLpvN+
QP9mrxuXF6e9lWW/pR9k2dRr7nGcq3gRWraMk0WRYoGaiH9Mr20pWA/rzcKuMJXBjYjQNRxYntrv
QDp3pOSKW6JpXbBLGJ6NXmKtSjQcAmQ1Yy7/08mnUW0i3d4HZrvF161/kGxbmsXP9G26aV1KrKTG
wJ+dephAOhhEnwUuBdxvIXuoHFsOvMP6m0fiWyf2+BvfMmLN9deA4UkNWB5b3zJn0GtTFJCLn/EB
eU+8G26NsTyAPoDw2G8mtKuebFv7WyjnRq74SiN+QP732nczX+vtL3GRSvsiH5tEH5IYXBKf6MvV
BaCvK3Am7onLoqSnjidcJqIDZWWHkFAFcc564wVIkZU8Jm7/AOCEjaU8sDxmuxg42o6+ZFw7WBSu
qiLWYM2ZYT9F8SMwJ2Vbh72YJd9deRrd8f+xO00/ucZNmb0GLLSaea2iFuC6h+XLIZWwcOTMHk82
l6SHz9PGfsAGkmG6w0CRR8NcxbJfD+8C/YlZAbHoUUw07/QPdDqi0KMEEoWxllZZduOcVbEsQ1CA
ZMpwo7ELtao1wBTWrxqmbOMI/y6Bk6ZPjijpzSVWMtKdmCrXbYpTtnx6BOwi66Xg2if2jPwOsYZH
SY0nKRn3IQmTkSS/hOAmiFyLUAONwYeGTABcF77Umgehu5xuKNSsLgx8HpXarVzMJexXJaQBQz2F
vsd2FNWPG1pYkynvnDXHcLqIas6jex+TYtv52xY0u2SDXRDxG6EpSOA+Fo5QJRwYt3Ca63tOPqZq
b0TFAoF1twCE5/b9TGXTJPHgjQWqTwDVsiJ9hc1z0NcpTBgbd47J98sp0CrQO7oq2bqw0FwJ8II4
bMBmFFTWrAgJ4xBK9pVnhS20R6S+2DBfo4EDJCla7o+swQC1JctRRRTFlKthoPB4VoesCbHbYudc
hiEwhYi1IKEIqr0KeAYDmKyWVIod48tNAMuVyAPBw0zI//pQ0EXEps1bR4KtQbIWgsqojoqTCAdB
p30MbnrgibHg0LjKCZb4Zr7UdyzQkMk4jCxLxJgxGOeA3qkRLuHjmkeF3lqYFQa5m2GA1geopguT
TZoYq5I/QmKhjWFe4qF1oQX0QEtXhQrhh9DJ0m4+eUqjMt5Ba1pa3vTvJoInHK3SWHXEprzO3E2J
Xdqvt41GGDGgyqLI6A3poKCodGdhj8VSDBOTmlq0NniShFoWI8hpbZ3jcZVaO6fnfG7ibcAfsaY8
hax19cYXWYO6aMIKxqgy5zi5Ah96hQyyDBv8RTzpwy7awMqepN7YeQr5myZoBu3FmazA3ENN+59g
x8yVX6R3QaSrzib884z9H6b+YW5m5N+jPwkms6vkUlF/q4TTl3MfWBsBBlzm3zWMHC6yhjYDK/9o
qwsow/+TR7hjbECXqsk5nFmUGnLs+cRk4DuTf1FytNhXzLIOn3Qj/imcscLxHigXdcTsyxMYw9Ju
IDAUJJfcfSbN2VJ+Ah+IKRYYy6Gf7Ckzvg74iIJW3qDtjaRN9UsmnlF06cKXXv9SGZ7WH07zKo3n
yMLWQHatFaqUondQkK76UXAmb/FU9UgqGfbvTp4tedCiVc885UVfAx5t4I2mQ4ZjpfanwD+DHSdA
/hbhh7ZxG+pvgN67G8YqIz2r8jbqrzT+tU2o4RnsPBilF8nJr7+HIe2yS5qKB+2hUSbbwSZxsJ6W
kB80FNvW/eXQZmbrICuIwjUzL+YThDE2an+bYMtdbm3SiEcdG0/hV6xlPxbTfkYCuEE0cuF9OO09
aqHIDNXSGHQMAADw0mzl08sxoDcMGAuykUce0bAQFIyTEB4xyoN37ul1sRSAPh5EaT5KQWFjIk4Y
wbrZQ/XrGRHCpeoh2SYoiWw6OElL3gaPFaOeXMzxa3IIAwwH48B1pVtvdfRsh1crANrBZMk4zTlE
OPOWTXd6z1wOsqeRXZj2IDDnKjuvWNrVour+IvsfC+VWINRO853D9sbF2ItpBmQ2Vkzc5ZgOR1ni
O5WzrGD6aC2sr9Z8ClvHyXEEXdTpCwCR7rhMVPbtDCcZJUQ8MnwqVbsDUE1+mH0e3Pvyi0euYr/T
4MZH/V8aAIG4atHPaNxUHPFm+2sZkOHNG2+nMd4zcWmLv3KAKH5y3U3qzgXrF//Rt8EysQgT8+gV
a/4g6XCR9T6Y6lNDD8wMoH52FcqrQEIT6j0On8UiiG9u85lhjgFQ1BHebLoEJBTTxdZxTN6oQ2mv
S+1pIdw3xSVnJkkZQT35XjAPhMasUAa8K18uIraNFZsCozfbunA5duJM1Sc+CpA48S0BRjKqz6Jg
1MbBRPon6HBze+ei+9dp6NjZzqtPVnEZcbS5AfwPduEiY+TUUXFJKIANCYrJyshVck5spOoKo439
YWEOL7yWXlpsktYXlfQzYBEN126aso8M76745AciGG77r1xZedlnhQutNt577ycCRVEgiYTRNxup
eROfzeZYT6fHYi/lWTqXwNx4xjGMz/w1CZdBsU3ME978XsGAowAKx1ZockoncM2HB0+8M8WizBJh
j6kxxuoZ9xuCQOz4xoVQh40p/ZMrOYo23TrGa+p0pCYL5TiF/Eax6Z3sMf2jIpPdGFZo3LgnOYly
Vl93Yc1ddzgAYQCSTvdEeO1KLtKRyCukJS0e9nrkbvUYb4Zpb/tkH/TUzg3/bF1bVSAhKMZayo6j
lmZQM6rRnKjtQTwD/1MpJ9DAgIFpAahuaSAUE3Pl+hKlmNNO4WLPjM9Q84+Awr8DPKB+yKbbaa5R
pF3Qej7NtF71UySLPKxs7CVP2DKVm4jdpsrCyZXA3rxiFx1FbUJeik5ORwtHKHCM9h96rV2x6pOC
6N/VQKezZFjC/123ySMydGRKiEJFzIIzXxldfKWqczt0ytaYykWDfpcwVuVuu0gmQHtd7Id0Oqxx
u5n6Ynr3o+ChZkeE7uSwd2RFrxJxjS5+CTO40256aemv7oiZCRufmO6v6PhcZ6yvUv1bwcjW0cYL
F2Har2mjtXb8jrSVvc0BZvlxthoTa+Mz4tgwJwFk4Ed3toDvldDdxHWzMdhaOnq4DnxaXMAOhox8
OlUjBUttEDlGQ8JSMZGeunEdu/7NskniGdlD13vlTbdah+jzJmgQSPOue4wVymSA6k+L2KU1+JZ6
rj/siQcblizufD4BGI/QO9FwJzMXN8d+0c2GTmIVqbHZUtnEXKb9lDRxWvp0RqleooOSpV8Ko2l3
U69r5rNVSYPqZijm3pbNSosqVDgFMopx5IfcxDhlCiTDWavCYB+Lg5mVn0Jt1yPY9ClxmU2C0cTX
6iyOw4P3JSHqDVRJvQWCqmLDPifMug4dDzwExlNtMFj48Bo5ggPVn4NM3xNvvHRaB5vqr03aY2Ig
M/ah+tdCqWPkLcFmqkr2b8z5kJrup8LopvzY4DxG+qMqQB+9ThPxFCUi4Nj1X261S56Zq9wtzHk+
7rW6Lk9kmT4zYiNFRns3/VdIgcgCJCUsoX33HqQuu+WHriKEBXYRfn+sNe1o8rPD9Tl2TncWtnoO
0QnbGLpIedPl+FXJ8Ezg47N8OdHALIrcn08uCZCett/coe7ve+5jRgZdlJM1es/OdIergLLvWI/O
jdZ+85tACytd5V2o7tms0qvFORCnwMK2053lEbG0V9bInr5oL6NtnOBK7m0j3g+IfwIOrJB0harb
ii1/Ho17vx5XRZtdofLYlOFmFJyrSsCyRutvURy+fBfZVEpC9jo74xxce8ZRzsn1BWmURdnXC4Pa
C89ZGTCmU0w0aeweGry8kRKsetp0qRwGMu5TPQGRuiuQRUkZcGMHsXFWG6pA6aWXPHjo1AIW3ryV
6p+WLD32myS0R+M79wE/5WymJIJBoTXrOGAQdu4S3EidfEXtsBlx6cQmWM7IXhhFs5zOhiHQF3d8
2GxZLdRcvpE1aHs1LM9Grr27yTgb44fdKtsYdd2FbDUEmPGNt3miXgznMwYSBgac3oCIlBN6KJhO
EBRrO/NOmJicW+mZJJtZgFP4TfBobkVQRUy2CwCG7OzQGZMe9yZhPriCD3j3z7eHLbBdfJDaImzk
ehS4CE2N7eGnOZ56/KOUEmHPDmGcCq+7WH50gRN6BKuypuJSxYzUjj4eVgzQTUQdZEgkI5NLV2GM
YpDo21ecelhD6PyLUwI0QD0NJq0YNDuG5zxjyQQPxYa0WK95auvrHDJoyEVfuvo55pdh22ffcs9p
g3sf9JaeKBjYEZBfthNcAkZc2JNboHX/YnrumjLaZCgMUpprXSn3AzQBfUK/KvkmNTieOcO48SNn
X1Q/DVZeUVrENdKt8DyyCETJVfvg9sbeeoVnOyiPOr9Asl1oS4DeblzckKREqX9WuJoLcH99aj3H
QXuPVOVf0KfnQIwLEHLOqxiSoyWSVSpxQNLKZdks6AiWZ1qwza36nYOkGcIs2kTYvTj0txDBnLte
LDgN8W/5G0AqAMromiElhGEpP4/OZnQ/fW5IebAymysNwIV+IHvyVdAwWO1Ft9bqbRQBTOPjuDe7
+5hz016DMI2SaSryuaWAJvCvQfUex98hIDWLX002beMj7GM4XIZ9uC04InjmWc82NVZXjq/ZohBX
UFEjtX7mtyT+WN41428oo7eoPsfxZ93fWL32Ly0/jdkHEkjPcG9eG2fN7o0zX9m+HG+VaRupbRR3
qzSbAlRP5c0c/6AO/zrym8irTv4hWDe4zdPQ32UN5pABj5xIo/yAaeJ29kPgCtvrT0LlQTf9uAOV
O+ZvWn03JeazDx3QU6H/uOZV42OLA32Kli2xrVfYNbLLGAOzutfygynbjO60dZMuY7giXeiov1gQ
kEtbkS7GaWWBczAhi9iljJXlkz98G+0h0fE0w5O0NZWdk19th/zloaExLz8nFdFaQjc1p6XC84k5
/ZGVWIz1Bob8kUK5mQElPBFcufzCjc3YCwWveVnQIpX8pCt7GBti/JJiV7cfTrcNGPwEtwgWfwoS
drdL/W0/HEFnVBi5UCKTQ0MUlkyq/tdLXqrxpqfvoKZHrITR3mkORXPUvIBobPRmuL+R625T0kzM
vz4IHt+0UFYnluuMDkPkedp7sKVXMFH78ArpZXp7+XgX+iYM8JOCjkzwYpUZ9Ps9851KcNX8tlz0
7net3vCTdd5O1rsS8LQDmuQZ5D+N+zlCJm67d5VdXpNTOfYylX0t0QbOWKLjX84WsDSb/uB068xb
KvTQ05ktN6FxDdwjA31KhNtygD18O8U/jWMfOAtTfCUQhrWzXx3NcUFsswxpNuEOfi9KVt7Nr+X+
GfJeZlc6ncLiwcJe839S/dYwRSMvcg24bF4d/5oqiEr6Z2YdAo7NtQ/Ob/gqzEPfnNgNpxbMlhkM
0toilPngohlj0ht3TR6EDuWeUO/Evrt2Axb3rT/+C6195u4wXuUNW1V6c042a1v3ndNLoH3GRJpr
rrieBXueYtA5eaCv2HOx5jmZ8nNAm8/6ZOESKmhAEiGbvGl9MjOz3+m8Pd0n+OGBbLKkGM5ecRi4
10N1j1rw+F+Z+IogxUwPt6PC7c9/eriIaQ7CLRMt2uyQ9svQ/un7d0//jfU/27lJPl49K3fdpb+G
eHZJ52bEEfmr7QB3lXO7xuRVvuv+XoE2Y88jfNgk3pXJEU2UMTy7JuiWdeOf2mYj62M67hxxabSj
ax/t+pGlZ0e8xxiyPMt4c4ieaN5dJGeA74p18pMVf5NyY9RIZuR/fgB2wH25UEci6MMaq3QYToB/
DqH9W6VbOtpVLKTqOVHOg34H8swRAbW6Jxn34K1XCZzAP9B4S/TyWel3MzjUxKy1dEloaxD4gg52
h/HoGQZ/nnFjgWITHJT0GOVfOtsmk0Clyc5NRaNkqwQ391eIcx8QPyieGYtSHgKudxu8Yxn/E+PB
gFujvafVv+kCI2OqTtk3DXiq9sdGsSNgMdj3hGV3kL/J9BYYW1M/VNVybI8obT0hc/0WERpw/atX
bLPk7A0Ye+a1fKcKBDw4xridhtBp6juHoV3baP4J4cNnXytJGfTHdgIXEKJsJObvfizBoUDrSf3C
nidKYFPjbD1ptH8FLi5ljAznYSRWN/ivkANBoEd4Lqk2mnqXOaZSOi2ca6bYjzwPv5Sk+h7SZCEZ
drRB/DpMmnOvfSWk/95KnR2Gi7go6P0dKZBDpFfPvc143EvxbLMO332gQhwJwIy7jjunRIQe7YzS
K8+mS7uMnUVGSWfVZAdNL0FRaYDatQATLEBt3pFKSRAQyngO+d7ErTuh15TuN6lKTETwuh0jtBaF
KTCk+8QoUFn+oHyghoXphDqgN54Eko03vzfWmsPKR5oFa1yTDEZsxhzlYkuZc/FlK7spNgz6/i5l
g4xffaXI6mwbch53xvx/wZO6DVyAdYX0GS7HDAOu04QhGw6bD9oIH480K2TxUS7rVt2m1Kiw2rXP
qlsiR5VAZ8aBs1XZrxrLHY5wXE0VYr8VszBuBtz5qYJ/He84L4Y192WoL6lonvdF1CwbyQ1RjzhA
laP3m2mNvkygmhU6Im6sbNxBi8CxiLmMMigQqk1k0gwHruFr3xq7TA0paEwF+2pF2ZsMUYilGdMg
p3T6MnkwoGQ4nMPoV6tOfuit3Nylp0TQZOmy1G2raiL7BB+SiHczDJ+FQp6lnti4Vp73TBvFzk3w
ShYBt5Dp/YbSv3Ep58a4xPOiq2ga934cluVqDkDOAi1XAcDldY82XQx0SRH8tB369czhyNY3kJed
fuD5AL2CRhPlbdAIwaDa76LKHNZNbf7VrptT+fRjZulE6SiVmWzVcDNSfb5MuxLXd82KncY2wLVR
rS/ZdObq09TAdo74EKSl70KtuFZdXV41PuDIyuBiSXd1VvltwbahykfsUEnEti14xJscOtsigW2g
gO7FyToLG1IRlZ3ec1xBon6NBIJCw9JWdCNy19SMeYi/dDaIolpRa7QYcodSry5eIka6GE6mrd/0
XKcjmj28k6tLYWt/pc6GQToVeUTWAnxnV5ALHggq661ysxTvBIYlJ7BI71ru5Uc3qyoaMtuVX743
I6ZKxwU5GmVmvpH0cQ2tqxwimAK+qnfbOGL0CUkAQ/bfC4OsWOrEGMlDHrWp3Gn1cEgm74Pa+vhN
y3plKpzgvZKW94yVN9kXtBmI9FRBVaG+8EUMD6cnlN1HXLEm252iwjNh1EDu+I2ZD0J7P2RufJJy
/HBFmi9HN1qpimnMGwCF5OKNdOPlnr0KJcVUmRvQ7oKX820o+BJb9MxEowFqGRicOTCz61l2XkdU
Ry5KXyUX7QSvPiMHBczIwVUTq5dWjFjpx2vP1m6VlojJllQ+zMQ/MXj5u77ogLA0pEeySEHGaDQ2
fGDOOuc0OAAIxgK0lu45DnOVs3XoxGIGCc5w2DDmi2LHp1qdKVECnT+ZstW2eaFfhmxAkh7azEbL
iIkRhO1Vy+N5aiIxWXasL6OaEHqClVw3Ca2UvklgVqXWpeD41PhvZd81806Dh4Efd157rLs6c5Qz
o7cxG+vFZ2106VteUCphKjXpGVz+kPODGY0tmI1aujhyVmEuFbnYTVnwqmjOWaqs44pjktV6UFxQ
jZIYR70ta7Bqlb/UWddhleZtMNMcOQFFWZY2GlnY9jNBGQc1iNGibi1SFN6pl1jkhTuAycdaBUi7
3bRDjo82Hl9RSEeXAiZ9yWblFmf2g0/aipHtj80zwNXRZD3adk/g+wYRhOIE8OplxQL52JVMAtqP
D2HGKshl0MGzwVt1SXze4zgeBBdQuEl1pWNLFPxVOgEuMaBK9lgQQE/JmcnJV5XNJc2IEMdZBz3O
u3gZTDfFJ4LF3oKbOwbFlE7phaycZ9yEe99QduzdFIe7tFeUr7Yz7yCFrpIQnUj8eadrOuD8il5R
Xlxbgs8TqvedwvZdmTLeFgbCl8JuArdQcBIZTxFNP0d6ux2QPgFbPGLu2TObEFBgG4uiQRFwh2Cv
dyHLpAFvCyXyvGQ18UaktLRJ7lD8aSOxx2/XUD9pqfjMtO+ONVI82FTXQ3agZbhe6HX/N12nXTtU
/EMFhdk9CDsyNpEBUUBS4lLSRTdzHevsBDzVnbSlPDqFD28Dt60hQZL4QI7gdvJmmJiDRWyoq3rM
nxN0HsIyXm9V7ReJQjVH0OpzL5rkKfxmY8hm3BpRSrFo3Cxo015vMe5a+k8E9xmDD5T0iZ0XZ+Yr
Hev03GDF7M1jN6ZbLxm+w0Lq1LWw32v9SU1NPXoXssBaQk3l1ktYKBkcmoi2TO9McnwUuVf5PKQf
BlVnpTl1UnHFL2uvIl/HWbGsfrOWPW0QlvayEzsUXFzcwkWRx/poV/5l0J1sjZHd4QlJt2W2GITT
cDNE9m7TCn5ffrYrFRWS5lIvgikV2+IU4eqFzXVoTAvwvNrc/QY2UgjtC7ut3HtIMI1BFGTicIJ+
9jvUR/FqiZ4gtLPrPGBgOjWcuBxn5JzL9WXwkOkYC7167bec3GmiM+Z5Bt50xO46xH8cyHh27vwR
9dM3eDUV3bhFjhrutW7RkGvXHVJJTkOnWGmSTUOUhCQpyMtVZ7PnddSbxnizev+pjNqsNbiZypAi
QGljsi4KMn/WwHNqIEPtcB37hvnhquOlUEyds3GzH/TiVdH/EfctnpGQNK5ycT0ZLIHN85Kh6g7o
4K50vgPNWxbgZzdlrKb4Qe+tn26thihTF2YuFw/PBFy7vDt+DTcMv4uS2YylhLeCmHwqxBtkf5fg
ANV0+Ke4unLlluXAC0xR/1Riguy09Tkb7G6uMTbGio3NCKpZQddXklmr1K07ljfQZ3sC+6nzihwd
1BFxGOyyd2+MSeuyZvDZs86FF9+jzKVnKypfAt/4XPyPFqlJE2tztci+B2JcQReDTg9RYTpX+5WK
d1e9ZKUXzJy6w3Bg2quY+y5Al/BTyPhqqnwsPQ9/t7TmjS5jwlM3X+ncWeU8vBg4KD0vv4NTBZuh
ASOHPD7xmX1yUQmrUQsVhBdJiU924k0teIDme4dyAHSQ2LLIYLQpxaye7tHDYuzzVny2jTym8YPd
7m8YtOtIaTe0v60tXDWuetMqAjN90yEeWxW5Y/lrxX9eYrD4kkhKBRntZNoaeLSCSid9Zbb9wELB
J4P3IjZIOqZFwaUakxdPgM/qGf1ZLbCtlgwPWAZ1KxXE2kQ1YHsPS0IJAJqRitpw2AaMv0JyIK90
3g3DrQ+9hVslDpqHRR08FQSsbgjWrRuGPIgynUbuBDkADXLTTi3EKTSVoYRS6CgG22Tv25n+s7zj
EDAmHO07c14MtkWKhkisi8NsnqXJyfLZXMaZavB/Nsoss/TDaLZ4dlRK/swEl1HJgzyOOeQj99J6
Q6+uOfyCnSIiERgR5TacOLGR+GZV0+ISaCumffBKhkHzvIc2akDYqgRJDpUeRd0kUu8OT9Osrmm5
4rG/UOvu10nhagfHZgTE0tr4MJtWrvXc2lkjTeFV0sz//4pi+m3GIj778fB0uoJTU1Px8DbIzmdY
Dnof3D6IcVQb9dWN3meg85yt2Iq/sacdvZxHRUUwd+jEBvsLH1irPaSAizXaa9wSn0PsE6NWFP0m
cmI0xpAzf52lgvcuEFLMNLV8hCWjXVTqNJam5b0SYII00jmlpHzQVmLaeXQSUEoCPcOh9jPLCJUV
TfwfaefVGzm2Ztm/Usjn4e3DQ3c46LrAhDdSKOSlfCEkpZLee/76WVTd7q5UXZQGGKAQJZfBCAZ5
zPftvfadzbYVHc5rOrLdDn66ltNvKgPgYcBusibbaTZgwarJ7IPtlAOUqExtyAHf11o7HMwiwLre
oequbGqZLjKMsL+A0I3FoOjvxMSlMDU2ONipR5puAiGxce/lYwd0V0wbNp8Tm4r+zaM87weolkqG
gkBD7gdzOMP51fo3nt0pKqjRplZphJY9pjMddohgAWo49n0Tiwd3wHGTkdFUO+lVPwfbeEn7WDNG
8bbRvLSSD9IcHxFNs8KhLwoA4NwL8Wb6s4K9ti9iEdxHAbXBwS8RTueY+SH90OPttY3B7nMxdohx
PP/WjLVHzcMhHvomgjidLnFpOm+Wz2oKEQZSpAaw5uDBPqFIsawTP9oqDJhaYx196I8UIFBXVsp1
F2M8O3JkthP1BDutuCNleSmM6SWv2YySWUNNxz6orN2qoQdaGLf6qoUSjUIdpalCeYO+MYMEEGvY
4qB/3+k5MZz0Ihrmoid9RqQRL4ZAWZKc4DnXQov4KGMXe7wfbCJIwKi9HHfd5eOxqNvskBYlgzBj
xVBfgKiEryBD/NhjkB7xoRAAW+1NLuIxogJRxeBZSadqMVFYwa6bkh+DwYrYt7EfjNkhTPr3jNjK
pVtK0qTjq7hIbnVZGavYeEBr9dyExV1zn16xKplpNbD3xwBZk0PiFMXKTe8grTZcAgTZ4d0gxvoZ
D4GPv7+6b0oKt4m5krUDbDqKZwY0swA1Zfh2r5mVLWTlbMbIui/Qb02R9sOpkE9bbb7NJEqLSTDj
F0QOpCEjdNE/6znVVsLfwUZUWr+rG5uYkhZBlhhZWZgkryuNzIuU1XQHn5ZSt0Z7zXDLtS9PdgYN
ttfNC7MemuUhqoI7tuvgT/0wOPqGuXGKSMINxkbgG3RFwg1GQYhZpIdRycjLc2fqOGl6S63hr42c
HtJhjPTBbamWK8gSWkmQZat8xC7dCgLrk7DzduPNQYkVDsMpYc1htPetEVwwyQsfqULn0Gw0K7NB
SAuaKBlnoZpFaabNFLEOcIUHUe/CDpmbC7m+Sj2505MAjlVD4pMHZngWx+ElxdjT7GsbgasGxaRh
19LnIU4dq7mZtPqqQNanGYQesHKjuJX+iFRHzbe86Fr/vW/Ea0rWkt7YWALgn0TJdKcr/Q54LFuG
LMBSpKP5sqpT2YE6s0OM8QmOqnqALahZE9GxcrpuE1bVRJTSjArcncF1wlJZ22sEZYsBlnDMei4r
w9fWDx7ZzfEewoYdBvNoI/J9aaKO0XQCkoOYua+faS75xtdJORl9jtWjaKMBwUVPyU9Tw23SlKdI
m86zEK/2B14Dm4GojYN9qF2VBZl5WWYdIr+9q1zu91K16QVJ2ctcGXSxHQfBzDCIRVYgu03ikJWG
CyTSyhA1lPrA2yRjqoydHTPjo0vWXaOZ19Mc76pkcIvDEOsA03ppVDZDQoaHTZKK4MimZmXPjcWy
lmSyBMHHrUyDEE1/cA5nrQFWo3jU+6UzH8nF2xZ1pPl5Stu/k1YGEyltunXv3pQNY0RTmoQ4iEfH
ZwqyjBdSiXA9l0fTj47p0L4yxOBYizFlUDvY4YbcIah787zuIvcdf+nU3ZnPImi1R5cgcAvjME1S
SIzYJwHdpHPhkCW8Hw3skvwEZUZ95RdyM86xGmlxP3bZdVNjMAmFgXVVf/ICwdZL8WKauNiU5XDn
EGZEXZvRZeRiKfL6O4bPckUG5hvKy7uqgd07ZlgcQkm02SRZ5USKynbSO2utK/xV817k+dnQ1N5y
NMQ7ObEv0PquFVqb2R1QL4Vnop4jE6NPHHabffVohnI6NBKbcNaDZADrChVChJSh++vGSXZWUWIs
LFmRt+nsiR2wZBPqYKG4XmmG9+qaFIjcwb/RjN0YyjuUFD8JvlDrsYdX79TkBJrosAOyTRYWhRPN
Z4vruQN0puK+xbN/Nw1vjvLp2QlKw/EcHDLQme2a4CkyQ4xNRTpRYKbU3egD+c3EiQE9ianKdP6Z
uQrsRepA5xDIt8pCjsusdZ+DsWElFsK8TYTa+GuDpGDEgywlCmJUjBEYag8Ki4owqRsRdAEzeusM
21zIRn/tu6hCTjYbBSm9l7b1oPv+NVWtS0KDj2loMl8zxlBkXjVglAaDaclqy59VJ5dUn7/XVkpA
BCO8Tsc7qWB1zXtI1NooPV7YhFDsNg99RlgfBpxwYatuPxbIhOqa9ohuMwazQp1riEsAD5AmFdhJ
D8XPUmge5EGSoAhuw1vAbiZJoqtAM/tDlczsm245WeOrFmVPFnUiZVp7pZALTnhfO9ToFE31Bxm2
r7FwHuwwWMIPHNA8cQOqEqhPiKaafIduPsUScAb86BdBbC7e4uECudGKmupLgsyhRvDUYHGUZkzs
bOmylGblMrV+tvIUw7Ao7Ntem64sQgTYQIOktue5ztiykOtgmoTmJkOTU1vEIVTEDoDCP3hN9F2y
8UfKqhMw1dOdcm2p1oqwsC5F4pp6cUrKWfg+yPjeqe2fyuMeZNdeZxj6s/y+bRVWc1bfsgM80zZw
IcrEJUtjfiDNBH5FNvdE8f7R3Yc0qtsYOCy51YskXbuFcYcfFk8CurBsgnmAdyuSBDmFvXGI+KQ3
gw1OMsCiqKKZVUiy4hhifmsseJqzRoY0t5/DhNMM8YM7wWYXHrK2whX5hlzTufCs5FqKn0PaPthe
epORLC87eQ2KODoZPbEnmgPfNR9BosbVdGMEHvUef66+w58NDtPIFAVY1l2VqfdoDumjFyEkHT1K
gDNoL/VjKJlB9VQS6JQ4wD9wOzP8am6Nr4IVZhQh+ZiG6AXgu+G136cpqdD5048hGXamkIGqMQh7
vuq4KckYeYzmz81VHpkukBGNQ1pnzb1Bf8bKoYJ3TY6ItSD5p6SOtDareFy5Bf2TzGTNU1gw3as2
r+YX+DqO9mNNqAeuL5/OD04LYq6rbeyA1DamiQ5x/GyVFAUd5Zy7vEBjoflyFei7roXcmbq5fypr
VS9YhctdbqDXiiPc9BmyZPSTCK/JJQt3HQFjfJRcn55RGvs6o0Q5orCGvUl/0h4VoEsTCz3yVzhI
JBKPLFW1bCFiGFXJMBpIWw8dgl+KlmiXI6yKFE45tdWqU6DC8066C69oKjpmMTN6uClzustu50Kw
k/SEjZR/bphQKkgjGQRMj5KIXLTxQt9gkByCpIUeNf4oEHxm+fgq52yuXgPtN9m33Cs/utEWKHkT
uUpok6aEB+6iYrzLJe7LdkCh5iYw5zLToQJSUIHclYpnMPMsWKMRmqr3XomDBXBV92me6A5Q7who
jZap8eBAUnJk3Gy8tHny7DRZJyYNhEwjQH7iAq2C/BlGwVOed2CqWuoEnJVCC1jAtv7spTsrIgqo
sGGNSitQLpXE/TzRb1imhPr6ltq5nQGQUgEsbK0bo07sjenQHNWAvifMoUs9wV8nTn1l6JtCEcFj
s8K0q+oBET9BNM2dFuNkKKcdJeTnxLHBheE3c4YCHpxOS1TPfnhefzCsTGNRSUe8m9pTzRahj9k6
NtpArp8DAiqBqQIpAzNIuCJkrlxGWouBspFzZ7kjmfvabO3H0qcGpmuA7bzRJgNYLw9VN+xbGxQw
fNdsNfxM/dBZIur3WNDpmLZoMWr3WjE1lzWZ2FhFh21taDsKc2dtbOplRQ0R2z35gESWLU0NaLeB
6Zw7UV9Lp79xXANKl4ce2Bn1jRFOzcFIkU7mtLY2ahZtZC1ukcmkbmFFFT09RZI5yGEH4dcMwDSS
Gl4TJqi6I2m0cnPyLe1SUOEetFVF+/ioN5R2clQJZXmoRxIzk6Gbt7fcnSm6jzDqWT9YKWHVPSQM
l6iptMypQkDNMnSaKINzSoSBSd4kA9wPxF2acZsWLCITR3VYZOPrKvfMa7sZFpZP/qgdo5SmFkpY
joPil+AuEknZzdDfy+Al2Y69LtI4WxmVF6/7BM9CD8hFM2R3tnCcj+G5Hy25syQpixZFRmpJttjp
xBSz1nVRbTaWdh3pxU5BQeuxqh+CMXvQm7TbJ3Z+YXuAZwzNIqlHN4iqGMSaAA3CRkbaWn6pvVDJ
+1mnUAuVXbxqgQtGqvTuFdAZKgKc7LgiC7fhUgiHEWapdCC1hz9aE7xLIOy3zhGEX6PrLHqMNEgM
RscDWN+G49qKpl3PRpiwJtkvMwwIoStQUMMbNWajTwLmFtE3lg+G6hWSZo2AvMSUT+zIvxfRNIDp
RJ8+lXR50p5o2Zd6YJ6QTyYiOOK2qLGxQVTD9BRbQOsC62WILoaRadII+is4vrQH/Ku2NmG4ugIH
WecDturoa05P1lg6xEKVDwQw20tUeTe5mVz3GlkyItC/13ZxTW4VVQpOGFM29Vh6tB4VB8hDwILd
eG5ye/PpmYrX0BpvghrpemNmN+Ng3lrj1FH+gkXT2/p9ayV7FvD0rTsclSXKYg4beZfszCHsoxsh
IAVX13Rdtu5t1T1qZFra9nRBMolcULqDaQHgrFVUdxtn6nYpzdbAIsKzsrGfFBAjpT4eqDT5dOnJ
Daa6yG6ULJ7WJknEpyo2G+oGCYRiGpAMF9tugqcnFw3dNsPrmDGJ3CYrtx3GbQ4gLUK+Te4zHwhA
mAqDRNLva27KCSSjnj4HNI+85N13q33WRqeSobj+GbvM305LraOjN1VpB9m1DYW3BK5Ula9imuVb
Vm01yyQUG7m2FrF1HYbpdy/1H+kCwv3o6O26aJ28jc+GvlMT/TKqZMjDfA5hX3pE6OXu2dUk4yeW
OkOubXSaFevUIbuY8vuhwAspYE5X+X3d2yYqZTiqLtEkBtHRniK2hDZ5Y+TfE7w7OWsgq+nRKw6X
Ecz9FLmSjvLIpw4TA2jNJP9X4IijcmGlL1V4TtqOAh1mVgwwLWt2clpXIZYfMvWo277pjbEjsj7g
BkcGNLUQocNAX8p5YCoVtUsUQDz/lI8rii0LAYp/rgUakM9rNnU9W9OKnbUfmktMrMY6pFScui6o
ARrCRbjLiLWFyUup3G7ZVlK2ogdF7xsmKkpCs4cUybrQfCUhZtnRChRsoDE7rcpcX5poXdJ4aZV0
iYopeGssysCZux2mqV2MCaU8chq6JWuacx9h+4pJLGcFCGsyIEQWsUKilRb5TRYAMm323G8r12XS
tnel9lRgkq07B4tHuCkIJUsA28UtG/QiPs2J7C5C2UGweVLJocUnx9h2wYal4TP2L33kB132Ipw7
i+poMmemqpRgopB5Dp20wDGiv/uZgHesykfVtAbLl9zd2EaOXRSep9fp7K89VDKuH6/nXNU53M/G
9SsAt4waIl14wBEFTKABKTv7pBtxzWQX1J5xVpcXyvqOAC21lE0qLNpIn6EtIojEqPHDuzHR1Lh5
5yEbnwPQB2SSY/2kF82z9BgWY8u5ko3xlEcu1HydnRFwk0JKsQwMSqtJEdLr1pL71jQ2tpatmqy5
bQR7GGMEC2h6s3J+a0lQk9gIS/Jx3VUR5da9JAxNVnXwbOaYRO0WJALNXO2mTpHtDEk3XUwWSuHO
tltUS2ZzSMkQBfcCj4e0b7aQLtNwZ2gvftR2d0YHaKbu2eMMj0w2oh3v7Snyrz8eUIaPx46VnOdo
90kyBCfh9NhokPZf+QqcZZcOF3RJyuOkQ2NyMi+7yHt6XaPq4jPdY3dRO77YKq2yiB2AwjE5uJdV
9GAWVX+jNcpYdcbo7P2uI8lzsE6hVSjUSEVBwAOfAsWY5FAUaH+4UQ64f8bvriMVH63RHxy/ze/n
nxNW0RuIcW1v9gsH8Q9vnMQF3f5u7xDzaUQqfzLr4EarDfM6b1Isbvz1x4+n2LZJOinVOuxaul9N
UbLxjIJdaiEorykf3M+olDpLyYc0WufgC+4Qw57iJ9vMyVsqnZNZaeOGfnf+GEzZjaE76ky3q7zv
4Xl+/JiKDXX+AtdPVjvl0pCBev6o60eDl+36HIPu4LBArwcE8pjCXfiq83pszKw1+2p4Vp0mNwXq
pts8hy9eG07Dlb8OhsD8IYeCYq1q1E3oIjLJBipsTR36V04DUL1vjWoh3L66aCbkPhVhcfdhH1tL
hRPj1mlQHNi1/r2vzehEuY2QAnO03yU1uuYsXEtcq7hyr6K6OlsSRBpHfqxCYNfCU81Fg1+rSno2
an41PoXF9FZYQXmm+tfdlOl45TLjmg7t6cnf1nBBIHeNxsWkKVhjenuTkH+1Upr1VJQIftMMa9xU
VPFWGeh1DNQLbIS0+ghdZhGCoNiNiMpvNbISHXhkgV7k+1o2A9cO3KM8boptZPu3c4Nj55iBezkG
7bNjNPWxxNoKj2k4AGkLLJ/fNFI7tYzkMcXFyzFOGuIth8NYJxJVVIhDKNW+J1PPdzZzBmww1DN+
clW58OWqliiWFnjCVZwCKq9Z/5KsAPD74yF1kAhNcaq27H0vbcElLzzZH+2omzb+pEDjcwWdB1O+
+cDaXgYkf0ACzZMREVxIFZUmneMZpxCP1cDdSj2q7ta2VyRcJ9K8yIsCGYgtNkoQVJhU5fPgkRkg
B6joEwzQkbkqyAHzVuFAGICQ8Ev6aQMIA56x3r/a+tbMWB0uptDZTLS418K0m23f8XEOjgs+LdoG
Y48ZKmxezLDl9lfxeAxsGMjwUaLlBNVNLOyiqvcGnDdnbrYHlLAmPz+5Ojp1ltrAcDQoARW98o1u
zondkqUqNaNd4QaIhNoudFCyoXPthY5AZpLVmnX5TdNn/uVgg8VWCUvgtBoPzBr2wYkBsAVOMz6j
8sMvV4SQv2vpghibXkQjq7uswIRUNwB/bZVQchRy2VOrvhhH5vG8b8qjATdSpd7EslCwVZEaArEc
bAXz2b4cJBuuUT86cNbwRl25fN0picDOjuEtkdzU5I46AJHIHimOsQqIm+cWDD0CXerRQD21KrgZ
W9hPdevk64C+JS1h0SwjoUMuR+ZbDKl+Kw2Egz7Xw5uQ2VViRSttRC5tWlp/GUFboQ2LWLsetYFy
VomIhk3OhqeNDqW5MQrbvmB7jwlXk8665OPYJ2a4b1RfP0kD9obAZGExQsAQspJLNQNq7NnaDrsg
c9hP+13D+sQKyx1FFWQmhoi29hipXTmYdGs7URWnMQCfpAM5A/dR0dn9eMBNARFqylDefadfg7Cf
3vQVFiim1GSEMNYkSLbmh7qho65NKMtRvqiDMQK0JsTvMk+QdIZtd6Rnxj6yiCqCHTtxaYrwui16
cxc5bXwJ67NZBGWVbz6+NbU4vlxMJkQog5tkMQGcnHWaFCwaqoOZI4kt1Oo7LITlWVnY/nSV4B/j
aj07pn4mqhv/ktNUx2Z+EGUCCUrIXVim1kEp3dsjQYl+QArAylUl441Ec7Dta+NHI6y3uErLo+va
DUYSV5Cyk8WsSep9wEp2BYyouSPkvd/Komlo8kHpNnPbv7RRKixqW9OvXGnAm0oIQ2ndaDylgwRz
oTb1YKn3zEM0GstRW1cuFFS/8UiumoxpIx9QM4UUwd8k28heq+2jLdP81LfsZ93BYK3d4+ICuGFd
NLAxw4rNTqujk4uHjPqUWxNCbIt7t5+lgTYU6ZyN9qGyw3YdBjnmHQ05YqYhBtSA87WVe8wt33wo
yHPqMq7AzBuhw0T4NCaP6lYggVe1Pc7YvELW5NfiuvVmzQhht0Lb5HZKhcmKdLRxpEMFenxscEId
49LdtJnXz8PaIhOOTcfajI++1sVH0SU8b8q2RyL3eRgsYnamVM93XE6vDSyY0yCprtp1CmI/ZuJT
Zk74vNvu41y1t26hF2fPVmwEA9bxsX9gExAc7YRGU771i1qcCrZlt2mR8U8Jr0K1OC5U78hjI73h
qDSS5BqIXh8PtBBIVaFaqyjHX/jUYgsgGQdonACuSfnSn+TQeNdNqx8tM+puZ+hRGxgtCi/D2zXR
sWWQvSyoldAf7LJbVZJmkoX9mQH3OGGevNTNUuK2o5JDLlfi2vZx8jRwUvMD7wedSpCNK+KlDSah
iK0cg4xchQbNt7wUxkU6PzRhdD/iS9q2IvBa+NL87OO3UZ8C7Iq8a3Z52exwvaPgBrQfGsDp4+Hj
5x9fNXL6Prasvj/9/ONbQ8whRLIlYNutPBq/ZRmR9MjSPo1Hdaoh0OJujXa51NdD13ewhhkB8owN
Dcm7EguKREHhcfsoVZwn28fSP3nBacg05OhTrCdrlcwJCrUITjrcwdPHV5wA96jXNfgfBo+IJdix
MlxxoC9sUU8PUfVV9KM2nalBsQu6kyYomVn1fPd8wJ3mB9rK00b5eCTCLmsvE+qxpc+yp2orCKpZ
5F5NceteZRaK6ch1GCNleWfiYtv53WNl6/1Bq+L+QN1cgHxKrOdOKFaBrevB9IicSyfxnmyd89wX
ogE3EVyjGmMpPH+CH18187cfX1WSUg7dGlCFvM9itkPmrb8XsphAVfOQxDG+4Qm/Xoj+wrfikudp
xNXHA8hQPLa1eRyF2Bu+V+wwjlpA/v3mAGmwSCzjopoforKqtkLS2rKs7KcbmcO+tooIZI78aUZF
c/yfhwKX605FOinOlerEzDhFagd9gOAThjW2MbSR29p9c0VNjgUTCjbRn0PoyweHAhmTwNxfdEmr
dTG7BgX+jaBWLZIcF4+QXmr34YTtMgwAHad9dTsrbFo2soPmtcduFNblxwPtlXBtTiVUlclPX+EV
24QltHSxJYTDjCBd5qUVqpIRM9lItQOZRD7Zzc+EPVdVYwiylZdtHFQTB1Qw6oLm7UGl7H9llV8V
VXeKMBNwTzOaxgO+p7EfKdJYV6iM4bFpqCvMJPBuR1ScS9lQHTAS1uNCs5L59lF3sZvRCiIFEXLH
S0l99ca3QRGlZg2SqGVKA7ah5YSETLhaT9RLCPUSFsRTzXiaulEdqyRxUcCzU8NhCf7Ms0ldc/zi
MRJGwX3DOqeCYJgiQdjQtj80Cr79gCVcY5O10jNovw4IrxURQWwVDaXvxUm4OXm9Zizu+hiFR0eh
yRu/l6hhlvg6wpMNIuMYVuKGf/gYdWrcyxGSvkcjB0XKOnFSyE81ZakKUuvag5m5zuoLeqOEdgcU
PQqYlWloA1J0BI6LQL+hUrLSC+dH5JbsaTrXOA8xuU1eXCeEbvgWYXwG1ZbAcK+jnKiHdKjYVgnj
ktonGUDzRQHZJ6MD6mMi7fjIPF2+mREFpZ4ebtQN3s4YSnmZJeo2Cm/Dd28ytbWbNcMGTFP4IHgZ
62wSpHOTl7Yumshl5LDQMXmH3PohXDWn5s2mtyy482P51FkZ3e1E3uUK+lRANOphmGODbZkfmhZz
USrFlROyazMzckRY1QXbKGbLkE4YcEdaahIJy7qrS4AeiozIyDWrS+UiyK5DJSBntWyG0+5OSFz0
oiIvEYBkhgWMckhg2vrJSxN5KiWivMnzNtE8JEmKdi6KcEStGIPwEMFektn3JDACnGKuWnV2O1yi
RclZk6InnYId7gCx7gOt2A8ggLTQmAMTmvEp0cRG00r91ve6mQ6Vs1HBkXxCWHgNEjPd5XoLGab1
w7u+c1BilOGu9xTl7i5pNr3uhPeG/izsTt5mVR7dgwE+llCHF0VDyjWCzvEuGE2k6H7/czKg9qNa
kwc6cUhsXPD9fPKs8lqv3bptMK6MBLaZ6+bULsLAuJvYTQNsoi1U9ELepQEq0aykVG3l9Ne1n31x
aQayvmoSDe9cMg8mrM62YSiiG9XnFC4DkWATgRKDwn04BGE7bJFhRVQDXP9BerAfgDz7m7p3rgba
GzfQLp49XevepJg3tezXrblcMHny0a1byqGsA9eNllibDg0O2HhiUt1Cy3Htd6S7dMM7AaLdH3Pr
xxRaaNjp+h7vbaLs/KrO4pqEBE9bf3ybjklxlT7qIAHXPtF4rPx0qpbamWyJDJSD5T9lpA2pycML
2trb2kzrfaGwceO9IqCAFQgbDBiG0lfRScwPaELGjV6x1cPCCHTXhM5R0X28iVLNusmda4XMjdr3
gCPDLOmUyFLu3JSEQgiRiFBQQyIoq/NrUU0PSa/1d4xb72IAA9JZgb/LhOHfOtpiImyaO9/M3t3i
3jHwdfVmYxziQWPhNy86h5lD6S4mDX4XRGnt7OU+KskB96QT6I9p7tHRzZqzU8KOyjOh7bQcZUpl
CPTAKRpOvSn0beeN19HYOhdKPQU+0mU5kv3j1DEZp/ZAhAobYuqC5PgY42sZ9S/oEJ3bqUs3LqzX
je6Y3iapg/iRIf1IlqH1OlSEiTgWYIqRbgk6lhLhF9LAx9x2UlzUBBT7fTbe+Fq9RzqerUK2kNuK
nMG7oELJ5fd9vcHRzOg81Vit+oH9Wbh4UQL4owmD+USJl15r6BDCGYQ4kvRO7BrbwlgXEv0KFRQd
AvY8BflUq3vsxSAblk4rxicwReFoVBdZFNQg5hBcllGEhiWEaQsUVwIwke6bqBtzr6qhXjuJKtea
D45kBtZfuin+nzT8TtbY1jWBIWADYo8OWzw0o0uEs+RSD3JYWflDjmQPbggRDmVdQxBSRr92tM7d
+Ta7jmnErzXYccV9Dm3J5AuKcebTj7ov0zcEoAVlopBSv5ufBdfA3lWzrbCyb0SBXAF9Zr0LtEBe
DinUfdsPzCs0I3JlWSZClSa6Z+urAYszy0st526XlUXgUZ0HF70bvWUpDf2hAIdL5ReMUM2G1FHJ
LSc4PzlmXa6//fYf//zP/3gb/rf/np/ZJOJCqP/5n3z/xrmvQj9oPn37z7s85b+Pf/Pff/Prv/jn
ZfhW5XX+s/nbv9q+56eX9L3+/Efzq/nvZ+bo/3p1q5fm5Zdv1hnFj/G6fa/Gm/e6TZqPV8H7mP/y
//WXv71/PMvdWLz//u2NhIJmfjY/zLNv//rV/sfv38yP0/THWZqf/V+/ml/+79/+T+K/V+HLp79/
f6mb37/p+j9clzqYK00Fq1dK59tv/fv8G039w6YiYbpKuNK2dMPmV1lOIMrv3wznH8I1bUMpaZqs
d13922913s6/0tU/XFvppqsrS1fCts1v//W2f/n4/ufj/C1r0zP+v6b+/ZvkjRR/fMrz23IMXQpe
n2VIRwrdVi6voXh7uaGMxl/r/8uzaztG+vsDF+7W2MTrYZdtYB/t+i3b3BugLHuar1uYRNEqO5VX
wUE/+xtv+afT9a9X9edXoRufXoXJO1GSxZTl6KZwjE+vwkdIbkQN+gl8V2saoWuC8wis2vebaFdd
usaiPP79ET+/7c8HVL++7abLo3QaOGDQHcPmOcTQ+/cH+PItub8eoXAaYkBDskRQIm3MZbJCT2I+
U1/by512hjIQ/X8e0RS/HjGzfUw/GUcs1LbYF5tuJ35kj+KqvWhOwVo7O6sv3uIXJ9HkIv3ztSML
9rxFxknUdmqrrwr85gtILodyjwADAcgi2H5xxPkZ/3y1fvrYTPnrEfWwSzMKqoDhF93K2ZTLYAMx
ZWNviq21/+JY//7dKWk5ts3c58zX7J/ujCEwFKJaUD6kDuxb9EKvPekGgId2rG532TWcPTSYhMx9
cdx/+x4tyzGxi3D365/uBSXrLGej+V/vkeX+KtxSpl2J41fnc74GP51OXQjblZjYdGmLT9do5CSi
ryaTuM8NgrYdd/0Gj82u3n3xluZT9fk4hpAmPTVLl5zRX09lUCGL8PSZ58/HRj4gJuSFt8L9soIS
tw5v9fMXB7S+OOCn27vuqYG6EweE4H8GDAPfe0tdcNGv2JnhUFvGq+wy/WJM+Xe3PKJCm0tF2Yxn
xqcrxnOLLuCw8y3fr4nTXGowixZ8u/KXyC83xheX6F+uUGlZTANCukwQXKLzWfjTFZr5blKAzZ/5
1uc6fbahJPz9eZR/uRbnI0jTFbpiLjLVpzscD1qZsbPEU7T2tu337NbBj0hhdl2cMcGs9Rt1Cxti
p+3hrlcrQvagdW/+/jXo8z39y8UjLdt0LekYPDpgaH99l40xlgg66GX+cVaTVfre7OqV3OSb7DJ/
/OJo86X4+Wi2ycUqDIeJyP30GbqecHLmUyaGff0g18nGPCe32tpckUZwmJbmptpKyPS4Cb8aTefh
+dORlTQYVGxuEN1xPt0keZWS1ZVzqerg6Vsw2KZsj9okVjAas6bc2KzKx9BddZ7xxZDzl7tFWkrh
hXd021GMdZ+O7DmWFuHjQY6omctAXaagFZ2g/uJi+uvt8ekwn27KQDSdR7wUWpT1tJlvkIwB3LqJ
9/q6vtVW7RfH++pdfbpuoqQ1gSRyOFqN9HOYmqpLi8jjv79gvjiK+jTp0leM02o+dzCFxp5y/E4m
l39/iI8R//OV8afP5/NdWKeeysmUwbm6bfZjvEIRXqyddbuCXLuc3sedudOejT2snq9GtL/e/7Zh
cevZBjeexWT0670nQjUanosEOrlIzkBgz4SuLsu7Zktm7Rcn8q83HodSBitiS+qCFemvh8LlnrSF
4FDAeJfYkhek9+loQ0frR4d++otTOj/br6eUo7mC0c2c1+Dq08UB33myWh9XlDjIJUKKq+pKWwOr
22Y3sOnvzZu/P57862Viw0SzdYu8GUMnYu3Xd1dYodeGHpnffxwvu4XsL+N5KDsgV8J4uNSX8Bqu
xBGPfXxrbHE2MUlp+1Ff619MG/pXL8b+9cWIvjPLaEjn66nbo3fRlsOreK4ejS1yCzIClzXil2e1
/vtzoP91uvr1HHwaZpKxsKwu4rDNSt90+3rLcpF4vv9L2pk1t40kW/gXIQL78koA3LRLli35hSHL
NnaQWAng19+v1DPTJIgQ3H0jJnoe3O1kFbKqcjl5DoKTXu9BJ8swIYXV2WtHrGb0qQmibAVmO0e3
L+IpRjd2aSTtaPgvq69LaZGhW7Aw76MV8wbc5+0K1FX2bWat6ozR0V1Xa3W0pyNIwPikLGFTX6sb
ZQVA1Y195mBXn1ub2Fgd6iPVkW1Tly/Cq6yKCyWgBA0p6+1Rp4WmZzPnZcJjsIDQiWlrPBEf7n0S
aYQ5U4R7OAiAXt4kIIp3DIur6lyYOHEFnFkZ+SVF7YOWZ1hBkbG0roP+WZaf95StFA1k39o6wmgF
xrbn7GThdWG9dajTFzaq9wjBtjP30UTcYRoaoZyIrmSY0EZ3H7N7MIwofEJ5yylZRlumsBao1W4C
F4aSmYh1YumGLitgkogcLX28waDDTbPPQaUYoewXDarJzKaBGzwUj5Y655wTX/PM2Gifoeagplti
LLyuPSYcPbTkV/YXhH83xZJZZU/y5g7/tElbscXUi66Yo81M8+wIpR45PZw57jHdaP3N7jD7ySZ3
UXioIhuqyNzOLzbIkvImaQ1IQ/zdAz3H/s1aK4v9jbnJ17snayVt96/tTXJn3n5+ACdCG17HE8Oj
414xnQaTz4fhvyL/0LN5KxGJ3fA2e3PeMmtv9HwxxXyopY+FwoPkCbKxL8o6rchw6JAh2svkwMqa
ezYm7jSDVIBTIXMenHFoHPSyZhcp9wtazu5wXa0YJ+bFhCbGo/g6E3poYgmja9swFLJS8g7NoDh1
/i3TOERXoGASU3+wvMoPHkVCFS931/orxKxrmT9YyMt3ZW178p3IXBUfmgwP5mKfxuIi9DlAG6il
1s7G8FCn9gLPnHvRxG8Y/0abwp1Grq5cvur72CjVYuCnSOvDRvcZA1tX1wDt3fnwaOrRNmzyZ8gM
bKL1j1Tt5Ao2bEYv6XvzolDB/9ohvO2Fbp24kp+vld9GuQQy66FhMpeWTJ2pU7vCK07slqUkwY89
sN2rYH28ia6Mb45PJg/ehn/wfj4jHmR44C5mTU+83GdLHoWEpZbqdHtZcv5irlr0iFfZ6uDbiCAD
WVmyz0zUeEAQy1XzL56iM9PiyT1ZNcprmXqUMc3kVOnVL2DD3MJllgHcN7UE8Ozb/UZSV9ly7jGf
/dDiKj0xHQ+RllQ5puGYzd66L4xDBD5KMgWC3Psv1krxDytkS+bi78k7hauZ+owG1xjRxLndaldZ
uVTwoXfP4lXI/NCLno+vjAJtU1+C92cmppiIWowTe9ooc9IdTZIDYU+n6bnfCYWVdO4NnwjzibWp
blF5UmRtXDuASbyXQx2qH321e4CcfsFcxP07822/7XXgzZbups6KYwpMgHji9HE9LQejoUS5Km7I
oy8tdD/5biwripQJqp7IjBuEf/03+1Fazrw/U8/riWFltJd1rWQmoFnx8IX38SvNfu8dko7l4NIo
9subZq19+dzk1Nc7tTi6nmNFaWIwSDzoWeYGDBuq6Vz1SZk6/6c2RlfPAW6kuk9YFVpehd+7vQ8p
uxt65Tq5Ue8/sga633fVzNMzt7TRtdOp8h6aKMzG2XdZ/SXrd59vnXL5bNj4hqnT81FNy/o4iScn
nJa+HdbyDoAOV6o8bNEb8hh5XR/Sq2hpz52BOWtiuSfW4BNiHLP5sFZv4EpGe8xNNjB0Iezmzd4i
wtPOn8TztY1urzKJGn0H9d9HkKBca+tkBb35Zn83G45c+rxI5lTYzC3iBJpo5+vaUxIMnZB19Q/D
snhU1qjOWgjT/S6u9WXsH1ylvoPcfG47L53yzOz4qPW13Ruk8nAiXZs+PWqwJ27+hMiQp98xO/4i
nuHwYa6EfumTtq5S6DVpFFIdHL/+h7bpHBP1WPiTHnvmfaLXz31yajMt6iHso+ix6KPNNJsKIgwY
4OC3eR7q2yZihmPmWH3szNg1TmwY40vKceLhoGLjuD1s5OfdRr3LbwmPN7Mufxmp2szl/m81xuhy
yhF8UhoLS+0S+QBnudtQYeHBprxBbjP3Ys/snTG6pgY1i4tMWNOZBqyPX50D49zhr88/0JTbMVzr
iMSNevhHjfDkFBtKm4hCPTxt2bYEWAlR7yqNm2WSG3MePrF7cA6amuJwNQms5fnBOjKIVexUfC29
dl5gwr1r11SGHlGJf0YoYcbahGOfGRttXiYrSB5FGGPACUquXn/+fN8mwin7zIB2vhoDirMhQsUO
r9ut6vtsG3qJaz/BZ7FAd89T1803fS4dnPhYZzZHV24LFXHOMYMNwpeAai5MN/Y6ZjUWOs3K8vZ4
Fy2NjbSZiz8mHPHMrPjzEx9JC6XXq5il9pBRK/JjWNeAAGdC4zkjYu0nRhQJIIbpiLVRiql7qk32
j738OPPV5txilMmrDCU6PTnPQl7BRYzK8j1wV69ev9upm6NV7R1WwKhmjE68lLQnNQowEMA4F/20
UlEPOuBoXIUEt94o650HLJP2RDnfXZ6zNdrGHG6rY4Ne64LJ49vyKfYcasAQNt5nd3P300RkD1RE
k01ggoZC+jg60Myr7JQO7lqSGYUCqLGOfCi2PXRS6L4ebua6r1MeIoJfGxzHRK2bQda2B3ICkfTu
JoeGpIXIIMudma+lTkQaxqmZ0Q52BQypXcCqjmiRLmTLQ/tHfqtI02i7BisDCoV0Aaj/oXsQo3fX
9eNhNZeiquJ6Gr1pZz9i5KctUDIn2rHWwztJE+KWfuLvPMsHXok+hGt/gavTgwyDBAr9CuZz3T+I
ueZ+xKj6NBhF75jiR7QQ9C0Yvk49SNhcRoyQ9/C4a758flCmDqcqm6ol06yU6d2fXwGmGtf7VsKe
Gnzp42dr7v4UwcZ4U8lCdfixBARi/NbtlCwjREEySV8ZS23t+AKWUK7mYqrJc3FqZ7RvUPWo8Cjj
QdYTM479V6jvXVrLL7CkQzvCJ5srak1b1HVQW3Rc1Ys6ugkLrJyorOzoMoD9qLrOj/0NKlKgggxG
zfw5/5zYSWIFA/wZzSdTGWcaRRLrhxaeVaSWviPGg7R4c3zoDmRtxHgcTRuwwue+MZG00YQ4MTl6
+3RIgi1NZon1i/Suu+UdfEhmA4gFEOn78Lv4CRMTdLm/+tnrW7zkI7eB+B0Yi0HuTZV5FMPmNQr3
qNpDLvHUeqjPUy00X7UHacVUzBYVnZnIZSqePbU3jmft3gFX34g5C9I44wrQ7yLZxOt/g59R2VMW
xr4yDaeOD0TbxlVBxzL6wM+UyD5/37uZW3C1SAO1TrRiZh75KUc9szg6Gg6g4RhFceGonYekhHsE
gOvCkbnKfYC9x6vZvGry6xlUeh3q9/ZFhyCuNdmxwg+LooSuedF3yX2HJ55M7vht7mBMhYUmU7+o
ulEZ0q1xQiVAvLbR9rip1zIQuUDuBQKagWqyQAk5g5vBlPGFKrI/cz6m1mkqsJeZVNqg3BgFaUWM
3l+VdtGiu2N60VNU0I6hx9yu6ADD1bP8d0s9sTh6KFF62R8jiaUylrnUnyM/WiGm6SKECy7JvoqZ
sl7MhaKKcJDxYTxd5uiNMOoszPdif5Ov1ov+1fkBD+OXdo0uTOIKROnwZhWL5El/DL/P3rITsRWX
3d9bPHJeCJbztDWwjWahG1wxCETIb6zMZbydPSgTUciZrdGlY4Y8vUX4sbmI5q1EciHa6OrVrKXL
V94h86OtperMzGrjV7dTsj1SnZBvCBCdAC2IiHi3FOsKt7MVxcs9dCiuoM/qqGC/uHnO3/gg13d5
qzDiI6zl94yfrN4br7z9g77SnCmx8JOMQkK5+DhA1bPIK78Etyr50E+EXueDxJiN2CZQCOcLE+fz
xBoagQy1OlhrtjetR3l29Uv4ZP51t6gJzmZP39zqRu+hWjt5mh05787T4Jmusoar4lrAOePvc03W
iVv7fG2juyWUdnAWHljbfwGIgc8wm9+5xaZeBct+NXOXTa6NvqdJV4pSwfjFjRlUKIeOtdk39rZy
o+1fxT7zKphFc02tDQumrju0WhVzDFSvHaM9MFcP7RDYMfHZxKHWbjogHAyweHMIjssYF3YiQJwy
NRcVHMDo/uqMrihMkxpppL5KBhdk8jqzeRPn+czC6JYqYqeVyjYQH6tDBUfgUtYWWBgYg/hYsxuo
Xj48jqZROpJ59UznAs8MCYqahDrNuval93Ov+C5yhJAWNUKc3nC1YwzUZeTmC9xHC/WHZfl7H7oD
eTHblJla+OkPGZ0Icu8ihOaVadPr3ued3zq+8wyJ6VJew7L6819s86m10ZlwWqurCxQSeP2qN7HH
COf4ovJDZjR/2uc2efTWNra2b0gISfW4NmFVl35ALcGD1/lQfv3LJOb8s44cVciQIBAFiExfZY91
eAV7EvxMPzs6Pw1P/WET+rOR7+QqTTEzYpmMp4xL76GVRhrAZObYqKmZ7rDOvXbd35s05OFRtBdz
BsU3Og8mWKNlMaBiIjfK9Mv5nV2FBdhASQd0WzJFhjCLDbFpN1Te574ydeap/pBzmuBwL4rgnWYH
6ZFRYaQJIJA7DhCwzkE5J3fubxPjnGEfqbJc9B/eGKydhBQFWPrTx6GnNfgDyee5qvvkaaMUoyIl
RqA7Rh4i3dSnEtQSBLrJGyMT4ODLbAH/oA9H4b1z/fkWXqZ/hqMZQP3F/9HbGmPS6QSm/EknzFmL
aB1t07uQYqt1s3tCIHsD7t6VId6ae4kuPAR7jIErAqMKmnOMTSl3dSdnjpAI/d34qistqhvEM1zr
QZRBPloy86dg2qYDjBRsvKWNMU1anRUJ0l3iFGhfGISObnU/XkY36VXxztxo75Vk9HPIhAsfFQvV
2VmB84MpeXQUHAPhI6atg4V9qL8ECJo3sPl9/g0n18U3pMIDHu0CcJ/2Ox1djyGAIOcJ9d6D+mqb
2/+XCWvUCgrol8hGxbiv4tyoh0cjeUrbuS6ruGrPLg3DAUBENsmVwVzbxefRk041Wjyx8uvrzA/8
ci3dSoQMyNx5ZLGr+EZaw3D8+crUKbMmQFfbBDV4mavLISRHSmz9rnz4Ub0KWlqKk1QF27X0bG+g
jyNOem6Wg18s4VUTAbV46427mHOxmB1iukhP2ATTpGGo4qHOBe54v6sruMiN3/oqWicPjm+sxPN+
WIVzF9uE05wZGj188O47DdPrv/9CPuReAHiZd09aFctwTb1nFV7PLu4i/BwtbvT0KdDQ1Gpi/s67
5T4HJZ6AXZQfJFV15WQZwf8cJT8g53Y//8If1ZaxY4nCATEoVw2ImfPXyIYeJ2wV67d2R6GCoUkT
ivyHR9tLruGWuc39fXJ3cKPZ1vrEyRc3+P/Miov+JHGpzdpUutT6XSiHR+aclUp/+nxhHzWPzxYm
Hq8TC/qhkWA1pa+y+566MOXDKPtorAXmKgVQYtwaq84Pr1pf9tAUd8Exz+3slBM59LllGYIHuMHE
n5/8gFhB4WEXmpydv1Cp0ar267UAK8hr248381Hx5Mc8NTny230flb2yN/FbJtPWMJqDMmvXCQ0S
2F43AkfYreYjKOGZ450GjA6gGpJEBgxHLjQoodOgxvU7BRGLhGwUbKtXlHgY4d/PxDQXFWDOCFQ6
FnATBg+YaDrf0l1d78shQoh1A+L+2eICOG7mj/+Fb5pkFUClQUI6tnYBXw7KAPy9qv/O5O9589ak
D5975mW1Tvz94jky+B/+MdqvPAB0oVYDjhF+kV7E5NDwQ6ItID1obvE03ESzWK6LLzSyODptabHP
YHYYfoP+FC33tNnB2nakvX+jZTMx0wfS7cwbTJnunELMaTBzxvjL+TeCvTFWmUr/La9oQ5BKr6yl
9uOmXQaP+b3Ic/crx608SJto7rj7FeKqS3lpuO0NXK/X+jp5kr7M7LfwistfxES2wFDwOUc36+BU
QxCU5i8kt5fBuuE3aLcMZ/vSRz9ptm5x8UqZqkJvUjR8LE7+uI6Aqk9jlLX+q13ub8Xx0xiVoFe2
muuEXrqpykNI/Rx7gPQ+agwn9wvT0UW6r4ZfQ3FXQZN6VJ5n9m1iIZqlgj03mHIF2zU6bbVTd2rl
1L/EaUvvotX+OlyDPF7OlucuonoKgTaARvbMmGjBpdUB7TTD/plugnX/LPrU9DqZgxYjQ3O7dolX
wxixAxOYlObBhIy8Ac4gpx32xU9W1S6qlehY8dZtm6dwO1cuUz+wOeeud25sVBaBkGJXZgl5Q9oe
yq+NFjmH7lFVjgy6muhdthGN3RKGueAlC3ozLtdmV7YFJFYJIqUZ1RQVwsPAS3qY0MpfPZ+qRi3O
gtR7J98rbFvfXUlpkQbmyoISF/X2rOmjo/od4ryizV/hH3RQGOoktUPFqai7Ngwg9QqRX2kHaSjW
SIoUJrMgRmVrX3ukTeFYJOXJdLSx+8FxECXubUgyX6BGLIC12mlvoEWn79VCrnwzMih/eKoGtf8P
Fb4yFD4La9c2r2pVw0KFeIKmBV5ZaVXuD1DW5VdmJu2BAydx2TBmiywgvHeL4CDBbuUFeqwYQkdC
UaLXRg8l9ECHOpa6aBOW2qD2YEEGq7qiH3koN2Bkudgg22T+zTG8wXACR1+kTRrnxk2g6nGKMkSk
WKG0OHaa0t8NR52hLTj3K8EeE0WHtEIBXkLB9Wec22s4V6XD+tgau+xbuAutcHUwoH1F24wWj73p
LQh3EQQy8qNqLK2gTwI4M+GalpaHIYW8ULWVvXrbtTlcc4tKb0MaWnGgGF96voG+1pvkWD7ZDYJ8
d6U5KAPlIXSwO0R4DQk10EVS67rQM4xVtLZRF4pl86tMs6zb6PseQd6FFh8lbSmVRRAA3HYQhjhY
TQFfOVxUWkSSHzaGWfoagl3ZtjF6pd6EjYPYOBpLaYlCeYJqbfzTKu1QgVMaxsjHnv8AOiM5T4r+
TkMBznpOQ8vJ79o2SJSvTW7Fg7pw6sMB1eXSDGyUfPo+gyo7rau6WUTWwcmKBXyzVUNmICsZmbgp
B8mmluIyLVxLSiDYdfdGrybGMjCNQClXSNca4XuWNgi/oO+rHe7k46GNb4d9Kam3er1TBtNHAL6W
HlF1kYNN3gY56hbOTk2FPA1fTjP9oJMhgY3SXRQWV+jBZzJksmosQUVeVfsAYYJdDLW9FtbQSTug
ONore6ep7XNB2RyxySwQRZ88DwYmJ50KXqXYzwoJPjT7UAzH33YFa027sndNrR1h5E0KSJIjpWnI
8iyNu6kOjxGa0E27Q7myqiWk0lC9+xbKuzR9Sq19AKgghigK1uzBzGkRa4mihi98sTBuFrshrM1f
sWklxQtibg4ooNAqX9oiTiBMls1MRv1SqvZ6dt3YZsolf4wUVO/zqi4jWJxl1bzN4yYe9hSS8PXK
hSkvt342Ra0cBHSvy5lvZzwK8Xo7NKv6CYH0vbU1k12ZG3eFLEl69JDKYPSukhBqGqid7DLuuy95
ohoJmaY9aMFtENvwEkWHqoQyO45M50YOzdy8bdoWniMDQZ/gN2SIWZnjuTGctaoZx/LvMuKL3B6j
UivVRdbZFnprzC1WqoaGTR3H4W2TDzkCcJLN2dnBxtl2x69aKNuhX4cWsondkDuta1v2boDFTw+c
bH2M5ahqPQ1VeMgtK4tjhRyTrnehgVY0f8My74AGWQt8oS8Mn3vRgnByr7dogaHgwW0c0SONFDEy
uuxtKKVyZxna5WHfNXglKhJVCX+U1vCvoLQUxpFBg28ItOq6pkBk/oQuvguWwJ0hFa9tp6zuEMoJ
A8HfJ3X5jZ6ozuEm3stNWHhynUEzqqvH9vB40KQhedrDXwM/RagcosM2CqpI2TYcsN2DHEB/9DWW
0YNEIZjJudt9UVkHa3OIGG9AnbvSVf15F7fawAytlSO4aElWkUPJW0WGsjhGESfm8+d/IrygOKNZ
CjODig7q4jyOGyBgPOgh7+Q+uHHCYavM1jQuonmT9viJBfELTgKYMCpaW+kTXmJjqdzpW91VfwlE
fOTWPgEqWeFKXqJnxbDTXA32sgEzsj1KziSIVqVDl/ykSXetusWjaFszSLuQysVh+weoJvH3jQIB
ijcW9WU0YiA6GkXgvVEyNIg91BsRDL5NN6p/fFZEu8AF1BG6ve4m89M3l3E/O8zEmUaLVadcOorF
80Oha4Ua/ix8c9UskBbKsYum5Gv2IvB5hysx8ySvZ2OsiYDuzO5otQUCNEqeBj8FlY7uC7YSRvxX
Ygb8D5LeixqV+JQnixw5KuRgjZZqMZ+S8v2bDFUkA6BivkhagUg01+ZStF5ni7QXmABTk0lGVdpe
jm1fRMeDuUOuMAl+ihqR/dXcMmK0NHbXDa1eBq0+SiZasd59m1/x5bkR8EdCf13DumWPFlxmTacW
EngkyjXaWvI1phbnAWWXHqvJgr+KiJy2IaXH89OZOvmOqVr73dHjwG2Jbhixdbh2P79l5qyM7oBO
6SKidOtd393nNCYhII7Kp/+fidFRTxKIX6hwvReFEEEO1GZRFei5oE3YLj63dFl/wScY4nBUi0Il
T/bIVFdI5sEyrHfzu6jb6195k49rnSlHF8W3/b2+pnPmJTnx+GKW3eLyzIEpIrGREQ6B6WVchZES
51BHUfueX7fXOp1BkUS1X1VAo//OA09tjc53nXRVnAbtu7zVlvnShtms2swnuBOXNEUeML7kuPA6
MSly7oJ9GOU0yqz3j56yhzDwQBnWeUs2wKhWjuHS2Jr5gJePHhZJ3ClN6tDIjXP3PkPXMqqt93jD
dJG+ONxZt+034/a4VJep3zKm6UX1jM2J00w1SbyEIi2ltnW+SOTqJamzDfYyWFcrMfsLxm+etWri
oFEigKNPthyKV+OVIaghpWp7BNhrr9LIS/w9aEZIyqnFqMvoxTAXf2B0ajtPjI4bhKlUBp3UHN/t
70p3Fa2tq3ipWLBIUYUiRcqW9jeYhGf28xLJyLDHqdGR19jIGsLO3LGhf5GhWD68qIwNzr5y4gY8
f9MxxAQLRENgRuyP2+Akfom70jr0ffdeerL7XX9eojTlQtC7Qkw8nyfEm9zLE2ujUgJSg5Y5yEfS
JprxgvaWQVoGFqwbxiJbPl64Mn/MwrQuA4jzJY6cM4qSprJzhRNor4br/XdyMFdv3sW0/JGuj2FD
BesGS/vWWc+cRHGFfLK5H4D5k83dG62TO4H6Xr4gZt1eH6jZH4+Lg0+AFq7/ALc1eQz/3t5x2XJ3
pAAWGeJ8FF/1r+qDuRIj+rv73bU4IO1qWNV0mUvYMuY2+fJkUiekmc01xzUAAv38AoC82hwauXzT
Ybrfv9nR46DNjPBcuo6wgIPShzAv+TiMIkrDeijfMulrRInIsENv5mtdWmCYj7lkusdQjTljviOl
rgqqaukb6nrpF/S8nqItbNSutYrASy9FNDRXW5u26CgmtUkF2qORZ3blPqoOUvIW0Jbff4n7w9w1
cnm6WZLqiBKuo9MaG32WsFFI2qLkTUYo3I3W1Q3UDE8U7bYacw/J3SyU9jKePLc3Ot9FC3cVIsNv
hd+S7qgPzkJ3D3ciGxJGoxWUvGAI51H1E6/sueHRTg6W0pmZlryJcHIXfAAxwdOW14Lqr7kPt0il
fe4tlw6PF8pUfCHgoFIyjlQCnek/wGhvnWLew/IX9KV/lEv/HxuxmU0wSDAFycSYvrBu6APs0uq7
Vm6iUEikvib9TKvjspFjyaJFRALAMBIl8vHOwahzLPfKK8p/gCFbqBg/JrphNOaOLhedj+LGsplr
gl2CPjHLQYNCUIRFF4fNyeI8oz7w2i61pbWMl/WaTthN6wsQzM6V1rPt8Iu7eGRQnMWTu1gmCkMz
vXq17hSYFPYrg2ROcSnign+Za5te3MMWkCWNM02YQqAyPnaJFlrU2VKxp9fNSvKb5fH6D677i9M9
MjM6bVVuADSr0lcxHBe+ZgAaSr+4VtzMk+FS+OcxycjcyFMq5E72BubijfQCVRjB+eBWMM/NvSVT
LqnDD67iHUSTcDSffyo7oCEX6RjxO088YHbHHiJL8SDg8TzVTwpc9v88bMYRRarIaYNb9qLnN2QB
Ak1N/I4aVvSDVgROGd4BQ17b6C8QfMnruev/ktBqZFL47IlPJvu91il1/B68GS8CCGb5JexBnAGV
7zd7Ai5aYR/WkFCg8wwFx/i12VUK8vR59B5utOWB8kIFGcVuoc+H6RN+yU7+z5AjfsjJssquT/ou
jcjtu3bR3seemIwxtnq7AOjyJ0w8F9WT85UJbu5Tg8gkEuCxMm0huyJehhcG9uMPnl43ahe7BRM5
q37ulF8G6ZhlagRskSCNuEAk54gOF4gy/xDHPIfcud0er1G896S5O/oiThgZGh30MhwOsLA5P5CL
XMlfU+gmEzfY2IvjtQG10R/QpkxcltT5cBIH4lWN43C+odDaVR3VlB9o2b9Q12QGZ1gZK2tbMw0z
22sWX+csSqbFfmpstLrOMlM034Qxyqck/btlthFzmfPrmtjHM0ujG4yRmz1TmdqPvU7IXz72h83n
7/XUgSbWgiWecE6gAcXJOPH8Qzk0MaWAH+JGFo6YMDHVuhm5fv5r7va4iEDYNpsHBgA54Qdzvee2
nHhvt4ok/+jTzXH3aFCFNWf8bmq7QG5agiOfh2zcZe5jBNiMamC7IPbSqkWXzEFhJyww7UXrHzwM
RIbjhKW05AHp8eMP56kB7ZM9KovCVV+jjUaA2guc9ExAJbj9x76GQbi8eVmY+RzfgbJFu3VIjz+6
F20JyajXfVOuBBX87l4wfkYwxJmMntQ+JOOBi4jJOnapO99aXwp/bijqEv5P/HjyW8bXZD306j4r
jjhLft243XK3/WG6aNE9otrByPLhqvEKzxHnLl1sO6qjs8m/OFmjk3f2C0YuhGoRQuh7pC+/x665
sulbMPpmeyBbFuljuHw3HgCbbv9gAG7ihWCEiTfWIj66rPM58RFamqr4IRLVaJ16e7d/7dzw8QOb
4cmPnx/LSy9j1h74rMM1yrcfc07pPQra2pD8UCyqv/Y3I3j6/O+/zD6AYDAFg6oEaHjtgmWqgBty
l3TWW70clgNlqcA3N8FKX0grxsw3s8/B5YWpaEDU6ESTaBvASM9Pfmi0wCJC+82+GZY6TKb2dXwr
AiPBtTezsvOHAECOQR0W3DFYL0hoiMXOTSEnN+yGqn4RYDxCMY5ntxaRc+5HyzmWp/ML7cOWTuoN
AzDpqhhZPrdV7wzJOKrdS9JSPpSu4gAVrvT+ny8I8kKNgSVuGwNitXMjXblTmzKVX5wnk/ko5apb
64sBfQRi5qtZQqSJ3TszJhzz5DmIGccqdYxFX8uNCaUxMddLsUn95C51Z8Nz8cv/Psx/bd/pykaf
qkbJLtEz+SXe7B81EGpH/d65Mba5f7ySvjSuaswgxkeP3aXBEVBTr/tj3Cfyi3ZnbmGw2MK49CQ2
MtzOZ1SjI3ZpbBSRMMbjGKgKv1hPYiAR5R23Xkg3Av0Wbv8g15n7cqOYpAHs05a5/JLQFNNYm+2p
d4IsmBGlf8oGcrm2cViyVyVpx0YKY80q2iIvcd0vNajEk7s/2MqZtY1VSap4VzUSWxl9FZokqLiz
ldm1KPmCHpuLiGa8cnyo992hVjuMBW8llL1/GTNW4HjJUZG4nruvzjOB/2ylGMsnJOdlGV/1yOft
nTRTXjKbQWOxm7nksp1unPGSZl763fHWIfSlM7fK5Cr/Njuenqj7om5jW37RV9LL7msBFYD+M13s
NzUsfAtpU8/NNJyHMf9dJg1jGKYI0LWRe+71plQ67KnZStWfYlBz10qXAxmqFk2n/cMRov+YI9xU
FcUhRBo/OCBkjTw4kgoskozWi0iwkoBFWu6+ZF9rN6OUmM8znZ4/dH/ZFQkWURJdH8ps5/dnPRQR
mCudQoCo2cRLrVm27tFDPnGb2MuZb3geJVwaG13WDBGAb5D1l6b3j/5A9oi6fLDCceyF6pU3f8QT
M+U3pwsc3dl7O467CGmyIF3YMKtULnA8+FTvdgtpK5Du/8pRTw2O7mxU/MJI0vWXfmUnT60n+2L+
Ur6v2+fOF2/6XJA7sakmrSWLui9uw9Tu+Re095WRm3X0WrZNuxFkabKJzO7Ml5s49IJcgFRIo4lF
LnFuBN3YfYjqw6v1pN8EbyJQEc5CJ96xXPNF9Flj+jtzD+5EuEIjEh0x8gh0Osa5ix62bV5nxstg
rTumkgPprS2+z6xs4pyf2RBX+UkAIaVdoteN8QKNEHO5FC21Td9u7Otsg3Lgd5Eid8cFQix2gwb6
Ysb4hHOeGR+dPuUYlkVkGi8Hr6EQ90FtvNsI+i0D4Lnbr+VZvpiJlwkyFVOlCkfh4aJu2ulpVHVd
+Nrv/N5XKJ3Wa/p0IWIEf0IEcPkBLVmw94kKNGN74xL+rlfsRk6KV9P+dtA83XqLgrl34XJBmIB2
64PPhGLK6HyjWS3LQ11SCE5uYZEXVJ/tAikJf/j+B4f78ro8tzY63FmP8lDYCGviAkM96orY1kVU
cTlXor30S0sR3Je8QIIHZ1yhjcIg0p2arauv98q1lTwesn6hayDe6zmnmPhKVNAZQYJAEhLkcUnl
2IZ9HKbHV3u/2nX3h863wpnO4kQgyzjeiYnRzT/0QXsIkiP7FqyzbBEvRdtPynzBYwCv9TBzsKZW
hLoXTAZCIwI3Pz/USW21u87EXPIt2T+a9JDiuSzn8uiSkQomHV3884IwMjY7pYxbJpjgs0H1lIJh
8EuobREvL/tvxpw5UdA9Tz0wB27fFPMpFItGN0WKvLINHOk1de6S5DbIIF8DK3RXH8pFwVRHaSPR
qfoz19PE2SKD0zi5YozqwjEOWNTLXfNae2a5ENVzh5pofLtbtIyHzT6cEx/tzNrIR8I63iep1Lwi
XR1YxEC0BzwaO6/AZvf7heA+L90j1aLPF/nxiIx2liIJkzE0v3U8ZpQTm1Iq93rdvjKmwI0Pa9g9
UEQiL0A216qfbbMVMdhGc3dXju2iMP0H9CwTtwpc3eIXQMVIE3n0E5CwRyquavgJzrsozzpuiy7O
Zk9bsH39fLlTmwy6lNYB5Q1QuyM/MpR0X6Bh+Gpw7uL3fcLlModUmjMx+o6KU2W5Uh9f+3izi8E4
ZpvAmVWaFH/J+KudrkP8iJNnu6+O4QHxzI8LpeWLxUsBUZKMRXwrMtYUjdqZO2UiP7bgYvl760Z3
/77dm2WaC5Pasirxj2QFzlH025nBLVc7P3O8zz/WrMlRbKfKVm13BV/rP+xHstAqbZZdsu6hVzyu
63z5/7Q4SnsauwicXXX8aHhG66zbCFRu5x7tjeJqWFTyf1QBFzkBu8pIKMAWilKIpZx/yBIgdHPE
oBY/Bjsaq8iTf76kKXeEIYHJWqGExOzYuYEwsUI02LpXqb+CFMztisfykM/5hviVY3c8NTLyjaBl
9EIO+lfFQb6g/MKMx7e9214J2q9eg+ziL4D67lGVF7Ml5qmjcGp75CS5dawPUHK9VsSPXvPVQNBW
TKvJd7snmjCoL80TgE3uKRppvLAgC5iyPd9TW4Mnq877192zvRJ3JMVl1NND+MZ2AL3aX7m7c7xi
7qoWm3ixyX9bHcMEDS1iEivrX22996RiezhAdQaSCH3vmc85Egj+yylhOEP6CZjsJdYql428GySV
U6C8CNEXyd8zswxxVrTVHo9Lpg7c9Hvrl3RbE8+hxtL8Dh/2c62bqfWe/orR0ciziDKqqr7WLzE9
z7W1jmGc0W51Giiid1NcD3Sx5+LOyTvn1Oro2ybxQNnnqHLnCDmHEJk0EdbYUHvsl9FSmQtsprz3
xJwpAp+Ti1yy1ajiiuDt+9DXcTVk2NxhJfrm7feDGz/PNajmFjhOSiI4CrPEZFvh1PogqThsg5uS
UFRfh91CCI3PhBhTp+V0iSLMOlniIdcHs2GJkfIgHZfh7luszVzbH0n++Gicmhg96yXYoz3YxFdZ
kVYHs36KwB8P8bekuN4XpdcPBy/YdwtdXTE1ttgzhOj8Do63RgY3W9Mv1fQ7E/OLtC/8vHR3FWQI
9vZQr4bDle7cp4ruRcG1HHTrqFtW8VfUuqzkRlMfwvZVHpKlZBn+0VJndm2EUfnvIYS8mbFE3ocx
Sl6qW2Mf1yo1h5JosBpg7BJd+XQBs3H0JV2XJMhz3i+c+3If/7Y5useTtG0PA/sI7cJaQcahRPV4
viv4gUq9MMMEAKUNkaKMXVAxW9rYvUrykNzqb+rvZhX4+n3rystmGTyUgIykFSIB9LYSY1bNYdb6
yB+PmdUxEKy+BkdP3x6WzKM0S6YhM8bTXHLnm/0GppgbbRFfD5R0ACnnx5lvO3noT9Y/cldJCaoD
3cTXY6LCyvsWhTNBxeRnPPn7hf2TE9dnTWUojSCx67/32qOuLp0q8A+HyJdJpBXNtftfn0cZ0956
YnIUZrShWph7NrV+Fzy8on4b3US+4GsgTxNY0MhTHz+3ObeLY2elx6uorPL/OLuy7VpxLPkrtfK5
qEbM9OqqB6Yzeb4e7wvremISAgECxNd3yJndaWO3T1Y/VFVm2cc6CEl7a0fsCALl2NZBd21/5DWt
GlV+34JvguYgj6CDcM3X5QUrHc1Wh7PyRkKObZ7nj05AQhttYShPo0+rxeXQj4xjBYOvnu39yKs3
WFlOmWaNic3vw23E3aqGP2sH5xHw4UpUUY9mUWrRf9ySeEIohUFD2QZza53S2MA0OuF7b2EPHRZA
6atNutUTFsvt0dv854jgKbUEcK1xMCvX84/rcxaAAaql/glTYJo4DjDfMnKvxrCFDGhYJ/beAFB0
TODi85RiUBjHvDlcQCFltenq0YSt7dD85C76hrut7fz4fjl+EVg/DrB6Z2ReOnQ5Nz+7JhAU0uIk
KCNV59EpkDZsgORYYF0J7qr16UMgGRkaXJbRWeasdgBpBsGsbnkAiSpBSXpfPv/erILzbMNPlCVe
fT7+BaGUz+/v47irlBsN6WZlT8vDkl/JvghS86XLr7+fzc83Cgzx5o0NOgXaB1dvS5pWJudKf2jc
KS55Gw5UnEyLGQOQu3C88qrPYRP4/ZBfnGEfx1y9QCbs1mxy/cEGKeZcxvTBhBuEc12fQEXslJ5p
KD5unSOH2Berxic6FOw8MCBsbMDVXKJK7VtdpuMu4WzSjRrRui5O0GKLQlqWHAPavnhzEAQCXmJ6
kHH8VO3xO9bJcSQP47BnHOrzblJ5R96cmqWPJ4kPWRtw16EKBPKIvtrczVhpGXqlH4z6B0mx1YRx
5D2pVf1pAFQCweKAbIxprVY9K4dciWQ8TDAF4eNl6mzK7BTaHtG/vxzAgvlznNWbwQqkMFUxHkwC
YUO/Q1BT7c9PMovoq/f7+4GrTPz9qJ9DN2bv3aCrS0/jDlruIqg11R0pLvIiDVMDos/amcXxP/Xe
AH/+bcT/eJr/M3tpLn6fuf5f/4V/f2pa2UFNZVj9679Oi6eu6ZvX4b/Ux/731z5+6F/n7Qv7MXQv
L8Ppr3b9mx8+iL//x/jRr+HXh3+J2QCVhEvx0smrF/jGDG+D4Juq3/yrP/zby9tfuZbtyz9/e2oE
g1TS1UtWNOy3P360e/7nbzYm9z/e//k/fnb2q8bHQtl2ol///suvfvjnb6b1DwegGzp6YUSIGrfy
AJle3n5i/AO4v+ohhZ0JtPV8LH/WdEOOD9n/AGYBSSwoKAKQQT/Mb3/rG/H2I+sfkPFGeRXt5YaD
f7R/+5/v9eEF/fnC/sZEfdEUbOj/+dua12dgfaB3FZ2zOB3ACVMDvc/v6rRpvY7aRqi6qvnVFKMt
JYQe6xCQGn2DIqJ3PYziO/S7qW7y7gZo12Pz+G62/vhW77/FCtSA5JED2zeQAxRpC+Vbc7XRwenM
/WrCt1AdFjCZqyD2gYKPknGSWnicjvp/DIg2ctTiMftrEEBClqSb+0E9dmqjIsAhiwWOjq1kN0FN
O6Znr2bxz3Pmf57vz+FWs5zBiHZuoMURahT63aINenF7ZArVEfJpCDQiqHRI2d6uKt9mB6OqTENC
LjfWpbIGUByu6tR5Xq6IROoAQhDyL97G8v/1cO9GxgJ/v4RALoYqCGTAwsm4JNPz5B0Bltc82N9X
BzQxVROtjQinDrp3dxBw4EpTg2wcWDJTDFmebidBWbaTpgrgr90H5p0q9Ne74czbVm/gBvz1Wpgu
FUl7CQWl8PupXt36fn+biltio4IGOHYtLVF5JWXtvBgQOYSEIw/VpVqZtPth+coO9pm5cZHwGvfY
MAm0UYr2yMG+ukz8/gUMnBcIiRCP1ddhi0Kz1PPmt007R/OSOLgjzdAUCscWEqFOJKIllmZUk6vj
rCW1Fdfr7P3Yq1DWuI6coGplhJl9WWOe7WYjC/J7IPkQRz4cCB9xnM9PuIpdzlSN3NQbFHwBRltx
ulvgLm6/yVkcExQ/9kCr1SUn3KFz6AOGhTWHC2DbhtDYKuYj97CvjoB38/ap5Lrky6hYxqGRn07p
LSlfvl+Vq5Tz05StXQv1ckrZDIMUHGm/8/mJwHVvAIpfhMrIdT6tKy06jjYee7DV9odiLbM9dXZr
5q09wEUKYkpHHs1Sf2O96ECXgeEJ+r8/9/3pXeEWWlsaIWSZgGwQ0f2QQ1PuawIZ/AAmTNm+WQiU
ZGzvJfOBriw6aBhmoQeO5jphQ/0nvzfLTWpDnjRLkb1I3zrkFZh3tpPNz72bwY3TKMsHOVIvdDrN
TXS4KG81aUP3aKj1UMudOTCcyr8mY7pAVMYChGsXaPjS3Hqva+59KqYYalVlIDyZJVQf0cgjOEJK
0YPeh1PjAr4tcATA728sn6IebHEasUq4yQxV+9CB6tpILLqbJ5xsAzCyh7n002SmCxSwyaJBCzgt
t+Y8ykO7mNo2szrvNnWdR7OvN7J2nyEcdaAjGPjM5G2wmNVOlPVZT6l9SbsZgmem6II+5c1e0mzZ
cG4iwvNiCJscnti0MUDgZGNx4lKy8xkh0dgqdxs0FZT6vkj7dMOq4sn1iiIcx9oN9D6PfekNWxi7
kzP0NP7KhbajnZ+QVNsyp090UVwsngMJOC3pfLLhEEUI9bT+0deUgPXUhtgVW8z+ncwGGvQTCiGW
Pv1aZJce0gHOVmO/Gz3uBtRLbxeUlKvFOORyPLP91Iz/bmmpMFrhk5Dz/rmUw6vNATgzUgX9yHd/
n5CSTbmbGSEAx1iyeatl45XQJ6gA6dZJYZZFBO2yEAptN/1ieWFhZyctxFkCt5Rj1Jj1M6Tizv/e
te7U6J1GQtoz9F2UZhVB0+wXd+DdwhrmBMMo6iOB5sstrURvEFwhkPFJ5/XPL78Y7jk0qJ499aUI
pAaDEt9zFp0WIHd6dUgb4xKLuhieaVAPl+Ip5YJ4j6f+fjO+teqs9iIue5D/QehR/KdVACgoKZuh
8eyQNrBVFlv7BzqXL7oTvq1uzURslBfh8Fps2tenLFZewRzdIV2senNnaP/WSRuaR6CPjzedt6Pv
w1daRYusgm3JUkCfZOjnTS3JVthsWxUsMNmOj4B8Odm2WbP9fia+OPg+jLoKHC6fqEdTjNpMddDQ
w5Smxw6+L8Lg+yHWJud1WrljnWKu+9i+V7pO9DADzhHnx+P6qgL0aRLXLVpi6gjFDQYZNxLiM+OV
gJRVgU2OnbLxnvLt/Grv/2jcOLKkvrqEfHjMVQjhPS7i1HHtUITpKUQnhwQqVkpv4xKFqHMnkvf9
iQ67smU/x+oWIrbd6bHb8ue3CfUg0MPQyIuSBlKrj0lmJ3lG7VxYodtf+u41pcfIHGtvA/x1Hxc2
kEvRkYg7na2+wbs0thpJPU4+DHfTn+RiCqkdF1uLB0Xsx31E6T59eqPsHxVu+FjkUC8W4+K6iLoe
4BgUUj6OW5LU15sOs8twgLfuVZmfl1ORMH71/X5QM/TxYIC4AFqXfCDZFm6mq2KKBeegyU8rHAz9
PTHieYS6lH1EKP7LMWDTgKwbWA+4rB+fxcioyRvS2uFivcoGwAqtokHS6PsnWTf8v00ZDk5IfaGl
CFfTVcmQ22aWthyvSuy5kjFXCbaSqxv38okjD/0LYPHnrQ5mmFoVpgPyMfL3j09mlfYCbS7MnrZd
IDLAN0jnLXBwVO+BdwyW/+oBlcKYDjkD3PlRHP04muGmkPbWR0vdf2FyBh2k1AysHyNAOojPo1R/
XLT8iw32YcjV8rdr4c8ZhCDDnj6V8qbujoH86juv1t+HAVY7GJ6/rUft2QJ3w4Fhg3om3HtzHpp7
ZeFxvDPwi8Wo1BpVfQZUbvDNPk6i1Ta9MDpkvoR6AYR+AxtkJj4cK1J+UaxAO6up6BPKlA5E1o/j
UKvGZS+3TazG9sRNloMWZm89N7Cp3xy73X49GsANRHZlm7Nm8TU01Ye0xWjW5RSTSJ7W4C0pDbed
BWOu+vHIVvtIx3w7ndCz/edwq7O/sMuRT5CJxU1Pwrix33SHCUrU9CjVZkVPfBvp7Xj3URbFRevt
Wv/u/O2dFmqgNYowqtSlX2ZnxgbJMbBwiPVjSmHofd8nfVRfGyctakDHugvWOtg4gz0b3S9QtgFl
0CHrQ2XMDHPxWmFgfU5x+9BvvN0M10bz11+gFa1Pk/VYq6VJCHqZltTQ0a2bblTbRA8oLEP/PfhE
4ZE3uN5367FW+06g77KFdqKOeWW7GoUY5CnKiWyY4RXyVxRL1ieJGhBW1IAdwKiFn6F6+HcvcumN
lqQVcv6RuU+D2c7BnPVO8P1jrXPK9SCrdUn8lEAC10XCDwJDvVc+ElaCc//YqfXVmwIv3UB5C8HT
Xze4ScII1dzRRIqH6xXaJgpwk7AsyoPcCv3Yu1Lf+v0ZqZ7KBljjofFEOeGtclbHbTzIk84klG9a
bZUPDU0/lNhwAMeOw4pfTeK74dZFj0mquzInahKV516F/vC/In+6znDengrPA9Nn9H3pzjp2/u8l
UPe73aAufw5ugaPFX1vcCr9fFyrDWM+gMlwAh9tDLXLdzfbnRdAmsoZ1eAevbnUJrLnxi6PFNKrU
BfH7Mb+YRix1CE/AwkIF7FXWo2UuCqCTRUIl/6gESLPdm2ThsbX4xU7+MM5qHv2Fz7WoUexQZfhl
l+78eif0w9Sfq/tbk0xQIWfR98+GFOfTjKIZCgkPgo3ytF43Teijm7ciLZbQL8kdfA0vlsG7EoN7
1xV6sggzKbXaiXra34yarp+PpTtcQrlLP8wlRLoWdLEvxhgWpq6dZ41EH2o5QXoqfRB6C+9fDi8f
B9cHOR6KbrgjsDweMv+6naXcZEyYMFZHi1C6QPraharzxjFkFpoctsU1mR9St9cOfs6vSAX7Cq15
dmvUmR0dDSRWfzYgjUoykc9x5zYHs2X53kibcYumTuM8KyrI4EIzIeCVu9zJDoLRDKhaxLP+hjTt
S7cA8M6FaYe6qM7Gvknj0Xa7sC20Kmhsp733Bz0YSwNa6v7N6NQi0ufOP20ggYWKUb3Vjf4MpiqQ
ChQtfAjq9q4A2rFZ2Cgjv/aeOpeGKCxsqd+agUtRKwe9tQlaGAxuOt3HLbLKeDLp7nzHGt0/46jw
BHTJt7nrQuiaXS8urvGU86DM/GdKFpia83m3QFggqLoOlmXMgiJPAcKmnGAcSM321ICpe2rKDRkk
iTRhgfXU2sO/f4zBqRS7UCECUDFYh3LU+1CAFxN5OzR7qLapNgPz1N+MG/3uGND9ecd/HGwVbjoy
ToDJejC63J3TXpl4RZZ366GVVHqb7zfD543+cahV0NHnRXhNhaEyUpxrdNz0KGr2HGU8GdL8Unbe
FaSmvh/zq+33fi7VofAumpYVpJbwX0vo9I8G/ET9/lFMr9+PsaImYF97Hx9slY8YYihZM2AQ3NWU
JLYFHwFUFvQsUl62VvsX6tKfEtn1mKu8ZKwtL88XjKnyPVj6BfxGgXyqG6S9Odpz8zkGfXzC1e03
p3aaC7VKLIVSLRET4CI1MBFsqLJJVY47NvRtwzTmR9XAPkf1j2Ov4oPl+xwTrMZGQ0WuyEK4rO6X
0AznG1TBjj7r1+OhUKLaEeEsv5pZidxWzAIOFVNoo82Gb8gZBGYDmNcHkFz6/232P0dbzawHxXpj
kBhtiGwfWK1yEwONGnXkv4TVfr3d/xxuNZmuhINoumA4TcuhZFjfG3oTFOnrOAxPGTd2R3bG5/xP
vbs/h1vF3K6zSeo2GK6D4Stu4mTL7tIfc0xu/30Ntz+2oQutAZARoAO2Ol+sOtdghoXByl2x9eyo
TJxIkRDp1tL+CqsM9IYvgvub/jECEVSX9dVsag6BCYUsl7Aq8p+9lA/lACuQ3hE6DdDcxOPG4ZuB
6UvQmn0eaIV15THtcRg72AhzhLUOizAG9TqsiLVx9XRjddV+SqvLamYbhoa7wOsHGtc9bXai6CBC
wab50p8mL4b+3wKkxEUhERymyMq7bevpkV06d6XGDtrMrfOF+jKAJs585VfVYVq6JrRHq4zHnm+g
+Yg/kostsdshaJfyZ+ssV73tJI6VhVbuxIMYQwCVODS9sQqkIapgdPz9mFuXpSV2pgtsxbeqq9o2
t3TJTiUfk2qwD7nh/4RnBcAcoSfuYG/7sjhpJyhel1bUZiNKaDULBjpbkZnOWeR79RjkXcYv2gUh
lQ9Fvh116e5skVdnBC2UQYYvu2MmJHbG2jkBxY/H1WSwrT01+WZKNRLl/aRvBWd67M+avIAMfHcK
ZORRWtXZICoz7rgtIWYjljAf9StR6tNFgft5AsVsskORMYsNbQLqjS6RahHnw5LLcGh6N7CYs9MW
P6HOeGE3KTx7tBZm9tb4wHuZEB+6BFXpextmc3kxVK6ekKqSW68v4D8KHElLazjWAFqC2ke6cQE2
GQCdOjZFUCxFGqEbu0rhUrVCqFqFVaVGja5uwxmCArYmG29emn2p0K1K4Vy6tMGBAPQFzHBXKyzM
7mED4gIeK1L/edHZRkz+46QhjjcKSTMUpqYttNo6CmcbMoB7JKu0BEKtw41VkGRSmJxQ6JwNmA6E
evAwNd1NiD2CTK+1eVgqXK+p03iSy4mjQZirys6qbHIOteuKsFFQYKVAwbKsPLzkLswVWOgDNfSG
9N5gzmFpr0tuPqGNpgynIQXRE1Y5gSgvxn482LW5bEwFQJazAbTfydHmwYBzTqaf4oVkLoBHmL5Q
br5St3sVunaRYfs9tLhfxi16oANvmk8mXjQnmUI+e4WBan7z6itU1FP4KANQOvX8uau9a3hn6WgX
RS6ZtkOCo+OFKYiVOcur0Ewa26ndPnfCakJmtLHF2r2cMMfLtIdn1olW9788fTnjs7bs6zSLNGkl
/iR+zlMd+k2BPVceeqwEUfgbktL7GW0TNalD1uSJ5jx7EJccpjya7QYfG2N00iULnfeuLUM2mfHg
64es7WOjuO9a6CKRNETpL266Asr/VlyjzghK0a4qaIxq/ykcJTYzreNOpCGr+w2VMq4F2TZ6HiN8
/mDYw4LoIZX6NR2bYdPNfjRk2alp5Tso1z+zXDsUM4erZbflNhpBmBnX3tViLFAEz+66AerB/Fwf
3J++JTaC8ybwZz0UM4taWQEjnGAn7GlpIC25K2aW5Lk8DPg/W6e+BWwN9Blq1JYXNaie60NxyzR5
lmYksgTk1trloh8R7rAGZaYl+SIDvVoui8LZmQ3sLbNrKMYmuZXuct+A/8ETTwF9T+7BMXMecFbF
5aDvcxCP9H7GWekdlqkmCaxwEqvwt6SkO53zaBQ/vNzfLgNY/jby3RF+U1Rglf3UbRpVwIasmoa+
MQSeUV9WNXprSeGXwVybe23iga8N28J+hB/SHuou4Ty96tpdNZWhDZ24Ej0gIgPDAgyv+odbuBGA
mHAUHiBg5dQEdU/ZIyOsIy0XGx28knr041LjeJBffrcklVvPWKY3aG/eNM0U4qq4zarlvptQwdbL
yPLuF44rVwcxQ7ThtNl2tKBDnDqh1BHCPVymOgZCdeWcQOUDEptplI/wMaLuxjPhWzI1wTy7qnSQ
DKNpwJyJDCluSz3SNr8BeRLKKh6idFlsSxci0caFYV14TrtxJvaI1xTlODp0WYE61z4Yja0Hhpdt
qxzCl2iwB58uj3T/R87rUw1+2szDn/Be8NfBSjaXh7JAuqi5sKA2UyuY5vmBVPm5q5yw8sKCV4Ez
5LEzoW3aZr0eG6zxDkNrFdvFHjIcW47SDcqGRA41eqyF758skBo99wTBI2v1pZkWF7aRGgmUDY0d
NZziJmtLEnoOfqE3YAwmUj5EyLNwWOfk1ZwdGhZ9fxDtDPPI6qJsQZJ1lhwi+FVXxVVW4r2SXLsy
y6W8dpp+ui6bvjsfjZGf1U3hox6e5zWcxgRa682KteBauHWSTrg54krtBFntz2E32RthVDwGS28I
Ha0YYuoNPyiBuL6QNxbp2tCv+m2aLmdz0WUXE+fn44CP603pRKWPRopM7DSbwdXOTZNCoqXeK0+h
ZHEihLNtYduEboD0nLruL5ml93UqfggjpQGdzRJKY/WuGe2D7ZMzqnnbtKavaYZuoV4He+Zi9GCM
tdj1beVkiT5AE8ay59Aw6dYQwPt9F5EE9MvQgrZqUFjNGYzxdrDHmYJ8cJ9nnvtRurh54MzjVgj+
mtps2IHdOQVSU91i+JQ+6Tt4WV/j1epBm2UwipNxgRjSsurgttOhLUUeOnYOTkKRG1i73VnZIerm
bIEhHQzgttZi77xueO0mbeMU5h5QUhbkhplQovGQz14w8BZhbUp3hce2zmhsTQ0GBnLu0duWxlVV
bZoZ9up1uZ36sjrJTbAu0uZgZbzAqOVzYUiGWoWPver90AV5KIbyFh5aQWe1t/rSlCiXdLdz4USN
DvUG7t3DR+5sIvqNMZv7hi4ny1g+28LJIQwgcKxUy8uUOk+2LWnQLWMbuFjFcEbEMVyx2GvyuDXQ
PTey4qK0eB+wbIi9NJOhkHyfmRqJOWvsyOraLKgIMhI0oN5qrnmSNlIEYwNWJ81xIRqba64t0Vs+
0cyXxMzIrpVeHUzufBgdFtt8uBmgi5tyiDJ4/raqrUsytlBKWFzIIw5s13vGZTq4Tz0OBoYVNjf5
FZiWp4SI0M/SU/z2Y6/5V3lDz6apTzTPPwXCd2f45d7om101l2c2A7/M8K8ru/XC1CPXBfEehYQl
7CSGe840JAJYMQHUQ6ytD0PHsCfjbQt7RCtjdUAyUu4MD/DSYvdnJgzcotaWXtCTYpfmMiLLeEqt
AlzA6oZW1cMkjY2cEWVr2UVsBFNJ1C+Z5l11Obac15InRPBrp8bbbSrNDfGtclRr2lNioEwmO/gs
tpLd9YJnO+nLn3Mvr9vJ3EjHjgZHJlJrQbDRypjNJVKCksFjbTTqoMAiKAsIeRQgXU1z5KuFOE/a
C/OWH7Vwpwi/cWYu8kkY8ymdUVqyTNkEoHHta71+1vUZyrBFDCu0KuwqOgWjme1h+3eQprnHhtjP
3uRFqbsAJ21xYCLuB2NatjjFrUfusBcYz5Vw3BWh2aC5kfDlAErZiTUJbYuSWLJ4RdRJbB6iFWVg
dfLEd5rQy+et49Q3tCRALHJxIFp/6jb1xtboaeW+1jMi1GC317RftsWo4Y7AzTHwWwPVIC9xO/FI
uHvr6dkTxGYKxHQdh5ap3dp5uuCmKvfjbJ74U3OaZ2hQmtyfNkJwxc2XAqq48OK2X1Jd/upF+XNK
cQsqCcppbqPdmFNeBAYrThuVKvga+8FFFeaOd6HV2aHNiyoqB5tu+TD1MZoRD51w3EjrKx5knbFL
obUWdwWFI1FLl5BM4rZEcNEES7rJv1z8+bIb8wurK+G7TG8s+PJBoMnfzrI9GBQu1roZ0cI5ZEON
IG9AsI1S78FtrAVRMt1kthVajNwhmEBRmmBQr7ZvgS0PaEUEHWiB10A/y1OHldduPy9B3jqb2aqT
puhudeT7AWX8YmnUPl/qKxz1J4xpiV1AXXf0YV1G2UFymIqN3jnkRnbERrJV2sgMEXHasJEjfLL0
DhUPcFSQ4y5jui3N8R5XgkdpF5tCkqRiPW5ozTZrnCD3hrvB9e+AikeEi8AQzQFOHecDN35akz2G
pkdLxK/8Pi/HOh4aPFHRoP9JRxVHmCCGyzTh2jxGlYP8YWYH2ML+IiLfTbp5bjriqSttFmKfsTCv
zCGqdcsLIJkWLDZ9zWVWbGYtu/eYTDprSEqcFRZMsQI3BX6AbjqEV4j+I9ubim2DKQ+plgGllNoD
+IkhLD/OOIO3ZdNu4GD0UFj5Q8kqLCvyUlQFPC+94dIC+5qi9JqUgiaktvepRfc6m3zQ6jhMH6XG
Qr+dODh43IkYPKrPLEClYdd4iTVUm3Y0b8fG/inJdA0wAH10eXEG8Zo78AK1UJtqK3QGC7zntL6u
fbM+6Cl5MfAaAyBwSVHQEwKvV+RLLky3mqrskX3C/fJH39kgbnu8YRe+1qN0U4xnzgDOwShkvtU0
75JUsxcVLW68VtvXaJ0uHqsUhoutjkSpZ9itlQM7qq7MuxP4MTzITBi7euQSy3kBjpqXDO6X+DhY
I+25XaBfoS/Qr21hn4FPlBWv1OZ3ODXv6tY/XRo0qGPPnuoeHJIE4OeyLK6MIvuZ2bgdgDgRubxL
xrrkwWSI08rWEKJq76YyzD7M87LBahJwABIF1Da9/kq4QO64d6LjCV1S5Ju5bC+yNN/4+ZyGZYFE
k1n+OZLQjUNTGTRcu9T74QCGqBnDh7L4ZddYinNL26u+KmkJb1eVR83LT93zEWQsfmW3cleZ83nu
L9Z28rQszNE6h6MPyao+gGmuG/NdOyw35uBEFgzJbFnApZdByE7gHYtSA72TdgGqWLExZck84+6N
FomNMY0nmdXskHXcj9lykVmuiE3NuzZbemshhFQzBDAnSPdSfqWVztXgY13W7CKHfopWdPfF6PuB
bWgyYrP1S1pIWgvXboOZNZewfYyzdEm4I67c0Tu0Vr/VvfRpGD2ESjMLjcqB2P5Id0SQyzKH8BjT
vUgOfE8Z+LJz1ePaS7NgafMT0VQ/qD1s4NzaIkZVXlC57k+P8IvUq6qgc4vzTp/LmJBJseEhdaej
74kLe0ZTNtvjmDxhfZO4UvxgqXU/tWQIpGsgUTDTOvBmXw/8avxlNeRs8vNfVtbsUhuuGD1O3cU5
zdTNT+fJzDIzXLrqcmRmiLch8XLzc8/ku5nOu3HoNhZVhs/VBWv9mMBoaNDRvNz71i6nrY82RzDn
kTxe235/R6rmkmrjqaeyQUNM+5ywR0aHEznksI4erqhCbYjhMmT9EjC7hl1FF+ME8gLh4noblH4v
4Qa0Kc0mHjJzl2WLg25i+6KbqrPCWxKZeycUCgbeqO8cRNAAjgc4SdE267v9Fa7oEbor4H3rp9Co
aXMQjywtHkc/EY75BIeLu2IWWjQL/0rLCMduzDYNtaCxrooKFi4tITisOPMmzEqjtzvbQxnE0FBy
4Yufx1PnvlLP2zqaddF17q8eMF3Ypx3o1YTBtGKBsAtFkg2DsjK9WuBDjW7Cuom5BDw3u42/y5ou
C+fOegFWtaONf9LqxnjXqWdClkVPUsqtcGm0PNYEjHRTbj2KuhendBkhUyn7fSMafk/KggZCQWwu
tny8AHUDcwe8uBmdcHbWv7RZf6PkBKJ2LHAJnFPjTKDUF1CzngItB55XKWQPvYjj1rdQaynVKWoJ
Nse9ggKblJ/1Chw0dbZbjO5ZB2qI9XuVMkM7eK2VPnIDd2BHAY1gyiHiKPAxVzAkbTu56YFM2ojU
OZBKLx0OOZDLEQjmoKDM7wvPX8A+oMDo0JKD3h+kZ1awT4cyj2ekPl4Eey7RNuI/G+wIsvSpTwUI
DMSrwfvGEUVAwFkhZzBEd8RQg/0+hUvSn9kn9lbp1cF9CF2p4t5DNz9woATJ3PfP9gXVBs0xLrxR
wLYk4CKuqs7SIi1zkXdhYD3MDop5oBrep7/imfgF8PNhrFUBf3DBSBx9jCXDMRJn0Id/UZQbhUjO
VzYkrWcj+QvCyOr9fOQh+ChMgZ4FnUG0+66ZHFnOJjm7ugTmU8OWOuhDdP7AFxLmxf5tB55Pfff9
pH6BTb4fcM3lKF1zIKmJAedkhINIvQGbf0f/XRHmN6jQBkHKBlEKtABj3QvoLJ0Gd3Ngu0rGvb1u
rnpQZKvTPtITxInhqLGAasBczyQU1kGrU94o4NmvQJF6ZgwOhrMRejcziMdtwliAjg5oTngR2ypS
pDL48HfAIn7xpD3tD0c1Gr5YQ2+6npB5V+4sn6S7RlNYEuqBuN0GQ6dUEBPVtsNuDdzagznsdzaH
sO9xwbwvXuqHgdXP34O/Rd/lYrBBpUq6nfJJMkHQMbbHyNVfYbEYBwxGEHQAPTkrDK/LPJigNxhn
Cs03Iru+W8IFZG4lC3tUzOCLN+oqtwaUsiAKYa2bWgUbKazkqA56gIydEPK6Eoih6oBsN5CXP4q/
fnGWYjxFrQJ7HAzyFR46yozl8IVHMe3nDJli7EaFwBYhsZXKxo4nuMskiCPfb8ivjleIvcHDBSQI
SFlaqyMc7qK8hpYwCa3T+d7YLxHfsx/jo7PTz/Wn/Aqa7Jv8srw51m3xiUjpQCUC7xCiO4gecNxZ
bRiz6R26tD5M+mC59qSde3ug6+BHo2X3DhXdGP/Z8qjjIbheQLzdh2Mv+BMBEF8A4CXMXiyodqG5
erVqmSFTv/SXkDugSDttYKGQ9f3kfh6CIHRBMQHUPPR62qtndFA+1pYOpzob7vT6fJqP9nZ8OsBV
d/67EVZvz4H/4GLqGGGIyJu9Swq3zQPyBRw31iGNzaMaySrqfQgZqxFXJAw+dV1bOxjRgnz3KXhk
f+hAIWjEJUYN9YAd1Ugia4IvNM4+POdqc0xO6Xb/zd53bLmOY9n+y5uzFkELTmlEIxehMPdGTLCu
JegAkATt1/eWslZldnZ193vzN1HIhSRKBHCw3XHtx7vqvCnuKzHSktAE/X9LnPq3h4cpBoZcmKXo
w3/xl7kMyGptmz3eqAEsQvmZ7zd7KeOBZJX97X8+O/7NEEAbIHT+gKvCsRCs/bf5rNtH0606DTgy
Kr95WCzsA0xvxwZAxLFLf6zR2sUsFIXY0ffKRg8N5/Y/f4L/MuXgW6UmOl970D/BDPG3s6dsjUCz
+/LP60+07QgH+VTJ/61++y/L0uNN0IINiSI+etr/rbSpHGfl27JvEba7/RLPsQ+axMFybNyqyH+2
vuqL98Oz0JZtyh6H9/+TJP5PgCX2v0+SSKdv+lf3rcX5+EcuxT184v4vf4RJGJT+wyLogEl9eAFA
CNyXtj/SJIwAcRKQ4mA9QJed+zDAlPXPOAni/wPDwUPGA5wKATzjeMF/xkkQ+x/3ABcskyi4yL1F
3P9TnARq+/80ycBgBC8EPoePDweJCdbE/zw3N0vXYGITTer0a5UIRYAAmTqz+XIzgt8d+JUQ+b1O
1hmyC7sd3BNtc6MWb4uSNGe9e6nL6ep5w6X6FEYArj3Yr6y9rMzP5NadjKb77rT0hRrg8vqp+piv
rKRfBEGyI7NQuTX6vRbiUkMxECIDBR5Epnk8EbRsMgHjcs1o4t9JCc/yQuBl8b4eWfPeltYv6DbP
m8UOsIElHV+qWK7oyDe3Nlwkcw2QTN03a6uGc/ethJ8QHdnLMKhWVIYO45E9u2kr5Ku3uU87eakn
UGBo57yELiF+xPT+E6pFGFDfHE/8kIv32VRsic1UW2QMDRhjLc1uVJUA5fUdd+raL2Y5HntvSThT
S6qs3Q1LS34HtxLu2PyzNUDHB2cDMnSPnDMRUur0kGP4fRXBiBZPJRABgv0vSD/j2K/Tr8mbctD5
dry5JOup89MQox+1KLpDYJc35CSFPuk/Kjl/YTXgiD7YbtNm5ugxcwkEd6+OqFlB7pmIFaN3nchv
9Eg6llUA0+divjoXQ+s9nMG7h2SiP6HetXxgdGvNl5xqeRamBUDcW4/T8E4WmnVmQ07CwxfQA/SC
p7bUcTkjUEDtdv/Uu62Oaprx0fF/E6s+tL5OvGlt0tFoZUY0aALlNSSeepOHFBlPk5pDb3SMeLJA
EYuW9nE9Cn7QigwRCRadg55Bg2ExQ3F08jbbiFS9Ho2FJ6yyx3hZYdVmTWiIIHjjiNONJRNO2Fnb
eW2tu1m4/6pfEVK7gnwJvrYOR0SdN38BQ3A0xj2uK4Syz90IGDspByw/C2uBLercG7iVsn5VYL/V
rTLVBdSzZZN0ET/hO4YMBESJDZu5SAFO8hNCeBOmhsNSg6Bf+sO4m6iY/fqTtP4Ye/NyCnyeczaP
8RC4pwYwHRQH9ssE+DxxOg06mAyXVdCrzZ92IwbUCyUClNyLXYyOC6UEyicINlx770B1Y1FeO34p
Te3GwOreXWaOoTQcGNFLCx3eoEyNBicWDEuANHUDvXXwsxvQUHXgNzbVue4ZKWymIPuphqQn9YfJ
agr0tzlDtvDUe9XlxfWq0+RC2aUnmlLPBu4PmJJpIgoH+oWJmS8UKLulj2zQH4hmP8/OgA7g9WIW
fZc1ose/EuNaUbRjd7XOa4ifvVEhqLcGwEpsrL/ILGpPc30DQSlCvBQM5VNVZaoePhjfeWx7ztng
PUktIIzAmnfgwTrmOHljsLuGbenMK8l8x7FuHQFU7Q0UbNIw1s8DKWk0g2eDxMQ9AoneInRoLI+e
NbeHxahB341ld6hQ8oSr0S046TCuqAWVjyX8NduBiTtuAy02Xdnp3Oj5G9nlywjI0DfFgfndj1bt
qefOKrN89HFa7Z9zS0Kc6kApwUtFgEvFMaimxJoCeOQ1nP6NU+VQKE+hU1N4rId1TkuiQsVZHXH0
+gEqaaaVxVXIVsbicfCnrO7mlE7b1SvLd+YFyDXAYIu9WrEYtpflAG140kNwU278BqW9jGzY+gdm
O8XQACqrkHsXbV15koENZQ6XbmrfVS01QFr4ZmkogubXttIfmIeqkJYlj4XGTE8bMsXDxm2M0OlW
uw3CS1pO48aYEsfZBWK/55DuoG7LBcHSYkLoAA5xknQ/lzY/69Fszi4n8wV9YRLiOcuzquQWbqKf
8wnrUdZsqkSSMbO7qEHfD0znk4PA6nnoSARq3XhSZgMWU1XiQGj5MmEPcW47+EjL1bsZaODzDmIa
k66hfukFrXUtA2cFzK5gafvfg8ua4xAwGs5+xsqh/spksB1lkzlB00YGCLKzUTYA+jGvR7727ONC
F/baD0NMoDLsjN35JXxyWT3hXc0GghkEjxih67biC9ZJK1xts8nWoW3jbUJcHLE94JkuwP07OEG9
6bArbzjhe84wOkHsQjdx8rqNR/PYVbfSNudUiiBywZFlIMYgMAD+B2Eltr8l0cGXcW1fx2oNfq2L
HweW/NwWqm4NH6yYjY1zMkbXP1cVysnFsN6Za0JyZyGzbm/aQlHxWqnfnEKYKI062le0nVzNScdm
bR3RUAqnKQfYBbx7EyNkXdszaH0A2mg8nlRtUzCxpGCci7VrSLi2TrIYW9SbZ+E1uc20iCwLXPLS
9egoyW2sXTyWA76jHtqFsCfuteqClxIyS3ewYO+c7Pdpo3t8ZbUoOAQu6Jh9G2fLicHZDCG3S/Qg
oD5OBKYK1bgvACjH47q79KDqrolsYdnHzeBlZvt8PYGCD13GeFwjqeMd2lKaIPXjCwQJdUz8cvsM
SqzKRH5KBq3qaK4jjLN0iq2gtN8suols7e0phr3v09nt4Dbz5kUTvV/QwPObDXFd0gSsuuxjsGVb
2cL+jfIepiG6vbS0fCeie5oxzs8glmHYaMopdqDqK4MhHTmWdWM3WLEasG3zvbxUFkIqtlmfaz2c
N3+rs2CrsdUWso3HINhSrFl+DEEieh8MlEVzRZd0kgAIOEtnye28l9075C990nKcIYa3ounRgnJt
2jEvquvu2CB4wCxmnjt+Q/B7d6SVCyqbwJIjB8wsfdm82gGMKiUSOi6tthSa1A5zDv5hD+G0Rx0h
DdgqJ/uHAVbvCYUYDoKLJ8/fLute/d498sUH2A5FynAwZjqfbV0fh23z49m8q/oshsx3Ai8Vuhaq
Q8B4/WwBBw/ddV+/iQ24uTkbyzPrm/JEsKpgnndvg9Hos9ku7tNUvetxg5V0ITwSaoCoZcSC0w5l
dcQAfcXYGfOy20AN1/0nqkbnJBEdA681+Rm0SC1uGlroOtp8Ar61ProzFlh81xGamFThshkQqm78
IhzzW6X4ZZgWM2zW5rUdvMNI2iY0g/rJJf4SEsbPQ99VSevshV8hWm3rdOoA/dfg1oOGpCrgOE9o
XPI1dQf1ZrrDVdlWQexWIOXKT0TgHuryK2oSmF0EaqoVn3tZ3bPqjWjz+u+ydxLfY5FqHwoatYR7
w8a7rQmlEb2unnWtOBT6tfO9Ixg1hqXsxNzhfppNcM8QIMayh9VdWx0SgoaXiY2v8I+Dw4dIfCZZ
t+06MrcLNhexpwIMYH+o7rKNMhzlGO9SfrQCu0SL9GUIreFrNclfC7LfQ233QzrN+rkBnXOyFrBp
2Lm+74PHTx7rTqsWOq34K0VTm+PjIpCk7EOmpxZDrMZW/v7IH3c+rnLpLCz6+9U/njDs+IyWbaV/
edK//1fJKryLZVdTsdOfj1f74y7V6eX4l3//y72PZw1b7ecEk67c+rHo7xd1wEEx/evaLva/3ve3
p8BSsLbh41/+/L/Hcx6vsFsmqrK//c/jiY+X/b96eCESmONY++Dl3K6Yx0oUDegxYE33q4/bfz7y
uI/XkbGXLB9gu71Le3pR/PmMx7XHfVPrBHkHDQFQ1ya0AqGTwK1/PF7xcSGRKgnl6P1tvG7BczAl
S5j30Pqrc1h93/xZP/tBQZ1ObRCycymhF55KsI/WZ7mUKp+RlPnHR5zun+LxUizwvsz93IdQEaP+
XEhXBN2Kbgn3a0bFcI2ViAeTNoOyxybF48IRQXVY5uHL4626gSEB05nscLi/qSFnfCn3z2C05RjP
hp6wzg6q4KO41w6+alEcBxUi7RFHXTyuPR63oE1Cw+X7nY/b/uQu2USx7N6f/JeXeNz+y+v8+Ths
Qms+1i28QN6M1WlyVDFVvC/qYSmsvRQQWml0SmvuX4CmBEK2Vvl+tPUmpBf3n3SAyAQ8+f1rftx+
XBuQbQTJVTv+8ZzHA06v0bkCs3zcPX4OR1IEu8wBNsqbNWeDB1kvvoPHRfWva4+bj69JdaHV6jWc
oMaKH7/W4+Lx2J83H893KiX/+EHVfl8ZHrcfjzyeWJMNuUTkwjw7ZiVnSWusXtShTWIwuFXUIQZ7
Q9OgerFfAj2evKY7Lz27OuRbFcAUs88nKAgQckdykDhpOW4Z9pKZybCVgVAfWQaxwPq6iTMW8Atf
oAKV5EamMYPo9wkA71FU735jxo0ZpL4hC8XLXDnyW/1sGtZxqLYM+QspvD8J2FdoJ8DZOzCyEw9e
SfQaCF3wsIPAVkPNCabB6+D0sW/9LsXvca8OnQOlnGvFroujW5aLKmk6l+39h0w3Ph36BnJr1HNi
qhN0nrJstJ3BwTpJO2wR+pGxGv7SNV1CxsqET1CBCuOrHvoPRCI+z+tXZpaHClvephUnG4lhQo4p
AAaI+/rIc7qjDNQx82oNU+z4BFtKCvlb2phO7nc1DgI7GPFlKZ3Cn8bjYrvZzsYCEFImHXryRsjf
tJWxmvxYu+11Ys7HgiT5ffgGn1felPxELPSEC+rr1O3YEUA5OToY335eKwchS0sifOc0bTojm5UN
ckWhuh4mDaMO9H9te5kR8tUY0Uqam7kYiMiXqAP8G9vp29zJZ9q1ieJ9NmH/GOpqfkEdfG66/Xo/
AGd91+jD4rXZbganafVz2S2/mpa8eLb9NgTmVVTmE5TNEAxiBwb5dc31bRL6KGz751qWuTmWx7aZ
8FdcFZ3OqpqgYkLyiU+eJnowJc9XjcCVBedk5eJnSjTAGJnYHc1qaz/Q8zrbhavbU2vovDUspOj0
EeshMJ+WmNm68LV6L6f1KGGRRSOU2CFVatGQbuul9+pjVUOUjw4R2iFAVNZnZqlLY+4FoW2xG+Ic
rHh3B1LFLxQaLEiTUuH5heF+4ZCK1QbskpSdjc6FDsA/2qP90nhjLqEDaxj2uOV2xI7nvNlvxozA
JmoddWk+9c1+neo6WUsPB2slGiYW8Y1XS1pvbjKYbjJOKQv22Fvxw5hjhLIxCBA+47ACGomTS8V5
sNuToFYOldMZ6v+j9F9hX7iypQ690k/tBnDDWH2dWv5lhQ3CxFSDMJ58cqxj41iFkkgFo/aB+h/C
sGOMwRo6GRiiG28vhgVYAPyYzD/O7pj5TnmTlp8307uzfrc2O69GffKrMuXgz7nC5DNOMfS/pQ09
Tz8+maLEnFn9kJV9mQWWO+rlmr01aJJlLhTDAKXmuh1B7B4ZIqoXGwiFczQX5B9NUwLJUb7X5edq
IUkOrwD4AKpi9uGu7Q076tBelxMDCojiJWr4/myMtGic+gIJWKzr8nnuzYNqaaaGfIYQxlrdxCX9
hQ763VT0aPb+bVdOUZd1qKRTaH94Nih/mcop2xekPPSZAqriKcxWENNghsKmdHriW3NpxPLN5793
TY51L5+JHAtIPvHVQiUHFGkvn/kEX1UDFtpvIWM0oPSx8Arme+VYH62FDqmVeV52GAopQD0ib63J
3nq+Pcva/RJ04qNGtJW1s0zL7Ys5Nylgy2iGV0VpmQ/QkDaizFoTCN0KyLFMGNVXA0H0sDJBqfiD
r/M7hSkK+4aMKJY2FS0E2ipabs6pPOllO89+eWPazUdgIQ40nSX2WEtzEK2dN+5eBAqze+28NoZ+
gma4rvfTyvAVm+JNYXPQAIGB++TJwFcsLZxJBnnya2Q3EtDiCmFgGG+tzbO2C86VoZ+nSiTNhEY+
NkjXvrmMq3f1Zv+G8vWJEfo+M/bqULhgS5HJXWeQbmfMYGeEi7+60IxJGDJ6FqSIsY33CaCHNiCE
DxJlmwfGoN23RXNGaK53800OXSYvpLE+9XwGMEpyLspbJejFExbCEap44mPaMQCSbsZR8pt1GfX7
eqlxnkHyfUHOwblemgyyo3QJJtj8q/OyIOvD8a6GId5sXgMVb52Dbx2li/AUC9bom92/V0sfjx42
erabmGgD4FglLBFtBu19JtBEuUVbrmHOlu65Z3uBPJaUzTAwWObhcYrbzftW8StERohfmqOpTHBK
5pacMMugXd9cxy3RB6RmngnOAjZvuVnvsTt+MMpfq91PNnfNAaRDdyZuspphOzLTxfVi1xhz/VK3
UPaILjJ3zJvSiLpSJCyRnUZ2BHTfy9F0/VvPnbPnLakMEKYCBZhiZqTdsSAt9uVzd2pFeWiaqnAW
AbsS+4qwlJ9O2Xz1uF+wUeTmusJKB6qLwEXtd7e9km81EMWGgk2k/Vm0aWAd+/rVdNNqZ2GwPNPv
/vC2NNe79NWI3CVx1Wkv7YTozz5A5AkSIDCMLg7MqNCGXEVwc1skHRFylZN3awL53I/ta7WW+T3j
j2krJvXFXqDtVkjfhK27viOuM39TVH6RikUw+UQMJg232guXGkdrq88Q9obbNo13WPjsSOQFCj/x
zS5dDPT52u2Q7JgRoJDkrsSZjCiLykrwiX1HfdJdXOHBgKqnQvYmIETjYHlrzlBNsNTV8lS5bqJz
4XtJj+T6CXp6yCzRHhHLEkpMZy48u7q6zm2woMGiY6xkk7SNkzqrlSxWm8AQHK8jQh0GL/NMMAtu
3DtALjlmfd2dTPbUonHO1hTV6sEog/gDCwmqHVo70pdgoL/q4Opo92qMZuGYzYEONO5VZKH1KTx9
G1hzk0NS2Q0p5Us8dusRwPTWbZiAIcfyipUJLAFWLqbtrAan6BcEI7H+G3bNrVOsBGUXXIg0RTRF
BKUs5vAt2bCiof0G1EBlwcVdIo4lvje+YTeZVP5z046Hno75pARw8PXQrllL2pTBFchQujG6wmrK
074NUtepDwLdLrYynzgmu0nGxFJZsI+REN9pKeKaVEkH9By5JbFtN2eTDanVLTDkQu3X7k/WwfZj
rdxnbzTvZp1UuiwXAh+UYeNcykPZpcgQeXJ5c1wlyIdt/QGlyM0zZL6T97oZio2TtJm218qDbZQC
mAWO6dVeZNfmkRtNMTgBgAA3b8s+sXf/sFh7AgQMMPOF7c7J0V+ERiyYXWI+arCXWJK2Q5oWNkYb
UG5moPEglsbBx5wyPPsCHH8PFHtgUVlBngImZ9XXZScH4siDwbcMLEbC4LOuWJNaXhc7Bqbv5mXt
SFoaLDdLcW57FN98iAE4vU3OkLoMVuxFXVuJ0c/fdqmvq6O+riZ/ocwH3skPYPdi6vuhmj5Ha45n
uN40Njw91sVhOcAiXrh8T2YKbtlEpYyZgxCSI9DwbUD2BRoCwlmq8MYskwgXnHKHlZnl+Kln/waa
F9tmd0Lr3aNdbzeu1WEv1xNeEFRKWZglhgpyeUSD5XNJxw6U4JCWDZiGeTxwWabQmMZLsMR6BWfm
ufBm3jPdmgRnGfTTCpjannR1EG9UHfrpqQWW3zV9JDwjdu31aNLx2NDlMDVu7GqoKroqbpSZoA0Q
SvkumZ0KLFz/JrEYrXtSjXNqlF7oaZGuYk+QDR8rv8GZ5J3QYf1oadBVIp2XNmr0eJhN82DuPqpX
/rKuC5wbWKNGkfpLnVYS2hfiPRmwrmCPQklBOxOw9ZROLhgoGzX+mGP6BtjLYibs2FgLLaEpm+cU
4pNEUALep48nHDhkuIfFBRgkPxoYeu3VTnx6dJFR0xpo7iZUwtwgBRc2cxd2XFEAqTys4NecRiUe
PiCUzQVZZF5SZE+sUYDoYhshv6NNTpWzH+6HDUM7iAeZt6Yuul/VAjfgeGVBH4EJS0fIuo0+dfwh
48b8wgn/KiVgVmVee4qyAcWtVJjFsWtUjQF1sJ2wGbX6uB5WAtegO+I44HrYXlfk1/QWuKBxCOcR
PFptnKYOG5wBBzHDIAOScfLbZOtbJDGft0HnDupFgvmZOfvVN+t0bobUbv0T22AHcF9LsX6HA/G9
mYLCHIYvqnua7tsj035pUcBPEKuvwVTAxXNd4LBavQE4pXOVTo0cIO/J40YseiO0awyguj7LWeM4
VNyNHFP7eHRs+9Po6xz9i4CfD8RGUvWOyrdOjcBOwTiHK0M/sRlFFPfS5u6Hpl4MhD+rqXk2PPjw
YEP3DFRJGnM7ZkC0m4pru0q2jR9Qo5wG50gGmcx9dXYVGF8yhxsCnkuC3OseOTMBmvT2KYdtYraG
VDk6U2NTkG1I18CK902hcV2Zlm2ZUmvFxsW7AUTJ4P7BqgahIqZmm2+vTu8cEHJ5mNr2MJnuQYxB
2C2fzLfTxkqnBqpfsAaWZ18WTL/COE87mgS2nwiozBcsWNB+H7S1RZVAqr4HVMayM6eFFEDIQ42e
Y0ixTu4/XqeNWAZIH5mXg0JIRIBXhgA7YvNUVDMwWljflZU7PMCCqhOFlAXXEClBpc8WxtIH+NMO
6KupRlCIUtsAoEBIyaISXW0mj6uPC36/U3iCxnSwm3CVjQQN23V4/uMhSBHu9AMz9sTrPGRnVmYf
wRQvQc2VFVx4i58+4I+/oSF/3vfvUJRq5nc3mJmgqSMqb5D1MVvh+u3H5nOwrCZ3700y/gWg9cDl
Ixhyt3t2BQbhpnKUNGs6js5hNib4mx8ImzOOgGUe0E0w8XMtYfp5vMjj4nE/GgWu6FkghtiURgLL
2wpayb3oDabichiRW6C75WsJWXLY+mo/L3PtvZXrBm9aP3/lMqD5Its5HtoZlmNXv3eSGQB2UBLZ
yhy/1OqIso2d9sWnsCVX/VEy5Bh03gwTSQcnYlsKv3jc5HdnJ/fIez+t3Xnko4sBEAzwZqGxrdu3
bf54GrIaUm9FLIiSKlr5NB0G84qNNbnui/4IkJ0ZGy1p8pHROu1QQ90zHfqv/u6liFPKOXaDV58t
1ZthI4xIuXvmj5ZMWpiD8nHe80BhbzHYhn1rxhb1ilfFuoSRdqZwhXmEVSdVz/kGJODFFKJ9akv1
vRIL+Js9wKDoFp7anbNiibu4rkSLx7ZsUqSJhW1lIskDR/hM+u4F3U8QwAGIADEqh2ZdjVd707+s
ZRvPnEgr7twuHQhjH61P57ge6nekT5uZRCrXET4tH4w7RKYM21VNVKwtdpocB3Uqi5WH48bE5wLg
5ATQaPOj2d7nYY3KAFzVidwlKYU0wx6homZYQQWMHHqRAikQ2O/ckdJolgkjIE+vcHEsfaIhbF2N
wwZnO5yfDHsctJ+JF4AfCqoCaWDpQaRTFVhpqUS6SOtlh2nU9M0iMDX4Sxz37Oam3J8aJQCVbfk2
nGcoMtqhPu49hHN3WU69J86k86qTBw31gXDB+vlOdJ+uVA9zUP3cMgniGM7/dsknJNO1M86FwDhI
uD68dsqJ4YCg2yOKnHr0aRsVunRY0ARPKFdIFqzYrgmRtOD/y50jX8AulhFuNCA3lU+THdbCGZwK
wFpAgVvWzWPq//KwGwe3cpHLO8P4dvX4RB14YHeZ+N0QMpC3sgkOXgUv1ABts9mh5VKVrw2PJjXG
svx09JrBM8BDZxyyBt7F8W6f6w4jxwwZiU/kQ2kk1dSftv0EkMP96NhHA3qeQBteFbAg2nDx9EiD
3Y4lAQpYdfFi9bGh3oh1VPaZBRBVB4WxJSv42AqzE0d8B0C2g4TZzXytt7jmr4P3hM+Cr2Fs3tbg
qzW8YkHsUbAsANEMFcEhpWH4F+QrXDNQsLgJRft4pHQfNAy7bPsJhhUGRR5bzjdcI2+opdsB91wW
581yCx9Cr6H84mJcFZVErPA+HjeTnqDdjW0JA+7kGXdJe62jPfBRqSN/ddX5qpzvK90K4Na/saGy
Q+DVJ8sO3uCttunJdQw4lCDHrZOR6K+okYCvAGKEQ3yEumJkb5pcFdYYHdDQH542yII0hSyq+1TN
GrYZ4nAiR36V+DLvZT6HCVVX9sE3LOwCnQ4DErJpSEZ1jbBDsFdQmg0+3kUCqjVaJ6b19NwQdCMB
4uZ1X0tLYGQbT47/aaJWkWhUPY7YGcBipZpowi7UhoVNVP4r3WBXLIcj3deCev3zJqp05342wxsY
8m1KJFBZ6uQS7Lu5dSjgkGfnyVdH2thwI27F7NN2N59La8nM8SgdBP01UNHj9J/6BkmNwZd6IABd
12O16jOXWzZEFkUWchkcgnUO0cAg9LAzVjGmmcbJapR8XjTwrIJGBhx6t2N3DY/a/jJP35WV7laq
h/cZk2n5fB/axIIvUsBlClM2dADIScFGEI0S1MU3LsxZ0T360noxFGTVD6+Jlhe1wjCaOCpzSa7t
owHnahnDZlzRD1p/zM2vGuNjNK1EiS6FkecqKMbMBhc5dhwbbOzhggSXGfU3YkRfN9ToSImP2unN
npeiGjFwTXaAkOswawssiRPy8jqs+3my4HbzQoUKYzbYYYTX6g41oI/D104YSWOBOGm8y6ymxEWD
vpAMO+YwCJOMyLbg8bP0mS00N315Dar+W7E45hvxh0+oMcGPjhfl7xe7MU/SMY9AawRWi3kaXoYB
/XQRwIDtx3m1RdyvqO3KBZIZF2dzfZmgZZihRwDvH6uKZH6lDhO9tfV56jCRj/OTAyZ+9t/UZsWN
HbxOnkZT0HL7ybYhuFF7GQvfn1dMYa75zQcEO9Iuc4xpwybPWuJ26NxTh24Yl87bHVQCfvsj8E8d
unV8DxRdsGjgCQtB9bRKBP90Ho8xDQNsbc/B7lk/iIHSZQkMAqp4KI8M8RoQLfj8KyzhxeMZXg85
zhA46kXCxh1SZfJocVr/2E0QY/lWqQq0H/ETDZYOW3QGT/LI/FcYzcyLHWwv8L1dWiTh3oJhlGlv
exT0vOo/pGb5VgfDK8Dy9lyaJuad2e4/mnZSUSckOe2jVb75u5nOm68+uO5fqOdNqd/SH6Jqy1up
XeMZwK2XdCKXGzdxRhvtywC/60s1Hs2V97fHPWi0Aok9ofDF3x9rZ4+eVFs+mVhRGPH7YvPn4Cys
FtuC+zVs1ILz6BnoPm+4aPcxfUfcZ60PLRzo91n/fmlCsnQcN4Rl1rR6pQZEYCEbGgQh3S8e10qj
udhuH2STgXgyrObz7wF+cKj7PLvwCB8jRyGBVNrylxIA4TbTgNzURhL1/eJxbZPMCtuylQd3kB72
/i5EgfreAWQYoA2pgjPOCyALzrwVKHL/g7kzW24c2bLsF6EMM+CvBDiJoqbQ/AJTKBSOGQ7HjK+v
hbz1Uresrbve2izTcpRIgoD78XP2XpulbO3HKgqTjiq3rIicpglq4Md/CgbpngsG/9FYTfq5JiyE
jcY4Utrp53/+FQXgecxnfZ/n4EdU9zw7sERlli7nf/7RNixxqGYRsH7zX1XWP//v9d/PTcUf/x4O
+N9CBf/fwgaPP82W09f9+6/6/zBncLMO/Z/V4YS9yi+d/Tdx+PYT/xKH2yFJg1uORhh4Ft5O/BH/
kobb9n84gWVtEYMiRPe7OSP+SxnuuujJA5+4C892cdU46Mn/SxnuWv8Bzo+AALw+UMsDPFv/i6DB
f/cruDiFsAq5hF9AbQ3cf7OCVpMaanscMNv6zmdoiqciI3woDPr/S141Bp3/8VIOnwiasAm5wMHU
92+etnbxmKVM0xRtnA/HONTD9EdmxoAIz1XQE76zav47LHQUS7P+mbDHV8hHtxKHIZNoHwydX9MM
gW+eItu2KutNrizrM5OldpOjo9/Rs4Q/kqi9db/46xo3OSrfxWR70v6T37Vi51fifpIrJIyA6c1k
vXdZwV7h02/Lk/omyeHyjDqNimDeFgvnbW4e14RiERLD9wr9bp3RUVfmc+GYjwvIQGUAKOoWRkBO
qHjHw59s6KmjaX6rEkTMtvR02LWdEUOYcEpSHJsZsIvhnyRy+84unV2laJ3aif9SBtS49RACPPOt
58mmAm+d6R0d5THDWwPewQOb4FVk5c7nXvmnZig+lOn9LRLvvhMJBI6iP7Re8l6HJZKsZlLEV8mV
Ca9xrnOYcH5j3g4045pOUR5WN5NxYbvisFAhGQKfcW9axUsWXJQd/JnU3bhOv21MyqQyESskLJrQ
TRovZdX/6ydmvVzLyXqttjelHReNoJV9ps2hWT1rV2XsRqlGqmDqe6Kjzr50vqaAXdCvz5WRuzvT
KT8pCIydD8qB9lhWog62mupHuJjpE8N8YK0UGNqR+/vz+1TRFZTZ+qE5gIJka771WL121CfCsUnH
1BnMHL81I/I9j9SBKXK3wp33LYJvYyJmzSgogboU9nMebkQPK4+VBWsGf2cqGJD0RvKmc1o6kCFh
i/R9VFWkUG3vofaKKV6WFww+77qiBi1H5P5VJaaDHdFFyG+UBsbEmIcTxDr9tZhXrV3FXo09dsgV
jIyEhig6aA7Y/W+txa6BZLkDiDPF7BW8pt7bFuymxqGbBwnP2NeojJsJNIwGhia69aXNN6aOofoI
CaOf+aSwJ3RSU4A92QD8LOscHbdC3eSgh3aJJWS8ZDfEowVRros/nYl6/MGtahAV/KPdUXt63otS
bRYLixFAHyBjcOsZmW4w7JR3vywdfZO6nuPFmOHVAFkMSqwTzFiKzv9l6Pp9FPKl48uxewwjpn0p
6XcgpTqiCF6o/nsazIP5N9DhndV2f72g+zVnLS3upax3uULsRc/LbdmvQXKApEjTG/BWO9sNeQNu
88v1+z/NzINd1CFtU/7GrryEW+KobBB2Sd0zK4QCMk7ea9/SjaCZ8tgO7X23QPtJzP6PDaEFPcZl
bsvsWgHPG3PaQLnnGLvVyiqOzF7cSbUTvSrpAEM50XXUpmEY5zSRpunJ6wGvT2FUE1kajSN4vUVP
X/CKONFr4B+k0WX7KVAvzAb+WlBmSlGAAW+Iky5ysA1+kvzYBbwZZ6J5Io29uWS/hj67SneIphnr
FszTAIkJAq7Kiier+x2O1kuTM5PJJ2R6Qf3ImvfInOcMav/iiO/KRtW3bqrvJk1OynfumfodrfVX
Yk6fYsgZlXfr4zSVDyNNZy0eyaC+LgxCaGRyqjVmZl9ZsiXndeD3GnTDyjtKejYd7qCk4qxLcZXu
plp8+6nmUNsAkvBk+8uagv5g54S6twt3ac78zM+gf1awKkuLPmBt9N0O+JqLZwPfpAEAIxDDCZlx
GPsDCuKlTa6mda0aDprtrJnSC3ioa3IdkpLDLGmdyafn0DAsvYd8PPrp/DjM7RsKsVvlji91usS2
6o+TteyVkHtzHC6JOR56C9hDeNbrvN8K9MlhCJoMD0WTfGUBBbBwDwsqZGWiJmjN/byx/kwYjeYM
GLGmd1N5J2vOLyb4QoBjb21KR8k9hRwyc0xNO0dCJqrCrfuGNNOT+GyDYAbxhdBHoCbC4SVJHW3v
a9Z+lt70MqTVBaX5FOVjcHB86F3pqkBolDdG7vyuDawN6XJMEXc4Qw1bI99a3vV91yD97ZObDtSR
dI6jJa8eY0afllbCQ1k463ODwaNpktg2GTQ0PbrFtjS/59CI+8IyorRr7cj50xlA3KbW+BOuLIRL
5d/3PCYceQwzP+EfBDoJ5J6F+q4xMzR8Sv+xx/AmLcRn1X+ZS3lJGRmGE2Om+X4Az4ldYkV8V3/1
fXdyULVFy6zu/KT+M2xEF0M8dI368LX9Co3pCV/ruz2ub1KpM/uQ6wQfY4929Z+NRB27NNLKfrPv
kh4jhwrqZTdkb/YG8/Q64mpXOx7XJvYD+0U74R7vxBis537Kr1lhPK19c4+J7bdlDY9l+jJruhmQ
8zfLDQTGx1Ro8GT8aQPZYSqauu21w4WWbCyX3DZvarf8kzJFW9v6WvjJk17v7La861zxVNb+Pli8
11SvD+0QN5yXNysLUZcX/282qRsPPdduysSHNfS/RvsuD5C5NC5H+aZ/xwt2GWdYl7W3r315SWnc
rea80546ugNdyUB+tYH3xaFgowxDQaUfDJVrSfNDx8FLd+K5ttvrWiCU99zpdWD2aKw2fWd5m4f9
J1A0dzczpKzX96a2P425/nFm69YEmMDuE5W9fvK0ydqaLe8VajgWWQbAqbt38+Il7fznfjoJbT05
Q/dgpMbz5KrHMLhrHPkMOfA3nZQ+soqORna5zSXjqnXPSb1eXMPjS66tR7bLY0kLW7rBrZ2ob6+W
7s5vxG+rFbd/aO0+pg5dBeK7Tnl+yIz1s7fNq2+DX6cEZN/E1KyXzySkWZXgqPKMH79wcDsVm9HM
fbQpgvDuo7su6DpUi4v0iqFQGABNh8WYdc26k/k5VdWprMeTLNND0z03ytx5CNNiXBkVYDX/Wlvy
XUj3yzXU46pHev5jvVsNI2Y09CIr+ZGYLIOzqC+lpQ5zweis9S+Z7K5BmN53KUNH03/T6WMlP4m0
2Wm+vnFJfolAXrIuVFHunzxTvaslOKZy/piK4TbTSY0gBJhCzzF4K0cc+67JgOxsaB+5djTFc/zI
W9Wnh4suisfQeZHt9NJBxsZaQrMCq1fRZp/c5tg0avPNqmhKBhUDfgvf29YoGAeEp+HVtYMPa3VO
Nr2n3LIurjmeJ3d9bTS9N1s7ezm5cROAyxiGp5lRPqSH/ZhlqGbdyGRM7y5hXDlIz1R2KxTtF5hF
xrO0w6tMdJyvkl0FMh9795MdMJ6tvtwhOdvufM8M8zChIVtld7M9nrXfR3WFvpuZgzLG+8Ce2A7M
k2ibvS79l0rVkZYJkrD5IzDlcVLGd5KSCKMb98GdFH21jQHEhklFEYqtHFnAcjP4pzdmyjzuDO8x
7VAjrMW1ZaXV8/uijjYX00a7VBfi3ZpBS9nOw+Sogymtw5xNcbEUDwMzbXcmRkTYz1bAsM9AZhjm
+A+b2zo3ztIM9o01PRoXqMHxan2vC9pXaz8HGxtyuWskXXZ0CfhYS+ejrNjLArSR+AXcNDsIxPrh
p2t2yEeXO+3Y+2ZtXgeU/mUyIm+DIFR0zJb9o+l49MH46TK/Le0+CqS+s6fqnGGbUUhTehPva7Zf
kfZq745JzB655T6XbVQ1QAa9dD+IBX1efk1scR7Ma1dMxwzBoKmTW5e5jTP3N9tfbZ9p5wY4Xic6
i/ahGFAlsCCOjXmt6NgvqPhyNGGhDq7bm9Pcv4PX03uvowGioNFVN9u/X+g2N8Arq/KmyqyHsMFc
54yv27cQUjEYqDVExY6KBb00EXd4ArngH5wKz51CXTiOcdIkUWPPRw0+PaVDMjnLKXGDuySF+jdn
j7NRHkw7iWxJFaGetJz2hl8ckVV18mZ0+6vfBq+lwdTQDg+bb1n6GMyUQuKkb4RNwLeH2Xik/Ttn
f1ieTiIuB8BeJU7MNL/dfgv5NNip5F9uKVu5x7IdTt2o49EJTmkGL5H2O+MK5lutswuF+h2AXmrd
8uBo/0qgd6TbL7LL7emwrGcaSk/kgOwYbe4p8/a2HO8nIJiTiWbBF7HmotvcXV29xp3bQu4jsJNp
LTyC7Ut2Rj+qqTe311wDbNDbdywmCdTeZ4ncPBvShMzI7ZKJRyD5x9TR+9rmG5zWY6dCSPZ95Mzg
Tkcnxky1uN2+cRFDqf5kQCCcexHBZrvVNJypexC7/Alm8rmd9FIj71w5THANncyJwoeen0+c5lAs
AJJbMniRMAw9dmh2+GE7BTfhXbKUrynKQzGYpzRdbukTxPS8D1OnEOYgfjfn2556i7MhxHoLPnH2
ijOaQB6FKsy9H2jb2gIMquuiMsQP6es9zu7dgDgDR2c0r2OMywrvt4eY2957RorPZkHdROwWSJ8W
hWkvqDa7ayPY2QwbEDgTFR78NKvofCdRZVDEO8bZy15dtJXW/N4L+2D1H2i5TL1ju47tJNhX6De2
8Fm3aCIzMB48l1Lb4rYvxQWM6e12PwdIQkzeoRi6fdcgrmloHGZiv2o68mUUanmAU4xWQOxs29vZ
44JAODxXAMLHLmVTOcgRIXgyXQvpHkIVPIWLf/VZMHsToLEOgGcjBhmC+wF3uifiNmP8aYjHuq7Z
FbOEMWfGGohLN2MslJXn0WrOdbOQCl0c685D++KcaRgdEkS+yeDgXWYeDEuQuEPokT73kbdzt040
9HSbe2tbzyyOuFOGnT9BSpTDMte/c6UQGXQ3IPr224WgWwPyuD+RwhdXIjzUgsHXZJZvqsF3v376
Y3VTp8QPhYwP+FVpsJxm9uAl7VgnN72xeVRwUFMf4LWjnkrntUzN47YWtm520VZ/s/R4bb0kytwM
23H46Kj1PfQRcSJ7T4r+JekFg8oqeJmZdnUyvLM746lH0e06R6cpwbB3+W0fUijarjMiaRGcLjIe
iEWd/FpfSu1+KmSCifJfccLXjGqaHy2Qh3qZdesN/h930gz62ufGdZnxVmid1mWraBOkEl0uzks9
fv7z3wK08jSV6ZQ3kxkV8zNPlx0RRzBEIztCOxXZwa+MDrNE+OZZDf7ZyXmVxl9lFylx2EBYK8vc
LEyA6OaqnnaZNp7qaX0tzYKrMHPm68QTDRq8dkdIe7dZAxu3AdmA4pBg+IyjVLRkABpW3ikqLrG+
1s3KMNfqj1abdeh/GCp5BsRI6PdO4SPsFHTt2n6w98XC75nH8V4b4X5y8U4Hpq5PPsYLUzifzKb0
YeisdafNX3jP/7rG9uIr3EMAzXXklPaP1XM8XzIMgyjG153Boxm1HUubSUM/ZWXqrL9qqX5W+nSR
EkYVz83MthLgXzT6L23ExE69ZhY/m9UlibNBAg4BJgNQ8ZFeSZ0yJBkJJscvAu0Bj3BK9Imz3lZl
u5cWCxmw6PLeQ2y2faeBnbKXOeVPavP9eyjFLb/8aXKDZ3ClZ1T61V9nJMc85ZOsmgtV4hzQ4/y3
bYf7seALaQyfoBDIoNt6AStlFC/DSCxZhQ7c5fJKKcW+b7P3oF2RsRu81al3Xl3cMHPA+W1yPsUy
3psB78YtfgYx37ew0nbDUHe7YKlxCMK+N/uvHjPpzqC/QmMoeZauTa4Ra7xEPcqAg7vRyu4qLBuO
qS5zYcuD0XzVSfdEFpdNr0B+9yAfDtqs4PLf+xRMOznga2252h0Qf9MsvgWc/8jPM2b2Du5WP+DK
T7wXvYRwbIf+6AcFZFNyY+w8jGdOCGrmrBfw4egS7qbRhEgxvGY0zLhQrjxYKycyb0DGA23h4C9L
svOmd43bM7J8YB62InntMVloZGhVdvs2l3+xrGAcYD2PgrZ+HI2XpTDEueuLVw3x/cZorzAKMswu
C50FYJy7IsErjarp3ZDYGZtKtJcVdmWefi1Opsjx4ROoygt3SaBwp7bHude/w2z9djq+faHb4yQR
COdHS6fo4TAh9T5vW8rF2iqM58Z/cKXfwr01cDU71kX7AMbAhMcgqdTBWbK/y6pipw8ejYoaZ0N+
uoHgWcA+m4AiOJohaNKpyf+0GcfmUXovVTLykWfab63MEau10IuNzxBqx0YxXdME4/92Sc0a7k66
2nTpKO17LllPnQRp9ZBmfbYPeqxEHtqcOEkywhy28y/Igsg30yE2Dl0bPEF64641sYOsAz8+ydqm
dt/EnJtbGoVB5FQ2OSFB++7bKrix7usZwnY6T0tM9B8PnDK2pJ6cPTX0kHFi/TFa+mqVIc//fLVd
MlWxZ5KUlnKuaVv1Y6j6R9njvWqQj1sIbHYYKD4yZ7DOjjaAZZhFcumA7for8hN/plUpc2xwOv82
C+xL1DmzZC3dVqXKVt2Bh+nHcTWLfui+F1hs7yqbXj4rM1L3vaFTnKpdeS37btyp8GYsNQCZKg9u
7GF+arz8qyJ36Lgu7KVIFaE0jraJk92yIU/AwvAf09T99DyarjosLg7PsXSRRRclmR7bqww9K0Kz
+J+5VqeiVXfGxHt0KbDgJCzRmmHqEOpWpThVqlaT6/kXQjmJLa41xl2T//IEx3bViyHKxHhfVn59
ar97a0Uw0FqXqqSUyPhlucfSNzFuIGWv56sMxnghZmLHPvRJVlCzMy0WIhuP+AEMOrcHxqGd0dNy
JAFQ0mJFyg7h/kh6MF96P5zGsfyWmhXKKsbjOOLiCs0bY1WAZwYd92n1M5jqJ3HJ+DGGgeyydV+i
F14X+LU25o6obyAUZi4+ih75ULl1Bf3kF20ONrKeU9E8FLgagHUXlXcXdKWDPMZ5xBTlx2HYPzXb
2ATjrJ6WFg2NcOOg4SoHYrtTOwJ8BnGXjNQOTj3/pGHgkvxDYpEgM6dwZHdYcMx5fT6y+funUTiE
R2yLhx9mt0vr/Vgtl6m1/IEM5vzojuOvsQxZ8Xh83NW8m8viinLrngjUJw/5+S4zeex8kNuYEOdH
vo/isGaBT7UrXznbU3fUfPdYkC2UKVLd2fXGwkek09sW7q/xLaO3f9YdXTqUiEHqHMyKqMOpCH4E
ORtjtxQHX88BB5j59zb2WhXtUj83xUl7YL/RH9Vx7fr7BGQi5BHOKpJ9HteYRtaAEiPL3Q8xTs/d
kr4jfkHKIBeKVzeNENQ8C2mqeEzH7KbCmEI9Z+AwWLoveAcE7+pnbOp1HEw+BYg/X8N2/UZkyzgF
SH6nMG+3CyQMlxvFb3o6EkvwtlbMf+bRyA8qoGTBVskuBFioMMK3RvqH3PLOw8Qivd0m7rzce7bv
cmzjRrYdvn4SxWUkMcMPRgEEKUBvYhq7QZBW1C86249zh+zavp+ZYp6qHAeH8RtJHHYMl7QdD9rY
jeeZOS0v4L/l4EIpn0YZ9xb0xrUkmmJ4Niypb8O0eQNW7hL+ab0TZNDt0gQVp7nKnKHa8F6GCRSf
bUiOZPF3Ys/G0WJkyuw9eOyVNG+5ROZtlgVvrnR+TSRBxIWokONUxrwTToWNYEkDBK809fK0QySJ
wI/myN6rOlqpE5WwWpwCUH27JY3hFeoYzMVQabACWDCD7Wx4tMZKxUZIG6Cm1LRR3u2hxPpoj71d
qyu4cSvDEmMp/pTpgDsXc0EzlO/mOqL6qp6DFbQ2lDcoHxkuT4fTUuMHAFjMby/IhltH9Nx27kIN
j3iglWkRz4h9mFRWh3ZKMs4IA2eersfhj0mRvuWu6uv80c3SSz93biyDYqVUHmb4xdOzMPwJnFL7
VRXL1QXwsvNsj6FPW6GRCuZXsiToKPc4jCyzf0oXjsnGiDsjnWuOsRkneHScB+6deefL6ZGwxxZg
dohgJvC+0amq3Yq31x39kx7pNiVNgDC8xYkxE9RUVJKXQolTwNY/rL7rn8xJPtiee++37vuMA2zz
y6eRpZ3niQzVaKJY0qsJiL9NgigLTmpJsgumghi/LSbkXdvhKlMllnLbSQ7lQIDXqtbzWKx8RRzF
pvKlh+uFSqs/V7jJOJIv/dHpv6B4WhhsGSW6xnpIwNSvkNwBmIsQaBRHznJmHqJr51WLQ0oHMiiz
01go9zR3bBi2Z1yM15R2TyRfmtnJ4icivLCDUXMAPamNCHQl12qBbSGb7UnYS3v+oA5apvbTKLOH
RSHmFJiT99ZsEGTSv3hwOM7p+BI2s7UvDPPN6fQIMKpjFSL+SJCRdoAfeyQiK+PsOvf7iW6q4ZVf
ls1kKE2QjrrBF4pyGPBC0SNI+3dHT/Y+pTU3JlXBEh8Ss1QSB6JJvnW7pDqY7aCjEQO9KDQnxmlg
SINkhhZK0ewrdz1y6tlm2RSlK33USbN1ElyLTdZuSWZjLaIFDm/AtOKQNWg0A0afsz3EWR+rZASQ
A4Al1jXhD4ltpgfTwOS8qiCeDFKX3CG/GszSm8bpmF+3H2YKTqfi1bb4IzYGJbF0cTBbCy2ueXc7
9s16S+N0V7igZJzNimENfwrfKaJK5WkccgtyMyEC9dMvjyvruwV+go3tE3rV15j3mIz0fGXrQatI
7LEjqFj9MeUgZWw63nE/myBpprwjpD6zzwrn3QV+fXcIQEXxidPd4lvAo4L5XXk5nWHJs7PmPXMC
yTBKUQ0o2qjmBl3RDhJK8bNaJVtsAbOob3/LscRq3GxzLmmcHXtyI7wodI7Gi62o0Tqzv5R298jk
pTnP1V8r7z+YTpPSwe4W2bX9Sw2WPDBD5JDeA4kTVz0xsZmBPO7bNn+w8nG4leeiC9ObLFluu4zS
dQbdhiYj2/cKh3mC57gnHibO7ZtJo5p33LKN5EAkEBgs0K6VKrAFc7bbBzkBClgwkOHLOC2oFcgp
OQs3fdItmkSObKcmrfrHWeW/67UgpgE7Ep1s59hIwE/B6iCNCjl3zD42VYd+ezDxP8gG7plt1SEZ
ElgegKG/ZcuvBBlDDLNmxWkQuNE0EvysFohNkNeFXfoHozjZGV0NYOQunofZifPWZEZJ5nHtSlLj
im7HZ+kPfPCKE0sf2SmWTqgKl8GHWMvOt2eppwrqsi1ZBv2YV+Ohk+41WfMnGTj3IliyaEBxtXcm
cfba4DlNaTpPxQynRBi30A8CIqB4FsJZ7xEdqDgpUdShvLgxZ6Sx6Pa6HRExebHiMPDnlBw8zM6L
v8etOZtkTXaybaMgf1t6S5wzYwpeW3N6s2VlYRKyMIfURXeQE6lBoEfXg29XH+NQGadlZVEP0QgL
1sSIQF/iFJqW1o0kaWN2r4DYL4Ok+JhRpPHJTUzqxS0PoHfmzHxHBER+6jBDxarc9GRYq3elHawn
FBC3ib+hO8JgjKpQtnHvh89tjXQQfSGj8rS/T/xqOrWySTnzZowi9Hzp8iGyLLToOmCGyEDh1koP
uai6W0C9tNrVlsKjMmBF+V46lRlPQX0n6GHsa3qsbm6+2J0PZ6zniGFq/q5NNTriQh4DmgXtjIKO
EQvXL8RXowZ+W9GyZZEMek1ng5zBpNjrsMJeuGJAKTQTDfpJ3aHMCaEpPTb43vRQH23pOIaWWHXs
6miD9Ucy5BGtJNjRESHvQ90yVnKJgmvyFHW+tKhx5I2fsFfwnG99LjLkApuQ6wH80li7l1bbx7Gq
vV1Kgw7TBoCBcUG3PuHRzPAdw6ybW/IrR7TiYS9oVQCVIuNCfXjW/FB68pluJIKirvSIrrOB8fgE
b00ohfSK+pYS7gpW51FIXe8KjEq3NobFpGtXxpKbPyWP+q06bnJISXAvQ1KwxHCYmpB5au8btGHV
Z4HdbkcX4zfst7gGVrMLDftPM+3Yy2vB+YuKnUOX6Dj0zE1c2I1Hm2Lx4pn2auZOV080L6JzEJNK
7PNtgwi0cX55KudkIQ9yO/c2mO4RRppAS9Q1s9f5aRTGM9xQ0sYWxqkuCebDTsgmjE1iN728vvX9
7pmi2Tl4nwFcEsgLdyFJh1FtFm8loQjwF9Wta5FqtfqIj4jCiZUafjIJjazK568RqdHoWu1Bepzs
MJNgC0IC5LAoCuZfsSkyCFfLkx5H7G2d95061kO+iiOVuVe+BwFGMm9ASRtAndrOMh9zq4ZdoDQT
1wDkoTZmagCJBRZla+W2/c73eeZQbW1iX0b447gjKSvF5kZmDRveL1tQ7FgjUjMoAcBPqvqmzBSk
sYmfqRtwFNIQhIgVaKio2qsGlWXHQTtaVtoLLkVQoC+FnM+V6Yl7iRq2KYjl6EYXU22Yf7tDh7dv
se+zqngeIOfvF8Ocd0hy0WPRWdtl4UgnGXRDDelwN4qLWWNYdYwijAZkA5EbhndzTqBeTlCcKb1z
WwZ/mrxtoaYw1Uk3G9zqZN8t9uFRUdUEXE2WTzpMBFbuwSfBtXMFjjFB08TgNdIgTc5uHyDI6jQD
qCT53ZXiXa5otuxgfMyzsL0xy/5Hhqrci9Tt4r7HAJKIu2HtnmTIPQnOrwuGer9aEAqGcjPEjZR0
3hDjH7/43hawUVEphtiQjSDBT0D9ONH6RdNMmKoKDha5qAJhx5ngmEhXOm5sl7ebWi/rZsjRRoIr
CPDh6Dc/nUjhloWpj3FqoWe+h2rY7kdQYrtFOo8lwUWBRzuaEtA5JY3LItBRPK2rOCHnA/ih67+T
LW6asP3u5vx97BkZbMoWVq86MZsDvFPEAIvUJzSAeBslJs76VWWa6eUwnVXtnlfBbGxqlitWy9Bj
TO8ilaJmnhDw6hJoW2tYkW9U4X5xw/OymkwnBGwxTaCrv7DUM9rg7F/CtWOtjpzFeFJtvy8aUEVO
GGKCXuoDSgsCujVcMA6rn3OVj7Gr5Gs5phcAbmjDq+InyGoZlwvu5ayRL06f2VER5vDXQv+X3f6g
vIRIZHqnbgJhkU9PnUpZNdOk3tMVjVLcOOSQIRniUBiXrM9AOWsgNwy6FFC7vS7Ei+f6Dw727p2p
2ZALoc911WNHlFApdW++9OHvucYrJC3T3HtMQ/3g75AThObXHvPoNT0DKQVvWg7LycH+5DEdc3ym
Shr/XRJS8QXN5upuoXXyfz+mpY+dXJdhNLXQ/GQa7GZvbegox27IdsSkjfQD+VEZ6YdJGVimyr31
sdVu19o/LC1RXfYX/cFlrwPTwROirQty9Xc12cS8cVznVfXHSJSNQ4ogY9FJ733P7Emg/Sg4n5LJ
OGRxIrBGhKBnanY8oHCIrjLH+8vA9MH3GFah9TN2RTTnDqaHnOFMT2DmnF2Ngoyi2uKl1gwubtCl
Lk8MTR46F1sPgzjKmn08C4sT4Fg2swDpAt3yqDDLvTmE0OSH+sFhONX69h8huaW6wWPeox7p/wJx
g/N/gLVLa+8D9xJK9CzHISHmZ4Cg0GW8e4tWnCPD11yCEuiSH4jfKy7h2UAZZEr1y/DxuLRwpyi5
w0sDUldoilAqDzoAeODNYH1iRRpJHW2O3gaP4JckeGSkh5XdXNgNOHutwV0gPCpEKk7H5DxrYsdP
hs45jW2xjeygKViW2Ncuz7+xiJVlboCMMBpMabFGLfnNYrZQipL5gH5q3E0hs/VU/PNqyxh8V9qf
45KBxAChjDzJby8EOOn0zm6lLIBCcHV7yURHVMnOgKCGE3raOUKR8jgg5pMMLysS71K/DjgTtyIK
El6SO3VvGoRW5VilamxuRrs8EVvJhm0oyKnrChWWryXrZgeVIPIORgzHOicljUO1AcOZRC5H92+c
iRQZrM8yhyDcSSCZUnHqxwByqmexl8L6Ch3CR8t8vICTYAeXbUd4ln4qe9LKdMunLXIH7S76sQz6
Kz31EH9IhijBEvFqqDEigPg3U3dnP3HOPajOxP9JaWFl35XhuaRqB0/0KG45d9DqtNCATfUby9UJ
LdhfCk1ip2z/rktDRla4KEa+djNlBlzv2w6ORJg4zLbXW2cD0IrJ5YynEovn5TjPMwjukBRcL5MF
fXCUfJOzssCjOuTWuvQtJyYna/19mbCSBUt5HMss4pBA1zGXXTTVpYpMFgW0S7tF0G2iyXEyx/KF
QvMXNpXPtENAFeTgmX2Eof4IXGAq4rVPPezEbOEJ9dXYUjY7w7kImVSQ82xh1UVBJDuwohZ5wP6a
nK1qfjF74xtjKCWWR46xPZQnWeCoqP+TvPNobhzJ2/xX2Zg7OuCROMyFTqKXdxdESaqCTXj/6fcH
sKZU3dPvxE7EXjb20GgAmQBZFIn8m8dAIl4VpIL1kELEIpNV85HVAcyz/1na1F/yGueswA9fK4uq
zzDy0yVZvOpxIiPhFzdVojlrJytgn0XYQ4K3lFbc0jStLDoEwzmzjae8GQjFbgdJWVTCKF+UXWYv
yabXTW38qEf3Bd1abMg6Ho2COmENB9M1tHKhdKD7EHXUyUQhlnWCR2aO5mKO4rL0YqDFEVrTA4BE
sDoPJqpYqAJ0lYGBeSzRpcazFH4zxRObWi/VBwWxc/4qmNljpKytnHj4ZrewBRO6zG0M1xPNFeE0
K6seX/QYpF3vg3e3xbdAITbyRm3rTbo8FPik7RzjpP+0tKOSPNvSfVMC4HZmswBX9zkk9DwpEj2D
Y8K/3AY/F/EVWtby2WkpN5I39SQDo1wWmLaPxWaQhli5rWsvUjxtl9GPHIjpWs2916Gj6QCh2G6i
Ox3azCLWNHPdiWJfAFP1x8Rd0kU+CQAgiDtHC8PIYE/BMFTdgOhBHEgJUUcqtOe4y17yVn3pkJYB
C/VuIfIhkEfIbWIMiIwFwWf0PiL45OMdvKa/vvcKUGc6Bq+ZyIulGCkM8zNmtUV0GAR6+SlsbesW
8a0HLDXIw56eBu9BRbdiSJNdiyh0WEaYQoY0tVXK9SjBj4LKXV2A2ygRpe4bWuqAP+Bbqg2LHjkh
tnbPdJseAhWxKyjrC8oV16SpRJRBcKcqhOEQEgCw2DeiHSPg9DGEPR1h5HTrmf6HIcDp+J9IfNWL
JogfZIWS7EDvS4bGuzOgvduq/lMHt3lRmcMp7Pvn1OcbUFnUeAYXkr3eBqtKM4ZFd2NPAJu45R9V
SJ3cvtDvbRX5x1ZbBDYO1YjRPJfKxL5O7cWWBfFd6o25HKDfYtpmrfy0fdU7dLVdg0aHMsLcTF25
lCV+6J21L7p2pAHhwJSoDsNA0BAkOy119YU1DteJpWLWZ98EoUNCYJCUkAhref1a2sMH7PBviF04
Lgj/UB231dDcpJWx1YvuW9oQP1aIt3sp1qPq3qvBjNJ/BcnSem+1T7ewgHGp0qGmiqSLEAi68hGL
kNg+AkWF4eS79moRFOclKmaJ/uL7RHwxnDJCDmvbOsNDrdpHYSVYiNfwQPREM0F5HQLX36LqdyfH
eN+Rlbgo6IMypPd17JySrNq7srX8QzGrOxMwR0+BPOhuqcw+Zy3NPrvvr0h8NFS+TUscSqE/2ml3
xiD9nQJRoTlAcpz7QqtPqdZeFZTW/bi6G6Oo4p/buosOvrHUAiLQ9ofttVvfwcog8VIe/KV+PwDH
VjR5BlFCEJnaL7RNMTL2b52wO1Sucgo7b9FVAr9d3wLABFTULuxvLT7XE2zZWrisSpqkM+FBTTvy
m5nsPhmM4CbQ3SJ1QBTQeALEijZwypM+6iABVH6yDjGDRk3r+6iYb2VoH9rwR5Nqp1YzMAOL+EoP
1viqxNFVA1s2kyyYtKdPhVUDG4+2YUnUWHX0Mav+W27Ecj3/k9HZWo1k+0jWbWWNT5qTKI8SxYus
/aGYw1HFPV2m2DGoyH0RzI1NCPw/g7oQ5sm9HDf66HzDWxYmvedTNQ/N5dQhSLIcERXBl1ETKCMb
u6KHYapH8j0o841eBJIUEtBjX7vXRh6YxIcUqnyyGUIGbmu8AagFtsxzQ+h8Y6eUbKhZBMElUA/x
+LxM/QetLOoAarTLWI1QeuZLBFTkzaN4uKD8801YSORgcPup1sHeC7WT6J+cBNt7b/JzHFpzmzbW
HZaTAZ9XCeVlKkG6fXbXJleascFH6s2K/LVTIlafBuN3A8Y7sIxxV4XyeQjsz8rEcjsc6VE7FJWx
gefrmLBS5uU6kjRuhUH1K0MjOVf6dzojmFODquwoFZCNkHeYvvuAl/C2w6qpRWLadbWHQUcroYz5
tVLkUGv/h4deihTma00fCF/XVZU2UEQg7vAQso6TLKbh31fYoXtliNJBWrJQNgoyql16Nrz4ZYiK
nAJni3yD0iL7EdMd1Is7qReH2ke0gJIiX9kiAiyJ54LiTIIdEcm3sHF9t9KFLqkXFdZRD0P4HePQ
Lvj3nZs+6FdVZRWQj6MfZogOXvjUFfFnDihXmtF9444ftOU2nZpTtbHRzOAPkbOapLncuOmkyDMC
PQe9NbG85VLH+PLFoYwrYJLnssQZw96abrvTxgDIpirxoKCIHRf6Fcp7iPaVR793KVfa9QK0GDmh
A+Fd14lco/ociQYoMJy6hdPzSzJUBzBifNXa5eQVTL8+xUpyET57gfNIrnRrcNvEnHwcnOAhBZjv
1aupR2TZ5s4Jxoc2MJ5qf7zWxscOTDTw+6MQ8g793GgppP69bvsn+Czwp7BtAenn3HbKOUCj30JB
Ar6IvZzughxvDqVcWP1b46gQwioKxqBEz2pZr4sMkWFTDbARIYsDMZuli7wCqZdYFBpwXwW/mOzB
0GrUTxRXfLp0bLc9yoHwCjRA0fUyR1d+hS5JDGnSPOJxg/KcX8WbzjRPrsZjxzLbjZbVD6GJk5YP
pwlV8m+BsNa2y1+cfh7fb7vD1ddOT2aLNJWWIe0/OLD2M8BDBu/ZytSVRRFomTrVZ1Mh4RAGDWYk
/ZMop2cOcM1FHSSPXZBtzbiefqmwXGwlPihBvzb84iDRcjJcyoFaiUyNFzl8B9PoU5iI6RcRglMO
wE+8U0g6+CirgLhxfKqqVxfibZo1D1ShnnMjByOWZW+mnDxuhmitxNYNnLKX1D8bavidsk2kVx+V
gy566hwIog6VYVJVBp0ti/hgtN4pLmJlUdreI7JEzqqc1DIE6ztmPggskUzEYjxTmN4hOkf9r03u
CYerRe6BuCc7X7QpUgZq/ZI0kzW9RVElV266LHh1LMQOjQJXvYZPpPdkuewtZDkad2PYAcAQt9tJ
6kN12V31LE5gLG4Ln7WrRsIc9bsMmmXVP5rIrycAUDaOXj0FNiABi34Sn3JGYYd0VBsq7BFEiIJX
+zm9vT73H4em/67liLoPeXMKp8CtaQg9wBWVRtBMxsH5pizeQCFle1NnESpr6C2qyu+Xwjzo9lHZ
CrnNHJrHgAe8ja1Bci6gN/gTS0lJ2pNUwY6ZSevtVIpz24iWZ2sb6d5PnAJTFEE9xe4ffQH2XRjQ
ASjZIijbRBqKY49p38CgaDAbaGyoIUF8ag3TXirYCamC33fZgAfpz7rSo2qCoZYt7nwYfStq6TgZ
ZO+tQ/nUrqgWtORVND5XxZSluaa1CPmxLpTXOKxBvfp008yg/KaU8U1JuT+ym1vQtJYXYdWp0k9R
d+CNELmt0EUxEfhYqjGfsFGMDRFcNyyxu8etxkQZLwCJtSZ8KMxerrvOe+9bCGtUj5RVoON+pNXq
uHboIYqCTgEFaJefDe8dBjiPym4f8eG6LRLTCDwf3BiC6RhjXpwJ9ZB7+Pp6qYKifYMZQDQtFXl0
B4LpHOug2SqIUItG7ezVOHmxa6Zzi1wWLs92j8nvARCgutRSb9/qxIfq0A8b2qAUCSiTQB4ACOMk
P6y0oY5r2Esztl7sjH8QSbhYFo6BSbypo/8jEZa2XnrQOgQ69Y/AcM7Tf6PG0390aTX4mZpeiYHs
kDQinTAjpX5IHDcGt4dag6YcyUnIUAWtuQo0ot7bb4lGcGiKvFm1EtGH2twgL6whADUFNjp0C4TY
DHe8inQa/fqwAa0FmljnGV/k9haBuxPdH7Rn1BeTLC2w2gOIWbWJP4ecbnOTB3JVSx8EEZk3udIq
ppeOHl+/6HT+ClZvBGubxSDu8g/pQVjR/XfhmZ++1PEbcD5sSuZJHj3IyaUjDADI+NZLjlqxQk89
08ZDEzuHKGg3upfcTi8LTvs9q0ndZH2GZAY6qurWneTv09H5sNAPrPAtGhtJfzONV9lgfvgplao8
ec/CHTi8ZGmWhGp6or6gz7SfouZS/4H/w6MTFh+uT0ctou8LXnR6j6Wifw+RdKNVdptTwEZ85dEx
6bNSYboOrZb23aQapoK/0g1UXowQRVqq6/ASsL1Blm2Jt2bpq48RFVg/Hx6CqPrQi+YqSvVVgnvM
ItJgDRYBxNOiRrFe1w9jb9wUIO4qLXvnJ7wM0JNyO/VI+/TsO/5OqfJ7XU5RVglevkFWpKeilJnL
KG9vPUkaFvB16OCDsLy2K0MvoV6JAjGj7EeXdYdGSxcdkHsk6CmxOclm1FIMHzKMRKzgnU7kum60
J6KjDa4w9y4FgbKmfJCztEoN9lTzMv2/1MsTv+7rKqNuOHogtRt/kgrl+zcOMCuNCgtzd6GCeFmM
mnLv020F8u1cZRWqxD5UwKVqhnyNhFzRtbpLHdmDxi9XkpKw5p+mf0NZHi2VfDcrX6rJ1GFImnPt
tE+m4FFkhTSO8vCDyBOybWLClSsTQhX8sAk7Goqw1h0Zynsh7Ts9Y/EjtFPJf/2Vr2DW6wdnVYpd
RPyBWgrkIs26dkQEfE7lSVqi2Z6hyKtOn7Pb9PYiaWBjd5U8oKF6ZwwIBwr9AcTOowFlVdHKU1OU
56TvSSS86Hb6F7V2u0Fja98G40ejj+jmPUZpfqD9815F9uStss2kgrjUrdkM21Yor9XwUajluVbM
l0rQbbcK8yYLxLVAnbqi0L+oBgGMyQWD3XjIrydTKAHH3LNj3l98Z/PIpPbRvkWVezU0qK7a4PFA
5y8GajWDBuilMupVYZMToQmeLkRmH/H72jSGfWV43xwHVkE2HCx6gmL6TiPB+tyX8tqtg/Xo2Dea
Bhs8wvJ3dHet2xw70gmPMMpWqzP9lm1eJyD36Ps4/Ym+ugYPDq8HLG+08qGjpzRJj9ZBduPbIatn
yAo7peqhEVRr0ybYHuFVBsRNslAQ/wKXkrXUzAEpnCX/VYXuEOOrCH/TYY3JM1foXN3ktbZD8+S5
rYorW7HgSSK6HnaAkOhskbfLoyUIAFzw8CzbuNe1af7CEw3hq7ux6uhzR68d6B2TP3VbmFR4LPhl
twJ4JGChBx214N5CuQnINu5YBbjiDsRD3wETsZ8Qwv6WE7AniNDyzMPiUzXca52O8iKn3bkRIBxh
gP+AdfWupvSdi7KUq+E9BFSCakn7oYIySiCgY9ONTGx2pXu1ushcZGJCvXiWlC2RW6K66YBlj6jP
bpRmErqE1tQCJFGbpx41UsqWFKS1iiqjoXRLYNUPqbSKfY5aVZrCrYK2kOrE1WESKJjRwV43jO8R
CbrHc3pN8XtcumC+cKiHYxIjrGpay6YX6qLLK8ICLPMCA3pBBysiNVLsk+LpcZIDaRkpkSC1FGSl
soz8nTSAJBlNQu/JRuX/LBTpI7LFkwZRDYCOdD4d492LAwr1hnKNXZuBix4/wsCg+xvG5oak6zHD
VuEfkxrJf+Xa+f+jaovm4IL5P8u2nEL/e/m7oec8/yLaoll/uK6NSImD0IpwNBW1kotqi/qHhmG2
jWSLELruGmgq/pJt0Y0/wDVrjmsK0DuWY+L1WRE2Bf/8h6b9geiErbpYUduOKlzx38i26JMAzO+m
wQYu2rYqaFe56KkYljqprfzmqhuWxRD64Fw8P9HbvYzGzFiWKo5gNNiUAq8jXPucayMVPlh/aZVo
KtkofdeL0qQyKNa6S4QXrzwHSN+bDpjGdHhQpkiY0w7nB74iu3VGi9JXDDvGAOo/8sh08BfaTDjp
+FTbMsoPFS3XCG4cHFiUDXG9s3ZumhvBubCsVv2eIudc0OHMgygtrrQBYtuVqU0KfnWE791baPVd
+dIHeMvQ6um9JtCgeI0tfQElGKHgEgiEDb2aPC8TdFBbsr37orRJChxEO2iw2HWZlzyxtUC/x7Sk
JdANBQUmQOzkLJRmQ6cjwJXS0sg9ApkndEHjoYvBB46+XRnfSjBD+ci/Co+9axdVC/UcO3pa3lpu
3obYKg0t+sFl3Xx04NeQpxxhsR+qRFUoYEEd8BaVaqFBhTh+ujInqxprRI1/m5QhMCtEr6gdZVPc
0SqWB9Bahi7LvxZmUFJk63g7q4nSH2Yq3HNCzztA8rwjpEdKBrZ/iWzEi5FaFDcKlFNIQGP1HiER
eBWuT4dwMtWo95RCA22dAaGpFmD3KQO3ilMBNu28+DMrfU0uoUcXP4zGh/SaVXo8fuswPsMlRHhC
ptedh8Cl2A19Uekb31YH89EshjjaRK06gPwF+MUtHFXJ6DjqqLUlHWjWpRvUVBf1QZaIRFqdR+FY
dUtLSzaCnhXpCHfq63wfVPD36Gd1IhFI7jVx3B2cyvXDCAdCnDHtW13IzC1AG/I3zH7oWuNkchsg
HCGjNdTCEgl/nrkq4S3u4/k2s4umcY+BZVcNtOei7p01YWsvNBBbsKv1KzevY11/DX0DtMlJ8pSH
HIfzGILwUc7HEt0nvcTs9aBXUSCVk2m6tUHxtxjc7FNog608uKqWltU3M6KAAfkhTUoEER3AsmWI
hHrcqDBgZJco2DCkkwg8+ABcljZIijQFXV2j1cmn3dGyu/pGiVVd8c5G5o/YhLpQ2XrgOX2vJ59R
Q2JIESaRORqiGq3J1MKKMSw7OPeW1CB5wrqGyFygKsoCp9WWbcC3RFtt54CkxFiNz5XwmZpN/aAk
du7XEO00Ea2FgMe97vp4bIuNHlpeckXS35JpdiGAC4KNKKAOiXCnDzZmVfqZlyAYqA9F99l2UAtv
ulj09QuC4sDo/Qqkyb4I+NPsefmQr2c00DvJtnbclNUrn1pAVwXdVW5iDE5or6opU1qGrVuYp6Dt
A6gxWI5E5yHTc3nUB2zJjr5VS6QsB9XR8KBoCXx825sEe/gUXWK8Wr6nXttFlMDVqqxwpE0RTADL
ZGVaADAkqtpmozWp3W0N+oxYo6JTotkfoR5GchM3fRUfusK3J0ntNM+Hgya0KQu0TAxRVdnkSAgi
XyKOY2P52rkyEJpagBCnvDFWcPNwKdCmPvNYJ/m17Lvsh2PmdGdDLEIyGhpOexJZXoMbHNwAdGfu
IHvkLx1L1YuXMgSo9hr0DWzeZMxjemVt78dAVbLOXP/3y/z/mfLaOf+e3tfl9+/18Vv+/4L8Gqvv
/7yOL7+l3z7/LL7G/Ms6rlj6H7ZOaqWqWKUjnKb9WsgVzfxauYXxh2aqQpgGvqHs2V8rN4JrtoNn
kWrZ9jTwXzlxE3/+2b0dAr6pGci+2Szbrk3IwSv9vnJLKBdAi4T/rChEshgbYaUWPupg19n8dvCv
Ea219UcOYkMLHuFyGo84iF6uIdZF9CYoFqJJsptaomOkQ9JYlmgxrTyTRowEAXdf13Y6j85HyB0G
95mGJ+XXDGrzlxnz4DwNrn6ykrYeXu4xv0ImoSs0m9xWnH3fDmKP1lrSbESMt85lNyj8q9Aw5FZK
pwdKKaikwixQUWL2TMhBI9IeEa0SsPY4d0/mjVQVpuNWOUWFW90mblfuDSszVk4BVtJPm/y5y/GB
GawCiK/j58+hn6P/5lvJbh5NKutuUEJtnUYlOnZtIO6djO4kdJQEJ0nNuc8LX24B5svLaOeE3p3S
HOexeT7SXwOCtUG368waD3PoiFe6hQSwhK11HsBZAU0rdo2flTulLCr6bvOxBpnq33bnoRIExW7e
w7oDBdL5+LLbTXeB0cil8+5811h4BQjhwV21nYJ2VDGiBKCjjVFMmyFWsS4jwougVyGKxEbKYJEX
prNOkiw7ANoF++yLYJslYXZ0M7zFa4NcXAOVvrKGtCet4KHHazVvIMgfchA432cb1rqcntmmf6U1
7Tm0/eqW7mAJydevDmrZn+ejMquq29TRy/kUXdSfs4DhVNAyqM38+dSvC2HAGocCS+SThuLBWq0K
ech0ER0HE/BLNXbti9bER7vSbVgByl1U9/L5a2oxTU2TzkWjwGtffCM8QttxPkvdvYtSgXinPt6w
ZlRHuxMl7UyJLVxSf5uPvs5XWVq3KwCenT2Gl6nqmHf9Ip0uneeZSf+jT6mI9zhOAEC0KK32bRNv
2gyhbTs13ZOdd+HRyF0I9aPevtf04KuwrN8ym5+hNdjNLpX4/boRkXJgpe27HZQvSkoanRiOdy0y
/OHMGr9fOpNX84Sve7do7x3tHIT+f7w31OSUxgo+yWNWob8dOWiemDI5NyIeDwN11glhq71TOefx
l7yz2lO3jTp3D+zaPRN3edRyMbxNvQHYnOXr6AvnOi6UbOa9+dy8aSHvTVIk/z4Hyl6DM013FtTV
16qTWvdJgOlq0Vm3XeXb9/OpqtZuS1wITkqkWveqBhO8BocPBJ/Dwk4DoOXObRBzlOXduOtsIO/V
pL5eptSGaU7uMsV3sxV2YtqhN0rcrMKW2vg0LKUxFVGnw3kYaYTGBr75c2Q+dxm+3KODZX2toGD8
Tu9pNfLe3pDEhP9Sa/XRVV1IKp3nruJG615zLbuqSgVFEUizRBl9Mxkp4byiBuO1N+jNXSMk4KBp
yp/vpkLSPiLiMR6wqfVWfmO1r5WLH1zRdhjBBflV0lbXIzd6V1wqd6AA0UJj70QHLoeA2YfvkaBq
hpjtU5iXCtw3q79yR/1g1652pIBVHwZDPRU4LfjLlt7+MQZv5aFRc4vlRHoLGsc/m1IDEFz+PBUZ
aXVjx8d5vKdGO0QNekEo11ObKjQkLN3U3s9780aRsCN6GO2rYRLQ/RqYDy3X+dAnu7rQqQEPNRIz
HpCTK00xnCNy/M4xD5JmpEPI7nHUI+c4z5yHvibNF5LGyFWDU9nPa+aJFtZBVVE/DxaO3Wabv0fW
ZEqV2OIcYM+1heaXXimDat6HCi0MH9PuT+SCL3P9LP59bmhrWF7HaLIF2a5Pg/44b3gA98eoH6jS
DUbvI26R7eZz82g4jaJjxGiLgtdu6OTl2hDoF7Dqzot+jnh9fhmxwhKbpQ7Z+WoA3wYKcefhcD6i
IsguAja5tp6H5o2Kfyiw/3kqbb3L/K/h36ZfZoJFL9ZVQ7Imm76+a0Fp36mSHq9jJfVuPoyzJroJ
bXU5H82bMqlomBD3LpsShgzfPnS00U896xXraiJ08ZroETV6J64PIk7Dhzapj70m41ejuJI9zUKe
tOEOr+PqMYKVb2iK/UaaCn0i6LI9rWbjXq+L+/k8gBsHOYGmo6HfRnd1AR9ymq/mSrp0hGIfPdEN
NxkROFAsejNdBww+GGV67iMBuoAn7CLvnTtSja1oC+9gKT4qMoO+jwzfO3jTKRhd3uHrcN6bz8WT
vwA0lnnWfPW8N2++ZhX2cBf7GA7M592sNPa2HNeuYvbLqCrDd09pr4uyyZ7Dxh6uLBP7Cgo6wxPQ
+V0oSyQIjCvbkI38iJ69wvX2JB1Rz6oTrOMWIqmiYFLku6J507NN78L009U+3kShGW2J4uRTXJRb
vcrkN1sE90pdHJ24+0irlDdSa+YduUVycPv2FQVa666eNv4A7JY+arApc1yN8gJWlj5hbmlPeJcN
khycnI8DBeaOLCBtub+G/zoxnKej3liCNig+ogDKdauP8bVQ1RSLh1jT+W0LBJqUIvNItob0BkxS
awcoj8yzG1ACP2ePLZpfkH8dEA1BDqXhbJ0g6WYn3oQLQoQwbj5Epz07odNKLYRW4r+NjNPwPKf0
6J8Asz7P1zqUa1Tizz/dK6X7rS3mS/KWGG2eeTnJY98A4dq7W6+ajMiQWleVENJsP4w3balZO5Tm
jbUhDP+Vp+Km7gp5meE5ltzHXnYo+rK+y1sAIyJCPEEzlOoOUpKCACderZaaLFkVmmtZQOqcB//u
gmG6INKWLBHqse/da8AnEA4rpz6MI9TEwjWA80yH88C8KTzk477mzXvJNEVLJoRe6hhE4/+6yzzw
ddgJygATwoXZVoZFV+hef93va958Wa03645+0LG01BuRi25P8sRf3vH4HlOgMDBLVPsbgQYiqFWe
KeU4tms6FLgcyhLNGwA9QRa0N5oiwwcfgy10Zp1nacbqzq6pmDvTLFFg/Z5TJt3Oo3Bb914Qmwgt
+vqt4o43ZmWoTxrdCRriFhhCbQISTpu8rT81nFg2DUr3l1OqmHhZ87w0pbK1mSfyhq19ZxafMKHr
jYoyH6hFioQNNKntPGMccw+NoiD7OWW+DdrU7XVUjHsf9SAoRMZbHsIQg+1tHwLoMO7G1EubxjaU
o74LJpkLaIiAuJp35KBQcZxGe6NvilWXv2Vl9/Pay+0uo/MVTSbOSm6gedD03U4LdR9FpxDYP0fz
pnPD/rIXSfs/nAum0XkKimEIiFU8g3DEq2n2TSMZv3p4rSGyUYvLfpw5O3jC9jXKo+PBjBL1QIH0
CRioeTUffZ1HylW9zPg6V/q41Rthq22+Jrdmox6+psx78zkb1W3IDRFuuNOtvgb+bjLaBQht6QZW
vNPkv7z4UOc4tpWofnn0zSSNlDfVC4qlpY/JUTaqetdp7mOBad/bUEBejiE77qSvmzc5PDTVcZIt
AtvvGgUhjGX+dZhbSY88DoofZ/1f58yi69DKCvQKE8bxctnfnYtHvzojlVadqRcTU5O6Y8PUVTB4
ErzKpt/JQCWeLI1/jRqEO1F40BRqFAtuqrx7cNTERweWafNmvrRsi5+Xzuc8xVQPPVHIfFFWoIUW
B+BpM5LSdSRQls2d1ngezR5kGN22k/Ca/KmpXhAeMZ5pMRmH0LCtBVVJ4/nrovlQ18E6/+kirtPd
QtvFQGmQjoXZuhdaGuAsVJiffY4joK819LYuI/2AEdQ0Z940VoXOp1v3yO39aeBr8uVipcmLfdCy
uVxsuvm6hta0NCwIQDkgkOusq6yHVNOyjVunKiQly3owIAFvTcPMl/NhHgZTmVO8znO1StfuoFwt
5qPLBAyTPRl2t5ebdTSybZOPYz78v/FSjbEEMaiRcmKJNm/w6/25R93ghKGQuf3t1K9phlJgkqbV
lLd/nfu63oqJN2Ht7r8GrSbwAAROk1ESv9z4a/Tr0g8ZyH6JMUuztlNV0SmzNubJHzP3AEaAJ7Vl
nBrp+cZi3h1HoDZdBsFrnne5JI6Fe1CguM7n5nnzxo9iE01xgqFYVlDCpnt9DYBr/u015rkeHcvL
jK/XmQf8ukbgocaSlWL9AvHc/nD5suo/PDUOnxT4XmdcPPzLl7ZURX9leoYDj4uvNIvJ313kF1G3
zfzue9kTyYaV3z5ogwnE0Oyfw9JqH3qnah8cWsZGGV0Oyq56b6SRHOchgnesaqjB4CvJTJ2i2PV8
r8to21zuNR/NN+ReSWRGD/Nrybh9b0W5oM/kXiGIUFg7jbetwnDbCcrwYDJWSaUDuHNMHhRBVwEI
aOJHBBqQjFBGKu9GED+2ZmlvLGRw10mgRY+QWBUYIWBq5kNVNO1eiwJgTtOoEjj5CSltOuFcWph6
e0tVcTMfCZA6j7ioTvPmF4IpsOnzMjtCzN6NDhxVWKgLWmTaLRpB2m3kKPbBzRAfm07N5z1kp3cI
u+Js9GsaDwP1SpgwTeZzsZV1R0CGu2yAEjw6gbPOpwhJneKiQdf3eY7f83yqqbP8oPnR0zw2b+aL
RIgE2nzId7y6C0pzH8ZCHIemwym6aUIQ4ZGgCd/Cpts5tj/B1iLjcT7knQS/H4o4XFZS1x+9SDv9
VjS+yZLBz9L/lTbyBtOzuvrnP3R9qrxezm8///mPqTLraLZuusI0NQs96r9UZsuYzgqGneVTCBJy
bVogi4KmeSnNsL/O0r7cZIU+gCmZgganefEUxFmwFy83kRqPbzbzm1/zv87/eT7SCBR5fQBHNev3
X+bP9//1uvP9XdP4OX+6v4Mh6QqnIsxjZZkeggiRqBYuHx0aJFQwb+y3sRzTlx616agXyYO0wx5V
bBXaw3Te02Kc62UcXs1X6WP+zcGk7KbN7ew+qPtdP93M6ChXmQNf3PlQseBs9wCaSBOz5tktr+eL
UQQl/PJ7nNinW+dDX64I8NUNtohiR+ClHOdNkWc29lsJ8iL/OqUgWUtPdzruhvgtQL3jej76bUDn
D7GGqJUDzDB+3kqXvbbE20698lU0Lg1rzK8R5pHPlkqlpvSa8EQxLn0m2SUDGvvHxK7sm1bL7+bT
ehtVu4FyBdJPQ/qMoheur8LHjna6B+VfqI94RkDtZHSipsfmZ1y2CCsPGZlLUYv0NG9MuGWZPNHI
RvoSsffpwNFldgoNWRgrE7yHl5ycEUGR1d9dkDdUo4rS/JFWLca0LIjdyu7Ueh26SYMqvkE6lnkI
HCRa6NwE0nII1D1/Qspu51NRI5jnV+B1Y6mdLodDg8ZYVyLK6AwgXQa3dm7m2fP989au11/nvl5j
vv08z/f64Bi2xfbr1HzB9Dr0C7XT5e1dXqfrfr6XebLjgBdP6/IUUYRKcrc8AJnFY37aa0QCNWQ+
TuyhQZ2GFsh1wMSvOV+XzOcuk3/dBgIUpEI1v1zw2/2+5qUWMsWIMq+MIBvFUq/KbqV6FgGLlud7
XzUBl7ejn+/nTWoOP/faVjLy2/E05zJ9vnKebk736CEMuEqLC/R09HV+3htJQVb/+XmkmeKvzyML
+SthEQ5DA7OE+5fnUWgFte72vfdYqQBSyiUqte/WWDqE9XQA5s5ACC5znZseK9uv1oCba+4Ou46n
r1PzXq5/RzMZYsKvmXbbkVbNd7RcSlnmoexL6z4aq+bKzGIIbbliYhRfiJvQdaFhduilhHaGNU4n
WrrTxt9PxuUPabBpcuKWv09O063ZlOqWAiLti24ob+dNWCCTzJr58xyV2PK2REps1yQ1EmrT4V/O
zYfzwHztPG++1d+d+7p2fg3w8cXaoqWNzaRu77UApttUp0RlnsJlNNU152MxocHtGGWZ+RDDEnNc
/W/Kzms5clzp1k/ECHpzK1dOJds9bW4YPY7eez79+ZhUi7U1PXv/5wYBpANLqiIJIHMt4DdWlwvr
1BwgBRJzL8/rW3bTjBkAEgL95wwSe3X8MMMaQoT6snMqfoS5FpfeV8nR6X43YoUqgTZv7ts+ZNfe
8Y0HaVSo5R6KGSARx6PiT2SkPIQkHy823UihzeJhgyDgUCMFjU5sDxMI1Frk7paAWVnpR0vie0MI
ost7nDVYPZDLD3CSVjf7tIIaGoqO8FWaQq3uLQhcHmQkFroCSpwMK9MOX3s2Vj5YZF3z+t9/L+RR
/eP3wt/Y1kzbtA2e4vrye7rIiZrdAQ7TsnE+257/l5WRM3xQ7dE5VeVghBBpUzdeanZBnYbjnKje
dU6i7gCQYP9gsyS932+n4WR6YQeN3KKYlmYdi6OEWMdsoXCowQ7W1TqPqEgO6PvDNkeamH9PbgcD
eqXq4c12BfWk/pxjs1ZDTjdqUnFzNkNqyiei6DAVpB6lfnJfAwvPv6t+632Q+QrwX21dzLeiELu8
j6q7mXpRqsEC6ijfG71vlPJOxr0O7d242Gxq6Zmgb0IpopTqaYFcgSckHaBMXPthUZGEszA3i9Cj
eHwNL/bhMKdH03dvHCMxz+kIgrnFMvBbnVGOohW1ep/VqvGp1eFhzfPu28zJ0F1qpB386wxjcN0G
3fU+16FinPI6umdT52lU5+yU2cVTQabQrpur7NROYXZSBk6Nr+wupRVpMQ2mc+00M3AHIrjQybhZ
fK0SjF7QWZUbMuJIeJJYMgcn3oTaxttU0hMb0crwImLDKZTlz4DpLxP8q93m9mEOUYhs/QgSQYRB
mXDg6zR/y2jVSnf9aBeC1QDg5WvIIvy7OOlu4K10fsR9CTol5UD3+sz2n6kD9zD2rvOD04ofeqnn
r1OWV8fGzkb4eM3sHgjDeqeQ2GV3GbTMapg/US9AoxTFITJIrRPZpqCE6fc49OGdX2yp5s7ZSgwW
bnngvjk9y542xRLXK2B90CfXp/avdZ6nhDpiPs4hINnoLCM4r1qKAkgltoAZpeqYR48beV/FPl6c
PDbSdkNuN9fiIIrS5w3A5ggelJOfcY0+pxgpyIcDj/32UQM3zyj19Oy2TXrW2s7YRdr8XVtEm5wt
nOxiWKkGmWx5md9udmI8OC51ZxIqTjjMd8AIEsVmJ8qim5LbfiBdPbyp/06iaOIM1+puJzg0qddr
3Jeqa4J9VLPhlImW5chT7sXD2bVN92UiY+6gwwXBliTG0lgq5Va529UnGfrzaJ3mvv1DHAovcF90
Q+WtNTKbg1h4nMmcY6M/bzGa2dN5nYy0neIQN4Jd4Ilz6+vNwswhZWFZGN8ZhHsOtPss1Ntjavgt
9aj8cK+2sfS25n/YiFqs1zjb+EOIbSi9f7WDSOWrlvbe7a/MSmo61queleh3pXbMO8ixzXtpFK20
7kczSHs2UxGOSvulCwFl/WASUDHOrrCOdTMrzSHuKQJ+j7KF+iCjxKu6NieSBzeFTLkNN1+z+kqK
OvvLyyybeJ1axvx+3duQVN71YjfDROmaa1ctil2uNEBeKABB6JJJZE5vw8rsNHYLqHHJ4El8rLs5
fTQNhUTeuqAUkZHIqyq1jv/9Ua2ZZF3951KbgzPNWVKXVXKrHFf9z0c1uTUmO53l9DkvYvegmMkj
LLj6N4ergf00L5598Dx2atZMx84x4rMZAjrEj2b8BJ4e+NFACYITRrlpbJp/m7AqAuBHHUx2Apfc
alL76EdZdgqTnlOdKeCcWLoiFLMPQ6XvuNeLUNSbt8iUmDhELj0gaiBi6q+rJQVKmj7JvBAQjiUF
CgqS7i6geviu6sbfyQLj9Vo0m/lqswknc34u0l7dicmcAV/fajVniUX9GpIZeVx3n5d9aNnCXuQU
bWWkbCCSRrax3+03kfTe5RJHQrzLtzi57JFT3v5K/cdbbLEVr0XO2Xd2pMYfWCPqTCh5qPKTNEr+
s/dBFketR6p1qtBOWYi5aXCOCEQRmN2LMFEANKFIdH6L9OvxaiuxJYrYu6CMHEzedC7Dv1+SmKxT
LjKPsjCKQj0qo4MiOg0Qr69Nl0/QN8gYIsKf3U0PEcaPth8oXn53AXgrPH0II9oPsm7xiCMw9v/H
L8ez/7EqdMj9N0hqJJGQDG99qQy4eMvNas2EfMUIPtsZKfD+p2nWSWyz04a6/EItKIysCgqr+s8k
DZdUtFMsSZkvsqQdhh11c3/MDcwIqzGJ0KCT+8b4Gfq3koI2AgAV53LyQ8ExNNGkIgOnD/wLa+C7
Wtd9+Asa/6FceqUWpRDDAObZFCWGIhS1Y8b8p73pLKOPYcRudfGsMd23IeaaOSbHqvAe4wEOd79R
jbMGqh/8E8YfSaJN9xciMXE5ltxFHPWAcVVQXbu4bb4io/DcuSLdm+qhD0FlnOV/Fi68Nus8RTeT
BTja9ltU3kFB66Om8OSz+t65KqcT0JKGj4MChmhbpfPX0fefqnHw/9KGha7GnH7kcHFC5dqyfm0i
fzfX+gTWXfTmlEQzkDy++9Qa2h9JCqKYsRwmkr7ga2pxH3QcQYpkkONF6YK1mN9kAThzMhSbQQnt
e2Vcji97MADg4g6hNHLHsbwyywlKlRg8ybWrL2MRKimna9LbZCQO3dqBmh9EObdOc5LeGkvG/+h+
MJWITlc9NMak7i5ctqmqaUGlCPpql6ppSSKjXbJlxQlERNHDLTQLEM26DkRabViBSJHB5giHANyn
Yi56PlsDVAesn33gPLeBUh/YgEpUzkzs4EEPLPuGvRmQvKZiJDfJVcCcIe9nHQZUfj00dnozZZNz
ktHqrLQQbFbZed3AHzpq2UY2G4A/Jm19F01VDkkU4K/BbdYHh5wlHeCm7bIhUCcOEJ3LOBhZ8ce2
b9/oMRWPF+NBA6WRejP1JujH7zGAYi/QHev3KkdZ13XaT9+HtvlOsm390oOJfQ91o8YpZjB9z/3u
wp7VyYW9Old/jYES1qBcsYtoGxWvJpZDMg/cOpPTvTW5X0D5JOMBxNrbqFiQ8xf1B8NtqDttedPU
HNF9sEtKraQue5lgbFPeftn0v12FF9OIXh0pVe361r/bLmWbYZOxz0n6n/nZn1XorNy6fgoUveYt
PykOXgkti0O6ySoTbZSmD74XmcACz2D0NykQhXXCWZjYKarXeqSEHEqqoh9XE3gD+IdPOiivS2Tf
p2lV6g0UZ94FWuzsrVzRwLMvQcToSgqAG+NrMBbqi58ZPWeqCXWiprHKFdWdX4Ic+WbvYB9qyMW+
43cK7syxKk3YZhXb/61IYL/zOLlNBr5hUapSvsnxVmb3JcQgQbzT7cr8QvIpzyU1AgvozUms7MB+
c8rhatiXit7uOWSnIsGkQts1qck0IvfbrIJfWjie/5xU80JmWk887gLrxIpbv+tiJXupPGCwW993
v/nVeLCUlnTLwrZegyL4PnD3INEKUZqxBcLRO1AzyxAo5fyxiqNTGtoKNValu8vVoj6DHlWd+9bo
7xzYJ0DvVUBmEqEVV+QMDJW21/3w99ntYMaivhnU5WXxFy+Lv22huK4WWfyJ3bYoFNtq9C9tRbss
Ks33BejqDk/xQWxlPboFf1+scg9kfuXdrlcVxu/xZJEq69MP8cSirmALakuwjxMn4xa9NPDXpPQO
9UTdkEhMu+AeDHElySAN7AXQwPEb2jzy0kW/jf8tgkSEJtjf8ZfnVYulbvaHbwyfJyUYT7KnKbub
m0izufcsQ8cyhlNoxW/DYXHYhuKvmD+1a7j/9NXAZroy0jbhHK4AmjBy0v48qKTcwg31EkVq/KJx
wLMLQ0+7lqEoSEVOrk2bkwqRSROn7l02ciq8in4G2pz+NdBYkl/VxsZfnDDCgxgmzgOb2myUebH7
PQpAkdMg8fKa9m9o44PPBkleMLLG2moKhseFqRL7q2kDdNKFaTp1zkNDVtdNV00fooqpTzbonVxA
FEX1nmfAcL0tFOYFaAGmCe1WlghJblnOtawMLlYPF4uNX3clXlHyFd9CrcsSWaZIvGzrNk0EQnrJ
jc7S+bv6BYAH2mi9SsN7+W8dmfm82aXWa+ba8d1scLQsygxqkwc4uC/s57j+zSuj5hwfXNiPKKVI
6vizaqjtk65r7ufI/MJpcPnFJif0wXfZ5hcjt0mzfeuYyW24VGPUgxHcWF3vHuCVKr64dv45Vdmh
Ca3C/TynX8VnpuhsDdEpWndoNB+smUDfOcZg/t167Z6txvEHyd/BNXjA5ktT9NOdnrUGB8q1y578
2EG2UigvStOAodDBmFvj7v1098N4+uhuuIBn5p2nXCnsXyQUPx4BofRcMu3cYl/7VccvNc8p5F+E
7zZd7GZPdkqao9g1dUddG4CC4A16gfE559v7MDoaeTOMMtWYH4aSmsxQ1VfdMlotM0jZ30eGznF4
oIePACdef0yCHAM3u18UkvQouYybid6n+b3LuwCcoxwpLumUYiY9UaqqAbuGYZI7zkY4JFwtDx+S
DwwDVOUBRDBN/+aOPWlCvGfaVuD/ldZ/qKEX/5kWPIfKsa9fe8PU7/gjhCewNosz7KUAO8/uhU/Z
/p5WTfInbOkqz/SCM9qqg02Z2344P9WAU97CK5Dfpcu3D0Kb7Mzt/4ubWOariNgDJSeq9R6G5Rsb
5dB7g336Zt/66WofkQN/M/izfmuoZAgD2fppWL5XqqsHx64q/Wup8vH0HoQ3igr3orX42oEjbipn
0XbDn1aV65/fQ4jUYql+5E3DvxYfrXaAQx4bjhLz4rWHLvswgC/Agqk3zjlHQTdDQkJ0N3qsA0Qo
akjBzXNDjQMFLM5e5CISpTSZ5rvHinS5D/LNNtLBz2mhz77eZlznkfESnYIRwEHNSd0DlVJ9Uhv3
OmHTBuRQekGdwAH8nz1ImN5kHLq/9aCEKz51Q/ed5IbmpC0NZxvNyclbFgQyXrsiHXoFqXSVEq4k
6msPMpJmC/FrFzFSFaU5pYA83cFJU+1B3moe+bDNY2V33q6ApOSKo/DmsWdpARQcvU0hduKxKfqs
ePPYQpEg7QHej2Iz/jDHZryFksm3eQ0tB4woNpvTpIE4zq837Zz483A56Ptbndetz20UiUaTnzyk
J5/xmZdBsQzw2TSLDzD3QH6Dz8cbdzsYR09Jiod0tooHWBi0w9ROT13ZFw+bXHpj7/2ZN2V/SFij
A83iddpJGgNMd6AMfVO9LcoGZJ3EfNN8tFnN/1M9dfULWG2aGf5RjDa4Q1U7H+P3htLl+WgNzbH0
mnFHlmubXYlW7NaxDjLe6iLWm/pDGLH7dYjRBIgIhi4mEycxlWHSV9EtdYPdzrOC7LrmEGqXOony
3GSW/+yCLUCxenyWUThqzVMD4q8Y5IsVSfB/BhQspT9iPXrgxgHP1PKNM5dvV7z0ihiApyEajb0o
RCbaTVEoKenNInSAW12tx2EgU3QTAo1l7GUojcQxkuhJ1XRuenW1M0jPBLcAkPgztDvUvwRmdvDt
mTStwjmLnNwHDpVlXKpA1ahlUu3E+ELdeP3qJ7Ky/dty8+G7pmp3Vlx6XzPSom97tTOWrEH9Sa0T
+0pS111bv1uqxi8srKj5HxYSw0gL+yoaecusTXZ4yjk8xl7uHk0gz4+9br315s4HKWcbi1oMP8j8
fIADSNTS6Esc6QXFopHx2hUplUXmtQvezfXFtBAyA0Dzi8u4kImNhLiY8uIyL6YTq62RK4YfrrpL
0/KLyPsPM67C5dNfRIRUR2nJfE3g3qMwcEiqc1tGJZRkit0fK8+5E5k/2SVJyl11Zi/AueodWDsG
Z9Jg5XC1c0mxOtqFCA3KYZF3ixKKQn26igafKiTLOoYghVOJuhiv3SADGdHSNefqQywZSpMVBS/u
nFDcbjKJIBMbcFtVqpIBW9RVIHiknX2UpgNG83bM4KzVQsPmf54BxiPdzSYhc0jbi9BYjC7G8NWW
hCtD+JDEYY3fR6wNp9qv02entutjk5v1c7U0fga2kgaimYhyq6mfW8ruurZz7mUk8sWq+adIHGct
pgh1cVysNsf38KuISqRDX5CmQFmm+pD4OvheIRUMQIJrD6pDfeUVhZnaQxnfmqqVPsxmqupX+aJ1
k5EEaHAvrkcRiouEcesM7lvLhD8T1zXKDPrDQfOaT+K7hhFjgAYXiMxkgdh/n456MBt05/MqEhcJ
33UADMNNrV5X2tzd9yCRAtuSl8dWWd612n5KOR91+vKoLs06NnrzZ1dUMhYvGUpDrgRAcBo4gvK/
c+T/D6jdwlBjzJA8TiqUk8u/daoX2ppVdWl22ZcY0gxivfqo/AbWr9OmF9nFlDKG7Wq6McDKub7I
hg/D/N4xynsRBVJuZIKRCEsAry2SSJ/HcAxkuqXeeFKjArNVdu/hspasUIWR3vcpr2sq5c2k1ELt
ndVZ8NzBpXNnJ0NLXi0yaQDuiI5aFf8to2IxU7h5nlO2G8VpM9XN77lTmY+bZbvwy1iZftosKyUQ
pPdyL2aiAOiGtLPlWiS+KGbgRf71WuqoB899quf1OiClCiAFXa6ZazC1YLz3M+hN1LgF6Lt0A/vY
UY9sgqxnWkd7aWbbRyVdz7ZK87pNe+t44SCqdZxTgkp6ZvZFZJMEXTUfQ606kW7NxVQy/3opclVi
dDGpXERdA3Q3OsmXxofEVxuj6ht0EPWVz83mMVALnvit91nkadXPt93sGftmVstvef43+K7zlwCs
n6MX5JDZLd794m3Z9Zu3piufxXyA0Jp3uhcNgOhr6JSiigLsdjjV0lV9fdkhYQzXyXjK+hb9tAg3
jQeG3g685IcLF9AgNf96s/novQZKvfAvHtBCpLLsvDDNqhBzGUP5U3MvWGbcpn2f8eJKKwBUbv1O
Awe3NDh3WOoopt5daiYrFvMc0kEehgx2PhTvJjLcms2krCp8t/EHmyqGaqewY7ayl4DSeKCywhIh
rcywqbY4Vpxqt3EQNru6Jm+erB4OkcJcp27UaxbuL3/2b0bDiG9WvQEL/aPtRcPexesqDNnAp3iK
FSMkahCf1WjLIHkEGrAF2Laf9rPOG+/qnJLjDFqjccjTtiw4HnA4qTOppDpV2UI9pFAGsQqp2MOg
dyuw2ksxXl3WVrU6UEBXy3ZoopOaDH/Cq+zeJiM7ndKsEVabf3qtEVa5ROjtmwRU1ePl9JfO60Ws
FyRXnLC8gPIjmSkBarnD3QEPND7NipOfo5nDgmhcvgBN8q2P/e4oSmmAjDVvx7qOIQxQqNUDgDdf
qhp24TRRlrl4OID+8TdNqf68VZOGc502zm6DhLLheTDre2lcdtXvl0rO+6p2ycSV7qpZrJUa+p9s
AD/wwkfUWtuTw7u6L5Zhg+WvAy3RxWcNrnrpehVAjhi3Xhz0yivYV2+ZiWQFmg/O0kiaISC4d/A2
mSTmkdAoIml03cjuOjCA4Bv/aSsKsWtKmDZV6vCoYPnLc2ef2l3ev8PIc87Sgw9M4+45FnebQpd3
d70qh6MOCC97lbynN8tb/NoVn6nhhyvCatGMbravlGhQXpsxjs+1Fu8FnWVWbe05D0KOFFTjcz/G
2rNeRXvBdIGrVHs2GQl0SxAzWnSb37vlu5+bWScqX28zpQTMnuQ26yiN5XZvPch9zQtZGargr4pQ
bDongfqCQ6pr3TE6AGpBTzjnPsWVrB9YkzESUT23b71Nxj3viwt41F7pw+YsFh/MurzSb0gKBsV3
8b+YYi6Lr3VBfZx2VbfmixkvvEdV7X2KNAUGniabj2YNksZouArPKUP5bqjlurW72aYwLnGS4QHf
uNjm2mBcZ84pi/rmCQZp5diXnXrr+3n5zR0MSsfm7A/Hgh79v1oU7uRdgSLw7zE2i6i1eQlvBqP6
faDCgiWJovOXizjBYVfqswwBgARV1ez1z11aGh+1rcqW2WZcL8PNWLTbUCLXQ2l8tlUqajbf5M/Z
y/S77Wcg33aq8Boe/dn68/jwA7IiwL2jqsh3H35BTRS2RwOSkdgd4wcyLu2lXiHI4t+NJGv3UAJS
yrAMM6dt96HtUWRhTcBlLNqec7EHW8oZFpNqKV/4IBM3S+okhqwHUj5X2jsBVZjYnbwzoJ0BCZW6
qmM3UWUIKDVESoLDkMY3o9t4r+xHujfFmNh7OQEje+iTpzvuUxPHwafYouh3OT6r4zA8GTNpQjL8
N6cRgqxbNsIibgV9/gq+7rVs2VR6nL/C170cnVDjXfTkcGmWEl4Pts0jzYyUczaZ/rlKbGe+KrSx
3Wvq8E1k0mwm6WI8Tj001FZyWh02O6uEmdiqsvlmk22+ajb5B3V07lc30EDTQ5N5jwbFXzCW2sE9
vC/hvQxXWcpBZmuqDcw8mGwK6W3Gv/Ill+S5UHJz96+u4rXFlHAkikN/anRPvwy5XISY/co1sRZo
OO48t5t2u0SltZsb6GeaXVw15o1hx/ZOXTLTTDDwb7rOtdZENdHKUFtAr7ahpLFtxv9fvmke2cdM
Sf/KDSdp/sptXT9mI6SkpDXXZI7N1v5C1lBiSaIgj4KZM4jCOPY99akt2Ta4hREEwROFENdAMLXz
t4l9gjmKz37g6ONNa/AalZGpfpervQr2O8lrwHSn6lnGbgJakMmui4gcoB1XuQwzL2WPwVrNOw+k
krUryjkFoNgAu/hXnhKojqb2bsFLAgkTsq7QaO0bqZW/KKOX8vit2UrwS4gyD5XWURMV5fXVr0zW
MCHghYe8YtdBH2dIWsBpd0g1vkmaOnyMnfGFpNzwCFtlxtbJIpsTsEg8Oyghd9XCR5FJU/SWvXNT
BVKhzVox+JOEPTuIqW8H+8TsX4KuDo+bm0RxG8e6LvSsvG3yXrvp2Ugh2dnJPgFI+spZWPQgI2rG
eyCkSGWWYWEXcDsaQOg0Rpd9Mkejfc76/kZzO4esyYYD8P90BQO03oktSN+XrtQ7duIqyveZp1oJ
H6AGyD+xD9bdfHBXeditMxuLez1Szf8+swfs4V2iZN97N5lO0phR99aTYaE74+mDTIbaqP9hzWZ5
96+ugV8uaV3vkbfwtR9V/ytXTTf/E6WWikrHBsfLdHSVwlSy1T7kqoW2rzYcKrW/aT37bkOfuCdq
1b+QbRnswpQqDF8HQOL3SRvtXRCFT26jW9csDGtYVtXwFVAxWLH68SyjET7R175Ni2uQ1se9yNzF
gnyN1UIzg+jV8SjbgY5x2vuhWpzeaqcmeGpj98GvnL8bQGi+tCZpFVnDDUiGvFo2N4rZVQcgFTjU
TAaScxLtUUtc6zeA9UVq6y0cQLq2RkhUzdg7DvcsUUoEd86qA5j+w6HhqH99wPU+7/zw6MFOKM8/
GWda71wL3FCnU1o4dIFxW5PacgWBJ/AysKxkgFl/gXoPeL2wcw5GHDvPZPC9WWQa2a2GHj0bjXqE
AnB8MqfZOOhl9bdeQiR1W2bQRgfUYCv+AuNiTaF+bXlLHciCVzAuTZnXxqGM248eejbcvf3VgLqt
dkquKY/QBJf3apIdakhaH6UROcQTNoBAispSD8VUVsqq9UOLF+siuN/kLhv2xzxvv6qLVddDRunG
WUbGbAWvoAVDDTjd1YuRJNWLmlgtqzzVOrA5Xr1UsFLpfqE9TKmSPZHeBV/jGHc7P9c40M2q/InT
T1Bx7PBeLDZ5m4zOVWBAOyBmaQffYwVw7G3LedxN3OiULxdlep+3YQ6Ynmd/rYf20EPj++fUg4MB
3G/0Cby3edeaS7F2FHvPY2XwPreYJF58Hfh280Oi6fAUnW19Su+pW4M1e4lWEg2q0PhPA3DfBWQw
+pRaCghMWfUnvFnfeyVPH8cZHN2Ir0gWZcpr0RjBp1mDfaTLtN8CD4za8XYGzeZmiia+gUszLE0+
LIg1wJiKKB9z9wFytjeLRE9iih26dL9qyQ0yroKAV6IyYsdMAogmUsJP7F7DB7AUBsKBdqtCW3re
ygTLqIeBJ6kNYKHsAGYLNSXD2QLvXYuSZaxYxf2U+ffr8D2M15jOeZX5ae1edbZl7LawNSy8kBoq
Ox2squfAJ0+JDWb1R5Tkd44SKH/NYfyc99X0tRni6qbq2+AR6OX50EKauNSvfXTKihEW1DB9hiSL
XLAaHr5dPOV/N6VRHwQ7K+ipoVe88waTNTpksIwNN5Wo480bfrlevUqiMOQLmUISlZqP/IPMxybP
05Nvzg/UJZuPVWMbqxyc+Pyu1YHc3RSipXAdNKXUVy6CiKJtrf1EwfH9FpwzBeuerZo7MdgCDRXw
H0o/6rAT/bwQMdEWumM7B/X4g8LX2hcXuAF+ej8vk/vZ+GC5Pz7EVkNuXzGEpPCZtgA4iTqsuxG2
en7Sm798/Lly/6oNOCY+yGGoZ6cmftzEJYD5R63JfttEEqGC7hfCdde7+EOJAq7ngcVRZe82j/VD
QuARATR93j4jmHj6qYjJUl3+HpvcgGaE1I8gvQguMSgMSq+ropk//hfmTD25ZaadtiCZt6yLi/pm
+0sB5BTfVSkMAuRz62fX935AxBLsszqEh01k4aDRrb9ySD6cRTKEjX5eLayapGpyo7+KjN09/azz
sjndzCX8i7oFvvjqL46i/9eJthD+Z5lMBOs1LBcnPZmwNpyvW8CxhEQs8UJue16ZnKuIV9GrXPst
BNr9XkQGp83RbuoBwint9pywcdDewAaYnLM+HAcO70CR1gBIBzj9XSV6aRx+51d1YsEKzWr5zXNT
905wIjVnPKwzayZp6AvXYHI2tMzgKdaso9T3rlm5/mV7ZrqTm748COYRUgsWtI/d8hzI+wLSqKeq
nqtjWZXf4kRpn2KveGtUa37K3bJlJ+infIRFg2RUh1JaMVsUqafAqgEK1CIZAvKfpqXxSyBivYij
g00hMxVW/W2bRByWmTowoU+bPPA8SgWWmSSaKEJQ6O9CKAKgxOwAqSugXI686YVTH5jIYK7g76q+
yYJwhHvTGh7EAs7i+UhZaXYlQ2nGAJY6teiqvXi5uj88l87zZsAOerCj/hCu8GUWadij+KJ1UXEv
I6UmAzkrEkj/MJALKiOAUVwSYO42pxhaQziUOTpZzHrL0vecBHM08e41VCRkeHmYHUWW+E7wOOrD
bouxfcbtc0PSBLNmf/kZM4U8gc3Lt+DZMzyt2ouXklXjMzftbeJS04OdkoThxWccY/XiM+qhqd9D
Vg+mZuV0p7r4w3JebZ1NXn+BxeMQyaqv6qL317Htpj5GDEHbn6ObrPikQZJ2IuERYL3VWhw74u11
o7GSs6XNnxq2GKa6L6EQ6/rXlt8Z+U2c1MvQs2f1MVWifUbC76vvhP0rT8MR3nWrPMrQCx3rkLYL
YVgZebAoZ86tViblkxIQDtj9juRkHYijxVfCuWWyF6XMIOG6/u2CmoFFlFT2BPbCgxWmwU6Kd9bS
nuhdOExkrd9CTvZmtMJjJZ1VXRVrepfWT1QgPQyuGe5yxwzOTj54h1Zt903YBwAhIZIm0aLwYihm
LmliH+Tpu4N4VSCwHHivvDAD0jMe4AQmnEyRdOzbkpwEU8sUdRQ2uvFRkAmKWJ33pg1ltgz73NVe
+H4KTIFIQJowAPGHkBNMGsAJPOcf9lH+IqbSRGZJ3coS/1f2fjVoL9ibC9DBGj8EAluux7XD+N6N
45cuNuFwqFLNurbNkrQ00t8dTuQu+uwo+0dphsU4sbrpqoLX4ubS6J/9PAyV1e1StwVbJwpVqBKv
YmmBAPidxyCJjo5NSY1a6SdrSQ7Sm1BfG/W9JzLRit2HoeHBtB4bGtlNi8ev7ETx3+egtv1lqpJ2
J9M21mRC377E+z9chtiVDSUJaakfto/xqxl/JZMpWpWDnjY+/h8+xGZSlym/hvUjx8a8T73i8K8z
iJs0QVDc6WpbHeYFLEBbmmYBGQiWhS77u8fWN6a9iET5wUwUjcABbL6R71Y7Shc+rdr3cFsU6ckU
m8kW3o+99iqv9eZ21Ur4/+4ssUyV8zU1e9yu5MPVblNIzyR37WaaG/cu0sKd1bpUhy04UZRsVCdd
K/+8AIXSe5LlwVe422RGG+ySIFd+5VRUmXKtWLFzBbXFeM6XxrSU4Vy09b7XTKB3lxGp6ONZH2Zz
uDHMZj/o82cqxOKnWC3iJ9AEoHionoGBqZ4TqF+fIg7Vl4GIy2lIn6tT/W4i0na49grDexI7o4Tg
3Op5NplGZ992oTlfZcuNTZpk6QU6zBQ3v1JXus39rV7unk5sxHeA74F9Zkfundtk45c5bA6aU2i/
tzEkmS1LuMd5gmqjCQsow5q8/L2F4nExGFSQgnLPbUF8N+pHzlE44lEs9ffJLneFVmVfS56X4DhY
7WHM/OyVVNK/xTNKst9T3bdeXVK8DzJ3rpiDzG0bxj/mzscIyvYUJuCfc4Nc8TY3SIP1Y+Pytq21
TfToOKR1BLBSB2Vl/FAqjfOaGr6+tKqSowk35N3U5MUneyFMCxJy87VBX22pcjEAK4rebBXHqq97
1X+RHV6/B7RjjhJnL8OUCpsbmFio25lb8L8W7TacmjC6MN58OX3rH9oRMmI7KaA89/Lg+6hSqOca
OnBCdvrQaCmkyIvcAIznqsnV+gHup/65V7I/qkXO7RyyBFDxTqz7M6ha2axf5BU8Lrd9HFr7lBTq
b1nPUSFiEyD7XWLaI0QJJC1T8Qpv2mxaDx51TjdmwRLLjTrrocmH3ICdOq7PBZvF61A06WJtGmTH
JYqqsLW5GIqmI6X5lHvaUQKK3ar1TWAufM2A4dTNShdsSsfds7f0Y41V58C3TXb9qWr1+WAHLPtg
qg1O5bWrseXStVH7orWRte8biAtlKA11if5VHyT63lMr8yaLHf2m9UL90PTQfco/pgC17NAtQ9mJ
34byf5JhG2SXxqMPLOHmK9rNWEKJtl4m+j/4Qk1+M/Sh+awXVb0fYB3dsaXUfO1H/yYDy/gHdR3J
jRWO6v0cFmwfgZnFaSEKxSq/OKPtvY5Wah5Kilpv9bRwvkcT543oi8GIbv10CE6Ol2cv8WjcFhH8
jEtdmGo5vIxPjQFKhZ48O3kD1uZSSFbkMIiytHtT6Gn/pmiDIF893IBdKIN8L0CdjdIIQZZTDaCz
fdArl540eluPN2VbNNebAoLcf9itxsn4d1Rp3hpJzH4Vc7X1TpE3Qmm9BPObQul49fs5q/SonVR2
FK99MiOv5YgVOg2T/X6HXNcBrCCIsvKWE5QrNem8R+jFs1trqMubOrK8R2kSfuiPs2I8D3PpHDd5
48MT3av9vYjEXXpprvLt0nqIe9lNaOuBG5tTVbCNh5A463YOZ5bVnSuq/9kFjfMX8uGhDNApXVqH
i8wOOuPGjmfvdpMN/4+zL2tyG+e5/kWqEiVRlG7lfem2e0kmyY0qq/aV2n/9ewh1Wo5nnpmvvhsW
CYCgO7ElEgTOwS5Q9FV75kmXP/Myiy5ICtouBoEWoSwl7tpVn1b80PI6WFm8Gk749D5uuGPjc2OH
AFsPQKAgQfN+tSXoFXVQD36OSpatEeCLTzFj5cfc19Yk1ycr3o1hme9KNb/GAVwL8v5jFuXaMe1M
wCsoubDB9tX0AEMG7p2F+n7wwhcxEnPNGjiN6QSUnCIbiwtrc/cUMBFsEIYxv3Ag4xtjnX3//7Ng
yof5h49meGqqsZmx/hNe4+InRbpCiDc6GACsYPrsCM63uhrpTvrrP2rabfEnGoSj40wPIj1Us5sm
yPHoGuGmpL3MLBOVwDx5aSU473ExszKGfPhoa4G1DdMi3HKmDx8LWQ5rHyBce9J2FmAJ65Rhc6q0
vl99KlAHfSFlMRlrfwz6l2Lq/Vc7C7xZ3Esc2+PySlMmvE7PuTaAUqJ0+mcH5x5c2YIdJ6ksRJoH
dsTLNHyhprKqDpTcPAH0N2SuFRlI559mC5okcIO00vCk2Y+BO6w7VoJP4s8TEljgVJpGPm4XBR14
ECgv5HpR17RhoONSPwXgmQtwrNHdpDo1QVudOtXQsHRL4Ph2I79aJit3iwn1FjuaRrK+taO9NhrH
xfbOrCafpHZG84oXyZvjxe5tWfUxLFFtHdGKPRBHcOW9LESfOdHtaFsa0XRBMuZ0CRnehZYdFltb
j9p4E2rFT8DExXj0wmSxm0AjbVj1eDZSX6yaXvc3YIGocRTUWHYecdkwtT3fViiWPFNjhc4zDj4K
aQwM95HKIcfZ2TlqLtd3ICc+jUWrWQAgRlo6Ik6ZD6hF2PSU307SHAyiqLS4MwCoaGbuSUoTBkTX
ZZfZL7Upo4dYj7/myJ94tSorfQX7lzfoQflMoqLFT8y0nOzYIRv6NagcwBMDRsTsnfAKJrzwWoqw
Qei4bhQRXHilJujz6KpFzlMxRT5ql0C8B5qHLjwKq/58Z4Y7SQ3geO3l33+O5j3ChKODAwv0kq6r
Gy5Sy+8ZqqaoNHiEnMUPUxW662kU5iEMfAAg/ibQYAV7o9IgWZDj6klZzAwZix0leJAWCUCnmTmD
ZGQSqfSPTlTmQVXYTx3Y+HRsrHFBSeobc7J0kQ69URXCq8XF4odkFfakGzNGMP9OMftaPNz/AeqT
0BQyQXrjm4d/WolMlkVoWkOFiwEyXsBs99Q1o480d/PBjXXjSajGRNbegYH1xCtb+RpVtkIHTVCc
zVFii+SUAoiyFxoVzG3PoMR4AVcSKmzbkOM2jqfZepmQYjmPx6a/pxmk+B9OyKCqNWePfIx+BzCI
bjdIvPC5yrc0VF4mNVWQOifkzOzEn3IyMxUOYYfS+cU+8qvkkgNq2ANzaL1fFDQBcNb5OrRKsV7c
kWJZ3yyBBB9bRbklBdkJhoOy+hDdlHTgAKfc0gwpcKlanOyWhZbFgUseacgcAhUNrbnYUM+2pm6H
GqMWmHX4m4EaEh8n5LfuDIdLHFWC1jj2RSEyb878UGOUZhpHGg6Mj+4JFRTGcXCm/ADATq/RDRtw
s9SS0WLOELVdhSP4l8ax8k840vJdrbMrjTJku6I6QimiHBsNj7rUAC3T3IPt6nCjiJFFe1pM4jz0
TyRLaHIf+cZhBGdDrxwudqkPgvHZ9f2UuO2tY9wqvnhMmd3QRHKb9njIvE18X7ruDXESN2vkQT7i
qGUEwzqSIyoMkhjF792IoNNg5gGy1X6Xy+M6o3CRbj72hzGeDqHWdPELCADApdiEwbZLUnAtkDmV
v6PwGuUUgDY2B9ssHwewpjmOFpwmE1wQIgW6O64ONOmh3ik/ayaq5NfUnaVM6x5la5d7RVSLy0iQ
3a9vujgYNFsU7fzhpFaeyIgcUW+RAfLx0QRS9/5GtLi1TBBwgsb592ejyZldXZ3JDg5uCCITlBgD
xCaPdIRL+elGFBEYDQ7LD7hnzLZpUIKOcgiMcU0zqOkNO/XGKk13vjJkOE9uggb0LqJuTbA5JOY5
RqLR3APj1LOPMPp+ESU+YFXWZZ4358r57DjmRtcSB0U5XDz1IyohMgYGdRpOU+8gMgIkyHFy8zXJ
qHF7e1j5iHDvFpmTyy9VEtYnxGfB4DfibKM7o7yShZ2C6KdEWHuxbxuO4NmEW6RFxvvGQAZxaa2X
z9RZZbKqkzDYk11g98nZD6xzBQqUUzZp7T62nT2NCiXiYJsvPbNPWtwFYutKGmpM0lB3tGOrxM0m
7MnIKUxUDaPSaUMTF8UyvHdBY2pulsW3otmrWr+btUQJXvZ/fxMz6w7R1GEGt11dOKbrgIlav8+f
wWWQ1pZGZby0oB/ZIAP12nWj/wN5kfuoCvLA6ybUggAjOAIi1yEwsCHxhvYRd1BF5CVVvm78zv9l
x/ohc2rjR5kbT6DN67+ZdfeNWUb5CPKHn0Xf5I86OFOQResnqCPvgl3hA0TZUUcm1DgiYO6Xk+dW
VXXQ9ax4JkU77ELgJj/NAwRAjgYukbxlku0gsSkq02KbAOXI421p7pPW8AHtW31NuVOejB6YBSvc
pwbYczzNOsOW51gbnxmeASCfi8AxhikMxM67osjaVWlPIl7h7kRbdWAt3ja88p9QH6A9VVnx1RZp
derrGpzTfVmvIzX37/5RMfQ8r41o2Jtf23ipjElcacrinlanNdSnznsnwl2qzap4m/sxx97F56qQ
yDZBlaRbHXCXRfihaC25llHj70JWRB+MYMy3tYlKPhom6dDue8fH8api0Qckk4DxzbcN5MfCOGiR
OqZP2idNV6Mh7Z70kW1JR43z2Oim80p9v3pprCI7tkOJzVc/7MAZZR0b1fCqAEXYlCLJjdf4z2wz
PPtJU9STb65QSwR90ne1vicd4mvI2EHekLMhs7kL6uCvgE5yN7O/2fL3asu8myUd3YhypH2r5Uks
2ir9r1+GYd4dGZmBzDJmc2aC2BXpZfdYv3XNeD9V/YuwP4goFfHaN9SzGEBuXpk40ZkahHZAb3nf
tZEKdsbdUXEa3atFgwHpIdt/nGcG5ctYIDm60dp49vqPdvNSVlzhDAnfKzIi572NGpv1rDe0Ch8I
RAMgBbSHjwiD+/ueIexDGC9aq9fnho8XAnsh2Gr3t2jGdKGhdPoLl6V8IjMSga/yssDE/OmHTB23
ml3zurBA/8EyGaF+WXtsEvyGgZ3gHJEj+Y1G9iTHpzjKkQg6aoA0rWNwiww8kTs3ahCNohnFUBxq
Cdh9meiW6U2MI0lNy15sCwyUuwL3bgDW6E+DBKINStvTYA0yVQ3Z0KH/GGtyBDRzjFe0E+iX0Kz1
S2Uiay0Pg2CWLYrCGLJVaabdlmRRNIKiOh3Vzg3viHTMbptFVjTp16DDDmMRLbaLDIwiyVkGCl6s
NfBABW9Ou10MwVaRnf7jqW6CZvgW/BJPddfg3MaX1uKW9beneoIbUOwUqvKlpBoDbC5P4SitM84O
1pl64AC8HZICuK9f2xa0bfNI2UbxFAGD9H1uoYFOC1GsG9Gdu9jQUCAgmZ1t9N5GVpdyowcdkrGD
wsLmO/Ufwir/1EiNv7aa4T4r6nmdj/wVW2j+CoDKrR3J4olEroX4W8Sq4UxDQJqJVQ18rT0NkXzc
bAH33m+kVtuvej5Yh6BCKJE8ddyMto2vD1q2EUaEy2uUcx0j1VCPGoQUrCOg0vgRONkocaHuoqEe
ychwmUdu8GBMc29xscy7cwOKuGqDaqFo9r/4MsgDzWONAElNNsgHV93HpzkyxgfspebR6OhrO2yN
LQ2bPskezaq80Cig7ACrAal4Gg6nVOUDNHikA5oRRJukdcsKia02AvOqVpx15leZFcF+GDWkFjlB
l47r5C8jBxULGVBTBrnxgM04En9YX+wtqX0i+djUmKRTa/V5sY5yvLOWedSjedRDAcJ/PZv/Fs7D
MxmBDcMCaSnn1pwVfBPOA9g0uAttU76MfBKeHSPhrilL/yHv0+mUd8BR9XXkSb7LqUeNPhg4ITs8
3y2yxc4tw3ana7jZXrTkeBmKUN9MWVqf7uS04oTIlrpyx2NHrb04pp5vtBMubI1ZucxfPmzJeOYl
9vgvn24AYNXNX7zMpSXUp7NLoDQv6y8fooumcq3x9u3T0dTlUwCPfzpNA1uTaKg07G2w40tD9+sB
1Zjiq8C96AZIPeAbtUXy0hXdt6kbna96miFsZmviavpWdHYscASLSXZrW9TDRoigGbbAdrXWwB9A
gpdVFNF3dwKBoIaUrZ7ei64xRufZslKv1rYMN1UQiIOtWyz9i2RaJHvPLx25Eb1bRd/HCHQmAtiN
Hkqia+0JZWX1Rh9LG4caXu1lUH8bNNCmyGLKHlvV0HAMcQDEruhpEZG8GdzsEXmf4igl35MItRUg
uqSum7r5mfndikZ3LqXE+SmQG9ItbheroP8rRJ05WIwABJ3Xdb8NpDU+uFU7Pvj4MYGSSwOhbVel
26qY6nJHmiFofuoDn3a+1gNCWUYZotOJMV6cBsB0ZJI20QRsyTIf1mk7brQe2LHITi9/W1u4swX4
yAPSvWuQNhi52PzXq+YOLNZh+CGiUkpYOs4PeN3cUYhMYwHkIIClvAAouT0jmx1liKY8uDgX4HhV
9GcbxUatR2MR5+gWFmjVQgtgWYsR9fA/059nG0fNnKeb9h5PU3mg0SJf5s4LkNfGx9n/flVyu5hT
7/1zlj2K3wMONJ7QcX6JwndfU52N24xX01HXXOfRRAbyGuRH/heZgtVDgkc8hqmlD6g6rJxxiyPE
m6muFdiEmIn/hWX1pvcz+wdiUBHPdJW5INYLjmDS+fHV3cy4gArtnno5j63ZkoYEHZh2SDF4s+wI
X3Cx8jX38S2NqQMp8kbL4xI8vChioIYb4UOBgoFHGtl86lD1bBezRajKHypNO99ZFJpfrOKxzIrV
P2hpBaSgJQXg4v7mneYWlsLpsp0EsJgfLNCEJasApFBH1wxwktfC4FnoTfCcZIHYxLU5eaELXDA8
SE7pBCRkP8oR8lNDRyFeF0Mw1fP4potrvSha18DqB8tjcSTzAeiG7Im6cxMNcuUmqFmmYev9+zff
NMTfdlncRRak4QoDp2gGTq8/cZL71CkksLnLF4sVztHnhQXUnJGtk7DJEZlNjAs1LSumc+7a2xCv
s8tsxkrN3xXZ1Hhm3BXJZhBxv+444pk0xffbt8moTcyBzCLb/eKQtGohRMb+tlCQIOfjfTpNosVA
VdR4NKztb3Fbd2eKK1P8GY/b4pTgxUQiam4C7Sy3ctIuseqZ2prG79qbGeYUg8fGNOIVVwASJmiH
cV5TXcTP7WOhGuo5tsKTIE2mA9xXD50b7UTwEQDjsI8NYVLQxFlK00dCplh8JlPxIYhR7Ydql+KB
mnFwFQGR1Wx9PdTiWYMNfwC+OXdPJi0ZDwIHERqXevCztwpQM2vdro94itswVKc2qplrUlVhq1I2
cQRuECU3Ch9ZQQ2w5/ocOBPCd6cdlf2YKe6U+kHKBxpmTrxC6pf7OgC6/MlE4hC41lArhIuXY9YD
oZKsyIfWS332Ecvk1sc0JaukMd3XUqA8dAbqNQdwpNaKt4UaYmYp07DehDxH7rhSLGwtdtWMIO5T
VC8LywvjvrXyfQlMWpTlbcYKL4yhtXFqodnlu+87ZzSkKbFa6s4rMPixFNncNLUF5m8UuJQ2UJbp
Ly5H/3PUpeYl4JrxEY9K+mdBKT9/DGoJYg5VUTXpSAvQpcXXSNLPLloTSuQyOV+Cqcs/cz9FsV1Z
Nq86+K6Q1NQn1zDWtK0uYnlGnJQfQuYkhx7gVg8p7kS3IGkInsyuqNbplDcfrLI1cC+U1F8SJl4b
UAP/DBpQYqXIbPcG1weMXRv9chEqQ+DhHAFd5EQVH1kcICG1Rshoru8A74fl4QcWH6gGhIvKeWoz
oGuBVJ0mRF0n90huiJGJBBk1AJn+jkwcMwFrvCh2XTGOa2IhDC0nwiWMHNdEWVgaze0wN2qxNdwo
23V+L1/9EnDyyMP67ufOJ1zxW6+8qPwdG5xk/6dBX34GRKN5qokxWxdgx8bmLHow4283olAhQw7A
f/CsFsFbHn/rggCBilHP44dx/Eb6GGDf+LcB6TQ9D0Bq70pgwc9PEXXtFRLTPY1/K+dnxc39GxQA
t32btTxnaBJyly1gcU9AkEq0aRshwwb55aCH9ICbmJ85oE/ONgBXKiQRHxNSJMqGtLmuBxtQJNvY
bKAQAzk62QCiJsSLaN7UdI7+QF2nASWlr1tbYaE6MNRs/UOOf1ovK5z818a1ZfarG8oYhW759CHu
TMQSzCx7SHnpgJQ31rYssxBUxD84MJRNlJ/WstoSorpRI+TJu3MwKe7nBYO9xgNpXbOKr9iArM51
V/YblgHMGDdXOhBZFLji0kwKCJGGyJObvAgcFOvKHKY3w3+cc6O/6ZITu61/SVP0wIxOf+HycAK7
FFgyTnoqwfNpamF60vwOZedKSA3JZNjUYkXdirqgEbqARwDc9a0LUJSq/UWUfKPmRsY2TzQgfTig
ZD03+UorZJNhK6Vks1Eo0ZVDGSAA33i4zlEa0s/zHSfSDhlOEaOdyfOtxi1KZOfkAG5RTMExkQ2n
1P69LycHeQOBogt2a/OoMSMCu7xAGBe1woCnTNOq9EidxvlOxlF3dEBwjm914WTIsGDJGpFw88FR
ty2omBKjR2O9Be2jHoXI1ZNDvcsLszulQbtO+9YZcReIU8HcDUthIh0Ap595HJMBzuS4wC213PNt
lntI+ghX5hj2lxZRrwv1dA4A+okjvZmGLl5NNuIN+a/AQViP7IAlALaMnI/XbqzZcTYha1xKbAFi
OIBt5bc/kmvjFQxB4+MibjK8wqrye2Qb3c3qRo1DD8rXwBwyBB5rksqjFPU4DctHKyqulLVOqfFt
mL2wuLYf5pz3ntkbEBWMGxoWAiizdVhdyZQmvduTKDWFvfFHMYASFXnwZK/828TwZ6bFC2Cl33wn
777JFonHBXball19M7TYWI1s7Fahqw1ILsPNNzV90B0nZEE9zCPQUDzaNS5DlQFdbWtFbu8AUFqh
gOn3pP/lqCoy94FmIfw/O8J21l6bSPTYtH6wZ8PAcR0n6xlJTon8JucPBCJHEHRKVFau9aCN1g88
7PDpFPBcrGs7R1mSEXn40585VpvWxJlxPhiUCfa3KZJA6bBATSV1gLr71SwimHGSKzCElQTw/1br
JuF4rPCzhwTc2ORpmZ8qn5Wym6HVyR9SGLeNbWrFBmw/b0su88hEuSIv8wmF3NBHu7NTriY/+NAX
1qMbl91JJO2manNgUxYjOLdSwyk93hUuMKVw3XgyYx/wvNSdpTSJxmrmMADVclbcTHrzwpyDjvKY
E1cc7PhqotDGT51db3V9iIPH77Fu9KhmkQiaXxKGvSIqPMVuFoa8PQ+ZBcK5MvmQGrw9jqqsOGt0
1CePYG3tnWkuPgbJ8lvJcupgI4/fszZXKy+KmNX7QLLuvIgcDswpsxVfazXdGpGcgBCx0axczam2
tIyR6zgSgajMa3W8QRpUsZyp19qyx4fL5dbp9MQjBTd6HK9JPXetAg82K0YYlISy7QHkbev7WrlZ
fFHvTjZajdz6ynUEhDLkLsY9UEoswJxsTNyFnJzcza5CMHwwgOx9j/pkk/5pYRd+s5/GKjzrwAj0
TCMTP8rgxY99+d1MzByoy7GJJ1GJS84gs4CN5ojnOuY9MOJN+90UN6M5Unm3jYvkedcLm0qsJd/G
o2y+DZWQa79hwQMgvqNHtyyclRmM2fc/DMDCgMQSm13eqo/iThh4WiTTJ6TYg0a2Dn8UyCTZlqY2
mH+VYfIDLExi63Dkcq5NYcr1WCCOSsa+bwGl6n0eGdIoU1Sy4EP+re2WrvKYpWLc9vFmisUIvJNs
ulIvC34AsLK80IAapO0C80PUchcoq9nU7ZJ9H8Z4FajpUztM19F25ZU/L67InEVtjzrASe4XSycS
yS5HZAsHjxRQ5zpwspHIAOwOtUDVdjXyrxFI8gCN0B26aBhw6Y0CBKFIaKlBaOWtN7lOWnqL5k7d
Teyqduq7OzkN7+cuXhd/JPNdRKONpGArLRcPeL7gKg17Mt+zDKavwr4CmiKQ83yPDZMAwm9ue/MY
NyHhI4rZcJpW5oMwzasM8dhXLmhEzeJmdqsn8s1Na2o2IBsAjKIrKOYOKD61gvMh8PXmj5GDlCpb
Af8QTDtCtrMljdQ80cmXQXbdPlSRPnw+YI2oHjDix4e4Bpy136FYjxQkIy01mooIJrjNWzdN1a4W
B3d2eZBxJE2Lfr3MXRx0TgkexfwvO5G4hPFzYy95kT3zXs+eUee+QlpAeiURGBvNU9wCQjbkXhnb
G9CpOJcaSZQvqjBll02IatkmyFhrMwpfsN/d2FbjXEi0WNAEkr37WCzyvnnz8W5BPv5pFbL411XK
FulpRtGXyHXTi0fRhp8tVGTuadQhvR/oYEqBLLFZUTMB4PHWcLbF1OorMGGz9c2xZD6OyCbVwWPC
2Xo+mIDxwiucKM6ix6mOnV0QNrvQQPIRuNqteI1UZX+jZTz4jPz+bQLi0w+AYcTrN7c09SMLP/th
Za6G3B9O3WjnfxUx4MGVvA/iEnxIQTxPZ9OEe6G6dy8ATbWfhNN+ILdZnyZbDnD5Hc16X0UYFrgk
cwcsBGr1zmzN1fTHKiSnVXB43hiue0BRwucpa5Nnv4sS4My62qbFEXZNw1kxhUib0gfQGikTQExc
rT50z43zHXwr/ErSoU0MkLJln0OUTiKu9+5nHg9B2nphVeoHu2/sjeaiQiSR4TXTBHvNmzY62k7W
bvB0zb/GbMCDxA8+j4PeIYHWn3atb1qfkDnrkYHe9NUG2IT5MS3a9pW72ROP/ewrwEmnVdaW5YMW
sAHf8VYiVRGKUQN37OTo1jVygZ1ndcnGLBBlqCaZf/3zYzAE1DYkVx9DxbjPWd/3W8sJjnHaTxeB
/7YX7vbNOkcK4W4e9np4ihIuPRqCT8rHvvQlFDF/JkkdW8g1yarmQEOJusg9Qjz9ioZlEllPODHO
IxKNinBH18EZwrjH+z55NFVDPa39MbqBf6YB9rdvYlwYJo/aADjLsbcOi5zMqJGdDvBRuwf9j7K9
m68BwmcVyc5dL4rFTsuwZx9xx7taPKNAf0CVBAPavrCNX8tCi4mG3+NxlMBuoE8X2qM+/zlaWoWP
0W6xjAAa9SD9GbU5H3N5AEIuuH7BFBmulrFlfQfvU4Mc4KLUsFvTUsG2ndbW2G4pVEneDSCJYrW1
JiE1ViwdtnVx5k6KeAMkINS6Y9v6UQv8TR8U4xdfWDhIKrn4Qx44kJO9NBGuH0ZEdtQkgBCOX4Q9
DriskMPByZvZGcmXSe+L5Di7nVI+VrtIVf1bZnmQ3GbnTlX+k2jwZbXBibFZRwokgGR9WFWPQ4Dn
fDwBYpBkUTkylGgY7uyJjEXWY5c8RomXOA4DzaHyqtYIk4Gd52nKqYzyaoN6MqyhPgU1bq1Xj8AW
Rdo6RDyYJnx9UPkX4oYePCPdT6Q94gqCd+5Ta9svhR3Zn8pQTFuzFOVOm2CVFe0DkLgZqhwmML5E
zYObgICFnt8yy4Z9O+TFio0M9wZIhXyIGpE80pP8XhuO5b22Q8rICvcpKin6t+dKumcrL9Kz27fN
hk3Ive0Uj8qoCFaoF+WfGz8IL200vImrDleCiylZBekYbNJJiFXrNjpIxsYI3LvAJuk9POufLGyr
9rZi53WbbIp2A0MwwrEQE1R2N8Yimj43bW5vU+wXTkR0UQQCfHgd4goHHrA1JwoMIq246XZa/ANM
IGyLgFJ3BvdQd9argm11uw2w00UcnhTD2PjNPHb8rMnXiW19jLNq3NGUIQLmaXAoRQt29cz6jvzs
HtCZ3Hw0QaIM9pZRnvo0xdPCAO2ldJ099mL9tVHNgG/YLtRt8H6qISlwlZVjc+ktEuq5iPh6LAmN
3aKA237vMrwdbDxcd8jNAaTIkK5ZLkC5lUexh1+TjMFtum4iJ0w8wDywSaaQoMYZ5TPIq60Rv3SK
Pg28JBO72m6Mn3VSngfXLX6kpfVUdZrzrRjyT1YO0p6iFj+tvs6/2AwFE01nuvg2AmS0Dka58rXE
3/ZuE786yLWloCiNJlQ6SVRlfnjXUfx0Gb3rlOX/27w6ijxb5vKE6yZAdU4h6kIkQlJItgetgeLX
C3HQWlWZHTxMuemTPOncNzmSwcP/KXeAYb/44ZZ274f8s8AFA+MQ7zQrulDJIh/bGD/V6EK1kEKN
/tQFbnAhPEOyVKNlXsKSC9VBGiOPr0qXDr15ZsijXE3IIl+NGkv+qpM+9wBvVn/D4/qUpBEg/Ntw
AzJToFVNAFLriox9z1zgHllT9QlvvXKlabx/wRU9QmMpWJ376NlkjfMpqQd3pWVpeTWtOgfs/Dge
mtRpH3tcra3jJp4+Fn7+08Z75xcAkvyw+8Wb7BdO6u3HznfF2qjT7DF4wtcdm6+Bm1cdiZirrDDs
v6Q9flUP61+g8EV1Lm4J0qR9mnhrAqqYVysBlO7nqau7bWy52Rl0Qj72H+atH27F4i8379/9sG6A
nwrRGCaQbDNFzbQPWxQog3ZSfA76PgVHJHqxkgXgm/+8aJfev9vdaf+nP7JDYSyAxDq73jiWA8zL
wk1RjwQk18Bnt8NFWysE2brmb1oaLlqtGoH1lDj+KppApnZA3L4+VjUy3en0i/JiwDon+Nrj2n9H
vObUIOD/ATXC2mmhOrfbh2BINDyQFZ+6bbQPoplO80jlgGfAMT7ICKlCN3MCxjZBreGWW80iRaGL
dEXL2WoaKbou/dAiwfzGXSTOtBzNqe2gQ4k+cp0sMK83gKU/MKRQeubArIv+OcD37OIw4OuTwLHT
7lD3/FsddyjyJ1mb4/uHy/xxnYVSSzaRU/wagZt9GJraTzZvPsQUR8J7nz+bLlN7DdWg9tQc8Bcl
J2osFTi3KZwegL/uRONFPQU2Au0+cKLZVJh7Uix2eSOdozQ9Es+mdxaLJ+ot3snJnazrrRrhkaa7
2mG1pgAMvtSRF9fB8Br1gm/dLq6OgeXkF9ytiFU6Dc3XUKvWFIHJGo4UbzH1r0USAeAJXPaUy4jr
sSJBZfzv3MgqD3BzaNX2rKbURtKCRj45U6+l9MdlHEbsmOOKAxhs7FNeIX+IeoFZvvUi1euLgX2i
3qIF+yr7dGe3eMmj8gjKyR8CYJ+rLDMMbMc1vHspOuNTQMcKQm3V9poxB3TmKA8uT1AYG+DCVTAQ
BI8N4POKDGVHXA1JZpWWDdbBDySpUN02i/WqRgLoBM5SUvS4la84kw80x00Rzgwd7c0PzRrsSCg/
NIi6/BWZAMOr9kQkan0qUq/qwT8YVZq96VCBcM7iRjvpGQtRxmGNr2WOK4vOZeyn9lQqZuBlTj2k
YgNcQnnMe1CxqjyQsu4mT0S2ONBwwkv4PDl4Zo8qwQPw97daFC8g9VakF8oLNrPuFe9zdgJnMKgf
2wbfGTWklGBqcn26EdEkCSumW/ppyR5WVlXT3Yr+9CVkgrynkDHkMAE4ugYU75QG1bVCNIdG2HDP
I4I0d/J6HnEFhf6n5fuIdO+WuPFx1rFRBI+yLq/61EavouH1KfSBYemG2fRFyZsiil7dPPoYOmG6
G1DJ8Vho8q0ZW1xKIxoLLNg+0HRv0djcBhAj2ONWi2yZrMkIaIc8zmYtKYBk4eJEBX7VbSoT11us
8Ux4Ww+Vl/12dP9YqUhieQCk4UuGtLfH3GByFQ0x38zDZgBztlJYUc/3fiC/38lpWOJ9HCLudQ54
UAKhwR32Cuv0GlsN9vCR1ng0xPNsvFIvjS5uB6QpkoQc4tHE10GOiAwtpqOWDnsUySE2qkxuFNih
Bkm6eeMRLJv0Q6wYtGYmLET+Hgueu8dQySZix+KQ1Q747m4YtN5lYOZwgCjKvnAD+ZWg7TwJm8tn
ahrXBVph36Em8F1mWsVHJ80LBM1x1f7nJBIZzHybJPE9OMncRsrCusBl9CovkSWA/xzkL89dEWvA
Wc1yZAEuQpSxAqHYBd4SdqdImH5vtCl5MtJc7smYiehNeTdkrNMOQeluSU7T59Xu3C2LR5RhTZY3
n4MWwPXPk4tT4DYt+YBa10B3HBSQc77WTNvdWghmvhbg8juWqQQPmRoajCfPCegqhyIHNHEl60+t
5rYPLO7zV5NPfD2K6Xbq6APYi6aCr2q6Jq380VmoKhiF7F4dMRrrZEizHQ1bvUM+oCVHhLShNYGX
+9iExhONqNHzr77mRy9IcYIe+1oANf52llfWm7NYBt3rPzljNvImB03D8W5CQg5qBJClgG+G3obI
LKtUFjCNUws3mNzx2c61KkSE3xXUKzRX244VHvo3kydUhuDpKBEuEYF7mj2SvmVItulFk219UQcI
8YDsaxwlCJ94BKxuLc+QxOcAWwyFocAgdAp0LdW1Ius5MkBSInvk4CBRGLJGQSbiRW2duF8B/QKj
oGdmd7QbFBSK0Ki8EpXyD2Rchlkd7SzdQEg3DtrNvMy8AkpVFDtga23roaiPU5YY3bFGbcChDfhh
WWteG1uhbBO1zPfiHFj7rOYXo1Tl8EAzaj3m6opLC8z11JBGV2qR/WhxxX3qQGDegmpOzVANmS1D
pHKEXlDjmAvSaBgurloBmutCFEdgVGS7uC81zwoEYo2qiYM+vfqtcy51mwMV4rdIA37arkfhq0cW
ywQfNKzIe3ePi+j/KPuy5bhxJcovYgQXkCBfa19VJcm2ZL0wbN9ubuAK7l8/B0lJLFe7e2ZeEEBu
KNkSC0xknpMnrb6LQxc0LWGa3sTlbvBWxCI6+MKxXACpADa3M4e/TbVNkCpZNTQhKObcbN9mHXMX
AkfeQwM4YQpP8egDuEFQLdwe9ZS0JEUKbIHj4A6PY5IgFMncmiOPg3vq7RwgDaR29GL7WNdOtBwH
0W7pqrfoKjxp0Yo85cJ8IBlfAAi/xOMGj1vSqiXZ0nUxelUmh8mCloPHJgsyoxhzyM8Ydjd8SUxf
/9ZZyJ22koXfeJsABo01+lVmvbZBujs45ZlsD5HeZjsbUK8PaH7K1p10+TPu4pFL0DX2XdEfgxq9
e0vSJF84ruw3RhSza6euXsIisrdGMOBSk+5jmhxX8HbWrKsytGp0hxRnzof0NGkNF9ylFAFNwri9
0XJ4FxrIMQwfb13W0FsbXLzKy81g4jQ/NMLfBN6I69uhf3XcsgMlWdiiQgipFXyW5kRLmpGscrxz
joY5gK4Fbo3yHthNUzLslXObR+FOL7On2e3GJJVFd8xRHyJxT4tEEerLdKnnVz2pQUHR8PCnXtlf
YnSFf2kSL93HVd1s2rpsvxtBCK68fFWWkffYlmH2pWvCE3dx+czQ9f8lSpmDFJiR70iZDoAQH2oA
H8V9DgyIIQyvVoqAtFIOn+5kb9UjAPDLpNiFSL0jCY8i3DLmRxd4D0+4IXCvcWx9M0cjeQ3r2NhW
TaytaRmZqKVLsjJ7aM0e6K+ttWDKLEcVx9HiyFrTcR0gIoAZM0PsYAHF5cSZc2zxpL22Vdmi7ilx
z4EGbgmS5WhMvqLfFplIiaw/LUkxaHg+AZT8LVUWvVaG+0rEb5oq9KRizqCIQP1nU9moOQ7OAY//
ii2pEpSsAtGBOUBDLiwbC8kAigJXUk9OA2pBvPUUhiLOBjSjoaSgf94lGyzkLQLgbJx7Km7SbPx1
qyEO+ujYfS5Fy4FObmYtHk1QxFoUH8s4L/PFZB05H9MEWedt1Rcv3I3dXQ4CnVWikODNwGnAF47s
eaSWuMn5UY+yuRS5F7xk3zRH5i9BGwIFzYj/Ig8t0PlNgKzQmpVUAUg76HwKELC6WvtA7FyOCtcl
RteRu9R6U2xHjz8Cw7E8SjWQloY72eRBGvwC4bVjtpyEKlaFgu5ZPrnwhB2AmeBuQwtNR0sXD8N8
4Q19eLQtZD3HojfWk7DMcW+GbrhWvBvcekxz8pss3B6gqTrIALboiz2+y+bgpL6VTtFRqRkeKcq0
5uqDzJ9G1hZyEsrmxp/UtCbN5EhC8vZp0+lHaBxdOssUibAwRvazVVD5Taj3V3cwHdCx9Q8TlSDJ
fBsYtsBzPk4yOQD+JALW/KpWbuT7b25dJtmRLMi217iLPKzDAcSGzWjwXM05omPkYRaRrdqV3IHz
oh9B+Tw9E+nRRyloevLVAIK0dA2d3OqROMtJSUlqmpHCLuxxY/MonFLWs4J85+XsG6O5EInCZDtm
GRAj7/aYwyd4ku1R3oyaqI+n+ORB+965JU4DnvUUyck5wPzB72QMYHrHxtndfTpfOvg8sxdtUfES
7Aa4IZy+TPyi30iUU51qdQUxBlF/cZ3ddL+AeiEg6Hh+s0IRcAISUJy5gWxsdfg233tNDi3dWcwm
5FewWFvaEiS19OUVAo5qkYIedEtLGuibzgfLzSLxEqTk1bdfzm1+bLOSLwynuzheMAJFxEkv8+Bq
MUo0Qt3fzjKaDY7sUTAGGtdZ0YEJ/mKMcbbuo8QH2AKWpCVF0eAlz3PAK3PnIVC1gnLq7OudfNSZ
fRqzYTXH0Dp8v6Nh7ZGNQfFAYcfoaBWduLCgqM4d91fCb/wLeGj9C838ph7WuCjUloPejSlYyvRn
/MTjYbYrZDkeq9I7hdYLE/XY80MpkQV0whpEgT7Q9s/zYDQ2oGoNoeGWHqezLWkAguPuAhRJ+Kn9
bhzmdoBLafBoT87A8n/3Iw93bH4VHXhFDAOd9yAEtdZFiB41AFAVpxaPcXvPnDY/0dpJa22J8kVj
ifre/DQrGkOD87wmtSfN+sAsfVkEI9rzUBOVrWynQCNr6yGH6MsBtzooxjo2I9B7djSlwYssfR9L
XAcqw1rzYUjT2YRmKDD7CGG1ScmXs342Z50GTQwWMhRbsT2ZTNY37iQd8b0BiDv1ich9sgLbeHIk
4TDq1yF08E1DhvMWGspJvR2tp58qwJHGQL3cNuU4qGh62eHltXecIw2aHrsHYb6QEn3TFVqB8EcJ
8DhlIs3gYzrphO7nm8Ay/ya13Q4jILyV5eiydZfhP8iKk/Jkq0G9mExDgyOjGxXd4U5eoib7xmxy
ULIeZbSLwHEbers53cV0XHFuGj/ZuTxlRwnYQzAAGHi3C0E+egQpGt60g+5AChpmO1qmqFcrUZAI
vzs1EzmamYaqXJKC4k2h7wxnZ7KZlxV+nwWSJkAw/O1T3UQhD9KTW4qCgdVoiBMLUGzdim54jUyA
DURZ3R+iJhpezfJFarl4iUHtcPJEJdAHATHSU+9WHH+2pxFQsEvp4rxsVzL8DtbIDpwpQE71U149
8xx3skrOGoC5At4SrGpqmab5yebF8JwEXfkgkJRaBCBg+i4Gka+SBGx/PGz018ScxIChig6t7fcr
sgLwVwWGKlYse78tl4Zny9MwdF9HP0NnTRvXgHDHQHIaRFjfLkmm+ziRq/fx2exfbZ0S/ZdVDQo1
tRUNtAPt9SdZm/Xxrhnjx38NefeR8l431kgatotZAbKnbJUKHH/H5wLQTAeAEsRHGqrWx7O26eIj
zdBcbu0ccJeS0m8+zGjZ+GWdowwewjs3kv3JZbaLNSbfnXsgB+3sIpo2uYs3L+MBha0aiFj1WvcO
bVd5B5oNakmzCk9FcASo9TS905MPL71bbx1ppEVslNbqTkHGpoWTOjrXPzYkm7vltNW/m9/oeQ9Q
XR1t8mvU9wM8CdfAi1zx3LbUVwAmG5yZAa9THkkaolBgmk36P64zFakuLQDvkHtCPQ2BoThzyYHi
eWA0O3TOTmgcGWyOjuZGAsLckTbwocGNG5xrt8Ob2qdmMiSNmXsAXDCBl0U+JKMBrNJQiMxPtoDA
iBdxDYzEAN+qC3ReRu7W0PJ9idbjY+21FppZmf8PNS/FUx36qGNKBvRmVrLdROrVfD7ToJogWg6g
iJze2WdFpnfBEm22+qQQtURZdsRcH0/a0trkQS7R1A5OBlB+vqLB239Evgv1KiLFF3qpGUtakoKj
iAVImo67sRPNm+zwDfDml2N1JDOSy/7k12X0SIs4GdjJLP1LX2nozBqzWNuKYgS1i9qFTHTdqlem
78VT2KgtclR0DxlA5vSLDxRdgHmhewH/Ce26Sxx3XSqCAICVAKbX8p61XGPPJPq0z5WBLbVbeySx
AbgwgFtOBfu055FfPdCK7E0L/9mim7bIeW/SFkNSANGVe90ltgeJTGvjo6OkdlesTyxUWXWjcaQB
iJ/mEYnYbllrqbOcFTeGsrLiYEWqG+nspKMv/Gi1HrqXogF0IFUBzicDTVfnumqtcwu6rQUTXoHG
IBvwYp8KWuKW1zn5xTMtyH62opkf9uEGvycglLL8X2M1ahu6PpyBUyZIlfkakhBXuN8fCk9ju/kW
crKb/XIF8cAHvmvMGg0IpYY7OgfFRyiG6ZP2eDPtrb5chYmnLXA8a496NAj7RF56MfZLJP4TZFyB
6YzjlIKzAyOnf0QCAAwfNDXCK09AtEZKJsDduJrtaIbeJRRYfPrCoZD4Z6uzJN0gw9rn2xJgWudE
Lx7SrJLA/U8Bz46cEvozh3rdWRZoxUyn3ml5czuL6qiZZMHn7M5u+N23Mxq8UmTtj3LUARKRWj5O
4Doyj14DlDe9835bV45KHIkMRXtkH7XWEh13hEZScKRYK9wi0kore9xyxWG6npbcRnZwBIUPEHtR
NRIFqPbMRbMnlJIMLEOHxgnqxQRaonBQwAcEgky8LfiKtCTScO6kcGTR6c0UjjBP8rEHViHHv04p
Y22PoqLXCl3dHMThsQd2n8pbpqLU14PClNbVQIq+1DfoW3GAeG+/iz79yWCWzzFIUY84ebzDinp9
2R7mdlqRBSNwofL0W9jZ1ZaaX+96Y2lJitmNZMpr0AO5vZPftOOSHef6uUWR1Y6CeLz8ZlYKvUc1
9k62NJ2jmAGORqnskfS/aZgTwlS1PcGeWuBouGmqo7V73y03dc7NOpqpQFlWBvupo26y4ao/T6DV
dCLm/u8mfP4PkC7X1E3QIALCTjdtz7xrwS9FaXSoEgyfJqAj1AsO68Az/i6qnr2pCVKf7C222N/I
6NpfEr0fVoAayvZ4d7Cewp6lgMcGH2JdVZegD/tvY+2UG62rtmVZFMuZiWbCS8aF4DszjRNVzqoO
BRjlfkdgvuOtme18ILeuDTy1l63HQbJYe+6mrN3sgRGnMU05A9oSM9p3Dcom0JenbLhqOY8qQIxG
rEeFAchGiQo0wWP25PT2r1BRkk7Uo+VL5QFWiRZminYOMyj5gZbooGk2KK8T69wAtG/eAgNIGDK7
lgWXm3pA7xwqA5C/CHRgUhQAVjJNVuO6zK3O//0/59j3EFUA9AZ4jwckYNfD5codvFoZ8TzGJTfI
8nLTPXUaLmZAmFxsUnCLvRSphqYgNPJYiQSjkWsCnk7PHbAicRflwJI/TWBlGfBgjqhkfWqoRsEc
A/fY2vIxTMzg6oUoPaeZWY3oyKBWKuBhXl01kMJG3RMDLrTXIie78AX26XiVLUnp1EOCf4kyerGB
coL7OLUEbZN2KJ3m0VdBeCOROgKW7AKF6v0VeCH1lrettnBtwPEugL/ML3G7J6WvrtQDdTuu5zYQ
slDpupvMyE12+A8BZgSoNMNIOheuTW6zr6nc7Kysd7wtEL2qc+//Amrh6d4//ls8h7k62M9d7tn2
/R+Ui/SVBn714Dmr43YXqTd83lQYJAN55DRV61ljx+o9L8n3pJzltGQeUNwWsxuodrEG7xbGaT7r
pi1yA/AGsaWjQO1z81svsrfVR/hzFMv1RLQhgwJ159tIq6afAG0JbO+CHjwdTf8icf/5mETtj0Qk
5fem69K1WaGampYhbpJ9sEJ2VpAd9E4DOJayAk5mgg7YULsEFROzd1yaADtT3hVHrY7v4fUeN/rG
YgwDb0tUbROjWx1ke21wcbRWddizAtyVyBRmxmmW5xZDqXjtyRXJaNCqEcQhDS7pjRQV4CSb9vFQ
nD/bCVzl79MRB4mZpI60mS73ru3pp1leqn2KFGiSM0tda/ol7QOcG+xDn7PHdfhiANrdtE9dPgNr
uHwIDGQiFb7Kj8jkz6oL5IubJHKfIlex0Q03fZPxL9LXNjrQDH94bGz8XinwmUANskrNpenq9pZk
SWCKi7Igol0SlcoCv7LvFpoegDSobnb9mIyLxHaB/0SAnVbzF7YYrhNcJ/J058AbHhgBgLpi0Lbo
50G7uMLxJMhNlgZgCcq0fDNheCogz1oz/44HzTqQBck/wk4SC8//OOof5jCoI3wPPeOEzqHnOL+H
JjnezWMDQJFu1I6orqZRYyjpBXUruNnraF9HkXGaRJO6qZl+ogHnxPDUlXtaFDbAXfAuaK65G4lT
h86oMAItBo7SCa4XlUjN7M/ZncxH+uDoSeCffFjNBiRjTQtmeJrSMFRFfUgB1QjIKW8nx05/qwBh
EvlD9VY07bjERYV1FWWU7qQGqiAXbfKXADREK7Q/iFfctnwxhgKNthkQ/ECYK7YdGiGAuqA7X0eZ
Oxv0Kunr1A3510Ezmw1a5/xJK23QG9XaUGw0H8a46LPXVcH0Dfn6Gq7tB7vrVzbQZkwRpGerMMW5
jhlDD6qaknCsmbuUeHlcWWGZTjLSllUCQ7JpXH8LzunkoKswc6xpptw6XtQ7K7WfZyWFq8fOeg+C
UnyQDVbL5tcAJNR1jeTIRY+lD+rmzHjJx0zDNW1rXWhIBrO54CJ9MiDbBgXx+5GzH5Y0PWdBZqNg
Yg20mGx1I6wbXIlqoUx2ZIPo3llYaJpIUneVZ0F/EDzLvlqtdqBumHQI3BVKN3sA4ejZ1xRpFAuv
dEe0L+UrT8pxNVipd8xD37lKlJIsZNdHP4N+fNXHAjUAja7v0XQXb8a2Sd+8FtX3yoA8R/zUk6c2
4DsLdaQRam/7V+A1upNniPfBTWTi+aA8yYA8iyZuNgysLq5EkfIilRoajopi3wxpeKXBKlCFzEFz
UEkhs7WFVg4wHoHrcjahGd5NVILReMCDFZGkDLPtALhwgAyPoGOabHL9ZzUKc98qegQSiVJ0x9rx
zySaPoWIbXsJ9BCOgswPOz/gCY4NrArMnZODFKkaHU1bOrWrHytDGGCtQBpqAcoHdGMVSkBS0jtF
vE7MrtnPosn6fj15k5RCiEw8NYrsjkQjAMLXqGXBAYkDKcRSQ+kU7nIA+fZylqHkXR5p+JNMV7Ai
KKE5VgH3t+gbGoopHnnMQUeOFOos++94pJ2Nad+7ZRKPrwm+lU5FEePpNzrCAESRq59wko0Paeqt
aUVyqxv0SUkyXZnRrDHi5AAIrrVv94so3LgCVLAF3mWOfZKE04xkjlLQzPT8KF/cqf/kcifj6KjL
F4XtlstoMIwlqSkixRq5HuOtHwjduOSsjzR4CjYcDGCGasKHkNYEEz4vZ2vk1xMUwMTJiuzQOWYd
Chyi3/D288sKw+5ZWj7+EtAuCgq8Mn0FljkqMBlSWh4DdLcQKEqLBufJQRn4Nh4TASht37oyF4Xb
cd61v3rtahiN8z8yrVEscGPKecEm00SE96ZmAgSgGJDOqWmJBXIDEZ7qRgiMEpQg0awAV+Va63Nt
eacAbinbOyX/QrbgyklBu6B8Te8FLc7+eRINUfcAeNPx0IMw7WYHMp13SBvcqs0ymtEOYvC+zPL5
c2EXE6RCZ9JxW2RscfczpDIMln4GPO1NWYDIF4BSZ9VveyBwI0JGGhQ8Es18wSflLJrNwIExKcl0
lpPt72FJWQjAotDsUzlhL82unyFn0eyqvMbBDw6tjgpa3COmJ3zpoVNfQ8lNrnjCOsYv6G1Lvkge
lehqA1oCyYFrdCn6uj/jjs5borqwPAaxKvCg6f2aCHcqT9EAkYrWrs/1NQPJFBoRP6iCZmYekk0U
Pq7TJHtmx+sgaU39K/lV6KpfgPo2jvbMCn+iuqVPomUdITtBx5kehWinwNCWAtXTh+n8Q0ehWctl
pDcL1/Mmm+kIJT9PRxQhcWtta7WFu2BtKDd9XFgvGSAGAHgbledoNK2XEalXXH+/RK7E/wXKFhdk
5UZFsP2TE2lxBfMnJ185mWqnkeHc3rhdh9LsDwJHicrKg+Pn656oaEnhG4rPkTQ2Gm9ilUlIAOwZ
bDky/oCBAu+fdHDQiuLmQDMaZKLhz3Be0yxWhhWroQnicZt7Md+S3yS7mZL5XcjU7OvDfdxpPY1T
lNlVStcUQOb+wyeh0EnoIs8fZt4qTaT/UFnmVStMUBVJ37YWJANDEVpwCiudTEg2KQBUcezz/jCL
ennQUhDbor6g9pcjN9tjXpg+crZAuUM3eAzY3SDojiUJSd8rI1H40l+Syggze2UOYftgpd02C/Mw
WJhGgZcszUfrWDEu8ZcCqDeGLnLTN3mE6virG+Zo0bbBxJ5YQAUuAsff+5GfHkbbvh3+JJNoxUUn
hvFuR8vZjRR3Mg+nH9RgIEV0pyC3uz1mk2mP3Dz5mq1twEtYHWIzrg4WUpCgOFHraSpDXh5yHCDE
ggxmU1rOMq7Vib4ktR7q8ft0CkJW90FurMzW23a5ZqNWgQdX4Dbme+TJgkVDZyclI0VixfgmKEG6
UNHZTilcrUCfcmQsHDqz1UqRWjaQ1mpAt1EANKMjU9ON4yEIATYcCA0VG7hWviBvdcGbvfHdrswB
BYFa+ljXfbutUtEf9CERZ6CTjmsDyHpfYu7g2ZFl9i8QiuJLDQ19TO+ezTb4W6J4d4eWPJSTNhw3
UGiC+jWKNt5PS9IAX/tHnA3lrSwGe1ZlZ/0+9roRF1eqn8Fz5Ytb5Qw9ZYhHoghvdpdayK+jXWnv
/iTz2uZZRkN6IFsaQPIsQfBtPVYpryd5XmaH/87DMfMfAL7Ivhkmtz0GznPPMfXfUUxjJ+1scDBW
T7xlqtJISx56nIIfJNfANQukq1WrlnZf1ObKLjOx4X3AUcHCRoAjKxXpSzsudlpr/KQIrMwbc+Wl
BjuMDuq50DikT7G7jOF+PPWA0bDuOvsvpvqXdZNduazCg6lWWpQwZEUxq/O03wp3KFFW5wfWgjRk
U5jO1UQi7zApSOa3db91Rvz95rxBbehn6Cb/hgZeL07PRjWuOsdIvg9e4azzqhoPFSA+HvMEkAWj
bgW/gig+8Cgy0QWbAqeZ+cYeVa7lUxDwfLLIh+CKZ0v+rXKsDNgGIsbLmFnjupDtB473RcJpmQfC
c9GKZDhrZoRK3t45kpLkQKYDfCLIKduzt2asAjohycmijT1c2PGNM2rybERW762Q6wUS5SCbDe6d
gOOTF3ic8tjTtq0XANlcCefHJs286E22wjnTovo0oEhZOjabO/tyBJ8JRZu2JLWjf5+DgAn2q274
X9yyYA+C+9YDDy9l17tnR0lmMcCLUaSYA/vlRqbsyW6QkxNFoAHtHOxhABLjKlZOJGNW8loPmdiT
kkRwBAGLe6ZFEdTuIYnyI61ox6ACYg2ZN5avmQvSVNb9bvSZaDdcG7zvRqak+PiIYeh3aKdKkwQl
PQFyoJ+0aknm/kybNscBHKhxXtAUj6kxLUgCNC7AifTA4KIlDUWNpmbDGJGp+Zc4EbojLlWEl3AF
vcBRUR2J9sE2nOYBmZX2oaz0em/W/LkBSYuxIC0NRlVk64ShjJ7s8AX8oTZ0D8+70A63c6ywlshQ
uq5Yg2vIPSZTO2TtxdXKCIACR6hWE6AVdU/S2ijQCi5tAcw5BZ01gVzlCvpqmpKUBkdkt5Y3gQy9
BZgGk9vZmDag2G2DFgJUcAkg4VlvdIrDKxWQcKop60WSu6MgHQpJVuF5/WlK4vlEmAMYOV+l3sIS
f4VjbODA2ee1fuICMDGieK9RoGoF8BHaJ3SKAFfQ7O2FV1TNxrXSBN0aUADZYN2WBUDkBlmi03TU
j1TQWepZdsgd/kqrqfDT8szvOeqj8BrCygptnqgh/CKWNDeVIMrDF0MM7tlw/O6LL4HoZEsx7LIy
2RV447ywEjWSepxeTaAiAjsGZLogik7Yxk4740nGrvGEuwkLXEOPJBlAcLAFJMi4pGWpDAQzvput
iE4kMo1Mnsw0fOHhaIH3hDVs2ZpjsyUtmg+MtTWCzid1tXBrAfZnKqf0VFnkXBs5FVrWOh6dWmbv
7ksnqWByjjD7kYKGKQLTxaMRBfYu86Iflov73wTIm0+8S4eVUQAukJaRklX2sOzSpLj2aT88NS1o
v4BBYi1ISbK0BGd6Hef9HshXGpAI+nAhGgHCAjV0UfM+s2WfC7wsf6xnm/jTenZpDFBMTXHu1LPN
HMG13eIw9rG5Hjhg+t3cR438oNfLAPnncBmW6I27WctKpttGdDU6qJV+XufdUD0yRcIzxwAkQvUo
rTLZ6ChmXmsCiO6NM34FkiiSBa07ApWKZW/RmD6BL7R+ToVRnViqAKKUHB/rbw0c949B5sUPlYc2
G5LXDnKeAmmjC1DQtQsvGxQgomvybcD/A8r3ve6sCwf8V2bwg4VddvrvM4iBxP/dtZOJCyeQKXgu
mHotzu6h1A1HNT07onnqK4l8LufaoVBDbzIfpCy0btCzg6rdTeoN2oFEDD172eJ+PflMumk+2AkQ
Zj/daCZaF76TnrZqDNbP8e9cpmi0KXnfr0lDPv/cnaJ3Jbh1nL7eaABH3wR+FSw0tzEALQkwwvdp
mhXBmaQ0NF6ubTzGvkWViVQiA5zU0QDkXHCmae3k8AzT2NuOafxALqJogupx8i5wHzI47WaqBGjL
vZta/bFOU1yrfqyocABv8m92E6WXlqfGGl20+c4KquG1b6pDUeX6M/Bd8ksb4o+A5GRWfZoNmjyY
KKx+xnHo1swykyWoiZCjoKdowlA47ZXFiamHbayqwkI1aB2Qk5VcKw25M1GaiQ5r/ObnSZgeLLCx
Lmq626U1wG6DxfSHMq/JnP4yDDCKTT60JAXJcPcfLOhvaY5NsWhJijIFDfnQ/WWaQwvGUBE+R1WT
P4KdbNFaDprlw67WVzagszbEz5worZF2qA2KoI2VlnwDjrRvUoJA0CyDZ8tKot3Q1x34ErD0TTPA
NZk85rWDL3Ul6oew2fHOLJakJBlvo4fUtrQziVCMbe/w7QU4fQrZsWWPYmkjNbJlwbP+BTUB5jpo
0NEVFEb/wkWLHJqImwfmyOoJvzzrfAz2Fi7AX9GJIzZm3GcHr4qqR2Aejfhfxa/E/5uFCJxwN0hN
P2W4/UtAz/kaAzRsbRYtavFjV55Q4V+t0RfXvkS5/sgU6qcr8sk0MmS4znpxa4pn9mRaKNRPZdoA
7XKwmhcU4hkbx6m6cBllAwPv0+/rsM/RsxYWBw2HsyXgdc1HcwicbWDyER3VboL+yTRdAdM5+Y4M
2blwOPurBcZlaTblmzkwtizsPLrGmuXtGmk3OyNSADOB2y4lulN/CNfdVFWd7hwUTa+CCsXIoWmH
oFHIjGLviHRHMlsV/dPMUjNa6tQiQEIanDb4aQHTekMmJAKJJGBlbEBEgtsZHQEAitoTwRoBKfS+
/iGjX/95TWoyJBmA5JJ9HbjuOeIN3nrXra0Dpanz1a9ALS5uUlrPwFfem+pvOoh5ucu1YsSdmde/
4nYL5ehddGPGlJkPvqobM0Cuo05miNYBvjh3gw4UhMji/Ctnub1zTLybj3rufo2ALYl/kr5focXc
/VprwtjibOivysFwv+o16BeaIpdr8tWTRN/YsnXW5JsFFeqBwYCxIW2a4xgiyxQM3MrXdnC09VAx
tiUtWkmc1dABtpOWFUjjVo6OwgjhtcXaKsDcWMc18v8sUrdp6irANPSPaQH6JnSbqRuBXDNWUvja
jszJcPK5d6d1rFo8YpR3IwcP+OCJ0lYV7wk1RJaVbZD4CyeCW5JZEtXtN2sSokBcLoiNhTA5rKzb
tKZtXGgFevFmWwJLfZn0PfDQlLb+1PZKa4D3/YbDJY/aTdmDbGT2t5QFEiJ4Ln1GF5YbPMuku/X/
fX9ihIlYZG8KNLG4ub5FAU3zErYZbpPR+I4k+li/lOJsB778lpbjcEl77QdJawbMCTN22IqWaCOL
gSgUO/vJJxqf+rbxr2MmnS8M8KgUOfH4MqwDmSf7FDRHpaKYyIrqfchljHQwB4nIrMB7IAgpaK21
NVBoyLw383fLlIfJaTanJZnMsqC0wdEjcCQaKvadWhVSEyDacepnW1q6bvOUNwqdy+7sq7KitgcP
4Jg3VqEjJ6shdO0r+BumWGTlxkgMRJ43vH5afcbqVQsF7UhWtPynFTlnbnjph27rqLpS+tWhgfiU
/yRrU5SFWVUCipHP30r6JZ1+X0ko6Vd31rseb1Z+g+8WCjtZRsISKL5NnEWHStlnlDI+ocDSOueh
Pj6jjRWvf2HqrEhZj9y+ttm4Chs0ZaGBqdEBYojvYdJ2IUpO8LoVLLtQ3UpaSYniBgH2eRXKBvbx
akRR65aMy8S2T6nTfZ9CqW1lkbCz7WT/vu2kVBYNsok3W/PMBWnUoGnTD0E7qO3bHFjHdpE0B3L9
02doi/E72XMV9/PHd7siesgDc9+oQuFe8uZIM6mW/y3rQnTa44CJPjvl9v/l+6c9Com/gyJJs/Xd
5g7VM5NL6faoANJqNErxGMcmXkdX5MnCJyQBnlPmOq+jnunIF4/Fts9d4EaUWYJXW88CZzYeoTpe
Tp9oQGFcsjRZFO/qKMYtpSzDgwUE6nPBxvCpCsGSxbRoU6kViZAFwjth4jMA4SKIiFoNfSdFtPKC
XRY7gJGz23ILbkf+q2jrv/LQqV+HVObI27rDs+bhc2QiKy9WbYMDGNXfx85Av1E/otS5xgXug+vg
i6MRdfokbbwzN2nFv8W9Dth4I4h/jr13qgD2Hiz+b/vlfj4+R2mUrOuoBJuv3QAiVN2H+XLEY4+m
gHT/BaA4sfEcXhxpIDnNrCz8sJvVNOOf1lMsaUX9ukBzvAnKzqWRh+LqmKG9A7W2sUPRSXFtMstc
NmUu30BBtse3nfdXXo6nsmL9d3DpacsQFN4X/ITJXh87kPvqYbCtumyDGyXvQoOhqppbWzPXoEjk
ODf9phiT6A0IVRwc8B/yqvP90+8xfJWEDL26WHVZ2J8FWlnPg5q5AqxGRcP+hysc1q1IRiahZ4xb
XfD/ic6PwQH06SZBD36wpaoIhquyIF3TljCbo3so9qHAtNcsj/oBHV9zdPVJyCTjBurgPz8PeWS0
9xzh0y3xKwC74LV3QJEdNlIfwxu6wj58BpjiJbqbLSscKZaBCyoZ3WEvRQ2EOz22/Stvu+ISoHCX
ViTHb61/Ne1u4xlgpwAgEdcWeGOJUGximnuyo8HBc21p6cDqr2UGG1B7lhu8MPDlbBN1w7jvRy0G
sAt2I4XZo6/D873NtKL4Js8WRtzXF9qcPkYpwhc7HoPjZObKYcd0MBkkHXivFi33xUPGngz05uB3
JLgdtD7bNy5IKe/kboKeiCK2cL5SDpnd6Gjh5aC1zFsPDeufUSgoyg2cTRVEzmJWAEmq29apz86j
gfK9MWPxg9BZdw7zRFvGdWL91Nn/PFb5b5Vj5Gte+ekRHe3m1U1iczF0hvkTtWSnWLb2N9Fb6dYH
eM+uybP8y/8h7Eq2I8WB7b+89eMchEDA4m3IeXLaLs8bTpVdxSQQ8/T17xLpdmZnV1dvOFIoJNJp
ElBE3Ht13r6G0wpKK0Et2ktsq/q42wD8CQbnupUvoHBe5UPxC5uSew4Kj9uoAE4gbiE2P1bGuAym
Ltn6ng0rOSIQ0vaWeUvOGivaQxEnK+pxCxVlrOPgRZStv0Vt/udhcLmVTRX+/pZGzK9h6hrlEKyi
wby9moZKtH9ZZYwA/QRkBme5aJ4Wy3QTTKh/n0ojPU2iZtoHdzHqu5bkp3P10xllvwj8od2ifr7d
2tMBUmzYGlATPO9o0nhMTfKiPo1T6zz95HMePntfjJzWvDjT+cw08/pE5+WoJfj4EwKNwgc5ZGSK
xRmddgK0dbU0PUsZw2kkm6BuF6i2xHSDw9nnBHUjY8hygNv+ffx8ImrRGvzrPOdRNoJO0ATT96yo
UQ2cD7j6DLMMN1KxeMVjPX2CACeYjOL0/Y8egzbKk8eQl48mHkHrInGBah2q9o3Z7r3htO23OKj9
nQui1jlylu0bH6unytSd+6DAVtu2SmtG9jyRb0MVF/eQM3P2ldD6Ga0ziupDWTa/S3xwMmdQpTzZ
mbJA6Zpm8m5g4ytq71MPVHPllg72V+t3NjszG1w/k0+S5O//EQlk4h+BQFM4hgnsGGhK8cmu5ERj
lMW7/tC4d3gbqPfQVo8PEMOID9QCw8pnK0XxkoR04prs/+pmqHc5lOBbmpaQOq+gNZ4aMYhLsZCS
ZbWtC+Qbpt7ZfrUaAwpwpSr26+QG1bjOI5fzNCZifZ5lIIa7Gjh3qcWmqzcNR31x8VmgvpLNUK2R
z53eyFcc2M/5iQtbBdYi7qcHulH39xICcwWzdnRggdZtUi1fMMgQnEzSKjPAnSeXJLVSIOW/hlQU
1LuIzTmk5hHZzYNhJ+usw5UyNekQqiZcZUx7GNv800T2wjdXocWibYn3EjBUcKs41Br0xE1Uw1GP
Dr0GuMA8x1sdwGrlTzzlm5WEINSBRqtGB2Ma9TmUMKD2CaWb04K9SspVHAMh7g/5+1Cn+bGVqXpe
czvInxM87o6xb7x33aiezToLNtAGH6DKgsGCG0AztRCRp27Jv/35YjTtf1yLto5gtDAtWwARoV+B
i1QhxmBA+eydE9tyfGprR9sKA0AcUoEsNbxWYBumVmdbkLrQnoB45OfISS5yhBhl0jjGoVIGQ2Ad
vNEIdnaeZfrjsddTefzdAATpy3Vcljk2TYj8Bi6ixXSgbkfRX2sauRo2AuzgwZz3crZD+y0AJi4P
Nx2yODfNdMiRSgGEoNdX1AUfc7n88/dnXYOzDN3mlsGAWLVd09Ldq9+ylXci6szRvBOBe5fgmjiU
INvcibJBkmtCKsvpdk2HhuF7AwOJnJUJjxYQW2VPnd1A7CHQfvp4G3FYYEI1GrxUoZmH37TKd5ZG
q4tta0X9wU7BvOWYwH1e1LGd6s+oFM3kIOnzqD7tXK5GxWy2HdbrKOPra7/RNALUV3NrFnLVo3wN
NQB+EGc7J8xx78g1aAEbMn7KmuhnVJv+Ty1/DGOz+qhB2g5SvWSAXEo+Lp0Ym4s/f7HYEFxfmYzb
zJ0uTRdCmI64Ak/JMMr6EkUwd6J4auM4ucHrQbGNQrD1RzlCvkk5+J5d5s4PIOxBhI0vUQb+U1Xk
zbPTI+Zn6wkqllF14CW97+zNSEec289AN59Y8o1sdLjwOTUL/bWxxm8+gBfIr0EbHBhjbCc09gSY
RrhWQlQrJJKc56ZNURo+yYMDUT3Da4m/z0DWfHQgX+JlKf8FoSC1SpJBGbPYsoetE4zDlqtiwNtP
brRrMfXJSAdsXB0o6NbIUvDscwoo4ooU1XxwbFK/xN1yWsiugIWfuV0gF7j8uOc0TbXLyvqm4EI7
MuAQUf5d8wj7h6xdoMLWTxdlypAi88XBRhwWTFsSVUpup9Yoiqy8k0s3FBBLDAAkoXXIhxX+Oqu1
EaevObgpgF896H7bLvJ4iGbM4exABxo4+SjQ5Xlm4VfL8/DZh1plEeCTO2p3Zaeu29fptuzEhtYk
Ex1kGaKyUReBvsiLXgNoDie/8iEbXmpGD9AbUFBPLmXbsU3dJR+OrZtQvqktgCXKYMdHyLYjia8e
wsBXXtzHzU+QwthR2nyALJZ7lhaWOwWGfk3ORh3li0gn6r0HekhgtlXnQPnd5y20iVC74hd5fZjI
FxfA/qqZm4/1IUi4nq5cfBNrsHM++l1dG1ttaPk+ZNtTb0zURxSFr4UbJUDyGB3SnvFwrHJQm/pt
H91FOtTAXK7pgHJWCeJYVv4AncV2JqEs82SKBoJhpTseNKsVy0Hz61WTGXxfcjase6R1dxABFhvT
7t1NLlW6i0U8bTLkz8BoGw8CL2p7PiC/D3bpMO111G78NYLLP1brc59aALAgAU9NmnQ1fLaZoAjH
y9S0Wmb6sfTOQ9cLXbheNC9mnZrX084LXnzyU/M8dPF5zx/14iwXzZj+Xpp6ccILh4smrXU+S1KO
0edXdTZenPpi5sWf9dsPdF4ZZLfO5s+3V2ZfY1MNZAMMPPIZDri/XpfE4aGYNhEqk+8kqKK9pmpq
gVLXLN5auvmYJ7F+PNlwaw5XfaHAQhmBWn5Rh4k+t2PB5hmLuo2TAJwNmIsph5kFIuhbyP+KY4Qt
V+Yz/F5a/Eg0rUfJxzRIB6Xx6Jb7HZhEWxAKfNm5jzuNjLHjINsYRgVwTjqCgOkQFeuzY5mnfO9z
vvLT6RwCEF9PJQYobBDCw6WaPQVBhJZy1BNI2eNZCgbzpzB0UQ5j99UTIi4fLi/nRPB9ykS1aT63
cN9DOYxb3tFAP9kgE6ktNKpaQDFQPjeNEqpSlK3qyvBzDrkTGfjZdrUOwJTagvzwE7RmrUiLhcjS
/lAoVKc3tl/MUezVHS4OqutPXXJBUq6Ym9MMcqG5Y4eSPq+u2ecKrp2I7mIdmthNa19MbHWEpcpp
cb/SgpnmsrSKVgWCiyA0ATMJsju+13EFjjTUAB81xAhx6N21iUogstOB7GGu8JZd6htpaI7pOX4W
7Rlzf4bMBOBJy+O1mRg66DZL/UYhGn7jqIjv/HhcXtmp65v4E0Ek385pAh3qaSq1AoPh9U73d3oH
cCnkeyJAbkMfBMjhoEGLVOHJiWJeL7MzdKdDCumtcdL40A4nKzUvhpDFg7h2hOJDMnaxMXiqA4RT
Q439fVVAmAUMj/0WtdTsvnVaVIEOoAWukjGdlTW0FSoXTA2nvpDFrDaD9pbmdj2ShgW0FryiSFCc
JI3yP2pa7X9sIg0DBME6xxuSIwzHunrxRB4ABDNZat1aw9CDwLmFWtOepGhdv67mBkrBkSkHHYsq
DQsqwFmMMBKoWMjWmsEyQ/0zoCh8wOS4bzcMZSkb0jIlTdWacw6Owv6dNE/JTi0g9cFuqfsh5AtH
wZEJhIoN6NbB+8NAJros4u4HCvv/ovI5MfwQN5AzsSRQiw4n1p9z/+yTIeYNBmO8PURafDtOMoWR
pt0YUZHcsqkXoEdjhlXzR02ERyPS49PY1KtM01o5djzOtES4uEdpHTTVS5RkpmW8KIXZP2SZbXi4
A9bflVXsxwaZUhBjQzcqan+BYOWZZ1Dk8XXULCEE0txrzE+WY59rexaV8frPN2PzGpBuGIZwHCHc
aQem2/bV/xIEOwAk1n57l4kGZRxe2PvArrRs4TtxAw0QaW/SwC2haZqVR5nzcc6sVD65liY9163y
D+Y0sxZyQoHHweas+mj4HiolPKPsxbeAIc/MBv2HbUMeS3di4EFcl4PJNm5w2xk6scfPpyrmSRbi
qgjU1hQqx1uznYr9yQkaDy34Q5F31Dr3u4rMhUykeg0ajm1+XPtb19CqW9RQ4V1EQ248T/p2fgKB
lBOdBPIv/b4Ilxe4EG4//flb5MY/H2mmbXJsZ8EPqQPIebWXdYM+GMvSjO6qGNRpVQHG4cbu732V
AhFgBfXR7Zp+V8nxfRD1uyVM/guU4wq8GWn8XjtB/Jz7CLn7ZpUcu0J31yLV/XXvVPFRd/J+LiBV
/NxhKr5u17NFwde+7rxrltG8stAFV0YdupuitI2X1l02QjWvslPhxm2LZkFeiewf686QCHQYUAc2
sEFOe9HfBGaIHL7SRwByonyeuXn2kEJb9ibPm7uqc9MHHvfpQ+Hoi7rXgjvqCalLJHh5s2kmDxe3
5JWNjM6cJmijggKRqu5oMZpgWxM2AORhEPbBfXuqUdYtVd6kQPWBVoKfaoipppiFeTbvlKOf6pPJ
lwY0UKhNE5xoNQy43QnLSu7wZpDcJVKf93j6Q+jP6YNZkSS3sQR8gQZl0yR3aQBhFt1AbgbhWbho
bux7BtCcq3gaJh9ht8C6+m6y5NU4BMhSjCim8J1JOAM+dDrDAVOS4/JmdlrHQaxl7YcKhHGTD51w
0Et/CwKel9OnCcc6P1RpCRRs099+suknibM28wJlDqXCm0hjgOieWf5NPvXIdD78znaa+zUNOEV/
Jxzp73ik60slNNuLpeE+RqqdmXkOGsHe4RsdBGDzerD7l2hAMa8CjcOB3PIQVFWTPUx1voGGCi6J
tN+eS3+pMPhU42va2FgaWvedRsHvXIul7UcJqBfyZxUZH4j28LusSQEHMFUzIzj0ZOeovP+dPa2D
39p9G7IirC2hmpL+Rfqr8wgCLkFyPBH8ggYM4Ms2n2A5eCPzhqR012PoKMBypj7x+WopamxNSHOd
bHYYKqTLy2gO3PUHVNG0l6zjewh+qp+aNt6Aebx7SWMJ/mirRhF85YQI7ln1MosK/SHojcQDpzYC
xYbx1kSd/ejKRnml37rvnRPN+yqcJK6qEKJ1kfs9cLGXG9MheZBIQi5KXxmHWq/AAtz6/dp1negY
A4QydxBx2qR2+ZJmADBAGV7s4olak1pkcwIFRHmnc2wW/xoQqZEjEzVNOTXJk/oX6wwFFKAGkeMu
++VYFgBioIZ1FlMwM5zimmXlI8RJTTrUGZQpEyUAg9bLLJxXuvkMAuN6GY2jte0bx9pGhRRb6iYK
yoGIj/7VjzWGfjs5nTy/5oQ0QsbzMHVrq0b6rXqtWOau2RSE9EfrPSnT7EgxyI9I+ulzhFTZ0XXB
XjN5GB0PoYNV9XMKYvLEGebYP2unCKeD+aCoSj/nD8LMkMzr86OvEuTGD6aA2FeLsGMEuZ4ApAt0
MHWLYbNYBJ/9ZILvZbmCkcbzK8/zzKvh8wAtQd3zsqPyh9mfn0QI/F3HrriDKuLp7Qy8PbpxHRV0
wWKPqre4vQujoECkoxCgPJKy+AH2nXkxKRr1PHuoU9t9HotkmMejpUGx01jhARaAQwIH0yneFMi3
NrY0Pk1ktypA/Cqjy+ZXA7LJgy2SRfdXdgdqUEfofc17F9ottEYd6QseGmsUvmKbpwBc88Ey9AJh
+mbZofZ5Rd3E7p9dVrm3Jo+b+8zWb0K3LF7aENWCo0zHBXWLsKw9B7veG6MJ2kfcOmdkryB5tR2a
BLSdg1W8FD0IIpI8FzsateJZjlfb57oJG/Abh6s2xgWczSOnv4ujOF71xgDVIHBr6Ls4bW9iUELe
pm78eWigtOcJ1nTrQijpeinr3A14nX+Qy8kW2uabU+YRmIwmlwTaqWsg62pPTmudF5RWc7ALlayZ
oz9ErUB5dqjdR8IsD3WSS1S9SvtVi5CxzW2QrSDHPdwlsfWdG6HzGgBFOLcBXdx2I25HDih2inG0
X8HmZi0dv16i7LSbnYPndQC2K4qYBxJhPcHGdkXd8wA502iLCpAVDVwtgNBo6qVxhPQzgsibyBhv
6gkWjO+Y7ZuJT4W6p1abC6DSdLU422igmvyoRYde9v3agJRQtUjAen3fxWNxj7c9tfGneL/TDGC9
7ZuunZV6aqxOfSttZ04GeUbyBtilXav0FtSUENsDHgec0DZHLWkdZjsWlNb61G1rU+1LRA5AMD05
UZ9ari8R0HQKyMPZxcQ/PQ2fPEPWjOsiD0fP5Uxb+KHsXnrLXlFhbzIyAxvBNrwrirjdjrFeeq0L
th68XOA/GGv2DbQYGDI1CBNAqyn64fRyFUpA4FDvVK4qFNGu3T6TT6oc9+QwtkEKFgQIF59nRnoQ
fwPYEvvPAJugloe/WFW9ZK30X3zZliD9tPh9aYMXE8WK7YHXTrnRnUBukE80D2Y68kUNcphvrQ1K
TasritcI8YiixaaDuw/daAwrFcbOBuCEudWM2UsZoNB1zMthBRhv9ZKgZMly9OZ7ixjmXFcs3elh
yVD+jDxrmTbfezVyTwdQBDGPoJ3h+Yv3tKlau47z0Jg7Zh/fuCV4oIGj2katdLMd4ul1iXAAjUVV
ERjz2uxvbQcQJisEBwq09DQX1QtRivoV7ThC8ft7C2XMWceN5qYywP5fpUDZIPJtfLe14TbzDe1B
Arm8aUeVLS3N1d/seK9ZlfE9dlD66dezDPAA0GPhd3XSk7DbOFiUhqy8EBw1zS2NyBbq12/CL+Nd
Elbwb7NMrPnIEHvG43fWYefRQYluhb3rOCVs7Wo71JFWfeghKF010CTPGpbUoIVppPhG49iIwbUR
6W01poGXoiJK9BEKxmLLetCz8SOXjoS0nRQPKPjvZ3ngJJvTICq8FqgudRdQOxIPjDvpJqvKbuZO
zlakqcPYMzzp0LPNMrkX4LmgmWRCXeifz+S4uNvTWvq/nYlWi0C5+29nOjlIlAp//U1QHPuwgEeV
XOhLI4eIrjkdNEAUTi0fvLDg8J36dDj1z04jMLoX7mqYNUMVXVho1oUX2GtnJyq7uLQeBLAUCzXp
TGNrA3RhEjzVhR1s/26XEdcee7yx/c5egRR3y/MwW7AyeMclqnmhKCCJ4vhY1ddeVI19nltF/T6e
7KAshRR2Fb2CJGz4nT0c2v6+QqX3yb/B9oWhWApl9XpoBrMU7+RepANY0kANGaxTRiCXzGSIB1Gf
dU2zb7oMDzdqBiTBU/cSoG6VL8nGs0R+DstRYBGrjECVHl3OOw2QOx1K7peLAipboDeAqA/ZTj6k
0XM6YzqG3yEln6xOn4U8S8RgcTKgRFdZ5d+fSoTxZKoC4I1LKigmGx3kVH587l7YZLQKOq3apFAF
AgnpW6XiEns1t3pxoNM1YpMIOGxh3uDOpzyym3XKF45RxOtUL+sXt7Sxo0a0rK6r9hYVeN+RKa9f
lIF6S5+Z/pImFe34IvtBQJzZyO/ZII55U0XA/dXZUsVy3NHBibth3eEnQb2wQAlX0qRAbfVQBQec
KIeBrKDcQt/p+OdEMmaFCyK0Vkvmp0lkdHgFwQVaD0/xfGUhETZ0XubINzay/GhVHUPaEKJd4Kzg
waIF/fFM6lkKJVMMnw/YwrnYq1U5dJ4qM1gEqmXzuM5bcHtUVrDokKCcKRAVz/2pHikBemNVONne
QX2quXAhPrzlkAQyFzQMEDpgzdq1tZV58EAONMHpbYR70rFe+LVrrXS7au902/wFmYr+TcqgnOmD
Vh+I/KTJSjXvUBE7F6FTHofefiusRntC5X60dSpouVC3Bi3EAmWGwEBCwfOp4eCz8JUJionJ2Rrl
sXWz9G4YI/cR2szW5EQLZoH1Rj1a0NIzMaOugbq+04LU1XKwCkI03aNFyTQtqoCUvev71n3MzBs6
898/ZefirY0WvfqU1IUubnzxKXUOACngDqcFTWRAizx4/vunjMLRnyVR2kK+C9vzOKvfu0SOS9qx
0x6f7NT6D1tfXE89z8c9FwJOloWMgasGkJkA0dawAgiHpgcgdwjMnSx6JPa/RjXZTWqUaazNZ2bW
5q+dLcxNUfn2vEjK4jVu8l8og8XTOBqG2zhHBh5s0695I905Xgz5hrpr3Bo/p7Z+jP3pNBXbgV9W
I/tb8KJ1G3AQ52t8AWx7PozAGm3zorXEgoz4SUK4gZphrasSSl1/+TOG0mC/RlhUbyMO5o5q5mog
dIT0MSpMM08h9LtzJs2hpMLPYI+7P0QCwOMfLAMJGGoxuNmqz+zyaAKqtAYLLa6JEArWHqrzqmNe
pMW6kyBbCSdOiX6UGFG9Va+Bkks+jTSbvGOA1XEzjr2TIy3Rd/YITosQar4dglt5YtzJLC+eu6YD
+gXVKJFgYhHrptxAfOjCHo+oskbZptyIyT5iD4tN7/AmJzv5NyIqtiiBdTyiwa2Bi4oMjW+IKPfM
jDvgdofqu4nf5suFiHJ5AsUFLmu8OXhA60KCYA5GdbaKnUrMnZg5c7wL1bd1yOtb0B9Uh4mv0Xcj
w0XdIgacGgogSN7ra8krcFVGTJZzu4K6atTn+zpVKZ5QU7PNaxAlCeToyGYOGYYLfK3zC8/QH/bI
TY9rGlajACpxmnzt3TqymSEQnM2DDKUnHo1fNGkSTWcK1Q6D8cPUagt15sMwM8ehWVN3tIcc6WVL
96ibKYEMhPMmbKu+v/LH27T1TW/tT3/koKMZQH4FslOjaIKNdIfxGCSmBqrs8Ki4Ox7JRAfHBLjG
Ae7TO9vIZTQEinnBDjengfM03B19D5etuzzb0mnRPmOPDbhyt+eV6l7pRwN8KpCOD27OC5WRcPYR
QuNnE7UCm0tIwPOP89JktwTimiMr6xl1xwgV/lCaw+146K3htAqN0Al5O5Us1mazJhutRZ8wH6KN
Dfbf/Xl5R0+1mxC7r6+vhTylAGtWZA4X3xQtrUHsaYVM5AiGGHA16GXgbuNUoigZwMLvYmSbtoug
Jgoqs1lTBeNHlGuRxzWUwDAb2tk2Cn9vQwdAxK7SwLqI3MO+MupiGRpIliinK2aqiMZXveH3RTV0
AfK4HpC/EUiIBMpo4ly8gJlgQJUEs+7aWBlL0dmQgM5byJb1eb3SUI5625dJNM+w1WK52a/SFuJK
ptHFzKNm1acr4Uq1u7Alk88AdnQ9z8wduZUTBRnZEfbOlzqEQrCrHGeuAypsJJAGL80r7ZVJ683v
a/Y+xtVW2cMYeAhEIP5UmFATD37VqOUAmVIbbn0Q1L/7bfbmYuP2VoPmEei30LgpwTmgT+Qetpbl
qKaMGq8mag4yJhRuZ/qNlozF1i7AIWJNh0bp1n/lBtl1+MkEwtw0GX5GhsH/kQgRVhiMpp3Ud06h
PRLjPzH6VxPDP7VkFMTgvx4spBMmmA+oXnZnv9/ZznNdMyl3fgrYmvooUeD62Dulf/jqtVNPS9KP
AkG909jUS8tqgEBsjdNOSUkD1fZz5P/58pSyzPRmj+r095HUHcBBsVYN40cTCiqzmqX6QkBkztkH
Q2EvqunDX5R5ngs8T8aIBToYy3NtEfuigS6OlhzCzrbuRlN9QIKD3UEFOPHwtpPvB8RYFjXvwsfW
wOOnrvCIDd+aRNN/5mmTe3EBKiXdLKNlFRv+LkhT5z+CheIfyT9zyldBbdZilsuEc5W1Ai9RFGtV
m99VoA9w8RaX6fq3qmVvYTym77Gjv45Nxx4s/B2rLmvjNUvD7uFPDtg7xDeDzot91gHJhDKwBj9M
PFhJlZoel9ysASdOnHp5thWojtrkRXObCqDislSB9CWK+WMGVnIvBZs1gPWGceqeR8EnJzzUGk3h
uPpW0/a9qcX3EfKx945j+Js0tHLQV6BLA745ijlyoHxxtmmd+sHrotiRya/LAAiJGVIECIS7mYXs
dR8JMEui5esjjM1X/zxcVvV9mIVAEkLgaPfngK7J/1GMaKEKUQhQr5u2C3H3q39SWJtxzMaivU10
RGmNibcpb1Df5qsCbKuNnjiouorWYc3xQyoaKBaeh305hhx1BhXbI3Qxh9AsqO+rvJv3sd5+Czsh
7wf2iphV+63xs/ZbjW9yZpVJu6YuY721MyoX7GLTqIAayDcQTYN4OHQPNCtRubOMK/0JiabYI5PK
0vTesF6oQ+cZqv5y1RCP1rlkYCEKJS4UVddF7VXYWO1RhVruqRVPI26a3MdW4q+od/KjKdQnP7vL
31TYlrjLasMyl6DmzBG5eTW4iQpoWT0jm9hsq1QfkPdy2GugDe8WK+UdL8LiOIwITphdw17jvuOz
EtovO/ByyMeEZ2tah5bVgcda+e2jnW07I9HGZTxCjWOIzWyvaciFlbLdVOC7Ywey0SHDBg9Pgon4
Y3I+zaMRmpwprlXeNDtL3AZCydOyeZzZ69GGoPMge4jZIlY4qLrxEF7TbrWysXYqwH+RBpz0RzAC
ymZEVbjkmcU3rhnzb7+ZWDFu7ayhRvQ/592b2727ketZxRjdEE6tmGQ5ULznrjsb4Kozdo0GwFwN
XlqJX+vVwN8XoUHhNv71IiW3kp1ykjeOjVoPyPpzMwKtiJdpBLSml+PJ3k72brI7f7Of/VFne+Fv
dKb+nI9I8mi21BaydU/rnP1pfZGaIT52iry6ZeXpPDCzFe4JAwjzcFdcErGS8zUSmt2wIdKkpG5B
9dxwhNKDvRk6+XPVh8Oyl9zYZGEe3qcBr7yot9L3Lw/XBmyXPHwEcu4zBnkS8gCP4B5RxT+soXg8
D3q5j33X3tAtEti16kittM+egNayNx3T2nAxdeXk1ncdqJO+XC5sdFP9mqY0CZY9BzvxhY/3KOjp
WFaYzE8qmpCEzucxQGaLgFQ2pVakx8K8J4YlEtVsoj699Se3cHKTdW8dQLsXYMXYHVC6Ww83g3Jr
7VuRiWANzgsXu6sx17bO3w+mYx9Q9VutznYzQ1UriBIDcNGAV2IrCgmK22oblmDU8IiCmerx/YnH
RRDdMxmpTy1HHbqhFQeIvPmcJTflaPGbGO96YLJzA3NuG2UyJyMdUMOMEShtWW2Z3AQxWPDIjtw1
SPGmCZK367aJcPavNDztydnALSRGUWdReqc2mVNLS1G40NmLP+/hhxzEvWULMpOQyQlxOZTNfOS6
QOo6KixQ4aJfaC2kfA1f8wAtAmk5JEFABtL23uhozsJIFET4qE9D7TCUB2rhXtjsHLefRTRKA2Dl
/xylLvCg96XwUVqfoFwymn740yHj7YTo9jt9BjygPycjFyq6aXMXh9jr8JqI+78lvSjGq9cMhcLg
mUX0jJSy2GhmYCFQ9Yq6OqrWdgZ+gl4Idal7nx98X9YlyAJBpnI+IDhfzDPfSmaB9jVcyxqEK8WI
3SZ5Uv/UGs1pjSx90NqgXLkgEt0OKF5hCjF2G+JOAd/rQ23gfSNCkSQ1EcxTc1WwcWZABR6Q0vN4
qbixL4A58nK/1RcX4yjq/mu+ktG9HQ7Z+mKYJl70kYX0OrD076RFqNXpFKBYMU4fhs4IlcdmG7gm
sq5fS58+ZQtK7pXdiderGdTN6Q9BQjNYGFkZzIYKlX6cC8ODhAI70oHrjX+IS9Or+9w4mcie2Eaw
KVLsdc4D5eQi6kotRgXaCEcfTYF6PBjtzAUqZGhRtj2tDLRo4f357cX+B8ZHOLrLuWkZQpg6u8ab
9VIkRoVKolsQGgG5DPHeI0fB17qznA4bSQHRtWx054lZxU+pi+IOCdTEzwBSpQCx/Rra5hlbjeDF
YIGcdw3ugAEPk5lMkBoyh1oe4olluOeQSKjcJ7136pumt/GjnMxWZ8aAiA5qSV2aFP38ZEOuNsW0
gRjsYldH0r4tpy3DV4/GwhbM7dOYcli4xEsVEF7IVBzp4FbGK14L2k3Eldj6ddrvEG6GzgKoeZCz
aaB+IsCkmrA6/lDqJ7CO+Q/Wmy50cvLhJhrdAahgPixQf6s943ret64Tf2hBiaJHTTw0fHgYRJj1
dwDtdhuLDSAyjlBq5zspA5Zr1Pdu5ur7qy74N8f/qBA0rjcJprAd7A0cLlBvYxpEcPr+/R5g4+r/
/of9r896XOJ4r3joQW4BQQC2D7sOai2865eNOwLw3UfFq17zRZDp7FE0g9xDt66baS3c7KkUSaLm
7DC4OgdfE9tb+bix+9QofuhBiXfZHjhou+fz1myNx9Tcg027ekWNwxZplPzR7aNuKzMBlb2ROf9x
fTLjer+KHRBgPpBFAzsac7l+Rc8KpXkRKL8JHuy8XPAmemgcHoF4Kqu/BTpfI0hqPzcgqNsajYmK
IQjsPgeg157XEPDZ0mjkRJuoHIpvfQXApw7CA/Iqx3pcDz7YDB8aMBzeVnxM94GVNXM90sMf3B49
lZrmq62CYgmoZLXpA6BBtKh4IgelI0TCIRl5CyWSdF5LqHbkfYINTKruuSOy+0qGwdpWupqdbQgs
xDOht/maXGhgaOOZazJ5a8iwXIV2xSA0C3AJJEHeyUHJbACTkGKeC22kvesUkbFEwUO/BB996OGG
1NUeKOSeQXiOoqrMEa9gI13gtRcpMB1CIrYBiTmrHJwnoYP6aLJnrTkuHLduNn1qyW0R9qAi6bfJ
9MMcRhXjckAwhbo2K7OlO+RyRfTfRVCBaFWAvwuSg+IJ2A0LD+jnAeiinYE/1u+THwDEBfki5Kj1
9icG5Ej4752bZNiGVbcRA7fl/5P2JduV4kq0//LmrEWPGLzJ6Vv3TqdrwsoWgehBgPj6txW4TJZv
1q266020FKGQOLaPASl27O2BeW9VVcJ8aieDbfpSNbcNKp/3Bg/Ck5yS6RzjmGAf5El+ZwnjHNvA
AcVNnV4GtZGm11+k3w4X6qGG9K1HPrAX4OjctSFTEOYdWDeg7PDf75su4W41DSqkg77/3//jYq/H
8C+ni3VN3Dj/A5fbjlmnyjLnT4B55Oci8+xr4MhDRaKBZKoUvKk8gkZgVKTONW+7Qz7m7b1AxdRt
HJdrVCL0d2XOxm1Zuv1dLPA3ox75fhltfch+Nj1bd3YePmZlt3U1sgrSJOoyKeDXbG224Obat4Ag
72hUtqpa1wHoWWlUmfKc527+gHJeAAgUUNBRbp3axLZuGtfnj5kYxKEqZb/2HckfeVOoi1+zr1Fd
rLLezJ8j2fj3mRVfkEAxPgmz4hdheMGKzMxr5d4G/+SWzAbpIpQ+JdORTJ4MP+rCcKFxgKl6RagM
sdNcVzpUOM+9r4Ae7Y5lpHlRK7mlJwLwr2LNvImdffqGDe0aYPX8eVBJcNs1/heK8scWu2s9ybO6
1QRFy+7YBoMrrgCvPBYumJfjCHTYkGStT9hHQUDRssvPFv79HdWA+c20AXLCaSZE2oLqczkBlGVG
Q7szWY8yYg97kzPKVb2z1Sc4YGinsgLBF0jKIyvM+WYZLwvrm51WANNbYd+cu9jbQ/sNpej6rx4m
QXMfCPbFygNocL27otH7guJ3vF4T01th2LNJkyjs3aVGF4UMOFMR4CNhYAqvenWsoAyLIkZcgYKn
uADNh8pB8KUvWALtvpMgc4OcZgmFGtZ/Dw2vXqlWxM8m0E4Qwsuaq4y5PCGDNu6hCVTcNxFXUHVN
2KuQ2Q3LK+snqBkAwOLFN5GjcCLIjQhCNjhGc7HPAbZozM4FbtO7CcCJBy+oAY/B9/dLVntHkbrB
C/eLE/7K7pV3mXeVVYCeNkezCFbYR4db8vkxoObxOFh4YWZbf3Ksz/6Y1jgXTx3NLD48jD+rCLl0
6FZ538HOuZ6cwf/S1J4NLjt3vHV4npzw4SB1jxz7E8UWPK1XdWCDh3Bwm4upm6phslv1hsRxBm5G
TWqme7LmkAmohqGIxXgfMUj9gtrY3o25Izf0n0L/H3aXr82mZnfguanvO/q+QaVretuqgX5jG01Z
f132aoYTNjsQHQxr2rXV6iYdPGcrgSp44TWEmvSX0RXYW9mhUULophqPRlsx1GvYZbFncd3s5ut4
XmIeg15AsywGoUsH+tpNXGfTQ47cnmvUT/SkztzXiuWLAcay+olenBBGIxBbbi9+nut/mCQM/giN
B7DKQQOg5RBYGqf6p+tigz2BpigMik9eLuUXrwFQOxJp9ppFn6R9cbrJX4e1qA5+BMKyMW+inVUj
ZpDp9Km0ErkpPcu+HSaF48nCEScIASdX5ALYNumj7lGWKCqCglzypcXRuP52VX0m7it9vMizHLSu
f1rKFKcyD02oQE14OuhTSxtsnlsWxXyTaNPROcBlYGIZ3+B5goxhr3fsSzQF0pQMRAJJWo/bAVnA
E6Q0QWKue3HdN5tJ8z3TMUSuSZ4Xxub5VEKaZ19ASZj8LLOLNX5Ad2UMuKX3coiPQxyYrz9DNkyv
ozkkR7vOh63BK+tVZPX95JTJY8sS8wombdB06eCsifnaU+V4xcFY9ogbA3QcEQ8R83HLskqsAhF7
ALwjBcJtXq2nCSQP7fjJ8Ar/O28hVGXVcfwICLa973tVHn3stYrS7M5G6maQgIqDa5wC4UY98g3a
l2gf9ciXMIiEot7j/l/E/vc1jaH+9Yq0npEan/KcoxhEM4f7iRpuE4jizpbmBXd5bR9EAU1e8lED
GkO+sTQ91+LDufGdo6WrUUuBypciqUANjuzLiDKeCNvEA4DG8cEWzvSUd+FrO0Dr9B8DMgBWwX2z
8gs7/Y4T2yOvkZMCVyQwRlYgLnaZR1czrouNStPuiwGp797I0+9Bg1zmhLes+6IcQPg1oOhizMvk
KcxBN9I63L3tItNbWU3nYeOBbGWSF+VzwWMHt0tXHMk0s9HfZGA13CNZUT3nWZTi5p3FOxp1c3/a
e1CC3dCoH0EcrMch7rpIwIhV5n6EbCoehRXeqfE/Nyok5MfyK+QAVn2U+9+hiY3SgUj4jyWwuvsR
fMRHig0FZCMCYHU/xFaApD/WOrbXsWFYB//Ak+B/3IPi+NzxoKToWYz5oWd+qOaXnZWYIZf24/xs
QzZ7X0GudWd6kj/VgBusIEcifqj0GwrImm9Ql8EvvHDL+1EAog+wCCq46rG+T+suXQcy6L6x5o95
CkpeoEUqjEcv70CYMHrtycGj48Zlk9gkXZP+wfr2QLGGKm4V/mm/jgkk2VjDmkdrtLwDqA4OwrKg
1APKdBP8+l+gLfXUW1bxFFWo6QmxTdyS34Zuc2YVXwapOJ6ERX+UYXABez0/D9HobkEZm94ZbvPW
Q9bK3Q6xkdwVwnW3Svfi6LW0HcAxOjvdEhsjvrty1YDLAKlDz32y8xZ6jYn6nAw4XaWwiZvyH15v
w7/uKT0rRLUUFLZMbC0dE1uwD1VnNtLIUCoqUQ4D8D5S9v4JdTT+iXrWe2/xdfgIMcoADr+LXcKW
+f+TD+BqpA2gYxLrUsJZuznUFYNkk8KyTLMnVXTR7oOfIsg3TyN71mem7jJOy8yazXqxXpgRlD7+
vEhGgtGzmLOMv3ph2nVgDy/MeFMgOX6q/toIvDGchpYBRKMHunbysGd6j6ERMN34x7F7XtwfZtEA
+agHVDPkmhf7b+ctIQxULKu0G9WODlIFE+02BeXxuhxjnLP6NeoJA/CSFE3+D5zmukrxL5lmD/si
KL/7gYOzCdvyzY8kHe442ax0m+CusBwc546bovfy72kRxXinj2uwqWfeAcrW4jBGXvlg+8BpgyYD
9yjc3PI6/66mHiTS7pUAonGXYtfQSPMux9hNEnEOHAGQo6BIAcgoS98GMgOCSDTAKwxwOxrukCqY
WiRsc2EewSHYgt4wb02kW8rgzhun4M5tC3bgDbguFl/ddMY1UdMW6HdprCgOypo7186cK1nUBJCL
W9mqtlBuEAV3ND8DIdZ24pJtKMTRl3CkEcyXIB/F9UF/H2ty/SmzdsKw2GMcc+MubDgg0qPz0gsr
OAwGOB7ITA0+QZJ7jE5k/uckVLd1qyJj3xZab8jQqkB4d6jEzC5l0H+GYBDgzaB8xPEsjn9qvJtt
ahcYWhQpBJ9FvR5QxfeqwAEHWpMx2dLhEcrvvwFzFN6VUZ4jkVuiVk8fKtFsTVYHQg3H3TRhra6l
ZwCoWlTps4MXzlXuA3I9QOEQnGHuT9aE934n0tfJMsBonVvuHSSD3X1f5/lJsvhtOs4936ZPQfOQ
ivzKC2RowOp3b5lhfD8mQfacCgvK9nAnXa+uyD81q3nj6yTevp7AbUKjTRC7UNBAlTWNdlF37+g1
+j/XAApoFSVDiHplzwcnkCPNTW/1wEdqriO8i6HEIa+D8maoK3xp3DreeEBX7GdBd9RKgdIVOida
gBzajfnTCMDlalROd2kdiepMFF+ibCIrdhSS4aj8nONWBXFiBIODrHu0sbnRBsXXcYnTYdS2H6M0
7o3H1mXDTqajmM/xgh483WEL7HSdBRfbKIo1/SkCL87WUMM0LsM0TE/4SY70BwZVSrzXzAl7OhXU
012zd294OZ6ofoRKTJpUZ5oAodgsFSc8SgoI+r3Qr4ECnJrV829lLkQhtidWuG9Thwa8K/7U9kfD
EyNIR9DYLi9O9ZQfpS/fXOQftCl4gt+334GayMXZPsqdpj39Iqwi75EERFUJ/UqaxuD3LqhJyaII
NxrvTTZ2N2TR9DwJ1Tw972V/bLCdWIWs304sPOWy7B9DqJXfihqCZjV31OfKANIAaPDs4OkCTEhM
nouKyccSZSm3vI4g0eeK6XMOIcq/DYtrDkoKPb3Rq2G7kakowjeJO3G+K1ESePZkXbN1GlXgszGH
uILuN7of7dZNeLWiCXMXrxbPQipnXmT20UxR9dA4pe4vk8j2C3An+qA9VZ5/nXzIRoHhiO2CDjk4
TzfUsyuIIfldyU6jJfaLHwIQUL3tVNyt8zZKtxSHnDVyMTQPVSLj1dEJCaw+Bgn8FEK2C0arjURO
B9gMbAk3ieAlNLvGcR9F+fdF66dOcEQEjnSQoutXfxoYpFms6tYWJ/JR0457J8/6+9mIovT8d+vI
+Hs3Rc1LYE/4PzdM6yxY1XxqwUIA8EH9qiFmBxGO+c7TJs6Zb93OSB7BdVPcDAUYyQYVVK/LdIa3
xEeIte1jWfzIRaCA9IcsdBUPgMarXECQ2kZqdbGpRzF6BqRApx3FkV9Yvr8Cr7vaDDayC8KIokfq
dVVjzL3mvVdxwY9T5IMQNxYF2M/aeo83FOcFX5w96Qv7oW2vUfViXsdqYjdymjIQFeO82qvdiyNb
ARw3y+eZEJ5wXrh4GkcQNepP/+HnWEwatZWfHEawBWVTZZ8AVbdPYQJO3nXZFHjxyAQyh1MfJTib
w/js9CIXQxRracjwbL9NeF+GOSnYkcfuO/FIEmllg6z9yk7HdrdwSxI75QdT8vTODaCHbaBCZZRg
kqOmBXve3CNT2m15DFR//eD/EOvquiKOwsYdKq1+nc+a1j14dd/dDa0q18IbHIgFiejJaaM93UY7
GeV71shoR3fbsLCBCfblE8So0msOHdD5LrxMT4IhekKx055HXwpmjQ+EeQvwXmBU2XOrs1l/GoSU
gyEAM3v+MwworM9jxbaAjqCU32WfskDl9xZQKQ84BlDQwQXZFJnUVIZq1qzLIp3r7R7Ih0mjj+MN
wKqRlxvcaN1XCU7+U/6pNAf+iKokcUnIH9g4Ks+cbhPjLR6qEkDLXBqI2Le4B444543iahPbcbU2
tGmqROPN2G1FIeSjOLfNMGWxc/slwgb4TB5adF5OL//BN18NTJyogga99GpCjfwBeRJ1pqYRE6gb
F9smKsfFNiz1FqkA5dwl/vSDBhf/vEIYlWscS39BbhZyvoXsHvou6R4UKjtWYeqVJzKlGZR3LkqO
yaIGAnn1/sMsx2//EBwYfHM14EEOqIZIxN5HsmyrRuy46yIR3o3lDLvEGIeT0TWdOiEDvwVfZnWf
+gV71EUrSK84z++W3fv2bEFtBj/xr9Yy9r/NK2VtIutkgAzItJPPAbSKudO/dKmVXzMOthNyt8DW
b1E/AM16HeVN4QPUa+U9dk79gy+6K0XhpZUdTK8zkIRBFDgpEyAFeINMzLy0a1b9i2tEb0ujnDF7
tA01npWfdzeDbqB4H4HTAkr2WVybFt7M9ZO8Z+1NCVm92orLoxaqtfdhh/RWE6RXipiDoziTZxWG
u2ICunwzz62nAIftVgJ5Y27awC+PEGWxDHudycnCBfTadP0CpEfzpecrvF+QQvKhAZ6xdow9Xvv2
cRz7OKDLk/uaD48eaABQ9MzCQ2hF3kZZrfsyOL25rqDyd4KCrPNSgZCcJkEdO7kvehv09J997AsO
VhccAoYyffxFFTv32HjPDf5jQmSapwlVqdoZU9ev7QsAL+XbnCX84xqzXUQ8XLvJOII9CmvQmtRz
shww6WX6MvL+qeYLLiHUm5el7jze9EF3NlGwGWY3YeQa+4VdNdHUBMTD+sFHAx987/NrzaBAEdQA
/v0QsxQc94Hj3LGxqtYgUon3ZNpAt9yVsV8iOQpsKvmosVJVXMMwOSDLBw5r8sXMPtp2zi5jgC/h
Kiyzt6VoldpCBYgCn4UXls5OcvDU9TFP7/u6TlBdTlQFDChSywJVjG7C3HfPQArMEeTXMl43boZf
tp5EDfmT5Fs9xd7t4u4T4+IO4XhZXJUJ7WcACVEjopenASULkAKmvNov1zWr2ttAFLbcgoKijteO
/rzeBMzMshZ9XvzXtavFJ4bUO6eJf7/8WH0ZoFSvQ/lk2r1E1ZC92hKleTZ3kKDUpi+rtcmH6ZNV
le65A75rzbS/6jq2QlZovHrYZzxVWIL8YurEvgZ14Y6m82qAXkAVPKKQKMBGzHdX5Eedrr92Y3c4
Vn20MpxxuDVwnHiLWuxmDUKufBcNDL73gQ5M0iurr409DTA9Sr1qcJ69AqLkSyz5Ex95EQgJXj74
oZoKCsLwZnHHUyKv0tXKuPgY83X1Z8EtJT6HdXdjj7a82g64e0AtAc2B9teGfAFL3nzM2chicM+/
Cy1/M5MpICokq3fLsksYKrWt9uNVB+RD9g2fXj9c4oOpaC6tmiMltoGosA80Kj77OLXsxFF8M7pg
tgGiN11Jbo531BBdywT+gjYr1c3iNxuU8KPQdsI/BmKJnEUg7ftxfu4i0wPmwQKiJ5Z/4cCZoVRG
iXg3WJlcxUqBIsq2G/8CTry3Zozzugdm3jqO4GY40gDNnqNnu69RANYNX0mYx5hC5wHnFGRwMHY+
to3XbG1UDG3J146VC/60OYA8hZwgvmUb5pbiXdyTH2qUkmvtn8oEi2EWi25VdiNEYlkkDskIvjjX
bDLcz1DEUlst3n4BoYCoK5pcx9VTgwT+YFQ78rU+MIzYp2FyrCdDfRA2TlMT6DTY2OWvWqAv3SgX
56Wx/2rSQBj14ly3/mcp43a3uJZZVhSiHEWHLT7q/e1yNGMJprm8g5ZlIIEbbc0Cbzw9RBbBYtXv
ZQBqHuwagE/oDVBNQCyhWBde29y3hdvcg9X1zUcmDZCva3ag0Do0SXCdzCk6WbopIweiWNSlxhkF
hBoSp45Oc3cZmkOLIPax6VPsbYFfotQkm71enubgLm4fpNnucs9FsRqeqfjWes4FQC8cvFG3ShJw
59SJcY/38Aq8NAkwSgyEe6u5q8NjBYITH4nSUwqxLK/PMJpiD7KzBxw/UC0eNR1nEOCV7NDYPkr2
yEd1e1TR99cQ8pMrgGrg3kr8h9Dg2ASpyUI2vbbAJw+TeqU2qfc7819Mc8bcysHFMrzIqHzsC8c6
dNis3TA2GJvGMqtnoPxwH4Fq4jfbafDUAGneqk9zUESo8avBgGtVXm89DV5Qbi0JQYpQ5hUEOlt2
UEYBAka9Eooxq2co54JYMyshT9/j4QKFM/dSdeNbA6oKe5u0gVqRj0YDgN2qDdmFDuzAcrNqVObt
TMPC38lPAxd4nZpVm1FqNSfQr5FFA7TE2FYJAv+6+Ow0zKA5AA1UOyawFba56arYvPA87s9G+7Mo
UCGwIhc1ZlemEOTgO8vADTuJKvNC/jlOaBscYpjCkUEPwQt3Ip8HrdzkRJECxygRRo9i7buNPCUd
x94Xhe3DCZtxcIh4Rdcd2jgeTkCnRA6k2ZQO0GP/4SWHnGRgnSlgWWaJHyA9bq0pEnonYq0YMtrS
LVpwt4TN3PSDfdNNqOL84CczwzFUATnw6xJPfs9Luwtz5fqDn0yoniNFlTgPs9VCqLnsXWhjrfGK
X1y5MXUjeJaB5DoaperPqMy7BfZx2Edp1Z+ZbqjnNKiD3wF0IX+1aRzqYbetREGhZyZVBAJWzKFA
WjBG+jNaLwvRiN+XIZSH/pwYZqAeWlHM3KWZFMmsAKRfQdbNT4Cow54VZfw39CiYJG8Okz+AeMUp
AWfSzw/PNc6to/L1EHntNoplD8rLXOwNVdcAifH+MePV9KDw/cx9nBeSJ8MrYuK24IDRZpRE6QVo
+O9kATaDsKpGuh0vSbMFDO+8IJk4+x/PKIT83EcQpQSMiYM/AGSuXgG6Vkc3ZFIzxGAfYTpkRBnh
sJlHNB0rjYwC78OKeF2XJZaJy9rL6HKBZYVx1LeCeW39SShG6UsvKwjT+jx2jrUn1iA2JqA6xFvW
wgj0gSCI6IMolo8g6tWxi4tmkUk9CiPzPZb8tKTAv93p7QjVlxC1KZP2Cac+wDFOjAOIE4Xn0Y2q
xyCongoiDnn3l5aqHnV8YHtghhk56kN9JOT9qVx3lbtvWmxhsFQHHjX03EFIfKUNu1otNvVmJ40v
c8iclFOD5dwEt8P7YjTgj6Pztk6lR2h4di42OSlcOKN1YIY9f6bF//Hj0Kedl/FG/FeYoeOiDDC1
agt9yHQRaz/x+pNJDXB068iszePiot4v0gBkt6lTn2dlgMVe5ixqAXrBVg7+2jA/G7ixfwpVuM3N
wnsN+sjZ1UZu7clMoOOZl67z0hp5fPI6MBGQX9nZpwnvoQ+tmcY3+P2wFfmLogShCkQoryyw7Ade
xk+2l/qvAQNAotXPisGybhhYjG6qKbZuks78XnlFf4hxHwyAty6skwNdb19HzD7pux0qhwuF3b9v
2hD3/HOFdG1FfHoLcwvb3E6+gTMzPRdHh8hhUbdDnUCTWuMpH3Aet6LrAm2nIIIqv02acliaHRg/
kScLLr3hJecEQihnJewKHETvNjmLtMTbJ3WpoeE5kmzsKOp1migN//i3aywLOTFO1hwT4PkiA7XH
ZKiVwKnYFsC3cg10SARhkQFVHr5vvw4FXtmi1nSuQoSOArUAN88JBOkoop5K90o9CqFer/K3pcik
pqjuE/sTVWJ2fXtTcZVdqXKzam1+i9qjLY1RU+PpdSgUqDwXX6ukv+445/vF99eFoCQzXK3C3wPx
BoYxgdQVAMznoQ/F2e+Ru1lTVxqRKlfUpXEmG3GeQkDnPJWHG5V7Jg7yhl+b/8mHhMTbXJrWnZSK
8Ox/X/FfLFZBNjEH7AwfglYDVfrJb4r+2gWd3JU8QcmYiPz7LpJylehy3roV4Lvyhpe8LOTOj0wb
HF0Wzr9saLmDZ5qfkjbun0QUFbsYkunbpPFglnGC2uN6XNGoCfqh+zBMtyM4YJ6ogTrHEVmH9I7i
TasB1MzGXpoGPbwmzKu1IuyOcR6Bea7oQPoUgBjhPBnQaqbeYgJAIKGZnCRb8tmB3Z5N3RQSHJp1
cm2Vl91Q40PCFTn0h4p1yM2Rq0mzFXat/mX29aI5otTFOYVOhbc7VqAQK7CSM8ml/KKPMhp7zXlz
In+pZa+WQV4wKDe0obVOQA8ay4B/bYWC1nzcFrcsG+trgSK6Ne6XyVcwXW2Lts8+y6LAc9oXENpg
OH7lQt1QQJBgQ0QzIyB5k9Csr5VmCSh7KBW3Q/YF76LlDVe8vFG6FzilOr6lgoH+8YxVJ0GaD/5r
8Drpv8YFr/4gYII2iryEmQr3kyseyTISuDpijfolcFCsWsfO1G9+GYq6sT6kZfpQ6kQ0NWkMoObY
ev6ektPLAPV6q/nBWCMOs6WpBedZZlbdOG3wpTOEnAdT7fLARQ6JZ6TuW18pPDTT8FR4QfvUe06g
pSz8rar79gmQezA6J1ytaDSDOMs9bjVrxbOpWwODecMqO72NirJ7cv16XDtjwA4Ua3pZv6+BOd4g
KYkzl5ofY8By69XUcvtMmu4fbd4E2REH/+CEh9DPEjeB2/tNEZ5G3LACS4Qv+CUqTYHnateXT7ao
dcVIwde6pO26NDkIbGZT4rD1DG7ROWLxf4ztwWrXC3efu/g6/C7sX1zL7ZCRBNsQ9N0nb1y5U51s
F4mi38obLXJHH4ZrvYKtV6ABo6JfIyilgC8coYGdmM2LQDoDzKJ+EF7atof6TOEh49/mWyjnuBB1
n7LoMndBlRNdyBYWZE+NJDyFDG/OG5r8Fs6mH1CuF/vZpBXnYT2ZehbjzrqO63JDCwaRVV1McPeE
9lCuULkjzh22XSV40HCztqWXnslp6RFFQeSk4cybflilCHTFD27/v13il9XmLsUm4LrfoJ4520Hm
/BOVutTcDlEiXecX3hXGQ9W2n4SuSO7z8bf+38TTOuX7OpkzNccaDJ3g2B43OuPwjFIjD7mkYUOc
9O8WcdLnaprHiJOerL/OA3LiwyrLPD2W7Y0mnpZrLFfUo0usvv5ivY/RpwkAFOntAgz9vKo3jjDk
Km3rIEJpXp2fpW4sr0jTXacgUjWaU36mHpOZh9KB96CgGBWIFKarTwNBC+qM1RJugtIIZbJjuWHd
0F5Lp5c7AUwBUN15eyUf9cbWb6/Ua1XcnI0GG0E9wdcN9YI6U+M8zaynswMNuuPsW1ahXhODMjYv
UED5YWC5Bn2MIA+RttcfYxmgGXTN94/RhKCM6yuJ0qXJdE9W69XmgboOdUMZupAg6Ko3Lw35vZEA
beY17inIRkDVqOtNZgO+T1AnrMeSjWuayhrDgySfXmVe0GSWWKGi1gPtCi/ueibyQ94oUJarikFm
SjtR9QvqPgMMOCDiuiMXbsdvcWRSQ6O8AS0Ds/l58dOaIZNY02qLeT6N6tgcWbZzNOEq5ML+8M/r
69ionwIGGaG3uGW+X4XZwfKsfkVXXQbeYxf/sqbADXtra0lYY2ULu9kOVCkP/m58AYqg2vZzIX2k
TwZ+sZVOm4xZtAFsZIsfR53dRKoz9WZznCCtuowYFli5rLrF7UhzXItaE1/rhszf+ShkcNXzzKH9
HvthKpk0n5YTsS/34FALZXoUVZytDFCNYe/lX1nRcEBu+K/NL74hjI/cYXOEm04QIoROLu7N+O/0
HO+xzEvzDszHW6repobZpVg1SWGfZ9/QQzARryioYIZ8h0Fi46jLrJmR6/r15orEog0JWkDDbV1d
Ih4B9o2+LuNVBcnlN3IZFRnuZuBFeVtAt3jvj428MDttjolooiPrDedspZ27VxZIl3swHG/LsBzu
7d4GNqDIgyeeMJB7sqH/XLoiAUtMKr+qXtx0arB/dhAit4NxBO5w+OQbWpzajPOTNZjjt9oYv5os
GF6TGIfpBXgtQCkYhGuOz/DAK9Vtl48F1J+mAwrq+WOBwR7MmW729rFAkM4APrRRwwSupmMuGv/B
tXQt/WBfILXoP3SJ4z/UWmTSqlDRmOW4bXtpbN/n6RONUVSK85GtAGndlgJowK3HDVhj0zuKiFEp
dTDcsl3TRcjHveHZblEUQ/F4l2WnKQCWgdagCIkKuZU/Qh6ZzE5CUT3B6epyFa9g8SYqE2hu6o+r
rMa+D+1HJMMVyg0UuDFAGsxfbBVhH56a91yzXJgcvMN9hEQ7nvmg+DDafP8e4co+W6PyLNwNLOuB
UYdaEY7PUc9CvRIqy4B11MaaTOTn23lgiZMoy/sHaiMLePKP+OAAoH+ghB0XgxA4+YAxx7cOdMXY
INw1XnpQJgrMbZYNq55n2RcoJt5NCoBRvwah8pQyDpzgtLHDPPkRBebnvs7MV2Qb2aoOpfMUNP20
kZPb3OVgKgJAHkVpgivkmsaoPNpsLeqUHwgACZzqKq2y5CVI0vyccT/ekL9pTOQLhO/eKMiSQLI9
eySkj1lGwdZqbagk4jAp93Mfdc65eg1RwNnhuPCrhKzXxgCgGv/vqrwdUy9ZN3ogt6cz4GLTpwKM
gNgrmScrA9kPgCQ+UqldcRsYzm1qFP4TG+vuqc/XmTbI07v8guPc6LZsA+8pTNoHOUyroebFk2/G
2U1WVo9kSe2ylb1Bbre5x70gfxpEAkSGz+1j43TF05Rl3d5EnfuGJgSiUbtUNck5m7zyJnOdAZhi
L9/6ePl3NqEhyhsIGQzrTDudfPpSsuJnK1yey1UOAq9Vr3pjZXaNebAJm+Qda5TCPlQad+RGjn9I
64qtTI1UoobivWIyD53JgWWqz5WVlw/5hEMVhRSglwdrVB2mgBoLHMtpAmJqyIyFJiAGegJ70cZG
t+jVT1lKVB7qwEkP0OiHeX9rzkvRNFoPtdA/Q/OHtDSbHCTJba8MTlZo+L80iw85cx98j/8thOb+
i7h/EcLA3LLHBvbyL2KXy7YTHtur2f7rJ/2wTD1crG50ToEFVixQJXdn6lEjfBuSubqhHvkq5Ya7
rM2fF9eHqcvAh6kUh8c9DluXlb0YdC+B9b1PUq7JcFHaofnjuG6o9//ja6pw40BY4lgH3X8sB4Uk
H3Td6bC1AnNYN5KHf/Q93nrKMfohfQ6NkaZ8Zag93/SjHG/d0cqPuL1Wh8xM/LtCyZt8aC/C63dQ
9AH9VlIB+Vwbmp6JH8LJ8MFlx/F9l9qDsTkKwna7qgYzvJP5Z/CRFVA38R6ymPdfa099Ubjh/REW
HCIWMhIPeGsZdxFS9FBj+7MJIF17ZSJOruPrB+9iUk8ambEecBvbMN7xcUUzOaSOxtXbfJChwe+C
8XYtutbykZgYuL8FcSXK7MByd6I6o7548LFheAGPY30x8Sq6JjdFMZf9xBuuP9eiWUHM1pGDSgqh
C9dQrBxtevzF917bVc/GCBIB4ebhFlnL8tkKAmsvwTYxz21L/62OjeaCPjs9Q+sSWud6rhXiVCly
A5x36LkgwkhwY/T/KKYi/OZa3i20xJMX4fFsN6GI8oTTLoa7q1uBm8Vl3yy1U3Ehvsl+dNdV13s3
VWtC5BnkrRucda3x4BzxWAWbbGjiuYOD0/AO+cH8hjO+XVxQ/wtBbMm3TSHyG4qiwciUQj98x+Pi
MyTggGGGl4gMYmF3FJfXeCr7tl+sKY6W01z557D0n5apLPWrO57uPcEgPIUTTxvHLdi2jNO1D10X
L3zT0G7xfgSZDO2kRhrFMG662gMBL0RLNqrOcY9i/YAX/iCTu4+R4Fd94n5oHeZAlEdsGtTknCnO
BV/u1a5M99B7nq+P1ruh3Hh8w1Gp/RmCh/jy2p2EWEKjPuc2JIKzRIozmf+PsytrkhNntr+ICBAg
4LWofenqxe32+IWYmW8Gse/rr79HSblVrvF898Z9sELKTIlydzUI5clzeLb2eCG+6aZwTlNRdkBb
ltD/qDlYRqI+OTYDCoTxPC9QnxkkoExC2aqFjx22k/l7Dt5rn9ted1WxVdndYkH6Z3w0wjgsJAvQ
TInXTTqAm0KWujOg4Y8jAMjJRZ/K8+gOv0fQz4ZKOxonb29NH2r3Q/JSHIX8akgOCuFaYh8i1OCO
HUgHQAIXJOee40XZzb9mkjk9xaEvMueyW5uQRKOINB/BvA6Y8Oh4YHpaaa4Xv4jAidfe4IYXangC
rri1Yerl1nJ74M+aqQ13ZZUEB9E3LhBVkIYEbDIBhSBr+xMKAqsAdBDoupWGBKlyLeOycNlGd/BZ
ybMYKf5ujOLsDqnVGUkyg9U9yiIS59wJ1IeZGSo97oye1ToQaYNb6xlEd3BEwneuE7CDwbw3Qhvj
FaR9rRxUPtVBZ2w6etYDiX/pUH17oZDQG6aznGDSxkEFk3fSsEPNa+OocOBDUuGgNwHJVmwUwUZh
w6lHcawABQsAdcW4qnrgSWuX+8jnF6dSFl+ohmyMCjB+5UZ93y06cDooOBUzipPlCioY2Y7TgO31
7sH+uGgmr343LdKzbToMyXPegkO/h6ZciY42QGLOAu0AfvNLR0Bw8e/PGOkaHG58ZODVcqqt21vu
akFU9vXfcWKBNUkp3pPjAVL5gLz8nBvqQbGlEYE271ZBch/wO7xyGE/WrFVHHAyMJ2pKMxlPaWze
hlMBUFhSis2DnYY0gWIfhmqlGpog1YrcEIH3x16D3pa8GHIQt0vQ8Fc2FcLLyQ8ZL46N/FuLO1CO
xQ4g8zTM5R/h1EdgmKPx0h0r429Wtf2WbPrI9m4TDXvRo670To6SxsDPVCeQXNyEKX9lYwPyUs77
ryLVxNr0us3I7Ra3DdQvqBKFBCITm7Z3nEcHxalgEPFsmjg0cXLx03wtifEAj+QqFcqPllXUXKSM
aigUZi3Uot0hNXxA2ZqzkxjNeSoDtjWD4C8yqQY0Y81ZDalnywlNqYkNygWAaZeLKIcaPsydgdYA
YWeIYjm5AF1WBZONhsoR4k1qBXq6bpPnlbaOu9k51qgrPRhD0m+ZqHpsQuqT3Tvpn3WGtxGwK7ov
XQ4F68D1ui1eBPsP5pSnRlb5UwSA9cP+9gdk5NDV+QQME1R4QQ3/K2C4JwDxA+6YUMQEQ24SUW9A
d+qegj70Th7Ow040dCCKBDbCT0+A87/DALYmFUIzqAGgOd8VHnTacVzLfWZAQ6ONPey7J0hzoibH
/sB/5WJaLPpP441/tJDJ+CJQnLKzzHw4QAM5fUmtFDhdGWFpf3UAIf6Bo4fA5y0OaqKhCY4s7Pt1
kYvsfSodbc88w/JpGIOW8dTENgOdt56+syQaL1MZ/oeckP9MnxsXGSw50wvb6K0zOagb2+ydTAXY
nFMTLAIaONQTHnyxcV55iWQpo1WO2IUMabZrZRGkm3naQRgJGOqld8hAJcTn3sdjEMpNEpkITfNw
2yNNvV4wikPf3cYEPQQDTIPks/v9xpLpuQB/UfUYkonjfkI2EEcBPyrKtAalDpoTOFuyUcNH6wro
SHCmUSSy6lq42l0Z2sNCFAbRvOBuoQG7P3sRBgELTQ5weT6vIpbkzxAJ8PDSy4Pr0Mf1aRniFCkA
zrK6xdSsx3GujLG9DDT+JfF91n3/MaXD9G1A3T9wpumXotbtpzkZgYKS9qbQm402NTNkEDCcfoQJ
p7SfRDd+x2l2fyo7HduspCqeIivAe30Wm8d0tA9kt0QSQTgm8T4a6J+eOp5DrtUooMgq62dj22Hb
rO/bhThKlyIaCejDF+KoOk4OJUjaXr0xqd5yI9tRHW2PEkGQTzXeUnRLa4iItdtxmIsP00tiP/Ys
cTRQfIZdbpGtFYUKN5phl9fd1yCwcCBF9CkL5St1jRJ8NhPw9SKF9AsUBsdnasa8AAU/iKStZHoW
NhoyQxoaIgctThPuQlFNuUMBT4STrR9xDDnoq2Utk8hs2+C+rb3hySnn7txAmEyLpvYI/rvuTCb8
SvDtd/EnELsebuA0xonEvNPb/CuNHuKUjRy0VKL1kZ+3Nk5X5XpWOCI1TO6lq+Z4XbJ8hH/EqMvQ
5bU4/UprL5+LPqJaRjhf8tirRACsc5nr0ErOnyO9Si6QYG1f23gSl8m2nns9RfmTbIJwqDZFVDcb
GnJuN6+ZKJ9tK7xNYsC7XQRny6Q6BkM093pvNciTeGpseRxPvRLnvBB8dp7MAalYsoeaGUOejEJG
s6iWeQLsJT91PyepFQO3kTrSAXZ/ctm7KRSjAgdaly6RJBwoo8zc3dmWLoWjQBcfRs3skEhHxj9A
0j5pD3idRzWWmZi+gZfPZQg1HxPKUfCaMtdHQ+Wl4P/nXFASOah1K/YMUJ3NSLmQWFIZobQB9KjS
uFAEE5Vw2jSo/0Dp2kYxECsHRQs5mWz/6ihlJUUzgxQtQqquRgXaACDmhspIswtDsQuIu3izqbVE
P9pd3r+aODpEEWsU/RG6WrwC2hnHEw2ez3YtPieOqeH8HhVhu0wsUCz+bDbuF13bxUUDreoCJRhD
7ITDmsb9JHZTm03HWQ+RzkYpbgdEueyyRvwn4qGOGkNpSz2tXwu5BISOUQsZ9flmCVyMn4sbM1hy
+8apfbqWuqqKy4FmReU+/jvFrONS8oxnxwfvrw6KbidqTC8A2j9O+nKTxMgY1jzRkViCxMjJJhd1
mQD3zrYFQXjUgpp7GdJ8FBzNmq/W44OOtz69KMsNBxx3RZ7FqIJ6YGhPd4t4UYRJOJPaFTgM2lPg
3XUpnIx6FffbYZy/jwLZQSYxYdTrIiQAlY0BgjI7LDmQSdnVsJfz1fBXIWT7P8TRp5BXhIDxP66Y
lWGBhLG8mg3xBL+zRbxBHal+4dlvNaopFtJnU/Lo09AAWwqURjxoAEqvctAkz/qmLDzXNQb1oMaH
QhtqOUULJofYOhB9HzXE1ud8Uvop20MIDVHismalYy7zO8DKFyJAFZuUdrdOrd7bo+IbCqHG/Foj
YXDRdTwYU1Njv0FJTvhgi5yk0Ln22nTRK9nnzK42yVDXhykLNZDx78jsVkO/d1rQPWXAuPwGErZT
hDeGL0no9Gd8E3EuT6vW3bDCiVp4dXFG9DLHJpBNuBoOV1GZw50Bldh19IGipyXeHYN210BrbVvI
ZXXw1CH7FX9N5iBFvXyTrucCf86aXYL+Mamz7VRG2tqdnPwtsGogxK1lMBp58Wa1YljXWmVtKUBg
i3hFidq+sebijUwJg7ZE3mnunoZGnAxnx+S/0YiaXMp9uCjXOdGS82y6h8IG4yh5i3GonssCO8jU
+y13QSk9EwmLaEBGDzWWcruMnQiFaBmrwbDKcmQl2hK7Fhw9vRDHSgv+5WR0xJXIVkJJQgySVUXT
Ihfn+jQfyU/2JIHgjgQSb8m2MLzIizCgfnxlowvh9rhOcVhql6hoSII5OIEuKDjRsDVmqR1OLbkW
P/eSjVbrMzgjfsx5mEhDZrbTTrfDL307IZsoG+jP2TisAYwFdBrNhoOw+GYLrRgc2ovflKDtTms/
aKIuPAvlWOSH/sm08rTOWzfZYB1dPFmWZkZ1/zHDu0gO7jJ0yUMxXgHazMV457/rRtCnMX21lAux
LtQB8A+hW+6aC8BS6+xq1WMKTKeTXmbZUE8NIVxtgfAO2CWKK3tuDivqCjCduXqQHReHFuz7CqIh
ajm1CPUA9IPeQJdc9TiFtLm8VuS+sdDLzw+RD9ekeLUs9WIw7I45dOKZy9t51XiTA9TIYO2R932n
kW0VzmWwdQuZx2z8O+DY6zhp392Cye2Cf5NmLMF1Ml2wCwRNQ/sKKEm5ouRtqtuXrkrdr7mwra0u
uu5AEWUIkRl6l/2MsPLJ2joFu4+g92FsBy5xbDmPa+ga8qf2uKMz+9RhfO3UenOgIXTQ1oY1N+9V
GNsXLim7yQ79J44afBeEx/J9Q4fQ+kNYL+2ehYP/fwuz5Go0nVb7+aLDGLbLRcENeLuo+my0uLwo
hdUakgqmC12EpEnHVWAU00s8GQJEriX+SO3K+XBs79BGSYbTchwCjqkHmejPCJ6Cu6nKQndNQOWa
5WCi4DjcUwjkkeGUHHLa4IGUUjTUBGA613NzfqZZ0wiZlUGPv6mADD+q/2WhkaWoDW9B/Wczdz5k
ui65+aCDxmXTJb7oneaNLP2Y5b6mgSGSVNBUPAmfUYhRLPF9a5xEmM77ZO5aKW9irhv8D37vi9/p
u8KBJPEjCPo+/UuAlmmTL6z6FsDxwl2AB8arBgAHkBJ4NW0Q57SgZ/2zcOcjb2rtww1nbZPYhXHU
86J+njMIoVIEpAf8qUuCVygXP6dmHJ9LE+xH9Inpv6LFxa7HBvmZTEDgQtAcCJ+tCCCpFCL/v3ES
VNIGTmadRAd69ZUak5Ea0x4CMCB3xkrZqKe1cgp1fzUPsiA2dpMQlgShALQ7gUBhf3tjU+9JcmvR
3ZKyXF6mxYeMD9/IBLyvTNQ7gfnkGPbfeFOo9yTUtWh2hWWeUDBLIQWDLU64pbs25Ctwz1d39rtx
UUPmOo6e6AGx3OKbzPnnA2JgkMuyB+9YGqYP5nHxpGBdfEoEilAdEyQO2g9cmIwDR1aIqgRpqwso
GSLlVuHp73d4UupPTQBdi5gP0daoRQkKbadLLrk3bsOhb46LLW5Red9AkXFIwLWw2IDHTrcaXoUB
GTOf/zt9NnKg/2CH80zX0HXT8Rym694jr7slWhBYjW147XsAE3NH61dJAUxYxni2aeW5f2aGmrbl
YDPFg8NjvqNN5dqE3B+O+0emnZcu+W3LAgxS2L2/GD2GbfuouXlBZck7ggkQJEBhBf4VOtANdrRG
Ljfx1YyHBRYowsNaXg15XMsVlxC1+3hSz9lvDz3L7PPfRIOj7xzSAY/epsrfxihPt0wT2kmbrQDw
kbLut5UUOyFjqZWAHyThirzKTkNqLGO8NlXGntkEhcpk/j5UnthZLTd3tua5vznWBqc/9moSDV7D
rBK1zBI6Rvgxkb+C1MV4JYvJsRUEKTCO52RA5kL1MBGZuSJs2iCFR6yu+8uewgi0mWkJ2ttRd3wN
CeANGausjq7g/IyuSB8aOwHILG7EsC3RaZ1GF73pfLKNnofDqDQBHRBQNE/UoKba8mfQ+G8AjynZ
Csf9Nw8KL3Fk6nSnmRwUrXvNdEiK+m2x4Vc3PdEMnKEFPgrBnPXjMi5oEdIkARJGVFAS1cpmDzrl
8Kn3yltT48Uu6BokXmGJQrySIgONrnwvXcmDvXVZioNIgJXHxvg9bqvhCDYMd41c+PTdGp2j3ujF
O3jNhmM0gA+QlJCkvfewQ26Q/t+RyJ1rodgYJ6j6EblQKGXqBVgRBxBakbcM6+ClYMNKtwPtlaFg
Q88HdghaZ1o7oR75vEQVwjaOQBjCsQGi7JgwSiTGzLw2QZjRojhXFk207oALlVEABfRQa/bp3GW+
lmb2QUiN87GLBvBCNO2WhpMRznvm4NdaDI39henTcEYtMBBZcgg6xfxl1PQlVoswP526VYO87isF
DCz+1pd6cKHF6FJZ2UL3S3cupB5HzeSFc7zukPDl9jpB/a3fgMHgCqRCe3UZMk7gWDmSSWcDtJI0
sASeIMC32GzBQPssmwJ6fCekGo5kyjvc4cY2yvaBp/skl5clgFjpU2pcy9CYUAk45xswyHKIwUK6
gTuWvjKGFLVTgNV9BL05n7kkwndykJjPOVjkDSAfC981xzuvLb00Vx+hNwnu/PEDP+75TEzhaq47
sAFPXYutNCNPkx2qbEE81nvOxg4YsjitJLSiBse9xaUopgLIY5yekTcsrWgXcRu0GbGYd04egZZK
i/WvQWYfHVnXoqOYzxesGp70YESNXVSPPlXCTI2x5+OUf3RtlgEF38/b5d0kki8s9Ciixko14Nga
yL5szFbePunVxTSnJwcy1nsbibQDYIYXVZgzcYacNZXh6BBrOgCIuHhVeU45JAkE1iwvvFQyQzsL
fHm6DkQMDcrCr6a8eVCvrCKk0sN+69hpbi1ecnSoQA5cIL1ULNkDowYRDEfdMQ1VI4rcAmEbLiFP
nQ+iAI9fMPctK3yNgbysIakI2QyFvgVvET/0KGo596QoIe2lUQ85CD7QzZys39iZNq9UjEfiEmoM
3BsEc5nW+jkOwNYjJPneTDvCUTPTwXWBETWW3f7RNO58BlIYW8DAnrd5VP9HdNm7E/V4yvIm0vGC
Ry3VwsKmmcjH6U0CjrcuD86uhm9AbObju4EyLpwq6OM78kq33ixtLUCrxzZh7lYVxqk6uTQcZ9Bh
yJI65e7NDpzUo4bfpXTc1dbZAdjQbuFqJord8VWw2GY2IijlxJAYmyPRb+Ic8jfp3FQM9WzSKN3V
nHwHFybfkymxTNzIUU2dnkVgrVUY9QJUCRgxLii/L9Q0Wf1WDkW9j6Wpo5sXOdS38DNk+a6p7x7F
Dah3qbseLM65w46Q7GDHTPa6TuMZVKvQbVSX/K1ITOQd21/454i0i+Qqd91lrbtl1TJFll/DiGvb
xyvdTadocHsfeyy0D36WDyINIchA6efOmd4B/ec7ZaIeNaQ3RFMX7zQ8xooJNCC2yCBiqIGKWANt
3VMz5kj+JN8bEAS9s2HonvEz+0JWJFQ96H1mIei1ePFRzVa6idwq3ZNXdyAGPqBAHae5gJZ73iuD
Gt1KYLuA91u8FtML8vIyDOby59GJoTAgX6HJq+KYPePNA0UpUNHNk42Ia9yCMjqbDa45cZVUPw8h
RydPboMri1ER6cvg1uHpCuqpdnIpY6CkeRAV7gFCLhYySzzd3BQEIXMhZsnQ5g8TpJaJt4NIPYjG
gzS8hSWaDYsL3NbIfeMAAaMiVoKLjNQo6g9l0+3BXQ1G3mwWuW+1+DJGyfH9OouRFsI+FyVuNjLf
k52EQFxM2rF2HA0ADPTIVsfRh1ZaLfCGsCMfd4sYmRXkIPb45zRrqrQcwENE3nXV2mqNvq0F/spJ
ThvPJVROyQ0nQHSb2JiGQ563OhDOcj+qmsXIEv6qh0m9M0XXrEwxlRtFyffAv6ccipPvVyFDA2hV
grPFqANhYaPZXzSjz89jMmXQ4MUwi4X3XEbOroQKVO+n/V9A0Jdvuj0BKW2FX6Ma/P0U2UxWhDy3
BuVzORHCO9UGZMUznhk1/2LGSbO3rThcp/E8XRMuDtE4gRsBkL3hEukJQJNRVG6nHLyng2yA3oon
JCrQrRM8zshN0dTwpo9RNm68h5C5PTk6jlFBrme8B475u9MwcEbYw04b7fg7i5tyDaB9+eQVOAio
3PajgmK2LILlqN5ATzV3NnPy/CGxQ98OLfsx+C7ucwHwyd4v9atrTDzAn5+63K9i1NLQxPvzVi5S
F6jXxc8DWtjyPQMZ/tKPh264ZG6bvUTHRVunDEEBMIvvQcfKzQiGl1NftPbVMiDebJo1KiK1pPTb
DgSrqeRWRakK209NBiVVSbcqG+pRM7vx1KzUmKYxwwaM8ceMX017sJVx+JyAb+oaZkN+qiBA6DNe
WR/gOQo3gZPrew0iEx/1lH01h8TAsYZWfIHCGj5+I64d5AN2iSSwdFMHzJiyR00DZqX1aLJ+4chc
qDCJ7lIxXap5i7vTdmx0gOH7XOqOUVNPeYQzEdTJiGF6dqNTB8joSzlM9csPCw3spmxeWuRhZQxZ
Bhk43WbRgMxe5qiYn9bxYvfd6606ZPKtA0/2pPOuJBk79HN5mpzpyZAmZYcAL1sHeWmtO7xlo3og
9C4FC1vI5swcTPeWefCwWwaEHISKlDSloYcKB7xBtuZ7O+n54qWEK3l5CnFp8sao8yo90NZIVel4
LNMDN4TrLy8MQLgcqmYCSV3spPNXDQTeaxBC2Fc2GtbSWEy8oNIYsgWfdg/qgxerFD5FKfvY5t4u
mRIwlsnpyhF3wvanqDE3jZvzPSu0b21gMrF1gjo+uVlhZ+8jZ7UPKkV8FhqXaZr7kxPkSbKHOECF
Yle9O46u5aQrIwKp4ZAGxWYMOWBjdhCuQL8F0uJRE4egtgE4tkEpFiSj+BhaiO2aodmvXTlkuNVs
ipyh5MiJxUdcgr7ILUR2oaE24lYNuNebCe3otwFSuDUkLCLjizBQ8w8auJ6tixiwzjpD+XHfO8L3
5Pl/PRrevG9lPkAeiWMHUsfuhrr4YNxcosi/hJIrplN/6lqhk61cy4o2k5zf4SzM3dDS5BZgqwGi
q4w3AR+wsavyKTwJqMpw/7HrUoCXOuFp6VYAdh0c5P5/Hcks7cObIqcwX7VwzMH7IABdykMcfs56
r/nYihfJunWY6aNU0zyV+uvUCDBizSa/cih5fR+wpcbZZTXj0EOvttBjac8MSiVH1A7PuwDvo896
BknBLJyHDy3p/9QB8PoL6/CsAsTVWbcRpKsiyAkaEjEgRwPAk2o0sQTlb6Ao0WUpTISszR6fEUTB
ckjVMlAasVaoRYsOZLOAnnpxIbbZlMZ1xvlTih0hsuMCz/GiMbUjNcuYXHfjzgICfbX4LMaZ3yf4
tlFUixO0k4pXNpquHAXklw9uIkBXsM0DsF6murFtpFYgc+NuYwqoK8+a3X/9hX0I+uDqhEm1SwiU
KiQn6DQH9gnscPaJhnceGs/5ts1AQUNhUZC/TVaISqXPeLL/cuaP6R0ORu4uYBvDawMRY+5ABVro
KzB/83NoFvQHDFkpT7dL8FLAaNvzDqo53oGNsQVlsoSHR0PLt1QFXZZ9t5sq84kb7q0wGkR32Yma
Yi55saI4cpORhtQjmxghoYrfBeZQXTT1qHF7W/jOWOViXY85mINXXj3F63iMoxM11dDceg+2YOTi
BOk4pM6rokT7EE7+lOlAn9sByNXlOneBy0yvjr8VqIiV4gOT60HDIcOOHuVxD9LhRjKmW+GOw+JQ
t/6hjP+O4hF6jsAXXVGn6V2zbDYuco1M645tXGMHJNkWcNpeX5omqEec6GIMIry11eCBdmejGPKa
g1v4cwRF3baAGP2qHSpMJH+vueneMdMPCpwYNIaRCPhdwWtHHpblau7yEeQgz6HRFcirSTyvCiF8
rouz9xP1VEO2ZQr+XrZtm0UHcBM/4JPIsACP6jJwj6P3iHgiLBELnD9ArvMnSl7dEzUpb2+9R1uk
2aBuQMW4ist/Dv73ubS83h9xB0cBnRw9xNqTl27CoOiWuwb9hS93huUuQX/3mbyhGHRvoYB6O2i9
d1S3Awqg0Pt7y9J/uKU4IfSo6hR5UjDA4uybirCXLrcYahFz60A2L8liVDhQ4Tb9VN0ecJycsz+h
DTrt3Azqk0rcK9b1yjdw6LHjMzTByCFSvjehh/dEJjFz75IH9RGnDn3i0yIQS/VLE1psphTFRAE0
1NMTN9gNEpcIxnmZdTX4hbzgPoN0TNu/u1pnPWem9hpKQKRhQYtgSlzUJbpVvCliMwy7q2ZDGIQO
Insx/FlVOPKig0cPkiw22HfaOxuF0UGktLcNDs+UiXqfdooiEzVybRWvJuUMB2RRfTR5b28pn/2Q
1Ka0dTE589lzdg+ZdvKpNHfFW7HFux0I5H9Oy6s4cniocV7RBUMjig5W43zFP+NLnBTWBluJaMvl
METpNihih9InbyOs5smYwBfsdMaXHrKFXyZIs8hIsoycP0PM1XuiyVk3Rf4EWc6DcFv9uTGgIVUJ
PIE6fdhQAWsMePDZjUNICuKdtfHbBnyLgf5G5axNFyOLVlXQa5SVsDgci7d2Vh9jXuqbBVO66Pdx
8MKvMmFPIDREcTs+n31RiFRhDYuDAKheZZeHVDdlPj+ASJuotE2bDijLcdtgTUahO+AvpW4XWwFI
HxBZQRhu6c1IGWob5blbiIxghx8PQ+0uugxKnEHpRjzYCu7V69IFJT05cvliRD1qdHoxUmNSdgAI
434KeZ0u5WsXhA5rJ65z92AFHaBuIQPfvpTFzCW4v4xYZl+QpS232Awkq4q0MsnPbY6jlR632MWl
g+AMTANy6lBMnrGlWYU2JatlzKVesRUi3TAlAPXiPSc8ObTVA0UbtnpqzDwc26wWH5kpYITo30n/
DtgdP4a0cVTzuJy8TKMJkHT7CyCMaBsGkKPc0g2np7tMFL8YmW0dPQJ+3jksPSj9unSybeyZ/Um0
IeiAx65+o8ZLovfU7rMLjZrJdXdNHZg+DZkM63EaZZiz80ImCCCLTVOhClFrIySioPB8hQDDlpyz
wXGWCWzhqhOsPJCNLqrjmJj10zbEiSNOfIU1nqfA49bW7jnqTS2cyrWJa+GoGp5c5Fq+DtsYMg86
aL2k7c5RdR2KhQ0xnfMy6CDcIeo12eo0RLYsdlcOYOvfoFH77KFu6rUd6/4ls/o31L4U3/A84btW
A99Tks05dgom/rSCvnrSxlZ/L8SArQtmF5U3QboXZBs0xBseXhTELE7LUNSrKHLLr0k62ZdgRO0W
rRZaE3L9YZjvaSg/ApDy0Mp1pnkbWhxVhrLJywHFRz1K7aH5xheHhsMD5E1SFEI3HLk8GRJzy2Sr
JdqMy3VRBCNeRWMY1TpzY6xsfRQXJ0vZsjQ5szDvt5ChclZd68TOGkXrxlOnZW/TPBi4P8gRLWU3
TX6Yi+iDLkQOWopBd3Ni3bWwuk0VRPHFLPG7NmQToOT0OKbaC5kGSItDw9IFxLHFs2St4qhndcUf
fW1MhwhMq9cOZ8hX0Hj3TwwYCgpQdq315t0gGuBlZKxaKIZwp+8GwtiqYPJ+fjgRjE8jKoH3ZsDq
E+gXbw3O8CXC6HNMPRVjjDj8cyEsoEwqlmxITt2v9xBH3gcbLRBWLn51KAGEdvKPBX4VZ9l2fyhq
qCvK4g+tse1N0ktIJh39qvFyUAwCRBuK4wlEeiV/Nc2BTtY/bBTXYre11uK+eaFgWkvNnT6vp2z/
fb0YmEgfGUyUeUEbmrM7GS0S1OK2WZ7CMdiScBYRti3CYuSILW27hEnFMaXA1UPzV81SU6n3s5OW
NNxwP9ZeeVTZxCIfIByW6zgm/znDiB1T1YGPDHpspcH2yrtkHGmMgvD7yazsUXZEHjkP+CO2R1qv
7tZk46HzNxRtmwpkhbF3GSKngkBZH4DHRxIMxJJMgHpRqUN7EDcpkH7f28lJTebGYAp4mKbctBRN
JluAAqZVELSAFn1eQwVzeXE1NImEgMb/enmUKWkDUmEq6m6WWurhY/zq4q07eqicZgCa//wxVLAz
jwa0CX/+5A9D9UkNL3mek6LbqfUoVv00yEG2gn6K/+pO5K/Bwq+BZsxgwMCrW7OyetAvtvL90YxG
0JfSWGOtBepOaaXmbmxQ1BKr1Z3uZ5PZ+MxC0g8F6sFtwjLmcu0g1kCVukwjgzPyUmypqy6ObV01
SslROWVZfZkyWRXeS6fR2QQZvrxOPj9V8dx/MQ138kE06OA7ieGUoDCNsQrqhnKYpKw5Q6MlAlmV
1n+xIi9+w0E8+aiRi9V9CzErUDeBY3eYJG1DV5gv1Mw8+NABOj4pUyxVt+0wvmqTZr4MvKqeY/a3
8jvYB2Hfmj4rU91q9WFuPTBDhvptZQbu2S1eu1CwJtehYHCB9etscD0kL/EJyGG5Ll+BeqDfkw3i
BxWkHemk0YMi6YQSmQpnfhG05lw8qpdxl0fWyQwsHICBYa1aqTEZI9abJ0+MGjzpuizK5nRnohBq
DLkC9ZZgCpqn0NrdzosMzzNXYfHVrmcPG7wC+w7gKaDBMtojwJXFYKw4tNk2eH13z1bCi/Loghdj
C0qNEFVVzMjeUmOZrc/gv9QgdLEGXR1I5SeI/JwFnqpnt2XuJuskp4Gm3WzKmw9Z3K8oMAxncDk4
JiAxgE31KwqKgW0o15bXF2cg12mFxVujLH5lWiPfdLSH7V38X/Swh7C43L3S7hYECJXEyHJzhULF
bGO0KJdb9szkD9pIHLDTeCrTIng2WmQd6zJbRlY3B89Tg1twpTMU5MkIakwDyBrDwz5b2RKPoU60
sgyfprmO6z072pgc2RD/RSaKtXp87W2m+ctIXoF6YZtseJ+xH99i6C65K/Wcy0bw8XYtNrL02KPn
nDMaoW9ouBeo56b9aYsmCC70iWcjrWrbEK5sOAS5orxe0diMDHRHWzt7udxg0JA8vayW0Gpmrjxg
CLc8nfLnHsqtKKNqnS1SuEArWmUPGv9tHjPjN9scKp9HRvPKB6PZzlPRnD27M49lWeo7vW70AxC4
k89HfUe4nAWcU2W2P2emjmpYYHWgONlcjWK+i4hwAu6PMoImfEaEDU/8dgaTtYJycDaEwHVJ5AfB
QTw9iID6SYYtxdyQHxIochcZmwGIYa3pSa2Dt5gR0tpUeQ3iCOYbkKY6ucN8a+wxAX2pGk8O604A
alOY+Rl7N8tEtl2LSKN0BFp307UWVA2iyDi3NsQ19Ww8kokaCBkALyAbzXKAyKK4EoKCh9Loj3e2
pQsuz2w3lAD8vuCl7Xd6A84KiJ1l4XRw8D22L2T72RGmYdS+jpItTAaD1QMalx1+Z42O4jR7EBuI
CECg1anbA81cXsYNoDd7D4ohd/WeAOfgLTJqgQB1oAeyVIt2HvQ+88wbUW88aygSdfT+7KHG8TQY
4idbWAxn8gZt0OMmgYZ6MyQqUV1kDWsaQu4Rv1wVWIn3qaiLczk6Zbf2sDtaxRF0eDVJtpPiZRIS
RwOEyIxQvwS5LTdLpb4FqxqHFLURPTHHdPCsc9M/y3qHv436D5RBt9DAnOxdwdoIC4Fuu8R2c4Ic
UgXmbaPcxcBSAQkIVm7yhgWIrFcTSoL30Jl6jWiIn+DNTTGoyzbA0BVaa3J4EMDY34AMeGUB3FjS
YDmAWByoO7gjjrhwMDWuBAMX9jImVwLQZoYX9xYCcE23Dfs8hoI2mgBfeVBPW02xonHXVQFHbiTT
D53OV+QOghSpr1o+0JeumjldAxv0IAQwzCtnOKfB5gY0lJhD3tg5ABXSMSW48TpZcw9G/OGg6Qul
xxikDfgLK3MngFDhbhqcDBCobFmYxSshPKCsyVhLnMLjOJgBVCBPEuIwiObQUDnU5AfbstZgWtNa
2Kwu5zeUXEkVmbp48wTb2k6SHaPof0j7rua4ca3bX8QqMJOvnZOktmVb9rywHGZIMOeAX38XNmSh
3WOf75y6LyhgJ7JbLRJh77WW8OKafdOiiABdU0HsSqqB2rK2NxqQtFjjajA9sWWst8ClaPNG+cc2
pltDh+pBGYKaAhvRK98fqi1t5qvde7VxT5v9qvsvnWFG0R7fzulfRnK2ZubzgtM22RWtfZL5xAed
xRHK70oPsRR1ALCOLVtSYJKPb5oSj926QZcsaawyRKR3xT0HrHPCWt8ptHHhAxnBfU1wI64HgEF+
czIsLgzLRNLbbQIc6TPGv88Z0IZv9aQpQeuLvSQcO9IT2vdxZGQv5mf1QFZP7bsEPXqeN273ghX0
tNdPaf2cv5OFmbme/BGHYTlOkDtrAjZDY9abqY3bckVCav7XMZOoctr9/4phSqw5MqJbyKb6gP0/
LE0iYzhrFpQ7ThXS/heyoeiWdZ2lpiJlIYIV7Ua9/0mG9/drPMXNIpleirzAvm/vHmn7U2+WLhHg
KuvA7bdaAWSrnxuqv908pb3Ve40zN6CdaodlF5RjfgyzOjj7smk8w79pfifjHLmBqMIDbtCfjP9z
vDHgu7H1OwBB/7zYDGKSubCab1OZvW8kEVIlG+r5FnA+qVeHFsjFHctfaxlKysF+dGfIcmR/jlF8
JDk1FM8kTiUag+akOYLF8KRDUS8HFv2uHfIBBeaAau+sDZdHsqXbYr52gwwU4P0ztVm6zUlDRqpL
4EBZgc30W3sZhL856UA3gZUPUuRRfZkgl8vjIsdrETjsHeBMfmEF45IgrM5D8codRmMiBRurl3Iu
AB8h2cWU3033t36kJ2dXlIu71uRiwIgaTmBYQgH7suEhsvgJdJzgxhV0eBtKZHISUDMR4jhSFkfQ
TFCfxOQGyDZjO83edxIR6DjJlbW2U5FRPpjwnZb+K6aXp49BhSNnfU8UU7vM8qV7NeQJMJZoOPul
btzY5WuXxtQgvwCEJKSJgF57pnE8M2Nbzvz7nV1ZWUCc0cICWKP7V1QS03auPhBCnoaeB48d2E/l
oHFCAOtRLyii3TRi6UAKM/SYv0pzHP75OYiXSFhE4AIye+F2+D/xnBqo7xVwfeJ63NDNpbUfJzv1
kcIWWfgrul19Q/ojUe/mE6uPSOZZMVtIH0VQMiqQtvg69fYLbCAbY3YewbEAKnjeoWrZyfBORBW2
0rC5m/sLScnSMZL8vHCgrq5JCMIaJJKDXU60KHgGPfJ0LpxoAWsypnBh0uK/hyZpXhwN+yoH8bsS
6ikeTf2aYvYAf5eG23tHGjfB176rxMWo8mYtUOK44ajzOs/ybDcL3BE76m9j6lFjDy24d0IAIUul
bshNSN87mR6W3lxuQRCKcsk3O3Bx44TL75Ha67Fx3OYp8wqk+TZIOvXz4AWAEeV4pQkgCol65CHU
kqQH63Iqy08bxwEhHLi1MWcDricJAx5l5yy1ACAzuNhn5xngdXFwoQxTMiQhtg2BxLLYr4YDaLW3
0QKCwgAAsQcwKF9vylcmWR2mQeJ+NdFy8mAED4ca4G6fZhvR9MUXUY6nqrK9H8jN/GSV5vRpNDN3
OzqedQaIOXtIxoWBCA8A16glLdVaq8IZcoWCqQV7ZG1x1Ouv2RnYxcTWCsvL9pLElrVxUDX3KU/y
fywkkPxTN8CmB7Ibvse/OmMaX4qhbDfZ0I9P/VyamPgDW7QVRQKio2oTzyNY935DDgZA6umhwfn1
ekxMScyHxTCqe34SiJFLY3mTUt8r3oi+6sKY1nQRCvjbK8mL6PtQF34LQEOKQvdBQ0VKpm5BGpby
IlqtIkgeMx1L3wfdqvYlE5JpE629+1x0IS6/Mq24v9rbd6Ij63jK+O0D01BrKWiEuoqj8LBQfPtU
+mLqz9DQZ3u70M3fRsfSt3rzbelA+sMCGRo0Rq0EO31D5IiRW4JKNGTQSlGmETQUmAbhbaiu0qn+
CDzqV6QN8rsDBwFSC070PGTIATblQYygNEX2N4oOJYhBM1rNuKOxS5VBv9r8S02WcRg8mDKOciEZ
6j9Rwkgxf7VBNl109kFoBAqTUJWHqHqQCTVH+fJ+trDw1hUiQoq7qLb2hTcUq/s6k7wtAICX+dg5
In8bPNGMLcCwsJtwBmhAnWOKAwxtdT83H4y61JBRUyCNhe4tTlNURFGX1EORvWfgr9lFJgr4XAmt
bMkZPfXuZEbq9khKlDYAlh32vdsj6QwjbUdDJIq9hqLh/4/MASXnpsXOE5aZ82tOMqBpjVOyfCOJ
Sjk2pFJbtABR6W484hyZM1kHSoE4bgsk4r/lN+OMPbncxLBTMFRMNb5XW5I/tbxt9uGcvAvGSNKq
SPYo1SX1jXQaUciL92RkbENAFa/4uHWQ9v2U1IDqiOOicFZ+VX+pUW9+JBlpqYkiq9p4KDbd3ClS
0c+HAntSK21MPcOWNUqvVzABb5wGXlMn7+aCiy3hoRox6NxWeRV+Z9jN2pFs7vzhPEi0VerdyQD0
DA/lF9SgQp4XB0cS4YL993ZCptGCVPAtjX3XjvaiG4dkK3JQHd3r78djN5Q70Vnxx0h00dY3h+bg
THXzBQjCoBBZABJRsfpcojBsXY528wUMIRPqmGz22IJk+j1gUt/jYDF49INmnpadMVXIkMYuoL8v
c6c4p264YdgoP9KoBHYQMm2kYilQoD65ll+tlEoKJykkDclw2BFhXuSx+TDEw14NSWOUTXk2rOyn
NzneRDcAFeujPg4xhVOD17zxAfh0Fz03sMVDV1ORSc/pmsqU7k5UeDyKLi626iIy5k145arvmYzU
namPKC+qP6H8PlJMr48qRGJznK93mKAYY4/8YQUiSmC/ucQTDbOQI6U7qXakoYYUILbDSqfwE+Dq
STBSre4Kj69q8GHtlA1p2jT63LS2v9N7wNSjHV8kmeMxFXV4dr3tGOut4Ju944ov+ElpFZlr7zuF
vsDvwkbgK1vVLJ43LASvpCZ/BLb/341tG1uS33NIajtS3/nqIfWIrJJ6MqiQD4A7uWay1LYkw6E2
kjy1WvuRLGTpcztV8SXIXOcZDAcNUgvaej9R+WXhmme7KAGF3GZ5K3NVtvg3DU9jZL4zkS3+wJJm
iwp5o9p2AxCWwjjBioXwFDzRKHUiSXioKSQpjrYzRmRTrZCrPIJSrF2bSyLM9msG/MkQIF0n9SxI
A/F8MwSR1DM4KnCYZfArIQWPDgALVxo0WGEKg5AY0nt8YTUGv9AxKMPyoCGOqecU1V8jKtxQl4d6
1AEVBj+XbIBJizY8SKfN3VrOddg1t4Rx0nKggdjnKME8QLo3vGl31ohsmrjAEaFJu8223Hi2imk+
tekzyRkRKqB03UsBd4rs6iIGp8UUyZopKzM2Odh41lQplVTt/EA9VVKVtBLwVaqp2OqmzkoVX/3q
TQVY5E3axM+L9euy1WjHemfY4BdtxPwIgIL+6snGMqp6M9bLsDUdFD2sYgvUewC6QqZE2l+pIeOI
AwuwM8fuqBWZPzpIS88deUgIXzKMeQCIBwbkGQ8bIrQrIpvZcYCGngKlj2TGvHRYAdvfQm42pwAI
0oekQa40kpIWJKj14CetC7HC/gcgLr2+unLQs0hgy8A1ygggLClbjYDFAqUALPJoBOTlMFt7ngKH
lWRzbMZbmyGJ3Ebi1gP3e/8hAA/B1pfYCgtwUQV4P1ygErX483VpWl/qJMeQ9V61noAT8mCk2WoB
CjhfoRD/tSdlE7jCrvhbp1gkAua4J87NeCpyLEwx1k04e60PEGcISS1Q5LKy4qDYaNlvrQOOxykg
ZdvTklvgHl+MaW8Bs/cjDTF7m/bm6AFvUWpRtjrfDElrL6L9WH/XwTNZwUw3UfhRsRZdGagbS/BV
Yi4s75Fs7u6soPJmcvzt55x6EKuC+mJWSy49racVwxTgjQqA5+vv1g8kKyOwQ4H9/Pp79uWf/mrl
4AMHSEzhcSh6/3G0bf/RIYw8UCusezkkGWnDIG0fkG+xIrl2oGEIpDG5627sSBG73WgDrqYwD67L
f9wZU8wpxqFENgEhVl56qbD1EwLrez8uvMFzCMRvToEUSWxXJY84283ZKpJdFqI6u64+JTxPHl07
dCYkICM7shbZkWQh6h5eHTAvdtZOs7gbEvqh6M2NDl1gerbG7KZc03dMCyT1rUxxDXSLMXy5+/LV
coq0AbT0det1lTY2u6QCHLahLMislqDBSW1dwBLkn8GRA6o2BsjkBCl4sWyoN5o925UWxz+r1Jp9
PT1qOwbEnHXe1yFyAqAgD60Nk+pkY8p5IrkOPGSd2JlpMaI8ykZxMcgQe3lgS+TY6ohEDhUmAI3f
7G5kN13l/TMWhUlFhWoMcu6a14tU2YQTqmWZO2vdl352aGsD+LxpUFx72VAP8FxfojjNTzRCZXd5
dZBxfbAaDpL7NzNSTHPzxVjwohv4XFxJVIccENPSVpj1h2jx4qN6iusS2rlF7mVX+fZWvwnogU4N
Pd/JxOwTRzJoTOplQYpSvVCmGNVXonxVvwrlFchcX4CGdBW81Z9EHTxlhoEJlhUAhD+awmqlxgno
MB6y2rbEqjLACVVX3jllLSxRlgoIE6kOrCYBTJ3db2hICuViD1N2dst+dxuMrsNtHFcvSSv2N9EW
f0TdQvgPr/+imczNtKqmmQ5NfxzbRi3LzfyHbGkc+xF+WOP3GxM3xSZUgzxQ1CflPcNO7lx7qyzA
3m9FT/xUvhsS2UwzODDSvtqDVA+4cW9y6pGM2fETw3E5Q3JocAnT3lpzCSwby2YYgTOTOW0B6GsM
bZzW3ihaH8tzklEzgmrpqfWn6qAVFIV8taI0kC+s/O7ikzUgGT9PUQYCWcDCx5t+ah1koqEBN70D
XFa7PHfsX8oB8HznTjZki9UjspNpTBqGs4AV0G6yHam1oR76lQ8XPaYeNYbfDlvhxJ0KqBXaWDnH
4fIDXDjudvIjcaIG3/2ErVU5BuD3WAASB4TTk2+ha3NLyD/OT4NXFUwd1nSrsUUx541aOQ0qtPSn
qNqJwunhzeVJo9zvL39nP9CNkSs1frQD2nl9iiSHpa+YL5GIcwolX+bN2LXyeQ/6vrOSBXfm5E4+
1CM19bTCyUCShtNoxMWkBhgT1FVS7YQ8d1QqOtYHndSWVmG8LitkAy+UGPfnNDalp8S4SbjtqWwm
/K6RF0cuOmHutwl0EwWvXH8AuGh+BvDEy1LjhYkclfHCJPszMT1TQ3TP1CNFBFiZU9ss6zv572wp
3JhYwQYUOMbqjzHvfN9uB6QQ5QVVpL0xAKEvC/gFO9vTvKOuM+fppSvsC1iT+oPHy4nLWle+Zp1Y
NgLJkGBNlT6LOXU4zpPmPs4S0s1kxjkAu8IUwFS2MN7pcG6I3zN4RFa8MBvz6Ey2uUKaawRslwn7
a0jiszd+jcIBNb57BCXmh9yy/cvNc4ueSuSGMjV7rR9c1APBnv+gesnHG1dtRq4dK2ykKcBWXZYe
hurar1fUN6IscPKIjQq8OAw8TNdNshgPpV/eNtOUOidPtActd4ckEisat+70DquE+vg717Y3zE3L
hYf0nl9ikjEQTWwdOH+zWDjyGFa2z94ZKNE5ald12V4G5c1wG/TSov4BG5EWMG1yz7JOqLizTrOJ
QkHUDqKrVEU8ACPHtTt/u2CpcfCbYmsFbmcDPg1GpKbejU8wDyw8a5WyRwXtKm66JGzAQG3aqLOI
QUAeY8F0btxxC/iYCtmLaJo+KB9p+KYkUy2nHimB6LW9k1MMUuJFopR37gbYzFZzMLTIMvVXmR3y
a9IH8fsSjPQXz12eGK+S90okqn6/GB14B6QFNQafBRYQQFTEoeCrHffM65KYNtikYdZlWX0NzWml
nTJziY5TmmFBb7dZtgZOW721uqUAMMzPINaAtzXKfNwj+ZHCTPyVb1XpdRxHhmdJVk4jaLtl0iNS
KC+jJA8wsJd1KFn5jkZLl9f2jrQ2sQo0TtetpyTtsG/908U1xjF4sIN5Z6NQ8agMlU8f8HKztG6z
66IYLBWF619N1PBfqx7lNKDQ6rYkU4pmKg6Gi3mwllWOlQJUIT1q0Rz2PvA1XBRyzuKR5CSyANEK
6jm7PcbyMj4Qr8wJOHvyl8GmOcdDoZ/3cQHylJUudbCkBodl854Mb9Tuwn7xYYaIUe7zJu1l4Luq
CtLqaHQZFZI0ZoEl5k35hYxANjrqT+sKd0l37ZpsBqvbr3Ub0vE2Yt2vAiPukKn0BniGLRqQeuOZ
TNBlWgHka/uhtLAL8StCGg1RVP2MwqPoSKNKTNgrB4Qd8hCB4L8lYWaU4tCpHHYrH1zAwMaY9zrV
Y9h7wcmRUHnIoJ9ANi0aJStdEIWskM+m7JwmDU/kRc1v5CR6i0v2JNJxSaaGdEXAJQJF6YzdseoM
3kX2RE2IbPKnYUd9M+pfpTY4sM5BOD9qQ1JaYzLsgbeNbYy3CEJ6edMg8DYxrc2dokOlGp5D6bLX
0cnDwKZfDeDRM064m4e2DzaLXSXPwqiR71YN04mGHQPsbzFOPxKHJc8kAhol0uAM69YiL8QPUoLw
J37uLCTMUAzyStrKPb9ZkFlbJdce1aI1QEBGYMAd3RzPImqayHrtaRkf2wSYHUjRIVn3ZnJnXDVR
uat5BQTat3g6qOgdSdTNgWjtI7eTfHUobad9cVR+c3tinl9ec/1zHg9HAM3jXUEvDNmksgEjBKDF
SAgebLxrohpJjuCVVyNSuEhjw1v/zVHHqeQ7ihQkuwnW6bg4R2zs9Z0pOd0YqQsV/hNvQSkHal77
xFBGcUrqnz0tMwExsmnNAbw80kQrWm8ICyUkzZ36f5LpqOSWjXH0X4U2wSQwGQmSiGuAcHDkQyc8
+uQUXn+sRsa2hds99nVTX8CbciFsHD+Y5uvbCGCOakQwOkmM53ReIE/O4lNVHVUdLHCDzt5o8WMI
kjkS3ZTP1p39NQNFZJOdOVbGSDLDcy5mAJ+qjepII/1Gppex6YwuUtEbpKz9fLPrF/2bkkR37n8M
yyJxxP+p0R+jOOz2jlhQFSQbc0R9kJANDdN4/ntOcnNLI4YtBiWnIZmRAw3/C1ns5A0QVWT41wvZ
GJOjjqOvbrmYngggA4HgaUbuDihDwjyPgOvjmMlmkbKe2eBHwjmFf6Zm8YZqH3bFRy1CPqOVbFQE
6mpVVqIgScTDstGyG/OpXcx+R9dB2vqmsQPsTTNAvGcciTkKtoQwSDR2yQ1OyR3UibbRLtQbw+hQ
2n51IAsS3bmSjGBPmjuoFO3yW5u30KS9u4N28FCxaztfCb7Ft0dMLKlLTQnsKX/hFxpUdVCPqJ71
vIvqDnbbbuYS1WHag3r3YThoKiusc7TZvYU5g6fgd6Hoco0rnitJuteFdfawDCMOXUX8pUaxDt/b
jsgAf4jGSpZkY40s3lTY0HkIc3MGsm9QLRNoBuBY+POX1kIqHllrP1Jq2WdeYu5Fwps4NI7EsIDB
CzOJdeU7zWlqueG95KDTrbJQXHiCZ8fi9sNHYeNwEgfF0d9A/cNKJP8750G3cpMw/1CLoNp1AHBG
hj3r9/HMBbATjRwlPACH2oKnJwfSdWEB9qgH1zgwcL96lQMoMKTLg9Ehbv2tGkvryE2Rp+tU6abI
uugRefLRI/W4kaLYCglsO5J1Ve2CfbPGPKysACmoDZVmANBV0Q6PrQygRBTBwHnMTo0p7DJhxkgR
lFDH4csWzHrgb5b3QRfiC8DSN3Ub7j3W8Quo0jpQmKNYzQTiyGXmL/fLUFpBZigtxKnT7AABd8KS
Vi9BB2spsWZMlpXfxiijkDMLmgsMVbfPMIl5IhE2s8Q+Y7671tOLBOg2edmB/lZOJchCxyAvGSOV
FjRqgxJowPIqpi35BQVO0O4S4NKBmycLKCYkp9Q5SoyjRtv+aqYtsGLOAIaEAo4hHIGtBVbnHVI3
BlQ7c1egsncOdsywG4BVufN0yIEbsi9r9+AtwjxR080inNWY2TWyC/suMAHAyjmQFN6stD2pbyxV
l/Sk0pbUC+2pDs5aaDd4rwAjKfb3seUdyMUWjrfyGqD66rOfYCmX/qLH+mALgEZI/ySNOjXqljrb
5ibSO9Qx0ViA53psow1ABLGj4RfRo25qHCU8pMtnkixlifrfZUYevNU3xp6EnQcao9WQgrIS6HHR
KoqLxyEqT54EdaQGB7nezfBO1ud4xf5nE/JY0h7IjjrqXRgaOm/XHKO8PRq1rxz+GD6PUVjUzhVY
huSOH/hknFMrb4iGFmZm5UprqEdqMqQhNVw66yFpkdQCZ21458dG7GSPLvtLW9yFaheGHUJ9N273
1bWxBUcZurqqyjOtVb4gm0NVX6miq25uvL3lNz8oX1fJlL5rkeTcigGMSVTL1QM2ARRBOE+uCRhl
NIYWW31VApihClsMEwo/NyR0UvzSdzifAou4pE5Njdw3d74sKlVW5AWcOn91Y6/iDc2yyyxMp6ca
uA9ApC5QJobTp7xqxsdEnk3R0LQYqLMxR9ySjLTazmb9e95ZAiyhP12ptxQANRnMWIXUSoqhLzi0
XoxMxKrYgwnUu4xZXoa7NvUDMLIue5GlQ7NBJY53UV2vzsSqWbi9NWfPrh8nCbDGQH4dJcuM/Aw8
q1ZmD1pq8qGQLe9Rgr6M72/+dEMqzGCr/8g3v6kblRvyL54QyF5q8F5b0x9dBbn7Udz4qB9Y5QKC
2oyXcNNKtBQnLwG74i3t327g+Ts1JI3nZfOFepGEWaFhHhd4mVU5iEjeZGTSFlh+qYgxB5RMw/8i
CxN4ugPqyHEl7dH0qLPqIzYbBV5nrDwyiaCT4KnTp0Z/Ur8T+h0ADhulkSk0HZLQTjc/k0W60DjD
7WwTEG1H4G1EISPr4zVyYfh+WaJujTNgjA0cJxyBeQT2cRpbvDXlCf77yQy7eD2a0/BYRu4mtu30
nd126bspTtJ3bYqPVJvXibdDDDRItgcYOnsgHZmyYPoczSw6KYthZAve2Ww5UAxqkNSOA9+wm3fq
Wi3WENsWyRLqYgb+Eo9REq6s2gJDFGodsHPqt0iXi8FFKGV+30Ehh9QjWd1g42Oxl/OdGSmZ9Opz
Z95PGfv2xxikyCYRrThjj25aDPgeDGTu2TOvNkY2g0vwbrzk2Y+AD+Iye81w7UT9YEksUyFHc9ti
agd2yC4ylc5rE3bJ8I2CutIc9lmOf+chxA927weiDZ/yzkQqWwyyAGMRspzXuSBhPDhgngvs90ii
flODNB92EVGa76IJPMGghGhXdlPbh5CyRAANne9twNmsDRoDtrt/KuwXn8/ArPY87H2OifOhqIJ2
q+lw52ZGDdI8PpHItbh3ybGxSSPi1S2t2dnZQ4+1hOTVpcZzXR9PBA8ZBJaJSceS17sBeXXXXqZM
8Yn1mGNjSDIkRsXXYvSfi2TCC1/KSTQ44HyMPfMDmSqRVFbIV1jbxojXYhdmwUoEbvSUrclgnOfk
ahg8f0h5u+1tqzr5Q/3Aavxu7TC/baI0bncjQGFXdwpT2pkhAHo5sLy2WksKGoL+5sW2rehAgYPZ
72+i985D6zL2cC+WNwPqlwfbA4VjjuLzJeM+OJl7/x1QknYjan8facQKIZ4i8NoClaZP1zyKcQo7
GD/I3mtd/91gjvEeCz15LgJ3UvQ9SGHrbBp2Jbb+U/xrgzlpyVl6IhfwJWDd4PnuNkpHvD8du3FP
1MxBAuxXIVzgz6JHsrYO/kGW17y1tBnqlIDdLu20G/XufO+GZKLDaN8/hgpYHmANX2QAxw0bQC1S
iY1upmlcgzRhOPKsQv00KcLSdcIDleV42NmsViR1qFt1SMa2hvJTPCFfuew4iplk8baq1qYuNS22
GNMI51tUxU0iLBGrByzwm82AKpRVg+KjcNnbMQqX8fbizRd/mIEExYBD3AlWfwmL+m8gwphXgSfl
dSqif0hsMtfbxMPkHd3Kzr+M2zBgxRHZLMidAKnMpmpLSdPi2C8Apn9wR5G9D5vFfG/31bmPGvsl
y1oOilXAzLp+1XwMQYoovNy8LHnALqioZKpHMj+zpjMLv2udFbXNNgxNExRNXXm16hekRYNvR+Yq
RgKNZbvddhZ4nJGMGqxv/rbF5O5rgHEdk2UEy4UTY9WJBgUkoIfR47mclAl4iaDI3gx/Y6JF1EtN
njy0yfgamSJNKDMXNUBMALDQy2aQWAouoS7QWHW9qf2nbSW9JFXyDpKegyy1D8lKnFVKzuer8o0B
PI2UkmprWy1wX4WD2UoXorzBwn8MMN4Xr37MQuAVAIGZTExp5+H8ZYuVorU1ZM4iwDIK87lsejZu
i+pEE3bAwszYVBXFvujn27l+AqLBvZjYvFIT/ZvpPXXJfKzLFQvndwYQKsBNCexfww/BT2xNewIB
JhFH1fiuTkW3oSEpujz7PmDja7t0S7Id7arbDVlpvgDj7mQtbfE9n0YcrwnfflckaXT8vy0AMlOt
HWaKvZM55pka0SWW6v1n2SD4Mw79mxtXMzK+O0bAAIfLX6umfi2wwjL+kzWO86dljJwtuKTtcxyY
f6sS2TBy+WlqZBWyBaBCrKW8i25Q9oW/4bJgK2dGVcFFdKA6h+jOAsjZtzJ74sjXibtyPyRsBt6I
MV8XwKHsu9j1Vr0ckgJ0G+UV6BQ0iI2mipCBgVPVMgnTA9DGP+BU8Nl6QxMf3cpDqoeBGvc3GfWS
ycHBn2W4gHH/CT1OvaHs1xWonB7AnQVgaL8JgSOZ8+tIQxElK7tF4joXSXWZAUF8Kd2+wolAssmk
iORIQyrzzU0Xyyx/xUBKuQn7ECoyTevMAGiTZ7ZgaxiRCJgA6HCQkN6qJx/9N0OpaPIo2fidEyjj
qhUANSRrt6lSZAn8GqKVQ5IFzAJk7SBDjp4TgohOdm+kDYXSDqwAqsYrSJEXAbuT9vbUvuMf4ZP1
PuHd1qLeEzQqTKAzI2rWvzOeWmsdDHnzuUtxMhF25kuYO960qThPdkUcTUAWqpfzHQ1FmwlUr5ag
LEbNkBuu1JgsRYNK8B3OfgS4ddlysrz8R1gs0TMS8PsDWxxz3wVJ8XGMqk9pnBbfUVf/g8/Rnw1Q
YgC04dzdl9G4H90BNTiOmSaXbrRQZCN7cRxkSC16G5OQteBzzXx72N4pZt4ngIdFQ3YzRaTxmGF9
gczh/dh1w2FMglMwMezNNWBKVkf6akwH++r0nk7zjYb19pq6OCwA3gJ1VXaA6soToJ7JnALlNvbI
75hMFmGK8uaguoPZm4ehiDD9iYfxGXiIwOUAKT1I5YE92YkRJOeZsyWlNzf2U2i7e1LGCezLzAF3
LX7zJ5KVoekfqy6wsXUCrYcpl1Un25s1dZRiJS48ZJxc8MA1QXwTJB+TcUfcAjQYqh3xDvzUMInh
/nNAGk8Aa6Hk4Fz0yx4FS8juQ1v7pg2YcJzCxCHAVKjMiQqccmwdp8dx7LJtJexoZaIGCERwIPEF
OLX/PAqcg7kom1m5Ep+bhotECB+WBOdsUktN/9bTCrILhxyg4v/ZheJzJzm2ZTUiwzNePqdBhg3Z
tnrkOHp97AIkLgCmpHTOUgGQUByZN6C7VOoJi8pzDkUGZod9HcbZygfS7NnO/6YyV131qpCDNNrQ
T7MbcCFSkhvhD9EQmwOjjGb76xpTp4f7ZI1BLA/Gcvzd8ZAhdY1/c+iknWOcjz346YnOnEAO+F30
KQBTJU6GhrQo037rMrs4apFGuQhzS5Z0VcsI3ptf3EjWhi5bs9B2AAzXTHMiERXad0LCRNpD/XUa
kOHrY587WXtxdztMxfDVXIQH1in8HtZvxk0JiEoQjrTav7Yy/i7KUeXFreMYAlx56YfqL8v+Oxn8
5NsiwDZt8cY/D0h4uQ4MucOV3SXfpij+kgBz4dnBXv0xfNe044DMLPCOFX2aXi1sGOd40jyTyBDm
P27VgWxFinqUZe0mHBYgoRBDA2DK2p4s+ODc2HcGi3ZuhKywADxK56lZuq0/xy/T6LeXLjPZe+F3
5YUX2efKDZdiPdi1u46QlLI348R8nwB/4T3OJEg3ORywUbLSnjypAST6i+2F87oKmoMvq59AJG2e
qaeHbIlRNeiY7vZOoYfaeOJ5dUrA4ESZ4NgHWXBS+iG1fBBj/By1ZT1XSD2R/xZxvSYsTUrp0Hkd
aeysPBvg2jqjRJvFrb0au5xJsoEFJA9A8BYifBplYwFIAdDHxsmTsAkkn7H/e44s40wiLW9iFoGD
bZg2JAsXj+0FiELndxkLrRPqxfwtN3N2CoDHdp2tyFn1wiu+R16yb1nVPQQDHtmKZgE8x/0m8sAC
S2QJxKXwO2oF0mqTpTTFus+QPaZRgWKCAaJx7+Avjc11CbtkGf5m6Czw677RlWpUIC1TyEF6HKTe
q58GCKIeMHJlHuHIjm7rptc47HciZeMztsbHZwE4JonMHB1nKfMCZJy7mSdWSitlfO73Dohkn0hU
WEh0x3xo3tIw71sXj+G2PvQJNqi7iL2nZgzbfgfOuGnTJxUr1qXZPNaocHwYq8Z8Pzg2EKadlt94
NKFVrE0gWh0oABZSyTsZc3GFue4C9iUOJmvjJ7Zx5tGUXd258FYTyiS+GVGC4zqn+2QUKSYMouYH
QNKbH9Oqv5IBaADFKmGNcy2dcDh3uYi3JQuSbx0KbWUECr3MPNzM3SDwPX0zcs6v6tkSh1//OOLh
1ybv+XUZEjyj4Gfa/bcAaA27rgabJiBcK+xEyUkRjanxlmgOLgBVeRSFa+9J1gw9pXC22y5yypd8
+kAc37GdiFPi2RzgKuHy2ff9fD2UfneZwSj/4gQ3VtwNYDXw5bOVoDpMW/X1RxIj63Y51U6SKitR
Zq9WRQj2Ip8Vu9kUIyiQOcrVmzl5jizbeqyH5cT8OE82jUS2x9KTFqFq2TqyYtmzIf+ql6j3C10y
EXF1Y0JrV5BpY35nxJdEEl7gfAZ7GPkTDWrJfmHWIGrFESvw6aSBVrC6Q5UZ9jr2mZ+b/ipKm1WK
sselQuqMOW51bvBd+q9AHS9K3OcvdynE5JChShOXSlG8RmO/KEIAUs4x0KWBaLy6i3VjbohkjU02
70R+OjYOYsoNiuEwHc3raeXGA78CTCzA8fXQrBfPSb+C7uilE0X9HBVg2SpNz0Q6A+TZUu3TMXA/
BUi1OFjA5NnlYMb+KoZ1IEb2F5D33F3P/PoAGiL7BbskG9KDEZBvDWwSn8ayzT5MQf+e4jlxAfDY
sSgeytbxrsZkYL4jL2SxDjXOscuvKJ49lcUIkCeBg2u3rpfPRd95WyCO8kPoZOKz37CzJaL6uemd
+Ql10TjfTuxXs6Wd+IGGv5qx3H3ntMUGc4AdNiXdD8Oc1I/YMBgUhz2PcH4aT2V8pJ+oAzPQippI
wh2rjcNt49kr209JKdyvtQ9y5dDJ7aepm4qHJcSjlBRukh/6tk9fgkaE+wKY5vv/x9mXLbmtK9n+
yonz3IwmOIBkR/d9EDWUVJJqdpX9wvB0SIIDOE9ffxeS5aK2to/7xn2BiUQCkksSCWSuXGsE0exr
OFgbchBFnKAGspiOIFap7y2JBPI4JvZXoHy/xiiwfjJMUR9qjnQ62TlKEQHO+RpmGt8UduHsG6vU
nuyh+RQg0R7leJoPUKJ7bKxp8AsXsPT4Q+B+TJJbvYcGApmaPGrPBW5IQhjQ0cgrJMM7fL5+Avnj
BIl7LJBBwPhiAUTJ/l8WoOWDpqnPsZVua8VBHTfYV2fueAtUujy1ykR26lIjSpSDNs4g/cVGV4vf
OKXVcdCh3Vut3SDoD8smE1LrjlzTfpOaDxeHtFU5qa0uu9MPH8TxhoO0on+FCUfY9mMjTlvymDR9
aE9Oe3AaXrp0NfssO/gwDWK/c4ZovTjSPIsHkN2a8z+GBkoDJ0e9cOjW5SZSFTWWqqgR6spWA44G
xSkaIBuNLgO9KrAh2zIAEMf7jDB2FNRTJDiV1ZYE8I8KhAwzcXwBucNDolXufVUnqG5VMSVjQISn
19hbIiNv8zuPiFe7AoWwb6bGUcEca9U6CCxjBw2YfV8nE0SGu0BbJ27kbCLwaGbYExfrzHGj+6pM
2GMn83g/1iVwI+QNKGQJLE8rD2Fr6Y+hJoazWiscc+SxirzeuipYu4Rz55iuMMwtGxC5Dj5GnagB
o9HiONr5mbfAu5HJtXrh5wMCotxCij5WYqV0ZeHL0yBjtJgh3ABER51l47rFbtsfUEE0IVvyaxpm
oIIOOSYlaQpJZZTT0mA3VO8zKjVCwzTAs+nt/fiAfTtb4/OwzsSQBMyNuY5sLVnjePyLNokokZB9
qWJwCJPbzKmUKGfXTtI1GS9mwHm0g3R2Zn0szu8F0Vm5b2qj3eEEjo2bmO7dzPL+1fRfHTe0Fci4
26DaevgBtqevtsu0twqFz37W9OFziG0e5MX5dGenMQ4RbWGj3jupDzqkHG4mo0AZRFa5my6R3dYu
MyRPEwb5EKUhAiIrd19owWYxkZ2awXKGZnXRb7oJD9HstJiIeZnmRjrKwoB4G1BSDpR9mOrxGe88
fWm1BGpRdv82aKLeO1bF1+1Q9W862J5BAy2mkw7doRd3QKpVuWWODRUi4UImQsuGN+l6KEHUrArx
O1S67QMuA1+CdeEkJECyeoybXVszsFIB++umebIP9AplHeRCjSZCBP/LxPRrXlvdjuaBX1Pd3Lm+
jnrjLC3vUxnhfu+2eGoaqpY5nXBvpS5Tlc5Ll0alcg6Us66cr+bSaJQka3C2IJNbOKB/mNsIqJdf
1z2XH9cZ1Du4bgAL47XslhpThX6X7mK7nEfWj8nza/xtnJxEhSPPGCW3UR6aJzZ0iB/qYbTzGAhQ
sCuCkRpXUeCmAEc2bDYsVoJcJAVETVIk7yHl+5uZTe8g9olKczwsfy1JkI4Mh+8R6HrIttugPKOX
WVxQTRxvQgtlP70dSN8Bex6yClDuSIuouxOq6Vtk870QHMY0QA0qfrq7PAGLeFS47c3VjHgUbwKP
/f3VhBCpcTfHwXhZg660vtoG8dgfqVcLJDZXsZOsOEIC58U3NxgQQkDgNLFizVcNYmSg6MV+du6S
LUgzxdOrjDR84Y0NXONAjv5DLSvUvRwCksgdkngWDbSG99R2UXUkE6qvxdqLQ/DTVNzZmBaSSSDl
kSfkRXAzpculYa2+Y6kmD4uJrhx1D55tQr9chQY8NZrkNzFiOI9e0OG3r1XICKuDHc4v3T7LsJeB
nCbEeDyvWzOUc97T2U9H8H7DIwfqABBxfbJYmN9lk7ePuhZqs1dL6UXZ7TtpeKtmwM8jSwy+y+rg
Bhig6Akii9GT1XCEcaDXsystDrh/ncV3qebOHmP4GZVwPAX3VBCAyK+AZhjEbwLwNukc0HmpB0fq
5yk+v9YLuw11DSikalsaHrEJXiO0W/rUdfMIEx01cZntyOG7ZWnVzQJJJDCjZxj49BIpd3iYApyS
NbrY9Q6qckYZaTNcsQ6hmiX79C1uUjwrutS0zjjzWWfby/4FQFl9Q73FnnVDvMev4bPOautsqCaA
LuwpLJ3sk3TaTwmSXoABrQbSxpSu+VJhZ/AWNNrkG0Y8PoA4w8N/LphuW2H30ArItW2FmQ8oM8Z5
d5TmWz7Un4YoKtU6XTXwz5NmPFFIAXiE19Lqgy31lmZRdiRb4eV8loi8cikb73o+Bzq1BaUqHeU4
Ek/9aj7uVUJb5RWgJTSyHAERpHP8AEIwSoajvjMswCFtxMUWZTUUp7IjpIl3mQHKCq3K3N0sCzGi
Pj6ESusaFOvdMx8TdhLZ+KbLOGh8PEFSnj+TmgTQHWB8kcWJ5nmT+ftlOldpSVVeuneSur+JWTTt
kHuqXoy2gn5ogryBJn6yxOJPswPv8BjhCPHpptgxr/pOOu8OwUNIFJ7U3qmhkQ8/MtUAh62nrLLx
NChlGUFyQ1j3pmpyNv60QMCz7x3TvCd70Ep3XcSTtl5so8Qj0zPxySJ4oAUrPQv0exd1zJjUOxYs
VsMuFnJt8GwO2EFAGdqYnE0zxd6hN2z3QFfVb7qLC/mBgvJ9xjJNinpVRaa+X3ydvnpF3rbc4jiu
A2z715dY/OgVly5dXb0LmnvlN0AAbmV2lfS5IlhsamSxstzlW0t1oZvWzw2Nkm1xwWcGvptKMQIu
jvEIvkxagabUzVTv8cFCjGRwp5tRK8a9XtnAl3hNt6k9HUJ2FnYxpplG3xxh3LROCOlaywPezmX2
d0gnQ7dpcMyXEu907aWedqaVQB067tNOQKrCy7uNAfDb2YvS7Ibu/DzwBMDf0wvd+amR1lhsbRlU
61lB0VFQZsiUA5JmR33iD5G5MrVY3pO3WefJsgAToFvTwDNsayC44g3k7/CfjvKxP62JXoOaC8KT
sHC+GG3qnBMtZI+Qbm9LM3qipsAxcGMLy9gIwJmesAet74r8q8xTjt0o9j3rJgCr/NwfbZCyD6Br
OkA3FOPgTlyNCQ/u3DjWHkYH78JtJtT9l8GDaI3gwZXQ3s1NZGWoSwPelE3rtLa9Dc2yKkfcoUZS
ByQPedfoGHhOeovj8NGUdn1XD+17I1073XhZsg1byY5O6Y7rzhPu16F/qPsy++6B6B3vOG/PnhVA
hsHAe88iYAOZk5bbwXFxm+ceDqiBU3F/ga+BXgy5ZMKkUZMDmOFNY7Uvp958H4C2bTYj4Yx+ZFt8
HJ/00sA+wnBuUe+hgF5p49xyvKlun3OwUlPfgvbIemxZ7csaSOSuQ1mnE3wpzAQxj0nhCEmmj64q
yKzuwWN2ClPxA8LK1UvZBdVWm0YX4fICXHp9ma65E/Zf8rTbaiLgP5SrbfFydo07OQEjJuwDMlvd
uRfgJOAgfn0tBj3ZecmYb9PJMF8nDxGUaZLiRKP4NLPc45+WSYluy/tpKiIUIivCPfDOecWqNZru
FnGgYwZGTSD2P2yNouub+5f+8/UABoPbKIMmnulW9rHHb8yPxZR9L5MXZ3SNr8aELbuM8+HYCzac
U3Bi+SVo6rd6EoGuWOWEPEVpbncSb4L6gcoW0RXkRSEAPrDBXwZcyigtfbq6XqIow3HLpvI7/ioR
itJBo7M0ZPMUCW5Yp+4az+D3URoQevwQdU10w1wxIu3f2kjqgJHk2I4FJKdKoA7Ihn3T+wBdTeRN
l3LEUyWzEyiOdzGIwsoc+UulHI8cSfWgkKizzVL68osNW2OxbxhHOmvxoWHpZtrZzkOgmoLhCZxN
47boAyQ2k0SctNItodikxZ8EFz8rVXOiGc+dpdU/CtSgrYDFGp8gyDNujSHPb5MEeWVg+18Mra9P
IxJ/y1tLo3w2Le+MTAV39x62bed//uM//89/fx/+K/wp72U6hjL/R95m9/h4m/p//sl095//KGb7
/sf//BNQRujyWJ7j4l8TEuCWGv/+9THOQ+X+H1FaVXneSPOcAfm6I6odotVhZrrVGWocFxMx7yzd
mX0nhk4L7uVbJ2nimZCHPK7IfjrPA8Erswyg+4LkaHPwHMTILPp4nCZHxJjxMdMlRBwS4MLgQ11q
IHWR+G2iP8SjZfkS+cqv0Cj38efnP0boB62yQiueNeSgtnptpwcjG5s700pwTzBA/0bSP5qN6D7O
euHNrKhHfZwsw5uUspdLf1bgw04mWIU8jm5IHG8MNpO3np9/IkzEttB0HZoRBQCJ1K9Uf+SZ3a8B
ltaOCW5uKLp8yF3XeIgjSKFXo3NHPTOLh7uuaX0nRMLA70Dpdouy8efF3+wT+wY6iyj5JpesjrJt
xgO5pgWogcaQWBvDUG/rj9fRIWi+MiIn3M9Lx7n1CJKz9EhL68yKz70Xg6HKi54ov9CV8pxiJ3ui
nih0BrUfpC6coJf+n79pjv63LxrQpS7wAtyzHGaY/K9ftCq1wzEJvemsO0Z4SzpKvBqKaBZfmtWV
JKr74hjhlXkYyjO3YNLN27kfdUxG67/66FMR1FvUZOLuRhSGOh6v+2ZswlUwGtk9MRrSQNIM30Ed
Zu6RLoBc0xizzYgv1VYLV5kYnW+5epAZjVWcIkjXnzxm4r0AeAl4o72dOb7tqI3PvNzLASVZu9AE
M11Yu9a6AXv41gSvEaq9SqH5lG0CKygg6ZRaqqwUiqJjdsdTpFnmHviEp10VpuURwqHluTEAFqTD
nDq9STMvfYiMNvPx7cNDH1km/TSqMWrF76Oh/eXPHxV++tefFQR+cDMwAfjwwDzqqPGLm0LXaYPM
LHc4A5YZ+MPkHh3P0J6MsnaPk2sVftGF7DMOoeYKpbvFuTWT4pEb2gvZg0gTm0ma0x5RQuMt0g5W
37LPKOnrb8bYCDbkxXH85GXqbMK2bm6stKjvcuBONirR6lNXeFN9F6mmTczLgQKVead2Qga5YsIX
6okbQPluk4dFeDOKwnztY/ASegDb5DUvXvQWXI3Ka6wGDVoxmBS00xsL6walwQngUzruO2vNrDyf
trzScxGBjbxsXTP3GDC9/9y2WuDXTm/exW4V7aE4hz8/TrP3jJWoHSun6YuM4n2hbv4yt4/WmG+E
FmG8d+tHj0fJSroNO1CXeaN1N2QdAqPAo/uVm4U7FLMEkHQqtL0mHETMY+NtLALxTV2Ajzf5FuOi
VxZ1QZaPoVyfFh8M7Vielrd0WlwaOjciEuGsodwjfRowcavZ/vnbYznW9bfH5BwIBcgomAaeKvTI
ufj2jEbiJGFki7MGxJ1fctc62caIn5QH7eXGZD8GVZBEJhokO3VzoWe3ZqRvruzUpSbqu2bttFKb
1/2dX8OS/aCjokSqV16m0iuMA0SCnIS9XtnpPTi52x1EEe7sVrgHUzV6htwYKn+4cxi0AZc0NF+S
lfp0BY4J97DYrn1ouWWYrlBseBOiuvcm7aMn/JyM7fvr/dulLt7EstbV0tevTI707ubVyX153xkI
ZjP12ov9wm95lWWZxTZo8Qvvmnob4KM7eEkCQTi6pEZAO+mA451+WGx0dWVDdn0Ao4JagpqLPi0x
950yBkNTgzDU79b4nY1eBmBA7NKvhiOQ1K1Krcq3zAO+gcngJzB3SEd606cmrcBHYRX9iQ+TcwAc
E5p+jhY/IQ0AnkQgBr4r6ZS0sYKfrGBfwZs6feJu/2uS2qSUxdBtm8I5YQ+fgouUpbnv5PWE+hcE
7LRci85Jb58Y3c9HNSrb5H0064qYRpEpjp5owtRGl/PJI8Z8HQm5be8m8XYArOLoGGbqyw7U2VWM
p/hgJJDfYq3x3LYmIEdF+Rn7w3iXmKjZ7ken+Gzk/IYPjD3T9NEFtsFWbst0D/9nmo4sVgSRZZzr
ZqAd03RvDVFx/F8/MHYz5o5GXGZsSydv150l0ze97s5ObfAfSLQ+MC3pXy0Q82z63GrAKZ27x8w0
o01WG+mbNzSLaykgWdFE7otbFtbZqx0Q8jTg/VS91AlMEC1NCBbykek+QPHlhvxohBqUj6EmHTOu
7BO0xn19rKaN0QOLr41hM2e5lszZkuDquY0daYZNiUqSzfkz8utMIPHaQLzPpRlXyTE1F08YCHBo
0Y6kApNMQ+EkXXZIrzUrZoebuonFgWyy8FD6RgOFM2l7PDc4tFkmrwDwRlUUl3bJDnRlqy5dLQOt
qj/uqP6YLsnborJhckIpNSqIl5ltmRar0asBsPambutkzXdb7bpK1r83UxdDVYn6OmJ81apV4pfL
+CBTIBsy4GNyVUFBTa1KIyqqt6D+AMjaygh0vkkUfGVxRAWhtg8ReJ//x/Sfj11sbjhuHLNWYqb+
IPMfjYn3EfpLAY/CfNEoVFjXytu8Sd+bMvDALL30aXg0FFiVjNSHuIuxwUYwXs0j/z9rzKvxutoK
TTeTk5sVKcLGIKLVPM+7R6y0PzDsTzcjA5gDSI0dAajJo8Rv5d5wQcdDHjoINFdFlWdrIAPsIyhX
973XtXvqUeMp+9JFMWF7KMMKOFdUChZWKFEfog+b0WzLckVcJzxux9u5T5dRaefFli6pyZDn1ktp
bkEe28o92Wg1uoqDQkHG1eo2yH0RZuXNMa9xKBc1sDIPNLK8Ds1BmLoCwK/XhF/1TO4JZjmCQmBf
OtAQJ5Qm2fptbQf6E13bOk535O4qgnPUQF26h3VX+zxICx+00R43Vm3X/ZiYiVfCfn1HJYrxBPox
6jKFdDZrK9s0anRSXRo1RCp3VME4ZkEGbnLjD3MXZ5rr2sZBhqm7qlDme5uo75mFiDzUo5HFR8WP
surFlCM1hjpEn/opqitRz6WGqBFG1m360EaSUHmSrc/jMNlSnxZdvOcpQd+t/7w1Yzq73ppZLqoA
DYNDt5F5Jldbt4utmaNHGkdYwjgBviWavftZF2+mU/oLuvQKlLqATf+tC3LD2l4tEhn41TYBtIOD
7g6xJXnq9LRB/bPrHROvf8jaoXkkU2sUcmO3dbuhLg38ZlIejA/kQE2tJjlq0rLQx6Te6soVNuzp
fOwrLLDPydT9Rue/DEoSoE2fomiF+3C5JyMzcNMXQ9ehOC5ztXDzNxkPPG083C8PPYl6EBw+JyQ8
XRrQVds6lijwQMuRr0vcH1bhYEcgx1cZgkbBACfIgwmS720StuGxBich9DEbaycm077rcHYHiJXx
l3AYK6Tgevdby0EujSByCIS9u/L6nYcTxi3KBCHQuuQiU5F4a6vGCTGSdjislgTl3G8M5HzVxBji
23/+Anl/OxhaLre4q3OdOah9Ma6iRSKQTYmfbncKPZD+hCYqfFflVKLmVaa+aYboamUGFWrHzUH7
hYoTMH0XEFJLM2tNRmo0/DJ1hJemYA3h1toPJDM3jm1O2CSBx29FCSzRgkO5zafJpy5kX4EZUg15
LwP4IzR35LIMkB/NWJaKlHSXXtj5l6CWSHqiEuWpjzXIK7sxhMY4RwEVirL8QLdRf5a9gRGhuLGR
tvNrFX5tPyRT6IpsqDNJdlyTTySlsth/53vhkgbGtuu7aSXGMfbHOtOPBbfcT7X5kyvcXwpt0kPu
IGPXjM7wRl5V1OtHFOJ4n+z8p6W8yhGQudBGQo68cBRTtKZYi7ywFpkXL5pEazFwbR3//M1gln19
a0GqmDOTOZbjQo+eXcUMDBBGtpFntSdrql1/Usza1ESCQVKQgyNnsdFVNg4+KFjEORoCyEyQH8NT
7sIPJ7Ds3qlGBKRqcW7dONz3rVWvZJFmT/itU5qd0ucuTtJ+bAi+Ixuw+frR6cSXOfM+8epVq0zt
SL4NAwVPio9/Tb5VXpZP+XH27KPQ89uqMud1WmzxjrVoPrsJAJT+GGdvrgPWaFpHb41pVxqNBpYb
p1rL0ar3NejSAWxm3n50tOQT4iw7WRrjl76NLu0FyqPI7hX5pV35Cz2ZvgTp+Fmz66fGts4oPW8e
cQ4N7l0mX2OEi9547cidYh/cpqwp38zQOr2DooRpATYW/pAgbTgR7kb1pjAMTgTK+Rizp8Z4+egR
JOej9zEPFIIXq9CaH/PAthCcqJeHYn6FLAGwMwwBYlVL/bvJKdz/9PbozX68BfL8eHuTW/tD3qIg
LHVsJTtvFA4EY13tTuv6DErMdvEU4lSF0F1TPOU6f7cto8sV+Wldbf4vvwXvOtSpguqu7TgMt0qE
P+yrn0LbA5wfZn16KhxUjLGmwzafMlBzWgrUZTvDaiYIIfzKT5leiSy5PRy1qUIGAtUnPkiz+LOm
hckJv6yfobDtZ2t0g4eGD2uHpfzZUw3KuqHJMWaP5OA55Xeh8/I09wYUnXdtI/fkitQnMI0RC7fU
ZUYybgyr/wyeknQFNkPzoc1b86Gq62w3RBpgtcpGTROV3jqpnHaz2LQ2SPwxcpydbdvvfoD4/jBa
zz60poNAMyCtuzQIizPNyuo8e5DYBqlXIQsiceUJoM3bZQWzS8PD8o4S244AUQjzw6SjFFTWtX2P
UrtexUoFouH59HVsgd+rg/TVE3F8U3Wx3JWFbrylge6TA1SyjfVgo+pgQKjl0XTxtaEBWtJxfU2L
EIhe5UHq7P+Xu6J5fVc0mMF13bBMy7JQG6Crr8rFhqvs4nCACJN2jGywqS9FJDayfDZyPbNg9WJf
ikmubJDnbtauG6KEBVVsqygLpws616WYJ5IQJ9A9a5xHlwHijDUySCLQ3GXABAiHrWjEjtMGZaD1
fUPIZakD+ZQIYKVqdWkB3br1rHBc0bCGIGOyo0vITe8DIwwPeG/dQfewH8ikVrwV4IDyZWznW9l2
Z4lb94/Qrq4u1NAgivrHNDVXQwMskxr6iw9yIunKtIfyptpwryzuiK7VpZ1DuSbL3CF7tWHYpt/9
xQLEmljVugIuSK/xc1X6nimuK2ryibOjANNRQ2xWiMuCmSRxjG+l1JybCz81zQHIedOxqPUnF2hk
VlVs08cogjLH/cJjExdF26yIHol4bZZGVXdOfbHtFF4gKKroye6hp4ftHWCuqgfFipsAcR78kluO
clQoM6cppAx7YPirFV1SkysjXbnuBNIL0fLN9UA3Pv35C87Nq6e+wRzc4GyOyjVmmvZ1poDXE9j8
HIAB8lAiQoSC9pdeWm+FMHjtP0KFKn2OwYn03OYMtbS2sG8bs82eE1EA7ShKG3wn6OoaFCmAwcwA
eOIorGg9xYjZIKggUt0DHCQpd5TEoQay7MkxKsUt7eMpzUN2vZB7FDIkw4OeimBnx63WFIpKZxNp
P4YGtyXc/b6GtkB6F+hjFC5+dGkUB/avzUeSOPnlMeeDyQMsxA8xznxzHga8QAzoTKSUKHPjmjk7
9l76OlDMrzNbBtWx7n1UNAM7thgtPZTc/PlTQGT9bx+Dh9+0ZzDmMfAf/y25xk3bxZYfkZIusSaU
IYKZfPLDpKsj8CLqJSp0Qnv4Xo66OFc4Uj8ZabYBVytkfQBBetKKyMRRrO2QfSmxdYnZtJFe6D6K
HDXzQ+6YkCio3cek0Lpjgs0U6C+73J+8UkAN0TNuyDnXQTsIpp+bLimH3K+6MVsXeRhsp0B3HovU
tLeAajv61ynO9Qdr6potCPDamykOsJsFeUaN/OWXKCoahKIHRMarfnxDLdkqxRltti/+KWI8i/2v
/rRO3iY/ehcCGlTPqkNreGchMuTbVMu69Gk4z8DYZ3dGAB3foTiGAo095hCUmjgaofV7KdMdmWhw
cTNS3DSB+IafEaN4223d5Fb2tg40IxoTxTTnVurPRSW7fZ+KYmfnJo6pYTg1Ky/V66NLl0OTil07
Vl/nLjSeHuRUhtsxBbX/SkNE4ZBPnn7AcQFXlgcj9S8uL1znywuHeZpaYFlqnkojUd1C4KUEarIo
2W0ct5+7MTK3jWjA42SMGloaARiS3V70Z3c1h64qEzQNPW5cm7lL0+dFIFAKWq5i9eevPr9+wILR
zrJdpCccbLks3bh6wALa0DE7Rb1DNeTRBMQkavCgmlZA5ZdZL+LjSo7Ru225+rd+0rLw2cRB95AH
zzg3pJ+nDDV5XtwZ22Tqxy9u+SL5kH5myhwj3b3VIrM8dUkORncZBtBZc3HaKKzmk9XpgGahKDDo
ovjAcEhYC1VJaFTuNze2jeSU6uV4Z0+4ffphAMlLRwurU5hBoNpjrXkfgIP+3IFTAJlOvLQnCxBR
g5z+vkWh1sUAzYAW1/uM0QKlKc0AqjpbhR0GJrD+zDMC6Nx/SYXAUkhv/Pkz8TyVy78ElXDDZJ7u
OogT2Iy7/CpM0Nh615tcjqcxBbrHgBA34mSxK2+pGZO0gCIVmrQBamhFlyNrN0MOPSVy0bK2uOXQ
eHqfd9GfvdVs8ly6dRA0WyvQolWm+Ddj5HU30inlnRiYvKOrxoFUn4yCdH01MIH7bhsVOEHTQKJ2
DHQFAkMAZXEUR3j111KpWi8ag/ggzOFpWZ08POjcHnNz2l6soWZyHJ7PbbZb3GkZmlP1uZ+BOh0K
2Qm7FfkwnMsii5F1knhS8QyYLWVLjTo1Vji1lABwA5KWMaShZDaaPwY7XlXCsiC6lD/pfcffChsI
GciTDPdDj7KLGlKAGxYGt8j31ua6quQX0feo5+a4A+1+00WGZbyB2ip2hgCe+NoI9akoK9hu8Awd
+0uug01TVX3zpgdpPSQWd61pgNAH3zSAzu5mDzCHsF1bTPoqGwL40oSPWZPbTrsGdGTnaaYfMM3v
DlWwQbABoaCR5WsCE4F/GlE0whtRfxmeoUqp2fKthlNZuwIn5gQCU9ChgmLGk2uX6uLmWa5T3hZI
jn6us87zDWB8T44B+BYyUNW6i6fhW2usCavcKgddOUCxN9gzEbq3hPiEzKSzRaUGHoqDQnYtWNAZ
IDpB9xRAdmSMFZCWmgvH6GN4EXEDTybWEVaK8niIpvm5yneEYfSqRRMkAahnTTCppqXE0OyCYswb
I0zvvMF0HtMqjyFRg6KGMceDeRjTcjOU/bQZe+E+kosxvZp4fK9i27oxbdN+ClxLW9cSBRQlmHye
IiQ7j31RfwGBFpRE8w6pzzxu16LkHJEVFOzFKcj3QMkwHQbe3ZMp8qArtCoypzlYHnvArW9CHs8B
a5xovcdlFl2NrSvAHZY8X9nbGpoiKP97uVgSZAMo9mjcT/SiBQloVbjh7Ns0fyPbvIh6XxAq6vZ6
Yn22oxBsUnUNiI7Fyq+dqh5c3IAkTveuFXzzSi/cpRAuWNkqo1erejaoKaBuTgsAONK4f2UnD7Il
8Zj7nQcOR4dK48gYqXK7jkEiU80l54vReTJv3ueRM00DVMrxQbCXo1Y4BoVCnX8zQxtiElmrvzRR
N6yR1tHu+qEddkMnoGMscYYFtVi5E8iA3g/hUK+tJgg/lW4P6a+8YN9SbtyABCiOVm0pVknaaz+9
3HxL+th7G/Oh8nmSlWcUQoK2ESzTMjCqfTuar8QYTc1SujF62VZHmuBI9q4OwOxbgXTM1/Km2iyV
G/Ow1VZ7J7BfZ79lPbVK3nbvq9jJtih3lNPW8QRCBakTzF3Hdr3zBGwvDVqUJi/5pQev8uAcJu1+
yYtrHx5k++salSqLKYzihw0lEcQuklvgfxGGB9pZT0xU3mVOOtsIBu10A9TiIfCysrrRBUmm4q3s
TWODipn0oLkZO3pNCvLKeThQxJVqOBvAnZWCIVx3shOrlRx2khnxrSkQ/yH1kayC/qeo+ZHKWWUA
JcNeiwW2oyiFpYYGhAES8yhEgn7qewTB36tifxkl/QaMHBz5ikh1Zk9dzpG9Hrya9Yj61YW59xdJ
L6JMXu6+xoNd7S7mzVysIyYyNXH2BrQ3W0F4DnQvXRw9NglYGcsof25V45TsNRLGcDKx/XxuLAT1
Nb1H1YzZ5M8VS7ODzhpQQijfJm2jx7KJAfHEIE3463QtRilFHAKeb/TpJgDp0E3rDuMb2JK2aTvo
z0Gr12c8BRrQcsHOlJur3HrVrSt7G3uJ/oyKaj8z0/4I7k0QCOja+IYYQKpY5bybKE3mFYVaseDB
+4pkpxcmNy0D2ioFByzCY92ziCNVYl68Ms0OTwmiBSvLCYtXIwyqndN2fENdpzQ7PxDAiFDXTbwT
WHOMB1pDZuGazKMtwNig1jA+1ogljr+VxtdlKjXU+yDyQDGIVoKxAw/92bTYEYgzfRagVJpsc1xi
yABfs+30de5OEIAveQ/+ZUQe7wpznwV2d84rR4f8cDic3WQyDqHeIj6scZ7ejQ2+yyjuHHZGDaTB
OpW9QLF2F26wr4AqS9SCk69zwjtqDNQ43xS1lq7KLJLB2s1G/CWNm87t3z28OkOhdZ7wr2B/C/dz
l+ZCWo2tgQ3CQ1Z5d3EWzYsKre33HW7y5LbYqTs1/0osYQEjAx3LCrUbOwgvYTsSQoh8j1rW5w6l
d+dAS+R5HvBEV/id4SJpDQzxhXS5DZBK0BZgPCRw8ZWc+SxdTkM08cObekZd3lZu4B68jQlG2Ivy
dfp5vlvx8KrvBvrVeqBQ7ou7uTadftd8DdU5cLvG9ktYS21dNRxgd0DXx2gV11YLAM1g3rgsbk9j
rjKiGpKVFNAwRdv5HKXf24QymDmrZ58l8AHiwWmHAAzkBBSGPlEw+ysifOn2tyBDqvYL8z1dNYAs
qXqNA+hyH1BFNj5L1B8+ijaBeBd6XWuPz70tTkGa9Hdk4o0R+vpQhcCYYDAAOnSDrRrf0OgkKuQp
m/xHYScSdDdJ97nuRuy1bT28lbL1PnW29Bt77D4LqXm7BpnjLbkJNzzinhw+J7xNT0iMJ7Ob5tWx
PzRdgdNdwJ+SHJyWOb7Ahe44hyQV7WNYspf/y9h1NTeOM9tfhCqQIBheqSxZli05jP3CmrBLMOf4
6+9Ba3bk8e7d/V5YBNCgbAUS6D6hnzgkmsDNOnMkqI4Od+5S3HTOuT6wquKropfR6tZnms3ZDKW8
o4jUBXskh/8xsJ+HweTyeXR4++Qab9ToISl4USAMUEviM7kAUwrVdGU/R8oIzsB1La+RbtOfcUfC
Lzuwn7ALrBJoe0TgIJQswtbULXKInJtgetMeMuEo1Ia4hZ1ah82nKYNJRlAI9xm7iuebxEMRJnga
kdjY4EC1O9iSHAQcCVoseo1KbACMmH2oUD6g5p6/xIURo7wAjCqMiNlZtm3iE+4kCewHAYDlSwg1
t2tEOaXhpWqr/zlCv0og4YpnJrxcTaCu+VB+5jDtbmAz1LeQAVLjsJbJGIKtiIf4EgWkadWrMX6w
VAZqonLjh243Ni07US8ditwTK25i0f3zQjp+iuGIGlUQZ9eta1wcyA2DFrHf4ddTrKbYfku7VO3p
stc4Oy72g2G/XiPKKBV+NjBYSYCN+/NPHOoecqP6ApAW+fknXttsX3QRO90uB9yCWNUjR1GQJjC7
3RT6jzLTMVyGvVNtWNG/OwYeVSWsy591i1fVh1aiWHPfZKb5bMnxOtYEvXgurOaf5v0ag2pT4Ucx
23XSwXeuHb7FXo89gG7BsD7cugG439QcZfGSuSgV1dMqD5Com7RqVN8U0FcP6nLTazryJCf8jjz2
5FEts1bzt6TJ6rtWD8Zh+vOC19HBWkWehQuVfFjkEIXc2CXuI4k9XVVGb3qjbhNj4VxGd6RISv2V
gJYDL7hakQgp9c19Oh6YPTxQ2K3/1/Q0YCAhZuWwdschgRP9zN6G2fx5duv7dFbOKnyfoSB3neHW
zcnJmkM7lxa8gCfzBVwdeFOw8QxOK7I246tTp+aLfvQ/lIpfOh0DgSFxSKH54dt2nB9TZTQrYLvr
c2GOd5DQtl5hR+fsJhViR6q1jdnspksjAEyLmmjd2fHYnbO6Bw0X+twWj8pgQZyoEf958Bz2LaAF
yg0WV/ZULfJkOzkQ1USKCuwQ3h5t/YcN3AMUy1Zn2yrZc9xtqDdWtYSSCTtRq4HG950S4PZTM+U9
35a4IS+p2YaZscKbX1yn5rJEhSMq+d6RtbtlNjaZ0NIxhQ8CAxYUDUQeRgh5e2B3zyMEemCOSM1a
jN69Mr0/osQbt7jngXsFU5N970FWa6ib4STAtz7FoG9uSg7L6k733QYmfIQwHYea6a2PztJqaJYG
RECXnwZcPtSLyW3TNQ3cRoXVa4VmJBPoJWmAXg2Vu29e0lU76o9sZz663jyv5PQWAKiF77aT39FZ
A4e31qfTsMOI8lBY8a0gSxbG7E1QukYnDdMhpmE67TOJxFzes6XgBeCkEMlu3EpuqRUOUwJNJ33v
prYYHe8QzqEf6QEaTaGe9h9ALtPxPmfYhIfdrsul9KQH3tSnDJvjesoayik68roY/SuKaoCvJRZ4
+fqGmWoLSO5XfLgnyNQEuqV26nq/BWT/zyRAiex1i+I4DATCbBmkIO/edLaRK0HlS32/9dDZLTSA
sr3rU5invjtNuYglNKgmU53C1gmfShdStPMIRQC4W6sn1Ko4ZPMngAf06Gx5wQWgDz1EHRB/RWqD
NdaewrnbpLinxfh3dTicNrz7qrWP1KJZ8AI+9t6cAsUhDH8I4xBGBvjKyyEP9jWU6J8beJgusUGO
tq1uwooUjGsLwnoUbMDXfivySS6oOXKgDCJ7BBdRB5eNWZ3mPH64xjbAj8Ck0scNJBwWXYqnGGqo
Z3qZ2cieJQuGewrtDfxm8dhPDnQdW9l+A8UWwHZmWNBrzRQ8UsPl9HuTRoEjM6+jrHY+BoOS/rH5
T3OrAuoFSQ+b8oBjaQ/7n0s4VPLgRU79iIRY86i7ZKbkIcGu4pH6S25eu7y2WeZlAi6T6UDtDbId
3mkIYZru6tV50nmnWR9UVMCGY3T/pIBbP/ZqPWTKg2xNA9eL/Jp/C1YN1DXGmXfLKyzUBcwmGeJ3
ku+kLjDL9qypixMBRZNmAnA6le36Fg+4xDu1qjo2HkULUqHOw9nEWydmD3HUgx548RRysWAI6+wb
BeWt4a177H0WXaGyk+xK/cUppvcGWod4+7rpBEXF7NSmkeHnGtPTIil6HaAZEcTtP8yAd/sEqFpm
Iwen+IZ0d5HewGLLewLFxXxu8w+Nv0YorGJbCvtrzthEZ2AMPPjrAAo+yUG8GvFU7KsECSAy4sGG
oNiaopHJMZ75F3r808oAbOA1s3lwolYOutGKDtSkAR1BSwBaJICZYCDLw9WemnQGgj0QhbRo+HU5
egXICP68HAVH+KKf3AD3DYlfsq16/CqV4e661k4XeHK4T05czcdMjF+pJfoMGpIWn6Ha6wS7iE3R
U896jgWWBvDoppVk5UlhcZGXHXCCyRwdUwEbAIF6zBMLzXI5Zdmw6SsWPc01fCNikGt9miqSLL+b
pnEJKbriECpAhqpygAMKi0tqToGJLAvL82zz7/UPg6rev9U/HNsxPFTFISljAm/7qSglyrg0kL3A
Qzpk5V6Y2Lq4JfvhBWzNhh4CLNBMHTvgDjWPGYRyC2oDswBjCxvi77g9fLWYF75bFr5fqG3Jl4bH
yDTkTF6mns3LHDirx7Lqw3XpNt19PAYz5PvtGA/vqtuF1RzuDc/qD3CGiLf9yC3sPvNuPTFWPAAA
G65ErdoFIMlAFmC5uXDqsX91AV8GLsYsv8k0PEIXdQr9ojvztoygMziEq8rL4K5gg7sh9JLLCDT5
z2meUfIulkkwFY9T2+frqCrnIyuYsVWj0aBcOUBfZR6NjRXGDJJAKESYCVbdaSvCnS2leQDH2/ON
oDZfrNGJto5oGdZWaI4cwO6kGyU8btGE5T3oskiaHajpeeLFKivzRK3Y7XyojVpPdt0nl1rFa+oO
RV3ez+CeXl9gKIw9PEat6puUFuRP/NaEpiFKzqgzdQlkGjQorvNi6Rf2XB0IhNb8ag4KaVckGS9B
kD12Yza+puMAGks3g8biRO6dCWuiFRCZyRcUB+4No7N/IMH1CNjD8BpgV7DqIf16Bw0L586OUmMp
NPxzqIeNmVX5w5Tw7EGADgN6xQRLbBt5ALCAswfmQWdVwCdlQ00K/hUXi6rbcBZEMP6KxxXLUc8z
JZx7qGlBSgMcJ+Dgb6MEi3d5Df0eFiV39NxRFluIsFQXanVYpt5a9hwuS7joHNyEW0BnJldp3sTC
0w4bYBfS20N+NzbCXo5jln/lxv8cEZduD2Js6f3TNWI+W/+BlBDGZ2ye7QGPgJKxsA2QMFxHly4/
ALJ4AJI0q3DhWgxQlbwJK5D4QpQYySp24+6qxdCYEGS4qizQ8FWCgSYZhuA5NC+gvUBtmokdfgeF
pl9iDSCRR4sW+PBlIEJ+cPUBG8r5QE1gwABap1PqpOEEeIKlndvQ/NKBtvAQQ6e3iZ+uc5vsWayC
pkkagqqOdM4MkrhPWNsuEsCYR0m/pSa0BfOHMZnEXsdVFGenU/5AcQMyyNtrJ8VAa+fpitGNAA9f
uIPeIgTTnwRUHUVTL0wjbI9QjwXyJhmu/VOEagP1z4YcHnU8AV6N1vjYr+OBoH1XWIhv7TI3jqwe
jSOdaRmgo+pW3jhlH7rhUDsjmRp5/U5l9T2FhiyA4aFwHgAvexztaHSAFWzdU4Zq6dKBAsKSmnQo
uybbhmw6wN89f0Ipa14iOZUiMz6gaaLeF3uB56tKZE8Cmz3IRciFrWNpAjB+z0iB2sfb9KRy0w3F
T6liO2iW/pxuKCQ/XNCmdl3dwzCjg2sGxN6WWdo1Bw5GwITiOFZRUS1biLhYrxTWjx6bfJYYweQL
7EKxEIbyPk2mw4cgLFOvF6M+utYtjq7qVuYr9RvcaXYstO54XxgllK1Zc7gdRFy2H5qSmnyskDQ0
l7cwOqPYa4S+yKepFPL5NShGNaG7knmi/D43eenfJrbUbliMXrowDU2RwqIGVgrYvXbnJHEFKB28
9yuXd+dGH2BfVCy4MydbatJA0cE9o1VnmqTdHLalkIE/m2F/7YNDiQXUw5zsKJ5JKN3L5jrmVkCG
x464F1iNwn+mab4mptgH0qpD3+XYK+Ze9yPkQGB2sM94CU05gk4d9aeo8ortjEXwBn/2NrSxJQFO
S0PDC/bOQQaf9dOgKIM/PTNwn7I6m9c51rDY9iB0EC5b2JUdvEM1ZkUPDhd2JC0KpvVQimcoXEz3
vHa/9FZvPtsJlKuxjvhyGxs9+aXirvnMzBISC39F/sM8HYnHM/hpjdqEjoVijhNNxxgSqSAzQmaP
+m4DUo9S04XEMwwOA4hlgY2GvZqe3IXMXVV1Xa+YkblrYOKcfZVXA2iXoNFyKLu8NK3xtW3K4I8u
Kn2VWNZ3DwqDIIoU0SUQ9invh2flQi3Un1iHFYM+KEM0+2hEIdv/fErjINw1+4TGr5OqsL3OvE3/
EEOnESRA/n2lJz8/TRxuWbYJSoxnGw5Y75/4VP1kS4gruc1dC3s4Ybpqnxtd5F81RqhdzONf7SrD
srrU4xPqRI8kLCLSaNyCGuvXpgiv7GCXTc59XztwokzBHbbgew3Zfq9asGjwsHZkoMEuWkuubzsj
CN0oP0kYwyMaHLosiCPovCXDdSsF6EDxAK1QbJTso4hrVE+0k9gnJUSYHUzrKRPllVDk3jQSbwSj
ADZ+cKprdk1s8cO/v5d/S2k4yM4DeCAM2+FwOTE+PZlNqOQYEOLL7n7quhkJ9J+uzzA3xE8v97Jg
DbUFz/WnGaozbj/9fErRowv1lb09OJDXOJHoUuCq4C7BA80n6YfQTJL1VDbIimnBpsYT0I3BFvB+
8vr55e+TMojzLAY1FttBQ0IDE+TzgYXFrtQKQtQnG1Zf+2QDGSEaCMVvcZ2ee+trS7OGFJiCdxqI
0W67dhzkI70wOwPbGd7n1ej6Id6ftyxPgCETrotKa1udh2p+of4uS+US2cl8L5usePW6cjF0gf1m
NPofQ05zQ03OZ+xiZfTqKV7tI2DCljRdvxzPjPTcJ0pdX47i6xQuUfRyWQD87b9/sHiQfEpWOdyG
rKXnGlKAwPI3jaGkr2zLAbH8zqsHf/asxU/NndiMTiOapNBDPwfv/+nCF29xFeahCH0N+g3RTPxy
4pOOoNZQAReOz/mA5XSxhxZ5sjaB+PoCOfetjX3Qd8HhrWC7YfUYjzUiikZreuVfbMUfZ1U1j0MZ
wXLBVFv64oB5zfGrnfGKcQmpd9hIwEDTSnbUhIrah0lGGG8LwZgPtny7jgONyP790BjgIvnUCfPo
bCvb4fhPcbe+iudHgDMt+x1FqMGPtNdNbFtiW+XzF2rdCPiGAzccpQex5voCT4jinrpuYTRzxuC1
PxCPI0Aivtvdk92GO3caB8vqe1TXxB0vxbisoIjxbU6uAQ3gzgtlV/W9ckCc+bcAO6jK3ex5ywjU
CJ5t//1b9TeMoSMMyAlJ0hmxLCE/3S5y5G/ayTXUAcY7qKf5Q9Tvsy4xXlrL8d2Yd09OUsyXIDaX
qhT8ZZhgxmpW+bcgrvhLW48ewAo5dFD0HC8DC9R1khpms4idqixY4hXi7fWKEsxmLucRljuYqzee
PAj46dfL8cBZihFmpzeQelSM89KDjvLq1pd6pn2COhv13HDrKTc/htIAhTbDgiq9/QCRRmmBhoqf
TwlrlNyCu2Nf8ga8W+AS7Mp6a3vcw+IB/wsKc9QLlQnrPuyRix7gxfEKKLexnQ3oOtNo+vslSse4
XqIzRrqEoS8cWfznJWgObxx+vUSo0RG3vyJx6z9nHoS7Gx4KdLkH07UBCiKg1A1CpTwzxcPJgpG5
xlzdBkyV/EcixtXfgY95GAfPZRdoeOEZtskBFf59s2dXyrLncm72yDeBB6JTqJ3e8EPfB5t7nW9t
fm8Cj/pzVOZcfAhuauubxyEGFJdWvmo5T9dh4MmLxwJI/FvJKyjc8gKZPHmBssrRkS2kIHUXbDZ/
xtNgAvjuMW6jV2r9is+xzLi/XrCqB1gETdDrLuzOgD9BEG2JyGKmDGCtUby30HI51fpA/aLOG+qn
1iDT8t7ro4Vo3XztDGZyqWZsZ5LYBFcKiA2AkoM/swm6IRy2K0GvzWeyxLmYLHFXid0jNdE5fI8C
bbfJ4ISgb4cQdbGn+E1k0zmHoeCfTfquijj7Y8RN2JeiiV9S8GeXqQd5L1i7hTtlO+wBVhdf2pI5
UBkI4jWPuLMp+tH5koKRxvIxeQpjm/3HRy4+E1JcAwxUy7GkaZve3/HgyThYxpyjQuX2LtJAEzt2
BlgKqWr5aspdBt9O9N0OQac13qzox62LzhhS/ksTxInlUEwvA3yN/ui9AL67KPz7Xtks29gOfky1
8R6ErXozR6xQgF+2LnMEk7Gma5JTzVy56bsxPai2jA+TEhmS/4BMFv9xL0Ra8dMXHXRbwR18AQXo
t1g8ffqiJ1L0SIkW9cECa/AOVA1n2wHVumvDIrwfXalX50b7xDxkcqHRE3/jMK2rqrJDXqyMl6iZ
se95BtqQ2QBPaArGl7xrqlNul/V2mlwXhjxOdQSnzgK6oZsvI+6YfpSZSFXOyFfRlVSHzQPcuf+Y
i0xBqUe6L1Moy6XAW/zAzcHZmH3c75GMM8F9i7K13XTyHCQwBgsAiH13HeMkMwnpNpM99G6g/vTS
7JtSXL7CZixY0CUi6PLXJ/wSe9g7jNOmANt5cbMcY2b1L32NdiWjYIorowyAWwm7M9D83UVVKyAq
xqE+A6Mo59p8DKykPtu4le8SDp9UGlPj5N6nI7Jg+CjLF4VKByDSU/8V78Gp6oH78g3vOTAiB9+T
CWX0xu1/QG34a1Dhe4LtdLRwUSe6h1Z+vFBZ9H5bPBZNDwCCmbzTUpLWjr935QmwZwXk/DehqhdF
xfFd/P0sFgnojWNRgfxj4OzD6Ar7NmBhzHpozrSN1C0Ifn9o0RhtKvNiXlk6kjaVv+Y1eoupx2ge
jZVo/W/zfl3l1zy6CqgM3s7rxLiqo2k6OAYbD2XOU3/uSvPaF4IMC3vVvw4Ud2vSGfX1KQS9kdfd
DjDYqUA5wPWKdEwh1dGbq2vcVP1wuTPtuDPmZwfEs02kVIMsApr97OXnBCqDC+XO7Zb6Wt2Hn4Dv
mVn5QF3ID5WHyGq+U6sLYzABuME3ULhDOiSEnYbOXNHBpGQVnTYoMW465ImxwdJ5rnTmR07D1O4M
Bbj61ETwUtAJrts16CxMwI6DQFO0sUA72yG1jnQisMBHGySnAzTO5V7W6soHLPoknHZtV/J1OUG/
IPEEXJqcttxNooDQWOimxy4vL8qC/0Mq3PByi6C+TEcAUHyheDrgvvOP14id4h5Zr+dORtE3IZql
E4/WF9h/y/XgWnJb1kbyXAb5IwUoOKT5o4GkfR470BJkbbSEwa76VhntEjQ160sWmTb2NFCPweID
jMiwC9ZIuRVYRaJpWGF0yYC9cOsMEHTdhbvizwgapL7fI+gakyWLJcDn9X3N7Qswo1DXMCKkEOO2
foiBp1lYo3C/wZ0LKQoI/7oN+Mbg6ZQwXxt/xpaTkndjm22jtB4Xk4M1uZW2W1aE7I/SsoAUDaq3
1mvVcszldGrATdmhClhtTa+EU56eNOhJLcht8IFszzYAz/hgkuSpYNmO57b80ttpsEnkqNY1kowQ
T5zfp5k50Da3y0eXWa/UDWocA6YR1g8wljp56bBIReU8mjGzH9tCOvuykD9qKA/GEK+ogdeHlmjg
xu5OgYH2lsApxYT6V2bNO8MAOjmFOcUbr80fRVqKB1b2DfIFPTJeOgzy63IpIP24A7MwwuR8TvrX
f1/NG9bnTIoLURqJ36bnSBPSNJ9FAwMZwKfQNOJD6/UC0g7GoJ0oVLqCuRkEUVC2WrlqdL/bSZD4
tdWYL7wF4T80kvFBeAqsOmE1h2DucUASY6ONuB9aK4VtwIwym5k1z1aHAiGU4/MFSCbNs9PP/QH1
Z+4nulk5gOLWcoh9Lw/b55Z34z3W3a801c3b/KFwwyPNZJZkj0HrgUGJiR1X7iUffrSo5iwbpZxl
OYoCTBMcujksD300IPF1a5tZBF7Trc1ke8ftZKghaKF6Y9Fr1YsuGrOH1jazDZgAzKe+28FM6r1o
4xK1JMTS4UMsTNfvq5S9wT3L8+M6AsUna021Vkkc+Kha8gnLyoktrxZyEAYXhwr3W3KFI1nIm8UA
Nekwo7JyYCCX37powqdYCpNwV13KMeXMD2rDfZgMcWwKo7hzsXZgMIuDQxLoCC60U3TbBsRghfvG
9HOOE3RsW7EE/jUd/k4/LErjiJz8mi52nYPN4SJ0xHTv8dB7oAGoPEc+j3IBUNbZasEn4IROGJDB
be3hfHWro74cbJqlzKDZ96GzGwZQgm2GzIHGM2icA6D717m3LuqvAm3rHTvmf6jk0o7k447FxToO
C1ioApsoIf9NoGkAIy4U7RQfnCwDB7pCMhkp5Az7VFVBCzWPzp0mihdM2z3nkI5T3ry8kp5hp44Z
//67tD7voMCsNKD/yj1UtDk8YD8tLONIyhIJMigXOTy9mwBxwFcVBzq7NbOi0kZXJVJsehR3mm7t
uWWN8voEPwWQyO9rWGRT63Zw7e4xixTsqnUUHWJQVhd1jPJtlAlkmgdml9scnCM/6uGcklQeCrip
1qGr29HcegmImiWImmviWpEPKp3dCFaWxf8K0Rr+NPrhoPsGJc7//r7pN+fTktxzoJBkI6NpuBLL
0c/vXNMEI3hGbbXPbax/Je6lchXYfDg2GiaK3UnoU7PNgAwVNWSIhY20eauhoTmslf0EXNBlDYa9
D/E0dSziFoV6kR3cvFZH6kIBDghuatsZO/NkdB9VGXibyezzVS079mLyCYoOsJLfUZM5PPETawIL
XI+m8DkpPbd+qppyPkNPe2srlyEbysFtKXBnpKYbfeew8ttaqk4XcQOChA2p6FMBWMbkNKBL1LJ/
wo9sEamOPVJA2JcNzF2q/kCDoAFDDTdtxzWNzkZigKGVQVciZz4IisUreHnBukZxf02kCSew80UX
42ZOo9g77KMyrc9hklsXK3dWxKXA7QxmkTohAjdgcVAgSC6gV8Gs7yh8/oiHEk4XHkzRJiLk169x
Wttn4hcJiIis+gAiv1UnlnabKo0jfgltYQILlasHVQxYTE0ifCtycEkmgOB2ACaqNwb6v9ln8WvT
R8ahrE1jQdOROVCLIqsjLMi69BkY1DX8DvXGkIXbfgjwcx0ASLEGOCHMLAu2XTSkUBCHFvVVnsxo
kjd3KrP9FesPyc/Ij2039mvmlRuQUyaACqxHDsvWM59C84G14zt1w7KsX1tRCl6Y5hn3mf0oojDC
ohVRqhvfBz3Zyax+Tdfq1LQJkHTGHkuzr5rUWjBtNq60H7nZLi0LXyZqQCU7XVpDX2+oyZopPwLm
+pxwGx5FY8e+DoNo7wJtdd4ZfCVtqGrPU4zdsZZ1qMqouLdj4wyhQ/z6A5cte5RrHxOtCMG9gvY/
884bctCFmrLfTAMcTyJ3umeS5dBrj0YLKr7DSzDL8YEODLaQD0Vib+Gr5N5dw7JIACDfqmmVjvA/
KkQkoxCL/+rFwX53nQcwioK9rv021NEfhRcnjzBWgasIuC++NTbOm8WhLBlaYGy3Im0vbtQ8wEnQ
eYsCA+JMddDtsjHqIcf8TJeJ4sLbMGGPa2qGAu++Z7jPLcBkh8Sx4IcxgbmmcKP0kTzwDGSCK289
ePn3azNsSwXPSUjHFH4btsbO6BQYeama8Ig2jCfR9d42CoJ5AU9V48ltFD+ahfdGLWv02osqn1mM
SOrBz+4OjhjmiSZLK5V+mlfz/hqeyRqWev3CQpF1xWEZfy41VcIACaWGav2Rurgdjnc5L56QDuMQ
pE6McEUTPLuC3aRjvYST7H1kDfAqYR6dSnNGzSqFXgMNOEUoThPovifeiI8Dpp7BGMyoPs24DdT6
UomWeGjicmV6tep2MILaqMRx12EZF/dFwf92Fv8aHe20x5td2MlxAux6gSU8cvxB8wLmARy2KhNy
SEkdHpCzRwkMaU18wImBnVKpfjjsD5C5gz8U6gJ9n/ycIwoQ8FGZC7GIqy34oTaYI10OyzDrNidp
k+/91AT7IUB6uHVRzgGr3tkxt7bBAYPBaqNNU1pXQTDBHl9vEVYZ2o88Cj5H1HLuV8DH/1mP8CVS
5gATD2k57bprkBRxjOkCxJ5xSkB6OXZ2DWeYTvK3Jmxw5+nK4ThhV3QRwfzA+hx660E+rWx4yWzV
gKa3hLPO+GYyEe9cA3BemozN1yN00sPLwMaHAUiMddqIDnwjz76EBj7yypHih50e6W1KGwDVsFaQ
z5mn4BE2jNjDKd4eUIxaTuO0rfHtwf4OWdBeHxpYnMG4VT5Ql9dVxRIw3GZDmU6A0KbD5EALQw7G
d8dz4pUF9KB/5R8XYjva2txsBDeZG0h3OMhNbq9U5QA6G5AY2EoPaoAA6kMZ6pcVyLXdhaNG62rn
ELhZgtEkhnTdtnODv2eI5xdwLQF/0DApFpwNmKw+kTpoLi5mN/1sRPUlGGrtjMbN6lvZDKKCY5GT
zi9RV5QveQb+juyEOoJZJ17rAhJyofXS53K8t3tIfVK3A6UViGAl2XoQw4i/WsFbROAWZ5fTdJ/l
hrkEzS1eUtPSfXRGh9aaHobE83Y8jbQXjh5Vbhbs6zDaX/tqUNp2EhzhrRFIA6tf7KUjZT61qBU8
dWzIUCHwujVvY5CubAgE6oAGVuBLB+zouwJsmYcenN5xjPE0ZlV3GbKhW4Gnho1yF4xbw3Qire44
3IF8wuFV1xaPVcNgZwBfpBfIB2d4zsOofdYEvbjJYS4H+JdrZfGfYcpeGES736w0ThdZWmD1NY0B
QFNYNERJOWA9yNgWMJX+iTfgvQ4skUsahV5kDsf5KPFpNGGVdw57JLb01F4flCMe+hAVDmhEDfCX
RRa3w23rmKTykPZ1cp60PbDFQGytGqgJUPM64MLlnCZQHx3MGXpZqAHdU2tM4ULoGkPko24JNV0A
GJDMD6un1LCgQwSCaVDO5tbJCzjRaoKpZbR/FPLVUDK4uLntrTIoBN0hERXssXGAT3ZtyEfgLeuF
VRTNe5x3d/B/sf40wJPp6kx9HwDS95kVWnsjsr9L1sqL863AEvdC5144pAtA/rOdo4f6aBx2UVtA
V1M3y4F3C96xEcoy8PAaHLNflCX2obdFMC14rbqDM5sLJdswB785LEETh/fyz7MIfQMgpwAYxIDV
0tkt7vfRyKot31J9s3Gqxtq2KTvdvH3ojHx8yNYHaoZiVztyG2awTYvqGhjOsQZnLBHZb+0+aJxV
I/DaHuxWZ+/ogmp69AbsukHXDo92MhfNMoICza62nSO8RL4bQVy/jnJ+Ei0vLgXe70OChdvyKgyE
bwkfcLufWwN12MxQS1jCxrsBMIQFQC2hh69Bod6tDoTZ57Eyv85O0LYXCGXD1cnrMgjZoHovwqnd
zqUrfFgaAD3fCWC14EQjoD6J4Wuq9tZH5kE0h2LoEm4EE7RQG5FXsQ0ovkaVexWq0EKCSCBcqbY2
XOiWdZBZh6xdZtrrqNR3tE7fwD41aeDWV46AseZGv2vg5Q498IE9ewCDkwaSbCB23Eci3A/AlN36
gwkSybd+V+Vbestu8Z6EFEqDWzM0Jk8kpBoGEM5wq2FHXSSr+qt/RAF2R10mxJDWXOeUoBwWI/nQ
hjDgMZNHQ5pf+3iq3mDal67qNKx3CWWdmvWQwr4Ca+Js7zI+L0cdhU1y7I9g/dQ1dPdlbZRIdxvJ
Q5fGX5EJg5Brjc0FJ2Dr2ArfyFR/ILw8jVITHwrkn3XwbTTVwZOeKzQGn5pDULeLAJ/HghamcdNA
jDZRqIbpdeqMesuBFqbULDiQ5/buKnAG4djUL/LMO6QhknF1AQGUqIIQBJRt5WHWB2rSocyr0m8n
b16lgBvU/m2EAmlKGuKRG2eFhZWhKHmNPRcMZ18lkD9H5jHfARp0aWdYMhI2AQzPoxXFMWiwoTjb
NorhGqPQR0281yCgJUVBPaValnH1ALedbHy8LpUS7mp7rjk/lkiTr8BdNJ8A4Gp9znrve6fShY2n
2Z8C+CxeWuNb28E2c2xk/Iiy+7gBbaWDUXTxFV7JEolyeB4AQAaLuOnO5lP0rYqmYYlqhdYsj0p4
/vwV0JR3UTzE32ar+S3ATM7jbOOu4nk5RC6K/Ekl/Ym+lVzAR+Af+o0e8iT43hSHxsQHpePpW2+w
plsqF0+aInDnxgSlzI3uBjYckH2G/Lwu+FAlSHeJtAA9nzygfjVnDc9KZOPdX5XouqzLj2OQYQuD
Wuo3yH77XKP5QExugQrsikvH2LABk7zbeWWYb6cws8Gel7UNy73WsOS+dPOPT3YzHdZ5w83D7WFP
z/4EGyDIUxcv1C9C8ddjH1Rac4FHebqiK+VOWuEGbE0+3X/cucfyDo6lq1vl6FMf3YjsX3HUpODP
fVhiQlcGfOcC4KfdXLGvWIg2p6smRab7JuH+Y9+g9VZuohZxVfBNIC59jm9O73rxtxYLVWDd7B9y
GiGRM87eJbTbZGMlmkhpm9YJHgHzQrrlTvZSPGTA8fwfZee1HDeyhOknQgS8uW3v2DSiSGpuENLo
DLz3ePr9kM2j1ijORuzeIFBZVWiaBlCV+ZtNPlXtExxo3qJ2gsQKWrcnIDwKW9IpeVRSmAkF3JBX
RIAclMen9q+20J/raFlCa9bnmiRvgnNn9vGPbuI3C8PB+TrO6dvom4hzjWm3F4h82OJC0eDss5eV
oTSlV9aG96YA6JvY+xz8/zX3fmX5oPvc8N8/hnwuf0L3elt4NiQNAf81qPUssAmgFbhZmvqYP0Ad
+wNJcYNcjGR21qCwx42gMjywL+fJbA9No1ivs0bKrOrK59marNfGRi0md73x0i2d8YzkT9/O6kGa
aHnzkB7LcSuDvT4wj6Zfov+3zNWGzHtIW57gS6uNc/cl9ceVzJSPWiyaB/i5n97DtvPqLdv5wGIn
L2duan8vezM9OX3Jrt9Sa2WbVIq39iULYBvJ9IC53q7pVesEbslaZ1YD929ZeWWOYUPazYsHxW6i
t4GfqndRByElZx/TxN7c/nq87J+babDhAAU8DA3HsU+hzyck+hx/yYs2WA+uE22L0i17EpmMTL0H
00ZWoQzGPXYXyRPmJ80G69D8jSpdsShdVH+j9rwbAKFAJOmijQMI9WfhjWguhnryHldKsLHwq30a
nT7cL0WL86AZ0Vmu6fb4ejeK51xyP4FjbZN1Gt1OP2oVmRwq7fMXyAgVEh3cMBo2maFeDM+ZN/tr
q9XODlIdV7PCyU3XyxINOnJf4uImB83EYHVhgylhWX31EvtY90H+LCz0QUWkEIbVszDNB8289SGg
Xe2iFk4HSpXBNrWt7DwHpv5s20a+kiJd7bk/4S/5L0YTlCfHGagmu235XdHwc6D8pzYQdFDVeTaK
VrvdUihKsA5dmvLFl+Y0qTSX1++9KbcUCojuRg3balfEmGYvQEtxRqwi+9k3kM28+yTyboKBM4WX
mzvjMnQJaTCLIP16nxOXkEwkZVg+1lr0tVMg+Nl2PYRrvSniPXuyf7UjnhIrpad6psT7vJnIv+XT
58mvyO8nSqF6MUtmZADM+YEULE40OkgwRQ2u8uPKTyMh8sDXQNaQvsaIpXn/HdHyI+HlBh51P1TI
5gp9YDKZzgYDS3vbBgjTz4OG7ZyezhtSMtZwm2wu0NMmrrdz0A+3T5SLLqEaTvpt1K+QTLz/gcKo
2kooXP5NlaKCdq3GNdst451XBJaHZAcP0kSk6itZPPvJx+kRAm+6kzB2E9F5k0KZeWxtbflpk5cZ
YNzLxLP1ABjIXSw4kxc5pAi7rjvYObt7DMj9UxTmDrBfZuVhXDxqI2kQbgPAz6GurEcKCfusGsMv
Hva4j+inLmkyKBaS8+mK9BmGNV/4uWwO2cJfFRJr54yfsTvN1YhrklOjCEU2LHUMBfOfmQQtJY76
Wxs/SRqqHjPrFs7GtP4G31vCMppknispABU6c6RpP5uF59yVWBirdXNWAiX7Dn3GI1U2jUisNfzv
2IU/lJ4Xnrwiyg5mZM+PlaP2GxN12LdmgVD1imVfdTX5Bz6WeZ0Q5SMh5jt7afaZj3FBoCjqUR/c
L+ZEdU865DD7ZrpJE/XVLbz52auTNQr2CRtN9KJho1be6baD1AZv31uWe9syIjsZbG6ZEPYzOwHO
aonjHWwseVfSlIOdzp+xO2Q9zOvPmEB2yXmjcZ904aFWTQt8IkX/yrPiFzn4arxBHFB9vLUURLOa
0HyWFtZ3yUs7kKIdB1Q77zEjRz+m4jZIqYruorjFmnc5QF//POsh3QeR9RCZIHcQyaBThzS3dz2M
cO5jUy+iuy8pBOTLpSwzHtfpkC4r2UXOLM/T8RJDESoXNbSpMQbM6Zvye2xWwVE0zJqiZFwW5urW
iUDmSTBJJnvXW5V28JwoPpglixZtVusvbl/UX0Z8240STZ2U7dIXI2IL5pOs20pn5fgom6jKVjpl
EgDkaG01RnSUEYg2GmghL6uXX5fMXP9NH8Gz28sHKMuH8u+5FFUOJ1iP1JWDWMCmCtvaWVekyM9O
E3TtxVDC9Ozm+L9STSUqBwnKJKMoId85fp4kB5Ak6jFFLz6DBZlGuzrK2m1kYqQ6m9QeE8v/T5lZ
75apgiS1RnujlHFwbQMVJbLeIcPlKv2Lm4UADVvyGfZQrruF8mFOzrve5sV7VUEPlEm5ebBJjk4G
rKwGZ7SneKQWIQe1474rVBQ7iUifya5ym6Uo4LgkDX4bqiEl6xe1dr1fIkwDbxs6AxS1ZawfWICk
tQzPIMDMX4oeQcwFATqm42+tX30CB5108yfLIFb1HbdPk/T6K1zmGZnxKX4YsTs8zUqBVJqpDM9W
EXVrLavzvzJNvxRqoP2jglKAmGn9UGGDreAdA5SL0nQ3V3GBHUXfnYNuMHZxB5ByrN1w7Zn68L2x
yoPv2PNXHGnend7t1kXN2ovcs/XFLOL4hGov0ntLUw5t8ux6iv4ijfv4oFTML/oyPtLITkjvbHhf
Gl3NHkBTb+cm8R/NRVnPKgBMaGmI+erSFPG8ivrNgCH2o4T8FJBZE2chtYzFc/R/9FZL783fbrl6
M/dU8ovme0radlcngEKzevrwsln/idfOqSSb/a0A2LJygdCsDMqeh9rp0R7M669J5htPgVIlr3WA
P+gSbrA/Pyt+P6ztOjLe3dD2N+T6LF4HcJ2pNVUsVYAgv0MsIKug1QNP2tw9iLGdlX4U5eC810qu
nbiZQHEufnfVgLl81rrNI09L8xkM9LttlR94sL97ZjJ/FDaEBPxGXjofWAW07J8Vtl0f3uhk+MTC
su6LsFmlmdHu5v6a6aH9Ik9Xir1orJi1fpBm5gQhhgWzuRqM0PpSFLb1hfH5sKOmXT0kOmvYU9On
2SZpmnilp2Bw5ZdUS9gKCkCwvfwJShKiq6rL1atlDepbNF8lTBXTR3+ISVB4dg4v0GHaefOFHfVT
pfdwPhGmy59Ms5pWDtugQwrzBtKMC/F9GbNwItYYqlg3AfVIiW3IWOqwv0PS+WO45y78BLQH+lge
b4WZ2q75RoCzQFEr+jHHCmSmQCleSo9SXWZSxpIMc7BS/Dz4kSrcveiP6ydSmfWLTAx06o1OnkfH
pnbrlxcy+lSjlroUQBrjAD0flK1Uocxq8FYt66qDbc3WsxXuLOHZmCXJNL9/uOXjSpqFOQ0Pspud
7c7clPM8wfrMCvwBOcgZm+VkHRmRsb3HKiDSv/VaTkHiZ5lx75DBMtdZeqVDDhQYPsfde+9XVu3w
aPQkUaJi+HD1jjvIjzHBC0xgVHEdR18avxouSWmuzVrrVkpm1jdAejab5gqxRaoTCz7dqV30+pZe
eXZJ894rg/8f5iK/Cb7sXkUNebh3KYg1V3ZcIcol6wGY9E7KqzKuc13lOOCZLC1ckxJc5prnOF9c
lMo8Q615dsf1zQrZVVEVSbD5qmfLuOYFZZ+0U3CEajLnv2wXIb6MHSU+t6Dyr4yWPx7Hwqmh7RQ9
WZoxTt4EydRkc4t5O5hFaXpdwbe3bN2zhr7sDfHU6BnGv2k7HXStRne7Lb+Veo43DP5GK9vVyhcp
KiMxb6zA6kAVXFJ56OHbO29gqSu93DbHqKGUIlKfjqF3mxzbmLVofUrMX0Q+5eAuZ5FtxofGMZ6n
qfJJ3XjoKZf2Y+dnHhs2yD73eNXrVb+ToK+OxS7xtWR+G/XiscsrHylmDAqMgOdj6WsXna3AF7fG
ExjbNlQXTJOSQqBYcFr86EHYIrA6s72zgKWEEXJnkJRNdVruz4vlVPnBdPto9UeCWHLIEitc94Pq
Vry/55bvY8fWAlJI8nIDtrt/HELnM+Htsxx/rPlv3O43hyWStbPjziEngLi/VeJFVZfq1ykpu+e2
VsvnZmjfJFyS0N7AhTjE3YRcntoa2ZfGDfonr0h3tugMxyHa1cXk2EutlfcdT8V9bUftRuvYJSIS
61jO8SNDIOhrXcSscXgeR5k34pKcGWh502wzHoUjDPMHjbIHyrbo+SVFFT2UarEutRG6r1pmwaOn
O8q19KevLnCe4z2EEGLw6DtOv+FGHTYyTHqlwxhmFt7a8NUEsgPSZBksQwZUjeRjZCzIjYBMKQc2
Ddaqs1MLuiHN27RmaRdLz2/BXz+kXDTnq9chsGMnpXsubcU5z2nrnJ/l9B6U5v+K/THEtGydmxJ1
r3uH++vS99gf12OFPh7Y1V+i3vFXKAubn1LHt4xTqpoZigjeVnJKt9gt3STjw8gwb123oLB7ZA71
+m24CCXf5twzVvfPIdU97RDwVldNP2qsYoZgD+HAfuERCSunrLu/QauRWWJdaSNBolYznmk+2qVt
kRsPUaNlYCdZF9ZVGbxDDTso2mwB+yvT10yPNwJ5mrPUfzB5BK2kWU+Gd4gzctHSHKs22Va9x2Zm
wUflfTaR6IntS1KHzinAz3gbII52loOrIigeOFmCuD4dgx0gIyLB2+ltUJqS9pdTZ5yqM2IGn9Nv
3W6n7fSxCDa8fE0oUf/dODltl2wgCs072SZJR6c3Lw3c64uEwiQwgf7a6/ukdmABJBeazfA5Aopy
kbdiEJPEQDUtWyvmUsO6tzupV0m7TAsKYpjdXNm8bCRBHNbdtJf4PV8sY1GfzNZy6T+uLzUxt47J
gVOu35OZ1dg9VPUuhO5NgiOxtOOseP+MdTU93WKNg5ReqKSo44NBkMNkzddwsdyN6xIphFSOljUm
6yTz2u2w6CjcgjzckFRYDnrWrkNS0Gdp3SbeBuqYlvaa+11aQQQoxMj6YN3mpEceGqx1V3XgWtvM
dqJwG/X2aFsbU0WR+N/AAgET5LzBT4NaIx9Fje63IbmuFIfC0v4B5jztsSXz9zUP7TdUSE5B54Q/
VIRa1qFeDVfVH4OrMfXj2kuq6Ad18QP0//y9yIqYnI33ZGt+yBoIoShsXLwnQ4mosAzeq4Sm/tAW
XvIqESfJrgAEpkfpAgzerfohU8/SaansqrMEF0PpbSy73mF0MG+lV2uwy6nQQVxLb8UD6oLVdbi6
Xdg4Apkofed5HkdlO9pZc4HlgolRYD6VfTmeEW1B3wgc7WV0Fx9jafcVl6uXwiWvw32iJMBWcMVV
99J2VXa1VmGUBnLA5O4MlH5WNan94+R21luONvlK4UsOkIVm3HeHPFDHF4V/zFf+WaxgCddRPD06
Y/FBstB6S7zGO3UxaDTpDMMs3ZdVa22lGXVduQkiNTm6IVJySRyzXVSTXYJ7zFYwKS3aIFf0tMG3
gFcJFkqfH05vddstFhxVdzajBr9I+PK/seCXJrvENUDK+nyP26HI1C29VRYm2xnkNevs/87Neqs8
Gup47kGGU72JuunztHeTiULh2B6AkR2l1cJULo63MaxSz7c0tjF34y6wg+bZd5N435Y9G/gmIJl5
b4OOMK6+Z6yVpXIu5XM5ZEYanzBa39/L6hLvUstfl33gb2YSDo8tmGZzYO+1jnAtPQUmXgdJp/vP
cnB139gWTWluol+xMCUF3ze1epAh0tFW4SnuZ6r0y7A4LuxDl7X/QbNqG3Sm+iIHJWBnjVFvBojC
nbP1pPj7kbLdVXr9yvKOjpb0q/uMNgVchv4BWsZVor0MEyTcoei2caDH5yjWvsqa7E65/o1tLUGe
Sxcni5vDH+OsznK34D2qlVp4pG90d6w2tZLq67uqMgA8ejrd+bgBrQvMTo+V6bmPzuJoUUch+/zZ
HNbW0pSY9Lpu+A8UweJ4j5O4g/8Te2sZwMuW8oY6XlEy09in5uU1V5r0NNRqyxa8TV7sBNnlsezm
H+oUbvJi9P/jZdNXT8utx6GfjLVs3GRhqAMt28Rmj0qACrT03nEMKc8+TZV30QCckKDyrIPZDuYV
1zVvM7l5/zWl4Lwa0W37W0MnDeAumifoJ+6psjc/OkXHw7vLxleli7CdriEWmrHVYFYYzmgosuyK
US4UpK1V8tdED+uWSkDPAsl/ZNvWIHhGKgSgzIej7pdqfnJVo1u7GkuvDi3m/ISFFe/agQq6On5I
I+QNdRmayFlVGakc1Cv1FpA57rN52bdsLnK/W2dtDCBpCY4VDMuNej+th8I5y0GC8CwOfhUpBwnd
riant4m304CEmB7NDzZCk/Xqt4tZGfak3RjWG33JwiLg1q8D3mRbScVKTM6iDNtQfRzXreRubynb
Ov1bj3W0oq1u2DpjM31zuwCF3DD/m/dDsC5TN30C/Zec/8eI0UmDtZ6M6dNCujz7+myv9arNryOC
C091nSq81IwA9BRNOagjGkNaYrzoUWzeQhKfe3+lax755l9xku7jCoZEd5ARVZFc9WSxS1uE6cfk
wVKH5CZQLxE5uOlsryql1nY230Vvg4Cssad0U67mPB+9TZuNf902PTEi4bBiSlZYJmdSAFGC/9G2
+8nf3hYkHVu4TdL6XydeB7dXC7b0Zba5vWUyD2XjsfsZqphx9wgerDSV9SVQoyO3rnFifVQbG9mn
80w7qktMU+ZAW92zAjqDeXIZp/tmf5Yhywy5SmRklXHLI/y68n3b/+8r3T7CUGCR6nx0UWb42vPW
10HmoLQXpldjwPkQ+aLm9taH43RSq956C/FX2at9p++9Po3eeyc5dpOLOpRePRu+rV+jJPu4JSf7
Qb/GRvxbK+c9OFHVOxhe0MPxrdAij82w2aqYfa5q3YYfkJRGdZnyxxvuYXSstR/NLCvFBy3leXFr
Yz+FAVX3q/+GibAs/XO8ICYgPBVPvn51DXPGPUCOsj+W7bIZ5t4eKe9XCXVdPW8pj+T8SZBejQCd
olkBAVd+kHtMmgK5kBi+EWhh/cJoWK1trCQmP8B9rtN0aK2JU+CMw9WpxUFun6TRsJM9Isj4v7LZ
BQDPL/YSlN5zNqVglG/IjEJnm10DPRA+QkXa8wARcOH0ARrTZk2/gip+HpaWhCblZ+D6yos0eMiD
TZqL8kZ/SMPE3IR1luyVRZel1vqLO8ek79HN/O0Fgcii9RDjeSzvgfuLI/DQkbMHnmJ/dLTNS4yk
6sB756UwU/t5dM2n0OmjD1q44/kTqZTWiz7swuIFnDfuZVHCfc+wqouij0pptEvU6tTJljl91EJj
iAL1IL2U9HlzcmW/fL3V0VpnMJMHp/nAUlbZ47ysvVpG/w0oW/Y3t8lfA0CR1xmK6wEjsxnHje57
vqzAND8tVmPL7lsWZB1VmMTRzBdAYM5rN5HoX1Ztlg9rO4ncbzIHfTbjNDhzc1u16VUY7o3Wc2+r
NjJryH+Wennk8Ruw/OvgWqH+y5cahEE3sC4YA1KY7YJVyKI8uaLf/dYvLT9F/FFPUrSplHxZG1X7
yCzCZ+lMkYZdFUVdX6SZkA5fD9isHuRChqMMi30YTLS8wH43BRUij0Od5fYqGB28r349XCGvqTvF
pZp0f4oaVVhfIv77ILLMp3vcKVxqrI31ICF5Sje94Wx4xxcP4Vx9z+Lc2IM7KB5YBiUJe168Nkbd
fJcR/tLhiwf8yEZxw6rKWYd9+t1nc7C/dchAOfQJ294gdt6RikU99HYFmRyExffQSRtSwhlw5iCD
7K+bU36sfMDq4F2XTZtv5s8DNEnsapd94mimzzXIHZbzlNRdj6K0V7lnVM7xnW8Wj9jbKYCBcquM
IzO6oEDnjkMnFrL3MZOOFbMT8e5y+/Rcu+r8iE+Mt/eyLDsUTVq/es70Hbm77O/QmD/qqcXdGNT9
Ahz4bYDI1FTl+OGnaf4yeFmyzR0TQ43lIGcTnE6eeloUPsAojKesv0CuCnAf+En9gEx0Pn5ouVJt
XR+8qKnx/SmcMtkoWqp/92AGlKUW/8SZHYSnV2rPJAeSo12oSLHnSkkmQflH9zr/KfJBFnpO8Bag
ZPoFyHF6sVpE39VYR4WYXWuCHWaDZCbPr8EaTxQCrxJDdgqn2V8HpxsuUVdhR/orJMNaT2k2XoGo
t3QYyPRAptjbZldhMpUnf6fR9x6niZ9atdxlox9/UTRqFAG2GkeN8scTrhOohrngrCu7f8Blq/wC
4/7oLQ+NHIOXo46CwEaapN1rlB19/SzNqv8ex/30lqNx8OBzCgeNSZAMcDzBLGcvo5CCe7eNXnsK
E5sFhDO/+3HZU7RROpRyOKPi0N/OEH54H1TX2EncEnX8+xAP16FypRRTf87CITl3Ed6HQVYeKhGs
Rr3NWsEQ/1c7J62wiXqgx91gQvPvPW0lmM7QCOezZS1o+AUeem8KPFQGS2+VBQbrnOir8NtjjBFi
lmtsaSGVJ8PUH/2C3Lt0yiH87whpmaixHW1D/RwRpm13SMYY+FEw/3CTajg7ttW8KGFvXtXI2ndq
2r5ICChAvatKu93cY8uksrM3ffOuL3YDvdl9I4WTPkHst1+zJseqHtuBVMkREMUQZ620pvFuwpzb
6uEIQzLUnH1cjM2OO7NASaYNd5qK3t3Nwi+AroHXyBJdMhMgkBkkhtByFsMzsLEC2dcxbm4jgqVv
yP/Mexx9h600i+WRXGVWe5SmXYF3QMVtut4Gu9MqJBv+Cushepk65aT5ffBeswO58PiyVp4/H7Sq
/9s3EgVPD/iP3eSpG6Xw/L0QHnslQlVLmgsdUprjrBmrWVdxgjuXVfpyX3DJGYLmuJ4M1ryTBZwp
XoX3nojUAbVxijlpHea7rsi1c5Vt5jkYvtu+P255qrSnIkaBxEujf2SxZhpIIKtR4D5jVhudMQOL
t3nPQr3GccQl66DG6ltnZdpVweSVmplnvNuU5PeDm1O3E9BMmSA4Nw3+RZpMsvvS3UV+A1Vg2ZEp
oWJcY9SPpHXfpPmL23FhsWS6xZbCWqyNsEaoIPrIKR/twOJdLuCOIdmYmDfcyAG2p+Rr3Q7CY1d9
L9GL25fYIz0oau3PuAJxSr68Xfd1n267xFAeJKYXBq4xJXW/AxoD75/NZfR9jOIkWzvrhjOWmcHO
dYIeulqHIZJXkumUU5UUFjBsDv3S879iQ0fFITWnlz/GlnIVCfrZpaxqF2g+fuEYTVAWmVSy61mc
XGwd58JYP2FRDAPSqnBc6x3rEutJ/lTmw6rKh+kqrVRCSqFvbasMNhJrvWnJIvW8CjvytkUTVOdR
ErX3tgSTYOZ3ktPboKg21jxdWmDwzAk0KD8rkIWf15BgleyqbBofy85RVmXRZL9VUHU9qS6UZE6y
LZd9OIm0ATF2x1vJyx7TzxyvyMv95S3he7MLunwToFW1vnfc3vchwkv/BTd7Zh5tu0od/wSURwsQ
/X64gc5vKHPBnyd1yRdimQjW18ypm/VhvE3ZYDvFyhmsCam+JNr+vmCVVWufgIOsUzfaSvN+cNAg
UZzeP6soDjirLMmtk1rGL3OY1A8YErHXVcdlhzs+eVr7U5sc93j3kWkVfD9SB61dGQZGf3pKGtPB
FuVz5jzY/dEE5uXttcJNvgV2QcJwjoptErCMcfzwPc9cbQ+EwN77g2O+KX56EuRixgJsDegBIx57
TK7TiLGWCJKoSXJk4TtvlTBO9m7ct+fOmNV1OznjR9iw0IWUN5wHRe8/MGuwlOIVT459qUfDkzfC
f12otYlCZjUfwA0LH3f2tKehyIuXxZeLV3U68zxE9PVN8dofCJK1e1QP6r2YC1xMuxv+spegXjX1
XowFvkkwG7HeqXz4tdpgtQ8wohWYcmAdkEZqWPwC8AnHtv5qt+ruBnpADH4/qJFxa1Z5cXa6Ov4C
/+ZWQ8jY9aC5ZZ6kYhDblf/sXO/lhbEx+xNLjBjcNG/hNcwD/FwLt97K+MYwRzzpxcoqogKEmYV9
mkn43gukcnbfD0ohVZrVkuIJ0TQVjNj9I3W+chvARSqoZiof0rHgw/wFKCYh0vzaoxWEm/skgZjJ
hXqcFTa6AF0Tlz1RFQ5N8oa1dvAC5eP27g7naReDF3yU13ZdGd3eCQJvfXunLy/7+P8yQlYC1Vik
FxYNlxvcOMefu/Smp27S05cpyZ4lbFNB2reY1O2GAs2Lhb2+EQGPaRHahupidFjj9DGgEonMi7CJ
0uB1IbGMl3fuaupDEoxvwULWdP0o2uZVph9VoJsfXf8wd1A9ayXsDiVaxDtpFlZ/qZI8etUnzMy8
zILFvMzuQAPDeVHra8cq6mW5ahl+y+s2wxKdR/SuVOry0AYO60vYfnvxa+ycXkXcFHkqaZpjUT7r
LR49pQN3G5jRi4uJx1XcHFurPQ9CJkEv1MDSBQ8T23PHYxGzSbR0Xr2pPqXbammizzGd9S6uV9Kr
VWr8UrI5k0451DGyOuzcH6XFFwE8LcJZ+mxol65Np3Pq+MbVrUpSbmEF+6qI/5GQpc+gEWzpsLJv
uJ+GxwlfH/wdlNcgiIrqKzzuau3vy66c/gJ8Xe2Hzuz2RmJ0f/n7gLfoX9Syqv2sIncnURJaQf+f
GWFru3S8Zle0kfMMmxcxWL8OnuK0KA9WVAArVPnzd+w1Lig7sYQfk2DXNCp8waWjt5vhImcADuAc
SPt2Wtn1KXX0+GjrQ4DS/DL7PgdVCyNbHAqGMHae1c74KYgaJ/HzlesGiJK5dX7mORtsBYNjuTvD
HYrvgKe1bWwZxakBQHrqLXS20Q1HzncBkCMBu2qjqv4xtvoIUSn1HydzNI8+1h97WDPGFxlbdle/
w0PSVy3cDJLMvWiZjUVnNqyx7hgvFroVF2M52DPazrvG9dsV0D6gOa0VNtfUw/1NC1ne9FY/9mhY
QExTPTzrlDnVL6zZbSQXFJAATnNmgY9Rl3QY5dScreXg18YpIj+5j3yyX2vXr+Nzocyai90Zp5Yf
tmhh1kl9aHoUWvFRPZOjRtxGTi0v7Xh5zXV7pBT6W/be0JzuPGn66pbGTxafxFAryejL6a/uu0ci
NXm2kdJO4SxmwYwEmWeGB+AQH5lhVRiZ/PfALrcZV9KePMq2aU/Fxup/H4K5c32bUbVTtnZj1pa/
TbtfCw5WtsuoI3ROin5bDCAYETiA4EaFIamZFEcB2XSSWU69LD/IQAn6C3z4BtFZRquqmx+NJVMt
vXIYhi4/1MjHrKRDD61jDdD7NKlqfx2WgxsYMRn10tumCHhc7x1y5ofFKWnYrUpnGCpYGi7DWlWx
z5aCBsPSkriMl2an8Y6aA0SopCkdbhVyW4bQ/GoQb49w/N/wl0Bpr6nDRzlIPLcgR5f4B4GV+3eH
qhYHKymxOV46ZLCcGXGZXa38muPZZt46Je5M+QG+J+aEqXH4I48rW4i0Uz9SKhIHacnhvufogukD
Gzx3P5ZkEF5NL8rWt0wK/rDPbuMkm2C2oquSlMElcf1yS0ps/uA2P7mNH/3UOrZMgEWLV4qoGBvG
TYwpwKQ/d96or2QIIqBkYbT5u1yNRGy9bme/2BeBo21QX1K+anOM83jTxT+r0FpDjaZC0wKjwu/W
+G5mgOAr21C+oDmB7UBRTyREVOOojB6vxtLIHlO1mBf44jEIWe/FueaehRLSTgIVjH5vdm4NDGXZ
q8lgaHy/N+daG1dVavUnpLG0dWDBE8M2bi1sFYCH7G+sLny1/SDaB8BgTjweopMeUF2cxoxyUNed
LRuDWmM5yJmr9dk5ndnk58lwrbr+My6ddWeku1qldiHNe6/MDzR0Axpq0bt77/0qvz6wZrvZsS7/
YttYzDRO2x3xwAi+1TUqFsnwnvEaP/tdY68lbPGsYA3h1Q8wgq1X4CZ7a5GA8UYcaQCCg+paZrtp
9Kq0avjSVGhdmA7+qc4yzCoQS3Cn8FHyIZLcuGdG/h9iMiTXZ+XolDaKxqRSbnmSoXsO51ijkgaN
xGr4QhfjiYoOa247Zs3IGiDd/ZFM1gt3naSd9nCP5ykie0t1UlbwgaXsKN5VpzmJu2rjJrVzKEL3
oU9SQObwUeFF1QsvKu/QU7TSctzdRuqWjYbdiAQGapnTU2W3zyRz2rNQu+SQ53my1fHu3dw5X9SQ
s4uJaYdMuhG9Cqaay1SJ3adqmDts4oRnAPuzz2nSex+3fGqrlocSyZmzcOpKP0SaNk7KB2nWv5pC
PEq85LNXmr/1LpxhcdO5z5XBamYXD8JSug9OtLLbzurEb7d4A7ssiZU+3HqLAbC1+a0R7vFtwhjc
jSnRkXhg+56Y2vl+mJtQ/73JTwFC4NeYrCBlhP3737N0qHMfbfKmciAEqtQonkN99E8mDOYNOiDT
X3EwPKgdQtNNXNd72ar+sXOVzW+4IJmkVw52k6XbtvVQXfvV0ctW+d6WgTK5rQ0kYkDbIlSJ6EC9
+KxhW+cf2EQ8S0viYromzfuI3mifpxHMw+reIeOUWfcPvTU+/2bYJkOqCcPWMHWOZINeBa1uL7h1
XnfcGE3SkoijScYW+1mnepWWHJBmpDQyY5Qts9qiDR+Wa9xHyDXQBfm8hoxYrnH/lPs17p+yXANy
inOeSvM/aq4Fr17qfrUBQTzgChe+RhUE+6mfq510RmBlz9iE4Iu09EpMAalZUNt4kZDHLnc9p9F8
7JcRNep3ZMyA5UpvFRbNU7WYHv6aDjdk31jQAxeWdlptfSsP/0EmgroTFuZvaqyZFKlb9VooU8m2
y5sAGZXzIzcjlVgv097jef7mkTI8mUiBVD+aAJJhSrXbcN7dwiS95frTX5VBFX+eElzW0Txt5xg1
sXlAqoe4o/jE06Y8q8iC8JVGM0Az/HwnmLA0hvdpaBrOuYIxIw/2r7b0u/bgrQVbZubBS2g68QY0
y2it/CobT1MZPJt+wY3TRz2PuNJ/4ndQvw5Oyk65to112tTRD9uzeO739ruCleo+HbrikMVW+MZO
9kEGtID71+yEsR/DcgfjnuDotDBUXP5ND12IQRniWM42db36zY3n92FqnZ+dYR9js2i+OUo3bfxl
qGZn83nq/N+Gilbov4fyyoxO3f+h7DyWI1eyNP0qbbUe2ECLtulZhGQEIyhT3dzAUtwLrTWefj4c
8GawsqvLbDYwuPtxMEgiAPdzfkHuo+CmvLhFW+5Vv9S+DJAgEq2Nf7qOEcA67vIPiM8NR9efoxMs
I/MZhA5KSEtImbibNHTGb/lspSx/hvCBhWBIruhLY+b5ljoOYD2rL74qTejdI9Y9vmSqW17DSnm0
ePO/SJeCHcOudOzo8PeEfA8ET32UUZCLSMsUwM+LXs3ZwY2WsqH6atzJsGnYOfuPb+tUxdNCkFXY
1Mhg0KKp0lCjPqCyH911s56BKtDix6bueSYkaa9e2gYF7aUP84feXIdVDx/IysuxMW4ihWcht3Bo
9OaxR1T0LSbKVJXVXsUtdZsoP0bpkeZQMNoJEaa7uKoKXZgM08meEmTLB419+ZJdSlqz3FW5PewV
f0Ed5irrVRd4uV8F+aNfYiAYe0X7hOJTyNfF63B8ojnBZnpCJEc/ouoK+FqavwYSvK4VuDQ4eS5h
S3+gRujSZjBPYteFkKhyA11yxzrLlda4vgHd2OQu4Pq+89JDNbn+WVNn/9yhCgULfmmjm34d0rph
dfKrLzKqt0CJlrh3wxWVQ2UvQ7dD4RuqtfWaJF++QCmcnIiVfZk4Ks7XuuWe7UDvk0sIk8znJj/y
sMd6nhQGiQhe9NtJjwHoKoZzlbNIs31UmObXW39qDvDOQ54Y1xaX4k2WZuPRTnJj3sVLp6ZN6xRp
vRsYFDfcWJ4/HGVErjh07ITsgjo2ybMYYZRtVowd/u/heF170twY1jYQj9zprtMylkq0jMmhB8LI
mMy79bpzV7Jf9PatmyJ4qlgUWbGKf2mVKkAY6GAUMJIAziEf7AdKBEt5aStq/1rWo73Yy6gvKgpD
98XofGtChD+2bDQmcKNNe4yHnWRyJH+DX6h7NHBl2kjSpxQ/NRRBHqe2a+8lpF1yP1bXuscsD9V3
cq5ylSW2LdO3WEjs9/wu3nVskwYHMDs5y4fRrUF7oJJzihtffZGuwYJxxlvHhF3Ixx3QSHkxsaRK
7BIrzqUrcACUuEBaN7dZlGF/NObPvJ0p4Oip/1w34RevndQ/SG74O2uwUTGbuuJLFn8s+kD7o280
nqkN5CRMJ7U/SHIgtphWH/KxnC9aZLRbme0bBXUSuHIPedo9ji5qDMNmRcuRq+XGDBz3zBZa2WgL
twUa5VtTfBZvTRm9BYspoxPhgZjWM2TMcjaOWdqqlKY7EN9wx74pZrPnTej/qcQT4uZz/qUMAkRD
hpTqW9JbpxGVlG0xA5SY2auc+9Gqr1ECzzjoLeeDnRbNJtG9+CeSARvHLMy/4lh7cgal+iPXPG1b
YXMFocpRj46HNr5jNfDxnaA78+ZTTkFqtr+fJeD1zn0dKKd/H8dyqTgMyEzh1q3Vz6ggw+77Pgqo
s/XTpRGW5XhlvW+w4g8ay0C8CqViMF/ntei1HpvWvXRYHr/DM1m/2E9a4l/KZcZtQ7vioZaBlDfO
wUu95b/ll+FHeIuHUA+sv9IQQ1Uq3N8stIm3vdVVL20R2Qc1tJp7yLL5Ja+U7KCR23qdfdfaqCYZ
pmW6A/Z5T8UpP6g2pI+fuKq/2PhRFLNnnezcnyD00UwRuNykFAIeWN3VyGov+OKlSnY7aEP3GrQO
4Pulv0xN/5B5prt1AlAeFlC+dVF+a8pyX5pVEkZXkR24Nd+NUoS+yupfRvtC/euNC9s4CvVuJ/P8
fe6a3tlJobHcyWm6tIdpRINCTv0sdt+iAnRzzknJZik25ucBM5Ic0jZ9gxX6Z0Ab9qEYhldnmBFv
WA7mmLDIl1PVdN86b8PSNyjGH3rZ6hh5/D2ttSNY+maA2WLNquSMDgi+pd7c3o9Jaz9WSgoFfLSy
H5HDJkGtzAfP0b8Dw9UeXVNBAtKFdGZDTrQBs9I5DGzdgsR2D/VY6o/SJwdrDh5cmz25VZV8b+pR
0R9s+1mi2l+hKBFDHDbnr7fZMthaDuXFyn4pupoE6d+wr6TFQyVP2ssKN5PmEpFh69wWiN/A0wIB
uhxkt7luPP00p5DWxwfpu4XkJZWxza2NNDR8L5g8ewmsEMGmRDx5SIL54CLdtDDPugrT0M2LbD8k
fo2sfBLvb27VYEe8x36ez3mZK/foCkHIiXHsuzO1wIRmyeP3zwwHp0Ew3KFfltVmWODbcnjXfncq
Q06hF+dxkX0age14w7ArTD/+vvhI9ArQFMsFT4n1QQUrNWlOGCLnx1HTtQ9m3/+UCMeBEYRY/Jcc
RMo+LwudzGfePTiapmw1naW+YikA05w038JxKy+Q2+vPdrI4PMHQMgbtHGf8JaT536MiaARfkEp9
i4oWKVmJoi5XXcAcy7Wk2x8s7YzbSIigPpe+RVXdUwqN7ZREQ/yiALDC6kALv7s5AByb6jpr1Gg+
oyDS7vuktb7VH9Ugib4bRoI8sG64Z3Pe1RG7fei30OKcuIOvtzDv5BApLcTsVPH2tz5ybDD0lmjp
Q6IXXKIExn3q7/0icY5j4X/8H7XN814F6u3DP7zpmssZQq7BdVVIjyo0YyQmXlBF3RDU9way6Yg7
pcYATIj8dHhwlvw0MHPy06ZkqaUjlDR2VIJjx2jS2WFAi8a9ZKyTJXm9TnB0DUptrOvAqKtcvyAi
eFT6Tr3Tan0CUrukyxGIIkfegTpDK6lGo7G27DvYZaxvxukLL6L4NKMuuQ9UBAq9KsErrM3TB/Rg
x4ex8chRGP0xHJC/F80QkQS59d20SlrLf4uTEAm+xUmfBEvfxCaB7N8CFrvF3K5/u1Y8YGNYZq1O
MRH9IiGGCYdsTrR41+ZQtKUpAyt5rNJV9Rp9v4WalZ9tRivIDt3EdhfaV2zfuxhxbHzFavc2EOF7
6ZMzOaj4ZTUHOTUija/fLTzQ86LeyJDmhWm3SKr9yTKlOoRL5VwOiVTK5RQROqZPi6YbiM8PvDQq
PF8JfBdTNz4xt+lyJlPk7Ne8dQqbgLcf42Tjj2Lk1cEukPtXbmVEsZzzgj+QW1y61lFnRd0uNz4M
CuecQXxa7/t1nC9WQxYevxrHaJv7vicB8P50tI3nMvLyo45m0L3EGGFW6Bc51UI7OwdjNLPYmJza
468SZs2m7vXwMkQt6jq/zlzWwQpUutNv/bHMuMXd5sYe9201LKnEX1e5xSkBOUfkWP5JrCKfkQJZ
xCvUtOmiQ6w43kFvlJfil6DFO60L9KIIZyM4bnt5Q4Z8I3a/M3Q6DKLuyX2v3Bwh6CQCvOw0/DIG
AK976XSxo9i/qbdDXS+3jQLNoA36/E4KlagVWsfQwJtEmkMxpVcSkd+tOes/BKUff2BPKENyUCrt
szfM5lVacq3IVz6ormbsuz5WPttVsY1Bmn+FNR0fxsnCvxM8JkYU+hGyqbWJlk1nGM9gemN2ozy0
1Afp65ctqQISYocj8rCPZDc6L7vRjN1ogmAvLuXLZrfstA7wLNEyb/p1aY83OJYE1kkfNfNRDvwC
9qbse26Upc/RKvNxbgPr0fPNvelVaBD8ik2R2bhvzfH+1iVnRkoKzOk7LJ+XWCAyJcZZVr+DhQdE
EsSXvkUHbtqhyTNe5dDGgXXJS61nR6xHG5GDp0rd3xkAk8kIYEvXZ1q2i+1xOkkzNr3PY5cFT5ET
N5+U4hwu7nS1m3Ug75wq+mq7EbnGDG3mKaGY2xs9mHavY6Vmtg7vWw5THf81RKlxlpb0l5O3TXKX
XdwyCTVA54GMw76xrBY/MR32SqgVyJot02UCNePxEOnILsoMt+0pWiahxdY/7cPqVOfog23we8Ys
fTmsbQM+uaXAIAdSmac7GVlPkzksWGFX5sGqwp8JxpJsUpa+iKCDWeY6by20JQABLNlXUXsNdKva
NTHiabe+m9uB6MNKSLWEzHbGPeaOLyHZs3PswkIVSW9wiR/BqaSvQTGHlwwTQ6Qc0ef+1Z86yGz9
i35UtsJL2CYP5RigquZA1u1cfS9isDeB2EYqq9I2PV/DTY33ngICPjjeImW2zyJ8B3nAJRekspcW
TqYHblJvt2bO94aZYGxFowe2ARWL1PwufaLT04vIT+2D7TUn/WLXlb6Ly8k8YyPwowi88ltoletJ
/PfJr6HlBC+w6pv06Fb+1XK+lv5wbReEYlrX7dPSEjRj/k+tX2MZ9Mytz9/ptAIVjHz8S0EdHx/S
RdmriFGjnWLzi2AZItfGYzO/E7XFWEdyEWhNVy8Mcj8FrP9LXPHvbomRaAkg3S/R4zCQP/3vF5DI
ZgSf4BT5X3Uys3I1oSC6ZpneqX2JC4c2TfdyZhoBo2sMbhOpspXuJk/Mu2JQoKsQrjOZTEmK2yp2
e28XfDdRgm6H29WlD4IdYqTZl8lv63OEGuhOimltpAMyrJDQ7vBofNXV8ir94ZgpYISSkFuEmptp
OJfGRwif3X//UNsjdfylPwn6emfMVXtGKFn58lM6jZBPTJH7iDJ8DHGRhS1raawsLPYhC6jlc6F/
lO58ghKSQH9ef1/5oOsvJqfrn+X2i6x/Gg3h/q1j8AtJUI8y016rmnyTDdHQbubBrC9G3LjawfCq
j8pUq0c3jJpLWrI7sVHOZ51/QAXFesUdGa1zw3M2oGesEy7d5utUQ1DPHbvcymgbQXDoyj0Jfdur
twhSIQB+mRAYv2iWb259v7G2taGiGvxr4NZM82BuNjirzHdOoJ0D/IztbZlPwf2/O3URzQfNPMTF
Bpz/fJ67vXTZS7+cySXkrNIRPkWjE2mgGU3uN/5LEx1A0CkXqTRKBTIyevuElvhX0xzYYslAb7jI
TgalsV87iyR+MssWQ1vQuNUOhd5NHu/yDJ+mGSkMcxMi3PwYz+N3fvXg1Ixp+lgtB4uv0qOm1ugp
WIvl/NJ0WgusdoGPyT4BzEehwqEGPMUGrsCm/+O3yZQVbDA56D0mAPg3MiqXqUZvK59AukjZnNCz
UC+Gp4f3RmEvNhbaUz8Wmr9xfXPXKX740Eozzed0WyZleiwyX30yEUF8QkLKAsvIzq9f5snkNHf9
B+R03rpkblm231JnKM8SJgeX/MceHom2u/VRT10/BSiZhTPlfRqbGq1ez8iP8VK1qdFNSMuv0ovh
yq9ew9aLr4mKrq/0dmW0xM56rzxjZV5vmgKBl2Yc9K9lX19bJwDLUCDcj5ts9mcfgUIAhep/yju9
3MWxqzxGdu/hddfV57BWnYuj1+AucB54lSuZDSvKtE+rJgIxC5I6XEomCTY1B1Nx0w9sb9LFGsb6
2RbzNu9m69ugsFLwsnh8bBbR3Sjuv7cjG8Xa1lFENW1QfEZUPqdFh/hRhMLVUhDEdQVptyVCmr8i
pCWThsRQd00ePTWYoqyPhlLxP5ntnD3z9RueoyRcHw16izdCHanWQTbKY2l/MrMqf46Ah/4WhXKV
hfsR7gtZnLIaW57lYRa8aEneoNVCS7qM5bFO8eSl6/36XX/Wo4DVDJgNDIup4DQF9rAb7G68oi88
Xr0MDdc8skl4oji5x2VoDDHYc567wCjW/cltA/JuQxJnFq5JshlZT7NkMWuhrL3xcI7fTHDfn2qX
vJ0KgW4vMqJm0pNB5l276IyadZcgkhDORxxUx31uaNbdsGh1x+M3bRyNz5E7G2e71woAUPjJhTbv
EDdpSwqImvMcmQB8Fj+5NrFACQzKB8MGX2GQJ3pO9EXJxyUFqGWB/6zyK6+6pykKRf78E9GFt8jY
S98iURYCvmqSdRTMCQ4Vbqv+bOadTrrhuvIeVoqD9mmwm/yKlxrMCGFCrPwH7VPoRzkuKDjkIbp3
FUyBan6NC6d6dNlL+JvSrXhPsN46rhAFpQss8FZL3m7Vqo1j5YjcJygMz04vwl4Cj487FcmLl8hM
tVNmD/MBRln2mWTNxS4t9pzi1IWqAXnBovicQSi+QOhQX7gRiktfOJ8DIcRjxmJtkUdojjJqW+r8
8lNO5UDCtgJBlTjbvkkoXSRq9Zk0DUzIWrnEJoCLTTLM+RbXnnnvKUnx0Hudsx3UfhHWoNabk8h5
gu0YPmiGGW1l7Ze089uATrXjYWDtvDVrM8IUdtGTLSrU93Nfe6VSU26QoXZ+tgNJ/yJtvysw6LZ9
lFGBDELzVGhzcYxY6+1gZc47LR+Ge1Mdy508XsyketYDw3mV/pb9DUkfCs6/+sFYXlEWq3+4Zpp/
LoteyU+tQ5HKUdv8Clga4bRFzo9MXH4da3BgUjbop42FcMwDQBH/XmF5Kziu3+Fey2DgwjpfiDA3
pFc0eOUZRYkMhav9sHCr1IaSrJF7JUaoeXw3lql91xgNvGCk59CQodbzWvsl8l7DqD04rm1fS4PS
qNJC/sWI8Wh1RfcZO4v+WKOBtNw7zSfHANJazPkTuINh009psYPbbgJVt7XPWvWjmVW06rzGusuC
caKKR9NAU4mEsftcLCJStd9XG22MAIMvs5sIYSILKswbaTeChAJFpbtbs6yqlb+1V9Ivj++39rt4
3VC7Oz0bjO3YlhOCkDFYDCDpu15He87piuCQOLV9mDDc/GTEGmUI3sQnGSXHkKDcnltXGXVi887o
k/IlGxwboe07CYJ05TxpVfUoLcOOJjDVIVW/5fpZX5NjTdHezeFFdJbTYdvgZa/qDwCq/Wu/HMwc
eUsdnaqjNPvanUFmF1+lJVPcJvrsmGqAixrxQJj6Y4zM4i4qPOMO9y+qoEsdrjIK6BNJWG2lXid9
UocbPBvIAhrxt35FCbXDkgJdbRklVkbzBODtEitdeeqDua0mNv/8zbcg5z9W+ThhzAqeAY/heG3a
EZ5QVA5GEPm5/2CVzScpQVCh9B9cpfwk5Qo39DwZk2qFtUQ6RAr66F/MW64ikX4BcdWiPnaI1Owo
y0dZNPoKivWOHcYXWWaGfhgcvXwcdzLKqjR9mo3Pg46l8CKkLIcSWeurrw3HW8LPRo9PutZ8H14Q
Hlbm/dGvPRRskiK9S/Xis78w09LQHO76doxBQcJbs0Ig5E2o1WQ+aUKQ3ZtN1H/Izah/srCUqKI/
WPz4f7rDnwnQjZ+ZgttSOFvlK3Z4xiECx37PBgilt8BanCvS5pNvlz+8eJp3bmA3W2TBC+CruLfG
umYfHRGdAT/+T20ZT5fxLtX5ClfQRf6mv851X2yEkFeFXfOChwpPn3K6SletFMgrxvqrEPjkECyV
V9KQ6MIuPL/18P85qQwpNo7CxlXDR6+Y+ThZ7OzjpnNPrugd6J3b7t4Yuj0g7oMTe+zuirYCuDIp
Hy041JL/tV3bPKGqM+2aiTULZgzR/KkOQQemJIZ2In8i8nSr8F4/7ajR4rZsG9YRJv2rbRbONVoE
uuQM3pRzbSse/mHZTvvfBiRkoM6Cf5Ozk1ae4VKXjoiEpJNp70Pk2fZCoBB/Yc88IDjSgPCBb6GV
2l1DufCsYZg2bW4QsTH3T15QRmcBfc0yKqcCJSMNALh//KfR9QrLiMyTSw1OrO5NbF9Z7Tu8pFQF
LL9T9Zl+MfofIy93ROTJfLKyYDFvyOmSKG21AilANhkNoE1t0wTQw7N+0nfrzSTt0TP0XQGAWz3e
xtebaUj6h1XwIhs9uCcaQh5B3yr38ayphy4xgxcV71G4uEbzx2C4L7GoRvP3SwpL/ct3+j9UpIm/
pGEOv7uOgucU+7zjODjD3WjpP+axe20FSdXYDeYiNNfvoRXr1n2nD69RqWznVl91BFY86Mjfa8P/
kmer7LNcJY4ecK5dN1xrX5pg2cJqp0Zg3AB8GTQfhnFUP3c7np/GZ4p1Op4ZeQekxDM+Y4KrHiKj
MQ4yWrvYbJmhBWzE6sBomyWaCp0XoRxnYjew2E2b2hTe2y3OsfLfl76+juONYQOTl6ahOm8h0pSD
XOUIlHi402Y1UY91aH+dvbF4Q73ym2jkv5JtlWTjrkoRskKjug2OQgKXw23k1idng1DE5VTrMEhA
7BgaU6Sd9cE5xSFcLMc1/tQV9ZJUdvAzT4DAwOAEaZZ871NF/2pXORoDfZ78UQdQ4ecW1JjWADWC
MRZ/Cnyk/EYS2x+GUve2dpdC1dRZbqQpO6o55LGYleOD5lnZAwUwyq91YH5Le/eYZguaDyJ+1NXq
t95jXa5njf0CcGk8VHzg+2LiGW/XlITF8qxVuuSk6OOd6JFJlxyyxT3oZoq2xi5mQhI3mEZ26tPk
TjTNpKtSpk/h4PZQZ7r+dYIq2yXYTnuLtSOEp2Tvhz4ogaUJozx+TMP+7FNGQHgL1DSlZIXcaWb3
r+j51SdfW4rKy5VKsiDsE43F5QPIq/YL6HqDvAaVo1ebGAzewXTzP26wVzl7F5dwX7WIb8yfyJgY
yw7PCx1ApEr4LFu6pEcuD74at8OyI5Q+HeFK3Z3DZ+niRkViMOPVJ4MTguoXCLafkFTNP0ROPpN2
gjffR7yvXB0324k1i/ChcpxZtmAkqpPhqdmHCPzrcZyNbKeog3LQK7vYFkrgFfC+Iu2CxO7Bn4Pg
vPb5af2a94Px6GxKwywQ/sksLDRsyoHLGs42tL/yqhhANxrz02BZf0o31TKPp7Sjn4y8CD/0VXX8
zYbYijSYNsEMh3epW8sBOZz+YQwTbHGtty7pz8pAP3S1kW755/dA1BaLGoec0UVkwFZ3LVetcZgh
zbYVlbDAiniK23m+6RB3oH4Os74s6ms3O8ETT8HwqV4OZhF5W9MCXCAD0iejEdh6dUF3LPFyCTtQ
eUAY4Ph/u0ZSqN/HwtNOMlEGDX34iCSfcaf1MHEKFwc/qcush8xCFmOR0JBDYjcOwBLndOuSs1vt
R5qDpf9V+y9QhvO7dYenhcl8zIPR3awIc22coqfc3NkYjTV7NGIQgFyie6c5vll2GmxgwF3n1uvQ
BPZrFH5pG394kZ40H0bQFc1wJ2NBOeVnpXRJhAcgLNc9FNjn+XCDfOTRxO1/awvU4x04pG3yTxSd
guMtRB+xW8b6Jj2JIR46kBZQ9FfEbNGrCYoAS75QvchY7jvjbirn5iijkYtqfRROyO0CHP+gWGr1
MEXaOrWetHqTNQsWegzMLToSOcWbxZPFJqdxytzkzxBdjGZPKgdAfqxc178hxpn7dEbbtC40m/oz
QJ0UzONTGZT1Qwxr/QbnkX6V3wQOGrEeqiDvYsmEvIv1F3PcW+xUjn8B8QZ+jMSUUTzAxR6PyqQU
LA9J6Wp+9qMJxuqpNuPuBRzlo3RHdfwWJbgHfS7fRxn6o3SHVCl8RO92YdUYyPqM3ln38SBleWuA
nyibLRnv8mvQmJcswbiv7YedoSvxj7BwZ74cUfghSzp3jxdhsa0n1CVRs21fbFQbT2HnNYvVRPMi
h5GXK6uOXj3CGcFrNXYhRqJ8/RQvaPbOts213mbHbMRjc57vpOgm9TOpwXUAV0f0u27ds+kH+CP3
nyXo1l9ETrrXMK/a3QZ6rLb/LmpWjQ8hrizcnQ+qYosCEgaIAx4L65kWTQ84xL6kFnK5t34Z1NmH
3Pvc5qG5ODBInxxiF85o5+h/sbftHnMHpGJpw+oiz/R5VPv5nvRMssWDo/xcjeiC2kqE2YbdFJ9h
yLkbJzWzi4wGs3nwtCl+7lI0Oa1dWvjJXlI08xD+tMLKPwn/QzglM+zLg+V41na9I91Asa/wNtYJ
EpKOOC8ryBZjdoyZVG77zlXOIqVwr0Ogod8Uz+51Ws5IPLjvR2PzE/mmYItJvfkFJZKd+N34rFV3
QT26l1Gr9EfXJ3MvdPNRwRiw1pKPg4sbht+01iEAor21+9Y5gaMzt4HS+Ec/4AXJa6G9DFgpy7tV
3plRNH9EiS6/SstY/Je1EV6hvF+NxZ2ZTyBjcnAxvAKeJa4mQ0L6vbbCY593xnO7HGzXyzHIVu1T
MPMG3TaZeWmA+17XpqecKAP6TxJrFbw8fGs4yPQCaOfzXIbBvaWN39/Co8XPmrTlVutatgfkpKa9
ViMb7U/L1VPFV7fyCWS2XfWfJ0PHgGIpUWYkyLZOWwb7W3VSapK35i3EdRISnzIC1IZKgNQ7Xa3R
dtNc6UuSrTeqz2E6PLNGICNdT2dMtMu/Zq391pYjGkiV6SPLn5iIgJULVgE/zsiuMsqvEEry3Chf
oPhW27JzQEl5xUWbhxqnQdK8Nosq6zhPzu8V7Wkool0S8BCU79TtAHflA9vE6ixd8k11Av6ahv9T
eijwIGIY1Jj66bNXbKSzdpTd4PmIYRkjrKt89r27Pq2vxqKDiJxr1W/W03XYwJSy535AFWQJh0FO
lS5GMTsonfDRmMN6oyilfjQQcHwc0OkzN/OEolVsKLjHLZ1r4HJmUP09K3r+/C5YThsLocc5aa+3
WMdVrLvGdT4KpEkgTHEWuNuBmvM2F8gTAl/xvQzLYYU1CcLpNucdLOoWvnbKNSU8a5Dv5hf7hoPw
T1v28RFZXxR8x5/qssuP0bhEpIlcw8OIfYgMrHHJ33FuNUd3hjr+HH7JA7fcLFeNwvlViYyfJpDG
owzGoi0sp1Okp5e2VTe32N/mOyGWV1aZ4xb268JTHJ40dPYujdMrjziYyDPqxk/rwmrclJZf3t0G
GlYXxxLcwkb6OsebH6vkKvd6AZsEO6/pxadCa52NWqGpdS817s3F0Q5z7fKP//jf//f//Bj/M/iz
eCpSXvj5f+Rd9lQgXt/81z9s6x//Ua7dp5//9Q9L91y2M46l66hpuaapq4z/+PaCQg7R2v8CFD0W
UZCnZ7Dd2d6KEih0Ll/yJTcqGXTJnBswdElX668jTi+Nno4fdN7eJ1zD3D026/M3OVCudPekKLRT
nNfTB8+qkddZKK2alqLwX04Pmg8+vB5GpHHNWP2G+unLOHb6nZ7MNny2AVrDGf0884yg3X3pkNfD
vnxxFcAnfIM1vX+wc1XRsfrLgwvqkAdK2pSRcMddM3TB6GMXUMEA1/KoByuxNKMUuSUVpwinsOIt
qYgYxwoOyYQ+OrCy9AjcIVn7oim62gr3v0QU1Ww/jDgf3yaBIM3u5EJpivP8v/9vuPo//zcMVfWQ
ZidbY7mWofH/+Of/RpoYpF3AXZzTBJzPZAX1U+rWNQVDrdnhtlvupU8O+Edo17KJ1y505GBtdcCv
dbOJd1Rc0XdJq+ERPk2/HjDkyMGKFrx3AVYj7pKGAyjlTjtO0dBE+7apfqLbu3uT+Sjdxn1Q2jHY
hirZZUSxoDfe2hQaqGDNQfNYL2cyoFfkB6TPzR2ACF2Lt550rrNLq9VRDDimluFDRWbDuG4xcxQz
5uJtw6m0vOtTzXjbcCIXGIM6qs8SKpMms2HTGXbGWV6BcCqa0+2Sax+XTGvPfpKWXLIrxvggTfT8
4kcUi9Y9q1xXLglW2lh/jFzS0xUfjTc2vTpfoLt//682VOO3/7XmOQ5fOdLEhgVyXP3tm6coroHZ
WB7eRaWqncfUJW/f4A6hp2gA42Dg7tpwAs/jF6TrpD11qQ035lWfYuuhM0sM8xr8c7dIWtX7te1F
SnPxEHZzou7vmLrhvzDG6OUaeek8hKC/72otG8ikJ96HyUu+YpM3/zDm7AMmSt7HCZGyg6F0/Wmu
AvuZZz3PMLdTfwRtCzcgbP7wQyqFMxnJe6x0fIQfGow752H+gdxcO0zRD9u3vW1Wd/mD7o84jXO/
Q7GxaiiFkPxMfloSNPbGswblaU7yFFF6pD1ML31FGjU4G5DhHuWg1qQbwjxpECedXTi00LekT0ZH
PeoOXWcE27rv28X2kHlhQTYCX7vr2pePC/Oy1/VTMIz9LhmSiLd/isa1r7fkobj14aejhiMHnZxC
Y7OtldbsDOPVtsb7m+C1hXQe/so8vdeLjC5l5oZFxP52EatAAwMIQrxeOK2q6kQOLMNNMNZIDuJ0
wONdo4wUa+VDluJLNCR6ie1JVT6US18LG53XnGv/GbZRfLdGy4jZxp99pwMWInOXGTJNmjByH5UB
IJ90rReRU61wTlrfGhBVDC4sfXIVTzc+FXZ0tPo4vu9nAAvjr4NuF0gaoCgPlpgy+m8D0gyDFhZN
BaxYmjLjFmfainHK0K39rf/W7FA6czzczP7V9MGeYI1lACBlgtPp8y4Mkay90bzU2tm5SpjdB8jR
UigXgthCG1sG/GXg1rWSyqxr5rKFVL8qRTZ+66LK2jRNOT5qZmpe68rttzIwZ/MD4vT5R8eaq1Pc
pgl6cmX2DeFMGccgvttopXGnIjryQBKyfXBGhwPg970JKn9rLU0XQISJCD0lbRXgxMEKQJbvZI5a
5Y8GXtkn03V1bSPhVsSOHJTTcjnpWMf8qrZPpt0+rUFyDbwI8gNsTncj0T387Ts2xmT/yejGr2V/
5+gY75WdfmnIMaPk75rPiYGAkBatjZis/dXo0pMMdUuQ3fPlo9CX4X5GU/pM9l+UFmEjS1MGzEXR
GS+NlNQ2cdKnk/3AxX7I1+vJRUstYJm2QHaWny6xQwxSLWifa2O2QCIb87UMEJ6ygYBMZC1DRUfN
oYNqh9/sjIVtXBmPva8aj3JWZea8sXV3OkbI0tlAQRj21OLQTI55WfscJW4vKQt4GVz7hoYCBaRb
YEPyA2SosUYdEjHuD9J891NSkiNjUp/H5QdLfzYP8Eb7xZfNA7Cz9JfFRD6wD3+ufcA7r//+FaG7
3m+vCF11XQ+/NsfyODWtZbnwbnHG8153SGIZR4w/FsRXamvpYWzMrvzin+KxGs7IcPlPpoIYaTtU
2Q9TVY8V1kZfapNXSVXM7yNI9YxfygwTs7zWPJ4HFNCrfkSD3W3gAi+svDlsu62Miui0jM4dTGEr
V413wZ6Doi9frSd3VtpDEw0RbyIXCngylcsz1kU/phr153g5jAaAqBiv7jvpC6P6UzTU+v3o2t8T
6JxnJI315/WgKkcc2OMHaUm4nMl1tKRlgAgEd+wnVrnlvbZovRte2NWbOUYrulK05Z2I6nszqXSu
p0s7SGHQ/MsRVBq9WX8fsMTLlefl8jJJmnImfdLsWHvufT/AsubXT0Apg/fsux/2P13L0odnSgjq
8Xa99dMtE95/+NvvUYR5c9ca2v3tY61TbiHyudIsPukZEL/Ys/0r2yRjM2pO9oeLF90Wts1wDyLR
+TR5IMlZ2KMuM40HbaGmiMrSO+2lVXWJJxwKwcsW73ZA1s/YTpZbseeHyCIDt0uM/4+y81qOG9fW
8BOxijncdg5Sq7uVfcOyZZsRzPnpz0e0tuWZc2pXnRsMsQBQPXKLBNb6g4c6xeZfI1ZX47/ZBs6y
hd9/tjvjA1ULfz/qBa5vkGAqjLJ0dekoswvcZKbko0SzQPavyxv3jZxIsRtjddigWIVwV/craRXn
Fnb7JFvZpe1vhdYb3WISCU6+4aB4d1Ff5ptuJn/IbjzH5NVtpl0U/l2jUS9s7co8yjdL7ZSIy4fa
9vaekXxjq9WBkUe6/ssf1eFzZH7RyDmRZdTLqrWQ7GPftTUaB79VI05fbdfZtmNufrc9x11iexjc
Y6UbnMuYrHCBC+l3H5Zpj/rNY2MNWCJglbeWcf5Kg7avvluYYK3DMrP2qWEmT4ki8EucgvVUUR7i
GDwT0xOs8tSgrcFoIJV2C7r8ZR07NG9kDGd189QYPkenMVK9BY/CGnYmQTlcxh4YEw9Y/sK8/WeI
2mRbVIp/dI06PiRlTm6iUysqfVm1AWKaXHjgFytwH/Vz3goDewg9+WaL8gXMEmYfQ7rC5m84DiH+
qK2iaCc706mXDzlbOU/VT7eY4Ei6iPpuH/P0PzZt+TlQzVdmhok85Ea+fXKeDMp1VJI+ggjXkbIN
g1Mc30mH2gAlcdW3wpMew3UDM6tsZBcYIxSlKo+2E8/rk3SuDXlT7/046JTHW2Je88wGSE99lmDJ
IVGqVRJn9dFgydMcl8glGY/r/PzfH/Wa681Hu78O4qTBNFt1APVpFocBy/7X0U/t85RDeqdvhpZC
sQ/cb681dUBFCESRTdH6O0JWq7qL01+2Ff9KzKZ9js0QVnYpEOTLU+3eBS2/Utyxf5vS7MQb8ec0
sR1BT7BZjZRzXvHliNaoq4qd7JoO56iQ4gZ5T0aN0FxlOP89FlqvXU0Q9TIc1mZ5Z/a2iYwd/6rF
IKZ9PX4LtNZ+1tyhO7eRgVi3WrxivOrvjR6ZiHjO+IZKgdtSqiY7OVp00auuPLYIxj1KF0RNeWiG
PrzKSFMWqBYPfLMRkMtyyii3QXUoxS4MwHh7epoAJv1PMxTDa8kf9tZNUDUICje+DRpot/G386cv
h+UyXEcQrjUCZ11aubUwNW86ZV5tLms3zJ/7UYilmCz3hZyCjnZyOmFCAi6kwHLnm9L0HypAwh+5
UB9bzFR/8uA4hqof/Qa9ttHVIUYPwQEMx74sXsQA8gZVvDRqWi3w6+hfXSTooKS2cPJz5Yqg1V6G
sVQIAS8rL6pV33Vd1+dby55QOfCFtp9j2dSRCNURgFpYSZ5w2tkqheZ/oF9O/jWd4gvEMm8Xo+C8
U11SRW5pqOhatEiDa8iBi/811R1EvLA1E5z7PB92wr/mOyF0eXlrHTLRTg+bz1v/YypqRtZT0Lof
0VSpd6Fox7UKwO1ZyYzfuVfav6z+BceL7GfekrGLUzV9hDLVLYopeh5Cg+yXo3t7toLJU26hyhhN
BnAzM02fOrxoTiDGH1QTEy7sQsNdrQTFuQBOt9RB3m3roYUUofR3c+rqKHuOFo7Woii6O1s0xpba
5nuaKuoL4NTvFs7cv2ysvtwqND+yKuegXbXRoxmX7qZVhXMIc9zALBtoUjYvwvbquzMvAlq4KIb+
c1EfdPYqbdATliCFBFlMZOCz+1sPVt3eCye8Vmfgwz9n6AnGVpFSnkdD0dicdvc38N2f7g2bFzYF
TBVwvirC3uDPC13pTnmkFReTYpS2bZVOwAcqHf42VPvBRzr22DniToZSo6soQaT1uAYj4i2jVrHJ
ctDIyZnDNzQVKSKZfVo7i16pgoPewqCG8H2RB9zezQ+qFVA8mUOKAkE85OHzdfg1A3TcapeS8Nci
bfTMdRW0xkrG1CZdJYOBhHvd3qumbz3ocyOvSr2x+durjSV5Km03aDAk5JMgagIO0YODA3RRhY+u
HpYXI0Idc35WyCa1U23leWRY5YLALYuLj3jN1wx5D5Hn1roTsNk87clFu+5QDjaWN7LbNOKhG+qH
mq9ou/TCdVtayZMcM+3kuUVb5iR7ToV0Pk5g+8bXynMbF/5aDUptlfUNyrjoDPGiINO+v/Wb7N2a
Evc8mkoMrsecjnFnvd/GvtbK0RSjgOvXehkDoDU+oO+zUCHxjCN74j7nI8fwjK9NEpXbBhO3wzQZ
swsPtekMq9LXqbRe5BcUJfWl+meRMNTy6qeg79EEeyh1IU52oaDO7ZtX2Qg3zleTkrE9t9rqpLVp
8hK6HMmwIHishzJ8AXvdjsmLCBX1sdeaJQfE5CULxuYyYX4nF6jgBB5s3hMQ+BAYRkQLr/sCScEJ
kSPZLcg1H6si+Sl7wzyjt3KBCkkZHGOLuhleypvGBWU6oBp/IesYLzFUdD6seC+fXUOG6rpRWd01
m3RlK6farR3epuZ54X54065tYNCbvvNYz1KFsPZDqPFuu5UsrQzoESB8rb2JzsvRr65AO+nvyfNa
9KXuU87qx6rjwC6om7wbhp8seQTj+RYV1SNn5rOMK9rQrys3g44NVvcd41b0UuO1mudIcqI2tSzH
sPo+5MoOY279d4ktIG4Q1vc6KZVFNpTOdfCqcWMNsX50ZqBYO+D/FwXpLvKtdCePW6brdyuqNWIn
D2MQjPrVUI2foym16FVGSQBWuZ6sxgzfRti1xvOQiWSnDN3fXW/uVqqrP+dW8zn61ZVrC3xlHvOC
l2Mfuux6BBUTO4QhiDHFe9SV26Dsx5/g03+Nfuo8+V5ob6I8p3BQVWBbWiqcArGEH3H/S87UU2Ql
p5x6QYYy0dar2f1XZlEeSNphKd5GzbKYuzIWgMe9Xf33WEFZfAo4srLLsPFfB4GrohcbbKf50rXs
ctlnA9by9RBSQE2je3klGwFsZ+2Mjb5S+1kGQkfRQs3yt77EJBGv0G7dFFr+5oA1WcQlJWAhqujF
MNAYnqcF6KId0rpzl92YvHNyaZTHviy0jYW2PMcXa/jWRFQbFDBBJ71QcxR/GJBC3yo4SLTqlM8B
KADlQop9y4GvFXLAs8jpTKa4hCTgrxBI92zO3JPs+XCNdn7QxUvZlY1SNy9sHV9GHvOLKhS/pSQy
D0jzJLmFsundEFB5G+2/4nWUnHMHBIWqmMpaUR39CaWqfJGqNmnH1ajl/i/L8sUi6kz3SVW6YW1E
G1Pk9tnrPBMppFB5w4/nqrW989sbfpZYq/20bTddVPyunpXBweHMJQecG9aw17Gxg27YHiyRifso
CF32pGJ6gxt3d0Pb9wXosjx5xaGqXGqRfTDCAhGJvMg+pi7fNSOoHN5g94XZg3Ixk/48Fqn/rdM0
deFjp/uc44C8GtmPnMUAw0Fv9NcaPZ+zbKquxBMiLavlV0xeTRgqTAI481d8sFptnQFXXZV/1stR
MzriMNM/YHIdewvYE97MI1+w29eXmlKgSOR56Q+h9sYRLdDp6kfQwhWTjJthT1cZUgeUvy096Day
KwfKSF+0ePmdtXlaFdf2zjJJmtRG2CEXzHNItEAOi1g9q5zPjp4P3DIGsvYjfAqtrPsRDZG1UgzX
OYZDWZx7EzXZHgrXD7W37wffVg9VWpcbM/bxqJHaordL+G3xrhqRyvqXKYu0Z/lSLL0NSxnTmwyp
kQbJLlCyY4sM5DoDinevhKWzHFO0GKakmEtFf/qgT4ENOWD+SyAeC+FRo2hzO35FWxl70tS7Zt6o
PtbYO/Dui19RywzunQ4LI9l1Eo16bZ3W62zMkld8xSnCQ+fFHYvJumF8wzCze5CDjkWNfFDY3cTh
JYPhtVAxQn3OanWAB6zk54TN2XYcdPxbMy09IMah7tKuwPkitq21po7NVUyhijujGF47FaSqOtbF
h2Jmu3hwSEinKSWiop+lFsWDPmrFd1ukw2III/M5qpV81eedc54sD+ZA36t304QKbx+44Z5/ufY+
ztnEQ4W3L3FoO8vB8PZlW9bIo4f1XSBUiiXz1Vfj+E65QbOxXNReh7scBm8N1Z04W3Wct9Rtx373
1i9aNQfCOE+SwTLNs1U1BzkxNHd1lT4FasHvxledqxp69rVD3CwSPQcZyv3XyTG6Y2Ilv2VPNk1d
WbC0AD7K+XEWNSffSG/zFSV3rj3GqtDshmgLaRstCrcYDnVcjiu1VPNDpprdm1XvkpkTVlt6vveG
Jlt3kjmWR9+RoMwuTizyZTNY48bHj2nB2SF/1wb2e60NM3CAdfkW4Vw1hyeE8PGLRafs1lWb30Hn
d+duUgyeStVPclzFu90Kqpt13O2Dps7fO2sNKFt9y4wK+WpYSCsZrvxGLMzO0ajbq+MlT/q3pFVx
Dx/c/s5FIHs9hZ22ExzF33wfLxyK8M/8eWHYmZADtsvJeusdV6x0BwleBBbstxHRBjfI38pOzY8u
RDYEygjXPsyl1oSxEiXQi4ZMSdc+JhsvAy/7lwJ9sYs9lbiQEyK1Ht/pnK0WsutOfrzLwjy4LYjq
COV3Xv07OSrn2VSHtuSsGjDa01sUhsMxHnS+X3OTlNkiC9r8TNnLudgtppEh+upfE4oKVJJTwB78
ivnkMDej24lVmlDFWmpwjxDyBIUo7yInwm7/naP8eJA9GQ/NapXp+LU1ppmujNDus5Uf5D28Nxup
e7jM2npM035h2vqQYT3ld3daRtZhg4ryTrOmAXcqYpPmj8rtUq7xY4hSckTeTV71gE5jwQkmcof2
HAjoyaMS9t8MS5CELrPwFPSaf840E+fgecCJ+JI5mgKpow67C1ml3waSXN9cUbRL3VeS+8otlEsV
6T9uN5oldFXxiEtnGrrTqcsgNjgxXgdiGqgNgbjTF/IyLpqXGSC8/ysWKMI66G6AWgxr0asZ7BUe
0OHKcnRzJZcFRuduvApuo5RA1TB202oRPkj91D8h1XKCB6su6ouMq2RP5SwZmqxao7wO0Qnxm5zt
eK0t9HqCD+GmxWOlWunR0BFsdh0tBthk5S+aYqH+KCc7JJNh8TdLJ2yTAqlZHalK0Z3lqCicAI3E
MlmHRpM/ijBOr6Z5vU0FL/8jGvtXtAmL208WRtWezAgbivkHyztUefH5YW431CJx+zCyK5s8rv76
QFUa1DsIGRh5zz9S3umfH6p12rugCe6n0EvOSNGn51g12TyQzgL7DY3pT7ytNQrRwi82XwMuxfRT
lFP8m6fJeJqqMXx5d8aT8EgsdR2rBjjIHGLogs4R92S9rzlsJYATFdtO8kHRTo7CNPMfsJ6Frt4c
86yvDtRxsazCi3RtoS1m7kVZDeswDskAg2Vd+XkYbaQWmmwGqmerEjuMv2Kpp+EfgF/oJg9tIIWY
aFTmUG0ao6pf7EZ/LJ0g+mlGGjjfKCO7gpuHYLtz8Nw4OgOWZl89z+j5Hypy9UOryUhbetM+eDpJ
Dsq50SaydeUlj41zFfcI01vuq0VW8rnD+mdji6ra6JFxLpFKhgRb4J+NH89bFllnVGj9X5VRbZSs
Gb73Nvw5nS3FRUtLfzumYtzLRbGP6XaqT9NbyiLpVtw1xQb21vjXImFE/rafF2Voaj30kQp1fF70
5yc5I6oBq2Y003ckoLS1riRo8en8rZfQZ3CzSMRHHyDv+V9njMxAkuz/vgf88PQDCd/bPeCfryY7
SO/98n1IFXGWjQ7L+1xCFF7l0JTXQktcl3dGGz4wLZ5a9vtyngiFt3QQmEpiKrft4K7MvElflFRE
i0zRtF9xehCZafy2NPe1sXL/1ZpU9F5MkMoaIL2dppTdXq52/qz25tWqmup/VnsudLqRtAePP3yX
W9tZSN5sVkRgtycjPWuBNZ3kgExjF4PKdxZXEwmlU9rYWocOJdhGUuD0ax2hqJnom9Cqk52qNcm7
6z7LI0s1sIHJs5kmMjrJu/13+B+z5TlGzo57zV70dfneBo1l7nmeZnfN3Jj5LFTqOexJ63ymeXsc
mAIeH+zvkvSqxbWxpfphbcv5hDpp+Yej8gTvzE5/RlTyr55OL4EPCIaMk+48U/bCqh0+MuXR4ygC
bkQrnj1UhybOEK9BkOiYuY35rdv2abKmWDDs5Cg6UtTLe5BHaDY/6m227XTPfo0MbTwgxkbNO43J
Ww62tuznzysJ/JK7Lxu1iZpdoxnI+Gmz+Hth2FTo5v4X018vshqNHnavVtDGpA9TiwSXF0N0z1Ha
t8xHGbLHMV9UuSiOgA2sR1V0GA78cwHsx1UvneqtsEIyr05WZY7suxmq013ghx1MbuRK5fe6EY+9
kVrfAc9OqwZ7XLSE6u7EF4A3Rijecfia4dsQ8khbQBs0vGEjU5Y6OgsXXJgW8VjwxvwadVU9WtuQ
v7Ya5R9OUu2wbRujeCvb/glYW3UZhKpcXMc/D2ZRvIE5pgimKNZaztI5Hi06WHen2kzgCaIlcexH
YyUH7cxS9qrjgnaa75ikCgUACj1HOepcPG52KLV5OlnCQ0GN9NaUbJ6yxVdfy+3PkQrm+AKep1hz
+HcOX+uyOnTJCA0nPUNwFGVle49CeHXtOAFdPHH10f25ykgKm2iXOXm8lF05MIUBwgBZpO9kTDZZ
voGMjzFNAv9cuO247EWZB8sJldM9hijFAlR5dJFN7yLW0mflQ+wGRUCWqO4fdJ3Nl+yiRp1vgP7l
S9WsrZURWWiV6JE5LOLCa+5lU+ZZez/NRUiwWj9lyC+m5v6veY4fR8e8BGg9z5VTUnI5+xhydJxr
7oGT4oRKdOK7B9m4f67+PSKnh/aYLlEZRThrnihj8uo2e4xaYxug7msEeXSEEhcd5dX/1f1/xby4
Q5rCseLV1/1giEM1hVigiLG/lw0pif4+nyHmBZhKnrPu+mvQ+zNNxkYVm9EUMIucL1fCrkF+Wl6q
fRnfCYQB5Vy5tLeCP/h6aurGejAqDaCwqd4FxuSvgKpgnB1B+7LrSG0XTtQh4qfoGtdyAvnB4DbB
LClNfwpaZX5zz8FGXCNVSS5mfQ1QEU+Q8lPF3ldtdaGbqJrHvPcLTAC30Vgba7d1wjfEqqlVVx7K
2CRSXzGxrfnDfKsCLb7L9TlZGRbRW5eDDVQBaOxl12+Hu1RBY6IFEnrpE+3REo14qU2QfwMQ0Yy6
jF0BtJJdCwtce+G3yhtqnNpexpze7R/gijHZKPYKZY6j7Mk4hDNxMvABlbaXUVSGx2lALFt228p1
V4XqWjs2qgYlSPXJA5J8zvE4yB11pY2pe2q7HClNjI98BCbqa4VjCekhqDWrCPFXfVbI/YsUJWxD
PV6SqnttO8WCRdoH10n1oQI0wOLd4JpFaXDF3jNEAlz8lOP9PKlsk3TTubCq5Qw5EMYnT7sUsfNM
xrI4u3ofvOTDo+Ss6Fjtnmo1T8nuUtAc1SbfjdjirGXXmxMR4CCsG8FlvoVjq3ALIP6s8V7MV2Zr
am9KMtx2T+g9AKscu+9DbZRLK5ryiz8ECmX2ZthHuhE9JH8W4WV9W5SDzZCLDNI6GTuv+QUg3xgC
dUPdC8VF9owUDE4DSY16KO8Uy4Veq5opyMJ5gYxlVfTXghFscYP7YXLfmuK5CeIPMcsPVonfLW2Q
kfeB2VoXUlk/i1IfvyF9jY2ogvpGV5vqpQ2NX3K+3mjVMjAob004bV5KF/NzORCqmHgWQz3ca1FR
zCZqIfwY37wPM9fbaNJebG6yIUCkuKXOODuLfcVlt7byvkMkI2tWeJFhuP3POREIXbSheljdtnBR
8uV+AofK/SdVbHC1H+PUvKiDKd7a3p7zRuyUSw1Fc7fr1b2IFHEKnJBDnhb7z6KFOulObv2rUdkg
m+bvf652KjO8rQ5t8+/VXRNUC04d40omYbAZyk8R7hUnWHX6UsEsctW1HcRymY4pm9BeA+T5aNAh
XI6l7zwgnwNNW0D3ZsNESd0IeU/rdfHkDdZpxFwPVBfp2Km6S0NPe6/mhVMzUQh0nM+FYTt2Zy/m
2Dq4Xn7M8ZFeVpLNHo4hnwSpnZ4U9P6295NsijnWzrHb/pDf8K0rB/Eb9vaBGfdrO1sDR3bOtl0B
q4jx/vzqte4KWLl7TgZRX9B0qy9ERqN9rfuoeACKGz9wthALI6jGN1JzKJrYPQe9udv6mA6SeX+U
0/ycqmFumggR4yayDBDElBA1S/C7DY2xv5NlEOOfXTmKP1J/NyRZsNaNljeAMF9GtUieqfeyswQt
vkuyOHwqMuNDWoiLYXoxSv1zgq7YkPciY61YQX0pqWWdx+bRrlBk/4p04eNNzkOO05NDtdb6W6Mf
lYUbOUy3SQxFXZjt0vk3YandZ6yIimwnu/6feTKmRyrZq/KEELd7jdr00BcUv2UPkxxlVw0Rr8AG
ufWl1bvvky/EnRzVnbpAJksnnWt3I5wZds6dOmp72ZUbadkNHUa/unI0szc3zIth6Gcr1MHx82OO
TgWyecbyy5C8Cr1KOYqg2ZGpbWZ5lpJHdRzuCl4yu8j2hydPy7+1YYikYuq+Z403PckJah9GKMjA
AuGYd5uQav576fafE+Qdwl5PFrML4d3/njUoZbjj1Pl5G4efY6DO+vHnNl8T5AepRfVNN0TxyMnK
3lS1YlXkaif/iDcDJzPdAq9hs/06ymAy6Jsis8r9v+JyUMZuy2Tfd/XtlKGQum2Fpl00AbgcorWy
MIbaeS88qF1Cx1nW6zACY2v51pOS/+8AIV313H9RdUzH8zQHho5hQRJRbd39JxoU3FZm21ph7XnX
TbsQc4Zp6WkiO9ScPsbbZco/AzWTOUritNsXsGo0vQ02JuYOa20ovac69OfayARCQLVNknvEwibL
7+qhyBZUpLwngTsiGUPr0DpYYizFAmyX+yRnRlN0dDSMTfV5Yt24GUob0DblIOJ6FpUp19zJLrUT
ZU1SSlnLydGAtYsbuO8Omr5LaA32k2WPHF0asuyya1iUveA8bcquosQ4z9D4sE0epthg04uy5AWP
qPwke9ijh8tIN+ND245wEkmVH8zAG/YDia1ViJzuru1BKXlxXq74FaGl0aBJJCre2/kUe7dRPfBs
WH9tsZeTp8JYai6mazl6Zfu2mZrnDtH1lR0VgoIzXU/FGpvPlULiFc0z+IxgE/YtwtTzqJ62/iYX
fcm5h65iKP52CJJhFWtqBCMPzUyyfvG9MzfsleP7yVa9w+i1K9lDJu0zLqd9xTgcAvNLOE64Tv6r
zdX8XjZ2lBe3q6+YpunnIXKc3VeIhBMeZnMjY0hFwunhGUQC4x8DclQZ/Qhli6g6kMaw9reYj/io
FwBvnazkMYLjfZ+lgQ/oGybxxoiBxsvgXyNf/R6ivOfYAWw21n01tzsYYhZ/NtuzNuifo1PuImcU
4DqiT0K9jugolWZ+lZ2Eh912DM1xKbvqPCG1yw8N84+jDMm6W24lF2u2QZGhDKWKFSRJiu5zrGnC
8Jx3xargC0a288GGLnEXhH1/JR0FKF7AJ5Fd2SSmDrqocqI96qH91bY50AmBo/K8QDbIaiG7xLsc
/SdikH/6axQVv6xhwkF8DunYQp9KXBNlT95nQPhh7ThxvpYxxGVIEReWtxH5dO8gcHQvoqK9hpVV
3SEe8Sx7hasC88IeG34swlwyJhvEovYdMgAn2Wsg5x69pPoh58sQdibg9ivnxUh6ikaqW3/rzJ9K
3xpvgxJMeP4BuBWwq/m26/CcS1d9Tp3BWA2aHq5aV3yzqlw54CWbbZ08GZaZaAsE6MJ2qU3aOerZ
KSjGRLasqdT3TovuNVd4jxGeV7j7TN/BgNfbCgYcP6Sf1iiZdLthqEOEGzLsH4fmQA4B55sh3qlZ
YN8Hlh9vBzbVeCx1zqnyjOe8QovBbThieHwIT6vTfY131drrYQz2ldiWtlnfKdk9riViPm55HaYH
Gp+ot3daGm8So0h2cWnFwMhT1DiCcVGMEzSULLQvqo/rtaEqwyELIyqSrvZSOkPzHYlmni+FqZ4K
pbQA1QTsg9wi2JpOpa2bITUfQOUui1EPrrJBJEHdT4AcuPl/YiAtk3VVWBUQzP/Eeg9n+VBJ/T1O
7uFtbVAbpBjS9CynqUDZ7qhuP3wtUkul59njt+gg/2dRAvlyqWlOvJWxEdWxOz/0jp0JRmNh1GN5
oCSK+Y3s5zPyQvZlYytAZYMR120U5dLFrdUxiztoSEAcEqXT1LXs651ZHOQVlHOmTvN4LVfJ6OdS
tRgWvqD+I99E8iUVxD7a8nMjY1/dr9i/5sXyXSaHb5df41+34I/V+Xzh3S6F6BCmg1CDe+phqJvP
Jgqw4EjmJnasMF3IvhyWQXn1FfsaSKIK8aKv4X/f4mv150z0zrclzL6lX0aLPrDci4J86GOUdntU
In4CH5we1A5/GLML9FUNyAd4uvAfp1QUC4Uszi/L/FUEA6CHHptZnuLhheeguSu8uoAJFpqXrhe4
YUZN8jNzd7Ghxb9KMXRoXfniUWmKeptrqbk3lFSHoIlWnwvQ93s8OqtJxT7N8oCoBwgarCy0IY/G
VKTPuAvtLdwl3sO0izZuUIH667FQYwH14iAOnrWWv8y2jn801AGf9U6sHVMYlDvT5j2ZkvXQmspz
X0/lLlKsRTM4/dHGh+WICH96rMy1Lppx76XZXHIl40GiMlsZduXtLD3bR1Ns7NsAoQcwZOWxsI23
GfQgH+zxnHd0OQiu/GfenuNW2A3KaYoWvccVBTt+odc4KnYhymMn0qaYoJgpjkzTuM2KPt66YlqN
SlOvSzEXxosGcSPAZVsjCFQKYCCm+d4k+1FBkMeBFouogZvihR5flUprd+bIDsePSfSDwbZ/ILa/
i3OK8eEQ9ndtAhST98pSKFiCaaPzawrii+kpJjWEeGn2yXOKYMV3jljrOHDrBWnp9JQXQX/ykZVc
op2nfM9d5ehHbfZioy28y9Dx204OR/gOIJtXUVd3o/ajAJOwGNyqu0DVdPfpGA+b2NeUFxAHJ/D/
5R2k7Gwl/Mxc4lhSHQHAp2/quOYpqC0nwRcG3ThvZYUQfEs939blkB1Tl2K2U+YPnBWxYm6CdFnr
hrnSKCU9dJrprQY0SD27WPW1bWzbyPROtq6+gftDg6JBUrHErGQfUy5bhoH+07GH5IDAGBQ089Hl
MeYkeXboYvDUSqHOmLqg2OeG4aIFGpWkmAp1ZyviYPaltqztYuFFabPy9Kxc5Ugmnxw7Sg82Gzpo
HwulKReeaoMbG1z/tS0R/WyE5zzG+4h9JTJh5Pkrj82JJUj3RkA/VdfYjvH4bLRl9pjtrT66dI2N
wTayNngLgM8JyTtt7KRiKz8p7roS7MJG/QGDYuXgGzXVHTEA7ZuJfwLxpNiLSX+q1V0bDxfdjmFS
XxRcsRajGCMe90l7B4El8OO9/6uNR21T4yZ6kE3pVelqxD5vzN14gThOcygLNN5L4SHflSU7SzE3
lZnq9tpOynZZdPa7ygRHxwqoDx/ZCTWbUh/yg2x0LypuV7KrFHZ+8OZGdgMcbnmM/5n9r+GUDB01
/35hcKY8VLNPIEe7Mbv16yz/EVo/nNLiexA6S/zp9EMuUv0wmaHFEZ39bQrNsCn8BYDlb7hJYfXO
UwRQMBbCkIm8aSkvQT0/23pYbMJiMA59bBsHZ4SmCWlkAP+295PIW+RhR4akxwAsFso2siixLzyX
O+RVsYzjlrd+BYa4dBGixoFjdJDN8ZCFXvKMB2jE492IKVMP4mL3Kt9vdaHqY7KvKjvTlkMqXhzh
YGk2fwJYabanFvuxeS6LbDh4QT8clLnx1FVahugu5l128OdGvmvkFSo4ISQeUpgLO1C0Vd+jfqbG
fXsgCYQJ3HzVWd1HUeVPOHDYi1JN+A2U8yuWrJy1HXkjYBxX8TXv/c0UJSeky5VDNZs/ysaPkBVR
UpO0f4K6Xz3urYj/Mfnvp5nliwWad92QZjn045Qd2AC1Stodaj0z96YFwMPWBGc0h2peZ7TZ2lRb
1FCQFT3knvhm5LW1ztR4pJiRN7iolNlLoHnVgb9SeHb8Ys1BOdoxRp7tCF3Ic7byfyxEmWyZFQL8
R6RPh6hspoPVoBhF+hztMLc4kK8oD+zl3a0TR2xIMvWQzD5yoira26/p80b8muRVmpXd7SpB73nf
GJz7fGQ8gOPrYhnkLhhStZo2tW1djFygmRd4iOgrYX2QjauW9aFNoGZh2QG2EpLGosjzBcT0+iAi
/xtuT5eqBA9YBGWzjHVtBQrt6FbtQvXdo2YNhyAS17gEhWaAA9l3QXUoM9LymmO9V7bi38dDNy2b
OLvksRhwNdF+oBqP2HndHwXlWtTgA2Qx7cyF7YG4rA0kIVGba5nUwcq22RFVxf9wdmZLbhtd1n0i
RGAebklwHmtUSTcIyZYwz4nx6Xshqc9lu/uPP7ovzCASiVJJJoHMc/ZeO2u3MVjpNT5dOq+1CUwL
3STixfdJD/ItiJfEBw7QbEKLTAolHkJ2friElYovnJlti8D9nioUwC1bvExlNfpjFbpc4gXrRtej
lT2LbBuxs8fANbxEDt3VcepRoS8FsKW5mlo2gekOcCl0deSgOotvP3FW08KHEJa+0YhO2ILLQW3F
tsrnS4UX0G2sPVpkddt6gsWB5TabyIt4SORPiD7JyFQH3NHhaO0xIN280FeaKsTdwndCC4pxB2/I
4I8edahx/H2SaKbeOWqrkDs+wcE6f8uOtQxVpjy4Z2kInjXzlF0YZ/cxscTetcXZDhT7lEbVIeGZ
dYyDeNflieCfsnfAHBChmhEltiKOK980czlvsImQdaaE1zTOq3XaNOqGe6u9IZYamZeTvZMLqW7s
BHNRotSkGo0QDeIo2wyeTmA9yMVN6obvuYl7bqDxEzpivPKwu/Edak5FRPS005+Xx+oK0/1XFRKe
H9PSWReugXaEVbfvqg7dSk371rtY5YVooiPC7bXV2BOxyC2Mmj5ON04nOt8L62sTxYciMlAIeOaN
gFjMQqVn4rLJ9LXbIiXvsnbH9xM+cVs+6WWFQ6FpN/zPmve2m1u7zO4346C3uGDMZkUTiQ91bp+s
KOb/q5Ikz7PBR043DjPFwy2bieuy+j+3Mey0bBrLg2b0bA16lV4lq/F0npDudzzo6Wyshwq0oQUt
65Sp8a9k6nK0+gs5qYdQTV2WUEGTZDUVfBBSXTJPUx5+3nAL08lZWcoMKQL1+znr7u1MtJda8fcX
U/qnVdXFRnMV46JYpP5SgfnlmQnsrKx5YzN1mlsddreFaXlw1VuSAEuovHmnK97FzKJynWrCO1oa
kvdKgyOTJu42hWp+Fd5lDLUQjnQUvzjFGLD9yay9q/SOTw3JwvIj7onpwvRjf6bbnnfUYmjn0VLI
9oLggqWaIA5KZNe6bpTbbJGXhbRXL+vpqGTdvMNc/a0sNX3lsiy+D8NbmWVkOQykTbPg0zaso4Z1
01hnO4usPUB7KK9a88c4sVwBxhGceBpdk8yq99N4A5tnrSys2rvGcpKTnam0x6OL4/WtX9AZbvrK
vUUjqRNGI5KdGFAkGdTgV0mQOpd6Vrnrz52Nw9rUiPliRTX0ueuHXq6vRWdUKw0B3HasvBWMNOcZ
x5GGSr70ey93lge3hYnfqdd1T/5SWBNkSWkLxC2aPYxX4EY7a/mlkmvUF3caLnAGw6AFSQLxNfX4
nOQ2rUkljUNafY696eYjrDT++hiL59qN1sqMPx9QZLHSXcpymtn7c+W9T6nOIxoA3C6cqy3xmN90
7F5+MNOujTVUoWUVZ7dyRGuIHnodqqPgzyuQ+RdWtR4i5AigP9P1QOlmPQ3OeBxy7a6HXbPNeTzf
cq/AVWHhGOIhEN3DsHwj1PIM7u7aUV6+Qo6dCBej0VcN28DtvSfT6nfZxPOnzmtjY6sqKNE6zm+T
Mhkrb+yWvw9L0aK2p22jli8I/9uNa9SdXyrd97TIxdZ2KxKfchQXRki2XxqBiDPMEVUgOyf+R7DZ
D2Z1QKtUwryr4gGbOF7D1H2bS1N59RLljk76pEOVv1D66Le6mrABstvhqkVi66aVdoqWo07Ew9XO
jeGqKqF1tElhwe/MjDhC7cwdYp3h+JxzBYOSp1/jaNavOe41vwU3tJaH3LSP45S0hI60I7r1uf4I
TfTVoqrbj6oahlVndN3HiJN/5dlG/0FNt0c4GY4fIc/sFT5G3JDsSFYxIJgPrZg65A40N7057RC0
9sZH29mYtflAf5iE0oEMaZwP5FLtCoCg+8Hyg90PzmZ/FBoAdJPaTIXa/4P9Dp+oRmhfknZG9GqY
0ZclRmBlBHn/XkURzH94Am9NrCDsJPy06eo3G2fxWqjCeo26wgC1EVavcc5debLpmzleUOzHtoUA
BAvlGQscO0DTDFFgXHAGxxDrUGhbGrKyuXH0m2cP9TbUcYPiRiSQJ26mi5fE5i7JxHQunWbYm8RD
n6iy1wfhtNqxQ5YP2ZNoYRfxAP4qN9grU0Y+np1k+2mojaNATLnJc3tdJ5ZzwEfo+OQs8CvhPoZT
0mYbEatsY+PuKZvUXRm2+R2FdrMXIOEW/4cFe6l4bVJCHZO5+lJid/YRCanr0iR3rDBPdmyeSRbT
2AVpf/St8Y5q91dhKxReWPyren1IWT8gAs79scZNMbIR7yK+4HM0/H7pU+VY8LusjMn1fDqnZ8uL
xl3jTO8QCwffCuzlvjea23gA9FJleX1id7JKCuwVmqON+wLA2HqEA7hyDX1cT8T+rp1lK5FYxnAw
h/zZ9L66jqq/Fcr0M+rZmZt8XiNl3ylhcmuygs2E53wE2BNXlWV1b26I8wtXPOKhpt4mISVdpdGR
nSsGm/FWXPt4cLehV+grx56ITaV+2+tnrPUwiBYYQ+KmHxr6cb/28oPlUVs3em6ocR5F2xx0KEjO
+Hmi3b7Ssui9clqMBytjmNHbdMcqVrR9pMRPPLj8wUzGtTZBCdLV5hfoZc1uSrQh4hcF2YGnuUDl
psbxygpN65jPWr+Zi64gg705RbqT7spA+2D0jmu8BZ0lXixFOWdOtrUq9JMKi8BH12ZYdo1Z+UYB
gC0lSEgKgi4l0GLb9Fm8082vepkbW+6Pr3VfFGs9T4ZLxweetqMR+oDKd07XpKfcQKg6VAMuSXt4
G7Pa3oVBIIiu6b+pbUlJwcw3sx1x7xuD/hJTGrCDFuIertcNXfqvuSXwAxndWxhMMQqPVTbj8+sa
KA1KzJNJqapNKTRnkzk8+OsOBkNELgyGnQ2Gjui1dbd1RnhkqfYe8TaAnTzzOlcdfV0IL0nkzfeS
lbSd9H8oOggyzU0hUwagdGznJdd/jA5FM3rhrDjH7uuTE2Xunx6etIQQA5SsGCeK8Bi0WorRaSTT
e5i9J5iO9lHo089mKoxdOiz/ILHb3CYH2t+6jSl6wvW9hV6sb4dibo8tWYWI5sDdDkutIK/bgVIR
JYq8WYvUHpubqqt8wGOPfUc1seUoKlLBEVR3BxbC/W6Sp+WZBtMTua1twnw58PgBfzsnf4qeq0cz
zqed7fxK66A59J1C36Rx1yo2lKNBsj3pPFjTtEq19wTkrCvc6esKtKsWJfbOmDYpTaxnmDfXDIbo
OhYdMq4CNu1I+/EN6yoZOT2epSLdDAJruJIW3CxRC1G/2SmF7fwRJvT+iSjlQVDOvj2X1PADkjZi
MM8qRahV2hrs86vhVEXC7/ruTnutWhFqiQdVQ2BqG91TN+cG8pDKxEgmNlF4iEI4OUZGauyUmjUY
iiUfMk/zzYQmCIxa9FxmPK9gmilkA0+eLUAQWQY8vibwgyB67XLos7pzFH2vvXXZq4oqB/JC2Fy7
cvhp0vPd9XOd7Gs1on2m8XybkTaRb7bBqmmsyxGZg6JM18AD8VM17VscNHTmgl/BUBSvatB/Z3/X
ASBvt1MYLERrvotVlV5tolwOhOSGa8+2NyB9vrIPh32dd/OmcwI2u637jbTQbD8rZNsYSU/ryAjm
VV474YroHT5XzXtq2iH7p/ZnMxA/5STzq1Wl27T4qMvI/B7U4mI3NXEWcG/z6UuY5+UK5jjRllP5
TGJWt3Vi59kYsy9lQQp83H5NR+0t6MTPImOd2oXf1Xj65cZNwYrC6+gchCF9uVg9uRrkIys+tHW3
U+1u/l7HcNkCAn71rCcBtV6VglKKUmj1VqsNsUmsAh9+/KcgZY3GVSkuQw+dMlezBLFgDcvTGzZa
3La+oh/pI+QpSc25FfxqF22W5WAkAPus3vuOyhuf3NghDDlDgwr1Fw8yq48eyYY3Ow576+CbKgbD
r6zJXXX5/C3jH4a4efYj3b2sDW875lV0D0bTQjF3LT3bj9k4fzjteLDsIViZGOd28I/fFDePb4uN
dJcECo8o4e0pR3s7HrzfFaA2pWqEhyIIyuewSf+A9ziuXI2se91QTj8cbhAsH5zyGNLqW4HmJ07Z
67O1O3KD37PqTg9pal4Hl5VXSUltXRJZSUmhQByrGnwlCImojarwYzho3P7ZUMXob7YzJRdf1U0Q
bqU5XuU7Q1BudXCkqUOJryRoeiw8TfxEfvkhbCtnb9u2si6TSrkaJX9Vh7wZi1gaPsKZca3jybrQ
lipWLJCUd29CMGdl6bysl5R3Y1axq4d2ttetNrorSZlgNI1sMMVept2QRbfUVTzK2mEyNxt7EvxJ
RJWLF5QEsLyz7izCgB5POgvQFiVKpN8xWHmKtL2PLmrPXdics+zsJjYWHqys69KZgwuefV/YEczb
ekh+qhjFWK1H1P400KMkncUmhsKa9INooiFF/UIhcyKxVlKs04R5c5pS3EzS0Vx6bn3qSLZaSWWP
mlCo/pwsz8pDFpRrKyH+LaOQuzSGe6KHwib3YzUatvkYeDdbK3+/DAG8A1Qrn8O6oRH6OKMcE/Ms
E91/T20Ugu+TCdsKxHS43J1Oq5BKITdI/Oj4HaaPFhw/rTX3NjX4EpsJLMQyLGfZLksI8tEes1y2
Wbe5tdxn3eovchiQ1NXx6PyleOSIgmyeJGumG+C7Zml6YvXJvtNpVLK0UMnKk5JcI4eWGZSLSBCS
h8vPMFL9gGU/4lFtOXf5ouc/a0LJbhDHeYao/D9BMRAfPyfkDozFmW3XhiUXIhUzc8ddNGohIIfl
Ehqr5IwBmZCXFNVc+XaS0kiykw9WVdNLJabmqFJ2eaBdteDSQDX/5kRTu63hDB80K5zIiO0vfPbm
79GkDpSFVPNSaK24OWJwVvIEJpIPt2ov3YigY/JIlcjalP4kAued4iVf+t6LdnOi0iQaUUwGRVS8
G3HzIcP/khgV32z2X0udpRYO4u6cBV+48eHHgSqwtu0OR2ai9yntALHNMtO5yrNh2TUXK2svqR50
KWaiIN1pnkqy1cJnMEH+X1HxvPaq7SvIM5/rRTlVgrCWR9JXsBxNTao/SwfCXzN/a6xs33TTyU+E
cYMuDY1rSbV4xFjMliAdLgfRNelasf89uJz/V/RFMtrxYckTlAnkqHXt0yOhnDyzdkcJ/UWewH9Y
UmPELXV6BJaXc4wd/BHQXQ+uc35wsjWnWEdtY5x+Y4P/cwivmowd29m2zd5xXO8ekFCwNfRZW3vL
oXzBppYepzL/+TkUxmB68Y2vIXGYCqQW5pLsu3GaKkes+Z8rx1aNVm7RWQc66cFdpfJ/n10qdeRL
V1s5T56A7OeyF6YM8z0xMIFUUT4+pXmsX4a5F35OBdXXoya5aZqW3OS7MTZA4btTvfrXicmei3Nq
ZVs5Psxpbz6mtOzB6wI5kfwhouk7cxX0M9BNNYwpr/HjP18UWxV+hX9k1XXjT0mgL8bZ2lRu34Jf
XHD1kz6uahw4F3m2joK17Sj9azm36pPbJdd4mZVS7z+GfYMwBsUuuzhv2pT487f1AN5ehpuJgtJp
bCms+ZasM4IiSKw3rfgiD/n3Oeud2j3Jo4nHoz28a1mvPdXIRuRgK5rykrSwBGS+Ghui4WC0Ueh3
Y6K+R1PRU+Sjw2a69h+6RzxJ3vY1/0PRrwCayl/TaMrRz0AD1yvCsobI+ChL9LpyrurOVJO62N3K
uZaR/760X0JR5KVsLX9f2vfW49JkLPNXR1g2LWTH2T7mUjXBCN/QhFyaxrXTaa9EE6Q3zx1v5XLk
VbH2OucbiPPx4yAv1DduUdlVnuKlXQPQaw7yYr1DUjUNQt3Is3ERpUc8jcoq6nDihZQIb47RXod6
yD7yXIuQ/wqXL0QozsgZm800j/2Xik+aC9Ljz39OtV3999Redet/TR2m7gqDtU73cVQhn+vC+o6O
zkYuVP6pLpkt1jyFG/bA02HoMIJ1v4DJhV+rHvxVwZrGl5PkxQEh0nc8rvbdMrO/XYzPdDrIaQ37
UIuslM+r5c/UcYCv5NVWQ8Wur1NlHYyI1FqopnstDry7GyndegjoL9ezvrOpdP8cdePqzWX8tYHu
sHhr2ptK2N6K7Hj6KEtqidoPFEfmQV/LwylX4meLGFB5xH3EeunTYSQAa8bHHSq0cBMnm9/T7Ibl
rAWVaNR7M1QzXKs6hGc5iM0EVxeRGSuDtIzHxKkxiW4bBM9wTI6rsCviczN4+asyZOpGJELZyMOi
1fArh6hg9GTMX4HRuC8u9oflQE4wK6p09PvOU9G2R0sliQfXzfwhQhbebWPqR/mAtrE4t0J84UlS
I8QT+l1ld19os3JFsG+8JX3yztNKwbnL0XKO0FrlGpNreagJDPfD1FrxX/Cznuev+qgFLO2NgOp+
b/IEy9Tj1M7Rjmw689maCOvIlK79w+AmoxXtvWplZGsy3k3HD7nrpqtC96OB1iSNZsq1+eONAhWQ
cB5aIf9tjkp02bYSHolOzqDu+5bSe7u43AiHVPdqXeX+5BXV6fFHmfbCRSTPxqBIJDOKZjP8gWsu
vMihAiruhnIJGr/li6zbEjFtz7iwuWAxMD1D6yGMNFqg4eJbrC22+Lwtzl4qwjs0WZKTyqj9MXYu
IJUoey+tzt3RYLd2tvCq9yIvLtQ02x+tgwygMBX31mZNfRZskP3a9LpT0WMFkEYZIrT6fatlz32X
UyF3ql+DVexLval/qdTL/vlmmSNHRt4MDnZxJQSD55BQ6+cAxA8gDye4I5NfVyDwhEpPIUUitpIf
g6lPbD8Zou4gD/85DfvZ72lj+6HH3pdBWEO0UceUgCplhgo2DtRKFHbACzVBqvjlO0eEjm9qKsgZ
kA4+3YPmADjeI9y00J/+9Y5f7/eYUQzVyfWi7B4q4XZm3/Xc5rr+thy1hlo+Yy3RsZfrZKt2CGwi
1jkKYc2m88qixwJPjsKmXNwXUTOd8wjdjcHn9SLcQNnLMB1NJ+c6BgC55VGHRqXDbHuhJLSVoTux
ClE3VVQjvRRqRFQOgMdpJfCX7dqJ+w7kB5xPRSViRBZo+pBrCHWvDCNbncilxQ6VOT8DjkpWtKXt
appgSLoT8jfeyRf2NePWrqCNmH+NfZ4dWzyNKluynRyrSEV+/ABj7O2LEZ+JsNYhkwxQIeIwfs7n
ajoJe2/WgmpxM9CsRu/cr/h6koqt6wGJBIV1RF6Dy4Mh+dK3YDSRlyTXxpyn4+dc+U6d59Gflqe9
PETK5O07pyRqoHSDp8Jot9rABrBbjmI63lciF2kEciRfMKxUB8OmEPY5hraqAGvIi7xKnnAp2azU
Iq9hknAt6Ifs5vTFxh1Kaly9cePXVZ9nMFsHAc+X6lWp5uu269hzNYMC4bTWnjMTzA9Anr2QZyMc
4ptcV8gzZBubr5efl+pRf0uRb2eKAwqrc85oam/KODv4FgrnKdMUfMFpjAhhOZQnRiJquTBINlbW
iWStRIFHah9u+5CYcJqYZgCuxBzPcra3/Cz7KWOD+/iRcREba1wT6RaLqFIK5zqYPd8aK/1/H7H2
QbxALUU+O2Jlis9lSXrfLlWcyG9LoBkta0LfGSE1+A6QGvqKRIvlelA/XsZcrHnK9qfP8YEOQO9X
1RJL6Rkl/zRMFuVEQ+PzusBsnF2V698+h+S7x49JNra5jZomvAv95+f+TI4QZv7YnnVtGN7z/Fcm
qaFzQZyFZYeEPKPeUMRG12D9WNGg+DIZA3rigZpjsCfUb6Zur5Nwmop625oTIO/lMI0DInhirb5W
mh5+mdwtURjGFwPXzBmgd7ObBFAPie7igf36uBE8YqVDaxTw4d23vNTt8yPXzrKmQ5+NsI6XqHMU
B3z3qVb5mhnGLzOlaz8Jh3wXL97euDHjO0kem1iaee2F1YIr6fdZo06Se8AnVM7NMqg3vWd0f3M4
Irfqt1qISUM6HNvF5ijfyRd5b2/yr3k4ORuFWvdx1Az9IjJXwWcFSDPPo2/StyTQ6rBO6/9Ih57K
QBzYzwl1sx2IuJNok8APubu/mIAiD2OIVC1dLNDjYlwTxrpAJvgiR6jjF2ub3e8BAu4xLkPjnYLe
EE7jj8QYgaPy97u0BTCfhmY9bbnFLsK60Amnv03oxaxczJBukdpM4rmFO7EuLJO6aRj26SG/dtiR
b7NrsnlEhfBHSkEZ70f0DapitaHm1J8wU0S+MhLUGwALYnWiNS8Ri/q9N9u0difNfps667max/Ts
CvbgiT60N93p+oUspu7MJf1dvvxPJ+RYbkFZpENub93Cg69pqGIVqdOyTeZQjsl38kWZZvWchaaK
0Lzgbk8z6z1Z9OiO/Z942lTV1koVx3eZaTv2nTjGDmouOUOOOYQ9rK1FVq44wdfQNKZvQZ9dmzYa
XpUwj0+41kYfw+H8DR7xY9xdBCJpq/wed5kvlvn2Mp4v4wn01EPuCFAWXpisEIE51wq47ruZfcE0
Y3yJhtiCEACQ1ckU/KF6T9Y0dL6dtRyqo/ekVmExv1PzsH3iubGjyfBHvQ5fiEr0MthBDZVz0eFQ
PKCm8RDGKKMI6eq69hlT3ExVrwJYa+nfSzLEn5s2d/42LnL1MR6rXD/06NLtwibQxPPWZEOpX12F
6PZlda0PAq1jOHzLjRo4jF4Od7NT+/1kN8qeQHtCxxyLP92AEpPaSXtD4WUfc9e6QjkeSMgbwZYa
gA/kGI03FtBGW0G6UFMiGMxK+dPgkyVeHUNYz/rAIq3rxMNdijBDPU2qkqzl9jTLg2bbzJ3JvxX7
UFp/kOeKLD/LQyd3t5rVeBei4l80vovntvISX+aSg3Rg5URLtkhpKQFQpNFUDuGbWjpPblrHP1R9
XNIKRuumZWX82ymGw2vah7owNmyCCOVxyBBbq5lZrWDCKAdNdZNn+dJ4Z0s1kE81ZfrceUF1srX+
hzwlhyxHLK0OLCcyOjvSAeeQdBpxhxnzuxyTadyYan5oWu3iPQG54qWAeONxopoBZWW4uLQiKpVk
28fYXOIViOL4WKr4nsNUs54+38155frRWFlPIUtYn1iB+ZhM+TXWrBxoigdwW3cSH3N2cU/09PeL
hyWgUkL7KscXJO1a95oAYBcr0jhJtaepB1oQZUa9DUzP+OItwvjljvM5IwvH3zOMsjG/pGX5mKHT
ZFmVrXrq8wK1tXSM2397ZSc9bDUvT5Eyd+qZ0J/WUalaBSS3z8YUHsKu/9rMlnGFrGlek6LiBEnP
P0HHdPs6FsQ8uP1P+DD9pSWeUdiGUm4yRenXLrsoaAU6GMslpFFoBJJoOezDpMEx5hjGnXxu864v
L1NAeGJS8VgWMUk48IoQznR6gyODefIlFnWwLVwTGMxyhRwLlNHEuV4cMzNABgmOgu1lQKl35y5M
QqpP/LaKo6zySQ3OckwiCiW2sGpHsaE0Pa3lmE7OipnbZv0j7cV3NyZVT4n598iIOAhhhwH4ygNf
Hip0rClGmdzbrQhA7ayUx1Yn7LwBDLfG4ECSZUtczi0OyEOXAZ80LGgK1L27f5xuRhDvoPhy/Nl4
qXVvI9cIStK3T59jn1XbcpnX9ousVJZtSbn4ffy5tpDX9VVDmo+quXd579I85WpNs3MxlztZ6Q0m
XsqK75O8m01WdJNn5dwoqsy9CATcWWQK6FNowFZec45MvMDyJV8OUxR4a0CYg/95YrTz9jFF68d5
03fQAQZ96EBjTZsu8JqnKFVoITxumVEd0ztuWUsbhDodkacXr3Np2Fs8lI5vLPtx2gr1ZWrar92y
kW+Xl7yeV1bbVhD8mB9pZA2gStoleqfg3kH3HwEmuM9z9vudHEuWsXEZSwar3I5IEP+oWzTBrTdG
R6v2ohdiROszAvSveT1GL44lroOlknA9DNwzSSSeLiqNhn5QQj5qAQpQXMXbetnaa45rg1qJyAn4
56GEwmLxdzbTSF/TE/gteiVd0Z3on7qFNMxuCtgSkB1fHiZ4xV9ABtDpyACsLVb538nqJqoLT2Rz
R6IvXyoLzZtPo4ro3+VBLB/J5NFwmr7/T5aezoo62/dYm91brUTpGwKnBxzBsitCBifi0bwlX7uj
8bexFI1u58JKIP/icZHQuv/VRVNYaKe+Wf6CNcAXubYMkRId5KEEv5Jv8vtQno2mfxymBOE8Jqe6
gjIqTN7zxqz9yoWZCIt/+rDLdpXFzfyuKpaDPwndiTLG+dbU5vCQK+wuvcponsuRAo3mQV41SUT+
UbLF5BFD/maFJ1QxweZZ5bM3sTLwlhMe5lWFTBz5K87wnq/kMHzI37DsZ/XqzJjIsSi8wQP/97mJ
mVEzkocYOzQzrZbuS4Up0awKrPpyMT9EISL3uVcPksEl5/Qkbv+PY+7SyJFTot4Wu35A5xj5c6xB
Y87rGzUO92YtXSj5Lo0pYhcJ2rx/nSBh/dIBJzl9jpcozU7mlOxzmBmyliorqJbRHiHu0lZYyrZJ
irIMyvewl4XaRHe7PToeYy0vmJROu+WTcZyLtDpC9B7WWpaCR7fD6GApwnopAl07sG+BL0fD+aUs
besF0mml5jVoIEZ4bv9IEO6FcAl+xDbBXQTIRAOAUDUuvAsN7uySJUPtOwV9FCE//0Ln33hZy9pV
HV/obILt4kguZeW4SNXHuBwa5df1n2Nymrzqr58h5w4oqx4/CIzOBh3OHXUtyt24+GNgG74aLdHQ
+BzCE5/NeZObBGcsM3rXuD1qYo0mNrjSxot8ictmvITLizyk9r1LLOTnIxrQlYmIHAjisWpzFCnD
1Dz1y/0wQCUXDdPdXIB7cpgRN3emu1hO/2fEqN0dcAbKxNicWCERaLR+1F/UqjL2DrbMlSzPyCqM
fBmtAKtO0h2DyfuiDVN0qkwKekXsPeIoZBdQdzI/oDl+lY8P+RJjk8qs9veQfPT8deFju7octnp7
FHqDMC1XxvvY1NNdb0vsgWgqtnLMHrTpju0A+00q2M4t8x5tWwdljQEC7qo3P8aJ7Ig4YsFeqxo5
I3F5ZF8Vb2QNahnXuuL3eOpk8QaH9fztn/PleM4q/45GLlmlkXoWWWS+jGGvXZQJ3bysetuKCaHP
c7IzADj9TWVh+SiaN/Swgd2MW1kFn2vqXgoRd6JATilqiGd+3x4Ra0XXx5EllrqgDVNcWdZCbp09
P27VrSreoB6rTyAzyVn9fEclHLB5vRlJpaQiOQ3redTUjzgrvmqJnvyy+69qly0SD2RyRZYY3wcd
BUc2WvZr25WKXxKrclUUtHrj7CWL0sCgnxrWaNN7hCQuTtdf/GVS9mulnV7aeUaq1mvWe+QlwZYY
C0zx8pAUFd/r3PYgz5qDA2s5d/VLXZXW+6J9r/LGe+7dSH/tCU6UF6FUzW95aH2T1+B/mo9q1Xdr
C9/G1YtgNTp5cGUrW/v9QFpuqwcI5uWgKiC4J2lzk0fyBZYfZbTlCtcYT3XSK8fPcXPMdRrS6CQa
tPIWsvFtvCTN17Hl3eS7kPSZeGLT9zluCcPZkw2arOQY8lDvpi0v8ofUbkMvI4zvlKenmmXgoj1R
smz/iRrO1VM6ueppdLV6B8//o2lcQF3TYDbnRMmwVPRK15y70HucTgeakr4cMxMMu9sQNYc/TX0F
PsQfdNU8dkpAITLp1fT0eJstb4feS0/ynXyxBiTN68dxOM58g5dJj1HSCTSnMY/BbPPrzt6pXnr7
8hmCDI4wpfjpv488HjnVrz6ekqeJuMpozWR5JJ8q/5/LFZr1+zgVBDS0TXTzMoC0yUznVh42ihZR
VOQEJprqmJjocszZCve0RVZzDsi+mAcSgB/XlmmLaEifd5+XyROZCpfSjvI1caojQnR1vMsXI6L6
PECIEst94nPc6sIDzQ/nHCqL4iMMIUR+Xiony0udJH2XV03LrUi+++tShw4OCLUUTqS81BXadCj5
xrGs8wxK4opD1yBJDo9DRStvAck98sgSmvnMbw5QylNDmqyV+VwuL6QmdBWrdDnLRTpHAkKkr+U5
OQsF3wsWAfcsj1QY9CdV75AwLlfLq1Jr+pXjkKT0YB4GidlrHLx5AoyRxCdRksxe4EfJc3KEsAps
QP+X+Vk/BDhs43HvINjZ2MNgbfUlj80O3AlTS/X3w8+zcrI8qy6T3WXy59nPa7Uly01xdfRItWFt
rVnob/+69vPw88+NQpTSte7skqVaXWcqe0ChrVpZjnYmp9gKgdWyHMwpR5ofnFuvdS/uglMwE8s6
Ei2WrgxZrK68OlmD35n2A/TdJ9P5YRhFsddcOlKSGKlN32AcKR9dGv59OI6+d4QNfnzOljTKMPr+
r9lyeOy/47wIHrPNyDU2MAz5RC+c58Qtv+DRea4rb6ETxfVbiD9ADttdql/AvtYr0VXVF7Thzm4K
vJbooa78ouSRvX78jPyb05DwbAK1SkBp8GkXJk4LS5jJlbgOEiMGzXozZ1atwO7Ln1b2Iimfhaa/
9WHUfNRxSr27GtK7QgV231AQPjh/Xa39dbVdjcVPd3wpstL8tVydACP7SELKjHPlpPcc29p+6J3f
V4caNsdAVC+aNZCXE0RoGJ1g/OpohDCZuvqzxbXHrRZe/kho1Kw1/8XYeS05rivp+okYQW9u5VWS
ytu+YbSl955Pfz6AtVq9eu+ZMzcsAkjIlUQCmb/xfnAl+6KgG/rejhgdDSpAn8GiiNGQ6LrVzFzZ
o4Lu3bQmmCwnNuZ9aBrtnco2a9O0SfqcTG8eMLNVrLXxD1QEVoBela9OpAQbkfW8zXvdPGFi2G2T
MizeTbc9uY0P3BCzKjSqxmckbcp9hRc27GXsRGLQBEAhk/hoA7OmZleGpzjBjkQgnVItcu7BBOv3
402E/xwaSF5Lt14+h85cnJY+ZHn79dzwY5Gjy0wTXZNiQDwkkfOqEXaRHaBnqVxcJTK/BJ72S57g
p7acgEn5pamq8UWc/J9jxPRZzPrX4/zn9N8x6pRteyMMHi3f6VFXC9+1eGDPjEblc8MuCwnv+FG2
7ASWUOzY+Y2px/kzGWSWDdDFNq4/9hcA58nGSLBoEp6Mhdt3T74DSVNcEWLKdk+/xyg2L2MSiyfH
NObJ1u95yG+ATxmj4mRlVbLPfVJIoCnMF3tubuWmbC79cF3iLHGXUF65FMiUrQO0CL+pqI+Qm2le
kSxbzYJ9mBYjeIuC5GsszkDPfp7JPjkq45A9+F9Gr49CUgfyUji1xwnSOJoc2kfvOSRM9ag+mNGg
fTTGQxWr7XsYKubRn3hmGVVN3Rte7RF5Cb2/DVJoiLKfwk2DimWtn3Ucs59b+FmD50UoRdXaozdg
um0XXXNv6bWC7GCuYm2glh9BqaEKgr9TU/TKFpneeet1ZX2QNWbqHcehJtHa4ypwV/VVtpSiQ6B1
S5isWIswltnG02xjn1MjeLKEzR7i0ImbrVUlNAQMs9gXaD3/z2f/e5ybaurJ9P210xjFnlzG//2R
GhX79hCRImQDm7sGX5F1g9rarmgbrLVSGIqrZsLPQkIsgjDr9/L962F7r/RK9ZgOaXePuOI3V3Pb
s1FR5zTURjvD1f0mCzyyiBOo9jHUDCiDouZTCmarAcJkJ8s9iDd2qxCw1R6qAlBNU813sswm0ary
DPR1cQvNx8YPo/tzVLrVyzitMbdTj7qwsNLyNIussWIl40W2HYUcgApPbJc6BQlR/KsO2DkHF3ko
/Dm4kCpZq4GHIs3v/oEE90EzaiobUXOexWK0kuvSIj70imafZJc8aG3ft1ifq8HGKbBzdBygppi0
1U+mxmdGGgO9vUov77UubKGX1M43BfJLr/j2j3560nP9UX6usIfJjXnxtHzMkaXdsZ3rHoseSBFk
ge+Vrs+r3O4EDQy8tLe71uCbWBc+RNovWXiXRXsV1r++8tU6WVd2AWa2/KeIf43BVBiP6sI7y1I9
Rn7NxlcTe2/5/YveOcbrXNf6Fowjfqoll6IhagwK67ryDgzthLNl9lVzkQ4tYe4g85itrcJq7twh
cqbn9tmqBlRRQp+FsGmrwb5BcnQtJQOleKDsS6t8XPdTuIPm353VaS6sS9JXkEhleQdVBChv7AgO
xpzVLOk9414eBr/u7mbzezbC0V/60UV9zfXRhUdfmEuUKladRgGk7NrXtLF7KCh2F9UvqXmn6gNf
dyOxwkMYNiVMSgTyDHGQw3IgEnByFY7VukQqcy99vZpO1w66Afx9EkhT2Vd6PbfHSKNMI6Gq4I/v
M8ezzjIkwrLtbnCQDhETcBQCei6BRKjTtXfL9n6aayAb5hDPr1V0rNvEa3b4xk7Hucm3uAz1SDbO
bFRa7ZxBijjXiDOfpxQuqdZ5zzhmDXvYjGOzkn0yxJbwiqz2o8PYOU+TTNLoiqPfuMaE7IdQsvas
xLix7OGuF2mZSscKJ9YSZGLWo+OFa/lJiE/MR2h2EQ2UXfKzEv1ehfjYtet3/N/9EehFm3TwGk8M
PnW/b+bbxBdUO17E75Z4DeOoxCt8gAbUoIDiaPcyYxNH1GdH7No1G4vPf1pUAZptVIjsPEuWO9tG
j0DpMnyhRDPL0vYEsOS0vHPVnyBchP5RanZjjna/wBYyvb/IHEynwQkISYUdFiNRz8ezNGud/vAJ
GBDjrQbGSeZn+Fchpd/XobAGKi522EK0lKdjPCcb1+hB8okRp+yLizy7HmQfwGPVI40mglQ4z7vP
H3kTeh+yc3lMFFVQt3bxMJCdfz2cbHriKdTOXIckTE/XsKmr6mME/SHaa8ITNtbUm8HWR/0oDCq2
eaFT6b7P0b4iH/v778CNQLSnz7+/x1303xDH4fXoB1LV7oJU7zNQklGWe5sFiE5SwDn0gdaQ5WCN
JwOR3fcuXmtuFzh7IAYCIDgTZY9LLFdw3mwKKWUN4yvUdde4YNobIDX68NXW0y+R7gy7Tm/7Uzsm
/Qm2ZuUjFZeV0INKXGOGWUMHF/1geXY9KD6FVduZDteu/xYm+wAA9eDCpnhBIkkkkV74XNoByK5l
83rI86nl3hBtr10SuoRyg3+bNgVUmDpGCgr8UheY9hFJC1AOPv+F2PSstVlBqLMn33I2ekv9rvV+
LYa+4VyHWzdT1E3WjZgUIV2nGqN916tp+zgbhXqj5nOykoOyz0tMyCuuG+5ls5rUdzysXOrTs9cN
C0ZVD/yt5UOzsQw1x3QI3QKZhutCwGQZKuGX3MAZMHDLczgMFYkxBYyygZudH0z+yrIday9vyAGK
0IdqTt6uN+rr/fjfg9f+aqh3PoWvmx5y5sIQMRBtu+h4ZXzyR0ipXeSotCcnzf3naCea17lyFA2j
pzko2686FhnQJ+Gcy+UXq2/SZsH0OCqIVwZR/COeMKqt+2E8BSNbh3M/xMmthZvgmpXi0Suw/1Qb
H2JpNH50An7r6o6B7yEEiKDx24Mat/M95lsz6dNQ/SIm+UN/0jQy0DK/OvjOfBlDBZaxyIL8Ts2G
bvpt9FFKkl3yEMRiKZ3NmNoY5XCbeMMmKvFXpUL5SUsZKKtYFn4jcm0w6gomEI1b3BpOs4TJdxkM
cYBU8PwfYUo5areVAFz66FI644O85cRjIgzN/B+yJQ8JKddtVwpFZGFWKftqXFZXjqpnN5+Ol+a2
NLGP8aGoL6lk+SbiMH/L4ky/CWV2KENgaTu7JLCv7zOODOVcmKj+iY/ErCdv4yuOu5H3cBhwd0Ak
MB/kJ7/csHMPepFL/nUnI+RduzCj8AAKx1hu87Jv0FgU1gg8XlcEeuuWaCNqOtXnWkvmfY9cyS34
DOpZwkDcj4FlJVPv7dPK/SlvDF0/HWrK7CfZWtYBbTz+0SeXAbA/6/Vgsql4qCEWQoBYGWbt4ik0
2MfJ5o7GvbZ/cwvMowUg4L9F4GHXv0Fc+SOiaYSOqNWi1CWWNVGsuOdCU49GlLCkkW8zn+NDk6LB
fX2bZQZOyeuAdF774MaEe8vxsYMRS5+Ee91xdmN4w0r7bRjy+kWfyLDDNKcc0jX1HbVbMH5YP5BF
m1bws8YfU+PyDbNb2E0YuJJ+c+0DH+n40PIPW0KEY6aae9/lQw+6LooOLtwEww5WRRK9ZzqCjnjZ
tTc1P8gbuwqanYODKNJ8Wf/ch/14yvDkWlXx3D/XaG8/zgEWqEXkt2s/bc+N1k53jZV4kPPVaWOb
fNuC2EwfajhuN50GOCWP1QqmZXuQdSJk6D8jWhHR/N8iki6r0DHo/ngMby7brYpT3BrMRbJ3tThd
5zYcF8Cyfn2nxB/d5MCISyZosX4Ym4dltINNvTGrZJfpBWm81jTeFJRC13FgR2fdS803k+JTNhXd
ywQ0/Y5s2ncZVQSlt7eMjkm8Bd7adMIhkSVdEeAjIE/tXuFrj80THBfhLYB2xq6PBDddiI2rheJt
uqBE+EU0r/hlqUKeapaHwFVirq8DdQfE2SJptvEdL9t4AwzhNDWOjjV4ALpBkUB2zgPWjZjhQFIW
giCY4WC5iORgbr4YWtcf0chA5d4JyrchB3lTTOl0CPOufFNjcHFaZKi3cjS0oG/Owyu8RfeuN+33
zo3wqcH8YKVW+ITaSuh9tXz9xrQyvFSz4WPy0vRXo83vmMxZ73Mbdaw8zfYxZAOzA0gbXtxcs49u
rqqHqB8GKCRGulFhGcT4XO6kW5Y0ydLTnKuq6EP7gDViHjSf7UHU9GSg7LOxm1jmyT7fHtCT0PVu
J6ESbQomRW8tFtKO65/naPbPU6UHG+i0yhqhCLtnt5spZzmc6aiJIz26nlT3C0pwzt31UFt1srEH
LFxkn9uxswK/EJ4xhtdO1zhUzOdTHreIzTE/Te1wVfju3OhrP0aVJFD7+NLZ5bYiK3OH6JF1J8+G
oU727GJdITL32eeVen9Tx9aPKbLWOhLSL2QzcBGZIxO9Km987yYkUs3eUo+mEGb3UBFE+OvpE7wj
KsWyfiwLy0as7/kpBPeyZWmRusErxtvJonI9ghjPlPiXLElj4fiV6phz0cRBnqmt+u5nXnsIyf+1
e3bo4UFtvG+R035GtGo17ZDqYu/pNcMhYQvJgnGAZGEXE9XsQdtHYDIvSxNtefK2RVFvZExeOs29
Xbc462RYZ+e+wx0YgboxtLOPfMosBA/m8VQng/1ajqhoJk32AYl2OswDYj6mjqEG5adxBV2nOcwG
U6cmgLSJDGm9tMlU8jXydePJ9LWPybT01zGfX5xGx3K9j0/8AIOPJPH1TQI45GKNqXOa/VyneoPK
luoZpocHqV0pYMnGrtqMIZbMRWvcdHltAMKC1nvmMpFsg86g7C1jTL22zzBnhj2XwhmagIockm5G
EL2LZ9aNn9mLa76ClHOCvh9g6bOvPk8WymFOvEVhqz/aKb+j/eyoEUiJBNsas3AuSyd0CEzFidkl
UIRWJdY+F2niMfATNY36DdhBdJt0ZM5ld6lCHNN6p9/JppwUak29tvrRXcvNU+5UiuutRv4nO7Jt
3XFOtaeUS/xTWvPBFCZyKAKg+8WujKcJd8g/+htxn/53/MxOeJP23tI/oVYU53s98SH3y11uKvbA
+e8D6t9i6yuPMDcgvGC2sYOfhtyu3b90UFZufDTHNvKptNY/Ds48vKBQWf3RL+JDaiICO91c8ppN
u+GbD5bjhk+lOR3llb01PahznQNolBr+G/rRPXtOdhl2mSYPnyArtOJBEWlWCjcLB5k2AlCtmA5q
OmlDQWsALLtg/uSwPNhpbgGUz/Tqm186/rFC+2DjZNmw94TAwRziUz7VFrjQxIE/VbrpQ4K/ZGt0
UP9EV6pVFMlY+8h4Fa1mvS5vUhIF57/vMbKNMJtGAqhGbdNX4p2qN8p6iGr9Fv1QJBe1mLS0ZQAw
UbrhAJ0WW+extp5Sqx0ffZdfFY0Z4vxNourfc8cMLlFXNOupxmFQNq+HhOL/RTbxt0XTA2zjHmWn
AaKAyydhsTXfVVSSjtRk3pwxSvmhVPHeFrC5XAnze9Vz2MgIDHCh6N86u1PRxQfyIUGi10OdtiA2
aufrtUueYZAzXtDeGC+2kaJiaJpLBEogT6Fp4+dWZsdWa6aPEVbcBmixe2m6nm2mhpp+lKvZq2+q
75jI2T+oWFHYCM+60rxphtI8VmPdUloMfhVBnJ5kV4Gl21075rtZBMgu2/LVXZwo2SYPOwPJuqHZ
BmOZ4CphBWuJhy1nFde5eLKPeFQ15wiRA3dl5D8UxMK1WnMe2Ho4xypyut08NvgypuVJIteBk3Ur
WxQHkHDjChuEt0neQBINjJda1RHNo2VQsV9ayDt9N0KkekZ/QnBLAn4adrOrUY1PYajrj1MEzNfN
dYErBq2GGuaxRkALYDHNaOyijZa60Y38AYhJ1mShVmG66A0PIcC92bOLExuq8+IQTNaLVxqGZ2R5
srtOZvgGbYdUpNC149OTn5Du+NPa8JRxf/1YrXIEouzO97ILsZ/gJkiQO5yauCJ1C2onx3kE5LRV
bYfJKT+UZv7wFKN9CGtNv3O4E6xkP9qJ6IP7YXvTxnb+3vQXZyirD8d97nU8rsM0md5Tg5euQBK5
QPf1X5DHWvqtpDKP1BjQaIidzVio9W0+go99lZeVAHEKiX5QosJhm4b8BSgI2SOREbGmebt5isP1
XwN5icJSX6v1QQ7onh8cfMs3b3T01cagepH1GytdhxMNuS9mBL3L6gVJyvlW04C7iMy3bT5ogYtP
FT+9Yj8YuJQ0WqXdN1WVCjXd7GeN1UMWmL9UZXix+ea9j+itIDupp/ceWk2H1jCNIx4B8e2QYvuC
SYdyN+ZoUlkoY1worDbncqhe2B4iyqqYob+Zm9ra9tjiPcqDRlbBTmL7kuUdIpmuHx7cyNKTC0gO
bW9m7gN0DfVOfiPj1H7g66eSa+U7KMZkC8ib9zhr8zYYsl1tceWfHAXL4ZG1pZbk9k2OOtRON8P8
BdLSj8HP7B8idDCbbF2EiV19w+AnOfakwm4LLX61qjJYWri+FreyfxSDVh2++tQLj7I/AUasrezk
R22Yb7U3OaRiOBjcQ2FRitMB0OIUqHzO3EDloJv23QzASa02Op6pmwKtmt0CR1poeE5Sv+KmXm0i
jyWQ/Ec67fRn8zoqC3oGdnzrfgzOep7wdv/1DUKl29gA3kU16N8DuV7e9l5Qn679Te7WJ/EY3lQX
u2rG1K7vLOMyikNWlwrKpjEFixQOyR99S0zjZIdgUj7kgDwkcoY8RRYiX+exU267uv98wGiPOTmo
oNCw5m9OZ5kHXygchX2DwqT4OUahgzmUp8JaadzwRQ2nvewnfU/RCg+vnWyi1HUT50n9jAdBepHT
ayd4XQQEvDK4qIMeOh9T6D15QJRKvJdPiV8WJ7boAdJFrgrQt++AIrBSj0CvMt6SPihX8vSP9jLh
jzHPVfWVYZTFAUlN985R2nv5vUzCzr0D8navYcJ4HuMhQ7wPMbssK8tLM+bshOp67VaW9YyzZvNQ
OjMK4VA0pipQb2xSamvDVcs3H0XgbYvFw15O6n7pHeCC+SQxzLHuWfdVAhnS7ynxdpN1/3ss8At7
afEI7Ei08HYooY62tZLcIJ9ukHjQbkCBW+jcjsFjnGW3qeShVc58NHygyl43N/duhbKDOeNp966g
edqgKHjrz9Z4H9tZzyU8/FDMZLqXXUt/0u0btoSXkILa0s9bjTdc7ckHIQByWWo04ZDfaL1/wNhL
ebfmJN3GeVycPQRRLyjUlxuTYvNXy0QgN8yAErTw5jyDV8puxD1wO9T2hqXgGpG5KKuZevTDdZUD
qyv/uCyDWsfwtizm/Js2D5/aCfW/rd6jvmSYbXn4Y6sakZsdzdPcsjG6KUcdJqiVW2cjRoxaU+Nb
eYmiRhef1WJ6k5co2VWoGiQocq3LlUyz4+oydM25jvUDCTbjo52jjsRVE9y6hVefmI3BDoTHV8wP
P+RG4HdoBXoWFfXoM7Tx/WA3Gkn4itb8NdTrK+c8G8lPuSLCoDpYlkWOqdzCwncO15WSXC5NtgY9
ZUpg1/9mrJTKcxX4yZ3ksEjWSu0Y9daZvAKULryWMtduFaV1D7WvA5lzggqpZgyZtmHjgJsrB6W/
QfroyzTwXw3Drn+afD1+coEPZnYPyCDsn8S9dZ3OkbuXTS9RcRacgq+yJec0RfM6xVN8kZO8zG8R
m8viDeVMFfuYWd2Slw4u7QzHhawF7p2i5CoPckCekbYLz3aWweiavGnlW7H+o98GYp1lxhWif73h
PpQmHFbXA0Q1q1jSpSnLInPI021Sg1LHVegZhlDw/V8nmHmEsoedxnLilpXzZqXZvuzwZudqYz0k
bgs8EK/17eC34bcaHm/X4qBgUfe3WFLc6Bbiqp05/pTjcqKNPta6bPT0DqHeo8Pa8NEJhu5JE9Kp
8vc/cy8ssYVZKXZTvHWzgHx1iBXI0SJF3tRuMy4AYxS9FKq5bXPwSJDwYJ6F+7rHI9cYWu9DD5du
FRnWvZqkn91Ez4qPUZuvDcigvTTiysFeoXumIRUQZCMyUdKEJdHHuhyRfPR/GoFfI02JV9HDwjO3
ugIgnQ0hB5vUL26K4ELCDufW0bmUAQAEpIvW5rPbtL8QSJ6+WppPBmZ8azBTOsxUDy/FAFp9P9HX
cTtKSJ4/T2CTYEyGxUWi1GQT3ebiIlFqc424mBxlb6rvujjJNqaFfdOgq93JwVP2KYuV+4rnVJ6j
uluaWuKMX2RY4X1TZzAwc4nGrEi+8q/6oMKrPUdRj9Wi3sWHsFYRb/Tb8WCb2vgwwAeSOwp5SL3E
2uiVVe5qwa9FOHoiy/sZUZs2Gw8RkdtTiVIj+5DQqZ7Re84fDBNtksaImgvrrfjZdpEaFmIhOKyY
u6ZL230zgyUJbWvnsuqBqNJ35zirka/r7QatIZFQLnTtFgxb+JSY7AF8H3muxYh3apRNUGMKI0cj
MRoojEoP39Rwg6e5CbZzZSf3k93kx8Qn5/1KpT45hCliMYaKW8ECSS0Q+6NmQduRtCXZRj71n/bc
m5tuRqUZLrgLABIublAqaJ1mKDvJpoRAWtgd4TPwJHsyr0TQUsTHIt7SsIW4xssQt/2v8UaWJ6so
xA60FhauvWPoGyVvZhIW3tTvFgx1kQwRaVFR49Ui5Tyn+XTGLVDub3PVSw8lla11JLa7Ruvk8DKc
s9wByz2vk8+4klTpvYy3MAtkwWLaBxtp2xMF5Q8ElgSGWK2e4wovW68AQYtEY4MH45TU21zV5rXd
sJZbXoKe2TM0DFYpMsOIjhOMOQQAuOJtArbwD5gC1Q8uIiS3feoIaBuvW/GjpSkHZZiMUDJrU8OU
3tdGDXdfLCzHGkMKLzONbRR55GZ+ry/lGb+i/OR7Jlx21p3LknOZNjVHPZltKnxNhPwYn2Y7BdCG
52bcmSiiU86m749DMaAClnvNEnIdmEYUrlZ8/42zmZrf/Ixat6yJFFbQLjCILtIQ7xcDsubv5BBG
4XDS6fjRsETLaokc9kTxVA54GiZbPws3rXA6xvLmDgUQcz9YUB/kP6zFXvc2LqJ7+C4O6pZOuUNJ
0Fr+dQrIznUWTuVxSMbgfgoxERmm6UeoKsisizV8hKK/sdHzDLHmtygGK/UNTOIE04JNfsgXZBOr
FJH/ygMsLFI53FBTXIavyQEZXWWzunaRGVu2B1Oo1Kee26Z82j92DLiysCKIEL+RL8U1V1inxNjK
Iwrs5pWyM22E5dBVFVtsZ/wO7onNLuaemgVHOajsVxRngu2YNvFxQIRwGwvdHQnJSlM3uIC53QxV
iQKDbCpKvZERKWB/182Edmxk3srDUPW/ctIXh2uXCjbqNpjC+Ai18l3255kGh8CuhaFvcHGrLLzI
M8S95q2ZIRx17ZMDpm5F67Isp12aB9lJj/r363e6yZCtQwjuPRI/hAidckiqkpMNYYZfr9K7J5Qt
E+rpBUUgH+3dkd38Txtx8WL0f0YWlDx1cJOXwcitrV4YzVnVgIo2pjdjs44mgGZMCFq4drxgxjxk
oy5zXL9KQJmEkfm4p2U5ah4QZcdV2pX2Ln9CAD8E61t0d9kQfTPNSCzVw/SIUka/kc0WpM4mD0r3
IJuOr/xw3Cm6k638afYsvAhlWmTuEYZqbYR5MkPH/EzoJs1FYaAvd28YQ1KvK6GdlGl9dCOVlSgj
5usu1HeqgI5JtoJkNMiz5VBZuGgr0bPsv4Ypul9vjbyqIXgVzS2e9tulkPFXMw3qw2B62brPmuCJ
C0q8pmQwfUE67zI1YQPpdQhXDrCpn7Mx/kr5abxhnF5AdFUiCjyts0fctL0xEs/EPw2nNL1Usp09
1D/TLvfSo52ROk2s+muvT+PwdQYYj0IU7EiBrmAZ+Xm4NotoIlEs27k/4SrCDuO/xck+vduioBBc
5HXKFhcrKOc6F8DSXckL0/UCJkdlM/ACfYsZxGfIdaCxUA/RzLugmoqtD1V2gxJtvnCe5Vkc3SmR
U95du7kM/RmqzMT/E9pZafVHaJtG92BAbzFFnR6SXlF3g2vlZ2UepptQbX3u21gidG2hbyjx9i99
P3SrmRXZt5ZL/EIu8i1tZdh5icLt+N3FX+6tHipz3dUubgEkBfF0qOx1CL7gm4IwRzqQhKwBH+78
qPePeqGbj2yK2VOLCPhM31HJH54Sr+yOnj8jAK13xntnUhsRAVMM4xSPjvIWHTz94thcy4CTK2eX
i+ZFEUCj66FrP7pmys7XHnn2Ryisrg2+Y+P62keWauNQE7yP6qbcdR5gFcvO56ceb8d7D41O4Mzz
06A601PZWD07T228kU27VMKjztoGVGDYVmujf9X0oX6Ug6bYi4wp2W7ZZNXGBW62vi2hfotOpwL/
SA7WDmuyNgtOAHoxryThdYuEF8LOUdyiD4x/NdxUkt6iNWsRBxESz0N3mJPkh+xfDnIWhjnFep4T
k1WVmt8UYKZWdsEW0NW97q7jF7mBYdO/IWYNCimwfqXJ2lLU/Bcq5IjH+POr55k6iaDavAWmh697
rPbbJf01k47M/U0inKy8oXIRZgdtG3ve9E5BHtF4nDlPcRdN7268zUTU5GC5vkSJbpNMyb+jlKhS
/nys31Fzj5S3fKx/nrGOwo2fwXNUpo2bIZ07j7H52BVxvEcvGcqBaM6AhR57mOo4ws6XqO9pORPG
appdrvCsgS2u4GGOB66uHwMxHAZDf6v17Y2cv8woGkx84NjtUpQsmTFthh4PnIVHPRagXsoe05xk
HMnhx+R7hPR7gaW7XAID3UefBiVuOZyK4dAPP4fJ+MCiFLPdCaObWK8eeqxcNYTuWmiVAyXJv2oB
4H1Ptt1ax79u7ddaADYjpzLXraNcL8iwKlaGmxFFnf9Wtkg0437ubfVQ4wY2rGQIsBdcFOSG/few
HNDjosDmQ1RE5ChClcvkiYTwPzPwXUWJnZ05WrXJaQ7Q6V5OZbsUnfKs+8B1UrmR56YSpkuvreTE
X6Pk8F8xshkoPeS2NPnIMq9e3trQ5z+NGFVw6oOf6Yf/9pZFlkJN+3yZJN/INV8hJwxZjg60M6EE
WQbCnUl1QSUExbGL9PAEIOrzgD0Ho8g+BOHu2lu7lYZvrQhdAuSQUIzJHAw/jdLaNwIIte7m/FU1
CxuUdus8TEnEwUdtnMXi0oj43saudbOE+2OQH5GpRtNexMfioDYGqas20jdyhhwIAiVfO+Jp+krp
D36pCOMccAvC8UBvTk7eYhHj9j7S0K7RgvERvZmdBDi1KN727xFLxkOyoAY0bPykKe/axKjAhMTZ
95rSfx6X+pcByNV2jjMXOgKlUw9o8bEw9FWlevEDlqYGICPspXaf63tl+Ip8QfLmJ3157IWFiZS4
UfGZd4IxW1WUOXb54PhgaurMOehTejOXPbVQzbW2U5TgPjdia1bW2NsVts0X1pELv7bjmzi4yD5w
QzdWwkREJBJYuCaYRELLJncQ+zqrs2orcwdyhMZ15J+wf+bAASQFkuQG5atecEPbcSWxu5JOXU3w
RYcIIXLfFPCM8XeMHJZMbFvP/2MeEiRYhxvNk09K79kOnHd9qrPv3lSg9141z1lP/QIMlbcvmiJY
WQWIPepe0Q0YPezg2sl9m3KL+w45ghx9jJVrW8PD/z+is7KXpo5bLC675m7R8BnhL/U9qBBXCwEx
S+kf0YeornL+K04VfTlG7ftQbdjcg97f5VoZnENlLM4sqp1tn9TKs2HAI8H+3P9p4eStGT+N0UWl
U6vU51TMmcI5OKPFU5z9wXSASvv+M2yJzznd+a858nm8Ac/J2I1eNS7wFzCq2hb9Dgw+RRGgGz2K
AOjmGuQ6ac9D/jMcE/ZmouUjMDKt5Dw28/l5KjCP+R0r+5cQ0x9uUQE9em5/0LTO/pHo1keBEBCa
m1q4ayq1OnXGEOINAEqDWq35IUKrfJ5Xfpr9ojLnNTgvO327R9l12nK3xm5CQ0mHq2L9FNfW11xz
w28l7vKrYdTKB6x2h1OAOuNGpuMi7Z7SgPUlboyPKO5NcEvadFB9hGUicVPE9awkjYGTAhJN8XPu
kT9U4uYYqI4JJZXyG3cspOAbzak2dlixFLUn87XtwEKD/EaZsAjQVUynDHFFcIfJJtHJms+Rgv4v
A21nJWfh2Lae3dI6hZr51Bh+9DhA97sjjY97Cyr+H0OIYU/lT91RNu3yw9fJkwVVjiZ6itQkV5Tw
IxxIarqW0Vyi2DWe8cnZy3406rgOJh6baPFg4klcUFArRNPtQ130/kkebDf1EYU2P5vVFMPw6XTM
tX6H1KA2oo07jquBV76dSr97arh03LQjTnKyqc96z0IOr5ggUW7BrPRPWlFmWNBhpiMHsQsiKWfZ
azkoJyW9HmApphRH3+zYwZjVyFdpxiDP6Z1HpRqSI/SKcB9WSfNq12xBqrx56V19uGmEe53QLyzF
wbX96IYLRsqtwrUf5ECuKmDEPfQsNF9v4nUoRAoRfQn3SztztR9J0Tk3vpQzFPMQb16bbazeyUdB
8Uy/HeJiNyhdseuhyd7gJvWjjZLsO44Dr6Ff5C9mX2n71ubKEcez/1QbxX8LqMasO+Q9mUnNSXap
iS0sNL+fke+Dn/TAQpq9D5M/Nb5FA9j3Loj0l6HBhjXI+ELE3Lf2ZZvrSH+M8Rl5dbgixtA8zJDN
Aavp+hs6KT8QKxhuS1HxkdfjsO+2Rux1i56oNQ2oJwzdQzy+oKkfYfWjFyCrU/ett+2jfFMwUdgJ
p8gh9znOIqzO8rMqUAgu7KRCDY172coryzu6kY04vhgEzNE+ItAwrscyVPfXPswC/55lGXqzkhNk
mDXa+AGxfvkfZ/U5JR0IwY2Ak1JAvs5Y2uI56qk7cbXwz4Ajw6eh8Oad5cGYUYeUBSOeV/yYHL56
7AdAhMTqLiSXwgJWQEJGRsnkBQ+Nth1ISL5ZPfuOUB1wSuq8c+giatULJak5VSmKGWmCoyUXCIMw
Iw3HP8JkvwzrMiQfqN5O7xUAWRkWaMnno42/H80RjyabIqwEb76agRdffJM9fCorkNww3mwKRrvR
QUQLPB5bASUUNrxucKdhX/Di6+la9ltJ35wmBIXWScgqv22n/8faeS23rWzr+olQhRxumSmSkqhk
2TcoR2SgkcPTnw9NTVH29F577apzg+owukHLJNDd4w/aSh9FsZe9A/+YErXKB3sczLPtD8BimEyP
ybtC+grWsiom8uGKW/kHWQ26X3jWluBX+EB+YK0QQbMXVYwa8xRk8Stqakg7mNXLiLDaLaLcDVKB
ZfRaDYjX5l0xbpGTiF51N/msKWZ37+Qu+SKR7GVzo5XjPhtwcpGDymCASyj84SB7f59bjQuW7PM9
68z6ODcy+59bp+nuk6bo/za3Pn+Cbpp5iu9zt/mr2nPGZhjHyTFCFFq4qGrzVjIEzxHHUKSIWXib
DTmejTIQEQx/lRoJwn5zNAKr9MjRg5vW+6htzzBvo1tTa1ptJYfACVoofWgee7O0dgi5vkSofiLz
qaSkD5FL6tTKwluoEflOKQS7f7/RVjLG8iz3pB9bjNizg6G5n/HMQu5hHi4vyXvJnOx0xclLnpnD
Jp+ll0KXtUvnhGfH7LWzmSqP7J7RRQprZBIELkkS0klu7Y8oOVhGqajbo4PqmMuUZ9aNW1Y/8t6K
v84F8U/B5KhAtsjCFLY/ZEH7pzAH/59i/rdbyAlBl574m7JEVNDCUnox7lgADK9FPuzSvIme2mzO
QGmRWMh2GeYbCA3YLJ5eebnsQj+Nn8Cp/SvMm2eTYWrXfggrO4VNU4is9HW295uOI2r1w++zuZ7a
rOVNLdJcK6FgXxxGGJElI/wGmciSVctslKNMc6U8Xi69Um7h2iuFHEbF/v86Vn4MeSM5M3lx5Xi9
7/VDXu8re/v3jzFGTbeFV+gsE8sFM+F5JyvuzTtVsc07WYprvFD8xBwwapk7ujZyFqWnq4t8aoat
DNRlY12Vq9Su6tN18H876Xy3oEjNu+vETZ5gZCvv+T7xpe3/MqkcnwKsu3zaD5NqIIlVJ/z4aUMD
xYHAUC5/gkvsn//897+LnNS11WErP/j13/yfJv5w/9y3s7XRrqQAfhcmn1oRq9gWIr+nuHjoctoZ
bmUVMhyAj6zCubKf5fhE459FRH5kVuKTEYUefhiO3ee/hrtl/nF4bRdLOdn7cBxIpoWIa/UUtBxi
2jPIOTG+ZtMYfSdLyjYWRWo0I13ohBg4boXfJY8Baee/hCZ2/RY62PBxZOiolT+Tvl+aTpQ+G4Vp
rtMJ6gderO4B4B/wU9zqnqb57K2qxp4dyaLhYf+zQA+KlizbNiyPFtqc1pjmiyE6f6n3JuZicx7E
qjo0ilADNHF6fZRhst0JLGx2FJ2UaYddS4sq60GWrhcDDwRyju5byLXjj2BZ9V1DLDMHLCBZ4P6U
+BWMh8D7hsJwjTDKP9UYOHcBftXB769TpnVBRgENkRTEUJSPsx1kf8Pi0Xr0URIDKocDtzmLuSEg
mT5wKA8Z+RcaifETFODmqVJe5LZbVoTyIjfkBSq1v/ck44ewP8dINADfv3+PkQtN0zTqJ7X+JKe2
88DdeIqD7v348n8Z+NfPhD+YvgwHnDxVtS2W8u2EYYGyRNbfvJHvMMQ8WZB1n4ChZUfPHfl2zmyF
UJgfozTtBKe2+8T25S1KnapvaTPloODUCAHLQdt7qm89xr3/SkIp/NaqQLYmo3dROoXMPk6I90nx
27j4Oahu8WWYB8LH1PY14gePbui+yn6QLB8HxkGJHs48Y5f/kgN7ULCbyHipJ6u7qRMfM3O0lcDN
aBCrLF6Zg/8iv8FK5P1oRJC8kCIo17rbJyd2S1h0/mVMObxIa4r3Md08pgnz5DSURXZwGmPa6MWu
NhV9w6KjxE3ItQ5d1pmzfAJy7hW/sZCs2udURcoFCkqw8KqFEIU/f59eBXoCr9jMm8tObbOzMcXJ
dkrwQTayWXwVLG/4iMmnt57M2RdyGJK72hk0kuB9/F2Ye4nkUqI0XkbxMN6z7Pf2Lbqymwx7p2db
eK8yQrP0u8IAqSnar0o+GvfJzHSbBIZsWAGQvKUm24uwwJhg4rUq1IZluoLP5MZMNX8pu+XFVg2y
95lyrmRIHH8abIy9AUXEJ6Mu7H3ZBeqOVMd4a3lmunaduH6qR2xxQlB7XxEeOhXVvD9L2MebpvpL
FOOL0yXx53HUqmUKsv8hMPjfbDIXs5K2qzbyty0vuS0GhGb5qTvFNyvKm6NAgW2vsoBYBBxKNI/j
iOq/d6d0HOV9Q560QKUejuZC6trGcbuNNHc6OJLpixqe2DhtrOCDOZm3pJU1lFqj4BBXgCPHtnmu
AiCSiaMPuxhFs0fD1X4ikFHcB0kyLgu9W0JtJb33e6kwRxSAgqTFM3Yu/d7LcpE2NpFvvb/HFWrN
48nFL3Ue9WdsyKhYjv99zj/v+D/FBeKYOYFafgNgnUJ0MdUH3uaI7NX9gLoxVdvK2ruhwOc+xQ50
6ZdTt45YU6/7OqGOV9q2ZhN4J4P7MkCzS+VgsSoT7QGhrmxrILS6FuRYEEb8yuGety4So9uHWSie
9ck6wbCpv1pugsA8slUnGz7iPX5P7UJ2pBkP23Gw23OOL+pR2Fify5kUR+xBgdfokQtr15Rmt6lT
x/himqumBMSHZky5HWzeOZD4njmBRUIhLX9ISHweas62yKxpLRkjdh2E8/4uPUr8/DyoBjFVhGT1
kI2aWI1dSoGo4EfHtA2yLQDL+qE3cWryNq4Gzk4f1mrl1kB+wK3jSLCfJt9+tCyS2LCRUZyp/fIR
bzKMccqfuZ3Y37VAOZVlzRO+NPmJdQYohRGIa5x6LCUCFU+p+DAYAhSIb3tL/CCrW2sKwOxzgLVu
baP8LMxwm2ex833SFSgTjpgenAnVYvZR2jbWqvIJL++f1hT7906YIXMcw+rQdetbHVScO3uV++QH
erruy1rc6mqQ7nVXCfa9PbTsTO1obeV69GwJAxtZ/iTflcnHrrMnoz3PVKf59Cb+HmHAgapanSx1
o7M5qBrC2yIc0cE0B/urxdbX5ZH5Qpa83VnTgB1iUDuvIekoc+dlJwm97QdhPHn2SaoFywowNtkz
Iag293wIy04SoDu89fw2RoeMCUOMJ2IyoI0irHZNqkX/zLH6SrIz+qoMlyUWnvf/e8QUFfkBZH0V
NghHLfCHxSwkxzA6wCqz52+CIMbGZerXES7EJunhNWm52QBlzIZLRFr2B7UMxacSM/sNR2wtK7ZB
e1AMJX2LKOxzkwv3Gfvxdps0nJpqlek/ukH+/XKTdvrchFP/pJHM3dWAFLcIoztLa2YPAvK7zwwn
fAictD43Rv9E7la8qhpSYhxO8Dadqxp8vUWfJ95t5obWU8UBr2wv9NLZ94rWwCCxxCuqBaSQWKMd
Za/3WqDn99pqgEFKFZf40PWK19aScnXNsJdjoJNt9F4pn9gmijvFRVMYW+vsudAGE9JkgWz2mbfo
usDDEv9TSpPeUwpz+0NbnNTYsQuk4q6JOnyvxSorRh4V76kxmfiSVXsowmPbPmlQk46lPnGIl2dP
7SAgrMxNgJkb8i5z8RpyrcqSq+Bk3cJrW/3RkapFj7Y6JtsY3cILyUsxHBCxHg51EgwHy4VteGmM
qmxZarq7lx3XEDniEid7HDnk2n8NBznqIukQ9KsPc8uilybeAsXFcRWVmnXgoWIdZOl6ubYlYfzM
wS15RKvKq8XfQq5tde3/E9NYwWXcOAw/GvibrxWWXCW+hl+KNFPvhHmOlQF8jTDMfY4U5gWmNbUZ
BvRJhj8YEK9rKleWZNscYYO6Osp8rmyXlzfvgH96rx1/po29+zfWpuUb6Z4zIeOidI/LJZY8jauu
rm0t/CFI78pX/V0QX3bW2sYblOSirC9b4AslPJDrZj91s4AwJ7eb2kXFGppUl25JaZWLSz0aw+JW
c6ridnjvkW2w0QMNl0K9uJVjYhP7yUtjCMt3HbdorOMuc+fXbfjqOn28VhukLoa27XFjSyAPg2H6
ZPnWvUStw/e9Q0DpLbRJepw5Qg60HTiifwmtNMVesteFNzsbmsR6X99ZoWUtnRi3+KvQ80XfmSMv
zgrouAb/0SEnSIt4WtbdmCC+D1pR4nx6oGHLqQd3CzcQZKJsvMIVLb0elnZQAqT8C8BRtl1nuM4q
4UK9Mw4H9ogrU6TtNh8AnmqunT/A88kfEmi3+LcpNu+yrHhwky5/qKZvtR1497JS9p51U2ZYWjiW
jry+TnId6HzornvRKsmSTP6jnRn9UU4XAe68hQ63kTU5wfWuKXD3ddlBOr8q+Etp/2vVK2aMn2fG
y6u0v+ytUaHMMr+9Cb3Kg20rGetVZ33HeyPdN4FhL7w81TZS27fF3uWi+WsFtblFVkksrqK/snSJ
a0+W2ieX0GuzCbZ1QXpKvuwGQKrLZNQw0p6NzWTVq5p6L1+SZj+99V6r0Rxc56q1d/R56edXWKCE
w09wT99So0leo8zRluOUmWdPa2bcKscBfuU2N7qPF3CI1SCaVLaJL1ornnE57BfTOBTfxgqDTQ0m
8UJUpA3SCD8fCWXvgAU4dfeUTqJd622GlEgddIDWST5A0ydHNfdq8ODuW6Xip0vnZQCH4q1fj5fh
Whn0JChhcmZhmN3rClyaMi9RcrYHaHwFzpZV7u/A5UxLWQUep510S/ssay1W34+Ny0kGkUGiaU+F
0aFnrOp3l+gE+Gzud+NNNHfqbViuq3ow1xEZASmhYOGSsBROU93IKpYQZ0P1gjNGQdlz7Ey8x9Bd
KLt4OrUFmZOhn4pPOY7SW28Ku3XH++No9NWvPARCJS9G4Tb7IWPb2KEycG1P3yNkm+xFuBRbTdX3
19VU8lx6HyE7/qhehwGi43AeRv/qjzgZcr2RY4O8WWSD9tmHCrC9fpbrza+Tyqku1Rp0SV4j0z1/
5P98C2v+17Yw2ZA0bfGzAw1SK5X9lI25vWyNUdt1tWJxsKJWGx37m7UKe/UpiBR9n/MsWMoqXH33
pOj2q6zhzmg/JJ26kCObebgagKIP3PIsAxTfB7Fk2uMxmiz0AwV/jVIZqxOQ9TWGfRgtjll4386X
BMDVajJDbSWrskOG6FO3MV2wetcBoQb1mlQr5LZ5kstlQAatavIGE5Q438k2OVPxzw11J1x3FxeD
IWmOiExFy0u61HMxYyOrNKwvdeHxFmJd7e2u+dNa1Y4gwhE0m7OpnCxkZ2QELvG5gt5cGeuPMjkr
A4Ia/TyO6ZEptXTlForRkr1xdZTAVnSTZ0lvTj9umtK9iHfLXr3p0E6UxUuMLL4HSmhsJQdfOmYw
bZDgr+FMgbnqBjMWG1AHKDc0wY1hBJjm1iIYD605RWIji0B3x0OoaJDoER/jQA1B0g1Uz23hutC7
RoVnAoorlo3FfIGQSRkvCmi1EUIlQNi7Bn3Ma9uAcOO191r6b+K6v4yd5+sDEBjSIjlIdNRW2bYF
otA+/1Eq6kT/PKhmtphK/V+9w9w2zb3/OU72cmDxFvfHPa73/TMuQoOtQIh/PquUOiCD1aywNYjI
s3Neifd6soLVjXblXK3zGvZP62BuH7ZZtZyDnVwPz1JV5Bosp4Oi/BYse/XmCwuu9l5o5l7H1/sl
rvrhFubGd+GO9UuE991BtUc0iebOCBe8vaq5KWRPelM7cUjJa85a9uaehW1fZiMGMAe3wzRjAkJx
w5KyesljBYSnOgQ8tufeuHkw0eS9l7W+zqF4W8Nj6DnNM3gd2VrkjX32Uc1pR9eDR4uUjWJU0UbJ
o/ZIgjY7YGyGQxKJygc1KtjTGI3xBZ2dg2P05i+j7dY52rTfINFj7cS506NptdG6Dh5msTwszIP8
mGtokMw1XUFEBXwB/GNZj0e9IaM7xutLdVZQkaV+UJybOjK2l9OlQOnHVTP2CMb1Gsw9tKPx1Gtv
zWhCpnNC1zFauqHx6DmJDUJNK8MNxwcsQ+Vay1emX5mqeTesdZoF+8zkIB1ILLUoNlU/VWtZDRql
wyq0/zXhtAGlyTpomS8epXfJNN7ZELS/2h5Lh6gU9nOcGcOq9gzrLhSNCd9Ts26Uog2OVghWv9HN
AlpW6S6bwhk+lan/s0c+90cdFEvXm60ZNKff+qKxn/qeJbXrjvBuxmIvz1G8VL9HwHY4o1wqHqdc
34Ut8gST6/bQHIDNyrMYOSjHmTipgN1Wy7BMcW4XNQzvRndO7Ri4p2u1cMuFn9jNcSoVcwLXSFwZ
B8E6sYx+WYV5v04K1V1gWFYd/UD9YUQBzn3DhOm9z374aMviaOsC4+S0XKcOn6ManBMAH+42l4oq
6Kb5D8y7xgtq6NQ02mrKCyesoZV7fHERT3CWvmt/sZtyuAnryT8XZE5u+9oEbVUqZ9kUdp6zm6BO
LMxA8c+yw0lbb6UHNfvtuU1eRGmXi8QHBjeQ14lnw8RVVsbVXYD09jJT+ZZXIweZgfhZ41G7aO3O
ftYSrLbLskluDbQi93FtsYELOZ9dhe5UvrrCebZcN//VVYDf90oMZROVwQn9CnXgPBUtMWFhl6dZ
cXiu/RhLKk4TkJ4CWAxa7BrqpIHCzzRWdlnShXiR/hPKrIbipk+ROY2LpPD7TVTgx9QNVaZCsYuW
KJE82li0YWCiVmu91MZTQ44FqbPW2gKaNXjrJtbS9znqhfR6hkdl/lIQHvYjpfmRzpSUJBflti61
doU/Wck+Hldap3IrSLBY3svjm0yzH1SHf+01IkBm5UOEZboPDf9Zz3mvs3TDF2T7gSdEVgC+B7tE
dB/xbeBY+FOuOQYSRKWyasIUT6ghs57aLuJ3NWs8IpNqnPh6HLNZ/1E21YairZBQX4aaF6yhRA4P
RlGND6GicOzgWCfZBLqyPbhG84MvYpGhaYW6k+169VbGyhBU2LWG17qsBPFY7gwdjX9ZlRcF3CoK
jRjLy0FeV8V3DrYM14i8grNqlnF4+Rx6636KZ4AEsNIONLCd3lqaUt7WsBOXnRVF3wJf2atoQ7xA
g7C3RWfpW159wafUBdI6B8iRvQ84uFGHhccv/j+qpqJbZC0n2y9XMk5ePoivcqxqHHWx9Rtb2YDb
xJk4jz44jQq8bBAKLNobKVNdI9C1gwCpLiWjqMZP5yGGb5EFJIA6YHwoOSGjgrQLAH2cybf6XBW4
k659nic80pBVufZK7QDZi4oNx7XvwbKaZHWx5TAUS163OLnqpP+YCzloW1kIgix4zBObs7dFxIbD
tlZFO7kvhmmTW8fs4TS5UXUEpROvu6iOP9fgIXoFdv0Q457uaOQ+G903tqBQ7J2o8uTB7jC7kyHs
SvFon5ynXGdtYxi6u4rIPXwyPMdYjYE17mR1bCDztBAxT7Lqmc2a5676WOh6+eiZNf9LmvIy4f14
ivF9X8iqb3b1Tk5ZGfx533RsI8PtjzaEBbCAanu206w5ZL2Lc2OLqryig4XVlS8WMiPruFciTjLL
/NE0vG8CQYbXFL8GtK3b1xhXe1JNanPfz5fWqpBgdMXh2m7mVc7aOdahVhArL90QuXdJsbm2yNKQ
xsgllnA8rx0pKZEbfRKveauPK/7YzVIPNGfKF2mlYX9SBcD58WjHyiM0o22BlHc/bsClWgupBIxQ
yngInOJZ1kYtrs+/N1WzjYzST5coWft9oB5zzL58H6TMToSjGNTbLH5ztEZW7yEfdX8vRWavmrOu
N/mrMkMiSHbUhcDZL7WB06VO+GewyGz9Npu+xiEH7oZ6uAgCyJcZALkqW7EkTZCq2SRu/wtPNfug
u551qOZSXYFYXXwoyq6o7+2DT3ZwV5j1STYFCpBRq2c1EyYq9r5Rm+1RB0A4JqYa2Lxq1BdO9e1H
2TA1bYAmJbZ0/ZCx8MC7bQhXZiWKhYnN6iFh844qxG8lrK3f2gDY/Kv3OiLwUyQb1RF07l/ienHf
VWZE6pGA/xwqb3iN++PjyBsGhvWKsMFwU/i1cpKX0kO+SFOaEftVYCXXjks1HFgxJgUAy/cRf8Tx
OsXjUj9dmzEad5YVTmc8IcoqVoAXiJJE7VgeZCkOJoHn4Vy/FK/9mCE0SyO2jMsY2eGmHBAvZFFe
Rj1yd1Gh7Zpp8u5EZ1a3MBkWIRzNbJ3iergZox5v5tkOT4bIUjgg9okEq7G7dtRJexnbzTNd2+Uk
wqny5R8dWVeBjZonkR1y9rJLObVA0dqZ1M+lg1VinNVil1ShWEsjxSlRimUdR+pBCtN5VrYKldR+
MkwY9H8ZJKN8B/gLv97/cVBgVeZZ2O5P8ijYFLge6iVkcwYsyL/EsCtWnu2UJ10djGOFrg2/vFD7
bAzeRp3a+EdY8eDoInwANMTBd4nqICgOn+NBGAlIUs2p0QnJpn3bY9nSz4/Iqs7Muxwd98WgT7OM
UXdqAzt9UXXhAwP39K3VdOOL5dkHGdAEWbhMs6i9K8PRPqp6kbHITspvyBUtcm76hTS7sh6huOy1
fggeeVz+lCOtmUpolZP60HQFzq1DY6FfnXRfTGR7ZASHXRVal3TC9EYnqAif4sG6OGDkWjTsNB3r
l3IG0U06blu6CwfL7tXwqU3MnWyXYaOBj5U1Q/VUVwN11+I+49tOIGf7I0xKGmvzbL+H6Wn2yuIU
U2h2L3fJiLCcWg7dCicx6BfyUPnaKA+V5Vn0tcMA0I6YH2fW10NqL8ZEOishw5sqqrf8VMZtYVXG
tkxD+1PUGmuO+6evio96Uwth66gqijhbYVYswnpUv5IFQpCgQCG31U00jEHEreSIscXdnd/kK8nJ
EnWbm8ixfBRMbP0ZUoV3qUoZr2v1ogxlsOvyLM+/aGEPdVzfdP1jjbvXoo3d7N5Ox/x+StCzBtP9
nKTVeHNtN3BJ3MlY/lvRjxt+i7u0tbrxFtNn5QiFzIjW/mCBu1eh4hS8e47Xaozpnqx6kcObdr4k
Q1af+XIvzbTK7iBSO2cW7NZejFCkrLSFpZVycryxvLxcBU3axsupADKI84PYXupKqX9VevwwEY9w
ziy4nHOGBe9QhuG9nBC2eXmLbNJW9mk8idZFUPrbQmu2aiGmX3NhSK1Lofun8O8u2aJ2xnoa+uiD
+3oWDsWefd1X+YWYpBvCe5v89mAoins39/gQJ4P7xuEr5BX/RTvQFCAfnlNdkhcy9xDp/vwq1u5l
TuKy/ZapjRRixd7Xp3u7I8W9qGadhkkZ+k3QFdqy67NxoToYGqVWmD6HsUCZDRi7NESukIu5GCLb
uroeQv/GvpH7lRKrylVnO+rJb7XmhCEJW9OoDb9Xe+TvmsXby6OAhbCLAfAUCy/KsgPQnzkzGTXo
kMyNQdJlB3nB0vmtJKsfuj8Mv4bbWjhtzBpIXDgqJxSqeYlhB6mcJo9jlyAXykb2uDaWBitnFoEN
MjgLMuYSLvsL39BOZM5l5dJiuIsAQZR7H4UqJHWcW0lACAGiHmyr/X7lJFSoN6/4W7UbGTEFg7hx
2+xWF2gkoZePbsWcxkAF7Z/qTH7LoumtKtF216pEyH0Ifh+bz4ZTam7mqJ1GKSedUIfSEkajKKYx
XWmRX2ARwG9wgxeevkhKUj8NmDR7b465OJIIToDET4G3QcLi26Wqzz3oO6X2Ht03NAf8fOu4pbOJ
gsh6diafDBAYjExvn7vKdZ5jL7Q3oImMPdzv9Bzxv7eIZzxHDr/RA0XwNWhqdHAaLTtp0BdRZBqG
VYCu8ZdmqJe02N/F2OBa72v5uewzfe8ag7OZhDXs+wZKSNnmX2wODn7YTbHrbd/+XCmIUziQndAa
VcWhbjkKQzjTe34PBeh0CW1N8++hhi8us4bWW2g9h7a9+jarsIcPs6YcVbEHAelQTMPRQcxnxwrg
AVFVL19Fc5vskJdBFcMR1dbhmNnGWqsHmDJzkx4k0Cv/LI7J7HoZZcNKDv7bXJeBLrvWHXY4S9Tt
sJ3vFqMbpLPRoPGc4m/ClrFNjt3sWnztlQbHsle0RnJkE/EWPPgiXnUOanfzD00B+QhwLDWzgz//
GmVjbvbDwhFsAq9tifxxym55kT1/jPsQA16+W+BnH7Z7V+jGVsywqQQCzdbNKhaPrak+XC4mYD27
mY6yhheEcqiN5MsFlDV2QABbXRu3shfl/OIBkUk5mWxJ8wwh0zJTloh3qBkIxPS5+n22ktkukK7r
bHIC0Y4Q0+NlLPFfBRvrTeOe3aSvtlVRNvdphXZFFLnDy2jAzfXC0vgel826kUlAO7RXtlUGPzQf
I9ZK6NaLGhYp4uyqep/nTra1ErU7CMMTB9IE1bZxbJgfQ4GBIVuNO3kp09HBebbL19e2QDjhXeEp
7taOEU/+o4Nvk87zlW30+yRygKxqXvoY2ra/lzXZ3ozhrgBSc5Ml9jmEllIv2zLY6RHgnqFEDGRq
UpNdkFfuYCNHT56uxPvJscVS9ra+U571qWHDXsVPkTJGT/6ovGaRXQAMJT4e+fAYnVUb2dla7nDQ
BZ87ac0aI7QQgGbbPV46QS/D8fFV+KYMbU092Oo2GWdZdToUhFHoO8taFUafk1m4PSJjtfHTdDqP
nDusEMdFW5wj44WNSMIX1spPaPBMPx3NWwJTglOUhdFCS3v/V9pWd0Jk+tepNMtFgSDOC45pOvhz
f3xg7TmsPbUybrHgsJEzR2Wvcqfppmedves93zkF851jA45Tl4TsDxWSnEYnnFsk081taZgthnYc
+ZodoEmzscxTVpjxBtv37tyFcbpy61Z7bpIEvX23Lb84xfQc1FP70xc5MrwBn7UZfiSeEgULRTVv
R03YX9FHZWGjJ+GnGNzDUsSa/iDvXGQgXhUt01ctZ2PGSrAyR8KDF6Rat4eq8cJ7qyN5rPSJT8Lc
CD6bUWFzMgNHPRdNB3x/2lk4JX/OlEJFB6ZAa2UOy5EGU1WrfOiqvL2DHswic24Ho+WsMj1W9848
arD4Vmv2p2YmtRlaCF4pbY2l5K2NBYJXo9brhyK081cbl+GZ5uZ4XXHQOmEsJQlORnUQEaEj5cWr
hYHvexQ5M2Mp2WzXKDmXm10YdGALC/DzRKFHqW7Ddkj5TgIHyUvVWhaxxf/NvNyWl25eNdkjp3XX
DhkczCOuHaNcislG8ZdpYtjBB/j893I3YVuJs+gdvDGAEiYvBXIist1vbWdf236PajiWIYg6Nhj2
Bt2T6bFf9YzsAUZx99RnIWRXVdUOstPRAY8GrqVtJBQApbZuj9YlEhXz0MrMmjvTzk+yMygUZYdC
jrZkeedczr1y02+3fuVMa3kMNqQ81FNfG/eyWin6z7JLrFtZM9JiodRhxkJOdc4ThF15wNaXbXgU
oYnkWmGT3S8di+VX3oTlsxY/+2TfgkUfjncNinVfNLyjl01daQ8axIFNbYr+qCEFeIMyr7rlH9jc
G80UryqWB5+MLvjhZFn+6nC8hUMOJ0louC85zJnqbuHqarPqYhhRdjBGC6XwWlTwomxDeqk4OggA
HTiwdTYVXhQPE+47ZNCEgiivuPF00/zl6DGShm7zjUmthdcKZe1Mtgo3WribTHCsLXcsJCWwmRiK
bFfWsXmUuxPZIeMcFHcucYXcvIxTvgt1C07fvIuR+55qwPg7D91902FIIlXGHClCVvFS2Py1sa1i
d3EJkvHXyL7iC+IpeXOTQwi8a9Es/N32Qi8Qb0A8ldPd2QrDQFLuJo77zxH2qTu3Y2vXlgZygVUc
PU7TeOwiT9zKpkoz3iJCcxbGiEr1WJvjW68ResGu023z4ISRhXtTor1kbdHtKsvgaF8Y6ks+luo6
wq1mK3vbkPN0xzC7G9mbReIX6hDNrewUeN4EsRE8GgmyupHy8zJDUWfsMYrHS03jJY6WBHdTycc5
FRbtyIF0N4qXpUt5jH2tymNsR+NuslceY3+oykPuv4zNYn5/8pD7Q3CosrSep0rmXnmjHBvvbchH
cbLQPuQK6QmZnctwEViD3012MqWnxdnXpHa8O1Uto2enYtUxa+y7nmDrF8bBBlCR+amLnQOA2J6k
yyAe1GH2bhqMT34kcNkK3Hxlkfv55LhOgjC/6e+bKrrB1hSqoWrsHduqH2CFNw9pHsYbf0o0uKu0
yYttBp/VSPUOsqZaNgLLDEpzfoR50d4rrj9+eWr0dPgSKj1Ch4ZRbccsPUx2gX86jiGoWzXWk40X
0KK0Bu8nbyPUzsa0zxeWCJynCI7dOsmn9Ii6dXKc1QzdcbobU6ddZwKISi8t8WRdhEgEXTalIvbT
bZKGYmnb+Rkn8vZWihz2BUbIY8OzWFat2Gv2uaekSymyl2PrefZtfS1i3vAoLYpz4s3UYxPTTffd
4fLqdTnNQAtNgjOCydDWruWgaHVtlEXOsTgqlsWcleEl6DqHo+IjYGKgjXhnsR5iYXzSeTAu/UKd
DrIapcUKSSHrqRcokKud+GxFifnJVQ2x8wJvN47uI1nJm3jmiUhrI1mKpnEbxm11urZnKsATz6iq
D65IwlT9jV8pcNbm8fICo8I8dnFx42ZYsYXxfIQz61eS0TFXTmgbGykqZ7ZIddaj9z1zXbhaaM9h
BQItUaaGrrFyqDqRsJtjZadsClGUC1zbuPOMcry/YDuSsfGO8hDBzDx7O011vbj8F4e29laX3a0B
hA9Vph9SNR6aWbomO1NeNL9TBwLvorLjx4rX/02tO1TDLI2OGrZqckQZWd5dVVQQ7mqz2nWvlZcr
MHx6/0yCRTvw5nntC9c/gxrzzx3ymhu4r9ZStslYwEGocRZ2vpVt8oLe3nPgNSGCBUw0hqpx9r+E
AeK7F8l1NGWSZdiW/KdUWs+CgFIxuv02nkuo07yVZNu1FyxPjBhl4hz8ho1XPVXNmhN/577CxuDe
wSWCvHans6CnjZw6HaUanYKy2MsmREAahRcXHt2trt5eIuZYQ/w/ys5rR25kWddPRIDe3JY3XW2l
bkk3hEbS0HvPpz8fo3qpeuno4OyNAQhmZiSresQiMyN+A9POtebmeOsrzXrELJynMcZ+OKtCho7r
S2ZYFSYPao1cwtKmeKafejayH/okppKYKog/uTqKl9JXV0Uzrq6RQeGam9t1LQPX7QopJLVja2wq
qfLgjewY26HKfvgY8iWdan0t8wznqb9EKAN2IkNkXyMalTsgZNH51HXxVy/SldfKxrPNi3NkuGE1
nSY9AA6vd8VLZUBz9QoMIzzkRbLJ+VVVOvu04bjSStO9WhKIUrxRs/RUahcejtxX0umpsbayLGuG
EIb8vNxTMnCdfb3lbjNlXCJvsxvd7REe8utXPcg2FbJKb6nmRsfGx3C48+JFHkpkS9nGlND1QkRt
WgCrmyk28zvw1WSM0YhcNXmFnKl0fhiXeOymSKlUwd609eEoIdfoxgISn1ghaEqnPcvBHOGzrGY7
NsuVdGQqosq2sZhYS6ctAdew63lQTO3ZHJLu/HFMJkdsQ8pCD44f46OiQ+UMlEh7Hmo2vovK0UYg
2wmwHBTSkfZywHMLqFv6BcTd9Oo+A9Jy/qNfIjQTzaBlpgzeprcj1hiK5f0MvE47GwkmUnL2t6b0
KaVDKVdOy8TzNnHIDSLzlHTAYWjyH3nz9ueRt8m5BZJ3PZO+Zhm4jf6tT9MdrDaKcfdHrIrOiU4O
a6xsMsRqe0hmUNWsLfOHzhyMg86q8c5ye/cOdcLC35UtiKUMl6+11Vohypf2MB1x3LTIBORT9Ctz
1RjxPf2L0Cl5162xsst+WPOCBePH9AygGxajOQ+nup7dC1w0d4OtRc7vyMw3pWfFz3OL/ZA/V+pu
bliRr8sieFYaY+YrpJgfYnDyUJVwTZdYOWjBYB/AK1sraeLA7G7CHnA/Cpc8g8f6ASSG8bmyhhc2
5/WDvix6ljFpyRgMyw+t32MSucwzK+fS92MKANMYLjfOwo3fgCjMr2BWR3g1RMjhplcnzSWireHh
k1T0d4nuBsfUae55/Oifa1XFOCeo7+sl6RTNZf74e6xMnPgOewBoFyRpLR1H4k51Cqp7Leqr0pk7
uXLR66Tcj+QtYcnQvA1YktdVcWGzmhwNewavXXLaRAE76qPoNw36poys9ns3j9M2tJ365GHd8awM
6i8Z97JF4DnI7acA5uYZT8JoWw6QfXCxMNcOKoTn0XXRFI+bBzlgHdk8SD/bk/NVmUsGfvdJxG1C
pcDJQuIEgxQEW3OMT79UGro8XmW33KA0Hcc+JpEKjC3ItMcS3Y0hxNiwVQN978SjhzI0Uah9L9um
jltMjyFGq9/IpCFMkrf6WS5tI8996MZu3lhLgbTojTMgEPNcmR7OEkuXh37XydV9hGzokkO31Efr
QO3xPFIo5f+OJYOsrk222StQrMU2DhQgmFG0WJK11tc5Mz5lqTX9W1evbOgo31WzdWCdav0zhBk1
3XZqX8chWFJhrvtomLwmhqLP7oomrE+lA/SHIqx2L9cu+yhaT3aYj0+jE7YPyGz6hwCDme3AE/Eb
GfM1VVXtjXvEP5SKw1ZPt8ZvCv1xUScXpNm+dC1GV81ykDM5OL2y6lJXOYkBlnSNZqeiOEplbKrV
dCd/fYgQuccq7iJ/vPy/K/1qOEbR8EO68BNSUZ2wUm1dJpGylU45mNY0ruwo+2wABXyom2DjOml6
iRYtZenCKgEg2uQfUKg0nU1vDY8QP9kQsPV0gAZHw17RQP2Rsq1xV9xF42BhUqySpcna4atHrQp/
yS/ogkSnxvTRnM6U/mtjhD+1cVAeVbVGtaLuWN0v4ShlphtnCqIziuzmq21Pa7Szh6/kb8z9jH7T
TqYXYXPSa7X7ZFaKcQeJqlrLdGRseaZh/3UpOiV60X2MZ5fLypdScndGO93WucWwBlu0lte4ouHN
tSg4yQFm6Yx95LOYKo1xrhySKMFF4XfA3ybNznWSRPmxgqOHm79Pkgs5zky5uWdFr3vxm4Kj47mJ
++qZRdyvtMia713n4GjeaeoDjh3uxeOmXzfsjL7HSf+cqk31CY54ciqrqN/KBGv+ofgAl4GABfuo
17ID4PnmLe/SncyzwmjcqOhMnMMWrvmMhuNBXCnRsLYpEcQWpa//squsVg66LI9T3FR315Ixfpz4
Oi4vX3U5xI5/9gDCnqQVqK5z16CIFeYxax0vd7bTEOADtTRrWV1nqf2981TtKH08wrwHV9fTi5m2
W+malmUS21k22bOBo5eCAJR8STlI+sDupmcnUZSTfNvrXxAExSFBNNBAKCANzc9CmSkCP3j43arn
InyIKvuzkG2khbfAtTVkcyiRM+gP/OKqHI1XvVGo/Bb6hJ5IYX6RdFVXVyDYKTDdSS7Ljz1t45nI
fsqoRQ330GJhfs10ldg63NslcOSFJCMHco9t5iQvWTcHZ7sI+1ULKojUm8Iuqi9Q6CtJK8mANAFC
VC+J011MY+IlPqv1iz3WIbVQWCEyKGHJvkQoGxE7rmAHRbuZPfyxJNwp4unea8a72/XkI4uY8p2C
3uwQhdmjkZDlHnJzRiw78T5piZUf4xh3Omkuctx36FiTmV9GzbFyHxu9PEhLDp65dyw886RBrfQe
Wer5QVqW7bQYZtWsrpbJlj5FG7/tAEkuTfngadxb5pfezZHpntVE3fcFvhkL7h0QZR2rewdq+dYc
43qN9a/JcquwEcRplBM/baoXEJMKBNAyHG+6BvmGFpaYUjUwU/sqwxjEK87Dgq/jBf7oq4776Ght
/lrD+U4L5bWYLPiRo/VFWn02FyfD6vW1NLsuXBxTyb5dY5cLRmN9h6xef9+Hc3mfK9hiIu7VbFs7
BuIY51gKhsaIwD4Hrwy7nYWVFXJr0fRotdF00SnyUT9ipQMBgNwG4BUeAjSh/703JVXU1cr/1TQj
7T34j7kSLKN9HlsYupn1lq1tdkFPN700vpVe3Lo27yZ1I93ScxvrlgDp475Pdhqm7SsZ/eMatzgA
bhl6w72++yNuUBvQ+Mqwz0LF6Vkr2/EMhW9q9q1GkUTK/tf8y63zA/hED+1mT4V/Xh6gXciWGNkC
YXSUnePjHbIdLD+8DHPWYlT33spHtZZWpXoJwhrjtkS69QKhy904jjV/GfL5zlrKrWmuvXRVE73l
rjds3VqL7wolmzaNa/7qF+s1VzeHLfbmcIyWphgbxXH93OSOdSddBlS3SxAa9zLmuSF2QOK20xTd
W6OAde3wQZsdT30toPJfKDinq04f1NeyysicKZq5ltGuMazlvgp3dlBrr5VqYGjaOMpBRstw5i08
u/PduFxq1pKHwMu8RxnMkoOX9u7n3x/XwyrkkX7KXC9AF3Eo37pfnj4or+nk9w9klL6bi2j/bGHK
GKttt5GmMpkarOkSxHurFW9ON/xyLMU5Us5WtuWY2hunGCg9zmaOIHSn2Sz3prJfhcjbsunEjxBn
RbKxQWBv9O5okNcD6p9BJBowwThbUQddKIhH9ibLqeO1mK60ZNI8T6NAVupvYs56NW8F01pvYbvb
JDGWz5OhESl3FohKif+qvahjd9bdXnIL7oTbo12kwfpD9kBO5TCRPTiz8l5Jy1DRu9jLaaJU/0yg
C69Xka4P2QmKW8B4rrrFNg+fTYuH7pM6uuZTl2GGnOmqvivTBty43eTk+b3EOV7bmZOeunbWLhLd
d2UDo2Ad1KCc1045IWZWOJdraN4Chylb6sgSKwckr4qdZ+UFppx8mp25/6Be8n30WhI1Ib7oKPdc
Yi/tWP6FvBbVINMPWpe4jxISuEawjfiKePlazmOwHBZCy2GoTXxRl6vIQOfO/mJBub11Sb8WsjDd
+lSm3toprnZwBkL+nGp+wqFzWGkBWr9hnp4kIourasfvMTgBcJifEhUDF3Lr+f8mIsxgJ0QZG27L
1bh3VWeTOhrAlutxMqPoaCnaywe0y/WUX8K+yI3gfEW7CIwltXskpEz4ZEqx47GffrIN0GgW0k+/
2ogUd+H/agsLhfQm7z6zNgXe45O7R6xMO9e1VeyCIs4+8cx+n2QjDtua/i+vhr1WZiqm4+yutkFl
zndDqb1P0hUrO1swSa5MfeS0yl1GgvrG0f+Tx68t9H/h++OvmdWrBHl+foHKHU+1euOHpfXa9VCi
TUMJfulIJfM/mTw5AIq7qqzdb66nKKvJC8qXvOdtAQgHdbrUR2LfHYIDNqjOg1wJPhDeI0GrnmIA
yqcy1L6Xw1Q/Cbs5XboQVLl2iZW3RC1d0pJQ6dI7rKkabmXpmrL8n3zEfRKGyE4SVbkku3pL0bc5
9zd1JxZw1845ib7Faescb7mvoeQvbfN0F3j1qbB9fQAAaEdAPq/aHHirJQfMjPda2s/fee9GOK/3
812UmfqjM0BzlYEoiUKI/n7y7DYRuaVaNZC+YEbq43QOsfRLNqBulkNkPtSTHb217BQ0NKhWbVPE
mJ8b/WM990dhnfYL9bTAmYc09ov02FX1klLKuxce6pSgEwKduj7JYDUgBFBlprOTiVHnRAf81gGL
LoRYnr7u2cxQXJO5yHHkW8eLsVWL3R9NpETHa9r6N+U/ba0P/df3YGPo174rnk5gljwxfrTT/ClX
IDI5bRhe5BBFypeqKqz9rYtlVHiZEg3Bk7wAOYMeAJgKtfDQKb/ZxRWGsrO6Njsli6Gc9PdO8cv2
eZwNs6tu50LzNiisxM9yyFoedkkSxydnye5IX2ocrCZon6QxBVp6Dgfrx23OZA6fHegd4b8JKgmr
QUy6lFJ70yAavkR6SoUAeg2CaCULONMqATx2PKZMNXyBh2pgZpt0ZP6W0XSqIJMYNmoSlD1bsbtl
LZcBuSxcVFZG1Gmd3vqZGnfVYgg0Vn2waq3O/Kw60bAFJeDcqS5cHr0Iul0WtoAtI/8ezTh9k8b1
tNPHDv5RVycP9gyUbGnJoUgTY9V1VDik6Rixd4LhWK6kKbM0W39UmsS5SFdvhd3erVzw9stFlDaq
sV07Tn43P8+aXb+4akX6ptS3XaBPe3GdzF3r0c+U4Smdk4pK43wQ10m/TcaT1lKwkmaVwtWrF+na
/+8kN4WrNy1lotuknKozrypdW1fo7OOSC/5B3KdRQIuOg57mgOBrvKm9pnmBtG3PKOH8GTs0fXSc
UUlcBzglvHShJbFxbJIG8myehIi3KhsV1F6VPwJRdLcx+os72BQ9D1+8UhIXw5C9s3inpAZe4mlt
H//kG0mb+mO2U6B5ruywpdL4ZxDf+lQ05EP9zPrPZW+fpdaYdRruqCrZtlaACTjs0w9XvLuRfe7n
0H4sB+RJfSPZSbflFvE588NxLTD4dIr9jd1Advg9Sa11zERzDOq0Of5zkkS5KapZMikyK22dqv14
Dh0A9NqI4Cu2J6Tyy+SlXvh5WZ4ZB4NS61MP45g1FSHILqw0Cpv/eOpgrBvMhB8KPeL5rRf5zoBh
9dr33udBCZqfvJvJ3XXTmzdi8JvUjX4uIwOTWvBPmxi/ou/LB1OV6w5OyQvdyRI4TF6ZbS1NHV+n
PsF4oAKorY85Enk2Fi9Zo/YnGZ17FIDMKPAvMlqpwanxdPdJBu19OY0tMt918sxa/CghZtUk92GM
1pazXH7OGu2U+2zZZIp8eNip+roy84Pppsa30kdOfTGldK3uV0Jh+XPh5qi4+I5x6hT8p2IIt5vf
ocPUOj99Qh2yJn8NdXL1w1V/h8ZD935VpR8WnTz7w1VztH91PSmfMbIodnqbK3uyknhYg1rVw6h8
BUtlnLFVNzAaHKqvWdKR1Q3D9B5NnOyFm/hB4m/Tw4Ew1Oj/Or22x/fphmmlMl0u63sOXKsESnhT
bPJ2fNcYEeEQz+hcjDzTF2k1um8aIFkIiSoD1kY3nGWgtWdISmPR4kE98Qvspf0eiCMfqgkvHybL
nN9X+OMjdVxJNwFouOt3MTOofzMV/1U8zlTTI7NFXe/P02QshhVWtOZGxjNNCc5yNuv6+9mt78Ns
GfZcNAXe31fgZjeVm0/3iR942DBrW2ndDhYQ+XvYuOU2tY2JJxSxYIX5DcmpU8GetKbwyP003X+Y
FvsIe7gDmWagUvIe9kc0ajyUJnbSlAFBrWNI/3Hg+l7OG/YmXgrD6MN+VTrdyPR3t8vKJdzl2v+D
AQmOeMqNXqacM92vLkrKCqkM9ZO05JCrBeXVZVAOzRT02KSp5uaPgdxUq4v0JVz4gKTyCzJR1GPb
AqbNSib3BVYrkxujtrhUvW6HW/1rsAvKXLf2LQbmKdLSYVxfJyt11exgaiMds1jRymoC+aTFxGdZ
WGQ5/0q1EZLwkAWIdOaKk8HXqRtsr7XUv87s/SI5mUO/g2zbUKbDF0bMYa4WMD7UrFDNwpNT9Zl+
J8NXM5nreF1G9x0Ua9zDUj0E6p/HbDwjTDMMMptngFqevfY7emWoQqKkjHF76LrKBw6yhEugTq7y
WIz1yhqH1t5Jdt1UGtQ+kTrYScYddPTUrZwmUoE9L4n3W1Da2wSFuVPg2Ft/TyslQabGwKws9tgN
z63++dYUaWtpZh4kRn3htNxGRdr61rz6u0YhqPWcPAqSmkXuPkNtTV/dZ9semlctc7rnuK32pRk3
r+ThY6yzvS/XMdVevoip8mcwOKOfcEypiZC4YmYTGKATxpFV0jJajmRcFH3o9zJaJi7PPmdi6bCM
5gYmQGHod3cyCpvkFfnEHoExBhcJevlisVF4x7lWhndRLqnBRl2D3GbkJ9trcxHmetfoWkac0nwf
KSMNFCh/6Xvnn0JetxEp/MrV/nohGZnJcq6vnllKDPMeV2tT/+6p7tNk20BharfcGBO6ktKEk2Q+
Zo3lHmKUaFbG0pQBNVU7uP0/pHELxQr1Ffiqc5KucbYwT7TxmLHI8B2A9vpne3D9s26VCCga8QA8
giQYxPQRI+SlD9XPo2qVP1F/WQuQR1Vy5czmDvGXBcCTzoh3Oj2bOyR6jLfcHv8pLc14aNW2/LxM
Gqq2WdtjW75Ypbrx3bH4XoFVXmsIuy2LB2B5VIh3OnvST2rshitse9xFgYOQye7ImeLmgv9v8wxT
h10lopQRzPJtUQ39oZ8wnG8QSOrCMn2reyU+x7EdbqRfpicwaHIn1hFvbhbF5XAMkKG2kFvD9hYx
MyedX33Ptu/7Sj/FaqFxAtjPH7TkoEUJ9HZJ3/4e9UGVvaDVmxzmZVSCA2tsWHqMtHghh3EMxelV
qQf4/5xcexgKm6XnY8wAUHrbpwpOJJkyPpKsSSmB+BrwaMgj7OthfSVz/KUL1fHRrfzMX9Wg02ND
jy/SZ1WULoC/nHvyclvHN1QWMP+pMl6LZSYqnyxuj7f+mCfGBaIkRsCUIW/9jt9tJrBEM5bsQYdc
V5aYya4N2L2n+Vih/qLOq2aBtPwlYrFRfPLxsbhFaCZK4Hoaagj7ZtWlr9E++E0MFcJn4hf+Fm0j
/couvbFDrTj4oUbtdBQSqfRTuZ+AxeThfWwWP6Nen7+zcYVAVVbFoxH0yl0QK86aOtb83R+G45iU
I/rLGLwYRurtasupv7r6uJIAJcTOuozq8EyqRX3Wgvihkz0bSBsQ2lXVvWh+9V2kCiCzNyzxleyp
jCmD+SZadO2iYTAoz4kT6t90M/C2ZT96R6TM91cf+9Sgfk7ZaVgjOZF+zTog/KLMTLbQLE3vX6vO
vvSZ2XxpWgQkMrI7T0hsJGDaLFjuemefYxW7mM7z7KvCczkmaLwWM9qLlJxf8lGvN4qV2Ltw2Y+a
SIs9VqqoNleXNB7abWdZBzjMXbj2Rn++OMiIQFGE+wfd5q9Nt9V3A6+ZzwlgUQSJ/XkPACb5liMl
lWDCTXo0ZWmN5qd0czOG1H2+/RG93KNUWF8UCKjrIasfVCvE/3z0Ow9oBw/1a9s02YthhtUfbgCM
OCi2Ok5wD9LVjFZwWS6QqbGyShRd3XuTnj0Gi9snkLVPbsdPNtWa/NqV6H1/cAcU4vwxpyLJrzMB
OoGqzvKij0kB4kSjbKV5G5BmhAIcGlmethvKJnyIWdyssC2CeqxTKDAyoEzSdCtcspVEn+7wojDe
MvPnTLbh1cu1rW0HVoMYUKQh9w59cpwSICfY6+ylaan9e1++9PlLSNSoW51c32ZYnG/bQfHhXqEv
4CaW+SJ9yIrWSuM+S089uDxIC3aJVhE+an0f3sEFq082cDMkI8rpm2XHpzYewn1jUuV7bQYUJHQV
31dADNMeIdsIDVhdXc9G3H8N6+QxzQLz3zGO1nro+T/8sUOfqwnNT5VSjlvfhmliOGa0zpsWj06z
vI9VG5cxShPJKvCN5uw5Yf8StKZ1GCq1WPslyOj1AHx0AG3/lGZ2/wL109h4lgPjL4SNMoTohCyX
8vESXw0+XMgbeSCyA3eLG82wFmKADFyZBpPtbANn5NfEO/ySeeMaJXVeW00G6RLiu3/+0K5Vn7KC
neylTw5W6eGVlXCD6KX/4M0Wj9POKk+hNX8LrGR6dPqSB647aLuQtNNFIq5hNTuWOM1drGaJG+xI
38emimexHvRnp0elerkf5TaU2zM2WcckeuKQwP/PrQnmrDtnTf4gEbd+N9bUVQyy93pny8BgWsl5
0g9epJ3IqweXSl/sJ7NFnXYEgUc5Vu+GI3n+k/TJIVlG/xYyUCu8A5HOUjGmXK8W91cOi4Z81B04
vVXfhf9A0NF2ZaSXiyJO8BnZeQ9/IxK0MWLNn/ppYQfl9mu4tKhGps8utCQZk3h9/GGihf3ShIPy
yZnShxxd/wcZchqkDnIddWYJV03q7faQewD+uZaqQWO1F1E+GZ3sLDy4mVNulJFM5LugyDzVIcpJ
OYYNCl4sm1jtg00F1fiC4r9xPSCYgr+d4mb3+FBMRxnwG9W43OLcENCsUamna+xtbtAW+za3zlJA
VUuVNJDj8+BZKrLOGO/rrAWVoToOj1wT2DXdY9Tql7nvi5U0Z7SZD1GHzYA00xGwpjLmOSCNTLu3
bLA1ftUWK1nfs8xFniYlDzjZEJ+vzdsC/0P7w/7gego3CNdg3TpjGZXcycFMo6lZuWNFIahtETyT
tgzNvJGodPauua1ix9x7WgpZDte/s9hthRGMJdA+8UqagwMPENFy59if3HmcMfZOzPs4LwNjVeCo
AlCJ9410BjEjNbv5e6AVxeVqmj2S2mEPVPoOJm7OU7hICU9LLUHOYqklSPt6Kr216AOD2x/3yxyd
Ut3mnakchyEIC553OSafrzXKIXvHL71tujRxYU43/pRVx4kf8SsG8flSp5ov0uwbvOhASz2XLqIQ
XoMn6DJpsuvqIYjCbxIEzR4t9OUDQkThjgVI550HHAjbkSq/6A3KseuoqS2YAN2bIOuUwSo3feR3
hx7WGaov/nvzNlrUencAHBqs86TiZTB5tX2QhV2k36Gpoj9cl3XDoAVrfoD1XtZw7ws5pz9Yddet
ZEK/LAdlgKmxlRj8nJbVHziAYF3OSQ2LrCqQqWH1ffBJ5K4cWTG6PJUepumc2zUPsr6hGot7OU6B
3cbKpmQvZuamPrjkR8AjGGJnTv0D/4Ui2DpqGjC1jw4LfxmD0OUj5Fvk/9ZQaB+vH2IUZMsdC0tz
+ZryhW+zrl8UY1Aelj/4XZbXv0Oigt62KMCG5vUvl+mUxqKDZzVPqdkdY4hIvLAXGTxRxBPJO/wY
VgmUt7sCnv1/9PGWQDb3yiZS3GFtgGU5RE5nkE0tFUTBojSAgmYo5bFZcJG3pvxz5Z1jXkcFJ3lr
yugt2OYV+ub67rfOqxw0Opqdb5nYaxhWsiuH2f8HHCPrOWBEEMnhD9W22dyjTBsd9cqNj0U3VPd6
6OJVEJvep6B1gErjXnfU/RQstA1z3Ezc+CLQUd9WE55waXIRtKiMSnNesBeBw+gt2ArUJ4iT2H43
1gOC7fUT28RvsutpyVQA2giyoz2U1dfBPlHH492GAuiwka4S782VYcf2UVdSd6t1Tl/s4XdhgptR
9mbTPjHHhzs41fjWyI0ld0E6bJCsjd9vA5xtXApP+fzhNlZAAbMpY5pWB9tQLeCeg77Pwo1VOckh
mcDC8xrXkdVi/YJ02Dzw0Kx00DSoJSGI193Vpn4B7dDuIhD6192MGqVAAcmlQzH1K/9wbcd5F92D
FSehC8ry2icT4Sado+l7tghYiJTFZHRvUweoVFpAqpunLKje8jGuzlc5DKcGibY0fUVLj4jDqQB2
EJoB3N26m0wp1ZUgBv4ED4A8Qo/H7Yx56w6okEZ1dWjDAlS4X2NLkumKuu1RsHtOGl99diDsam6P
d8jSGkqeYIqho+RXABdZt2HdrXhSK8eAIshzlJvO/XK9HCv6jTMMOHps8E4A4JY46iObAzhjWv9J
DlBgd32seo/SckxLXymxq56kGUyqtTXbyt9KM6+r7jQbM79hLxw+6U3T7OKhMU86pnAPrH+D9RiS
6QYaloBxpk8OABb1bRGpw1rTtPihiW3cVlhmDsc+6t6k7xYcKEp3n9W8zS2bd/qQPACrHk/XSeQH
tLsE2ztBFfXjaJ4KSwmurDGBB0nzCjJq7I+jzX83u6VZopm8zg2nvEt8LZlfqWdqWxTueNcrPrkV
dHcWNSPf2ZWL5tLt0C0CTQkYmx2Asp53F6OKWlPil1NzUO2Ldf+hR7plllxTneDraAPFDcjM4IGy
xL9Eoe1dsKjScTCpqIvLiHSmikJQnSCFASnsbJRzq/JzIryNwmEDhEgBdtN7l9t1ZNRUWbryRkaH
jNgPl5LTym+rVeiQIZamzJ3K5mArRrM3Jw9GndMgC0kdwTbb7NhYtr+pF6MlfwC/M6CwcNLNlj3b
NEbXZ/31AZ623Zp/qO5efvlyUBNv4GdRjrvreyzygo7HK9XbKMzf3mX02QZZl9LUsjWY3PzQLSAl
OUCqJPkzP6V51z4nlVMgtq/Dz14CEip2d1XXu5RE5/BYTZbybLVtsuSCsh+Boj/O4PterSKP9wXC
2WnuuXslaptLzD54O6W2CQ7DshfllP673XSn63Naj/FEzsLmZ4MTC+xdrhG26uJTbzQPXcqPa0hU
ag+2gu29gypWlcRYFatYB6deBz7UcqGQ1al7yihI7LvBV5/g4rV4t3rZt8GILrKDatGwKEzyIpYO
LgzM4Fd1aJutkgT8bU42XVzdGw6BOdd3M/Ccuat3U5sZrIlBiy8Fk+uZNGXgj77StxW0r/gHug1U
Su3zL79cQeZRVKZ9u+zt2kPJx/pmergNymU0dVBPTvNvGWBsnC2Ox93ibjz3XrvPpgEd3P/q74OR
9aSEFH62yA1mn5w4iC5mn/bHmQw1S0JKLNInh4L94EXO0tgzsBwcvkrrQ9wtRBmopiZqhTbKH5e5
XcsKPGdj631B3o4Pvg380dSm1lh3jlJubgNqMERrM8nMDVUJHyRAhI46PkJoXuioFuieeZIBOaiw
FBDCl6N0WEugnPGEKc4VctnuZK/hafdrS2UDXWA/DlBgUdG5aXTI2f9bqEOGkf17l/64zbtNIfUd
rcsQTKpdlWuz4F4PGjRDFzpfQPL3yXSOsZKg+TpD1YssMz9rsf9dWtIf6qq605H320ifHOYsbdfA
RCaArFxH+jJ4g3JpLPmCleMCUph2luW7J1gE9dkvKQXrM5sBtnXmvfhceYB5sBRJhp0lI6Tto7tZ
VwGsnjsLu5MqvjdLUgBXfHGu/juOHavZhWWf6voAA9pvr8hkzXfmQ6ZjwiKjlHKLe91TrjPjhcMf
9RctsoxNXxbuBr+u/t62rf4etcvh3ozNX45r5QfpMpf+6+ASlpbb0taCa+RtYs8C56CO5Re5gubz
30om+ZT+NnY2J5vbNZTuFesUVvTLHmo9KSUCIQaWxbmFXkje+Adt0sCAFGpD+tVw14bxJAvJvjDX
bICTF9ky+NyU0vJ7xV2ZWmDyv3jU22odoDkM2WUYvespdXw0tqT3etrEur5VvRpF41sUZcbmzNJz
Ohi9UaxvMPQu1/tdjq3C2sgAOdwG9BxzpbCsLm3YvfQafDspKw6tA81mgrOqhvpVOu3Wr1WGd6dE
2rVfioFSSPzdL11tPaLwWgJpu5Vqe9a9DlQd3MAy//7WP/VUU4DqjNtbn4ToaNQA7lG+3vo9lwQR
ziUav6sFH4vOvI5sWp58tT18krPaHS+l5phnc1aMrZ+OMyql6atJFvHnErqAfT6EDn5inYFovoei
QfZaFoYtoQHI6h2/jLJ/xXAvrrTiTrBmgkiDT7Mfncq+/HeXqbBEEOSZ9Fuqd426df2eeAOpLV0y
cU6xUwnrvtxOI3DU1aSM1XFU1fubBQpA4/EiCmLS5yV2deysibuZOvF1lpzKoaqi+jj6w329aIrd
+hPsMc7wADdKrafqyi/68H5m17VpjbL72OkuI65ihoeoT39eoxHaWVyUF2Euv4XPTYQHhOg+jFIE
RWXCcmi99IvGMvhw64/9rN+VS1Zg7ILiMrcl6CalWE8N6fWN9HlJvJh+AlVYN1YVoQpA4LUzq3nh
rIoJUVOVSYGep8lexuUwBCDdId6gpw4v93IbeJ9tVt4hH3yoN8E6iYLkQr45uZR9OFL5/d2OXUzG
IEgUq9Yrk4sMjFYIQ0FO+y5f5LRgaF0n1kvQlCd5u9GXXxHSBUc/hRN0vaQrp0qz/J3/9bHoPtRZ
UZ96CtHnSZ2zczeF2VmaciZ9LFHQg/pbDN4Z5M+NFtwzF4hGgzg5vV1BdzUXeXczp9hlI1g+D9pZ
7ZvuvkjhOA5ZmvzTAC91Gz/6aeWejYaPWj5RJ2mOJHLzva0X+qfISX9KhJ3751LPki9IkaNEwxpI
ch7joleFLA4+Xeyp9f9uqksTFMb7qGe478GGXfdHlEJ1fsORq8dbDdT5yUUMa1/m5QA8L6XKFhnB
N3VwLv+HtPNablvJ2vYVoQo5nDKTIikqOpygvL1t5Jxx9d+DhmxoNNtT8/9zgkJ3r25QFEmg13qD
YZCSDmppbaI39r2OlB7/8DR/LjAs3w5N7JzVoQAoMK9XaWW+bmWAqnY87aZCNHSF1K7oY0NVoOMw
7TT7KUYqaM+6vFNgVYISEH2piBFzSB9hlT6LrRqUJ9exU/nShpqkugIRKO3UafcTuAV7o+lsQP9w
G7mB/RaoITd6kNXhOw/5byEiTs4q9RK0CTBAo9VXok8cQnarSd2md6IVjCr00yo2t3UNra4HU3Vu
goDnjaw+YgeDqcvvLhEhBjEmSSiLPyY88+wSx9A3Y0+eYa03KH/qSv+QT6ybvmomwwQwlVDHv0I/
UteB5RW3osZLs5MRPnCbCtuSILDWXhzYX0ihIrLnuT9A6228aDino1Ti1A0x1c/K/tK0BQqGgsUa
otUV5Gk1fel+9YlAcZA69VXMXRiv89x5mQQhlGllecz5tMEuWwschkBsdFHxhv8UfewYLJ7e4c+B
5lggHUtTnMnvo94hO5YwtO+WdcQ1ggiZ1KBTx60jimY9eP4jOxaT3QZ/cCP764gk4J1oLX8HKNvx
BKf5e6CfA1XNXquiDW56Wn1KQjv7FJEvP3oAZjYgbLNPZtVLIHFTCNJTszGqcKWyL7mKpuVfeDgK
Ka9Z0gpNVqTwjMDYC60mZTCwjCjNR37DpXs3T36K7hY2467/HYUs0bsopQvfRZk1WeDAcYbP3AAv
YJLf1mo076fQf5rXUnt5l2suZkWFljxnGLNu9MQP97VTJCiQuf4pSDIbQDmjbVNYDw4mjGLQm7pi
u361LXI4efGjBmaxz6K02zcwwZ8rffRW7aRcPvQ+mjOh8hmyer4dx8I/Z4oXABmreaPMfvgGbWEO
RSoAxdAo1R+GVgcG2lQuD2rTw5gdtvGqmOpesDUBU/uI5w4xPq12ilJw9tNDZxFn1fYhi3x/23fO
29n4+2wZXc6QKOoeelDt2/8iLhtAQXAb3ruJnquf7D5cUxUawDKC/ZaRgFiH6Bl9aZXkccbJO8V+
tPr2Z9pVX0sJMzbVd21wFZ59y9F7xzcbGinWAAG6hayTSXKx0pPJprfGnGNVtsB47xvzaS4yt+yQ
Db2pUQ2NqnPjNNUL8kI7nuwx7uz0Zt/qpbqzgcd9mUBLdeF4zwHa1BezdCl2Tf1yPHJXH4oCOG3W
HTVsUx7GIT2rWWG8anYgn1FknwSGNfLuQ9Yd0DUFHTw1sfmE9SJl2l4ED0VHldbEsUWMenn/mLZ+
cxODurpr+Me/Vm2GXZXtPyMrLZ/1drAzngTaY99a3IhSRz6bmj42lMhB+45lKRX1JoO8NPztRX25
9WT5kJWpuqs12Hyxg6UWBDBlFURW8mwqRv9YpMlKDAppHGgw3wyPDKvoUhxwh+XosQPXvV2bV8Xn
hK2bXbbDV3C4PEq4qnFHbqS6r/qB7ZbtejsNosl2JuD0MUlmkqlPi5aIoOfkRkvJ/be+CImxXYoQ
4um9YIgINNqkW0dtrGGfY4CUmw5inhu7PMNQWDXYpWNjusm6ynjWTEW664w4x5TCMJ7TshpvyAUe
REsK6MJ8Ogua8Un0yEn4LOMECmicIVVBLMUy/ewk1lJa0pElvoE70RRXqv0AuhNWdlQUw9SUtwPl
4sWkKcLTM2HDBXYuS+JxB92tPAOjshFOm9SB8M6d6sXTeG+XqIRPnSIolODI7OSpLTrVJnyLmecs
kWlskugZoz3eetFd3KptTcWb09Hj8wgoUDmqbR4edCmlKUbEwUkN3TkoumodZIrzftGMd3A8MBgX
p1CSYfYpLT7aYVIePw6/i5xPu8CSuD0Ow2puu5023qHVMEhrceoW2F9g4nVMjd+2l1qXZv4mi0vA
bpWKot5U8qLKmvuzkaZoi8McKU7LFuKaXo3hShBtRB+ap3a1Q7rgFyHCg8U9Y9AaKRwP9hB9FUix
D8IhaiUPYnDGli2jvwcW+Nky6Cf2cIjD9OtsJSkWFnGOpGLqktR8DlCzAh/EY7/coP9J/kyKtnYV
892pmovWK/q9XHvGPUy1lORTfp0jVCvydli+D+slxFYK/X5ZCrWDNTCLjTEmbOl7NTjp5BhWziC1
z1ZnxbcwG49iUHQ1fba1HbN6KMKxfXY8E5kYB2KVGBy6pN9m6Bfsml7urq0K8Uw3J/kwJ/K3otSN
f2p2BfpKMmE6M+Kz1wfQftZen1r3wmWldYDFdPngIBSGPpiwX/GcHJ1F1VEPc4gYWDlJ053ebCAG
y1eOLWbGQnUsjEioZ15kr0VTM6N+E2ZeOY/KbXxzzU55yAJJfdDziXtj/dJ3dn1EHiYpRr31kTma
9J1Fsx3rASM+iKEdZH90tpGC9tOtkIKeQwfoLwDxh8+2j1SnphguuUjCPqw4heGBNHxehKVzBREg
LTT5vqGynnRScdENzXjC1iuCZE31SNAs2gZhTFRi5kFvYlOYdveaN3l5EQEiHgwgANqJloGEgX51
xu6CJLPxJLqUgcSJo/irKmNpf8JZ8N0eblAJdTT1UNFxJySGOOiyYh2bKPixdIkz9I42ld64F9ES
a+RcaW1YE/tiWk0M4L5nHY1K+lt0ibDf07WBxPx8YUSRMyUvZxgzwk8m+oVwQgUgecYhL2hmOY+K
86B+eodMXgDO0QR1RtAGBX23TPbz3AXrHCUUYHM+GECkyPpG6TlQRuUuyx0USeIpLaw4d9HUJcaF
F6iTjeDgRZtB2S52RvkXtwzlbi6WuXb5/KHZaJBI59GiS58bzYqOca+pD1UDCyefwPCitpgXfLoq
K/iXZglvR5QaRbAYFaXGcgoWc1EjdB9lBQtkwG0ALCioodoQBF+nFArMi1C/yFWvDJvBrFOejr2C
HTwjEmL3w2qek1TuGhVcRaRd5jkJT1ZrPykRAT7mQfYkMkhR20DQiaNwN/Oql7bIRYkYcZaaQ7lm
1xW8BYq2mCiGl8wVNGoAbyJ1ZMZkZ3ObYtAsPyTkiFzZsM+uYqcnxKJ2kRAs6hz5caL0HjQhS6Qb
uKvN89BiOwLcO4nUjkjmxFWtwY/Mm8OS7inC/q3PN0K2nYo5fboavzlI+tSufo83ikl7WeNje+Y5
JoiImb6j7XKDB6S8tl/dBp9ZcfDJhl8lybaug+rfV7pSnrCmQwc1Af52HTBa2doK+WkRLPrEWZWR
XA36/TJdnM3rVoi3sFUsd1FBUhHEChcTl0ad7LV1mvukk/XO31R5rmFUZ3g5Cb84u+O/ld2Js+VQ
uI7/NvwhpjRLRrxWiU7tJLI4rbCEaAEmaWoVn8W9ablBNbX1JMtednznjCxGpwGNJM7xDWQ9Abd/
D+AM92vGspQEKELMEPdFdAeyQ6kCHOwyxcWVPArwXW7il7FAI4o82tVq0OIfY1l9xIpurbS+gjFc
epwytM8isqjID0Zj8iBaIHE+JX1ezvMwFEEnHBmZOzGIAVSHsg6ajWLVxvCtjd0iKiBGpQIBe2fC
RYmmqqMOHeko7mbiBQUFgldqye5waoqXW46oLvv2iOZTkJ7hO4E0Qo4tvGtcDapB4o6/Ouyq/8uF
Vrh7F6S4cng3t+dIx+WOu8YKLSTHJRdrS031c1H3+lmPMeYLKOJkU0uRFP4s8NO/TkWMCv4e3eg6
2IrmMnmo8qBdLZ1OWKwBG3h3omseXaIlGaif5Ch8/PfWQJLSwX7t7Ftyi3ic285nS59elfCZrBij
6DDF6+2PgWKy3t5R4MPBaFqpQ2jkOEjVgFp/g7CUYRx9kvwDshARvgyG2c2H36Ouwm2MGhUDoQgE
CXoHI/3MD4RW7RALrWC1ZP6Tbf6lZqHyIOC5udKkOxnm5kaMiYOTf5enANFAG/YtQMR7Svti+mR7
683EEV8tf3WNF8tGbxJ84aa3A5QtosfLWyEC7ekvE2ejaq9U9A1OS/88Y2krnbcpvSR67ExbGQ7O
0BbHOh0fWmnivmnVNR7K5HOc4AwYKJ5ztiyvPtt1Vm6zES/LHCGyFm2ctYbv+CW3DeOxHcwnBJyt
L5RaPTAxo33s4Pt/wqBqVY2j9SXJmn6fUCkBd0CYCa7OSTG7aRJFOcGRxqR+Cgsy5WtmoD6J3i2J
TBWlIxEPlTNEaTHqLtjnbAYDDHjrBncztebdadM7/jqXEMsRnTO0Dnxz+D507uUBqN9GnSwdNB0j
wQ4ewk6biuaSXP+0ZdW9V/zSeiRHdLGdpnyoLNROL54duDBpEvM8JqAbgHvBkB/68KkKUnulOXK2
xRhxTE8y3sK7GZ3QugPVr177JKurAWLlp9CKQpSKcLMl4ap90urC3jUgVUld0/Q6rVuZCu5AXWhQ
UuPmvh1CbeLdk9L1GxvrqRAhMOzlbIzcvVWU834NDukFBL1WVVGWXE73tm2jhfeOFXuHkNLNSfFt
4w78XrR3wYpPLJNyg/im9YJAR43isinBDUuNDcRog2eRluxpoZD9QsIFRzBxKg5hpRbskdxgs/SJ
OYHlaKuisJu1i1H0rYsU9dryS7SgZcVZJ7v+psNDkr39LxhtqxTqtUOkWnQtkFlpCIN3sWgD68cC
/MFB6M95GY7Jjj+cF8G6IZiU7fQGl50BqXlc61tT3ojxoHCBRPrWzw8ad6IZj2GyTYYSB9YFDiLA
Hw6Kemsw3s1WNMVhjhkaP5uggd9qs9JbEjmASXxTXbsTfCMuAEuH7KGFQKk4pJ/i1JVvS4cBdGUo
WomMBnKoQvEUgYdx7bvyMM/TJ01UgI7mTvXbBk4NTdGX6HFxF1nSk+gSU+Ebfk30EFmixAM17tvS
a4cM/W4cmmonmo0KzrpoUWAQTbtSXrTEDW6i5TwiuKy/Rm7R3BKleSqNRnoNq945ifUQS0GtzEdU
P+oexqqVv08nWebNJ/2/9fyHGK+r6s8BObTR9tDgD4tXEwDgVoMuf46NLj3bUQA+DDDWS2X73zsH
GX8N7jJK4MVfTUpZfNRcD1ujFjqhN6oHt2pQAM6kaq2jzfwt55PtF1HzIyjdr6WdNletAXU92GzC
Q1tNvrkwvjF30ox7yWQXJQcWoBGMAL/Jnvnigp9H4apFj8KezHfKOP02BPqmB0r2yaS6eDDAyO4L
1B6+6MZNLFhKsrXVx7Q7otbdv4Q+5LbpQrmseaiflA0eiEX/YDpAsh0kop4jrz/WpmYefN+sVkPc
s5WtGtA+jaRvxb9TfCbEf5dN9y4NG/0y/6+nz4oRdA1Ceb16WPpKP/K2+kAVXhbLlb+XN8aRQo8b
HGf/oaXWGHawvOxR2YvK4dI/lxmn0W4g0SpGvUa/B3aVbSpPzi9D7PfbMM70ZyvDzk9WQ+/vhAwj
P0j6z7GKb17uNF80VZfXKQ9PD9QqQD7zFTk1ph6tI01R73XDTVZ+q9vPHuiebeiMyTkpkuCM2I20
tWVLfc7sgipwUVg/vA0yRskLaidXZ0oaulM2cazRrQpILm7tOiaH6NqJMo+gqE7bEpHNJIYyBS0T
yRO1cCkLfT/J+iylucExo2Pdy7CWKLsttbZ8zCllLXFiZIkRTQxgfxXzlgqfGEkpyK0APHzp+tpb
C/CFgGEkfIU2g536fEcN2HVpluMXjvLcScQINEcRyWA0zegmuvqgqi4DSTkc8yzMVLjfHLj9ePhB
5NFe0pXimmZy2v4thZL6VUvUdoulog8ba9Bu4pDD27yoSbovkZCbu0R/bA2ngie8czCpaYsuU8dI
Ge8JpMum6WKgcKJ6L5bkpwzzEHhoXu9a9iq3uy0Z8fqCwFVyGyZd/25wq11LrnXdBH1yWwb+NVYM
yhrgQBdzlrUIU9oUuqIUjWdEFifOiPl3NqnndJKeIyontfvUb9ujVvXFLbJJuscoDz7KlvLUdqVz
Kp1KTVdW4UBqqHrL3cq1/OtUBMy9ImCOrUmGUiAN243oFEGF65bGGivw7Bgj+1L7EfA9pTDcc24/
watyLrijOZfewyt3o03iqoPCTT+1ctwiyr7oDqNWfBaBDsVpIBjTAn1p33llHWC8N8XFQxdsDY03
ScSMECm5f6X9STJSeVdCaZ0eUrovaRugDRom33vksNAET5ObhR4EfqSeeIyZIwR4zrSU9xE5mOCV
Bgzet9rgc2DpzaSo7Vyw7u1ebQdNBrq50aMdrqBvZ9dO8NltjWFTOH1zFKOGqh35bBVPTdzIt0YP
P2dZEHzGpUvZ55YNddvAiPFNkFEJ7jqr8u7LQo3OdtnbG52d8LcWrJ0QZJKgurEr9uF58vuxFd54
ZRMA1w2tK380vkqh96npwMIqEwNZNqIPY7VUW9f/NA9vjm6n8CyOA6CVXX3du6+9wCZ/12dXU02y
q+gXZ/866CWODyxoCpkGkM2xj/U0a5naVYly6Pv4i5WiRNMpOXLuoCOcCRPhayG2VtMZoqkw8yrf
2XwYEMFBlzV7rJCi1TJjWWX6+85R8mPp4QPRKiSZ48exrPMjCmrZJi/d7IhzIyKZUTTe+1Wq7scq
D+/yoa3vIjlv9j2+4GgeIoIr85e8yCEW2/bQdt/yML1gQzLJyb4WmGt4q9KI7vNU9r5hTKeuTBDw
z60OvwVsMnvictWqrnI/HypZvcdXbthIaqNvPgxEIMChVJBPCSRHMyGXTdF2uNU68Htzn9e62tlG
hRWFU/XekkdsCiKpDA7iSqJz0JLv4HHyNeBpIGhSEDVXl9dVp/p17opdG0GOKs43YeCN2LHQRBB+
QCwaHTgej+MBeNgEplFU9ztQcJXf+qnVZezmlhseVhLftQgsk+gSE5YbYajHn2wvKvYibe9r6s9A
wWxYtEgA8lwsTpfDR3GtMK3eKndW/VhOMkAG1pNZHJjfElMm6yEZ3YNu28Z+QF31aI6NdQUAW7EH
tMvPXS094A7lYpXt6kcPMFRade13Ce3saQNUPKsOBogtJlRn2WnVE/ZSMExit34gyY4aA6KJX7wk
RRZQ136GuAAgvv0Yl7166YT9RBsoqw/NqvDTvSOrCRkFBNVD0vOHevpJF7/L4WRKWSn6i/iBX37W
l1gxsMSi9vQiWku/iI0CfCTtAO+li+Iin4Q6AL40iT+urQIalWhayhicK8v7IVoDLLAn2OuPdSgP
l9ZN2yfNSMK9BT0cZXkGWzPtH0NvHrPhQq1HIJ97KdbMe4zBNos+rlsZMCYH01lT45djeCGTo18Z
yaeiL+vHsX0dDL++RqOH2LDuBgfStvgU+yqgualvGTB54FmVRfnWV09nRaoFBx/H79USzM3CdqP+
LKBLTWaYuPh4X2fE0wc4kwA2VaPHf853Z/zTIPBTJCC2PE+mK1F1l8xIgo05RqshSy2UeJ9zgAlP
BnW9Z6/DxtQZQ/lOhPZ65EBWkJSJ7qNusYo1tuKfYsrtq2WO7Um0xAEAjHJwTf6q5V88SDunGjwU
BAzuHsd3gERwqLBoFcBcM2rRj1DOWmkTTFFgGRWrt8IjGUoLI45uPBV6Iq9txCD36ELgHWShKJwo
ZX+D0V0/yrkenGrL41sVyTSdQb/PXdQwghrA1QKME9/UUXyPjboqdlQ3OuxLfn+v58dXMSRmGgqS
1ZEBVXAqGstj87M36u4sKsTI1pbb0NazucBcRll0B70WUtZUby4zxK8U9y6LzeiBEtCmwQ0NVJAV
u5sk9YEs/cbGLijZeHjsM9W4CMgsiSV/3wqdMR5lNQUyVzxZkgiyb3JW3Xp8Eh1SLEfrxq6QuZ3G
3SDg+WYKV1F3gvI+FaKn25I1HYraTtG43MZRb1z0IeOeJbrEIcbDeeoXDQ8f5xk6UDp8m3JvuFsO
Y5tDHAu1/i4rm6yAOkjb7EpEu/PsJOJE1zJDnDm9TCUpv3aVFtw1ll+AA0V8vAExhSVM6n/20+Qr
4LCO9/mNPqVb5WOvJ90X354YeK4XPfblMOxaxUdcvm6Cu9ppD3Wh6ytMzhEbmg4xpJmr1Frurgxy
ZR4QfWI0M+zh2uA8FODJvBFdtWOQGaMSv890Jz1ADcJiy6jKh8zVcTruqFvPpRPRjsr8Vzssu/Qk
2lYBgmqdTPGiXU0spUJvcRqpvGI3yJRQdKN1v1R2jpgneoxh3J4cKghf+2rSJUEu+9Zno4KPHYbK
kj4Gt3+d1E/Kj9OkhJze13Ga5PzDpB51bqwSwhplUjLgpSqpVzJ16yLH/0RWU9L2IZtIRBi8C8Ql
9oTToXFiANumFx2WPg94IoJFZbcRfWIBA4rWsTVgdRfTflL0KelkMWpRRKiwUIBIy0GciYOXaFg2
mgV3DEV+G1B6TwbO8KtJTnFSHu4mpxfmigERsqySG0m8qnWAnUvfh1XyqkNYJK/h+f9aeFnE8job
Gu156RHrLK+1KKXoGGjj7UN/1LH5H/MwPBbTf1Q3J1AKXJf5/227/fumxmam68rmKmIb9cegdfED
oMT2lEOAXc1+ma6JZl2gtxbcSfw2TbUvb5rUr2f/yw5O4a7TK2uzGGhC5TohlJhf2UzLj+xljloW
G8cZIiHAEzMCo9hkSBHNyIqyK0kVOMphVAI0phJHWYVKrWIlWw/X5TB22nDNrG3hZMFVhIox0T2C
FdqHBWSRJT7A+lAFcM5ygZOAj5nmL8Nihd7fieWWbnGWKeX75T5cbFkSVP6N70R4mitLoe1YRynQ
Hj9Up0QtCjDoYywCpurWUp5qIl3aer6TrJdy1jI6V6uWtiiNBVO01rjSVlxIjFrlGtFv9yaZ7l9m
3CmnudY2yY9SAv8uukRJTxymrrrCgGmu0CGgMTcXQDe0YclSbomXevejZPkvesfulEq/dRcoWfAS
lRg7azBkjmLUCsdi64WlvhNNnNmp/fSKsRHBykghW7LKbC1GOwhkQLD4uHrTUm3ZSeAuDMrJtAo/
Vp5y46sYmhfDUcUZueeIVqFXj+JVxQpodhKUn3o+XZB4Cv9vXetk0BpTEw/b4DyfYs/EKcqFZ3GG
FmVwRgykJo8NYDIz/lJ8zTxBJ347aFPTGJsiBYBLp+xIJlKvdv7W7kqv/PdTETrPEgv8Y3u5kohR
gKaskX1uSUL8egmWuLBoW9YgYwVZrmrJ9c5RRc3a0Xv/vDSDqS8fhwgyoNrfWqWz9x9CKDrG1WqO
EUuIOVavhbixYA0yLS2miMEPS4u+ZUDEkSn6K9Jsbbf05yRrq/lV5kk77mwlQUMUJM0pxAjxJM7+
qfm/9H1Y+T8v5f/pZcSV70ar5QX+52WipON+8k8xf3w1jprDOh2Gm5g1X25eBhrAv1z6/dg/Lffx
pb6Pfzcmps5XeNcrrj5fERcxmL2i499e039/3fdXF8uIqVXU4GewrL2MLH0fX9X7lf6H6ycxoIeP
/6B37XeXfXcqXtY/t0t15PfKcgu2pEF6yqeDOOsMI/nY/KcQETfhyU7i7I9zl5Al7sPV/rjUfzH3
w1LLK12u9sflP8z9L672/77UH9+XRpIeEOhG9Hx66//4apeB//nVSripRDAV/uU//V/80X98T3H3
IwP2374nyzLLe/JPc/8/348/LvXHq/3j+7G8yuWd/+PSfwxZBj683ctSJppkQeQh6tJge2evBh4g
rgO757XRVXiPgitXgB3S6U/omLaBbh9libMVgaJvGe3aEK7DNLoMzCuAZGVEM0DcTssg1vy2oGh6
KPWskdrDTWLMcayoyk2h9fJF8tL+HGWehPyENXyxKXDXaaC+OBgMA5+Ttft2OjiBaZ/D2EL5npY4
BNDY2fQnwz71wklVqZLMeYY3AGaL9EaZo0WgmEIOgqpklp+WBUyp8+6Rcv6wrqONKKjF+IC6veO9
VpVirtJubO6KTvNfKQEX1JNT8xz2hf9q2sN31JrxFJpaaYiYA7TDe9ECB49yIIQi0cq1kQwUmkFi
VS9+kjsnWGXoE+zyspiMphDDOr071V2vVNc98KG33nY5FbGkPyrE5EIEYwJwhYDDDXSaUZnY2KYr
7d3Pnt1orwlmztSF8qdWjrxPfW3bJ98P8YEvNYSMXLbXWp/UOzFa5X27DiJJOYlRtQ9eegpqN9M1
wV9Q1FSmcmiGxOsqAd3+DWLbd8SXlEdfDlFR94PJCyHtvllpv6Y0EeyTEg8sV+u7ewsF23tMGE5B
m+p3jpyrwVaTkBZAaua6ROQIw1wr5ZvoMQkwkXNunbu6xhB1WidvJx1hUt0HLD2cC4nJVxcYBK5S
cvfsIgwkZcGzReYBk7szyQZrp2N6fm86Oti9Gh29kYSM5WfmC0ZnKmKNXYJBIE3TJB2NTBSgoqlZ
+La7B3aubpCWN15MA5tMDFrct1F0JfejF6WQggjWenR0E1C4WxGcDnBlkFAy3kaHsdiFbR/sRHA6
Qh9QUGjZiWBd17UtKgbqPAoMtdkqTushCSuzsqzE2xgJkL0IzrLC2eiDrOzFn6CR1MJPSfIOYuVY
daoN2+bqIObqGtjsrDW0gynh2mUUPhl/Xi6+TW16zsknfHJMXFtstpljGklPjmRgkTh1+3p+CfWe
mu04hp+0rgoORlTEWzHqy1jNS6jPH8UoEnp/w7Zxr3qWdxendq9y24cby1ZcDMCl8rmBrHmwtQ7h
namZabVyTRP7JvVD+aw1ZfXcDsnaC7PoMSylVx2o2R00tXGvZ1G2bmu9x4muw5a8TbtT5JgplmPJ
d7QAo8camPg+mcDzsZrD2guGLtyB8UdnxTGUT22ENtKoJuVZNBtNx7aBW6I+eei4Q/acwSXNLQDe
eSVlz4YcoRiKCMIpjmBm8X1xd0XWm0D/tOsQlzpaRKr+oIHxPbYm4kqiz4di/GDJXrsrPDS6RZ84
ZAl6VHXkkBCa5oo4tSArT3E8RsiWpcSAWjr3VdvK58AJ/cnh7HHUOqQtFFgXkXVSm4CPs2v2JJed
jKOF2v+dOIihgK/u3Kzl5NtQYUvmA0wKRswTjbDwn4Bos/uzquY17jNKH5hefs2a7AsySwj1DAYO
PFVWb2tPH3ZUFgpYM6floEZVhX/11Fm71duIS556FTXox/VaVl699u/Gb6MLru5f+tJJ9maJctoY
uDoIUHXjI8Oj2OoZw8fxFhr9JmjM+BAPVbm3stp7YOtvrFUp129ZLF9TeKcbH1z2vo3NU6lX0GzB
Say1qBoPjZ2dYr22HszSsB6kCDizOpL3FX1KpiOFyU/OqvKH8EFRrH2IzuAl4Q3uu9g9oiEpIYfH
odS9Yi9ZXrJCRUG6WIbZ7vqwqVagruoavW04KvNpllFlzts22tYog5ybie0izkSMTY54W8tptG59
8kkKoIe00++TNJBvoocUw2Ro4lug4QgQA6Uj94gQoi4t+nRLiSjPpZhXTBXxXv+eYgt5XWzvzRpf
sQDMy0b0iUOaOulNs17wVY/ubcpYt1Rbp5iEP9uR/hwih3At4rp86SYYqAEh7SJVXvmClh5MbzhA
SAaxOXczL3twlDJ7YNuxH0LJvNhIGoAFQE6RL93jJAD5mFujurFyWdr4UzVwzPv0GHlgMHQ/aCa5
3xVQwnLrlra5tj2vu7Pr8BQXvf3Q2E4PW8JXt24VxF9aKfpcF1L34A8lbyXCpVRBy2SlSBIVo1Qb
UKQcvumd2+wNwDKP1IB9Xd603mj+sCXzhn0P8hvJVDEsNWTsVb0/xjYpCL0O0yfRB7br0qoFaog5
98A4ytKDFhTjWR4kfU9ZJHR8sByJod2aMss2aCMGr1bVVSuc6iqQO9WltTptVdpqRyFksM7iIFd4
BC5NcaZnVnIgK/2UFg0y6KKvNabCn6n1m1gzrN2AK9kaQvVwHmy8vj1HxRHSUuLPeDKtnUhK1wja
WoeoMJUXvMfCTachqOHpkvHgxtIak6jx1JrTO1TiBrctpDhZSU34MvhTlpryrlr2/U9jqL9pZqN+
yjwHvF0dBwdkW9KdCWDY7O+xQu3vfZ6/jnpd9xiq+8omyyNtbaJef9GS0j0NFYL1o3pGyBcxFDt/
CmR920oVuIXB/Kq3Wnw2RjKVroftkJXl6aWHpLjt2m78JNXYOSh77iSqtEpTzblZm8jozZs4hxXr
3ApDuWVSb4KjpeW5JTGh7qxAFOv7pW8orXzrKZWyEbPEgBKO8qFXULdc+lDIyzfQHr/kMjvlHGDW
ixvHP+KgUX4YTrkas6ai/Nk5K6go6WMTIHLaOzJe7yqZuKyVoPBFDk6qafolxbwzd0L91lINudmx
9WOwlfRL3SjeVtXb7qiXLdWDvObnzM0g9LbpY20Z+nPZ2GCrQL9ZrV1fax4rEN0GTWd0AXzzqM42
YjR1cTP3x0LdS10dX9SiN1Yt0M1KR2LTbE+KUle3GAGh5zGDtWkGRg82ybIPfld4WxtEyKaXa/O+
R0dyL49hhkuxY+LSBsmo7quD0lXZ3iqy5MGHWoiYW+p9TzzzVKRt8ymKS3J5id4d5TQZHu2On0cR
IQfDg+F1zovs15i+QCo6BEruPSMN/FfsIKtnJe1wxXI+3MZVE94pRmU+1LbF0yYidn8lVffD0Tvr
scUThqdJRMhL2Sy+pfnOwiFtpeBk+Kx1w8VzOuWzYqTKZhg148KnPrtDOind2WkAcN5HMs/LsLrK
s36dVFb0VwqlZ1JWqG52iBqH1Zd3eVxnJPPDZpe3SvVo+lqO2FRtfRl88zZWPkSBxLwoZhL+HI3q
L5hf6qfRsr1NR+nnFqr4z1uVJO9RbENAI0Cn0af4IjURZHZNAX6mlVdUy/OfrTbJ08tIqA0GKlV5
8qTIpfnDiIytZWnKt8zpijWOUcmDbIbhQTas4phnarxt8iZa1y4fVLUx9MPEQLoFZaOtayWtsJLq
AUcATuORD4XauPzC/zLYBJ5T44FdlsemZTWwhpAESqPgS/8QITH2DPvRQv4gQBCuqLOtghbEvZoN
/8fYeS1Jqmvr+omIwJtbSF8uy8/uG6LNbLz3PP3+EL2aWrV7nzg3hCQESYIQksZvfNT8C/s2yOE5
Zjy5Sw4xng63AmU6BFe0q4GrK8yWYtytH6rEmA5OhHx84Jv1sfLr4M5Sy+yEwbtz4xRJfDbD0L5U
ZfTLNJGNkUfpdsG6oqagIvxeVmeRE+ViMyw1tmpdaH5LEq0/bkVbtTDou72TjHxkG8t4ydTcq+Zs
eMqXHN6T37RQne4Go8PIKlRrTwMGdhZZe5JvCOd9n1U9u8fbrbzigRJ4XdFkR5FNpa68pir4VlNn
iX2pIYrETiL6YAalzgeUkFZgjBEkyqOg31XT0LpJo9m3Q9QPr73+PHZx8wsCnscHCTBJ9EUpbKHC
hXwEEbzrHLff80EBG+VoPzvUs62sRes6Nh6yZroWQ+hcguHegJjvybH5VNgB5oLEBW2vx1x+gb2B
V86W0jXJp2LysmAuD3iddmdDA15QjHb1ploOuhcayFyRdca8348Nc+ZQtUbXYlTxqEKyeLQh1rm9
YkznrayYk+/daFmXefKHR1Ge6OGjYdYF7Aw+0t4wWqcUhcE7sRPv3Z/I9WZAa3OE54emf0sRBrmM
KB16OBw3zODj16FPcWn3p1ffKvKdHTZfBTQShTMFsSYJGwmRFxsAahSWYXAsQw1TeqqIcoG1xLbR
PitOd1fJXXijSaC1JZ++l1HN6BpqP9xbZS49+ZP5wDudfSk6lH+xuwHusmSdztn7jEoL/VYys4jR
VDxO5zkKnrCyyG9D598ii+ObPtbz29Gor0pcNnd5oFh4nCpw1RX5Va6d9KEr6pfSRDJksMvrPJT/
9Nak3BVGodxBfjX2sSTVXheE8aOfaE9lJSs3w5ITm3hK+X92fxFwKxs7M6y4FxxXmXYXQ1ExpDUK
eAupxfPEktgyeOPbZLjW2NZ/V0o7cgOMPx5yv/unizTzMOXdSBtI9fcpbfBTnJwb34jyfVX5F11P
xlPCzOGmMAzr2LQYyI0JawEW8aMys61d0Gcnp3Ue46JwfgHx6WUDymEwwLmAXPljtDVm1sCA3k2Y
gF5PjOlo8jsgQ9DEVXy9+67n5rtUI9GF1L6blwVSuQF+IarSzd8sX35o6CCfbMdHWsrgC+ui7gvE
c6oCry9muLsFi4qL0sRess0GiMaEE50m1zdB4RMWjSrnn1nDEVc95EXU/5L6YZ8z/wxcqfimpw/w
tI0bsRnGyLzBp5qOKK4exwEJ87kdQk+FXfIjybRd4k/ql8As70x05pl7IXQP598/zqltvgODgYDd
19/M0mKmrmCZW3WT9jRV9XeIo/6JsZxyCovGTf0++onDxeD2URkcIjXifnZV/zyO9dc0qgGRgrR8
9mdVQn8K61/6mjOcGP+E11RxjxFruQcXg4RYE181uUIfQA2ndy0DouhojfOlq+qfLbif71ncP0az
BY+pytR7OcK+xqki6b432wwptvRnkbTGFy2KaibbvnNJ8BG4WmH4YqNJjEOf8laHpvIAvO9N5Kqh
ahh8pK1bqsUSUawfNixRJCOGGjV5fJgyRs3yhDtVFsovpT7arhw57U2HeceuzX0Dl5rCP+QNFI4C
I7sdil/jYQnTnoslxOn8HLFOfkT10jc0674ITMdNWMs6OLnFoIWuunnYCo0l64eduSMsWromkn7Y
j6GiB3EK9+kO6d4e+JpcDV9BjprfwFysiaXkz67Cmo3/riMno/nNojJ6NKOHZ0N+P6pj6PK+FWBH
TOuaVfqPofOrL7Ich/tAbcazsLKCpG/WKJm5eh/qO/4CKzwa6CiMrnv/HGJN8FCPEIQQ7wu/h8wK
i6lyXk3HrKC969mximznPXNg3Dd19J0FNN3DV6u/q2Fu1PVOKA4LGWKREirEkjaYt3nx9ql4q8rg
yUMjDYn7PnKdcPHzUAOWaPqp2Y+LabmdWRFNM03PUyJnVzWr8msSGbjtJtU3UYMZ7kJ9D23QitAT
80OgBfAzMA66+pWqsHg5V8cwd6Znv6qxrl9ky0ZcBdVsKr4z0IQkyur5MBfvk8MCl2NFrLtZQfme
qFm884NSP4u9uty9SU3L9DNK47d0eBSlvlpV94mNxrDfFeA+kNxoz04Lag0Wbb7rMw1yyqKhCQ1D
/wGqk4Egj3SS+HBJvpQeudDiSWxqTT9Ofazci1yuRs0BC+lTGmIH5hgmTRHzva9qcJKksP02Gyrw
M01RzkboOy9l0j8gdt5+A702epBbhjt7CqzbecqiXWC3yRerCA4C2KwqcKwUgEK4+GkWbxfytP9d
YzZookNUGBfIh6+qFKk3cCe1XaE14fdUeocQMHzV9EjaQ0A1z8g75vs66gy3hj7JZC03vB4b6+cC
GcTHCVlYXWqN585qGdJrzTetMAAEqnW1z6QckjP/0p00iD5lKpeMBWz0ugTJt0maQ9WEFwWFhPvZ
cZq30gxvgKSMj0zV27dMf8iDvHq1WOR85g2DVEGpqSb+w+xPz2XOXQjMtN+pwVhhOi9npdsqUnHs
7cq4wZs5h/+JBRRslCexURykKpoYmSzGhn3i2VA1d0E1pgdzxhxT1KkGG1yjjM7XctgwKd11OUnY
Y9+OhyUWDH/4WIYMIHK2u4BbBEdLbEDVxRc/cb6slhyd+SAVcQEdOeSWS0b0HiU+VhkItr6LslzF
0/pTSuzNC/NjPamA51PYuatO0j+RcG3Uav1Gcob4ATimwdplEu9DmBQHbREtmIc4vFvqgtCIvVId
koMh2B7bmEWQQ6yUAVjU6LYndkiyylIBQzlp3IHO659EymJld005f1J/24ti8p0lXpE+kBk6Wq6J
NuHPLGfRTvYT8xnd7uw4lUzgSlPH8XZGFMOao+L7UhfGuc68cHHokKDAaJ0OxlzTQFx35vyA/PBA
v4qq0WAgY6UvO+r/3iGOUCP5Ie7jt9BqARVFsfYaoR12FNkmU9VX5jvqsSqIpsMX3M24V18kMLRX
qQ1LryiV+Gf6r1Fq+g8D9gRu8kw72jlSLxHIvINtafKbn8xPUoBck+YPr/lMd9G0eo+uS9fs/cx+
jSrZKmFIhliaS7KW3OV5HN5radk88Gy6s1QHX3vZJyeKlk3AVOEc2dFXUZSFVXkKddwFaJe8mEH5
A7uC6C5RIv1GzYuOtcrrYHbjXSSotlDSxjs8b8iDHrkg5GtmvGzHEOMshNxYS69h1HpKywTxQOcx
XybQkv1CGIlURKD10qmeLSXqj2qAQ1AGef8aL6A6e4JeNEhTjmgBnTc0QfW1VHtrN+S6chROaBOS
xTvZwpdbeJ2JveNSWV4q10vlpgEiryZj9OAUfnNtAvU0Wg1CJ4viaTb6eMGm6WNUI2dKi108qyrr
InaCegaO2xA5EHvbwckvc1OisrUc6vREcVCo9Rq/116zXkoPbdqkOHbw1BFezA5zUJf7wkhdXDLp
r5zOuIFriUPmkhV9mCwFB7S4h6soyoK+2SWhTSO1Fu2ZAmqQrMTNo9zrOz526v2mpLcUBUGq3ZeW
M1yTIPFkE2YpSzX5y8hY7THWsL4VqGMt9d+k1pbv9AV3rNMAd2WjhUeRHc0ouYhDpRHluRx2rRvC
IGK1eE5uZU1HXXjLZ1o778DjIH+w7N52RFpWQhhBRlu28Opo4ni6MVhAezUUOmE0kVm70DIMUAl4
llYZ/pyDX4pVSP+mkAe1XMIirm3BxGpBfadNUXCTWiCxjCYsn7MiIUg6m8HPZvjVNiW6d/85Rs/m
bI+nd30n14V2jpLH3nfqR6Z1pYcvTHNce3qRVxwQce2y29GtkWHJPO60Zsp2sm5GB4FAFRuCdsgr
NfLvMoEtFfUGUFeHeXkcop5fMLVUtcbgBSN26kkSWNDcb4uXQAd/KlLRn9S2VxqISuixzNIqXLp2
6OyH0igcRk9B/z3VLRYTGvUtbuFPzV1UMIQ269eu9llyp8JoYaSHRmDwOCZDwcoQvniTEWl89g6i
gu6rE8pwuXTRrZdpsdWGBU6AQzvjZZitGVFMbCI+aYVOkGmptVVtdd1246hMj2IHOvm49qX4Ypaa
hXmI9CTGq+JG8zjtG62HlrrcV1EuiqLGelpvvcga1BA79cUS3PFb68aH1ZBo1q0YC0WOHl58R3E8
kVWtptg3CBmcxCBIG/GQ1ic4oGKv3f3K9EB5VSpnvk6d8ZylUn/OnQjmdzqgOgaroGC1Hc9g/08q
a2UCL7V2I8rFZqsmslmcIIDU5JW37UASMj1q0Zy6Qgg36Pz+jgCnuxqiijKhicu3MiL+jdSxKNt2
2CGLbSaIeW8rY9FWPg9x/K1A11NxXLm1H/SW1RUBRRcIdQFYjyDqXfCLvBdFYqcoF6kBagXyPdBA
Psg//zlCVMnUItTcrXa11Bbn0vr8UC/0NaG7OPppddGQi94kHUV5Ivy50F4D/w2bDdwnQFkWd3+i
LzAfRzxaj50ejO96Nx/XZUkg514QJcZd3tX6vaV1oNpLBR8jK7idQZG9yeEcn5wZYqDeOwcGSPJN
1BX2KZ8G+Ubqg/+VYgptn/5WLzCC21Z8qyekpsZHBt9o9hS3UoEekhiQWEtcwjcm/ywGJGZU6qfA
VxpP7B0kC/U5Z3zAfMtGy4xvBcNJSPFLVnw6oBB2zDHJig/LmMe91zTYLGhpGC0UFOD/ErbLaLnF
t+InjEiWDqlD3yL2ak6VXiM5O+ploD8YBMNWBdRJvwvbRrn9LYBKVgLjcCt2qikS4BMaa0dWCpqn
zmkhV6VOiJoaWRSc2qcieSSwVz+KkqRtl+856vZin5RlCNU6JlJzKa7Aqf6lIYZf7Ht1mYTYWXAW
pP/cnKWDEuUdjFQCJFbioyTe6tp7EYWooEX9SyVrEMyN/r31K+3dGhaBwVSL90FHrbpuO1YUB636
vn7SWVqXkTiIOv9xLc417SGr1OlrxTR152dOdTN32F+HVXyVC+Om+q3jmi76Bcbs5PeK30nHyprM
Q0wQ+KuND+SAx7Q5ltohm25Xd8O4xx2mQ9gsrjPj1oGhuivi2HktdFSPOi4Ah/AXIayEUxSxED1e
c8s+kVONVnv9U1OILG25/+xTFUPHIgYRIeHApE3m6I0ZRpqVbmJA2RXWfVcjarUojYvNwGj1dw0Y
nFhUov/TNfpaQxy0nUMcYEnI9/w5x5To2nVUiR4q0AUgDCUXKVaUlzpq5r0vjfmBBRAFtYipOgMN
aTyx1yzH5L7v/dcwoa6MP+KLYu3FLlG9rcsHubfSh7W2gjaNhlbzRfa9IFx0ifBbdFtrTE+WWF+o
DKixSic3B2Mh4GnLplrUrIfQHm8YUHkiVy0S1mtq2SmqsY433kCi/11jKU+qqHOjHCvcKSptrwor
1OhlrPZ6C8DAZNffkJWb74wgl0/T4Lx0UyrfiSILtsK4M8LYQWovNuhvJqgrVb8sGJSPuMNMUBVL
Wc7uxAswT4V0ywjrUbR/UYTiG9qlKnGf7aX5y0GERdZ3SNRysLzc+/LY7tWcpVnv/3VA6M/N0/Yr
2y//OchKiv7UVHRAfZaXFx0m6KUx+/IispqsYjmdR41HOEHHrHlkgNhM+d6k5e0M3NP2ZYiSCAu1
XgG9MtsPvIGu1Wj9SR1H1WIxMprvJeffNafpU3ZrD/1ZZhHuEKgZl7980cXXW3z8jUjJ3Cqrudl/
dozD0N33dBiihp4ioBSZTnzoiG1dx3EMDjQ2xZtlohr1lIVXsWPSjCsurdGNMjnRfZERd++n6Go3
sXR2ZAQRI43h8biUNUTzFSdzvB4FHq9Sm8K+oK1A7C0r2kMgoye7izVfvssWCklUxDcWgwikHLTc
NQLm6rtUrrTbRkb2F7aa32PGN3wp6JpudcjHOzNIiR+XCPgQQ7BYwU2qe7GRMKBcU22rHq0AjqE6
2aMHE7u+n3KDFZXQhyITlQhFWkzndpC36vs2wDMHMhIi1r0078Kxrp7VpsLm2ZfLV0nVYi/Q9fq9
MJgJMtBt75I0Cr2wxZghBvYG9KOjIesTlu828p4sHBFM8r9OGAbtBl0p36QSN4Wq+eEb/nzVWl0+
2ghlHIC02a49691d4ljPiQmBuBnL8pizRLTLm8QLg2KCM8kmyZTxIEeYnosyjKfGp8wfX9IilolJ
YbNaQcSNpBisodzWzQNj+zKIrXyP/UO3j2wp2VWSxmzTj+J1E9bOYbR6/3by8T43HPy5ZFTUL2KT
AiBGrzMr7gJ4fzu5y0aUeAznrWIpxFWSOrtTg9x/i5XsiNBqALORLth3wp2oFeisrPSwHV2twPwx
UMbi3BdTse7VIezgwhSPDB84R50otmsNY+Vmaqp6lpLllwCx+gt6U79TW5nYERcLOVvstlSgdGCY
qC42ouZ24Fa2VREppPVzIInWtO/U/uukjSZLbRFnKSrzv5NEobgUOwJdOy/oaZEXVUVKlElTC9H3
Fcpxe1SdqLw41difzbZ80XxHPWyXHyXh6NUTulRtAQhxlG50dbH4Ar5wGRagv7ZAwc3Z+FkoZgl4
IzRcxwgkj86iXXqM9lI1Not8Wz5uTCQp8jw7D0AdWObFQbCWiWELeoA46TCrcfOPspyaSBxR4xYM
yqVUpvuGiD7w0mpf62GH6FoXn6yYcV1cgP3wjDmHM2AGJcxfrAXy9YmIWydusdislfxW5ZGsaVEs
6m9VmReap1HCNSzp8+zULDjlSTGy7CRuYEHX2kKr5AEMHUFfTE2X245GRI6rVa5V10m7G6KOGMFS
vt1+8TBF2fqItt3bnq1MpLaNeC5b9lO9LpJ55m1o+icdWQY8LAjn84C3apJoFSLfgSqa1otOQX5O
HpGdClWatAfDyhVvm+3aRVnQdfbvA0Ve3Jmttkh9OuRT9sMf345T+pqLx46QmWsyvsS6Zs970QJa
S01nr4fXv0NWg1Wo1hjTvXhcLHbnl+1Bb1lRtj3RLStJJYC07YGLPZ+Pc2xnl5dQpqJALcDVyKVM
iLUtkP9gUxOjoz1nUjN7ooCeqP2d1DOgzTizvEw9y4JjcTHouy814Xsa55IUG5xnq4/5LEISumuR
IxXPZ7tdH17zNbne3bw2973j7y31x2Qz2O8DvtrLJl7uh7b8zt+yfysTR4gd4rAtK8pYEft9Knkg
OCxLw68+cW7XN1W8k2LTLR2BSFmCtCPy4kX+W52/lSElwWPZ9nz+BbFHnHb9hSkDG1hXsQfSjlWg
5W9vz1S8xOLBfirbsiL16bC/lf2fp9pO/+mw0LEqlmyC3o2WPjKS8Zz8nVzy/dKCRJ/5YU/JpDpF
24JdU5aRFIeK/HoScaY/h0/ALXBz+1MoUmpfzcemS0/i5BWKobtZ20vIXa7vs3hNRde1fRQ+lW1v
8lbvb2WFsjA3RFMUFbfTiLItu51GNOktK1LrG78Vfvqp7TR/+6VeUVEMDF5TrUWNefmarr3f56Q4
9kPh+iX+XCoqfKglklulMKr6ee3IB9HHfvgtUevzWRl55efe/7F1GsYCCtuyydKxiN5FlImsSP3/
1hPHisMSPd3Nsdqc1m51u/S1WxfX97+S4nlEoicXyQCoEwCeb9uNEJ8a0bY7BecfrYf8LgcBjVl0
YSkBtfZGdBIinwFbXACUf7q4CqeRrn3dulZxrr92t8uHenvRRJVP9bZ3TOyIA0civj3J60f+03v8
6Vg/k1jFki/rxZv5j6mUi/MyeJ89xENQtBsIXKhzetBZaCGNi/1/BmsfhgehGGCIC9k24qqtIMZV
XNubBDcO4mZsPb/IfipTxV0EvSYGZ00YynvxzuYiaQOPPumsfh2lUf86AWyfPTHawkVIgu63vPWi
uu90L0OIqmrU2B/GoOvVi+fY9Ir0e6iZigHo+kzFAFQk18a8PekGW17J78yTaDSI9aU7ac4nxEP/
3BHxj9dHKQo/5P88RvB8Wj2P560xrW3sz5hXnF787NZaRUqUib1/y4qyv50qVRsd2ZSdvsztxcWJ
qm1S/BOAhmXOUO3W7larmOEhLOCA4mUKl/STi3zKv90yuhM9kUjhGvExW4RZtjcz5VegqdUl6ViF
BJlXXXwUNU9+xErDXV/ZqO+ExGAUaUYzoa9OHz5pjIr5um1fSfFpHIs4mb2hKCC5EkdwQR/82G6M
SIlNY4D+1/L20KgPXQx7f/tGSwCZDyAV70VFaTSUHb69zIOgU3Pq5aucgio8NVCdUOQCa4xRQhSZ
T1XjQCUfq6Poc+Y6ZShTwCDf99wy0XrFm+0YHR+j2TSZ53fBFwnVOiw4y8ztmsbYiSpKg7Y/Moh8
gNeNXvP77ajsxJ0UG8ZCaGdYZ3GV4smsXdWEQS6qefazKKviyHFZYrmaxvQzhFVz5rhPDyYdpIyY
+E/xiqdFuFfivuVCHE8e1Yt4TWqnOyUdS0TzPN4wUMpYlVNx3yy+88VI9iw3oia/PO7t+iRwz3tE
Lr7hh/QKuEPaN1hGzF6LDcU5llmuwxMsdZGy/TI6jrY3mqm6MNDT9zSAf8TFf5jVrQPrD6XrqyaG
21v7Hhq7WqASrCz8GbNtd1GxEiIjbXsSr9d6y5a5pWjb4iSf+qD1/RaFnw4pJcK2YYk8InPxCbMn
LG/EwNTPD4WOOjTuWMQOMZeik4f95WaD3R2msXzUe511IFCi0PZPxpA9EjhzFbRsssC/NePEy+b2
0cyuReRYe/GrCZKeS8TRRS79EJTMu2lBNJbl5UJWyjWMEuM+9SQVDdOTVD/rYa2tk9R1FruOLMSL
KN7zbXDwqUwTswVRZ01+2i+y//cAYz1GNAPCtwc5KfxjEw0HWGTWOl36P0cfplaju503x7Wj1biN
6T91GxrHra3mpu6BGRpOooiIOt8T0aesSVEq8iIlNmYgUSnAwYLx43DQ1RnxDfx89MbYbx3HOgwW
rffPkFstzPqc1GOBPy2rH3/WIUQzGWMzcDusvWHNpB9ewK0XFS/lOp5xZjk+0aewvGh4ThaOJ9Ei
AcBMUA1UD6EJ/6go6UG8fuKJE2lz1T6yT6LptXO/VhC/nbLotsuLel6HiuLKPv3u38rCzllCs9Ft
2/Nl9srRlA+guB7W7qwe+gPalVdx2eJsZhMUx6z9vZwizmiNjcwSUvhVDXNl3lvSTDQ/Pc7oJIv9
H77w4rrXD+X69oiv2vo6iX9oKE10mZ/NWt+1tVSctpWPrNfUXTcrufthQCyrOGCWup6vzfpDE/yQ
FBevJ3mxC1qtM90GFbhTkVl8JMAcHNKYVii+8WL+26isqUlEs4MyOsC7bM9x/1zNkXlMG/2g5RZj
U9GarCYNId60SKe33/168SCpKhW1+WVmLd4I8cPYVM4EfgDjbc1PNKzPTbQZuqes8HfY057mOlyY
d/9ZtfpwB9c7unz8RUrcRRmgt9uMLf65f7otvSumXVFFdHt/RgqgkS69nr3T07MWhMLaMiQycjM6
jQAK8I+kFxZz0DUpBnqjHpqEG5ZzfEjOfskiQeVHGPlFJx1Fy52oLVpwGFTcWpFvEZFfWG/rEEf8
3odOZ3vra4Z7u2wM1PUmiVvThFG7K3MVeWsxqzdYSJiq5NzDlps9PVbHg0oAW7yuWtY+G3oMEGb9
9g8sIeBN8fXDkGsCvrZPOtS/WHOeTM8hEMxSr9pwM0wcwZZ/+PtWdd/auUYhV4xBRbMUt5mruoRo
7y+OAk533O6/oxBIipfv3Va2jmXb5X8hjqiuayC5Uv000PPep6yznfPsQTQJ0RokZ5p5rQdvmCEJ
nfBvAQ1EjyR+2RytaB9aKD1+eGtEct0UhpuqlXXKlhbDipyzr3C/OZfIFy8DWKmWj5oCGWicWHbH
dl5f5/6GlcGmDGVGZUsnJx6HSKk1qowI1v/pSdeLEvvWRqMk8rwXSVEoNuKpiZRGLNvz/7XbzHos
u2JHBPwLLknqOqmzIz0HriaVA6BQ3cd9a/jPmp3VtdKxscpO9QakKMWdWUd2oj/SK4DrJ5FcFyrF
w1+To90EF0P/3vrpcN7mejgeMBDTzcr9NAmcWh9R1jlFRVOZn+F/ZvsgndzUzIDdsaQUyr/08GUk
4HmajsbyHJH2AUQg2onottZHbIHDdZObTl+WH8QYcFlHTZdNvmxmRPD2UZC+iSKx0aubHjeAs6ie
h1fH4ZLTZRQ8Lm+k2daYTWSv8vytD2/H+kGFArqL80Nf6g99q4FskQirWhbYiEYZPcWE5sJgIUir
kw4eHNnN0NVrGo9JoG/PZKtzpVrBOxM04YNmm8lDN2vaGZ3Va7A4cUVxPh99KfoJmM3c5VIv7ZwK
NeAAYBKL+VZDqD0oXtBONbxWr39ny5JgFlpEmhcFxg5efnqJOzs8aZomHU0/yqDXEqgoZlt77Mq6
5HsZEUBdsjjtvEeqUR/UOXIxCfWv8/Qya3jl5eD+rlkK3El2Mgs3HsJvvTRxQoB5ziGCsvicTL8a
cNPXsi/Nq9HSVqS07qBuRyg125Hz1kBh3YG6lenhJHf1A60CnyY1wUOVAqiY7XSLT/VNzuShkRFX
UVEBiCRZB6dg3Nvx7HChu8gZw/3caScpqOOvpf4+a6F8xPbX3CWD9KQkARpxErwZrdnleam9m+GX
HuZQs4yHcVDCKmAJamJrS+D/VzNkR+Qv4Xr39S8NWznJixWGtiAtdwA+5x2SZoFXpXG1m6eDkqjz
Rbbjt6gbITVlWCKh5y67dVwMB1PX49tewbl68fTJJZN3tTDv8yBwy4nOsTNtxPyNuD0qWCPu0rjU
MC4O8nM+Ky9cj3YZgRVcHJ/QI+9f4fcwMDOxBQonwQsyHAzWan5PkBHFZkgBJlez2nvmcgZxGkvU
ttufcw5TAcv29NUpvo0lxJzJGazXqKneDLWFP9rG2UM7jCAkw9m+N4cp9/TIaPbbB36dRiGCn+xm
2A9eh7iq1ZX5PVpu3hBwE3D+vVGXR6otghWBFaY78d3udN/xMlObPLNzxvs0VHzPRy5yZy9ZWZOv
sBNKID7qWcrwgsf1kHBXpE57TH5Ur0mgZUFd6EATl8pBzdGQnLFtqI65k7qp3Sn4ZSbdKSt7JOij
MdkFXWLurLmGZipHLg6+wf226eBeXZw8A6TG0610YmbMTxfO2d3kGwo2PGi59VL9iBEEPL561LAp
81DvjjzVMUK3tc1Hp8vjG6IrvgssFyS11MNHsJqEte1Hv1Vi2B1jjBzifTuAtl03k27iFltc41Q1
cNqK3to+xTi7LQ23srNzYiWYAAQWvqg4lACrl8J7uwzax1mv28cmrvd9jyidyGn5qNxmg3bOyjq5
TZZNaiGLX0/XuYDOozsjWNzgX7Ah+eM8J6e6sMbLmCj7fw00RQGU2edY7bUbBPGrE2L77jhWhQcl
OMSA2eAbROTmMNk0KBtxjJ3ul6MrVbNxb9T90bSy5lwPBaAyPnw3IrVtSj+CKaQle7PDO3UYR9dG
rPLqk2t9Wd/VllGgx2u/FJgFgWRI7x2jqL3aRl3XmBPnpFRys0OCEGqjkQWXUOu9oLSlH0nhXGyc
RyckO1q59X8gcJ8AQajhzBRTqx/jOD5qRQFL1+jsf+IkelYKPDSlOehxrWsI6lloDQxYWCCwXMpu
W4VIiS8i+FJeGic8+AhVoeTntUUeEKybECCMStwqTSm4pF3g5fn8tW4V301TyAXhgHRppT/rRl2+
wIeFlO5AQi15jFlnBnvL9zW37LqvvV/gZpQmX6U63svmWCHBEbEskHQRf9u5LePumx4VEYoZPs4y
Pm3JNIm5R7l5HiuEhWmixTnJ1AabIucpzNqHqZvaUwfJzxuwOLiF5fZU9QShJclxY+L896YiS27W
gYqF1bvIAtBPs2oiewZGsG0iWV5iUhxpBD5rGLntv62SeQoTPthpwMVi3z62yzigQUqY0MJCkQAE
cbIrKHAOeBdU8TDz1FssIRNZ25VB6Doxkp9KZ0EaWhojONDOVRHt9YDeO+5cBU+V2k1HJ2tr1yzA
sqh44Sa5ZRAU5/YpefYKpj5DWh7nO2PXZkmLK9T4yFLrqFvmXaP7KBU2EHrQ1I5cVTVGz9ABnzXZ
naXF5VsotT8U6Gw3Pnn9leEv14oHX8XfrXw6s7qV0J5tpAGUOFypQA38fZK7hAXcXNKNvfCCnrX/
eET3MBU7dURBoW68PtGZBSblrht6Fkyzgi47KSyvk6B9SxAC+rRSXV1WjKsSmO+OoxsXqamMK27j
v3o5bg6WqeNrmHhaFemnOmM1IY5+DigyY4+RvZvVUJ+M6ZrptnLQcSDxCH/xmoJ4dmEcaZdSnVWv
la9pWbYe3aF9m3bK96ifUIPoYsBrfpPui7qIX83ZZ75B+J91DIWAmKKVt4qJf3Wq2GdgrKxZaFNw
sWBj3cqKVGEhj9Kx0kNXmqG1ZCwLqcrTtMjZdF19PxaV8pSPQX0BmvsrQSCiMLwR+tWxM6V7JftW
1ab8irDudA6zotqZijQcE4XFR6PtzTtr2eR691h31U3hh+q5qUNYHYk6gemTv5dlYEHjUbR9lxNs
R7TTleuEQDkguRujQQbCkGKgm3XkVXjee6mGUKtW5I7Huwwj1zC/hYb5vfCD9JA4ubJ3FHs4aHF7
ms2y8IxeD+HiDSNgj7ba2dnonLO6PDY1o7IaEh8zsZOErPstg1Xfi9XpmppjiyN20uEXrjh7OUYh
BZp1e2vxJp4qyXxt+6p6NEOJZaFR3aXQbPbSgLvX3KrvCeatfNkmsJM6SDetTpo97aC+DK2ZnIJc
26usjEqBoe6dVH0uxn6+UTGFclNjlB/TgDirX6i3eY3BgzFLw/+wd2bLjVtbmn4Vh68bLswbqCjX
BQGOoihRlDKZeYNIKiXM84yn7w+Q69hOn7C7+7ojMhiJgRSGPay91j/QwjC9S4o+OAj1O3LE0qkx
Eo91o4z2RiwPzALdZ2izcHpD6wC0HA+Ef31EVjFVhJ7sHG00k/gdSOXTcxZ+8vqxW2l1JG9Sz9eO
xograz32qWPF93JQ249Tdy50MLk1NAfAtWRtMJ1wu5I3NA1auyGkSLKxQdBewyMNb+EN1Ctqdgau
U11gXSxi11wiIRrWyMuo2kvSYdjedr21n20vXfAEEo042eeafJIqUblJKRUrA6cc3o6/C2VnqOh2
EwZorlJod4YcGGtgPQ78fmw/KxFuc6pebZ0PUBOU997u9U3SttIBc6jRVUILKdF6HmYjNV2l9lcA
Ek6tZ1RK8Lt30w7/YLlkRBzyao9XCOwmPLqIjnYxTmJOYuQXpY5GNyUzK+zyFik6MkKQVFZ20d1L
+IVVmgdX2Cw/J7pMETpLjlVRW/dY3lk4W8XNJqjRxsG3Czil3BfgntalD8xt9NN7a6ggWFd6XxzG
XnsxqqDjSvQBqr9ZnCYwxvtgFEDojbS+KIpZXWLiXjlVo4dlV0e8hjw39sfLwa6I+yfPQOQn6FBq
sCPJ8WtrIEXFN410nO4lpXrSh7a6gH3S1vboE1HZkDR8JYs3eSHhaYINRTm03p4RjT8MUn7G40t3
bT/IpzryAPVbJfJUvD53OXnZpymuOWg2YFBYaAgln7VGqvaWUVD1bRIeuVE3CHCUUeA2fnUbzAx9
7cFOT2bZCXk1yD5WGHn09Id9y39FkkwHLcgPy9byNTo5Hk3meMRWi9JF13dbiA7ykyk3w5Nwl/8v
H4Zfo6Pbk7r7fV+pmNfW96KjDYbrqQzlAfnR/uX3E/qu8d2kQoDr931mu/mOVTrg8Q4MvCXL3kG1
4zeEGPwngFD+U4sr9iaGj+3+vk+rSshrNcC9TE1CkGCVte09qz4t35hybToRa22XreWjqXuyyqOq
014t/8m0LFcVWfjYVchxqKYW71U4Lk+5l2j3rTk+LFvLR22gbVvCOtgtm3IWjadh4iLn81W19C9N
C2kBB2axXfbBJmgfoDBsieLnMzhtLHFSgoObf5xRKmn1WOs4mH38BmcAwG5dvcfre9mXZFLpZqnk
rcv2vZBa8QQhVDzZbTesrTSsMXvHbwZE/oC/jhScl1PCFGXejAnbkRsVjDn422OdEeaaIN2e1Lqn
mIP/2Wo5+eOj72cR8czbFT6c67zVLr2K3zJBQOeIeXMQaXgpoq3cm9olJp65yFPlO1hhtPvlhJ5F
1D6aJMy75/OXU1BPiT2bBa8/6PvUVMMnqbCzgzIif5DEVfgUzR/FDC2t9DQnU8Xm8mEFrFBLYJUH
MmJFjK0MUhoQ7jtZzx0AhfpzgXmLk2oqEWOVac8Ec/3aUHAAXY7ygOzdTK13cnvSnv3YzO/zoXhd
zsXiaHjyyuDjWNx/l3ks4xSUWHqb8TFrovcYxQYI0lVwqDxRP1DiUi9DFKTrACJrgvGJE41Fe6mN
Pn6QBAv+eWv5sPPZNdMr+o99nq9rEFhZe3gqfmTW/NGo+Qbud/T48S3MkdYM0ON6OShjy/tY4vP+
+0+2dmauwJMq+2Ufrl7jIZjV/ZcvLPu8DoJ/AIPr4wyL8kCGTeV62Rz0sDgPHmy3+SozrDMfUinc
qa0dOSbyeftW0eVL0QCJlzUWZpUVKxdSXsplsGlbndacl11maGK0PpnpdvmCN5jdsdOGG0GRcll2
JZF9rxd0jGXLUoUJgEnq1stmaPKw5LJbl3m0K9VKubf1un/S+wGlj0L9wuTYPy0fkxXhDGM0yjxh
/ravsC1nypXw8eOMMbeoK4Cz16gFbCOBAF3QYlGtKF7wpnX3i2JKPso3iNnaJx6A5Up6Fp/00kDi
L1CULTTs5iw1uMzljWp/Hctgr09T8Y5z9WHIpPC+t6NXb9Zitgmzj2L+MEvhrUpYxQ+aRt2kLPP6
0hbRl7GQeGy+NtHKM6Q4StOV7DBwM6jJp3i1pAiCChWPQUnLjSzp1Uo3UmlnVU42qKeyUxCTq0J7
Jy5tm65t6Ss4Rf0Bu8WKAi1E88FU8k+1bu/pm/5GeFK5Egg7dJnyJCwEKprXOsHSqUelC3FoQfoj
sM5Zh/iLbmsF0tC+vZM/ZzXAYV92R0yTL9z6plLM8DFnfJxi9QmA5+hCvrVZOtrDvTGVyjoeDZRC
psixAi3+2sW9uemriHRDnlF+NcQaV2UFE0dyrs0Q6HcaXFGtCt/6VpUPfiFerTq+m3I7XKvTBING
LZPPvrmVLZXYDrOsnCywY0el/ElOhLQJolBQ803jhyaUvsN4RE2mDFH6E2Asg1f6hvop94ZHvS1f
dCUdn/M6kfBSLG/FkMr7eDaBYD2JyyYukntFNEiWIY1GMNqqqyiOo8cMyhiYbdn7ZvcHzzSReuiS
9ONDwTi4lAZ0xcJiWi3hdKJVGfYYlAvDYXrudXQNBeav8ZBFJzx3IiJEM1srjVJvdoiMht8F4h6O
XITmQ4ZIxlwANgnbiu/aGAyf6lE8xYbhf1fS6FNmWNhLpeh/QS2h8qCXwZ1SDt5BdFWyq/ShOCHV
nlNBQYaTONS/KKmROSEA4C+2kF5EV0zvCsIzYnY+yryEsjPaBLi7j6s+KpIXqxx1dwqDeoeSgLIy
WBpgyFrW1QHpQUIzX8aUJC7wFAy87rHt2ua58czmeZwpYmbaPS1biZqxJA3k6W7ZHFSlWBdq0W6W
zR7zsH0CQ2DVNln7HJvzhAZ/9PdfKzNpE6vCeFzOV0JhYlFrFGj18acMPU43QR8N62XThj96h78G
a8f5aFAx9RvGiHYRW8sHPmMnS+9Joc27OL+BI4BA/bJpNj2UPDDt7rKJFc509Mng//ZrItXnGWw5
tlyfUYjPk5mp98u1e70ZuR3F948zxrRiFW6PZCnmP5UzX5wSI3tZtppu9N1Aj5OVP3rBQ4ez2gOg
hXiVRk1G1oF9y0fUeYqrjD6Qj8qU3BE2Pb6Gsv+AOTCa+yioPkiylB1EqT/+sH/ZDGCiGt00HruG
JMFq2ed3DZEKwPbN8v2e2g8Yeztat11pn8ahlLfVQN6x1gQNetm5fOAtt+pkOvbvu0gQ2qccQL3T
DJH4+IHl6HJAgxi/T5Luiiv9Sa6KjoWVmmtU0APz1ATj82jJ0/4P+0Y4ShtWtAgOzKdkamWelDrg
KwJwgyDuPn5ssjrBqSjtg908/VAEqg0HWEfJ6mv+jlbn3Yl8/rKxfCD+w0EkSTCYGxsKLsv2ckgd
x/QuhJGkpqp50uePj58CXJyuelUR22Vniz4f/PS620RlMp1QulUPsNWwOGVr2aVW6s7vjOlxCMY9
FMsSnZ1ef4GyTxzUyh9b2Pltifq8cxPY+ktsRJtyMvOn5cxKSddTMkwfW+FYunU42R9bBUhc3Kry
y3ImTuCraqrGS+gVxkursnDUW/vjWFJ9Vz0Wp5NtWHfIARUvRapsRDAo56S38hcJLnYbR/XDcgwJ
UjTK8M6+r5Ii3egx5Qbdqp5yvH47YxWq4BQ10wLbKcU1ZQAK1Ikv3LArLtGEq10dTNoTmHZWDJE8
pz7HaodUReag90/7p+klLO52akdeZewUf6VZGB1pRV7u7XZkCtRk8xEGknI0hvpem/nT8Wj5h35A
u3PZVPJcRVbGJFgzgHlEmAsOCNU4KCtabgB0dBsjY7aVxq9VVIWvPvGfg05Z/WijLLiCzx8jQiiK
LR3ok1WjKZhLUbYulKl1snQmt2TZXQFfHLUltEGiS6m0xivtY8+iynjpdHIKPvzYIImlzwD84fnh
VToNbRaSUx5X0clSLd1fdThEVpYqv8WSdG97WvWa2tG1XGTIRnyz6hS7PhKr2g5jrFfMS54MXw1R
HS5jMAJK/OBrnnZvFzTseVc0fyz/s+RI20IEiVYeTC9UlbwLDK6VNNT2Fjfr6XnIm8fOLvNvEbVE
GDGpstIQV3JEIjWo6SnNUVUr4U6aQLRYlCOoQSkkO199Fqb9kHpbM40rEDF8hJhKwU1y80ySMN3S
Mifo0ksyQnbJC+zHE73dtIpVrFPGPsfv+n4nZ75wCjNSEQ7Jq001YFrbZ17wknWxsjNV6Pvm2MWY
ZZTbJG3Dtanti6KvnhGWYo5pEa1EYvW8bDW296mVhuZkCjN5GUNkoWAjQdieN2MpaB1dGcb9MJKB
bHxGzz6RP3txp22zKW1fVMQ81rVmGmAje/MSI6lLsmNeMVdg1LtzGqrJszr44dYXXbI2k3rz80//
8d//9Tr8p/+Wo806+nn2U9bO2KCsqX/9WdN//qn42L3//uvPBlG8DhNVaJhLCkUW6nz89dtTmPmc
rfwv6sxwLaIg3LVi/JzI5mGRMi0n2eIJqoO3YnLJMc2dtwc/yI7zOWqYf/GNiXmtKJWzz8Dv5ukk
f/xv2ZfrqQeMgqMBfnu8SVxHl/MQK0QTGK7zh9rOOGvsFOjfsjQz0t2ir7N8EDwQdKT103JGbZmr
5cb/4093Xi9P4jUvRuY8GLR/3vzv5zzl33/N3/nXOT+cch++Vnmdvzd/e9b2LT99S9/qH0/60y/z
13+7Ovdb8+1PG8hXhc14bt+q8emN/t/8zxucz/w/PfjT2/Irz2Px9uvPr6Tem/nX/DDPfv7t0PzG
VVn9QwuZf/+3g/MN/PrzI9fQ5D89ha/5X7719q1ufv1ZMo1fVFVhVWSqM4dZMcyff+rfPg6JX2xd
Nw1TEyqaDprC3wJ31AQ0JesXTjV0SyAcYehkGX7+qYYyOx8Sv1gWqDjbEEIm4WCKn//n/n9rwR8v
7t+3aEX5sUmbChhHHR0WxdIsS+jKn5t0FnZ+l0R1urbIlEQj5D1hupBC8YU2N1VZ7pXYYlVRXOIW
yGqlzNLED9zmShrJUtb+JlPLPaonOyoD+zqMcDfXozez9Y4lMJ1xvFO9FuCIvpqCdKUW9d6zxKbr
2sOYm64iD2sjhbgpqC3pLb6zBescJMH7TYs1VCDr28QP3FKsRzQvdU1sAlSYclKjpT6uJxyFCLl2
ReStMIQ/2BOxFbIffpIcVCN1hZk/UvI4mj0uScpw55GvngySi3NxsWnxurVOggGqz/LHQLUf0e1F
vKpHLubebKzj0KbHPoieJVJdnWXus9hbZ7W3Spt6o8w+wIZbEuFDOT9GwXTnWfq2bYetfTZb41Sn
w50KhI9xGqfOVZw9VlCYYjQp8uTdnoodxYvLMEbfJFVstLF1M5EcU0qmMVJ8vPwjc9fa0vqNLfUP
+hNr91NbAmjomV/87h7IDcyCYvuH1vvvxjf5h/ENbWRyAqYMk0jVFU2n2f1xfOsLnSWVEqbrMdwb
vMqZWTvhrBy3GkLZ5toDKWPIzarmFJv8UUAVpS6eVJmyDNeeaPFGJrRMOD3Bms4Kip1UfletM4rN
q2GsnZBkf40tuarDuJeEm5UjLtS1+/f3MV/mH4dpy7Aw3Qaoo84jtqnQ5/54G1NPASpFSXbdlQZF
aMtwOy85qSL7OvjmsUdpkPVs8jFG/mmI/OPkMP/o3/1R8ec/SgV9Ci0v8YG5FU+tfh3EtCqjEi/a
1H7++/tT/vqeLG22FRfGPBbo+g/zUNNqYRY0ob/OyJqjZpK6Xr+31dhtE0IuyherRIrey+JqqtLt
7/+2qv31Pg2bcgsZVtU0hfHDfZoBPIWpSBHg9qQDAixBIh/iHA3xYBNO/tz57qaicNBsQKPEIMGn
HYwSEnPVvlS1siap9FCBv8ilEkHV26yNEoTnUKqOqTU8/v21Ksa/u1bD1k3E+oUm5Pk5/mG+NvNO
sYsoBKYT50e8BhGgNyhPq+fJsJ7R0KNCWl0YlCLQC3eitq/KaL2WzV1T2c/yEP/Do/v3l2MxC9im
pquq+OHRIe6k1VPmeVCIZWq2FGgBHqLll7FIra4IQYM/ajdeIh48v3WTJH2vC0Tc/PRotNF7Z5aX
f3g+srD/+oRs2zQshQmAiMaaj//hCQFgwLwR89d1SLrHLz8VsLuTlAhY843Pjfqim9F7mrfPOUGX
boI4mbyQkrVx9gOtXoUCoK1HO8s1tL/B/RT30Ac+6Vr0roXJsVAb/N3SKkJ9yHoGbH8OUnlNxpZC
hM04rCdvfaTNdJcD9qq3IDKeFV+cLYTorMK45RpA+vRYhgYS7/bG9m+s0U5V+xVbyE9yrZ+0rCDZ
O50HKkhc4ghIKQ/KmwHMiILhvUqC0AgocZjmsRLJjRT3exoVe1spvyTI5q9CxcY+oUJSVLsoqvLd
mGcHVepdkiBXY0K22dPOwK0w7JjCi829xqF5ij1zuZe8Ms6IWWSrttfP5NReWvOMY/bRR75sVRPl
tW19h4/AKUjMU47cLBSNE/C39/nS+8abTQmMc634dwMcQ5vhX0sB5phzZel73dtuwZLOGM29kjHP
BbyevLxN4DhMFDREbWyTMb11CCauDMx45xTQF9Yv9xK28CjCgdYIPGPfcG1WGW8puZB9GHPV6Syx
t6ryswWjf5Rb/FKSzJliBI0jm1VrcIOEffUCMa15Elgjt7YDecJyw5pWUXTpcaxSV0MtCY58BjNC
GlYq4CpAXnCtmTGV+B0LbydTWViXxMG9ZT33k9gPsX5uU+MObvxDPEKqkJgw46YPSRnvmq75Wtgx
8qX+UaDZgqyXQ+mWSvMUFiu5b3Hqk/yvcgFBNcRndg0SaEAd3WFh4HhTVLhoyEskatdIMZ5KjQhh
Mswvspc1KxHLewpXmAfN12qpmGDm5bZp8toZmxqOhiwfU/HFn3ECKf4VBguOVduqvJ++fPAHVw/8
F4BW0SorU4wVxWnorFOOZgS0nYc6eU8LmtGokgS0FUAvUn7GLHEP0v4hjTiS1DScsGocKacWQgtW
6RqxVkZozqCHGwephtmxDeMApb8AZ2HDNAEwSKa0RqoiCzMEEmVs4g1ecp9SKhP9nootIogChGCc
Lr2i71+HqvrOLyKhSX8R9RWvk3FVaPZz17dEJ+NTWMxvMB9sB2/kr/0sIS/IMXNFnsjwpxXIB+gx
D39WbAbm+N5C5k0iAawrGSElcS+SFtza4cn26isgS2m9MCX0euIn54ZIPckpJLOjesqYaomcsjsg
mg4Oi1Z+yUF3kluW3qbh4ktKjDIcQ+A81uLotO/95Dbq/ntqGzg5Wu2TIqTHuY+VWfIOAflELL1P
+vTWG+BiCi1wGiROh17MtJtoVY6mRfNM9lSDN8gzH+drHDN6mdYZDpXVr3qWkNAe34xIOzNdPAMT
OtUWFCcUZ3WGDhlbSeh72ZFF/TaTvD0Bm1ZFj3bQXIn7aMmJv+rt4QsK28Au57MRH3jRwa74ecRl
McQFybuqmfeSsJ6MjHTG2JCjWC6t8pKb1mkPrNfvPN9DU3dsAYW3aIAm7XUeUzyEKFZj2bmiUeJV
nQAx085lmbzLVXKcY141EB/UFCCRoSNVPeDX/CAzOoC7JHPQc/n9OR+mb1oaMW1kbo/BCUqwzyiU
bztD7GVTnCwpu0l2SrJxBDlLo51Daq8A4uTxzrRUPJbmJp7x0X6vLkO9HMXvtklikBQLT1PBasXC
h2WKnnyRYi7O07CisdwJOrlSIlnfv8p22zhZo4EO5H04PaF04U+dM6rW8/xisI06DtEpnmeaQrXp
sRZPRITnIq8OwwRDI642kLjoIzRg2QhRP1SYTPKCkoM1y7rwwlqzvIZIIyP2AnbICN8Vo77YVXOP
kZRDRvrTPKtqzDZRkp1KST83vrQeLCowvZQUjkiZg0JbPSCBtLNC/6G2w8JJbOVchqFbRwr2XfoJ
nXVwsxHpxbJIqf2lt1DH7ED47xNzWlEdMhHdyW159QrOmWfGSE7WmpKtqV0gGAugKlZLp62eMc94
xpX3Co8CK42qBqg++asxjd+Njn6QTPw02c2gV+7lb/P/Shnh2LZ7xa4C2Vm7JpM3GYxNXYDSe3lq
G/08P7uBAXa+U6uTntPWOM8vOsS4g1iiuY/aOyu4Fu1w1xjynRI1G6Wbn+o8bFikUtXm6nt0bC32
7VWTgR0YtfNyharp32yfRzQKviCH6c2bYifxmBlVoBYSCplSr65BL56xxrECz+kirXHkHm5H32jf
y3SkgALtT2TMAqOtIz2PaGPdfsrrumHZR9ccp9ZtSVJVCFwlClrxJK7yeT5uouoq+8Et08iYoM6F
kq7pzDdaheWjjZX4Cv7scxuBCMHkaT6g+fn7EGlfAUAVnltbykWg35f2+XVqv4khvJun7jnc8nt8
KuCsrJrEojRUXaNUPdNiTvP5ZQO00vLPRUf2sC+eqKvdsTIjrjAvTOlvSuWto6y+op95jvE7iJkh
+XqZc80oQBFH2sNjGZ1SFMcrn4aKxQdopPo0r1XHuenFIM+dICImmtFcPpFwihncCo1sx6cWn4Pt
FJomOzVlwLLBQYM6bljH1drEdNwFG7kVBSpLM11EgslWqF91n/fDEh9YgHQxalYBnd9vLT881Hpw
MyR7rfZMHVJgrg1VufYJXa0rktscnUeR9BZP4k61aaKcvQz9Nko/yMOPk/lFyZgy57A+7WhQCLeu
wxRZ1KLWY4BWx8SoABRPwT7kIVDfO9sF06QlHB3h6DkhUIng1mntFfznOfLPSd6ix64ThQiTJxDM
4aMVcHFaquMXBHIDiULyEApR5zIfSQXjtGQ9D6H9HMryu40bRpJlR3CbdMhOWkuDevaKTa74V8LU
aNUil4dc4wBUj9ci8Ua81EQt0P+KXRJK5nMnGcb4XZgagkVesqr6adVXCjcHamgVj/NtVvHrlIm3
uibDuMS5ecqFpgOp7yBB41yBHWKB1mTNQ92eSoFTmc25U6t3uUdOUtUNUqD6XmAeipq7I8cNvu5h
+J7Y3tswKPA4rE8+wVlhaFsrid4LJCNWWsaYNFJQV4QFWo52BGho58nqOUFGfoVBSbJWyVqU/Tav
gIuarX9L+vCWJPp2GOwtfe6bZxOSySpdGeG+eF0X58kP8m2WJuCza/iQtTfCoUvUFeYQD0qoPIaC
ia3wO3/tQYFYmqzScCEJcD8tAbZqBlSkjeis9oSPFOLKoq9dssbAcFBl1ErO1QPjybcAW0HoWmdW
+x3EqeSKLGscQwlVqL3Ru1E0tVuNfUV84G+TSvqW1uDqZDyYYlYUmpWCqcyMK/gHsrdEsAnW1lMa
8iACMJrVFQvIWyO/mHV1ouxNQgdxsDjJNdIHmBL5aOr6qTSudK8uNppnnI0Kd2cjJ8hBy3+t5JO2
D5DlFLpd4SpOc7dHQKPgunm0NgK7pnIwa9vamL53pw6qNgt4yq5Ejw0VBTVqBNxMjAO2UyEDkSU9
ghHhKuvo4qFC2iiqDkrPs8jnJhd26bCSkZAqc/2gGZPlKqaoHDidVC+1cz4aw6qcp0MP2uvYorUq
DwD58axaNyiMI0qEqIyCSiyK3bK2rsr6ZCUptoiY90h5QsdWTYpohnkxKuMbjjXQcpUUsLaXPHe+
ID/TFfYm8rxDYma9a8ldvc6Tjv1DieNZCRVWbfTYqcog2CpA5LdKhaBYBADWtAHWtcYXeVDGfd+N
yHTorGlIbKENat8wWgL121Mdr5ntlABOCZYmoKPMnWiJbLUEvhhHJkIGBYk3ZIr0NTRu6nLzbvKh
OCNU21FFt6JsHiLAhDRM+lzYJS9EmlSIlbNW0oCTzAhh7DjYDDxVnX42PRv4YMvYZQ3xQeRl5bai
rd2i07/BBiKEBk3UN6kbhtYIh2meYzvvPGbmGroHXcfjAR2h8lgbX2muqmm9GdiAO7P/gYcZHjXx
5DYv30qCx5VZMCOXE7rHCDezGGZB2yCIjkbBQ9FV12X1Rg7qTEM+scOFsFGvvMH7wgLlvpYZnJK0
e+9RLp6HshHNHqW1r3GMwwd/AreOk91EtzIyoMgSiTT+UZ+aa03c33VAz5X6WhtcxjwbzC2m1MLP
jbwTRnSbQ1tJVbdA3w/WvNCs+4d5cTGnK8bU31U9o/lE25zmYaDNgvehjt87ibuYZ8Del3JH8wYi
WYg+4JkIJLPoJob4k6bDtxs60w12xTlF2q0uy+9mYG214Bzm6WsoSUDF5M0YFSv0rrYoCR/BGJA4
lrBNRWy6U1/CyXtFj/U5U308W+Be2hOa4CThMnmuCn1tC/VRMYN1VHPXXrTLm3KHO4dbVdo+w/Uy
HiWSc2gA0FQDljLY5UzySLoALn3UyQy0ITNt2mBFBm5sjHlGbcgyB3TyuZEE8zlwCglObNl/TgOS
jqZcPnVt77Zy8kJOmMFx/BwWqYuVSwGdXDCD8Ka99JJm/rHNum+tYu4MZVP76Wcm1r0ad5dOVz6T
V3geAu+gacee4ddJsVuvh0iCLC9/D7qZcFTiAdgTqOoj8zNy3W1RvCLXBEAuJsiKpWeQUvVKJVm6
8uiabZ8/Vh6C/R19ADe6R1EJIDGDq/Qsv1omvLEIbiGMqhWwt/fInEFx3rATZXspWnm3tEHZ429l
SnUdzfhGZWlTAg6hRxFjqIV39jplX9lv4eh/+ofM0Y9lA8uwVZNAxJRxHtXxj/ohbwSLyMyGKVgX
PVyKVkbqXEhQSUjXBN3emw1IDEp/uSPCateHGMFOoQidaGCNI8npP+Re/5LwNWVVUVV1LmAYphDq
n68mRxDbrBHnc02VVTOAHSy2FHMvAgpv0eeoYFace8E/PAPjL+lF/qxg6OZPKzwF7Yd8nkoBtSkx
ukP/kBE990ZIcoD2T2pAILzk9xL8TFaIDVgsWED3x+/NULEgeA+JIVsSMXMqaMQaaJUyi3eehT65
vcN1z1m6sNE313n900bd55JfUebk27Ii7Fm3zcvDVO2wDruNWnyLJaoiJJSqwX5ORXXtMqQqwg45
9PpqM1TFMCJnGeYj6Yp9WbAysoOVFwB/QYj22k76eV4YD9Y8arDu9wtC93k1DGyJ5BIhPxwlEpZe
d+1YeJgVC3KYHCChH+YMgjSB+SCgnu9RougxEcPMebHWLq969r0mGcGSlp6a4k1Wd901Ix4S3sA4
Bt5sKK9jKQCKGhgie895ll/Jdl4nVoupZp3TZF1i26aG5bWR5DPF8GuS68hZiueeWog+HUy1wCnB
OKk9lz8vzOav1xNzsV+VWy8kVBZz3WLAwksr/PdlhcOgtxqEHDnxPA35KXbMflBEbrOuIuZ13yMM
kWXFqYm6nWrWO/EZSCSszRgznC6xH2xFTbeFJmMgwUwpNUQMdk1IHKLNCdicuHw0pc+S2Rw72z97
WX5QYdM6YVR9SkaWJF1SU+2NbxWFE7DN68RHz50FKI6P1zlT5OfFFa/bVWmSH8lJYWUJxot6OJLd
4kZtqwvc/BbZ9eeA8f8fOpWylBH+VNIwZWqDsiHLlkzK/8fkMHX4uiU/SSwnuocIQlfqNM3sgFxt
JAgAu8iXH6RJerAt9Gei4pCnLOfI5gHlBY8Kju5gmbcqNIBU+BgIMAtAt1RybCGKco2vAco41SHS
g60BcryvYTTPbwyGx+e4j5/m9o268NEyoocmBUssp8hXHLMWhGS1NaMHBStaI7bcqfa3TQKhwLbc
zJtwrGEO+2rRLwn4FMKMeanZRyi1epnrNfKrFI6ncqwush3tWzi5DVxgSON7Jg60dHEpIWRAcz+X
72CPuK1B/8T3EEwtecAiJbXZOkxsGxzBiXqQjffMoxx7GxXKZxujgS31MEq4nrFEQim8tX5JrBK6
gBZcw2TxDcQ0bqW7oGaJMqfjcotMa6+Luyi9xjptkfiUKBKmajfUBzFYj3NPiBVjjyvQXstIqFKg
U+Jp04fkn7XQWxekI41IPyWEGGUQ3jrFuJTJuAk9HNKkqGW48HrET+z7uokfKuY9ObWh3sHBcJuc
qIobOviacfGNbTqa8NN0JivYh/Qy/Q27612pF/uiGu/hnPlRedKGxFHUaUViaJeTQl6Zg34cFf8Y
R5IrA3VpJfWwDLj/H4XwDygExaAq8y+cyl9QCPdwyV7/jEBYvvEbAkH5hQS2acBzU5n9bEOjwv8b
AgEsgYI5g2Lbwp5rpjbz6m8IBM34xVZVZnZV1g3Ltuax4TcEgir/AnDIQlKIYrFlUjn6v0IgzHPz
74MMEHvFBk2DVasioIgZyg+RRC8PaBlp8q1eKxvTUXb0RfNR2SKuuvXVtXD/8Gj+TYlbmfEMf/lz
c3lYmMLWLesHvEOqJSBsjekmHgY3cEoncNV9uldd+c5a/8Of+nOllDvTqfWB00B3kGel/lgpDVED
T8wivKFi7U5u7TAASg7JUFdZV+fsXnz/f/h7NoxUWYM3zEv/4dZ0T3gqAOlv2kN46o7g1p1mJ76O
m2mdrHEu+Kfb+8uLAxpOxsfUlP9N3Xks140l6/qJ0AFvpgA2tqV3kiYIiiLhvcfT3w+qPqdIUM3d
dWY3KkoaSGJi+bUyfwPkSpLX4fwpjcZcrxm4aSO5sQcfVHX7jbQRd/FWO9e4j1e8pTOJplqGolqW
Sb+upsnYQlOszPpnd+g24gaRKAffmMoWLv37eiM5kII3+Y/0AUTp/utu/Vgh/R1YlUwgF/yqmqyk
j3dLoxcxSBDmn9xmd8022aKC5NXbePt1lM/zUmXocJcVuVACXVj3Jq/jCsD1/FM8RLvmR+iCatwy
T37kju+cCfWHgfsQavnzdzXfMQ6yNLHmn+ledqiiJI7vRg4CUxsyFoEbnwn38ZLMslZlQ1YMU7a4
IIuKuOo/E94jtrnTa2xdqdJVNxzx6f26QecirOAeyAcEZK3F157bkGbtVflSbc0zrVjV7v/dDI2r
kAViVZbUVTOUqR7KNJJe5S3KB5vYy5HoGG7kPQoUG+TFQs0dkMWCG+F93bjl49/vV7+7713cVeMg
HhYG8vOvvnGnabup+hHoke1Pt19HWbBmX4ZZPWUQtwH+X0qvQOVxsHXNa7aOC+Og7gDtwO//P00K
oGcmEB1gZ+tdWGgrQWoV6VXVvyFdgYEOtiJFZf/zRvGjccnjEssCNldj5ptdhQGW9Nocwn29x7V5
P95S9HZbJ/LOHSyfJ6EOVNUwLEO0ZJbyKlY2QjIUYvVNRuKw0e4EGM+R9nymQevDSwKoJyns7EAK
dbCoq03QCrTQCjX5rXV715JtZdfvOs84QPeHF3vupPw8JTiQTbgenPAgfvTVcTKqqhYzKV56L9/L
m2Tj78XvDYdJ4VlIo5/ZZdVP88/g7a6IvN01kfr2qvviAcO7YJxe9BiwXPwDhP2ZrjsXYLWORi3s
RLGfXvB0rV3zsBz9wSFxVGTo3OJats/PCPnTaHE6cmDBuKTzlmzJx3027Hj8xTw2wUeR4fawvjxE
Nz9V5seWJIVT7K23ysOKsjzUD/VBcM9t9J+m5Cr+qk9hfU9dRvw+/lG0j511SAn2dbd+6tVViNW2
oYE3V6GqvJX4MOnlvY+Z5NcBPm9MqwjLveDdYZU17YwdwPQq7JJLzQNx7sp3kye6mec71e7rYJ/2
Wo18DmAxa3n2aup6wIYqoyybqW+lsRvHx07V7C423Juvg0gfwXucJEQxQfeKFmtLBsj3sUV9pFZW
QZ9Nh3qfbfrdvB1O3HXdc+/3pe8/nByrOMvYveu5oPYjXTGFV3WskNwbyif8VgEIkjbWkwMKhH+9
zv4j/lH+tF+s4q2mGwafUxgWwRv3wTcLybjMxpnhIB2hg3pT7Tr6N5TWnn278AJPc9ULf3PukP7T
+L3v2fUa92GxG2nwpmYRqJ/bHhiFn2SOkv88M4Try+h6CFfTvq5aqxqS4G1wzO2k2/X19MM/1FfN
A0Ard34reTkrbn8RHiiH3J+J/YdV/WH6rBZEklRTbOXBm3blYmq5o6zpvPh3nRs4mbujgnPm4vOn
XexDvOV+/G4aYaleTfh0vQ3wZC7JVzW35ZX+2F+lru8ajuhpz0yvprSFm/ER2acNCZMze8CZiayu
UJy4aRcl6tRvsD5wxtinVmfP0V6c3yrt7Hbzhw3tfWvXcHiUKnSoov8e2U3odBfjcTklJAclkJvz
t+Pfz9svVqm6rKp33TsV+DMtqwYQ+f1fo8kL0YsvFSfeRO65FbJ+zKwmrr7ae0SUZtSZaMs1D4TP
VtlaB2Rrzh22fzj56EUTaR1rgWCv7/w9EPmptcQXVD0cdMPs5sHYSId4V271y//Tcvg71GrNKxYl
wcCsfpWudSdnx3xveLEnOHm0RxAa11ZHtpOrc7eVP6/Bv4Ou1v80LjpzcfDW4mIcfaewYZfxuYad
68PVOofjl+qzrrypQ7WRgvAqFINdoiD+oTmD2njx+As3422SLLfnb1936n9Y83+3b7Xm9TCctWUV
QL9osQKzaSB2IdfcAVny0b116G8hjad2sa/u1ZO6E4/N7swn/PmU/N9P+H2KvlsXUg5TFlDSG3zM
61wCpGajorS1NoZDiWlveu2D8ijuul3llc75Lec/LMu/wy+j8y68kWqGInGUNJv2BPynFUgUJQ5E
e4wGnnVEb71zS1P68zb3d8jVTqDOZqRRwSUkVL/eEU0XSf1jEjjCpt6g9xFuK6zXj9a+PpvLOTfg
6yScL/ZRW7HJxyeVW4nm28MWGc2deo039rV1QCrp6VI6iG7tCG5zLI5fD/afmy6DQucRIJMsW6+n
uJ20gW0pedRczTa3Krfz2JWvoxtrg8K53d3rT9E/z0xwBVte1pJJCU/lXvZxjBOjQ8xUlt8kYKTi
cFcCGy/H8MxE/tMFFsyxqMjkYGWLQuHHKLWcdvKkgiYiv6m41bZ+Sk5LlizxUudsluzzxiSJkNZM
SIqiqIrru6WSmK0RWtKrcaeChQElhzOeE3rBg/Eg/Eiuq9KuRzvfnn0rfj42P8Zd3TU15ISExpBe
pavJAJNng8g5AMG+lDvbujHehrsce7Mz14I/t9XiwaiTl/tUgtasVgbKIr+K88Xc3Of1T2M6c1X/
fFpay1X9d/JcNEnLfRy6tJ/rWAvV53gf7KTdf5v6I/nMz/l4B7CWxJhBChxWH5Tzj3FQ6hTacQqe
k3SypmNS+3J4kfpKQYE2KYQgeLT6WCtdLcbKz4deq2djOn1TjT7u9maC/fUWb9FSeOnywGzv40ER
+JeUeRPB2rdoN06ADBHk7lRbx2KhegrkpEgV1a06yKDDMS4EcWxMtx9yqRBuE6VWi8qp4g4/XJCC
Lbx1T+/yueq9OsnD+qpDmam5RzkPvog5jtH3AnWu9q6wcO/eTFne+z/QBUN9TNVCY3ImjDnl7Zjo
ix5CUZhALxNdKfaFBY3VqaQKmjVCqohoFYrUnCK9MROXcmgD+s6IhMxDwULZW22CnSXfGlxUapiO
F6JcDiZKFGYX7sB50mSzMDFdpg99B6VAFEhA0GZP5G8bEYzf5P+ozbl+htgYPMeoSFROA8HtQhUR
O3UBWQ/fq8HUFWcAyXtQ0VRufvsZeyDs6sDW8IYD+xRrAxxIcx5nu+19BIzbat4kWNruEqnI/UOC
R4PhWeqUCLswF0sAKnqKY+IEVGybUYMHNthZ4SGf8X93xj6Y5q2sL2S1GqXlQw0i52GSpPxWyQYR
JIqFjKumjk1h+0rZWq5AsrMPt2JtFcEVahlyjJiLMI1o9eRtwXbGx8yhfmdMKTrsdtKPtUotUQKr
+BRHaV3b8oxabx4msE1U1QywkTZyXUEiJMywOESGRkVTrDFBItZhjJdkrCDSpQYwMR79GNvkDRqT
FJvlvkF+tAAfeINLLWrhICyqxDXVrkHlVsnu1Cg3X3WjYDBT6iDwnzsYHfbYmvFPzHsEgJ1T+JLJ
kvQCrBoU/WgYc+vqmYjCa1wyl9GjEAWfuqkkID1Gp9hGOXTSIfLj8qI2BhNEdJsLqaXegW7LkHbO
5KgRXKSfa/nkFwXK6PaE96q2ybU0NGHAVJX/SzbqJLvuJCOwrrNhHmXY8kUv+IODKEHT7yqkReWt
EGZJttOVEJWUpgL4e2qNIsn3VoD07gbdECn/1fml9F0NE6m6y4ZskHxXtxoh9O3SzASgjuAxgKE1
fSa7khL6+kY0Zrm4akbYVVej1FqKN+VJm78tMlCyG4Fnyk91M/qA24vWMGAIKVG7aeIGTQ8lqpHG
KdV4Kq56LYIUYASG3l2HRSRIG5bnZFzH1OXDb3Uzh5qjzrlIHjfTM2ZQlsdaBMo4kqK7qKhM7amY
mlawSRF1Cx9N6OUrocZGCbXgwfb1qIsOteTzgq5RSpZ3jVwIwzX0/Fbb5XWY5JcNanvZ1ai0sLbE
QpqcLDdrllAkzieoXtF0bWloM2+FutOfqr7D3F2Ig6DfIS6dq0febkFpt0gdvMitxl7h+8H0PS50
7VVEpVN3RK0Qw+8YXsuyXfRd2uzSPgH2LqcmEMkpmxEcX9QFHdlI5l91O1oADbDo7bWnekqGwk7E
To3cDAVp2a6LsFMUdpmpbBBILdu2ZZDmzEqeClEpAW5KPlxuaD+jDryM7G1rK+Dbw42QWeHoDnW2
oFUNpQIenMd6fMjBf0peZJpDsiuKuOs8IYus4VgJQP6xHbYazRtyBMgx2KstlDaMoL4IjKlHM1RY
CJJ5KZgA2Sy9q2VMnIcknga7y3jjphBVptrPs8mWlb7svs2oKcURqjVpP/D1SBMiUtQGsvArwYa8
sPVpLDQXja8WwC7qF8lVmS6+mNIQ56EOnMfIG8AvqS6kRxw6B1uZg4hfzG4HvSiwfYO/1TMT7SbQ
D0KH6KE+Pvg+1LnAuCvbaNgIvnRTKlC1g1LkETKCG5Rn6daSjFMoFyIAIeE+70d/K0LxOA3QsN1y
kOLtKKs7YW5PZlfi9iyFW7/JfooWVwLgf3j4VKBY0rg/SRbAv4iymJ0qUoGQWd3Y6jgkilvqYuE1
qH6iR2GdLJbtrVBXDwYUbLHRdkmZe5h+bZNUO4yjdmVo3UMp5KHdQVdEOBy+L+sArHhY2NZyrprl
ZaQoVGQz5LJnC42pDpH4DLnhEBqQ087YdkSo3XeG8jxO7fdGUr/13bQJQ3BeZNQomInWFWy04lbV
Ucn0f2sb+sEromrXXYk31Vj8bPLqooyYkKPchA48OHhW/YxRutrcVp3f2jKJ/MM85JrN6UqhO5sP
nRKmP4Gr+JdAYmbkLRLJNfXhsdPia6HitLJasMtCwliNCz5kUFoN5pKYHYcZxVsrTiqISPpj3HEf
6KxNIXWX5UInRO/PMSyOMFyiWYS+Ub9aFfycGoPirWhUw0auWgVCrzIl35pBTA+9kX/3/SaotqEG
rgcPGNMpitp0kY49ZFbd42GPaGCrVvIxkpIFa5tg2E0OPNqbVpcBQjdpn96VC2YnsoAlD1gu2Abk
ch3ssQizy5g4DCp54Z0g0Dnul/OOtVKojtTAABwmK0OTK5zAc5nIdcO1GqYf+TjWSOuHISB9A19X
Ddh064fDkQzVfJrSHretNH/A83hh60Uh7/IcFHUYjLA0l2dkFht2HyQqZhNK4VomAloxoijfNGXs
SIqWtyiLC6JTIRFt170fPMRFwDyqNOCMno57nLDPrTZvNrGS+CmD0OSDrWewEMXKulWS8SdM1jo9
9tGkDxoA8arGBsvAzxdNnoMcmsZBDNPwqVOsABMnqzL514Pfbygr4SSvF8klTtYIfIzWs7yIbGlB
/IDs6k996rajhth8Z960UrPJR+j4mnFBlncXiveVPnip4R/yAv3rtMnsufGRkA7m286wOOu6hGtN
QvJVlX2PjI24CXoJlmzyHAysoHxa5kOs/pprE0k5DSxUpSa2kEwH5M0BBJfS4MJu+z4M5l7Xpexy
QOYvFdgy5swINmAZETDhuFxcngv5We0sQO1qiW60DgcMhSB0oy5H2PCCgo1GKtOnA1h8V6hwwRLM
Hz6oMNnscYDoZsgbUCp0VFH1bkifJA0N5j5vuCRGk+Vog3KqauEJedhT17T5ZgJ25+QKhjWJFIoc
MnWyUZrhujMQ6x8j4bJDRgKdy9quW0sunETEm2iTIXG0Z+fla6Is6vaRZO6y2qjeBjGHkjxB5LH1
3Myc1Axw9FMLnVv0rBoHKWz2XVzcplZU/4ISAL2nKMMLwL3f5iCZJxv5feNbzEpx2grMIa2DiNaj
YK9B2I9iodk3g/Aicjm3UdXNXsHoZ0hHDGnKbXsAWiAUFwhAnfQmx9snvYiw9+Zw7W61UdpIWnIl
dypQYD3T7KyYrw0lgAQxRKoXlxBP4jgKrrF7y19GFUFdrUfOHR1opAVF49HA7gq4XLePE8VwpsLK
6IcEDIAkBkfNN9Cu4QK8J5X/q8du4gcftuNI/TnVhrSfgzbzGZqUrDfSm5AXqmME0tXOG/aWupff
tIUukQdDZqtSgzhOxpglfbW019GM1kszZavUXIkG+EeOKCWaHYizZFt+5yMPK5tby4zhArQTdIH2
iQ0aj5aqzN1oketA9BlWoyWCfJtE2HMI5WNTB+gk4WGD/9tL2Yr4MEgziaKobfiXSINL5lAgJ6iN
7ghR8yCz38AYEXdSjFFRYaKnE+kt2HepMipHXaw0ujF8jXAAcWstyV3wj8UWAxZKnuhgBzvFlwMv
jMryqQ/LHpV/GeGmMU4F2R7TxnjIKrO/Ylcqr6sEDcAi8KELa76wKyBIY2QsJNk9TF4L5lVTO2I0
dB7SjeKDoI75NsLKaVtmCIxzS06hsQp67UG+bh1jhkdq1RKaowqSqxEWQ15mlNyDRnx5+nx6NBsS
9NYAOYWn+LdQMm/iqUFxZDDhbwsQc2pDRsSrHO+sYpECHO4xHgo3alOEu9CXrPQbnDmcfqQOrGwU
RKmjlk3QHLhvStBAU1hcl6Ps188RvjFsBWGDsbs2VjZaiZBA1HgceGumdfgqK8hTXed6kN6Eo+pz
gmvt9JKjGfFLK/Bac+SuwLaKDRjZxoGbNbd2ru5WAkh05O+Co0W4z9Gjop02SWlFv+KwjdsDANEq
OJWlzJtECJCAZsZaxM6xA+E6UpeCzM9CtjINH4SwRrUkCgVoasEQNzx9ApTOoI76xhN8rCA/YVCk
DQ9NY5pR4ZL0lzkKgpyEEHqFQiTPXpKpYJ+RDuGeexgkdFBOjHuR7IZ0SuJTB/JfO6LbjI9fgLNU
p7GZlQ0TD03QEQB8UTXCeBLgbqTwekPy/GB5eLyRlmlCS8aODpoUtx6RalKyCxXB1HYzwdRdqXV5
diyBQamqHatiqTmJWcVg5KKWN4Nt1omKmg4Wq0b/q5d61Ppt7nFxsxPSuMhvZUETflT+4t7RBW1s
vKCHBft5K6elpgJsrcU+eOUmLwpvPFO0GmEeESLlRYpveHPMANSI7P2lMvzEeHS8nClvDzamNBXm
eila/TYZE791fHiXBkq3g+Crd3UV8EYBhJiFey7kxXhRc7c37mQZz4OfXK0iiNZ6CUUvHfNE4MmB
rv0FFhODBgUDUX/Rieu5lO+pHGADUuTwG2/KLMtiVEtBLG16Y2iax97sUGy1sblvthzmHZB0f85g
I6MQgWuhoPOu2Et9YqRvY98lZrDssdbwEwO0vPpWGYhr9qKUq5szGcxzKZxVtr7rAsGgUP28VAR5
I8Cy2kVOvxkf+9twcw569znbZommKgGrQigNVOcqcWkUaY25fPejmlKnx3wBzO6Z5nzOrRFBJxkF
5E75jO3LM3no+17+Qf79pTxFt6rTkEaMoPLZimaj7ODh2nMm6OckNGoyChwOU1WICmTsYxrMKtVm
FFXlR/0tuFQ8dRPf1b5rXc7HDNQkEqCXBlkTR3NEG4sOR70wizOj+Kl+vHyAIUrA7xaZN2tVHSMH
BT8iiZ/zEMGlV1/+JaSza6HhfaZ3P02WVZxVtlTNqnHuaSjA+A3XXRt3F5fXpQeEcVucyz9/qiMR
DKgOlW+qcYa5BvEnaAHnqpk8p3txMz2EHnYNEKtAvAr75B8jTpZY5DINQEMLnHGVyBR9NGySvHou
8AiK694u4vSQ5caZifIZi7cKs5oocSLz5Ki7Z6m4SPeal3rtk3JrPRffJIwzmCBLleKf18EJqgP+
s8jRMj/M1aJTkTW2orZjhQ/AXVO3FG95wRo/l+oMHnjigivb7gbb+lV2rqI5Z4skn9YkHwAKVVYk
DUHETwjYIWiwiumHZ/UCP8WgseeT7qRXvpsfOVP1K8XpmEmH7tz8+ZQEZ4+hkEB1ZsGIU6L5uCqN
Ip7LCA79b/wrzPGj+su6hUua5zZE8TdE1veiS55EdclUkgmYLPfMcvm8LE0VrTuYcZYBkGoNFkSy
J2tkGt6mjgnLHejWZXGo0G+wldvkNFUX0fVSLRdc7Vzkz13OgYXUlW5qVFP0dXE+SNoyD1ODMV/q
2KGTX8GTdlU2QGmDPr6TXvzjrR063fuIqy2oTgyrL6T8pRtu0f1tIDue6cxPZ8cqwGrvSaOZhOZs
PPce5eRNflU89EftdvAkp7aLu7hwiqczET91IqjfZcnImowUG4qGHycQpeQ4HGHpDhDPnYn6qbfg
3/D5RCVIuFjwhOKTzoP1+kzcT7ss+sXMGeDwpowg4XraAKxQSzQTXpqNv4Vq7Pluuenf0Dbx4N2d
q9Yvq+BDCYdgKvFAm1KOkte7rIXfKo+i+iV5DE8w+U6Wt1ALyifpVtlWex4C1wjRueP3f95GcKDU
3lST36Q1Kl4W5II3Q/OiXeHRthRNPXWvX0E5dMSdcqZDP48jIpbvYq1mToRnd1bJzQsWaDYVHTi2
vOaTbPMPm0TugfFCkBJxO5GNZ1V0Q5NhUHXw4tlb7y5lt99199om78aufu7AWslfAj9eoskKW4uG
Hpu4BsSYhRyQKJRfSce7sgNK3e3t3qlO5e1yy0i3546R9fL7HQ8Erymp3DUoW35cDBbPkHBC0Cht
9hNafSJJljP9txx+72fiEkGFAUL3QXABJPwxQqVkilVKzWvrDhvo8xtTsNFcpFkDlWBXu5w8fHRc
Xms8BDTnTPA/Ne998NUcGRTu8GqZvvHW3wtXcr5BhuDKPwkXeboLHHmXXpzr0E/Eid/tZXlr2BGZ
Oh37sb0iRPiGdN1r0pzM7QL+MXlwHhdYfuKdQ6X8Vo781Lk6gq0woHROotXwwfKvzX4xaftWPQ6P
2S7a9E8idHgPbt11e4lBJnOmH86N6Xor+93Gd2FXF56qKnoqvs1rfur3LHLTRijOFb8tRJTmp/Xr
zCAuM+RjI9lIRIl7BmhzCFmrRnZSMZUtmwqyV2Q1Tt124YfgI4c/4r5wI+8cmuoPixCKyKKBy3uR
cPIKIjGNMGwwGXtFX7qxLktQsSR4BYeirPmg/Cj2+SY8hNuvW7m+VMhAfZFgZI+B2wMJbtnt3gF8
onzs9C7qXtPg2RBPKlpflriLpDO72ef18DHK6uxr0bUSBbl9zZr4J1aXJPhk49yOeS7GeriUso5S
WjIm8LBQppH0M4fbeuP/3VWA2BH8hM1mrp+baIJomdL3r+14p8rH3rxrh3Pn2LkQq35CnsUaDW14
XW4lASbNYEtbSA1b1e43zV4ZbTIZuyA8s12di7rqOUFp5drK+9dwDD0DmjP84F0gzWeifHqurPtv
tXqlqs4SBOV/c2u07AZd5QpunrrvXN82MTvcpvrTeZrXucatFlUu5wkViOE1q1u7xo4uUBHHOTNu
Z2IoK2Qu0kBCFDX9K1ZTdiTeJ5W86bszMf7YfRzQCuJUsChg8nxcqQIuhWi4jhxofnsblJeIcBz9
vbExLtB5TpIH/zfo+Oy58nkXZJNHaUtekH6f382ThS5OFI7gtihqYt+pOh3sP2Vb3GOaPCEL5J0L
+afeREtChKLLWvv0wMtFLtGhwYhB2Z79e4tyDW6xX297n4CNy2R8H2R1Qqe5JKS1PrzqF8adv+22
1EMc5Ydui57slueBYZ9OLsi0pKp4wOloSiPJ/HHwwlAssngyfoGtcItbZZfRg2jfOguW+hxO/NOW
voq1fMu7LV0kBcs70fg1yicwUIjQNa6VoVmD3MuZTjzXqmXuvIukS74aqePSqmFT3eZesm1tjaRY
dXe+VZ9HbNWs1YiJUttFsWL8ivfJpeQqx+jVUq/KY7uh4rOJ/O/VOTTmudYt8/Rd62Tu331D6xbe
cn+/tA6WlNvsEUM9m1b5fPavWrfa+ZuuVsuOCaLZeLHRlbeCQ27B/i5s+4v/Itwy3z7cbX6H06Dd
6Bxo2vqqUUn+bOiEEw+ygxsY/y1rWthiSXQmcfLpWCZZI8EDhCTPHYq5/7EX29HEJsXkuYSIWSBf
Kv2ZffHcz1/NdvzeZhG0wEvSN/hNVd4MOu3raf7pJbFqwWqWz+mQhlXUvsT1VaEAwzWvx9zDedMR
xNINlW9fRzvXntU0z6l7oXvavtSgDsTR8vTk/usAy2n+cegRPyCBRMZcQ71CXx2IQVg3Q1PNLymg
2FEVD6LV79JROwVLxZls9Lll9KcGKaYiKir5M8S1V8vIypAlawvxBXsnzEXrU9EXTqhMCAZOGwvO
DG9t4IyTXZNJM9rB85Ejr/LatdJz9xx5DaaXGcn3n7JaZK0VVUNVw8cQoB1iMSkOhyCWKWm2P+Lp
x0wFOIbGhBU0AqN3RZK6EbiqPLtvUi9FF6Uc75tFQWTBXliPX4/KH7a3j9+2uoRJ6hjpQie+dCjD
TTZ6mNoT+XCgfN/wxjLe5of8AcOAr4P+YWh0VaFuDtNUUZQ1mVvWS1xZ2/HF8i8sY3YGv958HeAP
S0dXyQfBEwdDqaqruYbKpDq2wvASJ6XuAsulNNh+rzX5Kozmg6DhpJpMd1+H/Pw21az3MbXVZUxC
RKhqq5F818TDP/XCvN40bXSaBsYT2YJmL+6ALW2qwd/51uAJp68/4NP1hfgc9jzg+A0K9GrDi0Wd
EnQuvRi9hK/ULn1aqCpfh/gNll+t4Q8xVpueKs8luoHSS/BsbpckPHCbO/PVeoo93R2d9tFCT/Gu
4318NxzPVlI+DaoOIgV5MfKY0KL19eMfVIwQhJ0Bhdi4qqFE5+4MxHfJglN1CJz0Ujjg0e6l23Nv
1U8cAoBTHyIvX/buRNaiUCuoab4sOR3VSSDCtDvVtraFmz+cxfIv2/qHPl6CGQqaYIwmRaPVgjRj
I5YSUWce/ZVAKrWtAfNlOSMFkKTf/13Y+EeyPv+dc9BV+ZrftfXra3vxXP5/YB+kss/+Z90eJ4zS
1/e+Qctf/x/bIP1fiKqgy8MOovIeWN7c/yPaI1r/WjRQFIp5qM+xu/yvaI+AoI/Kn8Ci0bjfyJLI
vvNv1R5B0/+lMXUNS1Z+S/2g6PMPjIP+knf5e5roKACRDUD+BREd3iXab2eJd3NSL/FXN8Rp2De6
i7myFxiil9jTtlZ9kCoHKxKP0xReFJa1EcQQBXbEP/Dy66H+btMTcqBe3o4cL7gM4exZSuir+k9B
VG+VzvLKU4yVTnyfBttuUzzWXX40zPaYp+Mx0Kejyv+W0B4xzT4WgMMVr82cMQy2Yx7upFrbjpmn
1eJG89p9HMmnbtaOwiKe5o2CTpIEnUp8ChX8U8p0kykD4Bh/U6cI3e6amxxYDQ444EvLRt9MOYyz
9NjN+GNPYOui0VMF2YtyHyHMeAtgZKuU5Varuq0attvaGLZ12W1b4QgIFiR6vR13KLRusy0afkK8
ybZ5WvB+REVL8g/aNBzGKjy8voJrPQqb6KIx6pskSa4jEHWSwA3Yby7kzjgCXz9oQnPSCv0C8G7O
vWFE3gstkF0cmp7k99vODDAmm3cVLtVJPu8T+tZoTqPaHIBX381NtavnaRen6i4W9N0pCYerFKFr
Py28ybMTS/CkGc3y2s1ycZOZCcCpZNuD4sW6fVsEwfa7koiXPqqiw60ZIywrqRvQ7aDOsyu80vE1
b09q7R8KExNJY5tibc7otfom7BIPYgBefCrgw2AbNOVWkvotGXDwYN5QGODfgp2fxDsjyXewTHZm
V+zMHM5Naw+7tukvizy7rDTlQsXPUSzceZAR1fOPiVwelfjnb4Su5InQE4Kf8Xae5cux0y7yGFgi
+vh1up9n9rHT2Ijbd4v2+q8Z/973hwf0hw1zWQkK9/ulyCWTNmVRftydyxw4xjzo415W5hMZSzvW
8Ud0H6vZ2OAx4wmF5Q1VsOFD2m+PWc8QmOHeS79BqMdV+7IzKU8V42FI3wALo0p4BZTL/2EFmI8I
9X2RYgJhL/4TfumA19kLBT7Cmdsjt2ghBlwXxcHK8CooG7cym4NQ1wfdWFC7mWtGIxBkO7zuuuai
VuKLutFYWsVJQNitT45ROhwSrG+kYa9lsJxr4Vo1jEsz1i/C0aua/iJSqq0FxjWpxWt9Nm/66jBV
+kPom4/cW7HH1XQm0egqIQjHZLoOkuF6fGpTYzuHJMaD1PGv0caMsdudsfaT+n0rZHvw+HvknnZ6
3INeTXfaLbLKMNnxHnSH7gJdfO02mfEAcetjkdX7KdZBqR17TTsEZrarJGHXlShU+5ieKvNWE/sd
SLAQ5GepdHjZMC/L0OswQhWrS3+4m/Mj4plemOyqbvTG/LXA8kO46IvhMhq1SyERLoUbaujz5GWZ
7GXFVdpE7mQKWA26WFbcpGJ6G9btqVTuJTm9VXq8UrL2Rkm16zCJr6zDDIrp2NxX91GnOFMPqrjd
WeJVC40zjzE6ibBHRHu4antPGgOvxaW0BcmcAK39abaSK6v+XlPUQzAPx7oqT61inSIQy3jAeirZ
hfK56YJjOwW3KX6i7Aq3klLcdrV/kwntzYRTo4REdyI5A45mUttvf90AJ7Ar4+YXzDsUhrcZyuNW
0Xp9lHh4Jm3EZHZNsJhatJlNxf16VWCv9PGp/XtZ8AAGdsJ5xJXJWO6L7w4IQxasJKxEcT/B7hhN
1rFfQcr4bsrdphQ8Ac1P8XvGiWHtFtu2C634ISqIo9UA6VCOl2ZvlE5zxszsVW+0LuLIFnZWNV4U
YnQl30izvtGlhM2j9BrGzUhlD0aNl1MwLKRNqyfb2TPuk9y/+qW5KQj+yczYHB791MS8rNkE2rCJ
s+/I0YBna72avKyQ5tvUnLe91+ucaJADAAWKhz7SHksDIxjWeCBq30ygm1YzwZUt4txrZRir3Ua4
wvHxex6F37Vvmt8/QJYAofQGY+p+qFq3aE1Pk4UbpZ6vm4KimNJcWJ4a4IhrHaRxduNC3ppqs/t/
hJ3Hct1YtkS/CBHwZgpvrqUTpQlCFt57fP1b7Fn35A1YNVGVyEvgnG0yc2nHFztGRJtcxYWkInTo
p8lv7+vIeSxmQeEtO/G2BNe/drvsnuYZos5nAGdPi/Y6D9pLGaQvhly6Lgpwhs9Rtv8xy/W+boSW
EtupnONNeSzg6d4ydxSOWw+Vfcqb60K6puYW8221NBcolfyiYEGTVjEUb6QtZ0XxBuSjMEn6rx5p
rwZaCnm6mC6ju9+zE17fRevxvmBY139Ij0UvL+j+4sqWrD/mgj0g15NxGhMZ0sMmNJ4+ERs6SZEE
nICWSG9jC2pxZVuXTi+8Uvj9lcS5qNAciMQ0SF0vzRB4sd+Je7Ru1L6laJtlzM0Y1ZN3qs1T1Bav
2juqjOGqL/p1SLubir50qK8yo2IrEPnqVwa6NcXzoQc5xa1SigFh017Bmyr0gfBF8BUt/5xlfzHQ
3wrVF8vaa+vNM3yyesOyCKyG2lgjeyNvQjh24WkeUdb3caMb8c5A1Xqy2Cbfv723un4vZ+xm9fYY
y+PRYow66+GRPuTVSx8cgHFnLVfiEi7LMF2M27C9LdX81nT84uxoeiHNXNK7zzEqMutVF9KXHV9B
Nqkh/IjHaHb3/pCuUIovEPiiXfHKz4KCBuuXpxlEDg2H/1YkY7F4O3JfZdBc5INeUR0kpHyXN24o
/lRZ7f7kSKPuwW/wdRGcqrz4+UzGac2UEaTEoYFd5lm9V7s9GlZQ1AK41+tSNN64sLOJZ6u/mXN1
S2vr2k3jFR8A0TZpEwlTGs6UNqZRx/0JXtcAY9DZX6d623t7pV50N7vOleCP4A43fP5rEeUVq/+T
DP4IlHYwt0NIgjxBZGqSD3MsTt/ndEw2kYT/8QI3lj2s0bTAII9ILUmAK5t4GezuqfZiNNRlfLS/
ClP02LCSR0Psabbo4ZRnSNqHaDUn3rUjUk4k7sPpnnthT1xXmafVVy1rIxPbUXrIlyrrL/qjei/P
+h0vxRsQwWctOcVVno5rX4nXbZEv+PsSXKKiTFl3RJgS7QMBdpbmMVPcBD/dpZjL6yxYV+GH+VZ/
81dSzCfPtP61lAd9UsOAafy6Nb2+dMwedkfFfSbAFXGPXgi0pHuOhXLfpM9pPmKjuRrj8EAob2uC
GqZFR4jz8hzUVyrzqOGn0PAHNhRgflq6iMccHeLKVOgXImW/bZuarNUYFpg85CVZ2i5RN3v/xtHr
SfU1Fbq4JO7XmtWolafIUIOjdBWLVxMrXaUM9gz+Ym8Esigk/1z8spRcwfDHZKRaRTaMQjkYKc8q
qCY20G1/P2SvKanQlKuExU0sA4kCc6HA5MMJKi0l2Nf0Zaw3ILAI9OcyrhZ/2Hq/PnJf9E7+yfDu
FLHBdIfH6+WNjx9WXUejCNem82dtDzDuBoprJY2nfb0DK7v5AjVpQyZlwmFd+viIyOvHkCcGW8dH
atbhMq6hrosh8fGhLAhh6Z6F/Fgz/SGpWDFhvov59uDiDylxwazPd2tVb4bB+MhZrPExF+btFNVQ
XmBwY4lyiuCYtavR7ZfKsSvTuuU4tIar9Wsxq5fZUG+NkjQ/zOpRG02wGUsipHKibFZSrMWlW4rL
xuAGkHsyS06X4gwAg70mZAdbWNUcWXVhS/ND24NZxBbOK41wXrV1loKRpoUhqMFUPJCKjLL7UUES
zTEABLxbYy6BsAJJhfxKjpRbNhix1UpRJth4vl2eGrcZLFcpY6XtnNQIJlXws3YKms7+DfgR2FD3
EN4hfGrewy4G+hmaBlkjVFvx9qnwVRtvWy1701r6efNXYZVljYW/dCmy6CW0ftjHQ28ufO5G+vk7
LVzILomRThcL53hdBPjgAwP3XXVKCMs7L7PuWhmm+nIBYdL+a8bubnxRNtY76LHH8XnGGCfeYMHb
2sSI2rpa0pueztdM5ue0C+WLBitzr5v+vpdB17eAxGeekT0gbjPQf0vlyPESwEfal/O6rud1a5Zr
b0GVWyLlZbYar9RT17zMYTOqybw1ia5PgSxE2kC2/pgMnEmK3ODBLgOkYe40wrvs9CDgAjYjG1/d
SzZkL2LpdTyfphav5JYZud9+g2ioUOuJwqV1Swhx0HbcVWZSZ2QMwBVimFW7Rqt71FmETCMymyae
dimegu1dLbugq0gNo4l6M/A3Te+lX3jKr3Pcb8N1q+XrQdZzuxpX1pvXr4hmMarVKcrmDgqYEHKQ
Pakk8vllTb+rPHTnN/M/gPTjMRV4p/rqIbxIQIvYHlv4eWb9puNVEOSv+/NvZ+xJ3mRJv//exuql
MSx256r7l3Zt5cbWgqHZHTH7oxDBQ3Emf9vP5UOPQKqJa7QXVUQwbggnkfFZlMqyvxu2Im6BdOSB
Tglw9tDKFIg0Xxz3hebcAoXriWvvWQXTtoaBwhSbvCiHcpczz6iWN1lT3wVN/pg1vxL2V/336igB
ud3jaYWN6un68tx8VGuvQ2cDlwPsm11H0zHwKunGEkj9dltRB67MH4ZxClZvIMg6uxpIKhQ9ol2P
js6Mut6MjMMexqtoVYEg746BKBWXWMx8JDK3Myq3hvxMLazlISTuzO77BHJbrzKcFAzv9hMOgHd6
2ffFVJJsB3jxfZnyRMrbmHzyQVM9gR/oiGJ1tY0OfKU5+iuWY3FK2qqNkc5HYynEAmLCfLUXUBLQ
bwI9OWMC4Z95Zz2h9YIMfuxC8dqbojPi4LL4qkQtzDv+bcph+SJQ+rT9HIJEDWW/56DdFAW2p5fa
Kg79PPuojO1NhDu4xB0xLLJ5HYv90kJ8dVTfmnrwN5x2EoY/8ZsIFwR/e5pFilqEmFRDtvjRLkrx
eFL4v2t0M01aXKvNlzlrc3EKcUeGkLbWffNO0DH6noYdX6n4Sxg5nDnD8kSurHie1Vgo1hiqQFyp
kqcUHzInnWCZYWH6iN9CralCy9gDY4BD1ADHGmF3GJU7Q5/dqmACCqNOY4iyOMRybcBaFmtmCkug
b+RnHqLdYCkqK+BBX6dMHabNGII74SE63xrdfJt3/U3Xz7c6mCRHYP6alPHIbZEOuqOU61XJ/wq1
/k7ow0friMws+rkKAR6Rm4pZTNMCoeY5bNBQbalHyim3EIpbCfNE+Xdr9Keq58/83YgmSXjZCv25
AeEerMu0z267lE5GIVFQSChj6wEJe6qH5ssWEOm9DSthsHu8ijlG71b2UgZtM12LxJl30A9VmkYl
R887FkH6tGrRnjjSAEpGY2HnsuRcld+pRuKvfjr5lLlN82Z1R7CkVgC6KTQRBOOiLgvi+4Y26Dkn
YbiIK+wWaQ7ILoDcMAb16RnTfCn39+WSKg4eNvO8wVTg0Ldv45Z5+icHSJrCqBHlm3GTxylsv9HF
y4LiEroTMFML9LemZwSnQ87SNRf2uGussHYmzQWaSmaAr22jn3/I90Y6XYUZCK19e3jisAcovAK6
S2Up/PajiIiKeZjt9xUXk/ybysqybnA18EW4VQFmYgv6YfG3qgiUQgoKxSnoLMfz2mTaZTrUK0BI
wIdfd8dJ0sjhKdlyHw+7nHmNGxeoYCeT99W5dV4FCKn9Q8n9hw5rMHWzc0nWzIorvY4VLg3N+H4e
LpC1vPL7jE41nzxRzT0u2o3UENHYkofgTKYGn0WwxU576ZQWbuhyX8SEPH7/NAr/0BGdrMnU7778
Wv7KqQozPqnfa053MgGP9MQiKOmVxA2z4M/60C+leZP5451532T50cvzyzz6tVLca9v6wcju6/As
m2jRTW9SX5qL9UPatotJnAb11L9vdWp5RBK4FSPEtDkjXLxF8BXaACELZHeH1/lPegGiYZ1WkO1x
pnfxvqxRI++hghXromdcXGoRtAmpnZd5v0MsjzCLFtLkP76d6Yr7DL8fALuadGv+tuogOby2ZSGj
tmp5bTD97r4wSuHhz1v9lo/LW4rd2vjcqMsVByM/sybdNogBIWKl7rAffBY761ycuOiyP+rTWQQr
RgM9cpLJiSYFcGxuhyUB4dtu2WI6NVkb+wdSm0uj5pdNlYNsuKd1Gp/kwlDHZrUvqqo3nkD8utca
1p2hg4aYsDK2hTc/s7GN5q6MT8OI9ZzvSSPTFefrs/SUCmfbWwGxxBoZFkhp1GlzXD+r0tYpUFOd
u8hMPeOvXMheH0/L8Ug3TNpp82bm6jsc2LgDFVbk6TdNXz5H8fzMCEY4hngvEWF26ps0Vm96070a
nAdVxShVt9uvYJ369DWSEjL8k/0PkzKcCbPLoDHpBC0G4BorJo/m7BI7EUpAG0acjNoqBhjv5Ft+
ivcxDYXZ8Du5Z47ifGhydtXEPbG6H3OeEWzi6cwzlyPc6fFFevxxiptFuWmkMd7PRb2KNdpXeKq3
wjK+mCluPVbXLFsuBubOTaSeaYIhxL54Cn+eCvb6UnaHb+BXdFzd6x4Uw+pV+uJwawmZlChcnut4
g0l5Yfwo6Et8KsSuyKQp+OKqRItTTzFGNU9rqTGaoJPe+D2yaOARGjHHk6pIZcqH8iqqjaPRlSNM
dvB8OmlrxgVHBAxIQVgeMrxH+EU7p1w+tsFu9EFu9oxHB1dh5il2wVRTpMsc2aojD0Glz9h8JJXH
UHySLPaYQjjYvgy7MmGxqvjKY5jtRf6Z1aOnCGdUWLxwuxFOYcVJMpl3QudvuMlLworw29vdnNtT
xbypVYCGogdwVGzaZrO7OvOwtDfd42m2H26P0xgyz37X5/eVVB3tAK3kiL8Kd/2rHu3FLKSL2YVj
YUVi31yPsCvHt93o3rKueJOh3hMIm6Reioiz0vqkXI2Y1Ld4J+9lWyN9NcLVxLVgeIL0ulVnMH/n
dwCe4b5lttAq4bRZAZbybfeOTYzSIvP74gd8w/nQ41HBMAtoM3O7EIzP1SzCuZzc9jzdloaiPGdH
PcKRCYKcPgprf8lrX15q4g3qVxw9rpitroQhftqDqZS5lESc43pgKkJgWcAToSGW+0MiVjZ1jGly
EDKwwiFhwOe69DDIQ7FwD/3NhOCNbdfNRgTSJGPQp5hn5Y/j7luD5RcfPCaspK5b+rDKLv6aqg9b
BqdSf1BoksXMN2ClTJRVI5D5y2vlQ/nddnKUp/ds8tXJuDVa/2IK84vJHLhIRUeifzDq8ZkyCyYh
/O6L/0qhujRZdkH6U09dPElrsuLFNj8XRb9aWnldy5958dBc6XtViteS7Aq258nioO2/9T/yk2JG
/pVXHe/Tn3qklgajCK8wyI08VNYqFNiQtFeHAsYhZ8GWB+/U3FyrI4ZCLq8rvnojyssyDllZnWOC
Kz7ZLDmpdzURpIzjGz99IyVpvyVzTsVGiH2YT9OlE7OLmU7JYWhxLTNX/BrOZUvEcx7iGA2kSPdw
Lv4R/GHnnTMUX/c6pfcL+ltZ/z4I1XWVszsBD49B+4QmbIOyD3PmLXxX0Xl00ca8ZV/u2En8/n1G
fnhnfBEUxx99Md9b6iiTvYEltE/dyp8E/DzmMXtos2sVH4vRP6ek9IyVmUgNBNyYXscAbEJodlUk
zCzljSkq1DValDXquwV0OglpINkIMumcaWrclLQVac2C9jR87fufqmwY3+yXFQbqKedJ6liPfhV9
Nf/O4ZOseZ0MpRWnnmzNz9FaH52w3Ju14YML2i/G8uDhprKFmhMchsg6u0b2wRzj/xum/7eA5z+z
dLo4MkAU3GF4qP5nxdRyMK/n3uyRlP8o9nunnpdN7m7K8ZhZHH2tk3qVC11ITkm6kJ6wkOwjsAlM
9RBxChvCgplyE6lrGa0QvlmN0Vban3ypSxFqnRBinw+PnrCeipFvOobdUYRsfwMiovQhWsTMm473
eezDioqq4rzda5EBfc0cX/V7v7JwYhrXdTv9gS2GnC6JmNaXVJcvhVhdhVm8GpCFeurMmtSaUnyk
qgJduvNl2s1eSLS1jU+mTWsIOUvYPsZjed87nmXptZfeRaiJm7Y+2pOT89HznVrexGRMbnE6zb2n
ecOC92kFqdV7ci56g0v44awkIqUd/sy4IxplAPdVs00pO387HxtkL1k7/SzDNCKlfkedTDJ28J3Q
kFaLJ12P+9mMy8WMN4bzCC7EFuj2V8P1lpqk3ZUTMM7+WZvWHUEvqWitkxXW5TzZlXW2Q7Q7A9eK
BbMKV7YzXL2tPWOZPKVUPDUx4dA3euurCgkQ/wEOWr7BQnlhobzpbI0ZypE4VAC8VWTDJ7VrJii8
forTyQ20MZBZqH7J9rDaQK2rQNdM30wV/6QG4TMx5udeVg8yQ0lIMqJywv77ot5ECVC4RhhjrvnA
sHYqY8n4/8zweOz+eyMKbkFFQKITBGNA/4Dv89+rn4PUsta0ditSlDxaqNi7whWfla29jYTo9Nfj
iMxzBV1u3UXIjUB01zk44RGfYhk27KkXb5HbsODxlWohnJYyOv2ey5nw4qDncm6JYE3nS8PFbNGJ
m20OpwrZAKq6XQo17e8uAvbhEZ4nLdB1mhVxcKXsdsKvHAYkrfBrq9Ur1MKrW2cTj5iP4gvIFe70
SsZ805JFni4lbetKmLB6JtLc3CAF/03Njik4Ux5+Q+DwxneVI7nfafzaMZx64s2yIzR+jTkDvqdi
bVetFq6lzPFreqPM79tkKUfP3Q3vaRb39XKZC6CzfWymdbxYpOukcrQybt00fnDl21aQC5c2oTU6
xtIk1IaKrnhaOXuVlkM1lVzAYwTVqXabNFDEWj8tvA5WsHjO3kAdBADYh3MqTup/BnRIIP1FPb9q
7lLhOqWc3si8gNdMFI4vTIqPk9EnassHdfrRzU1I2B4Fzhi2G9VbkAtryMKPKgU29V9jH8K6qcP+
a3qiTDdzcZA0vre68Va/mNt0p8y9McaBL51IrXEZicxYLDFmfBsZC0zQeCxeR30N1r67nvJ6a8f9
ng/bI28RYhBCAh45HMr1peBtoj4hSEXaiLmIdO0qrKptzue7ckwffSs+Rzk5kgz9BclLXJbEJQlT
QAxPwIwmqNMi4IRLydTK37Xvpl4/R2F8kMKhyTTpjPQmFWVGcbHYvPKLcDTNDOXr/F3OJJeaZu43
dyzb/2dLirYfN/H/viz4RbEBQeGCt4VQ83/2pIR/zPWMeD7KDK4pIwuNUQvnYY4grC2Uaxq3L8oZ
Rf9VRqKxRG533Iv1nUylj6M+r/2o3TaGPl9SkfEtg+NdfqNVuSjng4G9Ayn2cohWmPFfoupi0NBw
pgUs8cgZttEWfNKOKOxNj5LDgm5fs1aP7XD6LH72Zu3zi193LZS5RcQziwpuEIJFI946JlHcKqzy
jCNpl1gVLkeFzIbNBukeTYIK8AhaytRsJuyFngGRsqdYu4eAwlt46CHw+dnP6WyJkuxdeSzcjZiu
Qub7G5cY6xnin8xaP0vqpmkgbUS55KZ00dbj0k7dxbK1zt47fI0VAtUm1MT+lUCql6XXHmLhtKzs
6v7wTL3z9PViUFxameh21IYrh3HOEky8rrzwyzlGW5PxoZxfSTV27V/xhcQmQPF18xeWD2JKD29B
T59QxQgsjpXKmxUO9J9IWzrd38b9CfH0sY/5PW23K4GApuy2++T24od1/pNX0R1a4pw7dp774mlw
zU5mrJZjaW0iHHUsWAALitZVJ3JON185aUBl8iB2wRebOUjrOTDz7Vo/MAHeNeYCJDSyB2UzuUZT
f7I/1iK5TMOKAdxk3/UiVMcyLrvqDq9P7sJs5yDNZsauVlSfXciohbTKeMkLhE1jwmpoz78RIviN
uJhgK7lNc+Gj+ttlfxucSmtPpEsnOZo1vOnD8LoOxYv83eox4ud0yEcdAjwNpq4OVFd+TJLpqH9W
EmeJWyPr9Uz3a3l2l6koEyS+atxzO5o/z2i3JMf8qR0ncosOnqMesBMPRyZ14rJE7fF3KNnBSW3c
cXEcViKYA1mDZ1K/9ot6QdhymN1bRXuDtTBcv+mz5ZzE780i7lZ1Be4mXnF3+Vup+FrKFMsUAxOH
IYzOk42hTEmqm0VU+5ZW3ATG5iIQ36FSfMtM71/bC23xCUu0VXIGdf3NmIaP6dr8EBZYQhaeNG1l
z6iQMn+VtdXvcoL2Mj3aNwzYq2c21pVBUryjoCbC0q7V7EL6WFLqrAd/oUxZlNAE737IPXVFHv7t
BPqOWvDncIFmqTAhTJenAP0SijH/FyvKmjYJeq/J39Vew3BaOPuJysF+bFab6KZ6mfL3gU6YXCTg
779+n89+x0PBH5V6Vt1tlBuuNurB8Zt5HKORQYWf/n40R5w2HTcH2SrbHPcDw9E1YJXU084WteHh
BGEV31FUZN4mcNvwWDd0djs9PnMa50CWpC7X7FpKlM6ZSXnGZLpuxw8sJB/Xk+EHINqVAfrSpvZu
/trTu6la4Ez/kS3fFuVzr5RHGuxuNTEWLLa4fzs+pHzlgYKtKlm+Nnvc5t5w9KzuMl/fJPQqPRkc
W7eF2sKVbUrRRI3fx8d+9acVrRlb78r4tm9FJJAHdCiE9Q6AQGan3mz0Q+nPriWRrnKNxaO57TPD
lm9Imhnpt7xtik+wXEDm0EfJjCP1ZhQVTtlUD1Us7923rHqyxJyYfStX7U+Hj7r0KpNwfPT7jDPr
2f3TJNpbZZebsxDz5PFvngFVi8/vpTN8+RvlgYVH8hWBmwb0gM3sZcu/gUJNiVAXunnwkTNfWFhO
D4TSBoRTGmkIBv3eW39FowjBk5705qPTLf64LC6nkzWhqmS6nqgKwXy2kP7mZ5VHZxh5jt8qQsBN
qiiua5GZCNuUiX3VBM1ssTeHsDuS5UyPUbImY2Zy52p6EFfA09FquBSE41X/T5Tg/DQYz1eH8aIq
w4sGfvxXO6lxHWiPfQ1lxiCpMod5X4Uqczcp/90eqzOvht9Miy9Pqdez4rrBE3Y7KzkQ8+2t23n9
71rfb9KdYNpQv27QutycwY5lBIbcuBKjQ4Ic/BrKgvJHh3wsm7OfXnnTM9jc4tuncuje5H18/QuM
lK8TNZdZNxV264Toa8loVvop0CWm2//I1+Wy4wjjRGUeJTIuYGrfBtp6Nbj4SjvM1SI6ldJNFeWd
5LwXaqCrUMwvqkbaEkviKt9fhUV5Fdwa4Kvw+KcW1cVqT3sZzHcr0ksjaAm6Y3YT7NMQDN+6k57a
onF1hkSZ7kPyZwHRuB/2dlT2M0MFg+YoWg2T1j4PjxdUGK3TMU9dbTcpFTnqXRbZDH5z+VW+uVb+
KL6VjiS21x2bhKjY+2MBLj3ZVjjFu6U7a/fMLxb73Ew6XHlA10Iut/baTwZ5YCeVhOmZXMDavU5X
t1f7QE+7d8KbP6RJTGortbM++4Zf+4Ms4I9SuGtroqyvZMJdq/GXuLPLckekrbaIl7kgg9ms/loY
IkWZ36d019XpOYysg/feUzHll+hnLVs1F2RWjDD5k+e6BoZJNZ8mpYncNRsey1neh1O5zq2zknW9
66O9CJrHL9tQ3KP8lP4wJnXK6rRX6wWlUM9IUIC80//IOjef7oK/f9/1C31WVKd/SL5zz/6H1b6n
vCMyfCUac842oNGbxOLqthBm1ZJ4yYol7V+5dbVCoQZluNeBAHZzgzjLX6Y3aL2vTzeRef/eiX66
/xK0nOLGlhAg9QST/jPqn9bqhIJcxOeDt5I8v/YQPPll5qDp0MogOyYD/M9ElnP12dOGNcZbe4go
PjqeWPYd8ro7tI+0RKIYI30o1ECxmetU2+8c6RXzbeZnmug389/lmENjf5yLZwmgdtbXdhxA4aw4
c5Bb3tfMTRem0sVFGL2DRfpyokiiBOryF1P1mbgxnhM5HsSenh+F4+e6cQBkCzWCetWH+jZ8zFb9
3TCH74uUfsrLi3LssaWSEByYTfkKXOlla1lYleq9y+YbSycUv3OJ4mPXE47n43DZKKlUSu6Q2Sok
ZjWpkjPKOKQjv2u5k+c/jVZTlvOSVEvYl5lzjh3vaaBSi0ok9qZ+eTYPsMSZVDpK2Po5VPvlx0Jp
yDHTu7PwdrwfXbLnriD4aL5ZLhxedobtceMw606RTY09MktEczCiOag7k/V3H+0+Ietl/j5zf+YX
QzBsPWXR9gsJo30eWiBr/SNDH2ESDS1Omc2Y6GY1l62f47yD4SYKCZTvKxmJQix9iOrOx+4WqlOQ
6J0CZRSW+bJ/7JVxGdaO9M49KbKa0aWHNisfkExJe3ACad9K+QLzOttAmqngTCvijolrPRC64LRs
5OAc2nCuyLVcP4gGjFPtTCpXBdNZD0k2Vpe9vulmE+DitRvEvdqkMM4CmmHU4Wz2YZPOZNFv4Tq8
l1XwTy7YRQwLyzA5yXeHpkliCieor0su3Yg05ljR67u29/e8+jCk/c3oLv2qvTRK54gK8l2Gvxvi
v+9C6YbLTq6mySW8q1G/hZmfCeLlbM9Ldt/C82QGpBSR+lUvtnp45HK4zlNIOJ6d7SqbHxNyyYr4
oaewsFBkDhQWKh3tn61D4IizZOjyeM8/UpSaQsrjgVqb84KeLm13V4pEfjWlw8kDpilYqiJsQZXI
q0AMphKVna38KaicFkRXWup+dW65MriljPWYcfBXD/LRIQ+e2ZYqqDW9/ZFT0Vgh/4FZG9Ep+nO1
x7mkMx9PNJDjaFTF9qYfYS2542+KBaVlWAPTQvT/TLl/oKpRxtRZv/cTN7ROgsDxKRit02ylLb60
EjHeJ1xhKSKHvuYm3EZUQMq9YvDsWPoFDVtK5O2IaqcHcENOc3i2rI9/GW5lpO6ecfoh4X6Tmhf9
AHmORi61EEE7+fBD5X9Vmkh+WDbm/M2a9Cq3jXtyKH4MVDbMyU1imVkO5hZyqPVrrq+Y/2rysPko
O8tFE2h4TMwJtrTLGrGNA97e5uOp1hPBXJwVEZNGUZYSQaZCmIP+kwt7y98Ka72JXYrK9rclurre
+LKaHM0f08oCZOzB1KICwIag9U+hNUNdejMFFkMFTfloG3di643InF7KyVv76+fiKOJEBqqGXKgN
yM8NJo/Gl7327GvZGGdaktdm6CrTQIJN7a79M9NEBCr5S3v4Zu+c8+AbOEkGRhcts7yaNwKZj7R/
GzbDGeot0Pmq1CMQ+So3lsbtFlBXmIRuEplxEpWvmdU902n2TDYCcqxbTZxaerRRZCM5+9FXrBhW
yeN31HUrfj43Vfm7frYXaNJJIR8J8fBJ3naXgQnzUy6j9jIfvhzXxpwoo5iQ30tfbio4WlIcFvpG
9uyO+rTTgq/w8XI7nG2Ceb3zzXFk6MkxjnxT1OHsguWryXnGqdNNLLkOatR/PTnHamF9YT/CpahD
XW3DQaOkHZxP7RP0C3HZMsLCJkCoU5iHqzST01hIzkmGPlp7XbanKHWvCJberKX8mARnvHbZ5bWj
GU/SWfAnOvJkNB6DVRAo4sx0i7OZxs16m0dUBDX6ZNV2zKzDq9A89eT/iDqv5UahbYt+EVVsMq8g
JEDRsW2/UO3Q5Jz5+jvkc+rch1bLkiwrwN5rzTWDgDv10YrZHWAutazsMjRm5pijMzUR1Rgl2A9U
IeYIU8BU1+5Nr2I8kXj13F3/oftszIOEaX+XEptwMI3E72FjWFPts5j67HbpTo/aXXNuV5wgy0+V
yjxnKjpIv91zKMMv1mCXatPEqLIMzCCfOGtU/baDUqEyGIXQDIUjS9dDXo2HsmgOq1U5Q8riL/bS
uDx3y8GAp+XuysY8MxOQiwRH28VP7Ahpz3iQzb38OFWk/PYklXfZwe4UqB1eY2yHiINJOfjYGMsg
i0gZkvR14YS30h66v+S1poP31F5fairhfx3W2wmrEWbmXtR+duuCENgxzr1cHJU4OxVQRFeAlOiM
loQVTrRv+VjfuyD3GNm36etbFqZT3lePYZe1BeAJX9e52bUr01/620b3dwqEcDo6qGnqpJ93AlbJ
ZEbHZYpC+wRvEF6WwK3DYWc4KI8SHfzoAM/sAekoTxZL83JKlJbmmwf11kgRScZAE3sSELtqXUWm
BOn4V9JbaAvT4zja15jp6Z6JTzb4RXBkOPRbtUagDSk9CFM7hZkmLNkd8ZeeyZs3zhWdRwsglCzZ
vqSsZxN2YdhnSJdGCHuQuQ9KSGVQbNZp1Otzlo1nQL+z+paV/XMDzHBh2fSU+mhPpb+/T2nbsXxM
Kgj5EYnW+gCUeEoKAGU3UyVfeUwU9t2yZiubD609O2YX5smAnkhAfcTpaACk+ZjdKt9r7R4plLqG
uZSeuq49qzSFeX9MU2gheXXTeccmI5d0e1Bm3A/j936o34e4fO8j+W2Bto65L/GyBJX4WSn7Q9BJ
lD1ydACuPLRteRgoyz7FiczKwxVhzM3Uc1eqPlSRHxv1Bj1XmTICvzJ6dTvYlX1F5Id0lDipTX3F
FHpyRSlCNE9qFB1mhrhTaviWC7fm9Vvk+WXVh5PSrbDmobi3b+AI8BTHPfVPPO1nl3APwIFVVQ+K
NkItGby+BOUe1jPkAmzpj1PTn+R8PqqVFtJvSnAlWKUAeii/O0Ywcs3yiYgAyR9UTbHR2ZWOtG7s
tRTRJ+0j6qDCOK8dkxiJP9V3nxyOpKn1HHQjpu5yeFzY5OoW0Fbdy5eJJ2Dr1hN5l8JFHWOiuaCl
Du79GKS2VZ8WGsOsTvYJOLbE0HkNlQM0/WBLirDbkfniqilh0qvzNrAxbF8iMKH+1D59TsJ2wdAF
k6eJYZH61O3yP0n5mGWeMZg+CJPeR2EjG0cr6c+SP4cZzaQ6ItSbztDbjkUXqIa0r1QiNcritrp8
SMPMOaqSudT40Y/ekxEAcqB99NIpjvUwNUCyu+yRAMun5U1/muLqZknWQc8yV5+sx1mxnvjg6+I2
xNtN/5IBddpAnQlnZK9SzF1aw3rfRmfZoaR5nIzq0WjFQ1kkD9pS3ERSXM29VsznatVPy/OwHbW/
nBOy5aJBwTAdfmEfhzbm7+kWbJGGUkO9DsIK9GwOikYON8U46s5OXKvhwPdUxfre9tdtQiQ4B5aY
AGT6Y6Q2fPEwxRSYFbJ2ntT2sr1FcQwUpTxy6CuV+dKt9ksWsXfBSWOMHmgh0HCyjhc7ka/j5kpF
4mv4ni+qcujbGZTEV/fTAjcNmKeqzX1kEesL86ZDobkgVyAwx4Nww/ws2p6tBiwNj/q0l45Fap1w
GjqrGoZrSu7kC6ou95nuZqmfZoCVY5ZBEbGmfY9QU5R8h58rwpmhRUCzFOig2sNe+POPWLtrUY0P
9hw9yIiqNh/J/lOCXKxGb1itp141j7ry13i3YO/k4mgiPcxsPexgTRimEhhLGtTR90S5Rdt9iKBT
GcV5cKzpOYFuoZOA+yKj48BENBCSQKLGMCqA0HHoGTggMgddB7+xd1U3YXlQ7EoD3BK4HPDAUd5/
WnSB0S5DGatnDxXLGtVVMRjX3EUgV25Ah8FhWuF+Zg+xUPZr8lpzUubJ6/pu0EB3vir/FRiqEGHg
Db610yQEt0azV/Gwb1idFQn22Oho3+uwU+hSV2kOFJhAxujHWnWYBmppZmWgT3p567XtULer21At
6ws1xGwwp1p3q3gtVgcNcNuG2uhHVNRSxlSi5Mw+kyUFfZjP0mUl82emvwqzBxOk9xGiAmyIo806
GrUkY9GJRp6WiLOifsdWIKOpAgKFR85hf+yr6tZAAjExglyNRwvz3Yl8BYoZkyCJbKO/6PzFrsFf
y1A8MP2ts0ActCdj4Hm3yl8GBlwFxtyQPYBmReYbQEJk5GwwfCEB67DZ1Gv1bwI0yl7H92jqPEG+
ivkiredtXtztYTWxwwmh5UuqP3K6nBUSb3B2+KnSDW3lctWeNnP2ZpNVGL9sSIoJ2WXwjWsY6Dmg
k6i/rYhJfd6AUZA40XFOukCxVTzuaYJdYtivUD927ZJ5Il+v8Xf8neX6rR6rW8HQp6nlyyV9r5Yy
YDTstLXltHHur+py0BF2LH6fo2yKLUonLQgpoI09bekYIEOsGngSzDnHsF2VQMeQ3tQpSiFcaDD+
IyRkrQXh7k9dKU+d1Tyng/6cEX5RNnqgvcnjemLYt83qvlHKU6JZR+kwnnJb8aMeJhmoooHwus3+
wrFxO8atg0H0j1D3nTNp6X5RVG9Ojnmue7aankci3GKIaYaED8tVhWQ+x3JgdXVAG8VhasaOvMpQ
o4x9eibW5jC1xl4Lkl2Nem3oJiqu8bGs41v9sqnWa3R7rJj2SWgdoAunrRMhi32bjiQqvZLUNdXR
A/XGLevKc2J+lPJ6TmN3/IjAT9aX8UNu44fS0LEeaj/aMgtNaw77w4i6RpO7IwOh5inJpN3a0vU5
i75540+152oXxScxcmzr2mVNIVheN2AGI1AFeAH/OnkIo9vUkY+qTyfJULjFGZDApUjgGoQAkM1C
DeCPXnHKkiD7LBn3oR0rneGYQPoe6bwJgkEdbkW+xlRAYblZ5MH/ISgqbSsHXS1PH8xDEXBuB2L4
1xyVjvAa+59EjohxX8x7Xuvf7I8OnpHiGSlG6JvTKl/ixjqppHBBIiuYbc8nI5LPCqPEunYYGnRd
eRKHxpdv+iUFFlMlzYnn+AIL8l1u7mvpuJcD5btgKkDsJSUOG3bDp3RdLfl8Km3KfjeuHTznpmP7
tWl8msLRz7JkBmMnE/Y1H5t/djIjtzu9f9U6X2qregX0jAw9ZxTvHGH3t/VrYUi4wGbmTF2vNlkb
GXCmLsOWhzJEnppW7HOLMA3dxS4tJB8hXIyfCYGQ5mbScibGaHPp/5jyOUlyrKLs0qrANLSgSOXA
si59S0VIWNBenZwurnbK3wyHALm64bNRz27bTLuMCUtGPjsNGaW+vKGW/BgYLZOJgqw1TB3ktOVR
ku3jcwkflEy6vN0ZcxdgChXcd6cxtcP2E/daAopx0T22uAII7VLDcIcpODRd0CKr3kwpMCPSC977
Pxbgsf7epMOzxvGfLtgf6sPD2hlXqG6kaLg1FABIXpuLFB6nOh+Mrv3Mp58Ye+qk8epPWrEogsir
XSv0GHdBMLFEh6iDUPzNgq6V0GOws14yR7KYDMHwsQ9rmbuGvTPoFwkSrx5jDTD30PvmrZOqCwA/
EZ8H7kpemjzfE1tEfe8wjW/bgw8Ig9+OR4rWuddSVw+wQSEmadTPqTaD1TB+pYB1YZzvyW9Yj/32
JX/izlYmMLvX4nVGlSfnu06V/VIgsHMsIJLsYvH2NuVEFrJnAqKQ6XQqp+0YU2JW2UtRtU8rFWVG
uLSr7zqB//swOelnmm17WDN9nB+i6A0AJFeiM2tmh9D5XvDTjjF56LV5Rx0f5f8iWDrn1otwUqjt
9j4UObcNPLP6cSgfMXEg4rC7gsoj2WCgmbiJQdKb7ujQuPtaPZlYPKfmA5SXx+LEpHl6E0b0hJfp
KknPRm6+kIpqz6OfNYsv+Fcqq9/X/6zyPh1HHwsEkdmdb5mV3/9t1gX7iOYADfmAHf1eAUeSEaKS
bkZl8bnATBanTkEQGMk8aw9QSnNctTtpRr1YmbsKolHvzgdGkqqindR2emyi8lmulhc6klQ395IJ
X0Ylvg6JxsKZ57U/xRr5BvSK2nBhYgxODL0aNyY3e9In+4gwYBvKXY3iAE1A177mH5I+Y0iBrBbn
m1hcYi+f88ukHyLpEXt6R567o5j+6b3lEYXhqAvpSQ5DT16EXmuv/Qtz/2Rm2e4QmRHMGE4VyKJy
Uo/jx7AM5/ls/0lb6VArvd88jQ8ZB7Thri0HvrV5moJel4013U93WwlUP8mEVh8xHZypDDp7Xinn
bBcQURk+WulNKURJIcLh3bTUIVSxO7vDRuQkaZ3tLuaEaFVBudqn+n4qcjemGrKWzXJj2yIbTF9P
o8FyphgkI5uBEJriDg1aVoFSbUBKI8d704zhl9UqPnnqlyy/GtFe60IF4EYfGKtVGDGAr60Fqsjk
a5FfSqR8+vAjZ5+ECW3ps7p+1tarDFWnit8Tiz1+YZgD79NO9qrpDPhRL6wV5GM2YWSaBJp1JiGo
5QzKtwC8Yt8OQQqqfAdRYkPKmabBqGCPgItWKzsZjl4JCaSmthuqe2WdCCDzbB4Otm7GbpNOkLjb
0ALiYjmpjTTspTFUs4ccPWqZ1EQGDaHFjHEQ2xOF/J7685BMq+3PMoCtWZHgdleN6fcLJLnMHqV6
p9a1P8nz07LZT3KLmysShskm00oT5wGlpLSgGkfhK8MHT5vulIv1hhdatVNV4PZNNd+FtvC3tCLu
sQpJJehVKA2qwsXD6EywD7Qvfd8SJBaTfCpL9IIpxKaoRpxb7FNFJTeGAZlJyqldfbUxMiXqA87c
dWnhnTNuqOQJK5JQWgN6cngHEZr2TZkzei4tXqgj77qPcXYFzsclSFoHHXRdtOZp0pntNGknvAaU
dy/Wc2JdMgOvihmzt0ka/3sh33+MmrVhfQzbMVjJzXJTS99t/aVCUV939Skmw+asCHsMV2ala764
LGDNMZHhMjQY4SocK6JWPqBueymNpF6bYSQWM/y9JpmgR4ONepPiwSy8IYf7JArXjppbXRuXyhxu
mlKdhRadh5FQXbvdF1GE3ry4jgN0c1lK+vD3wjQz/HiyUIKitfVhuw3duUIjeYZohLSksqFhl7Pf
gxWQwmqrXorVian1boNiZ5j7FJYx6G7xblt/MOpi+Nqi70qJcpXJNHUKNRrCsuiqnRhyvgtMHzdU
MIhyt4vJo8laeIxiAuc1XtpdRpJmaE3MjsDPydhq7EHYx5dK3ddgH4xW7gJwiKMo1x81bboSMPxV
lN9lZH5q4/MIEaXo5G+7bX9kMCCzeU3KBVuVNHYSljUhYFwchiR6w+k1mLvu9Z4wG4ns3OvWqbkH
r9GyqrBWJ3Rb47+EnXixkBJXw16+KVJDmNvOdOF1G/hwmvrOySU0VnRrgHtPwrI9Sh5ia9kdpBfT
rL4SuX2jE1I3dCWbYf/No/5fQkJaZv0kKnqJajKCOsYEbyOZFf1pe8wH86+cSQ9xks50CsZuFqD+
+vakVtMRmRWHipK6mvoVdwynx1ieQEnKV/hKAvNYIy455Ytb14LhCt1lHmLPGfqUBvLVXXSVtfee
Hp9lk7z52V5JJhPUEWl0NToI9liRvPWJJu2mAR1+ZdI7EJEuIuI01XQqjmvLNE5psdYZ43SX21bs
zMlMOlqVHaWEizGN0qPIgE9xJBDDiqXA/+4Ty8Si1tTNrs+KxxUl9p4d3Sv9TcajiLqWOOe/BPVh
GTUCE622Rumkozi7/zRaVRdKrMVwqCJZY8w0Ag4rif60LoO/CqohQ4/xSetv0YhecylaJIBShjfU
6qVEjfrGipqwG8gRUTiu0n5lCnX/MZWjc6WzpmwD6LmlW5D30aTH9PW1JOpQGdVztpASYLWDVxcl
Ez79/nv/uWrmy+AkjMxSKBTG1ISZEWe7sub4/X323wsdtZIzQ8Um1m6rwt+LorCqEGMotm1IwZSu
LYLQ+0Vu79posIL/f6g9TW6zpLJf3X/n9/YtZtWZoG79Ps1aqbpv6RKqIZ6+KGcbCPe+DRVjGvw+
6e8dSCJZrjSKgP+9in7rXFGssh/XIB6DPdowhPUy3LYxRwDBhtunPOP9dUXNUPgm7ZXOyyDHoIa+
PbCg+hqpTEKUVajeL8hbK0PLwHqpMqAY3h9l1EO2MwhRpey5tLK5BL8P6g3KUzzZ//N7v382Lr8H
gdTq9/7fp2tSk78omCf+3mZuEhvbysGHPU0FX5po7knvEygj/O0lYziad69yuTDuhq6DmOrDbsF5
qXGS6RZlt7W+i4TVwzb96zXziNC5SN/h177k0vwi09mPWCHRZGO/dJNk61Xyxmh+/dHT64QQ2soZ
6BRvGyN5M++unQ7LiICatjqNS2hoBJsO9YYSlbNdU89lND1AqmJG0LqIMcueUDftkkDDoBilm5/O
2ViFq/qEw4QRQ3V6sBtvxb5FQbKNY1M0+fb8PbNSo2/I1lMj0vOmf+TrgQOaFblzNby7iux1A57Y
3oZPHp1ccXJ6WZaUuEg8QsRTvxS7THKldZ3dPrF2wcjMZZ17KFaz/FXlDHoYalFc58+rPZ0wW3xd
Bo2xFnQgysHWIGld9eP8Esf/+kocq2bbGwn+QmMervy/DXAy1i8jTXn6b+JzrkWHFUN2+4XOdMSs
Q/448YGJuPEk46G2qgvRHDvZ/lfT3cKfPfQ6LgAKy0hG4q3R+nqLbqQ8IiVEdX7ZOLPWXHrITDRA
OaZBVHORwbgqPUgNsZ1oirNDWuWE2vfHGjqL5ZBfDDSR+B1KB5N/Vg5hu9IA1b7nu/1LpO/T7/kE
9ewF1x/U9Mpj30o3vT6ASaFtWp2kbB6SkmnuCp4XDU+SbYPnYebPY7IOTnSHa10U7TfYWL2xoJZ3
6/SkQ1hKpFNtGrBHcX/qPhPmxl2cHMY382WOPhT5lZxaN2dNZ9AIws355LLOwRbaEncUJw2UrHBJ
fqzzyR31z60pT1EFDi9MWuXoFLVB32fnfHSTBMQVJyB7KB5rilSrDYwCm3J9PEH08rI1C0tSTQXU
v2I/8r4KIR2imAbfvgIb1Le4UV1J012pfyxW3VNy3FKignXDgVfmFBZWm66O0483LB+duu42OvUC
eKtHRaFafDcnRnx987Dl4sDLSnubAjuGp8LUlujynjfIs7f2NUI/L9ucESnkntHFO8WrwBlpfVhK
do4J+03JPiHjT+Xglv1V1vpDQ9eV9mChELrGYEw7ALz42mR+Yf9RSYRS0YLsSxDrjUx7Rv+Q31qn
G19WZsaSMoWq/YchxliwbN9TUkGx0ErTTWnMEVa7cFp0xWnzLBYqkPWqiFfPWi5Vib6Cuu6BUsZ+
KSY7yGMpUK7quh63fDj1uzQDSDCof5FUN69dXVxQLTBae0mM0t3ob0YVgKx675c/s4ky8K+Snda3
vgvMkkBsQVKxi94hjGI4EESJ6B30DU5yefVToKAdZmS+XV+Iv3JL+aYtf8zJ2rUnAdVSgohwlIfE
G8kCMfrZ0TN0p8q/iujphm+nWq+6wZHFImvVFtkdI5+6+mB0mjfhMKyywVYXu/hBAh1VTsOMXy88
AGa4PqENZUCoV9A3vJ3YtxBp5waNA5zwPnMc4Kk83U5jLI6si67x3bXkYjF5lSNOY0YpjUOwnjeM
/VPXeHOvsdUxAFiSL0tq90rGF6WQs54x9VghtUBKkAvWP1aovKI7+9CCvoAQlT9UU3XtCSNeY4ZM
QA1xC0X6KqmBFIEcEnOKgiGenyccJDD+OaAec1j2VmTE7R8bDcScHSNpRiyGdwwhOHBYlgzjpHar
902iHMwUkpKYjb2KaUm/7hrxaY9GHSRjhJsau8UsXlY7uc7S42aEuRCvLZPj3npAcvpg6be+LEj4
pEsgtVm/Kpq5j8ton8Jecer1PUlOSkTeHpZQqnFopGelOEpFG0jG9IyRoZdA5dHU/Kyk7IG4T0fP
S8PX300IJlDY6qZvGWmAyVRWPihR/Vyqy/P2R7rTMnjjts/g/Zwkxq1icm+pEulr7Umqibq2o+JB
SmLmk4gFZebUxMlzgBVPadmcKhr9c1I+1HFgSclRkuQLefO74pqu8U1GwQzZXTMFefLAWGFeQZaO
T23xtZY6SnMOi3ShbNafbKV8ruHAS1TQkTjkOePbV2muwqmdPi2Q3ZiQT+0gjdkREnAoijeAiLvG
uw6luKFMNncdgFc5zN50/xkt2TnFMaCVi6tmWUErJC++/58sQTP+s+0dIohzguBHhqpdU2mkz4wa
EtjGWH9MzMJlqlQbli+18Z+V4WQcewoONzbKEyQ3ih4suvDbkj0a1h4rbSogdttIb6P1IOCVraDU
8bA6yxB8GnrtKeJj7MGIaJwKKB2AgPgsXZJlRFrAm9tep/LULhNAknbEOiQ2AEqYOK96kHemz5zd
x7spYJqLSTGNdzzZB4p7K0ZmCYntlJXXTXFlUO1GPecUTKyIq4WXZUrA8KHQT5aF9hdErb3mVu3M
3c8wTsAfEhH2FEBoD9Qd+6UnwazOT30VnbUwad6xRgTLyBxLPKMIwa7bmay/GmviaP+xl8yXNJyV
MP+Dvs0gx7JYPF9kAqF1xlPl+4DP2Z1DhYhuTc4qor9ceDas4En7WhWoGV+R+aRpx551o2PRXN1V
IguUWClFYRJhPlVtEE0Q5NT4GqOykDs/VTH7gnlo/+RonJXJdvu1ZuN9UIOBcOW2v0TW4q7KdW3W
oF39Rv0SJKKnfEMoliA1lHfiBN0+GnbH7CtvQdonsS9E1qHFQKBC1dd7tL/U5X9jyea+w4QvkGHG
D4JprcmHo/P9k7y+OtK1ghQlcHdpIZpRhE2OFhNKB5BarUj72O5mltEGVlHmL2/s3vFfEXtd1rvy
Ap+cdVUkkg93o23V07xQs40K7KXBXcsEVs0xwztFas4yMvE5+pPkaTj+y5an+q4z8VRCnm3lFVGZ
wPFAUzR0x7vly+TXh+rd4GYcqwuG57dFMfhwsWeDsnLtBkKB2UcXrFkhdbK6YuXkCPusNR2c30dQ
r5R9ttqE22MaOmq7O4WqUE4DYDVr3ijeF/VbVwfUWro7M8Ed6+9VvHfKa0SAJghITsLqV29AKBLh
ltd7RqCKCVUZZ/oKzgQG16nl1uJdZgmucWA91h0AN51cBjMdHzBj9u7fv1J/Lfpn299k7bjNnacb
L7PMHwy24nFpTIbRn4U4KXZ6UjuygSEE80tWq7jjCuaCj9i7hR/lSjubfhZ8xdN7+pkjrkF0g59q
f8jUy1Suu1qnnWh2ON+lLMG5aykMNpOZ3YfCjtH07DIfUsDLKE5rlQwwdg4ZmrWVUo2raLdHF4cE
lf3Ghh5kmm49a67FCIaRTOcUA3WBDfl6yViTf5oKTx7b2sliA+3AngSevlni9ST6x4GqVZKwm8Qd
FzDdZtPKMZmyomMcq7shIq4batGsdzsdnwOh6g7B1MceI5v+ODcYGSR0lp5AdwwH2cYOuK9auB+L
S5EIqReNdgtrOtdN9IEFn+hz3y1AczEk8H1ufGQDdhhlxon2UyGkvT8+gY+pbJ5twxeINFjhGEcs
GCE3lofPX5Dyr+Dk6xlhS74+cMTVUE7bMOKZLP7dHWvw2IG7Wpb4m0C7XSZvAMMoUEIo1nNdcpLg
NFE0L01s+xKiD0aVqdMNw96y9hXOPYoRZmriK6p92MxTBgd0GK5zqu4KFQHBSG0U7eQeP9rYlzF+
1EAHrexBSZ8Nb46ONpP058ycUdb7YqMATTpIKV4OHiuNPm3BNMqMejyNwSHjhqS1Dk39YuKisFIr
auYzXL0YbVvWxbjswJKkZJwl/A5o8htXUr7y4o0eft/jP9nLCMXTa43kAnJ8UAzv8jwwJRCM5nfy
QOA3h+eCaL/Tb6WCqKNAdrWcrAW/3J7YFwtLPlyHkjGQIZRLMtzB7tAxcWubg9JnYartVxQWlXXt
cyvk7LI8KfmKBXoZtruMRWn+MrCKwjZjqhD+mp5mH1WMjFTlAiKnMtJmWdTGDuL1JYVT0syZLy9X
G8kGXg9+MjJQ8akoWHQbluAqrvdd/TzeJ9XJyyhedNHviiUEvDiIsgtq5AYrjHdeNCn3HjNq00Oj
6mBqCEQcAL65+fgvyuPjXPkG3IAxQrDpllrzsMAIgFEkxV/j8NNOmcPnCik/bWdfVdw7GT0SAdKa
TcMOv5zvPFyYFd5GYX3fcO57wIraYFN+DHig44JJtkr5ljMEHDlilutO7xAhxq5Wvy54NVvXtfvs
xGuHGsapLTj5kByhofEn8havVqYdyuZo6ML6S5J9xmoAiSdv/nRY7djQX20+uwaYvZFIr4NpNNrH
AlQuxkGQAlSkGJMhwUUT8A7ZfwKza2QcMBRcOVKsfrGNDqL+lkpvuSy8kgnVdGc47VcgZKNZnL6p
faHdTPQCI+uOko5IttmJ5T0hp/scictgHibEkFCGiSffK8aumd0Y1RwjRGG1ZMFg8TQ9DJLDUdEe
Z3SD7wYXmdcyEE45LaKNUqm4mX13GfFCmaa9As/AMi94oGrlN4ThfLim6XJZ0tuGKR1HlYqvUpFi
aXMalKcNlyIdlLxx0DuMOQOd+B07T8Zn+OJK9g+iVxPhyKddVmCO3gZ3rK53RgSLVYbcmrsKmuiI
NVRPXyOP4V5hpqFl70YtRWNaUBw1lyzbzUvhd8kr0zoHb4Gdiqln2v4pIKUpTRIidOk2Xvljn79Z
2HTIyZXhyP0XkuF9kg7p3RsOz5KNJhMuBM0+LIiklw94AkUa7aYMhod30FrsWtzemqY6xqmC9Xji
3iUn9zM6hpSIvZZbr9Q6l8FaPEjcryxW+AphceDgc5ipCz7cnsACQGCxsWs9eIKti0RihENDjTJ4
yBQFujmWFnUdIEoRN8+G8LE2rvo0Frsa+sPi2fXZxGM02nNuwqWWrH8yi5DOqgTPJs0HCo+zyk6V
dkdEIPaznrBJwz0A9YdR+gAy2ss5ffsegZEif85/+vkn0Z40hjcZ7bs0eb42knwkvcoM7olCiXBk
LYtrreOmYgLQP2vGdVQXj44s0Y1LKj1nCjiPTi+p4kkMg6i/YdkV1/kTxCdFh1M1ewuOGCm+uSjS
y37zMYkSGXhr2TLbEkGLH/eYYPg7legBYibqCu5rh2is0TRgzCHn2MdiNLaLVRXDeUgInWY14dwX
bWhm2UeZkBBxX6dGyAzz/eL32u8FASheN5TQo2hHj0BIqq/IM41eJWGLfqftLRC72q2Vz2KJ5bMV
3/OjY2N1f3/8vWPiCME1GSCvjLujNOcF5WMZ10GLcDKROQCySspDTNfllxQlBdOB9rnfBJ794yBe
pFJa4AKibS9aQ7wofD2uKTq8TyLKy1Jvm8tQZiUdbt/MIbg344ijAvx6k5O2lRyFSVystXgjGVbP
INd0RCE3oW6nTagsXRPK94uJ7adwGpanVTXwzGowxOqUBTfjtKnDxM6zwvm9KjqIeVNpLGgCagl3
mO82Nt1VveRZNV/VcnufRh0FYywPtxrzCXeNWrazCoxmSJmmFbkEP7QvetgD0o1ZvgWGgmhU37rp
9nshJPkJSk5yxOD5vzdxAsVuX/Pui+pTrrGyi4f51hXafLMyM2d5AYq936QoOEHJDdU2np7LLdfB
jOMR81upzhnOdJwk6y8SjCKWYorUKxdgzOBYRMsgycaPIcbKG+/IsPELOP9elbuyCE3suLgZnloV
/l6LjNc4Wzvohbm8cYrcMXBzAES2lBrLc0Swv7dlZlkEU8+A1dQTSnO4tWEh11xtcazIZCX2dbGa
B5n10S6XMqxnpO2/r1IR1WVaDWUv319zpjbTflVwC73/tE6L8HvlUtV/fn+hRR8NWYOlPLJSSmtD
P5l8rsHvnVVr8HaTAW2akLa9dEezCwnOXr6ot98n/70Y7rD477VYxpt7gEHl/r6kIkO5PtBJbVnk
jpWiUnXySn8vYvwZdC3J/N+/9Hvxn1dQYkjmkJLwMszR539ewe+92+9nvykJdJtCJXfmf0/1ey3v
rO+xg7IdkTnEWnN/rY0V/1EVbLumEt8Q7/9/A0raH9sGN8da3tKeMmJ6EUVq8FvDuT51+gFeUZr4
dX6RZ79NkPZ89XMgaJLxjaPiRRDbX6Pyr2KcZMxxx6Cv3FU+tlLAHrGYbpOFhvTQYfJQ/B9L59Wk
qhZE4V9klSgIvAIqJszxxTISJQfl199vz7l1vF7HcRRh7w6rV68eP+Akf7JJ/pnJyQI+kuweBr6V
XIlhRkkJKRE6tN1HFryCTEnujEgajXdmQ/JCP/mXtrxhtzHJexOX+UUGoIbrTqk8UBdP+wDf9Lnb
19IaMOrhguJsK1gKqmTCS5CAvwYmsgMIEjbU30tzcPBo44sop2DGKYSa5Fo/n6YoM+yaPFDxMK0R
wchaDXyzlAz0xtBDQ800J8VFvh7UQzJ1pr8HVoQyqo5olZU1JuW5TkwJzPg9QwWRMKKl0Ypan+eB
BI87h+AYzwBzSahIGbi12ZS2LLU3HFRWwzz50pDuYkcf3Uuxv65KRnZSR4Thg6wHNaHG/CBJ/LO8
LnAsWQCJqgG+0d+U0K1vaoEwngHHLmwM7/jrjnTdBFcO4EpCeKS7BzCZF3NVyHCohpFWVGbzyGga
fQCai1GJ5Kc/UEjIa+ifWdQNG3dcodAFd3VwyiiJwfuB7SM6hYw0H2k/CsrPppi2Mh1JUz2n02KD
EjD6twHgFrqB3XUukanZjRCu54oCa44DhAGaY6IvO6gu0vLR47BpCiOzNtk1HC58Fr5LQth5pSFq
NID+C9JcEwtM45+dIeHlI9tNmyUKAWiQ0VNkoWejkinsVFR3pJG4GAGoNx2wDDhzWmlP7Y6ODTR3
w2CGerUQsObMXK0smQfYcbGi7Gs96UjDSN/Jrh2jRDSAXzHkQSovVbpTCiggEQwuyutSZzAmjxqq
jFQoaRUMGGWhNhE0yxTpbL6BDvOUyCJefn9Oi3JyQDuw7SdOBUFJX/bViSI/ChQxPUQMddHUIyvG
B4VJCkzhlmkvXXATgXwY9NB7DAd5023oM+qlHDMZRKNCZCpLZOsypI6Brz0aR03mHfS5gm9mhkC8
1i7ETqTulZggkr35hN9nmEnjDjO5bq2OlpdFdMFPXm6R0Wet/VEtXvL7kd2SEdBHZmk/k8J0j6IO
i2/YRgJZoH+WUYlwZSvm1gF1WvALmJ+D6ghDSfgDDodeQZ+uqh89NoaMRjNveh16jCtB6lcaiw9r
rOJHU4r1ZURMekDoyB3MBuv+z4kijI/4JE4ekEv2W3akOZ/AAeuiK4VmhHE3H3GEHG0QERkZKDrw
ToxBAcYhBuvoBgyRClJHDMHb+ndri0nSDmlriKlvecgt0R1qeh+4VsgmjrRwWimjLg0NMEUYgGom
GdJyQvskdsdwHIvelF8iF6kUQ89jPNAIGSK3twYgimA/dFZ9tK3ofArmtfIIe+fW26TRiDfhcuQe
Z4piypDPqXPyFRsh31476cWwYG0VKQVG7pEnhZzK4QCRDmZAQDjWFr8c0UxH1xZfJOO+DmMK/Tcw
GL3if2tCgt6TLVqqCYmjXBd56/yYqdBBw4E0eYqWj8YAGcgxCElAMs9HyCmRg3TZt6qd/5xFt9gw
X6T9OUq6C/pIcwEETFVOqLegQlpUc88b/6o5qIHQOge7KGwyaInpvgVdGjiVsd4Zi6g8thVIiJLZ
vdLku0JWsueNyBRSSpCJRcUTp9pRTHq/ASHiAcxj1FoQYh+RWOAJC6h9lhpYMv1SDEPiXjW+dHRD
VvXH0mAeQ1JSzJR9DHenb33A7X+G/0aKgB71h/IYvCUwFWVYX432M/qRftbjsqbDzeQgKYswVmUg
jRtS9ngcK0OP6hkX+FY53RfKCxSNc490EoeAEzVUEp2PAamhpJOcORxISahDvMy3dILm+Q3XCmjl
n6PpBzsm4nTCddOspWLWdW3cIeQQYkdowrGRXVrPaDZpSvHJoA7oRQTRHI/4OBjDzYv/8xNNzCBS
CBXqf24HVy6/5MyQZaOgEYwS9koGJ4QsAyRjAB7+/X0BZ7kZUtCCLPd7qffwAiOZ90Pg5IW3o++h
WDSvCF4arGaUp+54EogNOMEj+EnikjVRnYZxZnwu6r2BLBmLj+N+IJOY0IsjXKR3ymmAvlFCS7om
mZyPOKhP45TFkBStNWMwBVw3KUE5GvTGcWnDFWOlVAPUxIZhOSLlllD5eCIQFVDPRBia1ggKM6+Q
Ct7XCNEmqSfub6zViPIMB/nF03caTY8oEdIcrSzKq0XVuwO02FpMmohiQ7l3971X9wtbANaJFZ/z
Z3slzwLTNgs0F0igkJPgM+kKr0PT60FboR0PKue0zWnxQ9diDFLhDlZKtBgEM00mUhjXrfVNpzK2
/4sUsa2G67q3r5r1z51qoDbBUmZKAeIXLS1IdkFkETgBxFUqqfT5QkHsI5s6ymkbKJDknHVjuvOR
FLI+HUQ9hzDrJZqs5LHghmkIK1kwvwcECQOWPV7dYsmEr+s5oKVbhgYGqxQYGUUWI1mg6Nr6SCNN
4+4mRX8iWn++635+jCB81UMRlTV2V3YkZfFhyXSDWV98K6jEw6SyotTq09fVmwUj2g3Q2+Mm+JzE
QLSRlDOatgll9RgJ9hE38UGVxSf+mglK1S5k1NCC3eWl1teuO7M6WKIVRFTIxSA44WLAFM3ha738
NT80jQ0NMJZt5MwG7tRjIkllUQ7r34s915xb2aHJdszKomGff/k234oyADENay8xGROQhUONFESE
d2NOeVqYMUA2OhxdurwnX85W34A4dlWIxUz4hKE258Clq/iqFLQgZyn+6MN5hZ03WHWuJicp6A2l
dBoVW/e7/v7m9DlZZL3EhUUPkveIIJbxam1nhnqMpK35yhxKqDD7xexLJquFExJ1TFeBt2PmVxFX
osuV1yPWbCIb3zsHkP/mnBa9b7Oy6sqpwx0CcHq78b2pT7QYjmNGo2j4sbHUmfEav1nQdwr1mWoi
PI4BcUblqBVkyRXXD0W5gTqPozWRh6cx2GiTdma/esGTgxKBPDv6zRVYF+iid2ZUiFm2/WIWITQU
WOGe9IcjKtMp90kzQWeEAVZcWo8pPIGlM09DtvgbBnBro4KCHCpMid0Ay7pT6qlxuynSPXPU4LQk
slMpK606U33lNeVg+o0n8OAaSPPM2+KqyPS10gBP0diUS6u+16WRLcILdqSCztcbYl0UeNzkjtPB
mdIjr64CtPeMLmhsaYTw6ckQKpuQjfAVjJrepv53jjJUGov5Ff8GXJSUVOmyBcq/WiUzqlCfpsxg
AryxMlH/QrMzbCiBoh03CtBtYEcTc0OK4WLhX55KQhQz5PzInJ/MqLvgYOiIExTCXLE+4TAMxTli
L7IjI5IHCITpcMNb+eDj/7YnWglYzcSkrsKCYXu5X+MqKFVjrFcP40A1IBn9ZKen0g8zkei2j01A
1G4AGABJ1AT5IQdIHgTidENoYJd0ujOkNLIqhrUw8YG/QMVUtkib4itIg6XF+44O/DrvUBZrAFMW
pXRLALjFuDSr+gteIQpxzr/39hgvmfo2apzyWa/qiXcevNWTSngIF4SGYZqdvjP8X9yfM+kIOhse
EcEMXiBnnFbkDsSk3ehMZ90hP+ONYD7mpelnyCaZwMQtY1IixvbBXzSqPcab8Yx8MJf0mhrRnWvJ
eJpeZZNxkN80CHGihIYcVCxMIL8qETGBk1vbpbxAT1np2dy79fAH4qwSxA2Z/FHT6PKzCNwhuJKo
6DfmHv/wmzmtwUPkGqG+FJJVRARTJpMcwsQoHsrlt4QPEysGmo/UMo3eLnhDYeDvvmvpEs+iY3+D
JFUZmPE9vvOI0RJ+MiJxIitAqoGLg3nmVimALxAIzFy3GEhGQhHT+eBbRQZ7gioqQNRw0DO5pTZz
pljuqJGSfpJKdOhthX2k0z8A48HQntoTiXg63RQnn9GZFx+548eaSy9bogOua3IALQA0eg0Iqn4M
d6E6jESaMEhgVd7DFwvPZaCARr3e9Jmhwl7JGFtlXM+eRZTCjspeXAJ8OF6Cy1ElNCgT1CDTZYK9
G9As+jgVV/gRLF0VDtHuRzxykV0iGryhJGXCIbfwcL/C4SO0MsjYtEbvFUEKAuxzCRrNlKI0bWKk
yohupFbcM0U4goQwNzr+YoPSFGlPG2K7SRFNflSP7H5uyjFck8ZWL6ZwEcjwdpwS+m5e0jHYtkd4
Kv46ewWwOpkktqeOCSE/PfIDBF/6mUjbhDlgbVM0a4Rp+Pf89QkVYMoWpr0rgJ3LK4lqxOmoXsWY
oHYr3ODXZBQHx8Nhe6ZsXqfdA/xgxIJiWvDf9dxbFQfKexSBg4+o+zYfi5whJ8eSzZo0yycDBtOx
IhpYHeaOZYSAFm0eaGy4NvnU2CNwA0xoDMwDA12Qt2ftUVL8nEiu05+ZK0bna3SQ/IIt9mbupN2c
a4RTCoZlGQWgBbHc+boL7oMna4NlOXhG99+ZPs2ntsMUks8H/Dx4wuXpb8RgKJZywPQOI6UESY8O
sRAHDGrxJaWirwWNDJJjE8JjqxLxM67UcPtmVzK6roX2hNmj2+oiL0Ekl3DMybQ96wo6QXkfIhCl
oISiquENjPY9HDzgjiyA3ibfaXfZW37X7lzfe0c+FsJPcdbmoIWc2HezouVrApRx7K5o7thEx4h5
HdCPDQY+CeEB0yMQRZE8EN8QEgzegF8/e8928zkpF7AH0Dt6ujzIxoYaQTyAqsBUnx4zzAz1ol4A
KJC+lhA0IHhcSBzI1Y7t7kTeaTtlk85qW5t0nPyuO9qqtifhSxOtuZ8XwUH40h1/L9OXfvRf9ZHo
iuYmsYXoYRF2nLh3Xx/ro7bqOJ2NNgkXSMc6+RGRIaJ/oGa6DqEY4auoWeVHfnX3X7Srm/l9cHZf
/iK9q04f7iJAi7hcXNEmxntYWO6IkT4IVJMioRBLxlKQjoprh8gYeqyRKp4BIIMfitUXMSJqcpj8
gKE5NPEbvLLqQ9ye9JFCwwiR8FCKhOsBFoI5qIfSYF0zbU+hYsacFLqTRi1ipcSjSNFmY1ed06EH
06kmf5HENUiPXAXYV5grzDWiQnwjnD/mF5EXXkeEDeEJr/yHhshIVNE1xl+gx8j+wlJoNFWzo4XF
gMU27lvaWFuoW02lpjqkboJK/ZcLh6IGazzG3WBcRM89MqXckjdpPoNfgftBRMDaNVotmO475Gng
BUAC8AfBfjgBTwBUUFNO3qS4vE0KM5Cq8s/8sBK211v3UnBxKmQPR1pMygKwaAz27fK691jBJKTA
w+8M5tDfjZ/yUzNFQs4shtGc9wXC+DQCD0kgOYoc+sfa4xMP9YnDk5BDwFPS1+OZVK/ak/Rg0upA
MRAI5SiBSEAl/gEXPAYlCXKwMQvwBhil7tM0Y4S331vQ4Fi/p+Lwy0wJUV7QmXe6yldkg1jO4oIR
puC5xoT9WRCjvouEExSIcjBdTWBz9K6eWW5CmtFMca6ky7Dj7y62jiyvRBTMwJcesUE6/uzFj+GC
hRmbWcBAK4uthwHFzfS7aDYZOippqUDHcMxd4MBSIIKsPmISH9Y5RQPG74pWFlAxADMYYuxSfBNu
kTYtFuvviUFLFWq3ZunhKVDBMMVjCm04xgEa3qhI47FFR4E+RMwgQAeUeIKw59ms8Jl40W8ungV4
5MW4dx5zEKxqv2NQmwe3I19KCBHvwb0P7bxrYi+phozDhXb+zjquwdxkB8N/nWir76ydgavMfnv9
qB71O44La58vs7V+7NzzZZfcolnk23SrHD9rsuJmXyz8oT8lLRl9bWzDZrDyF5ArnfToLrrnvpOq
Rucgbf7Q03bTnDF1/Y20ye3rTtSC8OL37pmSq+Pu/b1Xj0BiifCwHCKuJULFP1MSYmbu5/XZUx8Y
09F2xPuSoeOG8XP4KZIk7I63/c7qO6FteRSXESOmDwcreYL5B2eGOkIWCzmR5gkSHdBzrsDw+7Mw
GMGR0/IF02Q6G42Wf5ED1jZkxlYw9JAWRFfSG/Ej6LCkTPmR13Af3cU/jekF8M2Y+EFyVA+hN9Cv
HaVDnuT2RZFFR19ihEUjOOEI4DfxVv+e5LeEUDwmZNIhGgkmgMWIP6EXXolxXU2HP4FrK6w/7hv0
JD2yqGVMJZ1SERH8x8jv3AGwsITBWDrD8oiB5RSIE3jXVh8ssMDs8a2crpYoHcvDGbtnC+nY3oly
/nZN9rqKly60Fcgtb4gx01byWTAL9uUMe42JU1zj+rw+ySYI1XBJqGRz4HFiCSt9BhzHT4ZQuWDi
9QkVRpo+9eJZlts4oYSYODIbmWHVpneDhIOKVgM0zvgZDXTKqLEiuaE90pu/66y1rb7wDpJKywiw
91yvrexRnJm9I1JVizKAWMu5WbO7VIQVCGU4Qu3JZmePc5iDM2eDbS3clkwBnPlomAX34k8VO0EL
zujcGwCev4Ct95L3zM9Do9eBdNjc6p3GpPNsk+/yVbOp1nSdTIGzlOPvlS7DaTb2p9ked8e7XjlJ
E3/BoCOH9dTb6QTmDY2boomawAWQTEQTxO5kYII4ryvMfjZ8UEukAJKlfj1m2oQTkQieckC0BCos
GZyqHyBvYqiQGqhsMLWYff6zmy+JtUUtDkVYWqrY//pvwfmmXh10EGy2mPnzBegmNwFNDWz8Pp9M
pzktB/CJDkk04ozzMfSLYlZAkD+Wig+Ya1tpbchbQg9USoWUlNmsGHwBHAi/E6+EuBm5Buca6hGS
IqxYzMoV0S6rj8oBKpEfRN1gZo5ww6ou7BEdLn2n70T3Sh0mOGB/SarilQgAIzskVo/XR8JikpBz
dmw6MHGxDFjAYyYY2nAh9fnVBFyH6JUbCZ+Hsm484Tq7i0QWBRqiHkI89hwbiHuWInuL2gExA+Eg
m53d3E1xnrRSmFghHqczBBH27CGIKARS+bGcpXfimP2/8Gb/PZIDkAGTBpCDct+yP/DTfxWjbIHt
WSBEZ1eikbbc4nKAzPao4Y9wtna9g9jIDSWZRrOu78IpJ+nqOyk2ylyffbfXA37N8qfBElSmfydv
CNfivbJpvdRu/iy0+cKr3iFdXafRKuGvu0MaoE04PNfMQH9FtQGfh0JQBRDyJxt5yHgRC5UEQgfM
I9gW/usSLfuzZp8u82Wzj5fhJdoynmLhrpObv0GHPmeqJawsfihu8Uf4U7B8dGzKnnHNDen0udGG
QH2DyD0lJfoxmtdq0LOFwM70AMUYMPgH6g8FDsB6RpHg5nmLd//B/xTqB1RPPkipk0XOrutgFyOS
886EVg7Z8rWxujEcMgvRZfAyQhbgVPIC66uPIRwlTrTqHsod6URA2jJPn0VhxKTB/EC+gL6oD6It
nmFqZJij+QVfH5YBDEJRTKTCGJ0RZrdlKtdfsl7698mjTJKOlm/iU6CxstYU7EMdpj3X2eBJ8PZ0
1zlRBZlDtl+XuDdx1vwLbgU7WR/bmTin4YUkj3wRRHnAvDZ2iNVpLfRde0BxPXDwoXKPlyXQdGjQ
Rb3ovkjoRLqviYy/9/pxRaiQL0VoQmSFR7IIiIlA/BceOFn40/6RK+ZkTrxzN75DNFejrKkb6PNB
4yem0refQ//BxeFcImw1iXfoEs0bhzMSfpiuZ6iciBqqhqkyohXSMVqExndS7jJHe3NKEIWW32Fh
eOcrda7dl6ltrZmiPOKbPNHBZDybQ/TMnHo3OACGL+Nln/msX/t7/OzzY37srf7c3VFkUvJK2fh7
fZPfGdeBw535i6tFvceCw3DkH1vzLjJR0GTmqoK3MiT473yCC5FY44laUoR/9pN7sofkhZnGPX3g
k/xFb8AbODeVRNBIyQwItP+BAuxb+YxSkBAlOQYsdiyOHc6YjzPtLLU1cqu+oW7zU/hDLteAnQQJ
xeM8xsRgZnmWF9pevoQgIKkZvt0DXcwU3JCarE/hIaek+HBv2pqx8D7aKAYpLPfNe+RuvFW8g5br
fOeczN9BP5UT1xZ7tp4wCO9ZPsVyxMPg5ek+bwH3P7Y6+s4VGLA4t4+omLDSltnh9xMVxQDS3Om6
UJafN71sVP4IoSlCDhbuIX1IMDmZrlvCTbXyh/8uH81UHvuONv44zQHxRCCpbKrM0m2y1lFr2KpH
bIKQwdXIZszMpWveqvbREm2cUWfT6xjsBs7lyh8rTrshF+IWwOA3qrN3b8iPU9tdXIFJ0CeeVuMY
e4ZEF4us9RG+JeYWy61zQobulFArObTzwiSvtPmTIwQtEWYMJopDWEQkgFkm2CGW4VZScEI9iDL6
OTQV57rLZ0xdXWnzzk3eEcoW9B4PTPEWpQheCD1Ik9gXrCqMdEsWqAiHAUjBHFG772hzPBGZHn86
IOSnxcTsLauTttW26vp3SjUzIIDl8vbFg1K1ZK79QVsq684FvyhzoWmjeZMfB+8YN10Z2UPd67fB
3DuKLBzi/rBZKYXRe/JRd2YoimmKNN5tmFlIbHSdwIPYtneqCbAeCKZ48IWKLIIBdjZRK9sbPgEW
WyiRUyYllRN9iBnAI6RysD0ad1AdlkkIhtzIcjll/57ht9ziYz6buAvCvh5zMKEvpuL8CRf4Fz7i
zTqkv0xT4QNANwiheQWvvj45Y/I5PxL77MlgBIhIeyy1N9o4z6KPRbg0tiU4PnuSEJAtNKNdY8xY
1WPz6vDpksE9uJR+V2byMB1lGKcPFQkUnMW9BIxZknBFZ2yxC7Gwb8TnrEWqg4ovSll0DhkIwfxz
hDxJ3ZB+SYKq4Iwtx0IrNXRtfpJxcz6fQM5rp0ts57YCaOrfP6TDHADuDNt5lOzPGh0M8ozkgtEl
hvy/GNef9Yni9GN1+e3JSZbqrFwq8+ZSrVE7d4KH9urtf5foUa2Dx3dbbqtxvsQlsk3yrceuuuh3
CiQgWtx3X5ht8a1dUZvDs3Ov37uvL8/e+ZHkvHPvvf4STBJNokbvAbLHH4PsEUDynPzC1Pf2NVMg
fghqKDPENcb06o+q9fXQ7jiJZSpuKYnHAU9+PaTn71Y7BKfgFD0Gr+Ck3eqV9hIH/nO8k/aiVpmD
NP0oXBmuIrw/BU7CAI115Zrc86m85s+3iK/VvBjywASdbkipBwoBAK/V7Y3U1uJ5nqEumWdDqnSg
l1RfMMxULL2O2VKvEqv5/j0mL/SZmIR8ZEWSBQGeck+ySvjFouQxsRexdcVWRauhtAjsqBv9w6V4
ksdkROxT/oTVzDMs13/wosBlKTqwgnlr1irvSK7DH4iMh8yUHQRVF9EnqH/kpqTsdz4iodsih4UE
ijNkmoxGC0htxXQZoBBEZKyaV7jPLAnQNiionCBW6Jv/F48KFU8E+00ViOsvGmaIKSQYsK/B9odS
vgGTsAacwMSjNI8pJiA6SWPaX8ftWqTQueFSZiSU8S3iWDphSaRhy5BpY3lc1G24oET7k1bwgioG
M9CVz3d/EvqTdZPogzSBJwJZEkIj/EIUXWUWs1+/A4ugHZARGPG7RnlsUo3URX/MoTD4W/87XtqY
UqYRuihtMKQFITVEHk0/F/c8Q3bAd+oTuhPQv8srA+TFrFFOAScLkQPwSGogNBMgLoWR+6AIs1bW
0SFgrGt/LW8F8OjiiQjmWD6XMrK629imTjBHLGvGRQdMj46qo01UR6TQn70HX0aAVaySmYS5iJcp
Cy7F8ypgBCy+uzpDyNKmpW34GcZWNf6sP+tqEa6p/xMOfS6oLYMreEsBC/pABFioFd5mR7Pl8w8Q
GOyEPyjO3Ul2oqGjtzV8jARNdgu+AmjlkFQIzHcAtwYMKSOb5lthyouTvhhsyW+4oM0JqdSpvqZV
d+LNqmd4qlZ0S34vTHrduhRYtoOZbKPJ288M6VVsY0bJGN9X/Roc43W9Rx2o2HLXeAbNtXvtmK6Z
jDf7IMxniAfJSBtVE8W8ZSvPrm+xU82TSfvWKDnpLD0zrKn6M0XJxN980NWgC+aNJB0S+1zD/J2/
9Ut2cmkAYVgAsRYMHZSukWkHhCOWJh3l8yPmmuGOErqW2zWgN8vsu2Gh4ZQG+E0g2U2y/5L5kLzb
/pT62jCZfuzGKdbZVFTvO3eKENQZuOkUh32R8pOhfvYbgFuqrKD6eFdAAzr5GCXOfo2BKNNxCvhQ
AOCJSg15FP6W7Yvv7f65Yg2NKIp1wpTQ3IRxQXdgCPgAewNUDSygka38yGtx1RTQwDxQcgEToNoG
rEKqTrUKeEqNqTAK5LxHJ1b61w9L8hAKVhqnQErN4qFibfHJT/1GZAJ+CzuRfRUHJvvv2ocyT1lT
HCb2RSKuwcqUFiEHMQaHLxhqBbjbkDRUopWVaSwKuiSQ7SdZd0a2GnkjklekjjwPrhBeaSghXDrO
I8ulTYPGFTQhIcnh9iBMFWJjgf0DxfE8mBx2pqT48ALh4LpgB0DZBIKXCkSp9wSFEDD1vbe6PuUz
54WhDBQrxdmh4kLGK5ki7+S0MlECkIEY8a96hl3lxjPBnQRVcnrP4Nh7iot+/m6qM5DH4ff8PTEZ
0qVdg/l5ohwiXXo7ZhDDRJtJDhNG79qTuBjLSegRbOOl91DmveHvVh2678E7emqH7y591rvvvLrR
awPPCKY5kSm365v04Bav0DLaVZtq00HWCygJxQFBjKk22qG55NTYliKPVeGARUbJ4Bhi2oJg0Htm
t+JAaQfOuU7jO2gyeDGZSCISPn4EqUXdhwoQDf+n8i/5bA78VsK4/YULdE1SIaVPjJxPe1NNSnwz
cVymLmOuNZMsFSl6wgiQ/RsH3dwIIURXWcci7ZHmoZ2eiVCay/fPIba75oLIV/Qon+UqpTTcMwYk
muLvchHLkgCR7VB+Ihon+yMDJgWKdqi4nvgt50V+c3C9N9LevTc8Nl7Mh2rv3yFxvrvvLj5zsPKN
O9oqCXYi8TOfr70AkKSdfGiIcYjs+QDOCZnnVUQ9jMkiGWsoM+Rmu+vdPMAmoIsCUTQr9S2+DidW
JURHa6dFwJqQGRKGkcqm0rOayPbooIaHRQrL2dQsKHaM9OmA5CCugAoxZLh2SNNm2J9KhQ0HL4vh
hkIeNUiv3dagJUgkIBIzptjlFE1O4YZf1n9AvWDHUX7AbWBggazgi/5ItkncjIFqDi5dPFhkohQP
0o+SsGSB9tNOudUuni/KAjkuNDLLh3YBNQD1L96QBvWl+gg3mZOufje+Ed+le0AF5KA/eu8vp6dn
dB6cYq4ry6Wjkx8KVKGHB+uJG/rb8nUYCPgfThl98+h9wRCG3TCCQycxxRR1SBofetaAAgJn2TdY
glxVLiZfHzEnmZWDZh/AIjxGBhKdyOT4BFh7pP1k0MAbtMMz5hYYgtfSPQhGkN1Yxf1T7aOOLnif
yOiTETK/DbphoVqZalGv4KjKPlPgaFnCIFp+hwrwUGOGOSfHs6pD6DDH5cF79E+i9NkT35AP5Bs2
b/8mPaiCkNaT33OawsP1QsI65zRyGWacSkVl9iSyKqJA08UkkRDD5PTILIe0y/CY1/GkyzzRNR1y
h2juOskBmqqMLNkh2KkPPi7aBSSrmfM7ACes0BCeZxuBK1WOfAAEWbAbVb5XT3z54hat4lXhVA5S
2Evht5VZvgXnWrfH8q66IorDvpKi1HSHo+9XikJcQARIiV1hMK4F/E0yA2YNRJ4yOAvQHJkJSwkR
Qhlj7RBcwlLrP3o1xT3Dp4n8iBMJCgVUjhH/S3RAbnMQXHYGgXUjyi9kLtrZBXxRqETAcuq+iktv
Tyis3eD8ZQRjIEFcVgDwJ8jPk51Y7uJVsukeWPRYF27xKn6y4rV3OXc3GfYQkKs6yO/eO9jpS33r
HiirARJEJwCCBqeASaX4hSUn7aSw0iGjQSnY8qjwIaY1kcGfSEsJj3FQCRnd2GOgNhMLqJgy0jtB
F9AUg6pA6hka4o3kZBiUFu/koSvFyMhkiPbSD0VYODF3BlJ1jQ92u7QUhNEh5lF7QlWlRrxk2oKG
IqYPXSsBKoKaOUaoUUWBgsBaNpTzpwtjE8lsWqDpDxZvwwM0I4uUXlLLh+/DhB/cM4UHvHggmuM0
aj8iIbTyBiIOBBerRVObk7ibeYtg0czCJV1MJXX+Y/cY7/XzjxFcZgAeCtDtGtVdOSdE6XwTTo5r
KM+acgV+2EfpDkKM6M2jf5H5FznhMhjxs6Gx6DjAYG50WqMJLQ3/Hh6FYLFxJcxuBO2UW/ukvPld
anu9JG4QJO0KmNy1+lTZ4avjGuaMGR/LLhEyigKmeEeKvsfKrphQycEVFCPAa8FBjzoYMN80QOzM
6Dxbehug9CTWlxWFTI4hnfvn5NhzOrP+lt000xblo7eOJr1ptOu93Q22ALcgv70dpoBJYcC5oD24
MVKCW2dbk1QwqYVJOPThEbfBhhnBCw8HDDIZdUjdcrug9vEzaK4DugF6Er3FHiU3Cy08vlUAd4BG
OyZBhiMxmAPFCFncGpB6NjqfopkAfxqVeaqCGDFscWS0VGtProN69pCZP3NyvPVHJMTkxso9WWdr
nF/wKMhqVcpy/SMUWbJo9S/87r7SbXYBj4Tx80rWfyRYclkSVnJXMljvRBIJJbZzr/ade+coUtyv
SHrZcaTE8JLIh9W7fk+AkoNt9iIVyAZkkGa2rwilWSICHwd7/ssRPnt36q6JO8H0gi3h6hEm3tnb
8kv/Ih0/tF0UiwToSr9TVJwlU/BW67fnC5E6pCM6w/bFpXNEIwp9ynpbb4u1S9mTeKae+LNkU+FT
oFjtxL0MOu4y9YjYZJ0uEYgHTUdGm8A4GlGfvITrYi/B0ezfU+R+4c3Ey3iLunhBAdYAfwcvQxPk
Bz+Hug5IwO+VXQACSFsacUBrGciSjICa52dagh9QAALGhYM6LPjkaNS3+jMRfuvk+ck0HRXjcHY9
CERfZEG/RUZYTr10rNjKrHP8Lfhb9CRgBF6yabMBwXOQOBBW+hbvPo67YflN/U0FfH0AfqQnbJsc
KJc373Tu31wHKRycKIA1WjVOwj93xnwdK9vwz1Hm5USy2nnvpr2ZqQ1aFzwLem5u3QN1LT6MudsT
CJtzHPLms/kdoEau2jnLaVYDnYS2zlwpqC78F665ruE63X7W2YXFs2ZZ3MttuoRG6mhTb1VxGOVc
GND+I+Pg0nl70jnWwdh1cJsgpq3wfb83aHWIe9If2jo7UIAAoUcLgq32uSU3/aE+8Ox4ygBg1bUH
Jto8ok5CqrlDD2So2jARtiAw+RbcZ6/YCONsfF7jz+rJdYqA6LyctyNvFexC53OLJm4LXopUJFgu
d9FcW6Qn+UIzL0FN7wKRgfjGfV9fNZHmFzlAE1OfidwarpyR94E5rA9Vf7rOAtQB2MNml5YXuh1c
Ye77T/2JEcWONaoR3kvC97PCviP/OOMkeBcmpLn3b2oQJhgD+mRwYSCCXyM+cQDXPX47hghBKZ8E
/ZKf2mWz5redAnkeQ9u7B7qzL/WDdgw4G2x5wi0ZFUPJIhziHoNwXWRvHaMIKwSYmtoLERMLxNv1
HyDDGwG+vb8shOuUK20xn25VL1Wb5TmuV71hM2bEtS2Bt1V7if+zgHn8uUjAyNE2XPtsl5A9+sdo
A1m/o7Q9Y49Ix4w9my38dWszkXlPtZh9JaA68QxFsTGIK0u8WjRsP/5ZyRol4jETKWYsfTtbo+7P
fDFasWbKHB3uMTVgtkx+zqZ9i4KprXLZMzZQNSbSEa9kc9F6CnatrXTnivAQ0+5tZm9TalU3pZ0e
O6a6Id3JZ/GRHvFNehxM+mRlfzlQ7xwfQZMgv010B8h7DxhLAeMeigdENORI+RHxlQW4KFVzKg4O
+uH35FXf3TUaulNKPmvp3j/6w2AECEkLADXyEBiDb57BQQD2tuDKCe6E+AO4D4iSB1gWd8pZvFCW
GAUjfy2qSMESCje/yxbAbLNoSU8J9ZG/CvKif5RmrV1Qb6KIsSwWnD/MS/eVUykS/6gjcRapLHGV
0OYaiefgbY9E3q9QCwRi5Pcp51sYPFEIiTmD1QJLOhLmMOG8Q9XgUb5VZqACGCWgSTvBWPZnBZ9W
0cDA52IkGWVNVRv1ojUUi0Wy53txnIJuQTfOvm83GC/JDqcSAsLVWAXglLjeBUdAYEq5QBg2FfOb
cEWx6ZjAZKraYsU1HOFvgakUg2KHISUTup5n6gjtO6M7pHgCnHydinIDBt727Zb1C42WKhb9OyN3
JoycOuL1FEfF6gltcV+v6H3juf683lbrav0DA6nW3qlai2JsYbRWfyQKND1yyes05xHFWJxGPe+P
EEJbdYcKR1BTYv332RQ7CIKTTb0jisw2KabRnzVOOxncyJ23zApjvt6AsgcfOOGoGufL0TJXgH+Q
nO0+7wUtm8/8DRkEiBnPJ4NpjnlqhtEEZar5dS3yAvVxXZfz0JFG5Zy595PrmN4WW9ANco6F8fMz
3AUfIs5oNIpGVGmWTEEV6y6E1gk5FTeWLYQbY4NNyy3ehJPLfCa8ijgF1fq7bTbXQ7MRHgap3iED
3MfXsX4KnonjrbyVCHR0kSaQrwdkvuRh+kM5kav33snt45AbTsv/SDqvJkWhIAr/IqoUUPSVDIo5
v1iGURQDKAj66/drtnZ2guMo4d4Op0+fDtoWmR7n3IjkVpbg58h4e4L/ZRHb4AkseJ9T1sP7Q6oY
y7bA1U6xK6wNOns4F90qcFFnxo9w3yfJBH2NSWtFXNU4aSsQWW4515UFgXYp5deL/5yoO1L1bMIn
KNN9kioXybc+RWRxHygYz/AozdVzEc+aq3hmDO8LSGZpYbXHjRDNQ87vvSh46nmCIlfYXUnOrJ6S
CYwxMF5+8V7wYricJ3QyCtMLLsN5kgz0sIk3of45SvFFBR65ccIPk7fxdI6YQVrCYjVWZEzx8dPn
Zi3i9ZtiYLl773gTMmwyaj4E+Bjp4SPIFrwA70Tmmvys+67NfKVb0J1KDninuQoPRQRJHpgsqpU+
zk7PE5EuAqzheVecUOhYbcfMBmdUJGU/Okw5368DkhLcJ1KJu0/E0H8XSBsuKE0ymhJMlAth2CS9
4ALU01UY6DNS7yYHDveWTaEKjNIOc3i6X+51c1VSuMdlNg8Fi4COQwYS4HTqzJfP1ertKFMWMVf8
ubgvyIrb40Ly+9+BkVnDBgpoJm4V5EBKlOmKEYJoQaibywlPm+BWqV/s8KS4ycYm51ShKYKvHtpR
3H+tzovtPF0BNTxfJm1J6F7BQgyrYRm2hsbwsmPAW1ivlu7hMfv0iXomXO3Ba6a5DOaV4tGAYWAO
xazwNcynCQZR9gSOCMP2wKFpy/dfNtd67JehgT3XfMpMc4pLMCYYOvgWajP/WM7NPfurboO6hE8L
5JQzGgvDbMNvooTy2Gva7WVjMYNdoqE3BqeYnFm32QRADMdb7rYnZYVwzem9c/WTcmAh8IHMKuk/
pIQ8QNtgx62gNpbP+BpTDjqqdYYOHgN8Kb3ogox0VyBe3dXWK1jKt9ljVvM2jBXx0qoTonFjpaNy
oPUTnKm4SvQB5XizOZwkkna25xR39Y7+OxbO9w/pImI5Ji/YulMFFSa0GCAR5dAQ4n+d60g/vXmj
+47IDBSbRXhqrW6zdnjHEmAqWWGfQMw7ta1NsXkNu718isjWUuLbb/TG2b/HH6psORU2olwMt+rk
QR5kmN7HKJ8Jk0UoC0331b/v2Ba8TbYzDqxatiWbjG3y3n3ZUVIY/PWfIZZMmueIwnmHOUUESO7i
kR9Dqt3lPJ8SbpM3zm7r9Aj1QYqS+agYl5sLUEV0PWT8NZaSRQiHx6/vLZ2D543kI0/WBAj6ZZPw
o/i0h4s3xQhB06HPg1s62Hrx6D5orTLgU8GIdjTgf+WouTjAOlyY5wRk8XakrDnIJlo/Xokd7rqN
uaQR8wTfmFFOb6/vc0Ex6pJwTYceJRHURvLgPwIR2BMQJ149bfAgfqG+3es6UDEJdGax/VliY4fQ
LyQgwaoK/UhSGYkjJG6g82AqsRcxhiuxnPjwe6j5Wu9GHEBkEGGHiR4ewyIi47QSIR85F4dH50Jk
YvgCr9qkTMD2gLcS8QIhwR8hAPN7PVw9P79ZOTyJt+Pto+JPaCoJYcKjRoi4eDz3zRsR0DjsLygw
TQILXodgRPIwVFV6sm5yGKQyn/YXPLH5n+FnWIeKNkEOgUtJzRTyS8TeJayRYFFqteJILuMLwdXP
r/a3aTyEaU54sg0qakn3aDsifouHpJfCTIe5+CePVr37/B5R7B5y8ZYEkTa1J1ZAc8kpzyHuWRcH
UhRhGQUUqHwZZ4il2Gv7gitA5jr97Lcjal4ThlEP5AbIfxSq19zOQHgvsO6lFgPgM0r+QKoMpAEg
fQCRoCMIsRiuKVxJsgOab2u2D58hES/Pc0AvCmxUPwHAQP+phAKuUQmABXClFnWGJy7lFypwENga
6xbsOZ7D4y0I8amf9sqRsmscq7E6vC2MqHFQIvVQUmGa5Qvd/ex0twS8P+a7y7GzalBSnBmQvTvW
QCP/gX8tg5ykO+H5gWbZKawbgOjhB75BCjaJJ1p4D5TotoAqSO2NQiMVtuprwUGkZEplih+7EXVT
DYASghdO72sVB3SC4GCgEXvvmmCA4+ygRZ0Y3EOqPZR9EIssNMQToEUbCCcIIT8rKZiUa6qlDy7c
snGMl82f+cLhTHg2v+X04etyibgghO+hrOwWRUZ1DlbR2SUpOJb1gNfDGGLD0inc58IDa1RmrlKJ
s+mtwU7ESEogI0FLIp2fVLuBTWtWxv/CC29DXQ0uNBP5hExBYwAY0U8KuxR1fxN1RhvGlMoUZTnq
jdmKOhWQEAU+xObpj+rOy5EQUmUIDN1K/BWl4Yj7eJ5DlC3olaPNDhtV18kg4LDf+cxagLo71+BD
N44Ucr5DPj0PjYACD/1qXegE4+amrKu5sGhpzaLoRL2W+i5NWZzrlFJUK6ro8+Ct93CXWUINkiQm
FZLCv47wkY7tRdKT/t3vgMrCbd3qp+vvoAJLAcz5/hXzdHoO0SedQt2hlmZI4ydEeBpCL38sY4LN
H8ZTW0r5toZHvn8JkSZ7dFTZCC0w/7Ix+I1+6xTYsXfevw449S1p+ioOtpFEut8T6T+9ccQkyQAX
3sZ4Umah+kPIhSXFjF4GRBM0ATReTGc3rxQEChC2ZNcd3vEMxuG9yBagA9fZC+C2JKbmCro6WIYE
itnk0usCw5Te//i7GGvYboPomyHLo2RwAxDApzSIcwmdaCZfdDwi7uA2ktBWAO9tmE1yInbJMSR8
bkSEzOQ1hl8dcUADYW0d7rsr8eSVWLMUJBD7jwwEh83HefLpC/TUdd8EIQ/MSYcuUSEen/8g+6R7
qDjp/jKHvV4tiwg4a5n01N1tTbTwwSEiDzD7zd74EQlo4mNrRWRbdix6oVDM/B90tlYAJnxLBMk3
2YKv1xlFDNogQLHpntpR9KB4AvR/pQlrRwyXdETKgQCN4by8YOvAOFyOFoygWlGu4SYRZ4FKChUO
4UIw7B74BhgIj6VUH3IAR+vdEtTya1gAl0CZPzoEv2ioovvq8L1uiKAXpSElt1oU5EWgVPhzQBWE
jIS03Ev4nxwxd59zUU8cbJOuKA65i/ekkaNGOeG6AWVAbwT0pAD1OYCOoiy2/di8P0FheqhGAC9A
xTllZQG9baD2DL48RQOmQzcsEHYVvb+KNgfRTBWZF4uyCdGojGW/wcK30BVrM4lSIlFTQBPmGgOw
Un8BZKGKc2PsKBK5CEhAxzg0hzyRD6Zgcv6IofLSt9IE20Y18tOyAMu/FG9bFhA0kn2NwWt12UkG
lc+0foc9V4LEPdZUU4isia8FxGsQwlRCAM3pyW5EbVrm8iA+prP7JKUgSoB7YmALNQlatogJqf/V
cDNZDbE4V5WUIDlRX2u37fwGYZE7hEhDkdKGa5/hxYBEb51b21fIzZgzmLndV/hseE3DQ+8CSTyE
2h7vkMmPWmZrWMu704la8FAUF42R5Oe/XoiNOU/oCOB1tLl96bSSJp/88GAfS0r2IZCDXkmo+Zl2
l2+ATl54TkrcIzQj+GkslINCciklp+vxNorXxUBo89+BJNDqor0Qrtc2VFaUXP+XnMvd4/icCDf1
ti4mMKp7W7rNOuscnqdYR5wktCB1TWH8u4Y9qEsvH9S/GR2gQHcEzntpFsv3H5x9hZQPSahUrARn
FWggGygrhC8dffEayTbLiZefg+soI+ljP2GAUA7BQj0ozhWkZkSkPIa1YYeL8SDkozD8nx1d1yv1
E8kfqVOxo2j4liphtmB7sevAOvmGGgGrnn1A9xLZaBPsDdpAUywbhUIamJpcY0PWGuKz1QstEGpG
3u3az+hvfIc6hw0bpOMlhjQ8sT8uO7JbdnaJBK6UFcnpqCTyciwM8sTCytlKeGd6dlcY3yd8x3q9
gyyyjWQDiRQRTdUclAXoyFYAgqzpsPBe2STshyfNFkTH4EL8/sEyu5K6wsiG5JCDNxJ3yDzYR9NG
hPbDuGHNUVRwS16ZlI+n8ILUKXkhfsR8UEdTN+fldpdBIIK0+Jasr8JAQA9nZ5OgQB6v7Q8J4f2L
IIR5BhHapAf+niOm+MkHpTiOjiP+rJTpnSycewGOvLhMpHycA/jyQA2PX2fcNq79ZfBZqV5nA92J
zjIUpyHhz/NDa9iJ2mPMEXsq2WG9KzSAJI1uQXGXOul5YqzKRTpDk2j13rVP8XFTExMgjZPPk+QT
7fOn6GCyXJ5CjhdCAzf0QMKinvjEHWERYdR4Uk7eRm27fYJc3+V17xMG0ALE30a3I4v+Kp8aCz7d
jtCH+Qqr4LuoPiwp3oU/4j2h5l9xUGdSEcP/YC0Y6MCERMA6SOi0xrrKoG6vmsPUok0hynsqm+Wx
Z1/MjAlgJ/9bk3PUHsFfCZ8S7m5+lD8kKf4y5avmSHwAWlVAL43MNT3q8EKQgiXr0hdXIgYo94Pr
GvglHQketg3PhBTXdWOHt5xJQwOFBrcKDFcQPkF4KYgQGEjROIM7Txo+JIfy7gLqkAT++rClF6iH
kibBO6997m2N/5s9jiTP4gHH8mrVVOu/RrAixCIAwDEb8NhdSQ6mHKAwkBSz5bZj1gPuiPinK/4N
ebbuzcLBAWJIzR4Xiq4Q/qT2n/Tnb5GymajMJpL2AJqFbBgB1Pe4hz9AprZw3immYJW+O3WhLoiV
+IDGynxfMEl49Y91fTwQ+dYXQkIe5jCPSIhCBCnIwAUT/A5SmvubM2keKgbtxWOt7irQs9T9DOPV
9cCF78UrKWO9KXfdfWGkgh0MSswj1Q48R0XdhothpyPd+vW3ITWcxTakFckH1JyAOcLHLwe6E9ul
oaxvSRJ8usVEvQ7ahkMnWL4k3OQDs0j0QZTJ58sf1XSYXho6HZR3IavMb1u03a02Y8wZUkhMSi/q
D4YWkiBSaueDjAUz+tvzCehDYBF0PcwnQjKl6PdU8IlpyaaTsU11VZREoIVB1c+XKcymn01XfXn1
WlA8+SXquhAEFB+eGApf26vzo3PnHDI9AKUI3gtFhxRYkpkB1K73978PTQJtC42U68u7os75hmdi
kVR1RSyXiQHSMavyjobDr6gwbpp7nkZXfguSLfV7mnUphF4bNgxYJlrzuVId+jP4vnxa9811SvBf
Ee2iiSKHTiCKeDXiEpRIlhzPpeMksOPQ5Cb1ulpQugGDHhQ1RWQluIjADw/Q+w/OgpgMWZ6g+E9S
zjOv3dxfNpAiKXmCUxA3p2DureVz04JD/f3T/yqyoUL4u2olKQrkPLWy6ORHMu/8sZECoPpKyZWO
fklkhPZAniJ3FBYC1FiOZyuCHTGNPNKfF1Nc2AZkuhQerq6UEsipHVopfcmPBdCQUh+ZdCglAQSW
I2PZmN99NixIhQTQSU//U/9KmM5TGuGelACASaj6UNOROgdnQFlreP8joX3+cfulfks7ocAWyCdQ
yIU3vf8ss783KXu2obqw58JsRyggTes/Lv5aAAnZfBuAEKNesoyH+Z582oHkmoMBbtrTcpVhyLGH
u8YK1uR1910VbMDxY6dC9dnlu2TUXl0n6a5zUMbd8XlmjF8gZydlnO4ecHYKq3N4Ld5CBH2dyFjb
SEAdbovuuH1IZsbLbK+qHSOGFpejgtU/6asnpcbTdVed6L9ToNJgvLsmzW4Wb8vzmycS5g5Y3eCz
6550DMSsDcv4lIy2h6+k2PJnEQdPJpbSBE2wnAjr+EmdEEL5Si2Y5WqSGyI22yRXu54gEhvzKwzm
4L56ri4gwSTNvEH9x0w/TmEDfInBRZAPzQESZprUUAOAXkyUyU/IHNEoRaireFBrGkTBEDyYObJv
z4o1s+QhUd7gChN0bxrSxsCrkXg/Vz+kKUm91/8zb14UViccSpoGdJQfGnRJwsqhmSbdU1Ebkaby
PR/nvzMduCqdcaTLtQGB702NlJ9gu6PUxdYxnE6OILXZqnuXpEdDEcUOKI7/iY70PAi/8cqsDGR5
sQXCSfxfmKOFlfKcuobtDajBs0BDClr087pXhDC7foSz5wOaOJ+hkHLGHDbHj77Bm179ykPRbqAC
3XcP+ILviZxSEosDVD04P48jCv+7zq6jC7kBDgPtVx00N4S8D2Vfnes7JI3FytM0BQkTDsoBuSvZ
CR3aOwU1zv7ijuDDtH+xzelV+i0BvWoyBQoc4zb8/O9ABez9LoB7oaThzYF5TwVl9cZiexLxsw70
fvoRekl4GfNSYJfk0dmGNgOOA34FrYPDNo3i/SaOg0gZWPUNrPqNWkCc0rEnyDMVyB+0FjHm9PNu
YsyMtv8tq30SgWuBhz2mN9C2c1jtMd3JvDNi8/d4u2QMoH2d0hNdYYz4AhOD2Sr7SjYsG5PNXfd6
lEzXjQ/XA5fpS2QIPHA7dOsCFDxu2NyMXqcIJ51Amtupe4EKwrAOXSOHBmjw/HtsbiC5VxPBbxrB
o6cfm4N4OYr3MOLjJThKsW4cAXni5W8S718E9ZCA32aJZetv+000XHL6xAUWxXQAIQpuSQ5OVe3u
1w2VfUm//2fzufRRVXhHKd0RMnB8FCYpSfNvA6kEjJ7CJ2giM40XLcBRsYYJHWoUjkELmcA5RBgO
wvpeLiMU2SkchyeCAWCRo/fELSC3YjSpvIGWAFlL+Qmxc2JEsthWHYuSOQgiD2JNBPeGVCdu+jmh
J2zHYy06pNqnxuJFUv/mxfQ5N5oJqzVJ5zYVgLI72c70UecIANg5ok9Cj8C+BRmeGvckhyaDcZ9f
p9chZEOoLNRcqZ0yR4gGM8mopCAJrDM69yh+UDFMl+IMuhNlksyTv/sf5WxeSx899iCKAE+PfbpU
1wQDdFWwn+gjIp1S61Yisim2HQgFG5EI4rUnasiXCWoe8ZQXY6OAak7S/fZ4W/JEuj8aa/YuEQZb
mQ/+BvcEhxzUCOwIG/Dag9RtjyqEft4FXS2/09dn+kxFx+QmKj28BodFx9L/3O48T5e0iKV7fgX3
uU71bss6veN74Kz2uqLdQMORVUFGVZ12wX08PaM9cvfu3mcJNDtlQUfPv7piPf/hkglSlnWllK72
pTQP4c82hVQPSgBoqUeD9VD1hbpjk5eE9XMpm0QIqVE0+YmXImwqgfE4SfJOFmt3hxlnzf/v8+AK
YL44ZZ6X78HKcI4EDnSFrdmo/ExQ8Ee4MMePApz7VPDnd2IDMQQ/E40Jag13/scudhc4mUgdwDrZ
GHt4RnCzlhQ2xk8cMLsVPgLgUU7zJfsX31nzFnC+Z2kYFbz6PobjTynfWLKs4RdRoR3ibuFp0CZE
0yTdN9xhEGXCvz+xAbC6pbnyMqf4UAPTcvSoXtFwhoUFDNUG3KbO7LrUZ7deuY6X4mh0adMYPRBq
6QTbEZ2qYyoIlMGgVxHhFH/SQQaXAOoTmByJi0p1Rs77ye/ZYy05uj3ETcR3KaJxM7INJ0uJLnpC
LnoQO7znBu1WALYw2hRMXkM0HF8d+ZH+rr/GH+wj7gBct1zIWgQqfFw7ogCB5eNsuSCcKiEtbaFM
ebdZ1ixHYN7LXJY3r8eCRaFqT2BLsUKqPVDIKNWlo7rS3N7ReBsay2paoROwav9V019QQ6e340Oe
Alk7PxaTLNTnVL+WpBycHoMIMdmvtdQ0Wj3pgaEjs88UMvxAOoMfT9l5kMNTaMDqoGy4FKbCZ9ic
lXR4seCG581rz1qiY09WE8dI5eEqETedGpdKGHWiO8VcPXrB6iujoUS1yacVhhrSO/Z1o+y/XDza
5xJgQ5OGREg5rD3+iI5wDD1XGhbgm76460FZStc6J0idd96Icpr4HpDE4iMZtXhUjJiUWTFggw8c
nVafSwI/r/BKjCtXbs6SwzchMwXaKfQXSDMAN1XvSaWrE8SupKhMiXeoNzGfS2g0koWeQygDsFbu
UBdLSHEGjCBpXsWy1bmipE4kQpRHL3A9BG0SktkFDwDro7aBILvcMWEUSbegXDmNiDub4+bQcYZ/
IBSEBDVngYQweKJWdPe2dvKHhZhLoUeC4gTc6gXTjXQLSypW9QUSnAa3uieXnmssuWScPDorKKnf
d9lC/guWfIZAIORhOhjwScZKuoGb7n0gglcUZGFvCIvj7FcwV+TrF9IFM1Nq3sd5gOIe9IKcdwQx
Js/99eG2cMaydGA8wpoRUgWml/ZSTAn/foQOwtEh/SckgXEF8bJJHZDJYKhkCSdImq2E4yVwojho
1ZICa8o7nScdL+9vvTbHlQZPzufT//Qfs3hE3XLQDqWQnpPAPkEo7qDYlF1r0oN030t3M8AcbpbM
3xfORhrk/TSQK/Dqv/rZojtse8qw6bZqaon4oSeJKog8RHMGuHNNGUIL++E8UYa0Y3vCbJG7KWwY
4b28+pUrRNoK6LTmEUBwBT2jEMBPfMNHrEot4CcECToUmEoGVPs0IwG/TiA4wNn8hkdaB34CYgXY
AeQHgyEQZClDZ4HcvTUBaFjRKsm+IEj/iRgxqF6N//EH3QPIDV9fdXMBQbJA/CB6X3kf3oT3/v+5
PPFmhTz0hsBff8PvOEQebh6ah/eJ4wGXo3qxMKaXBf0RnY0Q+T4reAzTD50RjXHcb4zTVX54Hdob
fbOda9N01RxqU3kE2h+tF5vWlCmYMAAz0aJ+fsHIBMt6rRrjzwGexasruCxIOY+D4wPT8SPo25kr
Rj2CVr/TR6A0Hv0c+DE58RTwsP8UDb55gqmvXqsWhwjrefU56OOGp491L+qMLzv60OvbcBGsjCID
pwh4cgKW4qMAHztrbUjY3fby92TKyN14qgRq1RAZ7ynNILp7hfnUQBwDDwBtR1hP6ljxteDqdSbX
CNVCvwgr92PD7aIsXFefzcr+2MkCnWxONO4ja25Ta7MTu2FfRq+FQb4UlLbqounonu2Og1y9Q/2J
HvivxaQBT+m3Bz/04aPUS1xmONpxBK1cH2S9y/47KcJrnzObIAgBYe48pvcwLEleQ76Z66PrkpiU
BkfGdaBMulEdut37IOeB0T83aLI1IYrjOQznGhmzxqAatjfaVI0KBIvIUXpv30BnZKQEjCAaGiPk
mL3c3UZqyO4jjmyCfD0H7RMvGjBZ3v+NmiMI+cwouUax93LlJm70iNHrBFKjbHnzkLMyv/ZtkNKC
Mt66qa+OWs7PuwRa+FncRzHxRU8Js+AZGOF1gjC+fbdf3sODAu9mzseGSjxm8q9TcJGevcaE2Xpe
5TawCwBJBO5A4j1CZxuiOb/PekUPIVJ6G6PtJM4gxzMbtNtvDL5jbcgKzlcqKoOWuvlN1cmFvG1g
cHGShXScKL7KJX7uu8GFY9Ccsn8ZpYvW+MPyHKMj16OdsDWgqdR620y9cTQHAc/gbl/cbpDtn/us
13ZeduGIRWmE2rDrN4NuH3b/e1/6zMaz2i5K1+Gzb3jMS/Ea/Vf48Rq+MjoP30u4/1RgoPEHTMby
2RQIJDMvzVb6b//solPKhWnYaDT1qzB12rZiXev6PUobVum2mzbdgAEDEGxmyLi38OqknmIbNjLN
vI4RdCaPqOEj80cXaUnJe5UxaMF8DJJZK0RMn9V5dpX+52p2+++wOWRrh90hBTnsEIVPr8JYMicz
+rEvnj3D7lhFL/UQTXZuu7UR/pyb8/LSKMELj1XaUZnOaV+91I6Dj61bwjBqIo5Cu0mf+TDWwyuX
hY9ieHDeq5F+c2gmCRDsDUhAhIFdniCKGbZIqaF78Q216dd79q4e18EG9AiNcXeTsGB+Tm4pBE7c
iWJG64ZJ/1jUvptvnyE1Tgk3B2Y36bDHVC24L+dJC3pXGT6djtMNvr7aY2apc4Ne6+dW7Dw87oPf
ClAsxhhRIlxoQ937EVhfcNP5UJy0BnWbFA7RpbzXDhjE5Z/HT8gqZH+cAsBg8Fk/rja7jNtuBNvy
eJ4qQeLqS7nArUAbZT6i6rQ46dDmkLZf5TpMzqaLAOq4NaUQce2rbCPE/bgpDTutbORq/aebuI+o
6F3n2kidNAaUViJ1/HEbPDXGXBSsiIHSVydG/+VqXLHL4AKacPabJnRtrzWg51QbIG2CnJM2yP28
pwwkH6OdFp09SOHe1nlEXW4ZM+l6174O4f0ywOm8F62DdoCnTR2Pua9Q4oMfNzSzuAD+2ZONrMyf
K/pyiJGAUc2mG4s2DkVdlylCHhJIDG+2mkfF7TitAOMS3LjUd5fLzbvSJcPT0r6I4KV9Sk26lzlx
cO0jEghx9Mv2R6eQ4QRhanNL/be/HbQYHNWju9Yuhh/MYxo95rdIDryNYfhCRfy5UurgVdvedvN2
ECCH8pm6iGElUE9hAHmwkRyFhslZ4jEroNb7RO/dKr3nWOenH3fjhc3mdtF2xIrQAuTAB8ipOWfr
G8gG+/a+CMKyMbEIQedtnvfYu8+66zc4hG2kTIvTeYDYlddx5GBb1tlinOpArAbyf86FRYH/cDL/
x9L+TV94mZzISqupbJpPXl2n/LR9TBkNZtJLhvUrwsyPPasbMAHUVnz5gxfcM5W1ZEypg7amrWFr
2AS4i7AgbGeWYdEr/WuYe5rz7Xe9lqeN6T0f4HzwRop985jM6ENgbMuWsM9Deqd9vCGmvXCaQji2
QCAcGqesW1CtviH7X37vZbRX07v0DnNXtogGJ1ZZpuBS0JP1sHWgOEV82FfHelSOfyOlH0fG6BGl
0ZOmBQxhj4YyR/EYGBlWYXaoDAZPoTdahe2hFtJRx6VWOM23nyzF86E60wU6p3aO64uM4XYssawG
+ZPQlu4l9+VelvpgO/j6jLV3kEAcPIN70MbzjpthRaHZ/CyMsIFRxzaFL4s6pauwjs7Di5163EhW
D9LQdknfCTWqoOI7CsXR8/QhcpGARukVjH/q69GNtpDtmIY7eN0QDhHCSIiLS6czxlhNGQIWMA/D
REHKlUPQD1pYYabkaqPMybqSDV7glDtcN8bpOiltdzhRfdDt01sWewYDQazUA3aQl7DFktI6Ba2a
DhqntGgAxwRcvbIXh3F4i27RndSSe8FWY5zHkKJ4j9IQ5weGYf6spP8J1UAbZDZynu7HYZiDDdq4
bEblkGl2/stLhunTUgLkpC3syliZ1svKlkvwZS+gaEWsfRmcB3HAoNlR7JVc5NzD09jCreqOAasB
obVQs5gVGZW+Mcr2931jcseSGMTVL+GjOAxR8c/zD3U7xqGyvalJ/w95L4v2xgDeI3StfZ3sbWqy
XtbXD/egFb4DlavQpnBi03gffD2NVW4M1ZfZGurjipDs7P/slEPs0rzbmSvu2y96xujta6ML/uU7
jqEnbyOhyxirZKCGBn9362vT8+ney/wb1zKxP54GywqDwn6JaMdrjpoBl4ObxEAA7D26EZMP2NsF
Xq7mJtCXJRG4L9rjdlSEbYf2Rje1Ho4Sln3FU83EfnjdoBVk/tfDonF0erj1hJSDYrAtoZPidmdN
ihCDh/fEm9O3tlRoXmKTXECGhkjfI77oixd9ucaUicqearVIq6TVhXEggbpG2dghbQKXq+xHYBCU
wzIRf18SjnkYWOzVz2mGr1O8e/cZRkiogqUMLssc5W0g/3EL1Y3pG7uiYJUYrx48+/wL3v0sIBIz
GQTgYOMciSLigHBcHYtNz11q9cSrTQjwdJ6YLZtGSBslI4vKDoMqXy6KCxbFTFvATwa4W0S4fndW
oIaiTrWASWHcxDJscG5PIk6uQumn+G/EXAbdEEDdYYOyX+hNdlCnd8mrcCbovHhG/zdio7pC4JZu
A8nXyBmtr9P2Pki3Ph2DWDt2EFF0FCl3VDAIVftFpM1uIaiMIyTXB1+vHBfEOQ3viTUzZk+n4XE8
IU3MP7fCxT/cXw8c0gNk+mHrnI59xnHE9tPSbEY/2PT+Yrtx1GjJXhZGZn9W2As6mcY6mWNlM/ol
ZNxOH1Vb/wd/CmN2Q/EGf4G/9uN+HBQcccd71Lk02rxTmUMITSdmE3K1mA1idji0DtsfTQk2crzT
hygyT8+BwkQ0+yuBHgb83XsjCbynFZR70G9MbqtyrBqYqwx5m76GClcZ0hRqMj1mwCxFuHwwjkeK
K2G02Du03IUOTbH+OpLWkmpGIdxue6VFodlJLcI6i5qN/bIN0hrpuHgE8EsUFqSKG2pxlx6RwleF
O/Rxb4EyfMMhYa3jvYEG3gOSJ/Zo5dLWT1Rzsdt+22XcB/beErtY+B1MmuIaxN9xv8myeDCdTbOM
aSP8cK2b4IuKc7FaDrruY21cuKm4b1i/NA/zFi0aIkQUgHiqcl+2JAGtYzP4TaFclOGV5Ae/yZUs
zfkO7M25BLmDgNBJCe+E1bhSYvTPmk61MwkyPa7k1qnFVWP+9WG76Qij/3BlktCUMNqGxGJS+XIR
ZPHOuoVcqPk1yXEIZVMbziFjjr6QEH70HcJ0xWvLdnmHX4+ps/99LMlcKBbuzE0t7dJtDN9u26QM
bL4s5jMQ5GVQr9bdgH8EVPbFVs1mpBFgtxOuF+rz1n1UOfQG21v/7VYsBRWTjgQgnpUY0whiLyZp
K8IPYQz3jACr4b1DbUaGl/kQcVg4Hw/pdY4cYmaf0MZhgrXCHkHR3mY6Yp+CZGEjz+PF1Kj62uLq
d1zd/0QMEL4P4/BMXlj4WS/mfuseGAooCbgj5X6IaZxx5mgB5C3v5bUsSnxOs3a65LHEPJg8jHKp
+o0J6aZhtyeZD0ZLqJ4Mfu6Xzn8ls7dRAdLUhbp2oXewCG+rl5u7zWF7nJItyzVhP2OwSv/dI1Me
ER+ok+aasbX7EikxksCORRHT1zKfngzAbi4iRTSYi7QriwDpx0CGif0hIxa76O4kzBBkpBsDhz6/
nwutxeVa8e9ibm1kGnq6/baXqbnsWqK8+7Q2BodMdkMAC5sNC7gf3vnVlrlHaAYqFnLhJvKmrAaG
ZGEIOTPWBm7dLigbBh2rtHTALCRPOU7ob6wGap7WmXOComSVZDkYQ/sKIzXDVUo/EU2GTtPcwEzm
ldBHNhlNQYGckzM/9tOEWI8YroueqQUzk7cVIylhxh7c0EJf0n05zKJy325m/yFcQdj/DeMAnXeL
giRUGjgHABiU5c3cPCjW3UM2y5mxoF1stF9YkthK39LXWhx3qTkFgCXIznhjjoeiKI5OLgY4vqlY
CS8z/PLurTqG/HEZEWDjL5hkhdXZ038cUYk2a+UHcCD8BZIslvhyGkY4NcAP++wkEBr2lLPIEhrE
TEwo4m8wWhYD+eiE+7mNELBh/D6pBMAoxxJ+bmHS0lknjKR0Jo1nKudEuwDNBIrFYOY1yQ8NmIrD
vOQAmTBzuAFGCyVJQIiFw2KYN13OmfdHqdUdUVCy5Vbe/fckM1MXYjAUwgZuKPZasxd7C7xMR9s8
DtJ+Hb8zsOBGO4p06qGGgA2AoeaAJNsdW3EII+wr6Az16q6T9l4+MpWkIHITK1yaWEgkou0jhEWQ
1iYX4elRZcHDMYPNQmqK1BOlblAG5CfY5IQdFrVzIk6osiaMlwCnbx5RQVilZE+0o5pqSJi5wKJz
n6XtrmsublZ3hG4UwifSx/diiYm7pqOQ+4hkyPHpQym1q75YszK8n7aR7lXkdtJiQK8oZ9ekRYuX
s5kvSnbS5NAzRyFOwABZ7DL7i+9D2jO3uXlWd6CvAdFZlz/8yoPj4jZa8fRKjw8NHWwPsdqf9TtU
/Ct4QUWb43MDPMzNJn0jvc16TXJrxiEFtNQ7eqiOr1xuY5XOvgwtYQQbclEJh3ZRXQpEVPzI8BjA
w52/O6x1i37noGNztT2hkqFYiTunyZe9ktQZMisjMFgR7X4HtTDmwQeVT/sIbCEqMEhXAFlRaVTp
ceF2sOzY1qTdqDzgnoAf3JpTEuQ9g67cJKJthQ0KIDgt5Fih+F9dylSUt30ECmlGxW0ZPIdiAqwb
923idLmeF//NcuR6cnD6sWOL6ii5qWR/zkMCnNLR2TsCwQNz00MIMA5PkzuH7BaeWFYF805ZdQp2
C11soMH/BuGH64ZyjwPSAlQx2qwzOuF4WsuFnEbHvzTRZKx/w71SOHWLHWANfZrpEH1jgCbDgstg
6WbX+rtyb2KLxWFLgYDAnr+6m6tjydJBqc5KWRayUDgN6+zpQYNZHR5CSGytDeuuBzeaTfrrf2YJ
raUMLCcaZpQPlo2eZCkQ83rMCMSuAP2i7XnxtjMIXoRdMYtNsWA4yKpisXEqwAlaUGOn/XxlYC4h
ukQSJ3/IjMXkVmSjskwTR+fIAJfoercgNPuKKdWcB5uC5k/2FdVpzlcaNmUXvB0CXDwlowkdgK7a
2siJ0sLhYd04AaSGzOEfhKkJ1HmWacNqew2MiGL+IZ6F1RJQQQyzDhxQEU9J4680K2FY63UZ1781
zIz1zSbj3solpymWc425dTBtWEOUGCRGw0dsNtA2zP0KOilbnxibzSsRuNgsEaiFdBXIM3SRRRKs
VCWwJT/3W6RBEvbi933J5uhRxgo9vYpl/vKbA0jvHsoQrLwa+eC7tGdYqfMLCWk54700GEhLMWNX
OT25+txB7vCm4Cq1nS37vU40Jcd1EerHB6gWlRZOS/wSIoT4qTc67XBiWXakMuCt8FqjpzmEwubJ
kmfqoN1lkeyRqpW4s4U9wBYGSC5glpCM5cqgJyA71NY5LDaGV5kHiPzBy4GXyun/uGBoNdbvCbxO
SgIbzlzJTUvG+/9LVg8rNi+2lX9iN2+eAJniSzYzYkwr7yFvjXefARuzP65kbVQubFFhUK3ZHjEu
HHiLXCG1c0xebm/EI2msIHFZGTd9VpmjQ9ssXcrt5h8nRCXX6/Ly4lWJu8cfC6Ex25h0AMwSa0IF
1vz7W77t9vBtw8LDQ8nN+LuY+0iO8zeE4MCtLqyub/QTc8UL4bIQ9nAw3nZijikYm+FgeuwxX9OU
IhQ6OJz6P5rObElRttnCV0SEIAKeyiTORVnjCVFWW4CIMg9e/X7Sb//RO/bfX3e1wjvksHLlSiiG
HFN8f0jQuKAAsrAWB7wZjySeSbNP8hWf7wWf8fwCPIWY+JSPJ7vkf9kfWUeGm+Ar3t9N+dYGPRKY
0ZzOHJxEwj04wk+nQfJqWzQXGiuyZa4XHFOwNvaM0D0mVJfPhMRKwZSC5TduhKY++tWwzncbNcb1
3M18Sq24N2Ic6Gl8t5xfOn5BJq8+Ck0ER3ReUW2hWYGVoaMEV0lFZQHrh6dU8GMD0aiEZcZbxRLg
Jxcsl+JmqNjT4RakhEHFMrVrdmfOPeRwg67aROyrnhfZo/NK4CKmzljkG9kPGjh5Pu6d9sQEZT0I
U4haeS67g3JCFj/lYSf2aQ8mjJUKn6dEgj2xgjB8ZQXs4zcCRcQ4ypLqDgYbVYzn8SNB4ZCyI5wD
NwVIvtv7T5BAUiV48Q5qotiWqWxj4lRrBvuxOsriSKWAv3l4BnWQb2Iprk+A/CyvN/Dr6+Eanuqi
YG9b7Ly86d2XPkZkGihjy0WUqCxf4v1ET2aNi1sUS4aV2ehS06YvNBJupv1Lx4ZjgV0iB7WgcMaL
MNmYvwKKW3X2xyp1bmcBoMbFrsOnQlFFJltxtUB8qPyeV0JyobRbH7u0BCLzv8WEtCSDskCyZNaB
+RMEBLLjrf2PFMG+f7DAO4Z8cvAxq2zjXrwiU0qatawpxP0jcoOcZbGRAkiLE6ycKbj/LJB8AG3O
xff+4qFksYN+kJO5G//mbrc4iolmOc8HmpI8UNDPwf1fLkU/EreYzRaHCwTglT9ELHITWrf7L8gO
AsWF8IYTOF9PzLhaHGF2LjoK+8TlYuZRTuL98sU71LNFYRuncfFvPcNmds+/OsoRe4YnmIFAPJz/
q7365+O3wPASRtOx4wGGUMj4W7/LUXl40vBvrExWSK74nmO6/2TQhOBguPJRYIIY7AX2HSndHwPK
uNKsMFdJogB6Y7HBSLOIc94MTi6mTB7jV3dCekgXaFRzVWT9SlcNcgnRqcTwGeJmrj72+Aai3nnE
61SYDx2AYsrTEz7xptpK7o/2fbH/JXfuxPu/N7La4LL4Byn46RF1sYksvIS4NFL5+YKbQgSGBRSz
veeNQqRzyK++3F/sngSJ/22o9TJfnMQPUgrjOgsaIflR/sqVY5YOUAm6PHQx8pIRa8nFo6HwQ0Ib
2j7YAxTAuKlY+bfYGxdvsLfs3SuzgPnHOsOF+SbZKT7Jx9bIJZS71e9kfbfmInv/DpDSOSdOIMst
MQeObSuBcsvvWKQXpDA5xvsjb7MzHBxSsBfQax+eCZZUzL1iW07wvPqSE8+X+haqvgtV1Ubg6+mh
aEijs0+8yDMA8s6p//ubicWQFzcJXqhdkBRJKYuiRu/Sfv+Mje427dNsQcFUF/4tKYoHX4i5Cbhv
oKrFnhZRG0OBQoLLBLnFYP+eObkS6/GycgFLV0QKGk8iQbk7yBL68lAlfk0up+rsQwlBZUukPPWf
X6YGhxkeebcg24/Y3heoNxheUv4FRSRyl35NsHGQ/FvwImpnPFy9Bbon0JVP+uapMj/Ex7LKpH2v
V4ozxDQzh64FjrzsaLsF2iGfnnPbGGOLzYpXUl6SQGu+J0skPZK8uwQ6mrGBGmjubE/haXPb9CtI
BCNm1XiJd1CoFnfE5WWFMUNvEiVoHHe6EfMdDFdGsxK+zz7kISMnxYidS3s/Yw+lrDr/blzOu51h
PMVoSjBGxslzi4rLgzsln5qTejBWGlcWu8jn4BwFEqVWjfeSxyNYEH87LM66w3xckh7RjEGGZBGm
7HQimS7X6fCQxD+wPGtROr80lRK1DuQ7tf9YKuFwIsd4kb5uWMb2k8oDG0MaR/4mQMCRg0XUQTAb
wNKJS3NLMHjoefvqV/mREAp+niDj0PcuNwXe89P2oz4+5TfCsJEbB0N+cfGRtXNBCCE6S5WHgtv0
S8Bfik/U4kAN+P4UKB8rvIAVtkQiyX+sTyYZOqyM2v1WcZj3rawzmMSAXyEDYLogaysungySu0l1
HKjNPeKWiKo7BLckf9TFK16fVl/yKp7SndtTyu3GJvLIz3aJhzgAjLTel/oMDX0UF+7v/R/6WD/6
C3Va+WzOPaEJCbz4Kni3DMV5OvUKMIEecrKp0aXoSiNL7ysfPZC65E/RDzdAstX/NpF4hEP6ZgUS
uBSvdG04Bgf9JaNs9gTNlsNeoj+bIZcsB0cVDiEbCal4AkhCd8/T+Z8k/qdxl8gWGpujvNHm7MRv
OcfpJlWAjUhZSRyE0B6l1MsHuSkYTu0/C348FvAVKA755gYWO+YEovox9ptlt6wmZI5iHRo0eDlu
FMh4gD3UHsekxC5gDcsB9LAgqHh7yLyL9XwnHDLyuDSQM/2An4VgHCkXYcoyPaNBZf9Klm6gQMb2
sWyGM+MC0PBqww0mfzYQrBIXKf8odsmTN9Md866Cx7oF28ZHz21GeiH9Td8YjysOegpTg0luPCBY
eqgfoMlOsf2QXbe/qD36LQGvVI+b9X+VWIGK6R2hdWHfunuZIJJvAYL4JY5A+5u1+KMLHmnq3XdC
6JPNlvxuQgYlcImkq0ioS86wBnQhkxeVA64lnWbwy9fykM2KMAmOv7W4e1N7oEIy9bPNbSmRCwRc
5CRO4gGl8PYup14OtYz+QhuVKFWhJ128V+X2XrJ7rObbwqVrGG8GOgHB+RlpkS/FWC94Tnw6Ofd/
kRiLnrmi8SLL8vgEs+YCkCDR5ulf9ySInE62jMtFkBOAQOMqdezBYxXtGYPzItQPzjHBNAae6cXk
ZGBb6Fbg/ySeEqP5PIlskjD1atHq4ZAEJ8yoMyMwZ+LYQvgD+D1M7ZSYBXNK/Mt134prFGZNQpMX
XFhSWKlz9KuaJA43JfmpGLj0W9aV7N4ZIBRIIECElL8L/hVhITsxFiBR4MzUx2eApNSIvwFxCUF8
+VKclQPNWvCQUgzz81PfZNU5v6AYTI7HHAyeRHaYEEvkvKVQL3JuYq4ozjvqniIqMbRkOhILPs0K
ppYRuf8hAsJWodoGAraWkLVZM0wNqwK4uxPRQcGhVFbvv7wyBhbgc4knDKoWIkXGyLeX/s1cWuUC
GUsPawEMG/8gz411F1s52emEphC86Cu6kd4jC7MBjgGbgcNfCbWC89Zx3q5IpIn8YE1czXzQYATl
oowPzg/JCnACp1sD7IheFsNifZC2WDAvTz1QRQNSIAFY4xFJtpkFfZhviqfb6WhInLgo2GA9oI3z
XYwC3wjwjNHR4D3EO+iDEJHwILQrsnMSbZ1GV1vR2nk9crPmrrA3IBKRntVPeIkdpOANyQfuxDXQ
X+avUnJU2S6U6daAMbLUQCoV9DMBj9uVmJ50J6MSdaJRWDM8qCCXOUaPKQ+IvuTAYVfvxJwEGImc
ENwuC4zX5KExHRwnfACqeEjpc3EktRywof+BJTmmrlrCrdcCOizkpwd+CtQRB0ZX3RPJAO/jxoMM
VO50pWN2Ege2LPlkxORP1Vf9xu0dY2HaNCczuq9aawc1pG3jI1pOwPzo3MLiIh+HJ6NnkD+JlnHQ
A5aXgkmIrWAWywysOKbLCzowpkoNh5eMXl4mYcOol6SrdZQt8vegjpxiDgghIbd0NQNx7708oFR0
mKFBMvBhCumuYAViUvgwKozy/jrbKIdUgC5xCEAihDvIzHALxWPVOG3QX08UQ5A74mHFHkqeTKa7
kjzx2ZVK0vIfTkXPH46GgacMAkMwxru/IRxDcx2jjTBVk0B3TBlA9syB692p5NwIPgpKumGUGOmS
iObd9nDbIa0zJIqvBTvln9YeIxhhPalLoofsWxT1RGKQSdh0DkgDo8IwGWnkq6keUC+lje8kLBK4
64FMfb2tk5MaaoxSfIrMHNgnb/423RZrBuiIxBPxjqQrhuSiSwFfRTcIPVcOKGypxYlOEYocsiry
n5LhWM6MRObqTDkTSD+Jbh3rx3xWP/XnrIOsNV7e7XCi4ipmawEvcBvyOZxoQH/8n7KraBFgEIFC
lV82Re6NCEySMzN+UWZIEsDYkcfzgijIsUXQkeMbQRCXcQUon6KCUL6IDwJQxL9Xm/sPHF0ou7TX
I7NOi7dUZEjCpPtIpvVJJAU6zKfIIEMJTSViBitAjQQhhxtMkwokrWbQlcZXIBzE3aiAfnWAbcSM
EAPizARX3oUolP4LeS+ahGCEi1nFAdFKGXHDJbDocN/iG6TcgJYgsVBZkstKPJmjTnTDz4kBB7ck
wxCgDJo3ZGkJp3pfBcqjVLCRJpOnxwEapocUHyzosXykYFLRVijaIvGVsjboHtGOMOOh0C+AzSVq
WULpJn/aR9vbRujUSEi/XJD6FossxgYvTugkISnd4sQPoQTAdwQQBEDIoVBQmIaNWwSmWE3AXh14
EnYaE2YhYfE1DA3hvwc0CFUvDm+BYCtTePl0GQE4XwElyJRcaWIb33L3m4o2ZGL+BWeB7SP6+DF4
LCl1icjgxUO/0kZPkfhPuO4UlHiSqVh7NBcFqIZ/HbE6/JBIiJLfnLh7X7Ig0QqQH2hXW11QOktD
GGk4NEEKuRnckZpnFvkw+TxefPVJOYs0ovenzLJHjZImWjQj1U1Ni7T8sc6y4LKoxAi03LrCWbVe
sl0Czz/f8cncfubIbJAXeEdT14l38AtWlAtweYgNBne2/WCC5RqrCUgMuoJ+tZkiEwiNeApPf0D3
Kd9KgFKz/QlkgBvPFcFJewL6K7G9dMTwirDvoSMgR9MAYeBOLehms9cBbuUcBr0OrIQaJ9eHzfTS
sMEJnVh4B8ohp8dgOcWJ0lsIyXC+F35lg9yM1Okkz7twmwQnL05yaCWGFTnL/7KOxOtAEMVNlFjr
nA44sUr6IcOZzEN0f4iMUdzAaucb9eW2xAA8HZAIjho8FspYAN/gN5RY5k8ckOEBhF4J8WizlKIn
ARTIl+CbKS8cMVbMoIlNxFppS+PfUbF5nHIkw6B8YqISp1ua9PuJyeQRsKhodHV87+2j4S/wOMvH
jkEWS92JKP1xVSnSE2w8i1KEhxfnnPEmtGyRAZD3/1RLUsH/MhcWzKVRStRDZN0YiAgVBjWT5lNi
NPwwXhZ1NwT45AyRRK6IIEH2ZUli/j9wK70YE3f+KVUP0kmm9GHnRA+V/QXWR6RMNFclLJFrjrwd
V51eQTpUZI6hwIM690DYLoNTvqufOgUfBP7GH3onsViZP6Gljd2gXspIkSWOHvMqFoXERKLFACIj
ymWWUyzzz2dPpbWRLcnOMhcQTVm2WTJFOWNij55pAe6YaH/ZhsKmR9uNyIC2N9lWjod4ful0w45z
UCKUIeTrpsvYDeau9kXTHcVGWvMqSrySSEmdg3ZKH+k3cjV6ep6ac3T22JQEOA+8hbmTgy1vowXW
UZR1yRjWdHxjJuSfS+pBoV0emy5iGs12nCKa2rYR85YTXGMmHBTGyNN/+SHMNkmf5LnF+0kJO/aB
YA6xH20smtvR6kakitF+aNipy+F05yTJF9BZT08Sh5R1kdHjgLHsksFTN2jBcAh3d1wRbyyBzXHK
odJxPCIDbDGWhWIC2DHj5jeYaUkDgaEozLG3MBVgX/mUOHog/jREKMymKCnXkNPH+gP/muTI4bA8
49eBEQA+QRkvTnDcy7GhMR685kA78heQLnnfVm4I+ARAhqD3YKGUtJCfe4hXkQsJDn2IvENpY3wF
bKEOcd2H8rNSOwA7eAMz+BAz810vtuXiOw4fn+luYvOf6vL4TLqZ10zGy6QOztInHRu7b7GO9DvQ
biiAF8Z+Ld70iarvIVBzRGl4kfLDfp/YR0Cm8G7rh4jXIKe1OSfCyaBDkVFvAc+ylUqcYoctWKsn
CmqLMyHTt7R0CTRzAVDhryn5Eu6EF4d/TxzsKZiHlBTwiBb8AoBZkpaLUyEgLq8mEZoZwn7waUbX
g0MJqlkTGlL0sc8hjIot0d3WZ2TM+ldKEBKuW9LUF95OZ+BTL8eBSUCS+/qBH3AvTKXfEtyk7rH7
V7zK4gHisJDJPl4dJWCeLo//2ySs2GPBf03JVgRaZsUp1b8dJUaixwqsmoLwXoA4NAw4oWydH7Mq
Agoi/+tcPvfMH17sAziOQMYgDgRUJN3NIuRtVywj9k0WhY9mWZkq4h/VZUA9m5tyJCO908wqTVy0
oJMySTEjh+557hZnxUbw73iWE3Q2MU4ZhjPsQYkwvFvs3TIdbD6Q1tFueeA1PmTzJTQPuf6LucdT
E+M881fdDckTt/B0BZJXPQqS8I7QbOLr7lv2nP6WtRhW+Z2KZibn7Ln18eIYspEdqTvrLmXHRRAW
FFVoo/aOUqVg9cotypaU5fzb+rG7Ln4jb3iZuUxy9NlWKRFKsUUGg/NcfKUosAZS1pLVDHkN2DBe
tUaGBHYD9WqpbVEVetIGzR1of/amhEdYBAT8KMRAnvwR38piHEIWieoPWcg7eptcQhq+gBSDo7zw
Npzxr49Ed3BcoJ5iG9Ul+8tyZm9yGWGW8DWs1oSiNjlzyKFhHVHP1FwN6jbdZ5LxImUVcOH2TNcR
64dyJenWKUcZVszr3KVjWTiOicNMS4QdJVORcOzSs5JHDgCXO2TBMBeIJguUcg7xXtN8Iff/dEXH
p1lG3pkMK+PAYxfEwuNEOabQaMggsy34DHQkJH6EWACCxD5F+GISIftIJ6zslbQ4UunnT5CYoi5l
ur/sK/fD4ZTd/TNJ2HhANQtM0QgaHub6GgpXALg9CIBSse4XBwLXsbRpO6VX8ijat9TQbuw55sMP
npb9QzAd6s+gqwQ+/GswhrfYT7EMfBpuSNgyIeE/MSPgbQoQ8zGssGzUbXP6H+7+MRS5TVjNq5Ae
bdbneeYJ7QTqwnDwiWQKCwrzPF8GxCXy7v75fFt2tgp8Em9l145H2QYgFi/nBQZGYcV+2NDxyndI
RkWGG4Nj83HGAe3MkE/m487im8JjjoB9Th4hrl2k5HkCmWNhHfxzEy8OGDg5GjmbKkmn6X1LuM7S
E4HyyFcv3AuvAkiLLk1cYbQ56EehuFGBeLCyck+u3pFjyWI+FlweGsUdrtEjIMzGNd0+zsmrmK7j
USyTHCtQnW0YBayRrDaXFVsM50Y4Cjw5b0xLASOEdyLGStc2BRagxjXXiL/DMRwD+TYpaaANdc79
M3qkJHpb4Ek/PHMQShtVMWxxyDco/NLI9M4hBlq+HgGnXfca4OvxP/T0ymRKEHQ2Xn74csL0nMX6
3LeoJc9EHZ4Hq05cvhl5Zu4/D7lJ4YH93YbYJP6Gj5ftQ81nzck8459EMfUGzQ+0kB9EkcFpTrJB
HTjpR8o3SP78EgpfawbhSJ5SgMlu4R/wjSivevn2fF03QhEQf5a7AJ2ccJ7Rva3xr0+Lccy/mVGw
kNItqz+s8dDc6TXmACEBngoP5qc42w//P3g9PIbx833EEeTPi/ZghpoRiHWZw1U5h0iT8XkkrFBz
pPQgXy62S66CHFRCEqYZ8mapL9sXJt6eGbBcb3Y+wOqDGtOJoNoPy0v0oClFFwkRn1ZZInuk0KwW
2WnmRJ3LfFaEdVTLm9C8Dq2UysFFDEXfueqw6awj6isRggSDfeWakIGSu198wt1utuXDr6kHwl2l
nqUsM4LGbFEBUVFwo0ECzi0ZwQd/xkFnrieKns2iYDFiBB6dDjAJsW56zhFX6jweAuFZlDk6BD1g
QcFP/+gp8zHTjIG8TKuWvwDHKRGhocBKKR8lh1iEWfgRyFznOwDgZT2fO+m3dTBhUYIxogycomo0
qDYt6Y8FAfM6vWKRE2cKGrkbPlihaINapkF9C3hhYI6Xx2Yi1fSqKjL3nA72CXDKSeXJ97rbYOXn
J4VYEWrnjzRam4Q7P0KNE9ktjUHmAMm63QM6wwQDDSI43Ez++vc5up2EWfTCl2/IDcC45STz/h9z
L/q7Th0Frfo3ko5sNV1GkEzp8TbeWwSx42+O1KkfV8xThU3AcN6UjMGImUXK3RzfRBifactDZld7
JRKRgvqbWRsIZo8/1b+UCuih9zOmPqW+1pM/pMvrP/Th/2g81sCPQRK2YB/xskWlhjsL27lcXOgP
OhZwwu+r5yM1RIfo3IXFhondMYEi0nHI0MO8+AMjh6Gjee23ehxyu6dNj44lxqZsHkSiALvACRHK
ZUoCHsL3jjInzfh7csEjPjI5pjRWvvI0/B+Cg7RjAvLCHtoOlQvRG5a32b/OWN860KEbVIuethCo
nPF2ULYD8k3/rtVWG6k4lJDPpyuw3Uiahm+pA7V0OM4/ZqcefYso9pgtfnNzS+auVc0yndiXLw1w
jhLV3e9/+OgHsfLINZD5aBUzDEdPhwOi+jQXT3Sv+URwfrIaMi8qPZqcW8OhD6Chpo++fOzQGP3k
UoKtbFveZU8HtcloNY1CJG9BNXK+Gi073l03VFJJxdfMWau6dZ8vqp7pUTRYKGt0RdtIRnVl2jIb
QnVfQuyf2fV6bD0N8hoKgJM3CNHEUgTblsMUObTojcW99liDolkVoDUardhA3l/zfRHUOR0OGbk/
aLIabVMwJx2Aji1P4xd+gPkCgfEH/v6XUkPYyPnoNm3ORFcKuML17pGsW7Fik+gVYGd0UniFh2xw
spoGwvRn+kumi6InNFVlgwKjvr2Q1JC6oAFBvbha3jYN6YyJGBvwg7Wl+y1OA2DowUUj1SS/2eac
xKvLwCmke2euub9taAjgU5ONQQ8XLaUmbYUqsDGEHs1mgypQCAYzI1wiIgQ8+xtXWNlhATBuICPm
Qg2tnqvE79f8abbqXuXnZHz08q55Y7K8Y6sQPBNkh2tcPricKFy2tKQguohybWozUj116iwoaJiC
q0RrNE052DjnEf8Hx6C0SB3aU2buLWAeYuQzEVGQuDYl921Bws8YjbZcYOVIVnRq5coOKHOl4aEY
LQ3CXNvIlDWLmWrX3xd6Mz6aAniYkRwQe4AjK4dRZNJmQaX8yoGhaC6JE+f0e1LCjkyXyXTxeEpM
g2Mi/bLmlTC1DMilxrU2GcF8ZiR89MeGKq7sdOwjLyDtXBvIvZCGKBb+IS5CrxJvHdSPBSLGSKRQ
FWGw93tNkoUkE2OTdTsynSaHwhNhjFK3/0HO8El0UGmWZzbBqIuox+RsiuL9+M17YAorZp7wFbd5
wDUtUxvtTJQg0DxkpSuUIhglqa90BGgtavwFEhGTcfGATJWCsXGExx+Ra6CMyOED/eoo8efy+xxy
1VO9ko/RV6KAuspuLpPKoAGJygJSjInUJSnRzETTgVFGtJMrZCbQSEQ5lXrbC7cHiYpViXnGTP3N
oYacVHRZHp0dY2JwyxO7+uKijd8Qud80ZkOgz4WCFeMN4G7x+0311T4VH3g5tL+4UD1i5qgI/IOw
9XX7+r7TRL60/iboghE0SHaEt0DyXJEd5DzdtVVROSKRMZ/7eg62lu0sy+YaNxtqMEyDZKyjrJPF
/aUr+g93woA/7v5BFP6YiYa2yhz5wUz38gtkoiwV3cC67/xcS5ba1LILuvWmU8h0FeOBVQP9t1XG
fA5DJN3oYhoQWO0b+WmmUXZ2NaDIls3tXiMrvR/7yykbgpgu2dvPzPqqht+c89ZG/3L0Xlv0Erpk
b0SsNy6n1D6ubE3/NcT9ojOw4OamviAkP/LR0BvaVzM69gn9YwA/5qrt9xcjKCyEf9CpGgKFvnj9
JcO+XZdX2L/q5auA8Zr8ZLfX+/Tl8lj31vtVfYuYAXitBrp/4NJn/AzEDtAaWlFkEzh6ESNdlGWf
0CY/fCnG3hhXbfFTcJq0lEp1+nWn7SRG1EutnSZBt266L6cfg44yvPnaxuEwYwQqu9JqjXsj/Khm
hV0ykCX+KaLXG9O8zRzas8aMPfg8CXrVTXQYq88yY0TlDDU3mgTvW8MMxmo5oAO8arUY4244yQPW
wIT60/hhJGGtvcc13Vj53zg9Zw05RYTG5GOw41nY6hQqaQ7U6fS50xihoITQxUF9ua7iTTc/JAy0
7yG7p8hjRMUG35b8md2fkr0YhMXDMUPg4YpafJwTFr1P+pNxmXqQuvIHfrEY7GokRmh6m1mlBSL6
Lzp+YYpXf9QMKIY/zvPeCj9+QAJm9l5vIXg0/R2tn6v6NWlfJtAtRmTv7zkRIn3no6MMkFHMo1Eu
J1mHWh+sapQlYpanmWxTy9fK5aVwW313m4TzyzGpXrt2p7X7lt5UBv92LynyIIqOvUWesjNhNyt/
Xc/t7ZguWfpNS29jQydVYjjRg6liRUuEaXhzJDMeFZTrGSdsMI86wQ+teP+isfMu+YMR0FMGOvul
9k/FsdyRNxmwIdkFZbH452J8ZrS+zzHAWkqoQ437MX2xIF3M+3LZGuEsoslvWzGNvPh3Z+4EZFd6
Xxp6T81XQ0V8YXVLMqfsXlUTcXNiYW7iRNtN1H/WAyRw5vVIvJr5X2lFi5pZEVFt95P3EutQz06G
+fMgop4lH9mwmkwPxUdJ81T9F5sE/TotptG/yzTz5khMVVPU2jfpNVQLc9FWX7UyoqjKU1sQqwDE
LiOUAZ4utX5n05ca/zjZVmXzZUxKVKhQDlR26I8qe5qsJzsm0jMxIedAqR29RCW+g4lxl9tfGvk9
INblvaCjNnuvqMXhE+x26sTtqkY7oFyXzm0GEYAoLP/XMa2rOqmPbflo7Gh+d/ycMIkxPFVoMeFY
xx+Oye5W/kvCof3pvTjCB5iHxvDG8iu/7w0s2mOjxIGG8vtrcl1r86DIDsPIe80S2zJWcR0Uycos
/oYpuJd5t1uU7JSH5cdX5fQYUUdsaSiuPlLUmm/uIWbuLTOXCQHTzZggVqp7FsZuRBzSal8UzFM0
21gNDG9GxGjLHO+MpspHNv0wsGJjS3smbbgP5q4T/Q+zisOWeuYFsmH1PR/C0WS0aErPLP+bF7CE
dAK2ykAC/a3tg1H9NCHwXKPfwvrFyRloaeaEgnelwCG86slfX8LWS/CIokLbw43MNKfXLdIxEyuF
+8JA5XOiXDan/I70aFEi46CNMNF7eMf1V4NlHab7hhyo6QgYDg0jlfQShUhEMvPPWcm3rOWIm3XY
N6jnW8t7BzOeaE4/p/e9dtt3xWWRm0vjfkzo639Mjyr9z/qLWb8ZdfAYvzP9X0S2c72ttX7VXY66
1i/GmWWb+r5gCGu31fFZZQ4rhW7Q8atEFLlGSBRvW2iACirkJpxtoaSuNqW1toG9S4altV9Gu78i
nsIExOHxbhmH5HqcMEKTgkVJnpcf1WxvaF5Rf7RcrvlRib86g47JK+2N3WsyeZkjdqsnTJAlJ5rf
/5qusttsE8c/1/43a5mM1TWeiUzn3Upcg1mrig7Bx0BoATCinW8aE7YseuOaxrRb44gTuuocp1vs
TIrRUREdfzBZeR5F3BI6+vIXaz5HkXXCpGVGg9yoRzdQMvu/FsWP7KhaX7VaYPxONZqdEyohmHc9
3yO/Oh2DKqHoodNTkAKzDaVzb/EI4hWUbX35KcafOnqzoJsoh2YSFNHukn1Y9Sfn9HFoL9+1CQbv
3ef+1drV6QZ7E2ln5bG9odpU/M44Ca0Z1AjtWD/JuO/UY1sGt+aHrhC9tfOKRkTAl4bEqJp9x8m/
O+Lm/XzmPFBiInKxmmNHJjdlVtJt/9FlK+W2NvpXxqbU6Grd6Ujj+Fy0r7bczorf7uqo49Ksfx6M
FK8w57cKhi6PkKI9GGd3724CJfdgQ1fmEk7sCaSeyX7WnBgFPDkYOlwfC10DTnCWfw2XVX/nJE2Z
74FJm81nSKyTxTKIZfSsBxbIxG8gKTB/nbLJMYzlejNSJlBXTSzkXPkcpdo0NAgb6ylNjOPewHrf
am+cQ3yqTkp62WSbXELmCVMAcxI93cIU+sarNXk335SH6Q7aPotUmz2boRyL3+tUGPdQuszjGP8C
O+TIkHID1cipkcW5hvWkWgzV1EtEvLGl55bhBxHmPEUfhZjmAd0pAbJ4sXSAGRosMm9AYTNx28er
SsUyGLNQqX/VWe3OcldFy/WO2sx9jsfy9GLb1OhtMRW8aXAcjx2Mk+tKY2p8ypjkEe4HtGc87wR1
pMnQ2L89Y6/bej9VGJUHi5TA5Yp47HTylQGbzLZ3pAhTQlQFjpDhlO1nLV3I9+Y4EcUJyEHTy5LB
yFlwQYgt+RxoC1A4goXqZ2DmOtoj1ummvCbMV7MjBBnuf+6URjaTh7MeOwN8s2I4+jJHaK5048k/
g0o1E3zq2bI5p8WyyVfz2W1ZVqS9XP6i5PSYx2Rgas/tYXdZtMjMtwGBQvK+cX+b9Y4ev7PxyUVb
zCbY8CZ3gpSYZiy+I0o0l4udT3mouHVMleY2mFCISEZIpyk6OfsM0ZDq7RJfbbUPE5SASH0y42xO
9hV1uASgkhnfWg81YjJxDt3lYf9+/A6rbPNYKSiqJLv4cN21m9uu2I2bcdMHtu0maw2Np2o1bIft
fX99ub5cXtJXxF8O1zfzYB5mCKOI7ke+RhBgk/QvVnJ8EEQzy47hQpBqIYJyrOh3hQ1D+whNLap9
HeyJyRQjVyvcyXMmdvM2DRDuWlu76zbeI2myL7YVv5qtvr6titXgX5fJug9EmqLnCdvNZXfZlaL0
gJjUsIqDyRR4ugm7cZHR2s+QEzYnte+oyqV2GS1+bmiFkiTSDYNUKkRhlIjmWCK3iz12rQB17vxK
8y/X5Zy+vmyZI9SDiojqR41fztx2M4d/ovoPjsbcV2de+vBKyOVwjb5Ey3o8tofxNf6MPqzTcMaV
5CBWVMopy/Ey6T7bg8WsdX4VK2NpLftAXoZF5td1d32+TLL772WGVUQNQguKZbWmZ2ZbZJ/X8eYp
YJH6XXF4gjJI69UEp15sr5DDb3t9vk8nh4dysOrEHZhclFvLsbq6w7S1D2rPjG0nr5wodhBeICq4
0z/7Pf42f4RIT2kZLvhUVLbNv/nf4yf7yr8mx/F1+hadanYlYlduW9mTbK+tm+11ZayNpbG8/v9r
FLt+Y66uu5pdKTdl7qm1l0M2ZInmQETgGV47eiatICsVQQbGo0K9hU7KRf7UkrfZsL88Yk9tZy5x
2KDWrhJ9RN18YajM2TJrN+aGqkW6nF1Rn0jWbTVdKheIuYbzuKxiM7gPBuPrt6XSOGqFjYVoPTzc
+3wbp4dJxqPAz5h9Xh6/ZkONKAfLYuvul/TtBptQidxBJdOa7SYQms3PGyl3m2/SpHu5j5edPlph
cyWmrabnLkM3YrCVRv2eanCNGNDRzOEF3rTgWoD/1U5VH7C5nUrCXo3te09+nV3m23kFPeeGSZnT
kjjBymj5Me6gEuof3Rjq5nvNwS6OelcGxR2fYa4N6xz3R8P0jcIwNnofnxIjvrr1xHgtqkL5d9kR
Pl/UcfIamUEcRdRrkoEZkrMps5cbkuDJTfm8pQYzzavWWKd3+kWV8Kb9mNftHA0JxEGAASnAF6uk
2em3DSjvDWAAcDQ9aIrfZdvrbBupnoKqgOWmfZBAwkQqoQtMZmsiRNdtp9aXMTA2wO/QyYJ3r3nA
K31P/LfIGudKndq0CXrwChSIkfLHGJOG6+KNGa516cnzHA0W4af2alINQGyldya/d6ZcUjUDbSxF
h31EzLFaRPur6QyI0yR2zyGmbKp7eJaMbs3CrbM1S3MpHROpFcUZRx+PfqfThOSCkXvzh2vRJas4
zA+/9p5mbdTsCGMS6vd9edFOE0YC4oUQAtGDS/RVGdvZ/Ot62RfaW9ptZ7C9GZigM/HehV8HSxwp
2OkCS1pIamCDg4PTx3dbI224u/OrO0+XF8j1jG9KAa9Xamhqe4ECWJliJNV7aaJ1i4QnxICd3i+N
OLhGXpsvLc0vUJBGhAiS4fiqVxdYd3kXDgWZwaElGHg4dw1ww6KL6f0CFA3QXSYv1/kyvr0quOVL
0dn54zu/nwGHrjO3GNcPhDTo9lTDav7SDtukZ238CViPMjvX+jEe3gaE/w3GOd59E9tSBAPjytWd
Un41kW9BAK6/iilDTFdpuo1LFHd/2slej16r2Vme8AIaQZcaFBok7IzTOD/MkH1JYmuRKN+q+t7n
57I+zeCPUmOqj0nEBLYdyGA9x6Butf7rku1T4yMbj9b13UpelMnuMjtbxbtenybsvdWEF80plNVA
Icj4HayTgWocw/Vgn8Be5HWuYR8fs+rvcv0ZJl7ZbQZ0Ux6vs3hdmuvCgpszPd4mu0m0s3pG2IY3
UGaEdK8fWbFr5691Tj2JUGbWry0mwD5ww+GY/xlSbUlCc9wV0X5yg/R7+9dT6i3DS0NyuyrjVw2J
AP5//Denj6jc9GiaUOysDpr+coEO2HhzZZtHuwemGUTtto5RywNiTMHQpuo7KfuASP17X75nyfaG
NFXsZPp6zqASbW1WH9otpGba3IJrGy8myW93gXCWh5cOUZb5+wgIEOu7KUwudZ29NfU6a/f5LTS6
I39mIZCHrP3tIRHa15SalIGMefGhdu/kRAP3+v9oOq/l1JEtDD+RqpTDLQokE23A9o3KGLYCSCin
pz9fe+rUZjwztrcNQt291r/+YOwnfdcRN/xYOwje9bdX+AbT0snbnVznSJfT/mBoOXh9p2BaSvqP
DuSatEhkRTX5ukkcbqkTUWDjBkN3V9f2rM+ZWUVvJqsydb71gjryRWMMzgzLQpE+cnz/ul00fvSP
36Fg1sg/ZsT66e8GCuXWBpggMKDm9Wa7Ubk97B/HxjZ895CWTfMv6w5Tc2+w9pdpF34snB41mMFX
B+8E7WhUbwkz9eQQM9LUvqXcs9VLnH7k5Xusz538t0suqoMZfE7V/to69rva+hK2+fbZEZBIe5P6
X92hen2duEiiW6sYZRjdWaIg7jEynmo8uPdqBXt+cE0u71dCEXNvAYNgzT6AGT0bFhqmSiBG0nqE
6TzOO2POLpP0fjnOa7jhSUCUCt+ZYDQlgff6ve1roVchGkDFTXcthpALwHEwOwZ1hUAvuV1cDRka
PiuIcGyfv8gPqeE/yTMeL7JZGAjbs5pP3g1iK9nN0C093B5sHctqLG94tiJWVUwc+WuEHpSzhMns
FVtqisTXfZBnD/o5IjJ78YWIv4INyrfez5YcdCboJqSeXswYmSuSxCgTvFb4T8XHT5SURU1m/3Qd
xCNyoJVBXXoJqjX6GfTyuZfizvn0+tKriMRA+Qwvnb4Qkj8kJah7DDEYcuO4j/wRzSXWeuzeYHyM
NGm/8AsvZtie43f/X4Q8mJRK0Ysg5QuAycJ7/YuRPo8U35xUtC4vCFEXwg34aRYQ67/s0/mR7urH
eAPake7jbbw9Sdm4VTB0ztp38vZrfXNXRODZCCi5ytWMp8CT4qklGBHj8S1ubIAWEQrKDHYi9+wv
/JNJLGDiLfxQv9Sv6ioSn4oLaET4pkLv0D/GvXqLReYCOQxXEESeGR/Hm3SP/3HeTVv5XfvO990S
J7634kNoC0SMsIZdTna0ApGBLvjgGuILB2KMGOqoEJBFUrrwlBbeW8JshHsGuo30+8LHSHWz44Sa
QwhriB7b9nOR+vRY4+iNl7dIfovWNdnfImkRQPm5b38Yh34AzO8xnIZiHi0ExzlaCzskMRuCbgEZ
m4wjd2C6xGfIjSVobkWjJgJsiNXF6RGBx0ncn0Ao15og9AmL/OmKJ4VIVziBjdKn2PsOx3w2I7J+
CecRib8iKCDcZ6d4VxGyILJjkfsG5UkjQwPVCbHJ0xVmGxwLbPKFHb75Ze6tI2cytwCP6F5d2dmu
gmBy4ANkGebm3BZiyHXn18JO1EVqpnbt72zyr7+gD5H5N97Lb9HA3okWIbqdyA5ARcx6WGzX/tSf
HNzbSxz8oazxsiAz/60g0EztaiET+Dau+LvsaqQtV/7m69sicXk8kSgViDgDrMHzWc/LMC50dxf4
aldofwxJ7K/onty5f3iAotd/D5YUEwUXgQgrC6CXVfaiVWKV8QX6VAgsV3hNoLD6F6UH3R9TeYop
Hqz28VTf4Vu/tyT11gdGZaQ9E4fyLYYP3/IJh3jSk7W3/lgfC9buunrHD/+k3/l7GNY3u+F93Oon
CFL9dvggUQw7MLKtmo+JsA2d5MT067EWr8lYJN/KhStMP9pcKX4qQjsyQUJIqatgC6JWhnbGajWY
BNw6GQRC0BZKsCdewd/3jN1C7l1wBvKudFiH2HjBkeDjlZ2G94+fGooEHJUr0HlJwQbi0b6bDABg
B3P4AI/x6h+eQxqK42fDosIqpVgY1dzu2YsCJw10x69RvPUBHw0UhqWvRq4FdYXoSOIyccBsPiIG
2SSlQg7UZy/4hqAu4i0GQfOpgyUUQS+3gMwderISjKknvwKLmlVn4xIJWmRf1YB7/EBFZIantcfU
jyKhqBex4Yejnxo+A6s0CwZ7Ebxsz1K9HPMB6vPKZfDIuVHVngrCJYYCbmP6XbPpEClEQa/OAfEf
KIyiwM59xQGppxh/c4xjV35o5SFEw6cetOIjwYE02jyao/5g5LUznM1AlHr/XpKihwUITvXORrbf
R+ltsHe5ddLGPeGE0dlMV5Ly1sMcgu03LXR4w49Vr6wSZZ4wa6t9yA+kIfIxmdwaksFvAgD3L2Jf
/aF8oXR0fjV0VJ8VCTnWov0mp4oMBG43SmGGtwx0WeOU+xT6nB0kFnF88J7WGIbhN8HEoqdcDkCT
+9R/6V72CgDPJN6Xys0h36Qia4kkYrZo5ShEUwytRy99eTBfWg4ZmRhEXOe9EkI6s5QFbBpuGyI1
RLnE7BiMEbDsW5ByvlmqBGOz7nmnxb+nK5liW84K9mj1S2HKJjKBzb2IeKGUIMVL5FJHG3X/vDAp
fzOFmhIhjnOMNg3Z33/qSTRVaIKXSKOwniGjc22iBRLcNRsqH8O7i4ifhjPOZy10QhCnT0h5iP77
yy6xtni0iITqZcNuYG2h2B95NuwHGK/B2yEGhtKTxCWypavULVH8XFj8f09YOypH4Mk35Xvaxv+m
g7FJ3mguNyDOzzOwB00TqFHxr4ct0szNya/ba+qcoub6BMVUCigs5mdnpazGT0ePZxb/NBKOM+N7
P31T1Bv6XQtPSvFlFDtZgX/AtDt85+YeyS3DvRCSeOvbavBsSJ8V8+DOCfChM8A+8LWkXGkXGj6G
TaDZTLk8Q2TY+S33/DhX9AWTrRGEQ1/qynpM12Gz09Gj4Io1zEtcQ/Xlo19k6pqqKVV9vvkRrwr6
NFjPaCuSW4wGod+8CrCEVYmTFJjPCBjjVxPDjUWhL2j/HsVcprzGikqbq695hYYz3LF87GJb/6TK
HlaIYS9rBszEj8kLlXteEXSZJ7ZfCMZzvwczwr0rW4jpfuUPaVDgDKmSxzoPda5qwEB81ObJc9li
oCMibkn3CKLBz8pAwh/h4bHJaqChoO+xH2M2+ViaGBooS1ovixk67A4o6xlIPTShzZAFFvwDO2Mc
W1K3pelO0tXKN9PWYVqkIebU80XdUqBCIzDqyDXBlpTq4Ji/mnZ/ydQmDg6fcxX1VzefpN3T4Waq
PnjDmudbnV/o3LJk82Rz7aVLbF9HdfXkRniwCJKIM/0VuWql+ZZUw3+xmWOn6muiW5M2IKrcgq+O
2ZBU3ArFuk0P2qlImqB8dHHnOgrnX5hHwTC2uIfLY+U/nORLf+rVPn6E5q01WPqmJYrLutvqckkK
Vy/jslb2j6Wd2NJ+epDE3WyafBWlPtVZ/SvfqLQgqqhftDVXuK2qiJm1Pc3xJHVpwgc7I6blUGG5
m0icASzg9gLDwrzaRW/UWnXqqamvhHAl2Uz4oRxOlIlsGUwSOIc6bUFmW3rlGOo4b5SgsgNF8ZsJ
bkRghgv2HHZ6KF9sbFTeVPBsHw+IZArMwFkHcy/kznadyh1xmMbXhy6aCoCjmAOZ32X/RXZL+IBD
gU73nI6gB10oGIQqZyFcxG+KlIi6hJ+MswioCM4132lBJiPqu+GdO/GBxHlTKSKUjFkLhUlyKGyh
ZGTeZ1zAw/m3oy9pAzi1yJh5Z5TBkQRt6qvf8Jco/ht+KM/rlBGMxrQi5lx+o0v5iHHg5GUwliwg
uRifnvCUZ7C1Ks/Rz4irgUhSn1XYbpAcTA7qG9s/4yx4BODMjx+VJD1oSTxwHRhn+gGCE1ywCacV
vgOC0L/woBDKLRO4Sn7n8ybKWXzzqSeqD/VffCu34w9V5xmSy5OAZr7H/CefWyRi0wfT9F+DPG5o
lipGFhCnER7ZH0im8BDUrog9LyWU62w+EGlYbtpvKlv/ijwAqis6aETlyGOQAHU3if01+1bCw7Nd
OFnAWghhDo5Bb3ngCZozf8grCdUc9p6c8zln7bx77eTXrWpWUMbgcPXhO6y3tnmL62X9XOiYGmmw
RjePdJk93uvX3iG3rL+YAL3Ja5uHq7j4wPa1G4JUP0rWT1ldIbJMXpx4Ct4eOOSR4A0fTVly/Rp6
jfpolOwK6xL7/lS92Xo7eyr3MN/39nZUVkb008Yf/TkivXR6gxEJp5HMovRWHo3A+oxv8M8ANUEy
xGXvq1kNZFZw5/gc8yiwmeA6vDUYkNEG4PAKywHDPMWDFxRhJDJCR+TXirRWmeBi/DxHcc5y5U0R
mJXdxXmlLjmO2HzopkkpZG1xM3MYEQ+YXzjSOXdZhd2FRDsOE/7/8uj89Mr8nWNLvaUiQqy7TMgm
XwmtCLcdU108wLH0jpgBzxQ2krPxNkIF0xiFuGyAKi52MHeYEcCfZUXCAHu9qUwNOp+CjPsdWjmR
pk864pAhiEv3nXC4p3MpR4pEdSxhuQyaPRC4ibrP3NRlMDQ+7AENnbE6N+olWzP7L3WhAYA3kWP4
oVP0lvJnTyqmc5a1bYIKbyYTx5l+NrDMXyu5WyrGyka276xfybwPF2V3sPQ5Az0qRX5rgetlClNW
dK00djIhOQx8GET/Ug/TkiZ4nYW+TgQ0tFxs/v5ZJ/ImecdV4BiuuxuTczG6GQj8xiQynPnSO7SE
F0Y3nw1YMo7YwEO4JFqeRWA4fjf/4Nxw3g+QVGLW+oofZwOV/nO+VSlgM1QO5k7FTPT9Df94rBO5
4T5B4BMCCnYpWgpSKZlTM5jFJI1Og5m8aLN5etp3G8TnDiciLG0ZB0NZeud5GXyCywqlcTcdpJNy
sN/T52f9uDrjURnogtsvxuNhBy16/Yjpw5pt3X1Nz42e7qPwHKbrypib0sLpb/BxVGUdwiqbjgm+
VgigSXwy5hEgM76IiBtXmf0G0AFOQtKrUXhkf1EGsAMCm3DmsN9S6QFY5NwMdP1k2cBHw9hHxxdg
PJsYnCTu81bchpvyke/bo8M8DQ9i9rSXuAXrM4pmHT8cZ6b95mhF/sX4KLC70ZRRJH5APKJh0K4o
wdn5gX6R8RIQw6gXhi8LBP+2PQ0LYLZi0WdytnIGad/yTkmhKHsWEvBPG9c/TA9Sjwc9DwUfuMUX
zAv9SzoCiQl+N7RGv4R5T9IuzIkLkEtz5V7XdZDAmXPk0ELOvc1IHpR8g1najF9KYZ0JSne8A5Cm
/+KXD8j22Aq3eC3+lCLyaWXuWbfOlrUSAk7oNzQoB14Ev/ikYKIS3uglK9HDoc3AaoDj9sH75KGx
R9fTz/j4utM10w0na/NcH60EFiQU8ROtNZe6IvSaL6PTgEnDmXUn65KSAikY7S0ldQcLTz3R8w7E
/klHFrGJgBCSxpUmMWOFX3gyUO2e5bzIFyGifghm6aJCsoqbG4uBfG1UnMU5x0mjpFHyR21fY9f5
+paztwmHQWf9kNc98ajAQzS1skt50DI3503BPqwRSYhcPbYqWg7xu6Q5pQAQTL4ALbRv0d28AR/Y
N/rs9mv8Mm/Dkb1KxhIdGxr8EuGtw3ah37vxljO96EaP0oNTBO5iD2WU4j/2tdhzWqifZFebmWdn
HuTYOJ53U9Cqc/5XqZdOvagnOLKeg29WIm6wDqMRmBgMU15LkEFHWoMj6/GqU33tteyqeUPPSvmL
hIV0eVFFKx2MZW5oDf7QFKQ8pJWaLi1nl4ebhmEWXngjm9yqkDZm6TrIYeL5FM4HzRvCoI+XmuzB
TFNopSNXKrwJ221BYw6M2INto/7rCCcIYRp45QT7hLj6xQPpCtw+KFogEb5g/9eu3bEefeKhqZVU
JUifdKwLqidFWzT6Ej4MKgeNCYoTdKWv4frToBnw7cmv0PZkQQYOGK9pe6GfowCgfDT/kZcty0sm
BxzJElL/ilN20U4bWlSnXCgJiK745EA63bSg+iAnnOeaw/ODUHomd05EORoXFQf2k8gs5ICBgwpr
mKKWANXG7d4FJe9Qcit8mHfzx7y3d+AaHuCciJwp3qnr8tnzFywIu14RfohyHeYO7Wz3ntLekxoO
Ow3MvoWcM8NMRb63x34Ly19legV7HWJW71EPlRiaGiI8qozd/FMB0lQ8g+kWtRHGSdg3jAsbEb7l
EgbDCa1Igcz9jnUGPx3rc4iGVEtfZBNCvY3AVfBcQCtGh3F2wpmF+Qyu+/WyfS4GQqm0g/Z4kylS
ODaqJfp88iLUj9LZpg1u4FA+VhrBFtbCgapO+hfxHo+VySnwL4PyrR+Hfi3b25Q7yNkZ/eWFs0Px
0Y+7qfqM0zczu8fxUbJ3j+K3HL7V/GbFp/z1kWE9jScXzqpgTcpJC29dstbzlZ4cDF7iEDzfMmTP
LI94Thf0YCb3WspCk1R3mwh+KYwp6OXac2N3X12xehH/4QRasWJWAdCjIUZl83y48rDo0kB+rmtY
tvo6xRG0WKb9nHvJwReMVMswKHEmkLk/lkq5qqBYDsuh9p542xuMgOd0o8m4opyeNL60artFkS/j
l7hdc5JvhjkiHswYC5Q6iHnxbKZMw53see3TtVbO7W4RQxQXhf8eJlusc1/Oi9AbSSbHywSz6Bfr
0OO4QasTAlnSknEW8OswCcepBsd1bFAePnnlMfrBv7Bltj/RDPFYsoNSIoH10enQyNCV5Fd2K+Yc
wo0BQjcTFvb6agaZh0Eet5eEK+PT5c22uHf9AWIWNKAxUJCQjPTacz30Heg3tOSTK6jw0KhjP0mA
2plNzGQyNDPYH8RwCxqRF6CwGb/1yCXu/gSEZaE/h+dFLkTtVleALvZQXienFqnuBvwMFn/qcToN
cDi4r50ZXDLUHSUGdrQhnRviIkK71btVPxuh3wDLsIeye+LHT5uJWasY6cwUej0ZJo+fE8khz1SI
vhYdu//k5MkXWh507ceDgyhfNdK8kpaS5il49qoLiy8RY6TP42iRkgTfLvs2sEkHQ4r/99/PlDB7
dt1FTZpo7lkVzLPAque9igHM2tTmSuNCZdboHjtXoyNg9u05uHrIQZO7A65RhhtjTVb9fVQXA78t
Fa8mx1oVo/7U5VXy8WXMutIbWiZgTP5RxbiU2Nin21Uwnoqg24lB4pVjk5MPpJTpCugxs5YngsyI
swG/GRpJBX4rRaFLz4bzEjZI7TbhpDpTn5TQfBE3scVRqXRU5yEUaBhgzKdcNkDq+AzxYO3z3zkC
dryzfurBY+w7oAG8PZmDoF07q1DWmA5DRq9cDS+vxJtYXpKnOi40/hCscvJ7hCqIe5C2OPMKpCJi
eQGo+DG+kHA0UABMy9haxDaM0+Ok/ivUc00uX/0ZNyv5ta+BIc01X1KqhYb7RrMq22MjbUZ5gfhG
RuyENzZ9102i3Sjm+muuOYuyP071pnIWCYNyFTEM7DqvxFRC8jncmmaRko0se3RkTywEWy+yYYKI
dcWVUqnyoc0ZM6RcBeKUbMGoX9XmIRUJZJnc47iCLK4z8nq53NEPxAisPejnGHGoLr00W/YoRBJu
p3EQe3RDLXILzkAoQ5wnNEQQewjxKGEQuJDauNXR5HC3R3TEo9vROjEC/Yt0ZAvPmIkULs0vPBVF
8SSmRZ9oK7gf2NNFe1fNnmiXKe6RNHEGQMhHhkQ9/096N37JheN/ac64ebIzPlcNkdZiDpMT9NnB
4btxR8ibYHjX3tAzcGAhJKne5TtXAtsipnpcFe1CIdxSSuImQRPKzI73/Z1JBYNARhZgF2xMjwc3
/6w8cSTS73BdxQzxJJhh4LQnUpuZSpGYC3pBThd/Pxc/4g5jZuSCn5iLUHqje8MonIp7cIt3iwGj
CG4e79KVPO8LoVm7+JMnwKnJR+M63nmjxnvzXh9exRzBDDciqjxuynIVf3IWmzzldc9swlm3R/un
24XngrQiBsqYrl3Uu3yq3tsDp+14L0hYVa48KRpMB5S+ccdTe+DN7L/Ds3w3rsqV1yvKUDGUAQFh
efGihytKaZYe14laFicMatmDdRUYNROdvpyJGRTsm7+XSyG70S7UDsAldJSUD1w8Nm2moWI2emKx
Zsx2ylW37whn5cyXPl9b7RN4fPrUftmtOf0rOrf35hPFlsKLQGoIA+1f8k97DwkPhZMuZF+oJ1x7
gxstS/sTR1zUUiKJlrZvlr9F53gpvg+WFkmVwgcH71wSeIwddxLHFmkBwoGX3d34lX6ZOkCA2Chr
thgRPE9dDvBd/QFd5hflK91GfhVV8La7ijEU4cKsBXonIYNiWFd+M8WjwCPSOjsIrIuIoztXjL1p
RVIgk5/mI/2qPqzP8iccEbaZsOM/zDPvUs8N9l0eRK413fCx+Ej5vIX/Ej89uzMoJ7gakIt/046x
dv9AguICFAnaRil9od+XN7QUPESItPH2/GKfk9CBYguEyANxaO4zSKHEpnBMpY1VL61x/Yz2trID
BoWonJs7I/kapWOkwdVldpT/aNiE/IEEnFgcV5oQ7h4zpuWFR0uJDMjBJCZ3y86tQ05IBhywMP0M
TCnzVXIvRtfEAUOD94vdrOW4r2beRkiA6bxItlpp6cpAfFl6z9E37G1LLhtIDcw7Yg0RJhlrafDr
Zt7oQThsS1o/Ld+q9Oz5V1guo8qzi0097ZvHOz0ivyKfNp0ePBnBNCst9GVKXOp2gHaCyEBzQXDw
K8Rpl+fmzOIfeK+Z5tILwUCWma6jwiw4T2jr50MxT6Sl9fIzw9XAQRm8026O3gPDMsKUCVUiolDx
c8XnQM9IT0PumoCGQIBDVuKGnZs0ZPuIeUvZeCCjORL2lOGMJwZffMzZfoPUDtR2gzyghIppB9Cf
pIrxlw9ZWXr5GnaH5gJiITw3GxVo5IEgMkb6hE/BpZDOzyttGsJkEx08RgaRoC7EO/UrvPVoN2bM
fVpSQxh9MthE7QB8sNXxnMVTCM8OrNFpOTieG6ZowVCvDX5vS3HtUnWJ81SBjEC35YIOiGEPGwJq
cCFe+AB55edwa8iEF6FUSNf8hwLXFOJ84RcgwQyasKbW57xeHrTiPSaquPFB1Mf8qaLncFFOKNMs
JDyJiyaJOQ1dJap09iyKGlgLzGbxFdnSd1rH5M7ZfhRj2o14ecyn/1pRvoFyEVIyDyqD7A4+ndxZ
ttVfL/zB2Hc65pdkM11qctB1n4x6nAABfgXhjIEjLb/Y02tGoqK6YKzNdl5+P3f9SbtwlWiyWV+M
kYC/IWsYDu+dmB7zqoFI0LCzJml62CL0L3XfrIyNuWtsXh4Xayb/drCOz9JJujs/9ZcMGvQlneOL
dBfkPRj979lnS1XHq4R+tDcENBFh4svc7QoBj3kf112ghmDykB0YxH9AmeCdxzKJUStukwjoGMzz
LJh4ihnCjPe7cbysoX/hTvRgkMAvMW8MBwEIFHJnJGhHLpcFSMqiZ8dzCq9+B463C7qWQtdoxYIF
WBvwpiSGDeemfvYEycCPhPi10IWXccsFNYAnliuueP2MD0dua66exzhS8EnaAD4HCwMgB9zxacwb
LAKwSbHEC2H3Qq7PaFLu4aUIVIDvYfbOLZx8Q/pxmAgUbgubeQCJCHRcMDAOLQImVZihQo035xqW
Hg8v4zA3EW+w4BbW0wWgqqAnd24Riv+wNFfU6hAcqb1st8TRTdmoz4XhLJnhlVGQmj4gAJx+jtHm
vXtQAUKDdJ+twPDRoGa4HoxrsAYT8YT+1hfrnrSZxm9hRg1+Qe1rsFznKEk4VGlyURxgdETwOAJT
fjkgBiMdqk/afn5JOFC50ULP+GZeZG2IWQiif1tUYzOLyd4+oUy12W08FdwYTtWnBACB0bK0itAp
2gupZiS/KXA2wfLJZFQXtFGQOwtTnVcAE6wkFMFsPPQNUaDLC/u5aqpNStgt7oyEQlCbApagGerB
zgMG6kzWaZK5PkLGCob3ZrzJJ/n+pK0mvUaQNzi7xIGP0BbKBnWFIozhaKPsWNR7I+bWuIWlyxaO
MuJuDPZfWyl5M+3tUGxaDBX/PaZlmu+eCPPkuT0uzHFBidfRdQG2ojb+pKniZzmQkxG1A+di2BhB
pvT10af17yqP3qtQZ2gkadWo+KgI6n+v56zAED/yJhzwiGMxAlzfqRFp2yRrmQI9EnIqBRmFKHmx
/D0UkTWqiKVO6Oy0CeVVGh3TahGR1oYgnggpJK0hGOlCTlcTLRh6UrdGij/OaMEjbp7Qty3xY6hY
o8yv8IkjSgZwg4guCKJUoXyJKUHoo7HXMOndMcehLAUcGFGQKB5XSqOkt+cZKa+xP/YeL61RZ1nu
y1CLVS+DWU0E7ORyHcwqyK1FmYmZCmU09xK1a4QtFNf9Rx9mMiNToBikHLQlsNMeHkyBGEMQgCgW
EwORwQX3B5dKfwFdU7wtwNI1mJcUavArKFopbl+PuUB/C89iR5Q9xrwhM2HsMqB5MB+IxD2QtcK5
owWuhVs3uJQIwDo0OzZBGLanND6haANur8S5dCBcl8j20nZlPxY5O6BD9xJuC0ekEaFV72LfwrGK
mSPCSNwc8Ksg7tl28Sjgnc7yuY1POKuV2+qxApzizaYBj/Ce4JRW5hHufWg3Ym9QBS+EcTLtEACh
KGdYXawbMoTp7PFFdlxbHIWexnNtXAeqCnsJr4clx5XDhBB/DtzhHz7DPC6YjQ0F50RHrexZvxI3
iubyqHsvAQMUBpehsrLx1BMQjN+inmOP49QS1gS8MYCDdBWsc/UMOI6a7gexd3l2fiNaY5V3DONG
r9q/jhR8La+m52aAoy3apPrvpdOsDE+aUJ4guK9XVwEhpEQEjy53UkKV2MLQmGH76TB+wroI/o5D
e1P/qOfho/ia8hktmcnuiu/EuA2BjJHrck4wmqKoJnAUnhAbGqMw6lzXxFOJmvbLCIVIXP4Bmswo
DeleidDIodkI4g0bFxpz3jEAtAb9Pi5BsQ8oKm5aPpn7bR2A1vI+5I3PyJGP1JQWxSWs4iwAVtWZ
Q/G2Z0GHPSU+gcQLVW6NVVfnqjUg3oxn09IZXNoTNE76jIh7mSJL8Ngs7AyJmMX97uGlhE9QjK85
tpkUgx/ZECf/yh2IMNEdHgxTaUoMnY+cgxQRQD8cV+J8p8+gIKJVYSbNd+O+BUYEXxymi4Ya70j1
UFzxj3ncqQFqfaYBYsE5jcQkVz+DT/IOUjNDO5rwjqqDVl70z1WFWhTfX4SzkBpglgEvoBICTSuR
Qf6OWtAOi3x6c7r9CJeiCCKLm9urmwCqQgeWh7k9YWHVBj46C0Asl/aI2UDE7pyjm5lP9QIIMm58
x1qAT3C8CVNNhizMgitkd+hjl5UUsJOGI4NEVy7cFB4hqhpn9uIYx2kN7QUwyi+bYokchPQ2Nig6
bIyaTY4iH3CVz4CEpYidY3FDodfHhYTNEv8COuiAJRdSxH6zd+oHHDBorBmFquNMFowlziaeDO4u
7Exs3jRPICjs04AoNoMz1gs/ev/84G4Rhh3s1t0nmG3IfPy35RkiXhggNrCfuQisciJKNJfPd5XA
U+vHosGL1ibkds7afoCpZGxIHnt7kwKFA4rMZTYIqvi/+5FDo2lWE1FIIwyVuYxhJ3lDhGCBBxP4
K88Nzc/LpRq+8THSgxhyz2KSA8LlWzb+dKHFp04Kmh5xyNayTq/eI2GeQe6IzxVSsN4zIvjGfguL
JfcbVDgJ6Dl89kWKgzskffx9i7cXYokB7e82HFZ6/pOcYpXEAjvtN0kdokTvJDxQIqZl+qsXIzGt
J6wqfzjLh/hy3qErexgakNFLzlxbLQgrlcvR//vq34dxMMBWR/Jv2+qaU3uaMLSm4jOEu4fGgJJJ
W43KQqhNseBI9g1G6RmVLTpsrFnMjWU1XhzJgSkTTVtBAIgZfFqQuoqDaWcpcs36Xqqg1oZNDT1E
mrTP5DwF5UjGdWg45VpveszEOwePZr1POD4Sa96iUddf7+DHD4xN643De8zYPzNkpjqnyjrWza8p
bVUsZocxRZXmuEaIPU8DT7s+5P3nC4dnQINkw7OG1tOjJxtZsE8KwKnS3Fz/p2IwPnpdvkE1lGqc
Y49NQ2sqpyg1Yzgt+SExDjSxsXF2Hqc4PXY4ZtaHUmf48dzFCZ4Wzrc9njQFRGl6i5TP8WExI/8x
QQP6u5nBzRF7At5H83ApM2ONYOsju63xomFGY8hHg1akmS72616wSeaC2N+bX/F0lp+/TbVSGB4a
9SWxtk/SpF7viSHNqnD5yi79c0mxGjlng5nKkH4WHNJJ9tVU9L5OBFM78yaHcgid74TrxF1VNyXl
oQFk99ilA52kDkwq3c0nKA9OHFl+fZbEmGxfFrB8gpE+qzbM0Hcj4lG4BkA99YR/J1iMKau0nSx5
GBalCsHzmkiwGQRrkwLJ1GBzm/FcB5vMKwR512EkiZy4aadkBtMxtYYpFysEPMScSuMVUb5w93Cy
xi9rPBcfmKl8GMO1RDfa9hDlk4sZ0yUauFUBWiXXx/RZoNcyEjD5IWO4z+XVeo48PBjTQ92vGt7n
ngK4lpaRVqO/xfhHx5ui6RGFYrfHhpy3ECDoIRSdqiFdPCO8cVRrVkKHMFchwdhTh6UUG4j6xOdd
pnPDNGbipBT/nVDcDwXZGJzRLVSEIjtpb7b6aaOcLF/XqsTBit7GjkggsYlBo5MCWLOTlZZ46FBk
6V7ab3V5lPV3SvwEg/1xbQxrSsuhWGrWIeKoQrJeR/RB3b+CWuwBD7VHbZ5YnPJApA2yqnLdxesH
cF1l4QQDQQJcyaKHt3EtmtZTSW3GUiyfZ03atMBjdV25qfrvJR8oVCcobw1a5YbbrkLnOYwa2+Iq
QiIbDjs93z5QVFZIe1sMkKZFp7O/OKBXxbBoQNSz3HFLusm8+Oof+Ahad9N6d57ZQrMYzCPrm2Ss
ehviasNVDtci5MzPrdyvLKyz4zLAa0GKAXOiiRUu7ROF0zRHVi8RyWOlnhXPGZgWtJlPsfnE3AjT
ZybKNqVdh+MX4pcHU9R4sn1csD9g6OL6ZzCnZswSwz/OUmxHUq6eqm86yBRVU6Bwy5YSYmdF6xcS
jaR+shOd99fqvkvZwSAzq54YmqfMXg2G3shcHNwQmFzFEvzhWRMyKpznlLJfD4EFSD8N9jMNOHyA
crURT2apaggGZwaxyab/G2Kq33i2zvx0x9x8yJhneWhoFF9MMUFUIZPi0w+ngUZwb94MSP5EhVrz
oQOjtoI6Ob+Y1t30ZaXPIaeZ0tx8BcU1fxwKfT6SUvlWmYeRb8GOqQlCdYsC6cgleyl4R8J3GzBY
ivfzCG+39Bw/D0s5WsFUiFtchXP6ZmKRmWfB1jHT36f6o7ILRCvGxWHuMmcLtUvawlClkumEJU0O
po4TqXrM+L2g+vlIiapSPugLWnSAy1RbWs85Gj/9vU4YZ6+HZgtoNepYbM1BBp6ja3DH2PlXzXfj
IGAkhDUmR+v5btCJCO8WpDzYGZ6zhvgyeK8Fn6BkSpHQ2dVmpDvH9oj9RwI0acMlz06WVgYGoZQU
NXDST63T/+zNARQq1xY1nFwDk4co+QUU6NBhSeOxDv89lgbtvRX6r36tow8x7AtIRWw8PcxmkKDb
P4WxLmBVnyLY24vCf31mn9JZOrdf8VX/jyRl3gAlgE0Avij8+CiWLOIWFvoJyhswfHnK31u4fMV7
8V4eMLY7kJ6xgTu17flT7ctjsSfa4g2TePhiCtbagvYvb0b+lIfXIeMf+mTgdPGz0nd+7hX5z/Xx
Da3uO/tGwXC1Ls5lPMknxIZb3tW1+Ani74MUo4R4HR78lP90Gel7dIjfM6xg8RU/OlvrWF3/RgnN
FaHGvUP9MVyna4myAk9p/gjBBKPuDe2bhFpl8kAVHIINiMn8e8AUFtx7sBfmt3weJ+K/CWrarEt1
/WzEI/97FHiQ4ieNxRn61x3l9h8MniFIMXCpshb9XFj2D1j0iQzzFm47uDcLlBIe4FrHOpYTjk6E
IQS+OvEnFSbyELQSGCiB+KTsQZgziD4ETqsBVwgktxPWWjzoTxin0ir18wmlSzzT73SqnINiRLOr
NwCkG/Qea1rilUUSK3nib9Gao5x08ef+uYcMusfYby/tomOIx5z8z/l1QPOlXxNiZHqz//WIccaf
9Ev+GQDV2+P00R8HhiHSRT5JFyQr/GFYc23vzIMYmzNpgT/KK+S85sErhLPA2Qo0xENhbuLZP+P3
+I2Jw+//n+1/IBATAR5mvPrvUZWrCHn2QiNTqZ33c7zUF1Zg4dTV4LNVYd9GOgxMA/EndRfabF2A
PhizMwAciV0mabVwQfgjzPahla073oLJC5EziT8mfmQC8eIBb1GiUZzEg/qbDs5cPY4vMYL76+Xo
A81ZRZg8408U1s88qHbjpkG/hBXyuufWrPYFf15HEdRJbvtR/BH5BM+P6Ciu7CN/UBrTYkNUlBOX
TtukVEgEGMADiIEHgpf/Hij5mCeVMk3oV/SNRg6VC6vigjDoZF0YdR1Qybx3u/8RdV7LbSvNFn4i
VCGHW+acRZG8QdGUiEDkDDz9/412nTplytvbViCJwUz36hWavSBghveOGVB3aQ7tiRnVsTkzxuKu
EZeFUQp3kyYEUCz+9JebAFlSwy0hHPCLf/pdv4Pb8oAozMyKdlGUDjbKkxHcNjF+wgQT+Bh47vzf
kgU6+e86AXEAnbBb8WBWo3Hi/D3oNv97qkT9YFAnnmp5/O/JYodzKE/NJT+pV2J2rtKtZ7Rs3WKD
iAImx3aykPN23l0illt4FwsPtu47/DGh7vo/0kvEb7FC2a5B3fp3/2asiePLW3spLwvwx8DDP5Rh
OXCOlNMWWl/EU6vMDJcE+EXy1KetUe4tDFkpvseygwhUvSkRdsTAs2rD2L3xxvpTf5pP9xrewlv7
wK7oVe7MZ/WjP0EHBEDgjRgK8aDNxd6HORQcGWZEPMBOZT/f6OmfU6c9hwZGI9fBiaYcEMRbmvkO
DCgYU2HVjHSgsZYTA/6vL4ZLaSJUy14yBTKBftT6DA4MZyHBRHYgFTIS/B7sr0C9KO3ZU47IaBx7
6xgbi7MRFwxrAuQGBhcjaRRDApQsIJT+RrL1uZVsHHndSMuuXlYWDfiyKFe9PrPO1qZp10O7pkU0
9uZROrvH/Fpeo0tyIQucy5Sf8CVlpcns26FNIf/rK7zvwJzFPAcJI2VWnencns6Uvo6pvt4uB2kS
YeFhUiLMPHytN+Ii+j/ZQA6IL+1gUiEPGvqd4uyl4dBKB+8JZAJGBJuEjhXYDwwJOzCgQ3BDsEKU
ASpnLGnBzIAYsfd8FOyMzWfW6jOlmkPLgpMFEEZ5TW1F01jLvMYlvpBonmyGoKZRzMJ8r3gIujd1
vh5wuvY3wHns9RE9H6JXePTcakIt6D0a1DDm3fsiGeCUZt1YxOtIJ/dAAvgZm+8VwwUOoZbDyFmT
j8MhV+4S9lSNLAVx7wOTXvyLfbT2xt7emtt65W8gbPMAXK2sBci7RuhgCpVKAAewnV18mbAKAaHC
/08V+xB8ZMA1wAl+tSIFapZpG8/f8oj1C/atiTopMHH9W2G8z6ywgVQXOFrEINojE8ElzvewDbS1
AdGNOZ05iSO8PKfoWMIWA13jO30439yh5wZaanPRr/5dgmcvvfKn8+rfxmu4KSlOSgy9mpv3DJ6f
p/ES54T0cm6YhgGl6YBp1aE+Wg7+iMusWmr6Bob5B/lmvcnrzbYoth9l60tbJd/23tbDrSaivcLt
EFif2vYvgJ2DzMJqkRMNkIthMWxIRMePD4dL+yWqgJLdrUY0qF/F9hH+QIfe1Du+BmwAwTdrkpb3
LTMnaGJ1hq/drP2cXZNZGejIAD69hDL/gRW+dcJNaUIUW+vKSrGWarDMw0WbAdG+yrfyAijv3yA1
7DPsOObbfkc/yU90N6/tSefUY9j8aCHu+dbcxtI1m3/iRRotmY602gpVEmI0lP6xtc4+m1reyvLW
lrd1thu0sV5h4piSTgIhxGIkn9XO5AMCgzcefG3GrNAjZ1Y9hRgUegCl0xJsvcPGot/gqDvlgyxa
kZ4uUk/FMUcmIWGGJI9wzGkzJsHk44hiC/tn4odEaMBgixMZUBo+FRWuR3OCkTGSJpLO/QX/BEOl
R0yKmgfJIblXLDgqT+IGAWSDMVtaCzsfhJMEGTB7op8AyOCg4PAMwg4Qz1IF+oTFzFL9jyoIEtD8
RK+ecc1fKQJRAqS8+Wli/PL/MFdGRmhIDDhq9DfCtnoMp8uDuQ6DFkIbts0BbfZQfgM6NHQk7d1s
7jwHfimgY0jhrAO0CrYZZJaeM2XYpeIWq85gl4gsR5FZIzJIGGdTQhALRBGRzYRcWZQQFXanFfE9
Gb9EYpK6gseKgV3nzStvDmmywU4Ypq87jckj6mHkAOUPH46Iz0odluACKuTgao60wmCbLvVJ79g4
N6NaIrHdK2eSXs6LZh03tD/ZNi83jrNyzCVOwYm0bIt1TJi7vpWrnZF89UW6zvjGRlUwMAKGMyb6
ZwrWniHywsNOZWAyVRsUWKi3hMgwSyfC+J0aAscXaRQz+wMTQirsCQAWnD4Y7S9cVApK7iBYLgXT
0/KvFFc21U9xD286ZJjq/J9+o7mI20m6OTfr5rzSZ/xUbsOtuzU39Wichz2JR5RSJegNrrKcb6AX
+Rhryz4YU9Fwp9JXMS6guqPSU4mLgxBki16KixpCWv8jsMCChf0KxMYwwdVHTGJ6sBZEZNB8GTuM
SVod/98ZU9FRQJ/9Yhv+9h7dN7Krb+vkfakH+aBEw0zF+dgcd9/pl6iM6i+DMoNC468eKigwMNMS
L0jfOPqmAVi72fiRlcvEXtSfpSovKhBJgbXBO+FHwX3J1SO6OyiwKZT2vahSRIVS7cOlM4LX/iMo
J9YrZueDGXULrsHVdc55dEbqKmVH39kXzlYvULWCCDwl9ccT7ZeBwmmzXq8jbMg/s6ifMRGB09YT
UkBmbnrBmGSd4SpRHjwGQwEfEu1ZjLthvogJz+xTeKM34AUp2+qwe/C6yvaWtAXbzfNX5Tzl7vHR
Lo7yQaSKxRRjrB66SLNBUGI0c7iVFT7F+hIhb+DNfF6mS/VdFjtD//LdJQMbsGI7XDgIC0ArR0gk
lUljYza80kDF7HVRD5MW2gYG6DK4D5UgtT1NCx0LN7b9yz4LNERbQjfCnU8TwoHFXgBzm3IZedM2
Ht2qibPniN/7tBnhIcUcN9+JFsQJn61zy4cvxz7JFJvCp3REx83Mhc0HRBNuOoAUOw8PDWPhMUNx
grs7hYxKb9tC13G3EHFgmOO9MhRbJqk88mFhVjWiRZQ5eTE2+Rh8ZCl8GOiNHGB9vQfahfsam7Rw
c65OuHGDpWUtmVR56bqgjesEWFUiZwnsTGzF2D4w0Z5kIcTQaQDzA2O3D5Z2a9+amlAK6oVKhZjN
KVBClCT1LOxo20/mrkcp2W38BuAEz6KZ4S5SbRkrU3inASAXUEY+b8K5g+x4mIDwGVAAPlOXsSEV
CfF8aOmZqy/qNR/8Hs7ztbWs+YAXyqbRjtNFP8/h9VEErcDCu5k8T15w+Be6iCOd6ViMUfEzJEZc
t3QW2St56VuVI/boPuGBp+t+Lm2KGRnlmI+NPCxr+JbaslxIm3KhYnKAVBAsE/XllM9cuL/u09nA
Vl1ENxxYkpdEgGaJFnjO1wDAAUi9QEnw250rS55U8XJ/00W+xtHxn7NIFyVewEtjyafwq4IiS44t
5F40UhuPK0aCZwW2Oi/XqHaXvDb0xxn/lq7TBYHLC5f1McOUDdvLUb52eO0pv2NOgnwBGcVEWbq/
Ck/eWKZrnku6KGbW5hOSqiktoMi2K1iS7cpAlL/4vMONhJm9uzVpe4ebu/1c07fI0Ktu1UtaB9/G
D6z0w3D2/lkXZKcVJlH3DFFNNhpuQMcyvjDn+Fk//buHpbQGcjRSXvwto/n/2HcUsIyx4VumPct6
7P6KqwFGD42B5YTSC/1jO2IXohtJHtpv/aMzpEY6SN9PqhJSHXeEhevRYwJ1Lh7JsTzn5+wYn81/
n3PyxRcirJXuqG/Vf1k3UtfFF3/AWJ19jZ1/3Ry7XbhoTtYvoDwQ4qh4Bmy4W/1bXYDxmutm5y+s
X32zMr/ZrHSUO6xlbZSuLai5I+yIAbP+iW8l/tuelWdhjlAtH/Iz2OGghOHcPn2+5ZP86OCasv1T
9hAUTwuPaQrCR6bmdy4vl7S6az9ehT4BwjNn9ijGdCtmi6QkmaR4riErAv7tUTnjgjDictbyKmWk
HU0qzBqRfGHfL8/LFTb+PGhv+BTDnNr4lkEcq6eOPONWLOuZATAHp5upLTigNVWtmU2iq2BOcbui
GJxGxrhJZlk3s/NZnwHeIfXHjGsiBmzKhI36AywNWudNC3QsliAc4P7GBJcJNjM5aiBAACa7HIS0
dUKngsFiNwFEwIVReMra2EFOmAPQDDL9ZZwNS8OktiPHAhOiXoQTFDQ3MBtgjpoTtZnEo5zcbVTy
L6OYulxIJhzKhCdHeWiRNh2OK3oXVgSMJaia3dwiVhtiJhsSouCaUm7SpDMwwQBTuXTWQo/nblBm
LC49nVjN0oERB0XIHiW/PoQbZG0cz1Dg8zmDLS5CAxfUn5FlwPdzjVWZsceNFXIDuWGjrWQwA558
iA9KIMDM2KUYIwz8zk098IbgtTblkqrsEAyJkzHPrkE/54CmLfwLQ9Roae2rDelS+bO9foBI7FW9
A4W5amR2Qo/A3cWY5TttYsChESWriO0hFmOqYTeDQpjIx2AhDOrdeQHw466q5WchosbzVY0BjTPL
j0S9rgmPXBZY1o+6F7R8VQhaSba+eaf0GR6qpfQqr8bNeNWkWsBc57x6WS9ozxeHj8/JulkcG5eP
CLAnHvQYX5n9SmfuZ14Bg1q6M++ZXvO3/QiueOix1uGw4JXLYMfayI/kxv+6T/dp/Fg/5u7zz7go
S+XMTPhDcGT6Vo/yfNhj0P4QaRJsx9qZnQE6DkkGb9El4hrPC0tPHYBpzTNOd/FJvND0lO/qp3Nr
r9VGpA/DRn2CUSV/RRtubCcvHoU/5JL8wAE+CZwuP03ka3KBq08byaEXMhX9mzR7J94TyMGsSOPF
psVc+7/9Cl0v/ApBDaKux53foo4gQ4RRNcxhKF2NGFL/15z6B/mdXLRbdImfop1B1wFnFgAmZlod
Ca4DVr3AlROeqzlHystn8EeeBt8CzgYcd+4GiCoMvLmruMl4KMRc9Ajdhaiq/qOOuMUMugZfDs7D
hYDYzF0o/rBjDA9ZzWaww+icZoBW7clbUB2avf07XIalt5ZpSbExe3Yw2N23z1si3hgB1gRCxyQa
SBoUMDiBb8rP5Ifu9YeCFjZK+4TQwVSqwNthhNsMslQeb8Zg9HTc0m7LwEf89P8gKP/A8+Nm907y
O7sUl2Yp3YJFf4133glmv/0uT8rFvlKFg8rCL6dsejY/7rX50SGACDCXp6SaQmTBZDvC6B41MqEd
mObh7IZNKPoiAoXUEZsLz479pe8mKk5top5HSoowjP3iFz4I/kE0W3BYlI1/T3eiBtul1+ElgAcW
4fDiKPJ4Rl/ZzTibR++ZX7Ubr8njztJmMQJu7sa1RoBi9Adh59ty+yHfIr9CjjiY4/rIvGFbfgFv
L8gRXCPe4j4Wwbk0CzNR4SHax5mJWAYRaPoLMv9IV+mxgPrWUpHn0N/8e3915+mu27RXxCTDBuoh
JG0EVEvQ0p1JrqpIZRWhnAiZj8pe33KXzPVH81KPLex0jBGWiPWJ/W1p/+VrCe4a3SH/YQ2lbUpy
vXfZRXqh5wa/YnXzYNWxipyzc8YMoLl9ruWb/cEQAROs7+7Fb8glGCgLatDN+o8gh/UdIRuQ+lAw
wx56cQ8wGIXI4R7TJwMd2iTuJO/Eqk4u9VV6NRtxk4q6NjtgZjUq8SvSr0TWXOOTQCqSH/Jtwjv/
YQoLdIhTDfAFKw0oH81zPC6v8puqIeRsufpCQB88pTNQxE3j3a2vyk25xc8eoYZ17mjLtDMyj0FU
G/7h8/Sen7f7pV2C7+beHdi0V/SnK+hKWHhJ52rifnV7+Uhdc3PO6Tu41qv+GK+p6yijrE231y76
o9t3+/YYfAff1sX50Q7pmvb06G9Siql6beKnS0El75KbulXONbXVetCmw8GeKgf/y9/m39JFPQ13
lU/8UDCpuyocBf/cZ3eQT/yRH3PoT8G3chgO8Xf8re+gBlz40dRFX5+3aE4e2KSe4d5wRViwf5ss
a5brRJYM+yV5NQhfiO+RoKX5I2QNsAezF1xIlnXLDfmi8GIH449srGzPnOhIZqDHpAWFLTNcihRS
IPg+7VHs29CIoShRsSai7bPRviUCNYXgQHHBT6Bqdn9LTuFowinsUxwA7r9RTrYZp8EY2hk8SlBm
tQeREIwz+ERwiNCfUfuAJPOteZ+IGWBWCXkQUO/NpsqqSrmcrCzvxFbMds455Ajwj034zVnDAcaa
M+cfThv5je9Fec2fGgeXefzQeDY05p1gJ6XgVMorvhpgdNFFubEvpgA0e7FAjdmwzLlh5V/5N0PN
1ZFzMiwRBzx9UFgwxfhUPolgeQY7na0gfic3CT2POeFl877wFlG75xh+kOsxErefsucN5X12v/SH
/WV/FbfsZp2NfXXjPHu4j+xmbr0rG8tW2St776oLuoFk6p+9ZL8+crPSt7k2bLpcW7VWdHAjzh+s
VmM5+k6j4Ga07ZcOagK/Z+wx0ASvswESHER6LcT5VqMZMEE8TXRoCRDrEG4/qXH0TlbLKEjVdp4/
EH1irOjio4gMxcz81lqaoTCemxC6XcWbNJ0xIRwoT1i7fEgDGhY24TcOU5R5MLDSGLXdrA2XNOlG
sVDsuVTN21bwZKnkgXnKfgoByEKE0U/5KkGwNGYOIBDq1nApK6t6WNJP18qKpC5PmavExTlbCTUG
owh9BvUsSNZwDyw8+Oyd1B8QvEbuir+ExF5MqXFRMMKyqpKZ60CknFpYg1fzhLzbYvbpp3G5IZjJ
jdcSwXE97OM5wCAVJYFD3ChQL/Vp308FaTviRy5M8n2HJbAUsswargEBSva8VOYZeeXqhHcbMDRy
cbWcQwOz3BX/arJI4I/BZIynTrFszTXQ5dB9x0AdTDBZ6+mhAzrNrrJyHJDlAoWpq/yzgBg32Mug
fZb5tcYjUXEhcuJQjxNAg2ZNe8dIFGyfpC2sXQP6rPQeggP6+Jnn2U5X5lTXPNNcOqTAsikJQ3bC
eH1VAHo4c9jWzAawLzN50ljJy4tcXngmaMr60ci7WsMpbNnBMHGQoC9tbQX2HH1OvQptYOpSk+NR
ZI51deZm4lFG88Sa55xdGs0HgPokJ6GKIFxnjFwXyzbcbhgsSAUcoCnoJ5UBYxp0gUY1JfSm8eey
PUm0CQCWZ3DwwnsnuAyaECxMLHtlMsuIVpi7GDLhwkzkGJ1nBzeHjQq1MBEhcxhafCVoq4G8CMI9
x4svSJ3MSzt75OAhwqLHbIKSmVmYvmh1oQLfA+QKRkE0hz8PZxVAhkkd4Kn0Jy/qghkxgbh18tnI
yvwXk2OfToEcQ2zMwDAQdP6CvkF4VRGGMivFGQozz3aKQNgzoJVM41aI5fkubYuCfiEInQygHljS
5KJWUfSx/cd4pSZhXvXfyEoBK4hmUD0h3sNltt/UYNipopRjHNiB+6ZEF6JWFgJkJugxSfP1hEQY
lZ+YM7iAljurJEyRkDmvUm2GMAAOPdpKVTjr7Rvm6gSIkNUsrSs2nHhbpMsEj69sxbfiGcK35n1R
bFEJwdOWkKHW01TDfHoO2zBJZmgx4bjgJIwBHzOj9oEZWK4uLRcKCU0CP3nOZYixBGMiy+SBXosw
vhBYC5AVW4B6mgUTRnWwcs0rOFkKV/1P8wn4Bf4JYAV1iSFE3Yk53sfhyk3Kv8meU02RlfJ1CAso
2YDJCjQT6sQehAa6A03V0b2O4f1S3lF3gp1HdwB44Fo+nTEx1l98Fg+mjBSfIm3pb9hBFcGYhM8R
1Ww54rmCmblvPgvIjDoXGRuAHL9jIgZJgB/MXzK1nKGXe7IsIBf4t/YLoRL8hsxayeoM4zIfs2XY
P/5KY4qegzXP0MsDDnKZmEgDz/Hegqd96KbB+fQx748Mkxze00/0w3Orn5TJlK7plWE6SluePTU2
PxlkkAesc54dJSybPLQFkTRIyRtM+DQqYHBgFiujB0bgLhfii2Hjo/1iOsGcmdCynX2VQUTwraEM
eUZ3HZEmNbX8yzya0QZUdDFj+Fecy0d5VL/sK3Na3iDeGiUeqwxvSUyDQi3+X9wPFNwAl+a1f9RH
nxAyccfUqETHjLRBOVlOPerUbAIBGYo7v8P+pooXbAZ4DOq4hRVvoGIApp/AwwNs5+/B25EOoATg
S9gUuNF4+ihVfFUIhUNVLFS+FtmB2A8UlKX6L40IYDHVPMskZMDE0+avuGKCGieqRoQttCIsHN5o
lhjvFmtHvRY6UCOjZHGVee+jn1Kc7QAX9ZjGiGkNvRFBcCDDFJi4THNnUhtxRWiM8XGgkaDr+INb
xYw9+mF5AWYwxqEkneGT9Tff5oZnOXJdkMPi/KWSFTLyQA0tIZEwf9stwl+UO+JGJ1TbYLi9JNIr
Spceiwi3JGvFhLgEHCTNo8cCgXCZ1QCa7GPnsWJmLDkzuMD4HuUNBNsJQ58BpyzGBF90Shjd2caE
WQE2IYwy4fbJ0bIhrpmXrTI1XDDVjOQJjzLapdFO/8wTe9W0M1TYOAm0D0adCgKtctI0K9ecdcgs
KbeR+URfofytmjNWJ9MLFdfOeC0iN9k0mlWqLtnvYroBd4blidstePiQvpypQap8vIY+yrf3kMUU
U/UXPLxvp267dKq1hW8NJNBKLMgQK04ASYyCMKDnYMBWGamy0LyL37n4wHFndn0oO+GrJDQaQtN/
nq4Sa22KbQn2gZm55U1L9EXur1qA3mwWNbsCqwR2xxoxxzTPTrGzweGa58BPZNmaWD5/JgZma8RN
ceTAF+d4grIYTAju4v5KC7Tgk/av+WRJmew/cKqTiY6159/dyrvC5sI9gufipn042YTLwLyEOwTN
R91OE2OJdaLdLjCIgabff4inWQ7WKjSW0RkWVacvYFAXxdw3loykUEJxC9ufdUJ6BJAAvJx8KthX
iBTaP0EJGhmMqHHmqDnzoBFg0GhPa0Z5fHE2Ea/XXymQrOIjNucJ7hrNLsPUuzvq2YYno38OuC1y
vGOb/x/F1+wuBNjx3HCw61iBiFdUxKJC7YNkDL9W3itU/dzfRMyG7oxjW/rHWIMVzpvHIu+daesI
JkOmTf18URQrRr2VNmWWxjsX1dM6Ymgs3lfOjYZcRVylca/xdngb5mRy0cIA9CJYMWZYvAfyPtOv
GL1/zJni4NS4QG9jZjtHPmTZnr9n5ILzDQqfgkMpGPl3/Vr8MAxhnyYUFv8RRRgLzAr8azBd+2NU
2eQHyJPi7EVrJvnsM1B0WmMSkqGOkQ8XhnMWfb45j3G2Q89ug9GNOXl5+y1D+KwXH1jz58TbwGFF
L8iizIe5jS9wzixiHg9zli9z4kKesBNytoav/04mH0YpuxVjIHY4ecLpTVYA9yoOQZ+Ggw8ai1jU
nBgBwzRtymeq1C7pg+voNDMDpzSoRqaIKPZw8flGvuJjP4lOBWUR8hFIcfDidSwaEJDC4EX3SoE+
5vbXqxm3vwTTPUW2sMUOM3yxMYgRcDfGUQhzzCrdfnocb7l/5xRfugaEC3AycvBZIlaScaRYA6w/
gqwaCTvgOduRiVGosWcejwGGbFOeEHi3pe7A1Bx7AebTLilK+E/hW86aBLDE4pDmxB033whglFxE
VNSYiaHSbwS3NPjFBwvB7b37h/6P12T2K7Xdetqa95mCCmoe9z9kcpccLbYJa85aizk4WIVIyCLo
nmJpYiNDD5Q+2Exicm1EACkzdPbaJhW3FQwttgH+kUOL6ALqT0joWKeoXyxSSP5sk9Q3HPbND+Um
Wzb2xQlyDmXEuI3iiwVEScodzd3Bd0EFUdcT5EQI1QnP4FVBnqqibZtSkXEqLl13kdhER8+LZIHp
fNifXKxK6hn7jP0b3jmWOU4oVQB2gCtrgD4BPwLGcGDF3HZwYydAYtwUMpoUOmf8ztBpBsj/RjX7
ELUNPfsbAxGUQ9KLOaL5bq/2yoOzyNGVXBLINATsXVugc5Y97XQNOOuP9Qe46jF7BW9lT/86EBtF
/bj13vhY0ZjSe0e34I0/DC1u9sJtmB61uQ2vGn5EINQ51t59WAKpdR9gRKAI5rG7SYBkCCf5tLe8
SjbiM0jh4DvgrHaauE+M5H76EwYs8kllzTEKo1WGN67zI3XQYGmdiZ46hsy557/AGfD5YVhAiuRn
0D7zCkAygitYK69DPBOAILhAtEuoX4As0PXR/IMJ4XH3Aojl38EP1KONfUPD6/CX/sY4u19/obwM
77BzSF6Bz+gE3ELMXhLQ2XHsIsAc6ydnw3CnhWvyL16nU3I3VzZRKGdafTHrUjE7E5MtBlPpt7qz
LsxsPBluNJZDYwaeLrscL1zAGcG/guEb2MADUAWupDIyAYpQgCIItZrvLiVa+u6wCYTSg441jSnD
IcHMJdZeto3KFRgMAcG0t0w1GEHyDVCLcnlqRFTe1NGIBpkkOLKSioW3TUZACjwvEbP83zMgmgvL
HmaHATcDGBNOQRpFC15k4hHQYZTMK2BPjrIKYXu1S517COocfWhG0SJoQrLPdkkyhD+VA8EzYrey
GPBBvUo99lQCSanxrc+yYs9JidLiNOzxZXu3KNrzQdy02EhQyJGBw7kG2s3IK0Y03tVsWzULV9In
dTIsKg2KGgHsfJkefJZR8jkM3vmt5RtGyBMmX5NoGs/i2WeWzcUv+lI+3CmCWX4BV4ywrBpRHU3/
n9EqOK0YdDAb0WaC6hMVR501AX8O7nin/0iMeQq4dBJO2UgdZNwdWtoJnHSITHG52wvKFG1SERpq
N2gGs+8OX/9w5501CtSy+xn0nYU6ULopLZ85R+zbVIByInaVKV6B5vazsl2OGIxVK5wGmAel0BHU
n97MkDOfNeNf8Yrh8JAxHXwWKnoXtZraGdIcJm2OjVEOZubGI3OKkawuQ+0nvKAPrDTsUEGflIM8
rdwv6cNsju4qrP9qwgGYTNvEnL1+cjcq1hzseWdbmYuyfPWMiX2FfVXauvjmB8jWPIOtG9OfYFuF
p9bZqSrfKtkU7gJzJO1gM4hM+2wdZseowyRh0snrGgtT3EiubfL2u+8++wmqf2KSZ9+o6qG3EH4c
RwS4l1gx4Vik9qTCi0xT3HWVo8aoTjduZvKb1l8dq1HFda3sMV+ipjnAdXJXUfQlRY9I+c7hRofs
dXbxbnAPtCnP6SQxWmfzRG6A/DxrQaT1n7Y+ddThGpSQRMEpHR4Q6TKZ6Pki2Cxsk50NR04FXlCx
85NhjNFEgNK4ISHq7PIJLA8I6IQMks6mPwKoTT1DxDgiaDmcqtwBhCg1UAky2hOh3mrIH660Rev3
czlgAgNAqUons2YnYMwlKXhY1Dv58xpoMXTrGgHVFZI6WTpAJE36beBOkEo/rQSFtb1TuWo4/QZn
qbkFeG19VAmaGBsHvYns4T3LyBwtnmTSasD0NginU9COAnaa+4S4cflbxuvK8xFk8lpiNFL1V4MP
/cWQsIRUsxU4mi+/9egXQaiDFWttM9HRMBdjGvlBDmRnP4X+iyUijEDsQcLtgJdfi/ICDXf1cmSw
IQ8rIqDqYO2HBKiUxrRFXmYN8M1xpkuAq1Qqa/IrtbGBji0iN6LdKfDnnS8drA9AFUEZZbE8YFuY
z11GQ0r4INwK7pHmiENtIVsJiiiossaiNA99e/GkXy1ZfH5bfddK+sMhj9N1JOwOJyY+T3n2EG+1
44OwGBYnJ4pd5tI4mFrtzyfQuGK0fMzhfSixNvtY2V7CCOEA/O8KFRldLClLmMZb8D87cDYRD7mW
+fusxYmPcC0ET2i8YrRv3jmDWGfuonqhhCfTZ51z+KfhuxBH0echgTIzD4xVCFKUZZqXTq3M/qfl
QBIwlWpcYdUB+jaug63vHN1O5P9VYztu530mrUzE9CqRpR08Rg0xv2A9KjacoQi/0gDzfLT1CRVp
0ujryrd4vx8EkZ6JcB2R+whiQI3IBfvo9dQnSkYLHwMXTv7gMSz2fWy6fdyvuujegM4FhYXohfgc
xwLd5E4xL0W7IqhsFvKOBurEh37d0C678qZ2723+rVmHGpM8/soo90720KqtgZb+w+IxsMzuk3jZ
GOYqr5j/hZD3Gc0ovDo1+nZSYZS2bPOzlFNil3sDp9u6h/8AXl2V0fRD6eSUDlCgOTYTUtIrKiPr
mhFxxDAgc+EElu0oZWCTzelfymGle99tvdHk7wBHHw2aLubPVEq5iKoxmYcVPdtAhMHeu4+WPa4X
4CM06i66WgnjA2Q22tv7vGN9FXvHiqdfsT1XCrAK0IpLoaZ6LanizIyUb4PCt4lBH6id0uBlsqZU
6vIPNFL7Hn24XQzY/EaKdal3KJlAtbOqKBD8MuxiH86kL8d8F8w/5eDaIzHX1KXWY0l8Jcs35xU3
iMJSh1JBeyZQPP3kqPmbjKkitYah0o01d6xRw2CW9qh/Z0mxqmFW40UZ9WtwMzpv3DM7SftqioJA
67PZHO1aX1mGqNWD4eKVj8F8OOYjkV8Jh7K+81Uy7uU5EVU4jinolkRAZeBIS8Ls9NK86DVPnUGg
iKjy8R6q6/TZa2j9Pwcc/zM2wFAFb1NngczWzNMMhlVCsVMGi0+D+/2eLACveJjlHgcj8tMsSLr6
rq73krkNi5WpAEZPbG+pLeCfasFeFxsm7ixSfBsMiM9rSHTOcP8MFRYQxHsXS12edamQznUErNMk
RP2V2nygCrHBqfTii8QtTXtG/cY2aSotfWHEtDvy6YNKrWgOVn3IoQiI+aS/yvGkxKnTgoJQPpyQ
pPSQMPU5hXksj5u0n3rRQfVWhbHvBvEzM37HgQi4t0kmqBgT06O1RFteE6k2CJgbrFSRjkoF0/Or
So2N1uH//4nnul8ua2Xed/ZaMnkx2KPIGNgial1oVFLRGZFwYzxaH0OF4O7qE1VK5pYOnpopWy9V
pkOxDJwQIwFln1CJR2u2H91jcQOhJZMmnvn1Sqa+7Nht2/zXDj4UVSu4gwHbxzpj+pvtCg4N3d/K
6RU/8o79iK0yHOPU3JUSkB1qdynAoIJ1j8gVQ8+hR+SYQSaI9jTuMNPrbuoyDjB2nXNpW9hbLe/i
OXHxP7AnRTwb5IOuM7p2aKQtpLJrIa0N2Tk7idwUbSmpSMU3FbtuwoQVYmRw0YpgV9oo37D76jdJ
dNGAJTDKRaYayVcDrK2l/ASnAo3Su3sQrlIZyzVj6Te7j3ojQpUliK//MiYnWxaG6c0ssi9lfMrM
Y4kzWveSQIoztDVOsVZOvvLsOog9CeaTi6F5x6CFAPaf/EvvLi7RE9yejjDUb95R88tdTlq12lya
/ExkWcyOpVGJ+xCvhbKVM79EZiqkV2ilJZuiLr0BeWKBCked+0Dr3WWJSrqXeQ8sNPrYKgTAsOAF
3n6oyJbrEEYTgcKV1VHy04XiN9TmT89n41MBKlc5F0zKxlKxHZxlGG/0aFcwrjOXTvR2VbxyYM9U
UCWIj7YrnJZmhrXTmH/DCvMsUG3AAmsZqgtDxZB4bZubRoS5eivnZFNH5smpDw65iREzNmX9SSPR
kOfH6MXiZKBtw8O4QyyX3LX6WeQvP/vx8RHBqaHJXy0CHVz18wlWYvi741TIrewPpwJ7MipDjZzH
ixydEnleZGS9XD7td1g961muv+wSj0l0kfVNTe8mo7xiWcC4wwgW5w7DvFjJtSKjVRAHciJBd1F+
lsVkGdJHjOO5SvZQsyCBiMHr1J5IU2kK1DjzpgROzckv/PsV47psjgWnnzLgj8fNdVxiwYSLUYed
gjaJTboAkQvSfsWoJRSkK923EK/MT/ZSvxsn+aDtzI22rZVzrJ0CqMdUTsnO9HfWV33Xf8wfBScq
2Ihw/xnTwcAU5i+Qo4Wuq6foiNk4M8To5Ncl9r0PXgWLv+SNb8MKlhuIFe2j0Nx7G29j80s9YMh1
IgeLeC3B01a+yZ+C1d0K7dpe8LzaXX5K4YVkF9x4rxCr+FXzq7321+KSHbD9QBgFEZkpE2M45n9Y
gqINYryJMOpvlE55wjQ9xCmF7R0iuhivCPYMUDaTEORZBYotVFwvogr/AP70MxIYKypg+uBkFSf4
J5ZHoZaz0NbFD970VfBAH+KiF0SAAPz4l1gHoR0kBswGJIlOgBkQsDHNCbgHZw30K4YKfxRopjPg
FugG2X2Yx2PuAfcEahXdOx091QoXP3kNzblSrrFxi7xnYv3rIVBZ4CANHzJgqc08ADcbYA5iEoxI
EKWwMoECDbQv0BNEq4EwquBk56zA1wh3I6YBALkgt2C8jPoEaGiPGET0sO6BwLE8lMZ1M8UnG6O6
iqP3D2hlxIhXDGAhSaSM3YDvyLQCMseUlU3VjOEXkoGKiY3wnwFMcnBzd5CL8L7AXfz71qBpyxkI
FIAqE0kwLQBnoD/URwCjA/CoM0aVZOmbytvVOdj1PoILrhxUdYV1tFIyYNmZHP8I0+sTs6NhODO7
+1i7MFuC9BrAXX717Q/IJPtnQzckw3ly0BsBo56Sz4Zhv+KuzGAphZjQBXiyGLehWODSgr4IvQLz
D4AmJiZswQZRUZy+WFvSbv2PpvNaTlzb1vATqUoIxVtAZCRy8A2Fja2Mcnz6/c1etav79NmrG9sg
Tc05xj/+8Arf/ptyxvph+fZ/Y3Ae7/X8qu6a+AvrBwN+5K+8DCxWvyKNYqgk1omQupYEyaW/Zwzn
Jh6ZriNbbYDN7IHcV5z56znmhHW4oJtL52QIIKofaSCM8KRBpwRkwGbNTNiDKgziwi1k1fwbyTT0
6/8GN5gB4T7LqBuxA/xSXK60fo4qhQ9MclD5wu75QxbPhqnO1zDjYOC7sBbEhCigthMImgVx79+K
sYuVbHtLYs9JIWGzgGAV2bC82GLIKFmkC38OkcBGwzfT//3KZ8gkR1MTPOU59fAlpfnngZqF0jQm
T0maVhJrjxL2kFEfFsIbliIalxIeA9FDvk1Mzf+T/WTnlIe8Rg4+RvhduAWS7eTwn+A7RaotHedU
g5n/yIc7SzJGlabYFccuAC3TX6Y/JChoJ4FEwzT9xTX0O55DbpgXJ7LiDsJxNRPIY/YW8yqaVWyH
/jGqTPhAnK/MQ/9xgoD1kj9JX6Lbaenb4JGRoQaEAjXYVthfhVpKEE+FWiqeI4yb+/9+wXllXzZn
2D79+5XP8NoQvnqgrcxGxcQrt8/n838bC0ZIcBrSf76n5qObUM2hm3+KzTW8tQ/lnN45m7Jq742x
kqQu3BYQvXyyVuL0J2dvz+lrPvTUoV6TxYKIOqduwAy6Bhz02H1R2LQSn08XR7hc7Uxz5/v0TYDf
wKmUeth1zmR1ppGGiPwMybmIVty5852748gRolYhu1bEzJTTnlEn+zsWqez1vGtN2421XdvsWJ7x
4/MYnbuTkLphh/oNMvMvrYw+ktKa30Jcrzw+N74Oh0VODYOjn6aNsp9P+y0+rXGhEvwhPjv4XKrP
FROCYXj0fOelWZ2JNq90EXNO2HmR2iZzvM7Wpgyk+YUh4mw0hXkzhVk87fhF1TTBlWRK+TPFd4xf
Gc6RaovyASingiBcLTh5x+wDUKiGBFjEBHQNNulnO6i7LHCx9RmTOMGzndW/csiui7eKdkjBQTOU
Uv5eU9zYd9WT9SV9KT/Kj/4z/I3+vLf2F72DR/MB917En0XgLUbF3IvnKcKRxE6xZiU9oEcos2w+
q9EHL4tVo66qlh/E/8WcPBy/iJeKm/5obg2HsxAtjTluekyFK5T0hB3S5RNVjfMHg65kJyv4zE/1
hgeCo0Z2Sv2uksig7fN0mzOmsjTYfdJkXKTL1iAGkUK7wmuDUdboECanAS9skb3y2cblCYy/DHdM
KMi7sJ4P5g1atuJ88D24daOfcffH9OUZXkO2ICAGvz6xygbvS9NfWX2L9HOKVrPqSNV60vZ71/55
15h5mvGPISr+0btGeDQEjuUjhlkZo00WLDwgJO/A9GxUnspfv/sNEMiiVYj6l9xHSy//ZV+fWpQp
VnA3JZTNhjcrmmJrRd2cPiASSWFfUfWNIwGjtGr8WyCdyJFRhMqtrFKGGDzf8PlL4O4MUkZhgnbj
lsbZj2TYIOE0/CIn2UQa0YZPOxgMTnJjTm8sFYdKW5oSa3CWfgXxXjaQNqvwN8e7keyoHTgVLZpq
4mE0XkMWaod10LhldS20t8JQL+ORGYGOp1jpSSAfnUWzysr/eDxQoBtt/dY6xwQW7AAxDAMPyGKT
FyfDosRS3Kyfa9q7AkekAPL/2mP7pfirltPalLFgU/8qZd83R736ibQzsda85aC8Dt4+0+0Ig4VY
/cYD4tPCsIYWhpinggvdsTvhDkaD7ldnpTewN719cIxI4JiO7yiYOu3teQd5tBpDpSFk4rdOt31I
ITKHEyMRuXAx+eAFyGLef4119tLo+EGfEDzxxDd4/D63JgI8zP6CjlGM8R5LjwJRCKx/b/305kiL
s3bxbLatsWmM7xjq5cfHdpypce0vySCnoHyqjqWsAmwuraXWLxvQhxZ2Je14lQCVl/WjVLEyCw2Q
Hywqs4XR0amB4ixUMhk3zCcBK3noq2YepC+wNJWdimbngRpQktnBavzmKUvD8BxbZ4vlrALTKwYS
2+FaNAQnQGCCfRYJEUrjnNPRPQp+Y5S4v4p00GE5lRud88vEwbm4hPFRZ+sam4wFhCq50VzyHcgh
+QIcDJRVQtK3v8eirx5sw+MLV+cCXRbtcnIetC3MIxMS5IooNGwU+JZ0dxbxjxT68JkgqczTO7kx
8mjTZi8zZ7iTnIlhaf8q7YjGv5f2CHkhvnmrVNlAz9K+ySsM5a3aEQX2xQrO4Ah2B7K4P+3bpDpP
vR8tuPl0Pc96lRuUFj1Op9vIW2njC4O9KoQnO7qXUge97NJxnUa8VqUMAUrKTCAPtMfpsfVW1CSk
CXarst1Z/jdwkxIuVGkZiOEgYxNBBlzE3d9Tv1WjPe9Rq8m/cCBOKOoav9cgAwF5kYhhmUtZXhv6
ZfAvAZG8ECy6DHcCWu8PUpNPjGC7rM4G1lENvr392tIcud+qgbsG6ZbevXSWVbcfuwWJ97Fjjled
tOgLMsuZgLZAklBExpFTEq2B3AuFveYm7Kf6sU5osiieqIHSB4ajKcW+OR8AEeJd3kKYXH8sjl0A
M0xCQ9tEiFQ2+yi5Jzez+ivTG3qd+QdjlNbtETFSUkoYPv5J9L79uljnhS2Zdiew3G2WPrL6rNcI
c+Q/n2EEa4sNwOT6FbjvrTKcdkxID+5Qrw3r0ulujpvhZ9E93ZFBfwB8Yo/Uraqdx8bOh0oOdS8h
PjIHOzlHnxNTDv2zt/o9RgkRT6jEg0UdHBKGyag6udblCyRFza4BQ1QLKEJV3M6U8JezJk2JBf3Y
+UA3553KIeQl46G2n3lpkhIub1PcqSwIWQOBGhhFcFXRXOnKGdPzVF6OvO86OMgtfAyOHFzuTxFj
MTyQ22PI/pD6mJjiM+5hvTqqT8AccB9CeV9xlkVLbAli7YU7Ut9OsV76MBrzuM0aEYCmznwTXPpz
B0lDuEeCvMDqYNApPAXl2IF4wUtVfV9wepLNGYcutmBpuANKpE3xIAqVOCLPe/hoH9WVqv3IOtcB
A7+OIGvMHLapeU86A7vlV2Devfb4+XxpMFKGv7TeesodmolnN/quoyglZKJBhwV8nv5ESLUUiUeW
+NtIuzO6NLqbl1I25XAnccEE/9IyjBFx2Gr4kogRl2kyLx1qrFKYtEuvZrQVJFblEOc7ha5OUe8w
IlWS8UI8mTGUj3MiwLHkr78r86KJJpKTQxywGlIYs3xr0GJM5mnGPUq+gUMBgkua5FFm6/5J94m+
WAccFcYAYwXd2kMBC1E53KTnOWz2WHflPV5iVznH5POZz7QCELhGEAmilkJn7xpMEinSxzN1AEnI
t4iiuxI6KE2zhBAJm2SLRyMBrwj4EMo2znBA3n3GDsv9Ge+83saJRMFTevymz1KYoHshYofolGId
ntiV8TKQ8nllPKfVKZSTWb3C0o7SdRhu4s+2jtcEgfm/CqrSpv2LeFHTb2X+awgeqcSHDbv93FIr
8G1t+Xl2mMi2M7ZED152/eXnkHIxSJa2WghFh+7awC+kbHA/hAYe0LFLpNRJAYIsFIuJcCgNfioD
65RtUiyy31RFpSpZRw0rbfWDlDkPoMl8MZvmZi3znKRe5eb5j0r6/TQkjWzD4Img8NrqFPbad1WO
Jlfk2GPG2SMwZW9VKdfQIOgA/OXTrjxBrrL6qYHnTz7H+cRT1/AjY2QdkaKRpzzzMrr27mKEl6jH
xRlve6UFyzA2Sk2bWx5i5v9YdwhD02re4hILfxHNeubo2FZq76/cZ42P9rTz2o0nx/OIfSSbeVrl
rq9tm8IU0qqYUSQ1YxxipkwFokBYyBlpiwUXvPA9iXXaEsCewLt/ckZiyBfxklNgKg2UNQoUqIZx
W4fuQqYzaX28O9wy+/XoGaJjQiOgYaGTYku5rw3uh7aFMdUuwju23oH/HkELofKuQUTkV1KDIQNM
dkcO/Cen1KhykmYVjZ0eBbVEyZrfIpq0Rnklw11JnBGueAMk+z8J1NF6HlpwZcQ7kW/n5j6k14Bz
qUeLrv1tW1I+qQUFKeFgjh/PRJ028VfqHXJljclIF3ONd1q5S1j+4qGemw1rYoAcpOLowb1u0z1S
zDY+VeTdeeOHSnwmDY+xKuAnMQ/TisNzYeGRG0fbbryFFpJke9KxRzXejHipTsnKLUYOKEw4bODj
qQ8BTagqcC2j35btbtjG1KkGw7ReeyBfaBNHYkjra396ibGgAKjaJ7rZbJL0O7NIGdhrUwW65kg5
ViBnyOOh1CBtt/pTWgfMziFz5rtChmREk0UtE/rbBMvKD+hXCE+UswAKPMSb8mVVwfoZ/6jwQDJd
d6OiWKUehuDymWAx2QTqa69xDYrj0/OifKgsiK4RI8WCzZ6lOlR/HeIoiXynxJr5MpIRKLMfPH9g
N0vwSoJgyRKXsnN9pFyQ8QtMWoBCbHDb2laA+XHyV5CoqvqwyADqCryEJ8/T8xS/lB/1J375r4Z6
Hk7qjzkSsZPGFy/j+dW+5FN+V0+ENdR3XeQ8duCMd+lLOxAL0P6MicLWZ8GOIdZG2Hz4J3P/3OuP
4lvdJxrhGkypP/UlTvyrZ2mXfnhRcNfjg6zPazGSccrULVFIqYs2oURFSZWS4o2zeyCmKWfNib+V
fbapNvpK3ycXby3sfkQokvCny3ci3Y2dDigjsYUt2XgJcxEiy6HdZW6Om07mZi6p59/JGlTA+K6J
TvjMI0aRhDvEdxmtT8I4mDEDer6xySi2BokG5oq9axZd1Ja+LnkYrgWNyZtVP1Th0Jdod0AfGWfE
WINMMsIs7gmpi7CPHB3TKdqPeEpyFFPEA/8BYYV/VeTpAStW7hV9kZgpfybedexKJ/UvRUMXHUFn
hMaIq07gFq5mDDELOvgZ/5vfSJwg5aC3AjTGP6DCdRUGCGwr2EwYDlOJRH9jvmqLVMkhyHYjfZO4
0AuOWkpeC3yT7egMx1pjR219DU86DABbY5qBYBSRNzOluyo/ynDVWF+czIZ8jVp/gtveuuwNzKpf
TfbFEG5htHePZyMthYt9iBYyXZuq8OZb6giTGD+61Vw+KLsWgS15TrZ6+GwRtmzVg3kRgv6YmBoV
xAdB+ZVYGCSLCnLj8byGUd6coZ35j88+Qmqbksdt/YT7yJFcuUfqR4NwfPKVqKrJixWiRW9ZXoNj
tS2vGe5z/j5H/i/9wFFbCqmduUgnHw6FiZARl2hAs1WzbURYMYE0xAtnK+sHKd9cvBo12T3nh5YO
kDLiZ/ggOdJfCzUzwPe83enTdE2kJMaBip2SRIyJyI29aB7PkkW6o5nEvmNDNbyLv82zgNxx/v/2
b1CenfbRHXtX4npOYhbOwbj07ngnn+S3R+Q7NuJz3Lj2hDtd8c9cGD8iaZlZoYPA+qCQ7xOuBszz
Iue58Pfqur4KO2qRv7xlVbr/hGrRFYU1eXCL/i9wQizuhED6T1l393Yd/KV281AdBWsAll+6Ge+l
LRyLx+de3DW0YQrCTvmr4KX+VvyNf+aSHON9txVwnPDl+78nT2tr3Fx/BR3yDBvqn2mE6SA3vPDn
IrmR3+KgUlwoWGvhMrHUjxhEQF+CI7uo18xmgYvX1GHJSwgqHTRnjr5IrxE+LoQQHjhtcW5hOAjZ
L0V1ycws5JYKpXkq1JwBqUogqeWrv8aoOmU7wkDR2AjXKXFXKBmccC+0vs9FfK4wwGr2jLMBEMeb
9tIh3dbmJVpXiOoobHUyp1MucXCUuODGHVl04Pj7lPWD+MP8K87KNXfg/xRn6Z7jI1adcWhhlKD8
qX9U9zgW/mVvQWI4g3XWLxxusJ37Yc+iyOMzhucPUuoaXrpwLBdUNjx6GD5cFZZywSXQGUCcQ9Sq
yh9fpN0hA/H3FL3kJvR/AOZeMA3P3NBXh9sN8+QUQbr/LrbafUe+E7cJcaXJAolexRaRIb9aO9sm
1+DFA3YIXulf+sdIBo4i/gkcl+rBOvEfxQ9cx6v6lfzJB7aSjdCPKl/KQd+xxUVXvmL4gQuJPpLt
JiSZAuYgOw2AwQuIrsPgTZuWaDKpWnbaqbiD7zU/nKk4oWPuz0AFEmLKfhTb/vYftdJwGbRAG7jo
yF6NMyaw4DCEsmLdJ0+st3mU3jDQIpi7/zwv9CP/aL3zGy+gVgpuPa4f+kW8TSzT3e5n7CZ/yZ+K
jVv6xw+AkYkgNbp+tv+uesBukSDVFym35tpCeDmsjKVYCWJmoG27U3vE/PDUYxcJY7ll1wk22bt0
4jeR9Dwfx+c6OdZsJEyO2tewFSLi0VkssW6r8DBErJJ4Nb6zUE1cCbAkgpnKReC2I6e3rElBrgAm
yPDzZ/wdt1twy3rk38YPXJn0qi+6u6Cwam67JpJpI56TeulfyqW2T75RVm4IiEWy94CT7khnrB+e
x/zmX1LEutZZOXrf4/PAheeW8vDzJOFex4nB6JigDxzzCSSJLaG2hcCZs3z4ocEL3F28O5S7uBHi
+ozCFQsCNrl/ouzR3Twg0L6yV47vZKHwvvFkkE68nm+LvxILkz7xxB/cxP0HY5wz/itQP6PRFOsL
qJ/GmVMOPm5/gJ1Is8IQ959fAEM0NPRcSxVVbPkCXGSJaz+8H++lHor78/K5cxIW1CqYYQOV7fEL
wbpGmxlnRsrGuYE6/Rg/SujgjIlu0gqC12dddJP4EJ2KRbcYdiAb2NtNmmt3rV7ZkRZm5m/MOUX/
Jno8N9q1+IoP8q39rpfhRT2OV+iid7LTHgbUz+Ozdh7CCb+FCQpRk5Fdwxz/pSTEVwMLDYvaeTRX
GbvzNlipCb5BiNFI6RbKZEHrZZeDuikzxxQowASrDQAVbDf4Gjw6ym++AzzY/LshNIpvJj4Qa13H
xvc51faAlPU3rVd8AQVqb/4vX2PtMXwxKKYB2B/1N3OIpp3yJx4fcJoSRmsU7w9ciwQdmDpaPCyt
sAKfWeLD8F/KkYs4ZsHAH6Z253nyd3wFP9bBb9OYpDfxP5CIw83/ts7iUPB3+P1Ib4JCV/Gux+LI
PD6P4e7pSKtgVm+kVbirl6aTs2JH+26fzVJbdvA22krzgS/PsQgar6JvbZUvlaPQqUNcXhl7AocW
8c5YSe9wpx/x2SkMaxogfZISXHPriHCUNZaJVREC3grEQzbmzLBom3x533Y7D1B5GBD0QO4PE5xU
nsEC2g1WMdAKSWar4AbK4AKSxLxbSw+NkS3aESMy0y27ryfDmgCZWlPJ87AEimFwo4MCKMyLiyfs
uO5VmTtiidh8NUdi5ffcCxgRQcb+A7QS4IEjIQKPnw9r+JUp4M1or2nEUEYPC5lfDw6UqVA7tDeU
GAxPXOtEbZPuo9Hap/bAdqsiV+jj8BCpu36Nv+eIpmnNxkBazICbRD9nTs7BxpGGj0kzbUR1g5c3
2042Z8r5zTz/J7yXAK/jZXUaY2hFF8vvieYW5NLAUcU8D/I+kzdxWPItGCl8OAwkF+tOaqesmcCW
ddQ1aS0miq9Z4viZKxuzyLFcVTjvnmlzunpR8SUE+bUzZc3IjgPxTIWB6Q5Z93wXWr8flQ2QJ/h5
kMRhgvr9RydtnrIFjgn/7iprfhjGPHy8Ysug1LcWnoPCIMbyhcwo1HfNnma+EfNxpIXIDIst/veU
N9a8/IrWjLvNbha2C0iEOMl84QC/NBhzggBSx0aHctFsGMrzO/9CFwypCs1bxzhsUSOFXHobvmlN
RYYqBxmWtybwUlhn5DsP+y5wtd1oOToXb3QqEEB/PfhpSxrh+gtOsMbSpELk8kSO3tt8ymqV48CJ
PCuhdlAlm3cr6gdUQRCgcgwyKBWyFa40xDRDMnBos3g6nc/bRBMlOBCBY6KRWopLwtex7Lyj5Bro
wvHH0GyG7tQO7RE2GxjdZOxy6Oo7ddeu8cGCEHowD5G4aS91DR5lnYg23PISDkEOZ3jcZzC3YMmc
NStnFQDSwqKWhXrwX22i4dLj7/kB1SpZBkuBz7FKXZSOM98N8kkgMhhLhLfzEXP5N1wJxu+kivLa
5x8xMP3vAKwtYtuSHWqU/8QhzLPVtX+W6aNF5uxnxVrB48AZzuiKjPlzzawAOgRCxX8fVyHoVHhD
bwGHxMOg2p4/JxEINw+aXwczJ8/hkUuE1wjrF4umLTUuMkkSejhPAYT3CQUta1Gsu/BMHOaa+1Lw
hKhrVShQG5wcJ7gCmMRFbv16QZ8PMyfcEiGAASCH2I93bNflGh8t9kxmHmdpo5MKtaFGYeQB/5ND
x9qOcMEo8tnIHdxwy1/yr5RHLqta37GN7dtNtsN9gKgS8jH2gcvuTorIwDaq7RVnAEZ8GISS7J5H
1eElUO3/HR8C+2JrxF1g06Ae2BcAgepcWjL22Y32nhu4OZtNPYtQtrqWNn06H2Wew14+DnuwBLpx
iCYMlEA36ew4fqWNuQtQrpw43DX336PIk/mvPYWjohywDMRFc46S1VZYNpAsxQ3Ck2BBNf0cLdJs
PcWzgCAVUgCnON/1G3/nufiG8T7WylIJMA62e5Brx3RSfEaKli3JxpADMCrPbOmMcAU9iraHarWR
NpG4aniT8GoP3RoFnYFMj0s0oFNCj6NB+F9AP+Qfn0eTGEXS/Pb6kSOJE2fTUfDwNpiQUeUM0NGd
pzHh0o54CYcl55xoksl3IfhePE4qmCn9OsXUFeEOv3G9EHdozIOhdHZPyxn88defO0UoFsw8S+D1
EtYpg/u8IJLhvPZ38S4EVOFTc6NklGHbcoMkR9tznMJpTOe8iBs62gNVlsZcOXKkcu8AJTYYiQzM
DujbB7E0+D0g3Zui+8EenNbO2skB+euz4TQCyig4tCfiDLXCmfAcnYa7FqMVbi+0vsBNCRlA0cCH
9lzxlmblGjFAt1dYcOLaJ1x9ym7TsfC/x/KFJMWdwLk7h3SYdblCwZE/ZypFCKT9FZaFXLgClzUi
ovb8lX6MeVd9+26sN1V+CftEzE7K1M5M4ThgzqKS3FNCJCLW8XPUz4Qzbwze/DFWAM3y6JHkjqke
6tjp80uRLS3pPNJdK3QrvErZGgmzyTZ5fMu0Y12gFNDkqcWQvBDARX6F+izUyEOPbSR0CBPzg8TE
zOoOwXHCxAQgP6YobKmcsTKhRuWMoD/684sZPi6IERC18CiXgwiPVqHJJMIuhPQuhdOpnRmlDfYW
xOu+2lr5jgh7VkkzOFrLUlAIAYWj7S8jjcKyhOiarIfNeIk7NN7/WLWv9BeqPI6K5p3t4fsU7/rI
gBaZXnsEXj0Y39oGxiUY6/jW/uZiOgd2NEY3MmKYv9ALRu4ejZCHmWHQwKMUh1becYBI01EK5BNT
oJYIOlSyTq1gDmONuSP7L9xipi4Y/6Jt/Lgw2nBhgAVcDbMIn8kWT5xpznYAqQVGDxrubiocIiD4
QOaC2/4OrJlHTwenGEUxfTXCdsZKRH4icmbngJXBwQaYCbyE/nSHIIF3hGczm/M3f9/+Sjz45Crr
r/LAqbDBX9qWd+kBMXF56X/7y+hMirFLgLLb79oFbBOnPbKVz6utC5Y9f+4lh4PD+ZWmx99jsgi+
xhuegiW5cTaGGJMzjcg0st14lh5W5cTluZgky5233IloYuErzYH9GC9J51ueBbUSY5MJDLfptzWX
7qgdSTtGyGWfe2eYsTGfGiyVjcm9tO87ZlMOs/M5jx2L6p/3mMKn0R81FZuY75RkZnmlN09UROpQ
P8zCP5b5W3mSVYuffyYx5jgnx/BMkyiqF2hI0VV0amCa91o0y7S+V9pg9lx6o/aPTBTcCESIcXOy
NvIlWjaYaYy35rU7YeUyDzac9yyfYDPe4jd+SNdQKn8BJz9i/MXF7y8mfrX/nAi6t0I+KyZQoOZI
UAln/WeRQCpTC9fnmy8xYPfKkLZx77iMZ6CXC+V3DPgEgufZLDjGAM2pdT5zeZgUrj7NYEpQ+Z1H
M+6hDS6xBhFofuBSMHVZUlTPnzvjFK5ILcNDkXCZmECyCodsbeGT6SRh/gUgpIVQ6nPqpgimk9Q1
SF6SCZRlSMNGgbka/iqAhFC3G46jSkO3nQPo9bHbh9nCw2kgs7ZjA1K4Vn+1crIoBg0qUbCOTN50
WNhBn+3Ksl1qMUd42m073X8k1j5J3kqIAFjzNhLkI9+KbfOp/PXks3DegJWGCKOMiQeOjXBjPIvh
h6C7kjjCxW5MR1VN1CPHmHTueKWYZcy0B6c8RwvdM4MIutTngDi0pb9iDAzHj9fh0Qig+x6/qePR
PrHVBzeOOO0NpEEnF934/z2UwEF8kw5NKS2tfil+Yny2OIueLx23Jd9CFjDxbvSnMnJgENmunvQZ
8k0DP6/oarj4OK1Ju17ki/jku+kvOLXLol9jy7OKsAH/YFPPspgn69GZ+AygSmVNVb6BspvcOA6j
706Yz05o+Zbs8AM0xgd6oPrb/3065a290TQabFY3Yx+5pAhcqot/iC+ILHHvtFAm/DJVsnA+lN4c
ZegwDylfarLDse4eTwitN74d/2S8xVVg5P8Ax6a+AKrBcCvmHKKxzGwaygIn8NBOsLRBEhnaEQdm
bZs4/xOVxNsiroYX04jSFxWMK6YIWm8oOOLGplcWt4aHjsmsPPUos//dh+bRjLhwkGWEQ+P4zWwG
BWl6o3XG1piPPLTsdzPafT4PKgAPB4Yc9sjEc4n4/uUTco9pYX1G1rXtZTZ32uONEj9Fqq82lWV7
gLvR4Y5km/nGKzaBtq6Nedcu5GwhMysBuqxtXh8ado/tUD5Tyn0kw+/QA9i4YNYoRNOmXao6wLYc
T59wjbsOxyeJ6ei66+Cu6gsGgp56j6qXJiNDyt9dxxBI5F8Fu3GzlvR3rp4tEZnNZW4tfy3h8xHn
6bIDThtxU62icNV0LqnGNgnMg6F6dpVeYeZ5yfeHW5UQ75XOq/5YBe5ofJGorDsvwwZtGZ9aOkAO
0EVY3AeoZXB8DBnn6Io8gfQP/6UeRzeuk1q/4/yrq2lEErsDbFHOFtOQ6hygQy+8hnMahKdSQZG+
FayEUpNAe5gJWssszHr4mNdpYGaVxPQi7FE888qSrjv/i6w7xhw9bJ5+QKHhb3vuUi+3cwPKpVGs
qwHSagPk6ZsrDY+HtgsXkhkt4sGJfXy7QFfqMTFX0PyDvp9nwpUmlJb6hwNtlCFwyTd9Ja1bVr6m
XrMzxx3b31CerHLTq7cGbiRidG8ZKRvYkk2B+JOpM6YI4hTHtwYvAUjiGCoRpIurBJvu0/NsZp7T
p2jvy1sUopOJ2C46HN1jjaKSuOV6YyI+bi0eDe/LQuRjfRnDSQPdTHlMLJatiqIJ2e6E2WYlM98i
4l2YOiBr+Yj8wk2IEoqAZaLnz223brtD8mGRUyWM4kMeOR/wGJwJml9NVTHGxriuq2eEvlQYDoxT
cgAwsxjdPIx99CzYmB3G7FQMnsishsLV6PMIokAH1mURtZebw1cn6b84AWSals/LOliVRvIeYZ8r
h8G3VMWXZjxaSD2D+gR8WfsMRM+W5zBF1GOsMzkip0NaNhqiam5rOEo2Q9nY3hOzubraFmG9UwNp
XssifraZVx59EFGhXWI/4V/Amc/KGpcRfZ32ZDxynT14z3KiEjUPl9v8HcUvnbRbKe7tDOHrk2lv
nkPRz58oE7GJyEJjj64VW8AviyjW0IKKZDF9a0IKPqY0nXUJNM22um7B2XD1KmmRPYulQp527CSS
CEqtifds53oKooQnIzxMk9RRQ2bC9+yd2CQ6usLs6oMEE7fqtqTlH2H93HTqNLVIKNUZ+8UyNM9g
XXXpTvFluxusaZcvxtD805T5bxgsSkr6voicIMTCINsolvFIYWZVib/xdGvpBf2ilcwVDL1lH1NP
wBBBFE5YV4N115BlNxNRs4a/HoUZfirgDZBSlTaZjkZPO7doQfvLMyUTRMFWBpLtCouIJZpvb0LY
7AybiC08ApQHIL6c8HA7ifvAdnTKxJqp15P66cPMzJjL12YFWvKdT7PTsCkv4ey5Gm4ayhWYuLTW
lOE03ttuNkC941e5K4lx4l/2jMvwhReYTYbnA7WCy+G5q23seR2cf69A39Ro3BLXn6cXUQSiSpEc
mDkgT5Gj3QOnw3RUI7GAG0mnhkP/1TtqP+TFJTYz1gYP0YqEjCf+jXb2L8gA192tiISd8Xhp/5Kp
KbmY3/rT0YTZ+xRqg6gT6wV6Cwok8YZH1D1ARBPi3yfiQ0Y2o5cd6E966HfdCV8cxkMIWnQVWthU
voxwkp8O1PBkTWAyvwnWDCxv6Y6Ahl9/xgPvsic88h1q2mED0EEluyFjbJm27LE87LZKKdptS64w
OIvguUMCt6Pf4CudEki/1DZkJvAzfTecUcyw8B24+9OIYXjyKzk4Tc0BW2Z+NoOp323GVCkT9kcx
xcYX4ZdZth3OUDzMPvuOMDKsOgBj+LHMh4OJxjUHQuO6W0SY5b/1wgdMqfHSrZ4LVBNiACpmYpNo
g0/ZHBkKACGDMGYaZBfEc21ZLwDNKE9ZSnR2dMuncsEMa4qlIMQfwb+YEgoBD/gCkxU4bIER7irH
2xiroq2AkXiEZpjHRtgDcdojRKS4z054eTELyTFSbQfcu6x5AaKHEmZ8J3nZcpkb8p5xtwMRvGtL
0RCgfGEEvlY6fooA2pB9ZjPQpdPzysVjcPrcCg658rCOMlmAN3b0Kcr5KSZbK3quWfaNS8L0s1RW
eNZM8XizDeeJcppqictdgR00c+LmfAzYueRY4nF73PL344rGpN0x+M+npF22k89tfMw28Ai4O+RM
z2TiEMUPCHENwKuOK8PSEJlFeIPNuhMVO3510KE2CLO5Vunu2U6CXx5YDATYmdA2rjpox0wDsRFb
g18xzKPPEZBmeTXoZ4QYYwaUSdMmFi+cUxqD/JJf0ml0CBC1T7m1UwgrL675iur235/PtfryNlzC
6t079VG1gUOnlkMTR5qe/Ii/yTpnBkDPRWu2xQgfmG5NC7YO7PLSXjIuASDISSxN1ADE5KEd5La7
6Y4WFLkIjhw3zNsWzd7ipzPF4epwjLKIZ+Nbt+HJA5YWciqeEXJhKIam5UVYZI2XA6F66MeX6FQw
VhSPjLWhzr3w4PFYIVcXq4uf+Uino2W9QzNNUBNNYgu+2535kIz82Un4uIRYn635eMkS472Ooetz
WSt3dB6zZlgi4hswnmMR4jsE0of5kCty6XiV2BMAq/dEie2LfbFCduLmU4+dga5+IJFQbBWwbAEg
+Acg32AtPoH3hVsy3yBaFufuTWkQmpMVubozbucq2AW2dpfJcP8DBf9R/wQSPsw/Z3na4VttzbHG
89BVsNq5MelBLCztW+xH+W+0Ht/+3QAkWXCwWf7GnLKpmjJjm4s3zMYyCb4IpwOGeO5HgplRX8SD
Q1FHx80uI74MiA4RnuCp+DTQgqZg3TEx3MYzhkH3fkqwjlOK2ScE3Cn9gYvvjsOWDk3gIEZvRxCT
t7an5LRNFNzs4M0c44KRG3zrDq5Ca5z1d8TS02YfhOn3jHgmboO3bOnK+Zgz1jzYt3l47jA7trET
D5yG88dwq1k1x1FnhvfYlC7FTTm0mXIabm2LnR1LZN4aj43FcGPSzZkDC1jO3EGS5ngRdqi1zZSU
1UC6HOcanw0onSeFaCq2ufQFBoQdEQIpwWXhg7mcR7wFnINp9fk5Oc5DeHr9EB+O3DC/GvMcWCI/
tguMTeg2oLxVUEAgXWnbZP28sl3zI2E+afwYsfPlLMUeOOfffpTwZw3RA7trCUEay5KnmEvdX7HO
5kwN994RIsVemuRrsUGhmhePxpJbefjHp+F5PPA+yS1iz25tXNCdlltYnMXSEns458qMQ4Adw7+P
b9zMi/EjjnJ9If81XGV93drMAYz/kXRXy40kWxRAv0gRYnhVlaqEFpj9ojC0xcz6+lnpiZnbt6fb
lgsyTx7Y0M9/VCPqMlEJqqLaM1P7VX4Q265+rF4qj8u3ciP74Wl7b5A1Ju4/OpXQRuXe6tK9hbd+
4UCQjCOfEpVHuQG7Axo+/b2fVYwqdjfc02jFp7H4omt0SXmO2tj7gUT4V49f82cvThQbQdqeZt2T
uUN45QAzVeutyosj/BrY220JnQaWtT+6BGFjI5JronUi4VFZDBefB7I4IJQfdIT2cVYcvejhlM32
LF6pRL+gOIZi2jWAooieWy76+h4GYK79IvKZjXp9Rwti+hP23Nj8PpyDHpxZTHc9OIz2rYtDefrt
4CGC6OzzJudJ4Wv7GAIPg6eexITCy2uuuXsOSOZetWsUKKcC+LglMnAfUPrmkwVPY0XtfvdxIfRy
7auXsIjLqfWu6wRZcOcTV6Yi3Kj1D79e19sJ/eslY2mGFX9NDtbXJQp3Vh2aaIeRV3XIqZ6IJnMX
nrpAzUm1DVlyaph4/KFeKt8BthM2MSB9coxPUd4jNgQxfoOyAMB9L9lr4fVtPkEoNcP2g1lzOai8
3W2XjP5kPip1DyPuTI2qpaQx7o9rdTiZZXIDD+wfQK4QJwOYpqpVSsDG8RSGJ04jR5F8JifprYOa
z5xLuiVdumAB1+DjPKXq7+lFNbYcTJ+CN8K6a65QZspi7sDOkG57QD0Y58wejk457kagNLpZMrdO
QNvoWB5Ss6Zcl5hzmvuqcTzEFGtLPwz40hL3UBFOw6GLDRfGlrf6apR7oo6bnITt2QdREpxrx8vj
6uP+Sj7PGlb8oG7FuQ7t2J3ICx79df05S9EWnfznQq5chNO5vND/uQNO0fTHgbJCZHj2IspX6ev0
zOceqqKe68zjk0lZgYSE/yRq0udzW792Qgwm/xss1lDJnAlfflDIQmkNP4fs6vLv1jOCDf3OzjgO
+5vn4FCL6ZkuYM1naJDGJecZYGZf6zgEfbmPwatzI//rvENyPEEsovEvY5nE3cnAoUDCRze4IC91
n+MBKl9vEW07sx7i6NDzvH6BkqZfqPASqjNtPklN3uSrdfucum2o7IeMxmbOKVHTWc89jf/W7GXv
YCgPL41jl5JhqBcujasj0ZdrM3SnaoywvUj3au6Gi8MaXQiph7oiyFURD6RUQe4q4FlsaMtgeGpk
o+k5NUNeUUdoyPxFk3CDocAIjazi57FFOrGQGAXmxK5/Am7nHLCbrVVvZdK8MnEG39O/a0/7OTd5
IeDXO2brRrFORbs3kPzBPffSrqau6LWzTHSnxUrMkn+79N7Za5KGP/eXl3+55rxf+zIn1yD/t03u
C0HvkK4apY7XviWwu1uml9FudPMupGc12rObh3Uwn0CMaTq8PzauK1RNi3Yl6IVI8emGAHHL053S
WncObV8oP1q0V72CZGhnpLzpuXhzubYkfkKaJaKoTMsjCPb0NqbhDUntoEzBoDNZNM5+f+9UDbha
186MKFl70VMFYrYjYpW0umTzryrsa7jrykPmoaglObqPI8+FxuHO78rVeLdL9GVLhwwF/RsWbHnP
62VfGGVIuU3ynaooU8kmBeX4SYKHkYPSf+sdPoIq0QdlcI2+EaPmD5owNTfTKQUM0/iD2c3uFjPy
DNNAQjD6o8eIKNzkc45SL3hVA4htQjxTBsJW8BRVb8EYdb3tV01q83GuEBHVIci+r9VxDs9quWl0
U39t09w6mRhPitGwATmiSkFv0MD6IpI+nB9lOsYTiMxzfIC/Mf7p8MdcRhabRoBIs1uDWHuxmKCk
7dWXuRg2OnuJfZwgm9vFcCCceqoYbcVYM7paau8gqFQ7jAWOERrjimc6LN0d6yBdH7UBODlYyr4V
VCpmSHDzgzQ9y0QBcFTq9MWPXacaUOJLdqhVyX+pUt9yRtKxWycaxUjYtBh+ggy/icHZJiklJlbm
gH6i6wGRg78p3mJN6myNck4aECQGeR+5bziSa6XpaeE6Zcpf02Vi3GVqUVUWX9yM2WO81AmhqyB0
Q9ER+YByAvzbx9VhABeuolO2WTrBS9jCAQJoi/Je0Eo1gCTutuSopZtFR0TRLZvaprd8C+WqNn1g
sqTaLrNu8lTZu0gHqiQ3Y+A02gLLcwTeQDdBZ+8TfpRMwpovj5JUMcdSgUW8T/yedgtPwZjBHWoT
zIJu4GTc4OZwo3ofgC367vWL+C68adnnwHT62dOgzGgsNNTZaBYV5MYOazvsU09Y990n8Vjy3fmb
Hmbkw3bbqBoaiA1+bPd54ybpWYcG8u0W83RzTFbPREKCscROQvo5HsJjbB72hjvImV4xSMwh2Y/7
VhFvEUYQ1rMl4WfBbVV4IpHH+Ci/Xh7HX/OPqXn5PNaRBOo5KqbmDa9ts4nNGbIfGuIorIXZs3Vy
AzQiMwzOCWmEgD9v5H5MaLEmd7MWVS1mbQYHOt8QYNdcsio0YZqsGx1ywpTlNdZfsNwiV7X5WnwB
gl/mQ2vD7ZSv+kAD2ZyHpw1eKpm4hBm9WzZpAKo8QnwMZcclTPTs+5vHdeG7xUHrGP/ovvvU8Sk5
Kc+AEKijFlrZVeuwalVm8ayYcsIbV5LtbODSTIiPsgoAO06ACE9P00sAQXjsdqmhV0hUEHjO/MBi
aCHLY3agCUV4NzxDCHeOe7ZYNe/e6pBZlV08Vp9UWmvuAEs45fUkmAfYc8FJaZ9s7i0rTvt5Nm5o
xP7Cr2S3ERdP31UUUC5he1r7gAteKMipKQuFycMtPl7aVkv2Q1N7OWlkdk25I/OGyaLJJJZx3Inu
+0a/Ox7vOrmd0zxRdIgZpUIkHxLazm/+ACL2k/o2fQqKHXp6jBIsf155BsNmAqzL9uVm7ho8wPBE
Zg9yoTmtGOmYoSDQ7M3LfJSpH+2FfMjR4E3BIgtvmlwmzvlSsjw27Mdq6qcAY/q7vSSBECTcV8HO
kRzL4BULLC/YaMyblT8JEXNvDp7KzeKxuzC7HNceCpXmcpKCj4Y4QCWqEsyWi+X44klJfuAMqi1/
W6s0mZppLCh2jB+zk4QgCAH3IFVRjVyqOB30Sn9r57Ac7Ug4gPuS9jGydKTZVtjF1Nm2TEQP7VK1
7/fC7GY8gAsteRDmsWye10rT2Hdl2+Bsqr1T5AIAibHCmEUBeEF1ErqgNDVWi7OHHC3f9SO3T0Q+
fIFZoTJQXPrIPVZ+BMxpmknyHy/esSn/GZXwt+ZjXIynIYLdWGVEMk2Ko27az/XnvtBq1Dy0iwV8
V7H6lGM7RKYKq7J3E3K1MXl9gvyEbn0tmDXwkWJtFZC4nrQp7+z3HqZ922MspAgsQrGlvrkQs2hW
9wlb2V25U5g0rro5kwatWnJVpylOlaY3THJ8+DJQ4w7pGJizg3S9fzK3DhGnIV9wQG5rofZN5sa1
HAelbg3UQDo39HaUDDzs6cU4S2cPkH+HgFkG3gGrdhXuMnvzvdsnhNbgfqYFqjB37x5lOITMk0D9
Ace1Vr/dvImDVTUuquuBU8xGGtmbgZyLi92RB3iX9TqVsEYKDFIi1bT3XuszIqlN6PbFqwvWR6CU
VD/Wx9SWthrG5QAadmYIbY7rKwmmOsifwk2hh/AFq1lC5p41MqsE0QrjyL16AY5JF+ntgG8uFi0+
JSp8dSO0hh3teliy+KlO7TAW008nHjGN8wpVDel9vKl09qXGVh3iIVkvGsMoVC2/uEhYcpvU6rf0
z5qwBeylUGEBh9ndvjzsmWVM/cw7zFZi+zZwhmTjipl8ykdkPdN4xRYYD0/t0hOjzkGluw3WUVax
ZQEy7Qqdsd4f3KWGKwTclXmECP6OFkw9RU571gBjWHJTRMSAZ6r95U9eTwa+LStbinLwAHJghABf
QzZ8kk+zrFPebjm8sAcyOiRLl8fmcZXM+KP49d44/yUiwis9mRyriXPKoTpX8nLSyiQtVsPjsLJE
ethrB7YVh1MUDpZLeDvja4O5ulsXY3RoBCiEAWHa059lGLbHnuP6lEokCoeG/ABzZOXQTEDB/D0w
uD314eV5r1sW2ojEbdVSEHeETSA6tGwYpVF7laJvObEIIPeggvO3BJXsFmYIJ5aujueSHC1xGLlf
TB5ZTmPlwu3ya5rOG4UfmHAtBmc3wwIWDxuEy8ZmmmQK8XjVLG4ae6yjRTgOZCyLlxUAOmtfm95P
BrlcI0EmhExxkU0lDCzpruP/E13PPelCXD69Ka8Er8KSk604IiHDgIENeKQt0iHx52DuWaurXJen
CD1W9JJq5YQ4Uoa2BE9edcs9IOFDUrjFCUzXoHe3JKecOqabXCr63weHbO8y6Und8jcwq0jocjbK
Fj0YIcijtNL2P8yLH0FwUNK6xwCoDdMWuDVB7g8eYMhx52dTiO654G7mOBlrX98erk4XnTkWVgyP
AXQBb2eB/UHZgHZomWSaBVElR17XSrCNAjBV8HVarlPI2rH07beKBksHJrVha4GEcn2bd3Ot0kCi
s3yehcZ4QAZsIL1lboU/F1AVHui6hllw+cyDlHxbRC8eA1/k2rjtft29HWypVYuJN+sh2XTH7rkV
3C1q3wVh3kwLakQUsWl5WAAsrmK5tKdqWzLtJJRc4x/CNCCpST+x/3GWrWy3Q4nbw3ly3TaQ2bj3
bGedlKhF43QuLEQYIjDaKYytJ41yE0BidQPeknCLlWn65VF9SvCc+paBJ+L2xzpgdqxIHFaJmfBR
zV9WrSDp+JbKt8hmAZRl3GNVQ2NeTc+HtuTzvAjIIowXk3QVR5m/KZqzDIYbVTnIh8E/6z3aXgH4
/C1Zqz7bklIaaQLSXk1ip06JmC6Oxw3PRINs6xVO44skQsGv1UVWRbOukK6wHafJUWdUgjiPhosv
qItVMbnvWuK2JFMmbCVbtL6xtu2VXVI2dTJ6Dd6Q3wjbdprcfJqLRYV1zpkVahlkoxs07E0HNpBQ
pBmXl+l7+ZO6iJrZNUNSPJ/JvJXhsqs9L6l16UjNS4PSj81oBylqbHJaZ9Izr2r26bQO7/MWxXtH
tnetaxJkVOrCkmJHykrs3Vk8ldbV8+Enq6XC/sM3Yn6mxT19r71l+ky9P/bfAhmADR1x4V0kcezv
v699PIzB4XXbyzwFs+TSU0guQ/Zg9fQc/IKX3EZzB+BasqFKAXJXt+w+7QpBzh7jHOvhhCfzuMFP
QGLPvB+y7qvwfgOT/lp/G9tL3sYeYo65UihJKw7ee3f9fu6HYeMXU4EDjNZj4evyXOms36noj/Lt
yUv1GefIEcEvFqXcjnOnIyniWF4UZPHPT6y32XocDWLHSSYTzcQza+/drat0w/kgjF6DANy9Wtcs
00c9/uAS+/uDY4HqGrX+keE59vtQNF587P7tX6tP+Z+8yKcJ9WdrQAyR673uwwo6b9a5PmX/5Z+N
cAyAadAsovk3kFg1aIskq2uTEtYdItcQDTiuGJpghidmHmY2U0K/YASU/dcxVy2bpieseMD6hbIr
G9lVi/y3D802uDO2BlwgdkRg4tmQ6Ner3kjx3/WpYHMqj2U5o6Kx3M/F3BJxQ5e8FizpHW5CpGcs
bryVP6xGoU2szK4beHMe0P5HoAwahL3Vs9sCvdBcJ/GH5Z2UzuPWavN6Ls5VH+f+fG5RC1Lj+wej
jgPU9KpUeCpnCw/b2nA1malvq2mh9FHKiSJUOueF9p3oXWFrMe9eMzcSGdVZuis87mRy5clvpZQu
M2e6Bnd067h8q/DLYBx5Of/sTo7NPfRU9flyKnXykpnqiiX466lca2UuXmZlTsyrkIaJVk4nFiSw
S7+St2T2xe+eTp9CGmwrV8q3NaJpsY3c5xFIANUWhv5/QmjiA4amsIG7Jmun8SSr8Xi0tZ/1XdEr
DpQXMVDfsAkkze9OxfLn+p1NGnWfTTZa3DDXPXS+Eqyz/LtCPWgWxsGJyospyEL3GEJ1p7kGkBUA
/WgUbyjs6ocHbch1f/vIK4kiVemL2OKVbEVYL2bBYKXBWuafNpE+5uEDqYYy1vbIOQcVZfpd/RdI
l+vBeiBKWy7AGiH4vjiW1k+C7PZp0gmIHsnTIbSWsUB/tz/npwWypmHecZB9yekRnp+C8t9HTaq8
+BgXA8ARJPc0cpiu3wOLQEYvyFfj04jMyTeoTe3LgA+gofgPvJX4XFXQDHJp2Xl8BL79qj1UiKUd
osnz7JksbWUVRNBqpC/PTWqeD+emP1ml1cG1uUsxYxqrh+AtXABW2CF+OmwWjGM3TFHPrULoQ/dN
60nG9lfAspVOyWRxN8z/O/bvrTD6vb0gDeMxQT0cXkTJ2neoV95I1Tdr0KBHENrDR6CwyC2bML+b
511oHWpe7v5dOz56Ac7dG/9MteuyiuAokyX/In7jfcVkSJH41/f4DClcDSNeUpfHHyegzr3G20JD
8GoC22IUJBg69uw3f3LIp9Nja73sklpc/ly5jnS1T3NfANhG5uuvWwES1B5EspOFmGZvTjFIsn+n
yudqHSDVnH/3L9w5tSlaDKd4TICAHnpR01oaEt23QZBwBilPkxDEAfLhGPu3UOBCRFSJkFBEtpU9
Eg1nQmrVLYg2bYJ4ZV5RDfM6Jzj9mvkhaCWinvivWbBsU0paulYTvdCDRABsh42sLzFgxGdqiZfn
KgkKaqGxJH9LP0VyYB7kN5rl0nE8Lj3JUoO+rQNZsUCldLFuCNqFNxWhDFhyJGXRNlp8Qrd83luH
HlLMl8YrSCyo5eu0D0iw+YNuzpNiI/cUZguL0e6zmob8ho/xpHN8rL2uhpeiwaIJ5GseTHs/uyU2
TaZSnV6jJRHAyzJXTDNF6IT5cbtB7it3xoXablDMVZnFL1efh1yVHeUeWfN+yGm++ZS5ONDS3Guu
cHCy2Kf5lxutzJcAB7G+zHQUj0x2LwYpq/alJ+Dv+8hLreBNPR8g/vgnOFUvRlg3ICX4QJjygfqe
6QdsNRPiB7qVT5n+vrXGxJ88UHrU5P/NBg9bBLXF77yLNP4Hjh735AKzl8VLvl3rb17kErXv3Ysd
k1rsm0/Um7fw81Z+VmDwbFt8T5GqIawHKPvtsQFwcVjo15pBD+DWvvczzX2y6lSfqd3v3+at0iMj
nuE5MSPWxSzhN2UIBsxeM0nmaZqemjAzhmSnaNcpNzavtZ9dU5tz3j3Gq5ea4fx4GALkwmzz64j2
BtaFHVRuQ8i0Z3TBWiV/NyO6eBlp8PnnHqNuDTD8eTJvRjOCjIFSXW1v8VIvgncgkZPK75U6RCKg
Ybb9VXvbh4vpnf7lCIzeXyf0U+qb3vn1+Dr7cGbR0d0+AtZ3L73i8/3J3lTyHx7mP6eXYHNu/ILF
xY5VPhWGfPe3wncBH2n9tCL4QABrpI5dPWhYhp7r4aX07YyUZR/j8kext3zbfmc/dEuhZgtP40/F
eQHt99L29ORfgRnzen9HEYaimqJD6Rh1wMUfp48CjFEKJZXHc78CIE7Td1b34gxa9YUoU9VCGSFj
VuHLaNQWq0+xL6wfbJm3oMR6eDiWe5fLMTlgBHEPDe2q413GbmoOxnNYXRuZu5goMdjsH0rTSVTA
E1yO942LXtyK10cmr8bMEKomL8HQG2b9+mge/VH8V2oaOpvlBo7YlpbBlIW5CwsGu+Ygztc3h4nk
zm/zv+pOxao8Qmm+f9JgKUtnC13CcMWX4gvc32okXgiAplclGZ2FuY79bVAizQW9C5nOnv4450aG
4jS+/Kdp75BFFWV756N8aP/O2U+LRen5o86QGAVtFVIdwch8+y5TuZslQZI+ToJuRj23iHhwKUSr
dNW/MA1rX9PvczgU2J2H0cozWclnwpvln8v72m9n/xxLldG4VVBpved1gd9D6H0GYMqBkNQQDLJW
jBBzq6Nf/oYD/ycoMhc/r08e1HO2514QwUDAP4phPOvYEfE0DmSfVv2qsSSvaaJluE4HOKuRD/iz
MPviEhFfpyAUCF7L46B4aWbmSf7czW46tdMmWdWy8WEfTHYIQOoETpmMMLySvmQqvbP8EPx58FG+
nRq3EjGIbXW4ru1G03wxLVVWTycK9eVLiSB7u6wCP4w1uM8FFj+ba6uUXzaX1QulXF2y+6yVowq0
Wtk8mXJjeps0gbMupdf59fBWzNwH601hRKn/XvU6ztPs935y6Myzl25xPBvmDBhy7ZUEf7Y49Jfl
bXdzKj8uCudGeS3pK5cGm2Of10dyyHLWqQ3PMpDr5OwBFbuLzLh5OvTzgXG10bZViuZnc/Ovl+t4
Ek2XbAoput6z7dnkGvTMC6EjdgNh+DpTi5imBUv1xu5wFhewIUqlZq3wvLvs0uqSqk1+NGZVVmG4
K42ZAcCfVXm10XZc1Vfa6VeUQKEmoKNXsms3NW6yyJTS88LsqfaymeuKaC8dSuN28N7MRDuBdpaS
253yYd/rOwNUt2+IWYvVtP5WMyoEMuU6cc6dkmu20BnXNi+HSmucrzACGM0y7Wz16wyJuy+um4cS
paItCDwJMMfGMU//MkgFOLpn92Sb078tTxplw6z7laco4NS6RJfGHHyDPDFuHCZx0YBsNZ+057NK
OjvsWuOJNOZ0SueXKyi3iLv9zZ+/CrnBpnKIy/Z3vvDEBXI11+wt8RPjYlApNEvlHB+60OVvqyeP
UrzaZMs/p+wkPw2v1c+TZuDydK6XL8vR5bId7S/mXbyXjqvmIVfolk7Z92P50snNxp18ZvVYLpwa
ldW1nSvdfs/CwbpcMwzIN87rafdYHOS4I9+u289VZt+6TyvJPUN+Nnc0i3RwZvm8ZO5dSlOXI92G
UkWSlWfbuG+WM5u0WMQ/WBSiA/2huZHRbL9p5h3M1+WqkUeQwSLKj99q41ax+nC8AJBP0yOJvuL8
kTt19fSiiQ57rGQ4zyaj8ZhEomheygqYEOOjfIkCwLiRvayb5BWnIHTzrJY1w5BFr3ocZIKTnmZN
icj64oICcaKZe7d2X44Kr2WlP+HOuCp2ykvYSN25StEM8jhtzcvZ9m54TG7taQsK2eB/24J6CrCr
cY9WZJswTGuBCVpI7omuc1Pjwdh+AjJRCFBREBaHAZDVBQCsHEBgiblAHCBchyaF/SSbFnFT1t08
BRdqzY1b4wlk71EZ/ntOKt1qb/Wb+158Oo3bOzRuxU0QsYHzi7NDELK3Y7JpTlszmix3icixWwow
qIRzYBygM9vBIdoRXbwinOc5YjRuv/PWMSGogOKBwlJo5VrV3mQXrcGTALwiE35kmfJw2dqznqOU
k+pDwE253XSh6owmDdCwaPFMSq63Tub9XLNAYCcP0iWRuntOWjWymnKbiKcHYKIKg7Np3tJdB1nY
pebT4C13Tc7JNsZ8/1dqmYlHe48EyzmpfhDJ8d/V5/KHj5FJco8H8Zu0sQuxbLc0KNFwD+1Msmtk
29l015z3OCt3BT2XjHXyNu2uZSsqfmgJD7XyNInz9Z9y4/5d7t0H+bTWvTT3z5V411ymoOnRMfo9
NNcpM0FAMeOf/uKFIn60jdT9daPM+MLNPYCX1lB4UGKPl/biZfaglYfWP2/lh+PnE4SaNCu9NB/H
0W2oVRsv4kzLiebJ+B/9kfGoNDA0iGuBPaZbnJYbl6aCl3zD1DKYd182HcKK8bRVff55171s6++k
Rh+RIWR0amYsBoKdDdc8KrWWKWuYxNe/uRuajE3jjuuAF3hUbpzc17hBEahRxHkyGfEJLCMbDiSq
8fVih0ADyzUTurAMLY1b4x7rRoHmEJtsSWwio0T3/4sYNqhGkArxzCcEDBxd/rqiKT10qg0MBSve
wWVtj6Pfx32deLOvzfhqUM7E1NrWXHZ3/l+LL54lq8dFPG8v3M+Pb7QBOI3GfMXiQ3MSv2QSoTXx
LtN15Jh2geMIFTipxSqq7jhy9TEkYkPB0ceMC9fDNY4vRGpsG9fi8DjnaW6wT/ZJoS4xlBJnI7st
ufxdNRehhEO6nbeyUI8QYKZyaPYeQEQzJqbCBKwpy2siL9TfLrZq2eZkFVSfe4jhv7N+dZnNS3Qb
7WDxjNSg5XZmAPiwUcHaFjG6B0JPAZoGUfeEF06Ja9wj/w+MpFuPzGxgDDVkIEB3XckayYoh/fKp
d3j81lnfx9wADXOh2qO5dRKgCeFF5tNdIwe6Vm7kezp6/XMitETz5Osar1vF9Bj3ZKHRVzYqppJc
T1a08m4TqJ/GphHQqdkoFOVfa2BAB7ttFdBRDG672ba5dgtcrhECHblNsM+Kj8j1dXsbgButc5xL
dn/PSr3QZMUR6gZISnYt/p59rdi3jTVcA5qw67GkR+tznkLMdY+JdKZvMG2xAbR6gLco35aW0/Gx
jMbRsPKz8d0H5YuG9tsWgk6PPAiR+YJaNz8q/Wy4ApK90Sf17CBbpfv5NEcKxYykp3zxNrYih6ay
Oy4ClmlyR16xqinYAWDGRuaznukZdNJ8QDofUJsmlhbDNSGLHk19XrgF4ZqJwFY4CXH/CnGs1+Y7
7l1KZmlg2BLuEoDJC9W/ck1zFBsIXw0e+P8fTQ50CINQ99If/yIzqX2N7easJ/1rPAE9d49v1NNE
Efy9PyxcAGmbH0ZfhNv83w7YEpbJWUQAfhP17368mt+fgpdBocGJWVRkLF1YwEBP3WyxzUvE9+qx
x+fmPJkNLYZAbgl407IXEBb5ZhR8VWp143QfwfcU9Njh8LcydREwiAPz49qExu0EwwTyvZ6GWO6Z
Ev5Lpv2A0G/IZ+wZDXt1jkOpPk0WvXl/4WzYgotX09J3FZtiBtg1HhSI4fTm8Zc++Q8VEpJwXg+0
4aydaWx8L4D0gw1hnVUbZW/ZC2oUYmx+l2JWGx+7EiorAoWb0RtqQoM8bLcSzVL/RLXnQ1JhJEPX
2jlLki2+Wn0BNKrnl2nmwU2LvA7gHL+Wj+HXWVsmINKtYJHR7tok+ZPCY6H//0q5tnbtEAsDAn76
uEu/bmLHTqCyCyw76BWna1gUhudOOwyFQ2AyWOATCGV+c15G9rnQBAHDUthrYy397FW69SohFxkl
enburBm+jTifZUTtzaK7J2DEDeYYjdKDKTLC8TnWY4JPlZeoPy6YRDp6MSBvA6WBj8Uq+ubO0DCX
DRQcCUfWXHQJzMrrSXQhxyIRCRD7sGYhMUQq6UV0tta3cTGdPaCRpIblIYvJQLVyW7FfD81jcv2m
n4V4EaCnbgqwfft2js15G2xNmwRG29vv/EP5YerktQleNp9ZwYWH4qgmymdah07+Yaeo7mdTYnUP
la7G8jxaR6uYaEXz4vjTOBf0bv6n3eYFTCmP2ISg15vmSfySRXnuhyaHYNHcqdA6dehaCIX5kC0B
aTWOyTKaxcv2ubdN59IAx8xL6H9UyStlWuMHZ3lCbNHyMRf7JYXrKNmhROmSkH7YOjCyzWxzmxp7
eCZKg3Rppuc9jjQQCOiQkhGhQmH/uW4JnUOgpBvk/g19gZ5irGitgw/eIaHXTpI8QgqySuv+hJqf
4oWFJoe3ZRKGhWm9WYXi/aIBpOh9hGOmAql7SAM7RCs2zaV0jS3wQqeWWCROjcnD9fuaeDCOpmq6
FqrX6B+r9NppzZHY2XjYlPCQ6SLEFctaW/In69WfhtuBVSIGHJvEElthl/FAS6dP0idLFDTXzsw1
701VLQCpVrGGStNdayg/BG1IAFR77q2Y3imXBc2jrR+neZqUh7Y2FIRxUy7Z6rOsKBn+LblImkZD
Z/Zy/Ta/kzW/qIfub2WI7TAeDrDw5OoiTNXJA4aYqxH/dy4GHxJ7rnHRLbq8rFtO1pNOGdiWqEyP
kpELYHkloMV75+/ycDLSV8m9eUXwCtDs9kcBtQI8vp19WHWmyMfkbGD6WNnoV4Q0MGTJR74hcs1F
sk8lCr1C3YkrBWdiAaF7GOqo/3H9fhcjOOKIV5854Mfu1/9u9dx30Hfa0/KRIHtcKLwkNUMWsXdq
yU3el72adb+T6B7sXMd+PP0pAEcvbX696OTarOlPzHDTQ0w7NObdU3v1S8oD5aQa4Df0xAM04+qz
MWjaIcKOnel2XLfwc0vtuKEOl9Nh+R7Ii4gHUdBtRb7WLzOjd0XLnzN10kx/Mjp2C44tM2OZUaE1
7f2pq52d6U+L10q38EjNR3R8DIXHsqvG7m6YJEMmjT/C+S2licKqWYh45nPOA4thH+868x6PwSTb
vDU1fr1uS+pnNqIu3db7ymnS03eyWHIJ/HpVZzJL9fDKe2Y5KLyF9hPNhLfzG1DO0bzKvHbe9bkt
g2QUrCAsC5DvFKdcaZ/kXi3U5Nwttpet61uIpRvshGpa+1M49ea38JnEXdvLwW6k2U2LnJhXWAgW
4oteJHYn/lPAyeseWp2rTyPSxjKeeiMANLZhEP8UTzQVPrLUTTP9exD923t2fzKpxCxbl7Ro1VvJ
OQIWk4eQl9C9ANYvGcI+Bp1VKmCPFAJVKrX+NugmeW23tslvgBeF3hFaABgceG798BuCh+XrGVOP
elh2p93siGNAf/umoCwP6ZI2ap3bA/Vmmk7arM4oWNLBHVCYhCriCxLoHZFGQVRfpJPeMYxQ+rAq
zswgZWVltteBoJdWAKQVTa8r44avUpOwKj6PabxxGJQ1XPaQFUtaSlZwrlcrWTerSXI8Lg4Wz6se
aFpsvrEahR55tb37LHl/RGTgZu5vutxNZkS91XCXrhOxaQhnVvk+fMLKt9xltPkIsa/kRNNsH63a
u3TxD/h+GE4xldlIm3/lakKTfdGeP06uEXA65lwo8RCW4gMQeuaBJeL+Fc1W2sMTvVuxJmbtU49I
GTmvzYPupX+zv3rvT4iBpbfpD5W0+tm9HD5DjZx1ShsYezJ3jKwgi6ti79Ys+tCIFePScdCVlCov
u+Hg2HSyabWXRdRYW5DbpxBug4dUYHquJAVXn+Lrw1Flk6FpLFtlR/JMfmQl6w4E6capil3s+0Ph
3b+Nw/M0k3STdQ/a1uVnyDZEHWjcuGbT5R9uo8rT6oumIJGnXuHRDF2rfikmhcNDUZ9cEJZqkmNG
2F6zpmvdkdTb4cguSV5oSaozFg9BxZZJ+oPe3SdR14c8pumR2FopmXTMOxrh4SNeinZhEd/jSYdU
b2vWgZywo5QP+vR5DW4oUZ15pGXj+YXzCYC6j4fslKq5KiFxFQSU3d/OaXd8uj7hNY3Kv7oz90bm
u0DeNju8pfnRbQg9sU9q3Wwl9Bl2X7tOKJtrj2/CCcRjmunoZdKmumhJD/TaZ7/rt/EVIkEHPuhq
rrUhJDBhnOqgPAwXTUk55sWiA6WgY22aDnA6U2yYypkUT7+Pg/mPAfjuReOdxG2fM4Kvzr+sf8ja
jkooVNe3IJP2pIjw0mv9zNvqITytayv/nP2XzNULj7d/h2fjqQmG5Q+COS/Vn6qOdug577+2OQjX
OjMjo43tj7Z1luyIuaNrTG5oveXfMCXriHc/8KLrp1qwVtNaX5rD5wQwqG9hApjxTzYu8zbr1Drb
x7z5/OQ5y6BadklvRaZEQSEpfDGYOw1ppb4Ys8FcZhSuI6OQDxPezOu5VepjKR6I6F4Jks3auS8Q
BNNkPXMtcmw0CeyhBVZXerNZ4uI/m9/wt3eQQmgOICa/mAOfDslsOyiR8Ls3w/zpWEfiG896uUMv
xwykGoMG+YzMOBnfmqtDcirzK2hmp2xC0/ypV9q0Gfqey5y6U+qDiklUx3ySVbScYn95L6ArvGbW
rawJ3rK1IWNwjSv71kIYVe2V4Htj4/YATfrTiisziCeCdojhk7mKAK9Mj40jlrjHPo6n8qI1NXCV
8prM5+MpN7xke2OtrUN3ekzzXHmrfXj+2rpP22I6i8f5tIoIgD8xbZjqUKNZa9Ko6Wcp+Yc5npb6
bwkDDQtUHBFa5cTC7mI7OpfrlQDJaMyYG8z7hQVhtzrxjluxudPnmyTZavOM4Sv1vka7QpPgAknS
+RwIuglmVLl09pN0W2sh588O3Wz1wa9XlIDNw7bKaYE4YRBf6ekcQz+ZrACZlovJft8EYANj08gM
CPR5a4yOeUImxvLS0JpO4vWPtX/NJGVIr/ufJaLZ/z0CVLxkHBSeltEt0AEH3Tt3OZDzQxx4QjwL
FvAbaS4Tn88RwOk0E5PIgkXwmArmxNV4pbyZsPOL5ro3hsfnCHS0/MKVDjBgKX01tCrrWygDEZKB
IcBpIEDAdLbRPBgDhaUDRuhjq2VgxTDvgWdY/SsOaj5uG+/BW64E/ymGRGMYA33bV0Mc6+W2iCu7
xvbRrO4bfPhSjsVBoN478uisYXSy+zzOYojJitJxCEu0WVDggICN7g+LGreWwDa1NXlZGHUD9Btq
8ekYmuuXXmlZPxQ65wBmALbZf93oK7OGhNZoXrBeiBfLk/Qu4fu+rl+EBLBmpm+rS8P4GZEuT39G
87zuSg/vaPGDu0Hw0kkHOmm4BxKC2P14Gh0+wU/AqUrfy58VcuTqX+Xh9r4HLkCAn0CtsWmrCy3Z
TzUzaHpQUflSQW+qAaV+LKG51LP/ApTAj6M0h7UU5vjx8TcHOPw6HqBCNUkcY2W8wJKsmje2iML2
x+k3BIAalBACyJDWy8su1p8d2gSdqjcHtvY+ozx26RmS7cQ0cjzvHgZiGKoU+uonrGUITf1wEKPZ
QnaFiSm5vH+4ErCV9xMya5h45hBm6hQ2PItZt9C+DFzl4ZpCXeQ/7/nY3BPkVxoJaAmjs6a8MoVw
eV9doulXebAxR6+NDu8nJB2f+5DXoAQuhC0zIS/AIP8xnEDJq6bDDFjflk+Zby8UWPg02rYqaKDs
g+rnLx+6r9R3HhIai+7u9+b7cOHcG1d/TG90MSCsDaoRj1oS4a7D46NS5RjRACfN63W/F75yXy66
bE4R3wjnKeNGhRsAcLyDKjWKBROPi/Hm3/Fx/lUjrbQLim+H6PISyqrSA98dTl5vm362WU4q7Uu3
lCJR8DSYJjWtdV3E5xXTSf2yVZ0AT+uSnFr55BpVRgIXIA2hCo6avVzoTD4R3BnJ7UfTgcRYox3s
55EFaB+bXTLw7z+azmtJcWYJwk9EBCAhcyuDEN67GwIYkMMISQiJpz9fsf+Jmd2dZTAy3dXVWZlZ
XOtDT5+Va/Vc2dNiAPuNsg78o8843pkDY5edpD+ha47USea23HKVXr4jGon0y766xNHBzSYskFDm
gZM647b/o16zL4rJJv4o/6psbb4umzrsQCFREV/0AbtD+qOR7F2z2o6v6rbefscFopaDTfvPaEUF
thetDn6MiRqEKUTS7VELaBgJOSLjKcQDGhK1HLj2UCDmbBOmLcoBSb8xfgwa62LQYeULJ9pUmT/P
BkxLh24cQwPFZwheAgvlMGSyiKix2qSbxoqearSQ2BNPAfGUD40u7axf+4YV+M2dMq9qq5pjtLqi
6e/4ObqJcYMAn7RG9YP9YZdhS/g+NhFRzB6iVf9uckw5yFmvr+FrmcIthwx/xd4UbOWFawgGc4vg
Yu4zFwVhPXp7B0wzym7zDZ1a2sc2ThLsAls/NXfhOKb7F5Q6mN3ddtJ9V91H6lJhSsn9Fnfv1a/+
YC0Z3jboAUSCaMnuDaYhGT3zGQsLUnyQVFR43s2Pl3Rz6e5PIY1IQYJcAQbIPWwDRC8ZmS42PLhq
IFBkhybIWWj/oL+HvyXbAkX6AEwCego46b74fU6yKOYUhoO3XS/rUTpEaM8KIWJhluscaJEnwLJG
SX8HSybfs0+5dVomNlQrlybR3dLmCLyDk5AEtizgZdGlo6oD0gGgB6YB3gcYznwMDGFiWk22bTAa
8WYQgBvEEhdCkEjaAQDQgXqDh0Gity549tqFewwtKgdwoezzGQoZ9SWI+CB9AmG1ORv4ZJzZ2/77
E6Cm7eHV4+E50N0aAEo8FttrahZrzOmARfcR7DNBTpkkmJscekhBPdUx8T4R2bO4wUBs4vikhwGb
S7AQ7ghNT8UdBYYlHTeJnVxt8JRROjDdQ1dzlHF8Un2Nx3W77IM2yntzT8q+MlId3X30UvxVDIYe
WlT6yoKh8JW6qrUpLGkxK0827Y57szaldUk4QE7dwm7NJ/mypziscMggO5LZL8XJ5bQXXBDwCVwJ
GBEkTuA8gYgxrwGGkd9mfIlzI8GO/Tp4ADfhY6/f1na9nv0rGqFtpJZj2H9Bl4zWWdXWBygz9ADa
ATPFU0FQGTGTka0lKTT/0nNbACUXoxNg3u/gyceygSOWCpRxcxCKuZojuPQZPbG1jIBwq4FBlGm4
hQBKvMsPEQXclEjc4PBMQFM5aIT1TDAFWEqGBEjptAJKEaDiy3PWAykXCYBI9mvVlJlmmvt3RexI
+YK7DOgEmAbnDKhDhNgYBoAyUX/z2sAkZJi8f2hPToKooS4Hu47YCis9Ah2jLfHOU0HSGeueHCXH
DYBiMDR0bhaSKs6WMHqAk9w4NykEoKIJ/3A/Ca0Mlh4aeOAm9pddgNzwqs+UPVdnmCCCFF8trA5x
zhLGfLitWSuevTjt01z2GdhVDtyG8TZ0BgR/MPODfoP609x8IK3D+UQnatRolOFNO+RP+HeTvKTM
5X/dB8Ysu69nt2M6rRq+pvNCzWP4r9yNApec55/jKQnL7Q+8I2471Ra2a2AgBpm+Hi669BR9Oe5m
7EnYGZ9AA2Ks8xnqd3gNNu/5mbynESY6s+iiXkjOq7bzo4CKOAeeE67pq5xiLZMQedZJegAhTUb8
gpcIPF4qv5R6sNtM3A63A59AestOgwvZZUW+ThtCqnRYLKQ2L2cVJeF4wth87FiPSWFRApqR88WX
GTaFgrBM+Hc/Wne2Uy+QJeHfvS6fj02faf7GToa2vjAl4X9nf/W6g1E+skl61HECL/f2cmtsbJA8
ZQ7NoFV0QtxYXnPU6bTRsoVbtkKFDJHqwy1+C1tLndHnMIOD26NBBixivIaSN6pPax5U3idGeUPO
ZidZr6JI2IHC6bYDt03WQAtHNnaQHlBK/eHxFF7JqzooBvAzoSAgmzF2fsXbQ5D90lFu9BGaoOAB
BqrzLpYGGCDIEFT9Q1dfpb3HgLZv7DFbulWcDD89tafY5VN8AeM7MO0eXYlfcGt91X8Mmn5jZe6N
Rdm/DTQHP4NRQGLyGUcDPrSNrqDwSEVRNrEO0wFid8P8SZQQCMW6Jg7FpqNRjmuRqzkKpQC2BvUw
iceNZEsLwvunh+OaAhyhTGi4Fyq+SkeAC0yLz5GlrBWgJbTUCpUdOnE6yjFECippgQMH50l5tPDw
04Nny3wKnRreHiI9kRF8HJQTX2zHGdLxgEnSMrrMkPYRgJWyZ9KC3d9DxYKKFAYWtHf2DO+qn9a9
hjJ6s9g1reYuG6D2Ah0qB/ffmhR4xvAz1Yad0XfWpovAVeWi3LfPrTbUhimhuejp46o3x1Wprwxy
iIed3mumgCt8scHA3KqX9gIv3CijYPidvbfvbTI0FtrEQFJ01kfRsDVTHSwwe/qqpqtQ2T/0WrP0
mm95fBL4r21zIr5ZrXFzxx2bq1N1p+0afBxGBLPXqgUXnObdI/J67Dd691kyw8yITChdSNdqfBUA
PaUkEE/xj/sV4sHvIce+qCEc/JIzNXwhV0ce1gr+odcZHXpVXx/dYJAxAN5bdaKPKIKd24vvuJqr
f+TVu2AUjUzY2MnKnCerqhcu4sVzhLUUpyzRD/sGuJhIxalkFn4LbI1eVZAbFWx+3tg1RH0Aay4Y
9bJeMItm315FyYDYPzam2SDxikF0wUGCK5sObpvmLh2o9GFSxoelLIKJZ85LElhjigsD1hSsDbwO
E4pTtrlTrKgGnFhPrBruHjeRfyVWQxin6ign/iR249FrQx2276wX5N04KKdd7NZo9f2vX/nB5/0G
dCsnR8wAwfm7ZziGb7qJHZCMt7zM/fbJu2mqrXv3Zaff7r6HHyc9Vly42W3c3uozupL2tUljr060
SbyO/MjXJvpM0nVY3bxRJC4hnvm79qzhGllqx8346nj3YeGCUjjioBZwawwnYxUkTcMhR8zfXiuG
2uDe75B308+Xtgp4iWEfdpPWaAv6JdBCQVxYZN0UpxPTDkYBgG7EoOYRv+o9uU4xTetplwLKKoA1
6AfoHO7mUxpkSflQ1mQKwpUlKYfpioMbnqn+u5u592E4/vYTX/fq7t1/+oeJ7qFccdn7d9VFe1L2
U7fpKyNt2CQABUO2BYO0F3kFQ63hhpQrSMQwI8NYBgcuyhZdRoaHGNf+4O0iFSqpkorftGxCoRYN
BWClLMrfKci1II2yImM8vYSZikOQTLWCT9DJH3D+7h660TDwq74xaYy0SXl9rF9A4JPHWp0YC2WW
MKPVxXOrr4isw++8Zq/Q5E9nnG4eJ3Wnz6NRstKmBTvjcMHg3CNvebHtpXkd4Rw4gEUfNjOebAFU
YiwDx/SBHenMjvZOZR8Vkpzi3MgZsU8FG/0Oc2hbJZ3CUljWNNb45WMBhXtJHk0366mE3gNpnsx3
CTrfMT3GFoSdReAHDJrET7jOjyPdlc8fMmEyj2M41mfPIVvKxsgcfbgxqkMowbWEXNHrzMnIe5qv
7syxNpV5jk3cAE4VigjsvsmiJSWrAHHl1reWkqThQOmUEM/b7imRDQVNmFLQYpg70wc0MBG20LgJ
24pjY9FYaNQ44KhxO1imeS85WUl+IjJhmX5yszm1gT5GGD9I+ZKJRO67wYbTp2/ltJ7S/HlbzRXa
FBYEv85IHymeapmcj+Ilvgw0c2ZMSrdwGVqW5MdfD+9XJxpG/rcvXywp/u14mATT1/A2fvnJ9OWr
XZMBmfiFq49asw4hLBg2F5/po9fkrhf9r9f0O8Tk9qI5yc/hOhp+PS70sGDFK/pFXwYPZOgukFa/
dPNhtIzHh8mTadnh6KSYilr5xxEw3WCkE5gLTG/ueMe0MJVkJ0BIZHL9pqQERYyGGO45rUyQ7lBq
ADUh927KVWOXJSZ+krbGfMlmiSSXJFRszQBo8JMSmlAMtC6N+BQ6XAjTnpojNXXsX4H8KWHxR/hp
Lfh/Bw/QjruBTzV3gy9YdBHhNeQT8Pj7749wPdjHsD2QeySBTh8XPfaArgQcmbDakKvFmhANk2F7
ok4qrnXid5jyzW6b6yt/bnOsL/yWi77bufWMrtZVu7mf+4JatLsNT+0qNu2cem8ek+dH03gcj+We
6jOaEYw6M4WFTpk1VvpIFr32JL62F/Uk4LN1ImPEuCl6iUdrSlmRCVxsGkYS0BnDLB3B7L4qTg0E
Qvo4GmlMIBq+M6bqSdEPfGMhMbcxuvtKX+nHc+WaHct18HdffoYNr+m0nSdf7d7NbffifjpCQDwI
AAh7MM6tRegiXbYQddk0URyylx8mvjn6eubq0LsNnoxabVjNmizOBqmAMkfsPi0J04dpeXqhSvme
mN6zaB/tueYISdEF3ml8ieYEa/47ygYK6tP3MT+SVOXHPeYnY0zcPNBPb46/5CjbaH57KsutuguI
RYyxHp9Edvadvc4GMOWZAT1QxvQh/KtIgFe3jfbHIjknlQHXwaSWu9oZa8BiJoGJhx4bFYdYgkzT
j4avrYYUdKFOPt1vX6J4PsyHrGLD7/oxD3PrvoSWvDQmza02uZO16OQGaQ+jHq6z5rMT9bgb1Plv
+IZhyEXcSJe36WMpuFo8pdS+RFJC0PhuI5rgmYvvVpogYvoMJeBOaBSGADyTEdjjyhwHq/R0WN42
6p9E4/ZSXzUXjAXSaA7y913gIIE5DCVxRL7n5jldh+PG7OlLN43aL8ZZ/0u/EKv230z/l//ytXM4
bm6b5zfkNuh+8BlrS4aZMrpxEdVla17vAHhoFEXEl1SGOM/i2hqQQw0+XgsUFpNCPCzFXg3pjVAO
qFJqhE3Fhr2hSwEGZ7AzkBL7s/fRuH5pN0evQl6tDKA4kRTRaXpn7NJNhz3O4HG6nQBvPrvwVNxx
RrfCDfjlVmNncmxcKm7rc/tlStyH96HuyTT7uor76lJ9GNSDxtSUL7rzWp9Tugpp+PLop/14oBzj
XnP4mOuIysEo/nLVvv/p18e84en9YPpx5A4HfklYK/ra8MZafBiy2izJCAhedIRA+rIydiUpXLlh
A8mO47l6XgJWOMxE6deMLEXWOso26GnufbZpkCKSgY7SCTOI4Xf4wr4noZikXWlESh8spGvsGmM2
vK1huczhXtznnyNFX5xPPsfGNkfFI2wo3och9KNyMaRkkZDtR3MB1DxprBorbjpt68/ko+E63+Zb
Gbb1xFw11rRxZ8m+bWS9jcndY/k+/GnTNluGC5c7oDQg62CT0aSpWH8Gg4xSHR28tqDxaNg6m/L0
7HN0I24z5fsSKQ5oseA8IFG5IMwuflKgLGxQgHKgu7Uh5X27wK4kReyVSdsEWJlggQy6kEKKrn+U
UGEfv/vQFu0tilDgF4O3IFH5g1uUH4M1u0Mg0jaCW0wraFLgdMi1GNhQQZZsTgwV1yKrHdo8iR0N
FZimZuXs52aPXYZ/7k9Ixua8DcALAv52qDgAnSuxnZ4Yawh18O4TQKX7HC2XLWs5aYHE8y8CIycf
AcoF1txwLk8vJRE2u6O7tQbs6lhbUCEYL3QfIrWKl/BUcR2DosXjwmqFOweTswNe1vJn147/lzpr
DJEssY7MIIK2vZcLVoZ9IJw/xZls3+56vRZuL56RwELbxFob9pqepdFal6smDFinoD0I+30+IbLm
84ZNbwxBYGj3CkhFQRN3uw4fLYeQWMIapnMpLWb4GHHNhO7scJTs6+D8CvkWoMDeg1zGznI5kV3w
JT158/IUOnNJsEHWeoCS3hKdszUSFAyv0rMw+hoDZclFgDG3bVh74ZLerdrbFs4+5wouOTJS1x+8
GFiXone3ubK5td/LFaj7W83mp3Xt/SGS43BycGvaCvMMXIkBeSdLMtWyN5VkXMYOknO0i4HlTTfD
4fSyhElvL+dLLsqezSqntv5Yf7NGF1zSWoMfWG/rGjmzg7sevCG5rXMXNC7v3a0JDrhPezmBSrXl
1Yqz51PXlFmhs/HP24XEzymteb/r7M3Vwgr/P+BMLCVrtmiSaZzEthsA8YLpMNn0naz0EljT+XLP
6KjAxmCy8ozIOsHpFFT2b82Nt05ChIXPBCHxxGCFSS/ewzRShEMHps1JMewolgHUbcH6ARtzlxYq
P+hVeM9C45bDEaIpsDF3T5pH4kW/Bhb6wZCGdzIYJio09taiOWv5ikUFkafw/wnwEz2BhRYT9dgQ
wMkQHiXZrBh947osd0gh2a7tPZ3TupROfruG2oaghRUNXwd4of945zeY7DFkJKxA2XqcKudlnZjn
MmTRwzDoAeJ+aS4jBxhVzozBJXlgBmMUl0ywWbGGZNPE9ZT3hFrBrHnDOq0hAoILoQf42FvY3Fw/
bCdc9l28C5AslFBGG9Q0xo7MBBEIYGQGwIpVA498ORjhTAuH2rQmcqUb9kXyHcHsTW4WAl/yOc56
JGAj6DYzSohCXHIuZMotE0LjZxB1P7wjH+8esAVVMUhBzwFACu+Mq0ZGCsfV5HYAdZFTCjNbCMmC
5cddwxecH50G0QyJLfhi878TiNwJJRRO+t0zoazFSARi6PVAMULlpggBK7prbgXCp9nSD4+W3RGp
LwMUci5MZ4BU2QwB0xO4oNvuubcM3Ce/FnbnTEoQIjdokJs1rRWrqBVBZMfrDfpKBosTIrB1qm3G
/EAX8Bh4gaM+nUQnUzg005mILEAGADf231gGIQalSNlLGiQmctL0CCIviylGY4GgrusLfJlsqR6p
9bYMekig4mfr920CHKLoQy/z4FMwoeGGXAoQeKbQgbcJCWF8BoNP6Nv8srLmMmBw+bZOF1wEqOxG
Azpjctbk4WwDb7zPiwmAwQevlSrLP+tOmN8uLkzUcSEqEFDlGbrF3MdTgy8s8Vh7mrxECIPMGOiI
v3As3HdffiMX9ssbdxg8dASaNmT4XKQcIV9YcdkSe7h2cJOQ52Z8Mu1cGG0UXIjhcizCG4RQ+esN
HXs1ogPh8FMDIzTLHlKkHYiFf49LRQGOln1ie8MmR8PvFFMwItS/mCADSmFESCFJePQiXhJHZSFl
4yonWUUfD3+Y5DCPUAwJLqFCpIMw2YdvPaLtQE8kSUJePgCYy+vgRLNgCZVbJolEGIhEnDFkSIeZ
pWGF36A0RAEEMERwF4wnwTWlDvNvx9Vy9sKcguXfDckB2jMEl8z1E+5SGMCeIm4PdV0mgs7Vltsi
/F4Z43nPcBGsMOrzngLaK5dJJCtSvdJ4N/RKMOGhmfhvKMzCTrwNIXij45BnNvua/LQVzqH8P3el
nzaJZUgH9UbRL9lf1d2O7n8/A2SG9XN6Y12HbsIIYbrThUAdZ43B4TlE6/ZqdwPakKDJjbt6p2cA
HoKyvOAGOodAiDWQNGIUHoArWJIG/aeKUs3CESB9OrWOrZXTgORHk7LFI+0lCb/0G49erPayll1w
Q3kk7Bk0RQHQBtyhkTTLPFVU9hN/0csyYlfjvVrg5T1NEXzWICHK7ZK4gbaVhAbCWwvVLTYa2NWH
sCRLltDYodDBClmChBXWGQYUm/qyT+kOvM10zy9HAWpreQo9GZ70Do1GGXXGtIfnKAs82Sq7RIm8
ZDrsZLPBnK4BgTuHvD6fUyEQphMZKyoINOpMviXrdZulgGkvs3a+LE+B5der3F4umSUgYuIu3On5
AU+nxwSj1oI3n9uaP+UNfTohWsvlnLyvP5engEXafO4FVjaTiEiOt68wt0N7CYPFvjQA4DFiwrxc
1oo5u+sjS/2FMhzvQ32mBwpNgBDGJdrNnv/tzQN3+bLnE+adAjmTzmsTGIuSanSGX0YgM8JbkmrI
6oQC0SI3+XE1CTXQJn9aDZJZojlcRf4UUKOFgd/sS5ZijJBjdFOfXRTBTkppUqgSz1tZoSmdOktK
Di4MUFmSpfaH8QDLFBRJV1YVWd1EyBUMhAXKSsfKCuGKT5LqcoUUAN4EVuPlULJkJHdgGNIdVbiN
W9p+sQRJRBIlv9QD8c0Q3QcRtwNnkOIQL7khE/qw3FDM4SqKKUALWurHlYKq0DMksxSdnPics7Dy
ASKIFKp0DF/ygSuCqKJq8ExJ/YS4LN7IIiAoObx9hAxRxDs4HsMgRRlKiPpX8RQ2J1dVUpmmR2rJ
5xHYuAU3n4Zp/vcME/dNWVDEbDIiYtAugg9PIIqzL5DIjEiC2IkTGAcsdPQWhyWbAhYuSqIQgQJq
okKy5pa5gtKi2RKWCgCa9M2DDwuBW2A5biArJiRe6yQzBOSGsqksJgLQ/hMICeeUfQCPcT4IMFTu
BHf2aCLcEl1TBQP4DhlTQ0OVDoWyLGAqdF9wJMmRJKD9UCFeL2ArQCuLCCFuIiPk4AkUK1CEQOGR
SzRvccd+aDD4+QtyxmsFu9a5z1LEAohgp5JwCbIvXPs31vEdPKTv7A/NbrHAiAiEmrpsX7Q6LBnc
UxGqsjqwTWF3T1ECWVPfcAArSNLh4P0mOGtXNx8BprGVofMvvKdgH07A9Uc/QGhkOApcIeEpEwvo
1kbuJXMg5+1kDyfyog8XWTIyjO9Ja0FU/BQo+wPz4EXGRP2KjF6mPe0uflGEFWKks0sQA3J5B0qP
9DCmdMBwlc4ckh4f4EuICkNKGC+yvhdXSm4aLRi485p3R6zT4TYT8jDuEFRORk3CXJNoh436QKB6
iX8HJPuQPvgcVhnekvPnnOYsUh5XE5BSpf4gVYe7p03518sIeQYT9emZY9WPKNiVg9vv4IhxLqR9
ahQVV+rHfgZi4YDB+qUqDQDo3DlQwaQxCh/Tr5pZRdbDNZY4J7MNlQbvfee9ISMQiwU5iGziazqg
YeUmWYVA91K84dhHXHFGDFy8gfAxiAycM9s+xpHEFSlHiBUKWA+DQEbWFwyTTJgQwLbhnwAhmNNR
AZWAxARWH1DyL3C0TEygywku8t0D1+P/N4NlogdQSS0kWAksJnqWSopdANgN9os5puASvbGh6VHd
gVsPC4DsgJHHUg+YTx1JklcDdQ0OmNQz3t37sOwbFAC+ggIlYCDZJjtRaAP/7IAqVqiqZHYY/cq/
k65LoGI3Il0RhDuPUHoqOAF5DHUZyqgMQFI7rziJyQhULNPVpomXngpWLXrWAHDo82Jg2sUgIVch
+k/ChRRDVFIf9jDE8rBrOAWfSz8WCAZPW0HpU2FAxP8vL2ygaEso9TVleNtRV+hru84c6HMVYhXy
Yj6WA90151EfURf6QziNnYEwo1hzh5iGsupBMQML+M0TxjYXB168SCMEMZY9aOCKuk8ffEYPB/eU
HzBNsx+Z1wFTRDpjsMpB8eeJIhJgZSV1hQexh9LI+wjFSlgkIgf8shOTpJRQT5FJiBhSzBGRDnn5
vxEHP5qns9jwkRJQZdGR7RfxkUOCt+BJTieiJ4HF5S2+JPofpLUCIcrRlFQKwUSI9tDqYGfICixs
ETk2bh6g9xfCmcwYJJL9x4LiBMJyCtpsDiSzO0zlXaSeWdJbgE/iWhpTqNIMNqw+0JNtGHS7xhjj
D/VhU4Cl2UwBUka508H3iHyyIBpQ1Oe6A9rK/JQ6l8wqYB+bSY2wgNgSMvCErENeAeBO0i+VMKjR
nJcswgRaQonAE8IukboduQP0IpUwRY2IwknKO5MVjcGkqE1KLY8Uhxwl5BlEixH2JFIEo9/iRrBi
PvfyXOVwIryYgg/zmtsu1VeAV0oR1EB/tVBqyZDttIdt7KpegSSCHgccMbQbwS3hekM22xz+ZM6b
9P88AA2QJqab1hgG6W3z2BS4rZnuM8Z12IbajfJfd5+j6O1wPPocigPZnyl6C2joHRugukDSM33D
eZVZB9sSUoJYqTwd8bxBVUa9KPKUubpTCEPqH4xaMkoIGtj0N9nBl+6N+wUBAF923YJ2AYkFMOwx
uYkPID+llLjeQC4PSlzsKsZYF/ifcUG/1WSAgGiQ4XYgfdKFJJGzaEjUgGhLPZWKKv8qFNLvfZyZ
8BDqbDobHc0MFhV+juCk3kOjKSblAtsochRcAdHYrtR/qe/XIePVOTuOmHaWoPB04sZfsRBWJt9Q
JKvmfyz8kID6S4/5gXmNC1oKnZiGuJf7PsTZAOM+sptVthNmNuzwK15bmOhgp/UNHUz9S8VWWk7B
jpiw+BZQGnNYOJY404lw9ia9mEvxSsB3NTxDiBHrLqx/KovjDs+fCj8Z6WYLh7od2OWk3rc5MfwK
SeiBuTOx8uLzFDx9QXIRFSx5T1KYFtwoDBjYTeK1UQtIiVb1c23W4tnN824/18/XERMgPK8weW2u
G1uMcejkDlCCMEIRfUW2BILlE3AZwueJJI1Uhl0mJVrIGn9IBT5rnoBTY4Q99TVYQ+Co4FZCAmEY
sDmeHY6HyxvIL7BKiN4Vkiq3gYBfsRoQ8x6OAivo5WAFjVsM/ugvNxzmcEQycQ8WHiwMqN814zza
d2lrh5csxGkUiuIOCeFSLM1QRcDcxiMaIhYsqhpTB3bqeZerD8mnYKesO/nD+966ejx80CCu7vLb
D0UcEu6Wh5Igefz2a7wPvqpC47R5VUEg4Apy7X6X6IPREnJQjO/EIi/cyj0BYcCkqJJvYRjlNkSx
JmxqRAOqEGN0zPGgMGNjBhGonN5J7gHp/nSABdR15FT4Q4qnkg0LF/sklopjgHfmut5jhcRL8v0r
sepLwRj8GcfVq2KSch2RNAonnfkUW8b6M1bA6MtluAOHRrOG0dvhihkoIjZCNlTmpWD+aFEQpKw+
GBuQq8LtUy3WtuTClC5O2o7xjxEekxveUlt3Y0jeGN4D6ery3Qb0YY1Dcg2a89skIgC/49XFVHkS
vb6nf3V3eskEFNKY6dGeGZ9jxPf67288rXgy9HyW05Ko3ZRZyXR6XnKqaNhBwJY0ZHJBi2ai0QSV
Kcukg44usYPBoVoxV4H6Pu+BH/2O3jU4KPI+FxYAWO0cLWdh0J0WqpQq/+1gJgPyguCDwsNHvoNG
7/bCTWiZtAZ5q/sm1S4cHox5EESMnQGG9XjCBFa9U3fsjUlc/+WwBynPzQm2PiWY6T9WC2yaXmdz
3yN1g832plcfDpJ/jz+8siiuvI4Uooqn8MPUjhXCKQMcUjgDJwCzompgypzF3l7sTRnvjHR65cCy
px1XbeEnzXMQ96Ab5iWIMgyG/xvrZYsHs58b7ucKCsEgNc9MSUAu80yR6woBEW0d87JxNs+v420p
nSyfR/18Pyrn75bgwKsJCJit5ldMifgXinbJfhF6Je6YyBSzn8szulT63OJSToBYq6N6/mW8cn2o
2RAhIXqTfP9B2ktOz4Od6/KovuTxaNNhGwXd+tWXEkcHF6r7rAPhHUaDFKpwIAX3mQcXfc5iTR0U
CQoLC0EY3QgbcpCzJ4ti8LLKDYOPwbkrT4cdQ44hwZD5bqBUbejBd1Gf0mNvD/Xxs2LusaiEoNMb
c9M4xWdMrlSCWooQLp6aW4qAEv3Qk5gWFr4fnKjflglDoZZGHtm5Q+ACXcOer5bbpIHsQXC81tfm
VbzT3utc3Cc/+GzN3tfXGiE8vnjPeTDAnHSKAQ4teKiPDRJa0xpTTb6gdAgfSPhPT/ZcSZ9sf4D8
ivaPyBUb56cYvhHIkMVimdZ2+B83k9FAt1HiMz+gyUD2hcqNsdJS7Ndd1pA36goqKLr4Dxd0Ncpd
jP3bBxcj6BhzNWjE7N6v1RAThgXqzItYYF644jJF8D5CdEHsoCk194DMFtZMR9LwMbAvXnmcImMp
wOztj/ZgyzeN6bMJYpB8L3wRffPAfZsu25vXReYmOBQzi/0T3aLJuVL6c1sv5qAUStvL9vK9axy/
GD4xVpZUvsgg5BaTEEhnU2YnOBMPB5dg9TixFGs7jojJzJ3uqO3R7YC1esomPIawWrCcfDEsf7YH
BY2qw2wT6PdedmCtCXaasX7U5KBh5X6ylpfkihtq5DmpmnrIqLQWlSlMsZT6vk47TE5lZHKkz9bd
q++jsINvNy6RdiO9uSartXIrZ6aCL0oTiwzWrTvkzwx4/s76pEVe3Altk/rDYxi1y35bhQhDQTfh
6hOlo84pRgmGHY8Rwkuoqn5kIpLW2KPes76Oee19ktHC5obIrplsXu/jR5zv4F63FCeMsP2sx69b
ZjeoBcMB1pHqtm8Z4hu0sR2viNHFfVidaXWzv7VTt01CDKDX6MybSeFoEfef5hD0I6WHUrFpdsZB
tXuOdfUYYvBdRtuocU7NTQLFL1P6qpb4YQm4+cFfguMpa9ODXZxpNMkJbjimj9pQNlDyY6J2T4HR
EX60YDKFNbuKrKGz3N17bYKyipCwyhK/qVW2mZMF6U8vU/5uSuEqhu6lGpUM2vfki6c+jV8781vh
fvZF2FcO1ISMiqS0aH4dbOHbareowmEaYUpSNk45bnX3jA0bTWKVehLr9fTRPiwyjQ7eYB+MvJCi
fIbF+hfl3Zf4+YjHpobAO2ytUqWgR+mThjK4kIVu5xn8RSUduZ9wZ6C/6q31g+7wAdyFQjlVqPtu
LH8tqvYq6DT9sYy0slNWDlVpOqXpB41n1zgsPvmwViO3U25u+XuUGOEo+U6KavylcdJ9GJvrVkUf
xlLxNWNTByoFDJo2ZHWQcsvnnZcxjI1gkPARr+bk+YSiVKMM+0DXOLydNpz+5+QbznMKdVSBalza
HSPAxDB1X2+uDC5cHwY8Aribpg0Ssiz1ecbpnyYksUYHkf4N0lcFgpI+/YIxRbeUA3BuJw+dZoDj
iXZSMrwT8SW9YZhQFJ75xQb3A3Msn0QdGlycTMzEql7jA2K80Uo0twSPnYb5kDbPEwypWluj5bbo
94FR2W0RUIFUn9jOeYY2yt/TgA5SOSG4WX55e3Q539scsz//WRtr85EN2oHm0tqGDjm0HNea0ONY
FZ55LyxoEGTQXC4Nuu3OHQEUJf4A0TLmMC24jCklD3YsegQURpREgqpns+/HGOI2Z91Momhj26w+
vThBPJDRgMC/3eTmoRl7jIMxqHyC3rIiB7oHKSpOtyQKV4syHrYPw+eDlM+0tGydJKXTeNXjRieZ
0ODm+Rx8v/FIV7VBSwdmb21UyEw1kxGGuM0PyRWForpnePNQc4+A+XEm5101Z52FvijP1fZV03Ya
01WW0OKcblsIo429tseP9Vxsqa5TeyNR4ElXzGBjcu0Jfmvg1vKa+xXlOA/zt0jZkjWJBCs3L0Af
SY3qGq1Zoblr0fp1fV1bZ36JLPt9ZTfROtf9J64VfEAhnB7+ay4OGMUma2Xy6ZvYv7fH0ea2/S7a
+5wrCyFnZqwG7z4HR+ega0xisS+2xbY6Q2VDty7o6mNoTg4zPB22n6sQhqqfsYc40BqjA00Mb0NV
TBFoLIpAh4/qTA6jT1/BctbEY0OZKLh3lNvgGBz1BQttdX5e9UWC9S2jtnVmgyIuMvU1P6pXkm4s
rw3DhjmP+g9phHF9H8WKVhk28YcWc20YkgvyiWpTnP6tbWQMrChEKXaxsqFrWpLEkvj9Vqg3KBji
0aadxTZixJqgwZY4s40/4+9LvMaKFBlduZG2xdGK3SA7QymQsKoBW51YO8l+SS+Vp8OnsFJJw7kQ
yg0Yg1WdkgsOxxCkc6xts0XjVE5wmadPTYVNdzCId9mS+tb5/p9lQbzckruhqcQ2kDSPijo9zRTJ
60gUDVrKcrOjY+vc2n63bMcQGHyuKbeAMQMVkdG0zc4FbiDtGS0AyNjeobQs4K7xXwYQQXstIgMC
InD2Eefhn42ewhpfr4k/A3aSKwjJI+UEtmXINeTCBZIrQ0/hby4cJ8nqznXgcVZpzpyLQJ2Rnl26
lX/sAuEXkZKErQHj30rZJuCeTspMXZwq22+BZ9dABD3I9RVqtszhcbZpIKAFeCQfUt1sigvB8oa1
u2RSn/mHjKPea0fWm5ukcJUABbAy8bgAvIYHL8k3mlYAR20KlUjdCaGTUtUi2N8WkCgHnU0yk3eH
1AV4i+BtA0VvGo1IPUh+spMgJZTsW7YGhYDBgb7jd76MHhkxCEpPPwApPT02nfntFG9uJ215O3Gm
2rL54y22xkhFR3mX5X8ScXdIl9Few+Ws3ScZPq4EtJX49tADPmgDhEoUEzRaAiHvo4cLzz+/tvqe
YtlKgVBbT75QE1U/hkN/4xOzDcfKWQmQG8yqzWsU7ROEFnCjIun8CebADpMlV/ntsEiIIYAh5X1f
wFXowM5vSPmqE4QwTowcjdupxu5bdZCsiI6Gs+P2mVSj4WJwBT/y/QDIAyNRZWdWwTaigh/bZupS
egywMYQCgrC4KY3Vow62KjY/k6iTWAIYXQ5/6LizE9IfypDkdaw5XEqGDjkYw4F9FFOwpL+iIn8f
/gwR8jC9GFnsNLnwzKxqw3sDg3EG9cU8vWfkdFgGkx1hJD1uYGr1iwq3JRbO2xjTF3F/ayzS4euK
Xpa+WcydzgRPh8eQMR+ta4CEKz8VBBzC4PfMToYtFFOCNJ/n8hidC5VJAF5CwYtMYH2/tme8golD
F2ACdbmVhhQT+iF68FWFEEjEIL8NT82/5wdJEdLaZQUrgS6W25R8mtuyq/9ae36u5qDVc3hvU5kP
f9wDGb7VpjzJhURdzbxZlYSb5MIVZwqS9FYb7uRj8oB6KtYbn/EdBHwe7p7zB+7ZnW68K/wbvszv
eQsEPp+LzRrNq4cJ9kvP+WteLHF2G4ICoHvnuz5Kv7DK147hNp3kK4HhcWBh4w8T3iTGRUiNsGxb
NOb5BX3HQNl0BvTV2aBTSWbKhsbisrFKJ899MrvR6h2KLOH2h+QxuNjly96ff1ot+ytSan4bMDjh
RzwdwAXAP871fuEVPPzdwK1lfy87wAc7uwYcfr5O0SWBw08UJRH8beGSvfiAszEJbKrRbBS0HVGD
ocI0/FPm6vIzhRoq/iN2g2addOBKul4TUSRNDenpBXzW7dxoH2M/8UnO7PvDruYhOGihS/Cfsksp
2d4jMH+7hK0H7iOAgAjtqQcTFkBSsbMGuAkkWjCQ+Q5xlY09AiDBgTh550I8Fu+LfkLml1dsQQEE
mZ6V2e3AKlGtF3wEkvLYjtpdtrJcB4VRz8vZkfDODAUM/D9+vkJj7YPYfNaAboT4CpcZ1cWzI4BH
iIJPA7JwSCf5BrIDz7q1HZXknI3h/1g6r+XktRgKP5Fn3I1vA6GE3suNh+pCMcbdT38+8Z8JSajG
Ze8taWlpiSKWoEPHQDrIAJQxYj8UwOGm0ciG0QuNlqJ4FMwprEdIlfdTg43WJpQc7oAdwHXQMWGE
Om2dmkraDuVSMMgdIAbeDGDB+6kea84PlOqbKd3Ql+bYR1zNWvob4bZDJRE1wSfE27BPJhEa7r3f
2uSL5x+NedesWI0kpBnRnIsEkB3s/HtSOC+ELM23GS0wz9P/Aj9QNKnYoEbkpF/LRbp4zeh/NIFT
mRKLvnkXlJ780/ZIXHPS5y1CwB1YqQkzhdUPbTUcwc4XCmA70un3xMLIUGRaKUSgiJKYHeJPQRks
4AYq/juQIYCKuCgO9YkoewLxvztaQ3PWNtXj/GVoM6oZgVx0RjK3YEn0+nUOmNVUa+y9WXKtttoJ
ZQAa2VqnD//R5GEkh3Oe4OnvOFlHu3yeLF7Ct6XaHqBVA7SlrQeMOzrt4ZZ8QVgpH9U7gjOydVvq
EJHS0Ehf0WKNpjX5wT1J3Eh5ZUy7MLGN5jU/wB2h7w34os8K3W1dYUDxenWXhjLAlPpVR1Knat+d
Nq+gDKMDjnEDXqHjxbJafqaU2anH/AgS/F5R/a/fAJBgsOowN8E7KMPtFSPo7zRmc3cfkONn26Cu
5YLUzk3dZCIYX05eF0ayK5xdDzo+e16Ie0MsCbDVGG2AXADp18iaigpSyY/BoPrscmQF7bHesxlg
VPHOxc+UIgpRH9b/nOlndD8KBQ4JuZ0/efFIo6mB/ieva2T7HwMRwRQf1J/UfxZpcaHS2fN484Jj
1RL5V7btrT8I/yr9FNXDjjnO/wRqDpABjFGbjIcJP0rXGFiXpG8MnJU7Ck8x/RCcFQjipO5pF2Pl
onno9oNRNfVvId3seLrkhM+UYTN9nc1xM33siAD0sb0u5/jTzfJ1Nugt/9nRe8I80MlKP5TzegHy
jaidPqfFgsj7HaUAGzm7CcjScwM3aeeNXVo2mHNras7NuTqn4ZI+x+WDEb0kFrCW+HpxjYunQ8el
BdTX+eMOAQVxGap70KoeEiYg2oHN86UdJBPbPzaiG/K84S0arBGwJAgX5T8bsw/YvRayS9+AJkYH
hCMqzjxea0sevnlImwjIRW390EztdczKIofr37gnT+VcT1UOiorT0WfX4nO0SKTt47tdvCmB/VGG
Sh/dyCnfiY/qb7y1v/mc419lWE29IzGIv6XgetK8f5SRMwq3ootdsclSNBeVYfqX/ymoYyGcfL/J
dWim6qRZaoO4Hw8drooyfO3gvM30sbEyVvWC5/s8msQIZ8mV4/uH2V6fuP1Wu5rJK9Ws7jWEJsqw
XlQzjWuV/pVz9lYuOTLBk3j4BkQeiEKXtdIn+C8LOM3DnNV+68xePW9SDvPhY0yMuPcWLi+VKNHK
M48xDMuBh5qsOUE2VFpr8DWykL53JgQ9d6R0zYmzsjowPvM/dMfQLZR94228JPuRIzjNcwzdZsk+
9kFj+Pl0ud8FBPwRGrWNmvGTkYv2LvLPNvxVRPwY0aKfbHUU9LDlR+nSpK6jDdSFvBudkQns3FWO
gVvRBIQNNpd6oU78rZzQnK9GHVO0pO80TkKJZsnJx+0BN1yh7nmQ8Jb4tHXAcWI8mXOCNyKU51GE
+EBgiM8bWv1EK3eq7cgLaed4YzAoRHSLsgz/KCUmb5nV0rhD26no4zL+j88NkOtzIyUoYpLOT+JC
wG4WDWKXYtfii9+7166c352fwmo7K0YKEzB9/lgXc6KsdLRvto81StqYhmtrYi+eJ+fSEIksUtiu
9iQ5OUCQ0oQtWNsTbf880S9RWbmrZm/CgB5yuhbW3tq32NDJWygDd18P3+P7Uj1F82iuDx/zYgz6
2Hv3Mn7M4XNaw9P1Oy5K3G6HITDJh61JcDX26TDt25O0z7cpSLvEp2SbbEG6bPRSldX9ZOzjbYJ6
dsBAqPZKV371RcwzQlVEEB0FVmPGLg/TYTA29s5Atsa8gCgwkzc5g9bEmeV9JMUn/vRxLfuQlhfe
xCOiRSFb9LD9LiUok8fax6ka+1N/+hqXHFZ6Svv51t3zO8u3Ea63/9OaROvoGlwf43BZboN53X+v
62HdV0/BgXvbcFkP/anK2S23ykB+lZnCFh7jfj5Mt+mWZsss+sIzxhzDcgJep2YBsdlf5JVI6SaL
9+U1C/bqkXxU6/b1TVs3dEo3Kab+M6snyGAN80M6ryfRTkgTyk5ja9Q5AmOr42KakOhF32iLaM82
mj7XuMpzesDzI9XUJFOo534t0WyZZktjSEsoEmfkEU752jilV2vL/744t1i955zuIi4RSvCTr/G2
qdFvSdnG/UCWCbWD9JrzSVII+YHSGWJlGB4o3LwILl9LUTWka91SR0XiYJwMYk08P0trywdNPvvd
AO5ugviPbJW8VrIm+ZFf+SID/DyeWyfZO9K4fET2RR3jzVh9bVUeWtdihh7f8X1JJmQc9U0kST14
Mzujq9+MHRmMcAJYZe1qBAJXzo7MJ4YahOQ+OVi7FljAhveQYI6PyeY+eR6j1f2Y3lwRQjbnxtSe
Q9Xr4HVQfq1MqKAlHG8NHDICEPAk0Uc05yzAPD4nZ0EmX95BwGzvyWeQ+4LdNAEXwGfCD8IlJz0m
AdzYH0vWn1Ri/3USt57taMD8pKfBDljhTMEMXnj7Ougv0VcH9EWf8ZbWjNRI/71C3w6CHQkz0tfe
HFso2orMfRLmFtH1hjzac4O9/4Zu+Y2HeLV4qdguLFiGwwvRsKbp5w/26H774MiKXtmviA/hqhTS
xxgaE7qu+Dd4JPRyRakLwat/yXPS4KLbcUHhzL5FjMsX3dMYq44ujlp0eSA04Z5xvNkYEaRFSh+U
lzt8tyvmNOdb+QbWq3c7JoeLTwpUdwNLeyNOAUHmwDIJ0sMyyKImiyG7BFeeGjmcnGbH0eCyo+ZH
HIqfj7X/mmhpNA/zmjZ2vJd45/XzOWM24etgvqHNAO4gtwBxB7YWR0/dyI6PmPTV2LBfnBywoPhG
bo9TyV6QeGQc4A/g2Wc7vgtfoBbfAjBTI/91Vue0QWcLvIVggWvxpSekNx4QO8sqTHdRgoaQMcVz
hNEE3NFK25GX4ojyG+pcZJ/QgvqeD2vJd2Akwg3fj71ghzgt2c474KF8RpxPGlx9L6Vcca7dxpny
dnvMNTUPrXU1xUqFW+0Sxp0hS3mxxyDXRG91J4NrQqWkdAjN9p7bfp2rWQQplQGJr/8RH8vHT8JN
oZv5jZZWNgywM7bDv+GMWBkuDacLwIwsYIxWhrhnX1yN5paEOWSwcOE3HF16wxyx47xYSfq1LQjb
KCFVyiVx5YmadteBXHJ8E1rKcCHMA2MgoCKVqJRr8YV2+fwTot4XpyODixrOH7VkXA42L4d+45Sx
GURgaa0Ozfgh/cW5Qw9VThZoBt/bOrSqX86NfeAPj9khLj4X7+1yXFxBvopH9oFDM5Zs7bPjnrVk
fhQ7uQ7H8IjeiWQ0w0UIqoCGwI1eYpNiRLZ64y+eE0kVJ5vypkk7xc9ImfIv2eS38Hg/InmLf/qt
LDch3wPy4nbHN2mX5R1AXHDKbUrPqx1DAeV8yjKFeksmEnlQeLrdaEYHM5RG4w3r0fS5ES8fsvNO
732Axmv8jtYaIdxlvah7r3OzZDbTT+AsVSPVVD+8ds20mjoj75qCYKsA7ZQA7Iwp5wnfeOoiDcfq
x3QKVhlUWsnZ2n/JJINLVCDJ/eyr43zeDGAMwYt7zh+iwLB+LFmXX8t0nWMljKF1IlXdr8fvqQF7
Gg4GcpIB7Lz3tJjlk3gBLu3QiZCYiBxpMXIAaL05k/c9MrgLmNsracMzFxyX+IlJB9pH3f+S/0xq
nBumKE/dSNMyu8IjA8yeV+eIU+mt07/wJq2i/ghTdkwXbrzO50C3ih0RO0mFHTOaq+ytzQOrgYD2
6V9zsWF37PTDv2GLs8+0ax0QJGY/tDNXkLX0G/vL11MPdrtv8PcZU8xhNs9T5hzcgBVCkgZ8bbFj
+WD0alOWGG3Jrn3nb0PDifAW3iJZPgTZFzf8gU9GnotZeDRWFZcRH/oc3kiqc2EYp7j6h/TG3v+r
L9bOoA/PjeQLiOJ64aKEeJtuRL8ANOtHpH/drqgUU2NC9XUxEI0SegxRuPxCZBzuIfpRIWx0KcHx
hzr3pUqb54bSWy5dyN8QyF161jUDB6mXCsnuYiCNQ4VPlpAHZ1g+J49V+WvsqH1GlJrVWdxQEiUs
3oxp5ml1BmwnC8MJl4VBenNkbe7db/bhfmPGaVN/Yx+0qaRqcE8x6C4TTiK78s9ZCoDoLoFI5myy
6vqo8wpmKUIMOmoN+UZwkxDavdf7wKzHCKKuIa5TDVNemYZIMiMFR8M4NA+9ccU4t5kqKpMkJTKQ
HyycBAg5nUYkXMvI1MgX3mm3GTDT0Ntmqxa65iFnwo/aUobj8wQdNSjwy0YfLoD0DJFZi2DdSLp+
UAzTezPPPl1p0yMHLWr/X2p9l4IZyLSyy9JARCh7OszUF1XiX3FhaLUQ9BA7EcK80BZFLER+IDTC
noYbC9VPRESkcEgY21K/LbxZaQGYzC36PRp9hJ7hYN7nzEX4riVKPei688knDT5llt7n6dqASv1m
K3iYtLYTwWKpZ1dvj1W0oinUnD6jrLjUgJGCcpZYHu9Arx7i4SlYMK8Q9JKKYoySoCLXvGOtlovo
LP8NhfCIB6UspW1CvnF2CcqANw9LOqson5amhs3owf16U4yUc7nB8dVv/LlPwsVjdZ+Ut/KmEOKw
D9qZFUDB4NIE8Gt8pZgIx6FGOemDsYNsQRIItgdsOxs7bkP6+gXwrmBCojswu/cV2ukdKdz+v+th
vDA3n1kIc5ZJy3qULLxbsnjgnqj0sX2v4HwpNMRFoQm5Y1gJD2RMDMTVTHJn+DcwAQATmYiU2tCq
T5f7tCKm1puHMOnccynLG+6RKkf0WPHHvIHocGYv5TGmqWMyUdmflO6YIpby2Df458WKJA6Fx6yx
6aK1yRA6DofG6DODHSDVEG63ZOFNSPfEXGcB+D5TRskcBit9ibnOfwm5PLoZTO9zrV+dknV1el4B
kOF3AYwDI5KWwJUGi2tO+Nf3g2Q+rmCKCHiuIQbNSApJ7g7YFszWQQgTzjDQH/jvyT8QKPTSdXLA
pYcrpK/LA8mvSdmT6TaEK5EuoBPAdQFTH/AwX0j7XpQB+u9peRW2S3yAaCqCs8JdpSHp9bVEe5sf
yc7AZiILOFUWyuK5fq5hrxRbUTMSvi702jmgN/qYvPmF2fknBaSu3S2Y26G+Cr5OgRCpHNJwzwPU
NzZXQHBHSOIiIgvlDFXTc8DYpQ/B0pt603D1Oj5BEJePTbTx+HIgp6ztQ76O2vRDffWVTYAHAPUB
txlOCv4G4DBINjk7CHKUvKl0SuvgvsdyOrUTuSQUcYlFgBVhmXDTEYGTFByDrJ7QPm6pnBBlywEg
9bX05v2gWiXtySCXkzSI18qC9M0HXSdn4a+9lX1RKKUkiEa1Dw0/vvEE4J6+2sjOkjWBh8yd505f
JjsFNxnPCjcTXie6fuCt5166J5XYLKDhFc6PhZyUbJrw5KveM2uG/lySrmCzaMDJ8KD1K+rxP/6B
kAtkHswXSgpMMbIMFRlcqGocJSpA8DPVa3xQr8hHv3C7KEmnSzLEHL7ooo2YVckClx8QNP127yQR
fcP5AneZ8ANCit1YFKQ1VyUZnSuO59f7xE8szmTal1hPXKyURDyoZUjWFTCja5yZ/xiX8Mh6QHhD
7AaszwzzoMkvwUih7VnnosM6AC6cb+64YHRvY4kiVYuf8VeIzv7kzYLzICSxkzaKw1wYhAcAxoN9
QmaMMlgEzK1dcoQ9iO45mYFvp4UjfbDxSLA+zHrwfVvYa97zF34ru0WEhC4kw0MIDfKXnVFv7B97
BoxDmMQ+6TdWBJYmVioFciEkImi/NOd9s/ggPjyh1yiLON2Wp8lamvpymlmvh862XKBWRKlkMNCW
zRK8FA9cW/q3grQuJZ+7NGi3DlhWvA5ODLSsLzvv3zkSh2mabNgJ9gCS3CaCU9mC0ko/Wew+XWxo
hUN7E1w0bRtjEgrEZ9QZg41xRpZW2RiTAH0afVqeH5uMpbtFAkJUST4QKlg5sQi4+xQtHvjP9GDC
qPkP4n4h6+faGouiE7ojyOQipDL7bN8YzrBfo5pRjGBas2P+4jFgN1tz9psbHAaoniBXNtyIB6ao
kjUT0sJrVdLzVpZpe2OMtJWw3O2jgBzusFi6XUkKlBwhKzIhaI3LR4khERLDZ8H18kjDUKj//Urn
zH+uCsMEujaUXmrLOWnHzyWf0Bp+I63CM2oOHxQrkK8gH87kWiZryZnD7xeSv+T8nmSTZakVdKJq
G9vyyjUzTomoiDQn0ssst2RleCTvAxEB0miBXpDPMWTxla4DvPhck1WRlXaLGgyS6DPSojkhGbkz
0mzu/3O9ngUn0m7+mFKHfcnyg3YJOjIkfa7MTtZzNhiv0aBG1JFH9L0n252QAz6Ze8ABMAOy1KwC
EaRPlrDTgrIEUAZuEBJIJpt7jgsmBixgSc4wr0EtK0kxsjWMBvt4v/9mtAPVJJcIkx/2MhlxUtTg
FVCdW/mYdFCKsCRcACAJMuNFv4woAuxgTMhVw42Ki9/6mzv6csJ+2AV2h6MKTkAZ/L+j//rdywS4
hEx3JMQRJaciWDLvkl6ivy1J9bjz3uZ0N/ogxV2RIK5hpbfhTsBEvFNGSs1P2EmMH8p9ueXA4Bv3
kJ61gyj6adTXUw74oSyqnpVwLBpYkR1WWHYFdgr7inInurZeh2Pk6isOV4iTq52ck7CT9Wt0Ds7K
qeFSHrSVu00OBu3oS1MEwBkA3EjiYhH+pbwwWmSuOJkOm4fEfUCXG/EGpAnRAyZ+sIXfzEJJg9zk
GKNGjBdijawRzYzm35QXp58Ed7zmwkiu70Rqn4WYRDdXBH4NkCOGAL48dRj0XlR/hG4gnB0ptuC6
yY4cIAJkU7dLInAGa4X5ReOHDBVFfU0z39NnKqX5Yq+xrOkVe8bG4KtAX4HGR2KOc0Muzpc+ChxC
esiW6rgZFOBvySGZS94Qmv5B2ZZrMmkwXL+pNUjEqd9mbmCHsSnVSXZ1L+UisGLYMqlb+M1XrFEB
O0bDAUGoPZqSzJSsN9TBL7eEbCP0Esbl90DbvBVnBqI94+J9gn2kIsva5iqSe7YvVt0Rq5wxvPU9
g4v0MyMb0IytYEgpAH+fGOXQY7nQtoKh7XkXe1SiiUQd9/NaQG/hM9W8mTTzCh06fumIDH8dBnK1
xQQm66+61ZTTz07EWElmCjd4Hbgr4ZUe26CZV+Y6Z4xbhhDOlxPCHFGCLqcTpkwLAkTH/tJl2LdX
2IUzwh3mIbR6hjdlc5AB4rkzfEM5qPFAMajZzEH6Ml8rJ2fbDLIp2ciolLTlZ8pJV+02jn/1w0l3
tvwXGNb8lgUwCJDZhnkCn5RemlQfkKyM5TzBKZGvh2nOBPu0cWmoO7IowqWkl+UHoUaoD1wdLtRK
/ZJPWKQsYFy0z2FMACuTd/1aeNxaDGb4Y8HHJ/WPf+vd0CjF3cfZD8D7UPzCscaXhpmU4/inC/Fv
7WMxs48uoHB6EKa5e2Io6f+PIPQ8txwNrmIMFERxQ/X9+39i+DGV4lkcUjROWKfW96u7gIDEYGJo
wZThPieVc8lDnpR16ovLsop8pEeCd/EuHPl7CzyLxKjApyw2Jjq0WYd1MmL8v39ZrThuzhT0LPDX
HEmQEvSQWSXLRcDGUXuFWOrJuoqxfJxsss8TwWln2QnlRAqZRd0xu0TiGj/2JN31NTlkJgwFSF8/
ENMxr3HZw7k3oyqCeoB5izsmKrU24p/6RR9kT9ZHTIFG+4JUfD5uGId/LiCrXIu1Ce5Tun8MWyOh
hlFRC7oc0gSFIwWnxKoKwxFw7IvBtebkOSEv4DLgxICaucv7DWgUjIJGdXMNvo59kNTizT/mxF/l
DZ29Gyb0edSJ5lzEGghXyFjbhEKi4VZQMaPSjFDZCarg/ck1lhWFejNE9Z0+NWnU51IlgkSYhKA0
4+pzdrAsFDeHBzGRhxgpsmpIIbIsXUwkLh0D9YFoadTmL6sFd7hEXKi6BEAVQJyHnHCsGSaA0Yv9
QKGBh3gvmBPz0lrpM0HZmyFlzP+qQ1E6SYjms9Fz4pwjOg8J0iXYmXb2xjgeQDm0yhGMmQcPcoHy
n65RZzC7jX+k7TY+HIl1tD/mAEMFKelsxynkXc8NpzW9gURzS3B4v54Y9zVQ7e8N3AYPVjsrSxFd
F32Yil5QUj5MRgKrUAwqxKyyExPzfg2vNnc5F/Y+XJtoFxvixqt4AThTK3ukr7TDhxQVJKGdg3uC
D3zlj0oRClSTOU/hOsTUhKQ/mDuiFuVaAtISGrs/KEiHNBOAswJFHZC96mokiN69RoXa0mWE51Zb
QWISoVgszvuXRVsswslpfmY+zDbEQe7dO60YzW5+79JEvKIgG9Llo2PTNyGRZ/gKAidbb7/B3N/t
cqZsmok3irYFbW4x5YQ23kqqNp0Forf4KC3qTVHG2wsPqjoRDZ2wn9y+bnA+pl5r+UHmy+qXrIzP
OXAHI4pgkkOf0kHoROAyZxDNPSl8QDN2jFraxF6lFGNN6ou5co/xWUdfr5k/hpzI1oqw6nF6nFjv
GVP4XQycaMsr9T46RScFL3LfWmFEWBR5Q3Qq92wr+spIY2GMBXPrM1T32uLrvJjEmNxlM4Q2s3ub
MWhM3gib1pfU+AlwkvJfO+wQtL1RPSLnihIabBxHpnE9ewy/G4E9hSuD+8fw5cYqTMjH0swVCTSK
VX44eWyfr+fGjrNS8yQ7zjL9bwIQ7sHHVeG4sBGgCUVKsBxc7qjD1hKKsliJWMS4rKyEp2zLJAuW
3j7E5l8CqrVYliWATxY83Mt9+8jiVeIWl4hhAz9Qg/QhdVeuCbhp1rTmEsDgStbJOqIPBCW+E5Fr
fmIJKSsjYIdLih3kqqIPiUwxCzmLNa6LsPW8Pf5KBimMYg/oqRJe8oZ/Np4Bh4nEQIE+fLUEmeoa
jDXlqF84OPXCeeRsKlfGOOM+OTPiCTuIQj7EQyQB6m6a0wPWAAVsEEZ6IEJWUAqeIlpFqXHd9q0u
gRvcMJfa2MeSBZEEma7MTIfCxV/Lmz6NuRqMazqTJHoPV43MoLRcFeq0rHTRvliFQ3OTsybPHntt
1azkl5TjmBYX0IucbXxwTp8lFMCKQlfuca6Q+sGAbgkM/kAulikxtKQt8Xhww9JDA8mJ/Ap47FXc
LCwF+U24R5Jmha3ExcraFEo6JyhJzomaLZAG8qcPFaslHCTeVF6ZIcJydVAbwau5d970T4Cz5HOS
OxrfXAkni8Qs1NMyF+V1bCu5Vf7yzgTL1JJvYp/hOFHqQ4DPbpFX/VZq2tfkUN6lpBJZT/Pnk/zi
GBLo4LfhqXJLr3yTBELfskRWeUETLJiOvI33sNjjFbJ54gxFrnnM91PJjoeIP1JKqIEfyADhPfh8
jAu6NW1xVicxC/2gGVGAkIrPLPbnNVN2YNNDcr8cL574gza7+Rpc81tW7AuvF54kfjTng70VLhkO
6dJdZNtwLcVSuAVSy3hlzcXAMIn0PZMMZ5FpxKzyEBv5TkoLFYt/kwyHAo+TeUyrHoS6iIZgueBf
sXWChTbEXXy9z4nHBGdER/h/HA3+OO0JOKZkjEfO5eAgyXZHSynsZLKg8H0SbjWrPQqV6GZudTgZ
e/qq4Nw6a2KYmiwmqloIR8S/YSlcTGy/zx4Ar39kjZWVXpOAp5AQilTaj5d2WPhbRds9Zm9mPKXo
baidGptx2m/Ub2TM46V3FDqaFG3YntyH7UntFLPr3ztlmhHK4S4i+Ij0jkKBA2UzPxGoKx66RYsP
5VpfwM7wQ151O5Ywaw4MgAVg2Ytu2BvwKF6kQYxxwADBN2U/9RVeJezzoOv8QE+bP0aC/BfUMWBL
cU1I2pKrJYH7vFFZSNoV/IgkiGl2HWRM0DXE+ipd/tLTbBzlktil9Kvyf0mv8FZuJGRwfsiQkBmm
CpG0Kuli2J7Mesdoaw+parZoHFoQnUkdKX9ZFlgQMr/3foef3yyIB5qPWk+EaF7BKXhaxvLzJo9a
FlMtewFaZPj+WhjDzk7oh9ayX7SBq1rT0MnAAXPIIHch/9+DrtlSStij4Y0CnLUbmb+qpdxMLZm6
wUn3oFumPlWHuJogfBlw0M1OW12W2MieJkgaGK1jYVonzwr6RtKsTR3dUMNYtMx0k9xJLHKIZeFf
U6tZeLm9f6lIUYPMp6naaQKbcabEg4eXTfMko1hPf14sD5GXFiGQVe7s2j+9HtiZKsap8hPgzSyq
Ed0iER0F8BOaFoTXwtHaatyNU39hVq914WBKAk3fexb0sOcbOnhDstov5k8vmj+ezs4ufFwjhfw8
MU8eLHODACe7xFiFgEFhlUrbanUZibbfUa3zkyXNfOa/5uNYhusE+P6RXFoOvlxLiKYXg5RPCamU
KsacGejWyp9RYevVHBAM1+oNHtYKZq6zCsrkT395E9Df8DFsGEPqfVabgFQpClGNPW1qlAWCeB+o
WFvn1bs+KEpq3Kyj4Ks5Sfarp+ko0rXfKi3HauN0dEPvV55KTwZrUD0A4v1xYbw6bx25908Otqth
zNXg8ae65BPt7Nf0nN4DwTzFPTcRq44eeUM/tjZNTm+HemW+DhFAR/xBs7Q1oXGIReF4YnUyDuqV
c0b0UfJZRcb+wQDXcczzJxpI7083y4em4cMYwZd/az/mi3AX/zkKDqrabzUDJf/zHhPrOQeNScAU
41sYLrJnL0fAAZeTFedVpayHRrcgrnmge5N0U6dvZrhJcy1Dkcm9d0wKkfPMJ0B4D6qk+nUt4zeW
1icGrOhooya423bc9UOnrSfk/Q5q/tgHdjk33Gh0T8yhFxIhqbTCeYW/eqKDR5yS+ugbFN/e815U
QeVyKC2N/ZWTJWuNDlh3l+Yqr/c5ccrBW3t1MrNF3K9OWgpdG/T7SKnp1/F4DdyWQkY87RWtg5LT
cqLl9t4NJETqMChpHRjhynqjyP0KR5/HYxyk6J3ryiDw3nNdIS9XuxjMfFw2OahFfbxH1sgI0ElM
Ph2rAhlJSX9G8TJr4Kppaq/UUIKy6FHjIN5Ev0Q32Wov7ahSmWhSsJzQ6sZBvtbJMUn0aE+DvxCH
xnJXz+c2qJNx3sSn+0tfvLNo8sYZ0VvQuDEXDKXxPdD/XIQU1BecxFJZYE6ix/2iO0wP5XXfl+a7
r9KuUIvpbQVSYocwXhLCHRwVBBrK8Ib4D3ZDNwlViRKM1QORaq1X4AeFzrKVQGAbFwmtcXXEWFq0
FauyXuLcu7EG0oRR0ulhA/RNjswlcZ5QttpGcKMO2zFCceQUUTZtfqgacx9dIFhuwbPrIgRINbX1
S88aHx00ZHGDX4OZSuZLF+kI0vzS8ww2CkspdVhCn69xUpkqEgexTHEf/jLJPADqwpBXCUphIwEk
fFF9Zfpa8WV4WvtsZYxEwaFYaisPuGNnruuJuTGhdGke/qp3A0MDpxWKNTAvnAFyyNlZ8pDk8//x
SJ4EsaQtwefBmAlfYVOzmxwHyAS7TFUnKIVy5mghh9VHeOX74gKHuwbCxXvdlWThUCI4l+S8avr5
4Ez/UGwAVoEThJ/G/n3PWAkD6mZ88WSa4nGS1Ccrb6f5SJUBHDKqEmjuQ0aBy2fBHS07nt0pqTRP
Oj4sB6dtIDF570JYcbO26bRVDDQSdElHt6lbb5MOr7BukI8w2XBo6Pm6EwGXZkuECH+eARIwtqC2
gn1gloHAcMlocvmtB2JQAlhRO4GLJU7aP48Lz4qH9LPGT+TNabuLKyaACmx9+mMBfpgdIfVTSA3+
UXfEPyrb4h3hXyCKQ5P4gg6kdGjrKW6HmoA07oLuSqHU/VeKlyjuoxEVoOQ3uUSOEV8H6WZSSrhA
5Jrwhtgzh9Cekg50WKh8jySnRnQChsJNn6GFs1cvj6F07dHRtrY76PT365nXlW4KL0Iuj4YbxlgD
3jXJP93uDB33RyX1QlBO5uDnObKB8QD0QB8vKGfvQfxE8gqHdM1U43hB5ZeEKJwYnFBAQCKQE0BM
BhiIuDRxHc6XhYj65+Yt2aRD7ylya9WCp4kwR9LSobWiKH+FRtECwh+lDMj5XFEYog0FUA5UPtw5
DYeKYzwRNrIrom6fbRG9kGwaAewJvxge5rfnxhh3FVSE9ILkQpEqh1f4ooCOAAgC4Z7zAkaNZBco
fiawFtHRxFq0LtricfoMvRUFSQsFdXmGhQyFEzRDSpNEcf598tfkLyavE+AVH1voe0665lB+kW3d
icBomcC0QKwEazMQz5NPZRKxXbIWvqUBhPP8c1G+TydTUSv1UVVDAB6WCINR5Oggd/KXrBKiLOAs
fj+aIauAIpl0lkFma9pC1Un99ry5069FihFR0vqr+k/UnGiTcbJnUCHZzytCbx0dFXlSLQsBcexZ
seXnJG2AUkTZRTyLFni0GAGHkHY3pJCpa0QcTs6riEQIy1T0+rkgX0BMR0KCzS/kL6J6KMexBFDe
NglWiNvgHlqupBdZlyCakYGEKgai86bRA/W1wk6Dc0RLeSkmhYYC8SAlUoQF+BAFEnhLPAO9mtfR
JypraQAJ7JPfDFnbGrSqLaTYWaleK5Cys5ydHJrBl30KfZIXElEQoihkRfFH61YfWZwzD+n49wqm
VHpknSILJikrwh9RJgF7/azIpG0++2pJgJgccihYDGN/7h8q0lAaVTvfSU4lDSvWULg+92E2c6GH
QOAFEzNGLkpP9qa1SfEK9kT6AeWLAKHr9AD4+iRbLzlq+xqn109prjI4ea03iAV8QD19jkKtmhl5
viufKFyqR/XuLKjvuJDU1fY1LBnQi31NkSsqbcVv5fdtZG9YRcCVxBD+1AAZVkf1OrXWdso2Lxlo
khJAvX/5lIV0VvHrWBRQ/uICpmT0UU3kgwSvZAqIIt+dipYn9zZeN1sLQN7ZzqtN10xNUuTt2PnR
MRyuZ1Pb9uoUmf6bUexeS79ykc990UFEfgQChPQGLHffFLCDkhu1WiHonkoVDZ3NqMgIoPREVGVL
vQ2CRl1S1jRpbte9+JcG5XOR6pWSivQP50gZPtHspaofmFCAwsdI7Zno+OoTdaEu7ltnpS+SoTUz
ZtHY4hcPEDJ7a5IOo56D2HuK3rlC3z6lI2T4V+8BTT7shh1lACmh/a2V6Jf9F4dfh2knLJXuo4gG
5u5x1Hf6Llw58wSLPo2OMT3vzum3A6u+887FJl45NxU7hz3fhHttk829bbWOl89lMIfcHmHSyMcR
u1/vJHERQMXzfJMn14FlK8Pp4gXSl6GAsn+f3qfvNa1DHut86y+tso2SSASpvd6+xvcp3dn6VU/a
UlCbtwqG6kgfBdRNz5Npa2hA1Vj+Jd3W0Bxlk3ylbXCpU7rYpIPnTPu1u/oop8NKOtDGATF/701r
0vv7J+o3h7ibjZ8Q8IVk/17fp8U6nmZrfQiJfuDM0pM1sxfmAnpBtTcnFGrsTVJnrJKvtrWHna9c
GJIUD1TUopDR2LsXBk1wjU8aY37hXqxLNSv2r937/NipIkZASUTNFav22p6W8nySegcIGFtLNuxN
IOyfgjXRKjErtCTiU6QDyIPsNAQLtHMq5bQ8z3KR3xoq/ZUlK0SzSzcW4LMU/QM7H5pzAokwWIVH
Y+eca6EJALITEEET1c58gI832DTZOIsT7lKwkqqkDQxEdwlBbeXNtR1qZRvjLNulRmSHA8Z+3I/g
zZAn77hWFsxfzej5ICNmrV6iD35G2bJvGZfZCvxFXp8bGg8ad4Y0XVk/cDGe0TbI8B1Xmbfz3vgN
VjrIHRITnt3LPyizudafGTk9MzS7YU7T6b84mEfKvKJMRJ86yeEO1yGtp5bfM0iP3FFdc0LYlcpe
Nf4c/TcPBs2d+lUbdQbI8iBdeiRdHyYx2SVn7DTLBFexRS9rWhCqp6KcJQ4agGDP2ufPbYGRVkOr
in693P81ss/io2gIDYFtwJSIfj96t1WmP2FMT2rf7sRol7Rqret9bFojUoropeM0CgZKMIsJhQLW
PtOjPVnkdLycft8N7aSI8D2AC8NaxgI4leh9NsnQbLJ+ZDdzM5w2IbYzMm5FXSwiIrA3VaUqEh9u
iSpvUnXrv88n+LWf1p9haxPfC5e54+PXOOmsqKky1ap+641gdppNCrqeP4BlUwyH130W7lyvk75F
zPMsrPHDqGZNqIxad2gpYw+xuiQ7+N7IoqNYtiG+KmjPEI4f6sSolk21rJJ5bQ0R7+CovTcdXJTZ
y1q8dUzH+7V8OrRJeXpIbEdMD5SSyA8Xntl2Cug298/M9PJfjdgjyKCFqBqsaDrJaE43fTUbxy8h
3b5KKjAAy4jBQvR1IkF6BLN7C2RedKwma3sueccoJWzLB+/0PtFYxu9eNHLuRu9liRFzAe1iu764
Jr63jeQPHc5RvaWcNzHw4KJnitIxfpyTlzGATi8q9UkeBNuHDvytKP615VDtEGfUbbjBJreyyyte
labvd6qKqain5DUNCKwvopDAwEUwsepKU15VvQXByFSDn8PTpE/6k05t1XN0t+OhWz5GmQ0rqkII
qrx6GmbS8LoZOMR/JJ3XcuPIEkS/CBEACftKWHqKoqQRXxAyFDwI777+nt4bO7ujlSgaoLu6Kisr
c5jxZzRWD71R/uqFNKzoGIySj2tNJysctFPaGuc6R72lnbd6MwYo1fhG/jxEhXHqlfFfH0cfS20e
rWbbxAyMy6SOGrFYXysv9fNDe9afocRcxzwh6yJ7Q5Tum96AniUdVvVHqDR+XKCYG2ZB1Cle3aCa
JeWvpj4DEdVoBWSbCrh10WecV4vDU0rP40JXui+mU2RI0CcTTMYk1R208qgOBlI+NIvM7Duesluj
Ke+GptwiBcX8mgCsjK9a2UOL5cMk4RNwAL10TmXdGE95H//00/xT8zYmFWPXev1qSdrf2qj+zfFn
PCpv0/N50Y3sUq2jz3mqsX/HTOhZ/iN6Nmsy2WksPN1Sg2a9+mrG9a7PGcxKYe46EuaYkZ79xXny
QX2/05fuTSIXMtCFUJWZSe30qq2e8kaZ6hWlw3yx5OJoLoJEtjye3P+NXMW3tG/PZiNRbuTJyFlm
PsweweE6Py1Kepcl3LAMjvNewbyTDko+Q4B9bqvxGWitue00+aqq+UXrpcNYhYxeYiQUj/tnul+A
InqdSkzKr0bsDrkBY3M8Rs/8L114R9SZmQn7qW+r/dOaj+uo3utW+TJWA3I5o9vPUJ9JWqIaIofp
YbKKJTWqWPh0g4usZphW1hvQqoJiR9dQtt9U2v8to95Z9ZcOfj5MbpzDN5dWro7Jt/pa4eBMBp7T
wnPGp9dgbR5eJ50Q6bXjVkZktfbk4drObxFEGbw14wOXIc3OT0StGPuVr1Xxb0FhIX+JSBWXcjvg
uA3LW/GoIVjoOecAnxdikEtdA3b/XdOEe76EDCsvYoic5QAoBaJdw/+X36A4VqgHfYO4C1pkdwax
N8mXqZHnDdirbNfvzC9ypUoEFmehtDiW7hK7EnqSE2JsFLPOHB+hb1WaKwHWxo76hwkAsTMtbYmG
QP+ggUCpwp/4FZR/xZwZlTmGLsgQQ/qQYW3UkI/o3IUMWXMMeNaVoq9E3zS7I+CwT+7EroDjEsmi
xSOiSjz/4LS5WyK33opZMA7Y4k+Gt0g3GdC9ciM0wxIHeTE4d1TuQM1MDfBQhBInv3l6MT2LamPd
VncE5TjEQT0guQGTRFcIhHy6EEu3woVEyMEspALWYoiIEiNGWpRUj843WAV7mLEDxYE9KJs2v1iX
8OV9BqDWlLiQoKiNLAfQBzPapt2VwOChJ1BDsiiq89Yp/mhdMwPF/AR/BvOtgbAnGUEmB5gY66Ur
616XUJpvxKkHcoaAP035j4mxfVQXoKosGzQ6KsotLurzrj6sykE8tfw035fBniFXc9/+6i/Y2JzQ
iCWA5+TgRAyDecva5m/UEzTwBT/h9dFNrh0j9Jh4ZoQmmkWXXbAlsQaheqV7glIKnxlst3ZxXeAm
0hMMDaEoEFVeMgn5B+rjcXAV1V96D3aGKfkPyulMs5GlWCofSkaS+qrhQhBDbQAoOW5c+DFy7i4h
/Qd7RnEViiTogC5oVyw6SNoQtqPFVWbPoEht0KsKEvRu/Wk6yZjjQaWgj616UnLIjYAiEEGJVt6O
po1+IJCOIJvHjiXt0nk/Scd2/blM+6eEga+DLzEdB2A6IX0FR5Ulz6wAVkoox2HIpHusaZRVDdNH
nDAq/YrRiuq4JAdaHVqEeptLG6JHWRWdn8E2mW4n2TGhjjol9i0I39nlIPySm3a7YPtXutxmsDVQ
pXVEpuNSk+qId2skSoEgyCKDAcmOfjzOPxximAwjwDbuYgYWlNc6eQfCIV6ow1bKXozaHxKP1kB+
Bh9qiObisnGb2NUyPUSgY94Jxjs0Pb64hxBZuabtslkBcck2XxjhJpxsIgMo3RPvL1iqBSxz0+tQ
/pgd4F9F8qUe+T2fL0rFy0wSnnc5+zfRvtWKrx6KxeQhDNZBJlHQBHQShrWt3Wpy/696y25c1qeY
8JK6SJCFhDVSP6YnqQKnjQWLMN33IFB07BSbZJ+6UK19qk8FPXRUEqE68wUhCh7JL0PKFR3W8/ja
kPCz0CtPglUNXQ/IBoLEWpQLhWKPAFUXmj8IyVWq09FRh9AlbTV5LyONYjm8OzUXb3AxfEnwI3wL
PwWs4SVXBbBF4710TXDWht3Ok9g5nh/glwyYVCsHm7S08EBTa2M/Mf4enpLSVVc7qXWRNV0pvtke
0F2bkRofnJyxPE452Q4fHZ0QlK5pW6zAUsUqhaTcogePU6aF8whoNCk49FKHNggoIveiQrQa0VfY
RLC8iBe/zeAmobMmWqpO89/EH3N3z9AFcW6XrVY7eesyQwcqonR+X/iqTpLrEHBWuVsUW+5TBf2Z
SxgxVRi9Jq/S9vmdfNehLSonktqE0yO0J/S4uaiKq6kO9+rJLDxYHy1hKGrkc4lfpu7q6aJy8KRe
osNHNwI5fGBufhGTAlCDMhgUL+GWIk1ouG3i6dqRE9uIHhOj9kOg9MdGvUy9y2yfocBG+U80lp2o
O13krGZHprw0PUWzuXgLvU4I4TKTFV6z8FReER8l861aHSasCLnznbN8TsNLWL9qxkECK+qXq5bs
yXqU7mg2hxBhhScqDGfJ2K6sExt/aF1i9/+HZQkd4XJUsJZtvASjctNny5edW+dBZNFsdZ6dZ5au
tXIGuOCJswKLRpGDrqRcuGI3E4tyZ8HXEU/P5qAZPl2fEf9OCJakf0hvR8Gs+sKRPPeVertKthXK
G//pQFcS6wDysd9lokdKMKIi5Bxipa2yICtdtFHq/KNeiJ9O0wbtQgvGbhF3J6gocF4cgRPDIISQ
N7hQfoFKQQUhs9JI17BMloQkOt4BsqCfLt8Ay3QZ0IwDHIS9hPkFXFGSUX5BZWBZQECCk8cBvABK
zT5YNOOBcJQ+oBYsiKzAJACMZe4TTfhYDDlQd+k38zc+wxe5d6YY7iChuItxdrAygYgJa0qRUDCp
Q9Dh59kLcHKTeIriqk8PAgpiOW9kq7dYc0WtTMFFyGZI4L/JHeMfkrAIXxPPxbUBk6clspuw8pjd
dPZ01YtnDwAQCR/UFHgIhznV6xq/S8budepVr7yhycLOBUgE3+cMZL8xjwzJP6fVKTTEQHenb9B4
IF8OVPUXphrsAFIqrgR/QOV5hBiYFDJkqPtrDhxf2JpSaANJk6oA9uLFAC5IieHlEA/wt7tTKYfA
X3RuUEIWaCB1NuSV/88R027nbP2vTVB8ccwyxgX1HcSHbcD/cWI3TsS1I21HMo+8OoLi4Oe/WiC6
Gt8LuJNg2kFrdADo6Xhwe3JcPyZ7+k2xp4FZygENOzpEaNVlIUSjy9cF5OdIcEtEGxeCO/1+TYzC
wLfgRxK2a70HS5ylNKY+rMyod2JO6XNxpCswP7RD/JtcjbPqP/+YiyZJSBnzIkHMbbRPeJvEII5F
UcnRXiIvFPOV3BdwV/SXERj///S+1ON5v+kwsl2h6uSSa7Xv3B2Gy2htFQ4JpSEw2eSr+BJyzuR4
rCENOfevmJAv0xWmQ2RbGadbIA4zfCsKbyVDhdtqy+mZbZ95wNZ5Rp5mBrokorpICXjyydFUG+i0
S9w10x+kujJn+tmK/AJPBIw14eeufVKute5niz+kXgWhA2stk7njXWu6M1N4SOkwsIneZPZjRuI8
XuOcB46BqCs8E04cQ2jPCeYJ4quxZxke7DQVy5vO4Rfj2kVhCzpLMu1QIIfrC6E168507cnstP/S
c/ovfE1nB64+WMovj0BYsIij+xCGUK6kTToRKmUEW9V1y1mIjC/yBIjwqAnTxNTwg5n/08GeR/KB
0MTD4YmRX3HRinuTGT6k83LWD7HJAkYUq3tyj+GrZhSn0YoRynC1j6adVPtgTeREhK1YKndLKb9N
HekgkiLRlzQzKpkWvhZ+S3UVpBzSpvVeJ9XLPKxQtkYgf5W4ZgT907xU4XcGZzZDg7DOL6nmlmbm
6/hWG4ix1cVH2H0qxEFLIWRKLP6yEVZeGQLeDH2HnFpVUtEvKxxZ+jEUTtiwI7vcDlRH4+jWJkdc
SDQcyFHBRLV6ctRL0Z1nLrG5W/JDu2KyoUUdpDiWRmK3ceFKtGw17gSIOeQPQpmMPcHU3RNtgD5Z
ky4pm5BuYJhO1zzCiHlcOZmpHNf1sJdbOH1kCZHGxmAcmQDax1/rsPA6a3RbpXNNOA/a+Bshv/Us
f5jaKqer1LXM4dzHEQ3Q6lgjwl6iw/U8SHDWnSH0AMAbSq2YiAibK5lfGgMOEAIDdNa0Ww2KHhVX
S4MgRD9piGuvafx6DKS1P6sxi9xyao1BkaKnwDDcqEj8mFOl5/9DZtWHfYvBAO1pfR+Fq0DvmU4t
Gke3aCGi5KhWuJO3630sAS/mCxCd5jSrQNJpI+JkSBNgVsZNjvy03OXbdVUclKgLlDU0dF5sfNJm
Q4apxskjybw1+t4ZsDVM+iT8mgCuYVEmuyH/KFYcN3NQ058G+7lFUOzJFaK/JZOPnVE5dXICrnLq
1UN8lswk9YVN9SYzYv3dtScTIQiZ7Th9j8wHGLHXVS5XSJDPy+xQROTybeuZ71kUggJ2MAVd2r9F
5srAFQZyXOFzqyd7WqIDLUrS1Vm0oPOL1bxbLeUlnz0c7ExukW7DranRvL4njLUnTT0rOtCc0J+j
1kwoL3Aaz065VLgGqB4TJxGekb2jzdehfDqFOGvb96f+OYydG3L7ZI6sNyU8cyKm60dlzFiECDJU
/jmIYryDlBMsJ6s8le2h3Hc03tCdVAtqL7pJCTA0/E9R3oi2+1uzQu2IHpzaG24B6zxGATqkzz+Q
aJiiTRutwFm4GKYDmaTEtYoPmsYUzmChUXueTV+tjmvrQ7MuxPu0A4mmLWRI5C6QasGOoSQyf+WY
h2rBGifC2hSFJi5b7LEAn+Exfp6mZaL8OZfyi97G7tRTV8JmVMkP9JQPSd2dhJyeq2O88IISeN9h
kRtf4wlk6WoSN3WSVlKo4iui7MtXQTYx2PiaTXt98aoruG6wIq0emA56fso4vk9+iAVX4cfM6Vrl
RKva1ahn1k6HtifVhr7X1zDgq5fWQvGsZGpA9oqEDLLooJWAETeUk8nqmkVyUFDWa1gXop4m+/MQ
qO1Zzr/V8TOTEJJDj3mN6nKRXKbQ7VaBise45uvxI9ROcFZ66Bcyg+EN0hTdeVJOQ7ntVx/TdK7q
n3J9z1DGyCe6ToT3AsuZCnqplh7DOpjZcr0PkaZTjmkBA+SmPs9NB/QPebgLWQBOIgV9uh8LdNNM
hEnRoE92mvoxIorQa70Na8lOZKemqpMQjUi38vTvOcGW1aWjypCU3jwPZuvqTMmmlLihiuhIJhEk
kVzqgUvhAQAcCJ6m/jWho9cnojPynkBDtpaaTUCdp99G2ijqCLMmGS+CKITiBY0i4T3kT8knCYWU
bJn/mhR7LcOA7uJfg3LS5BqMf6X0GTanjIqmVL1JMNU4iTQah5X12mYu5IRMdQHnpBiUdZO+m6E3
R45CAUTGo3zEzWHJXcpCmjkqp3Yi2QtDM+yejhTdgPpubNToXmliYhOemTyThDDNpa0RPEMJJV6t
fQ3xlGkCNdg+W8gTc/+1FP1Dtx7Jgsm4RgpL/x5UIlZ2kn5bGQeIlnH10I2t/HypWMbKwgxyNwYV
czr9mgkUJiA+ZmsKZJVDbfasDPO3+TAWZQA7o/wo582PhPob+BuKyQxDQZ9n6IhaApl4oIiUbLkZ
/vooePaf0QpAGHsXDD+pY1XaxHNovEhP42gCHi11d8ppu0PUzwaIXx1Wmi+z8iiG9DQMz6M6I6U1
da+Fol/qxjqE68SfZH0LU3C/Hr7Yat5qITGWUGYOp5dC7Q/GWj9kQ3QJIeqBGdYoQU5zea5kg9CO
pVY9cTWS/rDSk63xxFQL6KApYNKbcExWu1Fv3WZdMhPw+7QwjjVsq462TcK0br344WAdIg4Bc678
uTQDQ8f0Ek5+AQ6KvuNi7oxFOxe9RUn0zI/1UpA0J6Dp9b8yf4ShckwId5n5DAYzea2t6bV7dm+H
QUFHQe2JY2sodOF+XfafSY8+e9iNv316hx/3GT77wCzKvVRY+qYzlavZUBzAMYJYGMvZfn4awXpk
pD97m+P0rPfXTP+olHSfKhRK6xF2YzMLoC+m4qoPbWQcDAaturn/bAGTq0qB2CbKbHOrUMs9IWYn
SXLUlcpLS9be2uzfpip8LZ6jL+v6m1Sb5xoOajej3NOpb3qj7eIkP8QTfdcIunCJClX51mv5yxMP
Q9XrFOWwNoo3TbduVmJ4jfZo633UGm4pRXCNpt/IaINcpYGRj24h/U6Nbs9rGjUd7pzoXCx7pTwN
zX4IL2kKZqgqb8MSQ1pDuE/Lrh28x5rgugC39ADGMWdov4XcbX1nhk3S22RXGWix6ZVNLUe7Qh5g
nm6fCUsHazCENJMi3ABHQ5tT+l0OhgGFUKpcVfPW0k6vfwftPuFAKkM1gYc2Ifm89kgc1MHNHlSo
q9JnZ1/K6ZWeY758KKoRQG1aKtLJjNP2MHAClMyltPSDDZ1SpLPcPi+dMJH3c/nWZP9aqi9xuxT5
pik7a96m81Xrq6NZEMi3C4ss3VlNv9eAzYlqyUEYJKU/q3RP5p7IgSXIPdkhmpCKTOEmFfuiRJDf
GO0wQ34hSQ4tfVI5hDSd/YTAyAUltjVpVMSRrWHcmv2kE32X30z7CPuzEjWBNat2CG2QzvNIR7HB
eBd+HRCPuY1p041FZudwNNMOduEm6dcMOhy19LO3/in0egxmlGBfNNXnyLDNpFNbwAm9MMPTDlCx
aYuY+iZWLoOxBMUTNvxwjaNvaJG14vkjU2ni6kG8PsZmGqQdlCjlxVrkW7XqgxWDmxaNvjg9DAwn
LpAOKRee4IMj6qO1Q+uyhHWg+9QYEfSs9ICIVIrFZYQAt/k3TP6App5GKpr7i3rpGbNjhNiob6vs
tS1PVr3l3Bkn6NpeifAV9d/QneTZb8eXkhZFv0/bW04frqxxZ2QIbJXCZl926njUQ8qU9oTmd6Rv
qrl0JOnp6+XbihZLau5Gc2+adMHHzxVUavXak5SGnc+EL9ndatJItqGu/7bt+9B89ll7MWZu8FOn
4yqfs3RndPO/QtKcGUEq6h8dfr7Ou04uWfQnhXN4WscSWfbCgGwtfxjt3hzXgSJLfkNDcdWnYDL9
p0JQjKGyxewUblTbMAs7rvdVOhymXN3EFdhc+TmDLMb0xKNxmxsg9Mvvqp9gYjMXSEUWa4dKO8ss
g6U4Gp10qIfmCDKTq5Dwk68aM5Hmssy/yQp/cEQs+uFrPU4BbecawPmZvUMlb87UuHn7YSGyM09v
BrNdKvMDSiojj4Y9LOXvwPqqAIKi+W1qQgKuzreBhDVsa1usqXMKrAb4KlquSTV8KB1MH7i46SEa
U5EbgRORfa6y0HS0YS/+mO0ZXgy11IT4/bTh3DZlt+ucghlKjjXAkcqF7gPCqlsO36eNQSMk+aOH
EZ2yU7V45q7bAvqslxMYTpodZMOxmgDat3aG2wm1FAlldMtb7J4pcxBEwh6BTvh/c3cTuT7MdPr+
zRZ0bvkZ/vtNfF+bLcQuei/qHCCQZWgH9ZgfwHl4JRr+DYMTzCx0rr6jZQD5me3TBgy7knPQv66w
YDZQkD5ArLUsdHNXL+FRQaQIGnxrnRQse880Dmbx7kAH1/ifHlRUIxCJMLeoY5AZw5uFfLWjLb8O
gAZog9Mjo6mivgihIussKQh5eAAg9Js4LKDUvoLz8EnW8Vdxgmg7HOCZgjfxLTB/6azv0sStsOJw
NaLujGIE8uszvUhBzJXO2TvdJF5NwcwUtG68FqfwRVw/1QXmav/WZ+UH3loGG8p8of2ExcIBAZc7
XUHEtInJ/CVasY2zJs16SU74eaiz278zUpUsZ4ge2ZXwDb1Wx9S2QsSIHWZ52DVdk7UPIgLKsmB1
blHqB8NhtdjNAZ3ANS6b9BHpYawEwQ34RiSPdwoKYK9kX1IZCjCNGihnwGVnfgm2mhiKpquh4RS7
e+JQwDCUAMf+kyIZtkwSh7SptkK1LIkAJWkSbEqkP9AEIbDAiuZTyn9MLE+9Dy7GZdUbj9uVcqyz
FDBemQPzCJSWjnsFX030xHEtN4KkFLA+vBjuPQVXPn/QAAeEiwKgyIk7sh0hRuNQeOC2cLXjixT5
aSdks8BJdi3zwIx1dD1W8lisUhzRw44d3gfXlWwt/wx3qNAXLHeejFXGCsxOISaoEGdoa34B0wrw
MeigK/AeMVhWQ1c5wyYWeojVu6EHI8Ab9+lF3/GcWSB/he+rr0VzWcTNJ769PzNCvtDbDmHh8A64
4gIHu7KcpDOvCBJBTOdk5/fFwjdbT2qc9p0fhS/TgYebO9Zx3CB5N8uBYCsiv4WEgUzBtOm/WMU8
VEvfaH2iZ4iw+rwRC6lrxXQ4XY+hc58nHr8u7OdJ0V1L/QVHhYP5f9SSHc10jd9Ra6FWG79lJxXC
9YiK0Hifw38L4xlykF+4WOxRHXlOuk8n3kV6MTw6XayvBs2Tk/kufwGkYH/JFBlkrb/uwDULJiy7
aZP7nPwsMn4GZ57IhvCkE50gbOrlng2BMyLdPqBytheblI/LfaKVIrDGAxBiCIvQgxE6mP6wtbzK
Q1kcfa57TOPgYQw0Sqj9vOo3w32bmxC+o+vCFOTKA/Hl3GETAuntGXDMIPPseh2Jza2C4wkNOus7
VPmFsXRo83EhiRRVgcQaQSdc7RrgyK/mE256SVwtbMbsx/fmF/ot+6ACWaSzDOIWTHSS3okwzxN9
Tq494A99BpiLaGVCvBfrlFsbXUmskhMrdTbtCiFT8fE6FiYmTzyMDifRjpkaFOSILtgAvK+6K2Ar
ORfYK5ECciMsYsTqhT8wgVpEpFBEDkgoJHHs5AIBtoIYbp3Tnqd12C0gUbRGhzaogcPpUoUvBJz2
X9fyluObRQWEZFtL9UylnHt8CPqq6o6XN2HK79i9QuifLkZgWUHC0QXge0vEa4ez2x3m/JVlDKN2
fKOWXzN+TjclPHPTxN2NbXTjiKdZUPXB2twQ3fww3onMZ0P24bN6FuzZ2r/k6cIWPVS34sQ74KpE
Pr1zntGEgIkiJdzYE6OIFhucMDa3or1btcEzZ/TIb7Mt/43xlOBdI7XOzjQIv+1ID8rF7OzEgkro
7XLSFE5yZQWn6CwipIrMLNjfCRiTaPKc+Lh0iLDeq858PO6d2WyaiNNmwxbBY/1dOhM1zR0PbrY8
Qt8RiJGDXDjRRBsCqXkkP5DFF4OTywE5O9y5886NlZNyQ7OGvIF9yNU0+lc6ykobsFQAZEzHLByW
RvhHfNB3HIfsemAwESq2FRqCMj7HOAEihzdtm9ta/F57pUndYBoj3NtsQAAKPfWNDvnIGv7XPn0o
IdG+Y01fzR34OAL9IVxyACooyMjHIO7DgTsC0d6619gBtqIxEL6vV8jrDWSciDu40ln6gXTSf+XS
8Vk4TOzNf1Zvk3BwkC4uMvoXU0jBWWc9d6K/6LtHFp5L/Z5BHv1Vr/pJKK8jWtoht4HHNBqMINva
Tb62M354zvq3clqXObBz1TocxeJ2o8irY9Fcxm4VHhs4vcykvyM3KggDxpauinWmNBmcp3ThPHii
7Kn7cDSTFCl63bqUPysOwR3cTzKNX4aL2Z+0nMhi2Da4sordxxiRQwNKSL5yWPNR4YzG4K4CCmSM
d1czQpIeZ5SnmSmW2WN1ylprHV3DI+npRvocGBBKRuVGwtlV6CLBH0qY3hpRL2fvCEWLf+kPqSpc
kgL12fgfpWCb/CE+pudBDQskKeVtugyOms9eV2hQ6p/+7VzbOJLzNQQRbuuyv0FD8JjdcEgWbDoX
EyQBtPBseP92ckelzW7fkCnHPh4LdJfJ68d52nzTw3pNndZnk2XujZYm/tnrPfF/fyM9aO0tx97r
jVavo35Om/K7wHAZJM65ThiGXimJ3CbI3q6YQ+BW7UUus41X4fMuXnSDIz0G7qAqiOYpOM2L8YPS
oXn53/8r+xvRHxv66YNxCh54686ld0OzNBDm4zc2m8vRi/ACzCKnfiTu7ftmed83vLM3RGR+O9pc
IZRskuNDxdj8WtsFxtK3G/+25CIl0ty8CTGtzLjOxrIR7+AcdR+PyJ/P+hbXDuSDzMuj4DkQg3EM
LO2vvI54YsRYeHOhc2MiHuds8UFYOHhW84zIT5NxcX4Ft+cuE2x9+yqeg3/3W4SpXsRHFW/mtmxH
v3R4Q9hP8fSPC8xVtwweywmIdOM/LNtyHxVSBc3+UX7zShmv9fhBeCCxQy//gB7t/nx0u+ml9fh/
vkvbjZN394Ojrwshxc0Ol8PPJd8cLh/6K3AUDKMD5+278QIq/WIdqYscIFPnMNgfvcOAl7vsRu9w
+Fj7xcE4/ky7fPOzOvOgXesdPjQXTNJV/GG39j+zrfRyiG5E4gO9WG8zuGD0h3Bzik8KP9d4U7zo
/FMckNjyjZfFNjfh5nOyZU86TrZ1XOxTeaINu6FH7MieYr9Z/qd4AXXDO17sH8jDvOCHzlMfPg/8
5uUjsR8PXztxaST7UTuKfxl28y/3iCrxeBE25wXX6PKgWOeS+4kPhr79YOro0QUXLO0vH7XDe6md
HvZWUKOsALNgA73Ef/4Tl2H3PGTbQ/r+8cGMxDbbqg49mMM1sav9hITGMfOb4MKrQ4SEv+ZAg/UL
zNvhT3B/IbWxAabN9fJ4VAFwzR7c/GGwuuisbpPjRbIvDwDKaPN4cIBaNpPiII83fQstiAkf3jj8
5ZPPpAt6DKCF5kVM3ySP6w+wPoBFAHtld/jgxtNYuWh+70CBOx4uDcugcbE28Yn3/Dfig6zO0fbC
B48OHz+DfYnf8cCifhC70r5At3IvykvrMBIeMYcVHcYLIgkXjJjtj2iLCKJHOc/i4JbTSQ2uUJD3
EtfUdCy72f9A6uBz4la8HzaPy5XPaLk/qwvoEf/wQx93Mx55FQ7vlyG4XGkkumuGkK5MRnG14Kxt
2PebKRC70WagHRt3scvj87JHm0IY6dSb+8oVIetO8WJXn6otIhgCcgfaLW58udMX3MgoxZIfoG5B
VHLQPDqsbPoeznAhsHwQUNDJRfv2v5vTbu53DiP7rNs1716yr2Bbj9SZ9qiI8TcjMzisa9+po+wz
9yx2OQb33FUGpEgyRECNnYvmcvuvzK0QQ7fXBxNRhf1gXjAAbXf4nEuQMkXFh2o+z0KSHxCB+SrG
hZ0iKD1iih9tFEfz7mtHQ2qHWEQQ9Xi1W7QLHVQEHvr2ov9eWSDtJ0JWdg7H0nFPn/U2sj8/P5dd
6yA7sj5dL+ISJ/+FiRNLR2euLofGtol837Ij/4HWyQnsH2Wyw0V3DJup84PpkITQGidW6MQ0HjVs
CHuMKm45nTZCgkj/pc1quax89LWUexUQfVafP4R0InwTlPsHz3axbMO98rcfehSMJ1ixx5DvusNG
XOZzsj9DAjqBNWxk975sW/t8a/2n/X1GYt+rtvdqy8S+K7Rg8+39LrvFFYoG5nEOZwMqNTYfI8Ba
npt6voniihQltsMd4/tcyeaM5qK9FbdVYnUS6Gv7tg7O0CjtM2QM7hWpIAZ4uXcTwrv89MY5uNkS
7EH3NpyGRF4OC8p2QvGt9oW7HjOV4j5xLnCHNt8aY1cr944QyxfIChIhsV1eGDTD3IGa3r2PLo2X
2b0jyXOFm7Xtv0Bgvd7Nb/cz7sCO7GoHDpmgZGZpdI9MZDv/+i9z1zP5BjmHGThxdUipqWvOMtmx
scHSjarNz4V5j98lfCmWKucyGS5G8c6NZffC0W4DDTkFXmbhVixZ8eOWExrPO07C3OEw9/GcON7g
b4oNemXpwsbh9GaHMV7uKwQzNJ2Cns/Lr7ycC/CEyelJm43N4Ii3unLF1Y+C8gaVhO9ZPzq6EYzq
gm66vWtQca69c7OFinGDHHIg9bmpO7YfCRMfBDFtP2fqqnMwPt0c+ZzbfFtuR5efoKP2wsd8kYX/
llgDwI8HpORdSjLeA5KKfC3+mZziyuMHZ/L+GRu2LRsq91LveuUTCXnlJ3tpmzpP1O9ulIQvZ3EQ
T68ipxCpS+a2hAWksokc44OUAU0bN4NB/BTrYfNd+2QJt28LDafn5nwPd6qbfsb8coZAs9j+y0ac
3mii8mos6/6L13f4ndQTL8CcNaGdMSRe9rb8FyNaAh9EViKZh24WqxHWoJu9ZG7tY4vpXvltYhzH
BrSc4+16E2t1zbUm5+Xt2EQB7t0xcj2xklV78cTV4hx4AUY8YdXGhQELOiG4TIUvbe5rYqHirL1w
d7+LyTimdv97w5bHD1l0SIkf7ioP+Y7ZGHtIrNwoHrzaaT8ifAr4qgjAgjf3ZvtNd81pPoUu+D3i
m98a4J2+ExckphKd3YghmaFXD9IYbtNedweAAcXaWkJoV46OaYhMN93itKGfjEvWnPopxXZxkBo0
oVVETmYyd3yDI7rTkrbeeCqzGg0rjWYONPBFJpM/xLTIFMIVLcP6Y8wY1AR/OUXFVtH8DIrVYVUy
ch/v5ALkrsiOMzwlyxLts/XwF08o8tfhtmQgaDBMeDabtZo5+QKEyFSzgYuhCUkE+Rz63os0OdlE
akLvSUdt6WlKbidz6ZRsu4SmOzBjPo2LF4foJIgW7VUpdJoJ6duy+gFphq4KH1hKgyzXoP3hvKeY
GwML7pJWZieBTKHyI1P7LJO/zH2QASw23bRj2MKXoiqYQGvRLoNHV9Ro+Smo6Qruz6NZGUhJ0d/A
VfhZIBWe/Ito+WsK3CaYeBLEhin0UbrYt00PN3EFGbBOFsuzlvZLb1MLy9JHD5sqvM/VT7odUYfo
pGgfo6ZkycgLdNRKuCU3fRpEJrL+IwBq7CojKN802M+W0fEscyzLYhTIgqmY+nFZuWXIaBQlezmo
W2Mq/R5RvKEKWjpq7yU+OLe5fqeh9hu2KF6s4Cz173H8s4rQUWsRrWyx/lte9JoKs8c1QMZWCpF1
pD9WUFrJdEELldcsvEjaJfellfHaMKe8ANDZcDHS3tH/CX78dx/uDRxxgEpyGAOvyhpNGtTPGvLa
0ntK8PkT6CMBTU1Z0D5LOP6HJr4OkEf6t3R4rSu3WAcy7XoJ7+ibtv6Y9Z45gtW3MiJpm6NSDqec
NgSFsB+SMmew/XSh9cV4eQG2LaHyZYKDW8wbdOOfrg6U7FygN7NNNkV4KBmn1FO8rNNHlsLocVPm
OmyFvnieT6cOcmes+TNS1tF6Dz6vjlDFLmEPJ/OL7QHBE9p8hJYjp7dJ620XhYzPdgJ6rf7H0nkt
t60sUfSLUIUcXsWcc3xBkZSIRBA5fv1d43OrXD6yj0yRwGCme/cO5TC3kE0oDCgx/uTyhxmiGy4d
CvwRSDH+72eac3OONGRJmhmwASgA8p1RMpIn3yWEwnm1BzwrD2CuVH7TgPBQTPnfGCyPKD+2uM4v
qr1BpnDVTIvJjBaJBkYwAUd4IDCU6kf+b4/JabrN1t9jSroFWRLChhd0yCWpDX3tzDiQIYDBfnGK
R+ypKPnBuDf9C84I3v7aAtIKvsX2I7xCRFPQwv4p02hQjnAXABHuVvAoqkAAaPA+pU09JpxygRcB
R2Lf40fvsWNBnWBeOARxAqbhFIGyLVIYAw69glgkbKSEJ7Ow+Cc2wyX/Trnq72zdrXM8msNNgel5
Ab0U5z/ymWj7geg47sCmjwCQb3v1RS/e4a3fVVQk5oBpOLUuo3tlH99ldRERgCSvgGT3mL82xRgO
EFR+5xXtqzV/hwn+N8YisMWsVRiO9TP5JKRHWBSNvmzDBVEjYNmfY6sRWxpxDMOBpWSZKGshcYe2
V+KT+5T2rOJPOsSmC5sHuJuCgftn11MDrR6duhwNEe/g2oWGibBUKkVbkFLjHbf3z0MBcWYUxHgH
t2EoJ+lFnxVDf52PhEBfGnS16DCSP340Vjm4sgucnhnwhf/2T/gFS+X+eWoeTUiEWTx8VjDgSDpw
qaJFtGMd2uy18k93K4Fij/gXlCggBNOBVHg4pHfopM5CHoVbGLaiZOLoXfGvGOQRMwXe34yE7oeZ
0jxYtMsGbmAxls/Bgo/6k60kvA7MX8Sn7rQeeVv6ybt6aLYN9I9bK9YkbM4f7vcEy1qZoluwGPb0
JiN5HG2zZTPuNupv/5+/xiaaO4t21pyda0kl6gmOJQNQb86W2tgjJFF3kP1sVdOLMQnHHin4c7fJ
ymBxc7pycFt7CCoyfl6YidGHpRP5V95ieIGZbbCq8bm3+VdCBuYe9Zl6DGb2wax+9IN6dJewDlf9
osdqQR3A+x6ZEyFItw7SocQS7V9FA3d14Z3SRTot5+Sy07upB/1X2+PxgOlMiEjqBvcLiwYDy1VC
spbgPhV+fsqinjJSnYJhztXX9xzNrF34AKefO7RmOfFg4YFLHVClnCCPGmSbmYzj2dbPGqEXuON+
F8GMPa8FQ5DOn0VEQrWMDxlvF7u5H4NSjBrmz0KzIEjQcGRyLDK9vXRyTgpNoX+AUh4e0ov8y4mv
xQv1oOz5VuRxOV6M/pO/7TCT0cfOyV3GE6E/y+5QYbyTPGsBx67fKfeY+4QpLxaSmAJUm+gvvWCZ
yq5eGnO5QTs5E1bBBsw9MPUhFDhPaMZgOgnFUxMONW0KgzZDzQYfHekQPorNP1ynZS1CmyhucAnC
Ny9CAfGtz0xy7WDoM1YCd8CmgySNkewN2eQVajeU8RCz+iFRaCc6IW55Ug5Lf6PKYzzXUowiaETy
uV1MeJFendb6RIYmgGaCso5bzPGMi8K/AHFY7cQ38G4xXuHQV2CIAvZBjO7GvI70mXxAayirvUn5
NnC+dLeIvHEwEd4eGHrlTIxZ1RwF3R/BxHvc3Xp4huB8mJiXc6oMvN+wkjTR0qCfc8ZsAOVTKP6w
SrwGSNSQQsDee5mv9mzAdGQyOlI5cfOR9MAhZWluqpn9YqViI6ey3uQDDikKU/ExlP8SUnG44M3z
zAm05A2lykoW/duiIuTUJZMBo1IBYTz/3Tnsq4VKgOcEqwNUxQToQtQhZuvdgq5ShJ71ZX0vjtIu
CHB/zHjSb+Hb6AbmIUeGrg0q7E9xF6KDhK0x6Ela2aXnBpR74y3NX/O320Ah/GLdAOetQieI9x+V
Pryv9Md/JleUcp2Dr/IACOw/fzzEmfx8ixoTyudVmn+m+pTRxjmURjUsCpE/gC+ruf0cnIspuOxA
11x9LFZ8AqWWNfPUahB4Ezrw+Eq9x7jcw2dcH4fWDw7W6AHYRVjtrGDrM9LR5JZzl8FvTZ7uT6Th
3yy+nxvEnmGxMdMUgVU06DfGjgFXQxjrJbBcvgOzYuqEuOeHne6cPhKmLaSrMdOBhphNYzZaLM3Y
rV8kRfBPIfXAjNPyMTCQ9IdUEmK55TB2+qnwgr5RanWkuI0/8FCJyuIghb75hYYOF2EsMbmBF753
Hqy87zl5AdGu2D17JD3VkOcLs3aOC+FCxMNP4gT7GmAXj567TCiS8YXCBo6RZzcou5+Mj0jG0+tz
Tt/qRt7E1+JWW+I5ik/F6UOfri1jxgYmKbS8XZI1IW8bG6KQ/JFBRkQ7tnfMCEguYuI8qaecN+pN
24egYcY+ECbpCbkKhJDgVpMev7im5EdvwXnMU3qoVukh4fQIFp9bMFVNRsucTjL+1XxeZmvRQj1h
9ZWA1fKh6UhgHLL0YD8xs26HKAtTvAhxUyByEFY7RyVpGZDebIivJMOMHIQSLmwonJ1EPgnCGIQ1
PKG0LMk9fLW/+sNm/EQRY7NJDxpwSzg+/zw7IUN+ywU5yoYxkRD0AmRKA1TxqUS5goBSmK3reBmA
wL+UYORwDeEPcP/wJP1Fl0t2MQZH7s0Wg0aSP9iq2QvsJdxqHQdsdpjkrzjVG4zjrqhqqJSSB6pc
j+lZx/PNdHXEPKoBOgLujQc5r48bVtWKIx72IrUMfEbtKX67WBS4yPQ9vFcYbQgAm3cRso/2eAeI
D8Y34CmakwgNKwfABV8z2iBob3emAPU226tvRtqZTRT5MIaJkqIBHXiMuIbuLtkjb7iGXGcbBT/D
GJ5g8avCjbS6w2liRMXZD3UDj1fot26LFGKIcRbqFqS41dvCV6dZF4iWvTvGs3DKYUmxMm/Sn/PA
An6LR9KJpE2CQpjxUgv6AFmkUACffLbptluD8PxhTjCkuhvTm1FxsWLuyYoFTmpTO0WOXK2kp3HB
of8gwng6YjhtBu8ET6Y/hHCT3LtN8C327u4No3luHJJkvID/bLzoqQnyAWXQN5lSUeGHxcgmIeUN
TISyRBmkjA4o9s2WsfiogHGFdI/gZ3Rs9ENYmvx9N3hywzsXA7Freax28p9yoTBhzXHRv0zc4JCT
BkD6D9SidBgx4sF/0UXlAWtAnEfVNWErg9XP9nFkv4xQJKKvmlabfNVcZHcAAwxDMZpcPFXn/kLn
GUD/jDMk/faP8+CFqDJgdOUkePbCNqxGf45ghQV3YLeBIx9jvgYd4FW+EQwo94ohHF06T5E29POF
Eq442jjLYm3wedAGda+SCTN7tDLMunEY8xT8WKvqlnGGyxTVyM2HYACcZ5UH34m9i0s4ydn8maJs
46OMF05Cxk/65iCgw4NuaMGFwaCJvUwaaayXfbztgHyZ5+7NcbNRzrxL+YoUwZTGX1Y++l56FjCL
kjJzRYun8CAEA3vTbewjP6nsRnyimn3eH8I5jSdmsMySo8bADHyn58Ef6JCfMSXhTr84nRzUesUw
87cczoQQcM6hZm7o6rBlueHidfQveLtzkPLxVBwD0QilKGp+OLNM4W/GqUQVQu3A/48dXlP9pXBu
Bc7LL2q1v/bJkhE7HneboRQTQF9o9DyMd5NBipkHPaLB7F6sGyATaMWQ0+6AL7y1DwNqpOfCxhMm
1k8tLpx7MI9M3g7Sk1x48IT6gKqLfYe0C7ah7M5jTSXWMxPEfpgBA45t5m/FyhRGuvpNgu4mNooU
UEPsESSfoAw8MNuFQ/xkA0ZYVpwMHhwKlJInGloa0iDsvqUnD9Gp2EnPYpftHKy/UyZ7DvEDZMlO
ofzMMgZjGkYkAvAktqd40O0FhdgLon1Nn+qtY5FGh2kOuXRsaw/4VHz1o87jh/FK/vntQEDiQNCu
5PW8xAtp16vOkH0JuYP/Vm/jRbbdOdmX2/wWQgy6ADGx+/lXLgVOzDaCt0OzZ8/zqX/AX3g46IBA
ZnUhSSzwd+bJg76i/4jt3xtApVKe7ZOFgTcwDuuxKD1ZAxy8yCVQd9FVUKFS+VGD5hCXn8I3GPUR
RdHTZ3hJEPA6eGAwxKl/RsuHkVkOv+AMWYM20n4TIratD8VOFlQ/QCHuGPIEfJbvoRB081KcPbw1
QqgIYTSuPdAokAM77yPE89u/5jdyQn5lrK4RhFhX5dq9Q8yFBLnsg5tbME9W1Ez/zPp44LnlImMr
x8hPfEV1wK7+3wpk2dcXZx+dSFugAuYLyvPgjzVYCnvk8iK8wtkCywtTqeCkY5cXrewttf0fWAEV
cGjDiRTG0bCKfWnAEqKJ1Z6EjrBI/qQnFBvzr9l3q2rF5OXfmmLFGMuatVOtcIXHshG9E91heeDQ
6v46yrNkQMPIiVUxnjqJRBNuFMaOA5al+AG4mnPEAiNe+OkA/XwganmkihykfCwPWIVmUwT58G+N
pwjB0qQBYApYCCpWmRK4HZjYbTNHk+BcihWhXT5naRUv/bWx4yBfNTRa+gZO3sAYGWsEVStjLezv
nHW5wO1v6o5xxj/GV7ZOStDk6tzZlG2q7/wR/GJ3U4Mm/3q/2rs+B8ei/gnUYf+Wr98HxWDg/qSP
+hEf07W/l3bO7vNg842QOF6ba7A0Vtpdu2fDaEmZyF6FWzMNLo+tJtIyoEKzztg5+NT8whSQCuyv
+OOqsGhEKfHvavC33FuqB8r69EJFGQBHX0C02NHRelDogYNW4IFQiVFR0HURxMJTwcb2lxL1Cvh0
DynguNZsZ47Y43Nyrp2ff+ZLPzZGvlTBEAs0OPE/5gGs0kbRhIwVbI0zhO0dyB9REBUK9kDmkFqe
l2GDlPkj7DrMiH/p0zhaClx/V+yVOicELKcXW7WFMcZH7J+Nh0Z04L85cjho2M1VaKScKv+K0TQb
0KmYOD3QScByf5svQOn+XcDnvrbwbTrxvXQafMHmTD+UvXh7JUYYb1Gx1///jhRWIMcWROOjqHth
/lI/A5XDXz56JCVpI95J5Pwr4h2ux5h6nQ8lw3ZSYEIO+OzWnUvDNSJ7i3KZF6T+z4oRVyLD4O3K
teDAE15VGAJ7Iz4EX38w/hUXiuq8e+Vv/lO+lX9vlqJbNEV36cx9aPf9njvTveyNfWiuisGXfJrP
mffPZ6vf4QNpxwbzh3e1zB/fPe5xxvz7Hfn75kovDDmAUTa1VLwyb/FKxFZQe3P3m1u/1n8J0Lvw
eZU130GHw5nHOuMbzN/88rl0N8IsYJScipf/ZpWfxGosbohYUKEyI6T9ZsUdg1V6oYkoFyBaHJnA
IyFumOGzX+OlKQ4bAe/A/zx+Lv/yXETnyvLjxxHM8i8hr7rJyDp+5K18A1syGA3FIoHiSMvDr39B
DkikoJS34YBTlJXL+2W6Kf9SF6J9DH8y7SdAVQQNBO9P8PcO0hRoMeLvIR1xj76IlRkPDJ7WJZeu
flNL0ZOK70PdOAzP8fJrDekqWXxcZIz5zIO4Qdd+x1NQvLqNRjiVjPBmaFNUn/hL0jr4kfJBOlkn
VpWHwe0uvtZz5R5fkysPjrhi7S65ejOHBAFUToTAUE+xYIRL6cp/KPPm6qz4Wc7qP2SGLl6mcjHu
oCY7nkbs5rfEO9144N2txTQFdI4vwVB+RRJWN3Qe0l9Bs5misBbrkV7WurMSuQqSJXSWn7dE1DZ2
6/9WZ09CuD3gweRJycgUf1FDUEXxECHGyuA0nKNfYT8InVM+SSKniMT5O5kdWxpO+xg1ohphM+Jw
4d2YOoWlsBng7YEi1BeqGPTi1DTcBoC2P7Zr9mDwEo6DDUJ14ewTn9jD2LryJyeSKwlXV+MZ7ZwL
qaggqdAF8180GNUDPyHhovJjwAfjAXpguMAxCG3OAEL4x1G0XkR5ci4G/SgzfypsgmFlsYVx2+ju
RSkAnorHAScqXa84LcjVxEGXFpA4TRYhjgX8zlyJZicVivgP/Us0EL/wKWGzEpYGxZ1S4h7ja4Xt
AjFIHNnW03hyanAgERIA6kaRBArKd6cH//q9qQ/eRcNn2JfH9AafiZbIEulReMOiznCH9ZPMmwt6
b2vhX5Uj7eUblDP8xZIdxhTPzFrEfNRHIOS9/ID912Fb8NuQyVecUxYv/m7/ekHjql25NsUD4uGY
ljdq4Ub+CHz7F2TdPFfraGEsE5hI1Qq4eJPs6i2mVdk837rzHKCUHFcRoHs0XtLGcERb2bwLtk4q
l04km4vEX3+prpoYZxWF8d0+u5jr6NJ4P8N2I+KY1btyECw9Dy9UjJ3xdG63waVg3PlL2PqS0OCd
gPIhrI6N67+YovU/f8RgTUw2myOpivh6bRChsNBZETpTl1v+ZIEk5JUEOxLLWD67bhW+ujt1BGGs
Brm622aN7dYvuzUbN7vlv02YB9O/yAQxGAOwVNaocMISjRzlO9ta8g+5bRqBuQHxALVQ0jXWCGiJ
nYXAu1bHLWRIq0dGngCHkOFTh//S9VGYs95FEUTdARxbiLqEBcXCR+wLAAJGYVD1wpk/4v5zzPYU
unjDKsf6YAivYswUBGKGRx1+LoTiIaX411Lgy2yKT8EGwVnAL55Gxx9QDbAJERSqekPNGrATCJTU
EkkYVGjSmt1WBOY4LRE0Qw5sihDiJupu2DuwoQcd1kzCZ2BAYQRqTrkeAI+kExaFQRAuvln+qP/3
Bb9Xj0YsMaI2Q5yjzgHrNhtAY4WJS2OO/TeWWD5tK0dSNCYVOhH625+ahwFVowYKhmHOz/dFBHYD
xgduiWkHaCCGJrhX2ExHBxhsMxtwNunSpI+D34w3PoAbFLBsyKvVFIDzlo94q0CFViwhIibPcIGx
kEAz0V5hbWKbCRX3X7qnKqx1E8G29v6hPSIJWXn1Ah5p3jQItXg4+G4AElZaBn6WDd1TJYLqyysk
TAIrl87Vo/8iU3QbnxGcNPSUtFQPU/yGYzDOnMNUTLtgYBtGBH4byfPchtKqGrsPlM+seZQF+qw/
ifK3VIVo+HrkcO+JuY8Obrj9ZjFOAgxQPPkuKf4kM+qx53sj/P9GepSMvmoMwT1HLW+PColwaJyx
sv4z+WZz8xOMPSUY6vjzN6XwdOOMioqTqdmz7yd8tt+tF5KNorOTOt6mq7Edl41tLDJwnNEHz4aY
F8waexXnAOYW6dEqN9bWf1TU6xWs5m/XYlUEZaNBth85SKrNxaeHFEElhfVcy4iB/IYS+VwS1DO/
hjZqwHWUAb0d+HsaeEpCs8MkvGPJWbADItOc2vegABFMd71oCUxohqkxlqV3XEZTTQrGXYx7ut7M
jThH1NgDksC9L6BRmY+8xaREnni2Ps8VGEphNu7wxPRybVSV1cOVvK3tqsxAyV0MIYYa1ah2i/En
Fe6cCCERn/ZMe20HqdNEAllWHR3wzxjkVB4BGm7mGR2+gZ2JvFl4T8kTJGOAUfnIdbRJgKVd4uAI
L0HhbuDAYJacAcE0vjYSRFjVYeewAHz1YGjp9tgqhPKZxa5pS+/Tzy3Lmipxv/9an2lvU2pZ4H6B
RlGC34AfffAfU5Y1oEmpq2MXOvx3BUViFLbqMoDIYMCer4N6XvTOpOz1DQ5Ku1TKtx+n3nqptfpU
QliarlLfWS+qXl4Wcb1wVKIFBHsAIVPzcX9L2mxJpyBuoRRnXbFGgrovy25ZOMXObsyZWpjD2vQ2
35jHgUUQ0L2SXSLuYlKSLp7FaMfciYKGLmFNhFU7L0sVRWA1dtkhPUCMSscI2vBGNnp7E6+iAHuZ
tErwK9HHke6NxZ99L1m1+GDI7kx3piX3QUtpiT3YHSQwJLXQ2cnT4iOvwrRl1Iz4HjGMMoxQKG2d
jYfXt7uCcr3Dq4kBPVuHVgjJGGPUWU2WLBz+fyZ9pJlDfN/Fn4MFbZvU1w1pCjC43R32hS7rWmwg
BtHnBTah/YrDLT8aU6NmNJc90KREa8/D33KQ/qKx+R5ZTZy77cxbQLlA/cR+hZTm2tHR8Jr4Mfwg
fYGvQZyH/3LBnNGMINKxpiAMn41qbn1OAPBiiiHG3pCboXyQkxQM26UGE88fgnpAuoKcTvPQCfmN
Fg+Ke0zbNmVy528q3Hag19wDBEgAN9VKuCo5aE6H0rNsJvqfCJinYkBWCwcSTh3xZNB2KDWCoXuu
Z3iDcz+1kcCUvYFuQ4uzsPe3f7AKBrZWq2EyR1MDf5yxGrNF7VmswBxKPANZp/fiHs3pk5k2Myit
JhhAwaObA2rDrJp/cS5DXInnMOYuBCyM0SugIrEHHusDNUq4jdceZ+pSmA5aQu0WqBNUY+o7eXAr
mO0LiU+8RgTBzZQOeTkxs0W0Lpf6Qx85jKJIC64m0Vzax5i2TP9Dt33US9rUPRcTBXtPXI4WKQaE
CxASZcrVQqpDGt226OYFCI8Q94Ar3xq6FfEQT2ppSIL5gc/9L6g5q4Y19CvcBBZclrrHaAgqZLwS
86+FSKYcULbyB2mdrVS4wcbax19mR/QW1CSRWU6+eTSnimQ2Xy8k7AdHAEDtQpj6HKgFklXD6I4S
F0SPIDV8LKA4qOix5t9goorYYdyzsMUc81WxIkrrmfhTOxnXbLxD8vXwrdbH3owxKlJP4GP4ATMd
6xxsjskUwO2Rlj18amsQcSJ41RC7ZX6OGF5zW+QYsC3G7c0bM77H90hIyuxe+NexqMsld7iYhAdl
oYKoYEJq/ygXuZ21xAUAhQl+PYJgxDjn5lx8kYWK8SaCW6CcMOARHSS8tDFMx/Vvin6D8qEjSja+
SyHWDYN6QSYZnjgy37dCJEnoACWqIFhweKYljvYI7vbFHTVPiRE8JZo8NCiUcNnjCC+XrAzFGJFS
4CN9gsCnwDSCYm88ASytYAwwGfI+g7me7Ll9ejc3Fn02chh/wqDjW8HOIkjEqy+DGVYr2TETAYNO
uN5ffUonwoL+Ii4aN/qCMQdCD3sJZRTlypL2Gq/VNZQdOmwsSCmwAqbzAPiaPVZh4TAmpK1VR6ww
ZdFMVDjt8C0n4QteCi69MNq1seg2oMXA0J3iL4VY48PTUDgDJFcdmbs8y4BS+aWDZ8voxp/zvsCy
wKJSjXX/RXKnzIIFDBlii8ks8ydOSc5kOfugoz7mt2TOoqLFIL8Wuf/CeULrgeZAngIPwofIYIqg
aE9dhXgpQ5e+CLjvuBWS+pIdy38ZCTGW+Wi+IVpSz1GaBWc5h6hjuyMsXp1m4cAX4pKfiWTh+MyH
QoGbDbOR9/46P1RpVFEd7OtDCP/9XNCRZ8MSiytgHfyw6QsCoRL+EkVypXRT7xizr9HsJG/+HRTG
f/+hIEOeeqavkKShOoH2ugsYzvINiN2LKdsFOSyMU3cgp+YYe7cbqQqGqFGFLhHxJsOWMyMuuhtv
UUBrgfByN0i1ErO0xhR7NyAwPEZ26CPSNWRIMMfc/1uI/lcqqoMsohFfosfinKgj7IJxv6Lo5Vpg
X0YhqouEc1Bb54CijuiZB80oxkxYxVEf62+f7eHqI/7fMXKretS47cucsNsRFfGSsDtmJ54XcK9M
mlHy2v6kC2qgmrw2aqQZKTT1koEli0SCrMVziuLvlx/IL94pesWvNIsaXG49dSTFuyZgM3dyVPfl
qncLkoO8veFl61QUMeByUUoBUWLy2E4CFVtTKJbsCVqL55Z+McNXkxQUTeeOYUn6MBkEtd27szhr
iYoyhgEzs3pN+LeCSYU7MvN5t0mymWYfbPaprhu38pdzfZyHFxmpbDa42ej09FFSXB15p5q4FYxC
a1dT1e6UbukiuJIF57Uw1swcFKjH6qwCOl5L0lKSi5FVnWIdld8ajgAfRouH2juzn3o5V4xFwHOA
y6Q0TbWThri0vHQc1BY3uwdxsJN9ypibbqPjVEJz73+JWLukNLcYAMBRdHGUW/Qk92byALSOKsnK
l8kHn1lrRwVsKth/fn84CnHsykE3MFYjl8UjNgQx7ehj7tRfuj38h4uKEmOpmRtxuTjY+ZWDsH+K
Q9Nf3WTpGtukuFvODZuPqYMJlAjZoXPVuGJDorqkbqPbzyTAWgfhRXhxfdC4Uf4dKmy6/Q/dI4uy
ehAoVA2wbk6amYKFlTLCj8rW1or6aGpSsKbYQbBPsPviNoe3nAErVuAMn3r89RmyjXBvwkMMNLSi
/SbsoW6YTdxSPhkOvbopjHklbZXADZFmDVO3BsMnbaQXc72YJc5Ehz9BL2WNaElwr4tKZylV58Kd
ZipeUWCW0imT7kb0zsK1nx5sd5qovyq9b0GupDjQKUzBf7fYagXNzLDmisbVPrTdmM6JElap8EIe
xSIsoHhW5ILkNcivzFgSPUdDr4Jx1zQ7aQBGGc7uGK2AwI/s/C2TD2tfHXeDR3U54wz/qCN+Oohr
jGCrG33ORTECS5XU3dc9BMxl0qMMBAup1lN/XXfcVMeo3uEQUyD4+Dw/1u5L4WvJ0ZiwRfXCOm/z
JbaOPViFMGWipNWDLYYlkcQxN8WQTEoZwcfhmbFrXSxS5xYBkFXS3QJQSY5qNZW1taVtuAZpuUi/
Vx8xhrnR9KX5vcSFjxMZmAkncYlzrhwc+vKggPbqwbthkMkFaeh4LnaF0nYhOVM+f6COTfrM0FRh
uIA/leQ31bg44P9qaniRPr7VW/wP2wX5q4B8i7Wb3IPqWDkcXtimBAkeMju/WFgF5kFgQfGjbCNM
c4Qn4C1CnETFYoOwSdiDPRo4Ky0og8+dSY4mboDxwsgXDACSdvVBXOtMY+Zt3t2p1yz7LDpbH1ba
5SOcx/R1HRyzdG+Vi+T+sXehfYzts4Rs7PPotQ3UYRvoj+Ka2o9ql7q5fuCColWLWJ97FGbUOPRL
wp+h9h+c96YyI0GuwldPW35xF0tMeE1siL4xyKp9Yl1nbTqT9JmEYpOr52pITfo5O5rZHr/Ozsgv
oYsXlz+VJOHDJScTpdypwMzxXUWazHbLvMcw3gY5MTojD/XawS2WjEfhXlvjwRvTA7ge0UuPJtya
b3r+xjOfwY7pb6tm1qRLxJLMaj47ST2lEFPUJ/x0MYYivhio8l4SsvBtfzNrpNfHj3qSCzaE5oi7
o8ycpeEBPrBAA33/fTurFKAS8TgFncpMPOP1q5AknGFp3/jXFcWnfbTLI0GGsMgUXCHqqRMvQvfi
lOPSxP8kPLQxRCzmt8betZ9htfygBMTAhOhFqFrF06VjqE/f6MDdAAJKm3ON8RkgURuP+mJpUfHg
sYzZuzdL6g1KEneZOde0X3RMv9RTzqH1ddH0/4XKOjVHcruzFZqKaJdevs1vWwGqwpD6mMil7Z+v
9x2bOSk4xbTpLkF59bVbkhyrale1axe0vSTD0bTPOYV1BveC2rllN9eApb/klVoYwiFurtx9CnJV
kIWaqydFe7QYlLnZg3vLExa3R7Vdid5DvnrzT3tOmRS2LAgIydah8WY+/b2aV/C5sQIAopp/oqPW
LpVsHFU3m5mcBE+icaShX/2Jy91i5GuCuTvbuN96+l5RN91Wpz1TrB1wWaKKh5pn1YNMLo+fGEJw
sgXRENKtobSjTiJJiQTTPsLpnUKphcxMlfspZPKPYM9jhhTX3Ur2kq344Y6tctKEC8dPJ0XZreIY
B6KsH0lXXZJnClc9KI1xrfL26hC1b7KSLRoGdgy3xmMZK88sTIe+JDFloaFmYskZz89QSneKMebE
5PiVa32cukB+fjcMuc+lpEzDHPtSbr5icThaRJBgnhXIs6ywLh8nI2pSm/t9ttTrbtTbzaSUMRP3
97YHutgr9ay3mVpJqsscLSOyt53iRTSSZXlMgsQ2MpSfSm5fBsqLpgY8jUFBi5cqXcI6Y1u9SsnG
N1+BdEnKZdZPcbhp6S+wGJ+Z6aJHDBfD29i08rrzrm2+0pN3ph1b9+Fj2MNszT51+TjXX0EKLN9u
s2bpB0vLeJbK+2vgCmksQoBEd25BfPDVJb4on2KKBoLG7yMNcWcwwCialZbMAG/SZithFy4PLdbr
oYlGVYRr7hg1g0IF3e4Ue2xQrmJCFGkHfFix3vtIC9zX5XDitZOGGBzymNdhhmkfNQc0zoMT7bA7
KqQ/xVh19arncc6jo39o63ESLep8ovvznvQdmSgC0iTASMacZDGACcWnttRNtuZh2y9af0FKTV3P
S3fi+4vCHFfo9WA4IhRtZqU8TOUlhSN+hDAXcvp1nBSckRdNSlsYXwa48Q3hqQQh5QBhGZPC5snQ
Np/63EYrUx4TU+4Fa8NgoBHPckx7w7UiRnvFAYc+PThEGebEqQApzPCt+teMAB6UrkQmZOOjmp2M
YBMWlwhASYJO5AVzDAiwC7KAop3vNeHP6bVM7hXG1vEOp4KjBwPDWJneq+PZ95m/foHjXWVMEyYU
p5AmrD2balwPfXNUxVN0Hdg6OOFGxvCWWIHPiMlEBHgGsGFPZdHZ2TMVRpDDulJr4Hvv6FtMJvud
1v2pzcrREmhF/k8rv2xgtY6GmJEAbm74P9HW/H2bsRYKX37XXijFv3uhL+R2qpULPbJQZqkd5I5+
Xn93XHdZm0TWwgC6ACMvgXKZO1oEgSScqe13+YVYzTntJ7SjbPKfPCWCYYG3Uqr/Bu6aQJ+q3Nst
Yce8/7tG2laNuOODwjtbGckGuBNZkWlTZjbQivA+VLYYdpIbENjb3IdOEz/DTUkHxuajZQANuBeM
XG8Mca6LJzzvfYNF1hrfCLvc1zCDkcvbAx9l/Cni/3djPWBEZJQj7aV7IBg4X+BE24LMYsj+ZHH6
Ha1NhlEiHXhT4Wh1qnVwJxMF1Mz8Pqtm5w6Z2VnhuDCOqnNV2yHsSbI82B0q1IDcDnWkDyIZc14u
9oTd+TOEmXHkY5bdAY9l7C44eOvf/qj++1hypA6VZ2pMLGtO5/+pF8HnlWunnOmBr8JOMUdRCget
Gn+idCK8k+tb276zevn1Fh9l67fjLASlT57wPb6YSEQZc5SfY9LNeYR656TXD0BZSzlzBVrr1Oqo
shmcyOFFbchpJ+Ri1Ss8RJAfLml0NyeJv8IyI4pmxpgeEt+KJMBxf/JxN8EH/8Fpyvy53CfOmvum
KreMnKtky/QDuiOhqHpMRp6w9ZaeUjoPoq2UHTKPARR8tY8BMkzrFTBGTVE90rJg4h+ZaxdhJxa+
+PW6kx7dXjJz9E3zWWv6KbSwQ53yDCTaonLYtyYtltbm2FYBwofmd1JDQ9trkEfA2uo9yCTTZwJU
wfGVRaBd6hrigoPx/q9XzyoYrlKz1OxLU9y+VB/Bdx9Yy+bzTJpRas01gBwc7OqV589tMra8qZUv
Sm3jsL+2Lx8Wk7uo7VsfrVJikMdhyCyTPs995ewQNYxf0Oyi2pX5Qq/YXId0X0F0LvVZWa31etq0
8+a7dHAtUmchhMZkHhqTIJrI9aoIfoW3tMt4vHRuJhPsvlor6fxTLtjQ6DKzNbuO+p3wGHk1LorT
ChtwUlmxUcqWaGOxW2TOqqMFW/NyHNX6pucIl9eGM7OxyiDpFker+CMs8uHHpqqAQSiM87NtLlSc
mFAQWL85E3FfZnV8YO/3B0s/+9ktI5NcTglsnmN+pVb7XkXhNqjg3n6ncjLPnXMu7atwo6RLC/QM
wVVx7+JdF1/d+k2CReLcEvuopqM+XH/ChSJNazwpcXIr5XNrPHFEV9NJi/L2YtvqXCNni6E+WI58
ioHj6N7QT1CZDtrvRmZs1N61Yt5NYgcyIEPyDALOAQt4QicpmXEpY+5tYnI1bfs/FWJP6MyaENJk
vcdYrXc2codobReioI8PLoRhlTFZsTeTyxeTWN5jsE0TeDwml1A9A0TYkBDcmcGUEsjb3wFns8JC
+SBMqLmAXwKdZZxcX0yY8+Rm5EcCx0BEDG8dKBsJ40E8x+yUDXuMQ5Ov+4QevPGYg+Kao/DtFp96
0kbLVUqJT3IYdv1eDm4xU6MDei692vNykj0NMF/FDLIY8JBUZy9YaZjHlwz/ySpUgBHe2uvDiqzq
iE/wg9+frK5kDv1V9D3ocEFQ3umTIj17RBT6xdWuHgrbxzgz1tJ3GsKsLse9sg2zeWrD1l12gg1S
XMJqJzXr0ph5RLnjyodFYYPv7VkFjrR5JKtNZ+J9e9FQEGEAUsC8kiZ+dGBUGwf/I+msllvHtij6
RaoSWtJrzMz4orJjR4wWf32PfbraNzd0HFvatNakYKgQ1xzhEFM4SyBBWjmfKFxrxfELNdyeofSF
N4+G1l06C0dbMAhba1b2GzJjBunGaxvgjBLzZQ5M6m8gTdMvjdejbrE90S2aU0+W+Gv2s2THeTW4
dwgltbNubKoB09JdcaCgyv8byDOdRpS3d+pV5kESzEYGCbf0tm1lXBnXOFwSmPUNsaDeJUwafQ46
QUIBrfrO3kjY9BihxO37s/KlbdFjyNppp1Zjrx2gOARGd65yTM+wp51PmMZvi1EQSLXo7gFiM0/6
rWK+1EXUw3ZTT701haLRRg9VmSV3UpqRdqtLGBjRlqtPv6sEDZ3YvIZuLGsnT4KTxWZZ2ueEseOA
PGx6A5NpjsujboDOfNVgBya21ib5MyH8sbBX+a9THvpiHRs6qH5FbwFCnI5CjFfZ09OP43BURudH
je2fcI+/yeUKlx5iBhSVxPHH192zcwRmM4RE3tnXb7Hsk1VAY8bsbn63kmAB1MjV7H3zveqQpFMy
qAoR+HwPnXEczCSIGilDbRATk9IcK44JGNL14QrupTaqu6sn4bD5tq05QJIxODT5Wy5YRRlPS8EF
pdlxpeVffJe5SmdxJgOKU3XQi/vE6IilDmRpM8hWIBycxLjFUQC5RqFzDivLq8njIdYIfJXNme44
RmmVf5TtsUc/VnPm9J27+pGra6ef+tVv6u59HGkD7a1nvxINZhq/2F9n9tmCCCj37Bkx8UHHqgCd
nWZ4cNHs82nRpeACobJuMV9UB9RuPmdQkzWohAfRkuPBqarur61CWrYB3yqdNjBEdP6Xy2vJWaTp
Mk03tTn1kyVJ7Q6imQDn5ZuNAzxUAp2WnzEhttxoWYacZVBQsULOxAgtbE+Q6Wm6DvK/1L814JQW
ZMcW4zr7ZhTYyt/J3Knj4eAPVGqCi7LrO5Ms6IZ5v8AYy0y3qAwkb1xav+DuP4FxAB80sYRqsoZI
CICrhj4kLPMwftMsxab1rplEhq47adclgLFfgBaaN8T/ZKR9teS4acw4eEhOtumzuYIldia4cvTh
mI26+mi0CVJ12zx1wSsE75WpaNetdsa03Wr3brdutCltUcfflJyIlU6wgCERc0Luipa4A3pjNy29
YS+MMSeqvXiUsfLbkoVoHesErAZ8PE83acfxl7Vt1crXQr4OzBYB1Na1l2r6KtNbwRmxxWM8VoN9
48jLPOGNTxJQsA5xY5FMre+rIRSY8AVIoSVBOY+02KWkHzUDd6Fh0ujaO0u6Zt+173FUNY1hxmjx
WAcs4FzWHm0j6zuqABlanIfwwzPpaPeQpFBw1CnHFATMDtE/Nvy/KNs6PdwuV5nohobffDHMypOr
NGPRyMGNl9x1MAj4Hl3+iB1gM++TcL1yOPNStW5DhbY4ZitxhBYPjbCLRRAO9PlghZX7SKlZhtJx
DDYB2A+ehaj5+50pjjapSVmyGzRz4JAO9neJAnkCTo7PfmzyV6yR0kMv+8tEykR6bgarGnQsctDA
ZfUwA/yJlUmPGr4xMOn2m1FlO7sGka0Bqc6oPIoSwVCsnF8TMM2jd5+7TxqNNky20oWFWYJVYI5q
FhgOy0BSRjFDGKfeS5rgRc2uma3lAe2C9hbbf22jTKSsWtVyB7fVT5dVqa4Su5mEQDgpBmVp1qw7
E71IKZ/KdwvS6h9EIs4fzHfzd/DHjgjcdOCE4L0RYLMjibSZSzmXybjAURGsLqdow6APHh237T54
Vo8ezHcATqwGeB41/iRxva3PJIPcx/5whDNE+xONiIoglyuLJaIzgr+GaDOdoj+E590SDW+MID/B
ngbw5JYqeFQhaURi8zCvUNvX3ca80nUPH+oHtRWYrMZrmzUH8wrTe69fojfubbwkdkoYfMBAvCNY
bNg3Q/5jE+bls7LwxiCJ8S75Zd4LEW2rcqcKXAY4aYa0HOz6wFtukYb3Y6wAcRx4A2B+H5R0Ffh5
J5jRkPxgg7tQrCCnz6gKUHp9RWadxOIdAjQQtAfsImjkwI0t5KZd9i5Uxqdw6ftyvfshyz4bJjiQ
zJaFYwd7PxAFzSUwXs4xgPlYuFVo+enhDr1fiBk63lcULvKoa4eDDyIw+YOxL3+Ay0kPEV0V+gLk
d8qL1+e9Ab2hOTTRiNnQEBsIC41rPoMAFDssRUOvGX6xrUXu0Y5juBEkbSgcpX+oOb1/v2OytUCi
gp+5I26NZleNOPaqQ59FvgRfTIhVf8x3f6/v1hku1K+PggzpCm8Sz0X41h3OryKBCOsMNR7DheKb
KXQ0YWBPOByUgwnSbW4VB9EY1008uCwq4RFRhvAkyLXjNI3RHr8MyAhqacK53FJTKi+uc/3qBc2e
zgzyEG4O7Qd5Db/hXlw5Q8KQ43foOiylK3oADFDPNCOLI2MJueQyuPsoFY7dv1sJZeGfo0C5/acZ
AH0O9w0D1xMwqXZFcMagfEAUEEHkU8iedB75CcB7+uElVR9wW/nM2s324JIjzyVMQLT5hpC16D/m
Sz6jyGJoA8IhEIEzir7jX0w7bwoTPQRk9gFRNUxTxoKC74dQCQm5kDD9A+NgZlEaj2AMIqFzLTbn
EaoEJtc/2YT/cCAdfFle/8mOrsrre86O7h5DYvYVoP8XuLN5QG+U6qPuDqdav5OSdWZLNmfQNhG7
gFFCUKHOkP8sYEtY40hmkDg9aQJw04gsJJtKmfXX/uodo2N25FW/wg/UQVr5XI1zwTsgQndLyPz2
u87PsWAokGuHCS7Q57Zi/zmml2CHt9EMc76zB3mA6e7vcyTu1t3a1Vd8hq7KrDvju3R0Od4hfr8q
V1wXKNZe0ZZL9ggf3JmP/CHWdAxcckVrdAC2YCKGZ/vg7AoIDdU9mwllruBPapAKim22E04KmNjg
O2kvi2O27a8+sjwoINy54hiji/8eqoO97D7REc7wUTlxHlE/5RFsHXUS4p8ONfO5xGCs+Yip9kIz
kZ8RZ8IE5k4wEunp0ghh8lsS0wewB6bxhPnPQKTy4uo5wYgH8D/iHsT0/Br/Nv0g1fontoDfkxxT
Xm384GTK6ODkj8iK5+TvoSRl4FQfrgPZwEKwwVuGzKoLGjADkivJL/KAGc2/49LzCRsISym8BJMu
B6sxOt5kGACscxpthNoQr4gKpzKS2kyh44PHCseTF8vE8baQueI1Ivg1LCQIz2dOrWv/g3wcEJq5
k9zzAx5Ob/vGClaehETL4/B3ZaqwTDPYF5DXBWhtrKoHA00oc9B2fboNcxBwGiNjrPEjnL9RjcHi
XyZXKGgHGN+78irf9bt1jz+cIF8MYevkvCNaMILKW75Y4DgPGAeAMip/YkBeDGi46+iU3Q9fuwvI
vnf/XHLywD6W7vyP0H/6CG7cdfnqr6zLIAjfj/DzUF5CMNTw7joYSzUDm2FzjffRtn+xN3EB6qXC
oA+O0bb7FNvvRwyr74fL376Yji0jNP1AKv7knx41u8LAio7pPuF5qmm2DfeCY4FL41ba4DJxoFbh
/jFcYDRypfkEj8ojoqQjawoLD24h1T9uOXKyYutc5LV3E7x5Nr7vmdvqsxmyeqHTOcFcXNb8KRvD
kg5hV7bjilZ7RrTNlc54wcrL2fUv85WB5AUJFqAM4tb3IBD6i28VHXTl7tXywpeyQ0EHz0hISLPU
jZ0tpAzLEZKINTV5VAZSk1TVl2pTLzxysxtKebVlwrnezMZCVkAPES3uSDfnUkuywyvrrZOWJg/T
jT5Jh7O8Z1s/9RdOJFhG0MhXrW43eaESSf1dlLRGO0hw5Lc3FjGYWTbXmuSQtMuig95Nzf0dBLRS
k1n8zeZUwKWfT2O3X1hkDdS6ss5JHE/yfCxXOAez+EZshC1PmDe4HKjLXNGv3zSGfW4769x4lETI
U5TSiGkXgy5bJY67jamU7cohlFkeZis7xgojsV59mB8HlfHrVwmuCyO7ykm67VYldXNqatOIyEyl
sA9VSZ+kjyrYrtvUrbcDZNm9iR07Gm2bVk7R4ZlC5lFnS/M4xnoClMSGJaHG4SwhhYzIqKlPZKIZ
W7i4ege1laYEVbpKecAJa6yiLw6hEadEEkX4sEmDX5rX87AYkPVtHwccHNSvtHLJhJON+KR32Tpo
g43EUWgQXqMMshG9hbQ6SwqmuSwt7colaDT3t821T0ELse/RnHFKMHe8gJGb2SuNf54Wa6kEBZK0
SY5Nbs6I0FLSBzYuTrmP3jsGihDpBUCKBr0XyrBBjctSgNtvF2JBAJLcxfPYn5f+mXpIbx9usokb
CHskreHsnc+jfgdD0+3chUp2wxelrUfAcgn6mrF69pX8IxcA39FTS56+Pi/UJQQvNn93okUbu1l0
1uaLGkNkKR1U2rRfFSrUyBncovaomajWqpsfXfXiXWsruXw2LHrFYGXZSxFiACm2NSe5+XCim4PO
NR2Hlgntc9ex0yTrZJCA8syJZy9K1AvNF+Rn/QUbTkHgMjSrLdskdOBQPff0bYtz5S7t+KhIZGCl
67I+SN+LRlEZo7XRKEKzdKahBP1ykpTaUypCx/aVfzcgl0n66Cuffd38aZAuRe1YxrYY1N/o3WlP
YpYEz7xPZ5z9FwnJVIqHygqDMhcAXam2aYqALW9HZaH8FKSMGGDIBKiXOyN4ERGdajIZDIBNp6wK
YHDgwVyMMN7WbOpXeEsdAR+RzE3AFRBDZUcSTcJXw0knoXdjZ8Ce5aZ0Dk45yR1e9A53s1ibRN7S
qlYxT5BXWAW6G9e6DQa3jgOmoX5S2IzaSdLehlCXP8Mgmg3YsjI04yqq+PSeK4/CWKnNK6XkrmSk
hflW6dgusr+kvvmQZcuVZMSjwHxpJdDmppF2CVTy1qUc3+vlu4uopcz7YHBvUnJS3D8rSkeldpUC
FUmti0T3RwuNqWI/eyp/Q2YbIsDKpGGDvLss8dirxgMFt3p2DsBfApebL9UClzohYCybDgZrp1n5
xqLXUWDT8P/Wu6aa5No2xkdDAZpvSAZHOOQdAu9AzGuZWvTzrmH0ZwseL2h23mkExLqnyAHj8HA9
0Z0JLlSdsK1u9VGr0WLCsEJaNPEs79aqMq/1P609OpwNETyE8rrv8LbyrZ9vGMw9/H8acya3qxSG
gOosIbaHX2eu4grmy1OdA16FlZWLXT4QH/5rweDlOOMkha08NKipqTwalppugue+1c/kHorKLsXZ
vb3qf5LxpuOii0PEXvX3Fk1dLx8H3op1IqOYvflouTAdJxibhBdrjikESirKGEopKiuIx3BDuYig
Nz5uB8U5wCeLNDV3ZVqLrt3SWaQ1J40jdeO0C6glbsJxt7wmk3LLTYH8U+tAeUTurW3vgDFXFVzD
YmmpMrsGVWfHjMJGi9SwZjUK/a3erCR/rOM/CB8V1rZP7SlHWBdHApvLJk2zcvSb0i5p0SXSQ9s2
1cVKFpo0haY5NXd0K3Sc3jki0cH8QYtJhhhQHG1ZdyJbnIE94ZgoN2d0IpyF+SL/ZYuA53XTO3W0
DO2jQSqvuMYttineVWo4XLHFQEsyCTCnba79dfmmJt45PFhg1f2x7Cd19OCyOclUHmIwAsiAvrLZ
2Na7H7yjYt+7iEvjhyFhgBq5L21V0DkdTKlEzBSviYNH7JV8o4scNcAtc5rTHMxR80yIjhAwVdxD
XoT7nEjMvZn70NBq8GdHVAZWQIbKaX6Kq8cAB9D8kDJ4dU4aUWCMSghy6bykloMjUdNFoSSHC50O
VeilxaOwT0yfK71g1pKvcc2lS21s+Qtxu5+jOUr1nQq/KV6TbxRhgdo8MO8iylzGOi6oAaK0oxbB
2HcjZZZm5WwAMPrN6C9IqPsb6yzp1SxKk7ndQEGLFbRy+BNtFHmhcMrWZnVnrjOJM621TdEyNzpI
I9ac2jT0xtgo5QX68cLc+mpyNtP4KncLycScQ682hiVsQDzKQkSPbDo27OedF/3p1L0g5hXL6don
aFxFCRU22jHVbgaUNw4uhHTvMLMpy3BRUuXapGNJ/d0is0JaC3Yhy4tbFPMY6xePet4ITz3di4FM
C4tDsOJOv3/QcI1ybirEnVDQu3aHXUJPcIb2M9ciA1rYPIPrVuPg40hihybTmyTUnJ93MPNYeCn1
X0Z8wxRGCtcxLuhAMlatTfGgXDfgoZypDbMhR0LnXkijMKsmBqC0nXR7F2RD4ZKgCfUwMIIvBJc2
NpkxmMCUZBiZJx8ZYLqDGIqD4pKgsmnNJSfwUmeCW5Y+suBMBFYx7t2XlXbTLkinpR4uBEcGSpUT
UMVg9VH55lzrY7ynENfJ+dR10qktd6u0VJemVW6kur/E0XcXQH2WVEjGaTDLtS/WWfLeD7y1GYQ3
p+o/QkRvRiufDLcq0Nnbv6fSTuhd0SHLkrl4WqlLFpLFHhxiRYCgPwMDF++7Dnt6jvKOSNdjRt9E
NvPZt/W3SvAF8KalRAcj07KpWpvwo6ncmKkJIQTkk0KX1UGOCNlRiV2wVZo2yrWw3zngrwFnwJly
FI1YbkP6kypVaI/ZTZyfB7DmBqiyG/PCYeunEw4PiMrTat8eLPKEmoVbbjNMIksU7+tYOg78T7sU
FqhdBP+SToAD7lwP6F7onwFbQ4dCmFjZpLgD0BLQ1ukLiPf4rJVw11qGT5DMBzbADAZo36VeTlpp
W3gPs96oDU5ozSkw6SK5c19f2uXeZbHm25y0vtrC6JaBNzVKAxaCuuzgtFjmxsmXjbuuagi0k5rW
WXatEA2KH518fW1bH9O8RD6XlUTOGILnUmmW5CZRqsXBVK7mqtn+VLQ2ehnqI1K0Qpx/rT3pVcOQ
RloXbxKLJoaCLjRIQT7xi6kNBG1vWZ0Au9OI3eqQR7pDaF8G0ixyAHHZr08hXHa6qyFcWdn7852V
We4t9wQY1RsAz3OTuE7BPN0P3JNMTCJmKGmYLRLlkCkMU+j21t43do52LEHOK39TOX+dhbYunH5R
sISjOFkYEaaeYxKTfKDDXp6AB8BlqNYDKvJw7CP3j4Xt6FQgd+FSwqDUXrTGjL57z+cyE2Phpq/e
wLNnVaNDYZUmDxhPt0mmjV2825pJFJBwbRO5qBXDUEPA3xfTjrTmemIYD7jMKfK1xsGK0KQ4qfH4
QhaTYFu7Ct2FLs170H9o1EmBQCWAjOosIRIHMNsB4NNmoXgApASmN7vAA+felp49DvKUEb2O7KkK
niJoU45bEZIlc0VaonGeEnhYq9FAE+2nLqbwXvj5JXTg/3AK6B54WkvbRHDTRnK4gRVtteS/jRv4
R6XJDhTN1cA9aQCXnUs0gdWObVpcbiluAi4y+jT/PoQfqbHmRWbh2gP7hw+r0XOtzJUES09KZ197
zJJPTBxyLTnbtOYvVCaj2RmglhLIM23AmBMzOiRLW8i0qGv8k+opGRihew36dxj9NhFJpj6FLI4v
NVvDqAGAD6rzgJpHtDjB7IoOily0UIJ5LtkISPUxsj/0e8oIb2Dpg+FeE0NhmPXwuPWdUm7gRyMD
0r0ZhWgsj4t8C1u1bv+6Fj6wemOdbcxVGCxhRlTBlM5B2JDOOnGNnxbWMSKl0PoJMpE15498coBJ
xcOPlAvJUXqIOMaJLl5/LAYXYG523g6F2JcAXxos5zyHGjY08qvJBK+RDq1tA5zX3GrGLGy2lbNi
D0Es2uszVaYTha2QvpbRh+juOc7nfgo8ALGnl8+NfAn9HbRv2Zq6ZTsJu4lb8kqaFYByyCFW6ZqZ
UuAXalnbno7zSUoIOl6q+bNHcpFR1WqcctVlD3UoN2g+tJ8vrSnHiVbBFzTdvdCRqKEnalW+sCv9
1ML90vWNIC5b32WfKk+9gRqpDfQNT0UF4x10k3Dkgjmcb8w2XAZsaolNppLnTvVk90Wz41BuOzoM
NxbavNgNcCY2jYilIydejoxfyZm5brPJipsbLtrvwiqtUUQ3o84rzs1UYI029AYvOH0qCgqt45BO
O61+2vGhrTh/jnXzZLt/dkKqNfVSIV2+KY1lmfjka4rxQuGaP5mOCQmk11iQJe5Ji/PttUX5JU0c
hrAn/4VJQd8OLwoZn5WAa+eV607Xl5UXPfVCO4WQH4UdaHNQd1rcTzXL+gsMykzLZGLXr87E1ZvI
hWAXSvWKdSMr6djJon+bjLLo8BMVSw0xguOPqhavVoVg5aAYOZk5/CrpEyTXdjiE3MhZ+0uweS+x
L2I54MH2gJUPUh0NLyMdx+2SzB+acRDMiNlEEYgum63rkm+CHYoQroCB3dH3omOd76ytvYW/bToG
4rsqO3mjrrspS+HCPkbzeIMXLaovc0Zvfcv4WpPtOnFn7gz3IDTlhJw52+oi/RJm1NK/HhkTTDRJ
3rIwDMpO3YU2AG8bRd/32QOlWCMC/SBo828hf1CMUDwgui5swkHh9HKMGho3zHCBBpDSAGtLR/LW
6i+aXsysRpoyIqgQPyecj9CS82DCEYlEX5rzF08EZ1Z9CoQIFeIZ4JPGJ3UUnVEabmE4hg+SfzBN
QEQnbJH+Nd4Y3eVrsOMYI8w2qVweMefc1z+UoNoXu/AAXASSxMfs5NA+wnHuYl3KXab9JJl4sAp1
m+jNe+INUQp5b14G7xotrPiKK0A9QJocvjBAIvTUYZz9Ez8FsIY4Zl/Yo8ngq20K+Z8QGScWRwc4
dO4fn6Eesh6DB6InFHy3CvYjIWyGuOv2L3+meLMMtO96x4vg1JC9faJpDrCcuHxi67egwQ3DeJSb
AlPBP5xrCiA06MRr5YKDu0i/HcQmegCILJBv9CDDo7WbjChgXazFdFI/f8h30/shOBWNYpafD0JC
qGA4tQL202GhCY6BKWK1t/0s2VagoTQEO+KqqR2yq4PBUEniLj4XQ/SQtKELWTSsY8JCXWw26I6M
+VhidCdhhTAqIROiUmiG9KyxQhDYIW1PUBQob/gSwCGRRhKdCYvbxLIMyEVL9tjRHq23cKFn/UlZ
9XP69/Nsl+2KE5F/KzC+fzdSxw4wPHyfGtZWTAIMJL5YYaUH/dJtqr319JcDPhPPIq+Fe68/I1jr
3xRQyA/UCVkQGWndpXnKl2zn3dULyCDwKWbocDruvAEa/dEx/rgPtgg+F/Ut/wfJHPmTsMkChXnV
QB2MNlrS4kdYhjhD/DtAUWi806KnkY0wWsaslb4E0BqgJeFu/U/0z1GHeYO47K0O0Yzdqw18mFPF
Xvln/akX8cnF4T8AwfqofuwXfWAJZWkoinIedIGhaQq4iqOQRywFCSkQWzAEp8AofzhoDKihaSDj
ghHc21N16DY5ql4IuR/UqGIX/Mhrhn7MQsVOwYWrT9kb+Vn0hh/3P6wKWoxE0f51QHuEWRmIp8rE
+Yuf3Z9IusLLGyYbJoKwM0SkJSsXFbZFhQ0QKn6R1UzHeUysErWAavmYHrpLj89njr2H9ceBojgN
/uht2reUr/sVulBgazi2LAdAWPxTPvKsTBeD1hj2O9RNzJt/S4nkIsHHIBL1GOwLbI0B60TgFvYM
mT/BJUhYmDZgsRiZjptgSoiuwBw4R+EjUgtbO7AR/4N51yF6dXdlE12dlT8truH5h7pkb1wNIC+k
qLP4UK9ok/gbRfhHaDdeFBMPbBpTGeuPsw7zLXkXJ1aV8oRHS7YrT9EbOmh24vr9uem0iIfRm0HG
eUdJBWbMCi6y8Vj4uEriFiBdoOYGda4FHimgokAaAi9o13+wYAzagQ0Jk1TGKOakHMhnwedH+xmA
mjEkGZjMI4Gog28gCPo34NxPeGYMcnQEOMStib4Sl0QTpl75v9kNTx108iA9+ZKduAIVFz7eRM82
mfCzTWmI3IGSBu/qzi+xhLzlncqZFaUGmNpg3Kdjj3sA0Em/Vf5RDUjq445moz0ChMJDEgmbmY0B
b0A1gcsIysLkWRAYhRyxxHIUzxMYoVfx4QUf6fHFup2VAg+cg4v5q3XCOOHKXEJGx7sFLHI/ztt6
ZzN8huCbfe98GLw14XlCRhZYMWl1T+n5hXARDPkd2t54BvP2efH37MqwAIoFdgJp5HXwIv53lHLe
SNhovPF6AOJa0B/gvvrFviLcs5ngbC93Z1e+pE37YlFI8atDpXYNcWUXMmnWr/Qh/W9txxJ2rI/F
ESTqbLxwS3oxFafdBz7ZPsb2kJYKBIhiVxLAxyKFpD8WgPSV/jHLlTajVfXxuY8xFjfuPtkqM2Tw
ZBF9p9GRu7vlL7MjrgUsRXTqHi488YJUtv8svgWWyCIFYo7Dm/nvExaszz9s0sWrKQDX9Y7+ArD2
LP6I+/D3hJQsNayA/CWRdjvMKHbEv83IrRlhMbEkLpBgJeHYaE/MCUTjlYyhv7vM+FnLOhoeYEJv
pF8yB6BBiK2LXYxy/A/ClmhDs1fyFTs7DWQEfhRE7EkkmzwR3ka7lMOJtvpuKj5Gd6T+q5zv5BuU
RydMbS/dM3lH7/Lk3RM+yjg5smw0T5En8M8psrmYNxFJ8GS5iRDr/ianim+Jo9N3492DXXORbuyC
gwtMHno8WPsh8yDwufqnsOeEO1Am7XfZtQuI02m5dYOd4++McO9JSzlYJhLq63t8TiB1V1urXsfp
IfYWhj/Buj7IZphYMXWtwRCJrwkyr6CVw+hboKWMiZ6d7wHo/N2rH2C/+KFdvx/mNjewvbIOhR+G
nX0oXiX/CfD7wbDjtjBESXkW/wCigfGKWYy0JV/T75uLmD3adDt/ja+HMFkrrgW2g+bYWXmvZKYf
oZWtkhkRlCvt4JxMTAnrmUAsyyt5dtgIu2dMCq+gv+d6Fp8dUvHaf971zs7eALZ+mHfwMZlycN1g
KLADwnplsZHEVGVGpGdWG4gPykt5xWwpiNi/Akjn9YkfMDlaAXDyE0FdEDOA/2C8nAcf9Sy92NCu
GRa71ZmZDveAf6MBKIPhIqMXTwPa6T+0ZbpnxF2hVJ+7zWAosn+bzeBSHYpdzWgQg+fN1pG85Wfx
BkRtoDY9VTay5sCdti7RHaMl8v1oTDJRuIwAPdoLLL768NLgd+CLDzK+s3YA0jhnND/JiyWVt66j
ezZ/gKh5IAXmh4N/mmAoHSwoGNHxYC1115gwZD818wzCEdeKI4ywx5d36Iow2VoarGDltbhqJreY
581eLF88yhdPjM8EcA1nKK4viw5kHw5NoMgsPPhacQi5izl8YOUpWHlK2oeIark3HzD0wQqnOK70
TXvwf+0epwLzjAuifNQexsM6xli6D7Yiug7PCP5DE7Nudvqp2SFnO+GxchAgvbpzz+hfeZGEy62h
9l9DPlpzOpRTlGoA5mIB8rZkTa39RfwQzKx6CwXgkC8oII72K31oL0HqiI6EfCxQOi4aQhRYir7c
WsYBD9rMjGSoG3uoamcMsNga8011CU7spMxX45ewWc7BzF6WBcqJGt+5Pyqc94Q7e2kxOvM5i3LZ
D777Qy7T3fpL3inuZ1AWeCZOUdDlFs3Tu4sTYASzWCGkSzk1j+AXqKjBWu/s/cqffI9+hxOljxW5
u8wPzh9LiHmjZP73l9mP7V//EHJASRFTEPvd4iuGLwXjtznbL4iYKuQ2cDloBcaLiEwGBmMVDumW
JfQfL4PThf9horA9sM5COuAHj3z9XfNbXCAx8jTC72DVsJ6K7jo8dDKrsIXFE+pH2mCOt+5f8Vmw
CNxFL/ZEBL8CUTupB3XdH7u9hpuati1v1BE4zgTzgNLxpu/No/usb+YWZdmFtwVASOxtdUmf5i8n
5F/lZu05FfUoBx/upbgJ1zbtKO+No3+Bn+7Ng1W18FbdwV7hzr5T19LSW2W/7kX8Wrc3T9JpsPle
y3WxTicRbbyf/KpuvgtiV5cGFlQ0QD/luqbHxT1n2+SUz1wo2QiG6YuOhHOGmAaiUtrY3RPN80PN
xLYAb45SjLKS+rInwZogQI7FvigB2UICln0Bvz3rbb1FP3j7Z2BszCqGGAstzS/AFM6zW5YduuwQ
d7juHOrYAPNzfmaRhbkTcj9GrTCyEStYfeVITxkJZwv+NNQMCB/aNdmyQEe/FRV5tMPu7CK2sH/n
NOEybO2/f/mfbPyI+ho8Eyu0G/CiN9eODmvaY7CGMkt9B8Pepd1DNO0vqjreIywpIVXgjKyJ8g1r
IrJ9KeXor+asdBCyf9VFx+E6GuJxBEULCzUIexilwcMlCkl+fDPCgobZvwd5uDlWRVhSUihTHz/4
4yCBOd/AoAzzNXxPEdBzNnbH/4fNOw+ekxOx7Y55YLiG1w5Hc07ycPTyJ0G8mD7gg4a/8pMTtyrO
69hsQDBGYcN5HgKfTl9c6ChFgauy49vL4NYeZY4pFCQUJxRyzac6s5hyK6hAcOWFOUkdAuQMHsWD
MwlbHUQYGFV4KxJ+08P4z0YwTDjeClUkcyWbUCxyhuWIyC3kIzeIeop7xubocOoS8+dBKUgcJNZ+
F/VSrqpLNv9eTIZ2emEZCU7OHgfoG7vCv6HDWMpO5O+c3MP34u3ip3IjB4pLz1LjH2SMEk3OF/pf
9TTptkDfpqKnzuCK8eB3/i9mqPexAOH941UC153bBI+eIr/QaPEPGco00nDUFLYmmQ3BCwbxkJvP
pMw7cZe4HSm1Pgf+v5FPXdXRVYh28lM5JXdhJibQDITbMK1qsidU1OgvKFc0qsRqg5ALlhhDDBo5
XA8FEiKbaPvGY6p9UyJm/Gt6qm+CAi6DJ2zFngbXrw7PTf14v+1R/zgX1NYH5cTqCcl7lRDWJFFo
UUev0g2h04uA01f1/D6rS72yf0XKd0azCG+Vl3FARH5y191d3UG1Ovtr92xzaGChq5fxOV0HR+4c
8Z47Vi78+HfwTuZsGqTg+B//PIC3KTYXnuIs6ilpU17hw9xdnKadk3PKrgAXnEzEz6NXdh3sxHdx
fY2uoD9LmeRL64TUDLlZdu3u3V3eseEKhyM2YH6D+En1TbXSH/QR36VKECbMbGl35y123cEOJ9k7
R3USh+2DtRN1hM5TCvW+vOPpqOelTXBs1rQYRINgKbaNcNmfdEZX8CZADQfNW/OEG528DdoO7N53
SKlQPmTBEBXELDxJWlF9U4YHIz7A0mN8gwkkeMMB2uEG/i8tgsWJGcJMgJ3GXNhyXjeuxVE9F3fr
M6AJUW0Kqu8M0/9QBPsIm8hd8U52AdUM3Ga6Abii9Ch98kNG2ITY20SnxOCQCC3MfwTH4AhP9hRd
vVe5cFfqVt+iH4ie6FWTZ3kJT2huYZxHzwrp3A8/KtEGsu0WuMHShDeGUC83ypVpJjY7/QMcBM1W
b4XnacU+CpKCDgtaLW9c0GyBCyoxGL1fhl35rk8G9bn/I1+SN9Y8Gxjm7+xuXQT5MmXfZ0BzBuBt
J9t4keOBA9+NCYVT6b/lh8aC2KKYeFTxrGPWg6WTvQrFEDOO7Qk0nMYCiyHz6o9f62/0h1lSI6oN
XJ7ZSOhTREPCLugT0KbLBHyOx/64umi3+OnBG7fFFGYLZA3kwezmsMHKF7wtFg1KcHpMNRoRtG4/
+hAVdl8u82xS2MJLh04ikreCtc2hzzHk1MaGAqmJT1R9RJOrzad9DrAyQkPgURfUY8xYeoUECxHQ
gGvZmkPzlzaO90upwINKgJsnjqT//N2NF41OCgI8RflaF/Ub+xjDqX5xOsNVnEHPSgit9hWeW06D
HArpvw0Y/xwK33zl7zFYwJWVGyoWo+K3P7ZbeaOdwCbLe3foDupB30gn74MLAzRFShWaP9cywH7v
J18acJXfyl2580nNIQZjq5NK1fjv/CG99QP8L/XAr2LcyjPKDx3uFD0CTib0Aij7uRKsMQ1WXcP4
Bb08pxDiBQf0vCGvDHNBZv9Bt2hznKGEYOSwC0Oz59Te42Qy0yhiyDHgr/DExg+7HhubBEDnzwK8
UMnB02h+/nCU+OJg2vygwfSxKxpWmLSjvkI+SO3LGP/lkGGwDKP8oAfWYXsgCOyMJeFQiqILmAfS
OipuMq4VZHgjHddDlnH60iLmiryRhk3yP5rOa7dxZIuiX0SAObxaVM6Sbdl6ISS3xZwzv/6u8uBi
hJ4OsgJZ4dQ+OwSzv2EW28BHYidkrFAesmMzlk7qKzjJL+g38guPKrjuDD4V3dSDlAIA4fQln/2X
vleuxZf3kb/UJR3ek7bWLwKXd3bGu3/LvtS9ujT30S5Y53P7MK7kW3SWt/I2vo7bcSudwqN8k07i
v2Kf/WZ7aU1S4co72AfvEH1Qb1GCGd/lzXmnOoxv4dP8UK7y3QDYOxdf5n6gtPDO5P4xzdDILstH
sxMpANOX/8D4cxTXy3+V4xodwfTPxhsGgw2kAQjdATsdlxEgpAD5M7+12/hvtNB6ZxQM38a/Bt0T
ezSSjsadiI8jiYIbzSL3DEAdsTjhvARz9yppb8myvnFvFeKP8PRgvGaMDx/M5btljHFYelIx+j8w
rJRffufBvCY/s5mZNySh9m34VX47lpt7Sev04nxCf9vaN6g+FT0XPMTYJZ/NL39u4UtvJoRBb8Xd
e6I0ot+a3PVnihEbVcTfQyU1ASCswWPsjaI1f9qX/JnepB3l7UK+pFv/Kd+tnbPKV9VC30N0Wat7
OAdbLKp22jpfWbt8rqzpKDuriTtaboN9fUuWxnfwYa3rrcpLjEBmq45DHmqFVf6seQ8xD4AiL97F
v0a/xe+4So/5dfqwb/Qm780+OjdspCc+WkVO6DO6J78OqvK3HuPgV/2i/mB01Z/cxpJq3hAWtdQq
zpFqjaHJgsfoFLU9fcRXszPIv8IHxx4caYfrwmCyYttoyCBeVWjkHTYHdjHdrDdOqq75NoHz1iQ4
XsdYzONhAXOIarboVnEGBsl7df3Czx9p8Sg0zpf5QgmRJbpmq+xak6WHU9BQc+ciD2UuYrTCK5aF
kpGeWa4tu1uPOvHpmnbqFf9gjf5u9FHmIdbuhJeUzG70nrDNgO9QO3fZfbQ1KN7zjPxLQV5W23CX
l8N3WQLExw1E2unNmW6FlW7LPkVmi8iyMPDLwLVTr3+G2D4Xk3rQEWhZHTLRVNpIMnhFOi8p7nQ0
VmE8fiBGBM8o4ERLeJtHzqyzgjW8oROsM7DLxyicbOt6owiFBjFz4vvYA9g93rz5ya8OKhx6vaG4
ZR/ApXdmsejm2jKbaPnYnHZkAg0qb1+E1imVJWClah3o6bbSnJMeFbsc8yWqBL4F3jPzNF1hGhJy
TO9xyJhDZjKcD7P69JHYqY0pIIHYijnb4Cuercx8YUr9R+KRHtXZNB5amMhg32V09vNmlYHUcxBq
FUEpQmgDeTNLzRt+wVde5FVElIr0KdUOF4vgIccEVasRwWZg4KO6VO105nRcSyVc53w0p8e24W7i
oRljzmqaWC+U2Ty3x4Vm/JpA1ZGzimU8U5NkW8FmrHrvGBQeq7m/nYYUTgSpx/WxsOpzP9ikuaGV
S7p9HKU7Z0QYlSdb7vRapS/l4OszIjizg3GpVPFmpK76C+Mt020bEUNsfCok0kWaq1dYP1C+OCDI
DYWINxL+yyiDSL5wUJoL6V6OlB7PBZA4aBq6ClO4hXk9LWU6+d6on+thblUajNR0GdE2MENEsAa4
taQt+wCjbNOke4N21INq0IaYDf/rczBV/G7NKFuoUz8rLXxLEN9nraDBDjTP2U/1hO9h7EbJX5pq
8eAll8NIJ23KhxUSUtvk7J726xwvyqrEs7jt3K5J5ra8jsHUVSwdS61992tlXube3AYuKbyDaW+t
kNRgX1u3fM3hqSfSW9H1my4EmJ+C7MOvNPwRh191xKkxoaKPqLIkkEJUzCzHngzZBj5u1aiLssBI
bGTX4YhisEY2aBFbehJehOPC9Ml1GfRPMdbBatHqajjh9sQVxUa3ijjpOBnECuYVi/fQfJnSNTOO
inrSra1efQ7muqSe4biHiRBQiJ9+R6hRyB6kA7+nM5B4kCRpuq+Aq0I2oBoGP/4iN4d02/AwyPNR
vwz1TsFksFn65r9B/7YgyzpXb9F4+lsAA0f29qazEU5V2cHz1oV+LPv3liEYIIFD1t5jR5LpH9r0
T84ucXU39auQ7BNgiPkNfnehssBb3aq3mjCA7KjzINOr27j7NvNLiTPoSg3+gTNgFRSskOoO0bvO
uVFJcPWBVhpwVCOVNGqZjgvSApg7dciqCZYzLCkHfdK5zENFbFa2I3ci50zbI3PtWNvl55Aj/K+Z
+hw9BLeimOf1hxVwzuCYWeV0Q5wBBtxOCS/9IEIt8O/R2TUhQTTWAv953dq11jwyECi+W+ExDPDG
XmNQzwhp6jXU26hZY3UT0vbqukMG+7HT1325HtOjgsekfO4txuNq1A4Sppn2ztIeanTSh6+gfOYt
n7FFSAR6lNBVDz/GiOilbUdzsXzPp2MOrbJZBMNWK1dTTR1WYAERX+R0FRVfmLD14TanxWZtIvj2
4YKze2OeK/mRyho+uBG21tLOxD50nIUS1cucvijjs4criAWHd+B4Q8yeDEaNJIgYEBiYBGqOrEXW
oqPllL1ilPrZ0sESnpxCLM9ARfxl7h3Y1bJ2GThLM9kEmMh6CxneLwkqI9y8EWiBaqjbTCGqGMvt
NGhFByW8y/LGCecqNMJ2ib+s3bqkYYP++liZiu5bv0idrZUuOh3GzLnsLnKzqMx1Nn2Snm13uxTI
OVxO8belORiHbrG8SUSXI/ySB1Znzh9zLT2HCYyD6KNFzQMrMPHwEZRQkqBT5PxTw3ubPhqC3HSL
ojMSrlI2R/5StJK5oBRK9CO8f0HyhZGXod/l7gghO4x+feNagJ9CpehiAJVwYYfQK5d9966NT5Lm
zHUz7BoqhhAouZ93SICGHx1zl+5YmfsCJ3bHbf7l/pGl0DY5YIJItcqPVcEEAGzwSKZH7UkyZ55d
fPPkyOys33g1Se0BprCObmGKze0okQtUKXN5aL5Jp2Ye1Z+izjC1f0WJ9C959DSDDYU9ptWvGYNc
I4REMSy8fTmVTP+C0D8YcbeUrPDgqNK5yeJjH3Yu6xmIVQFu1p3sZFo6iTXvAZUrG0t7Oj1YOSoE
b6Hdz1NYJV9Bj9uMhNJHIcF9tNJNUJ1NKpxM8a8JQeHJu6GU+1jzN00ZscJEcycJWZ8S69Mammuf
IilMEbs9LBNuYZVdR44SSF9WudLANNefMcNDothMO3LoI3Cgy6hEGzlIboNXrfQs2ZbsGoOMc7pM
gUpYtE82U5BtugHCmmYtgzBetJ7ptra5i1PK4i7fJA4WPPA42rj4yNovB/aLL+Fjm4J/Z8oiLJJV
CgktKdF0EEJp6cNe7uv9SL5q0U6rggyftsAiIV8VrfdZWNayHss5xcFcs0StwzBoQzcraRpW4cbR
cAqDNie/EkarRomeOt4izMMPWa8g85V4RIZurQDqjYCMreQtdXp0wkEe96W+f89NFW8RVByehkuu
vnJgXkUy5sjCyrs4lDDQmgGjy7A/icjMViEyMNvWfbW3qPUKyNdobSoK/SlHFde363SET48Gxw9M
11fluaX2pzaM51puYqVfaGcVvwsfSKhjeY+bEPTAmM5laBGCYN0soliioVyroJ8yhhF6wVG2b9Dk
JwtfrrZhX2yhuoFzmZ68xg5nIyX23ozHYz0pyw7Dgzpdy110lGwamXGO2yLJ4grHUNv6boFYlXGt
SCEM5JssQ9uaUEzSaFYnlBWycVTHeZfkLwszisTmsBfguI6o1nFrK9/bvQgjo3ozpn0TqydPqQ4m
+8lktQdUQXMEbU05EwWszQEdyxg540axOMg53u31q/Drd8lU5uaIaiIs3LAudr0kL53poDUhSbDo
aaJwbVnjqanDpS9rc6nNlo35r2vy42Cn+96ArgQfeMLhS+kOei4tMy86Fj3aNQ3zqMLeZNK0Ggxl
V+HVZnsgZL2M1VmB5RycombtH0pc4qwBD0yVtDOQaGmYUNYdLTi+FDLLooI+UWJgF7LB6D3hCrA6
lH5VTfq2lvu9NA37pvD3YcOSpia/RTSxEQ0HFG7z2NTXmlqtGaCbEjWcBRLdj9nRiKdDP1bLztHO
tkQrQYtfTsJBSMKULT50k3GI2moX5wiozHMujfACgB/lmmwBKdpUPaOoHhZjPf3T2gH7NHsDAM/M
6JzyYNfGpk4irpEDKVC6xH609JppPprjSoNL3kCbLjNKDT68U1HxK/5c04NlXSN57PU9DqSrwYp3
4rKHhvqOI0qnD1fEVotuAKxosQxsU2HT4FpFdFfMeVASHhn908d2Hk+wp7plN+E6RFle/7O0lQFA
FC7iYF1xqolBz/FUq7zCFet/BkPDaH89hCwGRAv5JBEsou8DdBrR1ojerQLUw2/R4rNSGfchd7Xs
YMisQWcisDryJxClYebkIW1gkyV1ABj/vcRsBqm7pb08zprFu+0cAihgoDHNDbMtziSVDaifXWVu
iBZi7VHuGjqRAc4mc21cj/ki5KREH87DtVKGNjx/8wm8InDHYxIdJ285JvMSsM4M1nW4z+QDGr44
22ZgUEsWTtxdvXDTyQdP2Vcwhm1Xtr+m9MNmiAzrXtuP6VU1aa8cuuRoVqhJ1mZ8Ss2Trqz8epGa
26jdYHJaTYte33j6gXYB/n4lPkLhsUoc1qtVrQLkeZ8WWqqeyTPGP5l9t/MnnM+KE1c8kGuwNgd0
BwR3/8i0z2Gzycq2IACTNUzDfGiDCWVQrgaugAQmhWuL5u0SAo1StEff9vRV0x5q84c06rMckdoA
3I37Kr/Whyb50qprl56ZHzb7HPYvBr59wt9MszYpAhZcnFM6Fm25jsytVfwozqmlbWGgr0SKhghd
ehnDP6aRAY8rwVzIoB5zemTbxrVNnmRBO2ASKdVLQQAWnMbM/2rqnym9WjbWOD+cLFKsICSsIqK7
Q3ehy08Vjn8YKlJkeHDxmmA/Gv/q7mvQNoVGOjQ+JXJJyMU85gDqsAbhynXXxmPgJW4SnJ1aOBOp
XJZorZXs43wt3Cpqz/UFxkO7Kscs15EfA4wBQz7H8b/Eg0Owa/uVMbBZQvnHW7Iw6aBADigwZMWz
rt1Tr/r+Ws7mTTlXoK5KB1UWWiQGTWZtSKrBx12m92YdyuHDih8S+rkWjCpMT54xzKRwdE312+de
psnWKaZLGcngBKQgKPPUf8WJtNSy5EP3ppPcW9d0cna9by7awtuL/0tmvW0sEqOtTy/RNxFzzMKO
yLSskxeQM5QuJLw/xPwvE6wWOqyy/QjB27SQECFkmuN2aTKPpggxNdISeLrWpmuttRdhzBUDJLM7
pEq16ppxLT5Oqro2btUj/FlPND3ZLiyvWMs6URfjK+vrRVll6Mp2lfFpwSouHWNRsRYnEvaQMmdl
je23699N3bs0sbyUUKMAUOapcXaq/r0xIO/HHyEu2G1E9Jn1lof6V7VqGumr6uJvO/NPiU3XHA6o
H6RzBChs7yDa0hyrqFTda9NiAP314NUEDQqC6IKMW9glyOmpplMu7XLCKVuA9E7aF8CMoNoD0k0Z
FdjeccDEgQ/i90xbQbAxi4UJiCOvx2jNcugzjxS/4UxzCShFvPRaAewqU7mdQGf7TMKisdzh+jNX
Q5YGnAsSedeM0cXgHAXffJbn9i00Rzyn2qXNiVYarPWQGW7sUeVDApBaey8DVpVRvAmMZKURtpg0
2Z8+8UPWrg5Gq3hdSSwtjUTMRnFIlICUz6Y+Rtgmqvm09kR9hIbV4mOyweNztog5Jysm7AppUxrv
qcg/COad/VQHegdJfB9Lb6HZykz2e1SxdFlDYxeP1vvUOYsyqNdg0dNRvav74if5Go7qXr4Pp3Ep
bbvv+Faugn2w1y/tirphheRsXi2QL/D/iL+3L9I23VKJ1ht9Dxi1Ni/RB8gwhLSrdxFAvn4Aruea
asTGvTmn+Jpssrk2txcM8XVxsRf5Il6k1/gYAzyCHV84Zs3P0kJbS9vxTPf+TKO43YQ3a6f9E7jv
JX2GYL07/ybfxQfuobXA8iNyD7KgNwP0BU7AQYZJD+IPtD/hZK3MY88d8kWXL0ZkuzpBZvO6YFTM
DMiA/WxM3zRN8BgK3dWMGchyb6HBFv0DzuyRRIf8LQfaJ2u+W4n+AXO3XNrBQmtcoGX6FMDMGoyc
BrmOC+qsj67ExEYtkSEtndm80b+KjEp6oRElqgtAy06Qov4dFvh5AzTgKBq+gC/woBHNol70YqGT
QkABXfXu2juwLS/Gxweo5stJvC0MHww9BKNnNvHiHHXADLEjY5XEQYc34wvyY903f2Zs48HOG3Gy
I+MCKYP4DWxn+iOsOEDp6XNgJllA9d7Df9EZpifM0KJJQTOCJzc/I1gQOeA481mcBXH1nXkVdaJb
RC5eCibiGIsVVNzuAlIS8Hs0431aoD8oxOE8xbGWE2QlrojxbwDermeg8QHMLPpW/WzVk1INSQLa
MKQ06Nt/cHyHtTaYPsj+HQiTC6feRXuHU/2b8v3XKeJq6LzTkz4PAAgFTYScECUUTNIIrTIfZkbf
gE/132XgpiI9o4kTY8hD3KTCLMGR6C2mQRLMAK6ynrRJ0TViyDKSUoAksnUUJANvuM8m+luGWgWf
OxqqwAS5m08Ic2cIz4J4DoxORwkLPtB7/rWE/SxKQ9GAorXAa/K1eTWfMPtMfFSwrYxngoAj+waa
C0ReIfwM+BLoRC3ExjPuEGwH1FT43sFcFKOtIaUC3JcIHfLBJKgIbqRwpEBP/sbgpo4g044LhluI
9Faz6+CDiP6DtCcGvktqGh/IiOYGt62bD9HS5O97NA6oZOd8Wy7i1Lh8RP7I+/E3vBKTCTNvNXcN
poUiumUcfWihcFG4IqSN8ZcaF47X7+YWDBzieGBRcM6M51I31+Aym+JfudUa/0r5SBsas5i/BlsE
NYnlgcvksVi64d9k5Yoz1LmLfH7GGROHpg6jirkouobJF1dtpLintZW4CPX1O8wUWgUtlgUNvTnX
MedjRfIPhcCMpYEZTvcPdze+awz7vZ5Vult18xbu9ejimydprpEtMot0W7dknkV4os5ZO3qb0n3r
dCsaSVw/5jx4gWxjzbwUbUFpFcQIT/eZuohYNqXV2B4cdFsGp6BljZ7YQNfgpsGC6cMHC0TQPFj9
vPlyFPTgeG6vqmSRYLIsLXRlEzoHHX29vKyzbTrOeQIBc5a99Fh4bQrUZWYADLvQkUD6im9VEJEF
iTyajxnjljLXZU+nHKOiFm2UB+4GaGY0wFLcf2GKgMjUc3qNWAIn1TomSqaat4kbIncRw39Ryzih
Er8BnkEbcubhyEAaTTXPdII+BMGHj4SpJnwdzV7a1aK0Z1g8wPTiNaGUwJ9SmaQ0sEfBhIdFhSKE
lJ48del/jy/6njwXkAuhDXopnLqkKwsdvBOal4hsaBXxK1Hj/+Bdjfo3R7P6zmk1v5dnYVtj3cYP
QvJg2QYnb5+/WMwCZMesVTSbPmmN8i3SFxQoGp3+g7t6hf8P1x9rCNQCAZ0AuiR0mQJk2EKEr3Ah
NYzDFxEH3NodPJZHl/IDuwQ82dt4TQYAmeckYWIng1mpwAJTQXhAeOrLoJgz2gTCGY4G2jRDxJKz
uAzMAha7txgQ60ieCQUtPRLgVJWQXO6ONyNHQRX5M5vK2lgwkbA4VudpscB4oxw3/ApSHGDFLmGH
yCWeh8Gmted0tizuLBpXOC5UNiyIrK6AFGQCCDUjx4mZPKG1EOlJTrOh9OJWccMGbtUZH2irWSoR
HstLD+BDWfYRcTELHuh1HMXFCAHwCpTHfHGVcmosWucslL5wv8Oq4I/dBmTZwgJiXYUhcNOeUAQg
BEksc6xxTCoSZ5iY/kykGcDTIHI2+bF/Ob1Oa/kXggVfAF4uZzwkAP6d0funHbDgYP4xDnhVHvnd
wF4bZ/eciDkDxyQ1nmdXiJp/VOaZ9bSe8FSQJ9/4LIqgwDPiUWkD1sL2hcHyR+fgycoN1gLAjH/n
7XLBmocaj/YKenU8C45/NOESCinxQx85nKCY3HmD73vB3WttQxkKjiXGTThmnfG4XqJPgc1eCqLo
vjoWEOhT6PJYL31wGYprurFu/QcuTPP37Kjdpq0nqLun5sb/QfPu0xZ3phV0QNJiYTuzXZ9gRpBo
D4EMDobIFU5htvK0FaYE0GxK/LmEw1lxjTfEiu1xNCBI1llgfyWsLLZ4Lq3CDRjsstwP2xJdQgyr
c7gNWwnqNMfJlf/LibIALf/l7RALQOVsf/mw1o0sHPyxCsEszM/W01hVV23bXMWXM7AfFt8mObZL
4T9FbhyffMKOLTlCEoIRjeEUrOjr9BxuXMg/k7zw7t/LD7IDoZqzbQoVBcgHx9/8l4YLxB1BPkJo
UBzzjRAXoIO6dGh/5E9hCQd3eq3t5H0Ob9eBipsdxWUS7wJH9Uwi4yo4CpqUuE0l35J/wfgqPEOl
zP+I3eJex3cGybMX3y/n2yFv+C+aOTwzJnhnANpjcSzvwU93ndbTe3FCWvSnjsFY7I/XGSKT2srz
kPYPVcan/CgvKhjjRX1gmQhtb4IVOgqlAIK7kt6M+obT+aS6cLHg/MMKjXSxXLDUaF+wLSAlchZR
zxRSHtftiwLM3LNlwR4aflgtux8Wr+aHPyqU4ZQiijBPLH5gSfAsCbOaP3ojhEoqd/vOT5QVdeNb
/KIoox/d/HQ/8SevzqP56r7IsNmxfkPaoJu4odXMqXkzbtLP8FC+RIra8JWsA+JmtUWIttJbRu8h
eZXVLnqPD8k7RMOZEJ2FmJPQ7RPmlHT8+JUUYFhdyT+WRNZS50fwoRAy0Wd74eFnJAv0lCLCgqKV
/QX4iBWTJYPtQHX11NXZI1icTLFE8mDRhK8WaW82GAVQSegWIabo8JfciYBzVehIWWdJLesnZAvE
jc8ahRoUOy83tvBGF+tfQlH5dG4sPERCirQJRXghYm5fDgDaFEjCz5LTOaxEA0gXjgBEHFzBGtyj
OeAvM7x9giXxAJAVldod6ciYuMaDjok1XiWp6e+3IcpPyh36/wip0I7wzSosSUkVmnFzpx/oX9TK
3A1BHGbvKxCIApy6sFr5Dc+Co0oJz9IKqsbOll6gcskP9hCEvVBV8fp0+z+DRlxQCDEkrJDmDitW
3LqcMSGqwuOTnv2BK0aGds5Oms1HWG42F0nXjDn0O5niUNQNlEahd6vSR1EnuNlPdLbzn8axlt7Q
znxL/6eo6a8Xevtx7DaxHJzztN/mZb5KkmBf5jF5QRBULLQW6rDMlRAPwEVW6QuvJZugqz4tbqhc
9Wclrx4xphG9fw1Bnw0VwmBYkNEKvbpMKetGzpW9zCfr4v7HH9dxmhA3Wy+1NtsXOg5wUXOSJBUJ
tL3IWrRFGV4JfMZcN98jfKgoq9EvwB54JloMgx2uITVJBWtNk3Vgu1U4riwd03nYwMvuWVQI72lX
2fpFanG3Cj6IdCoD+srJ3RsWubNO+yWUgAquwEhoGD2pL7t7V6Vg442AH8CyEIuGn1b6zaclyDP+
LpPI5PhKOjx/2hDDGY5/FAymRq9P1UleUVbiIul2TsNYXsC5o4O0lQZl7REBpOWYzAcJ5kuzVMcM
Jhq/Gkn9DmlKhpP/PfHBFRiRRu/Gfk4gTuwmzvfEQaLiJpBzDHifLDXszrmsCyHijgvlpBqYVFPh
JBcrLLemr5+02toHSXQagQSLXL6oinkxgUJ9zGpqZ6bb0rYnO06xHwOd6LE3jgmqfKmftilOvTGt
hKLXPjotOCdpwQjmjGBF3iYxfqMfKC+groJLKnimgH+Y2uK7RHXD7MCEDxk1s0EUUMzkQtQIVJv1
XdAGMZH8413DqbSe8FBYdlmNf9EzwULA/JCtn9nMwQH7IVgqv0KHA0kHUrXyrH8RZwilGEJDXiUW
BQJbO0maTA+4LGzclB48GztcKNsw5XUoBIawLDWst+KJhBVqIsKm5Mej4gIbfrPUN6plhi5WSRZt
cJHpNEOOlV6odFil4M2xjI8lhiFkHc27gDhrApe53+6fstSnT6rNtMC1NOiXYmlnmRsRdNiv8RPN
KKUkOwHbANuD/slVkH+VP30jqgMObbmQFU7PBB8Ow6VagZDrPEe0Hv29+ccU4cqpj+5EGCTeodh5
Qj4v8fjE55dztCix2J8x9qNyYiFgG6Mw4iJzbYwnRZPY6dgwuFKYvQmnYK70BQkfYpS7JGozKqL4
Xv7yYlQxH2C+R+QJFwUdXX3oTuUm3sJ8wXNTu1FdDTye063ed1eiBdA/+WfER+/ZDUFPSJVCEO3e
PlXb6El00nd/Ajz+01rylD9hkX1SuAmw7iyezoKE7JGyBytQOPKgFaLWo1SjJIB1EH9g5wpI8Ouh
HIJ+kH6I24vJi0ijbz8Qbt0oG6iIePDzdOuht0qWGCb8Hp0mrwTbFbMpHdHXDTZHcUtu9j/5mw8b
NG+X8dv8Z4jqKhZv6g9/5qTY+XEmZ/f4s04lB+vJJacu5DPB6A91oSPj9ehget/8NT/Fzw5PqjT6
TziP0VeAD549hdQS7QtfiS/m34lR96lDlKfzLM/jofjGYO0X698/RRd3RaznA88rhcSGLct5iony
pGLlRvKPXHveig9BmRj+pr9cCv7A7fjbDsT9tW6EO+3LM5605+CafnRP3pHGR8Sn655QfcVHhPtB
/UKhgcqNwcK86n+ZgBwVxl/tyVu1nJ1UtEbqR3+xH/ZnfSm+m38cVih4mlN70UJo4W/40NzQFhXH
dEXxQzm7KX8HNFS8ck11m25YHj4YNh+Uok8NCTLJVPDrrhIy2OKmCR2ZdOG64a/PRL3yQQc0nP4Z
TRvmyUx4jKYZDl86qrn+0L1XJ86WhPlCX79wzIDjvs4pagskW8GV8cDVJdS43GvYQ+BAeiA5e6e9
A+GA/jmQsO7hC34tCAEoF2CRvjc5GE4/3h1yoH02voSawqbE+qHt41AO8LeJm7NH13MYt1qC/p9w
NLeqXGjZ7O72KFYEiiCEPmjNobYXJ4oRJnctTkXZN8UR6gZsZSGfs4fDZ+Z61hf+OfvHQsJOz6ET
HQ28W4pAeH39CyY3K2VNxTu9V/8QAvJkZj/C+of5ogP3qh/6q3jn3NU/OHuymyUn6QcLDj4LdHJq
hpf2RZf3nSLsm7vFm3ZXIThiCeUmmZ+I6IkgfFO+ICN9gJ5eum/5IoXCZwlQizaocrXvlI7IQ/hM
/oNUxi9eNkKFBVOZpcue8abmizf9E8oDPY6v/kUiJrQIuBbxI3xwtSh6uFrSj4Ual5XWv9cfGmUY
q1J4Hrbm94CelxMwlG0gpR4k841fDWQZl78JwxDtngiTUeyJH6w/lBWei9t6jxwH3TAGMN8dbros
gsxzRg8nZ+Y2SMfNezffM+QWTMGOVWBF4HHH8kP/65FtzbW9o/uwVQ4sRcylX7x9uUYMnQ8FAVVy
1W5i6JQXBBOfqPdR/7Ir0A4JSF/ABEIQ7U1o9uaLnc4Tqn90ev/Ki/1ZMfrDzbCl/YgwhNFtvZkn
XxymUERCk7oQq3Vr9zUHsGmVHDFyQvQcnxms235PdBUGJRwVEDVx4Rh+HMfzF7egF7UjWgIkV/Q9
ucK028pP5QcJD/8K24UnAARTWiK58l/5qgcC/K4gNYEY9mC6Dg1WwdrtZUFSlrn8HG5Y6zn4fvTP
5ONVszpx9sJH4A+9Q+dGyirQts9uik4d0IKfnwQAjF8NvWVxEmFmgA8VmuCfA9Hwkf8zVp9aOnyA
N60tzEV4oDkDLjXp22Hgzhrm4q+A0To/ABMYMQT4D8A9D6mZ2Xcgmf847QBIGWIzR/wjxbIw6mI4
9S7YTQaYL+pXQHuWIjYOyJe41YC80j2An3xpnyMfnmLwV/r2LtQuI2gzzhXAgff+3ENkEucs4CZm
qyhM/vwZQGQ0UYEz6zl/AfEGGH9pLnByZsxyhNMC5u8dzMvcATibyQeFDu43MDdr71P7x7rSfaWf
vGj6cH4STD4odrJvrIMe7PQC2aBEmtgFwISR1AmF3oNpLRwrGFckveZCGfNfgZTj1d+/2Q/9wYL3
YAkAMxLi0fpCDeB96jQPxamTX51gDpiT/BPV1iOltGK8cljF+mXdHDVcFhl7/z3YEJk04nDNJs8p
GRAYWptwrAbNIsRJ7FA8WLk5lrP1UTZRCvAbHhQTICRgNhicAL7Ed6iRTfIbhIbFRnvGJoUdV/gE
e9haC7nH9LTBrGxRhGXSTHuSe8cRBS4N8BULAC1S/sieJusCDFI5zAxvzGveQYQVAED79Hdd0gXY
kDj22IYLugfdk0KQv3fKeY/2HbSMC4lHM6Y5LAcQzcg3iHmXmTxg8DGjMFVBGB7mo75waViiud7F
aXq3P+3fSXSORdmEqFXs+nwt4bYNqewosyNjkcW6SRXK+/IQgjW8W0H0oTiJ8oofZ/vTbOjYQrgG
rFdmbgCIQVGHxzzG8SdE7Htp30PaeKk/o/MGL47WM225hlMlJiOBaxhv3yUru/C3WTgMfcBHmlhf
5q4iLIA1CVMgSgtgkwkTXGKQQLlJKGNa0lIEImHSUiaDYdnii7D9TU/OgpQ6FCg8i3rFyV3KJrpL
DCg2XGoyZCvw1f6MIv6qKkBGipz2Fz25ymtT4lB028iEhMjxv6JZjlwqMwaJqTHqXTinzuji+5jD
PbMW5Lv4eDjS3NGX5Np67crvVjmxzJypHRcAk7KblGb04HCs0YmjlIyqZUJeS7Uk+IfRwG0LKGao
xdJFTwkdECIAZRm4cqY+6jPwtPyLPk1YK5JmgBeN/WZSfuFn/yuC4zn7/+GPnL47hC3GnOM3uC2r
daWyVE8UsKKE+jsLcKXEtaMJThHsz/jSkKiFCwWfreJ6mzOzIVJTFEdMlv5Deo7U3uzgHKEH8N/v
8iA25L+zDOMpEDAH6SvAG5wQWNPAp4W0SxPtGKSuyF/heIKf41lZkAFM1+6n+SLFwr+VFL45+lTu
uFDJ0jaDi0A3B3Qn8+f0dEieN0hFxnHWxAzMJXSPh+3A2yVlj0u+wEaMXoEhL3R5Tu+C/iNPpmlg
VXMTR3XABFjBYCmpiP5j3fDZJ3QskVB4QTYnHFFUA8C10KLZ3EKSPyxXJjMdQyuURY6A5dU/AAsg
gweGGFxezkdQHLzUvYN2A+gA2dicTTkG8RLyysAczIa/LNSg5m8B942cwgQ/YrfGczVzq3DehJAs
XbCTEitg6A/yzHz46OIaMe9Lw60JbPch4y+UbuFBwiV1nYE4zHzMPkr49FhStC62eJoi1Im4MvyJ
SqUnBRZfBizG/IPhh2DuD+KLUaNwFoPFyrAgl74Sd5N7CBY/vQOsJD9cF/SBVJr8qTsxk3kW+AnE
AbH5/x9lYm5X39jatgB8ACwcbYH1GbNEyjH/x3v1bQ6U4S5XdoBcedaoghlCwnufqpZVFRX8maWU
0yolvMPqx8RuZhTP+LLaLDIMAIten5AjWhhRaE+KfdDmv3J/eBLBxnj8pbyH6HAXRWR2Uj8x6Xnl
D/B64w0rLe43TZIkWZAti7Aw2wElsfMmwZwtmW1OQjECZMWuR+uC2q4WqxUrJ+snx2CmA9YXrP08
YIOjaSYTwscPlvbCFRIWdyHASd8Wyw7ok0YrAhN5NEisvswqW2TBsF5yYGdJpOyErgUASJNGYTZk
Sw0+04jrs2gWDz+4qUf1HBk49EzqACSM3CZ8FZH6gyFwPC7ROOvL6ThevF9auBflCOHxXH7GF/J+
CHP7wnQBBbDQ/pqb+GAujR/pmuxMLOP8RbF01taaUOcDKXH8YMgl4jmbaj3OpWN48c7WF75ZD/pI
xpcQEEOtQ0hcnOrDsO6O5aY804z5YANoz9nJA+bkLUeqQcpe+bM9NCdtl280irh4Q0IiP2Qsivd4
5WDPkWGCQ6LHKly1S/FnPE9wpwkJW/C+hRWCAJ7zTXfUwbLbz+zdPlMxAMAuq7W2EIYx7Pjc1/HB
e0FfR1cKH4QHVSg4Ks05zKT6Obp3ujCwtSTFNYgFDqAZzODfoiPFaA07pyqdcQN4sB5aDsR+gVn0
pmhrsRrwqrwSGCMVpfI/ks5ruVVtiaJfRBU5vFoCoZyD/ULJ9jY5Z77+Ds6t4zrbtmQJSbBW9+wZ
EierXT+zYYm0/02BKmzYPBtK4FC52eikMxiyYOYYJQ5CqMG/hEO/MeNsodbjWY5x4ZRVV2pYQ4e1
bxn4NUaUST358c3G6q29xUypKJgJMwkh455YZqcaI5cgumWm6U441bZABKglyjuALan2Tz2tiKLL
tsSEqxW2JnbIRlttO8XaBW29iZsWNla/laz8piXF1si3+jjwfIOjAoUNyB8sDV1ymdjDpJx0Zr01
hPyJlL7Cv0qio+v4GgDBVwHg4WiCsQkgi26a0bdLxcrwLupA+BgHW3VbD+NUc0rc3npG1m9W1UdJ
YHgnw9Gs/B8xheke1BKlZwNVWCtwIIDmrSYaDnYG0r4BHFopNcdn4jaWzOTDiBDyUbwKkfqVraUY
02SLK9KDGYv3IEVsRIsXU2Fa1oqkz/wQS2uAb2mXtATWnwydrnklCrZpXUfvWvf33jtIzQafA33A
QR4u72LS7H48DljiEFGkXxQsUYRny9XeVesa4YBHgMKmsL598kBBs+qPqnBRxYXxQQx+DeleAeiN
MNs667NWnpF817gOqZoEDI8vMAjT2e/1FpE93EHMt7yWZvfuMS8QVj0O+3N43GcW32cz/dAe0puu
HeLhs1GZ1HVHT97PtDD6u8Qgvns5s50t9UdNWCbVFuHA2ks3uIuixrBIBoORojuTup9y6LW2oa8Q
UcgSJQ2Cl3a4idGpwQg7o5gTs7dSBx+myEpZf1bBsc7vKnuc0IGvsdCaRMgJXxntvbBrFTxyr7V0
SsdrgGDMOoXeb6z8DMMlMa9G+kdIHwlYn6355zOGYiQYMRJDmpiVcwx9QKUq908v35et244vFCyJ
tjaN0zA+PFqPyGMtLhA2gzPEwj8/AqpimS3CT13ZdvoDvVZbHUrtzG5oyd+mD8uFTrI51uV7Jt91
lkCnhigwxnUchZWMpp9rop1ehQBTo+BbcmYTBes22m5Ppirh1To4UtftsS3eHD1ernDTy3vRPovw
O+tQU7fXvHmIk02dhZMUPt4/yQ3NJV6MypXdPjQX3Y+3D9bCVfwjRRIgExNZsktZw3GzfDRrAMxO
s/1L+UaQyLqO6RsBDwNBOewcZ7ZjdmfdX7DvKypBYnOhZDE0x0aFUQ+7w1Im41CEJ7H0NAeeAks/
fWE72rM0fnCGwYlYzFjSBqfrtxM8/skhfYvU1Zp4TNEdhq0cbwhdRCHDjLpFg0Vw6JpNbi6waD0t
Kj9k9aq0GjN7Xh4ZtTDyajdDve5UdkgbKwmbXRa2JeF6pKWjkpDCZatgAr8Mi8VcEiHdyXdytGKj
cwiUEaol3i76hoROktnGR6Eu6DBwFRmWHIY2OlZD9uOKFrUYrsznyM5MRodwg0S1KehSqNWgh9aG
BtfwnKAhf9bJR1dj2CKtmnjX8kLSlawvdXXbE1+lrrLmmCtrPJMreSn7r1YA7RtHh4DbrlkZTN+L
M3nNcAf94lQAdyGVEPg4KxXXsr2BaZ78AAsoBiI1V9KV5PjSOxkB4smjXH7H9YXrDjP1xlj7mTs2
W841Jjuw3lRrq4ubqMTV/qtxpIF85+o1bylMVORdojws1f4Wxi0ZKXNbhg4Ml2M7rQ5FsjOKo86Q
dBX5B3A275oedHlTJi7jq7A6BJEDGz3Ul+F8TrAoEAafqxvqJ89u5BNm0eNkA7n3YJBRgEO7OyE5
3SXBO86Jd1xZ8W4Kl3goWwKZl4+9Vb9IZNWUXabuhJdmuvJDYKML7KRd7V8BHQQsMnEB3NoudShd
lGmLUHZIF2p0u+6ISaW3wU3PUSwHrBTdc/GqxKucYUbvBNMuOQbWuaueWbmRk0OprHjeWN5AAmX6
N9fS5alJHCAPkMCyucgKWJIj29+j7iQIV4sj3UfQ2Fbs6KXTBCfT20XWfUDQULuCsDfKW+SjV9uQ
KMcSPa50A5L4pSpfFfsWXDTgFZVQlPJKPT/VLq8GX+ckOX/AgynIED+K9RcCjCa9pcE6qfcgBwMU
9PokSRdNBTredu1hUo/jp5DbdbxNfo7gDpqw5L5adeYFwUmP4iO/YVtSzeVRH+6UY3QrI36PtUsQ
yZqWqdxD/a+as9TNkk4iMvCmh0S9g4ICw4TETcp6VWdSYjvtgD2rW6mumjsUh0bnlCoJkI6gHkme
bMfplEUYSzZ/UbmSxh1nxDhtROA7VIN2Oexz5mcIldbsTKoxs5A4syvvzXpfwIzffkvLttzGyFYi
04UuH61DYC1fgwhrl1TURr0KtBNUcVYTupXoBANJPWtOH69Vdsn0SlALe6IPA2WSn2b00vGX6EWw
4f0UnLCfZpf9ikGPqYncsbjc/HTNSUrTUKs32XhJOFJRnmZnIdtDBleRr5U7LXK67FyzG3EExFh0
MgqkQ2LeZgM8+l5zl4tbvfnssIL3bk22h9IyCAtjRBd65o3Bgy++o5sgYB1d8hi4VT4nqDKwFK2F
rl2P3xFBKv4Rj+t4WhmQX6eNzIWUm+gQEXv9q0NWt+SIt/7YXbpdoO463f4GEcZ91NwrOAPeCeNm
kyk+WfE486CWLWX5CMmSiKpe+RqiQ/+hh1x+lySHVXLNJbvGAYQpaOgmGsaGEpeMO0dONRuvINu8
eIT93Sj3JiC1QqoJ2aHKsFn4BY97Zx3JAdWT5bghvSEZVn11lWBzt8vye+ZGFrZgrF+9hGx4qT54
BnJW6rMZzVAg3hVOSwVGddLnW0k6aeKJxHpruIJ4UiPQK0PI062ldcvjV6FcDeVQGA9eiofXn8ZE
4j0NWw4zby8Uu0m9pE0V4h0LGJkyyBZ9ca2qHDSMaevg4WapXqzrIO/4qTdeHqmElNF4BzU41zDw
N6kvMoTi2y+lOtcHYP1uLT/a9PqFq5RIQFZ/DeDRVLvO+vUmYL/+p8DgVrxl/luTH7Hxwqf9o+0A
+DJIcwwxC1Y+LNEPkL6EzVx969tac/IHrHI5Wk/CnmOAo38B0iBlwco/m2oP2E6wuGkwn4W4dh7y
Nedg0pyLDu3IyxsW81Lm7Rp/JyKggwdWbuV3inIze8Y6QpoPCYZiM0DYP7X+rU43FQI0fCl8QtCT
5zTP6fN/mgwA5h3LaC0CrpTSbWhWjXEP/LceuSYcdAGdCenMThODDTPwSBiiDP8y+nex/2zSF3WQ
vB3GH4VvF3jCx0hDmCshVzUxUj6n463XEUKjVz4gg6m049jv0+ruM9zh5VTemuFOYyenyXST8E15
iKyFDj2UXOGlim6As2mu3Zh+hjYeQygIaocNL2lss3z0MBIiVmLtL2pd8BjqeqXaD9P1K6p5rZkd
K7dJZXiGa2ixlzmTWs2Ry0ed/ivri26diMUS5bXs7QQ2tmxXBo6MohHbVzyR5eNsQNHjvnDN6vWU
Osh54tDVOqry49StiGsgV95I9zLcmd7m4lVizBOTY+P9sHxwREVy5FMCZmOqrbUwNec1M/EP8E8n
m1u4eqclOg+wJ16F2do4vXYM6oTHBHBerZEX8yrAlboFlAK5JQzhrwgKO4pxry5XcXQYyivBBkV4
8xGQzugDazQUmII05e5AV15IlwKPW7S0Vf7fJyPl6/ILENOMVyJapHIL3AGaJYgHszio7U5VHMNV
QS88zKXMnYr1lno1sNETlrepQAO1jHCPwJ3NeQXDU/HtsNlJ3j7RLsFKoIIfkWlsSpra9pInrmS6
/vDuhm0snNQVl3am/VPiO6ZdfBtQfX0wVRKPWDZQTERHZVquiS+gbphtWQFzuNqwB6J8hUHF6sBy
Q2P7y93MT2u8BBgXW7BOt0Z0FmwUvFp8bs1dP73YoAh7kosd6SCVBBKx1Qecfcicuma6rT40KP52
OqwjbS156wq+nX7U8tloYAgdpr2WkxhfkfwtoQwC620qakdg0eR4qX0X5ZVM4g1eDxhLT6ty+A7T
Q+WdLRgTlPyI1wB8m5VpLYX+3BX3PHQA9KSr2i3HcN0PduK5Tb8xWrtr98OnWSNGPpXx3hBWfjj3
aKSaQN/plKX+RjVFhTJo987YV78lWG6ekDpD+vaPKoCbZ+u4PXqMjAbtWIkXwrNjMvDwK9Md7DEG
rBAr+rr1nL7e2RmGt2Szhb8ETai93ahrDL6Jq5hzcOzB/JSpmkUQqznMAxpCbxK1sYw3PBznk3gv
J2Yv+D+49R0Enz278NYTkSXFjtwRbJAGuwBODS957Xw1qaO3SxBr4OjIn+lpNEXRQUEq6C0jssGD
cNV4K2kJawUxgn5B3IoYxptslGfNDIfI8IE/Ujsql/Ld0OzwAgOjWGtAVWP1KyU7hsIrOT3IDEC/
zREV7HfTnkL1aRCynru6TJrzuuwv5H9Bs+E65X3x+/2g73WGyMw3vjW0vxMbwEx8Lt/je4L6o9vS
7PcnYzxgOHlGBvtvQD6sjFPACRl5CbTd/I3RofURVygUGMibSVRfeQJd+cVP5gEHkw4xPViqS5HA
rCTWD4UFDfyI5tGjt4gPU/qKvUdjQR14TuRI9rfqyp9SxLKtUjtvil2Ig12Fw3uzI88FkMrbeJtu
DbgGcls4cxzbRwLxEQdlMjyJjzpaB6ice8zt9kAl2yx90cnc0E5m6c54kQlFSWq5cJb7ekdKfRpD
eD1xOeqjLcsbxV+FVrIMoNfXHmVnxpwR/oQOhSeGVpZ8EdlD++cnq4ouAkbjM/BukrDVMNzW9rl6
pdLWULtNS9aZdpzLJzpBI3JEtsg7aGLItCP+0lCQ5Pl35qRAhLTMoo+pk4sCk3UmD0idWrWYSomL
nrQYk1rNjxgxy7cQlpq5mEqm6XRdCqzLGcRHUk0kTPLdcS5NDCq/IqfQj2q+km1m615Op82qlmLN
BuhIKsRgun1mZ+NWVD8t71t+i4wPtfocRe8g3bHfEKykNGdWlEaBBBKvzdT7yNaV9S1poMjCSWLy
RQqVcKUWx3nn4pT+UcPQyjrzZqTWDkGpb+1q6UU113uPoN16IB+MGv6zWI7qJ3YFVJGW8S8Cdw3y
szfd0vwZamds8SoKnp8scrQnV40ukkQyp6ixgVdPqv26m0e2s2U/mJhUX5XIYTmjOmeYymB1Yvgg
ARlKtB7bwFtbzI36hrYZ2ze3hO1CFCwxAfm/uGOpvivj1TLvkrkiw3qmnaarVNpU9QuJAcYY1GfA
2Blh3owm3DHYUKx/1x3U1U2Zb4vwImeruYFDP7GkBKAC4SNi2UKrECqbrtwL/turv4XmlaJlSqcv
K8JHt1i0OEOHX3mynI6FjwpwBfsRLILyqKQYpb7yP/6hUIATpLAHd65u7EqyYYpNoboRVnvhhsFe
RP4ovbXE/HmnzcFYBAcvSQeqk1WD5FVYMGtMCjdR3SRf++Udqwhcr/vsPXbrGA1ANFOO6t72FZPl
6iZLmFD8GAxHlbc5ISCJkdG+rPZPke8xGIuMv1HnAXTf07Ggrv4GBJPUFYsgOytR6Kj0cEtKc9vf
snB1DQZArjADD2shcloip4Ylugp4YhlVXPnDN4OwxxqJxj9gj8snXJzWSNCZV8hoF4W9L80P0XUr
dPRNstM0m/ALePqzD8dwD9pNZ62lxuZBxQR3D5od15MpVBzOi1w/iQObCmUCFhEHFpa0P1fVVpPu
inE2UCPkl4jhh+4xwQ9vufBDhlMfPXzFkQuH1GZ/zQaSkF1G/wCtSA9+eRvYf0TFGRinGohAGv87
CZfinb5kMd6pImhu0nxHGG4LTZj3SJ1ehEgXiisadlet1jLa5PgUxwcLEV6MpC4oHW2WVGgsGHNx
fEE9W3e2mVzI9uMCSCmpG1cDpQWacjWRvczuH/JiEJAhOmhukn9oqLh0pfFE72aC+SW+XQCQYLu1
JMlSAp4P9wwIDTfMfpp0p2j3iCiN6tRLe0PZmTImXCcGWMq4LRo3qM/MPZl+6v1KsGnP8k2lrmlu
penKCIgtiCp5sO5St9KcY8DYbZNTqlLkbBFbDsOD3TQyeXvnpLxXVM5dDeBSamyxYJaOjLUQdliT
wxSslbd6eYeEKUU0BCP1zzwAfAN+aNq6Enhzdxnu6ukGjAEGhHzqjC9LvjMK8osdRSKLStT/AQH0
iU2lP0p74WgGmLMbLphCih9/hyNliyVbQVRjr2w0/12NhMkuQ4jAFfgUXvMYFJ3TCqMoeFcaLRED
rxEnsiUgnwCrqVkhr/ootB8asbh8GO1LkFhc2Hyrc0dN+kqQ3Cu3sYTUJ879IMAWs8tgl364hBoL
cGCrrRRuVQSHvrTR5F0ELaec9hL7RireJ1w0vS3Rm/+mH7GdP6kalG0AvJL/2PVmLic0CUG5dBLU
mfZdULuDBWj1JpRxLcx5rOyUo7YYAYpPyuiEB9wxa3HtEbbs3RPr3nlHi40cQ+0vX3ItwKpRvilE
5UwuFE0+HZ3Chm3pINNWvUdbJwsCzxTfWFoRA63kn6Svc+kW6JRoV7z+JuUpIocQfuvkNZo37ZPp
sLlqlRWzryzds+BaP7CvcliWKoyIPLoVaB/G9pQqc5GH6lIaHIU8P/b0Fu8tvX83wl5Wb7XkgojO
yQKMgxClYQuEk4Aqtgj98LJi0Dp7X4T3sLmAgynW2kcI4e2b8hjnNvwj5kJW7YqpDFPhjaOGVyH2
vU3Bu2fjmn0gVOlzMu5Rsbf0u2bcxeYimPeRZ2pgnARwhiL5b0A0ovyF81bH70SuBPbdxrwLg4NH
aWUQco2p0j7vSRJGf5eo6bnOIjIBvZWWlVAAdqKybqyHKr+r4E+bAynIHRyS76H6qubk7GSVIrVO
qgIxm77GF+RQW9dwRE8q//p4MpV6sTPFzzL+CwrcWob0mM0b/cQVIjfrIU4fokYyjIXJUcIEGSge
FlAiZLbIw5b4e8UwIn29OEsR7oHW5uVjSaz+6N29rAGzqoCoU1Jf/WBuvhC9Wwx6Rdo4rhvzkXqv
xPzXFSIUcKaFVL2ydlUC6E6clEqDF7Cyb2hhpEpbWWpGFT1+8pfLDqZtnIbLGJK+ov3JMJJGWGZp
5PoeDgtuWV7D6tnnyULGqa8w8E7SfnOS+AS8C+KIXYsXQgodRSaT5WA7cg62kJKEZqUa4xbWcTEa
zMf+aeEhh3gRM2hpyS9oaRQ0apHakaaV1hxDDQ8j8rdj1ImNhkktib2MzoDkQMq0p2jRr6W6Y1gG
3adxjNVAgi6vHDxUD6G1bSsTbVnnLRl+9vCnqPtE47ManGIooYPnLijbum0hWHignjgo1Dh4xWox
e5zQmom3MI8+hcwxinuXn0mf9XtIIlhojnDciCyXTE6HgHEx+1tNeI1GPNqgo6jGtK9IBMBQLlhk
uT5NCKhjYGelhs2Yv8qs9DxMGWZvjiqcDCifs62EAtGIQb3hsyVG8rXRIAH4HrF/hm3MLT4HWJIs
N/WBPQWMiSGNxYNrQQcZIYG1HtP8tlwGKBF7INaob5dyEO+iPn+WJMWk8FIaadNBqJgSGkO1vba6
sTBwJPFmbkVFUn0moKD3hSvWUjqOxA0gp261ECcQ7Hha8qXQSQgJV5gpTD8DtxYYP/kofP0o/qmM
7BEL0smfUBV5yXcFzT9TBeqY6tIbwz1slXWW+Cc0u4OQXEV1uopDt5cmOs+mW1vhdySwKApt8M41
RD0JPKJJLlaa3lx9ZdNO5d9kcNlPZfAp4R34kcrBKb8EuXZXNPBkFqi4vSRZdsgDa2YBc55PA3sq
XRHFXTJZzhjC9A6BrltzXeuEoFUWY4YK6V95USr1EOU05f05a63tEEk7vUT+L2Ykz2McMfqvaPL3
fmnsdHwcRmG4TLi5t1a+MljytahzAo40z1SYH6Ktet21FcRTcosz8apJ3lOVu80QdOeylr40P/3h
/cyHac88dFB2gRe8syI7WWN2GTrpUPTRocAhR4dFmKGBteJ2P6UJpbO3MCqcXPJirRjWox+SfaX0
68b0aMriW6Qkj2hE6g0n0hNrZgFocMPwoHY9etb20JnF3qjy5Vhi8ogjXO5t8gbTtRbMP/Kv6ohG
H9mnmBhc2t1K1Rvov6RMtoHyXalzVwYNIu/zdc3oShETByNCVpymjNesdF++mv7ocr4zu/yiKfsg
9o65pP0pJu5vkkCKg1+5GgWBV3Boo+4aJNOqFrMLBaWkKB+iwbiEqXrOSumaJ5WTBy7FvtOY8iqq
RdcKsHocetsc1H/TiPHikKyLHJ2L2V8xzHjqevSnfAu97mTAOXGWXqdRuZCXfpEk8PM2PqZ1ZusR
PK9Ic6aselt9dfQEsJs4X8UM3HxqVzwS+9ksjWm2RCKEHG9xIKIxHw4WY1lNnafLrSuNRPRNxHll
jMSEbJ2F5qqLI3u2TKv6GN4A5UHU2qHY00ZD5lFHd75vkfigAmo6PCZRuReJuiugvhm4BmYDlALJ
opTyHQzMnAlOiVJrK4ChSA5PphbvZRHQNKZFLOpT2rbrOPPXSftM4mAXjTonvcFQTZOXEbWkZ/rr
LE3WYXjW/A7INidNfJpesh8CJaE/Xyo4SeBqT2Ys+cT5EvGIatjk9+GjAhMNdlOk2LB+lGBrpXg1
zeSjmU9FA8DYDLgjhY615Dcm47luAX7IRBUzEzaPwrH4MBbysCAWnG8MKE35mnerExYAeAS6worS
LaRzK5Jheb24efNezQN10eEa97GpvgevBle4WX9jYfceutWpI+GQfK+buakf9UP8i05wfvDV8XDI
n6klDNUhzVtO/0/baTtjC4TCIO+queWmOw2/qfuf3INIGu4KkOV/jAcKfUrTqWoNChRe4GCFzdL7
gii3gL2zAdhZ1Ha/YN1fMAc8zj/PP80/45ix4FXs+0W3ZMVcNEuMMpaIvRdwWT4YrC5AJBz9YPKz
5fYLwbVczKX4fbXE5Jq/qnYGTKZiNy7A1JYso67ymn//PSzRVC8hQZOMxEicB5+jnTSHEaX8zm7R
SfuZmfQvOGyIysc/VORw070vxgFw4xgTw/Rle9Dw2Eg+8r/mp5h9NmZiM5xqemLI1cym+UKTJ71m
YR6X2wc0JjptyHLcoONainiTyg+iDgyh6BcsE52TDjufjqF/+Jf8DQEKkjFOXTuORiOhRfsxjsKR
0AZcrOHyZDvwfx4BPvRfeKkPnMn9pYRkBrm3+2UcLcI7qm79e7gB/dRf4yE/i4SGWM/8TBPcnbo1
9zRnatIsBoCXnv2SAkhzdOuOkCL4UMkQ6q5QJ76LX5wUEc7/P6PyZ4K3/yCDipjLP2/lrWaS0xui
o+GkbntgiA/hTZs5lcwjzHd5Vu/NiVcKPMKTwROhOLxpTnxJL+BBB8vxNqE77DSn2zkedKZu1z56
W98AttvKsnAUtMfTE05xtEQf7CIy2qN7WVE7bNu9iFrk/xIwyHMQ6aANzgolyLbWNngZRNhQlDKb
oHqZ9cjiPba1bXuHD8eX9t1qy+rIQnQtkCIpyIDnKCb4OLOq90k+AaEryk61x0PGc5tr8M30DpQC
6Tc/pwQ+nsc73FKotHQe6r/5ztUp+w3JypurDigupCfwzszhhlBOcfAlspTYC24Z5lyvN+QN2kTE
XTCrvA3KTYjkyDr/6J9hRNI9cfocOYeAsTHcYpH/QW8rB4tQn8+o7sVPxnVrfoFPwH9Xjt6X9CO9
cH+bCf9Mis/SkfoCivkgzYYkcEbx5eZ61PhkLu223YoY9/czV5/fJ/1C+o+3jyUGHP7h03uL9Zu/
1O/mAH1e+uUfVrqBzI3/6PPFz3+3wEHlgYufCQofAzkyVoA/vtRiwZVR/CjXzJp58Yzh4j9hK9+V
Hd3PKSHEqPrVH6wUM5VInzlnyXxutAeqRm8WUBDJihSOE2/4TzyHGJA3NX/IpMf8lW8oaPQdaO24
DyRaVMGILBjjEOiLooY7Q3vjvZwfR0XFN+d+IsAW3zxh8zvdIJoK3/QbM6scbcKV0wSEFyr7D1Ms
tOLarjl16JXirWrP2TtQ+4izmzNKuiOKJm5r+Inraq//80lTUh+QxBkLsYi2xIpM6wKyH3EjZEEM
a4Q7l/YCzbSC11/Mmrzil0NiOPjLx9/KK9hC/DvnufGVfKrDsj2zUPNkp/rCYTcMwbm+gxeD4r31
hE2O2/J/wSjyv+HKSowY8SHuWXnB3jQYzgNywpnFrjHCpXCHHNByZU/r6pfMvc/5v/4rdeuD8cpO
kMjMP553TpVKL7xzcxrjuzjxaDIKrvaAxQef0juELvUJCx7VIxdbgo0KaECoJisxwg+9DTZSE9HC
bIMeB8Qco6xI3kch2zg2nEyENBMUutQuqsqIw0rtUI3RmKaMjSVHi4Ul1GpMr1epT8NuYDxcUPXz
J4Kcbgs6c20Y1xYYlDUrO8x6HVQe2ZuzLQ44reEfa7x1Grmyu9w4T6240SaJcGpz0/iyUyg+R4Ja
YWkwE9b6beF9qf/5feUHOQpOEzhxLqG/I6Bh8AFUB0qFXl5MhOHWG8G6RMmwMHQ7M1eJgR4Y69Fh
ZM32PMaxzVZWa3dSW6dRfYZG7cogIFYzPzOx3NVGv1ZTA/Vyta4aZjd8cDPK7RcXiPkKg9d2XIW9
dO9TZR1I7WMQrGeNP2ChzDS9fFeQn2EIwyJqlDs19kuZumcZDo/EU3F804+Nz6zZeCZTd8JI7B7K
PW1GXe9QKwZi5vjpd4AHeIBbZALxMnIxIsS8OEXihhdJY2E1hvcdGtbZuizJ57VGq9xeZSOC6xFD
qPBuAgCg1QVI4k+WtQesDbTxDOaJZW8EauvvpcZtQqZizMVNxc3bW4r9makH20BDpYyJ56QMuz6O
z4YeiBhIsdUF59R8lW38UMN+BWCB40gwtPc6qX90PVi2uuAafOC44u6aTd0azO14nzrA5qC8m7px
NfT+WqsGEud9miiraujWSRM/zRFaNIkW0CHH5iFx1svSOaTXl1nvDZ2FxEfpQSXYYixj1hhIV6yO
7T4sLHfoZcfL5K1l9U9fIVYs9Q9JSs9DwkVTOh4xuubklI2Hsbgb6OIBo19cBuVtkMlsM+JZSjAo
zJL0WY+oy5DWyCUkS8buxKDJC/ZkhCD4jaBBwWcZr0vJnJUiAGnMlPR/GAswbgR9ZC/BD5S7918z
WYrV4ANOJTgcmVN0CdwK+XseDmE+wJCWARV6QMfESqhD3+IinRAUpm4L3GAGUkcJ841siNiYkiBj
qMw5fBg/O55zihmFA9vMZWUnLvmeI+I84FkoJudCu3Bg1qO2QIwDMjVAQGchwPyqAVZeDjC8tVVC
ws+wsTKXZ4cyhV4Dfi6zOiQbmHvSYEe5CybPnLAGw0XbphFeu6i26glJPDo74JqpWnjKMqWoQ21Z
rAD1+b8nrFGDYEbutTa34n4M3RP+PRoBDfzxQ0RvIC0lqkR/KcBYKDDPsBVjoUKOJxMXUMyCEgbt
eQG+ioivpAT/zTgoRqtMbCqECSgH5qfsWRbERfKtfqLgAIaiUzbZHR7TQdvDdOGjaDGI+Mgw1fix
2E2v01m4+zvpLJ2NfUoRdcWH9q7s60+FzYZUpvlP09d4VPbKuduMP8K+RXd1EpFYQrG52HxDxsRj
+Ese8hHsCTrfn/BVARYDjzBxOtTou66Ap9Hbv3U8LYbdfzJcagwtMaDgaOanHV8yZeBD/Rlf/FG6
25nX4C0fx6N8DQqogw3FhfFs8ZJJyS3M9wEMuI/sijJKQzg47psT+bxkX/UPRJ3aDyUG/1Y7NAHx
Q3q1I+lu4hnJXicxvZtdQWY1yS38VoC60Eb/q5/5k5nbc9bHMV9H/HITfucx4DfSudItt8YvZQFD
8lOyT/b+0T8m++iunIzbcJJ+w290cXzBsfW/weT9J9eh/y1/4ZVWpliQ87wfKF7CPxDFYC4smpf3
pVGMGAvtihlJzwH9F1TGkbZ2QP10VudK+M2+T98CAWuuB0hbfkNLJbUjmFPcSKGbftA7eIhVE/zm
5yIdOu9jZvYXN4KQNmhyK3o73Lvmv2ccKKJIxBA0Xc7RN/9pV6i+4Yei2KcuAV1DzTL7kVwo4tOL
+VcfSK+eN0y4dTBgmdqhZ+ypgBYIPfqL90AZdGVPTrBIYyodLukrmVEHtGs8a0WA9jyrVN9ZaMMk
YgTNgzAsm2c+TJRujHMgNMCKlR9kLFO60zMy3aatgH5PaE/6N8yqT94PRJSUh4Q+8dWCry7oFaQX
lPz/DJmCq6fNtL+PWqk3Sae5QZYfI917GiFjdVXA11e7KT2KnjLfDXW1GYp0+S9qHQkrPF8G2KLL
J1FDU/sXrqOuCnZQ1SD6Bmg/dC5L6522ySEDZqshET7nFIcxqc9hDPMFlyUYjxWmbqLRnbMCWQK8
wyC1bur4VcbPIWINbFNq2AjRpPX0KwinIPWyp70MhSYhNQ+DyChVNkH/bVMT4Zypbq4F29o0kSZl
xV8cJV+TgWNkPOHKOpOe+02gdk/DKveeasGNCx6WfIzhpg5FddRH8zurt0IpWghOzUNk4patBxtB
xZJZg2Zo+Btp2FJqtfU9YsSURZSIGI51iDvLKDvKYHctTpWDta6jTZgQGtFI5yr1Tp3wKfTBPX7z
cYxzlt7wonMDON5naxS4xlW4FjsCLFdKbfMx7ij3V94Zacr8+aFuu6UflFzOd3KkUF6Uq+paYp2B
tozA4sSBH2OjRbxjKXwa92DrLC6P1tZ+8AwazYXkzBIRfD1/WdbyVfNkKcY7CVj7Q3rCmkUEjbQr
vU9u953hq7uIvpmUtJ+aPX5aNtbD2cK3GX1q9hwzx3hr6zkgGZhfrnk0t3GL78417MpNV+raXKv0
4kw5qA9XMKyXoT25+UJ7WtiOsawMS/8S/LIM2sNS29EOWVxsksOjO1xc/2PpvJYV1bYw/ERUEUTg
Fpgkcw43lroMiAgGBHz6883ep2p379XdaykS5hzjT2N5jR9y+ZGtHznZovWgKVzMEXz/ZcjOS78t
xzi5BzmkD2MSTqWRMwM8d5GBz3ZpdI27i8+xpg8nnYjIfcHH4Stz9D1iQO4+2CiIF2VhId4u6A5o
2C/L55nsbbdcA9iEdPKcbpTlolpucRal019QIu+k26I1JVTiiBt5rYyuc+UI/cNxMk7QPTgcJqZ+
eeUAK2yPSZBL1p8nD78ZwMLukq28gDny9bBAwIUTZ4nVArWBwLHkKjQ+uofPieb4x/v8gh/EzHIX
vpd2SNiaBiXV+EE+VfkRO9F8IzD4hfiKTEYIB4ZAXiL0QQLUe/0LHnMj4BB5KajD6BdgteN0LJ1j
N5QuqF0ik5lAw6W+pPecsDbhZOvsiYbZVGHXy0QdPulNiO7hsjTzrneJkCyh2dZA2kiXouEogzwB
N1iZPfI/urKUIDICH91UH2eeyV1Tj5GFhE/qDvdIHq5HWe/RO3rXACmIeHrUqBYXcxfW4ht0wmaE
sGrIrJzjNabiQbdFfBi/kHZ5VSJloR4bkYnPI7j2uwtj7vR/fy0HmVTM+iJVlZ9Y4j5kT1gDweCI
cElKZxMNOUMRw7XIoeLJmpfzdRmzNKqgLPSI8kKbb7FrvVef6bAho/R4BdRVMzm5VHyQK/u7ARNf
ZjAnIlvKSAM9kfdrGcvLhZgZ5yBIC/NkYJbIizfXu7B7JuljytX59gHzbizq+HRZiz8J69lHd+0E
c2A6xSfyXqJYgAbiEdUTLHgNQnZxHV+m7Cq6l+0bUCyklcn3EuZ7XoUtWpcLBxOu0H/j6+fPgAYX
CTZYR6xbWsBOxG7AtsV44X1neR+Xb98OKdGY50hgl6jFc3+bDxgJqkZwRSi2VaESS6Bj1joS2hdS
bHHS6iVEaLFX0Y0ILk9AUyMfKeZ9ZgxHZ0pt7uMfAZDglDUv/zK0B0Q0Qvyx7TDi9Qy0/lo7Iyft
V4LA2RTYRjTS/89giyVQH+Gw226odoK6lbPtUImrjm/5Lyy/ghCBZ1RFXfEzPWVuzXeiEDtaCBdT
58MrxIewG+KAqEXnu2tg+TUqC9/ZVKt09qr8ZpD6b1L5x7lfLhg1toAloiDAlx468zS4oE1fERf6
uvXIGAYJZPlD9IhxRiY18NzdJRqoLssxSizR9Tp6CF+FP+rrshTMcbc0QbYn3hBvGlWFM5OUkFAT
1DQMwmORIwyNJAvGx3LejFf0y4JnKQsaZUeSQvI47r6+0rvFEhBhs+a+Iq5heZ/fY2oW9dxygZTZ
bvLod0NweU7uMV/q4Vv8Rng13iTLI88UFqveZenM8IpwRTgMskDkaqcdf1K5IFDAcbfjtHkLlssz
+z4XpRa09e1QrgisVeYal85jzLpB1aOLbFrOteDe8b6ALIFMUgOvQ+dCepoagw8wA5T6iL/koaqW
oE9833uvig83BdbAb5/yvRuAVFZLvfZhDvowgX0YZ3SoOJr79gvyyWM7esXAntw3rPy4TDGcWmCR
x3vchuass+PeazjRBoMggM4YzstzKh2UKFxqgaeN9DgQEurkgL/GPLwLr3PuRhtHJAshECo20IRs
HT4aH2Vuv80EtUKo2RrV5utYNqSKvbp9JlG9rEvtmvfO4lcW8zRrYDTQoHYJYm3SuHJE2ra+QzBZ
4cD+atdeYSjM1viB39owCEwUq7OZcmX1L+rt496ZqmUet/omZwTOp931/hUYVHJNN10ZHbV3t5nw
paycXOrJWlexjZFa705PRV3fH+q0Nq7DHD+42SUvDoXH+07L967GmeFMPqUyeGf1rN4ZWJB+ejrX
Db3f3tRxqVZBXTYeWWiUzq1EulJ9rVjbVHXWpY7D5U5wx/1Z9VoUwP84n8IinNwkp8H4EetaLzWF
aNsLRaZjKPPb2zmUcH/K66hrvy0a75TQ3RzEuxAtOpyPimLCeCTKj+EpZhOqeqfX7NAwXjTRub4H
xS8dlSxLFEV6W7ld5TqsiQY3kcfsmAb6eI5/L4I2Hs9Pz2zzaUexB2/nMfypdK5pRUfO93L1faLz
5uVIjgYnyZLfSZNkhLi07vPwMm7IQ3ucvAmmntDJOj3jkFFlgMHicUHRQoam03uGZVBsOyfr8Cz7
dK4/QoQYRhuRBA0XhQmvicwDBlaqEEZegXNRLdAnh+aabR0TJjuHTrUCHN4R5ZiBtMRksN+Xc1om
FBI+rwUq3YKnM8qobwWN3/XIMQWyy/mzijaERUTs2KGvZFCm0Ycq59IDVQzuY7mhmn1meQfojqMv
JZQlHPE5yEIqC7+RQ8IMhdXBEZRqG8gmzO4kjA528SfSCh+PdRGaK/I4wzSRJZjBUGESrBxOwj0w
ydCkZeeksRTGxqGJiDX1cYET9Lh4+BlnBwt4wFwnWgc8Qix2mLTGgA05D5jPEN64u2S7ACT8jJoZ
j2IHx738MEizxt8//HpJGRBGGjLYCQUm3r08pMk3aOQvbhrm4ePwOpC339NWzLGRn04RuYdCSGRh
dsL3El223fhyjdLwFmQnwifSCelLohikotjKCwJ8SXAo1ywqQiPCj3Xa/RHGlQqDy0f3SozSSB4v
ZmiLmWeMeuDycea5WOjP3yRVc5dU4T0okJyC7WLHJja78VSuDIwEK9W05HN85+bXe42sFeV0aB04
QSTs4JCvwu8YX3/WIwSfTyvwM0Y1Nw3yCJ+4GMPlfeTZ4KUyx39QilXhm1uO+NQd+LJAHM5vQ06b
5hfEI7m4cuBC7LMWyMKrm7R7dldZA7M2v2mvRpR47N3XjZFj1YMRsclJesmsN1ZOajkimMXB6D82
7R5WguKDIJivpz4ZhUwboiKiZMwNJFa7Jw2j+TfAF8cEM4QOZum/5bF9g3uwi4stowUrnApIVKgE
qulF7v151DLpC2G+iy67ewuLUwPJki3wBEQwHFYpuj5pEQR4E/hGrx5WXNMejDywJ0nmBzsGEkoX
qHizxIieYa6TP9tE2nv2eiY0ehi18IO9F/DqFiGcFNnGmpxoku7YAdiftFAWYzWGdPfWL87qpJBZ
Qcx1wPVIgeqWmk/fjk0TGMJePAWQAvE9pGAgBwWLuQt923pgBhT+Afx9HUJNMLci0MY2SgG0FRSH
TCwufH1gC1zZQAqc250g9pTRuQi2PkEKKYBSQ+C5ZbbphmG0gtGmXN5VfviNzbHja2OS5O0Kx6b/
xA8OtHpiEK0AUbZiM94xO8Q1YmoVcCv4vwCOcvOM1CKhxJjuvCpqQ8u/1h6HDHdCRDdehDlwNZ9N
RqrqIbMI8aFeBC4rOQnHx+/EFBPxo3kTFgKhKigoi4gLKn3FN8ZUvh+wMyST4W/GxV2/sGj5zYbc
TKKDjuoUPofNhOMBEPUs/7dJ8X2EKUElBLiMnxEllumz3/Xe9ImsVUcwIBMCedBFCtcVZoBB4TO/
MWQQwWjEM4X5kv/0vWxZuKXR/BGcFDZzHsBmzmNQMuwBSrOVAQOa9Df+AkrebojHoxuSv3AGnAmx
5C3f6IDnplSVDxmkee8/pxDD1i9gWCns4gj2ookAG0nzYQHTzLBY3AiVYd2QGgImKuIdgiEqx+Wc
JZunaq/VQdZSxfDMMe4k0HxqXLYrVm0iJPUP9SdHQcNl+R87JMHp3id1/IWS+MaV18OXD7JEosSA
Ycdr/qUrnW7M3ONChM24O6XYNJBvuOnB8W1xD6lKx84823nMPBDWH7kRO6rVbxMaNfVptZLfc2Um
4jQlmj26LqDVtM01ZFYNL1h+5F1AGTuWd7Hg7kC+S9/G0DVKM1FM6VKmd57tn/ud3S8+Km07yaJW
fOMq9ezQYOqs+zB8en+Ey91OIgePo6rvkSrSit9H4NEQFFCpMSdHC+F7vqTUuo0rqqc3saRAQKEu
jc9gsWfIs0efJYjWm+3qFyCjQu3v0JGROIPx7a4kVZZYpDbsX6BdRNi9gjvHYMUU9Ndi9GBEDguX
E1rW8fYcfYn5RXJAMrFOhizjLp4jXEnUjzZsMQSESRZGUqfkDjEA50k80cTYLcCKzPXtS6Or4Mv1
KqsHg+Peke0zCBYeLaNscQQBkid05cw/seuIdZo1/QoDz9J0WZCNCIAMuNz5+3XCottvGcc85M+/
91DtjPXNjWy3Q36JmK/0R3acEd9Whrklvk066338YZ+dp2/wuxI7xB2eLiVKvboDGBFQxWBZlGIk
Y+CcvhrTu+QiNzvHQygTwnOq1pAMsyfNYndCKU+0vT5BhsZZsvOepmybx4aks3Rv7QhbZEbNEqc8
URkE/Oy0TWfySxels7/RI8qOl3bg/YsxbC4ttEIy0sfu+kxAhcrqLoAuWC8YM2CoQcWEZaTws0Y7
VyUU1dh2VoyvJL6DfGJCydDxoFMK2klphw4GPYtfBS0+89b+STe7TOX5OiMbjugXV5/prhgj3ye0
vfti0HtU0Q9RiN/QZEdfvCPpiiEBPCiomXYCtb+pLfG+kj6hZkntDHM1fndoZT8HTLeGcf4wvSyL
fvgUcSy/mCg8Qql/t2G+B2lDBK/EOnPcbrdgZ/oa6xn7A2I8J8A8VT4TNg2G5kA9NL/+r4jT7opw
PGusOPNb+/dg6LmaDXG9Mtvq2Uxqajc9MJ+h/o0/mEke0wr/7ru303qdW5ihUASSwowCFYJQ8QVP
2cNQ8mIRswXiFDZmUvnvpsCebSDsQZ3ueA5aAUY9YJQh/fkpbHwMjfe6BTJNqhZWxM/VvxAyBiNG
bQxyZgwbTOH4FztG2Bc2YFt8sR2UEUkmOB+JHSgjB6rtj+WK/8o/gF0ecENB64/5WZruoJ1VyvgM
IuVfqP0Jb1FHD8jJoXT9MvyDWUEKwZ0EiVHKGY+4UCKNrpetpfDYtmG5bsd2SP6YFDYQcLtwpkin
UUES0pYySARsqwjI5PkdtB9qocja+crPJxgL/TqQDiwTolXiiHAGfP/spcKUwz8AZ55kVAsQySQw
aWRokiZXTWGUXxuFxX3fcbx6Kn9wYy9LiGECG8yO1xG7JbT4tpm1w+8ICpoBApRgpNonnRMmjM4J
xTx8VvckbfmYqd4sii7Z3Dca9X/BUr+vLK54f44ITPyNqAUMnPK62RGaqJJD+R7CdlM7zbpLlhpY
s86Jq8ALMB0BrJyOFEoR1ET9FwzO1/iBwURAKmhPwGzaQRrJMvgzqk/QsKRE4Tx/k090IojiNvun
NsGyil4EfnldDQuAQob+sMogQGIrpQRiEEpNdUQ36pMRCN34ghMDycNaiz8SFtBTsgCvo5ow2glA
niGYDrQUqb4w39AIoHid/xZ+rQ8hau8RABL7KYM/EUPQvwNQken49flNbqpQFaRx32VC0nf++but
KXtxCNyO3EtphNBiLGHScv7to7MBPJoifAMqIt5odLVjdFFIIZZc0hAS4ahvf8dbH7fs7BbfYx2A
h+IEgiVborok7stbfoPuVkdFwmxYxj0FNQVZj6gDB+/m53g5fwLzg60KrZV+l1M91C2DUvjkLG0O
jOJkNzBQl3m4uRfaqA0vS8ou8sjy17SI2PsozZiaGX03hnvWh2BQpBMKHGVDZ85l9HCbAutR3YXd
AdWPPBpk6yMKJ8O1RiDFLqd0gNY1UNnRsOQMAW6uG0BWMwB0Rfllza6oF93r2JJnjmR+EMHqbI2Q
gF2GX5R1wFmOS2Q9fy8LaqjCcYNnzg4fIG6ggjLk8RsgVKCcAaVnf5T/yOoFsIiQ2KOSffTzJf4w
UMkhMjCKBsvFjdRKVqrL13znzzPBY+GFDo/xwQGFrEXAzgTgKb8VgjmWSMjsxTZMlKuMzZdHI5Vr
ZQzQ8q+a+lHw892cgD+qXC6OHjqVuzRnSlQnrMwXdBsxJ9+cPfp1Ig9jjZ/HXcJpcp4YEIngmg+J
3DWkInugh5OH7IzkXbldy/tTT8A4R3wgTumoTZ4tb/ENtMqFSBrAlf2CLctbguVamz//ZcuTTa0Q
eUvFIkVd1IPVsF1qvhMQfSnnFPC0Nv2nhIeAAelgyERkqEECW4m8AqEXUhgJMxFVI4Awf5wjAuO5
PSFE+gz5Hf2CYlnsDxoCMNrqf207ab1Sp/MI0A7Q+ZM2RpNHv+EhRIa+1/7/58/M8H8cp6QNQISo
WwJOPKy0l0asVMRq0c8R3rb5wT40811ST3ElDBhzwd4ZKTxJfC+EAysdlv1lOuXpey9JDNun09ec
H/UuCSY5uDhy/V1oeNvdxQyP8BqCFj2CuJnIMnit8hA0nOeyoTmGpqdP9+7w+quLi/sQIaabb2nf
IKr/RTWXsP4HYt3kh3sE1yOrMIdTn8h6HZjfAM/iNWDWbRqgSJ8SBxteQB0a8vhWElTvKuDqn5+v
DC9JfuLFARF2f7CYENHWwz8+ejfLbUfg8sNLaA0/ZLVSD47LK0A96+QRI2UZmVPayNo9MnFprFLy
Du8Y287apPHq4B3YH+/eUzw7/vIJyEwQvGGkDPmM2OpmxQLJKx+14MOywfARiOH3nTXP3RAz1l6B
IXgEcM907MgIBFhlhEWCa1cNcsEk+cUjoKWQGZKHagBbdDgRTuFnE3oO70kktN8c6CJpzhbs5MAf
T6APqtgRyYHcBE+PE8Xbo817nmijA4rLAXm6UqSHViIPLwk5o010m9mbi+BwJ/Jn5E+mEBGMaCb/
k7FXeEDlrfQOSX5n56bdmFwSfLL+DVOfZwDMU3t3oXYA91HL+XKlgSmUt+TTO8gLBwe64AXc5yL3
ftEu/nd68JSOs8HXBfzwFC8N7RjscXUZ2LGNbxrwJnfHindPmRPoXRkSryB/MD0NuRo5oK8eQ6jR
EgNTw3VwDkkxpeKHWianOPPKSKUx8czpo/clL8kmWNPt4IYkQFxiLlcfnD6BDwigIIAGgyxkkrq6
2fW16ZHcTYWbJw3p3omuj09IW4Uy/ET2HC7bo87ldf69gvvpIYugXL4FhBFcklPTgzseFyERiROz
9/AL+gTQIwZV+e2gDEBongnlnISN8eMuwTkS+AnajAa4iSc+/FBK/GSyBbYUGgV6SQJSxqiTkc95
MseiI95Ts8/5bodI5cw+UPxeX5KcD9Iu7nPWDJBmI9g6LGxsiVAxQxLwfCglbpkEmAaYAzih5rbi
agJPJNfgvQA348EDtWLp9s0eiI0wDwdrxc9A6p4OVGEw9GBkDlCKud6yaAKaV8yJujDIhIyZsezA
ANZj3l1PusmrT7oCElzvMbZ/Hg7Os9whFHZfqDu4Pz51yw3DypoO0+nzH+KD45wa5tDSSbNJQ01l
/AM5Si4iQVaew4NxOxwONyXLh3guGqDO/ATYyeydEICTyT3UgdwBMabPqXINGDB7QOISWlPqAY+r
iREW+OXmGXxpENoaOx4j2w+XxXdFoG8+IHWeUUL+dQbSc7j5jVQTkWLKiiJz8Bv5IPJ4QtVh0WWJ
QXQLZcwC5zK6iGeYLygt+W2jDAH7CFH0uFEL/1WG3Hh9Yj7Hjx6eXKm+WR4xKAfKgOhVGEaXW1Oo
azUwkw0FLyfy6W2scIUR7x5oj94HKOgV3xl4qiUaE0JhZNC7LIzwN0Q21beE/MXzAuwfg5dG3x4J
WaCEHPIK5HJR4DvdMAgplmCjvIkZTcQzOs1DVmWbMUlyAXz1GDb3h0lKqMCp9JYsw3yaT8QAmKjj
8//w25PnQqp7w597G4Gdjp4Dlnz6TRwf7SX+6kKhKyTfI0G0+oCEML1LKet3fqcsJZEE6Y0sYbEu
E/yfMYq0V38jswy7wBEpsRAe2Jl9I5MT9vXhk0jP7cAOCrZMWQ6PW84pWmVGsw8XJ0Bp15AbxD6O
YfchPGDlYNqgpUlshDeCLnxLAsRyiMNxzRH1IoPc5siK9YQUKLZTIEf5ohA/xdROzHfEfQuLvJYy
7B+YNGoX9axqBIr52b7iAG5xFyrwW0E8ljE0EHwKuRdCSltRrSAlBCL9Ra+NzhOLVAPYhtBLmdCP
vgwhZy6nraCvrhfEO3Qgk5EgsZdncvcFkWTQFPrtuha0Ao9RvfiQnkxLRWtB88fDeWiHcF2DTJDn
D9ZNkEzwoJPCHmv67TAXmeiemPpHGC7fzW+gsyi0XzPaLdG8AW2b1QNbxAqXsQS/3/9o7e9IXfx3
CBIS/0XI8CSIflX9GzsWiTxyFcu277Dg+JBPQWqLMkAY7huyB4R8cHog56gacsoILNpPDigX9eId
Ih/eEq8VfGdGhFECucMNY0SYb8EsUr6L+zvz3hPegWEriNr5MJwNfpr5i45ouiGVPO9Hu8hBqW3I
GGm1RvhGuEmPXs1hKBv5CNgbbInrm9QaNMhFdJlgRGO0j47tgxR03P8sG5D0jLggpAUX/4vWUKD7
ZyYFongKDnA1XubHu+mksxKLi27zowkwTVYPTI4ndgiN3bUUxa33eM3Ux9QiJqSZkFGjYxj69PBd
Wk/RMgHbRBsakK0tEzRJPr+PzXxim8PmFRY1ySI+jwwwccHwmKKvleJeRLkt8KzkEQEEXzxWT2lZ
kXFgNOQF3lrgOj9tEsqTVsVCGqcfuRci2eOIlGdYc/FgdUxS9uSnvPPjSGJrktViGS9ku1o3BOa3
9wTv5Tw9n6STXBT8PEMS1bIshs/E9FrYPumQyvrx9C1b5oyjnnyVeOW9631gtcTLehRCJNZKkaLK
VErEsaxpJdbDNAQ5X5jT+iZ4gutNA2V9D0uKM7o0Y2xDsWzy9XWV9lX0gM6CysoZsGEbg0vY/YMF
y3fRb5pSCRCFzQjt/iW0uaXZtB/eUR3byIj8S1jXSGtuNw/IyHs+PNiuIf/jaefoqQoqkktmapz2
vy9iwljmmGGKs0cU6yowty9x5cGedNxP68K9r98BSrigWq8gNaVWEtkgvW64qo8v8V5/Xu6xDqzJ
5+rd3ZXFb+rI2R/lomr0WFPCgnLsklwSwlRCts/KTxMss7vNlX6eSXG4eMkY52oc2CyotvjbEwkt
ga24zSE/cUtNqR5gfga7MWWqLJBtKjFGn0gsw/SyQWeMt5OEcHCKDiHlp+5mx870hLuSW9jj0B1T
VXIOKD0ZLIdZa/Ye3Ci4GAfF4ixRmBgMtD295SL9rxegzuSYsozjTROWHpaAA9HQcrLcN1L4lgfe
cxQEhyf803uA5yP5RVKWgk7rX8Q5H/VxUNCw8MTyOdxOfHxFXCEsBtxIVEWdv8vAmjbsPtw0R4q2
CGXqLrgdurFOJhoSBmALyFJvNycoS163IdE7ZXStgozyOg8p6GHw2K+h4YeW4AZQZ9rQ2ZfCWaBJ
W1CvM/wGUMN1tpA1xHC7d5cMabf9+zh+ynmqPLZGQFU22NCgS3cJGgztkRrwYIkCbmmkM5p0rM64
G+gPO8GPEeYu5aOyvK0czxjiH+Xd2UhwP9Cx2CAntDQX8oavAWYYHLGSfyN4OsKDEZB+wwtzluTO
f7iwTnokwSOX4C4gl7oh7o+gNNoygjHkX7HhCs6Pd51RWo67Y3ni2VcPJKXLalOWl5eFwkRl7rlP
xNID0Tk2Me0z9sKOGfRDKtP02I0tlgtJOpXszhT7dC+yKkW5Rq3/WeEkYD5GdPqsKJFC48AWQ/jD
haCdgORVBo1Smb42BZdX1n+aJPG4qdWBpOwQvP/oOa6i2hsBX2Gpot1GxgPRmU5pYQ/XFDq46Rt0
/xT/SwpV2RvKJt5OKPtQGWBAd7dSu0NADtGe0rEiy8OuAlEsK9N8SOdInzuyCUfvI1+T7W7Yinus
0SQdwegZsmHGzMJVXJLdfXtYg4JgI4twy8oJwtxMSMZpsfr6oHJb93kg3FNa4Fwsb8Rl8CK3PiTZ
52gvriGB+cPuEB/2H9FLbt4jw/uQrQpscRXGuL836At0Wn5WgheMk9RWFYKCmc4ZAZzprgGtXsBI
vsnLMvl41hlkrWcglUPeO3wFkjyiLPWV/hm7j6/FUKRQI6TYrnbTM4e0AZ3gkBlITv/IcZL36Cl9
PhICa36AaAJfnxpxzecDGQ7K4+NYJYW40fHLN3Mijlt+mxJwChKnj4MrQsq/BttowSNg5WBnmGdN
50b6a9AmOtHmPrCWSZXdBFIDaI2AK6wR3TkADjrCASGbfMUTOUBBw7VBejeS4A6XQGL1Fq+D2oup
HncKHnRVKGiR7fwHzrxR+rxk6U79Tua4Ovk6AFKIbyiwMqAKGGkMbdA4XF357jMwtjWnZFScSbhF
EYTiHIbyy7/hSEzshR7KY73GMpDcOF6GDEbck6sMTrSUtB9v06DhUWYogGQF94jxnILMrVMAJ4nZ
qPKzr5lr3/Ki6dAioByd9JkQQWHG6SGTONE3QJgZ3qARWo9RSrhShcT8wKUSrp631NG2WXBgIGBs
2XwewCr5c8Xe4KKne5gIeiE0eUAEKEGWS/5xBumJFhOXq5tafBIpzasktbkwCRzjbnkjjZPRH/Kc
P9am/2VWxBywSpvVk7zH5e5xJ9+885/iVx/3vOwKdHsJMKATOSrvJ7+aa3/LomVeIsBY5X2PEo+8
V56+LX3r88/0mZ3tAX5WBJ1Afv9OpDzx5ZqcUtP9u2fBN1AnywajLNHy3EO8bmz8mf4S3o3bijeB
i4Owe/cMYNrFY0HhccpmadBZfZjxtnpMKKonxHmN6lEzaOd2b3fIR5iOg5aDmvALCFkQxxa2bu7r
vSIgHzHMjmx6QbdHpYW9xEuDChf9gJwNv8AX6F7F+dxZdVZtD7YQHhof1uLc9l6ELEXW5sz8QKHw
4OvMgzV5TFDHOHEV3Qcw1uyng7/z2Yl3Q6ptD0UystLDdXKb6L1yoYxBWlHN2+65PjibXeGfy0W5
qCObYdMf1x4am+sC7vevGf3GLB7hm9V7ygMKFTBkwg+ejKn1xzqByYqPBmy1IrTmrJLfi15NiZqX
kMyx82dP4bkPVoy3h5MnWW+iow6c2jFxmOj/CSWA7WX/GJmVQPWPbu8dXVYQ66aPVo9UJl8JlD78
tCQ8PyRGI7g8WfE9zGYUTyH9z4CPbY41uZbQ2LIIqFslIHs9X3WFMnd8e4o4McYUDTGvBLDxG2UO
txpWEf8mPkQ4xKUF72r6MsZfnfICU5tw3OvgzdFIJaH8l2aEroDVtBmxVl5GnZf3eMgwoF152C1u
MXG4MTEDAC5B5+4rFz97BcTEpOVMq9wHdRw/yYcLSZnG2Zib3G6IINUEYhRDMLxqSSCtfAA6LBWE
ZNiLz9pkWd+/fNxYeI0GH3BfnAw/+GpXvh/UIF+hGZ2Vvj3gFQbG6JmHd6LyA5bhWUGPQQpnLNNW
0M4lP85BtZdywOIyANxmJjig+hlUl2VK10KpKzPkKDFkXXnw2uDmpTYM4AdgubBuIwZpZOfGwCgt
JuchQPWJim5I14gZO3lgON3mZ7yIC4t1l2VZxYTGo8jT9BQs0VhrmEPCO7ReJwEmJ39AGf+OfE8T
8BOP2KYA/HLlCMpGZBF81zimY2BqJLVUntDclKaMGaEVES9GlbRxroMBjY3NnQrWZBqhjwSWYmiK
SiFdNSPu1Xtfe6I+XrP+o53YdKc6liIGo6OxsJlozngVQcjzhhpycZu0PWbLuYQ6DZ6HyXXRATOj
pgBTRnnf/3VYqFk6ldllyIHIsalfVlMWuJ3MpmLRdwxP0gSwJmegH6oDFl3G7ZAjj2prjqBhDPU4
dY4MHgFR36MpEPa5WkoYkDU8ZXAlaxZrJOBCrK0JmDtnUAbg9xXUPRh/YjB8Qv7Ug4FoUvVLVD0a
4waem+blOzowlQ6MlAbail4wAVkkJ+M1f4W7/fYZhQosnQ8vPcqh8YEKhBFpOEbz6RasAZuT+0KJ
rgC3E5Z+d7dg60Bp+ZQg473Wx7gqS69n2J7oosm/k/AnpT1ILBGL1NOpa/Q011lJcAxLiItU8VAP
aVN7OcInidnCr6n7AhcrfesIqIWuh++k7aZezITOKIAYtJ8PQ0FVIVTipuJ0OFQ+yNf7/zCwbFjy
ib9+48M1QTHObUTZfM/ouezyVTp8zEGNUaA95tZ/Jnk+yeHxBzC2xMQPdiEV73it0cjDhKPslvp5
FFFBjZO/HqriOVWQhyHHizHd1FMClv5kjaaD0WVTyGjyPfznEEvOGnc05RxqZCA4wvsC9bzlej/m
kjwqYypoMDwAKLICoC/2FfJX2Cz2fnSv2R4DNiw51H+xpCJgah7mn+AzL4Yk3eMs+HKUlId4prjI
PI9klnE1p3jNOB+yMqTW3CtrXaAqPBgBNV5iga1gusMZzXmY8njFDaL9iwF9A+IDs+dZaxBo+M89
gnI0itBM8X8i9DJGLKsKrX9Ie1IGUxNQeonKPyv4yOleBx3qY4tbn8o1m14iqlvwcFfaEMwUy7z/
JC2KZIKhJaetkanBrVnsdzwP0KHD7rKVkOufKqT8rBhK74GEW7+wOAZn6QzAueecQO3MnWMxZEp8
8ubqs3mPtzih9jAcdMEIiIA5P7LWIdOOV+E7cnf+3mpRxShTjV4DwSf+1H0JZgtaBNFOOh/TQflp
OjoGK9cLHPcJtD+Fu8806KOkQS4A0CxqBPJT0yNiC56JeuqIHB3hRQDd+2Dw4FAXYcc3X5nS3YwU
7Cw6URG0eC+kic40W9DvQ2pQJ4Hx+l+CXDH506VClEbquEu0n+8wC4Vuu4ze7FTT4sN3vSIDayK4
i2tvmIO+UoYNXQ7vt4vT7TW4CMk15AsUJMC4WFcTZUpTCalymZdLMyTEf1YV7qbDgrCWpr0dgY2T
tL8CzBDjsnU1ENORAXwq2z5LmCCVzeS2bIPs667MhFDNcJOO0/mzD4Sazsunxz9Yk4zRVYb3yP2v
0M5ESN+HG5Y30ZyLvjNAYRO0x2/CBKcRqxQDoXju+RNj1IAH+C6PEVD8CXQWfACrV8jhWJQD2zrA
gJ3weuBKs5cg3YpKBvz/ADjmk52E7vNLMoP83MqUTnEGmSD4k3vc/YGlemQCOsNswThdF5rCy06M
ZZb8w6k8yJ5YEh13QtAoBj5Iw33ZVAM4z5k8FkqoWb5ENqh4yHoMafQdHgcayUUeAp718AAAFXwQ
wOae/Tf+wIrRc9OgA+P2eItd1AIZuTm2Dz4FOfLDF6Tl4A7kUcr/VJ/Qgl6z1M4tQyO82/Q5tx5h
5StkQM1/Sw1tFQsbZ5S/dEhXJIHL++xLY47F686cXj+dW1zPO2gsHmnNz/gs+zvrQ6ISOxU1U72K
GwsBkLTr0uX+NGGiMw9BPixx1Qgc9+4rzhehV62fhdhSHwcony7JsHO33lSmxz3ILDUoRlBT24X5
+x50hseQL4x1l3DwlSme/fQrfaoV/cFaP1brlJrg+D7etBCc53xb2obAkBdgkzUHnRF5Z1Sey7Rv
Tu7o8f33+lgdHwRoBaiWsDVMbvucGwbgPrz0gbeO+tyeg8DHx04su3E9LsuQ7GvYeVhDczgmOzbq
/n0ihFRQTGN6eoy/FqSVd1LHIBxE4gKeFLX75ZMxzCu5xL920G52QbuBtmIknLwvur6+AZGgAfvw
UCtrmLauxxwksAaTbBqj3+6BfxM5ShCK6BNfevaeGBuyGOY2osVzzXAuuEpm8yyAheBRFFacE2Lx
0DwwXA8Z6kuHISQiBI0Ky9APOoONokYTQ3d0HSMLkJZY9llzzSZEvMTwcBuTAB8x66ZqeE+qKYkH
yx2T8EnCgXtaL0/wKQY21my/OkE57sbwDwds0pcJqlvC1igxvPrLk2EUSS7JQHiWFRAu1Ob3MP6q
IDAclMTBPpoH4uUI5LjVKU/aAbrm9yUg05nlG1ji0mv+OqfGAEhA56IuNXAFllSjTwQ2E+ohEgj3
Zm4KcX2Ycr1mxqiwC3A54Ixcpr5ML0YOJJlbarVM3GccPyXyEBvWXF2im2FOkIqE0sQJxT6CygZi
MJ08YEAMSdaRmpHCTvugsCi3sSst3npcb1nl25NcfzkJH82twtualBmp0gYdmRZ7Sv843aNWDSiX
v9SZmBsvPrNeNUxpHU6/jDVZU17iygupF190cQEVd9shrFa0nd4nQNa261CSonP7kY9KxY1M7tFT
8UO1MmfzdZWyGnZm3AdYYJ77zjtgFFu7dJhIh5xjj/6H2+nJK61Ri1BBCPYthnMR3QbBgqYm71+P
2GuC2/qmhC0/injxJZNDHMrEJkC0inoZtYTSETT42LXYCHEFB+bxosvBMowdifNHeKesUdXo11c+
GHG47VOpROh41z/p4+uCUiJSzacIOtWuzCPveK+NBi9ac9J9BOE7BC0UDc6ajNxrSJFqMlBWWaMQ
hfjhw1z/qDEYaqHHRGWyWu/Lsfn2y+9/5i+46s+fNoejYdBxaMkanxCjB/YGDIFXH2mRRXXQ9ewz
f2JcASOQq8UtyBldUO+ht6eyXGQKQjdBtsKcGUlGZVM2bNTfex6x/QdCDMZqmfYgOIOPTvShTzXS
ntE1acdH37mIa4zjGFHkZagisynOnRDcoCh6O8gkJqSDvceIT/GPZRg62VKYocG98T+S7ms5kWQJ
A/ATEYE3t8LTeEkw4oaQkIT3ruHp9yttnD2z2pGD7uqqzN/l9lPolYKbo0zBnQtFNUGiH0c8DAJa
tSi2oVV0lmYkXo5iUkNsDZgMSBbauB+9VdawceRGUKc/h0W956p8+guW9lx52ORaE6BmHE9Ce/ad
Te/PDX/38tB9f1NU+668D0XxNAia91219boRFIsqnrh5bPm+RY/1I11jKu6aN/1OQZrtlwgPoZfL
zm3sad70ctExZMnsTFI1QnJFx4HBDXOlytimjb+lE8yFKSlxFEK4RXHXHJ6v68GuVHuka4G0HshY
8DrD3oC7/Ntn0/3lqpJvI0SyaAB7Zn2aK1+iS8QeQokq2L4ZpljDzzvser3EF7TeKzxFtmlsQb59
LL0YLeBxMVSytmvIWRBNtuwgOByfl4hyJfyfVN52nhnOO5fomvV5fxfo0nkHRA+aT0VPZgcMX+AD
IPsAdUSJM8rT2BSz1hEb3olt8LHmmIXGgbNsb9tPgBzV35EEr3xrXXatnF3YQKV2ipjVSLSQ41Ay
8mzwlKtgbA/EWiJB49JKNn15a0Mg5KfczP3RfbWzvWIv0Sn2UgJku+u2QIS2waiJzlES5uOlxIPW
3XXn/YVBJO1zO4a99AqtuWlpvVJO/q+5g2UVkfN6U1vmqiVAWXueqzrDH+3LaGHKh5iHXSNLxNb0
MoD583bc2jXkjJ7m+JlDpFzJDQtd98FE6Fv5fmwmm4vNSzH1kuus2wtMIhL2Vdh1e9n00y6jbbuo
ayMzagqQyFcueunBs4sjErd4VYxDz3TJi4qKUGGYGyQmruBw/uPYV5Ee0NYJycGBql//CMZXQPFa
81VdvgpdBIRI4+H2n1eIuSipd+c/m1streYYOm1u0VIK+LsSrGNYiwnvuWjzelpQAxS+xBj5qVIv
OP/pyyvTjwDrM9/QxXwVLi/YRMkkYcKtFY0ZQMMdtKipwCWeCQImRjua60ijuoIzmdsrLvCF2snR
S3dDfZqBcI9R8KS6nkGEum9Sxatm9EfResCHvB2gldA2/qRkwo/IvzTaPUn1wNElsO5OfPmCYnKO
hRm142U9NVx94SXm5io8G2dkVPDn8KVxtPuxIK3eYnb+Y5BVXEJnwijty7gwzA1pJC5fqfFzLJT9
K9E1gqST+9oPsNJRJvzOv1eENiI305cfJ0bVCkqCyUIh0gPW1eDnNTv5TcOIGFiWBeVx5nIiUtQr
wowWsoUFiYi4iMy/BNiYtJsrHBPzh9WEfL/PjL/eItiZq4jxs0BLO2E/GIKaIpY+r8NH12zv78PH
anbqXSfeVKl29Fdx28+Vz+EwaQqDGwW9/C2oFRdvpd799/rrQ47Q0Mhd2lyShCej7ScUG74VHOFp
2aM6sh7V3b9t9wmj4k/WyNmRk79bhYAQbS//0+/qaj2PIvFiYi4Hx3oo8e366RDdfGRqBmfxBQZJ
rmOMNjBtCgJMYiHr/BYOTfleVBe0/vmX2uLDsZdykuHQpn+z5AFRmJ3QOerppRsGDSGxcX/xcUNp
LsuhI3UUEq1Lt7jpUxinK1I59l3wiutPNwkB86c+3LUnAyWMvH6eqUhlvK+q27FJRLy+h1tjN28B
fM8tyJIUy+zk6kCDilekPSKRJ0uV1utOH7oc5n5L0sX/LUqUurJMa6dULX+sXz3oa9OzwHjlTKK5
cl0fJoznvrLF1/uzGVwRqfZyC5Z6TZxbADya2SW57Km1OiHMWSHL7vW0cys2N4a2UWmoXxbju3Gj
q6H+e5kgFCE0eZtKsJ6n66l/psCBvm9XXAKbcCJTTZ5qUuDpnzZ5niNybWlTVSFru9J3ipzN1jkw
0i4/odi/aMBUh5na2nFsjpxbaRACLStmmMghK/c4PK1b292qXMq2S+DndHSevxLZ30h67wEvzK9B
D/Vjd3VtLXLVgI/xlCgt1e1IQyGQi0NIBNq3VnH3WJR/XTOvJn/8Nn9RMoN3WPxaPF+vqY7ZD0EL
yuwTyzHRD9ULtxbWVp26lLQgXgktRlSL97w018VK1jCqRYiJj5v7S22lEkwUhodkxR6UopdfD4W3
5e89RH8qbZDMq9kyWXJ7jphPQJCgcqNk9ReyuvvTmBK1K/eiZZZJBiM8SBkovgzzBBPFxjXVuG3e
p/m/tKP1i/fsJ4t+Wd6HpKqwrnNnOQ+ZcKrdDKnE7ExF9azuu95OQqYrObBIY4lINyfI+IRynVo6
wxwHn2SZAIMGCprIQr4+PYct7sInGFcuh57fUgqZAC+FQiN+9k+niiV9yf0oVj1anpJQ/HFocGc0
OrtC47pqMO6wcpu8Jw1cNVs4COodeHam29ft9YuvLjwuNDrtvWsrC1lu6IlA05ShS3N1lllpNXYu
7YTR9cPp70Z9SK2T7JDtcT/a0esglvSPj54yHCLylTFBx+4vNo6+w2jzV59I/5S+clH8BnXr3l7P
g4wsqddbn3LF4XHqCXEeXDvXYWKcauS+1hP0/6TYnH44BowkNzJE85X7CmBNL6NzeOXB9X13dueX
ZeQt2zgeIjNYcNiH1HVUnOeQe7P7OA/dM61O0BLL+pMya8/yGExsFY/PQjAr+bRdwNRDW6GraU9E
x5pxSZ8sVPUPysWo5Vuuusu/+74O5aZLPVh827M9eeLPB+rO6QC45t801bd//qA1/7Qtr/rJ0XqY
/vXDn5ua/Zw706bEganwLa3a527pMYYNH6Lr8dvdcMlPW5BnGHK4oVOwzeSai2NrC4UuDeabWZ7e
KzMQy17c1601q5M/ZXOvqR0dVct7Q224mF0WXaMni3nZODJK5UY8HC9ltpj2wQi0S82DXbQkoaOb
RozSTpQvZ+JAUrf8arSkiid+EMb3HM4frZA1N9b1GfRuIpcUidaGkmI+ick0EsPV6/390b0Cl/fq
3Pvo8DaPllGmcuvxV3TBhJJJb+Rd4f2uh4XZfphpr6M0Pgqn/VOIaMH4dXkl2Ky/NOeqBsJQMeVf
zvpigNbUIIpftP3C6GNFhINVCexLvCBnQc/pDhxx+Dqnb+Ntx9xjP2PsK/9fX0Jui5DqWbBljYsm
hcp14xEYpt+LnwvK8P7NkK+HwAtV++3NfufEEBAZU+5iomfrUYKGYxH+qhCydywQ2S/bXwel4xLE
v3KFASblzbeFxVcLH3nbiQUMPIDVZvFYFv60XE7ECxq3G2RbOOab8ab98+Q6mOZDlpp3tBxQbNk5
Dq9JV0enj3UaLdG37/mfU6bK06ItnrOv3ewkQSqf/puRrov3IiQvOBAlthzhc+T6JK/Psp3BF8Ny
YRWn78O3sVo2JuE8P5qLx6NVctv7qSj/6TEq/AvhsZ6B6wiHQJjg7Q1P7YuXDu0lZtc5K4BnqZm8
DrVMPLPOA6FFh4+vd+bMLPDNW+bfUw6pEF7iXJD0ZzwjZXC5CtDTBSOrITSiGSr4WSTkL95u+esc
clFXNAT8/xORuIEPo4/Wqajl/yUn+1IF84jp8SfD7eZSSQJQTCsRAKKRAccrpneg9Zeww9HJfhWH
QtOxg0eVoH0iqRgVH/hiAk2vRG2F4/aTsNFBnPlyuJdJD5h0/k8ju4vPzIT+cBsFLvoSDtRNO/43
/yy9qhZUUP/Ov6U2UhgH+tDzfS4dpLZEDnP1+r/LPygDf4dYme3vXtWE0XhQF+CQXMTH4Igv95hm
X3Da8V70lna5/PQBS5Wlf2RpCoVD8lRPkUvE5ee8nPnx+WXqRWbDheuot8u+bLIvmN5dZ1m0k1Q2
8/LNd3lY8+VTHH7UdnYbLGdJre3UnIDyCSBxFLCHF/RTXlQl20T5oeX8SVTy0/J+WkmhWHPGzLqY
bGshUcVVTSM1NKCT+EeawzQqjJ6j0zAeATJ3zp6RP27P8p109Hf9XbBI+qEQ4mn+TNBu4oOE547M
sxEkeRoyBlKHKxKAcJQa7LcXcYbC9suxTuHrzJw5KdyNiiknkPjka3+XJPVzxftdylmqyn9xzLb+
siDYGC1kisIKf1y+5WyOprdpEY6C/DH4s+PH3Rg6wCjQ9flytOdC615vhL5fWVKsdd0Fe6ZrefL5
VLhgFxc0L3kREMaivbepILX83t/jbxL751gI/szlLzfS/PFyJLL7KPJeebJ6ZC4W14HBcLgdJ74T
HwcR69R1L4dOjK3onSaX4clTzePkz8n11Yn6g8mnT+ttWgb+uAv3r5SaV4kCM+Lz/jhf4E3KnHAl
kkzwzCLnsld/KVbP08o9Fe5cuPvz8jVVThDI8VFo/S8vBQa7YKTCIwM7ElFsWFJ45UkPktg6pmpu
K4N/H+VSviHBA1kO/SCUQLxanP/uumI71b+p+LazSRsG6VWcn0ob58gz/Qd3Hj16knDtLMZF3R3p
q1n8fevbq4RmKYBGJ094MRjVbAOxBEJ0tX0V9jKb/nhePHSXVQXD6gO1qF8b46l0HkZGGuT18pyB
gPxtelIylYXEwx12zgY5k7rObmRHvaHc0kG2DAyyuxYHuhN5Mc5yH6juQ0wa0tgGtLQ3lTGpWc0/
2U0pxB8HoPCf+2YXuRvL/EAQQ4QysuVDJqEP8cge7ztmS6sqQNzWYGQgOnpAVDQvBrTwtKhoh7xV
T3pqXjmyRxFD2u795TIorFXQTg3t1KcrumnG/UwzBBjGYu3D1raQgSCmiGNxdvPtmnrJfhy9qhJ5
5gBNg5zvFdKl0uv112/iP7RJ2cNuH4/BsycGho3g8etAsi3bZuWLQZ1NDlIE+phCT3gxYwo0jfrz
8ZKb3X/pySCavMSMYCs/cuYlX39d0bsoSYxOW2GafQ/Zvq7idJLpFV6fr9nJ4V88szDSgAY7oa8D
pjkSP093VkbX7HJ92ZYq7may+7eDliUPJOl7spVpsnykCP5yMb1yG3XaFR+s7NCL2kqk+4+t38oj
gUibDiLXAGo22lezg5hKwtzpLauPBZGoETDdSi/n38Kx4kNv1gwrx4tzSXstj8T5ZtepZdrqQADp
M1RIkXwiNWihsW/dYU7aBhEcObED2sT8r/P5oXuunQmnSq8LIUbzoQrRGYYVdZpmAQfl9I/2+Qr0
gBCNQ3EvSr+vw9/MiK596vGumjce+1oOZ18fvUrgw5yxaZ0uxiWVnceq7UJv9XYdcbWgTxOzZVct
uurjDH5X/ezI+NceBcXi+zHZ9NY/11WlRN646KG0jqnIOU9yWJ5WuAwi9VairMJT+AT0QSMlHvZU
z7HZkJ0nQpW0eqWhvw6SVVVBiKQPHsYuj/MBOJEbX7lGWpko2Tn1cmMVx+XLhNLa0dTkMAYzWqJ4
xpno+HPMYUFVe/HXqmdmabFaOr8ySi1ezZr88emyA6eXGt++nhEaFXl9hBLYJhZ9CmlsccPAVNXI
7lkz/Y7NYKpk6gaX5P7z1t68Lfqr/s7slbaAwqEE96bkEwhGV7B7qRw3iz/cQOqJ8eN9F7hdhX6p
dsDOzB7wROUeZNW9KEW09dDRfac0PEWZQVJkS9loFnwVKfgr3HKfrZS6hS6YjWUgUe8f9pX5O7jx
lm5eNpUkE2q6d3DArcpZnTS4M364Xc3MrbKJnoNkc0+0GQy0hn1293f9dG3ZXp8MequtE3VC2O27
MhZk2sk12K0XPbM6XdRtcEsjcxioq8tqolhb9bjG7+8mU2hKKk7EyAgF/zZie8JLZ1ziK2E6Agjt
nJ83k+9zm0H01+UYQTfZzM7c0pm27ybLuTW1nIVaXmYJNIw3ImBnLHQt3IIqcBmiH4Lhue2aaz01
y3Sr5sK9M1TowkqRyKZrN15W8gHP5sDze8pa1P4C+n3+PV+MGEWyrW01KtJFtdApdXTeuUGcDg4v
zCNzGZN4E7pcwRsDe4vNXBeZ93xUTo5ur647beebKepIMHGU81/ATHFS0QUv2l55noVbYnVP0fE9
RD6+qvrT95Ccz6tw7Eg4XvSuAfXmmzl27nUjwFk0PIwql3T1GU37cELU+7KzdetZ9jo3R2QH6GWF
2XLNDeP9HiV6y0JkB1x3d7d6iRquBbh4dHhwrh3BNlyAZlmaxp5623LlQhGk3G9r8ibbz2kQHhQa
mYaMAV6Tg9Zj37I3FhrbVvGnKJGWLXtau3cy1n8myioeZhCC7Cd/u73ejCYUo+3YRowEaCR/MpBv
DdrNmc71RInUB9bnJCA15OnSCERYtysz6TmA/0DS8FbD0EuMQZiTYeTHPPlWik49Ls/Q/a4nccAJ
hPJOK2H9LywI+wZRdu4R+HC92o7PEgDcP6p59FdRMI56S+DnoHDgOSTFh60K3RI9FWxg8z+cF8ZJ
yhA8ewxffY/PHqfOPVnqCmois++7Y0jJ+QBBUKeEGKOWFrXkrZFdVTkgGBH05sZyxO3U9uWR4Cyj
m3jHGAWvxJ2jkwk0jba9VadtZoa8T8w7Shqy/r5sge7zazmIRUDBk6HJkkn3XefXbVF1Y2PplAZw
zGz/dhcr5hMMP7IZ9G+VVR984Uw252BRxa4d2llBOPVDX3ajiRXJ6kLEURPBS5lT1YBvhLsJ35Iu
syXwdZRkB2qRpPlhRo6EIkwJsKGZPVbFOSIObWXyYPaj+N9xZP/6zoFEugYJ9LX5xuaazrd8IfoX
WMhPLpjkVhLY6RjxSwRXDh+/wRI4H6LhZGuSfOXDwSXrzwLVm9N2Ozw2BrrAMvMcPsdh4WbDky/U
WH08K9ly3BYu1bOnDP6U85wvxx8LGCeCD6pcwg6ytww9P/dOIUDa+mS6ps2HRly8kgysSD8pEvwz
kHhUPwTQru9xsusVvjaG091zFbj8yTHg6xyWgNUMFPNvBIpXmJhBqBVpd5NlQi6fBKbUv8Vb/G81
JzWGauVq29GGCw+NSPVLCSy8VPBIJ5+FYsuFfwHRH9lrz3/oUYMftwVaPLaygf3eT5w+siTKGL1c
pTBWSUlEakqcEsTVO+Id9i222k318lqKtMA2s8iqXlZN0aBQPLbQyZ3gH3BeUVJHy6qrMHbLD993
4qNwb8KFvwdYczo4j9hBi+WHoF31w0zYJe3gM4DTjrBvpzOgBnYCoWNdcwDhpvkCSL6W6HswaOlr
VTn0thOX9VHWYlsvY6xvOAvWrXkVVAWBFoDu9emxdDSVw7FefCt+Z7rpfrafK3jqEmV2y/W7RyGv
D8aU4eqai0rR0zbtr3ryr1b4srntzubmoUKSVLa+aNELzN4PDuL9GbH+wrdfSH2is+lRlTMatF6o
Thu5bvo7/60+MN3yJUX8oCy69IMEUMzF97OtEnp8zqNnBTAA1IQZJP5x1s+j1FsASigKlvVkzHhC
UqUQajo23u7wDRe0l363f4657ay+rEz6eiaCq9wdgzLawKWT/U+pu3ywI/F9BIO06ZX+fk6q7j0U
8Nvp8nz4VHhlB0o+2RYqQHkphPwk8UJ6uNYqz/5CJuxAfkSLvSCIP3v6CalExbJaOLluIKUrReO6
d99APEz1JYTl5svhDDxXEAu528vk/nn6huqivIdPM3vWEZBTHySDj/6gngx0RPxNg6CRA3bQljbT
1csbNPk6KszUh+fRJQjwSyKrNsDYKm0v7a4ir0Pv29TTzAthlI/6Oa753z8mtJECVXBpLzu4VBSz
wKMLbVE96wl/fMbteMtmwvKhw2gAAkGX0gPb+VGwiyz6ceWMcmcjsV7xLcRYtcS/5OeqT374b1ms
bL5FezyqoEbKB9ufrwx7yuLN9ijrxf1VTjaV/dGtp/f2MCjuVG3zqvkEi0p4LNjkHWXXjkdOOIC0
UwOTTTWoIoLt1ORZfxEEldsYZQZ6m7csSn5xtN3XKvUyxewRfziYQp40RlI+KG+7NQh2QYeYkUwk
WhhvW+Eiq0vfoXuPbl62cdVaCo7KNLHHh52zH1455r8wo02M25u+pDtkF9w9SEHcm4u3YNdIfTk3
yfEUU9sOa6ZzYd06HSoH599AlZWKlK80JlbDSsZ9dfvuTcoFsJXR8bToSzKc5lcZgXaMsic23UAg
/WXGTH8BaBb1DGLckkQMetv4NY+fcJmUyt5DQBiLRDmq6y5ac1HzRyyT0yuaB51exUESwH7CLR+S
3Yjwe9+2zrRHZj4pTf+EhL7XeSPBwRV4Rq4sT6Qnm0Gb+60WqnbkJmNap8SK5LwH37jKObcrY580
TqjByVo1AOzsx85VCxgEg5m2rcIYTBiSfnass55zFuDwpFtekFdooKVP6IpCeSFHKAUZSvBnxDVm
DUFezjY2jqBYJwt5dHWSTsOpT2frutC4dgxjohKvTsdKcbCh0lQh7b6ZnZ7l5RzlKKV4lstW97/F
wa22Hu3MnavKt+4529JOmLgtJal7QwKmPPEhMmNy/tSRm1BEcAUWBxyFUGpTnHRN0GgmrMZdc+HW
fcgtO7/sCzXufCnQtXNXJ4eRcuY4qqeJtu71QtMDHVhduWfIhGa3WiLSTi7aKf4WfgsMphD9WnYQ
3u3VDQgY/3SgdT+O1pKoGo/fwhnZqT/BuT6lN4aD2ok8RM/GFeB+XR1ZHHjCxS/fXAM70H4EGApP
u4pjW2b7al+H5+FN7LdUKNVdZT3xtJE6cIUq5+kxqE1DKwXwiEPbVDmq8+lAJpvALYWxbloyqaKo
8LLO7OcZUgTit1LNmXvob749X6cPzw6VdVQY7+kZrUnNhTdeI6NIZYwyf1m8Ao+L/cMXsj8cLUB7
R231bqOTdRHWKqSngnD3cfh/anx/j4maH8ugbHq27y7v1fa0kU6edldsVyg86tftxBJnOXm38lrx
Kw5WJdKUD60sQKpOB4k0lbbTFEe3jOi26dytsuVIpSAcmif99k1E3nbsOlYdxO1QBk219+nw/3q2
A0Re/66E/i7eAmlcoj0vfvIyH7RIxc9cI3VkQz4bQRG0BV5KQkuQGqPF7A2eDSeseSP1xPg+XDrO
QPlgW6yBUeLdv40+yHWe2thQ/B59JXn3rb9tQEnCWYgt9BupuT5vzHpUeZeeAJVcJN4JRZeobGbP
IlQGoRB6XmKBCB1tJYfXaRvP1LdB2AOaCyzXxRSUt2zgEW2+5A1h19pOQt4ofD+ZG1gf2hoVRLCZ
s3dXi/vaqhZUgIdX+wjRTu6LoJnO/OheqCutQ1CWiosiPK5s+nKWzxU4Da99cNrDT6B1wIrFXzpU
fdtNjwRQL1TX3SxGfuEJtbk6t2abN8/PH1xiKN2WP0cQHyoMTiaByfyTe4Dq4NVMcZdzFfMBs4Nl
O56NPDy3rn/IT7Yz7cA/L4X6Qx5BoXYjcF42roJqHpyr9XNr0dlGpfY2ggvd0w2Zkk2pkvHHElYJ
4oRiPCrw5Ex/1bmvByYXFYdFC6e7Eaod159ZFUz9IPKpt+ss+PmiaXfRKoFVp6YRDFbFdmreKPUL
zekwlXjJFar3CDs/7y06pf5d/xdxNMFM04cWaPcuiNZZ0dq0gOZg4YW0z3kb/hqvGbAeUbpxebwl
GxmQ+aFd0p0fSOaaCdt2LxutTKwYblppH6SjHShgkvlJR7d6gUGtno7A0TnJCZPkuXuOGFAEM97T
zYDI0bD1Up52HfkAaizkeLfkaq9uCs3UScoiv1auuU9KsKjoMbJdqXzwyPzAJqoQXY90Lnan6YCz
sJc4VnKkagyLd86hGu9Z89zKIVxZfaJSH7wmUWwf3RIv0+6KOKaVpcROV5c91yKRK2eHYPTFz7y3
6iQjWPRisO3lc/VdWsoKYUN54dKIil4x28uTWleL3WJBFdRZtJISWNYRPHxNX63UnBV+SrQdnbu+
LvliKBUg+9RJNw6AMS531ac+svPg+MIC9c6oPgk7aYhkik6kOCCzOMptLw6M54Vn3sW9TFtn+UDW
GOxZtdTyYTyvAHxTPdBnYEsEaW4bhWSt1Mh3z15RZX6tLQR0drPDhDZbBwpciI4lqE457hw67rA7
fSmvSobev9w6hzkgulbermqb1lROMAbVfmlTwTPcaquBK3HopHj3GnltUoJdu3zFtZKNGhyorThW
jveat8YPd2Urx9RE23yrOFzZf7DN8hzMtrDyeFlbUOFUL9fbxN2EyfT/Fm2NJD9WcSpAvypKsf0/
bPq0ne6ia7J+c5l4vr19AXn9ffTgqyvUMs04rsOb8R8Xidf2VPTGtWmyV6FaLFWs+4wvC3cgla2c
yVOM8zzUHpKnhztpgS3vQFhi59xycrNZnTY1mh4x8WhXl/RjjzFJUYXIHZM9lphXLbXivcL75VTF
hkP5p8Vwws7FH/SWXaj6nTigELB/Eef27i1R0C0IfKCthM23OmRJoKgKVmICcYfxP/cKvAMTTOam
ZSjca8djbV4IXKUChDvk8eK979q5XpARFRq2ptWbIQrhZ4I/NWvH4eSWCx2xRE8bdFxRMAcxqAfM
pDEW27VoyfL+rl6ZOgvkWxuIXUEv3nd1lfPxXLsFcqCi44a/z4feBXw+1QNZm29zyFYThfp+1fqj
ABEfxeoauu/ErCbi+u5Htn/S3DGZt4l2RkXGOJmGPXTXAlx3BHPl49c5Vc59HKAWi9rtA9QdbkTH
04WiOajOQMIssuXHcNqhNIpDl6Vj0kCehxiTuzoDXdbcP6sEMlOv70ZE/nbv7CcXd68l6CP9XhoX
f6DELqttfLGsSAQiDfw8aYtUrZ/pz5jOwCc/9AfAD//UPVowr9HhTxBGFIKKdQTjm5P3ynRaxWKd
W2YHLN7WXcTJUze05SRn1+W5WUaHPnVAHKiM5z+tmCc33I/mteNnVtdidMIXYZCN/Ousl3AEhQ41
rPFzu1DRUAaEf3rCxewY1UW6DHgwTuYvniw2bakCvQ2haRaZaxBwDD8s1PrStLETaREWzPJpQybi
CmxHNgwTig7vQRMs5N+b+90Lkz02F238qtnOU1MtDIyE3NzXLa/YHc69JuWVBk8kw1wnuWqdW895
aL9uhWY6X0HKIFPkKiK0pA4ngsX8O9+NHV9G5/aX0yrPKU6nu1TzVa+p6lozle0nZC1/ozbQQmEJ
5L5Ljfmhmn5UDqnXwP1JBd/Vkt19hM/NNPMeEIbOdNjV8DmJBjo7exX4+pVbRH87gxNBRU1H8GqE
ULHukC31jCO25S3eriHrMWOUUGDfOM1RjMR9gnd7j4Hn5gSDhUV37ZR+VGiXcWYz73fTFh27Yzi/
tE6lulSCjLE+BiyM8jICw0+yErvPSwjwU5htza0bWVSXN0we8fp0gB0jEdo/quuH0TSX9ulDZaUk
zTOxFBWGACxgFe2Ke3W5WQnrxuVcn8uH14FJL+2am269LBKtUm/VLwwXr7uehI6FAXuh7zL5xcin
zjRlrIT8lOoVQRsiX/y7mDGTha1DmAwAUrjdeuB7rkJT2f/9FD0WIBjUqfoKeVyyTo/Vvy6vbhiy
BjCJ8xhwE6gJa0VmTikuufo6G6R/eglKd+OjCnNDIf/wIe9Ge9RW7ZrdbkiWVO2+je5vl1ChyW6Y
1858iRLX24CQYktlCNmh4JM8hsUNWjASS4zGfAhKIg8xaoPeC5xUqMTiWFRZPbosvOm2K7RrVy0c
B6YyLZ9VHzsECduX3byYG58vfiI5WiZu+3HHbkAMPSZ/aAAt2WNTDU8/Q7L9pfunGyu2juCWBMB/
s/5ILg0qzqyi/fnS2CcUt9uC1Kxb5ZJCsNB02H5vy/gtVSoOj6fS4KS6KbWPGV6x0mP0iI//8ss5
LrwQd3breTPxaGXT11o+melsp9JWdt7W1fGezvWvU31dtvAvcRufiqCjpfFcz2U9d6uvSwffVZpt
kql2Ml70swJ8U6nXeDmXg5t2nu8+rtniaFMoDefA7v1C4tl5971Ox5NEJZc9dTd+czJ36a7VZUs1
ZPKR7afu20HieGwuzRZJYPTjy/sjLeFvuQLRbgbJbB58mfs+FAr1ZUZCiJit03Iape/nZrJEJLlZ
ljePW/eS3/SmjqTi49k8Hwqz9JWCKkwbpU6fU0pljLGcZuJmIc9W83j2wru+3rZRemfgZwb7sKe0
ftZyq7zI2nRAQVJWpvSb66VIbXZ4z+Zv0fRw6HOS5e7j8/Iw2B4O0TojZmg+zqUWzcwyGxlZEc13
++7xkjERqHefTuvrw7ObIOhPltr70z46HznAj1lS02t0vqo1jQw5LOLu9ShMTtjrZSf/ZLtqiYOa
Hy717BOJuqjek6fXUvLRXpVORHlXaSzXJoXuPf2ZPR5+CgWyh2I8zG7SEXx6uym087uiiYbokh0n
YMIeme6kN4VGbv7o7LHa84dQhGO+mZVlHO9dyGd/mt8AZnet7PraTVye1dxt15pjTFelpWk0sa1G
TZ88kEKntqN1Yj86py+j+f4K5z59FUDBGdEIeupH8dzNlOYf8Sk5SsuBKi4e72EmJ+3q/v783BaS
HvzCeJfKvaxvu9pqta8lnV5xcjVZn3Kf99jgrPu0nVueusfcXh2UeY/3y0mRSWkpv3iaWgBimexX
d9EiyKH8vRrv7s3bjdo5W2ouLlklwrmTv6WHq1X6677cDE5TPdt93lzepsPTv/gjmcr1s+fZ8ZBu
nXanwWke0hPPx95qqXaO86+J0u3tvj+bHJqJrqekkazFaH412tGv363788O9v0qXPrLpZS1Nb5u7
rfrrkurC477Y67Kn5GgPs7OWWSNJN73DYfmRxNdul8v+/Gsqnv1ONlCdMiRl7aa14v36Hh7Ae/L2
mczf+zdmwjR5S3zOd5Ng50Qi1dnd5/XL4VR/vN6bx/5tcKtvWvkoHV3WL8Uo39gN8uPie3JSaOfe
nv1E+9ySR8/m8uyL/h4mpeIajCXJI8T3XmbLVap6Paxny1jrHw8Oi8f4nty3E63L8NLduMPdYuPR
zCsvk3qmzbveq7vsPb7Y5XvrXjraVs69fPTsnO4fU6emRz//HK46GUqHfZR5c8A++8/e9Id+6jG4
fBTa6e6zn2ouhT+kh3F/OVZCBcmMo268k6txHhcNrBs/yJEIcL6vX37VmJYmO6aLOk0Ok9N7cpwc
u/FJLr/Oukc8kx4nG+LJ/ZdMLhBkNEVdfCjcH2Mu/3WPsLmDrHtn8nq9vCcbt07cWVXTjdXAD/YN
69fT+1JUyEdBzrX3tjNN9WVOPYh0RgVh497nr/co8b34oSUj0VHi3cdhaNTm3S9YIklfk5Ev/V+9
o0b3plL93FsxBmxMJ6qQUKipv1/TA6iVmPZHOMHzHeueYOrX6KV/qBXOaSvoH76eqoOKlHzsodzR
Fd5m618YeHZCYraN4n7xfdOeTtRICj1hBFuS3T8lMGqJxiVAWQof+B8ERhkxCgJ/1hZaJl6rR1kr
b6r2aaazpEMpvi9/i7dKkIE8wkSo46+XCBbwtStV00xi8whCQ4Gjk1iF0j2M4lJ9wNgmxU7h1WDN
q4lcvsU3elu7TNnQNRWm5ie0wGREZH00hCqzQ5BU7h41LxrRrHgJCsnwe7R+C4qO391MubUUQPn9
/E4O57/SPgTFfkj0+VKkfGXuyjX7cRAC6nu3Wug5qd9F0OQfaUdsoq3ej9dfmT5f13wc99NYHarB
+d97DW/3EFSLCsKp4UWfKqSVzsW1yr04mF0jr1FToarkIvTyQCB7qKhEK/7Y3IsuKt1Jfa+//L7t
F11h6oNcjlyQ9krvFn/EPYMxWs9XIqdUPzmMe8nBcpzuerFP/PhfSkv8kYGYq3w/ACK+D9MYa+0E
Jyi8tlUAjA7OPbMkiJYQlYlH7ZKr+k+F2Pbz/ruHCBFtj/a/5DkzvrXhcfj4XCK/c2HOe4oPTsPl
Jn1CikBqZKkheUpQ6nd2pIpBWaEWV/9g96CzkmjZF7oP/5a2jiDXhiF60qPLm6SGD72Y9sBYOdAc
CRcZx9/auMwos/Sv4cJS18kp+tPAUfnQA7kp3pTb1Zf80k5E0/ewoFRlyAKXejKdxP+mA6JyauBp
i1/kM/OvQFOpRnVD1p/n3w05jKKSrAc68igbwOrjRyh5LaNg/fvd/voXqtGKK078VK9M64CIuf6q
wLxUS67wal1ZudqGZCEYAN1E/QMdmr+36sKC1bjTa/uVfvr5N/FaHCzeglZn9+biZX/vo02/xOyi
5uttqT/5E3uZ10c91V+854cyRUweXLSD4jOeAdD+54KsJOgnyDg18whnZm6YF6v19RB7LSAB42hO
oer2RnwyC+NRqv/Taj/CIK6KthF4X1DjZIJ2V0EHbo9NnjeDaZIY0zXjYdCqy0LZTIHNDAxJICwT
2r4Yv+AOgmmgGKKuUxcyabyIaLnlD56RTHovmu85Jgp4/CS+3OnNR3qUHFFqwxh3b8/K/RMJGreL
I7nyWezr4331p9Emmp6O9HJTr8xalKT2by1uYvuJNrBN0YvlZvvP/SgzWzQFaX0+iOTtY6c/ZxNB
ssAHd8V34iaYgQScC9RQfiMyPgPV9hlrBYGrbrqnUj2MGgui5ekIhMBmSa4Sv+LvaLZlOmCCc8Vg
NFgXwrpV3Z/jahAG5SsGBahSrpv6Nl8pCglVGmgy9GX6mXQ1dhSLDXtWQqp2qsz66B8B2cYUXQBF
3CLEFXQAWW6Csj99135S+kLxlL4eE+W52hxZGGh6N2pZcbF2AaPPVpdBw4FTz4OZ9P2UOt8aCgL8
B+iWxxZ7sTNmrMKXFOgOlzFQzEEg/5YQA+IWP98S48XsIpL6ZSvzllwErPnuV18Hj8+ppQTA/VMO
WC48yXqzC/WGAUZ/qr4cq20xfGz9QYTJGvZAnF8ngXsjfCdMICaXxJRqb6juACOe/D/rSNIKIBgs
/m6HTxf/HDrz6dEcn3Q+wBCQngD8f66j7Ptjgp1LC8YgUAQoOR6pbQ8h03U1819GM3Ss0K/t4PBK
z5MaMwq4oMgw+jUiEjEoNKqqLFk07K82i4/0fyyd11LjyhaGn0hVyuEWnHO28Y0Kg1HOWU9/vp59
aij2bIYg5Fb3Wv/6g4QTANnFBHmTXEeQ1EfwRoKI3hyCSPiRvlCYBm8DWvIL7+grbqtb5h8RCN/E
O/5b3fSRQkYqlrloK+v7qbzHLz2nCfykDGtBcmioAOld8aZCaubn4mdNVxp+xkA662FbHbnJOyHX
q6HvY9TH6k4v5RLJ8SE+8Gzkl2KXMUa2Fs6r5VOab/+XrRGuIK8JLwholv3HlM1i4wITg+V8S79Q
Pp65QcNVfatXPL43OXtL8s25zCMD5JLc9KN+FDwK95h9p5j/cB4l3ykBC2vvpp27lXezt0R27Bl2
HbW9RzHAtmGd9aNzVn4oEtj1RAmh/Ygj418/SgHAk6b+UUl0OFDzbA03IfXudsiQcfI5IshEaHFn
wHIWDvYNZEAUPUcd1b5MdKwDQVF7yPgTsUD5DeVb+ut/wQZJf3mHmwFRJJTFTNP1KzEkvNBwMCDr
M+18Mja96m+xAKw149d0P7wtFD3pOUeIyAj+NBKaF52am8GKf5Zik+X6ePJ5HMAQ+V/ngZpCvgFx
Majhkjb1vrmiOLmO9+bKqKXdw64Y3sVqXOq36sTShLvBVjl8I49g1yQbm4cUnQ6DR46vtThikhPr
eoOHDGNEG/dtGvSTz2sMXesgXkrxCscY9ccXaC17S8CfWOwJNQRaDZ6T9OL/poeKOZ/53RzVa3vQ
NtAqBM9G2wgEraDjQj8BvpWSBYGYcCdjmyz+6H/WD0bkyQIp1DI4kT5FOui/1TZn9L2Wv5mMryrM
9RhJnmLWm/AC907ceQwhT2DgLE0L0IVUvQPAxUJM2SA5wBYQXkecnJzvp+GmbQxE5vml5Hcm/fLB
5aTsKimXzZIskOYDZth/UBHYcfjHcQMSyYe6b0fssuxm/D98BN4LswMaPQxfsGFJQMznbDKI69lS
fHUCAmuXM9BloDnmvQmSJWTQ4HPMlPFep7SAdY/1tDdx+48ABiLQ2AWwLMddCZMeZyLmFd/ud7XS
twDnFFQ0J9qvV39QFbX/iThwBGc/wMo+xKxokoaY03+WBlHqAjGPmI9wEoDKMYVhAwIvpKak6MyF
5iRlfPXgAamggZNkDhp949CniFSfTIrhLNtPLC+fglJMrTuIus/6wbiDBc4y6niQRRSNxUqE1aZO
OHwFg4/eVxd35L9tl9MLAInnHuCHlBj2VFAkOOX4DaC2HBI8e6YUMAaUgUioMWHbE+U69jNCkLxu
YpW4myzLaGZpU8tcysWsKxGukPIwi4H4/qI/ES9PmZPOs3RewL8CytenCIcARn18vX+kc4CXmw4b
ChI7ZUX/4z59jE6YrP/b00GVsWFIbHHM1PUURwnFF3Rgi/feDHZM336asOAcLo2hCEfRxACr76cx
hNhmmmCChR//DnMDgzAxsgwZweq4Y+Msh9YbyxmEGIPI5cTTHI+ElGTvkQHNpCRpAQcSxhmpsJC3
f9l1PciH//zKA8G7hQrFm9j4vyhK7O5DeAGJbSJHKCi9OFmoNfyHseGnn+o9jOt9fo7+ycQhgqBv
ADYkPYchH3EhOI2C0PA95uk6Q8BzQsG+Nr+wyYm2nAgYOFjMHjhWWDQYlNJI4KeMgJQbGUwRr6bk
FcO2kmcatm4e+ANpRMQMUUWqn3oz4ewH6S56wbcG7JQjANNPBhp+wQkuymVMs+HcUSUQJar++2RR
IiG+QjYJe6Imb3A6qeJF7h0GjMmrCawMTKYpD8JqDsgpuDSY02rTEhfw+tNHZoQNCyaGZGowFQ5n
hrFwmjUluQelE65YRrTsJ0mPnMweKlgyKoHmsWTrSaCdkBWOcA2TMooTlNUc3HBbwIBYv0jvoCow
M2bWAoOBiYkg1ltYABEcwzkE+RweRIzCuiHMVdQJLDYWNO0bi/HM01Mj/XmL3Lv+Yc7rDSmYMyIF
nryG3GU8i4UNM70Zsm6UU3jHIcFnLAhtQP8gjoBSlPkGtHTKUkpUXmUYsdtQEbRUaG0VOB6zN8GF
8I5UPMDHlAk4FKTKJyYSFbF3/CWcdPokHidjNoHpmhHLnVLrYJTMuc5SCF3hAk35wFfzL7kiznWZ
70EFBXkum1T6RK4n/K/ORaOzEeuEhchCgf/EisqujDGip3bHcONaXSnBcDtHaaqxqOFtwGGFbkDD
g88UslRuifExWp8muj/YGid7Y34FR+UlvzmiWDDjPTxjGnbN8bVQz9lP9uN8O98dVciLFUtl0mYT
smv53XQ0BSANmOARRk8aFFkeLwsDX/opjdAbSjYyRj5Lbsiviw44ZQ9EJIY+5FPC4w/DDTqtH58O
fav+84jQYhSk0xAXC2vSKRPfmkCKx3hCvxgnlV+dUg66UfVJ/odg6bK2ifrB+ZUxFcGJeGmnnyrX
QLGEOK77qNC/o9CnIeHp5Ql5wejle+Qvvn5E4cFAGDHbO3hbwsdE+h5Pxk4/4NtEZIL+CwVf2QEu
HpyT/Ru/yB55Ye+k7CrI+/SYB76jecBt65Rc65f3zl9cTPmSTvh1P7E5wn3i3sJzJJsBxrl5CFl1
QnRK1sku3vf3/oVI+NRj8t//oi5ek0m3LUmYJ5gDNTLprN21pMSB5LrN3tG/H+Ed8Xy+Lu3DuPb3
WI5/wY/ZM7lqKY/yAzU45gTod5Zg8tAtAABoofHwEX55sMXogL+dHwqjh/9bL4UJHicrVwm96ic+
pCRoVbtkx/kK0H6LILs033Qc2CMJDmrJJ1TfOl6OcIj2cGMPxc0+AuMYZyDDc7ihZQ1uhJsLlIi2
MLlhD8QogYZ0mW68HeQCuK/jpT64N4xmorV9k1Bg/YwX9ixaOTarJ72f+mZmAkGP1gf5O5UeHxtz
iE0QlzE9+IM+BamRJhmggDqU9oCyMflGSUUj1/xhKyGGT4wENTK2RXjjf7Mo6QyKxaZBI863Adbh
vY2UqPjUfvgXPpX2vUHvD/zwrx0HY+FsAjoh7gv8j+kbpqneH8ew+mwf7nOk6KUNgeVCjSk6wkRY
7zMWRYs9+qI/ojUcAbn2XGtHiZtvEnYj+nnvRbkA7pJysFy7oy4QKG4Zs1AuAQSEzwcKM34opRWB
rPErMsiglt3WD9DI63j+F7VW/oDocGXgdPVXhWMyP+4Xj6Ch/EQQhpwPCKmnm9A+EroEKpLfhrV7
pmqhiacAAc6gAIn+8gffR+g+gd/+oUfsq9wz7q1otxhKwF8rJwx/6QBJLB2oJmAUs8NyJ5BgREL8
i1EAmyMHFAffjZthzwn7/eOaQzyQ7c+gmjnDTMUYjkoZsiXlriTNDYuOSYobJsm7wRePslsQFIFC
AA6sTjcd3/JImml2MmuRk+ottURDO8rYTr2zfw34dzA3w9keabXNdTS0CvY8ijaGx1SJGRpFbipt
VASkBhfpo+BtlHCitdh93cbqYJGoFNjzfBEy/2UMUzbxouxLemlalGe71l5Sf6+rY9FuGpq4lN6s
ZOvUu6OHpNVWo4cWVzOdF6BITg6nVgK5M8jYeNrioVB/lgo6Xcc9jTqmW7m/s5lcNOlZbdmkg2Ix
BCu5qw4RcLgiATwHSEJNHeKEN1ILGPbCyp5Rk+4NzUaMAaEnwZHTx5OtNbe9DCystxMlLVCK6Qxu
QGGiYBmOoDRmiDrQUbEuafat1ODt9+eO2lKMuzLiJFRaeCln84rNep2n5p1QlcSikSm06DvQcHYa
aT/NZll78T4JtmEZUinOefOCvWT1H657d9KrVCxAocpgGrMe/WKac4+zR0/fJqvY4yZk2VnFpwvK
o7fBJuuireXYNznqT66IqZfMiYfepmAGVqfjtif5cWwwrDP73Viuk7KbDFGyCrp2Z4YYCuJcYuv5
Q/fMm2blRxVISgrjyeBWK9Nq11mW3RQdbj1BPEGwcwwGPGFDjLcVcnhE/iHvwmfMCDDQvtpe/9Jr
Z1ur1rMb+ksVmPNBhxRdt7OKHUc220+1hTeVIW6XhkWaUuRaeGZJztwkhVXV5Xkp6cSRAoWwmMe6
3rkump/c2UYWM4I4mo8pMVhNveq8HOENviScRN2w6tNm4/bWXc3arVgVkTmsvci6BnK3AdTJEGDZ
giGZ4c3aYR9BNZq8/6scDQ554Q6kvRwFdfFHByjBMYGXySnBRA9ZC7gEJSVZDEAQ13aNxQ+j1Lso
OtEaoWLoPkj84KQEZoDCD4RBYQKCwGnKqYi0Rf8N7zIZRu6sXAijJ6ZJ8PAP2i5f5wtCvefFxEJq
JTw/RRK2OSG1furOdD46Iqii0yKZKNx76F/+uXudiXHDjUuE1iQLdogDPHx4zdbamkEYI40AzYJG
5HbrORsrD2dWnewklI6NQ2VH+TcyM6pra5n40tp2/5RCgsj9TloPE2XIbOXGV/1p2lTzRKNiKxps
vbpN3TJWUaK5LMmztsSiT15GlfLEfHBx8icn4In5idCXj8sJBvNHDacShJKovWXxub908+X+gnMs
uAAGSmDa2Ms+66WgI+vTJ8Ybe2d2eXHkzPjQYi/eVR8XrHAW/eRJmbN8kho/3WOwB2NY/DGQO42T
p3LZo4T7uFwGqKna7Gl+PsW/AmeIKAURwfDkqYGjm0BlwW+3njzaDTjV9Cnt7TkuvXzMO4mmWXTb
AC+AJDxn+h8bKjRWAUsKzj1AWfcPjx3sT84mBtt/zg+nu/3Hxm2uZH4k0Ir1sFftEgc85EP/WMnq
KgM7aDf50p0LqF3FXDH/jX8pxQUjtvpWZvlSkPXbDVZBXEpzk1fwjHe4K+Gpm+xK/P+gVhKh6Cyk
tTyHm0Sk5ZbUHjD6BU5cC4rw7rNZURovxnNydxYQJ7P1+BXd3bf4h/HMBB9pgsV+Tq5yO86HSL1k
6LP579bV7f3YJ2jzvbXsxtgtszw9cg6rqxvAEc7NaRoGx6Co55lE3ViRHpBEy2oXrJsdDKZi1Tzb
vbEBWaHBsW/Cu8KTP+MvwIX0S7mYN+XSXsIHToDASYBB8pYcI4Blj8huiqJvIMfimxtMOOVSmxRw
3I1FM+dTZ8AbC2PD/yHXgQPPko8F4LMX9bN9oAoX9nLOiSZD/4Ke8CXsfuu9tU4IVpk4rwbZD4Xg
PYAMX56NRXXy1jF2ysk3ScrH6q//qf44ibFXvOUbg2kJ6BIbtXcK4amTyHCOmWk55x6iIph9dnPO
0U0Ab+Y2uGFk/iCd+cZh7pwFMmSu6k14cH54ufit8Ht+CIdP7hIKVgsbYVzEph2RUUDsc1iDs3aN
F9qW/MC9e6gRAHrHYBXh8Evo4EqBzh0TpKYsxJ9gqqxF0mD0lmDUYOFHGuJL2IsBz81Vnv6AcKhx
ma2cNfgjkV/VDk9TKPBchcFyFJYjw+0fCCVWGKyHv1r4FxEYVZ4VtghMiZFbEh941b+sXXp3djal
c3FNjuWe2vepvuH/X92bzlm8Ut+cRJBees5qInr+JSRZtZAlImJoyFJiskldh+UAcPlLAH9vWj7R
P725eNEN8KqVL/vLPrT8bHhjz+oNzQ2XH+EeR0D4PtkKFcSVPR6qT74XxTr6Vziae1RgybPeZ4Bd
yQJR5gns8qL+idh3ULoLyJjAwVq2jPhQ3cQjXf9bVBA3UckJfFHZiJjflJeGCj1DVCy8uRnpLJs/
6uhbgAnAWX2WIsp2L/JDCmIm7J0vstWXjESlhTof8ULRHvGSVbEaf7qVcgansTbSxtxJF2tZreMt
1vEnb1+9pKW3t75E1gKD5/zq7oZ1dfffNrMh9eRczBMV3EtQmsWYWL4362aRkXWQTZ1FO4up6a29
s6dwpYIOvp09w0jpbP0UQILwNM/ZjY8LfdGDjmD8qR/Jn8HipHg7+ktqYfXIVrCV1gM58cYh3nZ3
ohD4IWTGb7N1OdMJvoCNyhKBSklwaQnvCMyQQEI+wMzwYMwgqK4IFNkhbzupK8ay8FL2JkkgcHfF
yofbu5Ln4ca+jnvII+DU7mrcaHjPY90xxS+dKcJaAMGowl7ICPnTntUrAPOsPWAmwObN+Cb9wjxq
463LQ/+bE5pWM97ZSI+CF5Wsz4eIRLT21LEr96ke2x/zqj4JeadvYOZxEyPy5q/6G5kb2sdAjJy4
J+GSCd+UUmLmM2WUFjIqlJhGyds5+36WbvjF5ipc6oxbRgHHBD0bkV/7XjExv2VARMRgDIc42N/y
27lTVLwRU3YCzKY8YFkn9IfugcO/ffkYchMAykj0HJEcJmKE8pf5lbzppst1yriBpp3KWl/SLg9f
NcaDv+4vTS79bo8K7uQzzQmh2n+MjFgx9yBI5GX/9tYHxQaFBdpa2mnaX0r6knnHv4kGiAf/RI9d
v07RWzTaWG2TMg3NFNjrib4oeIO7ILzl0/As5Wv5C6VJikqN0hx6HRmClDn5BNtR+FLiqR1JRRG/
Hy0ipZrxEsXSu7hW7/gMcJE8mS427+qqvMDNeMMpnUbyRfe81r8o4nUBnIChOJ5AfYQfN6LEL2FB
Ki7nydNbXHmOFdB6jJyA7zLEkNt/5kb89H//jKEXtRdGVCgBUeR+DTsLjbSAAIWgqbt2WwlTReku
b7tTKQDz7399eUgsRX9pTsw7r/6DLHCW1r9NZY6u/YUx5d3iy6yXda/PQpFfHZFo8g2FKRk9MAZk
kDpe9MqAA+rbf6Cp4R4wpQCfsl7luT4nT0A4ML3g2QNCAD+I15ttqv/g+tHaVPYUxRybHmaUdCrM
UPFrAsHC7hH3ShmvnnyigvDxXb9MB5Y3DG5kWqhq+RFI14AUuQb/UaIg+jXx9eGgREnHmBbohQ0U
JZYAN3kNQVv0XwnIqORQ4nG9pbdi0/99Bpea/tb5SCE23zzaQBDuBI2/MONphSlPeHKYefMMM9tm
n2Moi48HdI/bOHz4MKQ3EiaH9KfVtCKOg3tBeYXqA11+85kyAv8xIElgGQQAjB3j3Ud5jOECGrk7
KBT4lfOdoS75cVC8gRLEn7nxoQcThxKZSSBwLOanlwzMCMIDC58FT5HMr69Mweooknnj+zVfGg8L
U6cv4DRUqiPeCyFW10BP6Go5aGroakhUBECXXJM3Cx6PUCA5ZxcBEgmSloCi3F/WIWU7CPKIyxNz
RaDnf08TMnhO3ztrlDc+AxSa44h+lUxP84v80qt3DJHWN28mU/QAaFSf2qvYhnv7i5dduyPSO7cs
eq6hfJ28K3+2OQcaqapYgUZX90vAVOXdPLi/XIt3BeCiF9/RTUB9fQNrc8y9uCQujEUEedXlpqD9
4Xl8VsfhyjNQ4vZEogeYKGItpAhgpcITTVDBYckquAR8qrhHekjFOXE/kRRqBPGKbcABWRR/Ik5a
jnTeB1vvzbWqX+wg4nre4pwH0GMrAa3zru4v7Yn6xY504uu9d30vhaUp09gXJzdX2MIp4HkXv72Y
ox7qV33nXgKiml/mF1/T3vn+mERAmOJTxJZYv3jBmOaC1IL8sm7zccJfmPViDxAA7cKJB24FpDE+
8apHYEqKMs89EnbYC53ovNihuFU8U/xs5a68mCxUb8Z8iIW5g2IX4Z32whLgyXNaXSk8/P1yvAP/
M9qlJgSYZNLA8vrvdef56TERjFbsBQIDhDlRwY2B9FsCvQEpwUZA5EfcSgduRT45CMh/AA2gHsdi
dKq+IwxJtglFVgBMXZ6zJ/p0/Wps8i9jw/ib+lYT2tgR24wTtwQMnN+I28DP5vLROatIovsP3vyf
5gkKl1iCmNE927N+zSmWuah/5ACm/eCGsPSDTw+LZUBDbOg8liyIPU0GtDEwQKy+mSBqj0EUp/9n
qZhoSuKlyTgYUQPAF/CXGAGNP/1DXgk8f1P9tQ/KHPtpne0t3lUg+e0P5BQ+M/vjRAV2gIQ28viD
nJH2xt9/cyTwT2hIwZ3oq19BzxvP5Aqd+T5w1oEpbeSPH/+JxhivAe/l2ifkg+TbPYIFgrvBEaJ7
Am2LvoHgWk2Yl8IIoccRI0lEkkvl0j3ldyo8+3iO/hEBuH+4YV85GMZ79+aVL7aMeIInK4IRf0wc
c7/ssBdMTvINQNAFsYRLAqOGYcoKW/AT1Ar0EohFu12CvOytvrsrJw3PVbUd3qTQYuxdMXhlFgJ/
W/0Wo1gHU43sCSBASQs4AMub/cBHqCFMqilwQcDNX2PXdR+MEKgA4Jpd6xf7Mk+RHyA7+RBoG+f1
vyXMY6AAxBOLTUuULnn++EJ28C6cNNaUfZBVWugoij57jvAO3c5cBU1jc/x1vmXtY95yYr8YBLCc
2CBJO+UH8sjxYDFSwwWTIRvEHXaT4spJwX7G/9UvoA2eKQ7h/0oGxhhUKlwLzx3/xHses2wLIZ7v
BvWCwoFqAMcIDjTOyu7976C3eOo4odkEm2txzZ7VVQxpni7WhOFDGCdRkK9oro6oIhsiU6juyEJk
pL4jp+jb+KFpQiD8oKMGTq5u2bdKxxycMDnCD0FAsTM4PlCbOKdgwSSfqL3/sboo31iRf4wtWZ7e
X/7DaBcfKYb32aQTJ4eYB8OOi9jAfkEETV56JlD1j7VH78E3AjTmGYYwNAJ0/sEdEOb5rD0mXUyq
1WGKBgj8Vf7rS+wFPgGEZdJ2mOdjbfWHOaKPqhn0/Jcv51ED7jf/8BoWxp646qOmRwEMNvdvuxBL
G6gfi1GcjMkBOKGBOAi2CN6RB9GpDFftnp41GBWs3+6aniM8OjBIefI68fLxUvKyUDZxrrEh88YW
ynbBXwLh//CP3+KRDhuyXR4oLjkLWUQsFsy5eePvI6ccqD5jE9IwOVZZXWK4+pY7zqf6zisMAcb9
8o7aXXshJgVXpiYyKMKoTVTOHdo6jk+OU6qxXix4zhVGopQmFB4aixl4ltoXIIez58VBxMMhPnxn
ZQxX9i+KZeXSHEFcEnzbdmhcpRdVFYuIz2BK2lLeUJ3y2YXQj8DMymv2NaF/qn8r3IuYWjJOZzhq
3zo8i6lrG+HlyeLruBs8ikLC/mngKvDiPELiwePPKcDOilO3ghcLJRRvvjASZ+jK58LKOiJJ3vQX
6kPMFaAPugLV4ZVSmHCU4i9g6ezwlvbJugDUYVIPKQpCg40zOxypgWLnk02L/YpPYNjOhpaiprUR
v34yF2E3ZVwKiy9IxLiUPY3JPixNjeG+uSCboJ0VwHMo+ZV5WU2hjoKR80UcLChMyFQTEUnQblGD
ABGbM48EkpYAiAnebIL/hhaYi4ILp0xaciYxEivEz4n4xmyuHvjPjD0bEoGqz3odZsEH5AAx/y9u
nArs4gzwyZ3RQe75jqPXgqv6y8zS5qXBkesa87FwVrWlzktfXnj6RYVVH4zmsw9nXkPwYaLPisHB
AH/hxMlWlaHIIGZxRnMWxez/mrGVvGINpT5mntg05dyPY6Cl+HO0k4kD78LtW5wMx3liRI8iqK6Z
XXwahbbT1GxbAY3bKXKhSlsoMfZlZb2t7aNCA9ZWDE/DbBVbBDTX+ansyEg0cY0PoLZjc214ACm4
MysVtg8DENLInlPjmUGasqfoq2HgnPaWWa8tWqYjjfP264IjyYq3hW3vFOiYmPJ7UvrtN9XZaQgC
MqnFe0qi0tz3AL2FdVISRDjaOE8ND5ds9+CW6VfhMY5w2TIOqdefbcWCQ25X0AS4C8xnJaeb6z07
G1NCOasXXR9v9SjfdMN3aozLFuZXg7qrKRk24NkWrb1umVScLZ1innwTay7P4kV0eBoNN7l4EqPH
Aa+vRD2NfQ0lW8jRQwjajRsi5nL2DHouA54ZTeyfvDqbOzHp5Vk2HVr/LnfyxI/Bk5SN7RMhz1ij
UuRl42Gc4fCYuDnzf4nXCl3OYHszP7K3rszOxq8YNl9h9CzwBtPe7NWYI6SoQcyVoUFzrqmasQ1K
oEmhUhnKblMG8t5nvNJnbPPjMjYcpvyEIxnJRq7UU2swGRly7A6saVegmyPKVpNltIJEerfOYqDY
SwjvSRwixfP4okO/iVUUfY670Id6E+n98jaQONSNJoo2Bm6pFNzMQj/XRP1tmzSd9Smk/LDuLv5Q
LEudiAmjeTrsTJYnTWPfZtEqZ9fyltUAxFGZ9/rSZgFu5PG8DjHWsoHL0t79q0pCbHxvoo7XqIWz
P2gkHo3mVXy5oTlrGxukWCJhS3kqmvebO9KsYnEqATapsX3UjIhuzzFnQVrPAqbtrbH0VO2s6f0s
T/W9ZRpIy8eDXXdzi/4/y2HKG/p6LMdr6yZrCVcdVSsWvkaNb+2jXLs0DX5SdXgyQ+0yJvljwIDG
pvOijzQzc2nW5doN0kWfhNPGBdjSSMhopHlSQFlp7Xo60HNG1c21o2ujU0COOS6ig6t+6aW9LqZW
1KwHD54ymTdGmMyM6uj45PlBalFxjzAs5ltFuEoch1lVSkbNwlcJ7WQG6kXKsrSV2VDAXErRiMf5
KuVOj5ytRcTacghrLZqd4o9L09B2bhYf7TRe6PIwkzJ/EWnzWounfV/MFI/OMJMRQKXHpOh2cZ6t
PNM/jUq5cQaGEoNNVrv1woSnk8IVmJIXO2cpTH5kR4bCXVyCQN51UX7UbHhvoz0rEzT2Vbow9O43
N09xVh6GwF2Etr7ta8C/culUUP7ChjFVMatxzWX0d8OfK2TJQczNKI9ic1kY6SQK6Qyqo+xhm8ph
4Ptz7O1j9VB1FJG0jcrJtaC7doc+2WbxvAL2Bx1L2dctqCs8fpMIAbadfEoUDuEppbXOWm1mFHTx
0QoWWJGtKTkUZtGoaWFcOfFRUamBqXQK3Hxxx7I3gbrG+SqjifaqZ5XN1PYco9fBzw8KTUBEmrtw
0KyMnLnVQdPnknGsZGintFx6+EotimYYyN8GJirx1OZGWPaMb0OMVg7xJbLwFAXArA99QcuBvZfV
SNyVc0jRaWffHmVA1lFWqt96cCBwTOl+Coc4VOJFm4ucblJMQZ3PJmCcLq/CbKE0GJ6ZKwshMkBD
Y9xbIZovwVRI7mXIXzczOUJsS6k/KhDVKpiFGgpZKuv8anpvaGU1kKsKUT5hSJE1ODmu8e4wYFZp
/tw3b3UzzbLzWH7FLfsi3f9A3R3kGqAdgIy/69UIPG0XRicn3hTlpvTWkrWIKJsiWgv3WaQQpH5q
6RnAwRmfY4+uVH+bFp4LZAD1XTwt43BC5tq+fnTIpIlgvmm4F6f2NUO9rr6ddm1Wp4KSo0Fv5hdH
fVjGLRV1ifhw/IjQ5iUnEyQ+ItwG8MRXbgWWb6Y9NauXoELEM50VVz1Gnc39bpqPMn7mwbdWPywp
QhC67eRjtTKKRWu9iuQcetjVVHfPUWfp6DI8Jj6NrQlnAcAQurao2Gk46rCVZiX43l9U/zbmTBPC
VwriwMVjnrzj6qeH9dpsTGWbDfGnb9yUYl/Qrhrdo4ULZVazhG6u87GwCFHLxvdcIW4n3/veoRE8
J2+fN6uWtppCKInuJoePkW9rnRKjuKQQIXG+wZhilf4K3ksx6SwhqcjoHy17O2p4rfrqugzJnM6+
HMAffgOjO48sZ2kp4w0Scb0Kg0lpywtjdhOeCkewbtAan1QSNhTGcUsjXBs9Nk/XuN63kAXKcOcz
IgqmZGFY8s624SD6jwIvHawlcdgJjgledLg0xNjWvztTngdTN1iRGRGzx0feVqVkLuKzzWGCH6S+
GGuhY8DvQEonNTtMDTBoOHvdXvfprnN/Ep/fhxzdYikFi7RaJwXlAy10gYdpMu2rhY8c1a8vSXXT
Gevhop4/KvfB6ZEy1QXPd/ONnZ3Y7fUIE4Fngo9GdR7YdKz+VionEnOG7JTKG1Nedsqc91G5a8s9
5ENL9z9SEzaBLYON/KjuWZVh3sZzAB0lX1nMgxjpFHuzv4bllisuEZjrfwk2mWgCtf6zr461vx7t
RUfYSjxPHexfYf2089xYCBanOtGqhUXnUdeXLn8l4V8ncjbLTddusuQeS/uOHhpYcFmhgtI0pKCr
XqGezCCIlK9k3ObqLZYPbXGpdKwYh6dWPQZ5mRQ/DhNLR5uYPA6qs45JQzM4Pi9WKSqOXaKfqSjR
UFR3A6oiN0Cun46xYMG54zJlOJnvVHnrGWsYNeZioNWQgmuHxNCD+kaWNWMfaQqbNa2XurkOs72s
MCzdFzlmbhs3O/CRUFrFWLY3KVXrXnT84c2xVry6sDPt/ojKN9av0fDVZK/eWrnd0i2u7fDTdEtd
ulXuJmXKiteluzUsOALFzXeWQbzUgBrMid5PRFhg8obAYEq0JYSHFiiTQVS0m6/+SUMIyZKUvuHU
OWsfQmKDLiGBVHGWeFHxwi3da5YfHCYoyMRw2DJmHHwVaSNQWLwbhW8LjUZ7tyxxNjKd1s1lZ6tW
FhItubjl1dFbKBhDEcslQWtcFN7bMOaxeyQgxYMkUM+0asnttJpVoc61eoVNcm9MIYAYGLm5+wbe
ci2n07G49MU2zi8mabKQbDBTDk+xs4ztl2mffS5OnxIKMu4H74gVkJkd5OpKAllIKNwiplVhOyD6
2DTveHSZ5sxhvOLYc+R2ZTPPrVOlrvAmGiGqKxPTOw6eGCIuoNj7uO3MtXKRCMvs5BzJ+9T8DUGB
XEaDpN5UK03ZuNYO7nKAq2xOuTJPYg6Kq1GdFdqzuMUr33qzW6n5XwRVu2O37w1zOqp44+FeMnI9
1MvehV8aiUxY0/ucTChJYwf05z3cgK06fs5kSE7SVrEXXH4xznm+NOo1lXgXeRepc2NY68Bjlf2g
mWybVS2t+vKoEEugDecsX2swGv01LFwX6aP6E3450j6nYWGsUDQ4j2ChskbqHQMJKOOPIa0N+ZR4
ywLQzzTqeSttx3GXQV3oqNbN4Jz0zwH0JwTpaL3ko9KOXnvqAFnzW2mzVLHoEK/gFrDO1OdRtS6G
H0c6Dck4c+pk1qTjXO5+QmD7VKLb1xcaqFP3q0Pr5ten8R1h56eCnKz98dRITTytJCgS1aaQyPwe
sMrR/tjvK0z1a1McwqeOZ0rfmvG8d5jgZISlgtdyzMT2SaqOMVVmIdLMDiE/ANE+MwlscVU5mRr8
EprfTUx/O8CMiyTMmHGaX3rsaFK0UbF8quG2414Ea6M+qTK6DiwyaZebU2jPLXWjstX0Nsy2aNUW
iwjEwGHKkaRrPJUM9T7UOw+HNxYZ/j0sdDwJeh8nnVunPFPrJNO05xnPIcVdTbFq1i+N9C6HHACW
H/5v/cuQz13I1e09mOakI+CtEV07d+fovwnSRO64UxwLR6f6I96u0Vh+5UvOB2oBGglVlh9m0a5b
JTyqrrXqLAWlmIfbFjc6bBPMbFiiZU5viz2HGf2W6XgdW/ceZ+GjRedQ+d5mUBjYV1Gwi3X5p3Xr
s1PxAmcPOek2etg+otb5Nqx6l2OHVA/1tgx57YewPmma86n31YaeYmK4X0bQn/XYnCTCyAv8RiZ7
MpGAMORxpqOLoOKbehyYTRFNDPKBlAbPPhXwK+CXWozdwelw/4FIbN6IF+JFNySApgBilAwsEfF6
c2fC39T486gPGtnigObVg3+hKhJErYpUiRjKjR34lyS1blVl/4Xo4iJ33AWedhPIX74fDefSZPo5
YJv202oTO0yFbXumdJe2otqLuCKztN56l50LJbk4ujpTimCPFZcb4dzTXAZLmzZR+hwC7U+JVGi6
WfCOySotEtrpoA+XZYw/lNuyOeowbc2PSh5+TXvctn577IKaDmMZafFdzvNT70nczDKcG065VzJE
dlmGdVQShrhqaxDu1bNa5CjkdaxMvIvRdV+gNXodTLKCZ88eMNjApX0c922VXUZlnJWp/Sm3lBJB
W/McIhIKip/SLrmNHuRTGoukoupti37tBPGmCyEhSqItA8epJR4t838knddyq0oWhp+IKhAg4FYi
KifHG8o+tslZxKefr/fU1JkTtq0AdPda//pD3f2XgJGZA9nO8lmr0I/F2TnOo3NWrrANH4FZmwZu
H+NEuZKhxrcccrBFmR88ITduVH0ApSwmk1li14ButQhYp/K8apSXbujfZaw3Mt1404HnLIzrK1R5
9FgfqZnRxpO+RLUoh8+fpSfBpojuSh+/qCM+Gev2pj+Bv4cngzoEmPANjRoCay4bZ1Wv3peauWve
38O+C6Kufh3RNq9LZmJUg1SFbTKdyto8WUYPn6F1cfst2f+wu2cmqUkERC6f7VSdF8DgdNYca5rY
X+XXSlL+0HSrJH33NakdTfKnVuchX/0YxYBZiPIwSe1UlSAMJdtY5EPTP55S/JBj6z3RqbtybqtS
YytOIy7rxOTyz+mX0t9jMMZSJ3hHqGaUzdq4hJjV9MhHhyx3GgiNizhnwjrQ89qpNXJpSsLRu2rP
ddqbAGADXpmT4SgZg83n6Hap5MiLiloHl5uQ8mShatH6bU2FK3XwghBFEVuTz2tUmix7lTKX1cSR
VEZDYABValXtZBSVTTe5I3OkLsSzLqbxA1kvRw0EwhJzVanEyWrQgmqA4YTUZ+7wnkzV4Klgmjar
rrVK3XVkXcIEa1fGF9IEW4EABb1ZgnTS8QIF0aqAUhhyWCrm3gqZB0wnJYZJCoZGEcmgRmq4K6ne
LkPlZhMQVQFvYR2oSBZSIm/yrrMtQnKTeMHJjUhQuXXK1QDHgTyXufOsdevUCGtSYmyLwW2BDxVG
fUuvvDXF0x6b2HtOhIOQZTk+b2HCoWYaOOVUQT3TJkqQWRDNJBbR6/romR89dIpF+Zpx4U9yNUhB
2VSIOkv5WS+Tn2AJlk6Rv/QLGXaI2ZK/pwZ7hpMwqTCxmBPJqxUL9YnClyZ0kIcikpDPLhZD1dTJ
4bhHEW1l/V/dHaqBiE2UM8X+KX9rcVC3u1a+tfDdtNBulcadposRUdUtx3LFSVmTq2V2n+k4Fm4i
LWj1AVvV5jyaojIJbRQ/Om86tIubUlLHbPmLnO163KOwD8XMo8+gY8bzZe4lCFwFTmPeKmJ6mEQ4
iljNcskyMDQE9VoFZUsUSs8Qh1epxItAHYDzWZJ57IcNpvLa7DZII56RwJRlo3dqIzsYJah033lj
YhxKBk8a4qa0i4O8yTzVTGwTZkKPe6Ysbx5Sb9LbKFsV72uZWZNGZkyvNF5HuLimAOrUXiuERAhP
1jGjDMu0wyd2D2DGPVJ0hgTx8lqNaOtWOnEEvT+ompPx70W9smfrSZ9Tu20z8IDjo5sfJJpXfaD3
IN8xE4EBLJG11jlSSjo0OEmF77jCOCeZgrTB1f3bmBVXxg5FYUSqR0kgNVA3wW0yocfTHmok4S2V
4xjQ0K0wVuvuBej5kJNnQdszI7VbD3UQkT9lPan5qsg2TeS1K7tBzdNOja1UJowFlJAxnnRSc1qx
bw/4JCxGvF0Ljv54mqH4qNS1fXhSUHBV1d+KOUrzJOIIPe5UEbfeMgi89uours+qceb8qCciU8o3
SXopLHNDzTGMJ2PAhhFzT2MWHCHoy4cVlC9u7ijmFWxM1hPXjWs5kZ+RnyIS3/LxlJBUg3NTChQL
XAziRZRPuI2kldvU2FcRBtS+ZTLzsdXnHCFt7t8Ro/FQWA1ejRKTdkZJhj6hUl+jUniYsLsL6BEZ
GHDN3L6QctTzIINV7a6W2c9ya2sap2zds4MB0feHjIlMBd1k4oLERuZlJoOQSnGU9DBQfi/Kys8A
7eVocdqq81ZoIkxO15WqE5TkLLjuC50LzOWGK0uoQYoChy0KQAXmOhP5CIXEtce3olIfOqDo9DHH
jFDR9VbGRY4ekXIOWQ1pxopga4/jT5lwvIUZGNqzluwjwGOgTiSUTthelPCr6C5yltKXoMtnJGsy
1pmsQKMu7QFOp+xzZKjXiZxQw3RmHsRhJG0E4CLmao4T5lzaQWGD1FaA+edOF6FkYAMs5FIPChxo
Kj5fr70N689RJ1QKud+MqAucPZ74g6lm7oUKNsWhZiV9SjUhlKWxU8vpffXUP8tMvRRgfYWl7Cyd
nGaKcaltD7WVXjodGhhfRSt4ko1jTLBIFFmUO0j+m3qn6iC3q94Os9mXngS/ddh+4iylDHyP+jDT
XBYmFu2hdtWj9RtPAFwxNhGMh9qil3GfDTeGVBIJhZkRPWvkytBsBgDBmpEjxgf60zEskeJSHPta
xgUiAWd6NrA+1vo9lckmjsSMmQPIkIyDRvioItgren6u5h2312tyY5v2TK8NXAN4rmP0ktHbs6Eu
lf7W1XeWs1khcdBp981PGQlcyatP3Noptdg6rwOWbwSBtXl+WrF5qOgCFOxdJ2xHcY2xXmvtc07x
xYf8Ji9Md//CqmTsC510oE9+Rv4KGz0z/W6nn2fEoiKbBz9ySA09NNIoUDGIMa2Nsf4snqPTRUzt
+CshGFKXXywzgWCBbftCesaTLAuTqpseRZaIySU9zoD+9MQxWDGxFSBqGcgMZegjDHHr7C96+j5r
CiCVZhfRmpPjyyr8Aspo/q3jnbIm5U0vgyJ5nQFoNS9k7BJVD40s0KhTNgogrZacTOVHvLpGPmIK
vjYnn33+bWmMDrgo0/haKi9FZjiqDgs+2aeRahuwscBcAXPQ0gLCjIikVA1yYVMeJrm6D1K2Pqw5
SGfsy1eww7b8PzdStigeN2D6T3BLAwHWdoWEqnBWnTOud+rgdHRuHN2of+PdiqRrEqYxjDpq+w4j
GMa0mMITzVK7z5flVyejObPjyVdGh4i3Ae86MEJEatl+tngmNynS0XNSwUN3y8nXZ6/vnZUVyBJZ
KIRenoxit+p3Jhy2xVnARyKGcWxRzqScS2bHFX6NxHO68nThAAzzq5550TtrD0i+nh3IaQge6eXL
2V7Lr+r0yVZFNWO2fhd5K3afwYtKVyJtGZ0EjfHzpplemvlIgBYc6jKe7UBSQE9utXWKsaf8dzVC
1Gz0srx6iVyiN+mAbihPGskd0EkNhdfH5G/IxwL3HQF9eBFYf+d2JPceGECt/4uLnYxd7EOGfIcF
h3zKYaO2r0rnQtKLOjszffQYffpVQU+ovBHMD6cyDzEWrXQFt4O2MdtD6IhNV71xmqd6wJw8OaJ2
LWsnOaLXzNP3sfdheiPRgLtXHaJDfBrpxTp7hChD1C10T0jhuAlgHbIUTll5CYv9VLAXxDCFrJdt
0vk8DiYuBMwaxnOGr4hIkT2k1d6Ma5LnLnJ4tFJ/FDZK9ygjwnhLQvpl7N/X1ksGJSQN7z10G/O7
n92yZDbsQFiUpz3HhtS6PQK//G2CwVJ66NFodkksCAMVsOBQ/Idvb2YA6tnJ6lQbd6po3WYOkzeu
mtxHGNrxBkFb2PkrstKf7qp9JFwu7mLKOw6bQ6wE+WQ3sS2eBOyyVHk7JQEZ8FF9NAFX+xcDYEZ1
eFbG4hytcETFFiDfJvqtANSqoWGzCgjAbh7muVEPc/WR41MeHsdwl+NfDAUAHIUttNrnpxpvpXCj
KrssJlDkJb5JwF7I/RkBbjoq3OLQT96KhgG2s0FPfaY6yHVvzcjQ5he15Jau3b73+PEyu2ua0zTX
3qJfNvb68xbxouFuoNGnxBq9RsfNZFP7dP2RbrcWI1Fy5Nxq9GUNW01t9mAYkjhwhi8p6E/Yr5Ci
fp2YJGp29TIhVdsgM6PmR1YNL6+td5LiEOncS35fbc2nCxkG6zrz6ymRRyAjKqfa3JFtBoshm1/Y
myTLV1FVMkGC1LjTUq/KPEi05tcgvG4hO2IPC8Wvt6vs0h8x5qEVZbalxVD245rf2qJjpCaFA0fM
wTG+E/gkLGMRedxrYpotP1xjx0KEi4EzlnyI7+H8zj/CWZEhr1N5kEmE24BCpA2Gc0K6Qiwc6WMR
QeSlE+2tDG1GcyI4Qya04ZbcsAXuTovloSbEtYFIWjDA29QLZFDCNU3e4sXZHdnGSRIBfuH0x0A1
dlI+CZQPSol/wDF+RCIWFjYTqi4TZrxIMzO488OmMcgoaAPjHXqhsH8ZeD9MP4X/KJYa6H8ooHYi
2YCFC6s1ipySDK3nK3iLHMTmhrIZefJLqXvN6LeJy/1Q9oxrUEgQ7ouUHHt4yDVQzfg9qD/0wSMJ
ayNSseI4VejIYAyBbawuVejzIx1/mHpwikiNe6pYpD73q4D3Ts+W5q0CKElQbgqCq3hKNM1WK79I
kZZvwsuq/FK7Tc8g8ci8hJnWkV1EPK18anZ0JvhHcfTMNviiLLkgEglx4/h9Y1uB5zIew1tk60gS
IcqR3EW10aJhScGoTsYN983QZVbZ42Fa28jb7tEV1o/5Ve1Q/1fH1eBYONq3Hg8R5NAZM/gRMg9H
Oyaptga6dHgieBS3v/L5EtYJymonAgH4e8rk3o/vkI25Ooj9wycFy6Ybd7rhRqSX0fqHyV5RoHXx
1kBkMEvSGmLSJAP94mKLHW5kEjHmYCJj/LPh0tkt23OCyQTWfLCuKvZham7kbyekvAwmFohmiV1e
tGbPS6BJSbbZqRLiXcB4FOIyS/gdq+ehcHm68ssULIcw31k8iiUqe4BizLWIIJbdgtJ77WgTPcMW
R6kZxF54Lo+mzYstsIquxhmbzv4V5JK8wjL6gklEnYP3A58PkbnqpZchyC+ACG0MVi102usruG16
wDote21ei5Pe71rTr6C3IqHAVrK0i8rBJ4tOE/BbRH3BsWJNTqghCmRGiOZ3KiMT/v8NspA5slwh
uSfdH+uYz9XLPspAk4it+qd6XV8xxJ3wt0FqLCIHwh2QolW46Q/vItww5BurmJ0CK1UPriDPNGte
RYOv7NktYMWHIjomXW27o+qXZyyCp4N1QqVWCc8GnobsZYAphGezEx05C1tfDtp9Hu7TnkvBW9oM
h031BFV92CdHQsuoyNrnnjNTOkXXVeWa4Y2JCiKLgYW+5cnmj55sWMfkRdbEQL3ea7zEIVxIAdzq
9Tb/S3IX84TxXSEe63ks9w1OCBfR/N2m0h+py9F6IuRYB/pNSR68tTTbyZEXNU4s7JR8jsyGk/lc
72gA4HtaRyIHS5+yjPpkrWzMO+cOGGsYHxqmlBHtF1rQG8f48M/ZZDlFlQvDAZ5N6ap7OsnmilKc
HUN5TA92GvTjw6WufbE/wHoOs5PqNy/qnuUEyNE2ztQ4ehg0x6Hbpnc8MiYoh5/gXUgTmspj2ncT
2RogPtNbWQXW6fmN+g6iIFwybKbZIDD6qG/Jlc4QCjrkcCi2rFouKAIUKN6wM2VhrWJ+iQEbCgni
t81LEe9mjNdMwQXUfRXogQ0Dw7n1tuTQesME16yJvegYIwLFC7og1PuK2dMmlexMdfnlbhJSXciL
+Zk8Hao58t/oDhfshv2y91cIXr8nBEX1w2CaSTjtYVHJfxLx7jdgJyp43I0gVzeLkyEHAvqHPo2o
8yo4qFh6YWNFaBtEcIZGxUlFArjU1wjfK0KzcVvU32llU5SKp3XuqzEsfOGIXfgjrGP88ZxwdLDO
gmW52CTWQRd70gFu2FETcpagN+97kkJyGBQcKyz0CrlfceSZ54FHTjNC9ScojPuU2QZqCxjiKh3c
JhH9jsGG7Ksi3zIR3i8cwXTt6HW4OuSfNzZ+WEdIFfGZw14onmt3zU3aKdrLwNBmP+IO1XqMCV8X
C5POp+aQz4H899gAjx8ggqN5HyyhMTujBAmIAmHXiG614XP2wSUcOr8xbZ4PqAbI+c3MXzpQlmN2
akmdWrbphak947H0Z167bb+bS3h7e2o+DNvr2V3jakWuEDskLS+Cx5mmmejVl7Lx+sFZByg55b3w
ejMcIRbPaI4CMh2LI30ZsWd3jYdQu3D4wHmCZd14z70pwR0WvNTqqCB85BQdyLITuYgz0Z4EpbLE
QCiOLVHmlBTG7tk4XIqU1ERZcKjoJTjwiJ0bWtiRW+VtRL2D7cMvDxS5ELu49cwLvZhwAoFqSmoZ
RdXM8oENtIBW2JRNDx5YTi74FfVlvThC+MloGdK58i9mPb+oKxv3KCoKIgeKDD/rTY0SAftvCCoo
Tc3QYSfG2JMxpH6OD3XkwEFRYeeHR+0a9x5cCxyYNeTNIRiEyEHXrtDnuSEGFphXOkbrAI1pihzs
txhEpA8Mw8D6afF30nOfJh6hGqbd3Ehi034h5jLQ51zB+SwXCxZnITALOEjEO4CDxQTDQHBl+oj5
HMxokecXE0jLkoDTUVD4XfgQsUiuKNsj1lFs0IVfnUjURLiD/dCN34KJyuM0czgZd0iGzQlSVXxJ
To30L9HhgKRLSDxZxhqpGWw4PPCsEO6tFqwv8JVRnlgnpO6snePCipFnAsu66cqiSq6RowwuUBMH
unVr9/WekTAPBHkXkPHJ/cQc+yJLZEjY43hFSDttOL+oJtG0dQQBSgZUK69thSE8KhRcYsRKbY5U
ILn1wTtH0ChPEVQxDiPplsNKuMKgp7CQwj0FNr/DbIWTJDvyj0jqIE/B+cfzgYdMsynjQ9kdyXY+
qKe+OpTtHdcbRE9wtidOU2oXxHspPO6gxYoI04eNcePFeXvzwluP5EkHvc7DxnF048TgHeJzyMQ2
c2e0OgGLBROk6Bpe1NrBO5/RHX5RCKfZNZFFc26t9qRMUUqFrBjzAjjLOI2n3XKbI9SD/woyiPfr
X52FUFJ9RByUAdUC9QUVB9mXqGLBwWh7dUc65we1sc0jDBrquEN0a6WdSJTjCdHdhImaCPU49V/P
h3r4zD8sF9KX8L4hegjYECtPADRih4DQP1ZC5d3c1AFx+PKALY6g71f9bn+QaeAsiqkxFQPqEZhD
dyFr/Q+yNI2bpDl4GCMl+azwymluGhxZ/GP4AUT6tFKg9bkrXI51N9PZZGyVPDhqK8ubKfPxT/vE
OAvXpitVBsBV/rxH+QlADm7EANencbLmADRVXWM94DnhagoKPE4JyBng0yCTr+8D4n42GfYK1Ny0
y5HLuaJ0pBTnF+ak1IEMUHpnEQnTkUyEB4Ui3G65uSQ+8pLFxYiLroISEXZNTWwpWU0sypNwJNxn
e6ZlyWDPn6LWoQZG4J5c2Rctl/Be+cgZmJ4z7T61d0RO/ZWDBjuPzs4/GnIHFs6C9qefbBWDofaC
32vEWP+sC49FOizAhdhfzzv2SLYrdr3pW2YXaxwQfCRmGchIht4NsWR3ERsiPTwH80LNgJbyH3Vf
QVvCqpljDqpVduE4E+XatOWkWhiEiMMNMdSHeICQHaRbhaMGGcMVTSm4LaMYJIOzCMjl6KJepjli
e0z2009PLotH97PH9oM6ARafeUmuAL3UA7nm0ylINwiHHIpsvckVVybO0GPpa1g0halTACvxlGOJ
gU3B1HiV6eR4Ft/QnJIwrok+mLmAGeDVxc8JuXz1konVh1a1doyTyfLUWeYWcgXDlSyKvl1WHahe
aEtYfLRJqI/YIlipk8dSI96PEwb+Ed/un2gvO2IEIlqHmAcm9bAXQ1zYD1DCtgzEQkKnQKiugzjY
TTyvt+HTZmuLITQQnVRth7eQdCXaB9FCUTGhBERFynRPj7D3Ezm0xn/YKvI4Y0OxRg4AU9KmtqdN
KIV8HcoQk42VsafSLonsaWHSMluzkXHhQYNnU4GNBLtvOrsWloLImWd/gF2DNWHrGjUVlk0lM1me
aUD6wgbXxqDQIMIafKS16Ve5KdQvgAkkRFKLkapIiDXlBrJWATIQwstI4cSagWeACAO1C266ZNXs
kU7lxi7ZRcZmClgHxJmjyrpNlGTsC9WrYZ2z6hTjioRns36f1O0gogLTNoDmiEU4Qgk+BGZzNejQ
Q0GdjsPBobyQMTgE6LCJahDWgzE3YyHf9ocoFfjOHa0YYc2NzxGXw9ZjFSx77jtmI/+8BbAqHIQF
JxoKCKRAquhzv03kBcKVPYfRNKPsAMDbNqMdH4jtwr7aOuBjaJNfC3cN5up0zrAvork16cY2OSc1
I5Yt0VWUN0W2Ix6NgSPFFeWLE73O4Pwi98WfEMebL80fdo/8mrRAgcSc1am4fPVGss2bTE0fMghz
sLYkjMFE9CFsSPDhsciNo9iQneqNu8Q9PD2fNi7aymWhtFkflgv2H/xc0Wy569kruFv5H6aa+eQ1
3BjsvH0LnRq+94I/xKjKQdTXUJIVHgS+8Ighl8ZxbgkvKwn7R5Rm9SZkgbLqjc082H3rYqTZatC6
2ClJ8RruuLtu08xtMXcSNjTb1RcbGI04xI8TLsxsjZh0rURJk8IGO4eIHOvt0fysbYIlX0lnwqWb
+CGVRfcjOFONTflCDhr3cOGx2gA1oaJIf4Sg6Ibp7Lhv/4s0V9B7iOap5X2jo4V3h48phczkcQHw
ZeLJ4RHXIQPickwM5UY+WYSChTwTm/hFO2VvI2e4EDKqBI7B2xJyHlQh/zEtgBWwBHTQ/QqqF5ur
da7+yN/5w8nXqV6Lxcc/DIsPEaj0z2McD4F3rgXDKh5nwY+5kpiMovsn/tFzN70snV/kPu2EBBRJ
ohOt+rTv8Z3GxYpTr7/SxJMGiuMKTinrv4gvWqIr6tBYqU/fjAsP9oUtGFNm3/htNjqKhFUp4EJZ
t84qKQ7PMvIipXaLNXwn3V31Mj/OrpKSmZt/lgsNzaFMPp4DUyZOiQ6HiB6SYtXAjJHfOvD8vv5a
MLvWAhk9hsW8cFqjxiMEja8Z0aa3BlpfHU0cdpEGDP0pPEvVh0ZhKTUfTBqzDraQ5acQrufovKiI
zLnxUHGSxNqOVRrUTxmSLhOuOXG6CumOpTPhQS1WHcvJ7Zdv7fk1grTG8MYtFa7HGodqFsJsEiiI
yqUinMocnZwIc6wtkIOtJH/ODOzcGnsejsxu3cHAIqw+6QWQGCkQfYpGrczsWRn2SiY5K5HQy2bQ
VX8K+HtIYweJLWzdqQ89TZndLOXt8dZvOoSpOGZOwCbWrLkyq9aUYbwvi68uCr4N2iXHHgx3A7KL
jeFPTgD8mTDmZh2sqMsYeDlFTDtOPoFEIk82EbVDGNe6CBQLNRMGrv0Tn+PMOkqEKZOqqlH7PuvQ
7oDKDJzOwg4ZZKbBwMNOGkUmAl+ZuUqkWZsJ/0tFitx1I9tJRH68kdqzfjGZU+US0jrGRU3826Gf
rta1H2KaVc73BufPG7HzMHegFtRQG+p9N33RqGEIWkAWWjPiaD8KNsIu9zJ8X+Bp0LVO7btu+KBA
nCgjdVh0aJ4y6/OW6fh+4NNrzmf0VjztbL9WRvcRyJQ1Mf6wyRMN34LCfPiIlS5YePdp0LwFRWM2
Alaih1tfRpQ6hvB2FBkazXdGByPRLe8woSkDurUmBVK2iESSXwxg8UH7rDLi/Qi3Ieu0xXqKN0tQ
VcfjiSOgYYc1YepAncKPBoSbWkof/ap9KecfS33p84BipUzcRT83xaVYMOETXTPnf8fgA4qhPr6G
1UG1HrUWJBknE2ZK4wb+y6rxzc7A6uDars7zGo/HPpCiD8lgVlWSt8IIRlMOoPR9JcBrpv+iAcAZ
DcjY6ncrghgjPsxvnvLHi2dGgoa7AnArd0p3lNU79bk+4ykbdMNtAFp5MiiicFJX1na97mjEsXEl
z5hV0HJxQwJ55vJtLHpYCsoubbAXmwEHC0bOza0GFDPXkBXWhJkuxOvKrTcliBgZL8zkCROrqEDO
qVsV88JL1DKNhEPQgR6UJB9OjGFX2B3XdBohctQRSERmpyoxvS7fqbmLNxCTdv1b61/VshsWjOqp
AbIOJgZ8X5lebjDf6hHRZnPvkpjq66qQjjKhhVcZKo3sb0kROhJuJ6tQ2eTEDEvfkPxwkB64O54U
jexquy6GscABqigzDeDIOlAZvENVqkCU8p9+ubb0G1PBaIOgzCfgH2MAuEcRlnMplIyswWgaCiwS
lWlW8G98bhc1dcIYZAZ9+DDxJTA9RqfnKhld/h/MHAYW2dboHoXQidZfOYlrBn2xwYZoyL2bUNpL
1qfSZNuCqq0KX0eEcw3nd0fDUrOPGPPfavxIh9PIrCzu30x0hKiZbEsfj1adBLL5Hj1fBzH5/LBq
7Dno/w2UQXGY2CsMtTQe5oo+QzR4HLoywqgGdrKYQleyhD8L2zGVR5W227oj2G+hU6oYpmNsDMd1
hkCpqcBPDd6XVPwST/+iYtnR/UBS28TtRwelOV+dLKC7lspkosnSpZH4gobBm/6KH/XYE5WsQ1Wa
URx1zvDkJMIVNJlUx1pRotCQVQpCJTA/uNpo4HFug9Siz294KW4KZkGYeSbc/aiiPulQ6yT4Q1Mt
jxCc8Kr1DXuPm5fuE5Arsnq/y/t8BPuyk/0MKGnshYofVJis+JGf409cbcth7ImA6p54dG3XBpP9
DdJHbnIMm3TloecOFvd9spnkkmAcBoOfeB6P2QbchUmT5YT8Z+jhDjqvfe7m9qfhGi5jdl5RxPUC
OQJxLf9s2mLydUVe98oRNnGcPJzp4LI20wnstITrHAiPJzy81kQZUwqAYatEszMxYr6DZ6Sf+dqr
eOXJp/z2zADqJBSu1F3obgSY12B8hE83Rn2lC3R/JB05QJmy6731FtXMhv9OuHhok1jKF5AdxSVu
L2DMQqL3g34Mp7se1QpPlpP45u/3g+LzTvMHEI8VxZ5RtZtszmAsW+Gth2skUeIgsx8K3mnN7iF+
KiHdI0CvlPDHIgD5E6ozP4+jHhZ7m/Go2tiw45LF/xyFi1BfqLvtxMd3RMzOXOHGJzshvgrl5Rkw
zHontn3LYnY5YQTiye+NHuUHZmcN0fPhjuDAm/it5x3kAct68rV7vtlKJEm4pqdw7Uus7/JHeYAl
glHp4vYADi2eU+gaDtrOeH8GND2B7IAouXD3vRaftuoVCfCZOhSbPS6HQ2P0wuCAY/74YEixAz4G
6IZz4U/7MEBQ4t4mH13nGVuPPdeIIMp/95ss8Zfy3PPQlPeOrdF7LGyHZ/pkLt20AaEHh83vk48D
5H1547rtSJVA/4tr2fYbz1RizPkb0J0d0reWtMwdGdKFo+HGyPX0kx1jTh8N3z7xsVl4yM7qq32E
f6o7HcYv5TA7qisuAEqjOuC6sOGKapKkAGw+Zif9yS/kmxsHJcDd+63D/4/ROj5Y4VV/j7E7ywNy
FR+MdCg0hdcZ4+BAOQCIr38hPi9cNtCU7hXbbi43fDAc88WQis7xXzYCv/IDegAQXn7gIrMHebDe
gJbJmuZCZeCo+Dp0x9UL/OzgeTd4Boz9km1d9a15Ie/6k2fOQZ+AId/4wiblU1SIQPg1zsBug9lD
gtsWf93ij+42PdpLtgeM/iTc+ch5IFABnuVGQMcinLt9gLbXfOZ4mwCmkHTu918sxRPpizhWBBxV
2qv0jtvI+Wba6i3zbr+mzSD0jFU6/nnZ9ZF9/iKmjrffWDuut91VeUuggG24lTbh7dy8xKEafmFt
4IwJalHeeWgAMATos608ZjvMrZttTO52ik0DZBJuNf9spywucetTd8KyDl2Pj+xtHzOMFnsCbcyG
t2PHwlGV5cBqZ6nexC/l7jcQCP/24OkBwn/QZ+IsPewJT2evIMTHZcLope4voSk8WYXHm9vUZrwc
9uJA/eJRLV1lEyQ78Ud8D573aQ9t7yg+CWTRIxrVa+kWvEtoM1IFe+B1QKq85Ts+s+DRrtsCS03v
wOGB+Jmnv+xx4gnYTF1mXfY/l8HNQ/wN+0FQHV7S+YYP4j7E+j4Tqu6TkBQoNsQpdkVckNzZCT3x
1M4Oml+bBJEbjles8Sfme22gHkavPj/gHIEMiS2dGQz/0w/VTj4OmEeGXnXCOIBHrSZiA3fk7XjD
mOsQf5SX9vJNALDYwTY30j08qIt+eHFv2CaerRucFK4VlxVMyMEV0RNXBNW5rbyJ/1zf9W/hPXbm
DzfSFrgDG6TfX6ALcTp8chPPCqaLZINxwcQr8V35vgl+pYwZst0j2yUOepfzb7TDJQSvWl8C5DBO
1EbSdh4C4mfOrHg+XnjhAhJBkIqhfDA85i/sekSIPfWXvXodLmIi9DdxiAGM8fVtdnVgwb/xRpQP
Pxjd1sKVBA/vizAnxLwVJkDxyTb1re9Nlauj75sdsQPcdsaLoE5bcQme39iFSPyj+cHDeS4+QbS3
2RHSOLCMQ6DKuWLSJk603oMEYZfnzPnnnyiGnfw8O3V/07bcSABDhkY9eQrpB6FHWDpxnIrpVEP1
j9MbFDWWI0ySJyjFG+CkSLnPMWSEocmh89kdwWnOxB/+xm7switlGuNQsvCICZICzzRXlcP5Uu/b
PQg7XiNwHGiKAdb+/yQLVE5k3qvfLFQDbvFe/RbfgSqW5GOmAn73iyMZmyvCAshNXGnxzOhvfJIt
xYEz8hd52A5puKtNCwx7MHfCJzwQXMiWk3p2QBuBM9lzk1t1Eucb55fwdBW/Kv8Vp1o6Qs/Q37OT
dCdbE/1Z/ohO7MazdKEXji+YhNDjezBbIIhE0QaNTzFhiDhDIsGSEfwA/GXcMS6jmPrprziTwDdl
3oCTfk/rRG/vhX9cXv4tc/S9lHFkVDtMGBpjq1NHM1AHg4X49yOwziM55X50RNC5huewFSikQRns
lt8xtYMiytQNKOZzHzNosOs94CEAaDHSPfG6AP6Ds3zLTHp5Rhl7+GzwKuaKjAC4g2weAC77+QVU
N3J4kJIrMCPjegcervmLIteBe7ElE4xWFjQVBhmJS052ZP793INewtzABMw4JUcsQrnVmHD1v0DM
y543jLbdp6hSQJH52sVngitQfyutXXkBBSx/EBhBlMj/41o88facfqw3eLLddnloW0w/YHvaZmBt
idAs/exgiUk8M3Oe+9hFkI+umJUtjHOy3+q3Pmd8dBgxXDO2uHLLl11T17FxJrNtvYF9NyO8HrZV
kF+Ocj4R6xa+ynXks/mrbYn2kcEWO9kOjGM6QH/4o5zESBAxNcomLJUFO/OHgTpN4XorRDHMBLtf
ENzoaqaoee2st1l4PO2I+BhaEmibMfoGDKWTIQdwu75wCX9NWk4coWoHcxlGTezRXElgcgNWmlND
HalBXTbN++o/6ypdNRBIzmimSHZv4wiTbtLv/BulGrZRF/mcg0Ru2cK5n4JIsxGUvxQCmWNxu0Jb
FjMoNiuuHeO01SXjM+ixC/UHyfpFWe/ETO2Xu92xvoGyh9Zhmpm+Y1V0lF/oEphy8NXO/S9LFQfJ
8Ifq5jd1pdNATPORVQ3xiNPwSt/C1xWgNcZPmUefvXzDyMFaoIS8umUiJn8YaP0IogvWPwRKNAbf
P2aoJo460159wIarbO3SpOw92+hoHlJMjmj1YDZ/m5fV5OH+x/O3FSj93LKzICMm9EOz+aa9y5SH
CkCYZfM9Gael30oLdLtdq5tYZUqDExat6UY98ZIYLhICYx1hEa8C48QhyKj4wlMtMVoDOFlfqItO
4krjfjtI+/ibjy8RuiI86BDV05IfuGWM4bifJRxK64aZGxxhOu3tsFudzfuwk76MF2Yh12mLI4SG
6b8z6BCNWCxt6RfvSKzOBrq4H1wGsqOFtQLhIOWfCbS2hZpu8Xrh5Jk/clC90+VHySZcbYt3uFPx
Zn1eEPFvmgM/bR2rg+IlR7bZ3ydWynxMHvmXTCxpWG/RtTzzoYESmxcuRfbCx8/t5te8lN/TPqcK
Nny0CtzlhvKTo0zh+NP3oinAna6Dh4FJYfNbZU5z/FdUM/PAUKnkkShJzwBLQR5lfFtccLRaxadC
lYFW6YIpALsGfGtmGfxGzf2hLSm5is1vaKO43q0e5oGG23oZL/leP5V7YB1IY6D22/h7/SPM+lgk
J5NHgjthHafbSjzs2eG5m7Zwl+s34ZDeAc0Rh/023YYtOOiORz/svCjQr9lBe8BRR8Nw0m84QsMq
9TjAR+HDx4tDaj5CzGHP464/TZe5EM6A8gUKrQ0vBQtFiBaKA6pAMsu93IvTlt0Nty6xT7Kz7Dhi
mqeLIOCT45E6e/rR37rf6thKW11cEOmtjGwdxcx1uCeOIQaznLekGXzot+xo/o+l+2pSZFmSAPyL
MEOLV6hCa9HqBRu6+6C15tfvl73Xdu+cmRZAVWVmRLh7eNDvdJWFJDRHjAQya56phnCPGwaJwtUv
o8336mP3UjJ5QNLLFB7FmRNqOIoFz0pGOvOLqxFv0fKtvplluskRlRChdlpv8belN1n9Nwf8BIEz
ErlEkltNPMq7bfyyGE2i+vLjSebPcJJe7osoz/lz4ofVvlXA/8ZwlQlm121y78W/DY/fTnq8tnev
9V2LvGnZIZQ6tZaryPwWbTHLtnEy0ORDITq2wTaapnmlRAxvfPPWNNHh3k//HOqUqRfH9KVusazG
ZKbzjmOpa1JStBL2tex2EvFqh/yn4sxV1rXc8FZnT8s0qhmSI0lnN/8fcWtLbWn8U4bEI8VpHLou
lZGmSkkCaKDnW0vBOBU9lBKPn33TadwLoY9Dz+/jZxdx72iJuUSzX+HWMrKbhomSc5TGtIakl7w9
/1GOqu74vhEbWdLHr32T1pOStvQuigjcIU4KQPFe5q3Ua9lFTocQXgOOcOww2OIjQe6am22ijewy
pKgPFR+zuFuU6GWpyZWzyLn927NyjUn37nFxAOevnnX7VZLysLwgIn3Zd1/RrR+qrZtQ5Q4YRBbR
5ewa82GoHh/cH8IsFMViGzqWkBpZIY4X/08jsf8NZdqqetU8i5tbRUAi535LxAIb3Dtp+VVIMwmw
SKt0BysJteVLD0Omn52ceqVElJohfmIrrnlpnhQfUu7O+pfyhvaLsMTUgeI/vG2OhriCqQu8HNk7
VWMj0LuPH+NtAGbStvOvHKNjDJrboW/b26FATpWT9NNoqK6RN9LnfVeqlf3PNcnt2CfgAEOkCMKA
FIRgbew4A8zK/Y3QNvzMkRd2HrQAHGu+qgb48XuMufe1GcDVr2SMQZVvgKbPZuKDjPUx87zK16E3
3fv9IrpvyiMQILEgsqZgAdElRpQ3iKq1Dsjey9MBUfQM1R0lRsmQ6NFhL6Obdbnp59/oy/aWJWYS
BCMVRorO1s11DNp0dWaFssLmH9p98mY3m/A3/bYnB8XJTDunoMasaTO8fdyie3ziqyCt9Ln0i+VG
F4xZbgRynnbOMXe5mGqrCiCPEduTIgfOVKKKkeQDUwpz7bKFyvRfHq8Y3+EencQq5mUlYS0/HYpR
IZpWMv1iZV7NdiktKqUfU6x6L3VCMz24RJmeFtTwpkwRzSa+fT+q4R3plNge9R8RJBTqDzXaRZsf
4yBjWALLmZ2tdu7eGl/n7hXpprZ2U1Yfj3HYsh7UobHor93qVR9gShQj7364UKpUCo4o8T1vPdoS
94R/hAGJYQNuDCN+EB3ZDn9Cjz8T0XkxmPHJtxd9N33sjl2+kdav6nRAoAcx1LTUDCtXFc4x3y7o
rWmB5GonLYWkd9FmtOotRmq5glRWz6npxr9gXWk2in8d4imy3wT2Dm9O57EeieVAFGTGyAPgswDd
ef5mBMq1TjWVIumUTHeA66bGkagGA81VlY+iOCwIkgb9VeTBqFBKPZz/KtEHkpZYPOwLQbCKlIUY
wALj4vTVQYu+VtWcj84nUMaVa3HY92cIy/BDeafE5yIUvet6km0p3fvGB4ityU9KArvONuWs18mH
YnqoFPp3Hm7rtEEMeUYBiLwS3wcDVCH9EQSBz45AU2qR9N99eiyvQJaOOe/17hTHPWLQzB+XX91P
NskI2OvqSOv2QVoPlTn1i7uYeOc0Phhu0cpoiK7vRgLhWpJMRrIdIN9IUf20U8wkKQUYP1YYk1ia
hA2kf0k9llQlcDcCZ1BA3kOknblm+I8gOw3Sja/dbZBKHg01HP5pkOg2rZ72YrxA6OhKjKnoRrDw
AlCQBeP/S4HYLaay8XSqOSFODvjDLJ3kkLURpAHI9PGcBIil+IteOEvpxgCy7a5GnohyHx3fzm/F
/0rnuPCtUeSkfbh2aJNLLFCEl4/ruQqoUwgeh8B3AagUrnBbf0LBYAMG9TSrSqFnJ00tMgPCe54O
Y+rrWdCuybxAwjMlIkPZoKwBFPfchwAknkyFfQEMEpBty29o/zwpCq//nIgpiuksh1cVLFFF81wG
FD7jMKH0RGsevlWe1k5jU8n2SVNSNlRGppH8d33LVIMnruEXqz4k1cjP7l0cWY1D/UycSQEQDqFw
+iiWu9g0EQtsEN07KdLraj6Ylb9ulbXBV6AF2Ikc85GqWPgFMqLZKyyRVTWEPqtGE6UUsneehPkP
7+r739eM2tnus/IDMk9IYqmGBOrrRZWpSTig3vXX7Kw+qx4cbZOAYCe8AWGD+ca/u55Zqq2AcoM1
TaaGdsSL78OIUTtU/D489XL16WexLfPTFdGlClW1qJE/r5/M8hrpbMBPwrIPsAH5yv2XntMUvj80
bQpYrs/jgjGCzmuokStxjdnP5Gd+bH7fqXX/PNWfnze5TmfqZFeHcTl3XXOf0okBJOouJxJIGl/q
NwkvPZBAGM2/zKNjkZ3NVS7vSRo8VqZxQdNAKlawUKykKqSpzgGNy5FqQgWrl/UzlDuKJV0NvEb1
W0ySci21glaRiIq0YoiQOnIvdMVPlEuDdlzzw2tga6vLJXx3+o12SKfWxFD5KN8+fmjZMgbQ370K
wEAZdpS0gEBJRvs5t62Z9wnmg61naMz2bE8YCKmkg0PYKL1Ps0wRHL4YPSCt6kdIzmrkKCQxD7bj
iTgB7tS1N3CENYHGsqNcnVl+KWWPXa0AfHwq9mCk9sW+PJs9fpDpEvQ7spSf2Fs1Z/SHAba2g0WQ
gAnbITVR8jfvYepiTN0ZmJRMa/v1oOT8BQQkutP+eqJWoYDeqL69XRCWwovkzDIffKqDemY+UMgN
Z2rUpYsPSHDIpfeDS31bW3+9ZqaCdm7Jyuo9qxygBQxpTVhLCnw3sRjNf9Ofxb7WOTlV5dJk3E3w
saViEUnUCfRmjWXbbLTB+RteE4f7r1HGzqmwCOxO26zTwDpS5vvnhitOACxUnwrheec0C6BA8hO3
NTvMilpTOmh4dZoCDZhSmq2qmRmBvdlq/J0dDl0HItKs+M9cKbO44gDOZ96XqDYuzpOqXO3XOZ6Y
Rp6SiTnRfSIqNJlRwrSlbAAfLuVrN8D0SnWIJkH72RMHuXmroDSHj0ACyR4D3FKY7Zvi3aux+PZY
JjDK1uIeYHL/JCeEu5K9bz63wuO2iajWEQjlFochhp4Si+wDo/g+rNuCXlRtgELXONGQ+rst5lzl
1WX5/muYiJe+BNla9E6t52cAnx4VtcjTLZ2Osr1bnKosuvme9n2Da79P8avJrODfrVLsnZ7ldE93
16lKq6ICUT6X4AYPhq6e176tRbU97WW/b7EvSYD6y3FhoPmLKfmzekdbdIxw6uV8SXN/lOhcfBSV
ZPCl33uGYCPpScC+5AyZYXosYFgyCmuQfUVnBKvvcPAQ2UbATbOVPtKpUIDB9nhMWRwBf9C6kRuC
QhQb7cQbtNTJV/wJl+kYCHM/QklfIknM76rHfVVT16LqyseJN73FFM0OlT8k2I0E6Fd8/OisYyQU
ba//bv8pAW9NBZ4quHyKr1E+VT4SGAQoad0+yTyjlPRMoqBlCzcKbTl+ZOUOq3d/VyiSb1aXzdv7
YRbejhJ5YJusy5l3bsCx0ualvu0iNYwMkXMkV0rrYui/cfKFcQxr26Y01HhnMms6525Q6jfgD1vH
SfAKNBzl+OtlXIeiWAzcuArgXms6zgzzbYR35alMdpSEsae2UJh/kpJj1EMdXpKmuYcYDscRhu5M
8OgVbmoeFkPb+uKb/B4DZ1fcHEyKsdxMDTOWpLwCp/Aj/2gT2y7h/jDg4FaeAkx0lveYn9sQWZis
UJtIGO0DYv6Sq8aBQdGZB+ps8vERKeimEMuleUATg1FYchIWbuvBpb8gMVoPnmaLLD4u4ZcRNj3L
Hcxzr9zqxQZc3NEA+q44OE6ty/tf7KB4/d9rO+G7RiqEJbOwYWhJVhqbgDuWAEHr5X3LjreOew/3
2V7RlJkRLhJ/SzEfcMUKfXM4UXJdZpxhkgaExVfBXwGTp5IPAGEAVh2K1qP7Ox0nHU/wKHya2x8e
fCGYzzP4GNFkK3k6YAW7iePWyz7bn+oa+cQq+oF7Gb0amoY8k+ApJA2j8QGu9NOfgX+SPv7voIVE
daDJJeBH4mTnuwMzkQN6AZ1pAMiEPK3yg1zMExTUE8CX5+eRArceTmD6j4pkvXOLr5+XJjhDgMs7
YMHg54g9tnECzUymlo/SY3ihjoJy4k1kZIVDXCuoMyDHFWVs41X1XIrXG850f8heZ5uqhgV899xL
Rt8c4+Q6lprBR9eRMOIKOHjc6xAbv5F2wLbmi4Y5ZxeziBxODXmRf6mAsoc+e6sudmdZjCS60GMq
o73RBMfuIVXOShD9c7ge7mEKWEvyTDWx5icpdYbedxbE5fMyvohbG/MIRG0+VcNpaKcutNRN09qd
wVQFKaHhIklDFD3yDRaRhtCxMJvreF8zD1depf9jELytJ96V4ZHs8Zwwajp6MXF78bTn2RLs6rMa
/+4R5aXSMddTZAMlGixVN8va4YfWFmdLCWye+Nxs0W+ZIxgWukd/AuqJ9c/q8fjY2T38zIJQkAz+
azU+EGalOsvh8R8hCdKZvvL01zOseWipuHvxCq5oACE8S20rjx/KjxxZtQkCuffSu/Q/aJjWYeL1
kTZBz9hz8vjBsbSS8cv4TydedBj7KK+oWLv+C0RORrCRGLNJyddyamMSgUd0fCMuZI4EVUGO7+Es
4d9LHNN3qBMvNJAV5TWFKprHYe2OKDrVHMWEwhS344+qQaoaCXb9FN2CnwglZ+JbCRx+CS4Bq9BS
J9fn21NZjKx/y5RjWUMRyIYUPs4+F/SiWwUOm5sFQfIfjpdWmlmfxaq0OCim1+jwnXzjF3Vmu3es
txqNtTxlF+lVACwhfbdfIRIHYkNBZsSbMUghv9nYXmdl4rmT9apG5InWTNzwMNzxFaLvVpQhz5WH
X7bOLMLjkNFxF37ZBSzj/LZ47BIqMtzJ5Jseb0hblH9b9E012P+XVFcjtq5wB9IMsuLxpm8cwi2i
/qoqv09RoN/ytfMb1WR4HCqHT+zaZ1CREPG0w6v5vzZe9N91uC9UNAcovUhoUtHlWA+sv7YKiIAX
91DUaqc2AXUn09v+W/WnfA3EhBg0c/c+ZEvaQc5xqUeunB8Q64IYqzcABQAI/RY6UjSYLcaUw2qn
aqoaZpULyywdlGmrccncsnRz135VteJ2N5/Ft2P3Nt58JuMM1cXPEoYpZrtfh09TS7sFsCLG2taw
YSgbHtECRcDT3rCVLiDi+MZDJlvVJXgYv8aGVL1rSKQceTXv8IPDCJrwAJPjqGSuIp8RCWp0D+ui
fhKaQ1PtAWVjYHnuEOf7TkY+z7UcbkCS6Gzer/rh2F6Gvmo49cmpqxt/gSAmy/fcqdYO0E2oWsgO
p5/epfMkbjiNrJ5Ae6khHoxDHf6BLEYeZftqBsxn4HQbikhIC0zHWTVtzlsXTP+RBWbgJDXqtG8v
ngrlxecW5RgJpCcUUfZBXiQ0RoUWlbaCn3hva8vdqJn/3Vn/VrVwZNQq2X6gB6VOxq4E44HM37i+
gBPpe2Gwc9QFb1MVm3xEyE/Gr/alWLe18bAguNS1ptPMVFm7vnszTY56CHghqAu3h1giEtKHIvjB
4PdfRvVyWptlG8Y8prGpNCpuAZxTWXcJhVicucFAg+rrjxqRly8ngrFGdsgYWelBL31l8y5CzASp
LsDHQLYZnQRp++dBfjT/m8mxMCmbKgZkoosQNCwFsZn9c1fNzfRa2sPb2nYi1+0EoZpekNKw1F0h
F7x1L/Me+m9sZx/seY2Sv5rafgP3reFj+/Wc3PqvdkAZ77qKB0Y6HC417SKJatG7E/DcQ+PkZnyN
883NePXjwfHGpYEbGxhxa1Nl39qmLpBs/WiSQLZeGuZrZmCwN90TqIiOHtViWkNReX2A0aq5FoeG
ltpCC4ZdLCvANr2wgiFAhkmaqUMrSffnVkPuDmPdGv1Vn/mlPqtHaC4hQ1IOaHn42x1Msm4/ubrb
PW/eZjBwJyL12r2RTLc8L8T3/kDLAUHXBXyPHZm36lZbXTKBUlze6xp1nJ8QLU8WNfkIHDU0tdBa
LGuXxt9C0Eem0d5Rs01WtMgj9x/O/7aF9JLeth7m/Di5WZCfP3WB4AGKyd56iPyH1WhHTRctV+Z4
6E+YSYhow9V4ux2ROSdxSm5t2N/fz7/JHDdRJMwcJz2I9Rf0clqzw6zBC8GaOPOR+3hZptXE9+kS
d0Kr5dv+7VKsAXSdQje4jXPxv/0/6OX2X76WHdCh5yGs8Kf8hNz8ZihhbpQdpAfUls6nTTPMJHES
ss3TkBNi1mG8Ga+HgfEIOrHUuPROTb0+AarC0NTNOJxo6yGIXvEnCybA+YuMntpunPtwTFMVGp2H
1P0NYh5USYUX/1gpHdCn65d8da634xEn3hWDg5s2n1kpTMo66upSZyrbkOy6Wmc4dWloF9ohtfqc
D2w8Q8f85I0AZt/ZiIwB4kR0oeLzJPTV5B7ck0U8v27RYnYHIrVztINk0I3s5/I335faMarUjIWV
E/NUDnQMPkEr316F5HNqpsb7qX5QAQUWVrpbmf+u3rFdi2qm61WxrB10Q+f+reAJpcNaMaPkMmJB
VZTBBD4qafWcgig68KqWlTa8FxDuEYIn4411ULIYcWh0nWJcj2S43Hw4UpXY7MhFa3dKm1zQuCzB
sqGrdIrG73oR0F2oxGgJpj8B/RDwp3ADrFILlduEBVSyY93EVDLkpF/HqNQBvyQ6W+Yx8Wkb3aP5
eNEVnvqrf9ny/iP35RcaULEtM5Bt86C+AKLyQ5mlpZ7Kag3NrevEKCEomILenCxUSkA6dr2ADait
JOHW1UyngGpek6FiqGA+j4nQZspJKOr5343O1CDB/V1nQ86Ofz+0VNxAJVXJdLzwmL0UcF9HD0RP
iJFgBMGuBuzOZkbtJF2Zx87GbQ1wXaIl8js5FdKGfJXoe2GYd2B+ovW9rYmaINRLhG4tLXql7mG2
0e/Wzw2XRr6FqqH4c3jPTQEVnv5Ssal9AToRrwiEFXnA7jkJ3nZQkKTQONUUkb+JoTKVrZypa87a
feWSCg+i6rRZVS0jxY9+crfjeyUPCrcNRf0LP1OpS+UXRKwTHHUIq8osEEixjOAlc5BjiZxBYmIo
PF8r6bD2JW0AaxlUiWe0/ygl5UmS54qjuJuqSos3cmzizaDwErle2mGBqiEXsfEDfiv/3vQl7mHk
rlm1b+cl0kr6eBivYW3JupcYolRk3MOQF2HLUL2L6rai2Nx2AkblYeKrfDwI+Yg+bkaK56JQHFcW
GvYGhg+W5rlpUIZPto9qwp8APwXuN/aHBv/KysjPPxmFoGSEsoZLmetf+thZjVAV1vVi5AUcxfRi
aiDYOYh+UzWnSv9m6466ksn+S+LeEDU4SFMW42R8eFU3P4ttNSDV7oSEL0xoCi9oceW6mPls0F9A
MUtdXZZ2IOgStFGQ4yi8wqGyiE5heKDpzcwtwl8q2iWL0iP5+rsJna3CLEMAKSDgMAiA5qX4Ethb
einym/H861yTdHH7wbHsa9ff3Oz+i+xjoBl0k3mCJDj8VYoA7Z9c8wCyo5RZa2939yM3JbOR7gpI
2F+GaPH1jTrWgBGz9f5IpupufEMN/qy7Idd9sngiGkeSMRHnyjI07SFR1fgZ34MjXVn/0oRdkkT3
jeg+NVrQZlN3VFe842peAEGHYXhVpaLarYR0AeOs6iqnsXua43RdDLK1Y2yeNNZgvH47of+QV5Xk
QKNeQxyRcuPjhBfRcPO5+1wFYWFKoZKpBsr7FChwJdnix6PqKsBeVblxouePEKdl7siQf4uzBJ3p
DMJVhQT21w4XCE6kpFonSNoz1eKbUjUtjVeXbT59g8KYEm4oUjLsdgMGWMGrbLxYC8WgXCBh3u7t
O9s5N/N4bOrGlhI4JcNPjZPx6cf4DjnLXRGShxgWjH9lMY80OFeIwlzG89/1T5yXrbj9YfKrmqaW
Gmtdq6Sdeyb1xYtE7TjYWwZORdglzyGwbqGubNSKxHwOGqOrt8+fEGTErLZTGDqsZaFDMlu+J395
9sVcTsRfR/LtDCHnCbhX+MP6m8dB7ySelcAOy0lQU03b4X8Bvg2IZYCgdrN0I/m5DEYzV3oIkAmF
VJjOajF7m6C2Dfpe/cSIh9v71ovMJycoMQgmVZnTEFTWE8ovenQmHX4yKAas6fnALt5PbP1Fz0ZA
t2MSZ4LCvnZ5Dz8TgHiCyiU4bj64zRYjmnNy/sF94sKKP1hAVk7iLmkIYKYIkBHUApB9aL1cog9/
RSfbj1LexUxkXVeK4+mYH6Xpcoc4I8oGAChQMsxrZn9iV8oZkwZD+C3gVbLj4wd49F8IbiEa/l21
C+qegiTVvZbz+cDnX8KHgBfKCIKmGVSlKTKSZ3ydVfZXDKXrqZrdOvLK6HcnAcGHZs9sJDhcYLbN
U8EnBos3+FnCg/xWdAT25Hu+m6WUMwqtcZUHrJnYJUfXHUWVmNbDxF5mUFuoI5NpUKPwhllzYIVA
4V7+5v7YmdAcUvTEc0MySrOMopCpu2EhR3nV3Bj+x5DIoBRLIpH+5Go8MsjTCAmcUne3KvmJHtKY
Je5W9h9YzlZQKikImMpRrB9rAdx1IhOVETFVrp9uG9KucrACrdFlJ/25rmUJsj2qcOcbSevIW/81
j0gqyssaRHC2CN/FHhKXdI4OMFRxKGoC8nxLVeRRxrtuK68tHilR2czkQgWA+iKyOFUh78gGPfOt
fFRNNpL96Ri15IbP1y23KuDxGuW9g4x8yrDtlyGF6OMr247IqFF6YFYy3AsfFw7pv4L0l+LMEtQ2
Jk7TP+5/H+/oAHFexOaokJIqJOKw7awea1x0EWitZpycLeGe+MJCxDZvkoraC7NwCtxQ4NZulN5c
Gyaux+4FWJMOstCxuwbg1Ejyqcxz9r84/f0+tSaIViq7O9dbqj+hidWW+DSkidk1KAwSPYoa005r
G/jcZkx7QGDi2JfuO/YTvYRivKq3NgM4p+AIxKejRrwg8tFVmEdDkZG/P0YlkhTAHPJguA1eFWLf
tPZ8O/8jN4qK/8EBwqtDv968LAKZmQrgoFhjpxI93x70ww5Ftr2981uH0+AH6HEMRgBUfBRrAaHS
93aJ9E9wE6dlESh86mflUSqHpq1qVmDID/ZcoCOD3OLt23QQQCyho8J6vM6bf24K1QhtJmPj7+5h
MHEAQ+2Rm7oNpA6B3ORaFsv1QUzSX8mA4jUwftK95C+VeOchMEfbQfGfbEeSQ7zseneMxFHDTHvD
5WQLBDpu31lz1NGRnX5VuI/do8L3asyE6u1RbORN5WCEG+IpDC4r1olbrqE27xZ4mCwbx1iTWHOX
qwiMw1c/ocken2BQSN3cKZq8oZZuIoOPfJzS/q4xbNnKbsvTOPO5qulvE1f6CdPL9v8Jh/8ZQEMr
s9IM8/g+/pcd3CvuYWa0fuP7QPL2n3b9A1neOBeZRadG6OxDRRA/B3uyyLiUjIy27YZvFhrF2Knh
74nWtXI/VfZxZim4+w/xMw3hz501YbRtZYdFXeW1fCfM2b1Eqd45Tn85JjX0dfalSLfeKSKt0R97
5s4dXSvJ7nELPNKOftzVU1riUvG2BX8t0n8zYtq3sudyvnsxm4Dk3tzJDh9jTh/PiqRiPa2Y/+d6
8/CR1nm2mDz4vh/iXL/UXkxK45skfZZLVQv9DCOu3lYiLrmdRy9BvHU2CGaiV7q3HG0mi0N1Pbo5
oDpLermimSfxrbPvmWq0rpkexuBh3pgnGOSVi618q/R7GJSUUa3lyLQdtLaOoE2rxKW3tefENdpy
WECDQpgjQxTW5Tyhcb2UqV46j87r6/5TUlN3z40cVv+32L0uq0cHySrOwf0nPsRhkm7tmo9a+B+b
2GDGn47Xo8S+mmwtUa9upzN4nBtnO5AQ8oRUyLBu5hj0F53Cz5zMJMoAtKrzXqF/fZ/vG2uCSpKE
HdNhMicrpG0IyWpSLJiaW0n0i8ObbT66MU4y1nWU7zwHep8fu7bncZepdg88qIapz8J4X3+70k/n
5NzkomNr0Q8u31fHRrKb6k+Hp8m2t/5+NlgRb7+LLV7hu+amyXV3o35RgPV2k8O9sZkk+ldPa36M
p8P9++ZeZqNAlaKf9wyA00XcsjJfvWymls019+8p3kfDxYQ9eD7TeCihEW2douagSa4/HyU+z++r
TnZ48VPdtAFAgCuSsb1eq95zsHwrnDRAVBKtVM/i3y8q4WuZUX7bvf6ZOzBMMIkuP0g8ujmXfvm4
fJRG00FiVNw6rTh/5FcNf2p/MCDzOch+3Qepz0yaIrqS7fqgYRpsbceq3YyTaZw1O9rklbNy+nMF
5jlU7vmoMJq/5Ziwlq3cVSpyvSzYD/pr+9dsreRG9nXphyvMdgvt/DA3TvWNke6nOxdKh0m+ywQD
f8quvHeeFVLVYtccqM9SuzjMdxPtNS5ZJ1zmM9Nf64voFvpzOlJr+9hLS2SKwJ5ytrXtHcP6TvRv
OQt0OiyZvYHguH0UO9s39wWQFi62HJAX89y40j3dshU274evwKufHNr0LMIl7y/qo292G69T/DjF
+Y6O6Uzv1TtJqR0uPD16i3FxcGQDuuS3VRwYZZV4cn5IFMky/+Ch0PCwMKB6e6lKhLfqVt7PyAqO
ai3eKtt9DaB37GIdVv1td3erMQ7Dub1hbBgyXAL8vEmNcO+NbSlOdggsf5fpOnFdO4B8CcqFOn3U
C6aaad/6t/HtZ4UQ62qR6zOZtAKelekkq3BIDsyZcRKSzkncc9zD1AgAos5Jy34qzoVt9upn+oV2
GhyUIn9Sn+TKrwxtKqjLmDjiYiPUjHMt54Hz3O2Ly0aul2yK0W4DB7PBdJBmKdPDutC2DhbFBiea
Qm+Lwert30q9XM9LDgD3GefvwGlcatthj1VsJZs/1Ct2HQ6Lyf490bYVbUgHRvlcL7L1MjeXg3i5
fursOhq/l715b+k0KxTilwzUiMVyyWefdnP8ze3OpwTQNMkOy3GMo+/415r0oxfmUn1cFjEYU0o+
wE9p+CARMNm3q6r/unFNyPJbNvssiIx9oHLSAL32uVTJ0RYqNZgrEa+du4/GwzgH5/m0lqNbRGWh
JGvZy9ujkWZf9LbsuoOjjPtA1cvphihtnPoQNosEbHwGdR69bfCF82HmI/e9fcv1FH6F0avH8yJB
ptxJd7KdlAKwbcX9xQOOPR7D/s3psRiHgyutxe9ZZgSXxtH40VXbDy6fPCxUkHbmq2d+TNCEHlLR
mbgz8xGalYGDBxB/ExlU/AcA3gZHT2O7pcvNVGmgsYuZ04TTWqYl6fFTViwvwpY20IzWHwL40/kz
zFsH/hsSmeyAD0EFRiWRlrF9wIRLwcL4SByLcq+dYbaY5rSJw0OVHpuyKZJ3sJUOksCuyz4IBj3p
ZCWJ4a+7qWnZWWMlkWv/YdyPNtqwdJVobbtrdCd8l41Qwwv7jkEj8+BRZpJZ5qP0jeDvg4efq46a
8FVefRO9XCp8SR8L9gTOP2YS9df7kzQTysD0o5leRzpeOhs+lK0gDl2aPBgs4oD1rWsNOA4QP3ey
qgwt3MQspWBGC+WuhzRrwCpQ+0SQMqDliJXWJOnr4OgIYw99QlOrKxivvqy+uWnTecZH624QKXpm
6TZAmQkOB7+c7TGdPL5PJQPgHaMty2E/jUOI2pgFxmjk6bGHJ233SUlRyN3XKj7OMv3VxCRWeYUD
a1UIqUxYPAZBsQLM9NKD20c4jr9SPcgDDWQ7PZBOFr/SHSPzHOYL8II8p5kY7fEFHwS28jNrcMT+
AWrlUCIh5OnyaOwvVQYQDpawv6/71mHM4I3CwIIao7sZDm6jdVdr9r+SleYxWmrnN7l3bli4VjIf
jzZ8DOPYz31A44/uSKaS+4aKz7vbN75Vj2/w+AcjqI85H2nWScMlaAJvzHDZtBLQguO1Z7uurYLN
NvDKmY9gffvqPXpF73WI06vK02FGXCbivH4MheFktG27W6lpHTzDDWjRppnW4wvoYvDQTvXT3bUO
qlXl/D7t3h0X7eIrbK10J9fL+s8gPzh8iNU5Vr/RjnPuW7GDF1923TX3CaUsNdfgzOWYfJ89I8uz
Tua74DzMc5GQYw1So/yXO/sWso52iXYcbTIo9S5PquWC5m0h5I3KP9FLPmNHdHZAa25eKWTD2Fue
aaQyJ4tuQoowOgYfqwyKRMkTJBX6V1Qom97fUj598jAGL6NsuhTwr9hOXHImrBX/XdhH6e9WxmC1
fo7G65avXa0rMJUVNPAwArKs7uR7+weaaNezlGmFZc4kDsUOo9GWOKa8CnSomiB4/NRS+fjY3De9
9XaQAU7vm7llnEE3BDkMqzfbHZUo3N3a9zc6cZaYXT0LBkU/QIzfrK8vRZuE5PhvYzGcAfcEKBn5
YwseB3bYk2ijxfV3+/XXrQ3qg0UrXoKYGmNlsPZ6QGSqoaSgNN2zPlz+8mwD4fxBI0GNWFs2MbFs
SSCeD3T6+77pkzleMGOl0AZy6GmybpXcCupG/2xRLBUp86Zt9HwGthq+Sho+yvepWw7cIIGsvv/C
Jxzi0zuDuj5JTv4TVWiGefguqU7rfAm8LV9qo0YUtKiB0Glmtlc3EZCmxJDgBJcTrN8h0p8axAIa
6q3OHWoARW6A3d2MR4UuJSgeXy3ES89sKIM4uC8HzIUKqceFzd/3xpZq7cCz3tKB8dyNpvza2Gbe
TjV2EHB6NA3THj7xQcuCALCyahTXvRyKMlgt791GgHcPw8zVzQMIa6Duj/zvrS/9OIKShQqAbK7Q
5ELYLCicgrimvPnGQnIPfFKKBYlukyfDfpZfK2ebHgCb+RnST3NJch15veAeranJO4CgR1oFmTHn
tQebI7broWIgQ64TG/8MNrOWFwbGh/Sjfw7Rf+uBBnQC89YIjYkIFuKFrmejSfYZmcVq4kEryHHJ
5xS9Q0Bb0Fre3Pq8GmnISpxyaRFAkXQfJ55uXFomV2kSm09Kw4IHyEDdMrjVr6nWhYXxruE5dODv
QVu2PaGXdbDqWAger/bGXiBi9R3C665k/ZfchNDz8hcjMi1sp2xYnRTMnrT13prZRYvxeCBA2rsW
oJ6wtNT1kbL9lfS4Dzla2Ee3GDBkanE56RRpJKWuJuCWn30fMjQPToPL51RFkalnqVLBSmTKRGbY
FVxbF26y3RE9xbSAmdhIglsTVJW+NpINpPSOYWq6sbqYKYegxtfjtLowOs0ES7NXBMrKk1MXtaJ8
vO8ms1DU3DSaY4+zyOziKr6FSRNP9VKCmBOquWSEeGq92DW1TKnpPK7V6wpfGBUIXnm6yRUyPmGu
u5vRSOod4z7aAKbxqIdx2tE5iwC8M9qQdusvNQj9bwW2CJCDSNhyCdz5tJqluBucB88JX/ATr+Ow
KIXjjIZ+S80GSDzbJK5BJbzoGTJOYreduLmsDkZuly1DwexDF03DLbvIX27yPAxJMVp+WWNS3eHI
Trqg8cVpxZ9ojGz+jwxJ/3BgU22A1oZKvbe5NrjWLCXpoX/l1qB5Dd37FmjYaPo8ggWz9zOKBRLg
fKEQ4UGA0CD6GexB/6g2kJW700jdaav/VL+alJeDVF16xHCBuM6GoOFFQqqX7ZqFRCQrfWFa4s5w
6FRyjgLmGii6wSVXC0dN6MnV9+JcYIPiON/09pOgRdRiSNzjNp/ohCZugmXppPEefnlCk9u5zuvZ
W5zrLgit7Jdcd02XixiTLXFOfDDWMUG7jPFjn5WqG41F1KcZ1z4yHNpAsyi/nxBRPlc0oGaHROw1
tf93zDCmQ7hWX0PiFm25lkPGaIz2/BbroD2Xi7iddg6udaRVz4VG32U7iNp11RoHKgFuP5qFzqu5
JBJd/AcgTvbYtj1WdRbsiQ5XukJEJbw9RY9U7fC2b0OI/XoQuGYTjTXcPt+fU10QYoJGNkOqRiIA
iUwOA15edINq2/scI1tkCmqi7GpnOkvUXSvxW1oZBlEujkv/XuAgz8tBcw7Nxplu4lCbd/ztwvqd
jDZwbtqOD/Xctj+/DUyiHmIrh3i+wKpaWswwA2dhHQDGO4mw53+fu6pdzhfYu7e88KaFBk4KFCn9
9V47+7lFvV9abjQQVzPy3rShcgNrgSZvzTv0POE6S/8eZr7Pq49mQkNN4xUUket2/lpONR/NbI8S
2EV2Hmb4uIWbtxeT/3Jx9Bqo4nQOuM+PphE1U2iEFL1xgLBDJzq5r/eMr6qmeptnfCEVVALqEZIr
bmu5zmsA1gbUQ/3rl6b3OHgoTT+W8aYZBhag8fplVTd1hsQ7073tmtN2kpVe+fiobv5L/NMUyu++
XuhmGzvLLd24mq8g5HD34wdizluivx0zJu6nTbLvLoahJTXfYy9lqEyDLNX75XvTOpAh/GVP4P1o
Lrq83ECfFt1+4wd9HO4O+s5QHui+ACpPQXqcX/UQP4Ij/46FbWXe0K26MxAqenV1HCcFQletl7WW
79H1k2hYEpphk0q/0Dl7PdczzYIKjJy3mWguWKU07+1l/9peGbBh6ojhPj7zHC7fNMrFp2cpX6oR
oZsM1F7KXgdXsteg944dwIUhbmi2RTkEVTjyp/gp/IcsDzie26PhEQA8HnQ7wP0J9X9zymU9JlXn
JdkYEX3bqKigq5VWhMYPB9zn9KI/DLseBFCJ4WGWMHCxjGU5tYK0HC8jkSLodkYGhTeh2hUdcETN
8PaCz1toTmbUaNXJWdqWS6l4Tpljkh7QHnxK7UEYLXEYFfuHWfpvvIYibhKs26+BuKZrVpswxKIV
9wmg0PTbKJlCoUw6ro/edz5FFpxDCFuSe0Lf1TtOG7US0izxh/VAh7aXYISRoB5y4Bhd6AfWR+8h
HMLkWIu2ONq3E51Ep0ir3M72UoNpfVq1Om1Yy76Z8jO1fEnvajqsF9hLOwn7gZQZTGLx5Drn6Pm9
bP81GTyZy7K/De3npzD8KhgyXNt3c5rYB/K0NlNmU98zwepuSYzArfE1tBao4AfFXoaWsldchuBd
PbV29X2K1JX25GKvCqj4GqlEsFCYh9RI5YmLz0vKCv1EqRrmWiQiNaYWlcp9cs1Fh4wZa4KNgPGF
j2Cz8CUyLtU6jlUypwu30orbkMXOPsMJt5k5RAyamP7ssDszkTzd3zFGYzV3qTvIziY2RguzbR/V
xNuKNeOuGXqOeM7uo1OuuQQu4tYo23Dh37kv+/B1Kh/+y9N7TnFbdkUp28QYYXL+4io2k25Hfmz0
ls5CT9aQc9bMmKLQhtW3th9GTx6kGBjGA1Fe68xheQVXxMfqTqISsKj9VKaefDQlEFTqGHBTZRn5
XvzrrIxhm2PjPnFEwUdG1lK8je+7IT1SXsa9rpUSXkyIFHhxHsE/mfxlZGkKkpTcHGrqbqY00j2/
/x9J97XcVrYDAfSLWMUcXsWcg6L9wpIsiTlnfv0scOresS1KYjhn7w2g0eieNI+5qBgOl4YuSXiM
JHoZDXAJtt+ATQjgwu9WzI35eStP+ZjuJY0iGiqIpHLW1UCz3s3zXzQjUCs510wa5KiNxRFcub6Z
pyauXMVjQK/oRlzpuCn5RP1MqX59rqkMIjJQsR5s75W9KXToZTOVrc+LtfF3yNZjkErw5tXtrp49
dUfSvmqx42evd7wlnpz+oM0cDGJtPAkZqVfpKivVtlIP9EBoS9B5OCVdt41iMWjtnEKvXYWe3emm
hfOP5XABgUeIMyjj/Lfuxw3T/Pksx6r62YFXejpd2s7KWwoZRIomjfAZd+5vMdPTzdOOjDJS9dE9
o/MmqGhIuXmVrxu3o1LNT0Z1VhrJI9cmbSQm3egZWmeThmgq4nr1OKjlEXRPT97N+7jmcu/tGTFj
e3OMJ7oGEe4DoYe51j3ZXafqovzmVF6/HbWZTnU73+JcN7hS2gbYs7eBUjDRsxx9sWWOZOV4Y2d3
25vMnhs5C5Qb0GbSwAVbcnFlR/mj+JHzWK6TmgmCEz6AiHDTdRY7hSapg8ENnVYrE8XFhrb4r0rg
hSHzv9ix4Xbyk3nQT8FMbn5Lmpdq33LmRcBsfjYIAtlBNjegm6KFKkn4CaKaoCfBEI14VxWeLAcF
IWpPCtXV8azSQkAdy3HYRcbgbfFT6eUYiRNk+Wz6nDWuwnwxApFgsstg10U9m+oBsavQHmMRHsds
fZRSQRy5s3EIXEeKe+j5keLn7e/5+QLBWgHxdhC4THBGi5FzorbZ1bxEyJF6zZNj+SAX3juWtIQ4
gRCi0QPcsT2usJUYt4oC2L2GjIjjOzIQMacCNMKW5JhlePdgFC0eZ+e9HZhUmI0M+M7zVW+JbC0Q
fUz5dVqFj9O3x95J0U7Hp7b51DN0cyqbz8OyUaJUzuVo2USe2vU2IxZk/LRmkxp28X0VU/6wcu0R
TOpXMCYgDwoIYVBPkkPSlV1VYEsmBgAwJBXIVR+4XpbPkN9RMVebZ8u5Tf+CGBQ0ZOjlyMQ/YAp+
uw4WrrdTIKqLbiLPj8I9OzACah3EOeiOoWsxzSG/ETRHYjxFu2IesjQuZn5gwE2w607HevdMOdX+
7f074gF6hZMmsoKoSe/baoKCoBMpx+YkIAf6O/SrYzNlB0SeiDWynCDH3kPGPRhh7RFNv39A4AFn
xAFdbGDoDCEdKkDDHunVLQ8/duUrNb0Gt4fSvZZ/S755/JwLzG2EfL1aEDQOjeDzjMw43WFR6Cnc
vOUXEJQt4d0aLbm+9JO+JN8lx1V6+7SYOyUa9Gs4a4Q1RrOIbSSrC+RkPMAtIxtBwdk83aW6Ff4J
gV+atgu2YyKyDKXFogrsKDnDG0W80xdUbfZDWhw+Qe4DOxbJNvOi2sIz3rwaujPgGHLZ4A9otfpr
0rYIpn/oZmz/KOPYdVvYm/JJpWoSVdyEJ2G2nmvjtxSTwN88Hwl0YSNpxrTfc2qtv7BogzqTSLoE
i/JC9/vOWo3y4BFoNvQiAfWCpvC3QS7uTtGJhPOmHBboi0JT4lGGyp18hmO5YHz0nTyPOvOgx52r
B91UZR3vmmIW7gfJNLN6RsTsUew528283l3j+WltfuLF692clfXZrbzC6zRrj07rKsoVCBv88QEm
JcdXBdjsH1MaMBhP6K7XChI0NrykIjSG3cH2jtS4RWpE6tMQEa0GPEdP9bBnAt+Y1fVzRfSJx2w7
F7Qz9HyCKmv10Opn4vCBLy8uWaRANkvRCShHHat2dMuMriEIG0xa1Syo3O35mGitr+3olZFqKL0a
DwKFn+ZNILItB0VhOJ+QQ3H6TTfJxiupN8v6jYhIYfrlwwSGbNQTokna3ghRXmO7sTw0aLIt7uVM
sWkkZTYal571RvLGnzI/XGdu9wasNZPuYAReT20dDAeS1wJfeyZy7AFEqz4PhK5fVuev/YQEXh96
avBhU92meofcyyLVnFHZSPan+RGFFg1bEG+Q6cwIfY4P/Kkre5nQu5uK4cKxZWoq1GFtmsmkjZuN
m4ohfey7066J9MbSU507Ijyi7I6SfRNeI+xQyClbgT/uBZtnpaFj+MLO5/jtYcEDeJaY1XjVnLa1
A6T11BbVk2Sw07UIKNiZe47i1eKtfvsREDzB4W+JF59WHeExgogS8dXTbFOfb/sugGEaccLVXJfq
rsTx0ABCxBqBKkwBh4I1ztEhaKWJXd0HWe/rx0nn7rhXPPshpG7KE5RotlE4+AjBrLKNg61Qt59B
NcBC8F02+8ehTkzmtB9kl5hpreInyEyIcXx6ILlrz/OvFw5wxSdG2VSTpuTOqAuf+PAagG9OFoPx
sX/Z1O7F2kUc2JM0r2+O/fmmsSYOUqydSq2rAhe3ade8FeqKyTTnnFTtrGeYKy/x5Jhu5OpcLeVo
90MbXnWZtyUf+Uljf+twITwuXm7F6nHTLMxqMYuWaeQWw72fNCSGpZpujBPNRLpRKjAnkFyss7WS
CfpdbUX3f9GYFJuneSd3b+xztcOhcTAut6oV5s014flTeZ6r3ccU6OsssHMzaHF5/yt1sA/QYa7V
7K6ywJe8YT08XdKdJPs3pbX+V+ZJfhZlj+wv0Bo4+fxZ8iTrLoQagRgiEfVMN6Yn0jjfQfJlDjh+
mI9k/Qj0Y/4ulVR35OqlklQP/HbgNWr3HkKLsQC1Sw/2/D0nDYs430Ss3rfF+cWkIc+G0exwVCYV
+c6GqAMeZItkd3rfy+CN8qIdiYsxiHCNlMPyOhEkaolF4I17R6yQghgzcw6/2LT6yDo2R7a6m6r+
6aRd/NkNLW6pKj/5OYNcXQo+HgtlDqxKp00H4a7tnf1xhAOMEyKC6HNtFgne3mu6I2eEu02VVsg1
T63aUfAEY3g7DnaE7KN1aRRmuNr2Mlo2BmVnmFnBWNIxpNhDFmh7LAuCFuN2sLqRgwImhlsuiIaa
msomNAClSbywhB6jlquSKGtOadyaJ/RGEwqJSL1kP5O2tEa+EmKSt+q+xFCICVrkFllbsppu6Z8b
WNvXdiq6WVP37cpEY4UJXJtv+kk002Hp1ksPWc8NxshgZmspmH47le2s04/Fef0iE6/tA6Vj1AMz
ZH9YVbgUb63FnRg+hp63HTDpXuOmDSu0If0ys6xp+KVS9Rc35FPrl9vbvanrKwbnGfk0eYfT1uue
UyYSYrJdOZU883xTo9viACZKj/RT27w9Z69bVmpxrHEWfahKajx5M15HB/TZX49MO1MS1GEk/tir
1o/iriq4hPP0ydxNPnSuWmOqE0O+bZmDmsI3UVYveJlRMCZG3KzMBuUjTEqrLpAwi918MspqPmOo
EyhplCTTI5sg/ASYpMT0zmfFTkiondIxhCXRUJg6ZD1bKRcuX6yD0I3tBmIrSlanlocmpKUNWhuy
au+/kseK7REmPvB0MJurQ7HCMajKC6bk2IGGX5o4tIuFKvuu4qcJo1W6ryENwyXiz1itp+usBRKt
E43n474l1nLjzIxraZxShT8qKiDn7pLYxfY3O1RniNaDHF9tnAXjMnpyUzgJKAO4mh0rC7zVTAgO
zY9lXRtC8Zm2g3h8q4v0+R+7DUOzG9tGLdE7zeuOPzIsovliOH0mTKti5LcNGWkdT4bSozbdtKwg
LTTffYwK4g8DeUu7+q57PQcWzYbwGlMd50JLHWk441C3F7ckOy1EcSemTU2KJX9sJdWHLSkm2hey
N+kWhV1pb0wsnqIvhB5hcPoq5DEL6Y09f5YURtKICNdT/onTW/v8rba4dYuT532fwd6J7e20AWTv
303RRFdo16Xn0TXk938MlXgYRhmGshHXd+OBwt71SaHt8IPIEuEEY+aiXtOeaJgz6l3TaPtKTJoE
nVmHekdW17xz698SdVp3iTo+TkCeXSiOuAs3krCfq3FjsjULSL6ukl9Ec0hWS7ZTg8vwE8/RQ3vu
Qyca0Nnb+WWRG1jQuVwLDVtjJekId3/5PIMSUIc1urIhNnWlDGtQYEK7UvEu86XJsLT0++4PoZVw
Dzs3pXFGywr98dA565QVOjkJWlOKLDlATMGSRBKH1m3kltyxjsNaeEb1l9geXxzRFJaDhNINOio2
0qGHac9umK8lgSEH1PDwlss2sXDD2pDcQ47NaWm0VW3I5/Lzus06fbaBrMpnnYVX/cFoYrq1V5yr
1+2tc7g5uaXz16/7FxilTdhwua8+FhuGyUCaWfy8z2tG53NWQFUDQz87xFPdRs8xGzL5fCiGLTRR
nMl7UteGbML9dv8HdarBOrctHbenjOI4nXqR/AlD1du+tnorPOMiPchO+W6pgV607uzC+ZCZM7Kq
fUlXrrPJAACri0J7NtKB3vTGuzfzhMVjZ/4yP7UUT2F9pfwx8b2uxxAxVn31gllfvCE2LHaD4tuX
1an/A5lESw2hZYHutmplz3/FIBZ6auhNqim/6Voa6dIePuKkPMZCUR1YtfM+3A5sY+t4CilbiTgd
f4ytlpICNT/p0xEwhWuiR0UbRoR5OgNlP27eJZ+uqRf0TzWYwuM0hKL+nM3p36oXg7orktyrEeXh
EDE0vcJgzfjzsslNpX416GHQ9zGJnS0jOJtwRxsWEhP96QAgMNHQV4vzmgllwfZME6KC0UQQlwDg
NiSlDHs3d7Isr7rkL3oYEtAzD4xwPG6ZGo/x/HuQ2vCZB9n8E6OCyygGvM1CfRPXwINC/TUL9f8L
hFY6FS/sB9qjfwjnmT7xQQ411uI63U4xhVao5RkYQcym0fuSJg8vrW4SuTqtGtfvMVu3YGn72Aby
TTSGiI18YvscLWXja9BAZsDqEVo+Q1fOQ//uSUMnl9HWzI9jCvHJVHyWm+BmtBpZX9fvwrSedUxi
P6cMfwepOv4rQbDD6WBcB1R8m6wk4g6hBJ30/Nb4l/EaVf0iChkbgz/eOrluI93qs0LNR6PWpmz8
y8h51UnhMansStjpHMYTEie/+bvNVWME/hYXwcb9nX9ngjql8sPyizpU6AjZhfN30oCaDyO/PnWd
eKt7/aC5v8J+N5/pluzofofSPF1DEP7D2BPvKb4TOmfxP9UdTKfIeCDE1h3Moe+1qp4H5t9XDaSI
MQ77dyb0xeJ2EcW0sIw5ENjMvmGsvkzLe9fXcOS6fHslllXLWS4mxVQat1fiXD9qhNtrCONbLhcD
fPrfapTWitKm2TXCBBfsKVfHislSsdRBBWfR9qS8/JDvW4bnRlDaaZ5N6i7uvXIyZq9yNCte9xe6
dyiz1e81VwtyA8qZ4sABPfiBxnjttXYsPe1+p6j4MbBlpqv0bzzsPvjnOOhT406eY/lkzBYqggv4
ragDIZ0AXoQACNVTJWgqFhdtfIjvOUHC6WAf09dkQXlNPdYispgY0U0Y8mhPaysS8d2Acb9CqMYh
D06PFkwoz3JZ0XJVTmSgPA7XGEYmeZLXiJfBnyEGnbUS9EmTfFH/UVeLIpRiRpOdc/b4Hi0+mGhe
w0/81KxdoKkcwpc0yk18lG1F1p35OpnbEyPLSsuY3aDVlf8jnqv72GBQYr51pD6UAqX6g+mz3MOg
TA/+XojTzFGOOhPtS42w5bgMn0r0clE1XL9MxF4hpvd3+D0lI4gMT7+/Qvzkr7U4V5FF5QdenzYA
RTRxWpISESr8zIEAx9QA/2/TU+LjB87w6Amk4BPlwWgznnQVS13CzQfAzuk5AqfQnrZMO/wCnGdS
/mMttO7OL8ICjf/vU48FouN2S/jHXbp9Qg2p7+Q6+z5iQEw+oE2FGsaOncwRbzEIm7iFcU7pamcQ
NSaF2ub2ysjlXu7nmbQZu08nm2Oze/dqiqDLyCygSQ/CD6BA1f7pkz36FcsTuEn5D7ASfNEFoxFs
JJIEP1TRTmZWSmO3XeqZ2RlVfeCBgYcUqotj/9EIKSKhTCKToAQ2yor6hsLyf7bSbzkYLjw+BlJS
j+AZlp+hz0zQBcBj85rpeV9MjyGK5ooHG6IRYUSI2ugnO7Ljom6Awz0XEECpggHfeEiySePfhXLh
3Qkwp0l+Lm9mHHGMDk/ZRePcQT824YR5JrbiDSf6iiabw3AgsOADm42GYi+oxyXsYyEq03HPQKir
3nEaIELp376DMcjn44VQJ7t3BmubN88kbdn0tvnq+sjfx++4mExZj5a++ao6wNULJAqN+YvhmUnK
GR4Gw1fD7c68Va/wD29s1yPSnjRdRKe9gEQMjll28sPbMPeMozc83WJGJj9M4eF54fuH1s5zcWv+
Eks7P1zcMOpSOhx9FtfZWvwOPnJ6eCPy8XFkIhPceQT5YEkXWRYgTR4/xl1l2rKzZ/iFB0j5BRkB
dlR2uaxRIOmUVAUqqq+VwyJSE2YGeSQUGxDqeLjP0ewldQM3pKQClxYPZzIEaBvZEKS6jjNHfUm9
tnO7O1EcgthzxzFL46BU6ezIzR+dqNMjkQcpBQNMwQXeIQ96qV3MtUolLBXFGiAWc8wuJagX6LyN
LZYPr+/Mq+VZUvzEhrZUnnGQqZzeISh86UMQOt2g2UiaA+OOa+0B/jHLgRsxfyG/gqw6raxfDm+s
9BDfb5xYNI6ZI8rUzuIlrI9JvMU2xe6znSD+QX81ME65D29l0hGGIaF/JJISc6rkoZfo9PCubrf6
ZlGHo67VKPIcviDiwrWx3AnxiXT1+i16EdFE7yENgWXnZAQzlyb9c3ANHg21IuKJGtHh+HSNsTEU
glkHhUE3mEyx91gKHXx1oCPzXdvp0jx1BcFbnF0G4CKtb/l9bzUKKK4MLn5AbjtcreAkldZN8Ioe
zDhMxeFFTuBM29EbevehhupBnAF/2ZWhmqEYdDZJH9zqFuctSETTxR6jx7P7Xqj2OaSnDcwe1iFr
Y+s5niyQ6+ssT1MpWgsDAhse3SSbhXGL/oS0NED5iVErMrpUn4mtpStOwwdVaenC20fLf4dMjXRo
7PktPj45ZCZqJ8xixs2FfLOQ4tSI10tGmQE78DRhCs1KoCNVPfOaXVVs4+ULfNCy1RaBeyeRHNb1
1VsGmRWhGGF21eYqejXNLX6h9aSqd0zbdXmFs3+X5WEaLzsTI5RUlnGH7wGYysjzAIYnvzoaryuJ
jMGqZA/9Pw+9KVTPqJLOQSmEfLeXM4CQeJFG2w2XuqGPdtqgSEY8Ne9S6sQISqegJ+GYfSm9+Knb
2QBQapAfZWiivSDvmqEaZb6zvUw/1Xf8KINc0e2LllKcbpata9l5ENNPs/K+aQsKObJdOTfCK+nM
tPk4vQdqCxp8GI6YDHrhqll1b9AkVaGLaIRdSMs1gtWnka+QYUda0WrOh2W07Aef/QGoxpi9xaeT
J9CiTD3okNNnzXuyBQLE30L7PEh2FTbWkBVkwauNfIm3rqEvmFqPSEOPNeb5pR146f4BaLZ2V9g/
QefENRRATOwHmZ5OfIn0JvUFAeL21xPoAZS+FrG7LnVl1BoXaNawYEpVJwxhYev9Ff9eBF6McOzv
BDwcCslqJLPDhBg0o0mRp0n+Ox5uChVLqJSoZfpb5A30H6fC0OgChNwHQUKnPaKi6Ii86Pbjt+xn
DJpnLQbklmNV/y5VW6Xruk2hA3YrgweJwZfqN5oYhUr6Fyy/iUiR+MA/f4xtFutG8SdpnmPj7SD/
S1ghXc6+Zt8gc4ocwxshz32uLFbPS13HUTYFqHiiDN44bDGaXR6fOQiCzhPSjoL3o/255sX6dnk7
vSmGVojhUStG4EEuRw8e5NiGim+kJ0FmArLScxttMPnqrOy8uxQr1MFUOHqGEaMip448wvxOhN5v
0cJkiLeswdtwGGxdCw4KfzCx87wmPveWFNcACwPrjv5gvoUWENqiwAvMA/lYp0Ce4X0b6BeCxprE
hcRwkG06z5APEBBNUMb4waqh2+x4c++l3F21aOlD4n7tqOpIwqArHJEnapD4U2S8FaHmqk7C87U+
ZkN/+CUAgIixUnztA3DBUGOdwIiPTgpRd6nHoj3/N5mjMD56wJo0luqsFLlUcM4dRpixLcBgaQRl
3q6b/7/PjCLW8RqpsdFs2Fu2AmaUEWN8FJipSZ7WSyMOT3u59xme4pNRg8FintXUzmDHK1as74Cn
nNHRdLQddcI3r4ktBJHq2b3o/UeLjHILkn+ZV7tKMBCN/7k1qXamkTbXiPUuQ3n0Rt1VsU4H2WEt
A3WzadRp9c5gFatKdJILcQBnpK7EUtx6jcGLMmobPGz5PQsffIFj+SJqOBw0/NMBP8nJ58/Su2Kh
M6OCSoCcWwokn8hB3zMsa5bi8VKjXeS0ydO4J+EBdk01pW1QDzBFSUEkBLtVF/AFUdCGu7pFENLl
64iukAsYu1Sv+LlpjS9NIyrZ6AM6ORw72rT99A/7RPHtQb8/BTBPxutbRHZNgCnRPpReH19S57Lv
Ya1+azaRksVapbyCae+4SKGqlmqLY00VhNfhho0HRmMCK9TEWu7hwFDD93Twd7QsH/fFR3OrLCHp
qLfSuODRzpFJ9I1XVKaeEtNKalUOToHdBZ5Af1N0gWU03v2/Y0+Cp3zFFq+aO4lO0k+W3mYQttso
EM7N6T+57PjNueZBMMPScA80KdNWdPYT7+nP/Bs8VvCVW+JACKpoDNPvR+boiUXNEoPxXbmI2ORP
LoWlJzNuOYnhtpObVMHy687s2EnxpONCgLfgHDpUTsmGlH/puPJL0LYY3jGh0fy/z+pyZl912Nso
Beby8CGCJg0X3T67B85jmfkKoGArvhzD0LXptPBWXICDvsS9ukjXZ6muizK5VhxzTi5/hsSefgkh
9M9J2070gdcR2LXu751TpmWBKEiTn16doCmuAnAiL7jn85VlJzu8np6E4lOyfCmUr7bDrpJcVt5O
OJ2Ginm+zjuXpNrnadO4qlPbUTBE5aUBqJ64ZhtQW5YP7emORrYHJ6SwgrSMQ9aK7NAs3PXA88Be
YeNm8r1Q8bbtqHzk7NII3d3rR/recKEIYsSoXaF/izKDbhWHrmn93JEDj/V3QGC0GZt3bRwtX5iY
gjZRsZhS72pVGm3DaELMSXOTBBdCD11BDOPiGTyPFjuaPi+fM7xDly/qmeOLO++eu9hRMF4iQNzy
4M4oFpUZPLpwZWFVcUKvekp+43zXeCsp40IupVEn40yH3pbMmV9cjI63Zy5f8DVHJut5Y00jFHPG
oEsdWx3G2rhFYastwm/+atE7KbI/hk0+Qn/W+mCk9+NcuHG//cE/4KeaNWfXuLxdpNnfnjbW113+
p0PqbXeAPABehuOfilALYBs6bq6r2mh6ZnVfsS4eG4Pv4/jJF+GteXw+vYIXI28dnv6yFS/G+/Av
FzG4Lva3u2cq7dSzFtXm6BTXKPgQQds4HvPB/M9kFPclmOoh8wVWj/NEfPEB1BD6AoBIFcgkNEuQ
uzaVMWMWiLUWZfrP+QvbnzalnkVMDmCAGWZJ/jmOy7N1Z/u+dlxgQF+aq1dcDbnGaRbuAVGulj4i
sCfxVkp9ldd0UBNyzx3ioDtaTw5gLpp2IRqt+/pmhTsYdMsO1fXL/OW0aGZztcWnFER7MT/pSm+X
Sta3caDiZrOKKJ9WwrdrLrHT454kpXcVhH3AQ6KPg/SgxaQ+mAWYe57bkYVKclVnqFlsrgGt/dvS
wG92CB8WMcIE5FkSCUEz/vokn04Pd4Yy44Xa11I3vzQthiRAJy45PHAORqTgHIcuOpJV+ZxFxCWf
hZzOwJE3PSAQBNorHLAIMSHgbD2/uwXLPrF7btVBFDX6IuFM14gbZhvJtAIqLAOipGeKea1I7KYy
8Mg/PBOb73X4DR6wyMgZTp+O3/4Ya31p69fSP3NK3RaHNgZB0qjPHvqjRH/DHOIxXoPKYinRR+rq
Aaba7iqG4oWluFLD2eYaXgT+ZOVwrcoQGq7s+Bq6oouej2oJqVTmA5feRQo/hu21fdEK7Dm3bUFL
Lj49NM0odMMC9qWa99BjInz+Xj8ryyTBjMbvWcMz0u1ww8ightmNkxGOE8+TUNgwmCGLd0UJKDnL
fQnim5gVnImOu1fY7qW7GXL4aVv/Ih/RqMeQhaawPKbQIPhJJP8r/5OzhyCdr/xIJ5Ef0GE9Ph8d
7c59WIMJP3K6uY8oks8Cc+1O4DAGHaEcEPqH0GACC3mkyjn0dm/zRwXtszo67N/kp9U3H9jB6z9x
zQOJZn8ec2mK4OOsFs23HZoA249WXl1HGaFMzyx9aazT1RmehyGAHU621D57UdvqHtJ7fujUacZu
mhhTOFU80opvQEUjG6sm6G7+tSmQ520WlFClipQxhQlghDx8kIzl6uI7CekXWvCYdL3lAPNOox5b
HThjwNnSJJMC54jKPgLbLVMXIHwsMvO8bjryS1vo3CEK6bM9ut/zwQmNr31uulsPMOAMgDRBc2i4
c1SyVhVYgxwLlPu5ur7OHaRiorQ6BtwlWvaQPbZf1opDgUT/RVIN5QnY4ZFgz3r2vpUEWNLq6vmu
NpeHnOj3ZghCRhaeXvFUksNRvSpVdPllO7eQiEEpYVvLANDA3Dz08TNt61ajkTe1FBjtpO32TieS
p1vX4klsK3FWtMXpC+iiCemexWiz66Tf0MkfawnJxOCx6UInmR6nDCFGZUWJGzBxrNi/XCpxDGm4
GfUfHd5sDAW1Ge5xV01+aKWO9a1kdLh+2WxxZ1zOMK10FZEm0w4VHkQ9Lh0Z2IqGjqwID6ERLqnT
yde1iZVgMsRxtOg5VXS6HnOxiInrzh7z88HqXI1yilN122YoEUl2932gu/aG15Pxb58z77feWOml
SqMZocRAJUN3/as3bAZz4kS4dgR2xbJZ0vnL4V5draurz+Ki4c5KYNz70r6SfSRHoEE2v8ZaTRqH
WdXJcO+hugn9m1L/5Dc02PpkAmKYvX+9GIG9tVL9EkHNbDX3PP65oelRYea+ytawj5dqaF3qS3bv
OV+oYJs48QptKOiDXOKSevHliyOfnN7b/2epIf2Q3tbVTN+bazfof7rHqSWoB6SyfPFrlhOnKght
TqxR6S0bKHO37vTy9BVjzMjDcMJAcJau9PyuC3DvlIRfMfnFAXbtSDKshb71dHwqaPl2V0TkM6Js
PLB6lQKghF66vniQv8U7tVQK51GV8GxA88R+C2wXP2jqFHIkHM6G2QVGiSEtGrBS8GfMTNonq9q5
k7BJkaDHdfkGSmPIDjyQSA/Su0Z5y1HnSWF1N0qi0jOS2qVF9yOaoPEZLDqbRP+yNxktRNmMOL8k
wxkiCDQEM+V9/h+c9n6ryYQLnLvXbVcebQV+KjvmKCfi9j8IW5Bze0jQ5ig4HFq0Pqad7LKeuhIo
ecqak5XfdxJq6+MrWKjUyPPeXNfWCj0z1tfBHkma8Gl3ptjtaFsXuTRxR0NLNmyezj3Z9YWKNy3C
lvqU8M7/Lox4lk/nj8K/0xvHr52eLZE1iuJ9Jy8YJ0Hkt+LRayVZtld0qOR3/IBIAdBMBY5lQQdR
0K0NZFtRJPYKlVNrc4NPlZ63HzBjMDWm6MB9XyYD5ZbV2eluu1LDK0bP4XFOKSEG15Ph+2PUKFIG
qUBp0xfksA/93mM0nfCF1GPchfKZ7/lrij4iYHho+VukV9MVsSgotF476UddIsm7Vkghm/3rOAhJ
MK9qECm5GdgCndmxCSNmBBb5H5ZVoh87fXTurI27DSXYG/mr1OHyJlQdGxdKUxbqSMhZQXdRfY9p
4kNV3LugI8Wzrp3N+dqhGEWvdm689GFCYzZV0Y5tn728MoXBivLhe+aJi5UjX7a2mtRR93+ZJnP2
yoBLIgujXQ8oWbjVIH0ysgloMn9v2PmOu99E243mjIGFNyLQQcZmn2gQLVqP9ufm7TFvT6Bn876Q
4xyJvOR72axmx1Nx3UxvW8fuVqlvO3pk+VocFUMQhjgI/SBDMgM6MokBOZ/1cNXfm3B4Trf3r1mT
kOV5Nz1KocyN/EhAiIMTOlu6YcD/hg47yl3rOWyk7StBnn4RitLbzWpeI5utZ4WMDUu0Q/uYeDoj
PVEGyP3J9/KbyrR7QIpg9U7hsq98CyXRJyokC0Mb5XW+twj6b+WKjtXYSJ9gaUp9ViqvPsS+67ul
QjXxMmHR5aOUBof3RbY521Wnw2P3+DNG3Xtfqw++iBMZ1Tez+DxluYlxW76wOjFO0D2dqisbrFX6
Sa4p6FayD62mv1d53aWaOKH2lLPtg0Omveof+BfgiiVrJ1ab6XJ6W1n1zdxpgA8n1EF2zUW+urXk
t+WjX8cC2zS8MHRbGARAPh/6VJ6m10a2feT2W2ksW9sWXadjqepxnzED30wML2hIBd9vJKYm4OrT
4ep59rz3cdO1bbc0yCKr0oE//s3StHKvCoP1tJFV2b1uE2+z5/mwED+SN90A8KxfieO7eN7i66Y/
n5TH4PpRiWttqnzVqW3OdVY6Z5nj/CmNHYrr9JNvZCW33d2uevla4QP1p8MLFcjBYVZLGNd5J/ty
hvi3s6ahuqXxL/mlm7WDyfq6OddozUwUuKaxQxJq/7qWVY1u6dfT+wkMDeh9vRv7eZ/P5dJxB/xq
NosU5x3UsunqfLi9PimIOi7TbNs4ibKFbuLi8Zk9X+it8K8DjWqeMlWXLpkun7su2LmblorC4809
y0Jv9QT5vW3t3L0m3vYa+fPacllNJsr3RWWCOKZ4c7V//G11rIULMzZ6v8/bSXlPYQr2pM/+fOyl
HZe/O06BlOLkRC+TbzpSzcl3ki+Yiti1g/foLCvxv+f7ckHl85s+Y/k9HVXGZnH+eY+n75STXmPI
+MXejLhJsidOs3uVvK1PBGf6lLqW8180ujK4gZgBZhBJ9q6bBUIL1/I2XUvCnzfN461um+wocKVr
d4C4NaZ9s2CdU3YJctfyellN4AtBrm6tJORh2joZZSRFkWgkU9Xxops+Doo7+EnznFEc9zWb8iXu
a1h49Tww46b3Kzw5zdPbt/Hha7l7yS7eU5lOLtHKj5/Jkl+SjRvBwCK7ElrCsGb4z/qMjx2CvEgu
6ob/exzygekfeRXF9U/Rw29ExXmr6YWF2Zpf17A7fAoGD+LoJvjihmuwFFIUVElrv92JNT0RMBFk
gRzEVSVfhLvF0LSe5JA2CFvw3RuaQuYj8luELoEE7PW7dmvIA3vO3nlPQbN6+50bbKWqBcPHNlc6
DmnDTN5uIx2WPERwMNf1jKGlSsidKC/vBOcmeonV9PDaH5uz9JQVMlOzpy2F6tq1T0Oe2N6qivvV
nnzlKmkypp+bquANx65M3nMV/PVGFru1mu5S8NpWiKXRs3X3B0ts/Yp6OpgSPhfxGZGfbK03Pe4S
Iayv9/hF4bdZ5FByfMmy/xOLq6uRzJ5sw7tubWgnpzrp8G0Nj8j5t0aVD0IxcP0N/ZK/tUgoarEr
99MArOAsKZRRYjBhKhOlA2lElCZPvDVDi+gzn9ZXn/gemdqsMWvkcXPutenLzo0baFVRAAod240e
cEgnnshOuaZYIKFB6DXCZCKkCLUoLlX4dKFCCYsUk1sHXnDXYYbzl3ydlQF2FEn+Suojyy2i9Exv
n2oTihiJwR0oSjIbYo26XK7H6hPbvENKSqaa/S3uAcm5j6xu2h21R3uXvRR6j2miNgCFlvwo+akR
IsT3RFaaz58ZJHMB+cAY1FuFLNZI6TC59FpF/hrZ+uYtXDK9//HQPwyj0LVEiGEuUYz+SLL84c35
9pTKrqz5G9/hFqlR8Krmf9Qy8xj+RZdNIYsOFnXNJ/OnFDPJuJrspQ+JC2scD7UxPyg2ycTScr05
gGOQL4wjsJkGF9Vhx7lVzVeQb0PFe6ZnBev+ZN3o4zgTPqWo03N9/TIb2VuMVLUS80+Un8JmgjPI
7/Q72Gcr/xG/pOPJWWU9wMOiW8C+oTWvkSmhBnz6OdQphwRpKa1fhi/z517RNsciQBdNfq5Gh08N
JuQqHAz8NUiIJwQzk+5UW/0FzMPDIcPaT8dM9dLV6UJ9InLVvWZI1pywksiPamsZSfZfy1WY0toN
xsaU9NN1CGCsPPxTnP8VZfjuVeVtoqtOITuOPaTpcDAyj4lsSvzlT8G/HIDEAKS03cSnLjX6Dv+s
kAzJNLCyyokvvGulQKGxf+b+ANYQPlFHWullfSKhtjb80NiHTX/mcjIsvLfx05EtzZKktutpY/uI
VMMUuJS29XKg2CFQvY6RNeAgXtksU3cTlpSg/UVvZ0lefD0g6OySryLdHKyiVxwS0KkoyG+US28o
T7MRjp2hNzgLUAWy8RFgTkOK15z/CSIgfPsj37I+sw+0DZv9bgeYlIN/qvhtWhI/PHNCFv1aQZFz
EHvu/QvqHIC3AvK0mR1XCEpp1jEWhNlNSxk93i4kE0U39TOOm6W8lbs3WcIx7SVGM7VzTco+s+QZ
eGCCzTgixPs2QYScltZdtL6a6288vf/tdZffVIoq6bf5n2TkvyQPy1LeWKK3z5C+TnXW3wuVvAfN
w2FQSqZHjxJ//GvN5n8hr/nfAg09AcE9mD+IZPyGqk6LYt15qCRxRtXWzdRH6lSmqadeAan8m33a
tQDI7tpUduskVa7uaXfvKYb7yLW8g3P6cnWR/Pxu0fDDszcHdsZRPp06UDMfuq67st1xfpoiC/9g
ep84uZ5xmB895b+3v/PvnB89NBY9hp7an4MLl1IQlarf1NidK174WLgfSlzJfS2g3glGCjKc4Heo
LUalk1dwL+BpimMMFmdHEEnTZa5N9cTD3uaO8xFJftxRnClZwIfzzWFmoo8Weba+eMvWtygsvdzi
1Rnv7Mev0xUFyvxTVcXLB+7vqsRJaaS4K1ZminUPhW9OsS5EasBGRMnXHbgooF5KSbunxxoGxwUo
gcMCykiJ9weNxVj3NEGM9uno+nyFA+/B7KXgXtGASxmPk0GF3RhGImPVd5CBwnzft0y29O4oejR0
mTguhxYkcUL15u7tnAHbjIdkgA36jYADIoEP7UBN9ImWGeh4XDMlc6kflIkiH4/E87IDGkQuWnZS
YvGN5i4AsKWyziAPZZ6Xk6pbn2hvPx78bLJtlKt/EatorL0pmFzFw2+yVepDIrwewHT86YpgYhfD
0kiHKkfIIb2q2gdO9iyh39Lz4RccDdDup0I98QpLmXey3Xu/qPlP5GIEiYpL1UIRXrTubc1QZ2DJ
kXfrmgx01YA+tK4gDvjrXJo4+FLsA2jpAwL5HuQ7KkYx8+KwYVIwvj05KfTGHTzBeUoBCzEzmcxq
AAUcGleUMyxzGYQ5E8kyy+ciw2tXksG91FEO1MJXWTZ0+jTVgX4bKLL3aexwe8KZ0kTSRpvVNYGW
r1YOJCe6MgC06QC0F40kvKSBC9ItFcm/ggThfJs1Xal4bzf0FfMWhoDJEZ5DYFBLwG8GvrF7W71B
ElhXmbq53cqqz6ZOWHYY+mv65tXZ25xXS3Usz+6Pf+6D62DVvn8naqnvBGHbX5Mgw8tw/IOeIh/6
loFtGtgn6Tph/kpGFk4qWJ5WKVYLlXwvKCgeRg4YHAzPfZN5pFiaq9wKoSBc6mRHRBSR9x151cXv
BuZFHjhZH7/ua6n+PvM02VaveH+nRmZAaXXzOu5tN7XV+0YVTea0U3hJj6wvFU2LPieSzEkPwEA2
rVICynqVvfSpdmjne7v36WuO3WI77eWn3fjRRCeq6wLF2nzvepHaEcPtFWkt9g6tIsuu3jhUh0MI
b/OeRFzf+w5xn1mF8kRlWp99XQcbXp/lxReeKT2Gf3qLy0UtVznsOzk7r3z+U/APfgenMtLdvrL8
kDyOf1LPQagzK29rl/EPapSQzX7VEo00B4MrxevV5wz/A40XpADNCR28grxq3nRQ+hFb8/zPZdo6
QK+1dD1LIPs4qT82TPrXokz+ms0mqe2cEVIWn5NVZftv8jX2RhCCqP4abzlV0IpUk5X43wT/9fWA
Yjl5KsITK5MaGeHX8WjyH0t3tdxYkoQB+IkUIYZbixnMvlHYbVvMrKffLz0bO9s9Y5TOqVOV+VPW
iqOCz8++0voQacFjCdAW9ntRQvX0WZHV3gkHjJtaoDYSSWx0ui/RZRZHGwN8K1rcSrF8TYnzhXWd
XkmQyCa6FkyylzWKvrzjMdL7b9rjUbG3fPYDv+AZLlx/MpoPasfOzvS+YtmhzRoXUvJdPZSurozN
IorPnLybESvdvap0NijIXl4gwdFqZmtSIbfDBTAjW5sl61Jdo76i8aEQB0SalbBrIP9XLYO2N2Qc
ReR+/qVofM5Xqu0jl1EWkfS9uDWUIf6bxhSpQ4J066YngQwnvjIIGdXWK14xla+TG++0qsvq6WPR
3s+qF7gtk8t+cMetYgYGmfZsiJmY1zJfppIRScwmTWQHQnf3fNiEX1oC56LqR+KhgvFlCcE7fwWn
y1PTXPwgEbMCY+AixB4+BAatHHK9Yu41a9snI3r4myOVTNeEyTwWPFqM1SkxjshFSWgDCutdrnw/
1dLcoO/nW0XI0j4EkLd5XWUrYC3xkjJ8dFc536ora+ntVnpYPJlXSN20qmRFpMxkqFRnTzNCzk4K
jg9S1hFO68t0fU+BMZid/5JhjKXsT54OnVJOvpmZCSTdpgHDiAQCEPfgbJ6NtkpQWk+4tYpiuSQG
dNezWm7cNgVF5gru5vZ9Z+BubxtXSWOwXeoeWpyuhApvQTXeDj8YtRhseVujLVi0E19slFEfgkEL
bZ3L+olUsLc8YgA3PawuuJr1p1RfbNs6XpOkbn/TvOzoHcccpDEYRFxJ8dM4rExJ+wE1XaWaUXnE
7Cy6rZ/cdZD/2dk4TTfYtbCPhghthgYIHX4y0tGL1Tk05Nw75ppbDeWQeOS+7loXlz+jWAYfnf6h
3MzziUFOrg0EXGgmmxPTN2NIIeMPxfrCiK0OhRahHMD4bBg1vt/oWNdBxkIvmXnYbipMfhO6BUVK
oXl1qVEH7fWXsr30ZfmRcBted6gUaRbTdXUt/aEQ2AlJDeNxeT849BL0XdP6NDpPj1TWs1Zo34uN
2akzK+B/INV4WuYfgIBzJxORo1VTNce/5m1t1i2UD92NX+GHSG3281KiK9rFU8fvvh/leVWJVTKn
Fmpm/k39e/t0JudG+sHD5K305mfefi+GS+qGqDhNkG8sTOgc13e79jXxnDRzMHjc8mz+5kdlP3Mr
6aINcjllzO15Q8ImVwI7kNNl5CwNE0mz4mYiSMhgL21EV5uy6e4u3SSFq2RQ1xdtaP9rG1sagp4Q
kLez6Vpk3JIM5wdy6MJRHJwr7S3iizmcLctsCghgH9G/LJJgyW3oke5Ozk22YSNZ1xzFu5h6Up2b
QHFobyPFYJrrTmOt7zet2XOml1wbdn7nZ2D2LG4fcuTtiGuWyoeZF7QVkSMNikeTZzM/p/nKFxiX
agnQ+rOeMwaliIYgBCN8I/lY3PgmiZtDblTXyg49wwJ/inPRJMNJaMJKmwZn4PNVjfi1w1zJusap
sTZ0UbofYn9xW/NTY3Ir7z7mldSuNX7Bd7qxHP777726oUc5ZxKrsV+nXQis8a2slrrJGDzF7y/G
L1dmXpublVdqECQhilzSEF7em1rTa2e8ejwca+dB6YutCAB8bB+EXGQb1M1mpKReDUQSSsgRlkqV
3YpcSpRD7LbuzlwnaozVl1ZbbN/wLxPIuQoaB9pIt3idVugquAVEUVIh02HbAXtzyDQv5iEMYjQx
m1YW+bSN5tmAKoxnptBS6C229eznZPtoRp5JqoCBSU1zFsSGObQj/5rrlBL9CJp4Wox4vQ49spAk
8YUBbL86KwNndZzpXxm85hwwsi8ZBkQRN2mZBd0CzbBwpJK6RoTk+VRfXi0JMfT2/BhOmH0mA50l
W3dTvnehTyy6KgYg8rlvG2mOmmdcV/rZ4EwhZD3NIhE9DqS4FK9c1u+Gbwy2Y/DntVQnrcy9+eDa
pLdVSE/3xTrqmCIk0cL2eHJluxsVU13dYSXGaERCN8KavHs4v7+kOCrE4T1ARIovmr97puIcE9yb
Cx337VkCAdP132wQMhsauhtb0W3vb3R+SzGeW9acu9q9sV5wt2knczXvW+GrKp3ea7u1D6eHyw7j
w6+jPEIt2qlCnxZgfqpK8hDpAcCJLr6qxh4vGqsR4HF6qtIfo2ZCbqVIcS7LXClSgno1u0lNUKjC
8jvN/BNMtO2OqJPwsnIazZJPl49ZpoZF9Cx7hM+msmzV9mjvM36Rcwa135Pygjg0I50orqgVL71p
ATE62luQ0qER4goFO8QqkynjATV1fawOKj4+g/JSlBilMmBfI93Yf+ND3cx9krLenDogECno9ZtM
9LQvH0kNMm2KJ3sP2WKRFsO8+INMhkauOH049S6uHzlsylC+cwCzB/VRcPuozMWLu3d6UQvRuW1n
1Q+bttSK1cgvJmvBh09kv0Wntn4ikUf8bYuN/KGWQnZKzV80w5kBF7EqJQrN2n8e0q30/0YKUl9e
lEi7F7cKx8ZmhNCn0OVac3fI1pLVsQvQUhXdTNgOkndaz/+mE48eDeT3qmIdGNGYuw+IPSbTrm5O
528WmH+5y8dS0qt043JlX0RpZHg0J9JR+vQt832VmLtGCZnq7LdgysZ5X810OKHw7fN/rLETxI9R
v+8Ciwrl2wfVWygz5W3vvzVMy+dxHZMHj0YgxiHEkVMTvT2tE7Vvnw6fxdOX04umaabVOkU9rF9P
PM5eZqBZFU5Nj4hqndmr0O9zLIG5ZK4KVAejambE47bi85mdij+Kc4Lu3aXicTrj8P/mJK9iBBPV
SAtlLxSlmrwZKhaL/nvWvnqKnHwV9iwgWti9vX8KDBf4lO6WDjrMh22244Vvcz/KFWOyb7uXa+bl
P3BlC+o6NKmSncTTLPm1xm96aeUaR21YvnL6MLXyR+SrUjTCTP6SQ6TmZepAK3TGtALMD7Y+Vbu9
FJZQKY/j8Qg+O/XcVru+bzGK0MDde0vrGw9KJXF+UKssPgw0yn/Y8EsFMcUBAfZw+mrL/E/pS3jL
4W8KoJPiEkM8D7u/CIu0GZ1mf9fvb9mL0quS+aduvxyCZQgymPi0Q4SIZxBTI8PvULEV8slcv1mE
aA8QUhnmb4wJGUpEwqZE4GcaDm97uANs1bpsOzTYuBs1dLjB986y8GYLDeC8+5iKBhxuni/U4XLH
qHFZ9BoOvf2mKT2BXotpcV6/vm5ntSLwR37LuTHdeLpMJREpkhJmYGKugYAmKmwiYK7YFK9yEiyS
hGomNINNRznt3thT0L0JDGHHq7utquZNxajGwigvXSFGWzuBTQAtqaWr/nVGXcX1CUhQhVH80Ovb
6air96ua6oe37tYDyAhCKF0IixO55vjFLjKrXh/tJ9ZONkSPgc9N9F7Hhp1KLZV98dwou3ZF6CWr
GRnx6bOQGhBiZDqqWM+9vWL5LuaK07PQhnlenkPe8bSUBbuUuh8Iol07WQitIeraE0KWw31gobGc
mB0fdmmSJ+69VCXS8OWO8qRUdvCm54J4n5FgeDEpr5poMSf0Q8I9fbg37mXpqeZlFO94NH2+C9Hp
TTueONNd0/VD6yqFdVJ1TB1BOEVNqpmvRRiyuKP6JIY/FY9fRSF2S7bVYIPewItzFmcYq6Qdb8ET
sn9Cg0+W1fWja/Vn4H3L/yyMAjndW4uzaTjlszCFFieHs3+pc1ahiw+QJqQRU2OObNhgwewi/Kwc
jdsnYmFbyXgdEy5PH6SCy3d7XDQEM3h6BXlQ/JE/WdybHHsy1aafKT7k0SoTe7dZD7REaUHyynWW
rKqOxNQ64XnX18RIbtD2biSA7LeK1TznEoYL2Zockg67xJuTxLMxfd+ba+EgfjL2JGusX/i2Mw+q
J1On709ELoTamtwZL2/1MFoVaqD9W7JB5JE6tcCRwnLc+Pe0o1GTRu90bHBJTzbhIJmNcH7LgV0F
KUdLlTk0xtpnxhKPcNi4XdcwgPoxHcEAYrs89tny8Xv7nXy5YQzlDNzj5M7/LgfLYzVVqhMAUmaD
0+O+wcMyk4CATfHKBBGDqdmtsEroFucaYsageGBz1WCBycP5HZmHxeFO5nbGrBnu1Ucj/qcLXdgP
KBaZjWFwdBrkHsBIQr38j+xGquYp4S5ZPnIAgTui4flcskdmYtDzeB+5EPa6qXEKoUHDX42Ht19S
mml31ZuadD7pgeJULUZjjYfhO5sBP0vQyfqWyfExcbDZ52Jay/be82ehn11V1yapO9BSRh9zfO5u
1QMUMiLlSImUYRgvUg8/k80SFtcxrCTjRA22bNpMti6t65tV7r+SLS/kM/XvUj2C9O9vRc6W9IvX
I3JCgUHGS6JlvwwEOPdv71HelUE699qqF1xXBcH4H29nALNzFcI5N3P57dKirFlUZ9Xc66l7MKDt
9mOJ/AAP5hSyKVPOSttWzDVNwFvIClj8LTRyUhb1TR2h9JOIoX/GzAsE3f0I1r2/xoi7azgp56EQ
JHY1htoalsch2COmp+2epd3NGWYmVZTXtIbTmaVr+9e/ENCImE9PWovnaTg8hHL/xEjVLQVvhG7z
voev0LyT4yPp2vQt9USSqv489C4jgOy8tsdpDPMoOtOSd12Fce0v9R/iIVhX8kxM1Y2sjAAQaHe1
pVVw9q5OVU7UGe8Ak6V69K2llHCGKTR3B6fNoFSzL+eOPMRgUz0zwJZujvX/Il7JWFT/K9g7MWuX
Hh3svUm+Ke/BeJNKupr+XL8D80+jS8/vn9XpJb2VuJa0Pu3S6+VDDS9uwL3gijFfONJqY9Zq7ktm
LXjI4bau6CPdHVPoPN88RhTk2K/2zvTHy8+pC3u81QMRcF/Sz6b3fXDxlA/mtxOSywlm0/Tjjsew
pWz8AvugVBCRffIBQ/juTYWRbAT+KP5SujDnSxm7fF4roPoXU0mV/8EgTJUGu54ewC4p4fL2DH6C
UnvBZ8bJ9Cy4IfvVbxBbb+FX5JJIt8jOnkDMnqtimAWc6+Pfra8HZaPc3osv16dZ+4TtlmGQrAJN
ANnl63c8H5VNzH4s25g0GHpO6Alh1UOi6Gl268VrgLkbtypzTlvdYhJV+Wp+DYABaYJOpxbYRyeD
EfHs2JvVOXP2n1zn9OFG2LPUsneQC8ly0C2xX79SPNcLr2uKxCBkc+e6mFBfMxDJ8/e+PWhWhd+k
C2nb7wbB1y4H+8HyO3j3cX2FUF1/T78d8yQRQazxZwTH6rFE3VHYPm1c1WD94pGGraf6u6rDEkRr
08De5If5+uwl+yHadhhczrVWNO4w8fg3Bg80tqwuXmZOoD95Q5Bi25uvtDV2lQaizBww01qbyfRc
uxmrl5YCSACR7a7/7YQYhHdl2qR7YDK81w4Xg5S8rAyzf1wC/W8Yqau6rlzQ6XFtyRetMZmKcjIe
ViOHnq7HV2clSyQ/nUXXgwHPsYzWT4pn/B4BzMviM7Yvobd+E1YTrUhZHCOf7f0VKV/ZZ/5MM5kj
DCZpyEMjnqVNa49YFr6x7Bt4OZjWwBqQLHS5mXK05879QRHZXjTac1YX5dAp0hiXQSfqiO+7AZ0b
c0j5ukfnr23bdGy8CwhMolupPEmIuhrtX5dbISeYeqNYizmq74JRpYCBo8kXAMeY1hBDRKeVcGex
bUhPAjI9zD4c1ahwA1egPpufVLvwNa9kzfi064Wfy4xOQsAIZsGDHpsuS6SXLb8ZY5p54SjB7LlK
T/kXFj9fFus//RuULsY5GWkY1++/2VAFhVHsQMsI9/GbI9RSeWozjmKBF6/wqrRefTDl1UQz6BOM
uhAOA9hdm5gh5e8aVYE4J0QdyhYVvv8mq+9BLeRucMhANNUw5dPnNHr84KRC0kEW4hz5dI9ZZ9Le
RwzTZiIJIycHe/30Qj5rIQIsdOcUvW95ChYzlodI2Ex/9vI3AjAP6t8ha6dPHsS/KlagLVqZq2v7
LjIi+6LESFkrCbp+z93oikv7uj1r77xjyI63W8zE6VB1mnA3xMb6OR+A6h3SEgyeqBZ6sYElP20Z
Gckui0wdSdc6ApMkLZVcurscOn3OYegPwTa8ZA6APqxEzMTlb8s6uHzgdxaij7soPI6ne86uce+E
3FmZROiZeKvZrST2qIViR8GmBTfrMg0uhAPYs5vtObJT4JiryZNWxSCymOqkbikd6/6RwzMegkiZ
oFz46G6Q8utTXT+BBIwCMmIQ7rVQMYUgBZ7k/AYfTDSoRyLv9AftjcRUUBV8Q/yN+6Z5W9Ylbyv9
cYodWEby+UagAuvWMrwQyEx6dxkRyUwd7qERdzUuNXDI3jFegBFtUZYfpNpXrJQQZzX2c/ITcaR+
P30iLMEGdqeX+VOi9LD+1mkDF3KlulfmEtCuZ+8N9x1O1cTerpaPs7F53pj82GpvOJPVy+JSAfsg
hhUxiW1XlAzZ87W/KEYZtV4KtCA+s5M6ZKnJhLPMHnyCP54DukUjFUIBpvdtM9vShJf2jcOtGj8T
+fKrJ2Aautsz7zGGTofbz+xDplZ8UVIHix2MrM299FqQtXmMY+PQVZ0yB2TDiibu/FOPPBlpDbzV
v5Gq+giloMHdqtEEfYVNzFuxj2GZC/eeDCtzunKZMmjOCzJiMbwzdn0IVOJRN+BqrWrhGno/zqrO
JljJNqbsANVH4nFzNUt1tWqfH4GU/+jk/92cFedj05c6dc0DW1Z5io7r7jQ9mu+Ajtnt6GpGHFru
RaHjlOz8JSKZJn7omeXW8VBzmpdPzzgLkZ0P49ljLltef+d4LT4ABbhaxcf9KbrI4PiEUrigBC8z
TbgQF0irc2a5b2b6ABnzBY0vkzUcUVIWVa24f1gnWuNxFZjkTmMfTxh0U2uvITe5ZugxML82xmJd
m5VaIhaPNRTwvkKVnjIszbEG3WjNoZ05foQ+MQRNiTZFiHGpDn9RYVA/PzGSRn28qviNm88wDIt6
RFUX68UYyXuzPIgrnkAknMS6X2WsOYp6V+XIurlt3j51GXra+YDy3utyGzPOWhcuCjOl0oW3fxGR
Eizsvq1YBfH5mMIF5kwLt40o61yD1s75hFE3UzpZuSxRFg+1NQgOEBiyKk8SeI5RKEI1j9Lu/vCT
DaCggvM49GAZB65i46lPLxTtyBE9FFl3ek4DYJzp39g1sxvVQcPVshUXrSTMtUacMP4o9D1IyVv1
bXUcXfeNBGHC9p8dVVn4sr/VJvl2MqansRZIf4gwlsXcfZt8Ahd19eWpgOD+WCnzD6AsfsLeTEBw
48r9nHyaNfkyKVRm07Jxa8NEO/e4Wn3fyWoVDKgnsX426SX1yx+mZjSNdNzN857Sg90efo/dtIwx
yunqTVqSQ4ekMoJGnNC83OLDiEgaRSQk6/ljTPtTFhqFzEhvRtXWLEfbuD1mmqxkF70YoYOD2V8o
1FjkcTDFTnAvMI9p3zB2zQIOZjJcZxvcs9cwZUt4NyoJSsqUHVyBx2HV4NGjhQRCFDLlWU8vxE1R
DPxwtpbk2OWZYTJwrmXXvL6blzmjI0hiV2EZynaLH6a3ZruXVqIdKhPmQ5V9ppw2YfaFPYVLx48H
MNkzUu1T1+uVovl4bu9wGcYusqFf9Qwr8+nYTPCnGWoOU57CTqtbL7WlBMPsdnJu/4EVFK4M4KHH
BIjjtFaERIW3YwRmKG7hWlQfHFHFT2Qfl0Dgy6HWgJJRMEZbeLJEngVxbfeN1JtSLhwkcgy7Y+wd
sZuVHKn9GlZOzBdPC3ph3xRz+HZItzwxx1yV5eh0rfD4XHdP8wHLEXNGtnMYjcO4y81gAKTqOfIq
HgyIpOAJLVTUddgMORNPTiA7vz81xEe+rY5o+V2GgRNZ+ofN28bcFsZZdhyrAkW9MbDs+oClERjc
DC//o8z1o5pH1t+5qZpbjyvGqITF22cnZeBhxGH9uSpnLfHMGzHibHuvnlGTGDKlJ8zOOmuczutS
sOfasCtev/wgkaunXk+pt+2lll0M1EUSuG65HoWoY/3SjFkKd8E+7tNf5E+qbXlZVKZTRvjXxcxO
9ZN73HL7Msfws2V/7gnZFo6y+kHcwFXymO01vPj7kul8q6ECLNGO7DCDRNz+GLTmtSV6fIc4+Yin
MbFwCIfCqGyAGM6y2adCWD+ebyX6OVV4RQO/bXK//mORLy4rm1/PPDFV00Zra9syrVcOjtJfpqza
6jMa/9LjxbnI7+BoitN5OdD9oIDAd4aZ6gYoyt6iW4gcCf8fOZATj2c47uJFxFPLJnGt0NlFBRIz
z0HZ55pz10lwji0+SyF4/pfRZNCQ2Z5yfTLmp1Kl8F70MJAAc+zfQpL2lHP0JpKVeUfWa+dKUphj
Qgt13ryT1rOEqhzSgHeMpbpa1+dNEMaLjbmb/FXFwbC2ZpqrJpzZ2cQg9QaCseZCFqiCOAuwrSyb
2e4pNDDnt328OOWny7qChaqx9HmidK41ovGl5seFjgZv3YzCTHOnNbmD4BwDaQGABGcRU0cqd89y
MMWsZQdSqJmq/ig9MuQbrUsBAkly2+rUUXXa8r2JPk7oldqMN7S/7hhceXUliaRZ9D9d5RpM0SWm
QKyyiHlTyCcDQKqrhxcU39KdvL8pytKOnGARnKoOqEiRTLccdY4xzR9a614+xx0vPLp/zlTRbiqm
/p6qe+AUT1YT/zyuunMkmDg/XpD38e98IDqGU9t57Vv9SxTfOwuMwNMKQJRfKrEz/F717Y6ZQ/VA
paVoSm6V5jKNX26skkourImq3K+dogfTw3lTKaBuC9X2CKMoto1sh0IzjitLLM58cTWu7TwqHwgh
q0TXZVyl6iIRzuHcSkuZ6PgZ3IoRF3Z9u78piJWHT36cLS+GlhaHvjrXT71Nv0HNcsZW+uF1Uwxh
JKXBszYxxTnxdiVDJVr7pHICFr5pHbOemv9EpPcazbZoMRt9Ze8vpFLRmHrafkO06wRnSsFtWf3S
3LPCP0AOAZsEZkyQlpQ3ZUXk6xm3iJB2xpZp17U/qu7Je7fN7dPlJVrakNADc6ir7YXk4xUp45WJ
B1JGt0fTe8wsaoRVHGIWAJJTyQtfu9eIrqLD9zI96WQS9JvZ+rGy9K/1TH+XI3A6elTMgY6p9SS0
E6pXUlDYs0aAOthXpfpcfySvK4KtQt/FtnKLF2dYeZWzLP3tsrGgRWMUWKjeTIV1WVsWtpxRdC1I
LiQrtWNtHB5PSWtPHrXoZkrLmkcl5I5aGN+PmwyjnH5ehMo5XICqRsZmq5B0lbImyEu3wD9B4Azw
B0rgu2UQkSr6uTylT4SWESbuRuO7jBffuP2OjiXIUmQb8Ais9Cc2DxDWMxOS1niWSGlLQaLam0K/
yaxah0nMn0DN3qX1GFlfdK5HV93VTN+AUskLnS+GPJ7AYt3tFPn1kqpdyJgjfDXwb0A3RMJ5jr8s
wBdIb8gr29wOenFZt3h50ExHuyub1Z0pR/C59x+fuH0chseA1OzqNOWHroMonNbbgSuAAInFaXdm
DrJqwF82mKnFEhNVxBqo0eJpCU1a/tfSTVUs+UwfosP74Q4HxDOOYBTnqiB0MEG0hE4FQlcTxis2
MduOXdqth3kYQUcrDCPKPW7012EhCZL0N3DnZdOlOn0u3/94OhDb2HPrfmAlRPrwXHq+rCe9zaWa
pfeOwFIFcg8RroHItQkjbs8RKYo9uHW3yQpNPe3sh6lPrhqgQWjPV2AMtKrJz1sIauZvh7LJbXrn
20/6R3F3fNwRVF8+Mp3iy2mYfpbn3QBOE83mGrkv06OGglCur6kvuecDvBdRf337NfH6DJ16mKah
tCT+pLVfAVmG4QAo6iQ3SO1jV18/OtcXH9AhiVt9EU1HITUzMBGgWbcR81TWkE9BOa3kT8AeVUkd
ur4Q7foWITptR6y4n4d4m6uWpI4Y6ATXTvkEzVwkvGoVDBvCIboHkAP52MFjjuRtqGp+cpH68VF4
XVQh0osyr0dMhzLdV2os3AIebt4nJzihCUnR8+qDDMt0B+UQWclI2C2MUeoonDWeycud0l7v8Zhr
ZCq8Cq/uQaDdYuG4oMUCd++N2TDSzl4v+bKLEA4IiU6VcyOh8G3gGalg1EqT6vwRcfsaEb1mwPWw
kZwRUUX79oq+J1Hd1I2jFMxWDTDMZI2JoPfsU7aZ6hlqNqv7y7BFfgsFdsNwvADDAiJfPQtiq5+/
TLg7vi7KgPVVVyfEI+n9Jr2oITAaKC00SWv1AXWB4DLJbEapGrm8/RWnxTRP8zUi09rGkuzAiJOu
8epD9vnjfRcSHU5a/PGuvogB4IthJOyCwSnZYN8fC0GBRuLQu37s+yRzAHxFFuC+ffqx+p43fGkN
/GJ9WQOaeSEkkHPekyAmztA7QVmg9ZmqDTFKvllDl8XqMIVdoipg3+4vv1tbTITQOQ8iaglatZSK
ttrWI/dChzKpToyMeVanUkzt/M7FT06UN1nlw/nVQaUxWP1cfhbqQlSI1KeqWnZuiZkanrKQQlDv
w4RPNa6Yihs4r2x+4qVhW8RZ+OjkB8mMpsBaIFVwD38jT82mfgYG1eePpx87LkU+/O+/xaY9AzOQ
ockc6Hs4VKgB1O7/g9IrYRaDpF96qScIX+CqYoOrpVcbmVfjmRdJUHxI/shynj/k87UswKkdrGDl
RFEX2bBioakLc8iKMA+hiTyL99acEMXDFnyRF/Zhr6B6i0Guma8ARbVMFAuFL1e6r/sBruuut9ac
2zWhnNATlU9EGcnnmH3835wUNzNVRnqTd/4gwL1zF8oQOPD+D7RA4O+1bs6zBKcWt5WU19fZjzUp
nT+mDCeqIrWK32cBOc+RpVO5269IQ1sb7YQ0Lu9C/Et7HkAzdyRnIbVoef+KEefggiOvvxJ++NTu
I3xu1UwbjDEvJ0ZyxjyMAFdP0XgQuwCFw5esHXoxUSdtcc3wpG0l9ZX70q3YHG2ClA+R6mv0866s
iZ4/xhIQl2FCAPlRmRKi5YGJwUOpSvH3vwFS57KwLd2Zyw7H2L7HgcS1xHVjA3c6O2chH7BY5+tv
nHSrHgWX/WPSJiwDPXrMAO815nX/+Vf3pn+xswiPMLOM/GxHXvrTQX77ZNJsovfthDbZYIIO1tXh
eVoLzg49ZdutwEjj7UmAe411Yyt0Uj6B5af2Hb1Q6fX6uBv6mUEYRng5gWz3b5OynmspYjyB7+g7
6r0PIgWmos/9t7O18BaooloCGK1mAI4XzXRQsYeGFmjHCsTf9O/0yyxy7gAct4gVyAqwakG/TVn3
L2fWc1+/AxYKP9+kruNX7MIyKLXH3T9zH7ugRgPpSZhSbFI4ua7FivW95aZUNGSHwIB9ZdKjPX4D
AZTneXE8fKzVFJdQL/F0GpcJ3dMRJvRw+NqNeQ5S74dWpjnv3o+V+/Zh2t0xE5xBND320E372l+d
ahMN4LRzPXYLtElohqYJ1HTz3UN7+kzaUHg6X+sZ6O0pxPsXoc7tybqxTzz4ednennLTTA6xq+bl
NtcmbJoz2rgftJ4PY46IZTczuJKP0HZcfGB/bmzo0y5lMokCLyHTQmHgM5l5r7Au38/VQ1vsZy/X
zI9YFtqJTrZUOXkdU0xA52o+yCgL9AXx9W4F2guaehr+3eu8m+1N+sdra95l1heI8DDBjPpgqZMZ
HI9K59soO62x1H+ts5UUk0UjO1SYbPkpOTUaBhB1T2aGo70K1TFIppIkZKWlGVzal4fba+lc3eXq
+0nrJBjm6dT2ki5NLuzuspuYtPJ85iTovZLKoB+/9arEntUn8SMqu8aBNObpPvDXoRXFsQl/1pr0
temkWiRrEAl+eSgN/MGdMdoB+/NUruactMa9m+h6hLLMjMr5z0WdBPm1V/6rXqDZly/XXUoQWA/v
gim7aeuzt+8xdq/Ne3Pq/VsOt62EgOt2vrHbmVtSXiPBBOnlK+lcs5hrrlULPCgQGT1hYwcWpW8U
9Cidoy044NotzB5LGXhJ9UAV5rL25TB4bSf5YZJwI5E1P7oPivvyqb0yVOPaOfGr5MT9XXgyG6nB
yeQUBtLmgn2yXSwxF4cn5tA+bKulwVxKgKxXS+lSLkxa0xYj+KJfek+/nto7fKnJWYl2ggJYTIhR
fA+ndiLz0Cg0V2Pwc+WwrRe7qWN58rVrpJfVbB40MHkRKMMHlqlcboxF717hrsGMkXhyKzaUKTmR
BbVEZ+6iN3eG6G26RUyDWAG66bbl7EslzODAxF5U0lyu6snuRKTY/YE8jCrmUM2boGM7SDbTxAv5
2jqu99Sn79V9b9m4SfarRKiBhJ9Ksn0qtJKOYQaXW33d3TNByPU8V0ud3abigl3popvZmL5aXm5q
SwvMWmYyEQXSmODJsXy98WjxeHmdDmeAKREH2+f1MN3Otvn/110zqf3I/mRfX9gDxXU9zLKNvy89
7Ot7VXFj0Z9FmqNpa7VlK/IcNo/M+8vWrL9TecqjohilwXaHjm1Tsx6y7Xkr3VheH+KP8uHU87G/
e5Qb5NfNKbCLrPnSuLXHvVn/AgIbLruT/oHXqHCou3zT3MC9ObWynEdudi/TXHbH2a60j3jUc3M1
U8tT2cyKpuzc4Q6P0wGAAOg5nVY9kv5JH0eivqHm+uiSCZZWnC83SCfCx4lz0q189zJM9Vc38mgp
a4BGDcpEbSCEzUyOCjxqDGUEZU96CL+/5lrzAR9obxi89b3iWDqyEbMf42U1vy1voDb2841xsrEu
0LXLOmf9trzWvHbsJetcWXduAaWauebtFstvJ8VoK8km1dy1V+3YVw/tSaaxzXf253am6XPXS2zE
/iz2jv6QSdodJ6ui0z2ANuKDKlAt1i11ck2ft+QNWOK8z+Zat9G0e6vPzDtypQpkzg/WecHVzPrE
xqJ6sJuM9b4F+vUHYJPu6gjGbFpVIpTOO9vbvHOy8cQP/d7ai0sVFJZXYxRS7MziNZbdaddG1i0M
bpJNbKDmtQlNW3s/s/4wI2mzWC19Tx5z6rr0c2le3bXznt1izwNdYut4vb//9w5BFJdx2Vu4OHna
rlbkOA9yyJuQOy0KD8d3r/Wwiqk0B9T8XwItcNe9DH1Sscuq7yzuQLRhL8QnnGPdMKvmjq1CqX7A
H+0XBs+5uePuyqmCzukx7jNO0urJsib+kth0qI6706dJTzzYYeTe+0D63j20skOIuRQpSIJAerH0
vqMDYsrRLFVPmAbKQCZFKtPWzRCNVH23bp9a846lMu4y5f5uO4cqEbji8lJ588tAEZv2H6qnZZbo
xSvJUr0enIGXwGS1IY4mqJZzc9wF5Oza522API558tBpFXQ1e4GQhoV0+rTtANHuYoOCOfI3c2pP
/gSBokJj1UtM6mgvidU9qmx3NbAemjT2nnyqjs+UbeS9eFXCMDxEM9jEohdXcIgVYMULwL3Uz8n0
Kr56LsBN2WFuzHCIipx3nOg2xmThIZZUSxZoqVHoHPIVnTwgcNwtUTuhrhoH49yMwWrK7SkM1AkO
5p41t7r5rmVHGWHdlYQ3teyjhzYvY+bb3Wymu5lmqZHmNKwWOpuvqzweQezfhc6KMsBle/VE7b48
Are33aG97NoZLZ+7FWHmo7Voe7E8C1ym94ozY92wQL3YCdhzXnVypwkA4rcxZuZ7826Oz/E4b6fo
6y6twiA9siy92H3kBscOb8PBjLObDg6tAgYlbJWzulW6kvlt/49HR0gVUeKxjq2iknM7lGFBURUi
RzxpRnf3+u9UHQvgSFWc4gDjduL8urwa3QYJP7lFpC2SVa/VAi3GqPRuEF2YA5U9Ek1dHcNkh0Sl
GynhfB59oS5zGjUyCUVzuDVFaz4RjJpzOiyE4A4/NH9CMHstMN5pMEZ9eK9Bdurf28MmVd8aziIp
yxok4fk9RTcrDY+4QAqUBIj/JEXYG/gkL9P21ALmz3qgwDsy2LKGsMDn7v8OMFchmPd/IZladma9
bD33CO/xVKJD0TSwmTfFLpQ3xSEgJw0MyzxconvqoFJiEbc84BGHR3wtCQ9id4ykX+gWavNNiMps
dPbZ3WfggMSI25kLUSUkIGCMUQNe4qoHLO5sNvVUmlbclj8fHJnUBN5qHDi8RtDCwJt86QGmmaql
nrgcj2bP4L8kS7zYVjg/VM6yRXXOd0/nZkQsBhZnsmbeoOWSTFeCy7m8f7X9rnd6UfnynqApcyFX
AJIF/uX6sR5IRXhR+Ass6VyWrb9hDuOWJ19rAGpEPMkci5DtC6B7LVTfAyqWvJ18OfX8+hgcwstg
CnVMlrJbBP9BXwJjzL9ElK4xhMKQBTZ0LLJh/vlalEU8jTCteYcEn6jganEu2JcP9QLCgqDZUZXG
07gzmT5gNbY9SwNZEBFlyOVxy9bFijucmN/ijVo8h3kTX5t6o6LEMxbC2mEZ+VdnLPSy1C8ha3uJ
f2heN2zGgZH4x4suzmT77WcTfSb6yw5DQc8v3HbsEND5nLj/o8XKR8CLbnMp5Bt/W0v+QxzN87FQ
FxG3L2dXg8lLOugLe+NVdBCurb7Beqylf914RLse5uxIyM3cQO+atH+Yix5g+uzjuffEk4cZvDOY
PJ7ah1f23bYEsI5aPeEEfjp8nQxkuKqvdm223NKA4TfKku3lwWiBYnnTphT/9uwtOKfEGMFIy8Hk
mWqFUMj0VSf1feWABsqXqpnvVXuO4jnXVr+bW4VH+tLAmnwlOrtGUqwYNH5ez/Zy3+zB/icqdl7O
afjvXp5nV9EIdJrX7WmVdUD476fXSyPzvpF1p++aIsdqQXzMn9ad+QTojZgs9VksDG4dkjHQKrLV
grzl7CikSURAqZQdhLG1o4c30NdFpBEBb41uiJCHlYlT/O6Rwx8qRyNyAKQWIS1kxFH6mkQDuP47
Ey1Dt0Nl+hZ4HRZRwskeHXZEftZXRHoUErJe9mCFNNl/+a5+4AY4fuV646dCL62GqUB8hKWMtl/T
2rlxbvD4pUZzfgPzYEOZlixUC+X8u/9c1BMjYp9nhgWzLZXT9nLfO2mVYhpR/JCc3rL3fyDKBMTs
OySjsvjJvxebW/OOFvXFj4lnzeT79GvyPPm5nBshentfmWwFQMyehdYokv0geZ5XNjkw3Kmb2jQP
oY9cDXkf+SQqgMwdfRa8ERY6Gy6G2z44RI0CFcmRBH/BRKFE03+7oZmZlLOlSGhZVCPt/yZ0Y07X
CmXNVAr8FXA4QaxfWHTauqqEGVn+SUIsMTwB5JquRpd6GRUaMZIskpsHuZqABMCJcaGk+RRd4NwT
bJvLbCONmEKG1pz4CmP1mamslqSKQd2YOPUet5DaRar19m+PQUl0rt9F2s9jOPIg+diHP04Dgg/H
H4cg3QZ/+ZSCKacGihsvnohlEVBzaPBEZSwwIPFxPpOv5WNcvpQgOu2t0WHIZvKGbUzeJt4POJMz
+97ALu92D09UE5XkzywPvRPJ88wdHjjTuraLuG5ShUL5/EijNGljZECWwmuJL0PSRZsyoTaNQU13
QeG+ttQOssowCBQL2r4iZvxr/55+XpH9RDpLRJmqY0bYq6CISGYQiZFtERPI2DsCiJyxceV/QPNw
8pg1dW+GvChVM03ODniNFHVZSfKkTNVpkV3vyfVmrCnJavAV9mVyCtPXErjgE94tM0Do/jUVD1sk
WxSgQY1MByVpBEFCbn3hDasblN54GGFQWMvcYzAlu1/xEmvftcn5kSm7dyj8Pauov3RrCcf9xVqB
5ShRn0NGtUyEwShUkqshcCr9PCPX/k/MHErUkOgGMyMD2wGPyiVkewrax7Q2niYSzXd0CC3Uf3gn
kzd70f9IOq/ltpEtin4RqpDDq5gp5iCSekEpGTk1UgNffxfmVs24PMGWTILdJ+y9NmSOCzNqikY2
uwhoii8eolP4IrqTf/7X/IpXNO2KJk5SOyHj+ZoAmSc+V/oCq1wuwuvG3xR8WBhVI9VOp5GtfDQM
HKELM01ghp6sQv4DghjU6J8YtSN0I3doUnsmn3yU0a6jb3BfOHWv4/cU+U4M37U4e0v1jsZi0hyT
JschxSaZ+5XqmNnwpI/iwuYyGnAOUKNSemi4Vwhoij5oB7nJKP2hs4CWzCYFm3su1L17Zs88lQWQ
8YEUEek8ZVH1l8lJQYJu9h+5ZuCO0xE1T4D9S7PrdtyJ/5XYPEv4O/5B9wGsig02xhsOyQK4EVa6
A3c0/yrGzQhvBwbaEYj6yPNMtcM4eO9QSaIXcrnKJk8x/xHcCk8hexCU9aRjGgfyu4wDE3OsuUyZ
4yOGAiLgukcbbI2Dc2Df4k6/jk/2aM7QlFHtw5+5sSVkPUgZz9XvrWA63Sg2lB/0LUQxTdhZ4E58
elF58uJhuKgnn5t//i838AMns1LDsb1l2/CKmAMr/pVGpEchgkAMyyjk8YP64dJnoE5H0SAmcClf
wIRWjIbnH8PHqeEpqdL3tOfZO+SRGxemPKkHynLuReZdjOy4bO/lPf1TXs6rpHYNtvqe/pJGAsX2
IePG9pfKO+Fc+3DHB0N5j6HU0KdOMUTVnEKBipRMnr2KSbbEXEUkEeFb/+Fk6b8dPj44ONGWTsdt
+oNKC2XbnrE+spY9TxF/Jp6yc0x8DTuyij+eFUH2nPKaexaDbmKZb4ZlgCbkhSiKedIBg0TSY/bs
WlIFYOWwNQCGhabJo8cIwHrFtnxTeuTjxrOJ43VJ/6SG2rqP2qV040OhMcoa8NO2IUlAOfrreNmH
xIrySatS6z1K04MX3PqAvTmW8NBnHGoCIQflK1Rl1k8pCwDHesKrfHQKurmOB3VlQneIUYElmrdW
0uij04Zd9BYGOYjD7Bj24kf90n00Ry6DRbewP/MYgCAhszQbNqbPToM+zCC9SBGVM1gReH6Tsd+l
Ng4jZ9/H1M+cPRKUpKDYKcybgRy26LCENBwjJZxtSU2UziVPLDG4ofxVmTRUzPJz/5VIgPfu3LaD
xboqfty+3ymRs+jZQlSiXxVpvIuoNs0KQUKEk6jGY2gQ5Fx/ukG0sOG3FwzKyiSaXJ2pfooGbxfp
9TqLvI0t7gXtahsZwB38pTHhOXi3/SyZm6whbPtR02AYqbJss+I90kkicBap6Ge99T3wiNgtVjhN
LKWDy7nmz5ORe1eASnaapZ5ay8DALa1iGWdH6y1rSG0BjV80sjY1olUUdZ+mpe/0rNxFZvyQZfdo
so019CtFgYJIU1mg/tUcdy7pNyUbXWnBzaqstYsj0qWF5TcS5rbBQ9Y75G8xxRPChrcKOLGrNua0
APIwJPCtDT2JDX66GgJirpyFKiETS/WZBj08ImLiiIofVFiQSH5zs50Vop9HvDueEq11Pz9rQbVx
VV5mgfs99heeKlfNwDunM/mW+1RAqyVMNlCxiIA9Uf1wITq+MgkgXjyy+cSj4Lnr3AJ41MjF6Gab
cIRxnVGpY9tSLCg4Wga+ciSwo9j341Z62kKP/GUI8SMwkKd2AhlNhPxDG2P2r67G2N5X7pbG5xKC
iiM2YV3N3ZiI9pcWegiIkR1oKn8MChsupAZlUakypyPeRCvoEVg8KGRLBh29pzzJTi7LwFv0Lgx+
RBgkDZWkNzemBFhanvMyPrlyIZJ2q/vutqBQzPNn5oe/DQHMBWWTEuLqzl/VsB3T4ex2RLUid3Et
6qT06WpITsTDjyhkCcoIKya5WOhz70dDkRYEMAJrBF3VyRoVFNrfRqQvrI4/Tuqdsihb2UV/iIrg
XjRe9UYVbq4TaN4e84YIkLX8anPm0BZPoees+ixdu8aUFcaEIamW7iR8t5ie2h81L1TYPmm905Z3
DMljQeSAW5WHim/QyJlEus82pNJkluy0w1r4KC29lpD7vxqBdEnTZLifg8obAucvU+ydzRhUoRsd
HXubZ9FdgjwpVbobhn9+rO4MdzgFDkuwDxdqStRBpfBpjOu7o8xtOv682KT9b+L/a7qPuthVbA/i
Ke45Pqgs6oa5zrCHCy/eoceh4qLswqwODIUyt6mfpXoSYE0QhrXNd2n/phBxkAvlVwDSiTgEw7zh
gh9XRQOubFYOc6g4RGCP+doAponNU950GzLOxSg2nOeGvff7/WitWvSpwxRJ3tozuz2q8HGjZZjt
tfjY4Uo1Fr217bMNfWIz5zWJ6YPqzWCeR39FFaSMXDLJTsj30D9KhtEt/KE+IUQFQm8XZEuFqI10
bcF4rkp1F1bWzePKFSPiHMYxijhbZQh6On8FfCOj5e0TmRwuQZ/CLBHynqewU74CqYGOL56t6Tyk
zmLYZfucjcGm0oy1YL3utymShjDXrl00zIMYw07VGG+mwRnn+HKvZs2qS+OzIkokOuPg7lsvgxRV
p4yjik0X1n9my31WkXNo6/NQMLZgA+VMdNwaejEIIxuVQcmX8vh+e8VZ2m695bwP9flgsqP1RXhO
8uDeRlN+VPfMhcehiBBSDze++Ir7hmMMaW3WHSziPIXi7Np8fAT2uA9kegilvw6YOkaC0tHWvF2v
cQgOJkurIF4PCcud0pfkuGTLIILKpLsHd8BZ0OY7p3T2Ktxtsw9WNmClihqyyJheDRTGQbXsNHPl
qBgMYg/yg7tobBchLphrNcpIljxawz/PiQ75gOc1d1ZWyMqIt2ho0vfWg+lroPfQgCsZpDWl05pK
RamQsnOlqhzMneaLVeNuIVUFXnpMTbmoLeUTYn86XBWb77udxmyNcdMD/xjCGU8kYjtjQNSOLL6U
L0tV5oFBrHVib90SqD6CilQheG1ss0umqySDCcgjqMGi8VLH3b5tqs8u9U9R0G8FItMofOQh9sSE
uaVr7K1KrG1PHlMhFmlgwjkub5UXrkVaQ1MJd60bHSWy6iDjwGkY15OSGRXypcbxwEPuLkJOEk6h
04DP207Uq+LoWxHb7xrj+wY30RA/+oxSMlDx0mSK+VtGdN9KIF79IDZCsN+3Bat2M5gHbEKlo0NY
F8Rq25m/0Ducr2W5UMb2NajetrMTyJVgTrKIvDRe5sRHqpMru9yEIRUET6FolxEVQmfXWN34PQ2z
/dDq6LOx4rVu6cj3qesC1FiKZq3rBDwHkBJZZf9qm0DWClOkMia7lPZy+jtX2D7Wfb1QTXUVauWr
SlRyvSq+4UxR1lYbneJ2pGa4duOHr4MYZSkZON27Ni1vRqap2I163VvXFIdqaGPoZz8tYpiPWH3l
lydNyjzGtzUQNN5EjVVYiMABA2JgbZXGAl2OKqjmNa/EU3OJjomdl07ecBTe1HzcZsxAdNfeVMJd
mm38Kkv66p42M0CL31bHIUYJnc7CJL5lhX0MMUCE3FhhpV8T31grFidLSwcS+NzP2txqjXc/rDdq
qa3CuOTRMt2dzyMcGtW7iZEXEVNQAg5VKKzMs1BJsBboXSS50Cmde5ktMr+/16L58yxz5ZYGUeUW
dg+AoCMPdwOhzQC4Zie7hGwmLafKrDD74dlv46+CoaqeyUvlEAlvMukOMnOnh8rSCumQyrO0LPkm
fXspswypjeksRhgIJUVu4Wv/yiw3ZlqA2d4Pku8sHB8jSv0K2UpeBkA+CPbKtIAMvGkVbTH4U9pd
ZxqfjUOXlJD+kSrnyBvmYcy/GldBgT9/cE69xbChih8WdKHBm4emWNg2MN3GwRfZkieo5/ymUiWo
QK6dsAGMc4v0Lt+mNTQV1sgxuUha6jDiGL9GL9hxD6QmGW5x+GdouAqYkae/jcICGQST4HQuBKcW
gXzFyScg3qcryDQVimn+HqTDUUurjRYykIz/mq755yvtM0s0YGURsa+kmzjMCV2Ekz69Tmqu/KxZ
2x10qKZaR15PhwbYfJTqO3sbKh6Fc6c2h7VXpn9jxd3ZC9YjdbkO8vjYQs/Q4hCXgbIZRtacNkk5
cNQLPzpapn4y3WtZqgipa1zo1ET4W1Ia5qZSlo3qrMs82TgWa7pGkqSeLyNwKE1BjlCRP6Rp7qcX
rhPuRuRc65C1xgy2WtuctVQcojp6S71+H+jU4LnLKr6vtmUWLwehYVs1dkp+Vku2II2+dmQNI8PW
1z7z0FHmS3e06FlzZusFmohVPvLnyiRNc57qS1GEYEeTh6Wg5hwajy8Rw9ZHSeAlKHKy1VTo6eJn
qGHe5/uoUz4s2oMglmdyYoICAWhkMQuL+43SedhPIuWp2u2GIjCp0V0bLAObTZHqbDwbSVJaGBC8
a9KzwYIqsKGIfD3k0a9ZomryleG9Ux961C1yg3ljTT0QQYj0HJS9GtvyYmAtYzhrZcx3VRWvxMA9
1xgr4fMSA3403WNTYy10R3UdJ/JQpuYuLFl7Ee7YuQzTmkSh3NYD8aYHiMV6nLd0gXYf371sPPqF
z0gUKKGIviIvZaYQEDrADIAL2IuLS1H+eb11M5VgY6QQ+GWOGkaYMKTMdZXJhdn6TFaaDz/HyWsO
FPqSEalA4j1ar6xnL+h3d6MUpzCp/3JhnPq+P8cyQNKB9ylSnIduDF8OD4WRp1tHaZgtwEZRN6kU
rOm3uaRDT0M+sJjXkjy5pZ48NXl3bszkaCURIaswOdKGpqMn68IrXnZVMTNoWPm2Xv1bpv4ttNx9
xuRedcz3Tra7Utonq4ad35DTPTjnoPrXmgUbOC4qp9+VhsUfLdg1brnpvmlMH7WK6GrI1HOXwtA1
d0Xq7Hwl2oaGZN1PhyAZ5Rk+hqbB9C5Wn6Dot2lCCiSQOHA9BgNfo9hmLpDZjaNsXfCF0xwzo9QB
ArUPETF5BNAp5Oem+8Y45s7ZRvjfpWfTQHDQ3Zgew3oADeFsYUvq5hUuXpJ8aONFzb/C8OX1Hzn1
HnMkssr1XxuyF+9RfRrUrz7eih/L+NWGR2C+ausVaszevwraD+rXOD/nyt1ARNIoKNNRNBBZw4/d
bGIzhs+BcYZPb6AVN1M9V0yQEtbbuJvErPefrTjU6lFpth1PYA8nPk7I6c2QOOJecN+pxhXKwkg7
m5IcqWrjKfBHh+9R24UtiiJE2HyYWDIg0scjYte7WtlRqiUmAtfmS8bKmyKOqbKeSK1sqdWVoi5l
xEiD7W7CeLH9rqq/SuxyUKXmrRD/3JGQK4aJCA7L91i8wpHEu1XmwitcI7nx2P3gP7WCFct5W6Xe
w56PTJzVoNHNGkbRxMfTQQ/orBrgmobBfyjWaqvOxv7Pqx56tuuqa5IcFAEuJxoA5SUHW1m5LfhT
8xonPPMbuztbEnT23OuIF5prvIPVXhv3iTVr/PcsXGfhVg67rIAgFPAU3BTqwZwZ4tL/wOBvMKl0
lZOCW2Tv8kGGLmAypZ0eobNWHWPL3SkFFuhxmKUMVzBOIW6rGOHYbJifCu0Z6qr2ESknNnTSXluI
Koz4LsuXzF9xw1gJXmGW/TPJAhkwLtpsTXUqEl6PKnRWHdqtlJlOVxJKPmwrNhlSbkMvQtWYaMFK
SuevQwoU0jCl4tz44B45aNuLxJsqTEYR7l2C2EHtxP49JX6vPgq2K4i3SNZAdsDKhJWO9oyHV5c7
s4yjOUNIezCTm9KfLf3d998NWBjhMHN8hLDpc4x+RthydopLlFTtkb1Fzt9ec9SUv8q9xe3NH/Ya
S0m7RzYGjZEdGRr2j6LZ6d1cQjg1uPZ2gUvsS/+YIEjk72zKp/yhP6s/6q/4t7pwpXQrBnWVPR/H
q1IehblTKfZSHW8ButTU2KV8lLNrkV0DN1kmhwF1C2vbyDewM+OCYUKub2rvOfVE/x8ZA2IoUGCS
oERsGLvXj1R9mPZStFfLWnM3xOhTaugnxRX1qz9QEno7FbMGGmC2TAhmunQniGtRhkfbXtqS6Ssq
aW0NxLarjkV3UZNNGX3l1d4DNVc9E/0cle8FEwBglO5VUSk2Wa/1CAADHqXS24/OpgCq394GBFr9
1dM/Ily1ifhpQVewyDCJ9OLJW2o1BVb149XPiNgR41/L78YgLD8yFOJRX4ZYkDALM2GnPKcZjmc1
soREYGcwfwNqDeDLKoin4K6qW3kyY6bPH6LauyjPFKbQpb8t7TUVfszJYKIFPCNZ0VoaR/jO/jPw
T0V6DbVT5eIuzhZBnK2yMj1khk67FS4j66a7z9T8J7xVEJx5hf2ejn4OvqtBKFi+Mfli1eNOa+1m
UPeMMZm02W+1bs6FMYEC6qXDzDspg2VOGmHkch7ZaE1CbSYp3Vmcd+6PVj4dnwO1REVD1pLYB+xC
TNQErMsbMKQ2RMzyN0IRnBC77CAUEKhmi+pXa5+dhp4GH/9vkBJdvOrDdR9gcmrgIKK1YXWJl0lS
EbTevnIQtGrkmovJ5T8SAFMTCM+gk09lphFbY2GbRtIX0zYzimJNod767itCp1QwebXgnLrIpqgX
NXa7+FIrDjYnx47uvtsgOet07Xkbt9rlwJz1CiFn9RYCqG7qfFXrL736bct/5ZAusuRBmzdr+CSD
vwvkF7701P9K5JcGLIAGOizXGJeVjmo/pJJkGJuMjCuvvjgYzL4wcIE/dKqNoby0+sqobfz2m5cy
3gcamg4+XL5VjfMwImhB5GyTylqCQaZ0GiZTuJt+1MGxYBtnw//7TRgLFdyyCQkdK1s5GOIlxbYw
AQ4UNGUYwFEfJj4fqHOd8C+IdqPOi6pTUlFuXJoORt0pZW4p48+g2VmEyPX3JsOJhOdhdL4j44Zh
0kCCYapHUhl4WFptrdGtMI/5L3ZbMtEh6ahhJXMyaIrSrVHt97a2TceDcBAIQ6QipDeC4roEOK2L
A7mKXruSLNpoOczqN+KDpe2r7o4sWs8YWLGW6W/9+KKFpGm5lR5+zV5djcBIGoVpxMTD5ucqtSAa
xjTbm7GFQu+mlahZ2GHkvsIkOZkpwRr1aSdv7nhxiD3hFrM9jtEPR0CgQMaAl91ECMmarMkvTHTf
fP1ua/dIu/v6l6uSREd9rOqbJH9nToXP2WlXdfIo7FtNV2BetGgXchX0iNIQceCcQ9RcdKcozRdj
WC4t7RkkS5OtX7sbonl7EtGaItdT1nmxa1pW0dbb4NnzXEI9HTcq96WWYgkV7AV7MsRR/AW8BAGu
+rSnyfDnTWYycGE/Waw8QtV7rNNsI7MFhV85TkbLERC+ZOVc/pnir6A/0I2zELcYOXuGD7/eld4q
19CFyrurTRslYe3sClrsXYwfhg8DoP2s4m4xtN+Rue3VRZA/qoYBsTtRn3kT/U0sD9b40bC0brPv
Qi1JTQImPjcptOU6kN8JZFjISWX33lk7h8Weeuho5PMW5V69pHCKkk3NpSOWvb/I3X9dcS7q3ZC9
m1gnYtjEIZxgBEtdFe4GZggAHRAY2fEV7WUxrFPrW2dfl9kWIlaCpFim6Uww+zFeqdCEm9pd6xB3
0vDLiyeP6QWVC69IIzb1v0A7h+Z8dFlZ91fRbMEajPaPN4n2hL7o44efnyqiUwD5KuyqmyaYheKs
pJ9NslNNSrH+3TExR/LRcnqy6djUFQ2uV6rqnk9k2StznStCbLToq3JZnLi/1hL2Z2Seo+7iFu9F
smm8O9ETgAJNHyDL0QOsr5/rAp97orLBI5guQ0yiN8BR+SrdM/4xsE+VUxhhpaHWcNbhjpUNmkki
FiHAALIAPe0EQFPzb13ua2PZVktdCnAAeKjrp12cbG5gJGIuQ6d6Xzgne3zW6LeYVkTbQF9zbrDX
4dxpBuYXv13v4YbmEI8Ysn6q6tGweY7EocjVjRn+thF1LNEzBFRGe8Hxru0c5WvQV2oKH3TVAibJ
loZ2EGJfBGec0BL+NVHNwRIkoahXbkBdNAkNDGUOxoJsWqwhzrJ0lZkAoISv0P5zzGaWoakQ8YVY
irR4Zs7DZfCqk2GncsghGGqfsiWu85yyMTTslOOn23icA6N9NNHx+ke3/PCCL5R1yVdW0Osla5zr
KbaM1itnSrVXpolsqM7EpImcbimkx6DeyNdLeTiYl7ToQUyUuuHTJ7qHf6EZPzV6DF8HLPSBbYuT
0RLnfAqs2NSkkUP8Va4xZ17LlW9EAJB1fFvlT+GSaYNKKmvvXdEeUu8LUiv74Yl4GsHtnEvsfdHC
m4QMWxjM6KEFH3LeLvoQkH04bgGJW+UcTqPjLmWSrEqfkin7xh80olt3DATDHzxKPGKuvh95YZjT
2ds039QaKvZE+25cD44wI0bbKr46HdWQ7p1sE0GN4i3UmjnkOOwstziqY39uiPvU04SKojlTxt2z
vCR5lflV2jVPs+j2YWzuZbBjwH6j3fDSepdErFP6wD0UPcmFnbjmk89PV+62TvxTHZwGpv+VHl8r
TW7CzqDgQ7boNWenIgGQXY/d6EcvdvcuI4jYyk4Z64Qw7OexJna6iinQyW8a5hCt6789H+xZkKxD
V4VJnR06vX8XgXKyeo7tnCQixIgZU2HUp4qPAidMMnwXNmhw8u6E43yX7GUVv6HSRhOjK8Uj1akl
RK4fpvdKKN08ZWOtBenVL/GqGSj0jSk+pBParM0YN7hcX6YPBq51QHtY96CxtnkJdDi9lj4gqLH5
F6GpLNEOtDC8mu4kGg2vz0srXnUhFzlHS6S7q4hnLGGeUVWPnNFK2cEPodHj0DHXvfjMhrMW4pKx
OI/KGaPlN96lJP7Ihg1DjqUWMmINbglRn5xpurjHASBnshkmnqXDjv/E7UtqQIQf4EeHOI9OCiXB
pwkpv/hnTmXmeNDY5Y3BhwMMH+7WVHbkfC4XuXJTaW/UclfAj5jOrVVGpU+FHqMGDB5as3BzdOCs
+JQQ0t2pOylwVNqjBfdXuxTko7PlKBHeNjMlvrAmxebnUz1jCqg31AcVCXnxo8UVoJw4F8MGZykV
woKDBVVAj4q53lBf+sY2qrCJQ9P9Mm0AOMZqVOd2sPSQaRBfHR+SbtFHq747p1B084tnsJsCgfty
aYMQKHb7ptyW1kZtllQpfrGCRk0uNN15OF55fSwELNmqdDfsvkY+f+2X3ZE3SpkU08q4c0Ydg7wF
BPckUMyXkfJQh7XNfiY5pGJv+g8lZMVDuaTzPdv8tlwpo7NWradJOxE3W6vde/EnMkWJSCncl0VN
LCNXqr9MumRuYHLXQK9wDybvcclRGClrW7KJdTr49TJaZal1LLIIDSCJcNTf9pju3TaAjjvab4XZ
AWPMIa439lpxCAnDQhFr7n4a5l/UmmuzKM+Msq4Kt9Rg2SuvCA4iQb/WSYZVFcV8hFdQBARoD175
BQDaRI3O2wX+hZHhkx/UL3nDP5y+SD8nY4p+EEs96tvoDTVL/At9Cj0O8Ob4FyVLDzBJTIhWNMv8
iPiJTzeIjMR+836cpwuAZKKTUDMlRCUFF+vZfkQXscmZ5L6RmLboNuIkTjruQZAAzcb8AJcFijt/
TT/TdqjAKuRBaKJgpm18fjuByhlPwbtyM14GZm4kIMjO37xf67dD/8Oiku0FUTrxLH3i3SKMkW+n
/QcLXqEdm7gVCtcNYtILh8A0CZgsEdWDX19OPrzkm3cLy1z+ZBb4iUml+wGrPQZzdu/BMP014sr6
5HxFGCpIvfrhs4UtPt74f95a2+CFWyhoaYJ/xtW992fjypTsZ8ITTpHoFOE3MmIu9BL4cl/ixHSi
OdkfsMe/kFSrHwijzC9e/fHmfqFLcf/Ey7zzQeD9QuVnIBYiDJ1zPCN2GIj2BKdH+jyiGQH0Rnaw
sg1y5B2hfh1k9bR8BSGgbBm8+ubd1JuVioM4CFZCYdolo2nmZpsaFuTyoLViO3DIlY26MEpUFEP9
tvPJ01A1CghZbkYjetp2yTLRW4+DvQxaEOHcx3Zw7SS1rUggKqtMQbGZeeiBPedsNgo9evJt+2w5
B2dtdbjPU8BJJV+Z5S1SjSL853TN3pe8MZ4Cso/byHOxy8MoI1egYxKoS43zwS6OFlS4LnSJCkmu
0QivEM4c46XERIAYK7c8dp5S1tc8Sa6pIbZaVCy73lzo0p6bKE4Lzf4UOn4D5hK5NLal0JmWe7em
prxjgyff+GIsYCDpmD73J69VryHKMl6xm90die1Lct8zs1uNdrXRmaWpUYV/VjO7bxXReRFpxyQW
K686h6ncWoPHJIZxUWGxroqNYpfXzOqbetO3F0wgOGtRcTtijuaNNx8uEy85UV/IU5GpORrMS6zK
iLRYzXKqziQCEvLoiFSkyyN3ApchMl6TbxTo3cLRKBoWE9UWEfNvH88lQUfNPMeOiHson4iWYGmZ
f9Oxd6eGYOkBdyF7nw3OeB8erAeTDUzPjCPZQjuQzaDL4o2Z1nRyRsAIfnf+glxeUecgh61nCZok
JujQrUkQdhms41qbfknkUpNE/UdigRIe+2+pjh/CoTini5Jw9YROUJXGUaOPpLtzZRlJS/cjuoNf
hPsOaG+Zf2UNE2pFpbPmfsXNSynuqCzAhLt1h3hrpPa10CZhSMH/QiAVVA+yAQF2k+0AzgAAGj/X
9kmyEfWa+8yE1EWMg7UADIttl1EsYS+U1PRIIlzA2kOlwV0VQBJB54F5F58IfhGxAfwhsSAka7b1
cb0uId6jUwWvDzCZdy2c/MQqvTfASET61NMYFVxQdbf+Mt6GQ/hsrj7nGRwJHnr4muxiucpSqJuE
VZFg3EPpRtAwpY3QlJIKo6P01mYejd0rrelL3ph/gi3gR98Cmj5zCAFjXf8rnbe2n9kkzkFu+OYH
E/X8d/8aDBKk5sqHwuiBM6V8G34tLnvl7acgBAKh24W5PnU0oWCE9P7qBCoU8xRJOQUHY0o2zpyd
wPTzWYXDgmCjX3ZwLPNf/O+Z8jYg9OcVB5zMt8tzKB/gBfiNkWOcynfyllfeRTySv3qffcJVvrPq
2gR7giQ2Hj/ma3VD6v0h24truYSpC2E5+8w+UajCekYDmXwiXg5/kCPzjN3Iw2Cow4Cp/4SQZ96L
LXfbwbv4v/6vvrFf/ss9aWtwGE4QLgKqS28SwxmSnbzQeRo91T8a/isUxiWzcHEL/+hMOUh2R7Wj
INtvo2ed8D+2UwuXufZa5VQKYxSmen/LKnxMCtg5BXZCFoyYTArrU09hOdT2JlKjb0Znx85VgdTY
CvpLds/M4R+qyT/UPpHX8Ao1Fh1CZ4pTzxFQqbLASUsRpng8zDFdcK2lKm8rXpEmDSZQCFoaMCL6
XwOTSP1gBb1T981RvLh+waHQj4HDv9g4VcoXt4jPT7x39V58tn8U3H90IxnvDRJLHrVv0MJH67v4
1P8YcbHj5/PvfPef+bI5opbll6OqRolMPjz69LKbYYEnnA1klzOR0yHvMHtF0EuEYsx7MHCBWmjQ
fhAw/fLtpL9cy6ScUg0w8isZswN8h7sUMVSbuBZAexrEdkiavrgoWIcwieeGY7tAIz+tDQNQszA/
gfXQlmM48n4wOj2nt2UilOEf9CY2FcUEslcc/OQSTOUHzVkDxyGHvGXTDPOxT41t01XLmF2z0lmH
aX8b1S3XbDmEf6lJ2LjTXaNwksP42s02vauuk7BY1lfdKH8Hr4cYPWL+raxzWk85KRZdOigEdIG7
MmjwlWZ8BGKstaLhrRnYfvSPOp6adkGF4XbK0zSHY6el31IZSarpeHDrOngxNNZJvgps/2hl1CqR
olzC2l9mSfGpJUyoeKcRltxTv7/YKAhtA/tZqayy2MaeVGMWIrvPVGWIUqs7mla/Z1JQz7OYjZBh
5ycvJX6SIU0Tsy5OWh0ggtYgVWFXhd7KNGBGGGR2M5/WuLJSOss48Wcp50IYIX2VPQAFx/UYUdBl
o69z4/KOlBJQlA01XGMBlqOamJDP+S3GNRLH6luU/UuKU1wc8/pMEoCkwowvJjPnL54enXQdwb5L
mWaACEa5GRg0paChGfaC1bOadwwfQQC7LGpn4PSILACU36iPgl/mB2czfFrWrnRs1JW7lCdUHddd
dUNcXqE1iFct6ycIA7MCaFC2qttmlVJ1ms51dGj9o7npzBqNwWWuLdrgjNBInURxPKv13APwhrLV
2fjGxrb2kWPs1dBcquKKnm9pKNDmo53rY0e2lPxQY/NP9H6dQ2hSUHSnYiuBRmClUhlYNSU0E4Z7
VpugALa1lwjgdfcDkhqoBAUJNTiB5KjwTLg71xvI26tvdj0sFTdfFsBAdZ+QpMpdxhKshDPu+1I7
dpL2LHfAToWad2hdhve9TzoaMRfaLvPYwQ0rqv7ROYRtydWfzCuHj1Dx7FjQ+M6ny9MT4m4aK3/Z
SzlvGRQNXrBsiXuM5KSM5t4goqCPSj6bzaoQPJpjuOrUjtXSPwRlrDnSVZb0S9eGDkTqMtW9aQ/v
zljxq9el0WzGWF0avXfQynLdOjbBc+66orS0wM/Yk+okxITCEK/jrGm7hK2G91agKo09tA35Ivc6
xPn9zrScRY0d0Uz/8Yi+BTVz5UAsQzhS1sQxThOAX2fKqTer9A6RdBjwhO+VjpXfxIsh8M76wbFl
DVoAXSn0YY2JRXQkAVYvBfJAQzmqdSBNzYZxEydkpWw1+9ui3FULcx0x4dNdb8FjVMlh5ZGKWWKC
jrl8TFYX/6PpvpZTWZYtgH4REY1vXqExsktCEjIvBAiE99DQfP0Zxb43DoetJWHaVKWZOXPm1BJa
LrXvzqZ3VY34G6yZwvRz3l/fX6+np7NQ6SLA2BwqrUJaej5Utnd7KWNq1ufscLw/H+ei003nmE+q
dKAmGrjRJdh/ZF66Zytx9iYf1/PElTf5r3i3kN2XPpaFqYojDvCS2pUxLMXC+b6wPL5X+kGaItZe
2TwUyEhEq+eoun/Y1qaPNeHy5Hy3L+pkoOY9vyx7G2KS9NpkCQXNxLmiIiNBmuKkt6lSpFMsyKZq
nMo3ae3jujNsMRUcHqKHzNi4fhSqWjxtcbp+DdHTHDtnQ/hxW34pmnd1WRYeU5oVwTxs1sYJm5xn
GIEyTeka19dvuwAX6uWqlTaNKD7gmu0JLejzS80m2PWOFPTmQf/hsqAletS1VOQMoKFUFuLpvLVm
FmKSS6XtzHo04aW47xQ051IF3hz7Sb4w75yiylO6i+WbKBDbpBQsN1pRrOW9RJV66dfry9/lc1V5
mR3+HXI/EzoQ6Xm8Yn4qx+95GV+ZkkkUa78thZcUqDzP+/q7q2+pFgomto7GW78QwbpomF32v1d+
tZmN91hjeeWH893GYRZC6YFK4/78zIL1Cz+VyIhGXJSt5slcSUtBRvImNlvHONOSSzK/jsLnF0mJ
VJdZI6/LbbIYl8y+uAyOmlOuU6gVNBJuNKEfu4uC9F6KNI4DuBiWUSHOl1n+eXddFSlif/Vr4vdZ
Pv9RLGjj21R0WZ43/d4kLwgtqHATz7me33OF9HMxWZZUuIhAzDeirFmNw1rt08l9tbLRtLOupDhK
08UgF6R0t9vHZc6wv7SiHeOyzaMLHKP9axTxXcvLtNAqVSYw90VthLFW7SJ7pPdLkRaWMa+/7F9n
7VyWvz7envitPfkGVMZ88f163phRHf42vXqqTBXjTzE2R/+qzSy9YI9WttP2GX27Np3tm/l5Ibur
zowM2m+yr1Xlq1Arrr5qi4h92tZer+eI8FEtyn3t9+pNi2lu3lzktpTzdsfTx0Qpfz9dp++VVSh3
HdZ88myd/cpdD531NlsQnrNSd6Vie5Fl7NR6d0SBXtE6q21QxP1rd53O7yIRyrmssI30HK9P/fvp
NTo+IyaJkGpmCd9eWbxW1DZSCnnFyTy5vWIa5zAOU5stPmVg8vCBCmCkp/alQbpCX5jM0uj5XF5d
nosP50khEJEUWfanQifKmbFRHJTKteRc2nSj4mc/z9JONr1cprY42T6hFLdrF/rjWeWlkJY7a+z0
7UUOWl28Z0qn6bZESOB0ftmUjt/LirIZKlLVeE+DoIqTY2eRRjhSUsnd26m/f6ltK4N1Bm1ZL4fp
hCs/7qD6BhUXH6dqYP0oe99US8lxO/l3pY50pV+Yj9f355NgnSMrxvnHeFrsLU+Hf9Fi0ssDCTNa
TDHSybS4QeNfbH7Toblur5uny4OiLRm5aX3zlP/UEyi90W8qf9B+9rkJsxYDsXuBi6UchrZUr7yX
wCHd84vmhOw7Hk1tFbWC4eJpMda29lH4Lnf7j8Vu6HetdmvdIyG2xXj6lv+kquV5+pZ+Xj4nP7sn
s2c+zuO8dMWXEtmST31LiQXMBIExUw3YNFLGW1fjxcdl6Jg2H/6efu6HoXnuIkcIgfn+rdwpP+xe
qz4uTIsRPTxwWpGexlUzfTu+hUErh9foYxf+/1PTk1rWB2lUjsZQHefPFY3mi87uHhngQTnslW96
Oj8XyVimd1Fv+b3yt/2/8CX7f+nb6fX6TiXyodo6BCn5NlXMx1Tj5KYb/5leeU8q9A6npHNozwxD
yz1fHlZP2IMv28/Si+Cg9pwOZXiTsYxOu4nxE3o8ZPVqwijHxPa2w1rDEL+n/L2uKZb95Tjo/8b/
ot9F0B6goSJtYOHrxR/V58K3LDRXrYMlXDYoACwAdyH/SfQuHyABCZyLKKvxHZix0bkxG/uRkNpw
/7mFWHzGSfRy6eZ60T+wlBTg8YrowPrXa7LjbuW92F0TAFx+kln7PLVlPia/nMZldxDny2cfPuRH
5c+5btyP0Lmn2VELhJzHCUFCuLr8UI1397O61B3d5ZPys8FqZplqkykhVpTk2438sPh4fJyL4371
jtRo8gnrMJgML5cHEfwg8U3FHDaqa2varJRbxzJmms65tqQ/EMJKvJg6aGMq2DXMBECqLtmT2og1
U8J4C3c1fat9qiFlY1kdBMWPmx8YChzAvuEA/mtxrh6CHDVMuS+dnY0nY/fJLQuEMCJNxiyYHVKs
99VeP/nLyycMIUwJceV1IMV1EcthgjodlLB9ybIQRj/HZO8moOEwj4HUpNET8CTID5jGV1MS18JR
GF/e8u/zr712z+gjfTl11y9Rbz7CAgXixu3qV+lPn7N0ixWUHxxH5PumX+qx0dhXbN94E/G9TUuO
7HZsc+1tCKdVCXM4XrQqj9iYdP0iVQp77pMfw/o5h21nmdBdLB/DYdfC8IJtvn55S19Cdjv99tWV
P2kh1Qjwigqamh3RFK0FFH71TQs6JJ0kJwBJ+C1gAsmCSXTrUVCs0ckr1/ylJvS76EF+iaoQSDk1
QmdC3AiidrBhmKl5P7/SV82V7h8NBa1PXm0pSCp8vHLmCcs3VCgQriaaCa6NkKf4CFoewHd/v9LS
a15vI/PMvZTlZiRyNzDQxGHVpk0v9tm531IYjCDukMtW/ip/pGkDiN7/q1Cs6KR3l7fSR+Gj2tm/
nZmq7T/Fqs2YKOjqI6beQ6fnw/5ZjLfDwnce+WVY0rMLRfksso3kzh9zP6vH3WP+vvZ6/sq/Vp8O
rUWb7OO/44P1dPje8Z31JZD14/o87e0CeF0v7+t6dp/2HaO7qVZuW7vXE+nL6meRaObuY/7vynwe
hxQ5x/vPyl3xOX5fdza/h9/cR6D74fO85Z5qr/Pn6XOBzaj8Q6d6Lbwd73OD0nsKSyrroQ1A0hXm
NcLg2A9nWqOskj69tER9DQamy5bYAFRM2LEnQ7RJ1p+WfObXxkh3iSFaMLVutVsNxkhkdXEJIQhg
2q33WNUN3R/IfyK8rXDzb7dspFlDSJfXbP27kfRB8IB++eRIs7lch4JFxbqjWVi8YxoD5CzDor5Z
96qDG/qdLvXDiVwMskvdgUFgJzGVkQSCHXwC9oiQ/tLgA71Dw3B1aCrK00X0DKpSebWkNz/29OHD
a6lFrurrz/PL4Xv+WX1OHzigdMhUrcb5I59CiJw6WZ071EsJrq2uGMrKiwM9B5vLExGth9yAByH2
NsuwCtnZv2nC9658gym5Du3ryc/qg4lw3dbmUpo7PAzgHHuZAXrjepAUMIlhAUSFBTcQUua/86/S
WEKGvYqEj1g+IvNuJgv8hp2zhc7mX18bs5ohrMia9el3sQWy2d1kf/8zCxtGikkcLfy6u/7ek1yx
I4/vSrHeYBejo6AE4K6ET4kDI41cicIFzlhK3k6HRh3J5zxmnoImJFFLhK4fP1r8LIblYi1ctSqX
EmKzFo39wHq4rkfcNBVvMXIYZMi0sELb8AZjnBj8ykv1ufI+/5wi+1Gd0vT9tvmFYK4flp8UPbsr
+hEMdvynCYhNKSucwLKULFNDSsHSJ0qZ1yaAPswRjBOMqACV9daj4mP2HI/Lj64juNvF4//xgqdf
COywxEAbqGA8oDggf4al5M7VZMenpGIRue2khK2xomaCCGuj4VdYZF63ac9er//B/OD1ArCgVcl1
QP4sLPfHXzhTPvY/A86wE76o+QaQLHhD34FpRJx7b/+9/3ZvGbJx7vOip9lCNDUq939QPiy6wg3e
pvXo3jz86BUT2XihheJIdIA5MO58SoP35uTn4ZsNn23sxjNig5+MNo/jAGQuTtfKUtvefYgo7CsO
OYQXl6FbRElEKzRuv70PzRaFoAoAmEHI/lB6OT4ENdaPXHf20f8OseEi7ASzHPJDR7EDa9pJ5w+b
c2UM3DFMOi/wfNZLN+5ZcoXe9t14CxJfGB0K4Z5JmBuNolo6CwMzAy8Wo2Uwl2bj4Daqw3Vr3Tq9
rjrbl/Qu9yU9mb8jKUpNlaAwu45081FudjBQiWjj+CtBxT0vvWrBhE6uulrW33JDR7QIG5xB4503
5LKVKo3OrMpwFaqTAtHk26WjK320Dm6X/PiWvvGk9hqwgrI1dDQQYXkCfcSNKeHKH7VawXPqhdNf
/WE7O9OMeUMaUO90qc4SxRm97275cZSL68tdQqVkpkmmEqqCIGrbySf7WHO/vKl0SYpp+7w4Dg97
53jRaTUqPV9fiu/n112z9LP9On5V3wiEB+nShm2gX4UCugEfGqqD7BlWsBcjzu5VGKBNyoUmIuqv
DeWyBedNZt55e6YFqs8Mtq1MkTYxL2sOBSnwJUcfcv9UeVi19veFx03r+DR97VPOIvTY0nsj0B4C
t7Lh4i16WL1twaRvOSo8te81b/ERDeflxC9rfkVL1DFsPi/2/7kedQ+rOqo+rbj67C/9la8bPIBV
MSAHMBnw4gC79Vf5vfp+uq++Z93VQ39wxc6V1Tn2z+LI+/e/mJuIWbQG3xZBvULwQy+uO6dJsujm
viYPx5fTs8nzr9WHw2v5kbVsa+h6WqhumCpDn2b5bzfTuRNVJ6/T/nI4OfcHxeK0mY9PneiCcTox
UCE73OfPxa9DqQz1PWi4Oh2VB0q71b/JpvR7aUVZWU5beTjP9Knp9DeLRa1eQToq0Bk6nP/2pVX3
OC/+7AqFJIrT+9mZgVtWlZ76rf25b2bI/CUS0RQvhWYuzf3LLrqNr+e7aJ5/yebIWGUlMS3C550F
Od/1toLDXEToEhEkV2Ty12Ufcp7tvpazGmKkBVqd0EApUgqYDveX3F2cLzxW5iet4VCJaGeQz2Y2
6Whhio2pKS0QjOfq0OVre3dSQo+cXrTUPKQwuqtcf5bHTYftNmFJJW6RWz5MdlszZfY8idpmqhki
qx6Hi5S0Ely4QN14Z/baBPp/Onz3pfgTwV/+jB5eTZ/i6rpznp5aEZLfdnqBfZZpE3Zq0bW5KpB9
qVGfn+86qGIf17IoA0dTe1pzozx6WPdb5aHRsYX93wWXanFc/ZQu0Vuoa9TqUXYbBEud2aSPmSb/
RtYr/alsnFeJjQHTLZgd9YfpLXL8L1ysGjW1vK/skQnuiGBmm4fdqbs83CkmzgpazBPDmC7wasIm
2waxLfoaLmJOKww1GZMYKs2VxtpcG6UqoIdbdMyWPnKHuwxHrPdT7bKzTO/0c1Haup7v52W0+KRX
MTUy2Cc26/Jr1RsIgEPBZ89Hbt782wi8/5y6kcIoBfuRis+UYjpdOIoizm6Lx2Gt/9FoCXMC8nkS
rCEFUtOUAkVUGah+XRtcJAacYQQrHZlm2icsDEawKeyhOQPXIzSQJPGsE5mCVR1URRZZc66gSnhV
MVCz4l7/UALUPRZZvDDba/tbnATFQmC9t2LL5OnyEUV3KZVvV6HySioyaJwVG+UpEb6O8WCe94e7
nCkF5kBWEzG8itF0Ri/aaYrO1ZkOEdfYEseUSK3mg7lfmF5ZDoP6ZsZkU6g7Nk/GzS87FUh02ihS
txGmKDWhNBcTA+TTir6zRDn+KDM4NeQfZWrvQgBwrP7A27tqdZTLJE3bkfluvvob9BWmMRgPdejI
BVw2GaItRTKOGpIQilP22QY1BTEhYODmBzDwuXiQKxKgRlCvFR6Ll7fqtFtG+8lahN3CtLioMzWP
Z9082crV4eb6r7poVSlURA2jrJFfNnTZiR7GzcAEy9plOuFkw/rJrNyOQT3a+JnhaYsic3/+2o90
Vt+TSaX7nNa6NTQyQE2mHtIkEIFgtt20aLEdhLYqCGnTczC/IBkbWXGXyFHWXpcTAsQr8LWBmOIK
zq9aL75MP4oUZ67/Fs80rvjg6A/d52+DsCaJe0qZlHr/B6lynoZJh2JC+jiHgTlQpkELHQSy/0VO
88DMDEVyjjUIyNzqnZInaZZki7Bjzmy+UMbVPpPYUVZqnyIoIXIpnPacEUaDaL42XGHxysPq6MlL
C4yu0m/+XSaXBUnEycB0ZzwEzuFsEhEIkjzexncmHMjRmNMwO6zeH0wEK7m6WkLs9AXmUyFR/UgD
TJVX+wtBq11y/rd/PYhQRDo0rmh35Bq81XrRXsvzXSblM+k7VXaJulq3+Vy0c4Bm2kIGK/G2D7E1
8azG6dMsrs8pP8+VwerVEeWJr9T/toIR3kyCKq9Rsys2SPFALhw9hdKJq5xoZjs2dLpzbf0xUR+e
2r2lqtwnWMQdzhvRz+Rv8qc32GSYP+daCUM0s9esu+lcvwvVekUAMW8Uv6n4bYbL9vbj+Hr9SV9P
JoKOqdHgyeY/4s5UvPV4xgLr1siI3p3RZt93L3GnPywNFQorR6AGh316qH5XutMxNdxyIh7w3+vb
UU+G+brANgDe22yo5nP+1B131oFBVRnYUW6Q0WYnzVxXyMCEENaHX4Hfi1RGXUywnd7Gp2yYE4og
BoEPUWE+t+GpppQQ8qc6xNEq1do5NdYhPLfnE3oFEhzq6+JV7PLGJm1tNp3sM4d5wUbcvu90uO2q
eSIUWewNsW1vzbWQNUky5HrZIy9qtPOWOsb1GBfv9D2felGxqBo902fdTx/25AV3idwTDF14x7SQ
gkl+UzhYSoO6JY8VUIuRxbn9b911Ej7OWPx8HkvPysPi5/YNFCS4FumfxtJIRQTPuaEA+4YiGXYn
3zz8iIFXP0Jkebn++cJoOZRhAkwz11FFXRLbPelzoWHlslgV68Z+uBr3v2txKyaY7UIpCaF8jH1g
hmaUtQtxE2yWo/l3FKUH3buLUHsstV2+rT7yDzBSOcE0DlBEOIUz/O1Oapn+O3dDSDtrEN1ukIOZ
j5aBnt6MxN6GFqMY6LnCgKRjJixQ4jBANKDG9bOMFq2zjBMhBcF0mYbctvrpkLSsLZMADO21YARi
SCFMwQvsUsBWwYz1bXKh0uTijKW90gwHstEXlGMmwiU1IQAmVhvOzBu8Ku3U8+/sTDw4gVudUWEM
EPNhoLNzuAKbsVqlTHwOFm9MftIhMaUdPmOyzTdk0lKa0CY/gjtXzbKForpQYzX07F/hrfBvOriA
VfSDKD4YQ63i/7b5ur5Gd/HL9eH8gUKq6Tgw/ThNbqrPbI3K1F5Ef/XDa0EemYcNVwaIK5w3SuaV
wNisjX7l1TNNS5O6OP5Ecy9tBFBp2pZXy2yQa3k6DEkRjUtrBhINNV4nb6y4bpZZs99LRzn4+7ax
pUWNtyqJujR2priFMelJfph2ttK3OWIwd2d+XDIdbpcJIPYIOQlyCch9SUxbR+ubMxK6IlhU3iIg
wigbRd+Tp8WHhA0nDAnMNYeGROc76wnNXYLJ8h7SxBGojEqSzWIosGLyMZYL0qYsvG4G3iImI5E3
ZoV0SWCHJSdw6z5h77YqsKXWYqUTSjdgQ2/Rct2aBkX4RmQ2+1oX6ePu0pkVH8oazdNW5fwdZ/fI
8+QCNHnMpp3tVaP/v1qxo0icZffVWetQlq+01ulzlXiNybrTDmA4LiVdaMJkSvOr40zm81bOeL4J
FXPdZ3cGSx53zXTfRnkz5aMyp56UTKa4kM1d2zpVYLHe0kVIzPffeDaCakOrzzf+zPYOM1Y1Txwo
ZlnltG03F5eETisSGgItWkIgtqCipWEUFj7nciR9sxys2SC2yClxwWOrdcepmPEz9g02jc1qD4MD
LF0b022wQ/u5oPYHRZm9OjB7YRUmSQMTi1AEafJ5aU7wVAtvIjCGI9v0C7qQeshIsOY0NQUPXCPS
8GaXV7dhGg1EyhmzNYolxVCxue7aqIexQRKiLik1/bhqncYOUhu03WSUYp5KakIkDFIJASy5XoHM
h6fe3AlhS+2FoTRAP4uiWxlVTCWaJ2hrOV1v5mLP5d2YSk1WC+gRp53i5h5/MzYXrdyeZW1UFxyu
4qxFLSw1UIH4pwaKY8sCowOi9bEVRZ3ZsZXJBmJtVC3tOgUsiMIdwEbZVO/q2roeGxczxSDFxTjf
HeLmet9e5pBHqH+R4WpOy+3N/IGKSCYS5wyEVZokzh083Hkumcb31c1dxeiScjLdJcvTnTV52jSz
WsNwoprU20LNIae3JlVWI1lkYVy2eTh2x7WflMvt8q6NzgkEcdZTwRU97nODjEiQKj2GsHQVNarz
lgFTmGOnV9WEKFlHScYH3baTEPcqB9k0d4XAbFyqT1STCe7+qQ1fs6jgyiAeSzNCDtCslLXpbhSN
+fHMDbBE6+CB8v0ETiVUBg/phVpAPcymYhl/qJDOtSbZ1B+n1/Qd4RFqJxcy33Ou8j+FZoUOedRv
cjiiXICecNdrClAzytKrxH4PaQJKB8HIvYnj12CH579bU7QeOQVrfDmK/zCahNuAwYpJP2hnA19C
5VC0JkBmLbLnFacmkBCogDmUrd55ZCBpn0RcwO51Jwo8FS5MK9xq0aKqF9B7UaHE0aWAZeKiYdjG
q4R5ZIIPhO4Hl9F6R88VeidAlwsAivp/tS9suIAFhhBPrBfmY+O4+RSxvuORDk23WPL4a44E9OmH
3NfxXT32+dA14budf4i/OV3qmoptvEiMiXXDK69D+xB0eQkwOA9q4/DZ7sHkFNR2rS/bD5wpALYn
WVb7Ezy4OyXKXViiAFEeCQrtjW4eymf8ojVuyg6IwnXSCUHlI7bmCMomMACr3ZA5Pi8b86Q80fp7
+S0RhBpqp3kTTDgku9+X7RZNyKrtLYKodiMzQOxr6huALracYOxQdGHLbojzsQjqVUK+k7AWHKzJ
onFKcG3likAmwEtW5yb6pOHASD/Lh8KNNZrl0JxRoziIQGb1BTujvxSxoKFAMvtZA06z3CmZEG4p
LUelHr8ZvLaVnDfPBKdCHbYUgOIN7q/obJEocYHAtKIFb1iV0iYyQfc6NMupyd/KMIzCobuoJeU0
wN58k21lknBhYcRnE1i72j3uihQiyS81Q4Ci9ZeM9KSV5fX3ssCEhxuVYysmzFigEJkYT5zWWluS
z7Y/+V+Wv9a0QTE8Ya1TuvFqA0Z5lBOortPiGeny/zDUwg2vyA0vI+sf2L7pSnAtTuC4fxGiC4JL
cchJ5Zj7YrJft2gMw3m3xbqOZK1nGWG4tFH2OYoWm8Zugkwctrk97p+uiQIFEHlhCFaDPoVl4M6K
YaAv+Mbs21VI48qf5IlJPOnMFgCaxlXIu5XxC7iSqKA5ppEvBeIAz36sGIPSoc7MpdL+2ZTejNDT
mzanblMgS5kUEKa0mBRCGsbzSdVk8sp1gUVqc+icsAtl8qc2UqlpCcjTlM6JRay0BTSjfOgPNkAB
fmuKtYdwgNo8+A5usqgmMeEwGUxJ9c3gIskp8jJQ+RrmGYUM57H4i2xa6i1/oe0AaTeWNw6XY9II
VPNQNuloQ2Tpw8xnbUWIc94XUdZHL2xvTx0uwfVlroQYoDtS9AIT2epWmaK7obptJ9tg3Bmu9GbS
4RP4KxtvR+JSPWm0/MxetF+xOa+p3MgEKgXlYoOiY5+UGoy5t/m1a85Gk2YNgdSZoBr8wxJk63fJ
taILIMn+4WXjkJyL9bxYWSFIcIcKrqNl3hChrb5w3cvd2rMY3J61mg5tA67lkopUPypVPDXvHQZF
i63duBvnXLRdGm+p++4Jt4eKkohPcrKo4SiFgG6ic5TQ8d+p2CB4le9jzjR0hZ7cNnfp2DhNnDF/
3jxMKNo1i1X97kltcDufFbZxrp7PEszCaM4/1Ut+4PF5F7QNVokOmwSF2MwIf2DvrDi8D4ShYxTo
5YitmfNNmwocE3mIMb75VprXLen3TY8qQ57huzZrdHSJCKq4wB2Xfm5k+eSQ5LcyvPv84TFnfANO
JP7fRXDcnvZJj4YGCPrmgpdD2gTRU3ThaZUhytNWlHaUIIWHTJxvLlSblK4y012NvTl1qlHjmCk6
31Io4gl5YJARvMl53r5utbI11bkr6lb9BoK848pXGx5nHTsF2ScOp9pXYyXrE+RsEgXEPjVA47m0
WszbNqUiCtiRejbHbhCRFIQ32zc1u7EvuW1nFVisdasyMieDuHglVNGYCHW54uO5C+aw4WSGx9vE
O8mcsHBSDht6um/nr5hjhmfylVwvGNCDPbQ5eTB+9QiTojNvvgOEkGZgFVc+lKuEHWe21Og8DQV5
rLvQisCLWeaWY1CZ0fYebmDkdrooHJVCNKb9EP1jGI13r/ro8NQ1tSD6w7uC0WoyVMxshW5+LslO
Qd1dmqaSJArK8Y1SZO6R3q9c9dTM8oFuMl8lab5NFjajq3xqy0YWBFWRA7ZSCd5FAbFx4vc0fuUZ
4fuScWe3iHNiYKa4c9Pa0+wfRt9nNQJgJY5oXuAEVtM1Rws0Oe5bS9L6xrRTLicRnoXPRYu87huI
kfZHuLEZTI2SJskeheOWRe2xuaBfht6M0rpVPqBeSmMaeKGf+mXzBsDWcxLJHxt995u1bPvFY+Ff
/jl6yb4rI5cx+86+8Zhqz7L12YdLa4eUnydP1+fzd2kUv0ffpRc7adFOP+cmHJ7a0691qzpc/LyX
kfjZLNW6UMb6CJNjOaZMgvAjk9z9yAhQkcApgA7U7WND5MZPXSUKk2AHqsPzB0/BycqQxRSUyfBE
jbpnKbRnM5n4l3wTsyIjOOv4IdM+Vg681Frlqp6tXLHYLWcUQ+m3bPLnZmWy65zXE3rnM9nW36x2
HBzS9H5xX1uF2tRh9bqZEYqpUQ2TAsZWJCrwwqyHy/W9WCngz5YV3Sls/pWXp7/jrPiyoxRlQaWV
4z0SS6nYusVYCBdWaq7aOdHmOA7jYxd7v79+WE+7i+vdbna3PdxPS7zQ02HeWQJTA4f4cRu3TWiY
lFt9AwKCpCEhkuas3Nob0xO314hFWZOUAv8CmeZrSlkTGg52rhYbhDQUwyZrYpuJv15pEpxNXgmc
kjnzTEfrFi9y0hJcDVO6QGNpn0FI2hhu2wlAfujaeuJzzl20mPPZ9CgGUgOBjHsF7uGojMTEF/PP
eBz3bFKfXep5czrKv7uI9r6q5bjwsfzNfkJCAHlRk+j6WEGsZwHDhYOyDvchoJW2etMs1AxB/srB
woT1SBw8QU9DERT4otNo0VDaKYTRiDNBwejWaCggl5tc4/BMdVQ8o44tLvIQW8nflRwlTwSerqId
8JCTw7/UvRx2dz0ULa00uHc+ZKylXqZl41t4ntMcqgnE0WLuoAK8b9/1xG/lqhpMYQK6XERyWlf4
rOIQCQgolD0HClBhcHwhfKZxMqjxa/oLlJwGpNa92buct3KNcmUg7KjYCjzWTaeqnOu59Kdo855Z
VvXp+2xQ/rf/Kr/NPo889evhnszG/LH/0zfFSluo9gD1TuMcJemvCOn7r/7HpGcUQIQkFEAjJ1c2
dDR92X6rI8D7op5EQUohM4nvLQzVgu3I7b68lyVHNYWPENAJOUlguNBQMHfJvVIukD+cBuVQdDaI
0j0JGZTc5asYGl9Of6o4vvgKGQn9L4hI7KvidbmeVN82DvXL1KAaq1qr93UbBfTXOKjKx/UNXj13
Fb4iSRvhW+C1HqPCz+2fumD7HzOY+xLOosJlyTc9+qVW7tLa5dtzw7i0uBaN1gtD45He1DOmo3gf
SmGePZChXB5k7q1cqtwCwbtwRCaU6gI8Lfb7At6QXFgMCn+TbvXXvza92WAxqP16L4fjLKE9MA/V
1ZlRNTf2VKjiyFnB9zdi1n99PlJL17bUsxkM59oGUflzN/1HT2KOC/clHq4MrprrSoNYW11lzAh0
oUCDPu4Pf5mpWjfwAaSQmGO+x8/Ld2WqrHf1EyUb6eqLg7IXZK42Bc2w+QgrnzecjqSfUkYULckn
x5LBN+qFQBDx8KYfbyn93ThyBQaCPDO97ZmhGLJCqaiN5tb6Bt/ubPzTx0iLpaPu/BkRreH8HSn/
m/t1md1/qaYrbBm7/KrPi8FkoAHKylUvsbKRCxU+rUUgUnEfmg2dpbrHwsAktTkDSdETuofnU7ff
u+BgyPeQvGmZLBoyTY/QgCrFe9v8pC/X92ggS3YVQiDuAHG2j80QCWBT3ShzmrH0I0McBAaWttND
92FtnK1MqrJKnEJBJ5bJTKIIka4r5IE2sNXG0lBzoNxiKQLsduYC0jFgO+1eHQ01h9I4IWJlYQXE
95cwcJWhQPTXzCxYOROV6Oq6sotQ6KTVNtJes5PSYwqpMIc2mJg83eUeE8IUsqyVP5dXlC6ssZ2c
icv0H6AIRwyyHVMZXscRKzxr/lG9pcPvJjISEVlZLdMaCKw4MFsarKrvrvTintnckqtLoE+qkwOd
YUVnkKnhQ8Z5CudOCQheuiWcgdHLRXOf/DGLfRkxkrLLo21qrjMFKBXIasjeoAUuJ3gECLFcqYom
jkndUAij4zQOD5ihSzMzPgQL6Vb9VO5UQtZqIi1y1wMQwcdZk5AS/S43AOQ0cBWn3096+baj7ajQ
K/SyAfUJLNVZAn8BJsZoXJCBOZwnFENZpcWkxSqxWiBHabL3Zhvtq4HoGZ7p/AOF5Ve9c/c4Ml7Z
0+38dOaPp78BsxLO0GMD8GE5cj7v64e9JmWlBUmAguKcAEFDBeJA91tX/lnBihBveA4YBQIcIEBx
4gXgsBoXze9N/2VW8ekVu+YT5/fJVOcPqapsVsliL9XCsgMz3hALQKdEd/smDWeo/+wBJnn7nY4K
g0Cw5l44y35v/nWbF49OuVZe0QT7Y7qJTUKtHPa+CdUCf8E3C4jLppGi6ghnndgt2FsPYxcD+g5e
xd4dn56ij3N3/yIuuc8Gh4EFV/01WOa27qYjJo6FyX3tuodu9GQvlj8FZLcSi/RfghO+B7qoimLC
0aJpoDOUQMAmsw7hmNwdC5p4kmO9nS3SFfwWEuQq6LH9Vj+ahCzPwcxe80N4MGRXzAYWOnyYAj+O
X/bDy6faaXGIJzX9mv+6BKBUFpS0YsDHrBzHaOWjrxo8JOPGajBmTcrugc6cMybOTCsPpVXbVeSg
jk3uaMTYSR/AYN7KeQWOlVEBLMOuofAT6g6GhKDoCoKoIhmQsKL+3kAnYCh4DvwKzwxOf9UUZCnD
Mo2HAUPIO7C6rHBIbljHG+qndM46XG+4HjyOKfrPXrvmpwE5iuW3/KZXGBSwLp3oVwBCJH4y30uA
w10l0a4Ac7MMGiOMBysjB/I5YV9pMyq1DqAHEkLLBmmHVWaH41GjMidlrq+xV6JDoZI8lN06oxHo
ndaPCra/ZtDWHnMt3elACCVIpVM1cHVyxcScFHfsxz2E6kMNM+onJuEqGD1jQ22GeYkx3Yfx3CZ5
OI0ojxBFK2giFdILCEGwJdFXfYaMgLNNqEy1JkBc8Db4SPuUE24hA8lRNKTdZ9ThybGXk8Z+K51t
0SFWMNUIVUB0p9AnzdWOonBmDlG+uVP+pB1BB95a1BOjofzcIm9whaFvW/Gs5XPVcLXd7QstZU9H
n1bgAK1rbJBB87hIcniqUVJj7Qp01hobkHKuoUJ81ryiEmexEuZWfJVWEN6pNDIrtYR0qNe5fpRR
IomhLPTD2NHqu7gFqOPKo4ssNBjU6NeFS7yATYE1UcSrFJtV1JunXdu7+8p4FHu5I6WpwESkCEct
rJqvb6aNaCuCwAAjzRG99sfU+nx8f+x2Vj7yo+sIRawUtDyOXygJfCzoaSpAu975nfI/X2tpcktW
Z5jPphjjZ1n3zdsxzvCoMssM4f4vWRA/FgTr4DklziYn5+cJUKvUlEec8VIY5//WLNpLnIjO8fIU
IdhiVlhl7ipCLLnbjaVeylJjSwinaPS82mBdurwyFUbaIttUMTmI88I8Lv4YeBriyFAHLDPgkGfR
Iw7FzfXZPzxh7qvyd+ja8NBTz3woXiBJgrjH+/DqhYE4JBuE/TYSMwslRHGHPxQeJLjZ321cXiDY
WTvWat/QbxlRYP71jeAT85+a1Yo6sYbYhLR0bpbkKkRH2tvwY4V7NjaiGyGt3ZiBeIIRmw87ybcs
AyvQnE+MQWJQl++rVGqqviMqTkokmABOy2RD7c42M2MwfLUKiLPUGaWJrp7/dlBXSwfY8tIfFJ7y
/4r/THF8TN/Lyqd8Fu7yF8Nf0m5+CV67+FkcsqUhCnLlbuBYTQFB35Ohuv9Rbxl7/ZB8zYHXuaLg
BxI3jwA+lP/sXmmv9PYjBJTtXfS3GuwGuM1fIXQgg/trbKPZl73DH+YSgoswaJHV45/Z32ZPqTI8
stfjL2BHKieYVRMKmIjOYN7bUroAkUNKYGkIZUQOoUyMC7KmhlrXGNrXXkJoQnz5Ov3F3oXhRzzv
6fn6vv2ef6Wjw09EMwii/P+e5gdoK6v0WieBUNU9d1U4WuXO6cfZpG/Zs1JiRVsIkoDucsGTINCy
CPRYAYOsXei3/y4/zh6uj3oVJh0qyi/L991g0mWsOVmPWdeTKVwvFe1Ht+GdD5ttu9Czrrwl6x2e
g6fplDvHlxsHvNQT9Ag8qrjg4nYXov/HU4rI7DYuaGL6qH0skcDxuYYyy6FgIEQHD5tMBwXTQrk1
PTaFvryT/XectFGjJCmxMarTpvhIkCwMDiG/TWFh90MM6NNQ1zg6ZAR5qD4O3k+UJxK3TbgBUb44
/UBqO0S4YVcoPLH4EkkgmY3a5IvsEzE8j6EN2nZZ380L1ihadpsLk8+I4SaVFlcp07tSbSs37bgL
DN9ND5WRpszZQ0LusVknubhzyt9ds4dj2iZCagbLFjc3f9enRJPS1borUZE5tsrX1pZUqgQjttnb
82n7crgrLe9FiC6R8vESB9RMuanJpYFbKCV2Ad0XF9b5QAacg4hOBMiiWHU2hNx++5aNAXzc4/lD
xAosR4OYM5zidkjxKzjAteYGmQyDZmVGDBTXn9pDyeTQKmet6zI81ppawGc6lfWoThN3UWLHP7NH
rNLZ+qYXIVXWRHijIxixyv2qAQbkAbfSuQ2K6jqhQNng5n2h+2UWrHzKorjVGf1OAaeSa3qVz7Uu
XGzPXiAZ2h1aLKxYWXoU6n8m7Kiok7V2B7EXQxkiJJUYYyWqcmJ6KVeQrg4ZggMVqggwRBfXq1lW
gZghfxMaG8jmvgE0AGsw1pTDNeEHVUUdlZ5t2FsICTDPW1UUh+Q3e5qTPMOJXpgi1MInII3JemDT
QGcvsiEk+wEWGiqHKyKi2t6Mt3SKECJAl0UX9vw3HNIK1Itg0pB5uqfB9n35Putae+Ij0Il1nPta
dN3YaJC+2FDXoNJl6aYv2U/5MYhmZb3NcwhGpYi2t67tWETZtLtWA3QKl0ASjKmijbnYMFh2lzVz
k8QDL3VbUtpO/sfVeSwnzoVp+IpUhbK0bZucc9ioAIMiyvnq5zn8U7OYKjeNwYCQTvjCG6iaURgI
gyklM2pnpvzbF7Bq/7e3nLAjRv9ojYiZwoUkd9JE6sDFZtb032RCYf2gEsQXpjwG6OZY3bqj9CCN
ojvULbObea5e+b640YJUTiJxjzejEjqjd/Xn/hz77Vk3hJh3CO/W9rOKD6y0xpuEjjgRFhijn8vO
JOdrJndpTb6OU3BwtV4i1OVTOSlXiTTf/yVs5Q7XlBWU7vXGu6B7sAwn9sjEcLW7O29OJbFwwK7B
qnWPD/R56SNzNXiCZJhFWWE1o8jDaGF3ZWgZ4uowXgEwVnfvT3pykjmtVKGYeAPKAtWdxY5nWWh4
K9ZDXse7kWVxLu711J03q3wTXIV1pHkxN9FrQNvXQ6wATb/fiPosnUkUm9iXsn/lK8eyj2iSP5A2
wTEjKWDbgsw1yebqBoTdsToXc2Pl4W5LRPUnHXTW9B1Wt0ApDtIhORsrG9+cf2hHLpNz8kjOGg9k
c/2KzTXWvIMHCmLLwdybpUt3764xd1h728Hc535zlqbNo5nj4q3jL/+Zmwt5iib9KpvjHbQDnQ/z
5WFf0St5ORQmIUitcSbehGtpWp053lcw5qOlRTKJLvlTu0EmgGuAhjxBmi52Sxy5O4IvUD442aEE
zYkM/0mEoBd7gl7IzF0Vb1y8980Mhyc80a1btED1ctnMui3Wehc8cvF8x0F+6i2KWX/VdtkjWgbH
Zo4idHcObmjGX5uHtHFW8bE40+RD1HFu7JSVt6ClyMUhsnvaT4K94pSdujcujSc8LYkI8Uw+RYta
WFuaCLhFF+MoqmzFzD2hMnqSL4w/QkbIhFx7NgaWGqo38lN+thcOFRAidUqA/jQrZDj9iALRm/9R
D+6DKJdQlhBYpUNGlvFLMOSA50URCiFeEjyu8JU4uMUbhiYSxo70rOhT0fwHgkNPCfAiuk94NyLG
9P3xGjb0H1zNQI+ndNabfx8aOqADoqHHXkBtDt07IlYRVY8MSq60T/ARqJGVYWL/SAgkDkb8ENgV
aOhSV4UNC6bUxbZipIYjePqfzxCvpwBdO7pbKLeYP84LOQN6sGwzpOSkQn+YjxFlkdADkaXxZv/6
Dxfc5zV58E07lin4oBfjxoWGOACOldgZ5R7fpMIzNFKBjcf0wKcdgztU9htgXFOJEIqQCpU95CMZ
G0r0i78FdXb6VCkV6WEIpnWwRcChtLkWP6Ry2dt58UlkbwT/DYEokbDOygE9C6jQP+LHuhFZHWeJ
XKK8UhHmZPPDky1sG6BHiDFRtwCbgkagsIH8xwnjSwLPR0qDM+QzXBgh5OD5v3n/l+FR4tJiEtkg
Z4ALiWY7PBjmKfQXwl4uKnGseiWszs7GDitqQLd4Jy26GfXmabgC7DalsT7JIH8J+1WqdRh7UcYl
zYExBbCL0YNElshvb8WN/cdlwZZFrZ07eBLT4WHpw22DR0A8AkfCApXWNvtDeyALYPkh7LHebK+s
pNWJDVN5k6EnJwawaUMZFm7yFJqtG62VW3uxttGiHCHbeLOWMvPPWkYLZabNkKU8YQSPnuKpgncV
7vIDEs4bmYCRriRl+2alL+IrOU65qQ/JznlTGpcuBFfihwDt77s6EwOu4QuSBJMub8Sr0HwYKafy
APDtXp3ClbtjOkH5ZeemoMsqS6zB0ROwIXLIDyE46zIhBHkQ4Qa7ETEYogxU1lh9v5socRBLOeuv
WIL7IXkSdvWI8MJAJK4gROJ1bFv8cHrIsoiFybJCQSAQgYvAj1CFZpqDF2cZ4xBcKipkZ3RJLZrV
DNYIDRiqi78e3Uv6xViEM9Jh03wbLxTX2AvY5IlfCFvYxIliCGEJ1Agpia+olVC+o3TCieE0ef4v
0E8CJL5AcL2lB0XQhUU1mcD6oq/7p3V0jqRJCckr7XiZzfiXxJeWV0gsDeTC/ocRadPAv57QyCJO
RrauFiUe4jYyUhqwJLbQK2bBH7CDH3XEJ5FNgsIHqUWNxbaBZ4wSY1SWlJYFTccld0Xnmf5LMRr0
67YaU4JMohnaeEhSN5ho8+bluMmxdRqaGTKrEJ2G1gCqBJ1VPJ7QkBqb+aTpJyi50HhrC+wffuTL
4O0AESJ1LYkih6k1IdSn7MQOzxkigKfnxhFT90bHz8pHAWwU3tcZ0gGildeirkqqDSDhrYqBTvxF
HsbavWUPJluJD4wPonfjnRBBUHBXL5xEYyztizdOXV/GCm0QdiEIcerzwlbA+BdbQQ8y9W5fmDPx
hnCN6+O8GSE5PEHiHsZbWfxyiQoieQoArA6oOFLGBqmLKm44bYqRbI/Tkt7mkKCBlzPvCCJ2kPmo
UeVXIQlQrilH7hF3gPUwgOOQbpQTn0EgRewsGmScAmYoX4FQl0FPMEsQJF14jP8BjlZ3wjCGNzEK
2YZeix4+iQKTiXiM60hOyZFqaGIuyTzrP5rxNAcFkPSP70T4QkRCAkR6wcvhibKP7xjc9rf2K44S
kgrQb3CH3/Q4w5f9n/0Ab0DrsriVeyqb3pO8wgx/vIs5ocjmPQHnEWpFV9LJby9EIXEkCCKqzmC3
U2Q+VHdhid3dJXiYPyVdwHaPGj3ldZqJX9IGOMMKXYJjssWBctlOSxYQjpSTAiCHRI7BwfyH60Eb
RsT+NNOeBF/Ql7bSWn4K+/GMbTxdVO/Pqabfp2JGbe7dVbrQZu7OXmenz0nZopi9b7aDG+FGKSIS
94yfCpRA9oodQdOfWLSvnzNbhnSwD8n885Dmgi3pLZSl++73wUJ05HgxQ4WlZmnc+rWyDB+DnXFk
+5Pm+ZPGHBs+ErHENijHEvVc2ouzdXfFibghjY4GdTqV+rUd3wwkATEFQKtSGyFRfiFLcXEnmwee
ui0688OehMyR3VP7DSzvM0bdqdwFiV2SkdN6Toxw832o66SjlSv1UI8dgExeYVLak7NVqXvhalDY
n72q7bzGqcaZV4EO6Dpii7Ip93rjIELuxN4ITzeAqa2bz/rAI+v1/Y5P1xgLiaNYoyaMNkla6rte
vKJV3H0Q62ivBJOsSlCNCdg5mwHm3ZF4WE3LS1hX/SxmmsRV61Of/UAQSwNrWge4/1YuS19cgqTR
I3nYNqm2IyqMImOXBq2xy5rfT1Z5IxsXZ9q/IKVll9Vj4NnGTqKUEsVmtfn+ppYqrpMDA5qizMJa
+ENTCsNFG1uQTK3G2zYGCAa72uQfs0CZexL1abANmgS529ZfJlUDCtsl+9EDM55ZMOrlD9uwnj+i
pG9nhTMIMBl1w207UKn/RnUyiS29GXdVwharAbTG/W2rfAoXbwiMv7owRHQsywHRypk6rB2L2oH4
yHKq+rmz6dUIyVFYmo5lviO787eBuFGarOWIgocl98aiaIv59znDMXCfaIvx9/tIeWaONSum455W
MOo6dS6bwY7tA5dIbfPfd85QUZJzbZlX/kwTX7FI84rKAq2ZxG7MZdIdxXbM+ItspranZPL0+0oz
NkdWMNCXRdmhq6AlzqjyB8aoM4ArfU8lOpo0Kmxaa04uk670C60t0KTTKg9SmHQzU/btRIrDVZBY
yii1bXvVJZ2Q+ibOtHQXVrWOgJXeWd1GdjAZ+wRhtTUdum1GY57dRC52skym7yU16iktWtG6/Mqk
T0Mew4CvW82cyHKDp5qhkbk7mdRPMt99frQKA+OoxCkO1azV5/tsFrGqimfLwEJCHJRcbzeDVaLG
1BgUs15bWhtNGgTqP2kjY7GHfcX35vurWQPdMru+ZWQ4oP/6eGZnoLY7udkVodXPa7uD4OGa57qO
DRRieej7OBB7cM0amaANJk5XqghVzEFJMk5Rzo6NeWj22q8Ac+Fkjq3PvJIvpXGrAWVaNBoMl9Jb
W/wkom5M0X3kv6SAy05hPU7lH08W5YnPMMEdxXHBu7NHqJJLvSGfxxjDB/yNHqMI0YYUGOgdKPQj
+oe3B20VG+NQHv9WFEIKNo5SI7PE/8uH+2WyL8rEqC6ObJj7KetPvhgYKz/8G8BTUfxTa3KNiH+V
9KZMW2VSxAvrs8Zur7Y3jr7QPy/XfDQqBdgMd6FRya6qCDuYldKNHO9WgUAI0rNU/bX2NWMXiukV
+JSeFJXqTvG2cksgBTV2Bxe/bo2oviG1pw2QajBbOAYbmR6bInMYxzD67HHX0ImhLi+DqArZCT4O
iu8wFzysmWxUnCV1DAFLA+fnTer+116VD1ysLRQY6HG2COcFLG+DYTVY597drVnMFfY42LQ6Kuu1
DEQwIiUlufHLJ5YopB+gvWgsNKBCTIptndcRYgKTDtllgfTkM1NbpPpLUt8x2UISUMHqKYSjfaUf
XIWuaCUEBhAF6GHfreKay7Uo3K3JOQughKnJOpfWTvm0P0e/PH2SvdMdSlCs5CuB/PehZu2rSyPG
ZeBig+oNGwROm/LEqJLqVZmQ0tBxzYiWXb5I6B6oIUYOAbLi/KTmOm03iYkUR6yN3KIY6gpWU8WY
UiMUFMefdvJVRb2DEbFUvbup73Ak/6cW4VwJ2KJIIz39JKFuYlekOlQx0knc45SMa+fU61ByFNDB
FrPWpSoRZQLYn6b60g3m6gCck/sHeFZo7xUAWeOPDYsSIklFM1RFuUNqxj79yiy9W1z1TwdwlN5R
n5zQ9I3QbgHsije9iQTJXMGLpFxaNOC6RaBPyxAWIR2FMN1lxDEqsmmkYPKwqqeYbBMI1e3cTVDY
mdvJuo9ulXXBBM9pyXa4kEULIqaetfm6yFeyuZb6xQDfTg1733UNAcia+PihqCejRBtyoaQrFT8d
fxg0xLcbkgVK+BSDZWnkfOaduXe0uSah9XnuaUNiDKZa09bbNe/CmOMZVWTPDyIBNhcai6ZPiKPk
Xm1VqB8jqlUQpnQsPNoT5UNaQXE5IaJUBtOUdFVF9F5b2OYudaYW8YENxjAjo8/dldYdVfOvaR56
Pw8V6ouk1xENhYQhQ8EyLChm+q8YGdABiFo5ie1JptKF+pD3VvnGczeNNc+1t6meKu3gWHPX2gD4
892pmcwGFV5LiByOO28bD85afkqztWfQsSQSAqRebItsbmSLrl0mBoK6Fy+66w36OgB9Q+1amztN
XlsFGmpT2Xriv6AXWzOdfsJNbMzUYqWYp7R5DrwT+78eHBx1j9xdhrCROvcqJEXXWrSyIWFFCBMF
3s1IR0U4VvWlFcw9qDfpiK4u0t1Gd9PCfUsqgrNCqT3VbqPLJ1m6BdbalQju54R3Zb3NqndYrkp/
lVD7rpGe+Kx9gmIJzWhyBTEBHRdALWFs5iF3Zh0Ve++CopKse4ttrjHHh0mxh5DOUmsWaZMkGKse
pfrfrP5NMEPqhNbxgKQpxFns5JQ7PVh4wQIxcig7XYOQpSj9XLBrl81Z2UArwrGSvpY/AkFfNifX
nRn+r1JdW+XelqtOmavQC6w5J7G26BG7m6T8+9jzzJ8F6P+5c7mYfgZrWd9Vyaun5oTsfA52Il4b
/hRv6izeuPYqZhDmk0E3baVRGK9k5Y92ZZpuE/scU57L5K2KIoe9UpJhrSIrenUGswCOPk4W9VjS
Foq2xefm09+89myGZLYsVjVbRvPZK9GEfi6lSG8uw0AUymDstgYsb/XEilpZjEf1kGgHVi3Fm/r1
uvD+8IUd+AvfWSf6zksw55028cKzDngNdbhI6jhCuSA2Z2q3wG5WzvYpHXOXFuCgvubIPtpbQ76E
GtZMsCSmTTDVBVwKg7cJRjgMCz/eVc2UbpwjDj3B+wz/piY6JxJ6jDPXnX5I0gM6dnoLeAWNCst7
GkAsGhSmVlX4sKIHS4IKqVujzAECmTlb0cPtZHZfr/lVOdENFlN48LHQINyvXT3v8fEnVjIaSLug
xAzzX8KAlealytHcjampTrn8BBnYpZVExSLdDBEq+iuQIVJZ5+cFZNd6i/Zqxzqbog7Uz6tyZOpT
1jWr3Q6wwSQVbyqqPc0A4Cgh/3ZQQkoHiy3LKMSkN410o9YoCCrhOMqFxBNFQwPnSnFffpfAq0uI
zXHf0dmHSeW8EnwwFA9DlSnHbbHOe/sBfKzSBXNBvU6sHcBjAiK7KqSDBLNZCcJ/04qWe5RsnbID
K7FXaVp/oo0incLoWTdA0WLwkLDaJRqwmFsDJKLLzz89UH9LWrp+/Oz1eyZfCheYCmhsLIGptNxK
IcEKgaP/rfEYHSCJOTXQvJy1rvaWIKzb+cFWF7mzTLtVaF7lCuu4eQ9+saG7SOpAimbfvfwgOcfE
36bRLmVXlrS7otMAowQjoqdcp8FlXR3vlEJPyuNNZxxL7YYq8j/tmmjFb6QKjHTaL6zuIIOXKw6q
+zCyzSCax/oahVqiumWenHN1UhtLYjJ1sArVa9qhXBn8G1Cw/ZjzSEWgYiYPFrHxLvV14Y9lCQge
FPGWQOUDvqOtX/1gZ1b7DqSH6lLicY8GjaKoGbOkaeVikI30+BilhyA75N3eyToUss5hcQysW2Js
VP/gOeT/7K/elHSyyk8fZdnakybaSNbWtlh7D0m9rctNbm57j3qyEAg9EWwyJptsanSrsjlW6RLh
YdvYlqmAQUiT8Fj0eIYAoEe+LgLXkiLootrqsKcEWgK1z8t3Wuw00eApdpAzmmYbAj4KRgHALA2r
PUJTU6MkQwfNYke3YYj5GsR/Pjj5/dQTz9wq0jRSJ3n1DiqQqCBquupOJSms7hE95lZ9mxoK8cwR
VRNCKTpZNpC14hAoqzDbecRdcnCFSom0diIjfTpV4rMPrj6icYheRWXZcNsYulRPVWptZYPG7txB
P98HcXf+mBsPVzv/HrVzumCWA08KYzedZnunokVIFybGQENtEJiyPlRTblI3CmyUjrVr1R/qwZP0
jT316RKoN9o5lXdqeKgADGo25Uxq790F0kGdnEtMreul124UBMI/+LlQl7LQHGeY7DoX48wT1oi+
MsH0vVOxW1soDGlrBBUVwipIEny4HX3OHpSpV8ec681I16ZRNReNYQpEOC/SwO/wrwPlV5AcjZSO
Cz5nylbt8jOYmZ3Y1NZ+NA4RtVc2cX0JE1Tzz156wZ0x7vaAgRvoNMVFMh4eAatkPbL8r8+ubF9m
e67hyfQEfBJ2qt5KsxfA1/L2lHZ/pS7ip3XsHqVoW+f72oe+RpHUMDZNsGm6cSoBaFsbzAyy4AIm
4aD2h2UNoQX/FEvad+WtpIDedQdYu5p7sdWTZxD5Vc+u/NPc9cA4d+FJYYUoDBnnijdDOlRQFYhW
cjMy23mLaWu5yYqV1mP0uvZBVGOIrlHtOCfKMKtWhT8N7VUOGqJrb5G19q2Rq9wTOuaZikLN1TcP
aJ8P6ntAiYxZ1sQdFbhtYE6rzxv/1Kh/GeamQPAiU+cYEXvIE2djByfxodOOlHjdSxcZTBGmASak
G0LRXIIWTAHPvemoB5S31NlaxZ/pHFWsn2nr0LBlGZOBWGnJ3g6vGcGNdc0ROCjuWXeN3acLLzCB
hKTj8fGRWdFpQ8RvZTBB91tiVsU5RK4y/SnYwQhRfrp0R+UsppoT09nCj6vu/sx8L9M99Oxbhkc0
YarTz3SC5F67G6LQxxLW4xpcNysW2MhbVTQO4oRA7o0dWhadVBfeqnnSnF3jz/EioXBIw76rHx6B
nZSsQ29p6jDSPjfdfoTKMm0QeJopqVCPliVgHGMpwJb9ZFvYHP/a9iiDgq+vjXYsC/4UMKqRD8lT
EZBYrQEi/Bt3C9uZZ8FqECAkxU6CyBGgtpldCf1KmHbu1A7XKNHb5jJ3b6n6iLxFiNIQ6VO4i9xV
9Tln+oHIIUJBnQVIoyxTo26TMEMrgVoXGz6oBs171dSCqXuJjQZlCdMi4Fr6JHigioXOJTRWN58G
LvZ4ExUlfxY+lHTbVT8YOtUEzhil/1heeazYeOXB7m7dY1HdDILtnh7pB9UN+B9pBXMGrVS2IEr1
nXLLqqckPQJlJ7bU3Bgn1kbq9568R9od+xFHnoADlqRRblOMuutkz+ExRABXOVTdmg6pjKWXNm8g
AXqnAfw7FVEUJjKHtc/RieXtY3CHwtur9Kg5AIaOQFn7FIVknfY3woSx9nbh7w2SdxDsPvnGqhd9
Oi06KKQdl+pfaUw/xV3TqPSZGnA9qB/xHkH0ogGKqp9UVLQMLMssNioWv8Knf3kJ9Wu0iUQqYv5E
6TQSSh0rtX53iRCfoTPT/6rs9zXUfGZDE7FwQlbS99ireeU8GDxC/FVCYEPXoH+5n/knPqe9TIUB
iBHlcDvcGfIkaka2v9YgAONKYuOoKTjXAUIzCNuTcjctHvI54J5pDkmmeZcG4LHuiTY+WhZsfWEF
VEvb9x5aIB7YVou9fqc7D7ueVTV+cRNVnQ6AtKXD1sS8njYbyvrtNcLrAkRFsMyynRxfSm1iohRg
QHkFSG3OuXgFRk8cKAlpXv1DOMrWOZsHEzcS2kbyhDzRbY8R3YW0mrX9yMCHDrAlhOH+V9RYEfiK
xgMbzweSf/1H1S5Vt6n12cc/feJ7xVFLBqYZORIM5q+nfsYSkUvjvHuTxo3/TKiv7CMJq4dFQR+l
o9XX8H8+eMTIMoXxPTWvn+qgUrCRmyfnzYyQOYWcU77tbG/ktxY113pJsSBlULVD2zsXsT2yoFp1
1O/SOKcXoaOV2pwscqdosEtEBjNUG5wj9rb9dPSDXx5DD9zSXK03rubZo2SgLPQEEURbkZV1BwKq
bXwywPZzcTYuy4xb2ZtBH3sAYtywmcefspmn4qY2gI9aMeJghWc0M1Xz21la16PAGZy6PF1ZOX33
LJqUmYQsiDGvewCjTWBPishngGnT2PepZSfFpdTd98dHETzu1z7pRFo0c4sGrRLQGcaqpJGLidVM
3QbMqFLLtDDM+IYC/sa0QJ5krJPWx1lJVvqUYzYEKx1paQ/BtFDUhSlBHW3NYhoN4mSuZbqyiEtd
HQZJ4e69Hly4Uacz24M93hoWneJKS2fZ/918n2WjRNpb/N33if/36/cJK+9yqiLRSZcVTK9LYsuP
7ZZDImJvYgw6nOV0gHNNZrz9WiNfbLe1QmKQI3GXhk1y+kinTJLjQ1dVQ0fH0rQNKWmncjE4BwUe
IHgugLQ2i4fmhMpVIsqLSQ6WFIkYDmaHdodrdQspNax1khZ0ipXGmrRap40qJCaqPIbKmWRHsyj7
SWym7jikigEJmKyn1amNUjcBQ9wDd+/aci8ZmFxp7T7UAHj1fn3OKsqOqjYJPOeOre8iLZPh4LPw
pdFHWeSk24N237jDIlj4EQIvFHInciK4uz6ucsBhtV9rKsvHJBgy63F/hDg9QMM4Gvv5BIOBtp86
DRvXTXKGPJXT/qd5m41j/FRzbifoX6BkBD0UJSSP/JrKq7P9GHQ1h0k4NuqpVzDBEZx3RgGUbneh
rSmG/LhTZW/sP4twCmZt76yDVTZtFp+NPaumdC+G7ia/ezt7LA/zXbEpV8AWf61JvnWf1b5YY7Y7
Lsftqz4m+3Cdg7Kp+t8UWO8rpXsICQR4vGjjg7j/DVi6q3EFDNL71Z7OXjCxn9LLOJi7+oH+ORyB
cIsc8Lac53NrodPWA5xwqK5Qw1F5fmZPExQNcNEcfCCC6T/uIu2gDoNCFcRWHfwYGl+EqN7IwToV
8MiDwpF16Ff9zjho037SP1T005Jb90LQdu9d7If+gMVAMPbKXtmxPtsrEkakWm/wMqyrgQC/4Htg
rEsPDQtGZj4Vuwe/qSt4r4cB2JWBeIbNyn0hJ0E3QQbL9CKg9NbUE9SVvjSXnwWZZ3z3Dyys+SlY
fRbcsXXq9/8GT5fO36XV/9WzASJ4/6prdHbH0s7YaNd0Tk1jH50Gl+qCwvKIctHDOuS4jlH6mLjD
EJl92EeLdool7ChbgWk9hKvqRMUYsI+gJH0hc7T06OcRL5QL/UKjUflxxt61gZEC1zGcOVNUsI+i
SKDhYZYO47e6Rft6aa3DBeyeoT8uJ8amnhtTailXcxVydJ+lxJnKUXy2uHrmkAre2RwqU5SF0YGW
d/JuMB1scGOci2uZnt2jv3SPnM0N2oe/9KBG7UQalhNlM7gqG21KLYzW3lVf+WPzZyOvpFM/LmfO
RPtVphqfa/HP5lPrs9H8M67Sijji6EzbR/Li39LdWlfcAV7uzb1lYwqQE/QCf2lCowNS78O5Pa92
cHzAP5R4CkAC4zr8ZfBdBLIDsd2PYBGVArchWsTFVjrT+pWRtvUE0LFBEpVWFqMk+VFlKEo/2ZGx
WrxMIUEkn/u5/EC7g+qIe+PCU2pD1rp+oCkE5UbIgMsjtFA4cEbWRyNtBI7BjvUvPzsHA6IFAwkg
wbXfuUuT6+6+pJ1zLV79OdrDdoPRA+XDF++MJJIqtIMFExpKDdEeVgBiwHEXZx8UoNjsC28iG0vo
6BwwL+DW34YvPj1FEfVFOk4JE3uLL3UO3hG9MiG5DL9hWb3IF1HggajzYaLVoCQFoR1KdQ/cCYW6
dBgizsYr6W1Do7AY7uIHRQ5P+uGWOnkRDvlQ/p6uLsIA6BOgysHEsDn1aCxd6d5E6AhC7QREtEv5
ux3EH+wPRvQAmHQ8I07OGcYPTX8Q4Fi9BeBrqZsIvTLBXoKqfw0G/5ApoOLunY1Dv9X2qHl5QAdu
9r1ChIaUnQrdIUqHafJbAipDfvgafvUseBPeFp5RS5FJEowovlDMWuBdjBdYAQvupXEHUX7UH2Qt
6RpsEiDY5qWes2PBCOP8c/FB0qvnBtSncrQfzdiZJffPHQqvaJxDO4DZ/SUZguD3BVhJ/PwRE9+r
O6UApqV7BxZm7qs3QHvIsU9iPftZTuH+HAHqH1mSquNni5QVmgXxHik3QYKvXhDgRQX+TC5cvCDo
gcdtYaq0/6JRstUn3gWkvXNywFN8wTp0gzBl+aMfRg4LYgHQAQhXEBLZCvBPtqLJsoNNVm70BSxg
Jko2q47FkWlEzZUrxvymcYXchZjfXEXOVn3mKrUP+UyhaN/uKZj00wZ1oMGduFIIhsk4ZshnjA8h
ajKJzsXLv/k3lVURFMTR21NVkVbc8KSmCaF8VAHQoEd1i3nCVeZXG0cFa4gc1udFs7B/QC3j///G
OaOLIreHwp0Q/hHaLAKkgbfCviYX+2e8AIsxbbNZ8EQViCZwd2z3GO2mP4PwF2O8YzgrXgnLHWOP
MSjRt0Cj98Gg44fPBqLGgJzzOKvswV65W599gYwM5IbPMiLoqP2hEtYmQrpbO1L3oOa00VhwAJ0M
sPsFooKguvUuD5xvAC0q/D3ni7aa458tkOpHGltATsC7mY/PVsfJkAOtXmjViK/3Qn17XxzZkVra
VNRmBQ9CJjn8bxVoz6xA6L0+6geTktPIcgy56uFvMe1et1MUajfuxJgRopLNbdgOZvUCOBskhDs1
Jnc38nfViW6LO0kPpDOWEJbCtuj+xTeTRrcHQlx/3sKoFfiWaXMCkhPusjuQLf0JRqR7wyy31+ZT
UKWBrOCkceGudxCklc9O5QMUZFJlAKP40l4C0gnBQc9O6hOEnfcXbGy0pzvh+GhfOEHkc5yzfJNu
ql36xxFks35aH9CgPGUr+9IvilUEwkYQePupIKKCB4RJma9pV3I+V9UWDqoAIUdXwDUbqgHsa1xY
Phf+w7y6NTehI7QaLO15vW+OWNCgd831QlBmwvC9ozpYgLU28Cqm0KVBvjNHPH5DVonuLLCmr8ON
OAqOH1Ct/Yw4unRB5uH9DU5QMPgKvaAS5ijox1dAd+wl7R9jUT4Ik5x8je4TMxn1FnBFlHKO9IQr
JpQHsZCyFt1WAEjg3YGC4qyjYsKjM4eqIys0CyNrTv1gZH63aTEv7ZVGPAmNaomu/u0zDvb+TZ/D
ssOOZ7CE9HNkXTauJtIrwpaI/+mqsgmZLoqsGNcw1hn/vAfrK4perMUmUnGsyMny85Iw1rF3bBJs
s+NyThjjoIhIaDAPRniLXwC/UcTktmMFo/ddy79B9QPsWcc/Ov0Bzgo6+D+kMOmMxYF8WWv09aiT
NVQX6E5QThYqrtzhMV5hCfAa4vTcUtGtBZutejcIVEdcdDGBi20zFvOO3Fg+2HPj1O6/ZFjnFE6a
VT/t4Uolu3CH+AUjmwHubeIDyHfIrP0i/zNOJutVs0q2jASBTuM6dzd1wdmeDdjxBdXSOZUQYKNN
g4wBcLsNg1ybKe94kx/aRXswTnCYWgwe/8kws8RnDlDAzPcwghbKsFsF2OHK8+prUVTPOcPJMdzq
j2I8WPLCfgr0LrqizHZgsYTQ0C4Y/tHf9+0GpxyAKNAV5836zA9jiUoBK/aXvMTggl7hvJmsrCjS
Mz9o7+ok2QJDGUDsRqL1M4RTz86jXhJAgkjXATvU3mKqARwt7rwSQgCKHdwJ/oRiDkQa+4dZB0ST
T+ruIFfZpNDx5Wv/gnmr/5hT3lNrBfqWiSLcNPrvPR5CU46vFICj/sJ1OZdwIhxREBUiGmJFvGlD
rtbOJYcHMssbo5wDjQ+ANgw7DS46THeeYZbQ5WBKs3QLbWvIDuxg6GrizcySrSPB0QrhDPshEzXQ
UgAwlg37bEaPlM456jt5M8I13oYDV/3ClKU1TJeXThHdjv84LnDGYLog+0JkQ3uTd2DxrW7RrwRb
+ZndmH+YPbDuVpogJ6MSk40jgQTkKRwb+BLVjisTb0jzzAuQRU4u8FKuCesBkT+lFcgduOqyyX5l
TiEtslYdQPd5f83JeLPhs4wW4Ir9XXP/2swHPJGJxdiYmc/sLtZDELH5ol7w/iFxvPSMkAgp7t7G
fn7p1+E9X3gHQoyxMjSAInxu6vm7c2AxzMYQ3nBYCgRdGpRAO0e26GhcWSZ2zHme5vHwxZYmnMi8
vXrGv4WhqrKphdvwliwR+h/pYgNZs4FjzbP+HKUdSwLhHi9NjiJceoAKetRnKh4zYT72ucV7/pgY
5L9QlBOIDA87LiJ2UD0fKYRDEI8z5aig0AXkEjUUtjH9wQTuXmzapO7mgxeUFpDCIS8TC+H4M1PQ
+EF/5SZozzPlxXQNKnQVGXvGK4D3jSamSrluzcWxHwZtOKEy9k96pGu0b7novP0RIImwckq2DcHb
A40D3pFogN8YS1xafA1BXNlntGp4mMHDwbEUU1Nvqd0jOML2DA0YmsFTegD9IX7thUhCn6JUwOGz
9X/fh4Myz97TfkRP61TBU1LuKRwY+DXxFcIVepe8azgLt82LTYgzw9g+N7du5SO1I9iE5UG6MKVR
TqC2Ce67gaj13QxTLJUB2CB+g2SHgLEiDPFkuMmHbAbrDYx8t+KL8P3lEJXpH76J/eDtA4BEBAWA
SrAuwd+8+iWa59qYDtr2MMlEqsDA57a4EfkhvgAomIGYrCDtfKHnLJ81YFah0Xpqp3wVWZjeDADF
G+/PjjUr2UWbD/GemATcHcAkIo3CCRwx2keDnrI8T44uzdMj21Z4gxL1imBe/g9LZ7adqhKE4Sdi
LSYFbplxRNRocsOKRhFQRERBn/587T472YkRhKaHquqqv/7SqO0mUtsJKP1aFJ6g3MQS8w3PoS/m
+uW33yJwsSUoarUc/phrNIgIIG7TKQDXXxziH9r/hRKREPQtrUjBfYNQghYowUc+JqFiOCXogw1O
4koB0y4CkIjwiiwA3KcQwZGHLeyXF5a2KCsAybhGHsZJ6Ctu1Qi1Bgk9jB5oMiC0HASSPlyTFQKg
pjTQXJzJ9x081rEHhvSylSXJP3uJsHHjFhALLFFbXP/mFRNpqYjn4a4yN1xKj08iAgh5HpAY05ZE
HxgOCLvCG7Hl5ftPWXLx/Njgz7BsssYHreAc6chOPlxDYwLu9j6SwtfLIXUAMwTENCwFGJZgBZk5
zYrhu/+SrUUiBHMInDkvUBDtBFMPbxfQfKCBgPVhQEAeAd+Ha6D5A0nE8CK8SL0mLYC9sQjlOAC/
QU03f0/yZuvvx4yj3IecRoE8gqUFdg5MK1DspJjAHYrIEwBpXqJEzANGCJGYJWyruJG/y3H1/WQz
Jgg4HrPnCgNlUeytTYMPov2rvxvuATblmjDjMaGpufjBfr9+IVy4z5iB5hd1f+BIY+oK+ox1vbzA
W4jcYbd4OygQZtlvYMVi84iPR2xBKMZIbjS4l+hGYUSLooSqJwo8XWcowCYiWKJsX0drzrarnOUJ
ffkp8UweQ3ps2RS9sBGl3SAc/vYRwp9kxZhFom1vX+DoH2Cxm2h6RsifCEu5BrwYp2/1qxwTj2Ga
r0QmQj2pmAPPrUnJ4BMJFfAePUb/ZgHjBz0QbYCvBcQ3dDdchIGDAMfYgl+8/nITUq8aosUnCM88
7kuSA6OIuifZgiQjYYPDP9QAqYDIakwOr0TWLhkFMC9/avdxafIKpUfwmRKM+r/rMiFROsIiAHuw
7yGCXOFeF+kKGBykjQJs/EwrOIPIbGWs4XZCnvHc7Fmtef7L9DWWtZiwZIBTP5ZZ4uiCZ4mZf8I8
ubikZmLBkZ5KNibpN7D/wIKULqgvQniHm5FcJtYl2pL0aGhf0KqkTpBV+0nHpQW8QxYGWcicSXIn
1+NxTegsgM6uOM5TD/b0niq4Uegg4Or6QtlzL7rt+vU4EowkAULUx+l9OXhuOwZalOLF0mH78xZ7
DSbe3NcP1g4OU4Bmm2LZb0gexu1xXyNNqWW4kHZdolG5MhsL66yI8+QU5zPsqZG0vc9uiahQyV6H
9hyr1W12Ji1Io3hW/3ddkI3+Xcf3WTqSvy5kEok6TrSNsWZU70f8cXTY7Yi0Eoxcz722bLfaMl0T
kRCsDv1c+SOLK/2F3IGML+Cc6YHVn+/AdGCxS7ySE63yqXkgBMey2iKrLkcCN+zwjwU9+LHO4dZC
9ADPRyLyO2feDvbGHqGU/5JZLXAIgpqLsIi2fx3ThTEf0msTeq+1BAvFR0ZN2/2W/Jyf6/EEh+ZC
Ct/zalvtqy0pYt2i2SOyrrpPYsBRg0mdiX5EEA9I32IrfIbtXBRaKgB03FxkK6fQOkKHiFekW3Yk
3e6BEgSBaYHbgVzZLkgFpGYCaBrsCQg28atujCUPdD/mgDa3LFgWgrGHCasE+nJyrIwSc9BcisHv
KWFJnvXnNdbxZ1+qCZNNVwJWEN8asAmKrvwyA1lMN5FFDEOjoCXLfo1lu0+nzKZ0gbogB3ePziET
Vjl5JIWxYC6J/sXyYTGJvEgkPmklZF1BDcaljvmHKINMoGzW4++/LXRlZP5QA8bKXDq02dJZ63zD
Q70Snrja1vv8mPZ2s6crDMghyQ7M3LfiXkA+ZIHVhO0jGL68Ci8qdtEvDiXWBHce6B4rjfx0sbTO
I/gCmn5caRMWDUWSeFow7ACni9Yjd/wqh6UqeoVHyt6wnERkT4EsZlUJ2hp86KSffVqefaHmaB1B
JWbc1XLZoYHeupJ1x0ri3B9mBsqtfTiAffNfSHDoYLQs1xkuUNNrxpxF9xoVkTSHVeKr+60gSij+
6MaVyFIxyPRizj8aZKGgz0L0fT5Rb0FMpAdmynOf/mRkuOAbg30L3On6ckzJDZMX2vx+fG6r6DmR
f4ncw1mMogHjOPwaTHSKH3TYGcbuMSUEjr02vY1E6VlgonxVbjnKPQqjBYNx7gla2Ro/yWBs7PLR
A9MXgyVUCKzY9fI8F1bxefnmDfxv7L8vGG/lApXzsV6FfcteFvvZ2llj7K+eOqUnPDc9JWmrjf5H
hHj498CBAXMsJl5nV2OIoSwYqETJQ+3nvgUkY5+Pt+1wUm1ObDqwAMbDSUskb/leXATA2db31df5
67E3fro4neTTdkN14R1s9HgA8F2i5Z47k1A0jtwDHqtzSuaBIJxKNRazC8ZHJwv0QxIL0ee1cGU2
cjsoYwmGaMKRanMK6tHAI4B9D/s9xCECXIwLgCgKCWI7GaZbjEwKb9u0DIATwJ+b7vY7vNPTYVwG
mXcZGX4FIZf51RE6/jWh8OiFL87aGJuPaf/4aWOsA2xWtoePBbb17ee+RsgKl57iEKqCtl9wcpIw
hG/5U8MBoxuvOxRj3Q/1OYCTCWMbL7vwtgoScei0RAEQmkjUJarD81hhmQkGYubdHlLSE3oSuojm
043LHItor/3A10WoTHiSIcAtPPyYuDAjMEDS7DyHCXR6wnqvvtmF3n4YXmaCcKoVoo/YA3FDHKCg
3SnwR/gMh31BFiyP9C1D1okCJkpNlW3wi4xvBzXGXDoQsCIEzdiaK24uf593lAMUPkYqwEu4tz/u
cbzo//ZXVGcGjICjz8T+d2DRZ7+h7aiYAsXWDR4Vti4oc/GaWMPmIXzCguilmosqfAfiA5+aHlwX
lw4Pir/mdHeIqYFJ+VD5mlheRBt2BdxFsqBD5xtnrJhHPFt8+9g6UEG+TTG7tQ07MhhZ2HXdFtB4
8uvpsnfBQ47UQlSTcuKzh1mLYfq3Hj7bQNZB+YO7ksvCRTbnHiliJOh3xNEIPpB2921O3jNtdt5J
h/u+PqrLfnHdDyeiAvZlco1OoT7p5kOYYzAr4+tKwV+EiMBtgVsdrklAHuCZHA2TDXYTkmihRsIY
xizaq71vrU9IjA/VLSzF54fPkDwIFWjkPYgBVKsJYzj8o2SNGNGYiXieM6nwr7NXIRX5ZIpxoWSr
kWggAEH4uFrjGPjKqTbTuhcKdZIMjZsYuxcvmkDxu+3uvGNJtaLYiHgTintCNYR4DvmaqCBLrQCm
FROZPO9e8YX93V76aY8AQiXi/Cg17CaeBSupc19n/wazkQoYltwPrCBgHnCYex0KiIKZUCXA12rX
uFlfguPawJWCAwMKfUnQ1Kl/zLkTMTh9RRv1P0TO/VuOT6xY2HiZmoCQRDcgNNrQxNPiol/GVtIb
TAxy2oho/nMQGsLfeJ2yMJn7BLzE9JIYUWYfZWjYnLOrlHZECQijapv8hwARMbHboWMVPec1ZcZi
wg0tUTXwI1hPOA8hlqDON7GVLnnieSvH94Oyg/b/foDjGWcMJKnUwb784LKEvhw3f7/7CFV+QNWL
TGETXc8pevbCGQV9LkRGuMzZwbLBv/7I+PcrfH2nGBMV25AAJ0B4UKFCh7cUoFGpZf5x6MNNBz81
ExORw2Ox/m4HC1nOZIesVjh8CGH86Id2+fipXF7jEwQ+MBVR4o+fCCEFs4zYtO7uP/jveTWYsGRQ
Dg2eBMK/RANLgieQewEL/sQ0mDa1d9ddqiWxDG74Kz6lpelO9ulwLZJT8i8SQOwNFhZCbgROqMWS
FoDuRPESxB/i0kBBsIp2ePrpFqzWYst2SD2QC/v7mnXB40dFKCC2aKm2I34ND0JCLPu7QTM9x+k3
Ig2pV06r3QVl8vFPCrcv9ABjshki0C1NyNSmeNPOJOyrJfWYiOqaWU2zM7zTqI0oO3DKZc0Wi1WO
0CJ2Pkdw8PzUNlpeRrQLF4lFjPQg4yQ57akreaDDCS9StuV6YNEhCKplGVDwdnSJzr/m1lpQoOAT
CF+p2xojxFEgTh14NenSsJStSfi5sN3ZEjJnrZyJrEEVeheHLwRZKDkGzftEwh1D/lZGdWqxPnQs
qrNnATSHKejpakM3Q0Hkk2aAUejk5FNAUJ95b2g8IdP6eQHVJVImqBwpLA40xaWvxYCt0Iawvg+F
b00yxNDRYZgHG2nGgNAr7YbgC05IUYxL8BmkHSebQBYgTmdBtqjU7/TP/Mupa7hl1d6/1Xk+qT1K
K2E7bdM5oHUoKvDbvuzB8ZSk8/rL+tEW5yMNQ5pZv8rP4yHKUVhrKtXLS+s3m1Bj/jeFxhSGm/UD
QZoqNv0AjBJ+cRSh9HP6gq3/+XIA+nxu9OHuV0QxenXJJdZcYiF90ZzhpItBbhebaofcyEQBKHU1
4LbrwfQ116bmhJC+J03vEyC3F90hcUA7Do7532uSk3kye6wGX/fVY9J8PeAcSZov5BQiuvFEG/JJ
FqUhk3x13tQhuIaxGqUTcyLHaow4irEwUKZ5kB/MbyTUM0SDkciH1uhxXzLRrARcEhFfoh5MU0LC
b1yetzX5QOIoavwybXdUlcdXWa4hy3byNfqV99nLjYV79H6rgtoyHFMU86zPIU70Z2V9XQb6XLm3
JlUC2wM5noRBsEYQe2L7h58YaiTqbOE4FSKGuY0URNqI0Obu35JpwDPof2pcbCQwJywxVAwZjmjz
VraLJWsDxksILhCcQh8AASMEAyG8JGQq7WPi8I1NRZdzBemLtCJ6/WM+MJNJ9mMOn4/GT86mDbeV
6nMxWsG6QziAMYkQHzm1whAWJVhEt1N9oKtEhl/4WSG4JvSKrsYTPxC1Zerv/MPsjR8REMRzif2K
EYtFQE2xT3Un4TatKUL9IYfjJ9WYAB18So8RHKfNQmugKg+0mhUh9BoGmDQjLC8Wygf+goWRTdXv
bJ0xKMNvC4QGMaSDqH/coITwRK/pts+DU6ERMAcLCEtyaiUfbMfM/EaHWgkDz/nt7kkEilEHpkC8
qlwzOWbSjFFvd+WBa0+pnJTD1ybV/mVNfeyfq7AsbyLq9d70O0Q7UqcfM2mCcpofuD93w16mDcNv
NGFHvgiyiDjac0yRrYPhaYkcK7PnSFpn7J4XyuI9yybynGzPEST21KaYpSvRfEFtj53FxfhLhNYI
rKNZiZrK4idi9rQ0P4+bruqN+Vdv0r+CsjXs47E4iC9AmJLZ1I8CwsAWAXHDTxQyGthI6FwwCdji
2BBMKHokO9DiP4xIthEw98u1jVMPRoKPuEJipX8KqoZSl1zNsFkv8Pm/OkSoUPaDBN79+PFtrLFS
H3shG7+q42v/JCqzBYppEr532iOStTnesJUBc6uiukcNKcMUtBbzTdsJm7MDR2PtmqXQmoLChVFY
M/KM+TDKIeaw5dhckcs7Y7qjclBjbCJbu9ooM3UFiEtfnY7KAkCPP3Qv62YH6IMh5TmqcDBjhZsr
4E6I2KRBRhQbknTXFM2OsgU3vB/uoAbAg3zT4fSwQNhgeWDA3vXPxgBwBgnjzFP4NTeDjXpAQRLz
YL3wJh5vrAdsCJIlPluUx0Ib39cCycR9lkhGHYFcTtoR1jqArkiZVRsNVNMwujI3m815B155Uo/1
P3beM8zrMgBbOB3us7iHmeRowp4ZX1bZ3/N3gP2Bgw3BrlaP77TG/33Hx3Qi8AJBQLd+SV3jtdDR
69pg9C5rAPPSnXwIJVf2vJ1ZftgJFIRTH15klrb2nT2Bbney/aAG5x/UV/DvmJTyENsY54opn/tX
URAD+Kpj4AuXoN91efFAWuwkqkh00aB1rQrHgfCnPCgHAowCZhqk7TfpxlAp9RS7wP27xNM8YAcA
q4OFt8jHnwIrM3QlOJqhLCjgCDNd6MuJKkLSDGGbAVfhPYKsgpK2MLHh2rsb0Kj6OABgEYKhQgSG
eYUHiFRUPKBcOoXSBX8eZGyG4E3hJxV0qWIAU1LZwWoWXa9fDTV1hyG+orQnTdvvKW4B35ROTQuf
+ronTGPVgZ4Tz1i1h4qIIEBOgTEJSJSr68H5SiU8mKQpOszjkM8AmV+UvUO5mmlz8xVmFWDzzTmF
2j7SrKl6CS7vELaVZxOSSkjBngxH0TuUbpGcQnc34/bgaW8CIOoSqsbbpv7wUHDT4NO6EWz4FPml
/TDUwDZn3UcXeoGiMlQH6tx06NZtAIKVj0BHxQXwesCqit8G75FwcB7VI3Q5OO7pZtxZOHdghZFI
8TkSjFB7GSoAGNKU0lcyl88Oz3D84KXPvNu1PpDz+nu5FHsthUeog+656SnRe/0+v/qw0crR40L+
pX6Cyt30zjcMBEWmeAJ2yUp4JfsJ3tPTXz85/REZsLZFDBNAB2pjsL/g5SQmUMXwshBieJIaubqE
r+l9CuZkDC4AYcoC/+hobEqmd197SDG2IdKX9dvAfsRorLAqNn2IqjnP0+/r4QrmHAOZ5XwoFxiK
rEx0EETS82YurHBWc7ZgK0YhaxBxJD+Ke/CNSKGIJbzkmuDIRnv+26uo32AjY4Kcu/OyIdZIVc8W
vYltjouNvhPRYl7gdiCYB8BCiK/r4rZ4LMqx/EBMXV+B+a6+XhdlfC5Xz6syuxvWJLXI4H6by0p5
eO9Hu2tkAFr3k5TcrBtZWVOlg4FN759EKtQcTZL6LewuRnnzL9TWezwl0nPvS1WnAGNejnvr5aVN
5T2NV6S/8rCTKqxjjCLpFLyv2757L9SaXP5UZvehdRODqLVWAQ3O6kVrNInwbL41CnNDBfq+4aqH
8EQZDxVgDmQtqbCeperF1w19CUacfBOQu3qxJmVtrjTTi2FFuaLBGfKAxaAMM51aY1f8gJchxZAh
47rivO3e1qStsTTr12OkmdZa6rpIPf/pVwhdSzVu7huR2aeMrn0ZVqc2emvQKZ1YJnvpno9vym3R
WZdZmQ2ivjz7ylsdde9BcLky4KUVWvXbT4v99frwsgtY/jZbmhauueW5G0ZpOj/1ml9T8fxtydtT
pRrk+tR77WQGhayYkaYYiweVo7t3lRPx175OfQ3NZK9KAGg3kpJ3Ya7Uk9egzKicaED6q5/PgfQy
BhAvk2DaD89+LlV6SNJMPzKHQ5JL7tJ3pZNNKreDuy/VDJwqKcS07vfNQJbU0OwJYmX3q0rWgpn5
3btPHRwv906G9Yc96pl0+yqjFtMTCs9XCcPFkHIgBSnJSja+DYfTUyszov119bq1ZDc1YAG7a1fP
T/cbVTzlsela50an/tXCOD9aamno2UY+U/YH2+Wh9avs3kT3LgvINfCGjxt+nrQ5IWZlvOngKwbP
+ruWcEkQpNNofY2j+NTA5gFWyYDHMjPyoJFM12hPEQ4lSiCeyyJsztWkl95TeGTw1kFUU8CHpZ/G
F7kOOhNmr+5Vi+zNbdXjYy4LP9MfsGrIXg4jtjHEpqvu4bCA7560qBcFE4w6uBS9XbNXup6QCKr9
MrKoeJKJgLHdvXI/V5RQ1/tIv5FTXsHt2/QjC0WVoka48hgWrVMByOqdjSiqbuQ3MCtNQTBKh9nu
pFzhcWmtr9fJCh5lOzpVT59c2+eNmt/yy5dPYJ3O3eFtfd+LQ14VQXaBewsmVqnb5DkxbOkxwP32
TNlFq6F8NSa5zE6qm6XZaz7AhrCKF4RCwLzadpxS9Cej+loFRDDrB2T1pqBOf68UHBg91FWRBtZl
VVYMk50Pm/uX2eT34KE90UyB+aQQ1LkEv6Ln50VX5fVcH1bFpLfYxuq5+vi12u3rBpdQpz8g1x3i
GExPXT67aAslzdpJc8L//lS6Vdca9/Xt15DRzHovKEyhHXtHUotRIZk4707v09GC28jKnriLTlkZ
60MLaFCuDjfK2YRx7V093Yf0zsbXtB+bBYlBbWt9t5crpMPD7Ng3NfgBCxRab1Va9FSuJLeUEuyM
KuQYeqQ8dR0nQK3Me5Z6kOYGmyAYFvLrTiUrnvVWT4dWvT2ZJHBbpt6Nz2ZTherlpEcD9TKGqIbY
hfp6zKVC7b17h/Rth0U1U6m2dbVwDpXaQ4v1M+aNBmvO6dWWW9mU53nHXv6VqWWcZZT164dS0JYS
WrZQfkvpdvbpo9lZLi1bteqa9Afi6BnbG4U4tCmZ27TH0ZDJTVQNjYkmNRhCMPCMBo9OC5QSrkMd
UzWvz/KquLzxmBsXBJhx37Ut8L7sVhaICuOH5QIQo6HIq3kiYvYatgNi7aByoAmwSsZuYE5fwCnq
mzWDNUMaPL+a52XTnyyMNCUsTHn0ptg9LsTGeCYqm9s2o7pqT8pUA6Udxn7n61RZy/22HuLji0xd
nbxloLvdK3kypYzivL+82pdjdsQIcw4Rh8/wQg/ID+jPz+fauqeXSaEp0U1SZ/1Leay1s9RMjcsD
GzN77VOch5kGju6moLbfktlEZUluRDMonbYnep6R/VfUGDQm9sb7CSS6B7OVYx0RrJev8GwqRnjq
87hrLkujIG+ur+/gWfVqJGtsSYbWEFLCAt/l83VJHsXtHlE2A86H24VqRTeVfZUq+bVyWagWVXct
0K86zsP6FVk744klclWKazjoTc8SlEw6jqgiUYvbZnAm088iD7ORlemT3lbVx6ru+7BKlf0w0wM5
70bV/enr6i0cWMWyu4BOKdOrr2Yt7qCbFJm1uTmVJCrXk0F/B6NAQIkC6bjXHjJciEDUFFJppCZd
WDK1BZXB9KrIweulg0e7453MMJGhl3xiz2kKjLkAJPFhmjJdSr10maq8j8L0OsCxRgYaAY99wX6p
vLBjA1x7kfUx5S6yITb2eXh/QQWb+0MNWl7V8iuJrImOYiyfNb0q00kqsYXL9WBIJYS3CkWPXquj
fPD6EnWfGvYwjzCvKaVSksPeOi2ELKqO36/wslQOr1QqNM6UWy7h57uU44ysUQMKh7tMlORNQmo7
rTCudPm91PJHWKtPt5StSYfhSp3PYf8rZ1koF3rUZRTCytvwelX4FDmdJihC/UU10Id/7vsAMqsx
KAGNKsEkXt7PsdbDTKUCzYDZNnsBJsG0Gp4hsIGT+05dbwaEzrtHnYXpp1Zf9UOfvAx1Nsgk9qin
V/Q616DkjDaqnufX6Ik/843L7wQl6cBIrhTM1LTbtM0NvxxWsI5JkImrVCzLPBlmOaMEva8WPjuW
S+1UQ8Vv4W1t6ViLeojDgTobWqpXDJvgZJyCZ9O7F+vmXob49gt0Yv6wvFY3Mid7smMcKqBRqXZa
Q2JyfldbtcJjToYXKHBtnyra3yWtWBMW6PPs9Orcs0pctHrBaSuCAecNNErYqlRXtoi1qWPsjVLz
8YY2uBTbMbAshFOtObD4EeXEBl1Ie0KfpIneyf8LKAxs6TC8eKS8ydR72LNBe1WR2NVt2DpJN+CZ
z1MZplj7z1KAvYz4aj6iZ2OG76e0fFuDWSM2Q/qCjOq6hFHjekZGw3t3vw7GLwlQp9xRUt1ySYum
Lji7igvVJAsqwL2pPEFpZFD3N92KHriI8DcHiq/5oGdHwwBAR/T0CXBHrQ/Dsfv00XQQp/bbYSC+
IFbymokZyCNrXkQvyFOp/RnJfLKI7t7de3hmUEfkFLrqqPd7v4oEwSr8ACCGH574vOwAK/fe/mll
Bs2kjuqI+ejJnvgMEOPPZ6hz6FM6yBm4hmtElgs2xxl6plM4qWe5mZv5mX8OzkEXUsPCBWYQgMmi
cEbtPkatD8DBvXqmJ3ENyjy41Di2OeLA/uarU4Kb7s27eo/RY6RS4wFKx5ChCKEe9YajgU8hpgDC
cwcKcw9yfZtitUvY2ew5m6Y0GPiaS+HNoPaBNvnaZL77QSic3dVOc+cal+gji3BzOZ6nAQ4MQMOy
96M7WQi4pnexO7Y/eFHcygfws2GP78933MiRwGpB9T4SHaE7r5kWVj5Hud4bWPc7ui8ArofN3CCf
CXpNYiovyvYAsySr4bYgYArlZhk+EpIRvgSwsPgTX9YWjIpMMJ5peJtdkivHO/AreXhL5K8svHmn
6OH8afYCf7LbjVPnj7502Jk7X4XzNfQezlft6rOvxdefFnfh4g88ird4jO+7hRX9Vc4xc5c4vmwW
ZGC5R0K2Ye4uFotlvuzCYvrXLf5SZ0ldGqezF+WSxead7GXmLv4anwCZI42Pi+WxdvQx0nO+PL7C
KlgcWWpO5h6Pkkt1e17nrrkgkceTGa9TBFthBOYNSCw4K2ZPGrR0OeD/6DbLw3TURFQ4G0lzNhLk
QoDNybooLd1BWLm6Rz0Sh0x92NKzcR1n4zx8T85/Z2jayTqI5eltYW0uo26tjWugAgzwOB9lowJQ
7GkO2xyA2Olpfg3e4eNAHrd/A7RauX2E9bHKE1oyucyuM80n/QCMJ/Um7pCZUUY7glQYvs4hEx7t
NkqD4lEkA/MGhQUwRZEE1MHxShCr+wKVFdxmt1kDfXzxB13svPBX+YiaqtPCpfCDT4M8YEp88ZeL
cAlgCfrMU/hGRoSOfNrlFG5yDRI4bh0lJE8wPPOKujk+OfkOKBiHrCVwS58mztooD/sJxHhfojvK
UJtQog5cpjkqkyoWKCaBocvCNDADcHMLRoOf8kha9lvgOSos5sYSge6fInMqj14j5HFQRW8frNyE
FPdJluSzYdD7Os8P/7mAYqaLfDbYkxlCrM6Yd0dz8d6Cxsm/rOVgri8G8x5ATo4OIc9AW5rrx+i8
Rd4Er5ExF/B+LBe/xWO5p9MABhl7Cj29wKntgQixzy1W5iKb5TNpacwHCKoiyn4HcxhUXXJYLLB5
wwCeFtI4lG0568M2xKzbDJIywI8yPQOTrvzr6AJG5B6Ui/uhAPWMazxfvDcV/H6Lj8P5tj4vyx/C
A3gcLz8cJr4F7BXYPweyxX16XRfLy5o9dDAkn7TdDOOWzEfh5jZj/BlmXK5N3i7Ba1uJSKr8JKCe
lmKi3ka1XyEmKGHs4zZ0SCxzDFIbzwgXArGkyfw7moNvUZikVNgIbkHByL/H7xAF7OQesCfmBv9F
8kZ4Bblx45yMc982V2IpVK64LigKZNrZFeIIwcP7Gq9FVhPJFs7FIycQIm+cfe6/r9qnULYvPl2C
BVHG90AcG1AdpRydfdj3Que6ENNS3Jr8pqlC3VdlnI3eYzOC/sIVkxDnkg3fZUCHTIkJxk04SAYk
oqr0CO5kuojQzkH4fkV30VOxCANcptAGkKlyWtJrMS580rMuaygQccUDi4kvh+eOcBx/Zj/8wMTA
hySSFw8cJjggIkiEmkWsFvCPgGfDO+anLuafW9kHUIwBiRKhGUneMH5v7tNqaYy7gN72+zG19jiS
uiRbe0QQ6eXPihKR1rHlka0zEpmzWgAFQmx5sE9MOYMK1SAMx9mCYt1zk+zd3Lm5jSfKyt8n1W8W
v6Er/m1JRHUMNh44pffXCYxETOvl86huzb25F5AIfTvcliv2oqsiyeNydY2Iu/XHDifthqGfKuMP
vTqsQKA6RHezc0JSPUM9NsmjNbxskobvgJq85NzGKr77agxF7hhbhQczI94h4bf2hF//86AusTAS
gJtQmYlkXvFA4pH4Wl/X0HnM+Syu+pJ0YCz5Wb7OGKOcKIs1g3ogyafEB6YDkUaEahVqFUsNzYfT
mv/vSf55V/aExlRczHAUqziPMhZC6Q38a4LNzElCD5ehENtUbWU+DpmZcAhwOYoaOOXnDDKgbVwL
XJ6iC//P6soVM/fOaik98InO6orgE2KTIo8MIIXgXPGKhcL0FxcUk1joXJKNIrwuvBILjWRqAGQc
sbkY57LA+H8PhPDlkuIPaFE/h+dEIO15bydPOwFpaa+i3o4vTkKmrPhLCOnPD37tVvNoHhHBtueR
/7ajVW5H/OLbL1x/FV28yI983sx4ByykvVpFuc0r8cVteZtvLqI7O9+/29OTs+ITtc+nopvDJZEE
q1VmJ2RbZ7Z/dVZceB6tomilhDSgXIgrjnhfNIuW+OI/90Gg0B9sKZ2If9yM+/Tc6upECKIV3nz+
eNv2yuchOEx7OP7vEcRtMy9hiURRECVRdHHs6HBIMjuOaGTkcwLX4Lq5x0Mm89Vq/vPDgbl4rGhF
4/2TE839Kf988W8+FQ8UHWzRFD6HL34cR3YS29E+4KpxEIubEL52xK2jz2U4U4yy+OJAQG+xXMWI
A3ziGYTiFCoUSjdeCUEplCYYSQ+GBN4TM2IuRrXn64C04BcXPNhIB4fOpVPtwwEAArLskLoclzx+
QFngMj2C+QqJLVafQ96XjUAVz0v/cIoQs/PdfD7fiTsxmnQqd5xylN8Uovoo88KNRJeivJOEakW0
WrT9xnOIeYt/zvu0mPfFSHUXmc+WHlMM5YDIx0SAZfcj/pmWfEoo/sKFOsg5+VfE28lHhjqmC+rc
xZnkpnZlfwMRsXvPtGGRsBt7DVTTBWNrQw8ojn1D/u6A2eY/gS67tfcxTw5k1xfNOTEoXJKc/meY
unlgORmp/DpCdejmTs7NLE+IfEilnf3m4T6d3mFfZBtOfLY3cazbE36fbf4iTmrvdfEqNpwNR3Jn
EvMeQtyJda4mPhcFey7LAeR1DODI3niTgMbGiW05+7vLiRu0sm1/b+J9HByS1j7gA0LhPB08Wnyx
P+Zj3PThi/OIPnv7OA+QgKEdICuJGXC23bOSh26cQM/Bw8T8VToHZsSTGZHZByZClPScxvCJN3hL
vHdIAlbZVax7Hp3ZwfghBVI3yX6AojPT5iuUNqMtRkasMAaucFlUlb9CEKxW9+CNSk/EFRNxBq9y
LzoxYQ4BUfyQvwHoLMShwr0gipjxb/u54xYc5E58hEEJaQ1BcEdyDlTpCw+MAmeqcZIkB6Hn6D4q
d3OyWKGrlTAvhaChYgc/SXUcZwANiYgjFOzV/LYQIjCicexEhGXMKdWS9uWeaMqdllVci8fgWXKP
oyyugI9+RFa+EJZo4fKxlRCdVNv899RKuHrzPnaJ+BznjrgGpgO2yM0REkY8ZfQeixXQh0gBceY1
EO+WQYJS9T/nvFm+h8s6ObCuQ7Hu/z2GaArt0LBuxNJmwcyF+CvmfChfiHtxc8pO0kguxcfoCbQb
3USTph/5wWsxUmRwsnroJJbQR6ZCpPA5QfQ38FTxnMmFEveHBNsbaJBopiPMSdpCM25r2i6++h3R
LxY2HxPDIYxx8Rju6tN0ZSPeMmPGTwxjJJpwCWitWGbcITn5SSI5yeoZMm94//+rnuZANJBWwppj
AmH5rbhq4b6R/hHGq+gWWvEOcySFkAd8FMNFUHHQSgAd4rYCdsHFuTx7Hs4R0yz3RKOvDNmbO9on
n5am37Sfz/cfE+hfy4TaGyemm7Swk4iLiS8+sAL3Rstpfeqa30nCoaU4ZM3IXKNxvCGudcIofI9e
fu9oQZyGGCl2fMidJGcTs4kT8jcJB9oHybkE/MEi4IvIz/iQiMcROg7FI7rq/ytas1i8Se/Aq4c1
nNDYRABOsDxZlf/WMIwkQpUKQUtsIf48FFiEhOxJlkrCCvkcFI8vOeQ/stZMBs3yhOlwmoNMcVog
dJhATnIAGn0YRsKcOsRCXIF+8uP7d7ARQizOnYAzeGKaIHoJs5cVyDcWMKIyi3pnsxHyFRpjJ3UP
h4MEswq6E4nD7sQ5WIjPuKeJOgpPjRBpXDUQwvY8jjeTQTATEvsJAKucPPzOzyYQqCfJ3nICPF/g
F/qk8WJtKs+DvWir6FMBfTnENBUvOUJQR1fTRqw+J55wnc7eANnmkBIM7c0GdtENv3kSw1GC92Kj
zgOCWU6AxN1sgDlOGLMs4tcKoVuFgeFZTj+K6QDRoHKSgz0bTsBeRLSGgQGvDNpWQOTNv2xqEtN9
wfEJUBdkqvytgb8DN0+09Q8Y2Y4TzT/wIh9sSzPWI/k7m+qoYHi+Y+A+AFqHMe+DL6vA3ejfwz8g
28DwwW0UOzkGdI+9O4zUb+IBApcn7qcl6h98SqH2H0vntdw4kkTRL0IEvHkV4Qh6Uv4FIXWr4b3H
1++BZiM6ZmdnNBJFoqqyMu89d2NdIPR4No99tMm7sRb+RQK4bvI74UvcdP3dRPN7e9H8/QqY+0n6
LN5BtpnyboWVs+wmiOXzpuBSuZQDNkSrS4hrZEuoAJAgIrEAC087LnQiQOXYHGjxEw6BIrHe/tQY
MjjEMWKiQ8cx9NAv6esmphMvy4Vh8bPymf7TcafSunzXbvFr/G9AwfGWvuXfaPg+sP3+/4qEIAoS
FcJdbqO/8JiE0fovmYUZO3+4B+GavRvRpubSzrxH5jMQyEv+4LJGFMr0WX/88gh6Nn1m6YjCGeVv
gmk4rbvwA2EYiki0Yfy2YG1mdsfiE2HwNl6HZdHuMEbToPpcPvUfkzES7cdNWw665BR+wOvZR6f0
rfuI3/iIw79M86/SJ6q35j19bcmiI4wL0K89SDa6zhT9BKY3UGC80xgRKZzEHRqDdbETih8oh38t
NNzk3gxPvIk9rYAcY7gtY/3kavSvpZ/6CaR82tGr5yNE/TWhi2l3kExryUESLkAapv0GZHgi/Rfm
16a34ilA5KS2yxdDLmWqyJI0FDfDISSUC2LMbHHlWr3FE6CKNj92PTRz0Dt9E9+WHLErlrx6Mq9a
xptb6LKLqAu5xH+KOlSOKKDRHCafyCJoJUD6QW4FRIf+Ersl6jv4OpK046aKDvG/f8s1dnuv2UvZ
RKRdz50ch/FqQ/mrka3yC6Dwl3bgzsLeRqGHqnKzgzNCfpQf+Uc77nBWdis5NnQ7v2LU4P8g7zFH
HvH7bJZPyANEHpo4mmhogfz+9f8VNBqom6h7kh3xFQlJJEg8t2H7lsupQ2gAg4HIO0ZAhRaZTmjL
I4lsE035lowqbY1KVCA8+xSYmKixZmMf/KyxxDITI6mARY4HoQqAc904RY1vpIiML/CEixsWg/+A
/jkPUd1vRACSqazaZqqT/uGfzX9lGqwP/UecN1IBf/QfqARYxPFII83YZOMZ2qDN3L3BmjjQH8g6
UHXhPPAkr3WYm+60Xe6jl/Jjv9tbQfMsu91RCZRgea+O6RfaOHS15uMI77Z7Vx/qw/rUHyJafvFd
fo+u+Tm91+f6Hh86wOTgqhOIcP/q1/wLPfPNOgmfiVXQIJaYW85LfVwx1XDGAwkFu4RMDanE9vIa
TgLU9O3mvZE/6m8UL/33TCcHDu2Fqf9fPgOGMdOX6mDUvwO+xRnT/QraL8JbDajsy/hDhCp9xit4
ExoOmsNgzkZL/TahVLyjpqRliYWfZ6y8TPPT5KnYaTnww2d0v87sD17kc7M+oZOvePcpGL5D5Lql
b9za147C9VXyNBop1Quvl1HoXKATfOphqyUucv5Hu7UiG6Iwt/uKxZkmUP7RFdvqLYQET6JTAypK
LAfeSazQOFJwWuF4UQ7GgY9M+Obb4rNHwadhJRcaWmC8HE/aNit0mniPsEN9o/KNHw2vnO9SBZOn
40Kq6cNSyn1u/5inRlSftvZExn8hnNPLoO+eoSe94JA3ebZooLcPvvokXkO6obwl2KHOqBOPOiiy
rc874V+GNg/u1GXguXxiD0BNyBypfou/2ZyFF4MqRDmo1JO5g0iYl0zrr7gVfnH+RaQwQ/IMP7mN
zM43t4b+N9k4CsWNrKyvlkEGei9kn4BJNzIAWAE8FeSX/3DelW/m84grbX6gamovDcwifdc+s/LA
QGw2ZHzKXe5HByi2L9Zh7TflP780xeyPyPlH0sH3+F0fqnf9Et+3FtHyhI3E653OpbFzTuDGYdI/
ZYF0hAQFH5jBOqb0v+qL8b0ivt4sJNvDl9L46u56QB70LzIkR+EF/nk7BqiEOJJ5CwAdrXgOr/2G
MkEuBtGHzxUVLsQnHE6fht/dYwT254H2VP5A4vuZ/frCwZOh2PyWsRo9mM15APva7/kNa96xudFp
f2tuEbLVLxnT+SsMjkN7IRYOVpmXHKLDfGQ1kOnLc0YDkpvU1qw0tg4TPWYmqffkvrxq+Ol83WM4
ytQmZgu0uIp3L3RBuUBFQUZHvaaXWj6kbxr+nvSs7iYy+gjV8tsrnJ4DYGTumz115jbtiQ7dWXjn
18z8/pLRTcA74RDC7OhPX5VduRg32AvWAKwi92BK909z31MeowNvTtzdbypNrJCmM5HCDLIARNMh
Z2jg19fEwJPcneMPCf/fb+osvwsvDstJ9ZnRNA23HrCdX1XslTEL8Z1o5V3spEHuDb6yx1vuqzfr
URCwO53ZEttLFjQ/v/3qCvrwpisuTqQGwv7T/qQgAx426ZQkjiJh8STb4I3ZurPAAA810D7jzJWS
lq5M3wuUB4rwW+32zLF6JmnyJznWNvv8Eb8/4DjuINZZRN3uRJ5OS8S8cs5tir/4EtEanl7YzOE0
naAUQh98zT+kZzI3bctB+OVByDzWIA3HwwrMkG2A4UPmV0GoQqcIA/UfE+fZVS64U9WbYhHq9MTw
AHM53h6bzWbTF0afHIpsY/OBagd0uruynCyHGfFwT/DiMWkk0odByWW6CYcpwB7UMU70DJd2esD9
hu4zz5YzvXK0NdDTdpILO/NrQ+0AV/TYEH+2Qp86V/O0G5GBFzobfLIc2ZED6VqhN6m4apC9MsrI
vuR/ArJg3/AVHxgLI91TeRgDKRi3UmRyaUV74TUJiGSxtAscG4AoCJZhiqE9k0ubRO3GcBnucfaL
R3YHji/tmzx3g/bjb7VAEXZD12y8bdwNcyPpjFdA8I/6Qb3AstqIaZRqOA+QwpSbW4c3ZkBAwKjz
Vx0N2q3A8OdKtQOhkFMERxx7wkZGghi3Jwz+zxihjt0VrwMz+XczaK9VwDyMw+1XWf8d3VjGGjOh
bTjZBAjEXekY8kBrl+UWvsDK/icH+fM2cAQL/6ki3ORawddDdaGjdEFezR1Dv5iX5V1kcyp9PIbM
SAdaTMS8MJjSlw1IkP6VjstnJ+5SnoLN8sQWoP4YELlBX/CrtQ7yCls6Rj6jIGozBjv5TuUxpBCs
yJZ+2ozbGr2PaxMs3Lp9aG3MC5V3PQiDwWsv5YOdfQDl118S/1Nz230ERyoMFBfPgMezw3PWMVUE
tbFxWvZw0F7J7+Puske8uOdfEJAFNwAX5k92ag/5ofsTcUfkCnVcLjW3+t9PlB1yryS8oN2Wcz+I
TsNT9otamj63rRHHIDXTaVswFacIU7k9ieQHhiA0+VB5efx88EX2cDNp59Ec4sxKgvKh0ByHGwQ9
4bnubAq8/i+dDhd/rj8zDq5dvvUEDdXfJhnad/KJRwnGl0Ibf/Vhw7jRPX62IBAsAZRrZnH7wRnd
+aIRKTkxicZm4ivf2wnnYjMjmspZTuxMzJAjjjomb9Yfi+KIoeAKD25HnLBjnjuwfoQ3EwiPapqI
Vaa0z/zm/bOWPE1f+HD43xrlABpcnngoN5YNHNh8ad+NS3LuIXkxEGDpVffymYGAPzCDKVmg+bXu
fOpqcxNVmIRg8o52Zz7TGUqb/tUndhiASbtXX5jd0VmzX8BAMP7wt53MtJMaNXyN/9QP7bvh8CvO
cqB62nsFlaS9qu1ZeqbSpN6Uuc9wmqGS7jqgIfWVe03OjC26bTNC5jdsM9STMMmaDaAof5n/eBN4
bgU2OFTiYI2u5V/qal7aT8FDsVxEenc8CJw8f4Emioz1eY6EPxys3et4pNHlNS9cstjPoFCFHS6+
6YR02VKpIdY3Kz+5gArZSzjc39pqrxDt4I/XCVU2CDguwPEluQ0E1o0uACfWO1sGdfW+cwc3etYf
kgdJ9brBFTHRIIrmolc/FJ+aZThZ7kpYefls/YlJZm+ZpDN5ZJBBMKmnXUp2/W2yBzYX0xJQws2o
nEBahXsKBorBMqdwEWzreQ7CI6uaL6e66UD3kXb+ykRXeu9eUZnHVwqNDvIV+gbH8MmXrRjAzX7G
ainoBUYB7RqIFmxE3Qsy/DvlzETzG4uAL76i7lS5eLA6u398TzZahGGsT2wE38MMMap/qJsMnKKS
2gZuI73FKuBCsHCwMoxPuNOwSsIndpiEKlfzt6+LGa0zrZSd9mG99Q/lwDaLTno322R4czhm9+5M
RjTHFd0FopMZ+Q/MhhIAiyXbCBepE9vZ6kOa8erL4PETOUi3W9sFO1nxKU4Olnb5ZX1e2cnt8Zid
K4iMvN31UyQyzOK0u48s1MnDwNLXv5FKLxnCBG5V/TMSk2A84H1hW9jeKt0e3GI/HNFF2Z2r3Wsw
nKbbMroisOhHeqNO7S/rc/wBAihBb8ChxJnKTUpfvH49xhIbqA4QR3gzvjeI5qknR4EhhfrDnYsb
OmHzpI+OHp/fcFtggcYPjbE05xxlqse7OOW+GkxB/yeC70jQLwtZAjMB+yoXERBl5+0RKu7dtizg
81NtoxDjLsFyoW/QnIbNvXuUv9RX4HwbtZg1RqotUeVO9ooq9ozt4A6nBUjNdvay+xy4BZPXQEkR
ps4yOgWTzZKzzoAFBBfwnP7V3uPnkDjn8SNC/wYa4Ex4KTeZ7B7dl40bwmM3wXac7pRtkIOywDiM
ECAqoBHUpXeFWk23FU+/DK7J2vyrMLGkm80WtQ0SsxtnJiHVN5IyGFlWZ9wa5XOBf4YjhU/cY7J7
wuOIhI3GaeJMLyGINqzo78D0tqoYdiaHmrzB94R31Rm8GgspixBPHbEP2/OGKY9zgU2dK1ol+BqW
sD0c6GP6b3s9DG+xMG8gIpEq/fciHgYTbgzDQEe+q17QH5Qgv4LMJ2aVwnJxp8VB1XAfn2E6CZrT
/pVfuHd9UtKz9t8sJO5wCgl8pM1NPOpu8z1pjHBTt+S9Reri4WbgJjJTAbMkLvLLBNOGFyDBH/Iq
Ylfd9K/4CptphJOEDvvXmUgwAp/05sFoHPK7p3tzM96Glyhg/8MlyS9GJ4/GirgffbIt5x15ROyk
9DRQW4C8NA5cOAwagnzNIpGzgOXYuIPjo2TBss0Dul3tZo4ilF41RRdF/CmKyE/dOoLVC3C5h/xT
INZpv+m5iH9p4ekfWbCc6AWwSrklUVWCOWBlxpf2DWk/Cj4+BdwFbCzd64R1CQGoslUOCpYY8XWF
NTm94OmOdn1oNy9bTTxeDJ/t0XRq2VEObIrZZ2M6lFlYDU8jrwU22RNXAzZaaunE47bfveOg2CNl
3wNottPXzct7od1FF/TOhRMKSXeLIE5sx5hFJ+AGarZypOfpBJTkV8oAzPNeHpST8FLDH3vPeeR6
HNpJ8F/tvslPmJlb7zRmitKBgTNvseUskv4yfHZAQun1nTEEXjlCaC0c9aN26oOc0ndrpuI7tBn7
O8lzKziax4gMqQjvkjFea4Rv7VX+WvcsXBNEYwPdgcqXwll4Gy/jfkFbBs31PHhJYG09VOP+W8ls
z87EuT032/1425gePBQbg4U++m5x10C6aQgKKu/30vF/ECkJV5B2t/0PEX//bFF0ZH7iW+9Ud9pG
SUSz5eYXupkdl9UQS+C86+D00LdKEJ9wb+cPbyE/jyX7wrO1HYa3CrBxAulQ8dOPBbFiBVCuvY7X
4U52G8qJGC/sS1MfO+ql4gQ2j4aD/oE7E4snfc6Vtj9KYtPhEQImfuZ1NK9Ak1okxU9Ka0fMBtFb
0xnErP3S225/jGHeVblncInGtFSGtkqvQfGy5+wYbmJ7rs9Hcd8uhJM7m+kQcfUGDE1mSrboMHzp
7ZNcOPQZFziocezB0rlugScD70AYbJkX7D7FTeEDnu4pid4jXJ+Alp3IM8OvzQ9lDeDJ4sOlTdv9
zL+gwGmj6tnIwatPBMxW4mKSQnVO/zPZQtuXf+sfjG3yp3hfYHNKjvG3gRlDPFu8m68qe/pV49rd
bpZiHY5fB9qQXqU57aIfBO/CV06RcsCWvZF5N6QqV5P8L9sfRiC2v/ijOIP14reKj8p+OgjuFMTI
smIIWez4W1VJN2M6b/cP3tzhq7oTw3Pi87R4IuRXHgaS7hi65W9Zb9Pbp3ucvXA68PwzpjwUd7oF
IBjf2wd3JvEH7Y47H+V/LaplBGvZHYrSgH0F4gZMgbP+o2cbKfG3EUHr6TJeYJUmdK46l/HKgVEl
lzwmRs8NZvVn5hJbI0fZ9AQBbur677aj/5FRqf5iqShxIAlzsjEkbN9oH0sk6Gy96PhLt56iZ/Wi
0OL/J9zmfx3XgwhlEw1JcGH1Fb7xftyPF/anYfWsb+nAY2tWx4Yzk8bnBRLwD/1jnkaMdv1h/AZe
csgO+dX6o7zzAjjhekrqjE5w1h90JendKW0pYVkBmlNVOYacqTuOjaONVbZvBkl2i5mfFo5h601l
R1AjXXcU/8ldq0VAXknhCFOFw1+pTy3fs48sO+6ojmJ9tQitX8/oF309+yGXYpkvua5ClA0/9RaJ
11hyS1Ctr+8OR+zEnl8y0ijH9m2U6Q1zUZRVjgohlOxMmwjOHYjtDum2jf33Es31HRFUrhrgqgxU
8kaZTl6UfzaiHHtCT6hwKLfYQYv1W6nS1REj4S1fiZcbZCP0EZProjp5cTlLXhLV+C7jbt+jKEtm
YS/rzXSW1Kog/E0UD1oKs2EUZzpPko5e2OieJ8NExtwk9DfM5Evqp5PeMq0h5QPKtTLfalkh/8Is
r6bWIKBY2/IurLgDpoLqAq/LU9vImqfm5lHqFdIMrPQrH0uweE2Y++Jw1TP221i0mp2uVbVj9GlL
zCYRb2EMli7kASkaSLXxyofdqsADjZ5KLi9NRPBU7z0HlljbUoE3RJs0wxUz1ZlmAV3AKKKVEu00
7+9SvBxCDSiwmvANBXFxxLAm0CdvHaNsWpt0MsU8qXlTHQlfAYuYURB1eN6Fij4u/6co8IEZ/+Is
5KoXL4kTlmyJSvSnVGVbLWi+y6PeOs1kjU4VxqLbLBGFMYY9PoUpdISiWXx1NuAO1p3i1Rpu8kmY
TML/xNAXRRQjc6t7eT6Lr7JlBfIk976oDGSoirKntlb+zyoQhdclBKJFCGZZflHWVj4M2kDy74g5
Qk7bgIC7xM46mEEzjgxFk/WH2tMUmyhDhFmMA6NqhEfG/T5i5ZRZNT5UbVG8FJMVcI6+PXS1hToi
J4FBt8BJECq+q3N53gBPS0wrXsvn2JlTmkhGTryX0CanpWPuPIiAYGrYIKNwlGka5TUgT0NRr8cE
3k7Vv5Osdy006jWzJhLeQpI/LuP6ZAFCFBfbRNIP4FXi9qy5eTFfs3ml5jDC6bOvTNv042XXrrea
eX700hiXnjrepF9sOfUt3zxezxYBq4v2ZfYPA8FqtMP06c4/auOE3ZsQ/yPPjN5Jp77MmddG8E5E
T2XIlLrZemz4TnyCSwkIa35taJ9AgcgxCSICkN0a5EJ9xDzqFWPkp1rsG4SyTvh0QPR9lC8j+8k0
/zXSw6Du4+lkFkjEEzfNFEY8eEvKILpIeHMirJC1+69S/YzM+knzqvE6AedRV3U3aBcenUMxIagA
uDER9bi4LYXUAl5vzr3FfwxGMCfQ17Zd0OevBg2sXLN7jtLJyQGmS6wDNHi9sKszb1j/WBR7PSOq
Trz7WHPVxG1f6okGiDfLpIu8DGHvr/q1xnbAVw3FKa9dEU+9vhzhybRAdgZbiqvTyPcpM9KHYkcw
+MUbzcvW2auihkRpoN69U4QvwzG7FnNjN/tVLy7gl0RKYkp2jWaHFB7JIT32hhDESRysq0IcACHS
l65EXz+0TpIgZkxiVx6IdJFEVx0Fl2fTSwPT+Kzb7Q1xjJFCdT6JKXfUbjimOvNCErss0nFpWJid
k6P35CUt0SFurV3doEqXxEOWEsB716LVVvu9CpCPOHto2iIz8zbZrbHqCc3klRGmlY0OarqVMmMu
Ry0m6M6SDE7XERzC0W4MviBKnnkg9FRdH9puHSNXX6CoktiUKgkePBVD6mjHLSifkvCR+STg4GYT
y8wS9/583tjF0e6rlvc894AJ+/qckwBaTuUTjE3arfprp4JaIeKI0aLtLEeWOGbnDAJ3RoXDXmyy
w9ajm99Fuz03tIqq7tlodqbUuNmHgRsTKb/OUFDXnFCnA0unG4ASn+U8XDIrpUybj8UcH2ZP6Rvy
jbeCli7qkLkySWUSIbi9lHvFMOA2U72MwbESByaThDf+0oghPFPhVIznxBazi1rcMjeeLiqgAZnN
PJnBBJInnasQsTTrosnGGb8Qv1L/Z+TJtZqTtRCULJL411r7KlN2EfULDuWxOaRUHUVOJ1NksQ+X
Pmdgps3bu1gwq5q0zLYKulbX2KJkDoi9/xdroVuri18TfTvOjJLIKK4svteP4InYzzZS+yt/M7IE
OATb87APir9NRKbsNt6XTngN5fw0lraCNqKFH9RCRdjVbb3vBQJWRxTwYuIPsQCP/TRKviZ9sqYl
DL128RE2FxFiMMiKdoi97L2OVoKADbdJZ69oU3pyit/K1X4t9H1e1kHqDH3v9CmyW0avmbWXExLP
jV3Vt9iVLT+hJM3jfWabh/FTkE+5vMci+KqST9981Eu9r8wyaMrm0ESfy1B7TTyfiJTFUHyUZG4I
S0Ly2v7RS8Zb+xNpxWFsKxK7V1ukX8bs+mnSkBZB4ZFdHF0QluhcWMZxOcQ60R+Md+FXQdwI5gpD
Hdh4eVc6A7Ox5DF7SWz6umbsQ2pM9rbso/8cOLCszzoJVAMZkKFRlLxhyHSiUQffEbTGuWHyGSde
J65eU96gfzFBlXc4e0l6Zl9C0NBFdlO9R8tsS9Xiqrn2tIyolzWJBxHiaX/X6e5nu3Akq4vdsj/N
2MOz+cwXpotv0Nd/sfK/okgTqaINVEAy7FunKm9KfpWW/lJU7O4JbicUnXwbpj3Laz5eMqay+ltn
MjUJr20j3tZpX87f1mtkcXm5VYZXsr1G2exFBh228lZhFYuxXBfKtFdAbjXPiok1plwDJtzw1xQc
g4gtDK7gTwuhgNe++SfSUdAJxNR53tSjUs2OWOeOTO9C3mXgKwAN5B9AhHaVnbxvJ7DVFEF3qaI5
SOPiWIzMkWeqUlrV87mqfQN6zEq3S8UHlTPvh/RyY+EUdmHLFdqX+Gk8rfq5uZhvau23feYW6uCW
Ii2okngzYoq5oE0rCaRvAzeQzJ3EMqg9mfd3ZSstOvw/WRQUl67J9kntd9mlIlRAR7sXB7kTTldt
Psl5dulayJ366qw5QWq6cX9kLmySigyuYfV1QfWl3PJjOr7oDKqpsEnIhHnwZND+DPc7xWHFR7X5
1NJcQqjDEZQqkaMIIrIW3e7pa9Gv3NzmjbJvEjFI8NmuP5kQHeWM2WxXnLpBPEFrWNSAMjykyjfh
ouFqbug1F2Te6S4FOpFsbVrid0ZAE3/nhGvOxnoS+vFEabEuS1Aw5o4ZCu5S7qhp+1qpOH368BAp
zW5uX/vV6fYUtfs8N3xzjR01vYtY1tcvdtGThOJWW08aB4DwMp+n6NrJFP3mfQWcFmm508aMxrs0
gLpWmvbYVE4sT441Go4IIbqtvs2+c1s+HHbR2MCBGCm7NnlQaKsJhkzQFFO2X9m74shVtZ/MnE9r
C1igOzWhl0t+RxTy6C0Kt8Yo3A/9bSzJpdtR8x97ixquMI+qcRJKxvX6uov1RxN/GhVqA3ozzV9x
Ls/xRhbXTqXVHVvV4l5xkZq7gN+8XdTbZHWPvpGfa/Q9w2Ems16nC1RPCTnX+VHK6qOowajry2PZ
JUfLLtW3mTsj03u5PMnlTa/9hD61nqeO9DPB1+lA6uiHKo8dnbsEILrJMXEbRoRhVcq+Vg7ddE1N
+WjlRFW2npAVjhUntpSmXpPMj9hJhPrQ5P1B3IRQMFHzxau4FiqwQuol6Lma+ZRARAJ3rRemF6PG
IvvehYixPrNWD9pdpYf87NLtqRIp4ZOavrvy3YzwFyv5OiBgW5sxWPLx3mDqmt2skY5JJ5wixjVj
QP8IaEmTyo4p4pTCPC00C4Vh6DZcFlWAwpIV+9xQhmE+d1F2qTN7XtOdNPmc7rY1LzaRBSMH0kBM
e4rhM2r8KsUaVJZ7A9fwPIHwmZwMBYgLEmu0i+yDNd1+Zvw8820Cl2LlaTBGmOWK10JpL4Ud1vI1
o6Douf7/DVceDNzTgx4fa2snl6IXpRysMhbWsXKLdHBmbzYZYLQki3Fb1Cu0NfHenK0gMjyBeKwl
hmgRrrZwWqBK+yPavOV96d6j9MWgZeiOPZ9vLO4+mpR4wWNztFrgRfZYKM9hJNELWJ6rKSW6vX2s
q2nrhu4IdX9TJUg6PpQYW5HZR0N2Iz8lbzcTWkdhH2v4XQjM0eBSBU3rrPV3X5znFMCYBBExV0iL
lY7si6eGDhQ7IZe9zGX32RtZEag6nXe2AkUPg1qIiQnOD+KUHrhDF0wHAOCG408jozzVQMFDhriU
6Z+hO6jyV9ZDBOqMfb5LrfE293iW6WcakTuAIFzmH6tlOlDoR6uQGcX1O1NNTuZE8xhzMN0XLopv
Glqo4WLl39Ej92Q0XGOIdHjo/KGrfEtCPfWSV+1eVvZyFR2i8aBBIOpGln5+GC1mkz2Dnm+RvQ3s
ZwwFYCfKrCaT8cHcUUhyAZ9X2yz4Z1XhiOvolBiqKQ1jC32nVroY/d2F81JcdFfuBVdtMi8OykzZ
m4u6j8zW1lHX1ZG1j7tPTaFh1zKw7B5ZhFt41rwYvJPExU3VnAHEdkpJK712ce+2E2ZiJI7KcTLL
QypXB23QjxHL2JIbb+zmS12p12nSb63Xth2nATDufrF3prIThLfE9AG49uG5XdEtFt6qPJcY5yu9
OcSyENQFkpAhD8SJnpKc7nXXMFt3XJHTVfBFO+NQJ8qR+wn4NKhXdttNN0vBiGgPFgpeeT7W9Mqt
5kWua576nvr90WcDSkFaqbYSC8+aKjpZoztNvl6qObku0rfaK2z21q26Cu18E22tka55hfKdH7nR
/JwmJiae8dU6sGwm29Re1hiHpP4lQD9Vx7OiRtfU6ZafCOIGHT5UwD9r7cZPMhgj3lmdavZq0QXL
3EQ+U5Iw33mVyj5QWlau0XLfJXhpp0bQ+J8igT4fyj18XXRIx9ybP2XBXkR2VcAJM40l1CSoSDu7
BhEmAPHaHgOBCmqHChFz3C53SstZZ9h0UCUtokRAIuY8VEnBctEvYR1d1nb0JdRJpczQfmFomOJB
I3eUd/SmclfKiTsuWlCUhuwZLR8TNIf0kAP3XUfA79wVzIk3pV0Oo6fMCLsyt0PI5wwbXVo868af
aYGDJRjeai1sxoXXJ7prwqTIYAFwFycqm20TttjQ6cGUxMfx1EnqsW7lU8NytKqdOudurriaJfqW
SnJCCFDaoO9Hs6/U3TUk8Z7B0cqMDdSpotqxGbrluNwnCm9NSfdtpp6BOygjdvZ+vUnkawm30EKh
EiJjknuvU7D+0kzqSy9VcMTHkRdpKi5ZhK90d1v2Rh0jaPG2sxBYU761TG6jwakjrv1P0/Oq3kZK
OVek3m8uY75fCN7e3qxybaF1B5qegJrkpEQXcimsIGFDpRXzVLnUz48OWQ6fkdooqKGErKUCt2hT
fQnxuFe04lKayrlT0/NyBM15qhHbzmZpV8N86LQ5GM95Y/hrGvlBULIGRSN0Oi6UDN5HrIBh4dF1
9MQ1IuoW9rcp+p1u+IKc700KTFhzqk8+b8HAN/wY6BJHRQ1A0o6NxYFwX0tHKdROtaqfe92EBgcI
i7e+y5sbZf5tBqpFy0DNL62SX0T5JXIzBsUa2POpjm3Rbp51VfMNKBRN7OmruxQuR6mlyXZpmYem
Juwhsb96DINokULEF9vuW1LehG5yrfFMTbZhVYd+NA/y1B7lQnZ1FaYt/SxJOTcRebFScVHk4qI1
rz1WKVIC7wzarw38vei2DO1LhIJ3Msp9Nnqx7k7tyQTFY9dLCoyHEncIKAolJnO5dW1QE+kc0DnM
Nz50ywAf1d1SCRx+DFGEVqQue+FSegZHpsmRmaqKM0aRS73fKvY4XdJp9C2N8rS9xJYMYFGzpVNY
0A0bOwcqmiOwK5vyQmUeKU4971ngqzbuHujbAwnMBf2nPqJvNQhuGhQEbEvUtknlZdFxyfSg65nk
/IipcKJfKqijO+inqjiZJHpYJi1rjnBAMGNHwAE9EDc2zjktJYa7FCPiXlXoM3EBWdkGKLu4ka0U
v9PCvDZnJxLnYOrzQDCoe7N9JsAIWFFvFkd1zQ7VkgTLIrAPMHPq99s1a9EdLfsBToQO91u1QEVk
3V6tNC+9h6A1M8K1UzCgbX5SxfQkSulpidGN43q1uHoP75V4nmTNb+PJl9aGlHSBsh/l1QMWiasm
hTsPkWuQgNfpGB5mQEjdaZ1tS8zPUZZznZVOShMdSww2C2m6bcuq52rM5Kpq9o3ZBGbeHMaoOIZT
7i4D/pBBcIqVJiXqwFp1ZpWncXiYA7ovYFhJPHtSLdAs2pss96avXIQQprN0xM6Q2xCd+yjk2tT7
rUoXlipSqkhkL3dFyei/v02X1hg4MmjtFImzcM3kI85MBpq7BUk+qw1kwVOqHnSWfkErsGVCFMMk
bvsxAGSURt3ZZCa11WtDOd6TbH7Up0J7mWl39Uz1C2uvQaKmfyqBGOpFkwswqbdNeuuK/FI6Rqgc
lx4YpbM8ap7KdjYcM0TCloECXY0bb9o+YsjVwMccTPCQOLkYnrYW7ZQ8v+RaflrkP3nPlEzCSsNB
3pmTr8OhHBOfW+AxbVwdQzeZWLJxUg1CWKNzoVX2MshuxekofakdDuhzYcI/li4pm2cPabKMejtk
fcxF5CzZh4qJXGGuu9ymLLuU+jmE2wk6LHJUSuy2+CPCxeDS1WJCEUynQQLgJBZ2lXhwdchXqBrZ
FdlhRSgGLOF11A6D2RwiSwmmMQ8kpxDm01hTfiID3th28xhUk35QEV5nJgDmar2kjuzPK76aDBNp
KZ8k4uELqT+r9XxWq/l/PJ3XjtzWloafiMBmJm+7yGKq3EnSDSFZNnPOfPr5OMAMcHxxDNvqLrL2
XuuPt24bb4nT4gpTVDobRzYokFttpxAcCe1pQ0aaRzVGeWnggRZIE7dXte+nbUBXrJxPG9FTCkBr
VDKFFAVudEP6MVE7Mtp8h+imVwghlSD8lMZJtIB00oxUtqx1/R3oxWyaW6FrN9bJu9oj0iJzqhBM
QHg7OqeOO9emuHxtAIrUM8ijQlCymjDBI9NxuVMS4ZD4RCD47Ehgd9P0rYF8xMZ9E46d/QdEphWk
Dmx9kPJS5e0QGuPhdCnJfXpuZ33KA0G1TFVkX1JrfmrS/Jnt+kfeeOpSPsxhexWAmfty44DYJOti
DVdZuYod5RW9RLUERFiB0NSuVUmP9qXFMZD1b13rz4msOwp+XUvydteQyD7SLg1n7do9aiwThLBB
aSCZGPgG2t0jb6PEfG3SBuJMix+Q8i0lMyxGqpF5Ob+8ylCYcfBbaAPnV5unoTYpxLFR3TJHJcPU
yPUlV82Vl2xJ1btRb4/iPEOVs90rex0uogulirWOj3hdxHmxFHYChHSVclL6wrO3zjMJoCqq574K
EHsUmUfjpu2bLe3j9nPYGt9QFl+rFL8C22jb32MaTrURjZtX2Wd7VX3LbhHZjlHaNtGW/pyrP3t7
6ehkzOxAfPcWUnBiGWUGYSSGwhnyMhjY1baWz6D012nxTkr6J7bz89RDxA+6a0ITsFbYKiGHH8e8
XQ2mtwGwlkxJGQJRfXe1tAta7hgOXXLJ+s/JtD7UJf+s5/yTKY4wOU/bZhKpIHYV7sVk8mPxd6Qb
i+4pji9pXB6mNTgd89eczu9qSy5xuX5WuACr/V3M+xcT+ykm4clqNLeSmTOSyueXdHd+ItJ147Ce
5Ejb60u3ahezuCWk62VESXc1Ok6DqCF2Gal/lAQvqToyW8xJ+4GGsMpYrDLQizLpXDr1ogNe1OrY
0Rw4pQikVK4vS5xdGXevBdhXg4Zy3b+WdUA19Wsyq0hfgk2iZUKGYRcxmbkWR6hTaOo93+y7Gs7W
EOakz7YQbi0J/FpXMqnZQVFBQNduXcyBVWWBeqqGNeK0DU0pCTW7C+bbMod7iggIliKfSt8wNW/B
mLyMhDcm/jzafmOQDPivehzb0hRpJN+1rXGp+PX1IhqZXPMwdU1yUysGdU3fT021MfZfhvcSCTY3
0dq0/DT4336UkJ0x/XMF/2SnpHSVv225Ghr8ivYRvJqcCBGC56GmCEAkKoFj+o5Qi+FXRXxYmXuV
1XtTB+2zWG4PdQ+2Vz57FArlIbabonoFxhreAUQ+dpB8E2E3/4jIfsbER/ao8jGLtc0QtHzvzNrF
+fRqXy12hd81br1hPyu9U23v9Q53M1vhWiuhlC5hgXQ5WXESOemGxi0RZ5jHc1deRmGS65ucWxgI
aDw35UVIcXWJ1LMbIoTRC6OF0hXcsJDds1eQ4EwI2tifZCLNjHV0rZqmVAiJpfpIqwcjZ6RFlerq
jRHYOguxdKlG+jVUNZpLrmlUj4tDXt+1TparKdPyIKh+tZbLtL9bnCljh4PRIJgrMQOO0LSPmp2E
B0c+uBOVjPc/868YyIpyeS5cYJ5nbnb3vG2vNomvQM0FYEgwJ6urH0lEAiYaM8iYEZ6ft76Us91j
t5pzr16c9bQM+c1cKqgB6d6k82M/dYOI5Inwo4aNOlEfxyn0p2p10E31oVTzQz4lYrrVdkrI7Z95
5xe1vXKWkSCgeL/ErOUxV7DOWVhwFnbEYE5AEI28nrda+Js4qgXvmkkw8157WzG9fW5xfstNHsFP
5nC+/2kgA5aKcEHZwmm59v81yVdCXlBiM7RIVagPu5voJ10nJBphT6kS7qEYjmDoVS7lPPrSLns5
Lo1NdntJeGPpGll3Ndf4NmEvkz72/N/1qnKk9EyfiwDJIHu0nwAhf5GdKVtOPR2RehjcH2IO9d9b
MHDX9TlXNumrQxaaLY9DTp0pgF6TYr5AI0lp/b850vX+llffhoJY/JTp0t0qFQbfNxUmaehx46Bz
q1c4Bfkusas10sfBjBROrPlgd1XzQzVue2rRRHiW1eSlMHwrOUf+9lXYtqdqwhN+a7XAXYPfJu9b
cjGQtGRE+Dt6jFx5ftlZFxZ9fiomCEF3GfFcnOTkrKfgj6NCoF4oaYS2NZs/Y4Nq8M1gaGBh100I
8K/Vm19gjkOKEMw47fUWZNOT/8ndv/kiPxujcQQuqs2e7ytDrjpfcSnn4tVr8ztmuVoGKZ3CYRVh
+Rsm+IM84WElo1ccvgyKjWOimUHc9G57leAa+oBIwGKL+nvbZm81q8s6tMBi6DLzhjxxnZD51Ztg
zmyI0cyKRq+HOdUJfx460zOsksGeeDmFNX68pvO904d3BYXcVlyVlr8D0qJJLsdEyYJcaf/xsRX1
cq9SqnRdWWGbIbm3Wc1nW9uPrBF3UxpuXWpfGsyn8QLzPwN+eWrJ6YK+w5HXPCg6yW+ke2H8zS0j
OA7nLCsDhvKqRrXpKtWJmecYGqBpBzjcikFXBUDmxHQzU3VSCply0DJL/CXOm14vttzNbQDi0w5i
qKMQDmH+joe/IPduFo5UWQzy2KQcQL+MBqrcG9VIgctTLTiRHgGlTR0bSQSb7sd3g1WHnhUpRiMY
S1HykBMTg4G4UEPTxNcYaqTp8Gob/WVvo1Sq/URXnVpmtnuD23s0E6FDi6cA2Gyqa0BvrIpJF2Rg
8IvMhXFOkeQz+Il1QI4gnWcWh42HOAOWKuN8jkFT5molSP3EqPhN+4Xi1VN+MTcsUvMpR0NvVmgQ
O/VqxG9odd54FFXOS3HaBTVAdQ4kQkJYMt7kOrvK8ejlwyMhrtZGYqCIawyxY3biMcjxk+umIPR8
dbpW0GPJocloKiyWHIXKXEb+pQL+b/x05K1mGN8VhXJqzEOwOkK+qflCRKQnJgKB0+UTFPmDIs65
ucDBR+2InBh4dJGClF87JpKS8FMx5n5c/EwIiT8IE5USuaCavaY6W2p6gXABwMI4WdXnYkvPkq67
YsD5wAswKLlL9Cc/GkEx47WyMC5XGY1vnWMtzOA85p3HbPBETVu4OY1ZByUIU6I7FpmZK1atVLls
SxxNG63ViNE5Tuz0opRmWALac9O+9QA9csHobyWhNStBmcDmDywFmQcbsqk4mQBaGrTFGIGnNFo2
iYxnripr8rWBHI0NpR9DzxAjryDsjX5dySni50IIaQOwrwLs60lQ0CW6aURm5q9S+6mbePr6+dEv
073t2htj5GzOUVruESju4KUTFjd5vW0TdB1dmFXZvxLQlVZGy9ied7bwdT+tzUp7Oa5q+WlMyCNz
bLJfM2dxWWne3gGzki8J/Ka2oycgreNeQcDWBeritrnqrgXJvFgxy/GA/9CF5aelNb3UtTWIbvBm
Pcu9FXlK3LTemDTcgQgw6pa7IgRZ5Yw8WSlJmNRZp8gVcb4ThI/upzrSoNtLI3qmJj5z6XcjSeei
P8RX1Vkh3tl601tSGSX1ri32zaqSm4w+iaBb0CrPOqdsGzUXrf0k0fxV1fVzWskbV02kbPsVJvc0
73q4SIKLfkRpKg0dYFzN6l7GEnsqKeEtq5CBpXAovI2O5E+dCyKTKm/Zd7LWCdBCu6j/q2AdNFhN
x+94X04KZE9RKp5Kygm7t61nUTv8I1vprdz3KyJp400uUc9DpkAhn5QFWnw/EbqqLINX6nxWCEw0
ZT3nLRl2ZP8a7eb2wP3rDX6hHHxFTpnqk3BMpXDAYdZqjglTNF8TJBb59GvP0lsBR87xnHLBU+TQ
IivLqLWwJ/bg5BdEC54Ve2Rk1aIMsc49aYGqSbtWsrM0XVpJ8jZ8evx0lUKIEtL1AvUQOEyGzhN+
0cgv9X4vkz0sGz0sh3O2mk6tfggbQnJh2smzYJktP5k9pZTeU8QzIIE6KIv1A9nKJHByxp+KdE/6
NGKODsscX6bMv5ChWpbfTTDBxNL4CDcffxOsnNnSagH9NXKKGUQ/NH8L7DS9eViDiO8hXcKM4ZgL
zDSz7MZ274KxuLwHDlI0vqExpbYMec5YPUruYWGybJWPRv+UUF+s0ItC0U7ylWvImTn6C5t0hPJu
NLUrr5ObVdhBLMnVgJGs8mOyFq5vQpmVP1src6Fg1kB9moYH+TSk+K7A/st4/diKewx8Jw+YxGT0
W/xnGDekCSvw9sE5D8O569t1F/PNkDfc8u0xnnfKaUsACgfAx0VyRMxBBxxX5zCD8LK0qAyoa8tw
Q/Kjr2hPet2re/RJQOsp00W3RfmmvNasvcpqmDAJSSQ5pNoNXKeb6ysS0AgYwmStysRNP9q7N5sG
6vTttBbtl8aBzE5eyfqHWizvyUS37FEBWUEOK/Bsv4a4iwpzBOhfXHWnFNWwP8vqe8b3nxH8DOzf
wIWbXJQa631aKP+xwQ9W7s/8rcEOuA3flAkm1kYwZnQzweLRAkBge0ZOAIWlQw4tqJRnNn/tmrf/
tpgQEDSRToAqc3GMOPFNaX/vTPGR6fPn2pYPriWC44XoCO6+KICNtp1e7ZnirG0NxQDXroQpHtFF
JUCLhd2xKTpRen+JU95WJBOpfevg8xO1D6R4DKXWH+fp0rUzgrfWrdnPig65boWdBuG2rsd3pUIf
b5JULH2NAOommkBG+3z0Wk7DOlbuUsLDW+ltKXRnXcg+Rr8+YjUAB5Ipjqll+5QNxlerUCxWHEkN
w6chUr+b4hMBPZl9zXfzkld2VAolNLjouh13jYVUglaY2SCc1Gj8YSbSFW2EsB7DYL1MTL5J3nBZ
VV89ZT9y5Y7Kh0a/jFBPGnT2JDH0EpuzNHe5nu6iXO7lQVxfEdv40qBHiEAjpEjRVAEsQPoVeACs
6WK1HxI5LdanhM+vwADKKjpCCiM+YvpRN81hirhmG6mFHWa/9FrgQl+s6hPJC9EYtCBTCqGQoK96
lh1Tz4mXhgHFyogSN8lV7b8yTgsjbr1eDfPJIvaaJb8ZIhZjBqv0wJDz+joRUjFDwcZgyVAZb3ov
u9kKMZKVF+HU83IGHwMTJ6yOMVDTilORPFppwHTCVM4QUGV/agDZl5yZgbRqfqzNTgvlvPap1z0S
Kz+DBEBgMYRVxDWjtCBa3q17FtUm9w5gcs3C0UutRwVIokXj7sV/loaHoGqB1CPaQRon62VQP5MS
Cy5aFKW6LsYM/UagvIHtCT2vbfdntCiuQVsTQFV5Vlma8kki6uYbEfGZqZKyBjRVCQHTvIs171zy
YSbIUmL+5L7nmfzRk/RpyzlULaV+XRxBd4iyvmo1kHstLjFFCza7CDdLI+xzTEJAXIVk5AcqbGpi
TH6XW14DPDpJMlCxC6SsUpf3yPDa57Z71Jig3Nx2Ec2aFHbzD+m/1jSuQ3Gk9au0ClG/luMD9wyJ
4NQ00OdfskUv/EwMXokmsN/dxZJP3EGLaoM60lt7iHRbzlSDguYFpy+eJwmqDk/1OvobecgZo1Cl
Guce0LI7NwNmQYMM/bex3nz1OKopBYKhzvavQw5HI8KdsPnH1kzPvP/U4vtBPhQKRCXGPVGzZur/
DoEOv8CACNlODLdYvd3IvQL4e9A6+Cjb7ce/fWjz69twYrGnaZWfxYs/sp7lMCQaHlMFTS8/wrZi
8EPLxgkeN1Ao7MDw0RUAqKIKakEY4RB9sl5oFRwg/53cfKe2xNn5L6/k8fDL3ySkIPNFyhLQacKX
diuMbd6Cnh8KPS+knEUPUeYzvwz1+f+G/aLh4LEAmxCJaJz71WY7pb75cUwH00YGMaoOlmIx4oIr
Fr9cXjtq1qToPNbKUUdHonJDmd+oEvu1DYY1PYsJQyEo/9qHY1lFY47D/M3ayExX9suMIKXuT0X2
x7SwNG3gK5Iz600wKadWEoj+IBkFFVLAYy1gF5xnHq7jFirfaGp5dc9KtE/yS8zNu9bJ7wi9aFSJ
zyk7c31F1PJWIQ6qFfnLsj7k+We/r5xS2UdrpO/rDlFTTtAhPngMyrPtXbHkp3g1jcZcbVDKgVoU
B9HYd0Gd0ousvibNoLF7DTKMwEqcuHM1UZRTBbmY6QlAupYoftE1/jw/a8piE3nxeiPzim+VYuCq
j0B1bJ3mozEq+L4gPXjDiD0MlAmQg70IECTmV5minYFcJZPxfs0Cxlsdby7mAU3KPQOzb6eGZVxf
xLPqrWgqcSpJmNNjgQIsvrG4tO1HrdgfCi74msBJ2WOg1Xs/cIw9D9u0BQCmxR3vk7kzZrpxbPgL
eJL8w7SwiVV4evgrqRfP/qdS0JNPr8Qm25tln8u8XlJ3B/DKClL1FxP0aXH0LUdU1pMGoC7mU6ns
x7RmjiFoVfkpxB3bjSzdV76Gqa77UjL480f9F6LP6YtPrb11BmwVMNrW+UXVIqYiBnfECzZfRfmj
XvnVyJLfxFtlZ+CMrRNDSy5KdrN1iG3xozRIH3grTMw4gPM6IQzCi3W8aUag1TZyU+zvJao4SPUg
RkAv9q/qoP8bUiKmX7FNGc6bFu3M2AvKQ1s0wUJpUKzd82Z5JHn2LOvOlfje1jNGry73mKCBzxgd
Fz/pXSsqEQflro1YrdEKR4pjGnc2f5UIpfCGJPEWoVHiQvWpeq4NpPRHfUNdnw9oslI1/D+bK+lI
XUEQVF1z8haNKZWX1FFZtHuv6D+ajCATVAKK9sVQozG/EQbwX8EXvJXe8Sl0fflOLEOiXDh/92p2
FMXZVe190S56+5+yn+eO6sntTgnVfeYV+p2UAHqIUCoWPH6kDMAUuTfjsdRQssKWBnyzSzcW+Nj8
sObyHbY+s/AHQJyQRzGgKJ3l57gnTj38MSb06Fer0CmrKq9rNwC/7dcBw8HAOJWA5q0dKthdc3TD
ehu/wIXOpfARKAUq2oNKhT6Ac8XlXcbXuoqvzAlzLCNcC6SufYzTeDH6YJ+nk0YLRjfTc1lpvgkM
qKlkDIhbtk+3SsmRDrzx/xZp8ixW/s2pTaK0pXsZs6kY3VURG2IdJQJUCq1ND1Acvc2tAiv/Jl+L
4zpUXI2/lrh3a4H7x/b2ESWKjrlAFWfOpO1Q3O1+vRkALdqVTCQNQxUP2lwpvOHPpR3EO7Z1gtAX
yzdNIhQa2EUmwCZFfkeQRtd7kBHnQ/6fNTj3AEm1PvWrtnRynrgij1epn8EzkSeb6nyTLYvp3rxK
CrUw1WtLAL1W9V1di4846z+wicgUhmUI8ZejtsRLcZqO5EmrY9DWpl+rnQ9U6hkyMQQtaQPFOVfu
dv2tKTtHzhqU7oiyyK6pmkhFKPIOXeN+UpwZGMM4D/xoikoyZEJKDoKEjfvM4D6T4XUEIoC5eiyU
Hs0w3MlKm5iqnbr9a/xFPxGmIoX9deEcjqsIgjVXvRR/nJxduTcEnSKmBra7496H3aID79G/pp2U
R56AYFOXdw6X5L5iZZDhuw8rQ1OzbCFwKNEmLml6bqXmbCLXRv6UTqYLWOKVcIfVe6eN6G3lcFm/
Ymo9ctSrdXwZ7kX8T02SEV0oXiw5huT0KhPpHCl5fl3IV2thGzIampAgR+mOuGVfHNU4zQIzJsk+
NMwlmHyr7dUUn20DEwtAItXjc1gzT4GGwOAVV3f07Ldp0y9o+aIiA4SozplZOGkVZQBqY795MShu
+6NtDi0W0Ge1RXrbXiYIKzBfttn9X3QACrYx5ErI9bFHNKPsLBTCFkP5vhj565AqFKsS9AlN8z9n
mLtYs89Uk6HzfFWyfK2JLIQ0WMnn33sonqZ1Ko7IadcvGzI61D9oGdTqC3K9y52WR16ShkLbW2Lm
bPJ4/O0FedVQmo9Kle5Dm97FSN6Z5cT7WVM7eC6kugcDALRpCUetrKgf5qsE6GNXYYlKRKBOQEpp
5wb2RqqA3kzUxBNq4rbNQ41atISPvMa91VHAWAMGLusadQBLwz8FsSlNNHTqjy0pfgDdYgk1LxrC
piH5U4Pmiky766C5Wjl7+peefMRjUKWkkGil21SXLdbOebac1zb3FgOgi6mozfzkL1qfwxp0bLm6
mYf4CekpmgODUwCZSBGv11aMF+ptXA1JeLVLQWXC9eJ1aFjUuMI6BeMJ6oQOdC4vCwpqniOANQOD
11twxjYcIUmofYkxgyuIlXh79pqK68lm5scLhWoTtndFihmZ+d/aihLWBzmVg6IFzgiOL8Y2Ky5n
Wdr0XtVSOymhX9ZoQrGJA+Zkz6rUt3fDa/KXOljnDcar+0gQNsFN2OHOZ9pGy9SEFjpcivAqsws2
41BHAW+Co854RLRi5HkYJbckgF2DMmzY/0VSgOobD9UWF172V7a3yOalrSw1rGFmFFZfqfu3t+kk
IN6oywc/sRUPRUAeByWKeVlLnHzQfEOdfGzE7eTsBoSuhT+zZ/P5q5n9RdfpOzdFmAiFIRg9M2Ga
ICek16GypQ5RDIyIJKqZJngJlmEnYyY2q40xmVJPtI2bwfCKebBHIr2rJlxaFqVhylhgL8QQZel1
noj2+Y7VDJIAq5XJw6CHOYZFWP4TnJcd+qZl+a8bERol6CbkRy0DNgFSwiKoCdar9NnZGmLWDoT4
IgBH9nxHJDWFyVCGHVYypmP5sVs89rb3EoDmcglnetZM5IqJunqMXiyZ5ALR8yP9aQViUravwo7d
NF3OzMiq0UedSb+nsV2ZMmzQzK7HddpiwWjpEcSEUfLqxunvGqCilq/Vh9aU72O7vVZ2WEygO1MW
Pp372B2vbXdVJSvC3IEKx2AzVXbGKOq0EgStmkYeDd3JOZsugSEckNp3fz0wFETfqtyA2cp8pEXY
pG+yZt0RLTTmL8NA3Z5lyOGUt9aIP/EE53zU1Ya1UK0iRakiLvg4McJk/csQ1Y/6OYbQQhP1huWL
WWqCzSrm25zctQN9Ri4xjiJYVzTyvzQ9kMlrBK6fVA6JyzCRKak4HS/vOP9K2E1tBO2beS3KnwsX
i41uqu82LAnWqZD/6XcOEgGqEyJE8O01OTcYD2uo2ZWbKN/1U5tBPpuEbRh+Wv6VO+3B4PuKZ/ld
Vo2Padw/G5V1VJfc4ZAXfOrY+tRlJlOU2nkzJzamuaRRIogf4FzFyYp0AVxLsdAMRossXdRpvxXJ
4IiPQx6zEeKAK4EOXa4qtGYlTmADKcyAvGH8tcJGxuIfrI0RanUY47XcIonK+43vOOlLsn1hqC6G
Z1+LZ0rLWTaijqDpoNIeWT09j9qrRnYE6E7WjdcyxXjKF09Hn8zNxxyu+bUiPF0WnmR/FYDee1x7
uv7IdO6FxcQiXkbIQmTEkwYKxfVvhbhUysWzb0yIsu3a9coz0ymSWee3HFYAmYRrnOnpxOuK+utQ
Rx3T1Z4vYY4mVCbdqNzuVYzxblIC0LYZHY7JYDsFMpyIzWibcY9L+0lde2fnos9VYoRYVeOOFspl
9Tm0wEJR6xJYpHwVsf2l8LNb6UKBo5O28ZXWRqCpGMsu8vA+RDCRyuxL4H5q/zfjLCrptNT0r20a
6NUm2fVVKWDL2XPRdWdD57ZT76bosT/pWnBI3/qOD4EF4lHlZ4TOp0n8M2fvLcOWyrCVY3w/bJsA
AwpP0UTPXngLigZRqw4mPc4QZE7fxjT8yCzpRwe8lk7aj177Xmz9Ab/yipuwnuNPtWYDwdwsAYQD
di8Sr3X2wb312eDJ7O/ZQGRvm73rI9UrLB21hWN1T7+bWv8utvrH8m0tsa/0mKTJOFlXGKNIkpl9
57Aw7DMFjl5z7uFvrZz4F1U9D7v+FuZv4gPrzZGJwc5DV2UtgyIZDkgtmif8IaRSYvoyaBtDrm1h
OJZxh7Ewv5V8U6YtqqvvaQJmpG1axtUAUr9NtPYxRmz901qWQCqHQCRQoSueyIlg8ZhZgcyneiUK
xBw92aXa1d8VUAKNkNYa4jzZaXJOYz9blDPqRsPCm5Jgpx3j8z4gWqLK6pAXWfIZLtgeV0h9nQrs
f621ckYlkDkre4MMcbiSETtCc3xTrh26DQ2F6z4uT8SsQKsejrqp5XRW6mB+kxUf0jym0xbnV6Y9
/n2YbNSD0Clyf5SG4Wz3OHNFkBNNpj/ZSXif+5QgSavAUifPYUr8F0MM3vxs+e56NM/oroazPFiO
OhSomsavtJu+05uZEcM4205hUpve5hcdZdk0ZZ+TsnyYsvae68aLDt232tx8NP7NHq4IP3bo1mam
ElV4HYKBpKqfnBIPpN5xMUW6XN4OjTe69ZSKQoUyb86epv41Aj6c7El2i58t4QnL/GMoftutfK6H
PVSnIViQCPfEmy+Hb5JVZdaJLhBhO5D+M5uOgc9e3nJqlddrqsIeokvdk0A6JHiTp0LnxnKPRwHs
hFQMgqTqbaGk71RyScmjnwndW34qC0rgWXL7HFyVjCw9Jd5Kmj15k3iyo5/Kto8nVlpGbyQfECi6
mxg+bA4gyKtyuAMqPdIVWYX8s2AjXjLMTe3bPKuXfQDHqJvzzIe44A+0upto6ttUbNDsYLxmcTcG
+5bLzA8JAC88l8TZReyamrZILesbcjKH1edkrvu1hucyiAqHEmIoqsgrKiAJEEj7mF8slXsPHVyp
XLMhuSJVu3SPJTaov0QnZVHfXLomx9VBc4/MNV1TYlmYXOrVF/GsIejZ6BxFKj/rbv2ysg5LGl96
FFkpiizSO2t6vnKVaxsfOh67kfmX5J545aXNZhehp4szUELbjQsMeeNbXYcb4GjGkm3rH/BTxSv3
iy2ObMUKO3EmqByDTks8unGo/RaW+viipDEJFw1oJ54YskE765pIACOE8MgksdVtUOTbez+Sn0qx
3VZ81Tmyr5X8HWu4zdJtsvJXgzzOqDFQwLwqkc7cmG8WU05zVqV3MVmBPbaB1go/GdgDwX5Q8kPk
izGwFsnPD8FLOmDHf1s12ed4S8WbjVCZWXyxGCbz16SUeAFzAEcqo32N+0SLeVPpjSMGEidXSnWq
RFVm7zLFAg9Ubq/+EFjx/9eC+t5RXBUfkgTGmG4JCp20jRRHe7SaxiVO6uvsyujzdSu7G2l6N1H1
74t5Uw2SV1F7LCUM5Qn2JKqxQ1JVBHwpGyP+ktSbcj7Xjt4gcar4ow9Few8yaf5OVxg+IIGWHLze
PM/PBQm3TeMUoX3G0n/p4m5P0109lai0U1TaSKD9hkEhJha0ltvz3JKShXOMwskNNJNUoR0bRkx/
m1HcSkxEo1fhQyyR7xeY2/NR9fRa8tAU+PM++DFGvV1HCHRVmtbT1N/FqF0k3GMjMvy+pv4NT5jV
yoR+c/5zz1tV4fGbeyDFCdAZj4KsC67fHfMpVjD1j64APiNv3D97zFIKxghz0p7mEhjLghwHH8J+
73fUo1FmBD1Gnu51yMU3SAjy4/lRD6cXOAE5L10kty8cY1Ob++uIowd9agpiJiFUnsiw6IQWkMdB
aXQRZg5U4Zuw4SGS+drO/TWPaxIpELK3HE3oFwvJy5cWBThHADEWNjA7kK00/7TpvVXn4pGaBI2V
QNmp8SiS+GGljOXiJdOLrvTfBfWPKnK+6WbzB82FYMazHsi7zoPVQ3XjYUHeqfkDkkcM5+SXEKRw
DxEIuEpDOEHavxaQdASrBPlMlUBho0DIL8cQ6aYcAEr1afeP6WBjjyqeqpR80ifp+GTDCxD0Bpnc
BQp/tUOFjwEvw4MJnu/xmUpx+XRbUT50quIZbJxbPL5nP00cB6VUnCcoZKkjHqepTuBmA34rXlMn
m4LjNp+fcJYky3+n+hM5MgX05yUjV1/7GIXykt223UlL1cmnosHXTBA6F76kW5gDEJsPIjAO9fxz
QqOdpt8nsHZLJv1VwnReyNc1j696X96Mqr4tjj1aoU7QHybLHD3lmsI5X9CL/Ufr8tcCt9PnWL/Y
WBWbjNshmFGHIB30e4RFq0oCI0OI2Mk2I4ebfQkCwszVi5XqN6nXHutIpwVEBRdxQqrY3vy/Mcin
71GofG8IBcIjJHVTYNgYsIs3TaaH9i1vaVPNRZA4Q1kEmtRfmm2FqSXUqsD8bV43DNkjVl1lUp7l
cwM6ESpieC3xDhusoWpegrlNY5BGuLqp6yUv0ytyruus6VfySVbxY22Zo2nQRRUKrDH+LrhAmlzg
mAzmHvchmULH1GmThSVTiSvywI3Nf47drybXA7J0ysJ0ealIAczhq/pZq7yoHrOzxQ4/6uUtltbL
aMy3tZc83ZbfRi4OAyHWreXpa+SxtAT2T89d01/x9pdQMJMUE4yyFKamXWCoW6DsLG+pzXGbhqxf
TprgB8UFr8FGtWEsqBTQxUkisBL4v95ZmbTCqy6mBEc0Kyddfk5kO5kqB8V3nEG65PTI9LUnbAiu
qbvTaZdqWSR6iiHSONx09L4k3Uz/w9N5LUeOZMv2i2AGLV5TAQmkoibrBcYShFYBGfj6s9D3nvNA
s5npmmqSmRmI7dt9uRUReugd92IVHYtuNSLHmxor/JXh0iAFV/plMuCyofNxFqD44GhQxI907joY
yi0YNPns6pAmg4qoRo0KSjx7t+C35fJxdE9KvR3FPUE7nIBmGtryX82jgkZopXzn+pKrKjaBcl+0
4DjRx9oKGMwWIYMoPkaerWJyBK2BJ74r4AQyHXJk2Dj1lpzgcUYulP1n24yo3K8Gvtw1SS4GhOCx
wBAOhczJomGwQputhVILiAdY4pA7Kn5qT9lbCczkDDUcRsul0mPyyywRMG5yEVkj2/tdjRZSOTs/
ngHW1nm917dN31/L5YY1cknSODQ689QlmG3w8VnjFJRHU8kOpnyvWDAzx9o6j/2MX7iaR42pnSzr
o5uTgN2f7iBWZ6U/aEFhH4s08rYMg3vRej3aQpwxT06+UQzK2y5gdT81dgP/u07IcTrzfUP5Oc5W
fVxwyqUgDerpT+6CZI8NvzlPZVha1t1bWRF05YuikJ3AuCSM9DGPPK+xBJnGfB4pdYp6N9152nmx
bN7D/HTC/M+iNat/64ZXFFk00aMutiNyVZG+pqC8T8vPZBlnxbTPhm2ck5ExwJUHyS/eHkRoVQdr
fF5n9Di5+K05+BNwmIk4GNcSl62EZtrXhJuZnn8r5CxbGjWsDPAsyNrCvrcu9ATPvmWFxyJ0pBj9
s6o6gope2EPkKXjGeFgy2dJRxRNPR7e5W5RoisPSr9fRNK8Negp31xJ/MzyWHL92V4/XdSoRL41L
bP2bCmIwhhrmShuSH9xJiBEKKBYmSy6NCOrC8wfal5s5FATbWDU3mQpBqN8P30K6B8UYfCnww8rI
jN943jDtQqPdcvBo6JBrZlJFSfJbI+tMAqAn/rpgLmZqPhaa+5zFyQu/jedOqM8cm4k2chlMjy1v
zgEJei8P7XgR3zkU61kLdGYyKRTeNzIwW2gZkIYERH79abKkzw7LV/nxMyALA45YsrstzousimxT
DTtOMFsDOdI4AWGAPTJIsbPxO6qvk+36qWoHAjy5h/erRLdZlTHKsx91xERIymCFkKAGlpMGvaAL
xaAaAuaZzLwD+3iSnm5KG/BxVp+33m6Fzhgnlvu18DVOYit5mdf3zeO37dt1dFP9MiozPpzmloeC
P7zicRkR7yiaf16Xlpu0gOCTLcnVASux/JrZYsAxBFjUYptA5mFFs8XrBt/9wMsB6UP6CzG7dDPZ
EEft6Akq3tcFO50mr/mvFt4w9CDZ3I3Ffh7s+HkadLJV6UEWzqnRHrHIsQu2F4fVwUcGcoURszfs
UNYFmuiAHXPjMhLVH7AuZHrU5igxvLbCek+5bls/3D2Favspj8wUWbTVukDpwIySEDVLGjvX+dRN
8KyoYtHDOScHLcj+b94YYFy2c4/X/AiGiPjWBkdJeC7QY4mhsh5j3rkrYdH7CEO7hz6TuaSxZnEs
R34VBkNc/+x5rt8yk/FwyMGTJTqZN0iVykQ9Gsw+t/6KpXmidf2ku8zka+47Phqea5H+rOBE6t3R
AdMYa8S64xvHAz7+qFfrY4pRbEE45j8Kh+52Pj+WMl1FTxIQWb1RtMu8nrS4D2e9uWemdWvF35i0
Pmzx4dPBe9IsLiZ5xtqH4mctWeNOvSwO/m8li9jct1N2dMr0tRjy19XoIBOR9S4kFF4cDwtKhF0+
13X5VODAX/gQEO/QvqWOMYvzbkv65Jx3uQr4U1sOBQtxd4xGcjLjxICYTLt6UA8pLrWqkfty+iWa
Y62IU5q3HHr2ybMmnwSbByOoxLPb9s1tdGogb/I4vSeM9nvx3ec5V7TlIQ8jGTKT5+QY2y9j2jyL
tX1Y++4x8tSD2nCUK9Ht9btj5LEQOIea0l/O7ZFgSU1YkN9TG5NpbHk98GaROK9iDMs431O1DyQY
G5bkb31svGlpBleAtvnlPTcBcLWEXrj4IerVTYR6FXqFZOtShq4HDCcliwWxGaoGRk++xAyfp4Hw
0CH9M0Fg1AGtUfV7VbDGKNSbM/VXptXYvGpLuRn6vBTfSRY5fNllGo3cDlCCLbb1lgE+Ys+JHzoZ
4AAPnQe3T0aMN9e0wIVZJurDykZK73EGiP03NtVL7NSRx7Vg3vKRLuPuIRO0GxDfmrGTrui5ViGD
knGiAPrjiZE02RaFqOrPrmC5zLo/bqubkz/S2YzamE1U+1Y5LnbYPErqlTfITAMAT176QJR3vbTD
ZrrxZr4nzXiZFUyjlU/uqQDGkvLye8Wt06vH0l1sbqdMOjBxBrxCRLxPNmUG1vZRYJ/oCl4a+yoR
AQ1CUNsJ0tI0xHUdNpPHaFLaLG+LPKisMnCGIlAzrMvxvmwU/LagozJiY9VwHT8E3Ijh0Jq7xoFw
p86BRevCxG1rYOQe1zEELMWNvjq7sGpdPNBcOUboS7AIVyfxjfxH50JhGdy3Z4KFuFF37Yz5NyMo
A+aOw6ZkIZF85Q1tSQy6Yw6Vx+XBVcizxvkuGb4LvWcjdFx/Ybg9Q5yMXMn2DfNtu7n7zQXYIBsm
yjDJQzkj8hyi2RBUjBdFvu7mszDnW1blV8Z2T355lUCizg77yi78qSbMd9c5Thin+cYtYvi6P9aW
v6y/EmQZi5tHkePD0w8K0OVGWIFarOdlbSGwKWH+rjdukA2SdCQFlfZydjRoZes9Pjt4Zcb8TzWW
fmqkpOvdk2sSPLBnbNPtKV/+iB5PUcyYflQ9vgFJnswFhTCuRwdJgfff0egyekFiJT5Oct94BG8H
7qoKG2vqjxk3aJtRqRYy9fcJz2rxoS8vQ830JSlRH4G2tfVDadpHMuWPyjPuKzcEqXxLzIQZV0hH
yemOYvugckU2DVKIcaTYkDFTgFW0OwioPSsffw33K3vyM5j7bjrVCxbATRjCBFKx8Z6MAvnDPXQn
TnkshNSn4JFL4JcAoALQGWLXPrJJy6DoIbra5VvChTSbPT4E4ZD3Zz2+N+Am2u8uN3cbmVPhq+/P
lev4LdMdb3Dij5jbrwkyC++rbm8WCngl+eaRjaiq9CXvaGyeJXcMexrDxsxPM6R3fBQxIxDsPvNV
aX7w8PtWSz8VfgMz470JrWKYKX5NYFMk8kC2tnXEqTWyU+lYx6ycj7mFh42fbSBgWp41DRof3t4F
2MyE4duFb2fAt5M6gcSBeJ54JDBNB/4dGrdzDT+ZQmcAKTSTZ7xvDZdFc6PNRzr+fx8p0xsRQPbV
ONUkJuAGEAjul0a3Dq3V+IAdTqmcTy7OS27wU3keyuwmIE5l7CyL6pIbxWNlqrbnYElfdODMudlj
l85vhN3Xab5xdx2xkmcEw6YVqrla3krupAMvRKsZR/Wi6vnDnZAbgxrxebPgrbp9ndUbiazt6Is6
4nNQRs+sbedJhP0rPmCbWxICwWAhrqSlT+zkxP7wZBfViUDUceRONm+C2cF6JxpyGZHl1/qleVjt
+FwvwwNaIMnDnXztuKIuVnXRSLY0fxUIFPZJA4Bi1ePJJKvnQH3L++bolcZxYCcQm0XI0s0O8Bwy
zDIaE/FtkkeMs8e0f5K4O4t5CFwM7aOGiDMHyJweIhIkFFIOPLTtVV4aRH08nDUTcI77FWbXEb9U
glbhpDR9E1aplfyAB6DAYllDlRPiW2X4LlwK5T8zs3rn+r0XXKQsU0YaUFkFOsx6d7wyWuMykjx1
dM8OW/FezuCiC+cS76blrUh9IvPXb8lrXuE6bQb9NJX8pHmFPr2vhvOwWk9MQVCCznjzOgR/cGML
q+t93nt7h9/MijnWxpaJ0e2YmvCuNPc406G1bnQ7kCbg67DHe5p3nLTqJOTAHmULwTYzwyuEGQUw
BlffsQfMnlzGmkVBOwVWIoOaL0XZxervhX9XU72BcMkU67b2JLVMrE7m5jxd7k5GEdKKsxmTHsRL
W8Vvw9KJG0O7pUGIXIH9Mg5xgadbC8oFryEEOnu9rAZxun/gR8nBNtF/fBrx1oZKK3lWs+ABRdDI
aLFvslaC8iakcUn6InLkbhqGS56zU0oB/VRIvk0bGaMVOmxrNPsEC2G/8Iu1DOMC2k0mv433fgi+
jLKlHqc/k6qixckA20lLzzif02fWPHsGm12LCWpdusCcgfAgs3exw0zD68o1ryChVNN/xQViCUvF
Ow+3GlTcaubnagTPVhr7wvmujc8qJaVnEFqqru2w3io7vvM3E5rUi/sYj2/Dvw11rr7aXfeWwJCp
FEzidyBpqttd8h750F13VvGuBgI/QLP8mwHQNpQMDfkjM5w7xtd7A6bFxJDXC3mrpHu1cOJ507Ar
qvLCJwBTS4GLkDgj8TiY2mW24yG8iWsbPI1tWNMFeTLA/9X3zasOqS8b48jMx6hLnZA7gAdhVpc6
rjZuYVEmcwy0WWC4NApSlykZlzrfiw2uOYjoaRmmCuUDpBss5RrDYom1KB4bgN3afd1PWRtJvYtq
OUVG0TKy/SNWNcOo0GOJdz+5dedR6W6rYbMq3XX9+rQOwyO3vhqiFpVtRNaP5+ALo+XILZ9l48Cb
kvdhjq9reVbXSAoaOjnmOwuAn4pxrAwXyADTUmEKMI+cb57GPo8MD86k+AzaOxSqDOPJhpKHeTQl
iAVIiBx0MX80mggM8+RoKp8+DD7110gLVCoQ/+x5P+M7XZwpGHotmEZw+lgbtOSwJOqtOacI9xUb
HgfxXm3RK/Egrf0fgyTTUjqXqiwvb6oJb51yLhA0ZUn+AgWq3+U07eGHZoHCIwVjrXsvJT8cOJk1
OQ3sDx3s9HNKt6b8MZWSOXoNhjhDb1zOfJxn7poupnld084tjIQOcAe2gGYpwjbJ+TmLMK52yYtB
vanZNIfC9fwKCwlWmn07FYExIrwyhfMO3Voz2deNOqLhbiWvIjBFrYDPSw5HC6nXHDa7zG4e0vsW
6UXjwDMldgl1bAtSIvyz6qBQGLKGuQ6gVoxhRUbEDiYLid2RB9U99+nxq/7u2+bidkh+S/qI0R2a
hRtNp1KV2RJU0saLzb1ex+YH5x7KlNek22F1UrhqrkZ9yNFLhRuWehYRctkObTA8k4nOSsJYL8CN
K+cSQKLZ3VKFDyEyinYFEnJtV/vqpMYVY+tVIJbUC0x4GR/6sbn0r7b2GIpzTA4rT5Rnbinml1m8
qQrzstkcJvPLaCoflzV2sDmooJGyv0VESX22xUDU4YxcIHJHfIOaclOACNS/PBS4lZtunUwHIj0C
fK7XHHNyKAKzZAKBTXBxMikSEgtqGwiMkdwDVNn0urQrOTUKBi16eFTj5ioJ9a8wrqbunjG46nnM
r0jobrSNM/nYR0mbRmoMCp6RTGdevznHbVmcDMZBbfOjrhLPmCxueFA9HHonZ24iMI3JzFIIV2ts
L7Q6yHmDe0IL4D/kDNRdxfGrJuea7bGDHw89D05FkGvXMZdHMWnBQiluXHCsms2nWikfBZlyZktr
5RBT7hU6i3RuqfkV49fdLBbg508FDzl7OFZJZJ628bOZMZ4/yM4dsKO0FpDxHd/Dsb6VwIi7oYiU
heKnidKL4LtZMUTzLqmEfrbWu+WqSMxQltoWTg6bYDaj/bbbZ4YYFJTu/okbHTAqcxskMGzjVVBX
5dA+23Zzb9z8RunuRc0EjKGwB1aX2F4Up7iR+vU2sNCxTgn7eV3Y5KDN9lPNMMyI+txZ9B+2yMNp
oEHpy2exTzz4I89D97fjWFN7jhDuEvZJMqp6GKcNMjdgmWKMlsvwRx/JhdBAEMfHvJhP0lBOIDT8
9pgqZE2UJoCFc1EMhLIfzS/6lBPQunzgsImqbFcVHNiDh9EKokUXX8w/bCIvDuKgAetY550uG+36
ZX8WrXJGyCqrvbuDeOi92RpX1YTnxEAXqJzPeT6/sJA6WJN8H9XsTXtfuNJPkAsbTk8bmx3GxjSS
83jNHBU3UXVlUXYTT4YJgW85d7J6dC8QHvoyapL0Unf2xY0RwUJV1gBIm6M9YWnGl2dTJDy31XVJ
miuiOm616jrqOGl9kjnzLiFYnp67KeZEMoKqRTYghg/D5CCVLJhTx0e48J1DAdU57ucAv5FvS74y
rFU9TbHjkzWrpPsp04rlERTgMZvFyXoxy/TRWc0Tfq6Qw75vjFOrisD9pbtNBI2uKKK0ZR8GPIlz
PreRIms7NDQROaoZ5W550dc/auyeHFhoLn51pMNq5iZ2zEwsuc1VegXxTEo2BLbvHvp19zqA1JMb
4odHT9fqt6LeM71Fcafh4HVxqbdsk8nDb2ax2KNqL3cvdejFyJDWDPLSJkVQnwfrkI/efnqW5w2h
0tAApC/mqc2Y6ZvaN1JEf9jNZss1eAkb5rzVOuVWHQylHuaVHk54/hRuNHzjI76wtLwkLJJ1dj+s
R4A/Ld9oWiYENVKSfFzCo4IehlpFQvoBu8Wq7iw9WNRfJQoYf7T2UFPK3a1n/nO3RYWqBQ6OzhV1
m2Csb7A6aBntY7JJL0dTt16tDQISn7GEXKcuv+Pm9TBDC4zQwz6EFnEazBIvEEcQ1Nx9UkHNgsjC
hiszbqpn38fKfpCkf0omAK1ipYhMey4tUvbmHGYvq5Le1Sy5qy4Gwnm4rYUHtRm3tqVeutiKnMO4
q1WAjNAm4B7onBDGEnSL53sVbzsYtAlVErSz2UmwbsO8OZ6T/ENbbS7NrOlT33mxdkaXP7s9LOHR
2YthfjXM6W3+MUTGSoWAM1/2SglxQVdtX1NFccymIRxZvQmbzfus37vcueZkNWk+q3NcECPywUrq
eNosrsdkS3hBK+JEbmruR+bDun8KTbvBRy7a7n5QeR37vXOPBN10FIuAZ8r0V6/UX0Z6P7fSFnHy
IP3lyj+dywUlgZMChnoiHCmKIH8jZ3voRnAtb07ahxzvKSvKzDR2zuJ7isN6f8LiyvJR/a3STptv
6rEXFlBeXQdjx4S8Q6lXz3+PFUzrQPDGU+E+KVMfdOzxS+wY7ZtXQ5Ry0P9nwoPAXNZn10PHMfyR
/59jfqwJHSYWRUeYFNfcwGR08yCGaQZOHMV4WNPRmfcjjrEhZ3O2kX958tGtc3MKPibVhavp0fVo
MUTe5FDAXi6ws5i9fWypnok33Fr1ZLLsXXReljFCFyPD53ATzEC5IfvwSXRALKh8KqU5n+F/1RTa
GGzybMbHld8IBvrGIkoN6adOrbtSJU/mB86QGNMYsJ9YI/ZlYZLlaW/MGwGGqq3UDjVjZt+QbhbD
A8a1XcEe1wCklGOIsAFFLunuDYeoQbxF/LdJ+/AU40OxqHks07tifCXr4qvoRpLr0qCce7kyUyiB
gi/DzVxfJ0jTpJsygRvircyeNqOKcPogp4OUR/V3iT/e+OdREmhUpwonWi9/ejAcQgPHpRkBZhHK
UTwWs4npl2wJ5UWwCF7Q8w30fNaVIFXU7jDQM1svLpRQcWr4de8lwesRAH2etad2vq9Dgh88Q/Zd
+JWbGFfdfGNO8YcpdCT43yE0phrZ1G1pslMMlQmXDQwK44JNYkTdLLynNJ4udLlcUoo/NklSq8Ff
R87c7AQPrTP9G7r8y2NtVNwTrNvQ0CGKOty7s7O3wP8fxLmly4DI1sBme8ZjN2PhcR0g7NUv3n6n
nI+DNV4cnUyEnV/xXpq5uNWcQJjZfFN/4Nba9vwVP2LHQQUK65R03q4kZAy4ovmrooGjtwAXvnrZ
cMNrflX558xqhgUb5d8GU1G4lQ4s3lqYN5QbbBdCDfGH6dCvME477EUSTGak5qmRd4wAWEWppFcl
N652CqvZuHvGk7DESfHdWKfAWQSl9qvq7ilijEHIpsC6n6S/dbyigzdf3MqJ9D6ltAnNAw9JfWC3
u0+MItJLgdffuY4uUtkTx8d/Tul8uVogzRHUI90JlVkeOvan3WWoq1DNirtmuXe71B8vUxqUPUht
YPcQse7ZPYeh51aAanpxJwhxjyVjmhLZ2FH4TflW+sKysjWMl3nq3nidTIFL9yCyHw3SSGLGT9TL
jxNhU3JohHwrAqejXT2rv/VYeW5l9zJr/UtjfMdmd6mUiPhBzpFQguztcXt2WljIISw4eBZV3KRh
XJ2RMBXLFASrGoN+92yzZbf0z7qQO7OGopR8GCBheTaqfzsc4X+9ZjpiWyE76x4wGR+c9JXQ804b
ikOhwffnL6t4B7VPBhZAFxyqJqm6tBft8MfR2kvOHY2wpuWSx0oodUBkOKaDe+iT7xNadvfk9Qm+
QzARh3L6Hg1CDt+qNz2n673IahyDtG1YJ5tOX166I43l3DoJBtKZq5HqRPYx8FymPDEcp9p/Ed51
fwts647G9Rv7S/i1khrRd5lgBvyl/difm5Kn1+4GN6Pl4ORtdVMKy4Vk4ro0n005nCEY4g+uzs7I
JEvYW0GssJ9rUnQZXmXAAX0DcnI/cB+gz4kSsRurr72BSzRZWSYLsmdM7IOl3aszgAonnfem8a8R
6xk8mr+bgG05frZ8KAvRwRa/Fq62maSlOpK8nhA8TcmOULKaHUYMSaxmtsS6EnootmByCBxkIeL5
WcbYWwf2iAO34WYvmuncdpGHTKiaMcESRsjhbfmlkAMRFxh5ubx6BZlgnOVQbBqERB230MSfZMrx
flVYo7UWHLjVcXmKiVBgAm6UiF9nlnU3a/4CLwgv9YUFN2Ezbypel7F47Rl0550xOB/5W4YEdtbn
d9P9tbWE0a6LfIpJYxpxzBDKEJhpizxE1gZ3tSegPph8J1GlP5cq6/Nsgx+cNecxKJwqFwlQR82/
p6QOsaBj2AgoNZm5HQcrcGWTuMlI3KSwzb2avOkOGw4CmIpDBp7wGsw2EmBZxdalWn0nLbBcYKkY
MPhRhaTAsIwPGgVrsUolkXlS6/RkQuPVc/2kJKmfwfpqnxs5vMRq/WpuQf6nriYCYO86VrySdYZu
I6IvmCD4AtMMea/1UfOebSxArHOvirIRAPaSaPgAn0nabDp0XxABpNvNX00dV7vmV0MVmHzxveAo
bIPttQBOYHntzuj7CKALlQY31zOvm8Yao7G20oq6uQznVwud2WT6GnUSHiTlcELjxJ2w1mNtpOxQ
gTLvKtGI28UgYwY1u+sjULm18zkttJkXAcUMI6Qg8sAlhTUitk4e7XTt8GBDm2Hj3asgqTXEgl5h
te4BPuB5kONX6/GreYgYFqAjg6WGTh66qumfd19s45kKNkmAQyftQiMKtqum/kMYgwfTw6TpIRU8
6Asj8pSviRxsO9+wvRCesO5V5T5ibqg0Yq8FK+GBMsGVlcdPK9TrsjKoeK+tDuLM9nweNrPzUcXL
xyrSj2ko37XmUOt0rmolv87xRGHoHFsYna8rC/OE+Si9y1oiJSYopk2k/KvNE6s62B/VSRKKVZTE
x7RB+Qe3mvU0KqTvey7833bb473BXN8fvYZzpbQYbNEzC48HsucvfBG5ymhJQgfNBlq93KvnOizl
nd12LyaRin2AWF2MCwjrfOcNx35dTnENN4H1uIFVg0TpoWqyMOGAUVL8KQyb7MTOm98uQ7OcFuPI
841X1fgPM1CUVCbyv4NWgScOL0G8TRpPfBRNUtGYfSqnPVrZPpniCIpP0iGsarE/c9flU29fO3xL
kwIf7dRn3ylP4BVdaOCl1pAVWPpYRX537fw243/UQd/oiRlpiIQeUQ+sIOTHsC4MqffY3rFL+4K/
KnShI/Wq8lQw1ef124BXJ7Pee9s8aelnE/8WeLHWb4cF5GS9jpByCqPiO4C0KAs/mRy/4xO8wOgd
/Iz6ZqNpkOlnKsMI55EuUHQbZDp8BvqZunlz3OLKcHmfNqxBGJVuHvcS3Eo0ZBF0imr6vOSLqS7B
ADc1Oa/EHqVSRab27LCgGrv6CV3uDqGJtunE1536Yrzh20UbpNYTP1pPQCL5KzogLAWsY+WuZ2NE
vvQeD/JG7SZxy6TLALn0SKIAMc6mSt6JqNVg9YFB1GqgLSQ5p516HqmxJadQ2xOcwLdMSX2J1XfC
6pvu+kdH4rt3/h/nvqGZOY7ZSr042Fm6UeeCqD2sFScWxFz2Qvh7oLU5p8GVJxVW9MTii6IfBXPB
4mBdpPhuJAVDpjjeNkdldepV/ajzRgwb9WUmrUjvuqwfunAeMeaIRYNJ6Xl420Db8fetGk9BJnJ1
hAJHB57uV7iTFmJ7NqhlVMNNIYRquVIftx5G0iWNCFMo8xptVSWQhm6DNGwYqwoMEvIHZWkdfD07
GcO3VGS7+pmGmUPe/Vi8rhRlYBIT4VoBG1PYk2BhtdjRTswcZKbamrI6DQMvcRyLOM7iqD50UYwd
p3bfY43TuEm6K+s1HOuPNrP9puLzVJE7TdJbpv5pK7FtmIdSvaXEvvX1Y9uHl0K9tDtON/rp8W4p
XNYHmG+eqAG4eOwDKIWzMJMNHMRAbW54t2/bO3KdbYDUEjQ7qgqsqxnMW2JECncvc/5pagzewESI
SHkWKxY+MUs1EMUhU0RZz0HB3zhpzJ0bW8TMI3T7FqY1LOBXOeWHbaJaObqLqvMZ+gOPrFriaOct
XVqQgLEkumB7wBWFyPOXyoF2Y8YaYat/FoSfTca22ptOVs+uSv9tsxmci5OAnkZHROyxY+FO2WGF
pgXH+4865vKL8/BUKunLILATdx5VKMPZ1hzMFrO66fsFy9DcN7Bdpyn3N5jbCtj6JEPjend6z3d6
qGOSZya/rhhvY086M2uQWqr3jU6DzpCbV6tdb6sNl/K1WslLDlcwt35Mpo9Nlq6ugccnPu/fIEcC
ggssFxyKEZ8l8XNh3yb5KkC9kZ9gIbVPGTzJYHf2XViI+ILRuh0iA23Jc8rL2KDYY6uF9s/dhXpA
sHg3zBI33fsamEUBoVaY7fECl1TiFK0I7OkxUegDkyBwSoAihL5wrmKqtovl6tBmklMgiuC5U8r2
neumWmPJQi8tSOu0JAcmxmKW0asjXjJpPHFX2SueJKCBp3o4MXOPau2nPWMkhMdlo8iu/0bnpym/
M/Q1bb6ju5Y0gLszNl18QFvbYNP75mWe66vVtQeJJ0lX6edbm4feBimij9nFD1CvBgluZMvQ/Sh4
y7dgzC3zVdtmLXbbhEI4JumOoNmmnbaP5W7/TQxbnpP5kxuTs2YEkF7Ike34IXH5dpBdOo43iexN
OCdkaIZpqkPxolCqHVWQQoeG72mci0uH2MaI0KAfHI1/sO+r9jNbHowrOi1KGPAm6l8vK4HMhgG6
At2bLtg3WFCm5H1hPi3nZqIcJZyx+3VgpPlQbwnORcP/iwl8oGubCXzjEBgNCSburJcKE3cj50jE
lDzZ7Ho61tLoB/TrrDbsoCf+uTZKbPA/IyWro0mtb4LHfW87NR0Y6smiXE2pXolEveXyFTXQxbRU
kLWil1hS2m3fCHdfLNxdqf4JB/2JVKCARkzuU6uq6L92yGLIzpTPaeKhus8qiRbowUEFOAG4Pn47
VzvX5KiKsNpYB4f+EbM5LPjx3TrFTMRqpUPPonDRwUuGwL9g9eol9zVm3a64SNpJi1kl6JjdMDQf
++ppIrJqZAQlKfKl7ofCDD4hd7PnASe/TYOIW4Fd2jXPPTP1RMRc3TXGdOAlkHZBGQSIrXjDIQ2c
Gr8TPGfL5oQzKJAxmfr9LC9Yzo5BU3f/HUraP9KrFoFZktX2f14g6nzxbfe3mSk0o1ktBR6e0RVB
vWKOP2upyTc54VKOdK+2B8vUL0WBtSWHSinAQnd9qC9JlDNO6JHwDYpNGagGo4SvJPatwZOuDNjC
AheMg3YW5413yxPVuo8Oo+SA9vDL0MmxKIIuHdtf4DAtb6uWXZKZyK0hr0nOWuqYIRONWX60mFmQ
vVYY0yLPwHnXgfB1cihaXQcSKaR872vcY/1yyzvwKTtSQAeXJ6+C2LpsYiuUUxnD8hx9zWgRuMqT
OcPNIlyUc5d52wgFKgdT51WRw78FG6+F6Wq/K6tdDnCxDHKBdfaPSbO6xSs+jUqE0wyhFmdlsCbL
YS6Nx2p6dx7j94SaEbCKYGeflbAg1c+iMaqny4zXO9lbw+w3hI2RpOjkc48KODqSZzY255onk9OR
gwmWN5jUJ5HaWPhLju8x6ESBGmruSPsHA1EKXWnP2EbQlIBfe1dDEjfYe2X/ZIzukxofctne5eRc
gRCRqum3Vh85/d9zSuc5hQEm0f6s1R9nrNnuRZX9Nmi808at6UejQ7T9VNYwxjo2W0Ez7EsswhTY
3Vz6DloK/KweL4AAT8R6vmXAYNEqSg5d9V+vJZGTUgznt+MvpQXJw7BqT77jXWaYpYBTcUoINaB9
h/TpMVFWchKkaVCZ4PfM8BZ1uBc1yblUbU9z4hAb67nrQH87zujfCr6NjaSoYDgi4+pubTQcMnS4
BAgY23tnUO1bSpvAmuI4X4pr0R56xIcO0cYU4l5Z+V3kj1Fdj4NBlzpc2M0x1N5NnF7IxJhA85Xq
D/hcdRZmBjISJdUm9/iG+3tv0Ws/m0fcc8XIngBLnKJan8qUf1U5lfPY7cmWMEd9yEW8b2id6u8S
9zdRtkw72YFmnnx+zjhFYpMMyKPgE4zf4WCOHxuqYYgvNW0DJLpsEk2OBan9vIULJoNztPWCCaiE
VRnnkSz/QGnAmsGuDukxXWzgM6yrZ/wJSs6asmJqsvEYg3pqRr8qMRGTwSJ/6DtD6ReNws4NDzT7
R+PLcee7Nosb+nGJjIW1hlsivTPx6u0ac9mpjO0zDjYkymODAbciy9R7Gg7Q4UCclkVw1Nvnvvol
uMxiYTLM51mIp2GQd6MHld4/AJtTE7u+par/VmgvWj5Fw2hfurW6VZTi8TzgPGnITYCTUGolGlA9
vTXxG/S9POme/4em81puHNmy6BchAh6JV4KgAb0oUZReEHIF7z2+fhZ6ZiK67u3u6DKigMxj9l67
2fsIF9pQ2QNm9ePBreAVJ1PBXpmcmHnc4YLgzpXYlsTAoHJOq77+6kfGEZzabBRZyyxmDn0WaB2b
neiMbQMzIN/UEELZvIoezBNuKnkMUSde8ibn+bYRKyZEfm8iQtSigtYS9jDjeuBJcevY6J8aEMBE
RQ/yvTRuMc1RghsS4/3yabV0bBWfVkltbbAHzkJn+cAiEPQawCcUyyQgICy6omUy435bN+E2IJoj
4pxPggds4piqjTh3gqjrmd1BOcLQGa9Ny5+vP2ox5Ax0V/05+RDoO/HaIuJIoKIwsNwQrLGRqUCK
JcbLPsY1OxVIoZq2A3toI7P4HSlyCrUjgEy9G376MipYE+Auw6LAlTzRYJQsACJCZzqZZ77bwQkZ
GbvsM7Lkoye5YevaA3/sCgAIC/aYwavcIuc1+K8k9KEpp+MiG98swYXjW0GHpHF00GOtlnqtqnLy
JqHeglORIgB0BF6ICSc5jUhx64tk06LWzmD6ymumUxtVgWbERrWucEV9pxgepYbEFkRbfguWiNdU
WKuAE4v8lWvFHkAxiCzm+W2ZWZ3KE/M0XpBrOaA3kQ5SJGM3QFIdP9powJpdXFNFv6h9ftHatVUA
X2e0TanDofiuhRo5CbzoqHFC6chZ5aT5V0DIQMjeMCTKWV5Qi4xDdJTGAeHBWXYZOfjCEBgQ8zh8
s7SkIm33iqp48/Sh4j5livAMSNllXVdTewUwzWSaVpQtMvCgQpymkkUOhAmuK07qymSvNSMYRN5O
R7id2SzkLJVr6tMyPSwWOFAGBvdxYmCRqh21ecd7t++r5tqbTj43XMnDLg6540dtNyXqTtFkYA3z
rpmQKg9cMXtqd9pNg6yf+N6XwUum21e05XaUkJ+CLBkZR8cQc2KNB1mMQVX4v69kklswX156RHca
WtuSk86Ws304p6uYbL/mSk7oBjstKYu7GI5uhSlCDTn2lfK+5FEa+l0gmR/qqxbpbIqd6bUkGzc8
hxZ5EQM5IpBQEQ2HprZNVZy0sEORq2KsrNGjdTs1AR81f3KP83rLO/w8mnix8+nFkMMX5H635DfO
PKy7MHZhqbyllXQ2g/pMW7yuEFhMVu32KLEIvLaoqSnjVoz1dhFqsHnAYYfqaMjetC8sakrm9SD4
/iChm8vqDPzlkpfF1EVVIwjIA54rjptf/MTTeI3HnlKy2JvGl7xCgICaQlzyT79pNjR+NUPD3jl3
v8gOvFplQF3Ze7JzDiDDeiAJgMRxq6DLYiVA0peW/kQRUGAkTbqNFhhJ00RS6hj9zZwmSNGRvFvB
He0W++IVUqXspEcfNBZ49TGbErcN/BubJwHSyk8YR2Ql8aguj2xq8XNdibWcjS+HugKtO+vMdrHe
yRXeFNwGmf9qS9JOlARKEs53n5crhif/CXAvXHhIDQ+xYCigu4b0khNZH1xiZFBDlNyDzRhjSeah
xA5mI2Ch8bJ1HizkxBl0DyZYer+CcP+FtATygboZCTYI8jUJImHGHvUgNvFOc+MxdXxV7MibSEnD
Czi1TV4lO4Fh+4zy0fMjfJlJw5eAFKontbFsCLvg5U7ubfpPmblpQ3DP9nw0/RZCTnyenS5EwCGT
CY5AtYS1YhJXOkHCZ2HkmliAp04+pOdxCGHYWxcJwN44W2dTJ3uDvPTe0lfG1B5tE6zVoYRn2hA1
OnCvz0BKiX+djJWeCuZVycogkEabLrPH6f2Ovkf/lZCLOHMxwbtzLeo3VKxGy8h3esHVNoEmwm1X
qOOqmd5jQHoWs96MmbMP8ksL9nZskRHHiMXOdwmFK7HGSHrk+KUObw1eA02TVthnUMUtys/CRbeE
1bcEh/eoYTJxAwzxi82oMvu1URVOdXipsPkaDOuHEoPQeWYZgT/RZIiUIWCwqantR8V4D7v/8Npi
UuagKRkgVZANQ0PCS7AvGnzUXHImuZJ+bq1D0umVrnFNtLYWWtuADKCSg18yUdnlE9cVzyURSoGx
V9LSC2kV9ewUVl828wkY6OvRuHcTZV557KO/SPqAC9qMYP9hiKav9VvVn/VenHU1v9Qs5xJqPYRo
q7wgzbu7pjldthZurWGVsqaXI2OFe9ipo3vXw2KPNzH90AR1SrPfZ72D7+/YxaOfRieoObXLe4Ck
wQ6mt0nOHi2PqaIdUkNigELEkGPUxqHrZVTMbgGmfC517K6gxmcchBAkJXKcIGX1/ImjD9S2WvWX
fEgezfniDreQDYaHUWdZzDYzZY42KPYG5tRm+bxldKrd70BwiYnWwRg3KZcgM/ZNuGBkW7A61IQS
NWFSPOdqU3tLLppMPqDKfVwxB9IPIYEbGqlJbf4u+B1K1FKaPb6MrL6d0f5Q28sAdEASSGzfor8B
B0C77t+ZvPb4p5dAMZzF8E/ai+I7Tcy2KVlbuuqpsFQNHTt+5e+xMkj4nLo/PsAXO4Y25AlpOmbR
VYxQFOrh1GTGubCZvBBMJTZB1myTEXcueOkIFRf1XYP23Y9lqsq/sapYWGGJBaZtS/XeLn5VFogc
bCayXOOlWx+l4ldDh0RNK4/3JHR1UsZSSHUOBCrcOggOIZva/FCQZTJ5YwSVnmX5igljiF7SgjPg
s4womzDHlny7/BFJggBt65erM6sLQswc419j17sK12XoM0HKcBbiulR8aYvfkx4BSQ5viW/8614X
hHk8NwfDAfUAYvkB39ua3RoQ9MAwWQf4NjJBsoYcE8uRWiHavVxL6IOZ04Q/CVhTPDVHzUDwKPR1
1nZrICtUrJsGngCjMOUITPUkDZkn2dfJ6q59at/iLnH1AEwVA03ETgTDg0SpUmdonnI0wuhTdjrk
tRDTo2ZgMmWox8FSgQ9BrHwOZvJ6zPBsPiHZbPVBWaV87VQ/gJMAbdHBS2z8wYXKhKlllP6k8Cxg
G1TdPfNBXHVz3+5aWdkWLCSjKFsSy/c+42EuLvzOtNzfGu/5wEcxAkvF8bKNx73Ibjb1M0sNrkOA
ezIgtGm4kpChKi/hdBIT2CvTPGP9qtVTQJx7nqHlIF4Q2gne5aeJm5loVTIv8FAVew2eQE3e1ARM
wJfZP5C0RuZBk4PeW5tT9sqIsYqx6aEhFunJB/efLRMgJl0Ri3pwydshixEnYt21rBVgsKaYr+QO
4KUFU5M5zlkG5xLWDEftn0imL7mTKZ9q2xqLOzBkzbUfk3jRvrprDYG7Ay+SincGUzxPPskYuAno
VcMMRy6xqdkM9MbEiCRoqff6ezH9JbTYLIXNAjCDDCxOxYvtytrslixmgWmiWKnewhLnwIVl52Bc
dBLYdds4B0Fyap0OhaSN4QgJtCqvfWOX83cxAp9kl6W4mOd6n2eBZ+XfjYR5I4t4RlARFu2htok8
ZmCQ7/ysBmxKP4QHTCnY6YJ6vg+N0zWOYVckGLCj7wXofTc9dS3Cz/RZQu+X97j0PYnI8fTzfm8H
l+9HFLKnsXoMBt0KmMCbnX0TXQUgNF6ZUnmWO5MEXHjTqnu39e7gz7i9OZDRT28KsOWkYGobXkoS
IJiXvI1ReZ1D1UuSz4kFzKqPbMgLiDGiFPxJvtO1f4VWPHVa2y5+rUP9PYv9R4mqh33XML+PGBMm
nuFFSZvx7nc9cY8sx4HzCOA8EBx8iEHLPy7ggqFh/YSkCGtPefMbgCDT5JiCUNKyPM+soAzFQHc3
IGZSvOFOP9Qo6CnWU49oII2RonMa1EcCyVJlX5MfEee+28rEsvIbRPSAIT2gSdomCPOaHhAEIBuB
uQWpZGhoxqd9SpBTS8jdaGCd6/DIREf1XYDHLSj0Eg1/X6yBH2cawA9y2ffTYkIMVgHIpN7NbMTo
SNTFrDMFW8U05HWve3zFnp1NXi8V3oz6lk24hlwZZ6VpfLamk+KssyCNmQQiYA+YEHdZxtZewDWU
dKI/BmkHsnTVi/BgjJZX1MItCYnvK08PPuzkNzSSU4MCX6vJccgvwxxdzcRklF3dOtbrauffdjnY
Q95YsirplVGu4RxrXvWgu9s0doBunIonOutJk4jZHUQ5H2pyLLD8JqegVAib1cnNHHmvoSxfegad
1KulRY9AHhEqj7bxdJg1eZAdB+XFkB6CWZREvhfadYbVJpqbyplCbWfSbTB0lRdjiFZc6nFY1ieg
GY2j73/LLNaUyeDAxecq/B10MuCMTU7yERvD1FnIRiuaEZKhqc050Usl2+fYkm0QdXWQk3a0wpTG
f9KcO0k/9WhLCohTcADcHompimmmTxB3KNv0RdURldrfpRETAUUbAFIBcsGmKz9kxk0DwnU0s3Dh
4SKmbgoti6R0GBDYivrYHYuB4zu6JGjfx+qnaEmymqlOsYOgZ1yRL/sZDfFJdHRFP0oBrgb5V8u0
GlhIraGGbIwVjqZnpxOiY6CF4RbpAy7EQUBjvRGOZIaPwaAbrI418JR8V0TbVPchVZNkqyDuFV8a
tSymirV8wVJyxRixbwe8FDMigHk6TD+RAf68D49hEDpyw9py0ZmSUZkpbu+T30YdNSfe8qeZy8cC
ZgIrsJnr+aRArhFjTP4QfCgBxwPBrj4cbX5gmThqYQAkhmcNAlYqOxbWe5GCAoeuwONd+KiEbXFg
95/1qDkYtDK5tDgTO9zuzbHT23vZ5Pcqc2gYrjJkX4o0aNj58k2Du1CZfzGNxC/tHD19e15q4JHa
rW6GbYjLcSQzxjcVTsc1GJV1bzsma1WttI4FBI3ekJFfOSFOXXJJGqg+EUTXkZFYhu8v9nmP6l+N
pJJcjjD4pw6HzRnh2etAQDjdJsdctQkxVNIJ90pzaor0KMCEkdrhlOwtdNoKeUGv3BJ260sIXMWm
bdmtaxDPeVLswNqpssFBTtGOjsDHJOLLPAY5yIgcOWFtbGXQNcCLIvOf1BFOlu6AsQHx56vAWci1
wAxqGqDw4ckgZAuXLKIDVKFpeics5W7XPxH5KiO2hsQa16bt3/WB0PJ/pvFisT5XYvZkEJF1WLpT
flCoucqP2cq8rI4gUah7VLM4Y5noeWgigGHvBJ7yaRx3KtNQH3nK8M1oSwXUNuZY2KC05RPbTGXX
lMOqZTQyjaE72Wy8eR0LcGVW49lASdr5M/K/gkx7hkxi7fSeZrA0UaDhWivejAz7m4gd9Rn6d1mG
q8hLM0T9VQ/na7wIOX5U/AAi606yIY5RWjoMSN0vdyS9iVTdDF4uxrByny0lYWLtYLruCkrClNIq
pySUKQn1BqFCp15Dn8kbczmLKmH039EGM0mE4TEauwCzSO/qvXTJ6/Q68Z4TlNEif4q41zv2DhMb
HxXP/ew1WHMJTvUqPrioNfYFH1yTRyS6xhVgPnnxqYfOEsG8PIKdgcjfnryyEh5sGVnzDPw/AVgZ
nR+lgvhvQjYzjpvFVFxIO1QrlurpIrmkrNHhAZxLfM1JbxxTAQOH5fmgnC39VpluABs8jUDHktg9
xvG+MBOv/5xsNNykkaIJay6F8kN6ItnBSXA3uEwm2fFBRmtqi9oUCgY47I4hgSDvosXFZ7vTK0GG
GR4XpowmqSghw/2G4b5BwTSqSM9pt/Eb6ChF2ABN7YXRFkqL19yVDKZQbNJnNukJG3/mmvRw7AYh
uXB72t2hR+BWchsmV760qyI/K5KVOO3XA2MRWSHQTNYdBvHEJMmw3sfiW2rJwuNwZqPTIH1ecq4m
9UcHzK8xb8wa/r/0XVusS7T5QG9JMerXWgVXEoTaCPeE5jYBV7nMJEk3UxE/srvdK6BQJDnDlUX0
B3+fMuoxqSuYoSV1uZuUc43AI2TB5INjgQsWhvYyIqtmzFiIY7EOrpKE3MsK5xx/0jr/7X10BJ26
7cuIoI6WfhKnnWbv6jZGjVDuq2MkMAEUf/UjJON0wk8WzdeAaGToT/NM9grZAcaEfpLMSp72EntG
jHWIvWlfPxqQDfwRYmS3VfY5HBmz4XoxSRGBxl2nKvcMYKRLBQqgnahqN61k7qxtb/coldEd8VxN
neALM3YMzRB2lQ6ckxXREII4ds7CDGEPBi7oTH9BQVW5g8SAuHx4Tcns7AFnqmhvdGbI/TBsqfkA
MzZVhc73c5Cpo1BWDxjQ6DKGeThEpPa2p1AYp67qjsx/x4IT5TGCHVQTclQrL9CptJKLFIeQf1qO
WATHYbAvInXLzJ/BBeDzWXoUgvjakqftnVYjZKwcR5vASkEeXEaZBF2FxLdTx6Y08imGFaSKE0BA
CH6EWXAZ+TGCBHbAgqDYcmVVj4q2tdybSbRXbHtnEoMAAwie9bpWt4slVbGp4qJTAYKYo/EYJtna
TN+WM49WF9t6Q8ofXSWBT2BHXjIOx7b5TcmkrhJ0bcF/E8c507dRgbatWxUjLGBEFMz+a/iGBtOW
ANlBwLZVYhKKZCPOzX1LMHc7fiCWYNAGH4x8xcHta4mtUP2naB0YEehjuWM3v1DP24m0R014be0j
J7xZXcNCmP7yUiSIWdmN6DM3T0lkucLwYsmvkQM6DBwKLSkp0bhWYOQP+MxNjPDEWQCjklVEcoIz
0KxIcSIxob4Mhe8kaKOMKYCSc1DtXcbYdQgoycuXdrBvE5sZRs1AkfyenWOebRUIUov4TA1QyOKs
6VgDTXxyy0xL2fGoNoYMOU3inDQeI/8qDYOdwl6kTDHKl9/zZ8cSsmXCr1xqAhjGmrU2FkgYIf58
ERJ+uXi6YEDBhBvm4TYj26PWbuzJOWZkJ50yZPTljvEYBDyyuxEMs+3aaP45FtBda7GHc0WphqUM
9SReXuCl9Uj+WDYyJnDRjeJG6sDLVYeZdfzyey5vjv5PZMMlU4qLaO1zwWA6oYYkidbCfVtNzIWY
odQMRbkBBTeTWBHly0BIgCt9q9v0atAcB0MDIlM9z9IdMN+O3MiMT8kMvpfPY66oXOc7fvmSfFkN
YfGoKXwzjLUWXCoyzXFC65jXhjy5UOC2wTtdgEpETR6ullsln6VVTQU61WJXzhiVGHGuJciyURTt
w8hJ509V0Qm7RBN1U7rwSgT4yug1l0yPd021HovoUeteYmj2JJ2c/SRdp4RBG0zbY0nbE4ezB2QM
J3WdJC9fFAFfHJj6AgndSsonXLCB9sngwxQb+bVQznCn58JCjU5iFBSDUHZLhEv0dZ01ejZzTmk6
kUXhmFCoJy5OiXF+zoegSNOWXVjRrzukQCz+NhLi5U5b2+j9arDFxTCuyM8IKWf8vYw5n/s/uxBj
B3R3ix6aa6N8qpBFGjBfG11eW+zGBZfXYF04/EK+SogO3R1e+KLKqkL8X9EdtiYTW2JjsAgo1HP8
IMPA+hLqlfFF3aHvzNYT6UiIyhoW3nH+UMsnbvkg7p0lGEMLYQaUjrA/c/7JhnEPC4PdqxyeOyyX
OnAXfkPrn4VjZ0Ccwmt4k7hWTYbqPFpN7BDS0uc/cXPV9e9OjzlPUr4U0nNZTfUsL1VHNshBJ14a
zRwjzhWTOwd2KrYKAYcYtt9QCswXL5ovc6HSEyln0PcKmgbBWQUihae1NF51Gi6dss7kOGTmabDk
lI+C5OUa4Zv1a+Jl7QD8IVLCDTjOzJvYJ9IBdfUJVCbLp96VnzN5NDMYUVbAautUxQfcnXZkoa/x
RnA/B/QGIK8yPzvN/rV5Yty9aGJwB53TVEWsAKYLZ6Eb9tarhH03xKZqfbNK2hBkO8uZp2BbyKzv
ekaCAY2xJdUbSSgxPByoxVOKUFfSscANLgDwDlqI/2U+T/W+QxcjihsJeII/Q6lIbwFyAExP6yBj
kMB/aGF8SQCXObag6OhspD7WLdH+gMm6s5rvZPHWdtqR4cgx0B6LdyCY1K0971P4IxEW+oTK7XPC
o21rpWeGL5FGOczR2EktnjlGSi1bKNTYflpsIB05wu/XNklQmfESFwzr2NxAU4Chw5eyMB+dUJ1e
7ZmVZNxeA1VZq4vFR1FQEAcOjMyQ4oYzEJE6INFlu18dSGNcTQPNpmQe9c6pANBohPvkFnpxS94b
A7BylXaw/MgtIu97fktkbwFUGZSeXm4GHvEeJR7aOMHYjUZGtDlmK/MkOFBlO3/twYjhZQ4xl+fs
tlXrJw7xE2Wc+FiXrw0tkYUfOCDPB2KghqhNtlkPWLsaWMXQLLyafcpoLsvhl/VbUcKM99PX0EKD
XymL232XDMZWw4JP4RKlHVf8VgnZMea0trwXiZidkDSBtH0zZ8QcQYiJtmSbsiLH7KjqDF5vtKlG
bngtqgwV+b/QgGXO2hHn2ZFJ0wKYbCzN03IEPG99RfFmsYD5SlD7hQyvjWzbIpdItrzKHWRIGr4x
YERJmdZgSymQCUouT/c9C6f7EPhehGs2itmck0fTCKh/wbacsXbMHkl4nsUnRhQUyU1osf35Ws3M
HnlqJ8CrRIFmrkz4yCWgox3k61xiUDbxQQyJi7kHQdSOYE+Y+P1jdDsje5SmSt6D8ToSIVX28VHM
710pIUguuEMIrCDlhhCEFD6/5cSMYtoyuCkxloAoV84yxfxgkd9XbbQa01uhrDCLO+NbN6a4+IPP
cubbwatUq9Omsd8sHljZhJ6Soa0zXEutN9ZQsVt8GxO2TcYmjyqEpBaDkHFT2glIm62COD7FqNKZ
2iVM1RUSZCRG66S2YBohOphIXcCf05GZ89P72UZmcVPYlyxVN1FLVsVQriFS4oLzJ2/QTQ88VaHl
e3loESUzOV7cQSrnKFJeI/b6kBuQyhxozm+PUQnPjo2biIYpXmw7A/MnJTxSFUnBeGNJS2AYQkKu
b3nTZZL7krJRoATqeJJyMwa5VHvCDw6cb1m271AVdbyjPbSrIY08/8JOCctG45V+7zWwIayWrLLw
NS/le6IVa8EvCQWMiT0iKfhELQIGfQmCItqQEHNrPEV0anbuQv2wsRkuVTspeHsl6N2uuS2b607O
dlz2JHWt2hZMnv1dDdWaZn3f08dagABK+lg6IrYLNu9n++U/rSi+6GqHF5BVMGV62sjHgiO5pjrP
UNT1ExOD+hxRss0m7C20yDn7qDYvth3G0AwuTRv/ARLOUGHUn9jeGrHERKHEVigR3VbRFzjcSl/w
mE119Udqb4wbWXmM+t4tTI10cJ+4SN8V4uYXu8VLhC+vHtxGEI4Y8qaLc9COKxMmNFwKp2GwZJv4
MBLn3sS6WzHIRzNJPGoByzLq5jc2irRo7ki2nNDeIlJXG5XEcZJLMnuA1/nM8+8SdmWAQqmSfzSD
iyz/HpbmcMBzW/SfYZyClL3Mc8W4jMhTGmjWiDt5+WXMy1Sxosfjg+47nH7kJd4pu2nlRmZdr+Z0
zs1yv0jOPJNPRU5hbq3Et4LmsbFOCruAeVyFcnuJSvOak+AiEGpL+A1pa9BqUTSYZ6v6KvnJET6F
9BEMLbFkTKaY2YZ4KebxY5HYDsER4QMEo9fG2JeLdUDcpealGRlmqCZSs9b9jyM/Z57dmKcoiTz9
khdAtaNdp2H292d2yOZO8dR636Cn6IAHjxMx39KeaEocLLUn52Kv4Qr6auuNdrN1bTvgphn42UQD
rFSmivKzrRnvdjs0HDsD5308oPjRtv8/uw8wRU386DFGqX21DrUPjBE1iQygOIo/s8MzRR8avNvN
9Ihm+W0yhteajJIFYkw2ml7vbOzZOj678tHLpAIvgbHKtkzqZy9Lq85+M1XtgMxLmUGBiAO6+cMy
CBu11y6pb4O6Tkb5IEJ8ju2+h2a2FOs+vuIh2xg26sbg4BOaE5bhTfTDZWTwWvMknyWKQUl0bLTY
YSxzL8ap6NU0iWkJEfOJipEBgTbmP2ObUqSYq8SiJaU2aYV6En187nFEEXV6BnwlF6knKVudjgDy
RMmJvQsNbRtX0a5ssBvn44471JmbF0si3tyifdJ+p3A8tOrrDNJgyopjrwxH3VCOMeUnCEUnB/+k
pRA2ifuCI6z/4yxd1ANkfkXmDwFThIOPG4sLcPZqpktM3DzmyZ7l5QGbMwuj8DDvVTvfWwS1Gnqx
lc2/cAksBK9Lii7zHPTyTOI7ltJiQ+AfN4L/RA2TPNHQBdV+znYGCHlggkuJeKECq5mqSKS4VVGI
lLPd9CcmuJsGVkjXAFwc5m2CqHDgsQX5CizGmL4Usm5snQBWp/sV/dPAj4ywnYH3ro+U/6KFwpE6
WkcNWEUP7CyvAZsXPGnqfO+ocNzWYLf9YuF+McQdBWcwxS99/aP6X8wAEnyiZWvf5JKGLutvZixd
mXrk+qumnHxccRNFB1rMTQnhA3iVAppOYhZSWPxC7T4dmsPilyczUW4pBshuiDkFQrdeiA1Vz0NF
Pi4V/1xk7hstszvCOmDoi+xmgvkV4A4KOBXKgVONV7wzWrRU/zjfUpk6cfobeXTldfuJkd3pDCwr
h0H5kQH0U+jAEu72mp2csDZciE9B67HsE4ENyfQO1O34eEhf1pT2jWLsXAbPqGpe62i4V68Wmw4R
GKc5vJm4YxryZS2I8rGsOqHAcltQLoHys5k8l7rHo9eflxC/FsIPXzlkbEtaRoKDZ6IgLwB3ZWu7
5d4qnh2rmM68aEwSgMJemGnGAwqK+2Ldif5xFW8pQYRB6DonlwUZky9UjQLUxH8BAy302pwP77qx
D7RphWugwpUv2ruWnnPszNwfCDLWyyHJic5a+U1NPurFjUQSk0ybAqquIn1toOWCUIU3QeBLNKab
T7TajEHJsUAVwOqv3WS8+iXahRVWntq1S5Lj0ezzPI/JiHHVi5pTiRMNubpj6segewaMwsTT9swE
c6bmRr++/i990US+o7faDeCOrJRIUx4+hh8Tw4mW8oiZUNd5NTLNJGUjQMYnBaMqeQoEICOGNw1Z
J3RhNBX6YwkMLZpmbWXrsQOmv7bLP806FN1Tg5rjh25XLLxJnnqJQJS9Dc2ZB6/Rj0CKKhC/pC1R
g6f+PVPXH9ydk44O0xurxzJww7IoIyR0wHRP9pv+TCvrDQVrVyAkTdIbwCRApKtOuRIURlQ5Uq/l
GacNy5pb3r+0ZL0zyZJ39r+4AWMFEiHMmbWjntMn61bVMxRZlgI0dRzIhwIDHCwOYGe9VbkI3ynP
OhPyI69R8lE0JxPuX2ACxUd6ht7TXMFqIBjmO2WqOkZo2NP9W+Asuv2z2BBowf8CvUxapCNvvbYV
m+qj1jQ3efrkUFbBFerZWob4B7UwQ7YVIfxI5KtWGoeCufZSNPqSeei5ABpd+w8fmdvT2mUzw3B5
6c3rB47et9k903bwL5f22d6il6DmycHjEYVGTd+HkkNgIel6mNsFn49s4PWtCIMjfZvgcNAKbnrO
Ki4mLOPoH+0t7gLKTEVn01X+RU3qFUzubbIHB8pilGc22gKCKfzvUvlElrlK+yODq+QjwdfZJV/c
NdmTA0TJHz6+q2RjQ+GoJ6e04WQK25XrCqShvEGy05o4yb/AXu3NGjqGjZPev6vBV0RLiKekXSvE
OojxMgftNRXBzQ7HW3jOGwHC6czq8jIQSJ15ZQhQUb6qE+2J/mcbgVdaJsR7RhI6jnmo1twmLNvY
dB8RyzgD2qAEP6zptujycoBR6errrW0ewN1T44Oov5ye7CtDRybpMzmL8bEjylhKDw1PSYg6BxIP
b+ZKTWGqTJmrC551Op7FH02h3YIyn9YgG240zyOJ0u3hSjox+JnFlM/ZZbcEJ1PeTNq+SmuvMW1P
X3aNgmFaOQMV3nBDsyQdFrZAUZEkt4cWRg1Sox9IG6odsRcdOcO6dWXLyyJxmwptQwibbz3kdnKZ
Jdax6UyGtY5qY63X0Ft4y/eM99x8gYWFscNfdB9SkO3LuXHn4idUUtLykmNkX5pUnExVOdtxdxl7
+8IWfMInMAbKNQusaxZpVxmjQ7H22U0oxXbwKZe5e8T/0b8S6F/SUP4nikQ3YNnTdo5OltGQHn+H
+SJxwltN8O5zc4kp4r05n3mLmeEw7YHci8dcs851PpxUFGp2/Zcs2Z06pB9mQiH2lSm9EMRp0g5j
gyC1cJkR8x0uLPC6IdFfpMBGPJejdK+Wjg34nYAFl3rBlY/EmMp1Wv3akPYVHNKJsBYlYl/8yxrt
Kffm+7IwGPGa/ffLoDhTESuBuFIBKZ90UwIwx5Vo/Ezcs+v8Ya74PpFwzV46g1BYs+nqPJ0fpd0w
o7QddMEEjzFYZbBQUlmEfb22rHVRKkiivkzGGCbUXhRXRCHFX2kPqCwOTkhO2G44+IoP7WMM2M7y
08e5XGs07iaUpwzKE5SJwzIs7qzfnPB1wwHwiECHoQjzrm6uPUaEQPdlMo9UPVwbbw2S5fjAWJOO
zTyYY3YqRHtG35SZxFtUhMpCsqgbV0OUHfTDIZ0RYaA0n5gYmwekH2RWBuCpc3Q1rHE6Mk/sDzvq
nLgoDqqvPYxaeeO5Dmr/0oB3Plfv0lH5yHs3lCHCISBLCe6ReEab8DIXjgmVtEQEhHHPjJ56xLnb
X+PEcHl94OOaz2DNyjO42PBgYDFjANEGJ5uOqvpTBPJBQrbCfiVlJtmNV9nHPe1v/BL5SfUSRD3y
ZyY8L1a0i4djNkG3WwKzYvyZjVMQLss0pW3+QizDoc4Oor6QpZQXHAiEx8KiVUeysWblJvLPihme
xtfgYBBPNOJNcmdiJcoicomYDvP3WNvuWnHokOfUvmCDcjZn0LY+4FyiUyVKLjU9VrgkGFpJC9eC
r1jUZCUAGmQFMQRM15mmovA7w335It6uxAs+4ak29FeTLFX/G1UXrXLCM95lJVf8I+B+avVXEIXy
py52LSd/mdL17Ov6kWiMtDR650DC+/E6M9BCku3wKJC74M3E55DQ6+WC03xmp+F/N/YSKtOtIpYf
uIUhBiljzR8oWuJztTULLUodVrq4C6d9c22gv/K2Jxqb+I7UMeZCpNRSLWeFTt+dbHSCqiXiCXPc
0dk6o05Mgk9RmFfzu+FuM3ME5KWdXowp3S5xeszTLlY9XCccFYNA7LECVPQJZnWtHloOh9Btyu4a
xwEAqI3PX21wYPbdYYZAxT9aVKoPVtQ3OUMYwZLF9lkmYBPlMy+tTRe1tDYB9EV4hjoDoGpf4EAk
zHdTmd2mvJFCcBFldQOz3ZD4W5cTETcO8wKVZWfTnJY8oaWtyqXe0y3t0nXNZQ7jy6R0ZxUcY1r9
acle49ZUEyyo6CY0aiR5o9hnn2lJYL+NkBUNNo5RG25QJcQkGcPHCqPBUVIGYji8DRsJGxtJgF5+
OyJBbVdacBr/kS510TkmfNFi8wcMaJVb6nC8GJkKi2HdJPQC0sJguYXNJqxAs0O0OUbjfWS4HyBF
U/g2w0AmesUFWDMBLzf6/+HpvJrc1MJt+4uoIodXIQHKsZNfqLbbJsMih19/B/uecx5ctWvbbndL
aK0vzDnmW7aOVmakNCtp7dFZuBptrArgGRkAkVG8weeapSe+VKrj5s8xa3xBSUVM+HuCoaYDhc07
qFQq9SoZDqhe8FBBFUyOZfuQqxBSqB7ojgy16FspW/qWiKTDMv83VpWMrkP5A620y/6F9l8ppN/U
pI9UJF6iL37ZVURaePH4i5ARhQEge5JFvsxfCnxBWMlAISBnTHxs4JTHeJ0BoGp9fEA8s1et034x
ziFFeuojC9xYxuocC7QphPYrBSoirjBxgrkiNCRRg3IC65SQaWWhPWKQQPeXTHt1rh6Ont+tAsCh
GgyiuxiDdUIfMGSkAJXxicCTGlmKgo2BPoRXjWkyN/uoGshv052ILMQ7N11sernyBFEYDlEYNvkX
I3eQELCG2tWbO+2MX/JMftnSBELtHmm66pP5C6kv/TaMfQhDuSaQdSSGs3fYqrbLSXMsroDqDC/e
BFKWVnsGd6aFamCiQX+LzIupzpSvbNbaeVfRSoblH739lv3xzhK0L/fhiP8obrFQVkgZirMtOWfI
rculb+orK5USnXg+y++E/x0mrVtXPe/9u5Vqt7pVdkkFZemxEOb08269akvaRL9nzTgsOtWLTBdg
4JVWsRnOh2KDu4xM14LLWDpR3pxzJglATOzsQ7YRgJG8ajwyuMPKonyEhvgAs/Wum93bkLUPGiOD
jWd5r0r12k7hGTfFySDVNkz/KlkfQKxBuGXfE5TEyFLLzW+DdMOxcwLLpjuCFrH8nbAbSR/aUtzM
ZryP/Gv1oj1rHyE71hOsFsR662y4IobTBpYLy/WWIzw5OOj5MfzyUql/mG30GI57y1QPSdQeCtdA
mg+l6sEdkEIVs1/ql3MpnPJCi3zWBG5G29v8bYd7+VEuv+2SeYxSub7KdbXmImw0+0uLLZ55quCb
87s0ptOeqCEikUOGkRofbVuwvSvuMVPpKrs3k80O2yInTX/rHPtdT+aPwqlemUD6RbRJ80pgHhm5
8pQXDJF2vQU6M2LMF3A1swxhaoZzeIl9BTtYu6y5icYuGt0/ePF2Rk+ESmdgRcVi/S/KS3/IFMrY
BJngFKD3c1NKUhhNGlDZJB6g7KherPhKySKKUXVX2B7eWkxfQdXILGvyrQ6yv16dH5yBpnmg+wX7
vxY4Pbm+BmFMKaqCCCiaE4/QDVLUlCVSoIvEuA4dl1xXHvPmmqj68kE4AmDVrgh35WOtKqG/eAqi
RRU6yfCfa0Pach8bEd2/hgEjIsHqe7bqM6OklbP21tV4G+PTStHViK2JoeiuHqmR5rQgXMiAIWjg
AFsbAqAb0D99ZDiennaeFV3XWqHBe2474GcklvcR92m1d5DY9w5G/2wOHNXDepEn1TturA/VSD5z
SXz+Eyzd7WskhitqwiDIpJ7jlhxxutrKhA421774u7yNvfBbpgwTZWoVk0gOGFSQrgbDA0ngns/0
HnO7ZOrXRC29opVdPUE2VEB9tFBeRWyETI2dtbVDqU9yt7GTLE7jDgOHVO3LCRhHsgmTk3WeOK03
OzyoO7n8qnomC/FmabhJ0ZoWflIzPpB8634ajT+6me2Lpd5bYb9n5ERM5m8n3YfpW43uPsE+jKRH
V9/T4RsctY/Dotd/ZqanIQs/pU22gmvKGBDRYTQZauO4yJiRGWTW9LIzImibI3XE6cjwAFyOJOO3
YY4vwLQr1xgjURzBy2ZUOiz8GPlq3/mDbHzNeqnfbTaJgr0g/CjsTeutyeD+zKZjYlMfLvKBjQcy
kXDbfJcXgnB7Jhs96EALKQ/aYfH30rCFmoDhq0KikEcOCbOI/tkBCN2P2r1ayptOTFoMnQIXH6f6
rlcAM/DM9NRt7T6f85vynvH/VCOFL92dJkGmUmod2p+u8xxUlkwV04iKCiIJ3xiySdxZVG5mjziN
faySF0ebbCUEvwZ2wXx0tSghUyw6j8I6RiGZgQiJxZzsDF4mjdkm2wZshkJx7lI73SbDukiJtcep
1AuNGTHtjTsy07exWkoOPws7oQUJJQAF3V14MZAxTiycPmp8EUL+xQcNxK11CKd6G7HW1mhfDkxR
hvZYLvbBkRiyg7WWFTsw8Xmn6h4kKe1tTVlUbTBG9K2PgDkNTwOi/mBBRIaL/TgsAE6xvquoS4f2
PW94wua32KoQZJteNFZeZuG04fOk83lifuo1d8bifvg7DQ1w/ualirWrgduzJ6DBSiEjjRjpiRvX
0vH+L+6v3N5VfzH7G5pEtgsrEMhiEbdhZBn/4CuBbzKfWeun+itMq2c2ZtuJC5ho5+ucfvY4/Pq9
mD5bkwH4KpxztmUvdlWq7PoGx7B9UUmjenQo6El3sSc4Vv+MNjs7k3oyQT1pl4lXfhwONUZZE6Jv
XUvnYrEvdliTOBg01eoGSe4Jayrn+DSnH3RfEuvH+JBwRnC7gBObA1SoIxjzHAyvbbvsy/Pmbwjp
lWeFOaWiEvb0RMzKLNiEFsFujPAnLG47HYYRlM9Nq/2exMxIFjSc86tpUSIi1jg1yVkblHt9ozN1
FFQd/UDRYB7X5AZ2hsIiOEhHqOBMuCIWbGDRkziKV4wzrJmtl/4n097FFH6y9P76asStgsqTdTYS
r0+Hnz6OxnPbw8nL72XT3UoxXyc8Agy9XKxz2yZWPBQOeJ/8cYGAR6bOKPNyfgtch7pmXeuhvSqY
Vrmkt2JTZXiFcbN31QEzZFdfyIXcWv9GGRcypofVgZD/jwNh5YblhJ2OjNSYMbVwI7r5u2IILJIq
WC28a8r3SrJn5icJcU/4g/+JzrLk0sftiYN0hYfIRAoZGhlOrcN+4lLnNYmi3QERybFo6Id5D8PQ
IuQ+wbCQc/LOmxKHji3hCTT4gA2jW2dfffHq4fMb8PkzE1NDRnfq1tZ4kB0Q+sYH45FcT5jQMhpi
nl9b4S40APfhISrTJ7Dph6F/VY4GTR+nrZNeYlxVspMeu2rdWXxDRiyJeUrtm9K+qaBq1D7z5Whi
O2f6wxvAp1eEe3ZWdJSW1Tvxl+9LXW4TAHRmwngCo9o8p+jtEZRr4xnAux66GoKUJnad7bgZnJKV
zF1rMTwo6rXM2AYWy9b5qkd9T7utQwSfK0bMfPziwSAXVfFmeAERm9Z+hs1H61U2ZkC+8kb+MMVh
saxjY5/wADbxX4thbgMDThoB1A9MtB9Gr2+U/lojaGwibv6ZbyYLzOxl6oWPrSxGfzj9wMXPy3qn
xGwq8xH+4h+YXo/QgeahPwcFcR9xiXoVzBvMcfcix5c7VZu8xqeCWnKInrP8cKjmcBduWoEKhZjW
dUPNhrXIpPO/wWTnInlxjDef2OKCLN1qTjY5xZ9WPUbSEpJshSPsWIzPEc1r+4tUDXeKk50G5RaJ
YIfF+1KSpbL+/wFzsm4Kir3M02hYHfnTZnDl6M9qnWmwsWXJ4GS0vSErjBxUzFeeo1t0km1DBVAj
a8i28zK80JeozDzAvlQLSJ8yMCXVpSJbY7xYA7sVO1qZeiHx4kjb9Rgt2poRCxsvvgPe3yAhi3Vj
8iWUFE3OjM7HcbUCJT55ndp8iFjnYkVlpbcyLU10o0Z247FYD1m4u+vsRR6ZKRBROkaaG+9qcChN
wrYfIm+ZZkiXfYsvK013JcQgjxC55XdSB6Uyhq7aOSj8XA5eH4W/BMvfR0OHqW32nhVuKuGAWcWO
XQ497jLlJ11lmsZlLHvO9dAhs5eZAxulsVuIrVhnPLM7CML05gwd5J5idyXgblg55dFh4YtJLQc4
SmTFJpg+5OONL63ql+00EJvVu1DYxjl5CbYm9oy/dujO0dBxsWl/CHFqux7/M+E0CfM6+AMDhyhm
9FX3neIqYEi1MVd6Wyu9UnYxbGAyhkrEAzP5sr7SRP6sQO90SPIEp3KF8Hj5KsPoESnJRqmSY5Xy
/Ng91g0RpLMrw5dTHfOD277EERmnhIQhzLZX0AICBCnt+Xx3blQpX8MibgnSNBHDN5PghhovDb2g
JTdYBjY58q+V0A2M2Ao0FfoDhI8WuWi5lVmu2qXMsi5/2Tluh4OVi1sJ+EpSv6rlIqPsWmKwUyJF
f+eSWnuy25JPXHOaGybiFpEb6CNXfVDEqkcXBl0uejtXkbWT4CrJ3lpEPCmRYEspn5oUR81oHNeJ
usqvpvuT4AbOnQEKrsz2XngAIUtSbBMAYZBJm41p/Y3ckLoicRmu63NzI57xQjbhxSr+pLWJwTSI
VAKYK7SbyRBdMe2gdABMWm5KgLDOQuFWbhxMiDZvTpxSH8oUy0jU4UsveXVeOucc8gGRlQNJaOdG
Dl3zt9EwfFfpIEpqSWK2athoJRwyaB9OXB9CtLxjqgWELEVBXTOSFavY68ucjqNmPnFNGFhvO2D5
M9f30J6V6LPW3y3iFDE3cv0he2esF1n13sBgrkQV/g7oa33s1021sRseJbLNO1a06VmW9EuS2u7Q
frN99mLWSHV+7XOQgdwk1krQY/ZW9Wsot7MThGCt4saqQrymgZkajulkEepceuP8T5mAYkEyNUsv
UV3dCFrWVP2fyJxPk2+yXSL0kw0kCYfY1gs2P3mzTTt1m5uEfZiMCUmcpedYUGeg3Yf0Hm1SBmpK
Z3idGvn6B4T/bWgTJVmqRNjkrrIS3fDd5fRGV8t4lsaXIRtHdVOxs5VUYh3pyMdlurQ4OHEhjKun
w3um/DUHsslc1fxk7FYBE2JvNcmuinB4G01NeTOv4kbU6o0bFneCFhiNDV4BC4XDLRePzEMZhiDD
JtBGrCcvvsyE7XeNu3Nst2skaWS6JARpza0izksDy6FIoK6h5SXIqgqOA9TjqHZGmjs8FWuGXhD3
87WWlTNG6YTIJwqCVrIC2YREYVKkLN7cOodyZXZhw5invwXL3bqGZPQh/KHf2uSjM1BaPVWwfRHr
mB/FFc29w7HFA4dkk2UOt1KyBdJeY++eULjLNXEB8aGEEwTOUHd5CnX9RJ43MfdN+6MOAHvJstuw
G9uqJ3SkX0ibY8iTKMM3G470Kf7Qw/30y8R+ypAj5620+2ZD8u+hIMzYQB190gSuB75/YuRDTwC4
hLaJA0ABbqzr3YH812hvimZXklkLoZy/w0Hac95L+R/798LLr07/Sos4BEn1EPJ6ykTAfXZr1V2G
OqdFD0yFOgKpYuyycYcJ+XQNjrs7tjzB+ryvSk6pn8XUXPAb6f1QykT8gN7AwbAaGaQxiGkAk9pL
9chtETLZ6707v4OBKADLq8iZgAtOuUaIAvB+SGZtdhXpz1rrlPE/YzxboOcE0AVJ/hz4IyolV8LN
bMR/C1ykRFHl+EB3w19ag3vOWAwKXL/lXMN2wJ2oQIRbTB4cunjUVBr/SQbwxO+ImVhe1bNw+4Yd
Vs8zgisgp2to11FSjwSPfRT2JoBcyVeiGeRDN8ACrjJ3bp/rJWrG0jb91ZxVTA8R5QVcj/EYqJQy
NWUGAi+2cKa8icCgtfzxnh+8NJ7K0kLJV09EpiajyVG/OmnpRZCKDcbFyEOvR/E14cvcwGPeqPVh
eVvFGDHQyJzPZ8nNNUUa7dQ9wxAe78Zw9I0xUHsuCK7dhh9UeAqfpgw9Vhy4/F7T/VKIiFtkOGnd
WDwzGbIkLRA+pwve8nb5qYH9m1aBKImer5h9yggSGGACwCV5W3g2RpVa1nKXYt24sMknt7g1vlVQ
uB7QQrmq73X6xSuBsKyZNvOqS4tRYbzWOUn+B85E98QV7yBUs1nFTP/kxjeLs8U/ZSfgEIS5s+xT
bBE82rw1JVnB1qFeTiwFcjz8MXhpPQAbcTLlARbORpNTOOcETRTiIA3Kwcre69o84tsfC+zyT4iL
jXjYVDfPYhp2tMn6saYCIOF+LoBsO/dpIWepyfz0rv9+ajxeoYzg+zjwjEjTC34OgxsU9k9E1uxI
Ebh6M/F2SO4E2TONz1DUVcrf6O2i0/AX35PrAN6IpC1+Q2/Jjo0+uLJO/iprv5jkt1tonqmDMuO7
SOojgI6dHL56dHwsOijSnInphtp7fH3zQ/CPkAI2E47SUGiZ5MmBg7rIgWSm5FYAuBOI+ud821ma
a/LKUdTxdsc5/EEKcL/QxyD/RZTuUZmh1lxoUiN524bK7n/Srgmr8lSdiam8Qzdb3OuxuMVslokC
Cbf8pJbqVTWA9IZ19k7unmPf7aDkqByKLV5zcP2Va5kMGb4wdrpxfbL1oMl+TJsoXP274C6SkjOy
ZqP7xXX2V2reloEY7E1+WEgFNKgplfE8yLkPwSHQ8dvvp78KhV5dH9S1p8P2fqmeIO13/Cv8w5Nz
sh3P7js+alBYy1+c8dKMW44khF2e37LtM9uiWFYDHZkO1okDGHqmkpAL7V0BuMvUv3tSjA2OipSx
cWvm7szxHkvvOVKdpUiuOc91B4F24DNSkhJTkmAwgf0i/vMQzfE+bqd9vNaj9XCwWgu1UKZs0ni/
oIwcCJVCqK2B/QPJv/y4BhN8HRjSMcI6KKZgfaylnmUMOxTMvYyijO3ToMwZriLWPKi64i5gkabz
1zjeRtXlg+1lYDFhIEWUAGhC/GwbrjRcADRk/KG+TrB1oriZpm2BfKhfYSKUxQ1ZQ1H3YX7gD8hs
49nyYNryHzzJAaStolPvHEipuhqBMMMTRWxCqWU7p9ArSEhF5UCR3hsfHFCA9euQIAXlnyM/3TA/
eu6eKm6wHCXnNkJV/GXyOuKrbzE7cDNseOMz8H+OdmzLe4qkkn0JJM51ZrOXhKfam45YLd5SXhWH
7PMJ+Ch1UAuV7wp8TFX+4DHxXL7UvqchYVO0fkm+toobIwMxoe/D8FXehwXp3HEEN7ddeItm5RHS
8fB6cuUX/bFfhUFPzjs+R2Z2HaYv07lH5ZlDj8dhoWWZ53cOJ7SDQUW/cc7vbCj1N6dVjnL5WXFc
03tm0hYTFyz3HmOZQp1T5jdeCu5WB9Mdfx0PlV03gfnb/EBJZoP0mQw3hBg+kVZKbEzECBLyx1FJ
Dn1DZSkdAeJpiI4NLCR4idYFpm0kHywdTpnAAMQ9PT8nIqaaRzWgsgTYHM+CvAJ7p+HEgbfLNsjV
mAnJFIOWVHkdvYxDIGcHcjeegvUNHJDocX5lntzLZyeMcGXVF4fPE8PpmPTrWUdpYhZvzhAiCv4x
ODO7BPQiEdQMgqDEo73MwEHj5PcnnGRag7YJGv8KV9FcxgGts3cIP0zl8AT03EuSHQGaedF7Eage
HWMPj4pHEITxzu68br6IvUU5n/yf3FAjvHnCh/oGODyOFAbhX71uX0xm2+La1upNKfUtowrGwAYe
k1T8LE73WGMGE5g48DoE2iwoXXV1wtZ86jQbUvC0sjuR0zDQxJClvDtjs2XRPbENqEb6vlX+pK1h
rAPotthTB3mn4t/FUJDGIeKfhtiYU7Eg1+dDZw69r0uO3/CIZluhtW8dd0EJ6leEKm73fFeXuB6m
nFtn2s7yB620gpSpIhZTc9ZIvVKNtlEI16cpn4tiPgyTqJf52ROHmBk/BpSfmd+1u9aX8gYo8yaW
+p0oSd1N2kcoBkKYxA0V1XWptXPfEHPF+V2k+qFH4n98GyUFfX/tT5Sz+uyxZLnNZXNDXTJZ81Gd
nxBVDjPfAcJjvsk2h5Cp3CNUrDFPqG4/prR/tJ12x86pE5GI/9t6aGSvYgnjxHcVN7U/SXDCtrEg
HSRRw4ViiB49xPZtbqVytX6L22BldxWPkDJuQ/UU69q+IYYlIXi2lPYlqrEIY0gKg/dfMYQ+VXGQ
Fo4vI75Bj+oXzALNofX/C4D0qzo+Mg0+K/eCNbKlDUEYS0GDyrqTzT23/UGte9jjCF+2A/PMtbUN
mW+uaSkVaSlF9lbpf3Mi54zxTfAqwJ89aoU4SqN9kGW2A06KbIzxNm/i7Ivm1kNpW3GtEBctk4/s
6OtoEKu6P3cZHjp2BPoS+gCvfZVc5165qH26XcgsFogKYuSHGmx4bbnnVQKtnRW+gUOoPEsVXuuS
kRTDIDZ0830pk2eXiJfNQWtHNagcVqKPcD61trIrmAm9xXUCCTP7Yku86cklaTHPgM8f7goGU1N9
qDU9Quf1xq6aYL8UBVg79dLnEePTnPx5pkgxUjCdTOaewRU3Iv0BdlWkqlEaHmpYF2PhVgly1zxg
3DHrMTOgwIHWMe5zC6vbzmJ4mZAliY+ANtTeVQuaj5puUTpFThTYKUvBBB8970eSow1c3w9Y++WE
Gc3AYLfKoZZ9jKRbEBgx1+p+MNG/dMs+TaC/5e2+B0GQ/Fh5fk9ZpZCPJy10cmh5BxkBOebGFEbb
QBweH8eh2Mv9Z852sK24nXdTRM4wRjFozccRt9DskeA6z7W7ih3EnPoh2TVG0vhys36iRkiSu2ZA
HsdGilCptrxGKLliUjBHXGOI6oX8hmFgMj/BLdgDSk4I6f5Q/QHGXGGp7Bw+EQ5NpgYjOeRO1YL0
nwasPr3MEaCZEIfzBjfd0Tl3h3VrCivuR1Y29WcFh/TcfqK2IMvdLiK3FEjjsW5Xp7EJEvz2DaQ0
PkfLgFIUCeSYGj559A3PPPsvMeGThbon76J1OfqqsvbVJzgXZx6A/rUuHc9pOd2ndyn8RJuPAqcl
x2jTEH2Xmad5mei0WMfuY1wcI9rWlkGX3eztmASPahOFkAPdLjEOTTtgjjT2JvyuhbPpGr02DtqN
cb6EoUfpex716EoI+S1rUAEi53Iuth1dLV25DhUMCHSKmXRB1OKwjJPxAg9KxJtmB4btxjOueKxP
rDbZ/pkcJgwo0wsjwWCwPwnm0BvEbgTnzss6F7a3KFlyHUw+W0OJXyucLkNqqNODTviVxgSQUx6Y
BiRF5jMShwg/tmEbrgmRLpv6Q84fOvVcrw4xHGXEhTWSlUDMqK2dBviYeWQfMo3nuLwDpgHrsFCH
EP3LKp83R2qp7Mz9gpxJV+qD/MEse+1Fm76BQkq0NaSuMpP3zBWGf9lKnNJVvE3NhanjZZkOvTE+
I5OE0DVKGJ1Nd61j7qgO1yTtEOsazId5w/pcXJvM3MYZW4G42S4jOwIo+K3pIk6BKP3mhAiZ2F/n
QQw7O+Ykh65JngoP9YhPI2wIBwLVEFPH78KxZSlPFEXZ+fWzRVce/QF3q7DfKgg2cA4FlbCCnCce
7vg09iouTwf9Y0wUMPf2ncn03UidG2jpm9Ij+vye+/wwR0eLlOgYrquERlSWESxgaDLuqyrIXOEb
MvnGyaE02kNbnyVVPCzBCaXYD7i4N2fc6iUBMY5M9kB1boeNxNNqZA6JwPlNN6prZqUXxH/ReVCM
YwqZaiD3i65l6RE7mLuBqLvKCAwE9yuSPumEP1WcDXROfQEDaFjuZq5f83EduWxWqLUzEpOqlKxs
R1caiW8ajTt6+O0uBeCeIc3DtAe8j87Y/7qgroS8NYGYkJx+14KQK1dPJPtWI+x3Taq9jynigSF+
TTLfLxayjcSQL6yvus60CpY9m+dbiWeBf6HFpU76ZFw9KuabianvHMzFUZESpLOlBOqnu5OYV9Kl
dPtsVRgaJYsqgs5mrm8j51jWA3pTLzHTXdNHijCRYhTXR2OkqLaPi8YsDZU9EmX0NbEAekFctiIf
lck41BZaD/R4Bfi0aFADpZP3tBwz+CcY9YVB2+DonvE9tYBS8UrbJroey+3BkjN13DkNUhA594CA
WClD17QPQNxRcPo8CuwMDRKT6p3OJk+qIx469pbsAkEpIEJgIieb6JLdBlErKhkXp5MqhcjMgUMp
E92N8BpyZicV+lh7bpb0FOFdZa1AcyAfpuXVUk/X5OpA4PvfIRz+BZqXmZehMkHe7ByKdCVHKxRp
QLY7KbowgBkyXCzJihJz4LgxoWXtE4WCjyETTy07qwpYagAYKt25Ar2Djm40vo16ujIwsJXyYCmo
1k2YtF3yqqfhJbCg9AwHZEarCO9YxgCCO0EBOuW+cKajVLoAFTC1PypyN4yqu4WocJEuZHp1bbX+
ItTz+uylkoVzw9xOVHBZ+kh5yzDi5coMkoopCWBfwrCDtplAHHUrnJeDPuH3din6TbCTmww6uD7V
lxD5hSodBz26p0P+SJ3kWaR46KwMq0n5AtH5qpBS4OntuGYTvLddz+be19Vp02SoVQb7rFf9Oe1s
r1p1qNC8xoTtSxNDNtcfdSueJJ0/sdzgkkIt8Hcsy0sTwV+Rvlc5xc4Q2ktT85cWjzgT28ccMS4u
5QDZ6CrKv0TMf7GjsesQMmK63O+ZCIxEv9DeEuZW0+nhJT8AVyVqaFSGLX1fhr8XxD3sDro6nd2L
TAjunL86SXZj2ggg9PiSyZ3k+VJGfMJM3VQVXnA3BSwuAyPbx0G7JzdcAgqpSPcVLzEPzlYzxENF
iY9PLJHlg9gshrNvSapiILofcQLk2GTGUxnrbKexG4DbqnCyDGQ3s7cIpavEUkADCTuwYlFJqiMD
3WCmr+P9vjTTmyHt4lAc+tbedwmsO47TAjqW4IzVzoNtkjz5/xmo80hCd5KykHrMwLBG6rFpTUSj
HovLwyJXO0X0Vz62Q3obHe2Kev4q+XFouBmBIcW7WSmvqr7KHFKwMViXBn0TB5mC4EJH6LMs3jgK
PwSeOqzrE8qfTWKWp7HUz3WeXZGfMwJJjZzraiJTGAKTRAxbxlUm2rf/koLSmoX1rGQsoH14YnRE
ydZE06VCOYuYnAw49GL0Im5dXg0Yp0MIQYYkaoOObkxOU8c+gLMWUUorHyzqsMlRjgo061iGzUi9
k8byqZXtk1ZTkm6cDh4Zz7zOr5qTmDja1axRdQRnz349jcDqSnKemAcBS+dAANl6mir1WBrSoQJ0
z7fHyQLUczV1YFr+z9TRLYBRgG81mumHSe0nqyig/IgARDIIZyvRDeaJKF7IyTsdv7dmPClxD20R
3uJev6/4SAvYC+FOiKXI/t4IO9qCGifZbQdpwitY0sk0gHM8+SUmr5D2Hk87PcE2PqYwhLAqh/j3
25spvU24/Po895vZ8Mx08nugfxXZJ2NosSfAbKLyMWCLmehvRoUn2nF8Lp3nmlzYO5+5+HbwQ030
IgPssmpUvRawlIZfqOulTdw8zDQGNzx60PITHJF6di7T+BLV0ZWF8MwGp1zWoLSz2at3zrdiZN01
dEeT5XBI59yTS0xYw+9UVDuULagNW1hUTNGmPD0kNq8Ka1yWX0fw2LP2ZpOFlMWQpdjivyI+wbmq
A6WujxlTVZhopz6BLJCbJyNjOmU3WxxNZn0CE3Esz4LXZIoe46qXWC2ioXOja/Bka/SJZvGtiqC1
gmkzb3PibLM+OqrA6kv101iVMbw79mDeo2Z5iMxnDvCfzS0H/o3OHHqyw2nZ7M253dQpXvdhIFI3
hiXp6uNn4nTbWXy2csyZzKpkYRLM+GDUnaM2OWfNRu3VrFrA5IY1796xS4q035r0zkkkClKZ4hha
3rZnqgRBoZ4kLDr3QQfoxsStkKtAS38AZfrchlURv891wT4oRjr5K7OIsFpTHxIF9ezL7UxiWxSN
7kR4FgaxhYVeQ1elxqhXyS5Yl3mwIs2MKDAiMK9EU+HNRwPYKr5B86nZmQd+LyFDL/oqINgKEONY
A2eb86gPdALz8Lf4ApmiQSGolX8ES+IJVFlsNWhi3KaBGi+6O8Z7RgerP4pF9Gnm71iwZ4SEU5I/
jHDGWyiAxzolj3y7UGSlu9kIryqLdGX4rcJ3ljFlplDgZOIyiEKLrh2GFLZ8znunjzvobBRUk+eQ
jhAyKbEbHjxeKYb+imSRP3IpxXh3bMqisgkipnJxg4qVPcKgTS8rVV+sKws0+jg7lB7RowO4SCPh
LxY7vTqkDIqxNXCeVSyjBHzt1kJnOhFDA5iigsoK995NEINPUulbw1mvq6fTGY+CbFmnrfZ4re5j
hWcT/zSqOBmyezffJab9od34Eyu6JlqOQs7Puh2fShyjzfhwgN8x/EGslnyug6FWuqOj9msY7tpy
sNYcWtwvUGapmLjDmR9ABqO/LkPaHYL1csqmiPFsTZUhyDfhIYlR8A/JrS3Nndo0jIoP8J9vXR/d
hIqJvRNXfdQvVumGTXokvwB3Bt+BRV5GRsPWlx7aZbYtLWMpcdSzcJ8h60tbZzP7kyBpk4hxBEi0
b+aunFjkdLWX0Bnns+61tMVN7smAYFBSc/d1rH57X8PDlumcfVAi4NYsGeyhtcxCJWLeFHT1vSDc
lwgBE39RKUXc6QJV/BTM+1gBIZE15IFAJoKUFh3lFosph1KsZZeyQ4rEmowx6Ly8E8YzPkndCjmk
Bc6Cf2i/fGO4RmhEsWQ2zGRSgiR/KogLJSj3xAKLJ+Y3Kek9M/9lOPJedlqPZA/+K9Zf6ZBuyJhW
4sgrJdz68r9Ckzy14ofQvbqLt1qTPzKVo3rSiUoCS3ebgATyWXDtMXyrG/OVZtWTYHRnp6S9n6KJ
XjSgIv3dyTt3/BIGGIuYceZG3/Z6vJf6iEZwo9kymJp+izng1JPFSRdFGGuRSkGhcHedqxMj2KOJ
RCLHh6TeIFmfUcmYUnLHbXc3EuMGY4iNDgoyRbquVUMXlMDXgJ0HHXXc8r7IFgw2V0OOvEZNU1ks
33L7MkltpwjbEB6cnBlwj4vMSIwIJruEtxcxSjM8exm8vqFbytilAywr3+jpt70YfIQHXmphsQGF
CcdIWKARMG4s3OpNX+zUaIfsQbGVY2kKso2MUzURp/2KWmL+XNCrkThq6HijCWGyeoiwpJr8WrkE
FVJeYc/Hb4vCrWTY7xJkGxrLTe7z69CoG+VRKsoO+mjC8DjrjoYtjkRdH4WIjjppGNJwp7m4dXJ9
mhWPkyYKL/YPuy5Ifv3RqbtDlBPAR5x8afp/FM0kB/0x1+MmrAOI5HJJETelwXAgjUU58VmICuRm
jCZBFu2EUbg10uKJj2dJ6nLs+EUcQ3n4BW0jXIFVTnF3MuUej3BYVhCYBHQyqcoPy9Y+6ngXNWej
h9A7608Fe097skcUAGed7JgRk5De+c4cHSaT+CLkCdN0Vv4fS+exIzeyBdEvIkAm/bYMbZmuaidp
Q0gtNb33/Pp3OHgLAYOBRtOqIjOviTiRMlApKjD+423q5hvyUrfANG3Z741gvZ3StiBeSZEJ4rzq
4OcpQB6GOGKND+5FPZXkwM/kfELlXheeqzHzUjtYmQKoj47IadNjvI7ufb3cBu0ntmZ0umINU9m6
QpvvRo2q9Uibyu7/bAJl7BgbDmp0WmYZyCmqOsNv2T1EQB5hlDEcUPTuuqHMmcprRjWRjNGt1KEA
dgZr4X07WPyq2SYrncpflxoT87wEzDozggiOmFlTmbDbKDYADKMWaDtXefoJOEbt6s9tPiI839Jb
3AQoDPQXkg5zr9VNF5kJl92EdUYiX3vVkakjeK/JI1DZYTGF4tdEP9KUrxHUVtJ9/xsZ7iUiejEP
jTKz/FqeIV0CIspnjwZLw/Eq89GphGUaVengPTNJJ0pr89Qd3wWGwGnP+Fm/k748pHwADGVRBkHM
EIiCRNK6TJ7QLsFqYpV5yNSZiSpsa17AymLPq94am806ZQXWHSQ1QGvy+PiO+oKLPQF6xoIbHDZi
kgwxSY2YZLYQQyA0K9hcy+hBGNmbxGCxUSVmqopeq3p5RyKB12HSzKBHnFG+QlQJx4hAOhSByvG7
lrip+R72UWd+HoBAWdV8KroGGc96mkjhyMAkSsvI4ggW/RFXcA2MydKFl+UdLm/GHJqnQhJPIBYQ
QQVaYiiuCTMSOFxibV6Nan7KgHkngITa2L0MdOlHiGUvOjuA5pxz5SdwIfbAJ0H4h3Ld0zCU2mCa
nZ25RrjkxQ8j5GjtkA3s4WcoIUBKSWFMJrUJXbEn73ppyKXvLj0Kf0wgUjdwzlyUBK3qe8bRFZ+n
gW3reU62R02SRxINz4QfvACGMpVEiMBRjCqupQ/bRqqOC6AxfUIgrHFlJ4EvV0fxZ6unqXGb/ju3
69PUonIBZ4c9CmIwmVeHWh8ftNNrPxLcQxVOHrjy1q7Nea03Py8sX1eyQIVq2O/y5kC1xYchyx+Z
tb5xr8tCvynFZ4GPEgLCq2QX0BeXl9lPUBdnOuC5tHAmWwuJ27wWgE6jbn1JVC0E5F23+eu+nUwf
CUNEnc9+D1eehHqJ4StARDiZzLPVj0Xap30eaxmrF74sg+pA9Q0vme5oAqagdZKX0fFEDWGb+luy
dCfVHFx59xDAbqiuSrmFEYqigSxHi8Cv6LObldCg1J9Ed6VMuk0Rg0qzYK2WM2eYEaFpOLsdDP6y
gX4EFQcbw6piH3LMhULnCL0i+Wcs1Cqg8/v5e/2sfsVEm2p/tOXfBu56cHJT97AdS00JEZCVNzbL
jBiBbCWBq4BYOY1fLKVDhNntrOzhnNMGjbEJGxyamXSbSrLqhzSQvvvu0dfVDcBozzqG87CZ7/GE
ebImV/Qqpc27KQ/vTCVkaQhlsMyFCvhS9kyobbPBV0YAvW3FwczBUIFVY4Km7gFXZKMJhIE8TanH
LLhchT+gPySbnXiInyArgJ9xI5GaRJmTTwCe/+qJ5q9EY2gMziyCoIexc9MfCQrRSQS9uvkM4f0R
VqKsvwuskwvxRoQQEwiT7IsZQ2EHh+2yxwqGpIkPuxEk/FXhb9a8e2luDB8xKdS5LF5jXXogYzMA
lsXM/pbG199Hn3neXaHw9uCfDSsuGSCR0TnFhhEDT+zgxHOqw3ghl6dD12fHEVbc28wPUpx7JO2W
ibViR9TYlLjocQ26TdxEVtI6yI08XaACTj4Mc/wodOXDTDHOzg9re6YbuqEJdi/q4PHPpnS3knD2
9lOTwtZCJ+7ak+zYZGeDyEn9TUv9CvQpCzwDJOj8pqQNHgzAlOXIpgxuHMVJzTyQ0DFUSPNkIcBg
JOQ2lnrc++FCRyjYZepZDMpxR9+jobAhTR3rAtdVdexflz7mAHrd196reEzD9oqE16h4lTMqjREu
CBk4rGynlkaWOaZy52og6YA1N0GNKRtML1KEp86xb8KyG1e+MhR8wvAXYftcPxErokzLAortfUYH
4NWBd4OHeHuY+fAYM+lFhl0dSeh0xK18yQ39tiY6Ue0OfKYoCwwF1HJtemZSe9iFTrD4WyquFMLs
tkdYnKyCAU/bPuo7x2+5R5WsC3vriUX6wiKd5yGnbBuiEDNyhimbl6HLVl/UfLgFufL9B1C605gj
5SfOWLkS2qqDFrC0sMawlSNtlDaQrqqz0J+Y58nk5+vdSMSeJMmAPIGoHJjIPDrWrPWTyXk8+Dp2
I4WwaRs+k4bnrOf3WW7EZmEiiBolmF6ReEFbLnGDZtjgoVDIPOG7i4SbFf2HrLfY5qKgeFipGhT/
warre9HOL9xzLGLJ/s5KL0VN3kAa1MRVLo4pHPyZpAH7jJMAjQpTzjp+5ilPtWGx/OAIhUO1o+96
yXBMImFQK5Mipa+n3axWNpYHfXDAHKYZCxRrzJnmEGo8oHsWqn5iFTcVb/kyv/Wj/qYb65uiV6eG
5bJMslCFlUozrae52Y8m+SEWdJ806UiSg7U1X3gJZ+2yjMrZxJAqY8GkaWY86Mh8HnsUlsIrx2aL
gMKOG37AWirZKom78n9hstVjISeh6D7mqPskjSMqTuN2gwkhk2/QSHCjgHik0ueYTY/YeFYrsfP2
/BnFLtEUPKUZDYClCjeGLc1KDCW/r5LiXG3o9xyWcGqYxhqjoi8LVNNYqB7eYV/j/0o+y77VS1py
3XmBSLJTHVQ+HAGla8GHK7r3HliF2l2wa1/mC2VAZAGEQneJ1tHFUVF8zkI5cNI1FEOCHZsEMHQb
4BKaZ7hzjkgFdzSJPtJlCZQK+yW5PkYEcMaUHBM4eHOUY7IcuwSExcQVaoygALn3cxW1OiB41kBp
uTOKHiNs7X19wFZwlO33Nq7eY6l6a5rslaVGjO6JA/pNacc78V+SciueY6ew6UhuwEhNi9kRTC8b
2pPBwBbFF/wNeGJoIPcijOkKThVkt2Gn0+eMMm5FvJ3cgZpE6HHdUPGmLoFCDAzWWj7Kb8hQMpAK
K7fWQVj0KOgF9jChQo/QvtqQlbT/hC4VqxnmB3Ss24eqGdfqeasBnGTQr/gySAkg/BFX0vo6RRHS
lOLJug2bIFxYvsrlNyBDx2S6Z/JUTVbn8KjRrvOAW+f2Z3SgB5BLPMOJeTGX+Kww9lHV8sISc13A
Z46LFx3OLW58fYBVAJw1nTDv0ozGu89XcnQ23lsKXxi0gJ6RZYw4Xqxe0u9wDXw+a3KKFg1jZfNE
0vCQmuWlHOa7Pf3phgHKQ2eXl3FKoHxozO2mQHlvcoAVNO+pTIY3imQJVtj0o4VqPhGz+zIlsdcw
CelhLJBMrBFKahoja1v2aExb4y+zSNEidY5EtuPKs4hOUwtNud3nZmoa+7P9GFEfYuqjQTBBODKT
0tjc/ivWHm4s9KyFVX0ivVlV8m4n4g2xt2ijR4LXr93xI1gtjUBWbNdMVzr7Q6ZL/ijwFh8wtMpW
e5Hs6TLGhI8LcSlE2Mqrb2YvwhbHNNVPVSKuvdxce8082JkS7iOXdGYL39mXzsK5ryq4sqfDYFAr
mPgfd6EENUCPZdM+DgSIFNHooJGW0RgKrNWkpL5LucUefH3In2U0ePmwecJ+ixLy1TTZmzs0/tHi
QSRwai4K/A4wlbvXES8yKagQeJnemYQM8MTOxm/lfcYVlN3xnqqQoY/9mzrmODSDbCl9SQYRzkIh
hYG2uBITwEhFTxufUKP9nah1wAghked0j5wykxk/Vg5S/7OST2cJrDIDJd61Y8HSD/1vTEXJHaEQ
sTSQppwR2dV4THP2ht0lPwF6Ix0iNAwyRA3SCknO+3+RuHeFdQ2Nz0jAobJnA2e8q6xzJ0d72N2p
vl+6LKeuiO4on9VGIw5Veyy5jPZouBLTyVptpBqJK2+KyRDCpE428XFW3hUzdXmvcYD3WFPe14EY
olJ1o1x7G9X51eiw2chX3Y4PtiDvCOvwqv7SKtNVi/itEbK7DuXpe/2TxMzFj1pikNzRHaKY3q1a
cflPpG0UQUsOljyzT4DcNe613b76dbL1R9OZQaHq2LtDSMduBy5BSbpgSuog/44z2hcccUVYgLqr
5u6iMDRRv6pLC1rZjOK7tXlKxX0OVxWRXNZ4lqvNBjq/xivZmzZ+foujIjS0NCxlKRCdHizN3YKO
qkvLCd0C1JEOUl5M8xeF2jHvmoc+zyzLt+vMWsNY8JotN2PGI2vnT064V7v6kcDsthEDZ8v3gu4c
lOtrF0evgyjf6ix+K4gf1Ov6Na1/FxkiyQjgBOUZtEdSHUDZgTNQT73EG1ZWrpQzTFLPaksUXFt6
Cb26TPjHQMDVRD2B7E/T0Nc1GD6tF9QUL3Z2giVWEEmCSR0GhTYVH7oCPg6ESgGzf1dZ5iBXuGn8
JINPk2ZBlh8IWPi52/BaCzYbFjvMjEcBsybhK7QiBeYqS415cuOTkGEmK7IXzqFpJ/d+1W4yb++8
49U+7elhdoSTJmAsogGkZCAZKTN74VSADuKSscRJ+YvnV1dYygDDEAwPh4ahNficVXiyNvo2MzG9
3HtB9N5t2EPB7JsPtagvUgu8mSZESl8Fy9JGG14NSQoV/e/CFpgtLgt8oN6lh9bwQBgOz5vGQnxy
c3qirgaAY5MKTEMNKqlw+xnJf1a+WqrPOc46C50Zs6B9e3lER2T9lNYfKeoRgSld1bxWar0ZN1nD
6vEZgW5opMOmkmesOlXDvlC7GmebS9vg0iY/96yYyzmM3qN+vsyNcd3ID6Xlx6uNG6t6Gc2abiN5
doX8TOPsdXM0VIqgyOkl8ennKCGSNjvFxNM1elD/xnKyeo0ue8l8fjWJOzMl1uBqdoK8ealz4KBd
hYfMDqHuDzcjSYgXeDPy3LU0hikdVOGD+pOLtIsTFqjTrblWMkfsAgByJnKrYuyEjpd4ryriNcu+
0LleRon1L34sGSKmQpLb5Hs7o30Lyp5UPhOp33mTZdocibGG08E6j5szT3GRK0EGhBEwgGfqu0zr
F3KGmpydh1XiSJgBZc1zENfWuSxx9SU5fcgC++CvIKXPrORAiuzQKMMp3/x2awJU37Jx2roz+2Ui
cnRYf+0xZeepJXoAfojjOwXLbkEHokz9aiCnFVJOpW4fq9K6zrBU4tsemMKN1ZSXqkefKbububkp
75aReSWqFsUIyN0epEBd1VAU2SUCOGv5sIUdqaUSaVGyGYSd06Z0lwx+ea1QFaIUzYYz9t3gOvUw
UOCf9TOHu85QXwYxt/nSUGByl71uPuTCcj4ovRKGymRRClLGJeHi3vQS5V/R4lFshkO5IWjKukAT
RWhZr6xkCU/KrmgKmasSATjSYOGUPrae3ha+kdfe9rrw2mvh6uaHWQapTOomhGxCZsi8Ur80BUGB
vex+9SOGRzQWjliPENC8gpF5nnFZGwvXDupB0Z3F9DtXM/qIIpjPvNaAjORseZToVHmTwHqDZnrR
MlLskDSsyXzlXCaUCdhhf0Wz+beIV2T7R/Hd62loTFbQgabqlJcB4rhdY5rB0sw9SaheMXj6+KNF
+09QYu83g+SNjBAV0K1/EiLG9JhJocaQn4x2glIGnR4e8jNin7ZTr5ZGEq3OasXUTlS4HVtik6kX
Nj1X3Xio0JFZu14ZalcdG/ftxCF1i6vmaqZaWOL6CrVzwoH+HCu2nnVQaoMn2Xk4SeQkNZqfsI2J
AvtywqwQgugzbSdbfqSSFtrJ4a+A3MdyEOapHSA3ukRCXGdGvSB88HtHjpAKV6Sz2xqsJlLbXQRo
V7WCBt95xJtuJBEgf8abjQWjcom1u5QUnYOtXDBkXVR60CEbw8EfsdIrsMmSKRBkhnFiuDk0+oGN
dL/u1qT1XHrl02oSWijSMqoTGyCjGJ2UEbStlKR5YVWvYkqDFklB5JikPy+mn37UG+fdY4IuODOx
tmq2/Zm+s32emwJGGKto2R4V+DoCRWVlecmQnYtRDpIyD+NMkOkw+wvPjLlWxwnAs1LjpjAI4aXT
KvJLnCgvkqS9Z/l7LXvlDT2emnkaQYsJ0YjsujR+1diZmXsynUBPETXwFPvTQHjThFqfOGeIfohD
qrlySxoNoPBOnxLdUGLTmy/DgF92XC9b7LLwh0TI2xNnd5v5oN5Vt+2kWbRYcAtMjLFyXobEjrl6
QdflymWD3FKEDHFmCnUerMiAW9qajj0RUGqyx/VljItNR2ZAcY/BWYgUsgYxUiN8wmr1VOvApJOe
nKfFAXz4JKrqseiSU6LK6Ir+jv38RTBKrfnup1MD/D/v8fTi6x3k7CrbybXTrIuFt9cgw3r/ewtU
U/FNpGVY8CGQUmCseljVUdAsEiOI18RuzojbPDDdEtPFIjrxhewlcslRij/6kOgWCAQuSpJg87E/
bCYJGMhQvEok4SLx31nJnzFxYEi8jUl3Xhnn9XVybMEa0aEczL8FTyYd5XmIUCEZ0qlDuGq13lbT
CHd7GtDBEKM/pTztMnjL5Rl3xZsWLe/SCjYBpcJ2HcVKkoL9ppoYGWBiKMO71VMoA3zu5/Et7eVX
Vb6pTkdknKIwA4MftNnAfqR3mRGq4Pjk2yqhGOz2EqZGpLit+Ehnvg6J/KyNoXfDCiH7WpBYjkjq
9PV76E03jlsvxxsz7650/b6osDkKFfQ4gEMkCKLwM7CbEVcEmHwf2yG/q/fTrvObGASX4mBdPuX/
npqU0CL/GUrjvKtB69GlAnRt6IQRDT1ze/PZlMpJK3mw2s9pQ5I8O9Of8h/I1kL9Xc72BTP8JYH5
YMzIvJZbash3KA73RuPMBCNIxuYW/zSf9OGryfQi+oMkHEsKM/khfxgpTTJhEguDLWKU+TdCh7Zo
QS6mGUuGQ8aUGQNmDCVb0EoQanxOuFqZSxytzVWYDamMHYm2d+bFLwkQa/Amr1h/JV0hlhGZiYW6
BSEewo/NwFCEDcmGMm7utCVK/zH2wPi4bSa5Qkrd6VOZNajLhyTBq5sh1rYUdylGl/pga5dTQnnB
I+BsEz8PZuIGexAJxH2sutDF8Z3iNzN3vvzuJ8tWTwKEMHIXsRFacPNPCbT+7FyRMC3pZA4UJ5TW
p559imOgJUidDEFDwchncqu1cq32e8Vtr4FlBfrEU0MSo8XaAQzpgEiVCTHPBHPR7a/BHSQxc51y
GLtUhwvOO4klcG0xzAMokuX3FkcrpcLBsZa38peK9K6CMzM1I1ZG+4Jd4kqc5rnZNPp4za3H+8ac
L37kJBzx2M3bh84MTLR1yDbBK2KGcwn5A8eBFXeUTgEKzwCetk868L+6AE1O/vXSUG3Y1xbNNQlF
sQrDUOyIYDtEHMhs8F7orPJbEP4d/gPgXlF8NU0myz8KgLZbkX7opKLoafXgdgyQYzNHbVnFnkzS
QCMEXCbCW+jbaubYFf7WZOEuTjx5Hd9YFhzVLDu1NOnLcltZ4XYpJCGIg9rcOWmrOozdj/0yHiZp
uRWEfM7YKHT5LUKdrqPpx51wTUA9k0J/bS5KBVlVbd5mK/0CKHYcEANKEVgOC5oRJ1+SYwtvKAZT
7cA2mzgbw73GAkB3V3qY12pyZ9jYedjbMpwPxo8troP2fNIJXqoYYQjjjvusTfwMtkf32o30ZbVF
qmB3o+OXexJVrbfJrNxGZXTFU5hSplKJStbm9w2L3AYf4LnadoKm+MYyZl60orxG4rcel2xlsNAZ
mDgkCLzT97ywsTDTYCItqomxJkst1q3c6SlRbcLTQE6w0S94uJvoaTNQOUmmfomFcqYjSK6jghko
x0Guzc+5jO6RrH0uKZe/Rp6uFJ8M6j523GdVll6s/lZyxpbmm9A2chaj0xpznrC5irbfcfunkhEu
UBFao82KGDdY5qQzrWhKQ/EeLaujY1Tos89O5jolsS+GF9GZJBZlCp79392uJpcmfA+MyqnjZCbq
7OkUpyKwbxVsrOtv9t1BWougyJ4keYbxagXmjKDd+Mf/yYx57DpHg/ewQdHs0ZVrjHI6Rr5yVfor
MTy6jKNQl/1+4C0BhrLhbbfkoyF+4jNx8eCtGtHS0MPgEd8BfN863ykY5vFHxIhxW2Z6M/N2UbAa
GdFhABhquaiZf8x02gPXQQNOTiGJjaqqHZxIYVTCRbCxcjXJ8xXkHcrs00gZi9nBUNEYGJj3N74u
vyjeUxtxGf752J6cjVOvE39ioAZ8e8mRxccK5UJHGDuQFsw1miKVhYsq7RHerelqsY/Oj5zU6Wo1
v8tfKFMXpoDFBzzVdE+40F1/fLdW48NmG9fr2Un5A5WOTAJ+lpj4Pjicl2osr4LI2/i/D4M49C0Y
cAbnZRGSgU4k1xBac7fHVYcyKozUOKI4WgVD/PkjJ9qcgIWbQfQxYp1kqS/tE+oHIgScUCjGKkq5
e/Uz4XBOwrb47LvskhlqaMHSk0mpnlHvlukQrJHti48NfdoMacGAe4bW43dic+O+tZAxrGbkMrgu
VetMqsGzzhXP4UltU6q9t1kmho7KL4vbiimZDddS5ZdWmi6zJi7yZl+2zzQAmjV3w10x22cNhHbY
Plq9+kDThCMAbxSy0hzJTCvN9z41D1JjXnWgOj3pOol5iGZQPmbiMLKEL4H3lrUeInJiyC4F1y+O
LshE6AAEvi4dY2Ah9nBtBlDGbwzN3HGHgVp8fnAC1vM5NfIzjpfbPlWIxzLYgf+L8BbxtwcwlvRo
2DK/ywHzPWLkCbkuh4ZSg93twiFWLzTdpY4969RZ1p1l/sPU86dBXmKULK9yS4oyDCOZFHVZgJGy
7dfYUaGW2iMLACgMidp4lZJ4GiTJYZhc1ZTw3nk20QjGjl6XnB5lU8+PTXd2lDY0Ctr4d2hJTScY
Yiv/juCRB1K4YdHOwl/wPhmwcSkvjCMTF8pqJiGVeqmEdDWK75QmDqndf8IykRgHq8WZTkpRn+BB
IzBk3JDx3zKVoVvVfUANT56D1jtTJp21dUXxzm8HOdtJG5Pgr67UYX8jpGwYaba+/I0B1o7n59qJ
JyvwZyaRgWHCSUD2m1s/enKqJtjQSj/fseOd7BHzh23fEzQKaWhV1No15+mCYGZsLqRvNTViQHJ1
t0uE5t9sx5epfBRW4bUrgHPuNC9aYgKsSj96sH3fmIpkb2Z83qvoksBmEkzi/FNJt8fWmA8QwygQ
n/NmPJVWfmZm9WTqauNpUlSdcbgz+C2eQhIFGOA6S0VVfT4pAoMie2mDrWSEZFyyKOK/MvZtpONc
Z6gEUqJBCjV93UT1115iXfUA91zbxdskYP515fX56mmMkPJAZaxYPrb8jnV1g6tQs6lPUEUCOmos
uj3umbULZx3Lc7ySfQYTpd2/9f6111CZyH+YRVKYmr657JyOp7JtZ23EmtS63KfuP0yWBfnV5eZk
BTYl3hcDFSMgd6VgQMiMZN2IhEIiPY9YqHiWotmfjQtB7McUri+JDeyRhHGxSciGYtdfTfmdWgwi
Loo9d1LetfGqP1f+hOpPJPn/im2+KoUGb7445wrJmAzu7P7g2u0GBp9MMB3yl/AizT5FBBjSnZ2l
Fc+c6W9D5mbK2yBP11w96mNzAvY7o1kiVjpHBnY4yGp8G83xWsbeJJsXqLKyKYAl/uz4uVgBR3F+
SP700ldOCcTB+Ywkd2jKk5rah6qmDMItekB04M7FRtYDE1qOC+iqR/GS6VBmdJJFe5gc5kcxcBpY
5PFQFlo4cZfqo5nrKyLmcBiABRbfFCVX1HsZGvoR05SydhQ9cA97MgN5e0o/U7AwEkc7nqJ4e9EX
KVjm9y7RESnDNO+rF9XU8a2THdX8mqDhrGcCkY7yS2efEBwcbNJ/YCRPB2gdxjF2cUDVrIdcmU0N
C/WjSeTr3+iS0qKNhB2jY1x09Rxzim0AEAv8fnXrFDIUKPMVA/3ZVhDokrCJz5d7HbjNGhgzkIof
ZLOrSfOSYfTFSpVMUqARXFH8Xg1e8tpCSgXUSYW4oOrX1XhRJaifh82SnlLVYPC9yVi3cNSpG1kx
joWfvReQqtssGCWLTTQEV29ZSVWoI+Y7hx6h3EiuJtE97ELR2rM3XASdJ+3IrB5lGX6p3AWNBNkP
rYCmcC+mlxRxdUqzCxWl7yWiZ9tD/2smkypZ4lCdZ04KKSx/bePmFfCNDkL6MCnHjY64tj9c6gO/
LKU4bdHkd2gUjAWilI5VRXrLzeidtIwEms0EXk6Zv7d2dNd8dfHWcRG1LHqW8kfPHasqZRgfitdq
nMPsbnrbIF3TWrkTbjxW9VVN8fRjj9EKNGyTH9MztqmNr/ngW+W+Np4paKB4vtl5fLfN7M72ry+m
ALhmAP/6kFg8BdMtTevbIEVEAq24UX9PhOSS2HcqiSlLgDJsiXZNU3Q6ybGmiwTCx1J8fE+g8Kmd
fMUATAOIsMfqO3xGUA3n4oQWizOjGW+jCtvQkjzggzgSU7Px2qX3tJl9TY6OO0aOT9g9wExT9SKV
RTgcHGFb/oRE/7yyYUnWC2ZWPhm7l44kKFIKIxy82LZ8Efp0mfTruBT+SuB9qt0kjpco/yOsImh0
NMDvKytktEgLLVCMcHEqQcpcCH7X4iCb/4GnQqSS1VdZXq/tVeQ3UT97oHZ/lq0K2qIPWogkvKx4
VaTyB1JQt5pizt5HUo6XEoHBPwNiH0oLDTn9IadHWj6UEGHs9yRAPzJw1AKA9WVev6/0N4h0wYOa
SMl0TrjeCqdEZw50NJDNRlVx01rzpsI3WGvlvMbrfdDVe2W7Azvlkp0y8Voc1udtr0aZhmfMJumo
nEFeuEoPBVnjNWzjzKjvNLS8QTgumW4tYUOloE/doUXjU5usUPmI8TuwiSB7cfFt/DvN7JhZe5IZ
pFEJoYYR9qVaLWYIVPBUo43htpLyMc8oEHABlQtsJG8k930lOyNDOyw4/oDRxL7FFLSHHwloHZNX
sug0Edi6q8knPOHfBsdNU9nvLn7X4INVUvbmpjctbtozNUSJ31yJ6z1MRU+XAXeJJJT+vtr8t9HT
4jlk/F4PCHrhY67yWZEA3uA/YZ2MnBtzRuoLTKLjW77yXYhPqs5QtauPwiJEZi4+eMLeO1YxXfwy
avbr0OhP8zTE9UtGmERiVdxPnZ+M13HGMyRVTs5pJobBLVlosW448rx6U0nmxVnGTLysb/HvDFuY
eB/PJfRv+4hOtIzRlnE22wM7UM5mm7O5kDNOtkMKQdOi6ehMRvFfzZ51jL9Z7B5nGpIccX6QSNde
TVmiYw0qkzCh29kzXLFyLN0V93ugY0yWMOwDJv00peijrqx3O/+j5rkzTKDs+HwE0KuhOJma5dtV
7av4PJ6dsd5S1deKAt3Ft16B9EB30NqhVA408yzGTRQptwKxiFhTFHzHNR7Pkdo6/d8+U1EFU0Ys
jWvgdwahl28D4VvoSbGMxMirVUAKQ9hG8UVwMuaXCbi8ySDCNpjPFfqZe12Dgajh45EUGYWE7Nov
JZnRW6W6iXboJtITAyoCV8UhNeLQkZuTDcoH/xjyIKNG+NoYYVliD7iiyA8knX/bxeGiRQFDdJtF
tUHh3jPeivBW2FEdqDOrFpNPtMOVhOQWROzEV1x+qhgrfjICOLQhPe4GTWyVPYNKpI1N18agxfWn
3fIoTJI1qMonXmUmA+z72eHruDbo8UzeIbomMh1hLaxPGM1z46XWeNJZXXAjGhphI/XXWn10U8aY
4FGx2W1/oB+guj/sG8rz1EFklwPBI2ZQ4nyjKDuwNTv3OKQRtZOtgTwGpyMrU54P4ADlgoiNVBWF
odd1wK1XH1FI7o+lcPe4jA9pgoUFt1T8jT9sE0OeIz9mpHLsS6ZT1iWXCGeHZeCTnavjmAze4rCm
3PA4KEJ4kEy8UXEFAXKSN7TZtR/6m3oXpOmEwp0cwB+w2lzZLp21pBsosXmkQaZ/YWJH1An5y/bI
RoWdgQ+eTQ2wbbvzu5nRPWb+7iLdZQkQbSy9IJt9kevhZbrICrBSQ2NtRHg8nzxDIXdkIJk9FOS3
ufyukmlPiQWoO7O+C8m8tpV9n/UDi/6z/pqg/iIJiljvX1vL6nMlce2VKuK4ZJzNZ3KB019jjo2B
xawY39d95a4AebQPvJopOepXPa9vUkHafUwAWbY+1qh5jJ6nlSaY1IfdjD5WzG0B+e5AYEPjf664
p9VsZT4yA4fgn7tf7folNHE3NutDRmKXkrJUGB5Zlf5mnunf9oBOvHPvSTwF9fTRMQhVXuTmcwf7
KDw6R7Fs54z2kOI1Vc6WKVEqJuc2JXWJuW+WeN/rAcfolPJnpMv7WjxquborrOBJJPAT3Qzz7tOY
lzMNPRgT5xGx1yZ0+UA4pmd1rB2nq7F8IZLxANvQou3uqQoGHcSQGFgCpgl1347Fe+B1WKosUjOC
gwuKbXbfIIuzH3V+TaOj3uPkg6VJTzS0l0HgOhdMe5Zvs5lfGEI/bONl0Ey8lxIptvvqO3eVGSAX
v9SpgMOJFU/FggvTvMDwNxJ+kwSmrfsklPo6AoqY28ASg2fbkVtHRyYgTNQRwMYFkEzlbVJxp0tA
/Jlz6cy5egkt07RP3auLZEXu2IVGVQWzWvqJ/Yysyd1YtTORwxcxcBzMJyVpAimGR4xNtJp+lj1O
bRbEssBCIad+ynEwZSeN1XFpKGjfW9xgxL5kD4ZexLKyyLc7sFmVcsx3Pl15XTVfWmLXZtDdVsOV
v9tQag+wCo9Ku+GfAjX6lfDxqmiEEeUf9VRcx/+EsZIFPUo1L0XXXzbbPGkc3CZRc6iQ7GgMRhZ5
7cBSan1oHraYGDvmiYegRAcqXrQQ8uLAoV9DIoDAnuIaZJDUzhYpB4VbUl3K2Xrc8i+KWlzpCXPZ
nGkliEq9gMzEMlO+kv17Ne3q2qG4Xai+kmK7xDwlnOndji81D1kjCBzc0KMi/Ye0nfHKqLf+zhHn
RZ9DR0UxUegl/f9YOo8l161siX4RIuDNlCAIQ4K+zNUEcS289/j6t9DxBlIoWi2pigTO2SZz5XVY
hlvV92h1/qzkY5q407OrxUEn1XC5JBZx+XxdmvYWm755Q/2sqjzyeQysmVFA+qE3S1CyFkplk4xY
+apjOjLj36AdU7ULIkYIWtiWmPt7zZs0lBZLHJQUYZ8Dn9l6N62RAnLzlFB/y76UAS1ra7ebBXft
IJuauIsexMSA8FY74zj+VuqvVCdaptyFEYdW2kgurdw+djLGlNsAQUZ6pwodXguqZz6P3XjdtPTW
skOWdOn2g4CcmSZBFxI/2oUF1Xss6xNNznE2SMc8EjnBo49pCMkh4erbhpIbR7TSnapquPREmhPc
SKQ2BGsHpU5J2AJ8MnA3E9P1eHDw+JPrCHAUrJP5e9NXkPjTeQ9JsxDoGdPPaM+OZSAVT0hGAJnA
bgYUoOPQFQiGZpReDo6E/SW+q4CTiiTsDYm4AEhF8Tey0Bl3h4VhpvvcSDJSeu4jJOUbZTTqFRN6
WyU8iryi9SjeJfm3zXAZC82V6ZMbjYl/dBab6H+xgiP+rQn/1i7HZ8KDttMp8KC3QMWfgI6ChXkG
RHc/BTikkk3F6MaYJKeG4DWjQm0whiT1l2zuo+CRN49Y4X2rMh0ltfeaIvZhwLa3Wb+ZaNpvSYtT
qcKwxyTQ+KLJwH9UOAKMto2AUdhuMmtxq4vfYAeHgfMXFDRcQYSxMPfpKeliSNryW7jXO/VhZp9s
8o1Zgunr07/B0Nx6vTD3dlSLYBJU6KNGj9w4sUaRW2CI/hw1QmER3BDLxmyMiUTET9w6MfI3/LQY
BgaQwDkhieQt4IRWqUH7LTpkME6bjyaxfESVDyuuGVg6qUJ5IZVP7itxYrmUE7IJLA3Ku4l3Rfcm
6axpyZkHbA/VZrJW+JEjj3/nvcZTvnaoOVw6z1RRYY/HKYUuSIjIgBuzfk6EDkuceO38LxqrSzpQ
PllBjIoNFQEWYBXo2+4Xq+0IWi3aRaPUPbWNvR4dQekZrYnKBOUiG4ddUZTd2kX1h0TxlxSxcjn6
9XZE13808wf0TYiBM/6TbgryVeWwc1oofgC8cSlCooA72ulwD7CulCYDsXq6KiPGTIqwLDqbRB11
gnaW1JDRqp33a5gDRGhu1f6bagchoZRL+SHuHYO1PP3sMLEuhJZYy3BkTJjSMYyZgyRBuVmOfB/l
10ogDl+2j+Nojv7AVqUQToWR00MkLvS+jAQdoFkWH1ITHbX/pt5gY3dI0ZEL/2XsXgz6kVqhkC2g
B/1HZbltMdKKkXaOkgltjvBfkTaENfNxiCT+KE3QMgRpSr+cEhA9P7YUPe4yMBOtDmBdMFGpJk6R
e3XIkEflxRg2sGysKAk5ny7WCDAmiwFi99TPBlOzhxAMkFs2tqsSvLmxYhPVfS5oVsY2DpuCId+w
nDuIReT1VdrbQuRvWN9W8t0DeQA/FtGYz1l5QpmeeQNSvEha0IU6okpf/ruqvjbL1kDC1JRHsy85
av+YwDlC1TFYI+SQygiWkIeaqpEo3rsCxjYS76uyt94g52lbZBcUTx/NX/HSfZJFZ5apH8essVsg
jMAU+j+T5BEDrO3ydjzJM+eL7mYJA2f4G2bvF8p0FosIFMZ7jX+NuWYnTOjxio94xQUTrPOzKlXe
u9TNvzlCSHllrYVQxk7AorXwFHag3rAzHyValJjpAJwsRHo4vlZOpVUc+YX8ccLp233G/UrC2gc+
SHGKzhCResAYDiqa5CbG2Dz8Kj4Yn+bJWc3GadrJSefiVmlRiF4ARU96R8N4XPZlHYo0kYVMJQ6H
Ojvqm3hzLVbAZNvzhBUEPJu8Xz1hvdSaPGiknpXpf9sk4PLDX2Ht6hogCgTdqm89NhGP4yYgcBr7
x1pwLbbe+GwPa9Y+p/euk9Tj4zxLjsCBmSK8TS35aNBoQsxyFnFyppf6GSutN71zYGc10JteCUur
v7ynd8zaZSNyMMuJrQMUNG4/apWhnlq4+axQqBfeHAoKrRdp9BNghjL9a5bdSaPRmurxkiXSRRvU
S/YyabRGHJqQO6kH4U7l9tBvOACIha5Gd/glmfNpkUrsKomrr9SAPwQrw/I4nwVT5wfG3KoIvvmO
RPggPubzdTq1WnKqhd+DWvqF+LHWlgMe9BCzI5vE94xB7BD/NSSDHwV94Mw7TmxUQT4Rjj0AlM76
o5vJKeRMoftCE8A5CDr1MVeRK4yrNzSZr3ObAWxLfXUhCw0vSMKSQUs690B8YovwdXzEW/UUcylM
tlt0o3av71LpLNMHSVc3hdBSlfg8rg3uli85Mdi6FoCYwd9u2hVoNIJEPCUxcrPAQDHfbF9YcZJo
fV+hiSUoxfQuHEU6GTb0iPczEnaTZT7NuHXi5BxDeMyNv+bpQ4DsIoFHKHZp9a5QF4i4xv0bLeN1
nmfelUf8h/VMrN0TNmribc23ezlnd2c9osbyxgIe0GGF8qh3073V4egavEDTPtbDPy87Mk/1bj5Z
yBtgaYapk4KhbRCbL+drNZIYsd6EzWASmFzbDqhEBYBXq84pgFCDVXBFRpSSOqWpHDuwU9hRGtv0
ciOBGo6LTusvKWEx8lIe83m5VvNw6yeMTnCgRQ9Z8HLVhuEIXktlEaqgiFlKZttwyDocl+2z6LeD
3vITaqsj1JoDaLZouMZEE1rtrRa2QFZ/7hDkgSt1xFTUzeG6RH6/5MHuUTXj62TE1+JjPUgNMfA6
vUrnzyvLOHapR3v+YmjyISdw9+lnUDnI4hygZkmw7ippBFcKdf1hPuumeE1ilreoRUiESeeKdlPE
PWiESfQ3FxN3JNdkYVFl7LOPj5rs0YHIrE4BaASjkI5P21gJp+ZJKPAR8+rKLIFSE0S+J2+hWLqL
RQIBBH/680EifbAAqoczpWNsl1X3CQqAgn4hYUKPX36RJKJ3WX+UK75zUiRRdFim5jYI9fPoh4xr
bv61qSMbPZKC8PxuBt0gr8Ym+WzwL6/13Kz1F/jpxCGL22/S1ZOJxCTIl8llQrzVoVOtixrNISDl
B7sYGm4s3KhsE1O+4iMulKMpWZRAAW62p661z2SImYkMj9yU7tGk31KD9ADUsyaZp5wivOXSxE0w
UZPicRAwSGI5NX/2zKVLgt9ipgcxbuKtoL1bXkQpkvx3FHC+x9f+nzqk4PkQPqz9Ne2Na0u2X3fJ
i0BvkAxS7wpj6YnUuyCLGamtZAQhbm0JcVa2654ySEJQgFO0/jmdkrrCBM8B9TI12EK4vNoYzyJ4
yUVaDmbx0oo/EqxN8BPWXw0yx1B+gpvCOgLPP3JXcug0ufblnRBMAprldOzI0qI91uWbsK5bQrtj
5PmjQyW0vLs1+9BkDS3y77pqP6zsYE3zEVjBd4zMajSAZ7XJlzZFsJMIS5j88ldr/qj4PURZdbVK
cHvroWYc7HgraZzneTmhdXsISfNo0oIQK+0egZSLnjHUdAVRcVMRYp+qtz2gqCIKCWxBk6PAFCyv
yln8d3+qJxXCeuGv5PjckjSZP5Xpqej8fo4sofo56vnkCtAZrRoGaRch8eaFTfojOgMYlq6OHHX7
a6oQ0OXIJyo3iOXszJraHckUFBzZIAGKOIzMPBEY7pqvAQHpIjLKIWS4pLmT3wsDUVkdHCFkKnlo
Rj0ccZGbITlsQjHeRFWBpGbcIsm4LeguBGvfIO28yuQmE4qKS6Am5YAEv0W8zUt7MEwbveUzalnc
Vsp9jH4Z0HkRv8yoDcx+Ook6xH+kv2O+PdpaIXNZetAdSTI24k8Jmy84fsSV1MiJG30bcRMmaBVy
TBLpmp9JrDWfKnAcqEBID6wN7CQCDzWz9pwFhVKgW4vrls0hPboCWrOxJk8Gx12zbSVKGi1bjaZT
3UZvLhsvQtzUmQwVia0V/5dHVeElXtCK/NzavzGd4oA1k9g9wgKzJuToajtsl7trjK8fqnCBVHYg
xqdB20ikwZQ0J6IaDP2ajuN9pJ5aHCXOfKHSfTyYMnwgUv4ik2ipof3o5eKTpsRZZdKRJTYddolM
jJAOggMIYjD4+Bc0tbmDMLmTiMtOB5fsAQQpEUpl5YOIXKtR3PUrve1HWMNosoAFhK2AGfHs1OTE
dMi5fEZXjol/qXroM7gVkK/6FZWFahlscm9qHcpkoyksP5TVyxX9LPU5vT+mNbPGRJLJrwTtukYm
LAl2p6SAyfIvQ4WcoUKeMhoVa74XKyVXq5MQV/tjLHjFv3LmbY8tV+ovLdPasVmh2pishCi77Ibe
VmHwuGy3qgCBjGVwMnAzpWwbZuC08cwJcqTn1eXPBD2QYMmhbgnhANd4WQVk+4CvDkVlon3Ib7OE
yuWkArWxdAEKsHFaR8b6bf1j46J55jPObPVpvuoOPK1EPVI5E6g9UhTBCvIvSi5FHtSU6X2UfNIU
0xGdc617ytPw3eji91oL/pRNx4GGPUKPb7ZFYOkYXCzFl7sJLsJ6VWVYQdXdbAXHgG9H0DBNMMu3
XvCMWPKNBihjKl+WTUNEpGP2llQdkkHpxnNs4wq3SLEY05r0zC8wqRSKFjiDfTB86YxrScZJC/8+
4g6e+DJRlBSKGjQlc4eo4EjRgPx8WPJ5ViWeYh7J5YeUI3N+mZ1nQCxJuuLaSP1VomZBEI+JgsN7
4PDeUdIiWwWU8jJZoltJa6yr4SSgUaoyG8qA3sBk/qnG1cdWtO8S470xK8zll4cuGDdFLa4ISHAt
6Jf6KH1MHfCmbPeB98es2VGfVd9eVDa9Q/U1U+QQkdCMlt2TUM7S2096WHtle47T7kJCC3IJIbRn
HckSoSvKds5r/Wzq8aUqmkseNeeEk5z0r5SkK/VlAZmiLzmIeJbqhlyRpfqeUwbqSopnmkTyRCd1
Y7qQig6a2Zr8YSWzexVt4PyvZLWNld1GolzmmhxvgIVrFd27faFB3oSMnnUVKfGz+iO1lA8Jeow9
5fN9ZlrJ61cx3GWHMaGakhZe7eP0zDAcbT2jT4wCtcjJnNKl8bbpwOQJstCx3VF+gWoAvxRyQCsY
QfGBbojVNMRqMaLlirNMUxe7ksNGVJwarbIenxMy8aSfG3+WZetoRdhot+6ocjQwS/hAB9ywlcTN
rQlGUJ/andJRLKcKWBe4r4TBC5L+WzbN+EOkg8pNkTQCBtzlk1AUtDK3nVs1b78lppDVtOd/1G4x
Kqz50E2JrySaXiuPB+RUU9/g4ZpepTxQlzpi0dgZXNMePuSCSD5CbgEpsyX3WZxT1oUdxDz1NaVh
UaRhpQZ6P5FcVZ4l+uZYYxLl0es4KglGcb4eK5gnSQntAPLIjA7wt/YXqTi6HLtUf5VN5Sj1r2lg
jdRjh8pTiAPtKWe4WhLuQYTgKQvqbfsUhfYrw5wkaq9sRJts7ikfm1tAHuFeRr9HXuopYnBZATT2
RFrkJsyl58SaviFHa0GWz+K0bT/KiqRvhfVHvl43WblOcILW2B1UqBcPbSQ0qf1tqVMYGQKTgvqa
FuvVyOhQtKA39CBWWQeWcmACNWFTifirDA7SRjJk8SuRLdc3rn8TYntNMuV7oyfVQoCOpDImn/Cy
1cNxe/5dBb7GrxRztPToi/heRLxtvE/rTX4PLLHq/GT1KqnkKVEArTMFMP19PcVuEzIkO0fxcibX
CudO5nHjc18Se90bECwU/JsQqhdQVtW/ShPv+mv+HQ84qR/sfy5WOLN0wNEXqPI/mf1UY41+csUe
3m1h8+myAD5ELMhe8YhhqSz4fg89d2Pxnk/NP2nBontR3FZlPP4f//3OSF+qxP66eRXTaM8LWqrP
Keit+MxljOZEwlUxfgBD/rlUqAxVcGSI9E18+DLqAlzU1j6q4GkxF3dK+ZykhknDSa+B7kqjW5so
y93IYpWSqN6WND62VMAPcZD8pILDVyAHoBiCzWbxkCz39rKsJX6t+pK/ecjXGELgPZLR20B+VPHG
RSaN9b8emofUZxd5RfgzkddSbYF+MpmfbCgeU2Y+PIFupygn+ajgpl88Ngju8MAWk7cI4QCGkYjI
Wl2YTmZMgizYNDTapFYhUkdnxGOROZtj/avl6gxNgoFHQfNJHBPS8MN6VFkmGya/BOPZGVLESOWO
JJ4aKkdp2RLmQ7TJRLOWUYCMteoU7GlVsuWWlVmbfBQ4haqztphkFNXBzwTR5s8fTNwbuDh8WrOd
lBzLG4BT0sVaFtF1k3itLrs61HtJfUSmegI+qy2nCSi9shpOBU2QCdBpZBVc00+SXVLTOQXta267
96ZKHyw5RBK3oT4Sw9Mk7Ea9hrnjyozZawuWreYlxue4epwzMfpRk7GXgfVozsVT4XWsriMcckYg
yaMtE4lFqxPwQ3JQm+fy2GskppGzObTdiVXo0eTEkaSw3KiVYbRAUIQhb65jEI94xVfEEkxnUKdb
Ejnsf9Ie8S6YjV6+Q6vxCk8mQS1ij9UrHUvslvYSjE6odw9FIPIvNy61CXCKonaAHmgooFztSrqt
BFBc+RcibLZpRAMTUnJaBUxX2CjGbqMfiVT0CyeuFJQb0lnmxB/kLozw3i7E68SNhQzmJntQHK5S
s9zaAZ8v/I6M2ydBYEkkkEoWlWQSbA1nidtgRSdAGcIEVAkWBsfi1zB7M8mAwFDBtijrxLc6ujlQ
Y4G2S+b+a1S0HcMEZZuioyd96i+qkqMwvYeRsKARiKXhNLy2I+EtXcd105Ih6BlkSeXH6rFWkKRJ
ies4R/HfHchL0aCusfEeciotWHwVPbUxcxgft9V8SdbyIUodmF04HEL01Xwaaeey83dbi2AN/ugv
tc9F+TpQDkrpl0WPmJFXXL9NuoEHWcaBUEMKmqhPMCtBx0ESINyYmRy7Jgqd9L7KWdhMbI2Bmhx6
cbyaWXw1lj5sE/kiOdLnyPuj705cdL1J+uiIUdwWBnMrv5L5d2ogzJX3AW0KO7Oajc7/LyXKBqe/
o38xpMIm5VTgDLYUjQkqJzn1VutD+qd1/XnGY9rwqCktunHkC/0pKqZLp5vnXKnOorIEsw9JmlDB
MZC4nXG4Eune+tC57TKTmfXkJz5HWxXLK0rgPeQQ+rWtelP9q70FIkIkTTJdtdLviDQiajQ4Ytjb
XjW2lgISGGnEiKgWzFUPmWXG4NILODv/p7U6goJytpVgPS1gwE1u+Ymjd2XYmzOw6sipadMqK74K
PiEZcxJwdKm9ekkk+aIpr1xU4G6ox6mbjkYPLQD2HdLhCnv6RTCoHVYW/P/UA0MasHIoRiLcvYyh
iE2PwAfMq/t7CuZ2ObnMrEzyETr+P4dpxkIUJ67Imm5BFIijJcHGVRmK22EsiN/6QU6mOxaKex7v
Msze12LrDiOX7f12ZKD7L0dRRdoRKZaIbVAfBCz7uZGO9VoSy4vNhVLWKkHv3hPAmNVynsYC87wG
hYF7fL5gMlBgyQkMsicAfEKd7cSHM32ocMoQ/zgXS0OVQ7C1scT+lje+LoCMGmYm63yb1sLn8JEK
7JV3op9tWVMoDD3pGxlWT+Ni/OvXyI1VMpDpD8ukQNRqX2oFZCr7tusPcsxHXQ9YLkApD2eWCqrU
ho2QhEZgNTzs83w1sbiu2Mm3LA3p+juM6ZHuDbRGs9jaAwpMGSHS4vSG7O1QZWb6yFS3/4ZPp09T
3642W0ql+w8yVtLnPCKBQW95LPv8zJg9aLBidEiTpc2GOA9Bb8Q7Uv6BEYKciCY3VbDlDagB86Oh
1U6sHNC3FdhfbWI9ix737H0mNholN1PqhGdQh9Um+dWg+LqH6kr5ULKEP1NW5kYVxL8J4BAIkBxM
EVcTUraFtTS6HQo9VtY/Bh6z/jI8MBzexurBalMKNBFLXUOcV9ndhWIAjX3g1flO+wgv6F+0inHz
LIz+Je7cdohEV5lYXaG2AunLklmqlLKXOmtLFzze9Fxl/p0HnXmQps3tI82VMJ/hIncLlIESZiqc
Rp5srBRh/HI7xG/T7ImoSs2bU8JDAPK2B2ZURnLFljTB7BmZDvSJ6qpgTDf8og36Inw0sgk8FjZN
9wcXwvmUenVc2RQNpzVRsVraHXDnCCMdbqJDrgOUkx2DuhwDG5DfFPUPAwU+tHHyGtwQBkmYrcGl
TLBR1rLaN1Pou8BDE4wSfJQMHWLSIIjkrfk8oQ2v8kBO42EoTLcbuUmi1W+sIahOgMnIoPsYUIMD
NN7V5UAZUnTPMryJA8JE0MdKWHQTvo7WjnvVtpgRE4dx1HV8kBve8w0PJd5JcCE9K3O/fo5ihBYN
BJB4YOLrNXcNOBTq8AgC/MTSYCt99hpSA3X359413nJQAnH4yziV83Py8fzAkOHzSEA2SpPuYCv2
1H3OTdo5j/74IGb4N+C2NpivI6yZ/JyeFX0Fuo9gIyvJ3uJivKngmxeIUj3uBdZqRigRx76YOjyq
kS3IeYUwATk45/EYEbeoKmO8mAwVwqdT1rm4bt1GYb57QF9We3qfA65KvPigSDtYkA0xn0Wp/ogq
AjwgkMyE6xpwWjYoYt/fAnGH8U8l6e6xGT+QdXClIBdCVL4EcgBg+FPM44/+U7gl97WwsDLi5kV1
UryYBgLvwFqQHuoq8buFZQ45znhS4oW03mFxltG61AMXsfmhxQMDOelZgC8cVzQvla0PhpdMe16E
PbZsalrgb8i3ZeTb8XzsAYFuCIUrzCdovgRhPq9jefkmN5l4GZCxBpIYUZyRVXDipwCbk2Nh/lpN
SGwVyNrigc/yDkVJG21yqKvi1RNdpRjV02CAh6leXSX0Jr0X8QjVEUMmtPupp9pSZF6smpzolWAZ
5CIN1QDtfA5vxsh/bHT04JEvczhM23MqotdkFR/E4WICAWh8QojbgCpFkoInTqOzGu/Sqj80KIq8
dWvtVa9aQTbNFjKqFr/VvroO8zZiHmuV/HHfcsMUdd8FLVqWVv6UVL6Oljm6L57ROFFPM5lMT9Zs
z/JDs6w7K71HU8Kxq88G8Ney2L6KN67PhkNZ75n/ygshfojKMRexw74K+XSPNwWMN7LmrfIy+HKd
SiJDQbyzSdGZm74CSI6wa2e26s/SlD+LSgqlqSUCNv5qf87AKzp3LRAli1eArMeSeeZGcAS8xJcZ
hEW93S3iM+IVBUouX7VoCZWsQNGCNrfv7sra3071s2NHPBUXdaCvwXNfcxaXGKxUDFZdBWKuyVzA
6HF0Mab+pHl6e4jhBA4vucSK85+PvOwhLuXrZP1axPpFRUxjbdQWY1pMUqguBngtMoimGl7LmkLH
FFsEoz3cFns7v4uuvBsDvugEEUdd3rspuk3nEq0cMgWEnEyY9QRZyRa0JrU7Eaxap1IFlz6pXZ6G
LwNfuUtQRtUGok9YxnpUrpEZUxkR5IP5e0yp2fTYo9borZq+WfPxTP0y6I/bAh7tj+5l7RIRqiMk
6+feNb4U9qBWzPrYZPDFEhR4GkgUvi7C9vS/hncrCeaSwU9HRJuICfEiW+41eHSrhC6HjqR1dTSv
KeGzmzGHWaSEKSW1RO0MsjDsGpGcmiYcrThkHCVU1/yjNJYv5KOh3FbYpZtfK0S7IdEf8t3dtOYU
hyVTjfQ9SMJzOKfQGuKDj/cMDFScqcdlTJ/Dr9KdesQbg+lOpoTrG4g6DlMYb6bY0A4IKKAPWT2E
w/IH6/csAEF1yo9ImjiUDqhRYgbIscLzv/oz2mwN3vLfmAHU8DVNKmjv5KhEE/rR6KmL+hOb3nUE
cUfFsLVpYBpgiNfZjxAraya+G+KRdnWrQFzenqA8u/o0eLBc3KqRYc4f42b1OnI9VOx6sWFrJLTs
n3+GhHiMISRExmXWrt2gP1QpfwJ9Q0fRIEJJ9HCeaoBfhV+G2IiRsSRAmXIEwFmKitVavOFMaB76
ldqDiuFIkW0940j7MJXDMuHQAUujSLMbvcVIdZ6jITiwIkkny4TxU+6Gr06wvgol/RbGu7igQRN6
9yQ8W3A1OZ+Zz2yrLq+J8jMboaA2V8jDYQaCq8092GuwOxYSZ3B76xf9T9mS8WWmHsOfQ1YaobxM
FwbeZZyfBNIhhHr35duEM57qb5N9YCyzlcApoDeR62yPQYofCDbvyLHSqHtXJuUaMG3wjSop4I50
ZtSNDiaIu4jQmOpWmAfMWuvibIfaZmlFNt6akOWAIcOKDHv5JZ1bMrxSp7UrzIH1AlaQbdSvNEC+
sh3yh5r/RibJ39XT73yxpa85qt+Gtb3Bjh+rGppX3L2tHWAa3RpEMSU0LXbD1tOfgGA9oQ+Iojud
m4gK9ayNkp9pjZ8QnzvF6Iht9phdFd/4T0jSr4HFGo6JfiFxg61akGOywLdw2bZj+9EV62OnK8f1
g+zRh4hatcDxsfXnfGaFVZOHO9+MOjDXb6RkE/Ksw4B0vhS1UMH6JqNDzzHZFoSpmVqARCgBLHME
c0AKfI42SSAqqlUvujpdoia9iEZLkoz+Bs7HmbDVaMgRviLdbA5tKpO6aXdeG/+xjHffmTdz7K46
SXf4IfsFIUf9H1tQpxcZA+5ihCpNEPGlqHFsLTGDRWwuiYIXGE29LA+OiDVQOqzIAwHHuHFyRMxC
TBXR6p8rE7VFWmFCiSicV97NYwYehicZqmLHcAAxXbIFnYAtJp6DdugCzSjRRh7ZWObEMqBAoHIJ
I326qQhcgPT4S0AVYH8RQQPoiEapJx5uGXRXtsAn9rahwe86iNCLUS6hZayT4tiicIgQnuwtCvbM
7nNYABj9W1p61Gx1MjZItFd1X77efptjaMqhQPZ3yKIOizkyXBiis1t+bXAoOHMA6Z94VQmq2A6M
o228X4cO6QjS2+v+xUxLdStl9hN5eZ3SIezOhxKFzeDhIu1v2jNGOGvZz2mJL1udnV04uIQAmBUr
DIPBEQYoUZQPhn2P8uq8uS3rOnD14PA0p52pBAw8KwACSl04EYVjj/K/gp0w2ZXuRi811bfS2m7i
aT0pOP6RAK7mWSlekddMMBb1xB/KvzIWubLoglq3AplKMPfFlVCa8d5JjPx/RYX0VCrh1CwUeMYC
y4NTc5Nvf+Nku7Qw6FX0LqzQO4xKM8cNhQ43k5KnHi7DXABR0fI4DVwcqFUozKKNJaR8gP9aLSQ2
ZiTo5azQf9aE5E5P0YhfDu/Dz+S6lNll3LpL0+JmJ69IUtFVOFrcvhuWxRiYU1NADD+DeVJfqly9
NfjvzXqYkJz2g/DQtzaMWpJ1Ntq8GyXENGY+CEs8qLlv8gfQR/F7GxS4MKonBQWLnD0JkVj2HFZM
gyAlrUSkiTLF8e92Vp96jvN2FR4NGjKZ5MsNTKTSrDfNtggno4kGxF/AYF4Z/BP5iW+KC0TvFk9s
9nxmLGnHwazIkKYn6sC70/by/NJcsT1nLAkRCamGbAvdZwfSBW/Dje/lmrXGJW7Hs5CjmmNszATb
6TUj7F/muSMHcE7IYWV7xhRsIByZyHixQ9qblw/UprW0XApyjZPEwTTBb9yLFVzrgcqT54kWmY37
db5II7tOdg/FU+lYd23EMhCbphCPkH0tWcXf3wKUQ9M5701CH/KmvtX6em9z47EoECpHXvrvS7sq
GBfT88i7RrZmgh5B/BZKy86u6i2JS7fWR3eONldcZBeCJFATimod/JAAfqgnMAeqHX4jRga6iCwb
7XR/jAEhVTKJYqhmOri2aU8kR5PdbePRM4HPLf1s8aSUNSz1Du8lSclFWPoNiaca/7vadh+mieAJ
2I2sSLb5PTk1jX75hnMCaRDTlbce21x6Z7L6MiX1KZZ2No+3Uc7u2dAwurZFqyJV3dY72n2oDzwk
jHAZ7nLMjRxzXzm/lsIq9BC9RH66qZaw0unEASCzQIGIC6R79uLdTKuwnNSnan106nxhFsFo22P+
xDUK3pGnIuWpkEC4tivLohQzbfu363EXtda1BjVueL2EPvz/N7wK/5Bq6EynXJl/biIYNJP+Y4ai
nhKI4epQBP0sE+iLedZaPdZrHrHAtJLPgV6N5wx3k2OCLQYzkPLvjS3lVr+rGFNkLV5mIpY7CieN
v2GDz0pDYR4uhJDiDKdDpyzAPLqn6yjukkp45SkCxsIDkuFJemwrRUdEoxisGzDCtrl0ZIgEPdtJ
dmbkuWCp9Gzjs0I+AMzEoumZHBGKsmGsTqFajjb+Vy6JzTHHsqLgZmacslDK6XtuqlizBP1kQUjk
33ii8kV+nNFFagGe7LPMtrwwmstAkbLoSSgAFhaJbDe86udFwgP0fZnJU9BYoUfWwTwUU4Y5I9sR
t4mGzbZJg7gl+3OQ/Xyv+UhUWLeTUbIZnhZP+GdMGvNxNJMMdPr7yGoBxxPaRAH6V6c13FaufMhI
uEpXcsO6DPGKgpY9tiHncj4brAvaYBUohdPEyY+0Qve6HEEO6g99TZ8a3pEGdOIwFPc+F70cpLqM
ZIehaU+oGhInX00LaLh8xN5Pe1QErO6kc3JgSICRylNWOynb477hMiPboles45wudkOWiUtNtLXX
8bv5x18NbbgO2XXYsDxwUWy2uMrupn+PkenIiOK52sKZuWiBjBdW4WWoxEudFpfNkU9jnZE6uwyY
0Xfub/a8YtBgyj+nUEHnZ48e0QoTbmL9JnOyRF/cw+x71NHtejLA0FIA550hWAPM5dVhjf+eAk1h
tsnK1TQ+GgaLfIEeAQjbVF764lRJll8SlqavGJfhJh4wsp+nftdTrUhtjkPprDVUwxKmlbagXdZ9
vUiDTSkDSWt2tmkgPORlORnyQwUEA9OfF5AR6VyOYaxk4fAz6c1Thqix9509Dbph42gYFgp6iJd/
JnAs7Y21C2IbI5n86v9oOq/dxrF2iT4RAabNcCtSIqksB9nuG8Jt9zDnzKc/iz9wLjwYTOjpkcgd
6qtaVcMo1aHb/RS8TASJqkvOLAjWTMx7Akn0FKrExnYTjXwyfuOEBGv0pbfzSaKRJJvyoyX64Fh8
8aIwleLt6VPgADttVh65re9SvA1mM13Mab3SR1UbQbKRUaThhJFhzSHRQk+ExFPI9yxvHhFXuQE5
2PelRT8Bu2LUv5P/GjbzQuWvQMGJiGtz2Wx2RMjCNfSNKmOiUEH3a5ncOkpRfklA7geOTan7n5Xb
R/tuhxtIRDlWS3+EQSwEc5LVM4nBAaCzP3XL+BS8uMPklNwg6hjiJydTm5NpyFMBU4Qe7/vMej0V
L7O0ayEoZBkX7SDCHw829wD2KHXqqgrs1KSqecUxcRyZ5ur17Hb+Yxwjz7xrmM2oUcCXbL0lUtDD
FKi4+JKT+FmBpTdb+fLnJgoRK1vavY453jbSM9ASDLkq/4L5pV3Lj0olfwfyo3CKfrlEZnRJmEVl
NVVgIZ4JLITw12dDnOK6PxKVOvXHHq6H4hkMzhC5evIbbg3F0RoVl0CHNDb7+z/bEHdCATfZeoYh
AgOlf0Z8AL1nuUKjvmnifjAxMR2eK790H+30IJkQok30JWmnmmCRY9uZGt/M6sPANYnj/ma1PhQN
BIuw8ZRc8dLnDgkD8+VlXbi58LQoYEUSuCG4gFWkqgV0U5/RhWCNvhXJfmJQb8IBhGsKZo3Tktc+
yYn/JsQw9WGXl4E+2ko5y0yuzC3Rz8DsvNVn8QU2lWvGHIH05TKmzbWfrKux1jczWUGK6LcURYeV
V77M5GWq5RhF/82EwBsu2d0llFvCRFzECumUwhrsDMcs15c1Gl9mP3619Ru2Yx7DRxi00fDop6fB
19p/1Fira6zVJkUIxvKpZn9hhO1Xqb/3xnLjrjKAcQ9bpMmOBbsCxKX/74wcTU62qgdDGCDxnUQA
FTbccngHrfCbz7fNZ3LSqr30Pf6tyH73OjXItXVNx/6qT+JScbAiCSZ0EBi/ekRLH4k4bdgk9GTX
dwM0x2DQw9O02sx8JlePZiJY6cdggu03GO7objmSXizsgxQrZGU6H0GHcyW/ScPwC42iMozdHWIE
m9JkDWeG6m5CB1eL9SrOYo/xsQdX2IN2Syy58rAtVxVj2P7TFAamTI5Wc+Nue0BGN6eV4zyVIOe0
FCqvCXWRwNYHpUTMIaPcPSC/Ey2qQGCjh43H/gnVcYvW0HbG/bBeH2omocul9y3IINX/5UoOiYYW
L57KVr416XKhA/4qkaAU41U3L32F8DEuRH7S0xKThPqH0MBXtM5YTK4qOLu82Oo8O8IuOoFeCf0Y
JOPI4BNwBu5bDaB89mXWdMZYf8ypOi1r9WrG9dtsOL5B448S4ug9kOsdu/2caXt8qJ3ZuwO/ZERB
xxTbh8RCgrYYpUJsWI8Wpt54b33MJoCArPImWLfx7IsOw0TECbTyG6n3NSQqBb/wQh6TVHycHpUo
5V5JWH/MjhgujjkFbAYdTkasX+KqAsyrXHWQXyZrjGG94boY03dzNN4GPLXdqyGm1wHkcCxKoo9u
r77mQuU/AVl7rv0sI5E3BHOMI3pE7pShGHNFLSbVbWJxBCihr5JXEkYOQXr2YRzIqDrPzHLMnYsG
4wuNiJ7stfUEtUDbhbpwerciWIdmOkZHlgWcYgfrT/8VarBG/4sm21vMV21ZXZUlMI3hxTU00IUT
jWP1WRBWHPZ2Ip0k+8n7drCm0a2k/mHxGCK1lbP9QgMPl10yLaSaUb5qElv4rwaYBMP+dy2KXZg+
pCG/yYt2IQeh6ImXTuNh8fLKcTWVQ4SsfqCgdbSfdGl/WfUNZrmLluiMNLnvgBSg4HBBZxZbdP7g
hE7NP2L+JkZ9kMPkUJjaXhuoCedcb5CJM4WrNqPb4cjRL2k+XEuyTArLXjlpbj71r0yRXozaOIgt
XOHTFQGWDnmAIOhMNT1j6QxRADCVv26no385ZlFqWAoSS/OuQd9V/rVQFw1mviJn/hs541hR0qaf
Mso6jcrYRzr6EH77BHYLeBuyY3r+zpwdOuB3/IdQWWBG6Lwk6lYSdUiinqxOxzXbks/lUSQkZiQC
OsTSTaYDrqCBD8HSJPa5hHtjPo9Q3CO0WTDWPON2B3ce2ixV518U3pofpREeFUqaE+gqmeoTge8N
p+wX3v8dUEtMLS6NXJHZX2sIlg1YNJ0QAl2Kj/pSWbvslj5gZl1HrO09hMx3RolBO7RBIsYg/tPl
wOc7Z/kwbMTwVA5oL2wHNx+NZwmC9GiAoDfhgyzckRj0SBL0ECJGi1uHMg+Xw8neu2J4o5hncfOX
3DhMZ+y7nPghfzBpy0rCZ0fWG0bFC3+efVWJW0LgT7SZUVrIEallmSCdETLZmmm/2Ywc0rpT/tkA
KGRqVd1CZSEPC8/R3kWPGz7eopyM+O3AUF70ERT3iYphFiQw3ieVBcnim6tw915WRfBEz69G/sii
htlw9kY/NUONixV/GRYvb5S9ymrzAn30oxhBwRtOMYY+kGJ/OHUfIXU8heKgiJN8GuHkso+Gia8W
O76pEEeDUEcItcCv6/Rkv+Eo1pX8iauyzyfAk9ZTl5bbXFBa2d2rdfASvaKJ6rEw6Ei5iDCYrrr4
8FU+l5xWT9KwWq69qZ/ZNihpmDFJxzRxagiI5lmrr+bIRHQO4SVzi8zASei9N8FLzhSWQ2o9hreZ
FDYmsoWU5h1pdS7v6yAhFWgXVWrPw69MxQzJCa5LF+a8bkakqqQHLV2GvUKZEPWle/3EcHXqraD4
5XgbituUQ9amblxbL2lNPgaIXdzZQYO7XifjPcrNy6JJ97zTryFUtvCCgtBNR93Wg+pH+p57CpUL
iJeO/MqGcM4ofh43joPBAf39bs/VZbHnK8TGp5WqwUrogsYayk9ejFtUqvjpcHEv6vu69M/Vid4S
avBsNIIQfWDQU79/4repjOTRNBbGRyxgsRM1a2BUalCUVtBJx7y2DjhXg6y2AnbgYKvDDHcfzAeC
qaQo9Tv9JsgYFdWZs1wuBUIlvasXR7nmdnWeHYljiFU9JFV6F3P2rn5qVfRxtnZUidxzAA95FOMe
Me9NYMQgqDHyq3H4psQ2j5a+hQ9kfPYiNm70NThKiXmdPWkUxBM7y68odak6CDXy+oZoOw/0bYwY
tiXVVYc3vZc9/S1edT9LLZgGRhBp9nHgdsEfaSaRIP3k/RlV/Uz5ghgvVW39r0nRoEkxYbebtbPO
+CwZEITSR72rv2Xcy3xUsP7uJnCsUKtuswXk0p6RIY5dlgew5GF49cfmq6HivsQHN26NF1Z56Nm5
Qzh+yEneNGP8zyGWdSuB5gKqbQK97JrV+kUHkWOc0qTxlX7mG3hbEussLHGZhvlKAOimkCXrYFnB
ViozLSgsRAP9SWJnXIw3uzOemTY8m5W1snOigqEoESl84Q6QvM8SjGTar1dAe3mt3001YhaavA7L
bwUKNnE3Q9xWtWPCvefHHsnntMoxYU22uLCoQ3mkPoCoSgQAY1Na4uzM1p6GdPSWQVERXe7SU/NB
4wU5MDN5DvLOHAgwajEaDjbj9Sxk+oA09TT3iELQJSD9aBsbEehZxE40cUa01IDQOGcICsZ5/R37
bRp/H+7a/FG+5OHfQGtWvUpgMimULIa99ssp7ShcV6mrwHKEAfYwovsWLEP33yBMIFFwHeppBwan
qJP9OFNGCQargYfZJbzpEBFCQLr1w1o4SyKqMbvqTNLD0vBIKeE15A44R7i33fQ9OlQDcJhRx2v/
bJBMa9p+wcIQk0okZqj2ZViGA82uO0udLkwKedtLrFkv2HvDab8csvPcaqxO/QVnG4U8txG/ycKL
qZANWbP+Lh+qcxJ52GZvmcFZw9Q+qqCANi5Q9NIxvhcLQ31D3Pq6Z3lnIyeFt3TlVRpSLKQ7h1Nt
lgTE/Hg6Y2a97fW7nvN7bxc3rjmcmPvowwzNvY3FezKmt0WyXrTnlxbxyVNKhLYh+wN6ntTuODxz
TvRxuFFJjXsH5pDef7bfKj0CLaipohEeApOXCrxfIuWDM7BB4iq3faOsnea3IaCGczQd2PBpaaV/
KMN8s70aEwXHCxzjmoDK8GrjCS+bl3R/rcjyZkRXB7L+lRC42A1hU2jNni3Q27mk5YPh5pF67NFF
Y2q1iZHyn5uaIM98QWSzo1eRW8YkPzN6PA2qUQtamP8DDOQkb+jkUwzC20huqzTf6tlGpmlyotFP
bl+Wd5Z/xkUwInrqNtlzA5fXQf8BGS6M+q2qk3f8LuN/OOxwmTQB+rj9qFropEAWEjBN0EAxoWOy
6byEugSLQ2Bn82T/QuJCq1peFYfzOx/pJpY20Oy4UVay8PNKB/Yl+/AU94zL+dz5PddpF5j8WLuv
ihSg1bwhgiuYOTLMHFhMeNaP+0jCfVz920gN49P2YFv8LijDWFR3/TEPeffTiPwcmkV4T5BXW55x
inqCataOzDbKCD8qF8+lIWlcOZNGXFE6F9Z0X8ClRxzzZC4s1vxaPaMrtv/3pDDfDZSxAm8B1zx5
XPErsIr+TMqlQcEpUvMsj/2ZI/8pIzuUY7Gg7UCl9EljxQMH1FIqJ0DxVRoyohF5xr+wte5IVS+2
/GPQhw5i7Tn9423owKUQPCjDwYnTfF9yDKnl/iqt212C7kitJSbOFOikoRVU1Cxv4PCxRRAcbUao
9UcZ2UfPfLGpCV7wr2t1QO2APxQ8KFR29h3FGk4P+8PKZ88G7ZEpXDP43NROI+gxH3Pwqm1KdpdM
aSuheBr3KWweWv+CB7wqs23mdNeT57ri5HbqKH4fwvy1VuvH0ua3xAnPTe8iFNzTad3DGKh9gEig
Tmqqg2Q6HirIKxSwxMk5ERJDbM6gOFlts7sDHnciIOcJZTg6t5wqXP2CrYdqgqCV7k2r7kWIKfU8
/5ct8jGkgNVUv3L6UwxNYx91VY2A5Oj0p3U2/eh9l3OLkHPCrDn0MxN7sTUFSTggknd+VfUBQKug
Oww/S9uQiYfEl3e3vMjv/zvPXiLRXOc1Cqz5I9VQN8+mzYPySeIA5Ee515vybujWixx1L6nlMld9
Q/p8LaLqZe6eKLQMkZRZIJ3i45u8xuRs290GN51lkAu4tjY22ECKnusqaa6ka1xJ9pRyIoUuH5oN
iZbiKwXco5serYXewglGJPjv7wsTO+XWWSSrn9SqNXJ8nmL5VoviVmnimrEwUnB4oY06n1DedAeN
gcgNC8Qy+9MkIP7gXqlUbxadT1dKajkYOXCISydrRXpEtCn/tE4J/U42loDA+ZHzxSEfb/ZCl1N/
CSX8GviC2vkRtcUVJBTxF/ZyObm2q7hkgsmdcuJaUodqkI8mJPFbz8CS5BSr9046RzdCmm9t3r8B
PPV6Tb12f9lih4qriuAvjMDvuo57jNths1WlzQOrYpVtL7M5AtUEdrHv+uQt1+e3xD5MUULnq/qG
OgmxjZUWIP5ezJirWWlNPIVxmXrtfOkbDPnkpScb43OH7U/WfB0VE4uvVt5W+tCkSaYeghTlx5iu
dOEh/zB73cjktN5fQ4cH3sa7SGKJG9b0u84ym0HnzV3kyThqCCSlJO+XsGIGTB5uZ5vpg42R4rGd
MtD+JK1BT1akznwsfwSPTiC9Io1BCY6bVnZEjtwIN0fGBQyuK2rxL2zB3wzU4N3uIBtqkxOx6Iav
sY6pdokC0pF6+CLV5atq/a2a8CRhPQHpwFW1gXmpXeMQiPYWgVwGRpLcllTlTEP2RRJ83mwSQMCR
uGe9Pg5EfrcK4br9abEuCLBYxAhJl2ssv1R41PvGEudlNk+9oeEQ+DHybwZcLo7+tXqxRf5osuw+
11huwanLd3s6j1Bec9gkAyGiST7hiAJeGEImBOJJ/8OG/ZbpfzDBfmc5bWkHbavNRsIRYBwxUmVy
f2hf68OkJ5hd+PqnQ6GCywX93dBujdrg9SRtNfqSrAM2em8kAS4NV0PJg+SRv7Jm9Caer5QSiKmi
lRiZ2gCrYdcMWbPgZawZMk6Omo+g2CocMRGIpKst6Si1jKXIME2TeYiq/sBu3NuNb7PAFawpER6B
yaSf/r0mC2NhNUkVXxq1IOTdLg2FwJzfK9mhkNvNzMCwgt2HXqT2bPbaOYtLApjQYvZdRtH9dLCK
+hUCx7nTE0ihL7hmzm0sM4sMzxR9MH5uMUJL/GCpC1S1QXAvAhomUrzXbkXOSxIM56gAwGbNlenY
RyXaLPvQpODEA4PK/9cMvD3hSkg3iLEVEC7cWtpTQZCNQPKgnkO8dQMZc4ss1eCS+qQmVP9kJF6L
zknZXqUhYkAGOSq/jtFwiygKEwiE5FLTYTwJT0T1qYg4h5H1pGDwConuGhGT1Fs/pgZ7YqCb1r+C
5Tx5S2i5LwFSm/zU03fVyqeeaaexnQp1VC5BkwA/4YiDU4PdB9JRhRMi38boUXTao85trAXxfc6h
7vSjY2BizTdyhJ+QDBY8J4I2PtH9xrh0R2EdLX3ZiRTjnDuub5Lim8REpFmjFQNjgUkvnQ66B3ot
AfrDlH6Z1nDi0yLLLjAqyDsJQ6xcnlXJPIdVhf/QAmylXdY8pIsHfFK+0w1AOnBCcjghfZUzxDh1
w/puzOuzbpbjFNEyRPbAKmgNrtE5h5r5rkbJH07dfPE5rPhsVEHt+FHvxAvVfcJ9tQj9jXKKTSaC
b5EHFquujRuTdKeeShddoP6CctFH8Bdl7GmUe30rEvkPVfX0aPQmCSBl+G4XryyVTlJiyt5aocW9
pkVlTHl2wtU1c9J38DkLMhwDu1bLSmZihoUnYrUmTbhxz5Yz/pFanFKGZ6IYz3QN2e1CY0fKA6US
xop92iEw7gVKXhzt6HUiQVOipcX/tBjNeT4o71kye5HCkygAoA5QIosBD/hCQckjZVXOSkqUTlZB
ZSXqFi6sTnkZtOZIwCwF4Za5uR2zZHOCIdyQaJM/rhBxl9CfJYl7cRYkQCCYJEe3uQwZN+jXppgB
+jsanoxx/VPWwFZ69YWVUZMo34oiRsKPRKP0SCIvbtsBBXpBN35mGtTKpPMBjPoKGFNtXzOcXjkZ
2oPxkn5bxJ3lprs1+XTrpzSwjJ/ijTvfNSVQsG7pGbj7IWyDAvs2jEeFZaOYnM6kMtOVzx3+7aKj
W3wFn4WPFGicfeRwx3tofayORDg7K4lHEoGIrcIZl2L//6kHg9SDBQyJmfl5cb8NSreiXgq2rLzE
AQBTG1RC64Avcl8xfRjlfIezccQ3Gw+eZAJ7AXTAQiHzBFEEsMKbWBsaXSPrwBcNdqeUkOyhyqg2
9RHixABSVXhAgNebcSA0ci3VNV2Xw2iMOOJI89ENLAHhUEhbmPIl0v8ZBmnnovdDs/XzkiQzTmfb
UyMbnDiVFlA3483JrwLs6dgzsSghR7Xcwmqc/BH7AVUODdVNI2PnfTZxOADIMlH3jM9AoO8Tc5iZ
Y5ZaFQgdRHAWrOsX+7A7NpYbtpRocqrCzbRX6aEN0c87SOASdcdr7EwVFKjUfC8Za9IB4hkwTwRC
N7efxcJvY2+aGdklbKrodWTppewYj8lJqJyMRjwr+U7Av8MivcvEj9nGL9PCRXJqueOArru1Kiew
fg0E3XKzRl9EkjoldeL2dKqtlT3cDlhSSih/Jtr8R9nmLyyi6SRu8YKVA6aJ0Kl0MLSPSak+o375
5FY0S+qzeIMJc0uMdk+EBwQ0BNJpRkaNuxNMrr5MfG1cfAvHkYGHjt+mzPl5PY4qhYgUt4w2x2ZE
rlbXkLBg3mp2gPkf+xHhNRfKBQ5cDh8oD+Nzi8a0oKC45qYSc/39EJpYqDnnVK1XLIknKNddYrZl
PTlsFdZH4EJiCob8a7QR53kdenpNCfU1cCZwqCs2brF9W+H/5Lix7ijzAfGHIWeLsBxGEIv2NWMe
H7fdRVaB0+KBr0nZQtrdkb3eK7p2zTsFMqZw0p7Z1MZIQArtqLbpt2qbZEeFGp0aAGPg54skAx4l
IBkx/JklanBLR/6NOqqHmuSKQHBGPr5IS3IbnaaKOUyeGolqIp1GJaqW8+3ul7B7yCNG4RJc/pO6
lapdnEQ570rbnXGJCnxe0XRdGC3gVXgMn1G0oGTRc421qI4gTEOKVfW9QpVnTrMOg9yk4K1NICqF
r2EkvaZV/LYQ5s4MYwPnOvFQvi7lhON/fpR9f69fsKG6BNl3GR913v0OVIUpcRiYWbhpcTtbA8re
7SyQ/YtkgugGjW8G1XKfUvrUNEqOJv1i/jGZyrUZytgAU7lNvQziHC+COVLJUSi+VlIYsChnQ5Iv
gBWtmEaVll9cfhQKtw5OLVnLQMqpp+660g+WsBcIBaG1vBfScdXrF1H/aineQpjNOaNHzFf658qe
bhv1Ua0xD4FpaFQ4oIP3BTUMs3/r8bl6BXQRPgTy6VRWLfD5QXQXv6aIAi2dUMx1bK/bAVVmuola
8muRTe2NhNRtuNfeh4XpPPYBSCJKBznJ/Mga2gjm09auMX1oVfE5adUn9gdMw848x3dqbG8yAKi2
/m+K22uXv5dTAtQfQyamky1ug/murijwTeDxDUdoQkHu68CnrDK6pI10pVjsCgxfQgCwrfNYwAYh
i2FFpavFUIIkiHBqDJgI5qaL9YIByDBAISnQSGWntLB7WixbGdof+4I95buUUGwSs81sBd7NIeV9
omF2z8nVGkanhXIlU8aAp3jf4a8qXNHX57kemadC0iN6UzmDBOIJE5C2l8gixJLJR4TuFyU0pjid
tQTpULo6O21smMeFQeka+z0zzhGdq+/IKRegP2jtWvUvIhFk0+nrJjA4/MXte1r3Vlq+p8X0auIm
iTr5FvP0r1zX76HurOvO/oe7KU7JDBmMQDhSVli1hrY/lTKXe5V/JkncPKsuMPPolWlGnX4Qqs3x
W8NC3EtBydzVt7rTgmd9fuhdy60wOUK/wUUhpH09ffUJxMJJe9WYxDAz0F8ZVVrT047+pYs3+fk/
zos7xUa1q4HbZLSsA+6FoLSb9MlbFCq6O+Yd+E71/g5t0lFxjNhvJoM6Gii4FDfa/D8oyxThtuDg
B6Giys56qpxHUPyEPgsBLbx2yyggO+rr2ZtFMKCB+KNx4GnBiYvBgCQE4SY8JnFDWzaJhpwE3Gzj
XWDXSBE/qXItPV2LiHtRLEaID5oWfZykvED+m9OhjUCeQiefO3sPAk/j5iHrnvQGm1NI5X4oKeSN
8F6l7+pUgBpNX0VEMhw6KXIM5pf1i17KQZ08E1f9PFy0KXXWXtr1KvV4qIzZkh/gV2aJxktDiWdF
rTuXpjKDvepNFk5wirwhTJxzjUv2xL8kbSD23Ug0NcRTPvfdOYSYUX2rdXSycOSW82NtejKD/Q2A
kSLTngjreT4OwC4XyvSWPPNQrTSQQylNJ4o8HhRQznYC4IvBaTDxrRf9fzmEut8+XgAoLGwD4oyN
pwapggVzGH9bg1ohzKNxCrcJwHj0dwv+5PqRYrcq1PEA/9Xb/DmPb0rytNuOlkvMiV9T/VEhfiGA
HRolgn1M9wrCWm9udvuzOTXXYoGXVF25CyfLcpABbZU6kFK99i5axMJDH5b6EBwTVBoB2VZaen2t
i1miyMDTn4+iG04TcWnktVa4VN6MlB1XDNn+VEO1r+lizUKiMFjuagc6c8fwvmuJvFb3Vf8xIxeP
4k6zsfi3kks17Vb0k0bfY0mCqxO75fjZTydAcOC3l6PxMEd2IfXNNv6G4hR9l22gSIRY7Ndk5RC1
7KxBOkp9eRotWqc4hpVBvLxKt3YTgttd2fmm9t9K8i0CSgmofMEhSysudvahtDCkJLvUZoPjWKNC
rBIaTzZL04oijc0IO2HZ6NSzm66crmyDDKa1PQSWwKzlYzcvJyOCP9R+6vpBZxRno7DW3TbRgz7Y
BVoRbiyxcxTSS48BW7r1MWCx9qwxrbTVet9/Kll3Q4xoQdglK+eglBWHXQO7r2wISnB2c8cZShv3
9Q9pYpqHNNq/7YtmICGBQ0mRn7mIAwHeDL3Emmd2a/ko46H7lolVbsR9695I0WMqXBUT9pCqXDR3
iZEeN8OTIAkoAWSTj9rAQGUQAW48swlMQ+CnfZGEBoQGx3xEowOnApmoV8SlseOMBT8jt91a+8tj
chyG5ci7umsEZWl6fBfmcJUJ/3TXMCF7Pv3tMHZmbXmoFSqkFXmHD2nXJ9RUDDQiP6aBWj6m2TEE
a4xU6syIku6ZEbQOAOto5VEmEm+Dw+Ho5iTph7gJQlkLi+ZZzx75OHq4prxJiSnRhV2BhLHQKkJN
aEGosMEW3fXHWeoDK70sReir2npWiptaati1sCIWeG170Hl2BiTZkePJk3FYUuboT10DI2GfpSDq
SHLM99TS91S7+hydAAHkVkM/5HZ87nytpVtqKhibSd5oBgmPEeK7wS8mjSr/a1zesGYHSVQHiy7v
GhCxfYidZrl2A4RngOpmld51EKrGyrFV5q4hiJeLAGxxYBhakDGIhREcCOlbZv8poN7M7zFRXXq3
TuD6qh1vKhM8FTo0sndMsoh4RYIboOXmRU2QedDO9GVSJGm5CrCbjAAsjdH7nkh/MW0co53SUff0
KCamdkN/qZTsKoR+VU7FvgthcuNFS6Nnt7v9SRnadDTrltFZ16yjqeD0bVPOO4cUGLaSblXFWInT
vU5JTAFl4mD+hRPrlNM9rdu3qJjftQ8suRQ43OC37yJ53BVgx1RkLdNGn01hc4cTPhJ16zb3uNhp
tG7p0xFK+I6CbVBWvxomSKJJrCW24QuL2YFkX2YETiPCUo9PFyCWDAcDuj057LJ4dq9lhUNNY5pQ
RMcRFFOFlr0W6PaN4m5c4l6mRUOISzkTqFstuDUb6q8991p7UX1hE9Wwo3OnzvS9GGfZSC7Lrp8z
lDkYf3Gxp2rHyaknybp70pKKJBVqVSRBMYWq2rsRi91G7LcX+5zDkDIrcszVN/WYXiur56ZztPUz
HlzAyfFDZO2hzvZ9PQSiGgJddIFs1cjBrEL1C0ZLr5+dhW+W8SVd3DWaDvSMxfL6f70JqN7V4F/3
tQR1/jNd21P8h8uZv84afujGLZPfBIPMlKo+SoefFqOvF0iv0L3otmNU7lTT5Ctwng0iSBy5zXvW
cmow9zzkb7mIX7Fo0qHKlPsVe0dPn0aumKeWeOvDmnD0lJQY00PEyYXRDHQbZrgUouxmI/ES+uWT
odwwuPt47fc9NOiCMI32WrQfmta5ExzJZqU1ufOEBXT9tJLMVEhmqhvTOTlVkDrRV1K37WSKkZk4
44rMeLfjo/witM7jgB+xEU7IRZ1X4UDh9LifcxLwGocB+Uuvcgf4DEuIOewowJp6KMK0tycaGSxL
e6+J72YCPmVivNPk5ens7ObXPD3KyW/1V6SWRkyXAZy/wlKucamhSuFPWOzcjK9Inn5dIe1km2fN
UE8GU/Kk5zQl75gbD3HrjyP1oZSIybSohh2R4qLFpGj62r1g757D9rikjoHtNS44EBlUb1JbVCZ3
Q05vphtyxxss7TBxx8u540khXNHuXhvUm+GnLYlYJDzhzUSzzrLvacJINoI+m33JFU9m11CjFiLm
AiSBT8NiKGomj4iwR0aQTDfHoy1+IoPuBW5vKQmlsIyPiQ5J21SebKwfQqQfsIqenfyX1aFbsLUv
RxXIbzkSwEc7t5WWtBYIJzxt5aSeDZbhYtrsvjmDXIodqvWQJ78iwfcj1VB+xN3Ii3sag0VuuTrg
dI/Id0pIfZ15NNoP9SOO6rdVxkpYx++Tlr8jqO9SfglaGhjrtxrxdFqhRCQHauowc+hTihpVZqFz
AB9xwL2PbsLoAYs7y13LcldwLixUR2YF0Fh1XuvjIsOKmNl6cv72iNAuIbRnuDIzXJkqZ8ZxgXjN
Gbd9b8YJ3r5+UgHDpZRGl5eR2QksnORg6+11suur1GfXmnkQezpXdQKKlbxR1njzneHDqmScvvUl
x5stwWabixeBoZAn9bH0JcGZ+irbLpyvYaexE7yPwilpvAgHao6/0sEkv76VeVtelSs+AaUgWmvs
T5zcqu7FuDwVGzUirXbVZAQNlooz3Sftp3FJVFC0gigAd12L0FvU/V0r/NyE3STeJ6n8SuPtllTQ
k7xlaiCSl3sZgGX3/CywjlY53R8yFx3ihdIPNzsIILXJOsLIQvILywbdraJ+dVTFMUXFkm2l/upi
XofiABxx4F0qCvJhqdfTRb66q0Wan/tY2rnZiNWzvBooWaZ97I5hf5ilyV9U5BuGZn24l4vCLQmy
QO4zWVYr+y6zOA0sK3Xq5snoa1QFgqvdUT/gM6ZQNesgRMlJ5yQsytYF3nlqV6dDyHEupkFm4UiX
EyjlmFHJEm2WxSVN6IHxs+GbznOKG6qFG9WDSYGtandh2RSW/Vk0DQ4SEbzE9Lhwe9PywoTGtZw4
+jW7W5QY+7WZKDko9yau97F811vHpsVT8Ioqxdk0yOCVbzGHyO3P8N4XW2nODLfPxhAD11ITA+UQ
qpdaFBF0++RbWaAgU4debsEvHFb0rhAfsRtw/1nlzzUNFsy5GGKLnXGh9xzj64h8h06FA6rVjVNe
LmcW+EvV/PQKnp+egS8Kl03Yq8zHQ2LsoNipEeUMkHSxcw0CHfvHvulmfgK5hG5HUx5sEWel1rhQ
Ft/VjxUTGYsf+ye7trX2GExw73Ma/AFZW8bxax93LzXeBlfgjqhxR8RUCRJgPsj2/9F0Xstxo1mz
fSJEwJvbgi2gfBVJSTcIiWrBe4+nP6sm/hPRvJmelkgWzLd3Zq7UqCdiFKKljBj/VPtepub+NLKI
HWVv+739hg17mUfyBcEglzehM6I9cyeg5U2JN4ei+KRmZ2gXqxT1cn1aCz3ISLQ3G95j2fpCNBhi
+DYEChfqGArMoybwKfLx7lrxAkaN3ObhwELMpgPjVU0X+rqL5V9ihFreOgYIK4NqWuU3TaCbkdly
OzCkjjgUfkna4GzwoxPc/KpegWtIv+S9+LsunS/L1eNtEYT68baIWjlkLKW8zguI8A27Cf3jRg4K
pqC52ax6t/zAAcsA2bQSvJaAC/RIhdWR8NJRzpIrxcMXa4BTIO2IhiDJcoMKN8RD6yXAcHs0NTyW
8i7D0hLfoVnm5IWXOoO6Rk5FtCiqXf9SDn4YNbrZcJlXelSwxyBZ9zmNqZ3+VhCtJNrkdIgSxDut
fP8Suxcv+nJnOyP6Azj/OsKWpf41rzxzgNAMPsK6P004UuV7u3y0xEgm49LOxqXXFAj67P4N/OiP
uPwl4ijdQRUZzdkYyjNR7XOzgw8ZjpswEVfgn8bFZOYPiHg7O/KHIvdermlXq4AwSElJQeymSYd7
AqJ2ikYw1c/6nZSwH4CED+tX+jRYeGwU2+NkwV6QHTTsqKYkBoeUccOOc1i3wtEY1SNKkSxzVa0t
g+5BP7ZfMi1o+JtrqN2kDJzyz39pzbqcJs4cTnzVBOnXfADjePjP3zvdw/XTI4cv2VG3Hgy45gvN
z9dfysN04K/It3pZznRach5l4Ois5TjDwv8LIvNo2ez/Xd7m5QLG5v30Sb2S4vmRQJm0eDKdozvL
mL31J+D0Sb4GkvnkKoTwuR5JOISD02jf/b+bUleERyV2wrgChOJctOcO17qhLbfZvrWwC+vAguxy
0p3Ym2kCkBpm2/+D60ocGTG81dekAnx98o0R/c6iXRQRBNNQLHKggEbO6hF3ijd52rkqicGxBMY9
167+BHbgK/8kInjotR+TCq+05/o1n6LqdvE5fhIzo0Iy7oFZQKckUC2gS34ODiMrY/7KxAMhsDpM
rOpjju0+hQWc4A0C6W+XV+PXOy2I6LEs+Xi74X1hv9WYoWhxLVQkGmz6cMjyaKIASbpgt19M47H+
XCFF4zL5IptYeNAegQ04uxRKzPMFg9csExi+D/QowvuujPeFR6PtnFHWRLzhYNzff8rSohCUz3y/
Chn0nK06sXLFnNLeWJYlnN3AXMEYOeo5rBsruafpeM/BTnTFfO93KAs/4tJbttXbJf1sJMu5J+8J
YTGTyMt19kRQ2cAw19w2nMzdCZcaDPnFxaDHb1PKl1B0JjQDesG3U0NjomaLmnBdKswhAgoF2lYf
LY0SxVnH/A/dGZQc4xVru1aJ1gYvugh/W+7C55zYdMw47zKhVj91ENspoTubG82+BeR+X9P7CyeV
1JpPBjaPnIZPtpGPjqCrMFp3RdN+mAsP+gkv/oYNY9Y+aZb8qHX12cjGfTQhMUtX2RnZ0cqdRvlg
iRUJJDCnpoU9UVasXku0BM4g57glpavuu7fFXAECUkXtgDsgSYAW8AOzecvE9dQk0mkQxJPgKMtr
51RY6dYX0PFPdVL9PDYc/WKhS4yvzsyfAyTSGRIpQzgxI8FzREIQ07v7933TBXSoWvT9sW3sw7rE
H9q9taXqJMg20zcRxxiFLG9kLlhEOdCbxPZme6H9koPwCNOjAK+0TRlw79gH2umI5IskoyDswDEp
PpytKxaBqG9+qov+6JEvP/NKo3YWmY+v0jAI8zLYkoGoBrvO67tVcK5fyhtrbKbKmAoYCuUkWA0N
eJSeOfVf9TkPP4Tn5JbDAvBEYSBAH8oMD29xfXRUfIvQk9pTRgPJZmOOactzZ8zn7vMsjo+Zax3Y
EfF+yh9s43v3dNn8mlTkVAhjbnIZf2R7kGYm5mLr3CrSJelp2bqwKSc+I382h+qQ9Cw+whiK7AgE
JXU20Tpaye8hpw5cH8L+xG9ZD3I5tVX2g0j9YVLtZxHiboPIkx2wC8eUz5dovqWN6dnjZ0l31l/a
wYDurX5XBVTQT17oNa4dRJphTU8tN9kg9qdePI4rhVp48/Z8pRTbJfkD1NA8FQinGtb3+06EezML
38B96M6fyjLZUmqwg6JowfqocFzmvekp2MQ7IKoV/6nZaqds2TDe0kg2OyRMyzLQyjBFe+i21K1Y
NgqVFrVLRXGVp4/E7+s+rBYItDONw00RFUDbFVTqvMW830Uy3O3qpfyjSTxgFR0ISxb0JDpGkuKK
FmIiw6jBIheaqcbZXbnN5uzrax+M69WIZ0whkE+NHT95CuWvCXhQcQQ7ivytDX+r2N3h3QUxZ+8i
Z4Wgg7hHTe5QknW+1Hf+UOJBsnRUWIEvUW6MU7d+mq6jjKE8kfCsaA7ahi5xVpweb4/MriTHStH4
8JdAoFMnS0zc+Wycgdxnpc9xIf1T9PdNzM8NVr1q6eg7zxz9OjDAgqbr3jXENgVCW3svTgaftTAn
GPjGYysrx1RKiMeXbqP82ypywjbzUggiePlt6Sv2fjKS+XTGV3VugFxJMeLNVIIX+jAAzQm8+XMw
3sa/VXjiwT6UqnaVDeU6TAOA0/Qqs1XVQFGlE7HA3zs56QKSgao4CKk74vs48QBPYTygbJsqLJTq
M5fGz0Tjbvps5dyftbexR3F2MajR2IhBerXek50hSwAjPQV3jpGgZmU3aL5IvnBxdYoeGmx3MAqF
9YPFWaSKhAE2+SifwK+7qVq4qaY7C61Flj4507V5l+wwMsYQoSv4FYxbxohpgyB5eurfFsDT3qoO
J7M6VEiN8NPhzfFmP9MncD4Il7t4Nk31MhfSVYMIVWAJESoisGjD9U5VBcM9JTS6IgObp2NN492L
Y1XAQMpR5YM3aHYwflminy6MbxwClLu0IYpxOzb5r0qWLm1OYBTfspqe14ZM9X4rSV0tqSOFmKQB
eqgNGbPtOUGtQM9kIQghwsCVujQ+1AKcJ3zuYvUzjsVzx75536LpB2sCaOPis23IXejWGxyiLMqp
N1n6Lw4Shkk8r1VFZ0AHfBPre7RATcVbjdVgyZZrzroaYTtQ8uO4tPw21yMFCAEqsSRbx62DvmSy
rklCeOzHVsM70AOVJlK/yfb6r+VfoLYjwiZh04Ia4M1ssB8FnsHNHovYW4EOtMBCNOuqY21YpV/x
hJiBjK/y6c6IfUZPwBXZk57aeIsEyrQ4rlbjD9prXwCX+a5JBq2Run5xHzxzi+BBBt12yoK8+Yd9
ro0vwEA8iR7cHa8i0nPIMJUXgdlugZIQQ9Qmx0gwK/RlJHZC1JZozSiC9VNvklf5fFlyfK2v/QIK
k62CtCSBjs6W6yVpSJ+C5y+E4JSqkPj2PvxuaRnpUkzntBTSPZ/r+E7HxZkwYwrYflVNCJYM/mV7
KZr+PJb1iS6ag5BDs/jbsak2XPNkaHhaWCiw6tXuDTDdFENmD7z75qMhXRJeF4jh86Jc2oWbrfVL
UEP1LNtsMz3zKqb73dWW8rE3OIlc9TtrOTTgq2CXfMw33WnYcGG7PDYDgSKW1RwaDiWOLiqdq+E4
UQD2Gy1rL/KrqJOwtcnagmfKuLOqwyLxP+TC4Lb1l0H7uqDojpHuTgsRYjEoL0ByWkGLNhhaKaRY
QLN6JdmaosSrPUbrfwg1npx8iDvnTtxZuwRxC9pT5YFGiyBhjVh7y/szM9ldKEbY2mgA/YDs+ZRG
PRimlAwUFNGSPcZwrO30XoLtHNf50E0ZsJzsJor6dZsAhG60pafXehwCK/mLg+WMpXpbzlKyn9Rs
icxuDCPC5QlHzdX7bNzPVeDq2iDr0yNZCYnfO6xKLT8zdGy+ICHbywCsvSFXr36OjNGC4Sjs++Xs
d7wKjpmUxx2MLGJ2oO8w+EaNChDy7FQXkQ5fwrSbiSZgdjiMDRA5dPSMogNTFhAVFjvfUK4JHNYx
AHSQ9+6qgNJSizMnRXo6V7bC3e8dAGv9py5vEOaoapjkP5MA+hmVVAzUvjq/q/kodJiKq7ViyMSs
zkJszSluYCbruKedbspvFrCjUf9qXvMnXGVLOrG3OwPGllWN4ihoWfRmK0tYUQowx8eRZE0svHNs
eDWb0ORKNtis18HKkrTDtDztEUmiqJbcRx91+hq0iKi0j4uEho2lDP7LSQ2vu+l9W/aE2JewpIwh
b66Ydkiyx93qCcA+nhR42Keb8SurbqIyX4ZfwletwQeYcMq8s6xEo+nL5RguY/Q5grWNhHqM9E6K
RJStHJQ+udLm47UUm+/Ns52j9oqJp2oq1ONQ2DRIZ4DtqF+hYWHS1XAZhagj7rWloBMY/yxkLDiZ
mBoXpiAh8SxQ3OPaPJU/pTcI4Kar5jLN86UVxEvyS59JTMgfIokPOa592tb81CF0t59kXMvTRA8a
m9GVCvAkymgNTnTtGL/AgLR1WNjs7+k/3H4KD6NhcUklrsnOQ9gkb5JmuFnZR2HwXp7lU85d5lqD
dJQI0zUCFDPLHZs0BBJrj6irENJ9yzbJ1RlYaPIp9pYewIk/1hdMZoedQpZVHFxzLWzePYVIK8KY
eQLTG2q0rU73VS9c6QLxatZforA8sv9k3SD+aCsdsGDNOixUtlkY9tJ3xbHQuBRBjsJ+huvAMFHT
RFcB+P5Jo0c1BFIJYiY4Cop8HRU24U3YoEMIXN2s7xXl2hdJJP40Lgl2Xqvbo3lEh5iJ1NhNInuz
rToyxqxguU3ZflzVLSTB9y1yAKNnA4b/6b8hH06ae5zoQo9P2Rn3xcgFeEPaC7EM/1Eo3JUlISCs
nheX/ZJK07F1ibZg2mW5h2dKfmZCfGxLM0w/t2uciBCa2CBApURD9dWUvSGfxL6D8mHnkC8UK+Ml
l2/81DmjxPJTp+qK6KKekc5EHgeNQz24/Oy6zmO/TxOFnbmHzu9AYxZ3EcgssQc02RKNFjzJHcxu
0C5Y+qEdjsgPJAAOC8TDCoe3CIDQpJpYveUIpRlk1hI/iAJBxLJvKtDLDtzhf6pJVHsj9k8qtZ9I
G/4gw4ChXyPYn04y9SxYTPQAyzGdXKin7sw4VVdusTaOfP0acohP5nLP9/jBwD0k+13zT52GKYK5
O72Y1xhVfDGLN6iqUFHHxO7Y1+1R4KtjVQ9AtHeE2cDcNr2Wk+CnmI+gL19qUPMzGI+W311PTZ+k
cE1QlqkwY46Cq2OaTIzapXJWsE61GF+qXr+tH3Qn33Wreg0LAUx4fqTmyvUEVLEWWa7zM9RD5SJl
jq4FD84gHqgiYsr44SaUtEF/GB8lWYEyZR4kw6p+dUKggWIpRaiGEmaUpTDv8k9tzC5mQ589zyPC
PKLah+lXC8CtKcxApD/4W2TNS29cbT6RGs1Tz4sYIwQUdvAJv7pi8PdV4C7bYGAeDD1mHThTB709
M/TI9jhXnMcsmAFjoKMDsKISE/A+Ne2O1ZE/LSrWOGx55FiXIRMddZkhzwtRPKpn9HuHDXCQAvsb
6iviN6o39VH7bXC+siF/gJR5CixvEj6lhk9Jgb2Vm2AObW0vH1Nb3+CH61b/KPf0kQ0txB+ZvjPB
nZGRDEBBbDyOMikKzm4LRj+Z1WC+/1pNnE5lcr4gsEyEiWF343wcOb7hgLtJqXxtFusSa/klF8uz
aKYnqwp7TfcVxnLepwUOhcQMVEPCL7bxhwOGFl4z7qqVNAxvKYlsrKGYV64CfBwjWZKRC6TXR38g
YLGzsOYdiT3wOtIQRGXZScpA0TAoLBF8wGyG+KsSh03nJ06ppj1VuXRS8vTcUcYrAvsFGQA7Cgac
xOJXGDFZzvE9mfjiL5RnKlAHFibg4UkhyfS6R7KYnbMZEgxP2jy/LGIZZPSlq492mP3/L3yubeVV
0fp2nKPuxqW/0/VXC/j6GMMlgsqh2cL/pUsF+SbF+W+eZ0y5EmWg8llLK1tnb9HDfdaFM/4URMSZ
GmUpfljXmGBpDIK5tDfmouwi1PSma8rRIOQZ6nRbH9l35JP50Hfhw4RA/ls2S6f6TP+z5vU1JtVT
v2hHzeDpJwdFtfspvPZq4/xOPFXnOxFJkKV/DJ640u98sPxJHPwC67S8NN5H41g4AGj7jp72DBBF
iTlh8+DG9t5ge+ctlLOTw+Cuolg3ohXtdEYt5UukbDy5C414zzDc9LppV6WMbANPRQC9KN9+fgmS
4Od6JH+vtrmB02GahzQiF1epGp1sMZyCfjjhbi26L9aavwL4EBvNBx1IFCt236vDefA3ofALGJ3D
hTLbPjlvlGEJHEiMdw3AxKaV0krypxIl0xUGuIX+l5oN2+Lx9qAkuI7EGLqkYcflT0g5YFo5+RP6
dDRo4kIO3owZ0+x8cTf87se0tDhdDtx8aR8qVJJhMaK+ohp88GlEJiaWSvPoG+xHZ7qORBaSlcOW
WfE61qZwh0eNjK8rEZcZ6SYiz7oQ6edM3uMbNyE/cJPtuX4oSMQPgAmBayvV57ZbH2kZ6N9MjqyY
EpdXDlz7+SbK3Xmv/6afa1yB5MGR2tV4jcWrAnMhdWKwUwNMG+isVjIiFiWRnm9hpgtkaN6eTVYt
keWqOcC3F9AdRsYBgzBD55eaGq5Mp62VL7ysMx42OMWHf0lLbVFNh6hyiuGQiIljNV3Qg/TpU570
BZTlf9odlRq4Enbhtql41Y1HxiLUfBZA9ECm9EAKrKOVO3M5Ip516MYO2UtDuyYrkbaBORNnZIYE
Sbfog5e9sN0/Kp5UFsNauhUk1q0718gdMPatJOKg082iaxd65d4UeaVjF0NdjpX7eTfhl+P5hVXM
5HgivIGZeMu5bcYjROAQDsRkHXqF+vbvTmkxpix+o6D/sV+O+VYIcgcD0lg/Mit7IAuNVQhl/qRm
qL8kO8sWZ64sBASQFYb+LGAdSJ+A+fMpIvgQCkkHIejQEpqVHY1EyiyYkdLxDp7LKKUnwJE5xbPe
sPp/8dg4org6QFpAtTRYsRZigh0+LDkq5DiYqRcrO+pSZQkMcnxkYTf7Y1/clTZ7Nrv60mP2zzCA
iHeOJGtIhlGNnHAoLQG1iiT+HWzACQ4f0+pdQhd0m2uOyd+fo08Dcs25QzQGsSz5sDjnxkt11r+2
uTo3Yn8F5nWQce4MuADLermXk3mHkVJtdbisddgmVVjBD7Is4UhRsU1ryao86e4imwphVjwUMIB5
zDjxpvoTX/GqwmJV+IQOHDswBRk4ydyYWOrlPahA5zh0JdHkVT+TKj6LKygCvH5VZfcd7YU9wgnF
TxP9dtpaXkrpqKI7T6iMQzJ676wLeZ4m5gAKaiKmEKwC9sealV9wUOf5MfnRkMnTYQ3vH3QHLMNt
3KWHlbcvRUO3M/7RqRNMUhkut1YdEXAxuK4b5G9sLg2crbcFPj9KKirpbuERpgGY/PrwpzPe+zT2
Odgn+v6blBN/GMZbUt35OJ4uDJst8zxNIh2+7fIxswVbN4CwGqDkfPY1zkAy+9EiWFqgMbBh8vwH
MopNjbCr5U1QxEvQbhNJyCEM97Nl9udm2R36Sxyxq+4kUR8oBKICZE7DnOfA/cbtIEc4o4iXFVw9
XYgJ5yF11bOCp73ktzdbzun7zKPhHP8sam6i3Xs317Ondh++Y+2PUPE0JdOYEyBUefgIhO3o+uJZ
S/wP5f4Ipx+Pxoki0dNuv+NuFk/wOW8/Uqn4EAXrZfZODbGlT1Rf3N7niMNa1V7Hymai9rxkd5mT
lKEx3MQvtCTeeiGnlBnHQU3hEueH/Vei7P68zhSo1UetTkJLVkMZcjguNBizQKHG/c27EUUVScE6
BvEPS8YcpwghmXlLCSUBEKYZpRjvzU4M1gvrmS6LqdC2PoBqoFMr6NSCLLAq+JsZElcLXkCMUIbm
vt8jG31yHVytGZhizqiNEQAap83dWpa2lIXiYTsO+PhNA9M6afiaVQXeGFEyL4Vsd1Z22UGQSIdu
Eexc/pFjtTaxX2GKNIxjt1hhzvQ+JPm5AwhhBRs9ch128xwJaM6TsOMGFjW6i8F5yLFMAYst8Cg2
rnQHVsnRalQHZgIEXApz1oSSyT2yDBy88p+k5+55s0xu+o+6Nz6I2N12MYCa9Srb/MmJoplPiSxG
1iiHlQhtxiFkNP3NhPQ0IUJxkYUWRg94U4HUlUGJdRTbiik7FoYprcuirJdOE+1DLK8By0GhIQYm
ErliDi6eWSnfUteGTfvuXqccO4bes34apnJRAamioQlZe06snib2fVpvqbpc8v+d/FrU3Oz9S3go
rBhGYmyGiWJY9RfTW6jAGVNquFIBq1rpNPUL96y9YTXVeivI0R7Md715rfP0pNYhIq5yUiH+5iTU
mf8TLH50fpwloT6nc3Ge/ijgifSWqVl7tBJxT/EyaUAeZBpHKDH4VhX3m5cg1wkgRGfIp3Dfgu95
2XDiV0EikhaEPzJLofWrlJHJk9kxRz+ZCIBUpMyB2jHee3AwUSqxZbuk2B6ZWj8AQ9+znuWuTeTa
NXmfqC3go0pEtFIu/eF3til3zK9uQbhu+GsBlSG6WV2hVOEgBbgtXSdduZY06JZq51oNGxO27MWt
epkcDpjXCe3V2DVSgzQyPohUqEJ11o5Tmx07cOYSR/NBTr2MbiLUWxB5FOoQQ+tbKP5VpI2Di5fC
RMNll0YvOfaqeDPd+bGSmjTX1g9rAMRz0C/rsWQkx/DbWm47Fd627QF6EAFE8ajQHKUaxgFGdxhT
Z9FANUDCPqhIPCS6W5tNFv8B0oAYezuMgJbsDdseitfnHFfbe2d7MmqF+MD2quXypZHapKprx2nI
Vi0Jq3U/zlylNVdpmTSBUKj+aL5PHJSQSR4GVkmKBAMbKHS3bthuJs5zQrFmb48Nqe5muVtK8Wht
DmgjeLM/CRv9TZeYz/EzFblv0iYErd0QeemqMA069tytp9B9VS4kZuCwitAC9qm4DJI9FQaJUsWf
sDuylKE/868Y27Oq+Wqz86BviQtMGglpkRfyAToUYM27WQs3eE7H5vZmJTV/M2anuYeAKF2bNDKZ
himXZCgnb7vMM6hBAXMRt0FH/xWdUyJ0hZnfXMlv7o0xkWkyoOZW0V0hwbaWtvQ2vMsiNbt6WU3L
hq44qoy9OaQyQtalwpp//FZ5hYqnS1tCmXDKMjvrHh1e+hZk3NW5QlDWYDfozO8CJukSKuyVJi5t
wUXyKJGwZawX7z/UqK4pRKW9jQwOaJJOY7dxM9FiBIm+mWU6y4MRlQxDBIEwWNIMGvX3OOnOuTxf
yNk33T0txseUwCNGXhXT+Jld27O2Jo9MqR58hrSSbxrUskf9UU+aTWUYnb3b+7yVnUcCKavwnwHn
X6WKuOmvFBlR8B4u2nbN2TRPP5svhJ+iA06XTKwraPmCzMdaS3d7TIyI2LbClQvcvtE9OsAkA/NE
uMA4nYT+jCl+keSz6MMbb+eIw6YnYTW3sJipviwsh0KqHYPcAG7TSN+PQvWnMfcwXdWw/qBjb7Xc
TLBrojvxvT53g/mxYZjUqYBXycclj6qR7Hk3vNjWsZpophfHGEPpWKbKkSA37YC2TKrfWDnYp3jf
UGffHfU9HRG71VEGhX102FwO4KBZS0x4yztLqv1h8sGdWuEVJHvAq7xsyQrWV2akU6Xrp7pjZjX+
1L3TGQeRhF1C+ywKxs8yBpbVkeriV9bvUU1eBGg++rheqa92N56xu8+uccP+G1aUthhGGY4m6wS7
iya6bzQ6eQ2wyZC60Ns1vs0sJ7B8hKS+r8kl+1rRiEUcisqXBPZfEPzKpH/eIL2uqaGWmVEFzGpk
IV5GDWcbpf7TW+Vp2qxI1feom+T7eNZqwS90Pw2Sn/38JwYiNbPhU4aNqh8lYKwo4FEIatSKP+PN
IKTA8xXCAWlTlR8/105pM5zb8vCVUG4+TXAamqv4Q+JcUFHHBzLbzlbZ7yCXbJgpBQayJW+pC+iC
CiF3WAS+7xslHCit5WXxurg6k0s9m9dl7U8iAp9YCFgBaNQBfjCgzW5azrr7Q2KsXtipG2FZtwxo
cYhF3TFknCQj/RgSfqOU4z9jjVCqPjUjjOZVw8jkKL//hz/VnLcsoCMLsJr8nyZg1SZmNk697wyA
E39t5PKt1kvJTcUNxJVio2n+kHxrggiLrz9OveFrkvFm3nsIuiyW60NKNedQ88ChnpPuX25Jg6oh
xHBaPXQO5tZ5/88cpps2iPfCkYO2zp40PAoyiEG3btaHkWXPSnYlRgvh+NzAjE9tQaybrE9H6WuJ
PaCgu4fepZK32T/rJ332rnULMKisDW6ir9r/J0ie2qGtE9GCGoV6pA7pV9/1R4zA8UU0lbNKrY4S
T5yCO/IKXsAPCvJk0b9l5VPdNAefgRZ2CCN5WHVk8NjAcOTGLytYTL6HQhk8AWrYHubMrAbZYuO+
8hb7qgrtNFmsz2LxpeTJxzvird1+LiRuky8l024CzQkno5A84PQYDwAOvaPFYnVllr9K2YY9sLvu
anXdZA3mDl7Dq8Tnu1R2+o8TKo7L727n10ZypMPEUVXYw2U9zLHuCfIWza7AdD2TF8L2hC+AwzZb
NxpYTn3t9vEQZgXHNqDjfNSkWhMjMhUlaguGRVByOgOSkFRRDZydXeC09BQk6LxaSgqS6U991BWU
MCP3FI63Ck9C6AzEgZRitIXmSdzyV0e3iQ7WgYdllbgg2dyWXkuroeAIQqLIuxOWqAcbjIY5ehy9
CVaJpXWHmlNn1hV+xgZbbFq/4otTFh8lbcIHnnrqWn6aJgHMBWfr8AGG+pH+N0QsIMUXqjp0pY6T
cvUGSznl/3Hz8VQqyLlcfWgVZn2f838atiQRW9LonzA18g8jLAOA7C4Q7CwSwok13Rok9rn+b7Ou
zYlRv9qUq6EK0YwJMftIpOKqEM/qMYM1UAjFrj3kCRQJPueu2G88Ed2liO2KPnZpjpaJot5WDg36
TQvt08RXJck5tMolaHITIMWB8bpaG0QiukOqiKW03WOzgOB63Bk54We2bRXxc7Ti5K4MD3nPq2Z/
jSJnFLoN13bz61bwl71h+nN21SBuUUZatkUNZYTw6XLmOdlrNTFoaQNDiARtjRLaUtfMgAOytci9
isT6j0pxNCmhThDLyP5bm75lWDQDYmuG2Ao8yTFLwenvLVQCdQpncaJaCyFl7CB/6lGPXMkDpxOP
QpmH9SqF+E3aSb3jJUOoh5NXFc9YHp6Cs8UAHomr0tt1XJXpWYvWI025U1k3yakVVmrvvCvpqs44
Kta/XjgIwFbgIx7FFOaBVkRVaeCn7AkAmSwn/RXTH3Y/ADg0a8fUfBmmW7KjhWdN/OzkyRvs7dq3
qDYYwGzp8hzsUBxkbJUyORfu5OS3NIG+InFrMJhNmIHngJNfesSyRjgNuPwcQsEMtb2LtHf+W8pD
iZod41Cldr7SvdPe034KivVXOnQ4MRvsS6K7YWClY1hW53NB7/1GOUrWsckyfVo2b1Y+s5Abb2vT
37byTRj5kLBsNRiHauFJZOmBy23guXbI4Fk3JLIyXydaTq4QWp1NERpl3uVr6qmcz7yVhRgQRu48
2TOu8qXSY5qPZCdZRpoUo71k0zjafUYUm9RBGOulP5XOMlnH2Lqx8fHVwcTZju0T2yb00oSqyvgn
AQGcgd9NpnpdVuC8tyIhB6mhfOax9kHhRzze6haqLVgkw8iA3inktx1RN2zTvU8rsJtDpvR+VmFn
1dCin4W0HWl+PbR6G4DP9oonAXnMfScjSe6qQNgpNm4a/EbJlgvh3IDVmovm0nFQJjtM81rJMUPB
WggRKyUVCINf8QWTTWBl+ELuZM8dtlHKF6aFgC25y76wqs7WbJ1S6ofLpGV/7r+RxDgfk8l0C0oZ
jfkN24LBURekKBMquTg/DbpH28NcX+NsvUiSYssVqetCPVkn+JfN2NCDSNjkTZ1R+QlBIpOw+oKi
AxproFaMfW9ANComGlXpkl9lLTgaSOUbW3wyQcZhUmgdexVZdYEsx2n5WS9GtM17CGn6lZNRX63V
Vy9C3mN5wRMu0LDE9F9AR6/1oOoR5WHs/6xTCtRFyd3/Ksctx/EAWJrKUteKPZlUg0U5xkeJPXeo
WT9N6GR2vGxeRR1u9rmoit8LiGbBu4KYsCNaRE4om/LVLOGpI3rDDtdxG7iJCWvqlV/gpFqAC+WO
QlsXi2dW5fag5nf0nGsptpdUFE9vyTa9LewEQPILnwZclSQh17K7y3KYcWjqgm+R8N+9QkBj47dE
kNk9aCy3WIXgvEbAfvRsrXCnWDhTDorEdyS5prMmcIj4P6i6dtLaPcqUJhxZ4xGIZ95urdmOwYPR
7eZC/+SgYOvI8Dliq3UyK4QlUT4LH0iHcAVw8Yj+1y4oQfmvxTc8O/Nmv9N/MrVNpxrSjokwSzxe
tCcWXVhWz31FnoNDFbYqyRBvdLfmn3q83YFXwEKb+Z1Lkotl4b0JcylDT9/aJvr56AB/Tih0yjrV
bakx5kRYEsYxL8qZhOoVKipmRz1q6p/4Q57pb/ai6LIMsbE/OZaoXASD+UU+1Nj+IEkprJTzy7s9
oeMARzCZJ8DAcMVlP6Dr4sgq4DbORvtqWc0imFcni8qSESt2+wZy/YsTx9hjskM5BYQ2osLQtfhp
42dB0EfCEC1vywvkJIEk0l+z9pImMMmC+Yz39rm7NdNdCR8/G859Z5HRpDVnZ8+5yOwuKm9VFNf4
nRoZsAPKFBXdG6f1WrTZXZ32RysYz//H0nktt4113faJUIUcbkESBAFmUpTsG5TcspEzNtLT/4Pf
OVWtm267TUvA3ivMOSYmwNuKZEBR6G1gykptUK3EsIVcqIIfWd/pnh1D0kQXV8oIV3bLNF7G2r6W
7Iw0/KP5Uj8Y3i3vR7Jt9nqKE6iRAGxOpGJsTL05RVpzmj6Bd5dzBIsrIRw9CQoMFaxm8LM5NmZs
SRxBLoX1Yc7lo7M3WiZ4RdBxvEY1w6nlbL4dRGFXQIGQUQbDlUNlFU4w3NrOPhBJYtJop7ocOJhl
DL/rB78lSn4YiA0s4v26YpZ+rgm5xoazYwznzh26683/5gzvf8sqdWcNBUKr6FjPy3H8jqYEc9gf
bWMg6NSH5bx+Q0DRusdu+I7K9briU8VO9R4BQ2ZfUIrnC8s3vv0DnNWRYaXFEMOOuOjwzkkbVT+W
U3cFjPWN7BZQdicPr5l90oDkAow8ILXiXEJUBsLMjjCwSGsh5zLQSWqJgAugXgPiCZnIB9DRlxR8
whur6q1Pd+L0TBFHUICBUVvbptYcjLfhFXXVdWmVE5EuWuHulLE/8UtPdUmmoU6QASpVQVD5XE6B
lCl46C1/OYifWZ68AjIoWkpga+PvYoczNurH4+zQhvXJqRHrWSj/FRxVBiyyyf7dKQ5FL5apvvfU
ZPacSPVmHcX5X+tvnvxuAu2lYXxe0sFbYMaZGzQ+pZ7tNBzPfcs62ll3WiRRnX0svP0R9XBHPay8
1WcBz3nK3oVl9OyYB4uAb3m1/ZnNzKwzAQMWb3ox03KqteUxKcPJUYZLuZWrNiSs+Lc+5DgCK3e0
+Ty/1w68eZUQFqKDhxrOw9821k9w7vjec4NDp7k+tHnLXJlZtkDDkLkEmf1Cl6VBVGWoqjCJqkV8
4dISV6Ra+wxDNcvv9FcD8eVt+2Zqx5p2ZC5tMJdme0s0M2xX9c193ghd36GOB1RUSx00Tol8gP+n
2Df+v2JfMcmGVTao/Iz4bpfzw5Tsp4Q4vy3hhb8ZU+U5dmKc2clGRZykRvKZ9urfuKxfWhl/cbe9
we+AxpZQQ4Sizj9lB+it4u7nq/gLGf9dSRRv7zjSkVPJ7VtgdALdekj4Mmp6Kkx/m35+5NjRsvcZ
Me27hstzVRkcGHuC2RdoY4J1fq2cmFlgpN40KAmcwaCL8RC5vIE6JiV/wRyQVgZhTt3cWhwUCXOR
YlMu1sW0P5xOwBjTVX7Sptt/4V3kXGexOHbFkwrxw+Eq4JCuQKbXAEf7ofQdIMzj0mwl9VeOBHuk
/Dm3hMfgROz7kAPjVGEP40wmiYfjwlVh9hWLuSdNeN+q6j5mizFU0AnGCi5A5GF0F6sIFoGqVcBh
LCf/rAwOO03odWjepPmQTP0OVZnBsC+jI4VRWirnhQA+si2uONjBZow7p9Nv+prelzAiVBxxrz/x
bhC+0PZfi5PcZpwUSvbZGvELTPPf2kjhxP8pJ15jteYxoURhFOQSPg5tJUVAZRO1o5JrgUG0Q66A
V7IMy2iTwK60650fYfi38ZqS6FJt4j83DTFTRN6I28z91XHy+ztq9FyMDCYq13pF0p8ci2ablbjm
i4OpJ4ETS0Gik6zUi6PsZowW0umKkHBqsCcSpdu2O8uyHkIrn41dPy2TJLWNIVvelPxqG/y2cRH6
dYqfkVbTHRt2iw6m0nyj+szk7lE2s0cEPANmu8EpvPjMPq4j3JE8y7weL9g825dWduOLraQndMRH
S6rxnpgh8BRDuVL2qd/J38mf9MvE/1aoHzrCRJW9JOZTZhK7LsFoW6LeL1Zft1N/AF3Vk5PxE+36
8S9YvZ1iI6C45rFgh6CGMkmobIoJX1Xis49RHdkA5lBs/FsoihNyt4bMJM3RtvxktxSsW5nSDSse
S1XNq776PjmLAW7VBHLzpeDk7nFyfzHI44D21wpbrjX4TF8I5RF/YmQQnCumdjIcsBEsVgfnSIf6
2fTtnh91l0RnqtQTG9qjo8whA7tY/Ix5Tm+YIaN/+3A1Owm0bqfr0/tjIOBCyTpfx0Sm2XG2KZo/
tbtDh95RUm5ziJiIrwPt0mq0Sk4dqgaZGhNBf5AlOhZOin6CXXNGsmhtmq05NqSdkqFsrcdUSU6I
LRXlHJ0yLClVUV1bR7+mZ8yuKDuSbLoY/6U4UafpIzZzTyF9rENHrv7rKirde/Yks80tv0XhJmsC
49xw47uuTUf89/9E3oQD+FUUih1Ili5g7hVAAKNyWlwVDyhkpv5z2nn9lL8AlaQSU4bliPn81qcb
8RrKEXOXBBcA+xcx2MkvgjPIu/SihlAe4jzcacQ6YtMYetkP0rICl1fbTfs5IT8bEKcBt0zlSM9N
UkGoBZlazydclRB5USF5jAjwcot9Rji0shBAD9NRk3tfr1QyM6AsRJCoi7BbOtpeQo91gcULC/so
b2wLxyY++ok2izHWjNOxNga/VArfkqJ9QrywTM8hRqJG20eKfKXvwhpYqzo34UrsFpjGbTY2BN0p
u7hCptwRgip1szejClMxHzuYjwsSJlN8cGaX+mYe1GqwTZllt++zgg7MXI7GhJWEL9OAQT7akEQt
iIIcI2wy7PsMkyUbELFeJaY3xAAVfHTVlxAwmm3QbQjz1keGUSR4dR2ydcO32/yg9eLw3stmdu0t
9MkXU9RM8+3I+XSamDWF9SmyZjcRY72Nt6YESQyxhIIX074VhnV1niAdQNHt8Hi6yrX1B7KcFWg+
ibQcy3DMYD1MFzWOw7qL/DhCqmG+NTIXNKZ/VG4x45cgR2ikYbBCjcn/rEvXH0HEiqAMb86Z6DdG
pG3JnAhRRCjEjXTHEY2Ri4nutCZY2U22SSiSNw5L7BjbZKGViMVUHE1EEY3beYy3V8ygQoQlPcx0
Xa6aofhm28JG7IK8ihHdwVRrNhlWRp3OXM1V6hzHs4E05Sj0Mu5GjDj76GIQRAv+Ra8R6NXNtSof
egyH6wr4BthJtx8x2it1sp+O7XPUTN8hCPfS1PCgG83DU7MAsmFwol9SJopNbgSg8KG9mWCKpLOd
cN8KDIgIYpIiUBSmGqaLF8ef+SKWEvnM4sNpT1mNO0tOoE12tm0HKPXEKoXiPlOe2kIcgk1dsBEt
FrmC7Gf8Fx02SPrWl2GPru7VT3Th96i56AKMFyEsySidI2mGSV4cG5UoQrQp+B6hwaP6twQOBcQY
jSNR4NMQMuM30S+AjvL4lsX7IUUHS2dAUDCbSOaT6MkG+Su3eDf/R01rhwp9UnpUUzOcZREav/iw
C3GnIg8IAjgJX/hvKBebOFYqxUZinCY4/qNdRGB4h4DWxoTf8opZT6T2MazVXELTT0jprkBii+Ry
nxHYwje4bfe89pmbAVFu6P8jAqEjse4I38Ndu5GIXi9n+VB9sSKplh6+Rr41P8rBBc58RcndehCy
37SklQV3S2sEvreOFK9m/CbJZHm23QthGQX/dSAnQAcYLKK9stGj+IE26VIOuwIfI/1ci2dWbXdS
dmg69hR82dPMD2PaKzwoDg8KIGbo+HNH7PI07hMVlS2BcviLMZI0+wGimaPAr1GZ+JGCFw5hLHEe
txFw2+6AXtfvsk0xtce1E55Sf653Ax1+1MLhdbsw6lj0EkfYMptLLuPMUbWQOWzedPje6/jfYD6H
FuBPgbUGIeTAqJYVTmp78gypgiXpcszh7yMek/Avd0jYhEXhYfW3WblF6LKihysUM2CrF9Kdj6a2
rzi8Su2fRTOi96WvCeo83HSIwXxsVHj3sDjC8MLFWsrHIm2JKEmOCj6gvk3CAnI84aYHeYshLDMJ
18IjBCV7b+sO8n5mF3wfZs+O1p3ZZRSdHP4x9RLVHUHsLJ2WUFfSq+mAYJYhcqx3S+YsZjWJC1Km
+EzYMRgE2evxMc/N0B//5tMU9mAdGZrmD50p7jjfFsvZL2Psp3nmszOqWSRTnKAfYdY8Nv9pTHGs
JsXUt6BSDE0CA5QgtqVTa0B5sxRaDL4c5Zxk8hlUkVs2Bhjz6DTvSE7o4Ud8V/+Gzrmwtb9ipim6
F3fRZ2plX72QbvgCec5GUKMG9xvt57/OaRCh4MzApYek7WDr5tWspds023f+jAc6aVv7KyHIe282
gBBM5mnNo5PG5ktlulFy1aebilTWFDwi3XCKBFiQLfBevQCPnbKE7HQUIGgE52sv8X+XUbprTLQS
64rBZGDzsSWZBNfnMqacXu5IspgV4Ffaaf+0fx1IGnhRyD/VVOb5gtAMjeAtWYaws+/Rf6YoWRNf
ECE66lIAFD0YCkaTlfBUkpY0zCUOzyEqBkhN877v+eHO6KXHfK+DPYz+EK1qomfGfrY35Haf1Mve
QMbK1NgfS5z3C5+9RWegnhlHGITJAZZFgMEK8x/M1IcxqXcI8je91q5ncUj58zsujTpGle7qDRIB
v71yCJ5zDbrN+9Q8Fib1VFIcNQqOON1OsuMp6j5FqBSPadAaw8HgtYVv6pqeFTkHETP+jxYK9d2i
gGhyhVofG66nRe8uOsOYDz0cCQLmTL8bwPaNwt4RfYQ7hxAUCdY4MAAlxaCSI6EmH6RKPK7lTTTq
nip35HerD/PisAJbkW0O0My18VubzC3E2UM9DwRGDKwf+gPaAVD82f0/pY0PchQdNCpF6zeI9oAs
bVk5xiTi1CI7aw7prP/qdT5ZkXqyhEWEiLQTvX3qB/u0NMrJ1rpj/VSYJbx13t99u5zrPD7HJiKA
jkDdHzGut2ViW5XaO9Yiln0fvzHEvv1/WtOEqSkHq+QcmpVKXjCpAd4m4+sdlr32MffjifjrYI2p
+BmcIe+1rt1anFcTJ6L1v5zmPt0KpIGq6iAkhBi/dmTm9NgzFKpk2HGM1Vh75Qzbu3aX0Cmpnbmr
8tTLohpN8IgJSfbyAuw5TYhxLjrA5zlz3CbelgCEWAQfka4hDsPUmDdBL7eBQ7wUV4Yy6l/IFciN
QahtVsd+ElcnbSAvp0+MmY0Uriyzi+bOWK1r+C0tQ+8Z3cGynFCvnRxJnFBNSIckp43NKn/y5dl4
UCW6MU2DYzGOVXh59ZulufztWMvX/XtutgBbRyTTaX6MZgDCvVspBoKWaq8c5jhnQKzsyOTxNJAV
FYrnUnnqvbl9nwAYHjctwwL5V4zVGqpNm9teS2HZpozHYDKkqoR+kZWUDhNsZShOs1Eurzw6S1J5
K8hblBT51UB9pc1mROV0B2ck7efo1CJAEboBfnac8IbVRRzarO6Tvf/2lqGS4z8sZE0V0b/0Tb8D
RCZcdmyu8UMvNkazp58zJgyq16F+ECXyJLA866MHlBFNl1FffQq0GuEDmVq7CEeIAenPwRrOnSPB
TCqM1Vvxx0/1FZwfZKVkNYPcUkLDJGdJZKcRF7U7JnMYn23GrBoVW23ikCNcIhEgU2LOpUQGMNgA
QN0kHFOi3eBy1lqgwopzMcjmtlhnwvnjq4GIxGJwYHWjzJs1R9+yOVnsaspX4bS3eN1UUGWt8+A4
wdyeDJomDv1L7SiXKFsuLHb52+Mbh8w+HrNrtLQIwPTT8rIDrY1PBhFdLJu2NQXByEfBuM8KFvQQ
WMx3i8NxOKHBY5eHRBxsqNsk8FPS756dR4x9XSexucxpLdZNfTaQ2KtVyetHTqHJs15QCRTHEmKw
ERP2QfhI+GN0cNevApeMiWuv80Icc9WHIuFAw/swt8mx6rPT9iQlaaDp9xix1xR9WinfeYLqvyzX
xmvi4DVB7R7oRhM0NHjkHurzFM7Q2ZFtoYHs3yLm4lnOf4sRFvGgBHqkBmlqBjPhZhZpzOKPmrcf
tb4+7XvNyqdTES+NNzsnuYs9A8TFs024nIrUPVYGPyO7h3Z5/KWRsqmJG1geuUV7iEmUFOUIn08W
3xuaKu2h3y3Y886McPIwjyK0Yh74yl/2ZFMTAnzgsk/jp21Nj2IvK/Gxpu0gW72JtRNinpPsGTYR
OWLlb9kfOvl3IpvYEfbzblSsF9PrIMmnzfxaZjk05SqMbS2Qx5pkis15LE23uSNJ/kJWFhp5e+Rb
qqPWgtY8QdBeITVPurWdpi+DjHmtNZFg/7YaYj/fkTkUKxnnEostGqgCDucl+5eMK/fnbiqQJi1l
MGYGs/Q63Bk33Uxvea7d2m57zf50CqOsdfCdlL7Rqv0GBJ0KKg9uYTx6VnXVZTOwH4xt1YNZMuyd
gnShyYMHyqIIWvPfa/JpCErUSttN8VYaPo7r3vmwauxxj3EFbwKG1uFTFXMaarYS5gdjME/voA3K
vHxiDavjB3nXucalWp2LoEjR8uUy4zm3ieKiaziPUXKeuDXk7a5nCF4uD3tgf3HFuBTnvDooNepY
vhiYl5iP23Z+iUkUYq59Vq35lPjJ3HgOaQPws9xKaBgOpJsFDGkz/iu+I8IE+7m+YMVI8m4/8yXx
lSj1XqFg0SASpEm8zyQoWtukaw6r/WUrxrax2KooFx3e23d9jMApWSkmdTweiBJo4ibq84kR4oRI
lH0r+uT5sEM3tDUhz1hpcWtFF2Tzt7UmDIh7MgqxW0jVocb5X7dHbacXKsTKPGwnsoKFCSQHCh/W
dNEAsKrMq5jMW50gpkiCqMSyggoVDX/qtQnTZfVk9488aQ9xCjekjC/Lny7GPedWbt81jzGXH+wB
YARByWOKYkfdfXyVS/MYcnGnFLzpXkKllWRYKbz6GlfJg8W2W1F1UXv3ajhWZIT3JmPgFBR2h4Bl
gy+SXct8boALA2PI2nPWR+d26i7rDFMP/lX/WHP1pKPqMWlfibOxEPZM3SOz4KBvfVlXL8tUXeBX
g2Jqyf+ExKrbHkxy72euP7T3FKxXjwk7VuAI2pz9D0/osAMe+UqYOa6G6qn0bu9YQzRri+XhbK//
9ABpzJxBAWtvE3a6cl06vKfEehWy6uk9sOACzQsjNZLMnYq11rOivX/7+MFUJpte0LjX8X5KE96V
gioNjkhW+AM5mO2kgDPeVCiFYqTPvcNqmx4mO7NgOSmFdWyL4tjhe1yXD8KjAmZ/h2Ie/PdmCERe
MvMUYFjOYRGh3nU7APEJfgEGhcbWyn4QV6h+fVmwS7YvgqD5kasz0kD7ncXR+1ZfuYWxrXkC0Hxl
VCFrGzC8eWgG3SudtczOTW8pdxR9qxnFs+/G2/wNhKuRp7M+QEDEsiIMEQg7C9WKyJ9kdEfJICMx
vZh/3qOuccGv0nS+ypjL6E1udlgjCoUm1HczrQ4pN1bgmC3L1Ld7V4W8wSCT8DBxlYof3CdkWKh7
eyBNb00OkaEcAEUFivF+KehKpRc3bY98rMbKvxqfMRFy76CuDI6kqTHJlZfDgnEPEHmOq6ST5f2a
MARBbjQIGjPr1tb6MYEjyrDZmAGj6ZQPPATAmo7Gc8BcrhuHKXbTP7ozY+Zy8dTzN9LSDdXVAiom
/WTIKzQ03MzdlAZAcOnPFhO5s/Lzrppo+HbF1/v5kDs4KkFF/JwT2wcdLmEPo54BB+V3ZOEcV38U
xLBVpnqkAXGC9vupVPbWRZ8IZZOQxsGrYgWyZ9Ue3U4pxYSD46LDwYSVGOKbZ69sRZDhkoozF/d8
vecaE1m693Vya4bYCXb69wOOWrPN2IFNJDUSXAg8UMOCWAMBLYO0hQY4sQs8zLZ2MMf1kBq4dHGj
kU7Rjxv13U5pyZVQk7Om9icCQTYq+Qa1yWS0V3YV0vz1xa/Vq+e4FiAPk2fJvsXiDIsp0yNZwiDE
r5u6rZ7qF4WMPzaLI+eCit5I6RCDr38bJFCj0R81czkpsIQbFmrk4zwUyNBFgg/Y3KuZtI17XMY4
j3g32B5Tv9S8QGbiU7jgpBjirwL7lwG0PVogkCfFV1376zI/ne2/THQhDFlmC7J+YSZ/qbPyXE4N
0vFNzeCC7w+SR76/5x516qH+hLp7KP/Mznqwyu9EU/iX6meFjz8fkoMSvXJ21IONg88+J5N5Th1c
/R6DJkN7aLHfcOD4xck0TuUwAoVijp+R+KdyDsTBClUiZZo7MmqSonlPniIbXpt5rn5G5yeIKmfG
IYr5vGoUmelwKjX2F+3zbdqkZgHS5pPJRVLIdtQq6jMTWdLPVIkbBrd7nI13nyCJi4ahVVg9Titd
BVq45vcZGvdQYTkn5Jx4chO5NPje0vZW3WBXaZ3Gcgl4mDV4egjnQQYxFarRHLcsK95H6zJc16Zj
C7gEDk6mno0O2ZkIi6v/aA1KMFHxPxNdLZ+3hGRLgPKJ+LmEdQbd7ibO240xk2/EpiZPdBJUy94h
M2zFkvEWyanB0jET42+YU5UhxO5UxXWchC2FcNPEPpt2dMxBBDhRHtjg7HiFbIv2Gw1MX257WHys
yt9eTIqiLWbn0BEoae0adxDpDfXWeqYrDj0DViXS96F3rSN4x9QBRVPUDyezb4uEapgfNiPEsS0B
EFs7C72o26HakUYZ1Y6KaDIitAsJT5Qwbqg7l5wE8InMyVNebMw32/WRDzASmXCYW+mdvel2Xm12
JI3UDL1wARvlr1ZqXeORKjdg/7Dt572YE/S8sDqZsxLKkezSL4HOVmqRWZI1nE+r19ycVr7qyClW
pTxEYRbD6cLF2nY7QYJ71bd42GSAHzhZYsCezU5lJCQAAqWBTEC1CRe7lxFuy/SNunlOLPtiFfYV
E3QWPeau2lZ8+KX06jb5AHT9wbbR1MWrKLMXDptGEWG7YgC7Jk2HIv5jZB+WGro/IXiKCCcwyu+q
RaXaFHsdjm0dtsxDZ+DFjbjZ5DLJhopYHcCyZyPLRSaCsltw5ucE8wy6J9phFykkEwEIsNTuzCZX
TQ+pzO0Qjiy8snTmdEq3c5cegfWcMuKQ+1Rj+NkfSbEPRxVTOM9aiE8YxDag+BiEwrMC3ZDEMcNF
JsmZ4+EFcvWM0HYt8nsHlzfm9xSBYIadFzHiu0hKUdcjOOyWYJHUIFGsoJGRYK5WMIV+lpqHd8Lt
gPkJrWPBlxETPDQxdVM/TA1z0gS1lcEhqcK02YooDrDl/R/jMCB7J6a6Gbxy/LHhQWQcOSp2A0T2
q5HsJhlhBbUzKtDiPuelj3ucze02wjCuzZ7Zg+mJoWiuByax3J8JzZ127LF8pBZpBji2pCBe4fho
+o49w0vCZxrLxjFrifmI5iNqZA2BYKnuiZ40GtRiLXn3Ezdt1GPMoVvgb98YW21YyH2gOsyQni36
ofpY4U6wYyKYzQQloh3sZTmM44lAhdOyNqeOJIxhIJGgSo9C8Bs17aqjFozEKy0gL1SQlu+QAI4T
T0Rq/bKrrQSKSOt1j2XkWCZI54RHqLeXqZzx9CTYcA4JUQ1iJYQHHt0MH3TOqFc01DZ1aAJ2sy4z
wy1cnJPhOxczI452wUFUbKwLm4SwfqmOejrNjnSasL0IbC9FDR1CzphCBGubAmXrTwqTF/YSfZNv
FTL2rCkPByyrkmvg3dudFu5rwHAYeHUMvOOsHnoSIhToeiNzZoftP7Yz48hYAqo9WwrC0dWRjLbl
V0s2zUTw3cC3d5q4zkO0Q9MdKAwBnuWyjck9sWSIhZJNcgj3S2MGzjKFSdwdsxgyHlB7q+c+X3dz
a250h3BZEtCEeXUaixnlq+oNwkggQbRokxUkL/RezNALZOx9p5E54jBdh7kLHxAV6TYizH7gfrHv
JEtS822KePE0hd+AzaIubqUOk2u8LOmvLBtPOhngbCSezgQ6y7oLiQ2TtNDRMl37I3yqYaGHK9sV
mXTwXsHnsf3R6o+UZfVK7giygkYjYVklvv74afEx8CDsx38VjiTZRNaFyb3EyVUoA6YmkqZVnPLr
b6nBM0p1kbVXkte3Ld0UU0tvRe9hIU8ib8VbCRxD+FMWR33NiTC80RtjF8NJCwdoxSJSF1ooOepR
Dx+rtMAEtLklzTMksXamvVY/m01+KVrsoyF9EqJVK3+jCMuQuXs06QeOJ/JXWwQ8ttScG6PD6Dac
RY1Q1Zb4aT41weTtbv1ysuGpRRWN9bls03urK1fhsrgHTvlmeqOBeQfWMSROawAT023IoMtL1Y1p
XXECK/GJJX3XQRRaTy1yOKP7RpCzG/Y1xXjuK5Hst6S/5bpyAGSVtNM1ab/fVKvSuTndepzjAWkI
ZUi/6vsVpSzKmP1qGVwk7GgdBTvQwqQcmECD9W0kqK3m1Y6eC9E7CmtCY7xBfdETWp1n5GxNEyCr
/asYbLcorJ0hlh1LLhJXGg8iBregfrYBH1pTwzF/jOUP9qMzeH8KfKuUvW2IDwDZNPHImXUe9eUq
ieouEfrzVfIGq4n2rIpsM4JBrOru5WFFomptv3iMiKQ61hMe0hhI31r59olFasnovZz3rxN3Q+GQ
GcRyDH2f4UYfk5Gx8vo12vB630RZIpUbIpW7uPHrZfEnoiI63sbBIeCGADH5y1O+ZA4ADk7RsdPn
DKit5GwGv5XeeFlIxIZKeapydMykj7T7uxjdtn+z+wXbwZpbOxsu1dyd9fMA/St0np0qcQMSJhhr
wP7x8XJzVwh4pa2f9doj3k6HGm5Gg4ysUpADGCgnfyfLBjvrhKs/S2BAdm+IMxPPnVXFN1nn8RnL
q5LvDBsH1Tw+TdDOEqIAYzafubUS/VvUgCTaR6Y49xIvsh6fUbrYanZRJvq5Ls9521DJIhUSQKij
IcY9E/udQOxq8lCwtG95Efd2inqZKNhadZhV/rQVBOWNKSZfdVLfosRJ5/I9ydJ+1HuMYIhEwSNW
u3OKBcMBd36cf/0IROjxnwRMcmOWvh7zwqMerbsjlPWJfPLW5ihiYoxIu3U8wI7+FEw9/5UGev7d
gaOHiLcnxG5Nq3McreeIlfdIPLo5tJfqoAYmcJqTelbLgTEcnDQCFKQsbGgrevsoMyh39VOiiv1s
x37Ggu0xveuqKirPNsGtU8cqzwiF2eDjQg8EHjQF82r/lqJ8K2z00OwVzZvJYTVqKosrSLgu9NgR
07lS3ZReJrMGbj8k8jFca3zYg3Yu/7VsTUf5gQtyXO7FOF8jR5w3GCDXb8gJFF9sF/HpFY0L2HPI
OIFxcpSQ8WCQjQrDcSHIhdT32Nr8xfrNoGRrsmel/rIoNCY27TZb0A1aC3iPJquGxGMcc23W5kxW
ZC2sMEpIkcXhbCSEpL7iA0nLZepLJfMHPXOLbCDD+9p1FkA+5oTrqf8CI826VkKj6i48KI7fStZB
QjncHVMxn7ICYxmx5J89D8VjEN8bHW2p6X3OgT6jFycI0l5nt8KA0FBkVK/UQcJHZC5LnblETOwV
YA0kfAwDho1R4bYRuAWkoI/m7QL7fSGerQvmF8IBjXTtFiVCs2l0QtgY1FksD3Ajo2mUIHcWTJNF
Vnp97uzaQeZNaHeL81+c8Bm3U675YrL2mqn5Ti8fOjEGdo4e0/6tJ6QqwwsqbplMN0+oGd+8EAtX
uITdB0xhcv4YRudPJXf8HAGMfetj82rF8nVJBf3Mh/VrciWR+yMpbNmYP2vbeagNu1YyUmgAr/hG
lVS/CQtLOvtGFcolSmcWDJI/g+ESsP9zKNNM23xEktD6s9kKVLyPSNZZtugH6EJVotxhDIdW8qJ3
J4geGPuMQvhk9q5wu5idGGmHG5tRtL44wDuZL8a8IA/5Pk3HPGMlyqXyxGqCOM8gF0fjJ+NW+nIG
oHJUJwJwsvYCW5VRVg+wlYOx34mEPD9GH8gP5N20ccCWOOZeSNzGzNVSAu6JHyR7app+d5LmkgIO
ixAG8o/R1PDZPQu8gyJ50YcpP2nYNnM7ewVvtP27+i/XvV4mXtioQ/lmtdhssulMGVP25qmxMF2L
Q6VO7oygIKMwzLPnusZoL2kmcTvPco0YFlEdCa5aLXvEdngo1RXt2kXNLibkpCMyRpNfasd7SX5D
TPKYXRE0S2x4ZR2U5arUMzKZCFYYqVFdu9WdQ8tQ1MC4YdomtqPch4uDQTmGv1UfPnbAR7eA2fAl
Zlsn795JIKgD0hozCrAZDmRRM1NVeT9I+G1TQKMJQIOtYaKLJLOEsJeLlM+XaRlwjeFABsVYrCcF
bO6EuwjrAQFnqQDTwMJePbruvEFn6emTtl2mTwlGCMqWMnU1Pb1ULw1z+4xFG9vxXqUg4mdBFAMF
/UpBTyYb/+hze+hz5WShqgYTOLt6BDDuI8mf0D0JnOzhTZi3cvMGz/F+7MsMLtJGrz+aPylC+F2H
Vj7ezVb7icb6k4rrVaVsRIyrxmJNI1ajYYdXiCFgWUwo4osm09aKIIUFkmWbSRxKg51ATDViELdX
ulGsHlgekDAHAJ9GzvRj00bqn3sSFCaqCiOQybjPtn2Hg224lkO0kXvE/aQ1QgBJiKPaZA/29lcU
0tccNBarU7VE65aFIEciyU0St95nlnTXhXFXzf6eTs9etULnbL4VrfavCWQRf4alNqGaI4UYd9FT
7RlARhuKHo3rKsVUUsOOTLEM0Za/sUeto11FlV/rnEQ/PtLCanHCgJcEsKo/GwKH4FuQFoDfRdM6
VjE7++f92dWUBtu8VaSLMTGQr/jLrPdcu3WjraMxhRE7SzsQ+dJPTxsnNpHNyIxjvzLQ1BBNu294
GiGE9ZpBjcvejVSfAiMVnNU2w1HPbrLiD7M2BTbyiUyd3s0nUCCQcQgsZa1fbcD3w7XwBiKCDbYD
hEP0fFdslrkM8K8IzzJUDD3RWZ5WnNb1roksLDl8ZJ3nukLQ97f50zXrfsq2ORGETsHwUyaJ7Th3
+oHEtvRU1RWGZPCysfNS5v80U7kazCpJdMpRNb9bvkfc5vdSOw9UgjY8Bx2w2T424GbxZst7kzm0
4Fr/mn4Jwg+s8jDmq/9fg7+b4JQMUSpPWlfzxhEMYYX/x9R57TiOZVn0iwjQm1eRoihSlFdEZL4Q
6YLee359LxUwwKA7p2dQ01lZIYr33H32Xlsc6UBcaL9jGV3xh5VRJuI/xqryY9vhxCSrvBPhr/5V
CP+AtDV18pGhLCp2q5w3+g6TDEyQYuEuDkEvU4EF4xv/HYwxXr8sYeBhzsTlDQhtrcR6HUgH0XN8
++YT4vezi9Y74qBI4/0E7OnYcdc30VX/vV2HlE/Q3VUNEDIat8MN3C7UaIEBIOBEUUFZwYaqbNOR
CI7p7Rp2KEsp78CUnhNnMGgBjqDu825tI4Ag7ERjQnWAUN1SrZmFt3u3OWJC741V+KpEKyNfMcT4
mJOUp9zcxiDVaPUgy5gOlykpz60ShwZbOoTnKN0rZ5XlKipXhN1w5j1JP9+kHnifHTHdeusGbU3o
USC3XV+5BodhvXA00sDW6NiDO89kSjAnxddoaxT/yEIcSMIGpgeKx6nR2PQe5X5PtTIvDcfIfY0S
BQWTfmLRO8ivP4IMrm0+0stLAgYMMKE0gw9fo05D3ENYik4rwhrafQYd5SA3uzWDQN1IR9obq2Wn
xdKuCPiMo2nP1ZuZlf9XNqdRl2P7OhmTdOyZt2eRWOgm8kUItuFqkL5KLdNLiNJ1/ByG/jwVWUAm
2VeMh9hJPGBwNdvR6zhO/pmF/EzhdlTTpWZ01rflmdZ2NwJSztmAYLUiT15xYhv85N5z8tGwmlsR
LVfF2LH63ZSZdBYXDf5YurwfqUejAIeu+K8IKdh8xrHHmuqsjSkmLHvwclAifOSWzUM1mbulHa9r
nt9KYD4FRX9JfGtf4hxfdbpGp/VECI5tK4n63MaTR1KdsqhWxQXZcoaj43WsvGBXL3+myK6tiOa/
PJiNzleFgc+Yt7V77Rf25sltlPm0Gf3nfDpLEbHwYz2RWtw4Byiom125Xi7RzPtbfPaEHgYKGcaq
3SvNEG4irVH9iVRS9Wgry5Mpk6Oq9MgP8ViYQPyii7BEF5wBF6EqzzkZlHL3XlRAutpYKkP1RhzL
jAMbCnxK/YGybyScI1Ya7QrN1o6cyKAX8M36xkCLY47G7j5+w+kJyIe0KzudtNdRHvSNe5fxqPXk
0RA55RaMsl9xLFHfkiIdD1ewxxlFZW97/D+Ttz9/0Zd/wLHtW3/rpOO0E9+XnZlIut3QN9vRN0vG
4o3NXmq6z6icrUxSa/UEhNWEScyz+7ISbDfoV7UjZL2bWBTgfmrccGgW6Q4j9JurWVB4ROCRMWMl
w1Pu+E69c4Y6PNGyXW2EaWTxus+9RUFR9oQ+vRd6cevrmJSreZ7T4BiR3+louGI1SRajRCYxE1fM
oLs2+TnNdUzR12w5TQollEB1+gA+nrd8TjTSAsfbxWnnztAKpmkLEkK/11mlGcdcbh1qLW2IRuqx
9JbZsZcEJWMB8cJe+Mgm2NXCXeTyXwr3gq6qNdgCN4cMkaye3kt+HfLJenXYsCwT2QbUMBQECJcc
Nt4oip7Y9x56LiIlNhmXZS1o22O807SOZDvrJ2rQjEzbdWw+WKacef3q25epXY+58vbmGIFw5rcC
vN1cMksgR5+B8RHDDacKIc/0wI9gHZYn41uCDsJBpMOvfBusd4ItTk9hr5FQNaOwmz40baSOgvf7
XJx0PUcFdmjf4dxjHBl4sxtPPi0eNXxUXIpcfRH3789L738wcmYJMW3eN6UCqpKIwsIN5Kdl4MDE
A2oeeCYtskEk21r1saTKc2zFV5umH4q/1Zo/4bYicZkTuSAriAtcq/VQZy7e+GfA/tFOwQANZFwU
R9BA4hMGrwiDz116kAF8WMJ27hTljGVemD5ErfwoIb1NE4f7xqJxmc/426YUaE1jXOOiuJjoh++p
N97LsAAzbGpicsq2kSw0TjMYSqmGQOrM4KdjCusaOWZbgDOLByXbtUj9/EepqfuWFNhMCoxWHafq
wNWQhIv0aE8yNilP6/Y3sjBKUneXGFCjdfWs/hbRukWg6GvVeUozeQWba2LJk3QnHRYX7U2XtEdR
xM81ch6SxZtZihDCOlatElPTpYxiF6ruu36GrbKR977gJFp9T1g5ZbVtMeOwtR95X9Vc2QWUkbGl
mYhotsBr5DqDBlRp8HJ1puyaDMKoGZ65Rl6lA9/agVaO4OZnc46swyxWUkj0asUZTvr85uN6iQHq
b3Mo7iScoHGWNAmvGV7vDOmpsuff3U8Kyw3q/kgQuT1t2zW3h/42aQ64ql3EOqDLbXPGJmkWF8h4
OUjYqJGBHHwbs0rjanyP3/aJ2cO056ls8lr51ffYncla6ipoyMnTOCkkkMsLDySV9U6Vc1zL6bV9
mL/jEjPkOIT5TMpyH6nEl1i500gnoCGnxJhwAzed7onMefGxVadPdLCvTNq+mIUz9QHe9mQxWtNl
ZiD20DSWwy7P+EU+bbGVdaDejaTITEnFdp/q7VHGPCZptreU5Zm3pOnaW6R4hH5Cr3kp9eTN5uBJ
/PCMCZTP6JhRc5P5DqMR9m9MUnoZsnMR9ppwh+w6cHcwtOq1mMJDTVxoQOZCQePAR9WXoSStoZHp
joqEojXcE7rPqpKdsSDpYqmszerdgvv5KrZ7eUqO08b9ollY+zKC9jRh44Ge8UAPOUhogKrvoFud
4Bpf4oPcLbu0Ws7p+xhi1SDN9hSvh1UEPcBrNeHnjf2BVQzODaaQujL/gzeVbHNp4Er1hjiG7ksb
VzQbTavhpokTfyWpAR1lnxPYlvgbttSXiOklNmY6AEyntuZ9/22IymVCkrk32OB5ca+cufqgX8Rm
OC+MYUZNHtIw3e/5d1pLD4O3JECE+CKptUtqU2dDjaKnZOa1+zdSFLfxIKwndcl9mQvRjOkSoWLB
Fznpu1KmdSLlXmMYmLqokcAuWuMcl1QjGH/3DctewAVDqblCz11ZJGUp/5LhPykcLGZt7svfk0lm
b9hFaIRH4dS9xLZ3jfI3SsSuTotjr2keD71tfllTcdZkXmU1S8IWUGNJC1cBg6cMGK1xpfpz/uat
RBss/iz1NLrhdbK5rasTIhUU1c+3OahZUnDynQgK6WCNL/GfiL/a2QQZAil5JER/NFM+lTz0/CT0
T5U3Rp4yYqjrsd0oT3aGrbmsymtY+g/nMdCGun5WJNLpbMU3WxFf7m99hKbzj4Y4ygkGcQ3rSAkX
mereQ1xa2G2WV0wRU5XwrVgK3rPBWEuOMLdYfACoq7zmiKdGICrYwLFoZ65K8O/jBaz7YM5rClhG
d2t/SkDqhacxi4eczMdfk1yzfEopI8+zOFBk4diXu81oKT0iqGD/Nalsb9INE4x0eucvzqk8fOHP
+ZSxepGhO+hckk/kz+XFtvclFuUkzCwYdV/6W+uRd9L3ara4uxqpeMZ/z2McH3SkMhNf1Gr9htzR
TW9SyuQ2rDv6ldvif9u8qKb8l/GzsQbe/IYLAJpg5l4sLDfNWEa3iBgYQ/Ci45iRoR3iHIcGBayM
ruZI2ouqx6QDy2XyZGqCmzDnf4r95gk/pnY3FlxWu5G0Krj8FDs9HYj9YhzrOTqKFDmMNF4THGP2
TOTQcyDdhqwIws2Mw3pYTh6YdaBdUqYQcW0PBPaJEOxjaT9r5VHVudqzgUg7msJYDor9cqJUG84P
XwHo/5nWOoLoZqbmBOD+av3MZnbgBlkCXKvm3beeGIAJ54PGo8bs2gdtkjjltu3VO4EFXKxnRv/P
hnIKZ0mHz79c0fk+jp9zoNAem0TCMRqMo84508RQJU4bwlSuXkCHjgVoP+ZEUYndQZP3Gq2e79Tm
OxOLo9TphEMlBiV3P4K0BVTGmUTsXN8VtAGQ342OSYxNt5nTNBsECGwSbW3FSP/hN9r0LicQp38Q
lOG7hbZrWmAV6gs6BZfM0cuOmkx3FCV3kTmi6MrHjlawGhJgj4IsKgB3jrpw7U6GMwmjD/78vVJN
pdcwYVbD2a+i9rHJqGiK7XXRNdcQU9qx0Mx9Xf0Fv8djNEduGXGdSTScM0yrkR8hjW9zd2IiKeiW
1kmNYZiGKyD607jTqDFZWMeqnFV41FytxJE4EvLhv9y0pWfsAqLzKpE/Z+H3rJrSwwDOpwU0qSqP
vQWPVgM/TuAANrnqg1cBdaZjUHLjInlGU/Jl5MKnXG+fpmJ8lORxOuq002R7CiWFopPdPbOswMlF
Bo0/H61GDZkUkLq9PoUztwogNhZiS2OyQ0+u1SpcIig6Zb5cMTBcjS/Rpvba5wDaNs3rG83ndPXz
YXYH/R6T/re6ws8GjVsshXqGvTmyLVmw4EGhpAQTIOVOqN0S2B05dTnPt9aZcqQhNo4RLKdhTX1J
NflcjWOkgCdcf0hJchoetZ8O9XldJb8zpmuUXPr8679DySoBsJxj6CEoibKSnTiVrvWoQNWHYfYu
58n2kpU7SuuI7HFX9rgjZnQLM3oFJ72i04A/BkhHVI/lS92glvH2W2wLxpxUxU4jcLsQJJyXJfAq
O2tXx3r/iyIhFRGaNkhcgSzz1bF0NkFgq5gcV8TxevsDsUf51XEnKITs1kbc3hIobpN52dbi0qys
PpvE7vKeDf19Ix3Q0iVJxrJgOQiIFXag5ZSAAaXmD8XQzF8BopgvKyyyxTRo6ayLS1sSEAqzCrF0
uKpVdx1IB2XxHILzjeT6YuLaXVeMtc8hKi9Nmp4NQzktbdCr1GTaDYwFP6P8oGL4RggiszOVyr5l
396S27HS7wZaBg3TgEgr1k/r0LsZeJtyw2hmUjOPp1HXMekC69SwV0z5n7xhBS/7groGs6wE8shS
5cPSiNYv/zEJtG6Hg9MSwJ3ASBCwfmSHlma6gvWGxK+GzGOu49yjfQysw1QAsNROFWbsVBQD8BlC
NrNnoRW5t2x5+sKmcbDghcQTanqKcYSgX0EAO/HhwPoCnElMKNDGT4OUh+1EBddQnpd5OnuJvzWs
MTZyLvC4ZzVYBE55MXfaFfckjjaV0nFuUH7E/GzQDrUK9Lfl8B1HNpIjg5Jh2VqWcHVtj4QhZ9gW
O9Oz5Bnxu6trFFMTCO0MenCvIdcg+2a8q1mL+NyZ5XWwe5nEer8Q8FLO/Whc4IResoHOyxnyXNkH
+aYEWZmd6KwBhWXzcz+VfRVwlQpkakBKakBsdetOeMRPoo7KSAddLeMBdoW3czvJLmm3nruOCBkJ
zX4lpmqho/dBrIx+gYG29nSZtvehYs0VHydLsdeVXqSI2IcFklYwgiGsfopGetYi+QxG9wIE/GBQ
LlDZ0kBoeI7vVsri3abY+oZ2OAYzgst/OFAxPlFKFtzw/arsJaqOi23UutSwZ/FoxxxgaT7sZWxd
OrYu/TXa7cz7w5PgxccBuTCnZZJMli+gkyR1kn25wfO/qDBvxp858cCowEHvDJozvCaubsXyYE38
VLb+Nc4WfVUb3szd+jmwt11UOuywj+8Wlr78bYOkqYNUKgNhcGKZBhgFrBNDYC4orqzj5GQ5bWBU
a96YB4wqwVo7Q9y5VU6oOJMckvBAMPbbj0FOLrFFGqRCJ6DKnO1FArZ1fvctbJ4s1Eddw8N/IIh1
oyNL4LY7uID3aIOpmmyfJ3aqW4S07ILHQGq18/RlsOG28bjxzR8qVw3x9lWvDt+b3P9abwxBse5V
f2q1cBr6x3L8Sz39YwKhA1xzmFAMO0HlA22k0i7JaQTXykQKnOEbvEkUKRlv8SLBpskBky+Dn+iI
Ep8Yu3rTOEURVh7rKRN6aWrZl0Fa4xLRFTQ6xu5Uh1rIXAj5XaN7uJAvbdGhBjqlEmESbykOkV3d
Yo4om90WwXfHapyAie4mhBD4I8ADzIbsAGKhaO7yFVAcKrGZcjiS+UQRZB9BTYhwynlZLw8up30n
36SM3pKlfynMpFXE9VQ2nyId4rQ8+e2nxtDeoUXTm7nXUdMquXdwm26RL6NiceZeYcDcjGan4Wwk
yVq/JLM+4WsONr3j1bxTWRPoarpvOuzbbU6RyHZBvKGtxI0MyYfUkMjRdXJnW+DsN6gNHM3BFai4
+UrxX+3Cd73N6Mzdb0XJj7MsHolG0yZLRxUvV1Hxy84E1poGP0Vf7ZP7lz7pdwcgm/xcGJa3UGsx
ZRRRqAlC2Mvy++jnqieFndKGim6e6vPWE2Lf9uWdfzyyl0oR+eP6KoUrAsZ3jpC8fI3SGrz/r1Hj
OIPBUn9wM7Sy7qrF21UhC6oOvw3CPkDzvmje/CxwNM7DV1pxwe7jQy03GCU2ViwRryVaYDmIpHzb
KSwzN6fvv8zWJHXMbeUPVGWvJwtsHT4HcNu6CRkc3DYVcweJXXUMaY+uHLstfnaautOYIdvjoAKe
v3e/MoBN7RG4gECEj3zp6tRg4aVReZagjUSu4eIwEZ0VMRZAQpJKPHBWEMP9Qpgy+b2R2U2DvEd9
TGX1aGKoy6qez0iidSG/gK16T98oeDy6HZcXk7Ch4VM4I+gxjDUtNHA2Fn0eJvl2KiLajsrKWU1h
NyWrb+4dFRSbQ5t1yipnGHkLlTA5aKfGiAsPcBh367L/KPCYE0nxPkQcR2680vOF8Fk0hNc1kuEJ
pO03sa4aXDrtMzLbWk38dDqNtnjWhw+QEZX06Kk7ifHc9Ahe3+INJZNBBetfnUiOWuOFlg+KgFbw
E1cuqH4O5T3bwbg7YnLyO4fqEAqRNHqtxiZ1JitcKqSxgzMag5vhBNHhcKBi7SLaUVRs7zGZbquj
Esj+MgbBGZJ8vzI/A2TYspqKb8wBkC/X2YvOb4CLccrZY0W2V6KdW84AA4NkqV8gCdTDuaTxzEnC
Prb8ihYxplIjRh8RaGSCScf3vzCay9jQHxU39yGeHrRz5+Z1TejTQyVfd92r6/gjzz8UvtYCX2tl
BFCKVzcWoMRjAMtA+uoiIyFKPm7TcfzHsgY8uORvPJRw9QUMqtzftRlr5z69ihbWe3rQuSUX/JAJ
faztGPbVurfEjWJaI+gJcI0LGLNF8Nh3LAhiTAppywK/hkKX0WjEwxXxcFU8XDkPV2Nvm/JYs+gK
UF5as5c8nnm+NepGIRu2Fgbs8mYoSShx1mK5doZvifc5s/76RUM8sNwatgFlQETJRRAuUAVmR/ou
2r+zIkGfZp7PU4inqiNQfr3DCB2FloJx40BQePcjoi5F6/dYpWQiwUjpx+Q+fCfswqqPnt/OiXFh
ThI3kAwHgRI0zdXA2JM3URDxa+q1AEsQUC6jyB4LiGL2OHl1LqcRs6ZDLtCi/Zm3kirT1SO1R02V
X6JQvmCP6X/KkRzeAR1A6XQnW7G3xLTQDBrllNvJYM9ucnNZKgOjinbZovmaKt+TXPpDTmJpEG7d
ByaY14KLGUbJc1KIuxCpU7V/vU6xfW1cVam/4O0eZ4JFltsJcAOBmIqlIyfpwbDEQwxz1cw0j11S
qR9Ljv2xRGyC0xqNM1VCctAUAGbRc9KH/Nnqs48PWvJLwX4IKja2dXLU9/Ub8U3EWyeeDTzP5pqe
66KmMQCPf3Tn2oVoRqQ3Sj3lvfFhQUEU1B0Jc0w/mOoPg5GDg/iKSffNpPtG20lX/ZRU2jn/Hmnv
a2nvW1YdjglVVbDGE2CT/YCrWj/qN4VO6KmET7SLMluT39az/hFTFWcq11rctYl8m8yJ/BhESIMO
Itgf5rHA91V7EwQSBiO86GJLD4yu3Uspuk2QFFTpBQMGX6D5ttxH8bmO27M1Tud6G84tXsr3l3jr
MWOQoydp4pWcyBhryMEqyfciTfQoKASQzi3xjv5dmQodoeXXW1RdmebnQ5PRprRMIC57OgvbN5tM
SbR9zPJX+DubFbEdm3/xThhNzU/Cv4x4GYrGjN1ASQuoypHPYFU2Jk/bcGZpL7JkanlXKj8i6Zfh
3PBqJq8FXVeFCVKiP6hz5UYkrq4b2WKTXfjIMrrMbty+bOloSdjTCUvr/XBovhwRvzbXp333pfXE
pEZufPBAJtZIOc2f/eLmHxMLZuGyaJzbir0IrA3N/CYVyk3k1pEbLDX8UCFP3Ar7jh5tDncEHOJQ
jE5WxTEdiqJ+cgbXUu5Cj5Ms5EputFc9DHVguGjX03xSrCHMElgD4F706VVTAR5bvV32yXWFVAv/
9Jo9I73xrRZMAkmgUbeOYTiLChU19WndN0+RUDxEpIh95p64T7pI7rze8YJiZNBIWMv35YfGZqZg
ka88a08iDAKa3QneyOjzqDtyuKAGrVoBFjZ/ZOATlqVndJu8FAl6Zu6T1MaLSMZ0UFfnHWzvIqHo
RIEGsvBiN64ygvSG9lnr4lllL1RoZF5+RwS45UBvM6A/GgADGmLfEWPB06fCE0dwbDiH4mS7TGbz
NSWIv6N+HiPlAwOzMFxxuaEgEZ/ohnM0NmFyCAg6GIT9BzIfuJewHYAIt6ygXKdQupgviFNuXhe2
Wf5NJPAzonHgCSqkgwO6obnh8t0T1WyK4Snx1BhhMpBWoLLJFDZfS9Mgd8lVqMtpCN9ldLaF2SXe
+p3c6nutXF7qun0sW/1pfw/Y1yKLgsZFDVg/BHhVFIIXXPnSGJmtoveJa5/2oy0wCBRcF0WDVuaI
gY4RmATfWLnchD6TicNH6XyFiRiKqgDd6/94/6MWSHgluQ8RdEoA+r9tZ1ptci2gJlWzIyxHis6E
pdNcLT4LuEXRwlDch0u0nB10CUoDsndpACbBlC7Qpt6tAMDieNmJW0zvQuODT/UzHvZq8RRan7/e
5Nmf3PwUucegg6OIGk0tPSnKiIFhDvBszpBOADp6WC7YISjuhORRyKCVbTaMh6geP6uFwAOFaoTg
JLLALbBlybxnM01bsH1bJpqRAf0XhWnbYHqlYXlmYnhpo3o5Fwr6jVL1Rwb+Mputc5IU9HFAWgbR
b2YhSdDTgmmXqj+bZ/tdZ3rsnI2+cnu2630swmGg8Ul6+yz5GYg0cZgGniBhvrELuZOUdRV1czZ3
lv0FonNNdTV2C1ofYp8m8V0BKFZRhr2A+XWtpMMGBfYr/WXyv75n4XY4dfSslwRGNzeUZWpY08oV
abHk0o5B55An8nWApqcj8hSSeqkLiJMWl4ttYzVazEEx4Ayn2LUOsjy+AhRwjCR2EgbBzuFSU5af
wo+xSxCXzQOmfgEveykZsJ4UL11mL02wexJCokpC+dEnbIN5hYokSjE20fFAGUvtyhj2uC3Y8gK8
DpO9sQZEXpwoTS7DppxikC8jHsAZSRzFY2QR/xx+dd36ir6UCKSpAIW64ahDzs4qiu2SwJo/UkM7
JK4gdzhUoCZAFRNy4GZWSi+hQRktd3IDXtrqiNCErT27XxEAWm5UBzHi+cg3t5oqZEruPdySCFLZ
iKMaDoOp8pSEzjkBFYW6VkSsFBYWyFYqBCh/Lxyjy44n/SJFn/kRBRDpgqHFwBAzx1W4uvkxNdSX
lftFpWECM15QbJr4U/oehRymYAFfCjtTs1C8kwYFNvX/ot4RH/m2HednuSm3uBcv4zqG5vaREOC1
W3eW+h2OzBIpywCdm3YtazfjThCbONG9HNpXKRcfiSF9VK/8ocqD//2oTWnftxDb0OnmdLVJPYl9
dIty+TaY2S3Gu8LlX2oHl/o1lzvuhEe4ENT/xOzx/4nZlifeV4Vva4q/P3XeKzD5Z/ZOuarWTFdN
FA5gAkGLtmULhhH2Gt/R9+E1yTJK7MTwnJ0KWTq1PH0sTbJoeXRC9KhbhCDQgnHxWU9bGE4OS3g6
clN3LcAi67y1aRik9icC/l3lp7YZT0Opn5Y0CbsF0mZS32CDEZEELoJVMN3ORaSgQx75Fl2GZjrL
jcE3NA3/YuVaGJB+ryJD/18vQhWxWOpMHA857o9txmRPfNBicu1nOzfAvgktASG6HtmeL92BGii3
IFJYzMcZiajFCUEDg5fhwtAwrGg/ym18vW01+niXau0+qd2NmO/CUbcOlB20fJ8y6pOgfNtl0PHE
IJbXJhGtdnIsDbmDcbQYDpFo7IekRkkxKkRO+AIdz5cy3PNWfYz7woQUtRpPo+leUXYsku4W3zt6
Q9KciGgyf/S/zEM3UpHp5+ch2U/NyZ5uCPD7HCTVKJ6GBkAVgbZi0lzZKvmybIdF5KstY3+rTo1O
AAYa3awQqGmHEL8Q8GSY/cCFyoR2LEm140L31YEVV1cTDqNqYu6CCdWpLG4mipNifWwy75bOChqi
8sX2NWBOK+zu56wiyPZ6II3bSWcBHNM2whaz4JpbGsXL2KRXaSgvY5Ze2xSuXcoRvj2HWnnkRdhI
GdTjz4IvsbwSliJi38iPZEFNI4tp3i2GtgU/ZgPGHkS4zuEFkYnqYex9HSXHhmZbKJ6aZo+fw8Sg
SQt6G91oND41HNTktqiII2Cb4DdiT/tfwLbJWMzRy5OijZGww3y5NCieNILSPrdBJwFSNvyIfmGW
3rflXxZ6jkV0Tz0KTCLMTCyN4fyFI+PiyLiovX08Pf/Abc4/+3BK1CUY3k43VT6iCl7Bu+MgPPVo
qDCmx+GarOlxZm9Obncw2KEojiXDgiX8piNqpRG1T25LsVjI2/CHw1/Ok+RIo4nXasTCWldwN5Im
IG6sSAyUaPFrDzWdjOJFQ8Za5IU5cL2VtGqOJj5qSJPv2oRmOVS88SJMLpsQe9YjriDj1sodBohh
Hrl/HLstPUra4jnKDxkwinZ8t61ozStLhYAre3XDO3XN++hCQEiLuqvZVZcJQcqQ2EvgODJJeAw4
H3Fig0KDjcUkwCaTKjSFZAYaEBWRGtndmewIi2GBLf6H8hgYon6WkNmRTPN3De5Jr6nqq1zcTe6k
8IOi61QWbZGmogy/9zZUpMOxqbfKvi9iGpD4hwTvRk8exlfjl0aDtrlIl77EWWKehNwMJxfOVQaz
fcrcgeTg23et49Rv7BVr1jIrgVgMJ62wq9GuDZbPid1+r1RGLKTmBmiGJB7QRxlx0cl7RxR4kSiY
XVBzqqLxW4zAM1qBBnjGBDojMPzjI68gyQtx+BYnjNTYWVGGHSc7QQTkbxcH1t+bxpIU2ivRVFRX
5qynwLmak5CUrj2I+feSiImBdITk9JWOWKI7nU5fAeXlY/qZI6Sw2Zt9bPvU6QiQu4i9tJ3bbO3Z
ePT7zdzA0cfHHHxALSvHaLUNcYGPUwWCnh/mlluHbN0qMNc16aEkkNhNzOPkik/ZgZmSA1yNMnMn
+UO63NpKuSWtdhtq6bY6+ynOLmp8KBbrtje/1L4+Ffc9G4QgkacA3ZjlSSBLi8/1BSpzpJ4kOOBL
2YRtqgZRoJ4EzE0b5OOi0/bkLdwKb175BniBEyoQgWBfJzu7qkikxPRaLTCAmQq67qnm0qlYCRDs
tXU+x8OI87Y99VcAXunIbYy8jFYfkhnekJzuKV3qdmufeAOkt3lB6yKQj85Mi+twtEgPCfq8Awg1
g+LaycN4wHKPkGCxH8q9BMbbxCUllmZP4pKC5UlhBq/YKPPJphqjNhl5JXPIYnqtWkFOB+VQY6D/
18DFj2hvnNmY1tJl6frbyNk+yPnTyuuXiiPDanJX/K230mPQjMe6avyavSwb7c5MHsJW31VzuMVx
ey3sGSt18oYMGR+G2jopoznqr5fZFvvrz7bDSMAKLtcip44lpx6Au40Z9mjZqTfQiR3mjAPOAyV5
lFxPlgjGrcgoYu0JfdR4+YRB/0B/+MChNRFGpHDto8HjY2W0TiTNXrUcmdT8rFziWDgpf41nR+RN
g4GyNoeEuAbvAPS+5Tp3NCVvtkktwod0TZPy2kbzebuaIisVg2GC5cgifktwM9p3VLVR9jgt9MxG
tpZv5Tcp4IdaXTF+wEKd9IkOdbpwG9LkODJSoOKN+aEx0639yI69waP7DtlnNp8dTK/eV3bvyMhc
0pwwEFybALIyscMTSqXexyDCuaYECQvvuux308aFRddIZZQ72Z8wP2X/iFCSamQttR67RHjOKHRs
Q6mvvQoRWP4uvhJ7flGxgrsFkEGhsAV0zR5/mrF4lCS/N123SJWuDX0GfGAiUQoYG9QiGc1ESYn+
Flmj7KsOBHwVwGYqrzOWQFMT4K4zTBB+eyiMlcN/X98rP2bKf9Hee+MuMHxsm4iN0gyNExfBAVtr
QLmEkfqJJRMxldf2nqjbdSj0cyXGIaUG3En/tZnpO/kuzcGO7VZZDlsrOpOBvJp6fSs/iCIeytl4
lsX6waq8F26D0d2NZgHYRmQoHu+6L9YqTmfJW/dYJcGyFNYhpyoQaMSxpAMo59NjoHuX6to3vmka
Z+VylLk4TBDlyL7a0RKzEN1J23RSgOGudeuzfwUuaidJhuzkKOLmLkV6QGet2JGlVu458q37UhUR
WosSMDRtAkJG9MlarCHgmhJdrQ5lmj+w+03W/BIi6TlZMPp3fwVCFhNwagWOncpcMUFk5TNW5E9S
LISBdtU/qco+ikR/9Z+aAhEHtWHCBlqtKHn4yWZK89R7++4owRM8VfZkLa4A0UXfpL1mVPveZ9eX
Bn+JxgAGV0yCjVfNoLI+7t2anx7Gbuq8h0XfZ8x9OlUsLMBanvMs3XE35zHniwWAh7ZcNvv1vEJC
zR/WIzutwrqnUxN9hUps0tupyfMLinmVHTnmOul2zpBzNclxK2X3QV8ehi4+R0F6cw/fbL1WRtZc
z3VTPVCNYDOg65EqOOQrvaNEK0VDOSgFCeGMTg8gsmZuHULhIorGhyLBAkDk4WRm/JGCpYpA+2Sn
fitPEh306fpope6hNBxTjCt1DCKdGFArUg36O6/YYlZqwG3BmyRMb8iL44GrhcwgtY218z+izmvJ
bWxbtj/UiIA3ryRIGAK05aQXhKSS4L3H15+Bc0/EfaiHvaNboS4SC2vmzBwJJMeGlGjjYz7p4dRl
vB9pxsyiy2A6E+3vYfpLMcQ36CbENWi54xQuX7ifob+IF3Yon9NmfK4XS5aDCu1l5b4EzNrXGUhj
IiNJwz5arDCE6aMjoGRakm9VlL+bjvFYgch1QORGG5b+XAZqh/9Ok4JuUagE0dPkh5EuhGFuFtRm
wj1xemh4TDYeE2PbtfGLAWSgSXcoMsZMhRLIytGw0vSeOTA+QO8zrMVDvnasIn5PwSGfBNBgBfXs
euY2yGWEgNoWJCuy7uzJFnaeyTwaOKHLpHfV8jiyTgME14qMS2PpbRsOygzLC1aS/k1IhefUNQ9D
b29HiFoxDWdHMQcq90a9WPudDbLfrJpPctoanE1VzrlIWK+iUQGLYf/S2gqXru5SvBVIaXYTjJ6a
vJ1yRuGJ0XpV/z0snZ0kqHYU+dYapaEKpu80RVtVHKIiysLLIsCC5hU0gEk0gNWIWZg1L4WItCqj
SNkxE4RU/pYa9RG3+qPbjS+bzUtFzNt3uZ1AKFt3ScPsHMshRYfsr9F+zwPjKmPkmfdZzV64zsPs
CD2HNKa1FJ7YMe8xmU79a1rq56quhEdxJUK5GzYGYzOOXvC230o1DUflV8nOOLZX9vqWOgU9Vy4I
SJ1Z+BUduxqnmWzd46y7VaqEeki/aYu+/tEt2J0PLPNXMZi3yWff304s8qkGtLhx6pgiBq45+Wmj
GlPZW67V/vwlPypUVb2CstV97jnTg7CjSKw4ZLQ9cgYfF17BO7uy/D925TAjfSnOPJdONEjnEs8A
h4UCETEWVF+YLqOyXde0uNv5CghEgrHiVSNiED7UjSl+ALaTSjeslpymEEDngkWOZeFXgXK+ZpfK
UVbpvVikd+uH/ttMuues969VAwATB8w5nUoGBsKD9tlwHEZa+9m220eKm4ft9IZR3iLzzw70n6y2
TxUdyJjDXPxT75itfLsBWro1f61m9QcEiFRHzaxWuoOTU0/mRRJqf8cF5YR3DE82DgYzFy1ZTgLq
ZGFt+1105k36IZDr5Ye1RYeDOKORtKDpLVLoBvo5cV4uws+U1ivswWcDkwEo2Vv8i7W1lj5GMidy
i/1Ef1qLBpu4ObJosCWaRNI2OwyoUYw/Stip0YEtJFcs6XUBUbncJhlnX4VQnQOsymkbOWSBChqd
XkAcPDXDSCNJQSOUoUASu0r/iBh8O7kK099Neimb1u+V0jP72O+YHJv0lKDp66HgRtMKvp428AYd
t+fmoh+4ww284juh4uEQ8EzazR4aEFkX6r8NZEOpy04d1BaZd5bSOJcGnLVc9BdIfOUExQhsCfau
UhBYRM0OpNFT8jZyfA0tHoAB+x8/bDn9UeiPoDdA9wylebcG9TFn6UMnbniNDpn5NWYxdSPJm3I8
JabgNFzMKVV32rh1uD8b3WvR9gLH9JRl+i3uY1zqQrCqdJPDQE7IaE6b9JRdUaxQuUwGfL7tq0F8
g13hOHED748mX4JGZuZFqPm7LtpLGtpXn9LCm+sP3hSmNXDToJOqm08xDChCd8EHhOjV3tFAtYG2
S2xFpdhrZySVl+UmXBo+q57PyuyC3ohA/853blFPffxVA9uPh3tG4nC3m/Bv7a+WferVF/rYu0vG
bKGgFOhEqOtac0eseQkkEA7Fd/beVDVQiUxB0M5z7pPDeshtUxv8oqZ/IQOhUeuXqVjPC80gUxXI
Y0W9BSBe/Cnb4I/JD5zMp8VKfXI2Xub8gxqCudfgOqb8yOXem4k+NaDW1JUdxg5Q2LFQKUqwkZ6F
i45HV2KGXwwdEwh0f/DXcDaBWMNFFS/aCDXB1n+Kewlrl+4i+wUbx2DciDXcm0x5QK4lAwhDarJj
YwrtRlXD7K2C1xa/JntNJ5vJ0DKmW6bq93EsnipB0cEVaTGEmiNlbj607sxxdS2GhbwiF4r6ILCO
HYjhFbslWaQoSzIv0hmOA8nRqg6EbxhP7QHrrZKS9IUPH1nDYzYeVRydi1g7YVbpxOk8cl3iexVz
hVXYCo6rneOG7XTA2kyvUQ+kujt8abbZLLQFH3QYUOkwOJZCX8PPhL8z/uWlBNHlWCYv4e6rNnR3
/ygykztM7Ys+ltvcOnZyoAzLuYRBoA/pccpsTBS8mj8KDMebVtFicezJaYnFLRPWaxLm5QbNpDqI
iIY78MT6263hsmIDWI49MPfVMg5rUE9UfUHTlvXRnYoF1PPTlNHuib62Z6NrfGGtL1pMykdIw+k9
GYGtUEdQR3PYllDY5eHaOPg2WTjneiDMFmawiQS8Goyf+URKPXZxAzk6HTMWwca1ArSEQ6+PO5cS
IRqvWZ/1bk4EV0JCYlz7P2yxQcx2RGksvgze6NiITiWFcwX4TGrF0KbNnkqj2hPn0ufFw3foME1m
kBowfvp7afUPTo+nBq10ZKTYP4m2kNzmKx9XV+bXDT//j5y5qUrboSpcgNwHclWE/FaoruMwRGKm
/jiZM+oZQetV+om7FlMSRkAiktapoClLycErHpKeEgowJ+LMf8rSn7eQeiA8EWrI+8JRKDpIp72h
p+e7Uz5lQXgu5vjisWgpq8OkT49fJP5Wl8kWTRWXqOzGJAw7ou0G8p157X//r2NvYw6riZR1uFLL
331Shu0FExCmR0jRMU22FdNP0YXjzM59AXyNW4W2QBkUyczAm3j8gz1ux0F2VgAzMndv62XRyV2S
nC1Il+fjTaI/qgtQ3q/Kyu78WnkTO6QsRWqBEHXvP/p9LOIxgkkv1tZxAVUfmyVZWtPrDEyfMIGx
euRg0JCbsYgqXcyDCEwaHggmomUOEfGIZvT8ncdwotwRA9FpY3ZVyeyOp5z/lQkHk09+uCYlEfIf
crVg5fS6ms2hBYkqObDM4x51TsQ9m3ZsTz0T3uzHETonPaUlQcxhaA91xJJ4cL5wO4v+LFXuVi6u
pWADVi23rBwqAxtEVxhPL3U9wENh5TVCP+NuK9JAsDgbPyZkkBGo/oJphZPYIbUkbNZu8hoPKo8V
C29ylhtCQmB80+TATFcSymhs41tOzjTrHazkjwxaoHUxA2CmlU8f+sksIi/uDTdfRC9pRxeXC3Jg
qeEEwIn/YD/kx6l2yegv6s9mOFiHgYnJLOdz1CrnlXMH2tlBZLipV1R2aXXkhFNweA5s675mOpLB
a/OrUoVj/dESCyiiwFKEsMiCid9zjXs6GstAHhTmgCwUYGpL4hIWlRRmwJlxf8dYS0V3/MjIZCiE
lNlPphUBJ/Cz9F3b/QcHbrL50rz4fNf8lv7luT9XJBF3DKx9IcwgxbaoITeKAPXU00qjk8LOXwGs
krZ/SCUd5/WEf3Ou6Hi98tIS1NqHjnosE+sA7D2h2vUCClBm4OTdMHxv/Y+K5nZjoIqPwUgrbAkz
pc7YqMo0cu8lkZs3lsU1kinjEGhgVqUbvrF72R6xKrCQHOHLTH4uTH76rH9pWkXSuvFqsOTVNB9M
mJ580sRdjNs4Gh/bKH1qUv1VDevXiP9AzJ7GYDwmUT3pGCTq+ICcdpePZpbdplgLRUjpJQUH58VO
nyNr2UYUbtXc3xaqswwzUKQ7SUY/onaa0Op3Acy/ubcKgW5TxqMz25MW5C0UgR4lUNrIlpc4Aw5r
Yh3jqOeby2KUuIiiB2ao3TKqm6fOja1rf8qAdZghfnhZYiFW3pdCtFVSOemo30ySWq5tofbLMkiW
hHY/MA7ybdaUM8EuQTnStjoQ6IV5y5KUpdCAYa2B+J8MQS7BQNuYPClji8TntnGMnArmf1VoLrTH
XKQYN6Pee1TWZMJy6dv5wqbnEl2rowIYhjv/o8fkW8UgFws+LOJc8f5zjlkJVresiK5mTp3asRiI
z2FpWKAXmrwVBGW5iMvmm1T7wcsbEDdFnAzdj0gd3QblFtCLk0Yqw+DsLSlFt+wxFtvgO6sIt0z+
RXa3ZbqGOGHa0yGBRTBqtDyQ8dDtAehMgmq/svEgqtfQoU3p966z2A3zlh4QaCRqrr6p3iJ8qZ5y
tY5jepWe9+bSEeU5yN81Ir2MlX1pIPlJ21l+URDNnD+Co8v+TQw0Nj1aePtxShX4rE6UmvCmURw4
ztx7U2tzcm/8mmAwyeb0tKpLP+H1oaMUHN3YunuJC5YySkc4jCx1dURMzcOj0Q+tVIOrlO6Vat1i
7WOeZG8cq2vfV6EokXg1YTCzklPoaWJnZXah0aY3XgeZq0etl8O0Opm6iCON7qUVa/9XB06MEHhP
0bT2s7UPCvlBvFelkvqVyjjOrYWiSNEiLQ3hhbdJjL0WmUD5WTJR6JQiyGkgUqwlZIiP6TmZ3tOF
pSJXlXlPbrDb50c/CD/FbKfdQ37YFIzrll8vFxlXhDxbB614RdjqStVdcLp2nILjSF6l81OCKnEn
eIXA7F1RkNiT3cBp0cTk+PBFWBlfy+aejM11GJPwHdgZirpyyqvl3Oi8fFAC6JjCwSS7OSQ5qyYb
prLvwujq9ypdy3S15wPVRgY2MlzzKo3JDQWPpsKkqibOv4Lq5ElInQpktgFUQ1nWE2O5ADiQPFQB
E4kdyd341rxqMc4IvHb7O1L/V+0I2yUYowFqXNIV7lwWnqa1Lknl6QLqDglw4Jd5nEbrWNbZqVJm
jGrmyaTF3aSIrWMl0PysyN3LLmBXNXLNLWhHEk+X1BgoXYlA4g3v8wjso8tpNqiJxI0wBvl+cQXl
GxbLDhffDTYVtAfsEsJ6y8bmJi7qFTjycNB+ADV7Knn8pqmfy9Tx99VeRWio5lFB6eXtfumr+JLk
q9+DHDCE2QMAjE1Gt1q3vOwcpRoPcgckludmf6J03bbR8Xmf76+yzEKYq3jyQNLCnBqHfenjpCIU
6UZyh0xwNX1hBZ8eBVgt7XZWtMYFckR9h2FVNImyaEDLmJo0GIFVdyWO+eyY4GVdp8m7EDhnchHp
t00og2BCZ718x9UcpzcBBWbCeEpYIC6JzmIoXMU5FDMhuAzgOTWvtFL3u0S3Gs0bBKwsGd7g/OPf
s+7Y4zQwdtzYsy/hDCdqwFRl4NsFQoO0naJ8FtiFx8if4UXqQ3eWqUbHKYQ1WGk9A+mdZQ26l3US
2dKJ2NA7ngQ8vTr1IJAcWMDTco3jReI+TJ2mKK3nBj0Dx3Y5tW78zLbsWc08/TpYgORq1+tv5TuP
IS23BVi05ZzNdAlK+p2Pa9BcpRu8hGkB89iRHs999YG9Kxh7EEesZCVIWWT5PiNuS4L02ft22dEe
PNGoogkBX82TqJP4Y5QnbW1n/UnFnSxz02hpUYYUiDN51YenWFYvvPhP7Y+11LeMOHGVvM0W1ydh
es3sTQq/RYGQvr/r39FR+OZi8Z0OqpdUnRelb60F6xYKt9JwvTNl6hyzo0rqbSDgGWHwI5k+tHDw
8/lU6fVppoUmM2UbsK+4uEcqVHgJ19WMpZtsHtV6Cs0GohBoynTtEu2WV9Gdbs9nL2H0IVzbWeNL
R95hhbUbTNPaAz9nl0CLcmjSdCgw+Ar5XaE5YyX6vxT9g3X2w5jjp0Fkvzqmr6GNvxRZ/hRsXS7g
ZOVcZnhaAEquPkUf1Pse1glv25hQ8m54miB7RbZ4y0xyj80ItiMSoUbDzABmKTG7+4rDpFO0oB4y
X6sfXakcCdZpfAAjPSwtm10CWP5cfWOgUbEuZtEQIsYDHzGu3O+OXylTrGlM7sCxyQ3dbUj3ibHh
6hyagqi5Mhe/riLuoOjPRVlhpIFuN51B0NxYA3DhKjPtb41rDCKpxdhpusRWjatwYUsgCcOxsUCO
DE2oiNhzCmw4i590dyJ9Z9K6XkHfkjZYzjaUTs9KkUKNVmegeySWcS5mIDATIJ320KkrT1p7FWfz
Wg3Drfsr9+z2xpcwYtQeryzemF653Ynpl2XHt60h/toeYrO5pkIUEvwJjd4KJBhVAzCapvaMjIGH
nYKqefHvGvcOydmT0XNVPwx76XiMML+FRp7ZGkt/jAC0ifCblV5bkt1BljyFVH4tRouR1yk886fU
hMNXgvqnk+gsRlKozAUGhT6lvP8uomDu9dBYr7pY+vla3mQNpxuG0bpq7l1gt4r2VVHPWQw/Egrt
ZgZMOWyqwePsW25i0boiiQTQiaSmNrbYF+2tT24fQrDoPSAhHFvzke6s1BAOKavLbnwojXicH5fE
eq540NeHTteKuljulsLajQcX8G8RLNyfuwVkeAIke66B2mKaUeABAkpKAYe8LQC68Tc4PSiAPK+O
lIPwd7QlPm0Na4IhE0UYUDoVW6MdM8Z1UGBqUsH5Z24p4Pc5LqRAVu5OGzQXl4WvdRJQKaNfGvx9
uihOJZihRPprJBxnO4GSIpuZ1vZjpxBFpOUQr3XOlkeq5NMAFw0UHvHbuqV6gWrv+Fh179Q5wglN
2A7g8TGglYKyWPWfdG/YrMUhSDwVdswmR/9KtIHCw+P+g8iAQzcWl2BrNigkG8wRjLHVsx4jDysv
tzbrpaTlC8q+LhGoy94yGrpnp+YWNfR4SPP6YipkYHkUq/p9xRHWqfeqzF1gmUQ41DMHLwTdS9IB
QohO8aJ7ychSuEN04VKg0IMB0q60JVzAVSx6c/4AFwoDCJelY/A1NYz7lmPKX/ETGie92BB7eQWy
SZ73ry7P4iEbSEtPj0qEk4D6nUVP6nkwjJLTi0BruAj2eWNh9W8u5efUG/6gCLyoMi+Cp6gmn8oE
SBcnBHAORPCFp4CKDSqMunSHAEfUfSoBaMsR92kJPa84ywlPa0ubFILXpLHPPDZfEfk8k9dTxecD
rYclHGdUyHXf7clBQ+hTqaKcDYNpIb+Xr1epQ6fDjdth197og8OQm/gW8Lq4/lJFAvGlzCkG4gZV
vowVf8WdVDARxb6Yv1XOeEt73U8G4ZI1CUOSEOasLaP3KU6uoAoPplh9yabw9coeKiAMwCPz8jc5
uR1urr+iW+j5UzOtZ91LLx2YfixdyYW9NUb9tmHVR1h8oY8If7NRPK6QmHZxci+D1p8zuP4Fea6D
7mytwolOiJNByY9ooU8T6DWoc/ELvTqq6+JhxEFvslsAizUrj4ZFZHsyQ8hPLmdxp+QsU0zAXltI
Pik2kG75c6kLAP6F2kWqujhRdznX5sUApFGo8S3R1zu/aPNVBe1JHGLPUkGl1DvAZLULZG8oHl9S
Uh7hEwwCHrSJ2zpM+7IOupXu9tE86bSO6NgBKywYMT5xi019BHfFlAs3JnaJDb+N7zR2nrade8Nl
9IiQs7t4IRnkjiwZvNxNR5oofJqpF9j8ggN0rLjJn/bYpm3gUa+A2GmwtHetKCK6VNO0B6Ef9u+l
wapLdcxW3aqAOOb8/75vK24zPUyho7CGw32SPowbnVHTq2kxC89gmTU7ZtW5W//hE/5vlHvmGtSw
1N2j3MbNerVQabOxPWTyAa25JJV0zrxtbj0sRi1XjQFaynneWylBN49d8RHRmTC+pJQ+wzHkwnqP
5QhCsnSntiJQStxyXCJA8HbzdAQ/BeuZWjXMVXkPicJ0wAAgBwf1xnJmvicb4WZ14TlxSaXdAJEf
mHLfCohFG/E5mZcsskmBNEDZH80YH1o/e21FnSkZvVk7DxQWiZQV5ZQVadHo0LdlT0b1Jmj6a4re
VUkJJkl4LCwcJ5aymRO25OrFyKm+63I5jcZZKOFWUqlF3M0dzurPhZm7L4FMk4gwZ8uD7upL8t/O
4AhdFACvR4OQYp6IQSeagZHF4XauDfO17t+vrrdJzjtSwww1YTox3XkGNaYjc/DqShTlZj4M1r7l
r+0rbovrkhjnXdOk448IloLMBx5lGT74L/w0/pS/apVUDD9Co+E9XUlXxifQ4fQ9NPQ9tGtCvgaY
RN5+pEDRW3zJ3IMOvZGGVlKHyc/kUdL2R9sTGfOylXjV68GW6kE7LwHN0EGOmXIB8zeR/exdIdBx
KlRgURdRvKEDWQkBXChuTBQsoGpUQIARI5QNmHkJAI0I6c0k/GsIOImFFNKEwen6nTTNrdh4Op29
pjbGG+PmYOwSdpE1eoe2yFdKYMOLEBS85EAdv9Gz8pLFAr/2HuR32MGS1l9vdE+E0bw3gf//Amnm
X9H5av5IvDrFCmnoEIGE7NIjCdpzDPGCi/QZk61TMNjH7RES6hoi+YEimrAyojXDq9XyS5RHnsr1
QBZ9zcAuIERIPPF5Yr+ddz5v6nZxLmZIINLrDTaeeX4R+PxJCI/WTWof3P6luOc4l16L3D8FWbjL
JqznAfkTpzcb9XNPIhSJlQ0jkbaKEM7g73tdFX0IEB6iHulRSQGlCcPNMB0S3ekIoDUxzxFLiRYR
taNGWMLuym1A5b48ZmGSSSEuOqAZPjtX37rJ/rgZrF8aHdsfP5XMu398mt2fgWWtmm0EvHo/6wu/
G7iyuazBgyFGHEOskfKgMkuIOOl5Svc6KORBJlYdCy7fhkHjwyad020XHPd+R9SfjgwioUSSY+Yl
2ZGN4yipmH3UJ//vICzXjg6YdMx5jFdfneuTCIqM8fzajfWtwtlmEtM/66eBEz8jEtCiIpsFnlhg
HNQT0hS9Xxp1VqMNTlGdFyG5UiAhiQcwsrS1fuGlPXiyJiL2qhzyXmq2wWRN+I8h0HMXqbmLZGkT
LLyEMF4dmCfoR0/bexPNN4QKFT4oV22nkWil3ppzingb8c4n4DBMZ962AlA9nuJMD/MI5iB0Zgnn
mpU/rXbGP7cj+d+6Wmfpr4w3GarSrRt11gS51zd2jILBK+ScomB0KBiwPHlpLIBNCnQMHR1jQcIw
ptOWyG9Vn78R4H/FUvucpLMKoTT+28txsHtiLcSMTVPuBFJnHvpMb+1s6q6xGlKSAiKFiuO/il67
KysDeXXjf6NsHubCZrmUkvs0eMPSsTQvg52Y4JcRw6HH7M04OS6giJ4WYB+6xd6myrwZ2YkHqJFz
J8vwqay3SLBCaatIWyPwx6zscGh0tWOt4OPER8PmeDISTzHeW8p8N3biAh5JUBuaovucpTFvB7Dp
hwTOtzyTQlHODXMJW3MnlQ4GHHZqnI4KGVx+oYpaeFm7wN9ibkszv+D4KfX3yqo+GFDgnClZ/Ebc
thrRR1IDhyxUm4xYB6YAOEByS455WluI3wB87IxlYgGkK/uxq0kJBcmAA8ZpOqkNjboISi0/hsDO
gQ8jvmUZrOL5w0RlwzpyU3dqb6U4E2eMzpVVlzrHFPnUxtjpJk+HvwoZCj/VPWocod6dRsg1/Vz5
MmXeimV6GZNnf7FgDfbDcBXeILKZM0VF7ScOym7h137Owob2+FbT7nufU3cXUxZLE7SOTy1XL/9F
zHNiBBKcbhl7WFQvfox/aRu7DNgn+vYAJw51ZQp1gZRkhLF4qe9xNz/oMlq7W7GCeSjn+6DdEGhS
qC1/yZV86BMOC5NGFuOZ9sqzjsbnXOoPjVCAuXDGvylMeUv6oaCbCa14xmZJdwSazFLSkGjzEOui
0/Q9Db9/pdQzY83Z2FxlaEerlewkaQmH8tbQVsga5D9WiNNWNbjwioVqxkrH8GhdcqKndU33KA9T
Fz1SdKX+1GiLPRO5nrrF6fAG6ywyN04G4mfi5SVK3KZsQzKdpqlcdeaaULMyeq2wpg7/TXWS6zz1
Ei9IPMrg4tiBpESc4W0eLPnT7HYGWSIJdxBn5j+WWhkMS27oTPtD/6Sc9b/WijWtiBUOlO5zSDJ3
gJ/ZAesroYbK9XjQ7zlEUSVlu6401zhE4SpDlVsWbturcEQ+1PB3ZYc8tJ6gRZeh8k3ttdTto8oN
bLDGae3LV+q/mVzcCdG2Ka8nxHSBtJFb/lawpMQza55PPQbsiz1m5pAVcZSyUeYib9kfgEf4801N
PfbJ4uPrVnrxzhn3BO8GeTGGnbga9FP3bIb4pag1oQduz5hEiq+py/0y2rwc5deNGcMOZp+9Iy1Y
k/E0gLQIqRurmhN9x+9tfSzpe67fAbQkFKwuS+UTs9SPUl5+LrL5ISTtR6tX7+Vx0hoIMQA/8hvV
V5mCG8CQ6Ewybr3SY1xC0zNMv6ZUJvXQFvyU5G3PHylBLxy36dNNfvaIodABnWli31e0VIma93XS
H8KKZpyaLEH685LyXcowkQ9VnbCnYxFoIlYOkOkxQuaguurlS2ix47lqc8BoyeiW7oxQOSEbdJLw
oukBOGqAWzI3jZTMBf/omNCDrdKug8noM+ULPxDaMmff3LXT33CEVTgEU+mNhT8EXFcjmCQC1wAi
gYa2vDLFejMz4x2N1dQmsjM8+TP7vyieWR7H526I/AGqSZxFAbbbLKiw6SV16TaY4VcaDI7S+9iD
KlEIf9hitHoqabCOzLzpgwfNTdjOk3HiGtkluPiS1LPYIsJmgPJJqOpgpN5h4brQ/plb+7+poYJC
6WvL00XxoJirF/M+1Z/ZgkxeGbhFj4ZGSywpqp9kEVcst714hVwXmCl34+i8w2EODf/VERf+lebd
6pGDE7HkNVS1lGN2uqZ4/w3c6Kaz5IKja5YTFWGMzQlPkAV8p96IRt/wVSHFWX7BBnhCrBqfipmE
ND7T2dDQ0D3++m8Uc1OVlZkggJUfDf2hls8ivZGT21HoJmS2e9Hz2gB9zNXz1KWkD1S7UW7ifeEh
0wQ3az87LKYcLDXlW33NjRhNdGD2JhkBWiNqOJOjZ0ou5zoqycUUL5saNkDetmKDzhm7FJU1Ve6D
J4NuFMmfVK9Q/zq5hKEBnKteo3jD8kebvsXoKXTDVQIFm+L8boiygiTiBrIhV8/xeCx+x115RtQ7
gYGN5ZcxfvAPJOlNkZRD3P4co++ZIc9EwAbXdDT6fzU5x/qkZDC7v4slwA3VLcEsTkHCXzBL+cQB
iSFgyLph9yTfPCp9cNkR7T5D4GJbbh8mUQmtGkovpKtEOzu8bsQVrQ0OCdCJ5Db/yD5NesRY3lW4
0MkoQuDOdhWaa72Yx5SZ1aRgZi+vFXe9NzHVQgisxxmEt6GXpyGVTiIDpELxM3KBehrE/CzTqCvP
1LHXKQuZzrFE/FsERhfgb5INOfUw0iafsJE318kp4fnQqjc15VWFIbLpVHJhSUzx72zFbexqT5Pe
cweqLpO2E/MB6n1zXKRfNIKdF4IsYM+1q0hAUuKc0mkUoLNbdLumdk0VSxCO6r5pHScOy/XrYJ00
js9Oa84SWUzrpEPMm0CcFXTCYG6xpaf5JnPtH83lcDffIv6z6Yt2dFv2InxB2NoBk5KEm06f95xS
F1CXUc7kKVHBQcUDMR8DMXgkxZWQNdfSt82CBAcIMfZNcl8jfkU1wQIk1ccV2PIILXCuAlav1N6I
DnD0sX6fG9MRCaryr40l/VfcyMr0InFEZmDXMNs1JeXbBd9Nl+XLMeZgY8ISxr/N+G/FDDnQhVSY
Z4n8GnaHCT60yFgOu4vOKhEgEE72/UgvmWCH5CA9sUkeWspxSISe1DY6xuYHFn0gJeSJkdeqTeOv
b4Pu2zclZCAatAE9FlgUuYQ3O2xSHQ0Kynxf24GtCKjBjSgmZqrmLabfTGWksSQi9m8Kwdoh4VKV
HjbfiuZHHsWsk8FWcYL2dOcYEk8DKtBzA4RjJs9t0vngw1X5t/xbmiHgsBDHo6w9F7U+bCR5R3cQ
qVvabviNXKUa3PTOZ57XEwSHQ0wJYYxbhJG3qv0SI2KKCXFlrjDEr7TVgj6KeELcgaKS59wcBuzg
/UHKJACG79VFRXiNRX5/f6occYMSm0gxYXVA66kYnQHsWxy+kYzZyZEWIcC8UEhVYA2HnpzFRG3g
rdo1rJcRW2/VK66x4G+qz9fJxxRyXGTrKImHeFF9HuWagtZ4oWPyQIj9Qhmerp0a0bqqnHuja5Yq
d+0NCB0tKrXsJMXIMqvw0lr32hYxzBZj5dpk9GDFna2MOAly+W6Cb6cz46GSB6G17b649NQleZAD
uVbT/DBEsIXpP4MrbscWtWVygkjAJpTUMrFWNvCxRMds4ndrDx17ccVVw0ezkE4QHAmTrGn/je6C
0FDiprpqDerqWLyJi8noeUS6qXjrwyee7fLaAzFcheKi/pPOMDVvtE78WibeOVhyLFWlgmMhbfPc
9CzU4RbOSoUc218qbfFhzHhyPbuNEbnwJrzar2wJCZbfv5Ijq9/WUCuojEejXv9hs6CFXvGbjH7B
Vr+kYh+kJ+33W4poaRqwtBT1OlB8SqTylkU/qma5yqn+7m35sSwu9eIpXf46j2nzFokAsaTiI/25
g2we2ycAt1povhZwJzroJ+6QSU56E6TyorafpIg/IN+dC1Kta2Peo7h5ru32GjVb+ywaVxIj8Mt5
ULxkun3o0wmy1/q3LeqQoaFZ1KDr8PESJldWb9FuCdCRRByuGdARjPekykLqUiBpgxAklGJzMehN
0d34U8X8ojKoFTGsnPf95l9p5ROX4HNDV8T7cZE+JSDFG5DiDAzJRsVWxg/AnYNArdeiWpjnJc5j
ZlssUbnDwum6Wc31ufAHCNq9Y1/CKowma100b/JmsqQFiWqapLUR/Y4brFqk1BWQ46D/pFTSr2mw
71b0i9jlkEk7oIhtmDcE3SEs2cV4tKTOFZkGMmZ1LYIi89q+etO8q3E4TkrQ5Nsjq5VH/Ys3xKXu
e3wrfDqS4Ju+XmAY4FeyCLez1MFvnbMgdRGZJo7R8QLZsEwTXOaRy3IqXsnA4aWtRv2iiWqg/Q9H
57XbOLYF0S8iwBxemSRR2ZLjC+H22Mw58+vv4gW6x8B0t4NE8pyzq2pVirev/Gg4FeTgVAa3xUhQ
q8aLpXSPlGBb9br+W+HXTTAr1Ko6qjF7rF94F0ATf8N42cGmV92J0LaWPsWWFg+LgSlm4xSGX8TW
Zq5A5vJqs8Di+1pRAMNL8lUSgMcKPmT7ZCogLm20TkraaTgrBoStiWQQDWcqdOy0okegvxbOauBT
G44zfb5sRzTslLCfYjoG4hm59JiRnDYligy3bW4DjmxB5MzcwsoJb0onWbROKkzmJMeT1O4kGChl
fGFz4s8Dm80FP0ILv48oNGdp8dxLoyeJri5BdJ7Pq5rcikW9q2rDoHJ+NjisqqWgz8Xm6abM0PQj
RCn4lALE+xXufWMfTMrCqcUck2Clr0j25O+sdDsJ44TXjhXbZQcSlEDN2xDMfIhh3A0lwiLiNx7W
CIWyQMLcF7NwKXCPYXewlQhVRqL+QBkCsbMBksD1/5PYdI4lbgmyn3UH+1B99D3Es8W6rKpjpd/m
aPox45lCY1A1il6MXs3DB7cNIDMhcYZFtQsoCyzkvuxFtKSZBsCySLvorXDcKkWG1Z0ky6PA0Ac/
6tDAdVpI9TTUOywawfsF01vi55RUOiNxkg7hW7GcPK0JeiUOYvhOYH5QUlpB1QAqnp3NzjTBlIp/
16G9RnN9nbv2KmjptePWa6z5CAC9XN0eBFC/gTHikZQmPLyacYuwl/Fnp2u+l2/hfxm7ICUDYOBW
yXAwcQm0xI/jHmhb/RjQA9KeFZHalHXJ/FBbIK/FM2HvxBs2+z+ypDoiI1KzJl+plRhyKRhUHP9l
xTLZQbR3plXYjybvycl6RXU7CUl3lqXo00Af1JZl1+nRNdT/qbmMRZiIqza+UbySSeVzVcp9XWtH
usXgs8antHjoI9dn+DDL/GFI+gs2ZWL8w4SCYIq8LI0b1/1eRr8om/6GaHpdJeOyxIDkoEoYJQp5
M/KiZ06kzuDpqNWhpOszslKgG4on2zLoTtxGIramFrcYI1Qd2yg6jNIbF6px828yS8mEO7hHEWJv
MNp4JDGd4wyuAjWOKThK99sfonH7uuKg4mLVxVtKOfeXmWinYWzOMd0IHXCvdHXStygKCTRFBDer
4zi+yvA4hsZ0SgUDV+OsrZ/WBiNrLONU7dS3ziy486kvW7DyO8l8NPF/Pds/tp6HcpMdcTmO8Slb
2tO6PftCvNjIoqifpAVHu/w2O0RJwaP9hx1zV+yh0jZuB9xCxTdoGxbVKDkbnlEJqN1LTpmhcgaP
7TFDS1blj5r6lPwXP4iGf6MEHWezk/VF6X1WEWTl6mIyvpl+pp8RGlCPVjpCscG6ARK1djpkFVPP
DimiyjD1ByWYQbTpbclIdPtcJgxg1BC4sibVeStM2S5HpAht6u4x3OTrjdl/Ad1stHjxFD+EdMkj
5bzQMUZI/li3WAVlmscgM7Bva7AFrl+BgA7bYUvtZN3vBmZnBq6HMN5n8bCPJfA2/jBvfTOZM1kr
EROgKs6qv/PfkCZ1ZhnUep+bzzzCRv9D+1GsRYd0lZi7wmqS2O20n/RKAH1gHnwUFjOI4yaQEokp
Rbgv+nqPSOQRJCtSvEO2mIzO+DUSVAl349dMgw8+BvE/u5+mINFwj6mDg5PZlkA3sY00PBBG4uDx
pONrwLyI2EVypmLv5ShfvM1egchOufVVJUI8pf6gDrtMNna1kO01zdYWZ4nYMOjjPi/c3hsVqvAg
+dITynY4vKqMgi+4iFXstA69OfAM2tHVXaDcpb/gFBjWzo8Uwf8hgzKxMvz8iJiub9QbhXsckaLH
o4p+MJmQQhHuE8dy1t44QX0wQ3rGZc7kbF9dgirwQBqCacZuTkG2RhoXnPCa5w3ke/0GKs3rEqrK
ciIVNChijFrhLokAgxabNGlrkhSg/9pk1K2WhwSCDhYXVKtWxbFZuKAXpH2m4+ruk91YuJkg+DKw
H84GJo/S/s7f4Zco9Ecrr4+M5YJJR6R2my4JBsyT4+wSo2MU1/I1l+6jhdrdnAoY5KuT1TIZGgU6
BLY31LD6uy1coTBexdl6jRvjNS/mm1EdZ745ktZ0UUXxvY+tW5uhTCJS1+91Wb+t7XyXVo/Z9iOC
/T7eaGi9DBJ2X6mHYOYK3IHq7PWT4TVL7tfMVztR90N4cKnY7IaQ8OreaIEGqr0NUYbNPD7ekZz+
PXvQbn2KjAYKWscNu6Ite8zevIJlfupbQqB2b1LISbV3s0T2RkhZIaTEFbHIzHWKWUSPjxhxkhcC
iw/tzu6Wt1IBN6JM+1xUCCFEh4KoHj3Lc3SUx4uqLQdn/o2G5mYwsJFB6nsjIsaKFyIkU8yGUpIJ
8WXXijJc3vLKskntEYug5JlQh/JrsIYne0Ly8WqdnXykNZupWjxim2t4HVmMnZpitqkAAE6Yraph
JeUuBOwm7/ZSZDlC+lcazoxOP7zLM4JnWLhxsj6byHqBXXoe6WKJ9ItlEYdYx2vu8X1x+krtlJAF
Wn0TLycuS/lJvB5rqRpEqsf4+NhghFCoPZHsAUcDJOO9SF8Q3kXYgaJIWbE76WGg05Uc8dvKLWaV
uhlDTLz11GB0tRR06HOxawzSIWPoENMWQb/ChuMZcX8OvqTuDmM9HVf5O2/w9B8UTAtKjqDMmIaW
g2Kmho5u31hX99jas1djprbmvTPXG+2CxtrAwXJa7o0Yc6Umohb8N24ba7ia1HYBzsKRMuFImZkm
q8O4q6jx2kZV7fgWrTyAbOtS5BqvzuI3CKgUQvgTQARh1+FFgqBveNvwmY648t8Ebh8kFbIUnuyn
iBdo+TSf+XaSwwS9oxMJ8mIBgqXhuaDJZH6k3wESu9dAizFVJ+0eGVMZDqPF77w0AUcdYaY3ZE0u
6qLR1IfPrFRP+nAupHrfY3qJoLse7B7mA4YuNWVa0Dqi3t5UgcxKmFAuylyd+JIOA0rWjxWck+wk
3dd0T/nkAJDV3iD6pDyY/rFXlWPO3Ri6NAxdCxO5NXY6BfsEJwWdv28m936uOWWGbpf/EC0i01Tv
h3TBXkdZL5e9trqVuJxTKjfKiqKyHTftObKjOzm912pg6DLd2WfuCll6M+fwNWL+paxPsW4ebR7e
DaZ0ukSs4Ga8qCojbGN5jCR8ydiaTGOQrTcqPmO3JqEJEfd8yGjrtFBzqWnr05T8cHMdfAhR8c67
xlvZnqVMONX/OIVT6Vc4LSlzDCykNofiaUbSi+WEzyFvDynjIsaC+btIhEZnlT/U+wTgDT8hzROK
zVbIPMQTCZM0Xw81DOYw38Xxi4awTZn6/JWxMYFARyy7iM7pLDmRtIDCMF0Z89brWJoOTRuaLWn/
CPTr1o1tltfOFyIsKJ7krT2UvjGdnc1dwojbM0CwoXZ7YHladIVS+hth4mbtP2S5SfxEDFzK/5Tl
BieGFsxFOPUf5Fboqmo+LKn3NujNwv7LxXQm4zFTxU8NRWXAo6q2/0APzuXTksfX4U8VkKEsgDs/
lvqflZxiCARkzPsPCi6c7E8HfbQMryX5H6ZzzJAMXKTIxSYiJoEg9U6lFrhOlkV28t21lou7LPPW
4NsRVPGphthPR1tZaj5WdvMH3R6IDSaWcPheSmKtBLZYcZNvw7SCBXIVxzMiFpWdMIYv2OGgS/60
6ddM5wV02V7B0M/Xnfj8bsOwSOICfpMrgmpY3Bn/EavkfoBkUjFPpVw7YnPIxkyevfWa5H9DSC0d
V5M8eBJj0w1SbRTnhDePVt5sPcQdaOqJci7BctR7SQSkrdjhzkFvJPeq0O6zVL7M8fQSveS1TK38
a0Gyj0KN5aWuAFrF78RzHKHJcXZP3oBDeEM3YJ1cVI4O51Cpnzr7QgPArnVNTP0UP01hvmKTvw7s
Msf0szbx8rfSjgQKxpxbySmUkT/zLXCFau+ZBBnLloJ60IrmpKHLR/4gFH5JynxhD8ybXv6pi2Bn
8Ep01IfZE+KLZQ4+Fop2i7A30ylh9xkrBQFS/keMdQuqsp/hugZGCH/CRH2DGz+jhSMTLhwu8hPt
FF6vCM5kijeJZz+e2rCV9jGeWhAATMVw1ocBxrszeHQNG24PuqInEyLdzVXBuZlc5WK4MnS4Jha0
+3S5LnPDQMqcV8L497QDEZuwj2bpVwbkVq+p8M1yBsumfdFZO8GkcBuegUhwMKOoUu8WP6nTHaM5
UjQUhBm7yQIYrvJIkJ2SSpBenYMhI6nPlGwYSToPMmutdCi2OzfcmcuzioEjOTkSvDHuUo2uyVH2
a/OFCKotgnYcudEzdgmc9CDCUXcEXIi8YuEVGoBdHVxYS/fvMBOyeJXBo83UhTGPtPYxepAunlXO
FLKgnzSer3Q4ef2JbAOIv5PCfLQdrpYQ6MDCmTkZ5EKZhpPtnMrJJ76saoWDcs6UrvP15Tp24U7G
+E5s0OIoUpJ2QYzeE1raE87eK0y6AKD3WXw1M/EyD0EsIrIa81nP2WLqMQpZcbSWKgBpOqHSRBxD
KTXOKo6npChmUhQrZU2JLHIWwzZid8VylBfG1qPgKIzJ1JTqP8wnCyCJmJboucHdj/1F/PiSZ2k3
taDfsm95ZsAawhNyMn6cmelJJQg8fKCOMTfBBcFbSnUiG5YI8FNsF5gV1yh6NJ1O0VPr6HP2TK+N
RVnJ6GgwkujJm+vchRXlLSocYqqRFz5TGhbEvZiI6tg5o0PH/gi3OUTjnG/0v7HH7CXI/lgyNUzc
pQUeRf+vwHhvInxEzZfp9Queb9gMlIcyYSlSksApgYHOXprvXKDN0xA8I1O9tmcmgaanqd+6yU7G
PA067QuadraSHC7V5JjNYBsLDRmDm1pMrFKi2QnDHB1a56eSaXuSEoe0VlyJY1IaeV0FBSD5Her1
YtGvEptf5gr0oLgvVus3WbjXZm1H5hDrkibOkDJehW5lMIluGKOpAEIBPKEmJ30+q1THICSi5hIF
fmUg4IBAj5IWjuPT+KdJcdAXKnfJJaKHtaipTidAxGTPyuI9LCFipkbVPTtJfeSS+jKOyl1ga7g9
mejNILQzvnSTtGNnbWgvpFadKAE4pmE1rKjgmxZHSsV9FU3YgAnpmMw3se1MEvLUQVUq9AT2MjgP
ek4oXJGdKvPE5uIk+qfWqqOLip+OQX2DpQqz2x9jxMsZSQdMzgz6aHlNUxPRqdhJnJstzIW17kI5
tkoSywXqe/o7ipMjMg8nBGHPaniQFRUD1JkzdEy5zsBWMxwAbQa8fcNyF+R/euUkw1diP4tCZ9Vi
7aIHC57LTmN1ln8Z7e5Uiw7t/F3OlLesq1+bYnpo03rvXuanFeOxT9tjq5cnNmJnWCFO1jorRqQq
dBDNxbdJAZPmcADN5sSz6iQAgw+rwyCxIAvdfgpkajPKJAlYn3LrmiecXCixGgrTtwyBWiAmPQqB
7PeVcxwVSI0pv+Wh9aarUZCYmqMr/Zv6N6hsuSS0CKvclytPBtK12LkoizVZiUrtmFCuMqv/rYu8
W6urjHaVNk9BiEly/Ses26RRPc9w0idMmXXI3niSbPiF0L2gkIGcb4piN5HeJcDoW9tabNdIOqKk
7ywcmlacoyXpfp70fjaDr28Wb30mBZkrQhBcfTPbwNKk5oPCmpmMcihiIAm96XW19OvE5HPldkRD
vhuMzDM8tFp9rvhoGT8zXyfXVX+ZJn+paB+xPlQqObrnZLo6s3nhqv7R1gTNooF2PcMNKtmEhw9D
bBzJ/McivFcG8//0XnWS9gb1aEWz2Gm3lwfFUxjsVCM66szbzzAllxI61rW3lPPTxAkHOh2pnqM+
glOg0eQwzK/6X04qnvG2kXxTo8lhb3humZ/7TJYCF0qScYIthUeOraV8pBLTsqR3QKKiA/UX8y3M
BCdfcLKsj6QPz0JonijkW30uGQoCQ/xo8Ov/wm2R5aGu8Ht7qCcSdatzEBpuRDYUOhligcGRu0kR
FXvMcPNBj8eDOrxUI899nSu8sy7E5y+hAuCdGtDlsIY8S4or/M0DSZUeom0Mfbo0xyuzW6zWvFGZ
eZ4k1oQKhyF2B3ZxqGmZeC4L4678lKeSqV+1fM3YGefmXmCkaBhqGvBca/nRQ/MfKPbOqG7ZJYK3
LPlLhdMzG0EnAlspkYYZsQydvkt7SJC9ZKfsYLYdDbBRFNdLWqW3xamV36Ii3gVqKn7Chay4HPFz
a/0LAyoTc3NJOLRJwTbjjdIi1iQCYRr9XjW+8rhgZtcQ9Shoksrmc2vhE+jcNMfroxA1isRAGenE
MSADNRdi9IRs2uuc6Id++sSL0ZCmKGfSwhohH1qaKXwIwYbivGq76IXAy1jpb6s2vabRvkNaDsF8
GVMQy6YTh6oHb3IaprOeWMCN/TR3+Ak5THdXBu4SG9HlvgTLbir1s6pv/oL9Eqn7sf0owGtmmCY7
XoiqTdzBHA4yIysSY4ZdFrJfYJNoGctkPTvQmWENMXF+d8uK4792CHbqOkGJkf8tYIs4xTdq+ujb
hrmxo7V5Z7YmSU0F/Pni5yCUM42JkhIo5MYqNM6c0FhK/Ss8M0/RN3Le6GpJyS1WuzKtVjrcEo8B
JPQL7KJ6eE3L5I6xFJJEzDZ94oaSHmEePSOvgeEUd7kvFZUrRMM9hC68RgOQbQbdjX6ZF4DnZuxm
ZENQMGgQ6eCRMnYOcnIE+XzdhuaDgNJaeAnRpCEgOxbOii9wlyAvIQXwGNjUyQjPd7N6ldl4TG4U
hhScHw3xvY4Ia7ObmalZEGmpahrVLagZIM2IUEuLQ9DAlBBS2EMyDJywOSmhcZLb0m1yw2EyeF7/
jTMWrLgIdCEJ4PJW9H4XGJLyEZwrDYCtXtPbZguego9siUhoajtBoSdb3usUH090pMhARVKsk0p8
lW+/YyoSL+aFDBH4xaMKy05XGHwrLsy+AIb8cerME98UYTUQgQkkPLkLGlkPDKFip+bQaZp3+YtG
+4IgsZcOb3XOA9tvvXlxrEGlClOBS1kHQ/np/DDjbElYMDEGzA8CQNpJ3E5gN3CAWLsJnv2iuUKD
4ZyglXQmH75X++xN/mvF6dnrL6JkXbVa9DLtY9lYqdVbhBqaECggJa8BBXM31FyEBTmcWz9aF6ir
rwL5MBR1zVKdReOHj+I9jwSJkeNI31mvgvdMDiSr9xpGZToGdxhOo8nYd9gulph9dOrUZOoyNhLs
73K82JMGb5fp0dxBgq9dc+GGGwc/hMqsNfgqqGpZMOHwavoCWF7qF2yClrehRQQ0DAsSG4MvxiY1
lc55nR+KonKivwgGE2IXuiDxL1pEyTesEufUqHyY1VtpXRVOkjm5DJ1zYMxsVanEY8rGW8WF2+Jq
n6qfFAUu5NSoJ++NBW+Re0itFmbZFBzIgtvpGTzLXTN3bm2AjtvpsXaZOvk29/OLZmQvk2nzvijh
NSrkW5lVd7GW79uztNra52w5v/c6rWQT1+eoHmVjtSO3KiB0jqwNVKSAN8sjCyPwSjL7UY3EmeEW
ArZWE2dePoyRnQPBSYzFLdhgC6sU6SjNKXFara2BqxxnAWJxhfXNZEUX6dchEZjgLe7h6VYcVuEK
j/CqwEQozB0ivfliTyQ9FDpBivK/KNLtaZJdHWcxjzJjvgzoGuUWyJxbTxB/0+q5KVHMCmFUrCVD
tA40kAjPaj5bMpczLDNybSOCwwef4Fyn/xQqvPQ29ICttGQB1S94bgn9GMm4eh2NcjmzkDdLuURZ
cal06dZo9b1IrmEIyLN5XeriFo7hFbiqWHDazwNl8QCm2yHV0VuXE0b1j5iAm6IEmaoE62ayn4ag
Fr9APcwJnLJn0h0qtj+pFB3KkZByEkO++C06MAGy9ZqsD6X+nSZqG2dpPwgQBqoY6KDHDiILd2Sn
loMkwS4An0xUtjG/Jyu3NxuWBTm4IQM1LAhorFRZ2jlKx9hM/kPRKoj/sSg2S+rzjUeYx03GFAKz
Ge6tyhrutVS/VKfoic39Lb70bXjq9eqclMIeqDI4Dm8sgXZZ1Tkd8nOfGCfKsE/TKVrnXRJhUNfS
ncweSlT56u2nmFFhHeqekW5H+F1dJBgphLM8XVjbcO1+mgO1lfCKw7YAyMhgVfUoI+AI0IELeJUg
CIZa4TJC1a+KrmPg7zh5yFApCYH0wq2bNRcLxt7YktQC1UlQ4aq6gs3BtgKmPioGIzwRtN7yTFAe
zWjymETCVF5gAcfpCDIBtPqKm5SWhURvDiu2OgPHYuEruXXjHHNruK/Up7amBzDe+7m5zBbUTE4R
pYyY00WQECJ6g+MjShKtxBTA5jBwmOE0pUd3uBsvB35REfIfn2kkWTAz3cEIVIMd6DlKYFnI80PV
slqGzADyER7cDCWjzGCXqeSwIcc1MEh7MhAjIP8Rs5LMdmFdSeTnB4nuyF45ypysvDWpHJUB+AO7
8pli8iuHQrm0IZSDqxN3ktbtdeWfgmTiEq9c1elkNW+98pnHzQkv6SlusMbYJS9LRMOyKSNtLpQv
R/BZsIOM3coYDsuTeRQLf+anryM/1ivWHcun0astAnV9lOTCWcr31aBxTN/1y7c09DdKKbEDR+J7
oRM6Xmu4DVPPdVo6s7nsR2I42Wff/lbKjK3e8lN4smU+egIDAircvAxlME4ey6kmM5pbDiZHhokj
g6PUB79ozzwLB56FoiWROyLGClEiMb6nB+iG5jeZ0LHq5JB3iT3Dn4wkZOyzhcOnrM+zMGKKSLyw
APuSIrN1m30q3lUjc/4m0Dj0WhgfFdiyw6kSxXM9hZcxfsQCuzZO5/M6Xui0N1GxiLncsoyo3RVv
wGnp+rNJJ2FQ9Y4e8/nBt8bqzmJiRDXPri8C01pdw2SWNIAT5B2XyV6AzFvqg2zh2OuogIQ0oMzr
SWllqgzXizbiE9HwKkcIDggIQsN+8VOr6W+pA1M/x+VCgELlRhMYUMT7ctvYgAkeGRGpFQGAVDww
JafwjMM6R/UBM0t5biOdWpORVg4sK4QZOghPKYs9ROYVi6yGITTGELrQ55Owdg4yAXQl2Um9U04t
NeeDQ++iSrnNyoJbog/EovIdC/91GDIl3LN0D+eAgWd1AoNjol22l6mCHmfQg7T1N7CiKptzt+MF
+kkmEpFoP/BMfxe+ocKQdqlJsnD8T6IyXDapk2QUL5ecX0jbrvEtgtBUWoRb5f9Ew/IAm5/ISJuW
oyPUJiaNjFD1BPMt/doqawpVvSTYNchoMMepdmnNQmGeVFSZhsSHBv6shSBiYRmd9i2dbonl/5XT
ZxKHt4LgszWmrwzNn0VJ5/eIQ2bC2X60bmI/PgvDepRdQ7C5eRmSa6OKl6EKJu1r0uVA3ZR4Kw9G
Uzt0pboNCiAn5f1VspYLhx597ck6Kepe4YWwVv1TsHACGcJyMmIEnrF5acGQ4NkwCX1vJOmc5uMY
gnZHqiUslBOtRnbH7mwSTmPaXWVdvI0MSeEC22PLrIEHTcsqyGC5mKODYnGhPixNvynJKzy7sETm
fIr6TIAecmvFeIEFxYycPPKScQFBya1yj0EgF23BIsd9CNFd6mSyvwT7P0rzCvyfmcPQMvUD5zp9
SUsL7SA9pGwxy3IIDJngNFiCkBgt+PpGd4W2xMMrekMa+c1EYRnw0iylV1V6TiPhZCzTLOF8RpSO
NO8Ak+X5eVqLICT5NVS3BRdKxQ+TLg1+GM2Oxepj+hsJST9hjjImSq3mJmfWvWkJYuU2dh4CYN2F
Aasavg8RjKB0hoqkOWnduQnkRXuhGVB6G8F6a9QrDyvP0ZEYvmUPbJI/su4ihh9EExg2DQddAbai
YXTVBgIO6AcdZ6uOs9VEU4sK0l6RT8dswJzQUs+Kh9Zkv9G3HwOQ5X4DBADYKvGSYOFE5U1dK3m1
kCzUMfHFXvF0zbQZBn2OSWnPjUINFuVw7DDq+FtRN/cLif7NSGChakN8LZjFG9dcPqFxyAAfV9dk
sTSP0JklyWbffi5rmj2+gFqPQupHRAnHyMQFmNqjvBla4R3GKtIzWGMCdiuUMwX1URtJ8ZjgGbWc
CUDKjADsMMpCBCMJs4eoza8Sh3srBAVDdC+FNNeSjc8CplREGh8ZjmO9D/GxsJgnnS1q2X7CVVPC
JeiT02xwdFEpWlUxE1xFpEn+kL1YQN58ZIkZqPSrsHHAGiVRnBI2GI3TINPq8LLoXLayvue+JQSf
7TNN3xLgNWdcTKpsE1FoFhoUuEDfQCtE75NMSYIxUzvj9Z+6fEgG3011vPkx8g5wCFlQCOyae7l8
m4StgjQ7GkQgSTYpdiaLNu8eSywOSd1mn+A00FRL9FSS2dKI3yHjhyOwHwKMr+qffrh3WXpMk4XH
0aMYXiW+8F0WJFsWq8toNJwd8hdLpY4mfGeU6ZyN4mr1Dn+tQvnK9Bq6dAQ9b3DF/C+UzVuVBQsQ
WEQpfrb8NylTO0zIk7g6VhPJ1H2JgF5XeDCbiLI8tudDkiuI0NaZW3NJHwIcc40n7th8uA1ACG09
SFB9pQ1vbvZ4PES7IEAy8L3K/22PkxAkLR9opMnm2Rm0JRDhIc3TA6//lrcfUL9yLgcivHyOvqHs
lQnXctggncSYZFQ76ihdnAvuVOZYAUaAw39qzwKCR4lvSoV0os91ICHoD4pwLLhPuXhpc6EEoyFu
22wsOq6nMP8TZB7Rf8iJG5F0+q+qjTPjprOQJ6dUQtcHciUnTt7WuOWVvRoVm80wWKWTNEvQ+U45
zfHbQXpPsmqR0LLK14plKOPdoK7FQBxLz6ph3WYMmWCYWXdEYIFbL1E/kX2U/ftMWyyMcCFFYcEw
1VIqM7ppcskJWLAcQH72N8IQoIHtZBPSKgJ0fjAvEW65G+c0r/yBcUOcKNm1OgPCi8QZ1KJBfmt1
UTjKnCou54ImrybS6ABVjsmbWafkUdZD9D2Fnlr+NwNWXwU/h0y26Y5hYEhv1V/a72IhY9DNtbPd
Vfq5AbSYUvZDg1FU24V27t6hSAGDvKt0jEb0cGmOhJ2wTLmBEKiVK4PgtGWfc+zoYY6o+FiMDMKC
7kb/0q3fota5ISk2pPNIIMSf+R0Heh7vW6OHwBTsE+/mdu1D+BB47PLXvjjEwuk1k8P6H6FfN+E6
I/ILRQWxolvc5LFNNbtHOxCuJHdqh8XHap4w8eMYXCdCKh60flHEQ+jU/HOGJs/+t6+xW5dO7EWT
LyNjYMGZVbsW3tiG4WJZGk/Ge5Pou6CtX1JvoQbl8Ujzm9nbKX4D2QfaaQbckTQwm3ZRnicw2DOI
9N5JA8kEg8LZmMIASu0o8qWAu3/AlFXlf33kPEaqOMbXrHdaFJVPQ39PQfVyIPJS+SPPjw1Df0w9
xdMa3Lo5SboR8BDS31V6eh5RNJI4OEmcWQw69ShSB5mcRV4o2lB+sa+ZQZ7+ltU/aXaK+iCN2Cdq
DkAU4Yb108CqHaFD1991n+PG2E0uY2Qa6T8s5k7Le6s8N/91Ci/Fn2nthIGhYNEDghqsXEOKdlwq
qtCm97Y3XfxekMYoUyOAHILQw2YxWo+welpjzzSMyt3HoHom2+PyaDA9wLCyOJl1xeluHJowAB6o
DqAQgxVaBJ82Tg8Nfjb+Dbb7IxOBNVgit8z/chtft8pDXKB0qj/LxmvNJId3WnqT6p/CuqbVf+8y
oHzrnCV5kKZaUA1OnGnBQC27/IPvpvOp1nWxNjtYfmYnpvFFGTDP26vqN2wpxOilYPlrSxrmzeNU
cbR7m00afPQjzihRcpLYpcbmoltXVX6jO0M7Rlp20JDrKyO8ifFLZ9mWyFTdTnGfDPAZZ+k+IYnU
cxDxL7QxsPBmZZxEx+oiIZWlJ5bjNbxNvBIstdKO1inyn+uZX1Kx++lo9Rj7b0BoB9TJMFydujec
lc/eLtfO3GkQ/jJyMtets2A9q9DCp/jFWvYrux6Bd6tZb7dm0b0cwvJAMBjoABhwsPE7Tss7cUMS
Gv9M5b8EwyaBHbBIDpxg1wA/VEqf0ob2I3S18Naq6DwCOg+P7w+FJXQBPam8jI3C2J4KmrR30+wx
kT60eJbzh/ipNCrO1aw6qZl2quv8rLMpEl/1n3xypbw46LiAB5nD0juqDPo9gQ1VD8wkPuo/ZMGW
tA2oIz+WJhsjWwZ1hjcASKeLcVYIb036JYLtLZjar+jNs6r5pJl9/L7k5h4MQ2YORGxXI3oQO+rF
SP0KX2V1CecGc5B2DCduMtjJ/aGkL0iW3xat3uVrv4NAbzdi5oTNfclYM0M43O+NSiOrMYM8Rn4T
b+hTdFacMpgGpHUIzqWU26b8SOq/nj2dppL/JPJYDv1OyRFIuRlGKHgZG8HGVejTVGAqMvDEcL1L
YkoOsTNFFmEGiUa2FL+sy/xW+4eu5QE08LSvmi0RNdA+rxG2KxaapqHupHMF66bDEi7bfzWbbjh0
XXcZIk8dbCx/QUMAGyiKVW1rwjNV2MO3pivOyrX+s3RsE/v0L8YxwsY7+5DKOBinH2URL8IsnlAs
LikvU3UuJvYkURIw3+m/5Sr2bf0E9RmBZtjX4pZ85o7SELNgykGY4IogjAbpxCnMv7z7i4HkWHAA
JlbqXAWORO/p5MZ/crMfZp3iQiZPbBdTKBQZ6TVMgRCxjfOIVGs3/dWKsRDL3y2ZaKE4jKnyAvTs
JlmUdfjh06KDuCmvDQm4yvpFohnqiURjicN9B/wzt0zuPPMwLkxcRgWT7kE+CG/iEtOE+yUvm0wY
7tRW2wtGe5DuWRckG5OfHVjDrbLs44iePd49DdIYW6ZZTWh8RITPa2CcqMiL6lrMmUxIsjtr7S6N
IV1mnKqAei49gyND4EfN6ktb4wKvqW+C8lQUDnTTxhXS/3F0Xs1uYmkU/UNNFTm8AhJCQlk3vlD2
tU3OmV8/i3no6qnuHttXgnO+sPfaKivn7IOosY98ij8lRtAy9oLpY1CSj7XbUzoOK8cNTgY3EJH0
VNjiN32FHD1z1NbqWO7MBI9a5H7IKPNjXvgO1U8+C0D3ydvhZMWFzUSDsR/tGgr/ij8zDyrnwW9t
jc8l3jNmn0O8wbEcqfrp9kpHsAD6Lv5jJgcwNdkSDfuBMtUUMBq0U8CxifDy1WEe3ERsIcmF2sZ5
IETZCpEJMKMp/wzKgPbMyYCgDEvvVNJfgQJFRiJMNPmFj2pHjjy5LsyzwTPwBTFe1W1JvC8COZ8o
SAt8PvoTlDYgt4XmW/6HiUiyUVuibeAChiSVfudw/5LqKBQsyP2FrCjDRxBX6LAYSgbFul1O3x2g
24Waph4Z3QPMyvGRJ9rdWMOHsvqV8ldq6VM09s748iXzY+Sr2C5C9E+xy4+ZS+eBXTNrV7UUfB2N
TxEDUSQnD1KTSbi06gjmpSnYAzJ/TwZvLOVHPrVPhamCqXgKQaFoig30xEUr+4sSrKtwXEIEHu2r
QNIUje2xol9S42AWoPIXuPwiHPE5dq7pd0ZRQ+tzsGrmDPkuMdOTWNpT0FYLUiTlMsn5biprx+mj
mRzP4VRmJRoPFc2QdSwkTH8GxBo0UridvYR9mb4RYzVs6ezLrPdIQ4oj6gdVV33+az1vfAUOoDtX
FVlV/roMu+NUb6Ky3ZjZg0EkRtPdrfK3RYxvbqQuNERM1uzycJ+lswn3/ALRX0IawkQ6L+yOUVRU
9D78bq9glCkoFtL2dp+gdZxR0whkRiaZTMB3dGjPrYj81vieEpBf2J8GCXeHASGT/E7z20jGZ1wJ
L5qUzZNH4JMZBTo0oAkdGXoG6CwpSQ4VisWa2KKrlZ/mAi7USD5cE3Dz5iH0XpPpAtO1TEGjimUA
qVAsNV4zkQrdIH4f9jNxx+l+qnXEvqRdRqYjSs2xPlt6e7Gy9SLOf0R8axl/RU9xTanzsAquc8AS
ZEmGuxnm95AzT0JzMgZl0pGWtCPLOP0hPa3rY3DQJyriRQLuGjd+/zZmyTNjGakgHWIyPkfZXfiy
okMHNlkBaCoJiLizlxIdyXw04gNrlr0Sc4xKbyjf3hU+KGvDl7TRZ8vfU+xC5cSZ1JYMibclKjZJ
LcfazSaynPjp9HQvU2rGpE/bi7QErRKCquawl9tjC9i7OTaIzBKsIpkZjFlMDCmBTuspJGCTgTvk
3+LM+P8gds9qNjgZ60Ne/zLG7EIcL3LZkiGPmFOl5UJgPsoMct8aBcCdwKZsPytkHE/Mh/vK9jVp
ktdGbgFXs1F3ozJjpBv9n7rbajJBVEB7k95mmokCRrRJhcNc4Gd58tKiP1ljnaL8XHJZr4gwUZIN
3aEBlSYxbOjF/X1SDiaXkXTSKlCY7PJMVT00ERZC6ZfeGA9NFG5TXLkhRPLqlP3OawXP9RH+6/q7
aOOjYVaENNDhNx7uTMD4tsjmpUqu+mU1dsShqWrESEvaL+FJSgd/yXElAsTnqi3gVeXVPo5mHyff
QZUPsnIQVcDhkDVjDKZWeJ7BX/PfmAjDue0q64vkjhhNG3tO+ZXWjyQC5GWa733Tf4grMtiPLuNQ
gmixQLSI08UTNYwCcgvtjOolTDwTyu+o3SyZr0SKeXGQ5GIzDf9GRngeFiOITO3EpR1DpTcJq9Lf
hGQXfegxLKHpW6OxVlqAke5QJjfgkpl+ADpuojp5RMoBcyuNggnD6WJosq+9RPLvCoYeRbmeCH5h
+6vXW1/rzgiGMOJi1mNe0sh2C5hTiX2jui+PDPEcIWXomEcZnxJYVOw/Cvht2U1K/DOgUw3Q/5W/
Ch7wR7I7FsLPF1p0kTnLBlKUBF9R7LlEG33rTjrokZhDaxVYWRAxBw2kSyU3YQRa1DoSOuT4uyVR
g2ipT/Jqt3gbP0jsMOFLkqkL7PLMXZeXzhSe4rcYZ6a8PFRy+Dq0LCXTXBPMJRVmzLb28ado2V0h
shfaBkd64qzoAhT5mWK2UsRAEsRTxgfWTE4/j46Uq/hLbsIUORbWjzJxFRGNOs0+K1mN9SZnRMg7
x62SmXsu405ll9x6CP+JeQ35lp4Du0gjuTWUQYr5npvSGdhMNgFUTDcdELg7Y9fKT4EUsuS3mpJF
lktOKu2x5h+m2fJwnEn+vKVid6j7pIAEmQhYYFID9J5/hI71sDa9R5aE6uu2bXLYPY81P1+MgTui
imR0ru67+cqrtBgTOW2abeWZa026N866pxv4hNARNWrvDFno/Ef1oIJU7UTQLDuor3oFnqqCZc7x
ss8byV1KWNAknKlA6MRLueDKs5z4i1C00IL66cTgviWpISULK8zGYsQDwfuXN5uUncjP7su0VFtx
haQ8WYoaGDi32ySmZGn3vUGNIrRuXZ6b5a6idXbDXNoJDQCG8jQRlKY2yUH3UAiwf/LE2onVH5if
kjXvdLwXI7nudc8uUcEcGM0cO+p+7VlLNYk3h2d93eqD/jMxxM8hnj4b6VxccK5B7qhcsvYE+YIi
gBRlLSJWSxP8IWVpahxVauu8zRHs1Ac1s1c2UmBDhwNSK+OL/VggCOSEzkHM38ZlOLEWPBpqcqyU
q8Bjx/ZRzVZkkaSmmo7ZJcxjKY7r6TCj0ElR9w+Ozj8RmZNFWMXsdbgzl2uHFwHurMbm2p+7v+xI
IEMxjblSkLXQg4o33AXC9GvBXLjAX0I6NSMtJ6pyFa4yhnM763p/jNcd3XtEEiYzPeCfGqr6lTFe
KP3NqYFg2eOQGQLAqpEtC9FpiefTyniRtorY3avOALmLfkUEUOK3rmWBKDn655HBNJ0Uv4c+PnQ6
uSVqb7lZ3WfraRbWZVn2EPJTGSHO2SBxBsdd2Xm50d1T/GImpLps7Z+lcKNAOqo/FJC9CRp0vwL2
IiivZ7pM/RnKPVyWOhAFIRAgeQLQ/y9b5lAfk3TxjbHzVVgV0qUq9EvBaC7jdFmH/jjWWJNVPlpD
R9YAER02BfOvQOjT04SoxhRodKIeyN9HhncjR+bA5cgKfwnMJiO6HVlDrz1q4hoNeAlKNv2tdQmU
Lmnh+SDMzqo1EAlTosJlVFYLv2TJgtZop9i2zBB3IiT+nELNtpIBW4d1aGYmnK2IG4JxaprC/usQ
kkjHBQoE561EPnEPlUsQ7LZeoXFFhA7IF6O/rF3om6F0Br0esJ/moazhmBiF33DXldA6SMUyyCmB
JQ+P/Xvh9jL0NGhN1Gry1WJ8r8JAmgmDhCvuCLjNGmBR5SayENGGc7yiMd6MVB1sHhgSGE8mg2Zb
u9P/aQrIfi06Nobuy6HoCyr1ZZH4s9I4NburQigPE6ZrDfdsBl17ZGowNm4tiscpmqhjnUaXuaJi
CiR7UdSnWoL7Kdg8qH+16qqgpEDFjZM3Yd/S9/MerY9JfNxQY+RD6rm2hxSLkxXxlSE2KtRPvko+
YTbQKYLbgpSEyyYyFCLUS1xXJBI7mgSQUpgQqtFGouYx2GU3EHdluvmNZY8oMFc7e6IS6Yr8nKHu
q18tM4aGF0AvWVawPMMHEm6LKHPaoczhEGZMKakAzkYJOXiKXL3f5cJeEbMg4oCa0KbUYnMxq+Ya
KuNZBg27DOhP0bHk0nsioDH6p5B0A1Q5H2J3ZPpOn81OIBziy4wgco4IciGeAFZ83kGHjHYmtnym
+Tc1rEiN66rEVhdyc0I7i/nN8vQlhUcwmFoT71cpPYTMfqrxzQSRZoJgqfkwNX5y6CzOaPTnDG4E
8/uEvrKM2IWQWScxkDBpkOX6R+tjRuNSII5vS2/YkTX4U9Lf8shDzGZsu6j7CqlbmPXj2sBW/9YS
3NR4i2oCB3PYN3FPXgyVOUuyPP0e+sFB1ZlzLHTZs9ssPwvTbfK5GANt/5LN8BUwc0rf1oy/pFnG
4L2ei1mHw/uXhOBOPGMfIAUVChd7vbj6WjfvjkEUDEu6nIlfTAS3sBwjvAmIFA30ikkqHytCL3VN
24syxCzWZpW2r2LUrQSXKXTW+ubbgTy4/LBR99f0lMMItEberQUk2uh1zIuv9eQL7McH9uP6CoFE
7XxyhnFcJR7IJZCDTObZ8LDOL0nRASRPCXA3De1WQvat5/zam+8L1VObIqqyUHFm6t3w58V4tokE
/zO91yBLOkiOWIcpq+wW0rGps9szNVekthsKnuxqsxQgtsEVbJIEljM0PyT/WBMTUzehQ2Mpj1Tt
jp2QSffs5gnsY+g/aw92F8MYlgwgXetuTYkG0BNK3pdG/km+fpapBHQ6PdXjAZOQV4hcCjFwp57O
ibtK0LGVJMRHV15f3XWttFlWUCtPrAkn9VPLcEXknWdx4UYMzcqBATlH/Qo4DgEloosDkE+2LB15
BARQU1jvxDIMzC7oB8UtLToMlMghyyA3UZObNYj3Jo2e48IYO628GlRUHEw5ZHH9Qk6AV8Y6f5Dy
0FSNnZkAU/AtQFuQaG7T9VsyRQdrfwotFG2yJcEkfYQECCoYBK2a1I75VOcQs1oPZVYiNSegAPon
dNeTBaygEfSTQYhcr7zYcFIMZpxb2vFrRtsslJ1dDq1j5S0O512P3t3YPAZlfkgw+qgy5jL1eWnf
W5E+efoV9480lo9dZevsZDNiyqKputaFG62yJxS7oUKvQfPZL8g+XTUHBaK6SrvHYUzMOds5rN4N
I91+9hZYvXH91kVeIG6T/OFMCthOphcYNPVs4lmG2c6yOTmlD10vH3Ur3Y1/pWkxH1t8i9kgqIx3
FotZ9s1ZhUTOrdr6GfMTFXDX1j4wEHmZ6xUiQqj9ABXgbFGKHVJGLEdIeHoOlHsSRWeZIbH1a5x4
LPdR2nlpa9vkoCJdt3giTXxuHAFNTx1mW+lnTIIEPrSQwIdsshG4BKvBWGjwDJaRS0K+PTW/hNOz
8EH4luVNZGChIV9idqc+eV1oTD/llznJh5/qs0fq2DH6TgKud/AUNOe3sj2plGDGNHmY1g2Wmh3r
gHRETdzuDYuYbyAVLCkqGOk1IgdU2Au7xd8rbkFz5pe51lwA8xHlQrsgcGt9tHBYTHX9d4bgO+zR
e7wSwzrKP7NUHLsJ6XahHbdPbamo1ApmjaVXihU4MDDpwjkB5NzKqSeid447HBTFs+EfGRMqsaXm
neWm0/KtEKPuQxBoWrba3MO13kXVF7TLITxHvfU2ihrrAD8SjhZRxupU4E3Q8RbM0LrYGfBtsRMp
+2xnoYwd2e9HUrury79W9kzfgVioBor6BIJ1drdGwZaL2ZMxAJppcfjPiKEYFEBNfOnQeGFT3bKy
u0UmebP6apvq95QNntmPLg5JtmeYuIZN+bP1xpDuYuuYGgGDhMYe2XIX/BqgvgoVuQZ+hG/F+y9V
Ef2tIaI3O3kTaJrVL9bdhiAdknP0po/3ukGqMPxDEIZcY7tX2L9y/YLfWgrcNYlbt5vOdmuPd5kF
zjvZG4DLeVq88SjCv3vA9rj19OAhMRho5aHyVRr5pfsSKSp5bvW4Q+gJzNqDA5cTQqeWVmDs5JuG
77lAToGgU6ZfhuG0Q/9d0+PqARE9Mck3eCBgKSSAXnyeWWllc4hVH4JHLvM+0ExMxLy0NuMFTGqO
wki3qOajznRnDt24ZEeyPmKxeFQ5EnQjvjdMwXqOAIlX6dh/ZBE1kzOyCg8HNHqhdBiJ8as5u0mf
9gDOkbVHRTZyQtfEiMF8ld/MbDkm5/5DmH+QZMQzKvUOw/1+hDO7F0nNQKY1CVUwtOopfPV0Aj2V
n7fCpUnKX5z/D8Fp8I3LmqOSt2GsMYcf4UJuDHSo6lUuRaw2dAvIoxWifw06eYXveUTRG+IxDmnd
pwmMP5i4TEAwgrzoQyiIvjQKNGrMor7RBldZF0Qh1TTWMx1U1+D3WeY/lDTzpdU4xNWKj6o+WCK2
kXDG5sIMgo2TDFiNHwXZNRJaXkY71Xi/FM0XyTvBa8jafKjY+pBQIaFmiHCVx3vkdSwvksJX4Kyj
9+VJDKHE54vgzcp4kGP00vcMkevIio6tUFNBK8p2UUz9jbz7OpBCnNG9FnEFEHu6kcIJdK1j7CWm
mF7U/BB+xc8Jwb2xPgZ9DB765Kxigbc3PEb5cjQ6BPMO9yIf9XG0tiDe+KAjbOsOCdTQYDRNpqw2
GvGJyYi+jHvxNpS40HuC0wSqT5K4IYdGiDpKl0N0IRpT6FmgQrGj5HSyAUqfQTXNw43Rvcr4g9lt
5Zq3rBkvfwVFIbjZMWcRO1TrqTeQAGRiZKztBYn4SRIxanQxIxtRrP1R2ZxryleKS1kSznxesj8p
UMkHwM7oMoBSn6eEjDugdEiV+uHQLruetrN6T+FPj91FhWGflYw/YkeWyEfbhU+9YlpUi3Scro7b
lccNby7cHVqJwVTciL+H8Xc7Uy6w74zfVkJHcK8sES8BTJOgrsi4Ji9U93PRNh5ehmVh5dmIiT4B
29CdFWIocNNfOi2/kut+RTWPNDBEpVGCLSIAK71lSXc0+aLqGjGDyCTePGn1fIrHzVUO3hzND+g6
X9vLqurmGHXBh/kqo1SjxoTmL+zDDDem+p7Zua4xD9F5CW+94qQUuFnojiq57+jZYDhX80+qUKeg
hkRKLKjCTf1/9LWtJ1ejUkACuBupfm2+ZZrBpZ5xpzE1Zw40LY9+yw9BDdlBEpVR0r6E4bC0J2LG
pjp24uSdy/OolHumLZtbgBghlXlTpfhlQeVHVyfF71lP2tMknxRLciqkNSJXQqamKNBqbLKwq9bz
ApBxIEqxIrNKo0kKv1PrV0aFtEBg88K4JK/ymRvRZfgtw/7rOuvUrY9kCA99zyxQJaEGz0jMIEMx
yZGzyJRgPtqdxpinM1Vcc+BkQQ1Tqh9COD1ST9OEW8PYfka9OKAPnUf+34M/tMBltBlEH+KI1v3z
nox/sJHbcfWWJ2zUbLl19gVUI4NatDOoNvfTanmnFgCnBe80Lx5pxC+D3d4Icu6BVUD1vVSOYFyn
St+mJ1L93SanlVdM+oJ6xDjy+yQlN71EUotOtB/vEz1xJeAqIEZg/uqB9crsfHi44G8rtbjXcB80
KiwmzkelehOX5lGR7qj8iYnH/D2qnTvM2rMbJid3RuSckvVuLchRAD1nvW63K7ZMrkMFh2glHQlI
auqVnQ4efklAtDa9h/FeCx/dqWGgqamwhipnimNMiBlhBV+lHF06qsB5fOkj6Mksu6k8IXQK0hej
7FV+UgjZqfIxlr82jKBa+4ZlHsYVBkoLatzvwN1uGtrWapxK/S6A9U0ile18nDkF5IfF4GNogGUg
6jFg5s7U/+PYOSKHVcWueOzdkNuwU3j/QYHGxYZSXFxlm3BN6nc6jLasHVtGX+SeUKY5EX9Mg0Md
WVAN+HcFWVG9KR3UJ2aUTJu8nu9B1RkCWRiBKHtVY68yr3QtPdgcNiJzBhq57GOl2VnK9CTndEqB
rm7bHQoZOKpbgga2QBk5HZnDSYKLj7YxjJz1a9YFtxQoe2+z8LNFIq1Lxf6DvZ3Tx++Vrux7pIuS
eQY7L5K7VKQHgbciVvBQ35V8cZnUoa/bWarlKpy7ZAFVqPPEzs2NjKRTka33bRjee5i7wCjfdaRO
RMFqEGVnSUGTytBUPuqXpN0Aa7lPxkUt7REwQySGwj6S2au9UkTMUXeSFJJ3iYXcjeFfXBB06Y+U
UTaD8CEu+E32kshs5TlwQq8jOkcTeYWLIi0xX1bdnmTLha7SKED/pF8pwTdie+LbmhjnaILuQOSX
ShRaP3l0tOCuRIUaINlCRPqH0ZFTARfJBxjkeoM/VQAqamCfflnJT0N2Xkdoh3wJpx9ho1qLdq0w
nyG9hcYxbUfOCAqBaqav5nsqodvFP6LZnbnLjfZaIxYldwJCBL6C8eiFNH4Zop/IBfjgRILC8Yra
tgv4HiGgs2+mM564ByLapYhALNC3eogtP3bV+JvaLqTz9qZbRhiS8q2i9l1R++IeuP2nMa6NCLwl
jI76pp6hFtbeCtLYglNegSRZ0fIvFXMlwGZQ8YKQTPJRDmqFSB4xOQ1Vd+qz+cQxvibEOfzVLREh
WrZvW2Q+DUmEJx5aIk+0YqHYiL3/cmzGxhCt5TH8Womj6smCG0/Y5uI/tk9E01mo1aD9nfaGn8GP
rq2CGQRbG8Q9+LOwWNQ1HV3PvPoVxSX0KvtdpvAg2GDSnXmw85abhvQDC+ZXF607vt4dE959mrE8
cuIcIwL9haAg/F/J0mXoq+tMRUItCGn/14NiFQdZlZi+FF4C1blBOKt0X0sc7Xuq0mE2XKu1gUv0
zdlkdDXhSS2BXKzasvXYrvoj/9Qq+3mnIHyG7K5za1QYnMtzTT+R2wlG7BIZdOr8t4gGu9SlMX1w
pAjT8bzH70W//TqACwYYGepniovnO51B5NbHstapRi+9AenKLdHdkXoEQcfpybDstU0o6QgKhhok
fD1oRhK/zMQt6kAPAUdXJMxPuTf/jvdWEl3btr2qBfyhEPVbPV50XnwxSEVqHEIjR/SW1DhOX+pE
JHJz6tPJnGNyr6aLtgFIaFaVK5pW9RaV1n1s1EdZbWpew64DlXOozaJzt36bDdYBmDimJ8Ac1vlH
+rniuajgx+VHTloygP4PsrJuuCkeK0NpMdKvWs6+eNEIpMZVUZy0YL8M1HJHhQmz5CoFYzBmXb1v
VsXxJXIStbty7J08DjrIwOMMm+g+Tjfrd/uc9d619vTsN7GAN5JR6uMoLVvW2SrFX40RYEIVS0hO
TM1tVd5cINQnUHhIWDKRIlprFGmz2xvrTlW1Rzslr7aP36rIYaDn6ZbGZN3yVn37q4AZulE0o0My
YjPM0GSTGb9+1ukQ+MjDUUCp8YHppNfomiemFxLE3Vx1RLKxJnLTUP0pkMf+TbjFyqAV9rQL+KmR
c7ZUGTLaDkgrw/Arlt+tlszLxNa/Bz1n1rltpXGxP0M8XXg1cRrQfyyUnQIjM9m1kKp0HFwyFpw5
uyJiXet7ji5m1H/jefTroj1uBTf20YaQiHkklkapSO9S6bpY5lQo6fOSwEYf5KU+9m+L/MIYI0uv
1NcQnI2rLSNa75dLtuxmrblvJJ4S2k9JHmY8P6X1FoKp+CnQpBMv0S0pDsaVSrEj0EtPfJIJmJF4
ISMCKXf07zmZDwpdNWrR2ox9icEgQ3h/VEh2wqpWsMVAMblr0Sq1qPFCPrhVMTxIrYcCM32Icdo0
R/QQzICcMX5EFvRIXrmIdQUUJxUCt3FY4cPHDyWjKo6xXjTwI6vuqurS9VP64edkhWOHqBjFY/lj
FjeRU6avZw4Ehg4zRE6QNIMZ1IgVF2O9lOgAZcI1VG86LioejnvUjieYAw40OQ5o3oloOCe/Wsqe
Sj5KRX48w2d2BvCTpWQybwrWfG/oDLdldwIBNFguDaiAVmRsTnysKtc6tYfOlVycmDwLdOIFeYhK
LLojtVv+KaDiD+nh8dbt+8ba8zD0KA97lgLbtBM/6lg+ZGF96ncmwMk6Bead0X1Q9qHXyV9Rv54x
58UwkpP0WavmQ66Wh/7P1eUXn5WSfYvyF+7NfEPNy9oeDLxGAXvFXI4Aufi3EqJA8qKpL6gtnEqO
zxIWVhhPRJczgZgMRlXAmUa+Qeknek/53/9/skPS+LSAHdVZRyOqgo+pZAz4jM1eZ6OfXob8XreU
NPQ/gIemJHrTfpT+KCtbJHF6JI7eaHct7MWFNQOT8KIkv5RSNEGQ0JTHhTI1VQF+TP5s/RXoberu
OiAjGWGJtYJnDMjBcN+xxSaAUtxsPZ9Z87vgwivRkGOLZTQpPYEPaqbh44I+DcfMBJxQiCfuCNwT
SnVHiusuIZDMxW6t4hJqONuh4fAGK/3JYMQ/f8pQs0DYOKU1BGOuBVGTn8WFDjV6U7PoTQLUqBGB
1Uiw3penoQAbY9XPSxbhjl9Ghz9npUcQHFn+m2h9WTv8qUvA4glCMshoNDKCYZE1s225zlMksTvk
qyd5m/zUTK9OedcGAgpglm2E+LFhdzTgWLVF3YUEc1MQs6krb0vSI2sGllle8xoKP1UhDt/WvFbL
YbJGTqlTrWKyLbwWiFbNkKDCuVqE4n45prhaVZncDwSBfN2cM9GIoLTbmeiCIe/C4UNpXWK2rexO
Yrf1jEPDX1l+4bLkqBJ/Z8vPwBjuT53eAA2062eyYj0FnzoDa/1BHISMiTi6aztqj/zNWDWSuobz
muKIpwpGTlJKhMIxjudznMk6E1pe4AjnJOphjA1ENCCJ6ZT6vhjDNfpNfNMgtY7cDXsiNBkEWMrN
pKiKUl4oKqoYDBSlPzNTLOQJ0070rWio8D2qI/NYTBbtXsw4euU/y/YwQy46RJkTT7tVVZw8I+OA
Ld453oly5oJ+scs1u8wTaNcdEqpcEvdJeIcgLTtEbvIs3bop9ht08LIJNepn5jBKROO6EjBXMukW
ocZcugkk6ru8XGj9fD0k5CzX7iyFQrFE6+VrvCwVh6HEIr5biaYvtZfQBR8VDjLMYZHpL+bbxG4i
ZAOqP6NXZrKhS6FrVItt/v8EfU+Ud72WnzmD1JblVsLIXRBe5VJ5EZTfJnY7STnF4gGRpYXXIJ+8
9Fcvnkem2YvBBefgKrbz6W2QYY9o7FQZEirvDOl13MWIBqeTwCgVQXQnXAXeiVzX9iocukRIkFn/
ybhn8+hDqN8pQU9V7BqUmci1T5wKe63+A7sZDS+qNGM5SYDKYaGeijQ8Qsg3Tumk2FZo7BrVUXB6
Ci0fFXLbZrhK0y8rVt613nirpgmoZnHqfOKUbDl2+wEudjY8mtdM3GwxgC+d4lfLOINYQnfqVh92
Mhv90RdXhM+XkKptwsfMFWWLIvrdz6nhMfS1lrg9UA0LwYH8Mk4HtmSaleNkepP8jyhCBtReP7mb
2Na68sly3LXuStK75oRjGyh1yJWCLsHhZX9KsBjad6xadeOI/WRPCHLlI6nXdqL+LYVd1PmAigG5
Kkhqs9cGcW01aAb2RIlVtOg76Q1azdf+jSrZ0fxHwr2TcOyKZ42tzCK+s8IRzfEN+OlbvzrKvx5e
dAoTCgKWqDZnYJXBFOG1I7FPvxp4/swthc5Vn6SrrCmBF+VtRCEfE9eCIw1Jt4F/UQHQl4OJWFGN
cGQRglIC48PWygRKzigvKZMHsE4aKsN/HyCr0hmZd5/soGFUJGme8OUHovSsi/JYH/Tp08T1Iutv
Ijmt8tRc6hojAWbKTN7rkCsV8QtdWoJZsHM7IEIfSkWm8BXUGbUonXr2lNiGfUVgW+Ayilq8hxHL
F74X/0Bn2M30YqL1GKyHRm1NHzOdZK091pygTYRnACXUijERTgChZp86zdmCciyMnYmzQsr3Q89g
VjzGEolASLITZd2XaJLSjG0nruI0iBDo0GtUBNNM7FtVFPES7vkYDoeOdb4ZOJRgMEWAfGgg2l9d
hDurOjEyo9OguL9tm7CIyeCMRENbO79GMsOlBgwjpyumVVW16mgxxaCjTIfQjgU20Xyajcx6hIGb
hyPLqE3W6NC7VZo43GQmVFXR42Hfz1RudfE3xGFZdcSFc6kPqYf61AMKpRidM8h/U+sZoy5BQh1z
R4/WCoxpVwyCK5f6h0Kg0DatjnaS/qnEMKVb8zx2OXcLY6OUcABWNp2okWOvBXkhBmY6BpUSI9q5
1Dqf0bpTlIpt/QRUofOhpAs0oRXwYFaznM6ED0Wm5ZqbX5CBSD/nB7WFUhkP3tRz6mcFjjUAZRTr
S7drWL2PIUg/gDsjSy8tqtEv4tqwR9ZrkUbSMLePwplWMEztarZKLCmFDIDHgPddcbah46letpVZ
dcjQxyvdjfUDStjnrHBCKOtNQ+qvVnLQc+5QAPXRkZzamyH1DwWD1Cx9wfIACfynX5ZDRas5ErGw
gGyrzXOh/5gCfp+Z8SNyZKVG24JZT1mLYBaLoJLioEqMk7mgXys9Ee2VaihHQ/wWhjQYIKcZzZkR
XZARQYElzNikU6YbIcie5BiIATLXBJ0mohLpJ8XsaZpAc2TyExPUCP3v/5ZMX+PJXCw/fybxcsBS
QTq2HzfrngiBHtRatOZkiKAYS466JPL6kWEn+w0rO3IxJlSlRtbtRSatc2XuJsYbAllTA1LEQf5Y
2bohqYK0/89KdAdiNAN3VhkDRsdRz0GdzzZQnZ2e8nwzfmH4I7UniS/Z+H9FRozJtmAIfoYoPir9
IdJJ22HJbur3baYrzTFC1YMp4swlZpARkiRf5vyBUWJgWfE7TNdDZUiHktCUdGQyVVIrnDZ3vLsN
L1MGTP0oelm8iZ1FxMpO0kv7CBuKstaeaaJVPVfmk0jfPZ5thUlewSGV/ZZYzydM3Oa4I1ad39XX
Sg0FNNZ5JmpFY7LXB4HAi7aAMCVETCZYMzSfZcCJXcS7eslfY32bu/wch/E5njjkSzHo191kIdR3
6UvdvBtefWU5zVhg3W5sgdhdiy93Am2x8Gz4FefDf+XYxVEYlpZPg7nXvdp6M4qgXckd5t8KU5Zo
qU59OJWmx6JNZOiaJD8IFaliYaWBG8hoFsktb0asGYwO0YkwlQRYehUUnBZEm+QqMterlkkYU3bc
kxGcTaqvRtyHa7XvtaPaqVBrO5/sZzzWkt/8jJPij5JwWhFf9sNqh0yHtdDuvhIBujlorQknTI6I
jNyFTwxWdceGlSgvlDFSSkgV8CCdMaGdjdYVAUqXG2/JJVGXl7yFd7xJn1HdnQjb0ECcZeS5tXw7
BuiUCFDWaAowidAdGy4t6aIsL7NQXuKsPhNusunFrDbBztUpQcRGvquy9/WTuSagFMNLVIEjJDmk
r6Htv+ao+BJYX8P/73wJo58aKt432q2XzFV7UP8J6fSu/+uIk4nRIkA86XVQnBDbLPBL1KckDUJO
X6Fv1yU+3y47/Y+m81puXMuW7Q8JEfDmlYQhQIJGokzpBVGl2gXvPb7+DHTcGx3qh72ju1Q0C3Pl
zBwpucn2vyt+/jriGl6DEUVgKQevCLiDxsfSPWYb2vnBXPQDG24SvpJPDvFGvMNTt/QAk+EBRVyu
5LtQz4+0DZACPDIFScdCF7BEg2e9Ka7iCTJS2vrFI27yS5pLly4UD1au2xTpxjzvFFWExEaHD5s4
8Vx85z1OdGkNGy/DyoKRV9FCpSGnnAphfItvEXZyCwzDlEaAuN536he/71ZqLg5xDXPKysg5rL4C
mhpmlJHbGxDMCbGhxKbEoH8iE+2ZJUyCY1rPjja2jkYmoYnsjKckhOO23KvKWOXgVl6YLGQ+mNiW
4gnFZQOAxPp3I4ZJ3scaXBX3rSwvtri7EMe6Tcw8C9gVaiIX9fe547ORAoFdYaxgQJSk9yU6duCR
1Dv2u7l2DXKcC1Qp+k7vw0nhUQM4zhNTzc0tDLPaMZEcCygJyAmqeILqtOitRy6LPSAcSH6NEntD
q3gLXlUsWmS9nD6qHd2hvyCj/+Eg/R2JFys61UMEYhUXnN7wN5GAkvGytAO+NtpAFCixWNZnsQnh
hDtS+55VU1CwN8r0u2GwJ1V+y7gdea4ii66z5I8Ki7Tl0umyTWUnr0BkdFlAg12OTpmhU3rFZyq5
RU9Z02miByEjEH3Qrqts3MuhuMV5F0ajHnBV+fRSziwvIbAuRiM7k9gjoEYKbGHmsQJ4k1NoWcPD
kCzPZBMFjd1E9c4Vb0RM4gigdUmmBg4/L0ZXTJQGi8P6qI80per1a02AQoUb0LS3/p8y6299pjzL
liH8kTzrj5RwINdK13xsouoSjVbJf1AF6y85LgCot9uHkC4fsf1IFPFURcuJy55hVO9DNjwjxP2U
UIGWmY+/pmOAITEd8yoli99j7x5W8bTweliXJv5HTuJYeXUPcLXly33A51q172WZvHONfEl6OReL
Jd58NQXdzfKpYiYAUGcptqXQ9jWNP0Cr2a2wTgUGOnTHNs5uIJdAdc8dldy4Jc0dHmmc9XGy60x3
AAW4TEYva9Yn+tCUlm+k0PW0gXYdwftvSGg1Ad6ZPWY6u9mwGcZwmeeglD8pkvMo2jmu98TMfKbm
fJcTQpnglQg1dCXp3VnvKcUMxVMNJACdCkp7DeFtsEyHAGfHIVZziIkcYiZSIZsEPleyCOWuVfF7
Jee8a/GROLHkZNHfUqEfD+SKSQInmylLgLliVj71X6GzogLJaUJ2BlfL10ulKKKiq6LmF+fOsnV7
BmlPOZ+Ij13yKCRsFFwBauezX+hnsCN1kH0OjNJ9xhN+ocoYtyGc9u3KK+ztFa8G8BWbGj3y86cR
xgMmJp3TuTxwdb00a8IctrmigrKVRIdleC/OrLdFcnLw9+z9ParKzh6C3eHLKtBhL1yeyC1ChMBn
AeALpJzDH2ImYI145NHW1B8jsGgxbD4o7jKBdas/j9BiZhCtccuki7ZK/2BV+uudemGNpctKGsDo
RnpDbnFhXaLkIrJzMY7iLx1zhnbdsgfpSFB/ENU9DSch5waufmqJmBAZumjzK5iFj/o9y9KnrhwQ
EhJdu5cLmgV3suZVqki/E6JIqz9GxIMC5TQ65iRJ9QJ5gZKTxfQkesMKfmjJznm7ErDpWCQkjIgr
8aUUAZn+5PGmC5ofraszZx96trAqq/0RHtiqUYNDfIAcJzV1yJ48Zz9qGVEQqVAfI7fAmbAA/7AU
bj1gJiVubc7WYbUNaI/wWha31Qg2G0f0dKaS9ZDgj5T39zu5avrFpLJany0Gi5osRXppcfMQCI1w
oPE5JCDhJFNxYWfYoL1Te8Sgt1h/qfZFb7GV9KPVxIthEvtRuJJi3yYOBCER0mMwkzbl+xXbFlJm
yv0mmrBxqFoglqq/gzLUCa8AfROSo3LMW+bHuNEVHVmuRDFltAEClp0xH5wUW09Hg/nI7xOJQHwu
6Z8UGwwGXzN5FsBVyYrkgLhmpwHSmFNAOh9lxmtKce2Mllnj0vB6bDOFUprDaoCnvJMuPxvzUoV7
cANeN1Xc8fjdgQalCHBs1/D5KLaunnXsAiUoD+x0u7rIdbHjngKKCBxx0nac5mUI11aLb1gAMkj5
nJ8fhfYaUTu6zWwI4tEj7KBP3/p7P/yrrfbUDLTxpDR4js+t/xVXirMyuRd4gjI2duW/HGvftrvf
i/jc0MspYvBhCwZm/cIX/jwhe+LXEVr8LTHovk6/0hE1c23OWNjrr2woJVOwhaegglDmox0ZvxQL
YNAT0SDIE1dhP6tee0lyhrR3Ur45JffjBU/2CGBxrlNbBtAMjwhQR0IaCIOWgSu8pmLggi3Z6hxz
SmAJtrfigp3dVdbr1NCG4g6VCSSrvvAVknE0SZj0ECjZc2BztESZOl4MfZtO05N8UL3hJyHmbzMK
O7Ci7do4LcdPMAprwZBhnhRPje3+CzYCggSBaCL7eJEE3mOqcwbi9ama+2rsxI1Ii1R5id5m+QMm
hDwlFykgMrFWCwozaWO08H2PjzR5b8rDChunTC8m0eIaQiUX/nHBHDOiRkqnssXWuFIWyie3A7AY
WoVd58ZDw8AhPWgoGYCeMg7sva4sFciILjpaz3nYlwjcFwYJZS1CIAPhmpAzp+b3u8LKtvEbzfbG
DhNzEDdzAC48e9PJkQ30KghcCf2pCgcteArmkUtUZfzRzh6f72bOoF1RZruJXVhlJUTAMxg65kkw
/axTsM78yG3kQcSKw2h+k1NPHn0KahUgkb1MqNiuhV1E2NppXy/30GXKHWSN9AvQvoSMIjTKZcZV
ubgmssGmHQbFN67gsfN4D1gxH4FJLDcPXcMbuW1BUxtoaxJ+ZyLEYHpWebf57CwcM0IHEQpo0roS
Mh4uecT3Q6RU4vdLVm+5uWoSgVrW9CKINFunn7Ws3/UauZ0vi0EzT/3Ap/Mf+Eo/SgLVSn3JmHwZ
caSkuLF7EP6c2/Tem+tN5MhCIe5kKlOw7TXT/3b3IxJEmnZQcXmERPrR6NjEoYSNze2lTys1S8fK
8BMu29omhZLB3/EMg4BhT6gNG3aSKzPRgPM2ZmdAB1Pk3pVQp8I4k08mvh/uJ2MlhrGYclOGLqdg
amehviy2VkUuLViuafQU04DyHm0oKUXM3aLlSoQ0JGC/PGHiXZHbJ7oaoAGCN/7bQGt+Gcj5KrmC
/2qubIphXMulaoH2vkbDFTbQyKtikDys+fpBECPEplLA69DFX+WhBfM535O+tXeqaxSSMwDw0MP2
G/exG7ZH42k6WfRbDK5t75w4NRNFtcK7ItJdKy9usjL3nCrMv63NJw1KyHrEPlwK7kRsPfe7RfdZ
FVBz8McED6IuNCiybhrb9bLvxmFZLNvB8PBCG8kR4RT1GPqOw0HrCzBkGj6wWW6/qKWgJckmo6dx
FRWZQs2xP3VkVa2cPU/7OasawYvDmshHSgCv8Ux0E6cVOs7s9VHv0QOs5tJrpn0ruO9Zgdxrw4mM
+nKHu0vZH45Lnb7hXTXbrodh4xQRP9DJDsqFxoSUlddMhZ4CIXkCMrzxDGp4eWeZYP8WLC1+BO41
di2WR+30pwegXDr4Hxqn10bbrDdb6fVnqs5vbBoLqpQtjIqUTtgQDv+oDLYRx8REgxxTCLuUs3pV
7omHzEWCco+MDngaYVztT1Imi46HactMYdA51jHFg8sgPQgUoGf5RUmtn5he/BFN6TnR9POyXnGG
ZIvXc6yMbzUGpzqzXHXAMGCInsFXPN3q00SLT2s9+v0o6c89g8w1vTeZdpd5ughBrIiBEDVBYeFk
diJ8LM5LLCppWxR88JRx8wRZvRrwKXI47qyNH1HX+elEcqMJekKuBZucfARcCj+zdQbsQuzzHFmr
zwIcmeLyke+0HOKd9a1ahUDgRxv35uVLRkFIyQ36JTHETehMRfdF3nyYvRcr1ndGCmRljpH6lLaM
TbiPKCUXsj0eRIIN1pAkectqR0yP0rWRYfmsvbvBU5hboD2rpybvXfm3ykz+UJGKOqyB9NeZKsss
tfWynzYQ409lzP011PFhK9XFrICxdvXVwN2Kaa96E7O/IFEj+UqRbLZa5zq3O4E8kApC8VpVh3wv
JF31a77o1zj9u26BMY5eQz+VdgY6NZd2eySm5VDmhsO5uaQ9oW+aRIX8qVVkBs7beZohG1JOgocD
+TLpk1sf3/rXNv8c9gBO7TKUseRKUdNkhh+BHRw7oGUjlPNM0usA0xFaFupHQ/oT320UFyj2V6sH
XE0DFiy8EbwhBBjloODi7IbntunPYtWfK+DVkjcRkypBcbvq6SgzgqxRSIPoNroUsbTDOEW4+Ru3
L4mQLenrNsavjPu4r0TCsCusnUMa44lUOy7m524Uj3hyjJ4XaDYCeZ2h8zqDmF8LMXtPxegGOF1d
sbaU+aF7rbriFEuf3YAyplnUDsyuoRbeqkOrS1q2At48jd5Lp4xVpMQbnEPT3ZSbIdacQW7Njv6a
13Bwto3gCZPyTw4LpNqoGHvXi/hLRtfgNr7k1HRCd+xBJ28skuIhHCts1l4l/V4Fn7sS4BYDvfKd
BjlUPkBgAs846gp6TFq7DepdEsQ3dGvjymIw4U4p0MrpqPggmqYH9+tUWRq0ah8sG3p5mpxjNjJf
BNkb2fmq+i9SA8c1krBaJheNWkpNGOmch8n7nRh0AUkXnSFVbGxrRBMnq2xSjptzXgvFuyqMHxG3
6aLargP8WXnAgTAHps5HTfhHasBJZkJ8cJ0B3BvkQ9Tqw5SISGV6gHUcyA7kPuV9qGP7JcubVR9X
2nwVVT5rXM7ORvakFms+6JiJJUSWSr2ZXXfuRyPw6NkS/mNWybX+dbWmR1H5VrJctVduW/mCrfi7
RXMV9MdAY1D+uqrbPZ6c/Lj+as7NqN9Sz0t5EC4miTQ2asmAYVpCK8ENqijVh6VV73L7pqRWKP0q
5uLWlkZYtRjpk86R1PxcnuXrEJ3w86rVgn2VwFke+eG+KtsveQaXeh1OSmv5sg7+44AHbNCPL+kg
tkOV5ikBk8whdAkwtTgNseFNdKEJ94zld5K1x5TTVogjOlljMggH/CBbfjkMOHAbXH+YeINm7HEP
Kncmp3IyzgKF3OlRp2bzeDBQAA/FeeRZogtOseWBD+A/wu9Sh2NhnXQSh3sgpGtLahEnL4XRl+Cf
4GHCSxJZA8vAwzhGzoTYlCM2qSymVw8nBp3xbOlxI/8ajxAObIPH0hJFzqK85kt10gr8qwM1Patb
M1gCzp7ztzWYvjI1vyyQtuL1Ov5bA3mDiUZvYU4Xc8V2IxLmN7GW3uaTQA7vHFc8i4XlFN+Shywd
k2Cm9GZagzqWvbrp4XzUtlLpl3b9q+EZxq1vW+aEx83mMo67rVKlLl7TOKjoohk5RdTIxLKWUfbA
MEjYtPYi0Tws83KIYnpCl9F3K1uVmXTqJAT7mhOz0ja8L9RL7RV0GnmS5YI5CZBgytCaUytdhnia
Gx3RHTqFTDn3MrNxAeFA96R1Tbq3nOFgkkktOTkj/HAzYuwZpFQqrT973jT90Of5LNXosHl4dbvB
MyNX3mW7WTsasXZqxgR0zYWy9Is0UmZtGAi91uWg/akIwykmgH3tCsUsSJFrkE9RbFrch/sSigwJ
J6DKjSCXacDKi/usx489MhCDvNOnMCTEFZYqMVQjg5O5el0cX4uRXg4ee+xuSPTL89PS9TdV1V9b
kRaUfHEkFKABKtNwknLEDyjPZocZgxc1QzAB1NeBwSuj5jxaUBvM5jykxVmSKegKe5GlaXtvRPXG
9KIon/q4OBr0jYpcCKaBwzrwcfjEh3Xr5vja0GZ40BeqRlZ7Qy6dkJeiMSgMqJXjo8RB29/LWQnj
noZTGNknSgtYuM9QtJgzck9ldSpUg1uxctWg8ncmkVW0ImWD19DYE9Yk8aFjJgPiyg5FiYugE3BG
gAv/f/P5buGITdfqIwYmfkVZu4+qcD0/mljxOO3R82d7OCr4GSpxOcYZxiPi4Xu9sL68GTGLvUR8
AwrGkqAevXqY/Ss+K5ULI0vd5l1n9y2z++55TPT5u2hVz2au3iSzeB202hMg1ifsjQYWviRyV3Gv
QNmX9myC86P+I+gi9xJWM8PmC0QXu9/mPEM0h0NWpH6l/po1LsnpfNrq4qTwrJpaOLPn7lVMBlJF
YPgWQI88l4JINSAH5Q4VjihSDAKl28BCY+c0zhIgECyPmHtl8r4K7X4md9oCBwVct2qvED/0UfLR
z+mnZiifGZfnF13N1STexHSPMEn19ERYeyOk1VDIkfLUOsa96G4s8pSqcHFak+TiZtliksrxslaT
M2uJgwa6lKekYjuDpyNH2YtwVBiws5dm9/FcR5MlGhdUGTiwT9677JGXaXIBUgsQ75Qp8olM8DGT
8Go0JBHpbaXKnq4iqkolCyCjgjtkkWMvlo9tv5vbOiyVs7c/zfbq1v4XwT8wI6fRvOGAnoIX9Fmh
tyorpvEWqjZwhfrZasnblOoP0+zurLaW7sx2nFHpmu4EGZofpU53qz0fh8fL6gJV03zzORR0cqaS
Teg5dnUELhbo6t9hjBmlJBYAsdfwSNFhdHFFQtXGTgcd6+1eMSiSbey56XAR5qltkXQf8WobBu7E
u4A43sDoa8jJTJLC2YF4KjanJf6zAewQ+umYShIUnfQUnzcKI1S36id35MPQJ5AqmFt2cxrrIwqz
TNzOsyMa7iya4JkvFVmkGhtpH3Q/2m7vZpvSfNHAt9zWRynKIdTk21f0XlLWEH+UXBYNvErr0Qyl
HjrR/QtrJS69CLjwCAtsiARE/XcTz3WYjLCML2vQ/lu+jPlToPBV7OjxcgBhrNTO9N6ym86VY6ww
/EErVJE+dNSE3lkDhQKGUidNU/4rTCuYJ7rtuvPDJIBskCu3t4UrXd2fTNTFXSfLIjp3dmiDZgN9
QJ+gbTvkGwHITHwAIkdoEGmlkAihbpQ1x/VdHQCAkmZnOnP7fxl6vNXNAOP6a/c7p+cpazeYdUyq
XRo0c3GYksVOTniaIsKj4+1CM1/0lvFEiPHPlHuGt9+jpjUWFP2rGtuTVAyn7PprkFevMBUvAdKy
8LNnf43dO0MJU7LqeKwVD2T2moBw06FDKuVFFK8vbbTNvEYtRoCSG6Wz/ltp1+Kw9BR+VnnwOBK4
5vCCklltCD6QS3XnDxO4FHweLgC/K8AtDXwpDb6UQF+2JNBEPhwbifXK2xROzH2iwM7iDDOf6nU8
AVVxBmR0xt59ngrhvP5RgIbzbG8AVdbq61R69JLIsFAY+aBBR6f5/v/XaGuvcV4jvvBpHfgCR0AE
Gua4l3VeKJFPCKxkkBxXkaYTRT1qySdeW/tlWi25tFQu1BhobrXOlcui0wNUODzOndBXQZ7gNEoY
H2mVGsH9cokejH9/cF9Y+f/+8iZsrXQP7H7xJibbEuRcLRV3xbW0fhR3ix3uBztwvz00z0XNrjK3
TmMMzGi+EFQ6T09qCejfhRHJWu9PZ1EtRhtkk6Skg6lrFooT13HlZyy1h/RFQ41pEjBVyPEU6PTa
x+gsJP5AeStc5/mPVBsPiUYbvFBC/Qs/zK0oj/8zdr3jXZ4yehQmwucktaEV7Ao9RQnp8MivSpRf
Wvq3DJwHejDu/3hXMew4XuxsBtFEXj1ub5qs2uBBxeLaiYA8TaygihlQzuKMKov+VoMsyP4sIhIG
dDgVAzbRLGwTT+aw1YMsAbbBbgDLOF46GZBmh2+03towMesweeWkvJZMDD1AHaWgi7ymWXiAGsqL
sKYllj9y+DMCOq0Mx4UcBBcorxp0z4DmI8lYZWfMceLKvhNrVP0LO9m4SJ+5/mrG2aPTms9IET+W
yklhMBYbi5q4DV7khRIvWGWCn9fMF37BZ3cfTcz2o9k0kL2ybx3iV7b0OTSalFLRTs1hhOaIwxLJ
EwTTD3wkIOix5TAsQsd/KEF7aUrpgWeHcbMNX6bMqNNWgopiwpRIzcXPnhaxGRZl/3L01gERV0G4
jarh0mocjwVa3jEaFGB75ZGuuEfN3JL5xEqDryyBT13hIgRAkF67abwCTQr3/zne+Avyvf5Y2EpC
cUrikM4yGdq8wOAITIDDwdIIP/sgZTH/ebAjnFJgob3wRV4IilADm3JYY4IURnxlnJTA4f7p/J1M
mLL1aD3qRnpk9wpjmNKGgmYwfWU3+kdOg/kzp3DHhzQAemLHOaT39QIcRznmxFSaZvMVdFozQO0+
h/pj+xLelqp7z6WZEWo4aD9fBZcd4D0lfStcGfMMAGlNmIVpEj/DUdCwjf1ksfi67tXPJg6fG06R
IRNfzQe76ZqglQEx8LGC1PZGh+zlrW2KO170mBMsws0VQeVcoQhn2Lh/l79jMDJf0aOxpo+v7Im4
BTJG8krKGdtteI9fEV7iLaiAqC7UyrtjbwZK/atMmkeTZA8ukHermu6sKVbVhIxf3qa0u07+1DYn
bSBNwW6tXLDPQdibjH9VsntQ8Bq9qfmp/5C7gcaU+kJJhpObIjYD47xux9UZGY6OqwzGgu1g/sq/
/hJwluxvIvZP9HEqOEmXUYVAjCHJ3hus/hp/1wmhBBlqa/1qGXyDn2Ed/CVx2o8UtMUlJ9a58qNY
79EClZMTnDZVlqaJF+34KkFzFTfi2yT45EGvaFVH/d/ELRK9d/uMUsokKew6hsNkIllqp1RbORRx
jcA/Aza4vjUy8Hi+bdX6GmtEYNSMOMF5uXzryq+d1Z/PxAZp8l5LWP+RZxUi8z1otjpoLvPWfBaN
/ln/FvrsycvNMxs90UJEGmHc2F8IIBN/5Sc5so9WreyIPrAJ7JjAjx5AQf4qnnBOZIJ0BfXdcfF7
r9KbrDWk9X3KEQjhB+NKQXCQ/jMSEwicepHKKYS+Q188+PQ0vSlxuuPEBZVygmS7QfPpxM/xT4pP
UWFfnIUyCSAtMS7EGuXy0lxJlw0ZYO0SINbGgoLdvtT6C8n/BqRReXLWL41mCVcmKsUsBN4cUyC/
Od1i3QfruFwEZ7IdnXYwKdsl8f7KgH4VoZHuQAhM65gQ8IR/5Bzak/jOZS6+a/n+jT4MgnAWeu28
VxFhBD1mRhyAM9IxD7OqCGS+h1aGqeUD/OxFrwCQR61vfVCH7XdB+SPG7I26Ouy5mYEdX+SCiCsA
G2xv8QrDCy21McXTrBunvsl96Ok4GE0yS3GVMNrrCm+Q2GNzyvl4PKT/MnYAlPEtaulQNiEg60ai
XVGoQUSC5vqBoHONx8GKqXZbxJN1NHGZJG5CJ3pzFmiCEQrTodzrulRBSwlCehww/JFSKKvz5ln1
dDbV8bIXvUuPz22vWD1WkdOzSIAmN8ENbpofS2ku64+6g73ZVcGOSX0rxEVyVrLsIoSVYd5nDW2/
Z8VXwxbm2Eu05rXHgdiGUB653GZhrZmX3i+K5iopetjQV9RDkZCN7jL6ySmj3VC2fHHpvYb6pZSS
JVNpsRVFkFdWpxMhhpEN9+ZbbGVcW5fLFqKbVew6hMltUayxVXhaux2kEtwhZYKxQnUHQzXCdU55
TBQsJcOQDvs9Wc/riaKiCCaWv36KGomL9gC4gFaon9yOS/4gLDKFbtoaOjqaDrMGlvHBKq7p8adk
9QUeAbiAU1KZptqiIZJ32C7bzo7ujNunzIHF/89uzUUeQ9F7Ncb/ZliEzWe+Geekyc45KfNBbHzV
Ni/IbHQhiNND/iUIRbgACNPmi8g+TMkLt8O52KFRw+LQlj4oceUScmfD7vLKnkeCIwWmZm2gP1J1
BE2EdQtKhoMNjA2NZlIOZoyqPoguyG73xSlg6gDiGTP1gUIC9MhkgWjgjhi9BJfEooAhZNO6M8lo
ILGBAYnoRt6PtVIm0JIVucG8zcXz/VMCOJKPrT8hKzHp78vI/1n2ifOyV/w3BZ2sXwg0yPV4Xfbg
RzB+pX4SdawWB4E1M7zxF246g6jHquVP2rcqbH7e4TE9U1pQ2WQ15F8p1aIRVpwRkI9xAit9+mnO
Go9jEeWtRlHaqJRFTKO5J9r5ixdvrZigJDncep4c4NzTEtwBp7Al8hCk67KWqasBvEBfZLbKTgrV
MgqmRfD7w3ZhdQjkkJhkpYBRMG/FcbCW05h2mB0mO5Ledbw6lbB4O75yYk9DAxDcbVt74o0gwK2L
7OfZFjWsUlK+20EN5pbAjSr7Hb/spJbu+LYgGqNgNH8iSrWlVAFNk3kSQKUIhf8lVSINWLlg+Hp2
ZUmFlLj8pW6mBOE647fjH2k7uSmJ3BGKa5xg2yh6d6oJh70mE1oKrs75uMjbE8/Q227LojlPVjW8
a59rveIDHwJRvRaJ6s7kegeCtBNIkIyUQHx4dhh/SJc+U8477VNu46+DNk7P+PA6k6gpQ2kkoqfa
y4a5wci9CuiOZjReZeLm4E2EWjHBvSOBUlikG2WZnQult3XnjehNhmgbKeo01vCpPuL9ashspOAB
W6fyy9+AmIKCQr5B5IkCs4BfJYZPDbNCJPi6YWQcjTk0TeGVB+6iZZ+KLH3IY/Fh3KXM08Hi6uxP
T8KqvKUuSCtKny3q2UR581hqClhmjfyqmtEt+qM35aMSMKFIr0NImwReqGYFgIIelWeesrW86gf4
EUyWNEZPtzgzjy/RmvSzqfWaT1CGbhmRkqXz2laHb6IfzQgU/iH/y9vmHnU/tWF+7oMH/FNCIMOP
JAhery2H2GJsuRYyBTQCnofo8DLqQ0+TnGgyYdCgIfCZKA8WayDCpW2Ph5zPz0I8eLjQMpov92go
7mvMFzHKb+MyX2dpC1vyv5bOejo5LIJyJm4/f82wOysr/Dd+Nqt5s+IFAy+kRSDx6O5nLvdD4RHC
81Cw/gPNSrnfealA77z/HSEjKKA2qra5ZaxG+JVW/gXFSCTdhQLnH70UUcrysw+FHe0Jsc6MccsR
+q0bt6NSwmja3XNhqPnDfPtcNMWDxuBRWLAnjAyENqDfMzN8US9LPrR0+c5j7gKtLZj99DW5xyeR
RRlnkc3+6HdcKuHqCIdk6J/FX/z3tzhRrxT8+RWrwAn2GygvkP6F0p7b7VtvNbpHJ+bZ7EE0VxM/
zH/jbzlaWcSsxzKG/tXGj2yTXhEUcww9Tk8he8Ml8Q0WmI4rvN1wIDkZo9MouJ1ObxU3udmuTDKV
YuVUunLlnbpuoGPLxpVgWwl1egLTtfFgBBx4YZzQGtpCCDYUgm89aBz9y393pDlL0pz6RgRv+HpJ
YDM2WhlRyExQKvogU+MUpMOE2a9pQn4TEwiUOiVTuuG9RBuYhCJCR9Q2rhiMHYtXDp3fkJoyfxvu
YtH0nOymqHvc5lAhaT9s9SOld+xHG2XgDqsM2FGbg9nS9EkZsM6lZFN08mi3pNdhcH6rlnUEqnXU
Owd/zMtoVCJdWjLGMVqRUcSMPH+Lc09RmlCHILOVPCXdFfJ4G/MERWmlUJdESLmetwX2oPzBTsGD
tjHJLc1YrAomeCYHFKOJxzTKoZuWDmGDUws2tmXRiIVpTx0KLVz9KSC4XBncbq99bSd8DMUImiZ+
YYgvCe/bcU3J7W7fFRZrjZ+0+TXWGDew8zfbd0s1dvq/MKNLL/fJ5Kc1u9O0cF+Dbu+qU+JO3BHm
eDzT675ankE+asA72cze9WWU+nWSVjJb1LSSSoVVGrYh67AnkLPjUob0up2BJZcSvzIQRUPSKKNP
HFrhrpKJ1sV9XKez7GXTKhGCOOa7cmQZYlwjxiAzoEqNlMlhugjx5ClsBpsl9TZZdWK5ZtOHe66l
/i4PoOUk9Kgr/YZpSzwo2ClG5DXloZiz86Lq8UZWTk/8Dg59Faqy5nyHXdl/msHqKJPxMLrnAmxv
uSSk55dUvYm/24NSlSwNKxcl19Vrlm+e9WWmCzeUlonXtBR//agR7bUnb5srzNY1XfFndoIziiMY
w7CUt2Aj0NSXWDINWPhdOEdI3+CTU5FH9FNQ7tpTvnbqXWfvhOP/YVFyyTm8sujNuJwp9nyTWKRn
8PDHt4yCtJEDQLA7bkgKTVn14C3hihq8oAZnVAhJaMGqxZAyfCdzvONZQ/3NcgriH8Zq680azmV/
YbFvQT9U91VfU/gVIByc3YnpHno3IrE5I5P3MdMNmZZV9z8VYw2iCteF6r608zpN8wzWUpkGp7uJ
SuxNVueJuuj1Xh4Yf2R6/v5TO9EekCr26/khN4iYjuVdnilqOuQzw/L3mJU3YfeUNdNr5XYrs+pN
YUtdugUUfPzUK3v8PrfnSUZi5gYw7PeIS2mUr+uBjH7HNW71Ms59su8d/jIRUENHCkfDM8H2jdbW
9bE0lZ1nmcsuML5NU3cuQuBCDbHZAWTaTDUoVVNP3LqhvK6Xlg+WSf8xcZFRZ1kMTDlbdfsXbzn3
opcNGX5uI10gcfbdS10IRCHMA01VrwAEbvHCs6LwW+4hpRwxE6K3nMcrIkkvOLIzmA2LwsiO0g2/
Enp2WzsCuaKFdy8zoI0cJ+D5vKTL0LspxEJTM9wNTzAsINIKGn9h2GPedqC5RkAATk5+cbNUv7MF
VT9H39H3CDtVRJmyDWZbOpW9+KrtjLe8ADjXB5OoBI2mB9/xddGndyVS3039rJh+v7D/J6Wx0L5E
5KIBpT2xRx7YI4vZ5IPtaWDmmh01UpvbbWYYSWxzwT2sQg/JSQsWX3bEFPuIAH+hoGgGf1lbXLGN
oljiiF6n1IH/Dr4iwZtX8D2zla9O/a/fj29p4Ejhi20B5UcYiHb+FSkH+F2clu9UUrdDe7MmKLZJ
CDQ2T9ilv+eQ14BIViVNKj+4lvWg/W3UCB8MU5G+4v3t6YyHd9j8H2HnsSS5eibZV6FxTdhAi7bp
WUQgIEOnzg2sMrMKWms8/Zxobpp3QRotSbO6dYuVkcAvPnc/zgxwUxzGHDY9QVQkJ20wUm1RNoY3
K6kXIaAOGb6lLOFjDiZh8mc3Ts1Qb/XjJMycg8vzo66dLiC8eyqP46eiRb7wBqg4nzCEWLK7+G25
2PmMy1rabSbzmlw8Wt+21GAt5mDX+MNxOKqpdo2XX0vLcN3Ey97jJkKKTS3jmNroRL10T27dEt8x
AD3pKVuIXSrjaxNRJFZx9Ygk9Kf5CYSUXYMC4HS6FyM2BsJUS6iRKsoTsmzTNcMGXSR/IOVpZC0a
nNDiW4LtK6LFpHzWsbOMpfRkfLQJL/lb5WZjforrzWkAPQoE1MbKbwCBy3B0R8lvWt4m9ZMyAKmn
1xBOgy9GuzTqDrHC9U7DIlfNtgy+DXMVBxEJuaWjW0rWnRbGhIBDamh4XtvOG15EjMUFdXmFZntE
l0VemKf6IsuqPxUgbvs1kNaWleTUArdNhSZsiyGs4AlqhVfMfirQynecwUD71WjPjFz2IsUXusC4
7hSP2Jk+kmDSxnDtCUf75lh72ezHhnRocX3ruHTo5ITVUk5OGqtOxNbrCNF4kshWcUKW2v4Foa2O
8sMgZbZ+T056flrwi2wHjcnwfj5qyewxzh/nLtAYqaPgkyr+I4C7y4Z9y3+K7ed5PGGPuSEe3gvH
TMhqmcI7fbIfHMneh/W7rzTapDHSV+Jb2/Sv1WI+d2HaW4cG75GB9yiiiK/J9oWh2yUZZ0uo7Jm2
0eVGNwH6BqSnxaJ0ttXdt7ecguyxo/OLS+NxCaT+2OHFAC3Q0UMw9EfrLpw7UzxC6D+ypch6dTLB
GFZw/YfQOqyNfl5Szu94SSZzvGhWODafZPG9SSNPT4m69SAkc8+nTSjd9iLwaHcXi/xYuGIvrX7K
EYQmtQj16iKY4tWK+puJHPCBtwRsQeqzrkAUyo8zkYSBzQAgF3sHvpCWCK+pfReTCduL1BC2tI6I
fo1Bvrkld5NvKTkRlOOeNDfo87zaCoeOTaldFeWTY2TTQ7rXHW2eHTKJNDo1qk7gq+KiqDhVxvRV
fNUkuJ967M7oGlgapfmQNRoZY/zMbDXNHiptqQF6YTXDTYYLFmL8odUr7jj0mKkoE/W1vOBlH9nI
80PbCTQI0LJA4hZxMiNprj1Klj2rQ8nbHfslOzVtf8Juh6qbiF5k4nuzcn/bPgf2EjFL/ZExZs8Y
Mx/wSR+NwMwFxrm9/w8t0rVG2TinyHS3T20wdZEvZ7tyfcAZj61qnTDYn7YaBoXHSMGiWsiQAQkR
2JKflu1DfIrRpDI0qQGTI17i0X/7R7llqcXUyfIwve3x4F9qMkrAU7dusftkCurMFbDxjjyBuv9g
6sKP2ru9TtH4j3aPc/PWhYn5jPN/7tSdX+5xh+XJ73EmPtyMrjC/agnD1ZinazUCzZCZZAxBD0WV
pofha3irKJNruEVpSMhmKtsNrkDFa7Yv4wz/Obem68p5dwVeZ5l2v89gfBV4zk3mhaKtibyd/UTS
p9kNTggXnJqCQ1/Bliz5GPRPU548nX7UhQp4CR9sZk22diF7u8ZAyvYZzJtRbv7HMiYiAmwjW0lM
dCv/LJBYym0vRUOYMvXT6nc9Ud+Ilr+WFjYniwoR/uYTUFliSLNEU3XU7nVAehufuKy6PTTLpecO
SDK22RV728gJosVNkL3gMaAfKygted8D4Ms1YkHkBLpPZSTYSKJphccFTg8bpsDRJvImUfRsgbYE
EBxTQv+awt6It2pj514emUc777Lnuuifo5VYRwSg1bDlDCXjQE8HggqkwEm5oZxgUxECdpYgHdNA
CKp7K8z7HjFULcZQtM+xnD2XaX3XF67rllrjjBobPkKiZ/Vg3ij7wVNlPdDNWBCt2u7S8q1K2lcN
xoO5XQ1RvuBzqge+D1nZtQRfx2QNKvXTIs5Cam7Xp9TfmPi4k0MivajMejLlAv/MJSGo9ddUB9Vo
qHbOh0DTp9RzAJjsKunD2iBxWF9NHjzdg+f55iquRkLLEdbTGtMFTeWDMFzUywI9a/w1TeutcozQ
wudY11+RoZF4+ufZSclAsks9rWub12corezgCpSvdaSHZ43IZ+1oRPUyqtGnrQ3kjDaDpg7TmJ4A
9huRY2M8XsaY2RYjIAqQaqCKGveuzbpz87EJFNnVSO4v2W0EYfISlgF+whOIqC514y4D1Y8VO3ZW
KpMhXYlz5AwYOyqJqJlYeY+i3IUp5NSYXvlKnNjb9Jz675XEgbTvcNhohifpw4FhJRUp2NVfFlJh
QfzW4TEFgj/Qiit/gsYQnzvlznDkkCXiwaAujfYanes2I18mrOot3GIWqA1OrISPBO1mabGnEAXA
rLaHWrCvmi54f9izOr8m0J5KpGZgPXBpV3D7Fk5eVk/oWjHbnsS/0sLJ6MWwFv1O/zZAsWSkMKkR
4iScFDczSW5lyqsIu8Vyo5rlmpPYyElMQgQXDURD+iLN946a6ry9qzQ/zRKPx04YJsfKfxEVdKeE
M8n7mAlBolZH8WWlpWI1oDbyFafeaB1NSopaUC/cAetkPkomFGU6f2XpBZQTItELn+Ear+G84nYS
ac9UJ2fiL1czy9A/85rSZuAiamAC/ubQhElupwzmOY9JhMZ/ppWIVCr6JikcloAyIn0edTcD/q8u
XOWh2W/YYCBk5USFNJppa4A4Jhfba/WlaMHGiFMkXFJHuAEUuAYJw5wHJG+AsbFPrT8WVRIfRgf5
45aCQAv06yCknjWo7tp+VgvhQq0h0QN3Sd39Nin68ztUJbN6gZyelpozeRhbTUIPkIJR8qLZTrFG
zHypD2tEWbqtvlvQ9ER5CmdFwHJIo4jK9YLsMhf/znLxW37GcnFaBTPscVtadRsaoWIv4g+hN6eg
d6uldysq08sE4ZTzGdbioCSuqklfnN4O5LLyNb6bWn3P5ENE/0DC5S0XQHHxFkaruBPJxPMxR1XM
w1seslS8lYZ2HZr4ioVfz9/rQXdmfiXvcZ6tBxm8aI/LUmnNi7415/hLjogPocPIiByXEUwV7NXl
Ox8eZ00yikuYk7Odsg0dwOIak4e9qRMqIIxDojkhbUP+o+zPvYkmI/1Y6Ve+FGFhqUez/pZo5mgo
ohwpCydcMelWINJ5YRRRaLDwruZzQz4Vg8WIx3NhBGCQ3rpmxdf2sBrQemMd8ec4Fsh/RZrcOWWG
a9JlMXmVLj5cPTaOyQKq+xip3tBW5Pc0TqjQbBa+64HT/1q9i13/XpjHvKOFtsT0XN1FoM19HYc5
GG1kq8f3OtUksExG2jmwsO0LR5BayND0AhIrXJGFbzLcVL0Txwc+IZfvfY7zgUFuatpV9jNzawSV
y28cr1JqXuONDG43oGhHQcWXWBgugGjy9YGQgpdNWbiYiDW5O8zKU/KZLP0LHNYXUypeHiat66oU
MJfJER9AXtotCET0pFb0hbLkIhzvAd+NVNs9Sb/pDc5hCQyfUYzPgvg94Fa74Ssd2ivG/qlXXC93
tB6hjGJUo9jOPQmIRgZ3ikV3/oPLYBd91RsruJIH+RgKkkuoYWrJke+FGcuhfChhFGjP4podTBzh
OvaMlEEneqhALFDXQX7QnqjDGH4xYISYLN+UG3NxbJMo6C09aEQOQ4KdREKoJ78yeCZ0YsDxs2oz
MLQCZ/jjveFg0u61TDhzpr/0vIYDXorYHBn+wlm78MQnZxEaWbtmJ52h7YMatWkk4uTXGPTSsaHE
khrrEU57RE967OpI5UYBsjvAuMrzSqW2ELMSvxK6yp/KRzx5VQKkCdTELXuDXrbTsZlNG6Ho8QJ0
SmcqhJGCIIP4TSPWgH9ReVxnniv+r2vtO1pbJH3qwNlnNHphaF0OckbKkQo9i5VylySM2Z/n5a0A
ohO3/OAkCIW8tDN7kKa/j7aCVyTuOHhCjsrAMkf0gTEo6FG9Hx4uUeKRR6Mg6BFdhgFfIAUnluyl
IjWGDMwtFjA8j+VPmRSXRPsoll96d2rEk9k8mw9HhsxWWwp+S6tlB4FutpNzrTeAfX44kuwVcFgW
doh/5MUqWbLYIAhbdNZbgaV5k/qldXAXl3O+FaFIYgVHQIBbu2VnpN4DjfXVinKw/7SRHos8D9Po
zejeCSjtSeE4y4g8m+IlcCa6qNIud0W6kyUae/p3wGbYEEdnu9XMpa1loS/kD1XRVDkdMm2i042P
pMyeMTy5Cjcwd3T61DoXdXI1Ht4vfOEi02No0NZZAIrK2/OAmnBl4nL+wWGUsVJ6VMYyTEl7D4if
896ql6Ny1m0B4/5G/QIt1baf0+Y1LN0lPRRsrkJxmwHFpCUpyYpmmgVY58EwtONIoV6VUsRENpY2
+FYnUoEVWIiscF1raGLjOQNpnyHQybsMUpaKO0Q4YC/Kz9jyhiQ6r3p0SvijJirjRMbzqTR4+DVV
qkQL16LUqtK+mE7GRNbThALaz6XPCQGDh4N3bBI1BR5zGG2pHI7F61GWdVqjEHe1AYwYRgiD3qqK
n5I9Q5kECu5KNGjBM8IWZMqv/1CGVtTzVsBNte10JPs9bo1K+U2X6N//9n/+3//9Xv4r/l1f0THj
uvpbxRSxTquh/++/S5by9781//x1/+e//64bqm6IoqrruqgZpiZaEv/8+9c9reLHb/9Hs/V61i5g
XyTchwMIX1geB+CQvT445Z+YByiFtMwskQP/5BV+BuVN9+ij8Sc7xeWII3Tfzg+Han2s2+GIzyeI
070ldcesw0+TxEcoO6ZCW87sS0lBH6Ph1f3gMRUhWHgp5IU1nYnUoSYPpzzmJlztyQLbKrGxCiSr
ROkWZSvcUlvA5VnYSRZeCUIsVnoqrPkkdo+CcXZ75p2NwC55kOv6qrf5dSbSV081QvlwGfqwNZKL
oTbn3+kpHUqHtKvD9ZoI84dpszB1vafd9Wua8r5ILxOoU1mIXE25lHN9hzbDJjwXNNiYEQIWBKIS
7jvfFcC7Tj2gxxBOVMsP17S2ff3emeeRFmiXy/J+yaLjKib7sY5ciRI0adIuuRZd+0a4aW5r6tdY
4IkppFudkdrn5V/QoSjtvsHHeFx4wKhKVwEUb/FcR+bd6oabmauXSmQm04eWlEHanE6zQOvyRVaU
uymMu0rpwlWjLn0Y3sqnJBBIiwmkxSwOdLEJeGJ/y8CCJHpwe1r69LiMaqjWcxhvcHGv+jCcKU07
CceR1hfMKAoeUd2N9qE0FxQBES7nnm4x1txtV8z6sJi4z0W2BAiA6fOHiE8ZsC5+Y3H8ySaagF1M
ifkOABo5FQLe4X4gRR+RAf73D7SiiH99oE3wEbopq4YkGfzP44H/Xw90RXxeRL2pgwoTcGObL3qf
nLvWuAjEvwQMX83DoMc4AREy+q1Fxol+8yuUZGw8+jH8scjEKp2dYl/vSOHL3ULurXxjgkiWAD5T
rHtYzR0uKq/LtcLEEZEA6YHqSApva+epm+XZahfZxpMt8/3Ru6lihZKe1lteAt8E6VJa6bH73i4W
EE0FvmjbcdaWXYHMtkqNeaccTD5ijSlWlFL0y86wFaYvFHj5bsu47mGLv25wvsC8tlooY83g5At5
gRsAb6BlSmelWs8mgrpYo46ZCc320qlr4xMq6fHkGGw3t3lt3nQwkIr6o8j1uwIftSN3xyyo1Y64
k4/IN9/Z1F+k0Tq3a3GOxO3kdM+FhqT2oTnzL7Nr/LI0vCHp4aZZVEOyluGwa3DY0YKyy2usDDR+
2ZwezcrkI00dEd+NJOmOWFCzjsNpFU0oFIWHpP8kYaHpOwCidGIW9pilFyTEy5Bul1pTL5ouXwB3
X/KXcmCZFu7DSKMy5juyuH1L3U382HscGYJC3VGnw8+ux+N+N7ggjIeRC3ZmquyCXA32KniBFv7m
tWBcTvPjY4Z9Tehkj6fModoFy4pFITyGwYlJdsCFbeU9rT0IESIwrk0U/QpjypZpgUUQj2MbcN01
VOlW8h/0uFIBI9U/LlS901mkEI7fDSwwKq/seJKOmMTOb/LTWrP04b/FIi32o9fDGWB1WC/LTBsn
o7y7nlvHVS/P2qf41LW8guzMjybFAlCiPOeXxpivrJP8HTtE8uK1FA2oL+bOkFR0CNAVJTx9IAGF
7KyC7jDPd7WkdEuOFPOioQ+HGzt58pylC3KUHix18tyP8lN+NW61Mb1+SMGGL/WBr0My4VogLqcZ
sI1AEd9bspiwz8aD0kA65fzBnZWTlZdtKLAccmji3rKrMAjnegrwfgeqQnmJQT9ox+hhGsKOYzuc
uhIdAgw/gpmIYKYgmA2nSNxtIj/SeQOjZ7gcLTyq7HktXx63iE7f55HpyOLsrZ4YUr37sorF6/q2
ev1i+ENMD/hs+AYMkyVWfFGG06V39hhB7tjeOwllDIOMNd8Trbol8GfzZjgPYvhTY9/aunKfGya5
7p2iH/792iTr6l/WJk2lvUxUJNOS6ftmofrXtSnLZEurhx5UROF2VhBjjqK61dOqZyo9/VGbD13y
YlLokgifaIqYm0kX4S83Md6bnCBNocUYj98OCQtIIrNQ5HVYh01/SaIN/9iOkRQWdEZ5Mr7GmmyB
wtm05WwqcDaVUYEi5mLy+BVXT3WhnNQ0Bah4y9eXst6CbmKFGaEIRHyw832YAPob1WF6cFkXTlYR
PuyOMTPJ1JHbULy43YYW3fH9tAsQ7eigz6f8ppBI7NNiX9T0detwVnT8MnlzrE/0BBcK4siXivhZ
3rS3re+pfGKKQ4UmaLp2zq9lIV6NJLoyTV0YQz239CPEz/2cPzuZkwnbc3xQ0DDICsakhevffjZ2
l3luLslWXbYFOJwyOYT1b7ksciIXXagcgAdHk3mSaHgdMdu43k8eM9YUEqDqY3oqqsRfgQmavcux
msogPjfKIYlIrvqjLpyOJIgLtPqyWGx3CesYSKVFGuG7MGYD6te+r10GhYG6SOukVUjo1YeWEqTD
2KXv3jpF9JMH7Let98btEHd2J66gRLLjQcd6CDxoA2GwJEcsF3TVGtythqPAl84xKuYYVT7H/eIV
Ml08CoQNwlPqCltbld0e76OlZa6V6A4tRDjTWnQobR9kubDX4udxkZ3WUQvF6y3JHzQ1WDQ1nE6D
u5LBG9zo62E0fdxP0yy/ZCstJnl0TYKtI7xXL/6SKYgPup/wVZ0kPkm8d47eh+WGIG9DaMPU0yMj
xfbsWXQvRnfhKkytGxOON44a3t149KI6f8IKCOTn2kX184rzESPGrnGFFMwhNgkt+V3HSpDWVtA0
v7YZ76q5UtjKs84gpddnZBFEyO4tokK2GPnjS0xk5KS9NLJHObsY9mMBpWsIiwQHF7NQj0N2iBb5
Ql1HqfI37+0Gc2SzvJu6GfyHN1v6y5vNyRm3AixdxTRMUTfkv7zZcV23htwUumdosTcqulekMjv2
GMg3dGtmjiYhh2VXDC3YoIf8CTAAbrLKAEOMnEXDGQPnnUGFPfLYiPXP2FI6zoJNggkrINRnlvYE
RNO5xp4gcT2VXGOXMslR3JI4EU7XPTnqsy0St2zetjh6lZwTIc3A6Oyp90uMI228+m3b4NCIjeEl
yqyn6tovIxJVdq4Ue7iq2UQFBsFNrThoFMaxHgoLWFPEkJrgVMkkzRRdU6e9e3PyYfKMLymXzsna
XdBKKmsLColpLSP8STefKVHYSVp7jK5TMV2spboYi3peheqMI0ZWaAvM9yzryHOST7rfV39aNmri
1AeDJFfyiF3DGV8hN+DpfJRzU44U+28Nj5vTHLqBE78ZexP0oRqUf3lkDXLjIagW6HkXevzilfpS
/DoxUzApp4KCm19HMWNxh0tvVyD1k8foVnYM2kULmTktuCxLcKLLyn5UBtv+Q+96V/8G0hEW5xlL
KiiVZDsYhRzoohgwFVCWzJf7Opg7Du3Nn17SyJ41fsapSAjkFMYxrrrYEgPgvX4UmlvYFwS8uN2g
I9s5t5u6Kg497dNVBgWU6KL+plrlnfjCbkmxSujls4zma/Z4P7zGXc3ORs5tJP5QOaxNOSwqKcyi
JSRMsZt78NWMyjL6jKJ9IZD0y54zMUFVU9005W3jOA/vyCm/UF4O0jVjZhTQgmNBtzIRWQuTH7Py
OeMcTIivr/J/eE9U8y/XTd4TmfmkJcm6xTaoa9a/7oD9amqRprelz6iIG55qW8xDaaQ3+eHqn1gW
9zaDTUYfBIeUe1z8mfKeFoKrjJTQNkLAEbnQ1mvSZfeFsANUfK744yGpn8ulCXBG6jMtos0SvOtg
9S/aExLMogeCclfN3Htw540nfFH61zqSFwdFbKE+pNiKsac+qmlTxXoss36Z9P5EUC1i1V6goFLX
8NhRrUcA6dsWSSQ9MFrYTyFTGbjRVJqFpxn+IG92+mqAXJI6YjyAl+MkRFIJlU4Mq0gP6SsP4cod
qzYKS3L94rVdgCGlu/HV2kYPV6A3v056G4pGyj9dgmosAjmR/EqDOZD9sjTcaJruzmdZMe2E+5bG
k5RW0C+/nWXYW6Qam9XDIKSOnxMd7NughwyhqLqfTvXncJFfqHwonwhAI2NI4Gh9Od6eo4ASI6tO
SCTJLg6cYt5uSydetPg6UQhkVRyfBUpY6KhcBhBhyqFXHG2Rb6CKUpKxGG85Ckjbj9y2B1EgcqPx
7ra/NjZ3OPa+nJfBos9BjcRAhR5GBkAVidc+CvusJFwFKovqZS8iKSVLG6zszaZp+t3805cmA/Bk
b3Yt9Dgvs9Af1pker8zNeh0tPgOB8FV/Wuwi5Q0OZjf2Dg2HQOksZ33Q4gtHq32ra1/7U8MUWErv
GurBuD6ywsYdBfnOkaKNw44gd2Qc1UENNpG8YbZ7Jtl1ozvyXg7SneoCHF5XFIhB50lgStxPMHGY
ajQD2qvCw7G5QjkyzqCUE0DfPHu6T163ZMJzEwp4gG3yRlfYi0wvrVWY59Q4Cst8EowPs/xVjL8l
jed7FyMJVuLsSpACmdxvsNuGsva0hRwYHY9yIoaglQD/EL+1ZwWrBm+uCombRIIqyjwEFRaLs0KB
JkhPlyBFD4WQcPG07mVumylj7nYK+7SGE+wr9MMo2GwnXHsn0xpvNeapk4nKSpg66EfayEhdqSs4
UxcrK7eASdLeoyT5sNwNw4cUVkx1hdMyQEhkSDuzUSXCG5YWV8bmFA/vuLTDgQ614qxeZLW0qSZM
hO2YzhkJD1hy4NeYytK8FWDURgVlGs2/IUM+fLDnW/q9uJ5YefMyQ+Zn2OE+wji5dO3GzoY4t5tT
/D1IU+TFxNanVoqeM/cRq617v8Va8NCqSAZhnFg77SiMw7EeoxDh0xQZWY7rvf3J9IUgh+Q0q3Ce
yCVHdFxIMGHHt9WqnLRVCSFSsBb7Lf4PFSQ0pP4yDuJYJAMbg9HBpSs/l+b4wph+kPgGYW3Ee2BO
01q40Pf85tS9dKvimYrhqfT4CB9SZnkxj3Kt7/+sTFillfMCvVR8KW3n2/JX3fYYEH/HHKFx9oq1
x2/jzbbi82TG5z/yVzJKATvsro6XJ8qiRdwG1Qmqm9Yeel8dojDSfktD7CTQlOrrPNdBtEFYSFHW
+8Kr5d7dPpGkVM6N6eDItlJIPhsVEXvoA5JET6YSChWdtyUFVwk2EpnDYn3G11hsF2nKr32xXtVE
v2JY4EEdc69Kun2XLfdcGO8aZZGgJsWOCYshXWU08maVzybS1m4ScmCGcqDhw7acB2JGQBmMWiej
ODv9KuvoMiJ4jfuOovuculJF+hkWnPWA8hhOsklDh2gXISTEVtOPcJF+VMDdGGHH/iyet48UvE5O
b5daubMC9Y6sPu1y//7UpxmP4ej/Gp6ymymioUoye5liMHH/y6mvpAu+T6Ie44kKn61knigGJU6T
6JE7pxap0rkebL52qTYeUexhm+XrNwryNOmI7LZThBvRDgzdCkIrkay8P6XSLckojVHvCxN13WUY
joVxxsKo4GCUWDPHDMceNj4xtov2ueGIYiC7pIQqJ1Kj67qRdsCcjEM7vdOPpVNWuz7l8bv8hztF
PNv9KwpfJknnStsuibyrji0zEdBsdkElg3ab3odeO1P8TT3ygzryzrUEQHKDi0Z5Eo6i0J8GqAZm
woyDqnVgORNshI8aNNQAXSGdzi3hkWpQwXcc0S3C4Vurq4fqGq6dcszV6YQvHtrig3Xcgp/puEvh
qUhJTQ1YjnTr0H3DF902e709um9kaeGhrQMdnFyZvUXY9P8p2Uvfmo3N3J45aEoVXfNyqB/m20Qz
6muYLlhVtg9tbA56Bl0yhkN8yODgP3e2SPsdH8LM/Q9P+fir6he86JozEiheaY4yijxEFmg5PeLT
Wt45pBQRZRnvhT5eIR3e2z9KNF2yeL4YFxDVt6xQbjpAQtGPNUYOfD18jnENjUYo7GKkqjSdfLNp
/IUl8vWRbYH3hFAmXdvzXKP4VpgspU/Wq3OirUcmQpgwp3xh/lxjMU38wQxKIj9r25PviIJkmUOM
ui2XVur7xqEOZUJqJgfDuvlFvMVpdSNsZzWcJzUs9+v8jM7zzEn+tTzF7TGTcESwJXe0x7QEMybu
Xg3doxpLy8z4igIHrl4L6iLFD/k+Rz2NMhsMasmha+mpotk1k3HqRuNk1eIJZMR+zFsCd3j+9B2Q
gF2M4V3IYqRE461LnSRBw9uXv8d88fWmg59Y+CpyMq6+/PSgGefurtE+9as5g6aHZYL4mzhNBqds
49RgFsE2vRZAZQRwdlP+DpPPLszUi83F/Z480n424KzIj6TiUjXm2bovD/Y5gX6+ZKF3a1yzhIcY
7cN1xXdlaaYjqrIzE1bDfhX96Bo6/XatCpJyHUivis/4iOnzWAv+3EyuKJC2D0lRjVZ1G63takIJ
qSABlgNcGvC82WGMO+ehLPy+N9l2Jzy1FXAheR8s6cTN/qgxqTnwX+PqN8PqLyN7wZR4LsZoPgHM
XFTYartar26/aV4gJGHc9Uq6g6xZa/OWmtWt4SgLAzyGNLnpjbPhdSX00ym+CXB2fgBnadlUIfrJ
MJKlkjIuQqqzPtkxgzETLjlMp0Xxx3IMMqUIwYI2BauCkpwGbToZVKeD/4TbH0rtfDbn8Vzg1Is5
HBKlLRJQSpE7bbrbGYwMyr3IDKJmBsFZjy+yaAYbT28zR/sfBo2+yQftV1l/Fh530wctfyfdyxSO
mVEfrJHhAAs4wg0XFVQSHSaVWR8NQgB4QrhOw6IgfpUeRf+3TpxJHQjNlsdM00L8lEeru9Ozw897
u1T5k1GpT4tZv0SD+Br39LBoDSnVMzGKy5SslxrfipZG1FOul2FpL2WBEjQRgVpMKPOHXBm9tEk8
TThXZmixw096jYNNh7bWOkZm4j5F6SzDCJxCk5D3mS+NyimxRwk1SdTb8NyZYupMxeZkNxh7RWOs
rStewQNbI5BFXDLXw0SjaDLQYVl3TswJNS1Vp5GYW8tOxBSzYDuPtXrf/C4Wcg/CPr9Eb9MjHhMs
FV4896kyCn+hVViD1KGJalB8rsKeybLbaE+KPNpkO52xBc5be39ygp8f0ylBB6pFK+zb8ahI1nFJ
69MqEaHVEwSH9WS24qnCIdNeOSlcGeLsEo5hpFz3aQ5Putu8AUAnGCmcjAPk/gwob8sRXnExu3j5
WnuxQJ3GuHkRHozUzi+DXPjcAPzV6P2MwA4Xl33sgPYRkkvxm8LM+aNhVMTapBpyOK5bCD4rnOqj
Nk0uUW3XqvbRHXvjc0YYU7tP2Tk1pas56Rc11ojjYSLFnZsPxOWWg4jXaSCTAEQPd+p/UpNk8687
PHqZimJCPZtqqOiU/3pfTRpot0MJEjSV4V9g42lj34gi/9VGoD0QvttXcnmqyhoeR3sr1IO2A35g
HTDasHEzRlWdPocFs56tSriNYnTHsyJ1qKlD6/UmFkMQGZDk8EIf0rOJA6HHJ28Y0tFKp+NYvI26
5Y8RzjLAF1IreGaLeSa7b7HoUCBaPBeUQszzLz0vvIk3tOMNFTFm0BWQ3yVn1pg9cb8UkxPKm9Pi
3ql62dEamvbGY93NbivyeDbFTRboeu7Xy6W5CqZ2LoQvJddOVvcB+2NsQ7XDoVWprsqDbRbZbiML
V8B/mabxmjY8znVDmZaCN9vyNuoiTGacUDyvmTIToCIFtuFhNZhYPaA9859lVZFOF4KB47XM5iuC
3TWZoktJr1TLz9wcP3p02CFV7PSlfVnyjD5qhoWqk+bYXVV/TthiF8mnLjbys8vGsTrOOVDv6hHn
NO6mr/izpWYkmiPefAxKGNpbu44Ht1Ngd5XUVeyYOTzFB70n9Zk1dsavkyd/vBQ7etoglBOhUn5J
Kn0kTLJKTdopRXdIs28qja7xjefwrR3rN+B2rwJiMXzjoxKFA9jJvnZmaTqmrs4klA2dYenALoSO
GtELMdILYT7/LvmGShMjifFsAjKeQL7roweNB+YTLZmio5v4bjolfKzZLT7TpzfuAVl7QQJJivZS
KeZVWpv79P9JO4/lxrE0bd/KRO/RP7yJmJ4FAFqRlEj53CCUDobwHrj6/0F2dZeEZIjTNYsyGUrx
8ADHfOY1covA3pI2vh1hY8i5cTsIqH9bOItjbThk6KHLxxLZDp3wUAGmYOjKJrIAalffKoiOrUDV
DdkCpXAm0EixSeKdQtaggQJWMzBc+HSgeKkgyotHrxQYm0Qx1wqawGhf0C5awyUR9AFgn7WIOK26
dqQobC07k8S3RqiI+MLKsfryHhjZoT5nKz4oeDff6qG3yn1I4CNy/7K3Ke7ZTtK6Pg0bVemJQegI
Gf6KK2uFsGgZ3iqFetcZSPZ5iPQW4736FS13pI1hN9N9NQMqQtm64EBSE3mdJaCS+mOAJGKOxuoZ
riW15HW7ysFRNqLbqEgPEtmZxrKkHWkKyJJA4azDzAnwhCGyRBl/oKOlrKFUyefyQZB7TJj6By76
B5MObeeoYeBa/UrNQNCAUq4EZVlzOQtwDnvwBSpORnKNgqqo7DUFedoaoAFG6nGsbvVW3AzHaJ9W
6IqZGpZq2danFurS+x1LAFG4FlQm6l1w6j9PXOg3zY81HZMFWZYgxCmK8s/E5l2THNSHRHcj0Zeh
mt102riLSFcVVLHOQHyxIsJDR7P3+CT0G6A4965p9Y9xpD1BWkcgpNKrLRbIEFNEWlDllp4x5dBz
hDqL2BCSud5qaqof+6y9a3dpkh6/lIBlz09VqzxkJ7cFhN2pR13XaLiq3KiQiL+3SbcI1GChO7dT
RUtP/IW4v6Xcv7ytjsjSj4KBFcukX5rvlS45xPSRBkI7dlFK8ORTPs024bZwWq+Gk9ytQ01cl9W4
zrnH6nxbdBY2Kd26ABRSSk4heE+kd49K2j6kpXESRhv/FdhZ4FLDZlgAuobjgQs2FbagB9VABfrc
QldzqVMBcEKCldIyCQs+UlUBn19c+vjSBrjRKZjODR6yjyDc+XYbOR9elK3SBC/ZBua2+CAchWOa
H2IyCuDdkrz11eKmUX8WvrWgBITTQV1uPYyMA8NCV0fZnL83qBWpMriC/sZQBXBrkqMVnu3jNJsS
8HZ71uBOa9A9tGpXADlT8vz0G7wlEdxRzRipOvEOatTJRGfKzOS1yHPBvVzEGoemOXxZvBxWrU4R
yZjEu1aVVq7GoV0N4TKry1tLjm9Bgh7CvLvRYA+TqllQ6CrMZAacoVVhvRYTWymo0Sl2aWJ0I9gV
fmoGjZ6W+znBj+rzRayqM6SHqesqfdTJK8SSRO7pWS1ZqUe90ZQApiYEHJnmaT1148B5azZqLuFC
BRwn3KhVtuhRhkaJcmkINEZXeqMcstK6FaEHxVi2SeBw5AZqU5Xf54V8rwbjFqSBba7KClE/Hbkk
+GntTjFSqGsKPiUi8qwZ4DoqS3m1GXgRceOjC03rO1YpQSSrBgGtkov5jC4LkKTO2DV9fmOtDTDv
0JY8Kt8aK8rvkUmz9gpx1zZ94Zh3NSTq6m9WUeyTGDuUNrHVo4deMYU7biDpbvo45bu1UTtpI4rt
poUebAjmOnvmM7T8Bi28xBaaV7kfNtASDpoE43EScjiFCIgQEYZ3k9eEjwY8MgMVhGjEwTkBu4wC
eEJnkBKK3wCn8JaJjYiIDMHJgIeqoNxoWAszuYEthx2TukwI7Si0W5CXoDtJtWRHaXSXGP4RmS70
oreddV/n0R1qkTCg9DtF8O4y+OMqdlYjC17PDwVgeCXFS6Zi7zmaQrDUw1I6e08oXTyGGGUCJJa0
J1GwYEf5h4AaSSfu4pxu6fhKMXFZi+hLYpBsKbhU1wvDp5FBFyXAqlsPfwxW/6D56qMHbwG2g3n+
ZnavCUBh1Kztvg+2ZY/4O1L+N3qPQzVlCdVq7hEsqshJs6faMJ9S7M+pgPXOLc6jtRG+iIP6UuFL
TF4Oa4IH89hW4rM2tM8a4PEwJYeL1l1trjINxqkAv9yugEaDNl501H298AYvPMQdntJQXxj01Wsh
W2Twvz1uU4FrCpV71FQGMlj8UxL5GQdDDNUK4FJgqXFwtic4oz/e161BNgVYLbH9H/F9rOq341fV
B9TKP6VFyxxgkpYtleZuGbjoEsJliJEOCje6b61tg6BZ/CobqIyFGCElJwh7eaycqECn1BnN9s46
01hHTSMK76Kv+Q0IvzVYIdh/oOyb7DEHkp9PLXJ8Svi2QyOuJ4n7pKDk3drKl9Ch0A9G1AHpsQHp
EJZsm6i6kZUzAH1zl/r7ICJ1EMY1QnSZgK7Q4G8WSOahQSZSIVO2r9robxBkyjvjKXxAuGelktzJ
Ub7WMUgjXSXdXPddsdZReEKdFhRKuE4PQl7fpZZ221oUjNtuCdjx4BCcPTfYgHr+rRU3t6Kq3FJj
Psv4BYQoNOTCwlh5GOJmdIfgrKXRA/QNLXoRX+qfSvsI5NrDcLE4C4vggIFThdEA7nAItL/FxFYN
QhsFs94atQeS1cM5T9lZCPLEJ4mEucUrESscD/VFvEIF5Tlp0mejrfYpLf1erx/btzMZ0BktDt8E
AxQaFJaFTQyOrgsw6RhuKB4vY+ZSoIiHHwuFsIZKAfHuHbr2IgYkSLzlPs8QAcP+gDA6jZnH9pgn
aM5BnNDX/b6OCE7gxvtts2uCfl/cI21+d1bDU6EZJ401fQaxMayFbLSDI06ZKs5uX6ADrkXQNxml
ouhL/UOuwwde1oNeqg+jkT1gc+mQET1Q03pYo9JL10ZQeD6w1TmPNppnrqVXrdf2cpjssSpFfBrn
RJtjdQOKP1PWKpyEwcuuXQ/ivDir65RkZWIf/qtMJdqPqVvqDd25iOFdiWXugi2WxsAJJNS6vGwT
7QZTPKpje58DS1fQnMZVVgEjpdN51xMn3mRP8DY0rNHBBS4ayTvFG/NYqedlvqszm2N/n3nynmIG
TiXmSt52gLNfRMcFBnhQXiipW11MHXgNTmtRRTrKGchug+aIwzc0u+gOggtQdrLe7YQS/1R12ZKX
dW84qd8pWnYroNFci/1qiTY+RRartZd55e/hlWwbcMeSWz+IxdnFpLkKdXozKCQsUBXqzY159ta6
wyvMTNUupLXkykpBIo+ltIadX6TsqgRgtdOsJFfaSbtgzECruKXarwxarZ68ShPKIXZ/X9TipkEm
ciiptVVIDUwUo5E+k7yAkLn0qFw8aM+ZgR+1WxGDxeC0RptrxEgeGiT341usJZsbHkD4BVVrbZNh
zI48RXL7IHztO3xu99VxUKvd8IiCHKd2xKkdw1YjsFumtwOfn96f0XSzvcnLUwY3U91ZoxtaqPcU
9XMZa8+VIj8nP5Ta2HPMBb1xsk6pJi3QlX9VAOcDFjnvIdw4wkJwfMnbJucBZ42A1g3qZ4v0a21E
O08/33jIc1X4iXYjMKFDeoNA8xq5+Ls2X9m239FnWpNMcmADR0dHuW9rEIMW6KBxpez7I2LoqH7S
G34TnnzcmYrzMua27MRqKRcudqlAEFxDl26kweG3NpU72dh9aTQa9qFdJj/Ln7AuJlUPxza5W33l
vPK1ZuVT88fhl9Jj5e6IOzYpdDu9PiFpusReaNejq3KvRl8mJ2ShO6LIIOy1CnD7GbvVDr1BCAtI
6HoJV1FK+wCygoaqwStHFQDJZT3mrmZi0oXI1oh+2RPMF93mIFSi/i44JRvCNlvqkGqh2BIgsR+N
d2HS3gVNfCdTQxPIpO8thD9iE6Vu6mH5hnNn3ZX5OiUQigmEQq7ONHiwtGTpoc7hv4g6zHZRYsDu
RinyXe60PaBnlF5QGgYC6CNN22Y3PbftY2RbBpISg3fI6GEmnYBQ8QEGn+htAPL6zlkhpKmlm3tI
yUpTPxRV8ZiFAYH9sDC6eJXuf5bJV3DYZtzsaLZFX/pEhOaAkxxZdNZ7m9H3t5YggFYWqOtwdHna
JvqB6GazileNDmMzPqOe7i2PMGa7H2KeHDrLf2puuLMsFDEoYoryLuv6HWjEJDlwrey7BrHidJWc
2eLxGjdRT5MwZIIX2xr0zNvlzfc6BE67yMR6DZFz2eFuJyzdo1lyPUH1jbc3xxScdc7ClL63r+kY
IC7o9pFgfx5DcxrOEkFDtWBEKIpsEkRDJ5c/HpJZVkGFOpOwJBIejvcRoFgAqpWSUP5DIuCMZxNH
2VomAatxqvfR5c5ATuAyZtFQwSRo+aLRPMlKZRltYtQhRPTzlYNGa2mI8ruXlGdDsaXeEtoWqJFF
GgRHkrEY79/xkNQGcqmGoN8VgUY5j4uvBwhB+RcpTKMJV3twS1yiuKyI5hltv9eIUzKujnkdb/tG
43Wlm5YVZxYxOrcAq1CDSWA6of4fndeJF2/Oub81Rp/np98EiUQYDje8u0kJ5xLUSgv3fNYpRQXU
IpJt8YMWh1WclHQ8TYqfZ6xpwDg/Vh7ZFysjDMRNody3bb8ogQwmlbJOnMn3Pt6aBs7uar4ZkZtT
Tj9ydM/zG1Q05dLBpULCPSahRK+jHCCjQBeGoku64NbigPYcpXFppy2+Je19bX/rmkVtpw2U8GFt
ADzuEqqFlbY29oU7NvXKFI1VSR6aA3gZh3zbfJPl8w77pX1e69ywzaEhxqkofTcI72ZbjTQQyIPk
o7tdbmsDUWRSGvQCMXI3N+DaN+H3HFWqcu1UG1N9qijFoG2k3ra0pkT53gkRfxpqYQ3kap1WUFhR
Uj17lOIw4lZxA08RyDvbltwtQhGlC0pABppoNIK/9BK12k5YDsh7a9LLmQqLmBuroefGJ6To0pKK
cWkiyJbBiHfSx5TesYI3Up+9NfiKNM/I2zwEwnAv+uOpMPAQRcicL0iX4jycIC+uu4EOzA1kMvDe
Y9ygZRiha65eKQTL8jzZZKMA7aPXK8qqLFGo+rhRtLDI2lpE7pCm+C7x6R044kpB86FFCLOWAmdQ
8SGMu0NaZ7djJdyWwnDne+Zdind2vBdpz5r597MsAx3tnA40whn4h8n9n9XRLhGGG2/7ZSCwKxDS
zFoJTfujR2JZIZ1jYsSNt50rk1KCaQFAbYrZjTiMO3qcMTURHOe5PvOMDBdArUcnIChgrlKI025I
GtHbzjReDGAgyE3E9pLd7TEH4k7vA3g6QrinIbgf6/4gof5ZHLIo2DesHkG8je5H8hyw5QPAzORA
iyWym1p98fC4OfvVVhhHRwjGx/Tr6fRDLL6AyhyFE5Y8BEuIg2FeeRY1+1tPXhGifIIy6LS6Sxo+
q4YEmDx6kS9sTuN2a6PZsX5ut+NxdRbQCW9Hu5Xp6zUwM2SbXaL72s7QZIhf3YEexm22U1bdqNxC
CARnO1aThGcIbu9ZKn8RYW6HVrgNyvhukW2qsX4JdPO5FhCsrxVkPM5P/qu6HJ+SO6rOq/4twNVd
A+30MjQAj4TqMHgYW2jiTRI009W2RU4tKjIUbOUgWMYUvQWshHudqh/iUiPSfxHZ6hQ0n+9DNzoC
9cwdeJqwciz51hLN20TGmAYaAxryt41K1TpvD6QwX00LaQtYzH5qHjxCSKBBk769q31HPs/vn35O
njfxU/x4rM4NPk7pDhK9iW8AlSOEC48IaB1jErbIGRIc5CYeHdBNlafsGdHm8ytD0/XZlcH5Ymoa
LnX4a6o6u+HjTjDRf0j9AP+UIvNxJHAE6hlyoy1KFX86DpmjqxNhS364hQFjfkkCdU15HEIeZ2gi
LUrrzZB16oc5XHTbum/lcp0QpwYQ/gOQd3Vbb1Bk3YSGsVC0k4awXu9OHr+ysh3EbDFQweZCg8Yq
bqs3a11nR/mLsRsakjCrWtdduiHFbSEqQvLwB2ANqIXj6L5sAM+jzI0Shv82HKVz5BL6PdbJ69kG
TwNot11X6YAoPzIEGBmWaGSIcr41A3lropHRuoAO73Q0unUvdg3B2mrFQ5yVd7BL5Z+qpqEtbPun
pntE/OEnxnbccRqV4s4WD2aR77PFUxCfD55W7+Q9xJ+myFZRDoCoNHEsMnfAGvZpFN2ZX2oBeaWt
1BiToDYlkmUESFUGpDo5kvPhaFyUiN19lbdUwgsRa8jsTqMsi9E7mNMKixA7Qo/TLbAcUMBh+aDk
vg64U4654T6NSbArfXPfjOAwDMdTsmO1EGM06tL4oCNWjtr3XWGejzWYhsoUnQCpznIHt8DCn7N7
i2XXQrizRJ+KlvNCUWqnwqShlRDNFUlDu7ViARIA116LOHYpRwlDoeLVy1FpxoEAI3r9Z4V+EH9W
pAYDEGWBsEKTWytotqvsFIYSUFrIqO0LmvNulRBH0kAwfiTr9FWBktCIDbhuAzUf4CALPc/oXjQL
oF7QppCw0TQQW0O9RGItkvpFT3lTea72EkxBmIR7DHbRwovg+XGeuaiGuzHkbshgR/wiKv1uvMnA
4cDsJKa1G0y0aRQ1vXaqcukEOdqLDmTby0kAIYhu42A4mrDas8a0TYo7uBhsesSXELeblGO4J7Oz
j3rrl6EEQOCt63hc1X0AdcKWDi09psRuBHmVV3d+YjriRgf48yTeb/RUBcQL8o46HeKRN1QBKQEZ
CuQxD+XQ2zvQfv0xhXVmwDorAOJQqzac4NncyA2qD1UH7Mi4WYVHTAnXZletLQOVQw3hucqxgb0+
Sbn52Gqhkyjwxs4IzeTnh/JZkLv7LvFPkhDflUN+sPVX3K4t+hKmBnrFNiPQf7S52hFziPPNKI7b
QkOrv+zcljnVprRuMDz8hvKe/a15zVQBslWK3Uy9xUAcHYgTHyIAf+CyyhfyncLvsLDM7/5jh1kn
XHtp2ud2aABNoxA2Ugizo6+eiEWAp954eb+XjhaenqqdL4SRFO4Req/W3hoKOM09lRLBQAMTIxvf
fzsHqt3LVEpUzGjYRbUvLSNdW+7Ub9FbQZG9iO6Avt4BIQVyHNrqt6oz4LTSHm2KW6nemTU1IMu8
b5+A+yoO75duvkRcZp8fYmN4aHbw7ntSKDTGC5DCwOuoE8vIvOaF5YyTGhPBlCHtDzmeucZNmPkA
Kw1kSpHst5Lb/FS/CZ18iqbLX32SnoJTqVSH+IB8RlY9aKJ6z0V8LynBKQICD8ypReoPPd2VafZ7
ddmjw4jw+qLsgDdZ2E4fPMilUBxTg9P4ZJCFhDfgNeEwKk6FQg62ZbeH+smIgI5nkPBBGQfo4uSH
nL9ImR3IZ7js03tYghu9RS3pNWi+jYt8DNc6sGCqnQpGwWpC2CHfKBCDDIzAkKJ4g3dfmMW+gWJx
0jrIk7ltCchWxTFKY806FiV6t+iJKstRzW1YHbcm2d4YtfeAANivAfu1/ZHdlsgGFLi9r9PkW7uv
7geTuidrzQwPKraIgZWhoENguZ8QDsJAfw6RHo8eD1yX9PHMLW/6FPl7vPY67IUw9MTuBmKrT9fC
eK2+SiBz22wpYWWuoFMLuGwJQLZLboIQfeMHCQRR+2SegKaBx7EwqPdjTFYMTknjoY7gPKodvLPH
qEFvFAclY9e+FqZJmxiZZtfYKeU/8fL/7wM/u/rF1/6W5UMZ+kE9++P/7LEUz6rsZ/3f06/9+699
/KX/uc1/pPd1+eNHvX/L53/zwy/y+X+M777Vbx/+sEjrsB6OzY9yOP2omrj+F5N8+pv/2x/+149f
n4KD449//O1b1qT19Gl+mKV/++NHv4jnJKL/JqpPH//Hzw5vCb+2KX/Eb+n3+S/8eKvqf/xN0P5u
WeAMLFPUdACYskEs3v349SNJ/Du+R2h4y5qhiYYiw9NJs7IO/vE3Tfs7jjKWZWiaqVmKof3tv6oM
oXN+Iv1dAUxON0SZfs+U5L/9a+J/UOj/+U4uU+r5nHeYUJOKowq1T5eB3wMXIWOYhUcpwKwWAhud
ge/m2W3En1lyfPcw/hjyA2t/Sjb+xJ1OY2iSpqsm/6g6/zfrfAH9jBJVwLU1faGXtEJKBgI7RSpw
D4tsiVHCNZmAKab7ZEBjyo7e9YulUhZr3ZhsYt3axXgeVb/MMXfUTBf5qlp/Pr2PzenfZvcLdftu
MLUd/dyMEsGOQL0oa9B9S2srr6MrFWLp0lM0ZMswwT3RDVdmKZ2Q1DG6yKWAy0m5QXHn2ToET7SS
l75rLqw7z/l8Wiyj3x/i+/FYm+8foldbhmCkjIfmL+VdnYeIRL1rrMC+3l6d3ccw/ddTlHVNFXVR
wgpIlqd1+u4pIpVX6q2Q+A7Z5gIIr1tu0qV+J2JYLnF/yi/KYljTpf3PJ/lh2OlrvRtWVI3obDag
CWhFOzTSnAngqXJFFkDAhN2V0S5Pktxch1EkM9WPo4Eu8us6ZbTOySC8qVSiwSy6mJctzsEC114n
dLXXa0TeS29Spr1giirzMXTL+DislPtnna7/NCyoeCd1+7WHGwaUg6WwUa5kXNLH0sMfb/LdaFMN
790jVcvOSsqE0ZqmdALNtEsR2NAZPklIUQblpUICHjiYlEytrHn5/BH/fpxpH6Y6O2rAVXil4uW+
I9Kk9bEiADag6cu/MIiBFAkCoUgDz3diYADX0boQNRjADoogvoWwHeJevrJcLs7l3TCzDThg8Rcp
BcMI8lekbM160YFW+Hwq02fMTkq43ZKmGpaqSJI5HQLvXpaPpAIVh8h3tPrBD0+oT33++RfXHgky
V4AuYlGmzU4tURiFRkor3wk25kpx0dRxcEXfwDZxwE1eO7MubTADkQ3Klxq81vkGq/S4kjyT1y+v
qD4jNBDawu10dlWZUz8b6DMdFIcSJx6an8/zwiXAxf7nwLPnKJ11DWoFAxNCrpU1WpNLdSmvjSub
S744DiuOdWdQ1/ulj/P+fbVBEAxJ6TswI6DZurnju8INNYQF+lor1U4246J4FJzaHh0cAslnfGyG
jaMJ9ia7hxz4+vm8L6xRQhpTMyVFFAFnzY6WjGOnz4Qawa8ydEh8kRRz/PPt54NcWkS0RHXNNKg2
W+I8SEl80081kfJij8eUdTOuyTCR7c82SDiucGNFCffKiNOynO0LRZcsTTdRQJhil4/7Aq9Zn3Ma
3wqoBUuAwwgM3uQ3+u3gwgE74+zrNn9lSEPSOKBZuRYh38chk0CSglFBmbla5BtaeyvSV39VudZK
dqOFfy/d/YU5vh9wNkcDI4szMAiPKAmPHidfgjPVFq0jL2nRujhOH/6PA06L+93i1SI0/QCo/TlD
VDl9mgPyUlr8b2Y4TWD+EukWgRfk7pMscxZTaFUdmIInezb6S/TsMdsxR4JCDzBDp9Duzs8Ux/Ir
W/TSjoAxrKBVBQhbnF8OXhENeKUong3wD0BoNWBBc4WXLF045iBw/TnG7GYo8n+NMQVL2IU49abB
gxwai2ybtmdDpHCjVfJ85f1dOHwYdhICQYGLuc3CF1/pdV0reJ7qqtxI38rNecEblA7QPLUDUoKb
emVt4wUGya/i16sR4nSE/vY2340+O2I9SVbrvGL0aX9gMXnDcp32R7GpbruvV3fH5ff452RnF1dV
5l4T4wJgY8H+Ii6Sbbavv6Y31RJfz430mGMnE155wJefr0leB3pQJFD7uD8UIS1w22HpRAD3tDWK
ywvUB1bXLpELdz6v8d/DzLOjTEi8FCSiZ8t1ITwgLC3sFEFKrtyIM42JX3Hgh2FmqwURHXNsptko
DRKY1JqncNdzLcfaJ6UrLxMU8w33yhK9vDP+nNtskWRK1SVZx6DVAu78OloCKkPu2nC0VQSIVHMp
nLhXw45La4X0XqIlbdKfFmcHTRlGOP+2rJXSVV4kV1tPawUnONZKsO7u/+paMWXEaxQZPTzRnD1d
te6VIcaMgrVCM2BlbrqlQdZ5Lbm99DxNRJiIbEjeUUD4uCR7Q1TgXQqslRjqwHdNbpywvgcscuXF
/VIcme9uyPpEEgSLRFKz7aZHoSB4eUBnSXKTnz3GCE7vQiF3TRf/cWfa5oir4JnYL/CIPWUblCOX
15bPhQ0I71Zl52mygfjg7ApWM2WoS4EsEwWMtbQu17DCXYbZXFml18aZ3bzamKMzmmYCByk5p011
4gfSzdtOc4XD2ZFW2lFckrvswdVBzQ72V4a/8FI/THN2zpyb8zmUEO77tUmib6lpoyxONWZclEc0
qe10ZS7S1bWHe2GTvB/1Fz763e2PeZQpjzI6e6MwfPHCYo3sBP5Gmf/w+fSujTPbGZrWCoUX8XCV
jG4JKgO+dVKi8P7/NsrsoNEbIQ48n1HSFEZdpLqYWyE0fWUu8oVL78NDm20LUW3q2Bx4VZ2Duo2t
O76GFgvls2gpo7H5rK0mo0xxDRXnVT81ZwoI5qHsrpzl07qfbU5NxFPCUuiiUkWYPdJcLpTM6wmd
alwc9Op8klH1j4NnrepWMHBP//Gj/TDa7NHmQ2KOEQ45QB/xDUEdvOmbg6Iay8+HuXRBadKUm5pw
JA1rft22UETjFn1F+/zT7V8wJkd7C9OFRR1QlwTWtTKvPMbLI06VYNNUFf4z23gFkA2RU1uwYWjL
R0xQF+qCW34tNzbJvSu7IY4mV2Z5YQVpoEr/Neavcs27bSd3ctdmHWN2GN1Wp/PWcrQv5v00mrg2
R/vKcNOCnC8VBYoDN5MFSmu+VIquyFNfBhnu6e5Q2vkmX8JV2o2Dg3oG5V4Stmv1rQunqUasLRkq
gnUkberHO8oSyqJVQ4acwtIpDca2fk3kvf58apeG0STZoPhqqrSXZptAwh5ODvyJR7z119WqXiuY
mFy/cS8lu9r7cWbLv9I0g85RM53Ow09jiXbYKtl1LnppbO7//FA2iCh1iv8a6TXxy8dnV4q+kkiB
5Ttmq70IGlKNMo3cOll9/uymV/BxVXwcZvaKermKQDskmaOoJ887tcmVd/N7pmfQwQASCLMG1OC8
eoxKIEXcckyZhu8qlmfjReFU1bdcDJEtzbCK/gsTej/gdMW+21VDmGVNY+B03yEDrKPVMcbVf56f
f5zULBoB0qIrfh6hVbAFGbWUKNpqKFv6FLBC92r94fegABk4HfS5SYvq97MJWHtHV7bJnCp6jrFb
oznbj4sg+vb5Svh9FxFNSlO/SZQUAr1Z6KMOvqokWZEjYk0XAx2FEvEXqKz/+ftRyAJEi1o7/5p6
bu/fz+gNpSjCmARwnN7pXvKM3Jr7+UwuNGT4+u/GmC3qEUFhXK6r3DHudRAuvKCE2mb3EpymGmOw
uFZjvHAyfBxwFowr6LQmbciA8a7c/fNkEPaSMzH6/xe11N8vDkPhwldNWaQLqUuz5ZcbjRXXo4fO
Ljq9TrguVqAHIena6hJryqux94UjgrwXdidNCk1Gw+njG6PmEJeKmUCOitAdwLcYK7ZOsI5XXtrv
3QlmZYg0Ok2Fvuu8FyJA8xXKM5bnspW+Fp1hVwNoEF/z7XisdohZbVDy/X6WPJAaXjc4V4a/+FAN
VTbYZpbBZvs4S2STzspw5qGqe/CXXCMjJPPdiIdhiVx18vXz4S7saSb752izeENKkX6OEibbZixJ
BCkANyUhClVXNrU03X2z812hy41hJsgKwzRnx2Gk+FZS9Fi7Yh84Ne7wO3VAf2HEvRDoTn4+qwsr
hfKIqdMUV6k7q7Nt0Jh6kAQ1K0WQdqb63P6F9rHxYYDZbCQxlWs1RgI9VxxUDVB2Ud3gyTr+atBd
XfgXokKGkwisOaw04rRZYNGfqxw5Ex4eYpUrY+lv8bS3XOsNTJqDB+9e+O7nVx7hpaPkw5izIMPI
4K/7BaJB4nHC262x73yGD/KFrPNQ7q8lvBcOfSqhVNMlhcanrs2OEr8MxjaqyszR9/oWu7ED6hF3
KknLX1gY4D3Z1qCfWSEfN5dWx5maaAgVDQjqKxQl0yv76dLKk6gn65QpRJEu7scBEB7Xirxk94L0
1McOTFZpfz6F6UnMNpIqqUgxi+wjwxDnd4oPtFEvoH55EpjFVzhUFc7UJOOteWWkS9cXQ+nUGTVR
oucw20Zjl1iDkgocDstugUP8os7WOXL3LkqXnEay/Hgt2Ly46mjvc1CoBOwEGh+fX6gUTXRO2Vg0
A7cIUrkUdl5MG5v6tXB3dbTpxvjtWWrEtqoq09uc53eiGMVxnfK2poLxVHyMljoUnUVF8TFedJVz
7WC6UJdHXu3PEeeVVRniNGRNRhyQJUOYo92h2urWN+L3CPYxJBKb2xPmM6Z6ny+bi2fI+5FnKxOS
somJMyOPkrookKrtgggRZG/ZaPV3z8tQxgX5IgXr2OxPIbYrhQUd70zvRQ4fr3yXaeF88tyN2VuO
hxIjOk1HAxM5blr/HiYq9rky4ifKfnnqKCXsAjGdsNiNCeawsoaFOMYWWsKW5kTW2LoemHlY0bRQ
Ih8JnytfcPoCn33BWaghVboA8HIInAz89K2+TZcJFtQ2cvnTwhAi+2oSfmkpEtOoU4edts2c+5/r
ap4a+Cc60PWW5zX0fBujESe3UWtY+G5wJfq99AZ+1TUmoMkEqfm4z4ZB7weqqTmGRVsMrtzQO3ZC
dm3NXYguVA0lQUBoIjAydXbcSlR+2jH1EprtJaKB2Trd1ZvsKCyQj9oHyVTiXzbPV7f1pbfH4ahS
pCW2oQv2cXKqV+H/0ogU9e9VLhM04F04i29TZzZYqKcra+XSka+RR4ik3SQs5uzq0kRPq2JVoPTl
CvfBd+Ryz+jtQPs5tY4AgIZ1ql8Z89KQOEMD8RKncvi8243BldHXBVCoQHkaOwSBr7QPr33+9IDf
5a6p3Hu9mfP5pRbasZxhwHANgHchygbu9+cUZu8oN/SSRcgQ4hYS67b9VSvRb+hKOp+/n0trkM4E
nXo6rRM58ONcxKiyRl+pUicadUeR7gwsLpUQa+nk2hF7KYZ5P9Isch9Evy2jbMJubSeY33nf0HDB
tPPKo7s0IYugnaE0Sk3zxLUO8iE2kw4KDYoHVDAywXJM5an0/0KsRLLPPpJp64jz7G4oVRlWl5g6
zeA5XVF/SXvrx+fv5tIpxA4lxpAsejrzjC5Bujg3eyl1dMqN3UOdK7beqVcWwIwSOrUZOQTejTKL
mNTGLOuqB4ECw82p3hSUCNNl8ajfIXy8UKBSmUvkkMyTf3XtXYqgSIt1Q6ELZhHAz1Z5KGhlP5ZZ
6kBqkc9rcVGtIKI6JfILi8T1b6+XNS480g8jziZrGoHSDhVU4iG6F6p1mj2L16qpl4I0nbsKXDCE
KeW3IjViV9mgG4Pv6F/SB9XBMHnyn4DPC38W/5NrZdVLU3o33Lw+3cpdGmW/hqPEAM80RryzFnT7
87V4aZkwK85TFUwPa2Z2UESxp1iRToWQ0vsLNotO4IBEVGFxnB3dRmJmcBMK4r7789oRdfGBUl0V
RayNaCvOu4pxYY2AW42UOLRsaeGkt+g05fbwLcBBHS6d9fD5XC8cIfr78WYnlV7lYRiXWoq0lAob
dtsJa2SW0Al5/XycCyciNeOpMjTh0H/Pwwc/Ks8JteMJ8zYVxGHsL66v+QvX1YdhZmGGNVZNUxQq
ku0xamcjfb32ygObYPazgNASJZOtTGRm0PudxUtGlZq1/gukuMs3ZAtuh5IQfDGwz2c7cwRHvf0R
u6ihnIwvpi3Rg0b1RLzRrwCkphfzMS6dvgaFDZOHqfNMP15mvSJ2clWAleyjvlnJqCFA08ERaTzj
a96KGBxaUSSh1ibE/3HI8XHk2ZLx26EVpZiRC/QUxyOk7M+XyqUHjCKlCKGByg1B48eZtZEu5g3q
OP+ftCvbrRxXkl8kQNSuV21n8e5yuVz1ItSqfd/19RP0xVzr8HDE7hr0U6MA5yGVTCYzIyNcyZz9
TFI9c/q+b+E6jNgYdf6wQH/BJqkxtBV9DgILqv297qFQ1vYQ1xTBZXlWKPgJ9CwYqyYsoqzPMQAF
OqfITbvYbw1QXA1q5c2Y4xXEq+szjDbTxhDj9NaMsY8GMlNuG+NOA8yjHEMnGWvIlPWiZ+v1OYYt
wOQQotAJRfHkcuvmRJdkKOthUTjHJcSJ1YN0EA8wcJf0YUalOePmC/V51FngzAIuvIAK7ARm4ra8
Cc3nUpTacO5lG48eqOkB3aiaxGC8WatsaYQkXOSuD9qZIsUwE/5Kq2kAUj6Jsb+cJj2UFxS8hYCP
AXaTzQPyQSFjCF0IkBCOHvggXsFNBFlXXz1CpSlzBwzDdZ+mr+adgdp5ignq/k7U7yAcz0QcBtxW
I9BtRV30cnezZomUMswSXDLSA1qhfu5FPqgNAxD6ee0dnRIRIlbpQ+EiXimo5oEbWNdxGABZY2z2
SaLbE3RzXOMJyl4HEHw+EReQWQySg0bV3z/g19coY43+mo3/6CM+eEdgLae7GwGfE3odJNJRPoIa
srAzel3TZuwxMWtVOhTx1Z6+/CCFjtGQ8KTe0ZmJKBDNTFyFR0UBaa8OH4Ku6fVG6gZIgCaUnd04
+i7FX8BrKNg7rgEMnKgKxiPwVmJullIdYzkiIGvu/AJUL890BKs9Ynx8ddv76Bfw8sJ5Ja5JlDrQ
zkG5z2DzOj0atKoHz72rjtWboiiPffK2v6qrgEJ3bWOBcT9zUTPQxsNCI0EoC+i7ugDbQydBSKGv
K8G77PqAMdYY9zMUOdJBrIIa9lQd7BB6YWv4i8TZSSK4zkoHpKB65LcJWMLS7DUmzRHnI8B80S0Q
yAJAPHfluB0gWGRgRPD9t26OQpJhmk7OsXLIm4KedrI9YoY/l3aiYp2KwHm4H3JjjLmKJF2CwvAE
5wxrI8bwTvuyFpa3/yn5u4vnKFQ0oE8B4PTl4W4auS8zUoHVEDoHf8DQ53dOAmxMeFwhRuqiLAih
cVFZ7nploJXFfUcfBMjOWdQAJrKhrGPGtWtZXiOdSPq6v6qrixUVnO3fZ3ZO7VMMPapoe/wHTpgc
JiDr5b84aZdmmMOtDHY4xz3MTBOUJTAEbgkOGif0XlpgLlQI2dtyVuAdSDFEGdRP6TRl9gJGKyjq
id5LVzfZ+66hA0JbtPQNeukKEGtZk9ZGFyc0b2RwoZX1TTGIEG3XJ0gFjg0ABNqSAv8GEzsQI0K5
U9Pahcqr5Wjd+jS1Psaofaj3PO97Ac/LtqaYwKHrYSmpaYl5p6l8rFfId4zZ/9MEc1WBLiCupgXE
ovoK5AbIPCcI4P3NKhBOcVR0RB3GyYxitcHbosZuYYNdLmqdQT/sW7juYeDDYwD0vyYYLwOpaFpk
MdA6Rg6mCwdvV79wtUf0bOgTvYIOw3f52Hz5f1plst9qbiJFHujpOTev44m8v/fAswXIlez1B0mM
Fqdf4zJt2q4TxC+XDr7OhbYuDSz2HoUAoh3gz0cDCNz0PoVoniEcZqIetmeQcfa1Na25aGRqcAVD
Iya0zsrpp30oMVIrbJ7z3f1/vyI6A5erG8mqNi2NRj2w8HT2er5ZvkIw6rb0E+xlfBY2BK6KzRd+
g1rcpUVIHtRtRvUoQYoZT78bBbrZD1CmCEwogoGXtV+8GET9+35DnZHdU+BHFB19CJDZsM1FFDcl
2xwBQhhAsIIeVwjFQwVhahoK9aZsZM2rKB9npc+lCL7NWy/G4GgnHQJpKjttEMUWUvEJpo0J4xQN
HT01PcOUjnUpvWW99EOrAChBspdYk+Adz7vRKJ6K1idQd2UBrBl4bGOAZyD9CQZjtel+DbH8CVt9
mjsQqkD5+BGjAUc1kr/t7/b1kw7rpPSoQEcAIYFuzOU3jmadSFEVUoynGowP67FAJe9u9tFhcMrP
IEQpnH2LnFuIoFwBjB8SkuuKRdwOeNJlA4p25mTc9oteHrMQZI+LnMUCU7zrFY9UApIIgIJR0WYW
Z1SkIfKAHpPulCcwGLnkCFkxjKyA6hwM2fsL44XZC2tMVgL+IG2NadtOfipACoZJC5DYVwfDyyDF
vASjT0CS8BepFq2/2AA1APiHW/fy+7UGuPlD2tMqyFkv7/T6t2BV9A8w51FBj46W71AFUllcYSzJ
4IsdqwhohuLeDsLTeMbgpNOC7lf47uUEcIBMgTGhrykDDB6Xi2kGqFiDXxhCh8EY+QN0VQM6Uw+6
InKGHC2Q46Lt47nI1qTN3BlgY7fVWYY7UrAGsAwBQVfXBSP6i3K07smv/d3kZEcKQKAq5iaBdL4q
RE5QWYnNgTahxs9yc5v3mA5NjrIlol/gBNELO8yNjzH6PoWCFd4x8We1+yIX+QGqw1F3P3WHFjT8
+6uiKQrrIttVMZ9t7HooLyewtubfsvmh1D6nKK4a3adRVE7lfi4F1HK0nkbB8MyVZEy12kAKFtXI
AeAqIMgw9mag4b94VgBgqCBzui5AKWgW03FQE/0NfDe68s17sFxbrcsn9MCArzrMHvEaKrj62j13
bnO3fB1dvKC+20/abeuWkNAGUafgNuRc+qgrQGAQ4C7UwXTmQw5dnxfdipg8t/HJBvWbIgvCFufm
AVoYOiAAKeOdyNaaZiiPtahRl+6CyGVDjDC2Kcfrn1mHUFr3Zax/k+ll3194kRIPBAwxAp1HgT3M
obO6wqxHIJZdBaJFKAGlbxh4hRwvyPjd8EH/PlmOuKPN20oEFpg10AO+GgKdWis3uhCNqnB5UJa3
NH8UrIoTKZEzAH6l0vbyFYVAI3cpUSAO8f4qBTthHND1QEvnrT7op31jnFsUkpM2YiWmIoGpZMJ+
lowgnkzQIgqjO60cIBN2LJVP+zZ4ucGFESbjjItwVEiD2AiZRU9zl8ErPtvuu/irATGyxCtHX2CS
EyAvTDLnu87ShtgJTNLaoOabawDZxMxtb3Jw80NSEO0ho3Ra1/bAnyOwTZfDhDGg2eiMIugsDeQo
l4c9LGqoHaSox/Q/4xc1oPBUvI8GRz8DMY3JvX1znBANzCYGQ4gGLLjG4gSMxMiGcALAAniOyanm
/D5KLG8Ie3eq2l+TPr2oyyKwyTkCKihtTcp9Agwke79ORB3qpULHL5tWEKUbdx1yo/1lCUyw92mW
NXo1LDAxYmwvhoJTL/B8XvDYLsJmXL+cZ7Dld7CQvM4gSi9Au5N6DSSY4CHEcJqgwk0gQo9wz8Jm
62zmLKRrYXZVC6voNZ/sG/vLDHpnDCV4KhCBTvxN1Gvm3XQXy2ROgtwuUWXTjaS9jwRt4ORwC7p4
lLly99f+N+MvDooESP/hHbgKLj3fWkfbDnsdGR3KUBr4RrzuN532Gm5RjoACYCAa7OZkDOBk+zDI
LG7Mo6aIUxgcodK+YjJQu82j1e/gM2X5vL86Xqjc2qIeu7nDFTO27BJsoK5dP0XqzaD+kUVCWiIT
9N83JuKyMEdUrivQ8z6hnge6yXNCWm9/HXyP2Gwa+75IJrufVrppAR6JZgDKH4hPqYsjnRVH/I2u
m/egQttuHJP89LXStlYCD6Qdez3IA+u0/oBmNTh6HwxvCtDLhA41qg/wye4HxI+BUch/Rz/2l827
Eba/gsmAKuh1ZrgCIS6ixE5LGqcFkiDHaE4hYIXiRq7N9jLhvzAiEPdr7x/xbrCO7fhXgevDANu4
6eQixEAlvl/nkwB6DG//S55nBPUh+fkPOm2CJb134jZ+2RlzQ8IKFuVzf2oh8Ij06tRMTueBPMxJ
fk5IvTJP+BCm4YK9SBU0p9B0AEEjMtfL42BNOUZxFHyySXeMA1S70RX7JLkz9IMPkeqIX3H88/dh
kDkZLZqpxarBYGEDfF5C8yQCqX/zfd8T+bv5YYU5D1ZYaXIj092sMujBFYB5Ts6+iXcf2Ns6xtu1
OLGwGtjQDv1JvYEahhN+MoL0bAu8nbtl6DDjSY8k8go7BfXYJUQiW7ptUzuEIOU+qPXfbNjGBrOY
QeqVLC5xotLiW1/GDhmPgu2id/3VduFlhDkEDC2BUurS01pJmjuQrNH26+KrtyAeL5wK5LeIROF9
JohE11MIsILOBsbaoTkH32YcIGn0vMsagATDO+i/eeXXBGoyI2Q+neZE5xJzjI/aJ1GiyI37CBt4
86JihoIoa9ayJyWpFpqXlrfhAWS/p/nJfKKj9P+A6IW3pZgWBOsKqj76VUEQL8VlVJWGZuDLH8Vf
j+S+OKVHesOIHrf0h7NfD1q6mNiDeh8e9EwWsCpVmpAeGpNFCrBBezIWJVBROJh+WVBc3HcVnr9v
bdHDvQmFi1xC4lLHMzdCEyTVv6Wt6eS14FBxc1M8pokpA6yiwFEurZSoWU8zRF/gjyBFx1vJq1xo
9yLcVp4JmUfAKdSXf78wAHVtoIEpMpwtAC5QPF4jHa/OIZpB1XyqE+isf9q38f4YYb/U1giN+Jvd
U9J8rrsZEKPJJUF0r7jgVlkR2SHM/Qmw4BsTAMVEBidgfi9md+DF3a1x1k2s1FaWGZs6Qn46iZ+b
RuAbIgP03zerQ/KrRph1AtceZi1PAINVXtWHpSC28zxwuwz67xsrjZLKCeCiJYYfoV5x10dPVimK
h9S/9r4TcxHK4Wp2mPBFJW4OILfRA9CDrhQkPtz5OTrJQfpKmThqpIxPOqApfxWqKCZFIaCpAG8h
Y1+xV1PtCG4V3cHom9u55IsNgyY6Yu1nUUfsHT3KrnZrjQmMUgbGj8ZC9JeO/W19S4vF0VN2fq+7
nC0IhTQn40hhaSgk+7EvfKLx4peF0VJwReNKAKT78otaKLKqpfl++2CQ2w6aO9tdGm+Cbg0qyOkN
ioJu+tly25+i+WOex24tM3FmSBJDjmtYRuH1LFvF175QXvbPPM9dNyZYViHo6MRdQ5BTRRDrmOUv
GUbxV9nw9q1wtxCDi7YKdK4BMsHLLbTrEgcbastuLd0lN2XoTfaD9AeK4/tmuG8Za2OHCWCaBSmP
0ohBWIG60uBG3ykpsfHU3Gs+dZvVMU6AmpqAFJp/IBRxHk4KwHaiOVruVb79GUwo06BFIEugo3Mb
H+JWzzUwodCRP2BOE6hnUfX6/7CGPgPQXKZ+PaeJWVFz1vPK1T8tLiWFCL/anQOB7HN+npxZVPrh
YI0oLx1qqzSnVFGzvvyY+oIh2zqCPSTJyIdk86GGjhkZoE40qI8DdFYN0pzM1ThrreGauhQ7KAQf
cxMoszqH1Krytv/ZOcfk4gcxASKqO6ACVfwgbekPWdw/YCpXAF/jtQgubDBBQK4my24MC5fHQfmj
ewbydozpexmeOzMUH531pnCHgLitkxEnP2h34r4Z3VcmDiKFwjwioPaobrOHqJlA8FDOwHfkaueE
sytrj8T6lKuCpXIiAlrECkqHmIKgNAuXnzdVoJcwDVWFV9YnyE1k1uj1eM79609G+9DgHUIFFrxD
zC2ZJZA91HuwCnfgmbazp7UUoTY4ToHfjjNB4zaI/pgzmAJbW8MnKlep44PcSl6cFf7+IrgfxKaQ
Ox0zDwqLGU7rIV57KNK4Vgy3hv471TmW7e5PoluCMM1bDQHeyqaaBoifjIvP9honxtgDZRPWzlre
T+HT/lp4X31rgPHvZtFGKBQnsWuEi1vbo7uuL6hcC3aMl2FaWzOMc+G5lfZRQddxJkEF8tNjdKa9
enqK7D+p0+PchEg/hYY57x2KDjBBgYxwiHfdpVeb0F6qExP0PNDfAadWdCZPFYJ/7E+OcAKMuhZ7
UEFAYOg2wWTdFa67A5mHNesT4tFd9H141ZCZjUfd7wb0Eat/wNrJc46tPebWyxZgn6cU364npR+V
2d0UKYKuF88EZSBHPFA4zA1Rq0VSsoKAqm2kT3W8RNChzgQ2eBcZxqE+jDDr0Ky07PIZRihZn4a0
MgYsGAV/+2Achx8iNjmexyPAERwoGuvY97acrsjTVQSIdVG9af5a1xEktwRPRU7ig9caYEbIlHlU
921b6VOKq6nPXxL5W6o9aBAjhp4dZLz3DzAvGG0t0S+4eXd0eaRWUg1LYZ+49vxzGdBNjlUHsoF/
YQg0rRgqI+hNslCiVbIqQqlC3Nh8NqzWicl5BTed/FeVcBStVKCWQK2FhzYTLGZiTZI1jkhs8MxY
PSjOewXEJapT7mcPzXF/WRwPt1HzAYsMxj+uCWEXVZKWktABx1FxUuWkDl/3DfCqBu8D9whAhklZ
Ey+/EGh34qIoAP4azVOqQFcF7xjfRpPuZl3AnNC66RkPCVdglR4aJhiheYyCEmBnKB6wQ3EQClX6
MIVVcwKLBVB+dTL53fwyWA9a+EXFa35utB/QSQDhduOb9q99+7xthWAlWEtAbQRZAeYaNtEmLIYC
6N24fIKKmpUIoPy8v4/xK1OjMAMFL5nLTdWnohmUKKuhIYtS96Lck8F42V/C9clC5x3YMnSLga2/
Au1NiYW6SIlAsfQY5m1+Q71PHsGEnIqO8HVEgiE6DooxW9q5ZdbSl1ah6iP2SlrAH/erav12EL2Q
ru8magNfAxV72GITr1U1u9yqKRQd1OcLkGv5aWhRGYZeDB4qpxi1LDCuOHPrKG8Ej+xnwLEw85UL
3JK/1I+fwVzHDR15L6Y8QZH9fqqDhb46TVsQEq+D7+VamaTJsKqym0b4hpK0rgmZTOknBAUriIBE
6PfvOwnNjy6P2aUtJn8qy3mAmhtApVGB5856zmsIDqpOGd43470pNwJz/KXBSwAmR/7MZreZrhZG
Y4GhRE9ubfU7gW7r8Gc0PuWRKbDEmeOiK/swRU/g5mJRrLyFIA0FeONWHu4TEIT20CNX/eKT6CnL
94oPU/TfN6akui5V0sA55fZHvN6gDg/WH2//Q3GyjMv1MK6HEmerrHQ94R0JqKJKeUNnGzG+Ca41
UQecE/QvrTE+COqoel4sSgHwcw2WVyqQRDkOhp8mhkTLcxTogvVxPQPyLZSXAo8SNiDGkrSW84og
IifrubKGOzmxkBM0h9lavLRtPu1vJ/eTUZIVNGdQ22cneonZ9muF7Nodx5tuxqD8n0T+uW+Cu4eA
VBmoOAIad5VP212omGMc4ZUQ9Lc0D4hmt3CpREv6TFHx5uSIeha840zeZWJwt6DGwXgi1ImoFBuW
ZZEXo3lEXAbLy6HIn/T6tVE+7y+QniA2dmyNMR7ZhuvYdgriVDh7yaq6a6wInIL3lbYWGC80Y3OM
JAMWFmnwGnO+MQbVxa0miOo839uaYYKglliJojYwM+TxcyHpd7UKhXcjaT6rCQm6af3XpQo4w+Yr
MRfmjP6v0VIk/7L2ugvpIrzyNRQU5LkSMU/ydxDclwDhYXCd5ZUxtVqx+hEDdpZ2A4i+WdyTRpBY
c02ggIcHAzqQ6AJeRr9uqZRxngnmd6AxbFencYHwQybYMq6vbYwol0b0RdF6Qn2ttHO3TOJTDbn1
fXfm5UvQTQevC0hQwCJI17mJ4qNpLlNmYQCtthNwkL9a5YOKFpL2NznE1g5zbJKuHW0wyIMUOe+O
6pSeUXY56eWoCW5A/nowgQvePYz3s9IKK7HTZpbx6bWsDVaU/W0EnKF9TkATt79zPA8AWyzKYQgu
1xW+ZEANhkSwBJlvK9S9uiscCTyJ+1b46/mwwrjACO0AW18xzmTlj2R4XNtbCWJXcSyIOSIz6qUb
mCTpO73FYqJlddJQ9aexAQDydWxFH4jTsccLe7Nv1Ok3HqdMbZuBnLtCvd1+gGquHz2NN9ovFLFA
7osu38OCMRAp2N9G3knCBYvBc01FB52dYOrH1dAh+1K7amFBwnm8nyCSvm+CF083Jlg+xJBkmdLN
2MJQGg9h3X8xVyuoSRiMaeit+iioAXK/2MeKTCYAAUoqz1pFzc13cvyr1wJLP0oAiO+viuvlGzOM
/8V6W7dQB6vdtld8O1U9Da8pWxUh3kVmGP+LjFmz5QGryWMZb9vCC+3CySRRa4uDqqTlHXCo0Xku
QCqYuzWs7SGrypQyR1D4NMUCQHwb+GnpQNl7NcEIGX9ZSLQA3gBK5SozkcIqXmrs3myeS23FHOmx
CoUnin4DNiUBxziKFFT+64pGLcEcWR/T5wxF3Iwv3SH6jSYHFeUDsynUxgSBj3uWNuaYA9yXUlvY
Bq6MXHow7HMUCa5W/kfaGKC7uokQVmi3YzGhClJBIdsbvlNJ2xgTQKBZpKzE/wBgQ91rbwfpYdtY
xHwCUdoBS8piVT/ELWUfijL1tksbyyWhPXhJA96zfGj024Oe4KUzFxZUzqGJPhlK9G85CyE3tv2e
jJOagzoveoTqzxzdAwNWNIK/z8uXFVz5CtwSp4DlXAz7SC4q6pUhiAPj3nIX+9cUQ6sex0C+S1PB
IeD6CwbhMH0OSdarHpXZ9HJY1ei8DH3pGOlnqRexc3KPGdjUURMEl+AV35kx0ZYSndSc7MesuRkj
BeOZb/uBkKanVy6yscGky31SVOEi421IUYDkJjksEPITC2/wwjpoRAita77LYV96ojm1Y5O0yJNk
vcJg09r2z2CGnb05B6+tas224DBzDxtegxrEcpEogx7g0mAxkgGK2HCGzAFla30y3Ozc/8Bh+64l
juJknnAI/bq7A7oDRCs0wOkbkU2dDWgitKZEg2KQPk6H8JTdNujuUD46UaGH5xgY5cAsJijbMG7K
vDnMfqoR8TEFZ/UFdGgOa0oV2rx9zxAYYccrzCoqxxhIaFc1cYDU8ZylnTNG5l99qY/FsEMWczJA
pd7AHak/WIf+kRIGdIFKyfwgpRzk7nLYXxffNUASh6YsRHyuJiOhKVGkMU0xDLA/+hMEeb2ushvP
MivrdxoXeNSjyIsre/1maqvpxxp4jXuzyw5JAVgHIZopKCBz4AzUdz5+EnMKm6hdo5Em3XQCo3Gw
57WXgToFBFte6HwHZZj8D6iueRcs2gy4BSBWA3QTcyFp8mS3XQMdj3FwrIMdzDeS2/rmZ6pWmgQi
QmNu0WtrjrmNQui05koBPY/JTe77F/VYgWqTHADT+J4Eos4at2CDWKNgzh2SxVfDhkk/pFVTwlr/
kwTES/w4UCOnd6IXCOEBYZp+FiUQvPtna5HJKcmCewnKKGAO7xTgI8v6mCrjaYxW2TH68LAW2mNT
h8d9b1Y4VjHaTkMdhs4xFMjcqoVWoi4Vtwg7XfdggzFBmftXtZh/L+Xi1bLqDUX32JeQg5Un8B2p
rtQppyGHYIUynpv6zTDiQO9X1yCSr6AJFNcrSqt265VFdqwb/WbU9dt+WkD8TV4qufExLOTsr4ET
aS6WwHj/UiRdZGSInKrxee6PSvky2IJtAoHa9UVnQWvC0FUb8C8MTV5eCKmchhIBAt2VexWSp+Ej
mA6+oh7ZBEsR5k7eT55Vgup97Y5TnB97Ow7mvDuQQb+Vkt5PepxGbfYkKfNrffUkCyxRcaPe9n3y
LMXl6xqS4yQ3B5XIX6VMORq18gzY84FMYbBittaBLg/ETq3prBcJRj6Ke2D6U0e2Kic1R7CfEfk5
ybP7Kcu/LUb+SRtVx1QST5nLG7uovmfTeKukylMYFne5bXrmqEKwKDmOzZ8calOglTSCcI4eJ315
skxyp8ahv4ILQCPxUx83R62AWDspia9F0w1INB9WzbwxjfWT0q8nte3vJdm66VQS6DVE6KTxZZQx
px5LfmzOxyQ0nGGhnXdyKLvmbE7TbVSSyDGb0M0nvDAkMKoZcqDrEQJk70b4mhKZj9lgHCzcHyCG
upMaiBNK8eceRWBdHUGlr9UnyDEMgZW2z5jIf913K16gR9oEdDn663TwmIlvEobssjTD0VgfpE/F
/XDA7wGZKohopANYW0/Kv88I8VZRwegF8gJIZTA5R22GSpVliOK1uXqgh3kDMe7X/TUpnEQKrUag
ohTU1hHZGBvDMMvQUOtoHVoNdGgvKDe4l6DLujrjF82jhDfj5+GIQZivoC8O7BcZ+VzsL1/yxhGK
CXNiD5S8VfyHVhnBNN/lmTLSsU4g9Yeq1JMMRm1MRwYofPogv7ihSsYG5lnb+xzT1r5IjYQX3m20
ycENCWCVZbG4p6g2SWdZ2GvlSTlDQz1InuhbynBs9LGBpxRzWnHyfRthBeTDKF0CxsN409BPfdpP
qFqOxg+7+lKPgnyL9/cxBgEBJTQxKCXv5WYmQI2magxAc67+SdJvgyRItK6jLPjVcUlQTnrKOsd4
zmi0VRfPSeFK+nNbQFDefAPjqiCUczKZSyt0lZsnZ6LKVT9EE+AfKBxDMRjTpKEHyWWveMH1O54p
NYl8JLpgcdfHgprFABj6/ICosbjEcrSg2D0U6MiYhjPHgVwExfA2i6aArh2emoEbgFCDqoQwibck
p8NQqTAjS493Oprv8nJfWJ0zfzNEfJK8zwVaEkxgUYqgq7H7PJuWoSYQ2EB3FaMP6ZA7tojjn955
l48/0Ei+z3JQNUuIWV1+rDwKiZbWTe42iv7bzkoAaZrhdSEzSE6r1C216mU/fHGwd7AINTIM4eAY
XbFcEFA89bptoTSlPZcnzU+D+mb8Qgf2VrfSfMw3SYcWwyvhvSg746Sfl6aZLENKugwoKxV0ZIfh
tYZcSOb2Po2O/0STkeeP23UyjjKu2bCoIYxZbe4YzecJogMZGMlaQXWW55AbOyx0vrMGvdOSqYB8
LUHTTu+9eVx9s1SfUg2aYWiP3BVzKwDJiYwykUouCyDKDHzE0n5Ixxdbf+5kzKZPNyR57UQjnrxz
gHComcCdosrN1hrHTm2lVMMKh9gKWsNPZswkd4JUgX6Oq4OwMUI/5yZqKUWuJ6aGFY3t27x+ia2n
bPw+y0FWK/4yxo7U/9w/CHz/+FgVc/LwGizzurcBaACLfNqjEEKQ6mnriyxS5eZgJ6jff5hi/D6U
Id0zDNhA8Maurh4kZ8kFEdYJs6t/Q8d5aYzx+6KX7SySbZzv9LapntdRUEQVeANhMo5+wtXc9/j7
anI7LIehvltEHIZ8XwA/GaUoox3ES18oknaJoxwmqCQOlRUiB/vQH4QZzPXrm27Vhx3mpgSr3BLl
9BTJh/BODyj5PtbkIUf+Bxqx18nFpTG6rxsHB9XbMK/ohbp1neAiiTAnYZPxsO/U/4erfSyJOUZz
nNZpWsEKSNXDA6VMytwOElHItqOgDfat8V3hwxhzhMyur2W7xP7FdYJHyXpAnnoqssrbN8PNaGjL
FVPmJr35mWinmCHu/AiXJEhsf1LiruUu8UPd1ekID62VjpqXPYjm2+ivv4pIG6tMMSFvw6kYCC6Q
tEq93oqd3FCcwRoOaWO7tYgMh+MeIAQFQBjM/op8xTwOJXmMN2dR6q5D4yjLY12JXIPj7RcWmPW0
cxwWQw4L9lE710H6gE07gc0dBDv/QNXl+rGPRHqzHuYM95M8pEU/5e/4KqpeXR6rExXdFaOrOFM5
l7aYc9x2U0JSEqfQE/ANaD82mfOQHdPA9Bf4jD/6qgvDSyB7KDt54T3opgSby7mPsVo8CcE8jsl0
Fm4VyhPGdTW0eaIidKLwteiggiadwSy5Rs/6v0dvANiloqwOMi0qcMScO2IsgxoreHm1mebQBHWN
fwmOHM9Z0L+hskDA+oPY4TJaFWthp7HUA8NzHjA0V4OZCQT1v/SD6ms/RLv3fmcwRw2weDoKBJVV
EEkzF2QbG9UgJwU+4Ck80Dk5clDA7COW4+VELIAqoGoJ6TP5umxvadIwFBM1JOvHNqt9UyJnDFQL
7kheGN7aYSv3dmaHdgL1LEg0hocCxLQ00wW4G10PUXbGqbHAGz7WxFbv2ywaMVRXYAwXkj8A8C53
s1O4FZ1LVYL5IJ7k54Uq8OMBcwUmyusCSI3pTkVLqHRc+TUeEBfr533v434loAnxzEMZDBP2l84X
mYtM42Hlmu1dqj9Exi9TEyTQ/C8EhDUte2KQip0qaBZjVBp7Kdx6/WVFIEdO3qr1Pl1/2P3qqL3m
xPLktGBzk/p//1BGFfS/ltmSTWusVmJ0iMPLehcpN0l+XlOMEtezs7+LnAINHGNjiNnGJjfj1G7X
AtX+dHjPpMYj3MJcvAGawt0jLEYovQrMcpK3C6s0smzyHA34npZMUuJqku40sj+3uDX1NxuDDkuD
/3ssC1EzjpPKX5hk7hrwjsiFqmChsXVQLN9S7u3Ji/89tRRqQwDNY/DJguez5esRgihRXOC7zfn0
EvfSk2nWj6nS/BF8Nvpr2WC4tcMEwxCT5rZK/aP1+tajVEz9scrpS/m2CABzfcwEX4x3nsESB5sI
vyCWYLavbhRoLjQdhPLi0cMEjKtWApfn3tBbE8wNHaFArUwxTKSnJXeKZ8riNh7RZEMHSnuZz7TH
RlvC5on80t7KZxTvBZVhXvEBNyWIRNGyBwEmO9DaYYyxjQr8hPlt8iOI2dRHKvuuBbRIK+p98SLY
xhj7SCoWGZSsRoszXuWyk8zDG/odP4y4PO07C8/zwdVLwP+K/AKx7PKw6VloFDLleLXisQ4UpZQO
6zKW51EinVfnQy1wFe66UHilMzwYyVIYe0kddei/w95kdu5S3NcY/bYmocwc1yM3ZpgYsixo4qvU
I1tPOd+1J0D5fAe9jhWtSkijfxahqXjbCA4c1DZMHIKrtoGtdV0aKQOWNTwr2Q/pdZJe9MHf/1a8
vdsaYc6AWuaGkegwkg/TTxBje104+3FTCDA4vL3bmqE/YxN/q3lFN6/GJ8oBVHbJnFru2mUiORPR
YuiObq0o7TwPRgvum+Kmk7/ZqLFFpiCp5t0k25Uwaa7dZlLfmtgw+awH5EiBMRrI00TZp2gpTLyV
F3UGIgZm7AjUBcXRMjMnJcf9j8/9KuiFo1KIJtxVyt6kEH+ZJgNl6+q5gk5iW8jevgVugLPeCXah
+AHADRPGw3mNtapdUrcf8l+Y0fC7DC+8Kg4mUz9IcbU6fY0WVdR+LuPwrpfjGwkCFPs/grvMzW+g
/75xi7BvlyxRZ1wlUI/VIJc4T/6+Be7XogzNBtiEUeJkIlCeyyQdjDV1iRU6qWyDkHNw6mkULIT6
FnsJY7r1v2bYCJSrVke6Eb5npa6WHImVe0PvdtC6nsp/332nj0YCaB5SahQe6UHY7JplJHnaLViT
TlavyObXBa8TC+jv/a3jvhQ2dlgm5nZd7CK2aJhz61v9oQdJiO03PwfQmv7tO2FrjvlUcV8guR9h
rpG+qCh3hcvz/oK43vaxbzrzkWI900g1Wsj7yBwUWnYC7bPA3finamODOVXNauqRrSG37BZwwVJd
v7V11efWX/0KGpKOLniYcIPexh5zgtYUfe2c3hLpCZyAx/64ninaVkRxK9o6esw2Lgf8FeRpbZiR
NOs5Q/kOI8De/tfhntTNSpgrorYqXYoiHKGwTBDvGqfKcZxqUcjhVQdxekzUDugcOvIgZim9uUiT
iQvPgEbahNrZ/DUq4W4YWCS342BOp3IygRQBn6/XZiHmg405c8vGhGztkhmBVs9msPRKd5eYbSrw
H/4+f/w4ZhNMs20SrZBT5NS1o2Z/wCe4v8uE7zAfFphbslxMu89jhH0FnPUyBAvjQDvpiI9UoMb2
zW/2E64bN4kdvXZiy29Fkt7CD8BcoBjukKo2wi/QnfrW/qSc/9Nyzm9ajPO6tJqefhOdS27Gtvno
TMjEaJFSxjS2TJYGHJHi6Z3lVWoLbmiR0Ds/bNogkQcpBaCzbNK7tt3cGCMcuYQkwOKDNBlNU9st
unM14P3QHmxPFkQ27tnZmGQi2wIlbiOaYXKMS6dobgmImcv6877rcH1zY4QJbamWzlNY4tqprHu7
92uQdu4b4K0CZSKA3CkByhXMM8S4odH24E41lnIOuq5AmMEUp9d3SXvaN8W7r9EswogCxrMUqP5e
BoEuTiQTPOfIepNQBl1hDfJALVGcCcinWZ8/G/PvfYNcr0CHCkwRUNS5FqcYhtzoCx2pzgTEw5FS
hDZu6GmAjBW+dOi/iYcJeN9ra5H++yZmK1E/ZwPNSdKlcZvedpK/yeq3FphdbNWl6HM7zlwLHKA5
imLRGOTREuxvHdctCEFRGdRP9lV5b2kbY2qGJHMrFdpgGqZLwCgpkqbjVr/sjRXmCCkJBPAGkNWg
9gWOg9UbnukTIswC1QTSARQ8wXQcS8HSuJ8I4tNU8gV5PgvnyKJOXkhflm5V/0J8MArB3+emI1DK
AiwFnTCITzBfqNAGJWwNvIyVp/VtvFUhcdR4ug6odk5HoL2/+FIbazQKbzwO9S7V6HLgUFod4Ber
q0yn1C1fxWWyb+g9hrL59nZdzC2mm2Ef9wTrom59T5GCoZd/AbdasN5bg4Mi/a/SLw//Q9p3LUeO
M80+ESPozS3JdlLLjcxo5oYxTvQWtHj6P6E9u2KjcRrfaq8VoeoiCoWymVaY3nZhHH6GYwPbeytV
uUcMQ6fz2GX4AR6Qx4sqUDBqHxUPl9UUPpVrKfyzZSkDWVKYfBcuG/PHqG+Ymt530F1g9BZEF+Zt
eqc8XZYq+7j8iMqE2IPGTDfwn2NzvgixiQnYmfLBDa2NDdAZ+8iaY3mY+CZKVntH8gNkVss3cG3A
/k5Dhx9A76KHFhdR2XSbWgfnMENSlhXfxFf/4yxN7urPZm8ueLWhCpAQj+NB+Zpt092MW+IhIGHT
b07ma5LAXdhRWJ0tX0btx4qmGWlQYNwWT+WmButqfbD+p46n8LVbKcjc0OpeGl4ytLMOBcc8CwZM
a9kPRfXHqHeZLPgR+uqVJM7fkFxNkiKFpNn60zbPCvmijK7k8rNfe+Hum5yXQfE+Igqt/xq7XO7L
SOI0hf/fRM0XdEAo8fHWZ9WKY7hxCx2yL7r7rBuS2o745FcCOHszsgX0pwM+Uqb25DYztCS0JyPF
85kQXx8Nc4fVEgXbpxQIMMqYIWFNunlLI/TQLl91gaoIUl3gmAGsxTjDJ8hpmRVWj1woAV65dgDr
uOSsRGEPI8DGiAIACDEBzSX1dtoXnZ0gCKndx1TBu8pY78Ccs9ynw24Jy1DODC+w9hOR3OftFzM3
2hoi26Tb5cbN4r1g2jTsAVZlZZJbLPyAK/W4mLh2lDp3POQyrQlCWysEt9pnjmglgf2C1d1twTBm
tybiRvBwBQaAyVG/uGwEgjt78r24O1urC0DkI+igoKCpqI/NRH3ifqKYBCkWJmOBIaAi1jnVY3GS
pE8MIFyj7cxockyknu/9RRKytnOzkwUj4qP5RyDfU2kUBTlmjSsDAkSwdX8fZLYt/m4oIYCLFPk0
P1Yxjr3ZphW+m21PoaJ2wezdjoNk0UwoBLkQNt/RdjZMLtCJGn1SwYaGqog33ZMKu5FZdj/n+eay
DYieXCB7gXQKJWETi3acIXt9bVS0TNr3fXT3pQVUDr0FwIPfPyiHWuIBRUeDFTas9YCY0jEdzqYT
s1pSnSJvwFJ6DLenY8u++3JZI6EMoOxjE13HshVvb/U4aI6VaXBtjql8Wcbeeqi74s9lIaLTcT6E
8DbmzVir8UqkJlH/M6q/K2ApcmQxoESR99dk5QDei7CFFreIxuzFd8GwBkzqZIuRvYel9lHKqMNl
38ugdmWacU4UOLsNcRsUosom9ylW5Ij2NqMfcfn7icwOdAjY/gZYks46vqdeARAcUZVQmLdxN20w
ibXzsEpaYvAr28ineQRfEsJs9BtQmMHGL2fjtOq9waA6QqBYyW8ifR5ulEiRAaXIpLC/r8/LprU2
p5BCxui17PtHOn1idwKLsPAHwNYAEDLf1PAAiz5SopeBtdxiTdu31Xw35Q928/Xy8QhVAYQhnI9j
nsMkekvSVlPHlicmmuy7xnbCdOpkDTWxFAdDjKjFsBGy0w9mDc7Y9g5u6mSno+9VBZbPqsfLmogN
DYNcfwvh8rVxJHWcVnhG9ST3bq05bTdJkZA7gFxNL0TXca0ik3zRnXp5pZNqXwE02/a7DkhUyqDJ
itAylbnHUKt6m1qGVqLpWnwrjLn0q0EGWSeUgWUvTBdiTBRMO6eftXY7kKf1uFpJ1Pua+9WUwYMJ
AHSwj72SwAXilTO7c5JjP4lsyIt9M4DUAUiQIHPSD0nhjxswIwbmT9kYtsAznUjlzAXIyQtRrbQN
7P5oG7fL/NXSJXYvtpaVZpy1EM1EQNTi25XL5r1aV26iQ4floejKBTIZCI4/dQlWEjmLGPRuKesc
XmPpjA2ZtLCSkTqx0+DSpvV342cM+xSIVOkIj46L/jvu6lsF6CYBHfWvae1JhgokZ8TPGFpAJZuw
xI6oP/3aa75F3pxPDLWeqMM9UEUEHoEYYHtBqc5Bi2UdLT58xmd4wFTDoKmFsRnuvTBpNkdmDitA
FZ/18hjhVvKWvfxv8aooVQK6C+6ric6BgTWy0ws7IAr3agu7mfNdH/41jG98SYP0wCCB4q0MiUp0
RhpYjwBF7zhYkuQyM7D36VmXoF0doVeNZQM/NgjWh2X8OSIxAP9m5U2wJJ9VbzOzG6vatuGG0EWL
KxoMy+wbYxNePiyZGM4crIVgWJ0R9FnqG5lwZPR26j7ziKx14QwibiiWfggYOhgMruIzWE7l1gw9
MNgAQ/D5MxphRZetR56v+jlp5qlAIUBtuNwl+dZRjkYjqXSIP9qHCM7NYYqFRNYAPNjaU4GibzS3
Y9Jg51xZJAPOzCfzvuedPPT/6cJ5NyC0L26u4cNh3XUXp6iazlj5bYxvHVrJTZTuPvHpMBmuo6TB
prSY3qsQrC3bvMh7IAeUJbkpFuNZd9pfruJ+uyxGqNVKDPf+UVBu6HiKcuxgOKGbP/RqOIw3SX7V
dkZwWZTwRWKs7X+rxH7LSiXb6KZ6IWkdNAPAlxkBsbKZkdfutCBBCrWVUR8ITWMljzMNN20ixyU9
8kF73C/KElBnflbpJHkoRI8SCO91RnoARBN+dcs0h6ZS8zYPWkyE9WbgkVvLfaxljSphqIIlY+yw
gulGPStDGc3ieWaMjNNLfEZ3U4MIajR3AORhe6zYMwFHWXIFAAegI1w+OdGHXEvmHJOrmEA0QNCJ
brAD0+98i2LrJJalBKI9XWcth/NNjFTCTjLIMdHXB6JJwBjpixA0GVn4y37H5sEjCVgcySUQ6occ
GKUJgPufUcwR6lQ1QCZQBWl/jd7WIl8KGcSp8GU0gPtjMrr7c2xQFD4VwOhhgaU45reMdjDetUeG
0piHVbCXjYcLNVpJ4661TW2daNSBTUbepkqMMGl7wGFIYZTYFeKd4lor7krrlIC7YoAc8AGqN/Ee
3I1h8TN7MbcYAQ43NXo+IdsAUUJZx0OsIVDKAJqNnQweWMBxRg1jvzm4N7U/tXkVNZNfTpLKqPBm
eyAsAKEJyuj8+HtuUm9xFgat0TwU84vi2KFT/QQeon/5fonSHADE/COHc1TYXXWdyoIcj9XJp+8N
lRRghB9rJYB7u+iSgBRosPNAV44Wipdx99rFT/9JCb7jFulTnuYqTCFCvgnytiDzXi5LEN8hD8B0
6M5grpR/E52JuKB1RamqfGtfWCc438UH7yZ+AvAIsKP+PaA4aEUYbAVm9jSUKrhjqdJMo3aHYFZr
su/KNAWdph7pGB8GrdnMxry/rJ7okNbi+EMqe7TugbEWlLS4HhPth0eMr9YMOuP/JEdXT5/hhLjT
3DiILOpJDw01fvGc5Uprs6+XxYiM2gLVOss78BF5uLg2nnGKeQX4HoKFuroJaTF8uSxC5H0Ab4Wn
F9tgGIXhvI8zaUNkEIgg1Vvb36OSNCfHtjraUR5GS/qJ78aWEEFVC3IW3ebMoWnIMsYN2DBq68lt
vtvzdW9Y/1EGZwNj5WpzPWXASRkfLe+gJFgk+vdMsZgi/tCDx9bVlrxyUfJgKMhAqaZ+3CyBJeMS
FhnzWgiXmVkkcbsYiOjAZXqzxsDssFkmwwoUBpSArMEIMYwAdJycEKwqoyk8dHnQvPZhjQGKMhj9
avFnuAP5LJJQHNZdQWID2JLzJUBTj2vUHQyAru/I29+b5iPilHfMQNkDJ7o/DDcMEHkGZnr4x8fz
ktiKEvB2Gd6QfHEHpJ2dFmcSpyP0qWsxnFWPXlJXQx4XgfFo7/J9euWG9tH5Pm70UN2jpi15JZgB
8wEDoGV0TA2wfVQ+Y1+0jDgtAUPYuGUjk+Vu2gJ7RVqKEp/VSo5+6uQce3KbHogKmDohL4wjFiy+
P53A29Wh3vuy0UxhbG6DuQY0Sih6INM9FTcscZfFI3C4nQqxOQDb/KR4B0Qe/aYEJNWEKAjgZJ/q
EKIboAGFGUt6aEVxLlAdNStm8F+B1j/FoNBWE9lzIbRDIM2ChQLrylgdPVVNmZ0hLh3gmYHYc/Qn
T71Rq0KSW4u8BVaggXbAIHoA6nUqw6qTrLdraAG8gb3atTvNibZeKwN3FhrfSgxn64uiVCRnKFRI
4BGqjvtuA7DUvawOKtTGwzwcUJuAyHZWtV7GrO+nERFQrU3+og/Hue2PWm7I8jLREjk6tx+SuDA/
cskUJQZiLkX7UxTBPAEtwrs3dPCdtFvPyv2qvq+97eVXVxQVr4Xyh5Vk3WhOA0BuKYhlmyu7iXdG
sUsH8onHcC2IOy6XVkqBWUkgDAxuOBn6LQLlrUOVzWV9RMfFUggs1gAsGMSZp8bXAJWVYMcV72HW
h5mG7l1cH6cmOlwW8x4u8q7PAZMWcLUwLHlGxAhMkV4bJsQP4xbU8y8JeP78Ykt/9vs2HGGI5t1w
zF8BWhIasnl1oYp/XWAU4mAypypqmIZT+omlg8qmHr+R/sqJ/kjUY8d+ph64BgBQhgfrrPte0nau
+gqYzu87+WqAPZFj8QuUNRsD7MPvHnD+rt3IXSAzg0uCOQelOuDKG1SaBwYay7p2p45OYNeK3yrD
0Yhzv2sleYjII2LYFfC1wPREJMiFHQntUgsAqxBo/PbMG7eRzEuIv+TH/+feLmXqWtceFwSBpRGo
A1DtyBtRvKBTb2xTIkv4/gOsGgShAK0Ejh1nGkZlus3oIqhxou/2zkL7WkH/5k4DYC7eLCwKy5mh
WBmHPzBWAmHYeQZae5wDcYiWmIriQOQjaYN8X2wZG+AcOA62svIQUCWS+pXowEC/jf4HpndQfeTc
ZKO2RV7FCAZoMj6ouXXMMslokMgnovLnuuz5An4I9xWtIWlzajAejqb/5tggt7LVQ6zjeieTJJcX
WYfrqtjTQ6uNwe+e3mVg6nvUyHX24gPvaDwO3u8533ftbZw/Sa608Luhq8LoX1BM4mE/u6K2ksVE
EJ8cbHr4q30EVA8L17kC3yoQ8+Qo46LlHgBUfQhlP2pVJdY6b+m0Bfv405V9xQL7/jDtGGdB70eP
ZPLrY3ULnJSdu5mkZTPRMXoadr3BQmPbQG/lZM+lpmaou2Mvdmy/1Tp5NRKUIy2lnQDHlhtSImXR
Ya4Fcsp2LY2VNsHwfEqT7mc5THBb6lB9oXQYr8uWqNexacu6MqJjZf10ZMwwoXPwg6Soqqlv8iBz
nmN65VVvl+1G9Np4gKTHSorBCLu5+61PejrVCOcCF6hElhIo1X08SoruQh0MhD6qiRksAIuentRS
WHEeL9DBStWgJ46vTJ+40mic/iOBOxq97FQ1bmH8io6x1uw+L64SehMRyXUWTW47azncfe5r6o4A
wIImft4Gzb22d0P1YO2wbHnM9gypQdY1FRrdSjPOHbYeihiJjW8Xt8nsm8VvL6Nbr4l2STJa2LD5
zLTDWkPOHkotS9N4goaOTrcjpkuzog+02t1+wuxQXkfBjsEhW1y4iKVYFA6ZmMYBt1dYkytHmuex
p5d/ugCn8Y8Mzs8PYHodchefjsZhf5x2daAEWefbd/PGCtS9TJ7gpFz1Ha8PO0N4KrlIAyAGbjcx
bOeWlMeiVrZ212xNMz1Es4IRsCGSIdkIru6JQC70QNiaxjQB30A1q3aYZkrvTxhwBJdyI9tWEtzg
E1HcDa56bdabCseVtUApVa9n89tlexAKwIQca8xhbJvPySMtMkB1jYZtTGIfwyn+LMO8En0tEC+A
gVyDqztjnAQUXDspM1JjkHDtlSI55HF0TXPZop9omQUYChipYDOgbJLt1NllVMv7coQmZJMrwAK0
Z3+5Yghl2da6TY9LqLy5d9UtZpV2yZdsn1wpkvxclLusfwEP4FRZRuXEBGBvQOIPUE7x4y/6hoWK
HUgiGl/bsU5WGeaub9zT3//+HFm1CNaC4spZF8YhCCXzBPXK0Xwuoztd1gIX2cn6/3N+IwZ2k54X
+LpLv9ypffPYxc2/f60QP32owB1gTDDINpfIZL1JO+RVtGvLQWLtIltcieDbLypVkJIQeIUyTnZW
fpcgvxxSmX8Q1dXWmvAeaZxGp6Q2IqRh2WT9Zj4UW2VTXZt+Cf4OxjsjK6aIXOBaL84j1WammUkB
F5gDJcqntWoGOjACr9Q5rncTAXzzAgLi8LLJiQorJ2pyzslcnBojHWiYLVd/gdkxGB5zXwWyRq3Q
+OAowBWC+t0Z3ZhSKF0c5eBT9OzIL0AcMuTKXqKM0DRWMthvWEXUHV64njasSuTszCsDOFTRoXoE
JLWfWFsa6KG5/x820tgn4p5KtpX8j2bsV62kYkoPmI0ppJJNX9/1Q8Aq5v3efJy9R+XB2GCfUdKu
FRvnSiQX2GAeVXHHESLdG3A8oMfuIIaCS3pfSJMllbKvykU1ixoNoBVD80lRjyTqxn2foIYU6SWR
GKPwBqy04vyTm4ONq4sK5Jb1fZaEbXynmODSIJhAO1y2FJlKnJuiZqU4Swmrb6o7y/niIKwuS0lY
LZHh8t3HCZhebgltTEf19Za+aoUbZkYq8biiusba/FwudJqWvgIgD+RYd+TFfEkw5xaFHvHTGuxG
yb76PjSby19P1AQ4Ecm5KoeQqks7mJ92B/6RN21rB+km3aVHhsZabPID3fQ7KRam7INyrmrJW8A5
UZjeFMy1v4AHg16bDTiHuhdcMkzLJJti9x+N3+VciuEqRjsTdDSiBXNbXno1ELJzAB95+ZPKdGN/
X/mQPqnGKTdwiLQiYebcOG6+L2czuCxFl7gqvj40o71hFBXGFD13nvdJ5P4gs2kd2jlWrvomIyHR
m37XLEayMWdFDVW7rm68If6et8t8HbMplIja1eRbs1Juo8gmW6dvhsNoLdlutBLbdwajCmiv97dp
34AKjsxUZn3MoC/4W5fzR01JdLNlzm8KFOActbvoHoMSR3tbff9EQndi6JxH0m1adKqD3Y20vGrn
q1l/aLXny2civb+cL0Iso2MxEb6I8XC2MQpOvhuOqBKCXypmkMagAZI4WvY8XPiC/HS50ddepIAT
KkBTovI7CmqXHOv/1FUDq60lvlb4WAE/Wce+mmaZZ5s8AKb28F9xb63uagznML8utm44q1f1YTnk
W1kcxW4kr9xaHHdjnbjHiFFB2SzTiDV/YAGBPqmXXVjRW4UeigucYaDGYKHw9MIaWGObix4A4vn4
rMXHoTrqmNgrsy2VIqCKfMNaFGeEqWvBOoiLeSPS++CrxAYREpNZNkQqMoq1GM4O4dcyfUlKHJPp
xTepbj60aaRsSTVEQewQKbaR6Bojo3TBKYrW4VnW2louqDEryIss875L68OcDUenAUJ0pwWjtoRR
MoIjRX1N6PQct7LakFDdD/H8NmBJJ1okhYJrR6LXxDBfzDL2/ERbnirpwJPQWDC6x1ilsEPJp7XV
QpYco7NgDY7nvRMdFA0Raf820RnAl58JggFcg/lLNMutMxIdVXGjLKdeHoxtGAEWAWl0O/sR2JsY
EKthbovbmmFsSGJSkY4rsfywTTTYWaksThtkUx2m81Xl7RtQEilJ6+eVbCBGdCXYli3jhVWNs5ER
kL+40aKpbUCjuxE0b5ZxNciALUR+ZC2Du3Z9NHh15sFAdAzaJNm2H5xPPPporZlolKLgcTb5TtrM
yuYONwBkoLcLirB+X3dbjM9K4HGFXwtUumwtBjNqfJnaqQHAUptpEZg1Ge60GqPbg0qyG+pRT/Ky
iEBQwFv9IYv7alpOs96YdTirGWy6wNNythnQ5fUn7aFEOPDICKoatDQuP6KiywyuMoDZY8Mb+9d8
aJjROk1KtIrAKLodU7IbAN7kl5G+pyXooC8LExoG6EQxJwlXeFYMU7D5s9TgogtANFhWz10pZfli
qQH/hAGOGvvWgGEAXxP3uOSDPjV19L5F3B+Kx3THoPnfZ4s/890wB85I11Qdu9enr1idxk4cx3ha
4jre6vmDalShZ9YPViOrq4kiT2sliUsZRrdXVJViImXcVgfPNwGhAjr1sLhFKcWXN9eEBrESxxmE
My0YggdFaVAZNExsw+/j19RZfLXQPmMNK0lcuJGqs9boA7LjvF5+uUnRhw0ekv94TuyGr9IDD0gt
EXYGkO8brp8qt039qxt/eDLuXtlXY39fiTGqtI0jSkAMERe3Uadflxk9pLXx2sSyFTBR9xPtxw/T
42xcJXoW27ODqdlfCwbnv1AsasIWNgU291CL9/w6CbMvKehkGcyOvDl/ris6nx64FTw0zM9HrL14
sru5R7mtMv+Av1OhFQpvynZxZfn5+WU+FcR9VLeMO6WYUDuvjg0avNGh2ZRP/U75BG31qSDui06k
aRw3xoaT3mWY3tYOszLuM8uRcKIJ+nincjgXHw/x3FENXy47mIVP/HY37qMtkn4AUNQAmhp+ypJw
oUgHjwqWtDQB97xhdalmUag2BQNgaYjfADkRDgRkhBt7W+TMgwSXvbxUJuex1M51YrPA9Hgy1t91
DHLaevJ7jItdb49vMW2vDLXbZmW9qVNlZ2lNaHvZsaTxpnRl7Rfpb+HcmTkb0aIU0L8P1YAtbs8t
wMVSbENF/ryjA4ZXZPXa91HE00cI44mrb845thEMCBnVIdMEASoGqEHyDoKT5/wGnRCGKmz8aZ/q
cP6TPsrSU+bNziQDL5ntKGFbhIdMHjotSYcMrxImqzfDnB4JmkEjsSWR8vv8/wU5PGTyMqC8Dp4S
1pAew/HgqT724QEwiZc9DnotSHcjsAQjP/qazQc9CmO08HbzN4mdibXFfIJnMzhNfogStKc1HSKW
iGyiXW6HXXXTg578jxlGd3QTj9fptC2G0P3yqVuF8SSGieMhj+W/MwYjYM4zpoXIZg4zkPM4O/Jc
7jqQ2VgtEAHDCkGBtM8h0hfTc++hNXKhd7tbPTI9wM1oEY3gsAMbRQY27G56rmUsc4KiA/MVH1I4
JzVMzTxGGnRjZ6sHBAXKeONsHARS6Z3MYAVRL5NmYnwIkKvA++Zy56QYgDHsRMw/sV3jJGgel+fh
D3NRrCRqNyFQFQeJ/Yp1ND0sHdsu8A35HXQzL1pwwPQApjA3zQE8XMAB6tVgXjD9XW2WfS5LWMQS
Mc6OrXcspKFFeRogeAmgmFMXEvWHaZPuQcf9xbuhgRpm/8POu6AyZrM2MNYIEQajI89Fp0SLXadP
GwZZERXvS/YlcPemV/tO3/bAFpQe43lkj+4Dtive1yPVs/azV9kziauywDGaV+S2CmEyt+qdc4WM
FvQln2FbgkDsWoOeBeRwZx1fpLaWvrTQ0ASMtpLdKLms+MZOhPNxJxK4e0Ay4F4RDyPTWFBcfHrU
fBRcwBGEUi3rY6efWFc8VYm7CgAXiMwp6cEN19wv7ssSXye9ZJTzvNTARDiopmAClyESnVphmkZt
YlBQBnpYtjGdBy3/3luAQQOcciwDfZXJ4l5Bvc8mtx8sFE96UElm91Wf7RbyVlmqb+uymEPgGlE3
1AzMP8DyLR5gCYN6U5FOSNTTpPNBegSapR+5K2ttCyLfEylcQGpWNHHNoQNmmGUkfpk49W2sVtO2
y5plP+r598sPnEwpPiylTd4bEy4VcaYQ6MD+GNl7EkueUeHVZXsbugngQ4+vAIxZa1buXIHya7qd
jSdLlUS94v+P0ZB3Imed77KpDXBXMo+UwWLsijz27cyTJJJCSwO+9d8SuHgzy5Km1PUa3hxlwTkq
tman+QlgrhfUudLx9ydOBThD7yufkMlObfUK2+CRMTDmUgaao6C3VR2UHPy1RXBZilCnlRTO1No+
xf7dMoAUvaxf3RhBtEUL/TZVG31HnaF4Iu7SPl+WKXqk0Gj4UI0zOEUHrjruJt5CI2CrV0noPk0I
bbChzdDX5kjyDgvv00oe52JVYK1HDoG82SI+jW2/LQB9Hb30nSr5nKI4Q9fwVMBKGB46D3ITjaq1
LBR3KXomb1rHQAMwleL9GKMNcORB91k+FoH6KYexksr5QMy1x73RZ2CaVbyrIp0P6myUfpl6t0pe
yHZhhF8TK1KoX7NAgw+lGMHxoCsd1DA08jqYThVqLkHZ3DDiB23EnN5lcxG6J8xLAmgCEZTLr9bW
APlJSZwXgV6yyee7vv3lzZJXWKjTSgZnIe4QJah2gKq3iu6qam9EB7t/Xbynz2gCBEW8Her5vHxK
lq5A0gYp4OYZsmJfdh6ceiIxQvEH+xDD3enEAx0rUHHLwCiA/OelIRg+/VaXEdeJv9mHGO4WAzlz
NlFoKAJ7eEbSvahvVr9Nzd3lbyZ0686HFO5kDJX2uZu2ACMA7H6soQIvjcCY3z6LwFYiuIDIzMCB
7ehMkRu6/YvrKj9OSKAZXa4spxN/NZDgIV7GBeIXGdzYrmKzRvRlgsgd5pw+ECPfkWo8Tun8rwdc
mJQPWZxbIKptt3SAvfXerPzQtNgMFeLUfuuNreSY2DGcf8MPUdxrlStRlAKttwhaLJv0dwlg3Ovk
tY2LsHOvrUpSrBZZOOBnUHhgxQf0FU7fxiYeIoQTODE3TZKdkYJKNssiMIiPnmzkSWR/QApinkdl
RBqcKKdIO0Ux0EZu0V0yyuvKlDgFZl38l8NjgUIOGIWREHOxcmbN7qgPoPHuiOcX5EYp7wcVSzSY
MMye4ikJp0nbXr5Tws8H2E4wJCClOUvw00ZV8r7D5xvq4raJumPreHFQx70kJJPJ4e4u7YG0TBWk
AaN7V5g/ovlrMe0vqyK6TqCqNU3sOgEDl4+S8G060iYTQgkNkK7V70pPQyUFviq6S5clsYM+O6eV
JPZLVvGYNsDEI81GnmG+Fsl9j6HWrNgsyZMm2wIVmtxKEmdyDEiCNMy6U72+6UvPHxf7E55h/dm4
k/EqgEclE8oEmIwEq3pIzXTTp7KXW6wIVqjQ5gZHCx8M9TVp3aFB3KUbUzhPoDZtS8nDLTQxCyUd
7Jq59hm0B/rMGHPrYGJAxNDuyZLUvl1M2bGi+rfL5y+UBLgF+ABwXSHGOz3/Bhj5Wq7CmYLmD+MP
WDLdDLVbb10n6mQdCYFVY+sM6FqM6BlNdM4CksVoQEE0w9Y6fwQD7TEJsHa2tTbL3fCrX3yS+ske
66v3+dfLSgoGB9lkv+4hdkXbG1uRp1p6pWGndgnJYxy2dF9XO3VDgDEPpr9fNLr3MHIPfK8SQFGf
qe2glgvsAESWQBTmtwlVY44sNUcCB1AxG/viB2cbg5w58PXBx4zJnvWYdEnjXWChpqVjo8UF5jjj
KDhV16zrylV7hOvzdK9Fj90guWeifOBEAOc1UB9ph0mDfTqJ78SbBSRdwGqPN25I3LtS9xnxLttd
nGKJuxKY64lgzoTUuVnSKkFZafSubLL4XnScMHMqMRfB97NwXniGVdwJtNpPv59VV9PY54CKmgJq
BORHgiquEsBua39+M7e6L6/ICRQ7EckdmQIO+6ElqCOAec1XDHzEN+3fT6jBYa3U4k6N7e92WpYj
K46vu/xVkRJcilLgEwnc8UyKkmHFBGC/3SsD0CMg3NFuo0dGJBRL0aPE0rAHabPlarhJFgGv3i5M
eFEkbECeZtVvGuab6N7agIBvV27BtfN02SiENrESxgU0VJ9o18z4eENnPtgzODVTe3NZhNAGViI4
s+tsN/d6AhG0fUoNzaf5vjJlcwNiIXAK6HChz8aTPZl9PyiDDoefYkyWNNtKOS69xN/KZHCGZhh5
N4w1/E+FNp5l3U36o1XLGFhEzUm8vx+acMbmKPbkjDNee3b80Zv+TPdIPV7MGGAPBtoQ9bU7bD9z
Qh8iuQDDzRZA72KXCcgcvfvFQoTux0qS3w6LPkvS3f+PdX/I4vK3uJ4rgHOjLqf0QfRgAuwm3qAR
OIVTqAOLTfZQie37H3H8elNvJ7WWZXBAaQnUDOuqaCWDekKFNACVgdABqziA1Dm9rsaUjyQeIaE4
xPvhhgElu4+uz2D805BKpLGT4OJajGN9CON9A9DZe0uDsK5Ltk4+7zObHlNrBldy89ir+jarJEYv
WOGzT0RyHiIdmqWbUlxft9i8P/MPClipEMP71lWd+t7OfR8pmXzpFqvovr1Dq3jI6Rld6emXLfIm
URsLjrDvnkbj0BhPriHpfchEcNa4DHGvGC5EuL29c8qtR4BlIatXiWxwpcfZ6gpJq2xA9hZU+XTX
aqCP1GWAmkK7MBmTHiZUARbKOY3IduwunguEY9rLYDlB7VxHCM56lNYzWvmUvl72GCKV2HQgUM2A
cIiKy+nRRJaeeU2DpoczP5rFj7aTWB1zpbydr/8/d/TE0xu7zXAu4/joka9A//Jz92c0LrKYiFnv
JUGcAcTUqnOvgSDd8usXhu5U7npUY4/G4ttbFuxZT5c/ndDBsy16ZAoYKbZ5c6DZ0Ki0gDlkqV8c
7YfytgF3H3gQQP6gBd6bHNVMZB1riZyLomlb552Fspxjtds5rR+zOf9aDhkeymlTTe5OV9M+vKym
yELWMjlP1fcVlm50fNjOy3yl+t3lv/6bAN4vRUrppTVcYQMsaCW+UWJZEUGmAvv7KhDTJ8CJJDYk
ONbvAuO2XvHzv6nAvNNKQN/1CmlTBBRNbHX7vl0q7EKRZHNZitTguLiFLRu6fQ49pivrlYaMfZW9
UiYQjpAeJpv4M11rjBp9mDjnHpJKsQe6IIZx0HxrjdYvjBrl00Jye2UHxHkJxeotlXTouvXGkPpl
PNAQe8ay1QqxFCzcIPHEGLHJmQEYsxWjyNGvAVjptabk+8kud5ePiH0P3gux4YS/RXCGUOZD1HTY
1UcTYPTr5TAbB5o9xvHLYklyXNGDt5bE2UK+KLWbEpjcWH+zLDC/aHFYTzLIU6HJmajwoUTAoA0t
zuMkY1c1TYaTKYEOj+Y7SiCMMGAzB9MQWBM2J/og3cpw7UTKraVyPqdw2tbr8hlbRKjH5d3vfs52
Nv1y+axE5rAWwvkdtK4JWok4q7gv/GF4MhOJMcgEcPY2UG3xOnPEnA7opxb3zZo/cW3WGnDW5qiw
AoNVG5L0OLivFEhh/+0TcUZmz5kHklgYWaeZNwgTgmGSkcULw26U3WBdGLXHKhBnYaVVapUXIY/w
HtnuKiqiPx0QtBa37nbZU0k5USwNhTbAeaO77/Clk9ic3Eib8ZoBzBm0sCRIsEbQgv0CLfCfn8lZ
gHT6jzDufCaXWlFT4LketfZ2HHMwE3rRy+UjEnkcwN2geGggDsEQ8OnTMzu9PoHzEEk5unTVYPlF
H4MiMg978LhpPy4LE3++lTROI5UarTY6kGbuDDC4zXsblYxndatjgIDsq38PEQMsVcAWYt4VbQYA
PZ0q1yYjOCNiXNE0Vo+TQfdWtEhMXPz9/hFhszH11dONEBx50QgR+ojh6Sz6TrX2SZ2MO2xIbl3a
7y9/QaFnMxBwsyqv4RqcZ3MJsLesDtbekp+9t83SQ2X++/4PPtqHCM6vLZgtiUsCjVQyIzB1dIxB
N/VdrCmyMRbx67ASxRlfYYM5svWgTRdavxjoLdm5qHZYgUF8Es4oczS71nn4b5+Qs8HYK0BZWLBP
WP22p4PlTX40/f6EDFwrwzHgmjBYcmoVmT0mU8Mcn2Jat9WQ3IIOOJyr8d8Xwi3MjGKhCdcXVL2c
7+tdOlZjggyCKmz1LJwW6VY4Myg+IgE0MAZGQRfoerzBDdHcK2mBBG/eattyA25xNPOvTCwIsKGf
rpJcJ7GHsAGIBDomzIQZ3JVd8rJrTRtPN1vbnn9rPhaasKelbdLBV6RQksLr9CGNrwpllgFUJA3V
wm7Io0dc2xKQEphK98aJfOY1X4nizsqZPSSzFkzCzqa9NyLoyWV8A+y6nJ0VSBERZqFxp/HfjhSd
kUVVhZguncB6YvbzrqvyKrxs2+Jb+yGG/2jqVObF6KFB2G7oVgvJbpkeUuBwm9tuh6lK0CvUJPhU
SLcSyn2+oQWwEjw5wjnb9dvlhzsVm4JKWnhCZ44BD4ZkamB6mDM+c2zTYWYzJUWVbJvhsQBqIxn2
Zub6QyELJZgfPT+t/yPtunbsNpLoFxFgJvuV6caJGo3CCyErMOfMr9/To10Pb0/7tjwLC4YBA6rb
7OrKdc7fwthN6SmXyxmmiPrCaK84U+OMvZMBoKA5VAH50jaOqEHC1fbX47EVyiyNZEkacLwF43oY
MGofcxEjHU+EgaEIYLBgmh2dwUvDVyYoWGsEnTOj0lwJcNJRBOb4WOAFuVYCbKlgbMM/mBqlF7nx
uqa6WvJsY/wCpZPRo9OI2U7+MGAUsQneVzs2sNgIkjicDAQ/l9KQSep63ZLElZDFpsmnqQgET4qn
C8iOgFAGaAgEY4xP6klr2bGE80zJYfRWT/oUB0C0XW8GzwzkfeiqgvSP/wVBsIcZGbBRvFkCqGV7
boF7jOHrhyXEmoMO007cqD1QIEKgOfnXT0gjfVbZUQmAtzLQyXoD2WtGnQ6gUngqLcRew5Q50ip7
qvRtFXG88Gwg0k0Msqu4KQTPzF1liqylCWYCi66+t1EYt7pMcFtcHd+IoGfdKF+WSliAMaAOdXiM
9NusudFbQQwmOgWrcfoIxkAV80s1+Yb6oVPVolV/3hYINmpePxQTonRmkUe4LJziv71MWgpqPv9m
yUoCERvFSx72RgMApPiCzKvCRFx+NXUhUlTF+GrZr/CBvtFqwdNNR7dzwCoJKucOc7f7ZCcZzvR5
9uddFoiUkDcnYWC9Ad0ZcMG+JRJvG2INA+05Zc+zh5ZTIN1mFMOhd+bFUXx1bz/G/nDSBWHai2Fl
zk5Z14BQYWvoQrPzGbIZobsbR6mbLXhqxcskQV34tNP1B6fkhGwX0hj9jAj2UuZ+ous2pQqmbPpV
52NxsI6YWhBSzPPCARPUUJQ8Ain4m3U3ouRRXCQ4XHxe1sOoosKTHce9dVM/t8quOxvue5j5AJIN
GjQs94FOU2UtcqmiIFtOGDNRltvRvJlBHVYLfAznldPJPizyIcAGRyjjyZpizPqawvfqff5o10Wg
aq1fv6MlBBlYNAOTCTwZa/gtrVSjRAKEydIHkXLuRZVlnp0HCAyMLoiUQBzALrMpWZRJmOjK3Nza
YxXxhb/V+Apetdn/o10vGocxqm7TLSIN/lLBsZg4rScrEGc7AFWs9s4+anvJ7x2rABhxgXRBVCDh
DepgPAJsAZj1NN6OYUb5OBqzjHIMXeAl3V53jdO8xySLBziMfE89GcZNBb6MpxkmrgwrdMCCeTO9
aHXrBOMCtj8jtg/2ekcUI+gGERISx2MCDJ5OehoEE7MG/RUbLyM3dZ3UEY4GeLAO6NS/onFNHSXs
78YhHgWVQGp82VszgfeCwjalUWGLaDYBBqaCBrmbdQtx7Ei/X2cyO5nWe2WWeWaa7a7HA7xvCHOB
jXeMs2K7kzmdDWTyNbfQmexK7WzOH1eL3JSJIMjheFGgSL0KYQxhuBp6Rmzkrpl5UpfP0vDvm8YX
fz/j0kY1NhQALGOEIXms28e59IpZMDNNrQx7MRbli7IsG4A8bIavYFZrzhZSAhTgN+OMtqN0R6Kd
V+51bMQwZSV1Cg2lqwxgNfSP6ooG+CmrBJfBc4KgiXg9ClNXiocpngfrBWdQdqOTsjcPlNUjx0ik
qHLOOw5iaZUmccDlYYGh5Hmdir6k6IL68smsux+zKZ1MSYRBwdMvKAD+gOQWf5gQqkzTYlYpumA0
1k9zoT/11iIIBLknwZgjMg8ED28qPOVgFbIxA0QjtvNAJsuHEos7mmUfrj9H7kk2Ypj7j5pRiUqb
EuGZo6OUPxbzHe8dbk6xNcTfmExgvKk2z2ZS2LiRSv26DMu3fmndaYmerx+Dg34Cs4wBXJDjwNWh
nnJpNBUwdtXlopZYT598NJsUTzlluxyIteaBwjoUT3qCjhNt55u3yV/XpfPuig6dIb5DSgrcn0vh
WlQZYM+COVDm1J/kUymXjpWIWmqcq8K4BUCSwCUO58BuTBJAqVWThJ34ZFTdOv9FalG0Si+bsTkX
EhhlkEG/YFYFkBP6gKLgRkcVDzXEINOf4MVwPhoyXgTFcDqgH2ZvrCVmNJXLXLtrIfl5Lf3Q5HFX
aiIF53hTtKGxAkxLmBjQZoxP2kcV5t2B0d2Tj+161jGFSuLn8d9TcFK+qVcx9PI2TptIld5q+ggM
F8U8tXZ9L439romHf/+aCOa9QYKHyNu02P2JYa6HbIopOFICxPQsxbhmOkpfdd0SzWxy/A9Brwt0
TIqKRj5L/CQvmTT0KgLtclXOtaK7iMaDAgXtWq6/lEvv53j1TjRNP6+/JZ6Wo1pAO1IAKnhDAaIN
BEvo7Zi61gCAbvtsTEnwHgmIjYFWBEgwNgKJyWKGkjqnbpPr30M9+yCn/37BE/tBCINpN5+uHzBG
j6Dmq2TNBBH1NJ6kCAwtY18/zKuV7vQmF5V/3+r4hTi2oGgsSrjII040IbyP5Lu6bB2rSh2NCIIS
TlJBEWyQgdEuKHAymINled4Med8hXEiPlK3wN/SoHR604/ugRwFBp1CuGcSKxpv1hrmVJewshpWb
mG2QT+vRDolgnpJTGriUQT/u5uUW+arHsUEAR5R7zXPVOcY+eehPIZyuY99NKMMVd/NHwFV419WQ
U4eBYOyqAS2GbpiyRDSWKc1KgR6LW2K/4AXWz/5i+NUAbwXqawxHiHYZOQk7lYjcBcu52Ghla7Sg
Rc7bTI5AS/zBxr8qZwVHOgU5sRPMZUgP+jn/Kio9c6K/C6EsKJA8zZLZjTjmHFDiZcmPDhQDiLJ8
d/86ZoIoqpYoDmO0jrWOfVQsY61CFJbxnSU/tdUPSf3XFvhSBqMu9ag1WmWvaIulwAPXgkYPnUX7
dl03eA96exAmoMA8hlZlVIiRnNV4Lyvn0gxSy78uhUapl+7+8ihMFIueIfBnIhkzWu0RaEWdAnyW
VPbsrPPq/LsmxN19a9ov5THGA2tfwCtc6fVohrt0KDpGAgXg2ieUO0wsy4E0w2It4apJsTymEJEe
xsMwO3GACh8wp9ab8usfQHrxTmShQ0pg6tHwZzkt1qquM1srEFx4tepE4KOLPbMGg6tjOnpg7zOP
eOE7tniA0bKRyoRplhFKppF3qdsBtww9gxIseLKEaT4kVUnqtLvQfbiuKfxzYhUFZT6KHMToY6VO
kWKEbeqSsHdWSXEMUfWeM2ROD/UqglFG0oztmmf0UL4SaF7iF7+WX8kpQ8nU9MbWIS9rdCow6clB
E/gA3nOzNYqDh7bB2wXbCuTMebYsKCqqIfh+znZ1VO2/jHeMk6KPuZHDnNFMQjOTjCF17eVutD5k
IrIYroFH6ouAVsVRUOq+9GXjEIUALOyRBcVO74EEL8CcEqr7QJjrPDWYd+Iq8Nswnp7pVSTzqNMS
wIhFZGEKq/EN7UZbdvUkaM5ytE9RFES8qJTiqbE7+FE6WtXYwk51o/UcJ8ZJkmznuoLTD8OYwgsR
9CdsgoA6ifJCk0Cmsuadpym3C8DyFntxqtYf7NtWEzgR+lHeijPR8EOUiACAqZVOehlXSY4T0Y0R
Zd/v6ZyDmAGHczc41asYxlAMsV3FKqW6K6TGCZcH4Lc5US8q77xtYWKKHZwbmEpCBfENepQdj0oW
digh6jdx6w3PIJfyADUIJKTBpcMi6kkYU/BEImLCMJSuoA3AgsUnuV4TS9J+Q/yNd/VdHCiFU/vd
ofiOFD8IRQjCPP3YCmQeVjyD31HqwPMwVWPthFryc4i0h0Iiz3oDuF01C0ZdNHXMsUoKJg2BpYEB
H3xZ5mVJIILQ5ljF0necgy2BNIkLhPfYxbjOepSlRkRmwampY1YOKANgPUN8TyxWYD0YRmeDLqv7
NXvJvgW8tN/tJDd30typc4ccUcr/JILJ5ygpUjFaCgaRrIHFvcunt87AckW2UYJ8L3VytOPm9UmS
g+vvmxdsX0hhHvgi6QQATZCSHsLddBth7TU65N9Wnwbag9MJTJZKnxbzwi/k0VNvDEqn5enUmZCn
75RAdafZAaeQ2/+qbuiM6oBgAbUokPBZXufTvr+JgTcRwQv1ym9+A2oSCIgxtA7vevkbsHAbTgWl
D8G9um1seVkdIaK0nLl+zsvH61+YA/4JRUW5EsNicD4YgbuU1o+DMUUFpPXe5Ku3nT/5VjDsJH/4
Yt02gJTfac8vQf8+/DhhsOG6eM5jAdIggZdAn9eEPbqUrrW1PmN+Ht+0znw9apwuGg5DN+8MUuyv
i+IFmWj/YBcc1H2U2p45aUeW0qgilDST5WU9vNjBrso/RnRaVRABmCKUKo7/QxKMjVZ8WIRgGuMt
mmVVrKgqalfXHjq9c9LxSXAi3hvESA2GXLBwjACPmWW1Mt1OdAvzW0nhD4tDJ3RThA3Wx6xyskN2
lgPDfVfogPyXostTLmxQY17eWTkkcVjoGASe1fOi3+vDbhDBEb2MZbNvACLQSEO3UDbZSr0tD3mM
qRtQ9B27b8b34ah86L04RH0492KPuFhDbjwsMfbPI/LuDujYv6udotybd4fb38HY1qxNlUiyQI8Z
DY9y+HNOf1y/Qo6Dop/yf+dkaRanOLb6yMA5LfN7OR0XwCnOvYuBLMeExkSmIEHlDHUAfgtFaKCn
4dWj9nd5d4pZF/0U2og07xSsdqioumMg8CuoCXamZ+yMX1Pwmz5NvgMkPaJ2IVoJ9xlufwLzDGPA
mVZjgQ6ZvqMLdNjaQ5DbHDCG4E+OcGKZ90RQCEVJEs4YFT0mBUpzFDGmGHXkGHNaqmsFKJnQfA8J
pgYOy+ZHfFRFoBC82gm+8qtQJuwY+qFR9J4STB6b2+LYn3KnOUs7akZNQfFfdD5GQSWMQAKShcK3
Z18JdqkWjPGNqmhonpehbE4ETKNLvWl7OSwrrGS7Wu9m35YXsJIJOFff2l+LNxyKIAoS2bn+Nvif
UQddEiVxwXQYdR4bZ2zLiWkWFh6HfQPXBPZR+d7YyV4RiPHC+Fq5kcXoybJa/VibqLFR9OnimAb1
ab2dYVvo5n4jMis8t4cKIoZUQHJqIgq/PFmdkRSPECGbvtwpRuzVHUp6RXEYiYikgxvRoLSCTrSK
Z48RbUbUnC4Ig+lze0hhJbFocx+72ik6hk/ag34wHn7DFk9745Af7e+aq+9F7GG8Wi2Ev/4GJqqq
Qj1t6xVhuAziq9WTb+q7dR8j2xg8ucIcFy1fSgfRR+bFUVupjPoolRwTTDCCACvCOHCV+UOmfza0
/sfSyequnMv039cjLo7J3Cpmg8el62NQ8FVPtZo7lX5Edhr0hYgfmFd1QTMJL4IgtabO//JSU3lJ
VBuA6Qjall/xFy1/Afjs9wj4wz3Qg2awy2Dpfwf8dCGvGNfibGQzxs1WpDBfqe6O1l5WT0t1V+iH
6y+f53Updw7A0ygW3At93+bhzwgW19gAe26OAbbUkdNaA/JYWH69LobaRjbIoFVn5PM67UEzARqi
76Q1qxQBYZEeltF2xpZ4EvACc7va5/bwiGzgSz0IGQV4X3Arl3HCzZLNKJnBPaSHyZ9sD9X1R+yM
AbDc6Q7DXRPI2JxQREvRvFBDUxAuUsIezDUyOlOSHK2ahfLqIrpIc0vzSNN9UMZJd5U4PaeSdGjX
9OH6J+YZuq1QRlnQLF7XcoJQxPOf0jbdJ4pZOokS/bDy7vm6LK6Z2QpjfKGeDH1NVATcfaDv7J3u
AhPgJgEIVO6s7voMGnpsTL+nH4SW4d/fld2uqCcgAhQjzIx8TPad4cUJZmN/T+XaijuFbnkjypq4
72MjklHcEPTSilZDgYiinJXU2kWrvb/+Mbk6uhHB6OhUkKiXZbxyk3yi2X0xnwoRDzevcnHx6ZhQ
cLHmTM0qnCO8Gc+I7tt7Wve0ActO/Xz9DZVc8bit6OMxDnE0RsSfjY7q2nJImpteevz/vhzj7Aoz
75KWQB+yLqiNG3U+JaGoX0LDrTeWa3M7jGvTlMRepTmpXbWagkzSnWx4rNJTMrdYpsdaKPkcW7ln
r9//v6MxJoSMWNwvG3pfyjHKT73ytBSfr4vgBmJ0PhR2CsGRwu631r3d2zVqujCOtBA+77sAw6GA
dM4AoiUKEbgeYCOMuSvVtNumaOGx5SMdu273S0ALuv9+ABU+bCOGuS6yIJU1iJm6Wqwpz+hDTo9S
h3aNU85ENMPAf7jYdKaDGCjMMQ83QZkx6S0Uj8loOFJ3WmLZxTiPc/2a+Hb9VQrzctVCK5KOskaZ
wIZo2/7Y20VQmPZxIY3AEv2DWX+VxTzYASBXk1riksagP4ySiw2A4qMEf9kcpg/xfjiX/nRqTqqo
fvMPqvgqmNGOWm2aMGnA9WtabnnQiyMlwjA9ZFgWiI4OYriXfzCIrxIZRZGreC2WGIFPae7Vo+qj
nYZigKc+6XcdEkhAL6AzWfnX75JbZNUARfo/lWGedV0sYR9XYHiiPTyUkILooy452dk4YhXAs770
hiuQKFJSJixI4sk2F4L4Vf9aVCfVNTFfqu2jn4mGdbp1ddvV6Xfixi/f9L8elAkQLF0aoiJFFlsl
kxvnAE+2BBPGgnfBQgT1i5LEK90uByGWM8T5ba7nXmIQ8O/KomujXv6NE6CGQ0UWgIVi5iOmI2K8
QaPqeUOXYzA4eTM6xQFrMSfRuDFfRTaymC8XW6SLqg6yOj9/QmDlzSf7iZbeUHZ7mE7aQaAg1Er9
89k0tt5gdyDXlmi9gValadEPo3OuCr4bLJHuKpGFEUlj4qklspSmUbLa1e6otOSY3BDXvKNeR96L
4On5ZuXvb4nlQZx9k92kIICsc9qvyUGEV+yjY+3TgSW63YHdB8FT4yokBfVHkw/9ZZaOVgEeSZ+P
YN2zOqz7JtFJXoGXZR+s2AgEdyYSxXzFlozICxWE3+vd4FOwTZTzwyfDj3RHpxCIGEctG0f6gfm6
65K51mRzRuaDztgAVrKla1wrvJutp7z0q/jLdRF8y6yhCIVS/gutwOWlhWE3T8WEw42f7Z1yzu+i
jyPBHhqtnmDM9kN8nCWnEsV53Ce+kcq42WHSmrFSEEsC+DVA1c1ZT/lpCSjMgiF4clzbuBHFeFkU
2ySg8AAfM1/MxNFyAiiJahS8NJEQepMb1Z+UZliGHkJCY3TWsXAi2bt+UVxd2ByDKulGAna/dHOo
4VlSYw0mOff0SP7YJOrDdTGigzAuM5LjRGoV7Hua1Wm2Qk9PaoF5F0lgrHtodKEsD+hW2WR6Vhst
BAeOIeJT5cdWGM3AwCviRQzfXX6uobEBITObGQA9MBX6WCDiaP+SgAkAuglgYju2M90lYFVcRZ1d
7vEAIkxnhzQUXxjBLfrulW2DYjUvKxnZpSqDaE9E0fHSAHvjRjZSGMtggwFCieYIcQZ0be6eejN1
Ju0Yzz+y+mmQg3S+M7AO8g7d2AhlHm3bznUBZgYIbc9L8rMyf17/+7kqTomx6JCBhq36yzubpNq0
0xmfbtGnB2mabmQy3oVTu7suhrObgawFDThModP6hs18vD5ObRPwoZTMz35IckefPOyxhTu6/Wv5
/S/rY/qt/qW41b10FMfC9AW9vbpX6cxXXLuJTKUFxzWCexczg3twOpwmCW1OXW68RlUExVsawVyT
RxV2YzisDsOnk56jLECIH2rHcb3RV19ZDnn+aUUNpBG5S/r5rglkrjFaJh3BYo0w4KAFEi18mF5x
trG4Md5YEiYMBNfJrRlsrpOxjGXWZyEo0HGdNqDmUeW0Qj8b8faU2JUX/AzbT/MP6ipC6uSr6+tF
MqbSsCRpXpUMJqb4oscf1AzNRvDIXT8dVwj41gFpCkIolW2oYNEKBAgp5gikGn1hY3rURsvVCtGa
Pz8M2MhhrLJVqIm0tjG0xDkBXkn1KaCu7qxH8+5331Q6iC6O+xA2IqnibhSzWvSsiDPcW6HuKkzg
SoAVi8w8mNUvZSZ4BFyr/CqLHfpuOimsygimJVXAfEpaU3bqVRVtI9Cn+0bzN1IY2y+PidFhUTtz
NeWsx8BlL9CT1X8Q00uiXehQNkbRR+QnMAYAken6DfbaGHNSSVZW2zmMsiR7+jHbN26B/3a/L3lA
JwfEHUX+p3wVyNiTWGnVMpoQiMzNU7TsxlgQgfDTiM2JGPuh5/VqLAPSCJq1I2nxjchZd4OHufMT
eQ/4LbzBRhxjPmqtyZOlxgccFUcHXUVzrO8pnj4gcFrP+kXnl0XzglyTDNYDA9NBGCNlN+fyru+b
JMIJAYN6I+vLzRStt12cnVqw1ydVdLPUtuZ01iowJiK5jOMbRr1fpxRJfIk+0JB1p8mwnUX/onfF
PgQAhoG5LNsQFQnpB3z7Kl5Py2io3M7ERvGHttgPBrYeS6V3QGbkGFrjXDeWIkmMaoJ3YVwnA6Fl
mZNb9NUiABgXBy0GqiipysW/Lo1vml/PxehpMa72bCw0Io8GBy9hWe+rWGRSqN198/HAw4unDWVB
1HJpJJOqCkmuQlUmdwQbYId0SXXlGyCXusm5OFM0g+ZAO6LFX9dPx3+GL8NzpgxIDdawWEDkzJok
zYDJiQGs2F1PGGntnfGX5qbOchLtrPINGcVqwiKQphG2N1qNaWJk4UtKOKLqQwmdaeTQAdIy95NA
EnxZrhkjCDWBF06Z+5i3YCkJMmsNHoFgvQRABmhqqwJ15CoIobMXWFgEQj4NXDYOrkQ3tEgoqX2x
mF9jDf2LrsVFzeST4KpEghi/E2MfojIqJDuAqvu1fFNsx0aDCb261a0fy1twnWd/QiDPc3c6Rhtf
ZuVUtDUuzzcSacgSBQ7cKO9+I3oQF0SVVowFlwgFVnGdkzuuA3x3jDliygs6wrxwiQArTWpB5Wd9
mICxCh51aqix3qJBZv6y39Jq77hGyjurvIx2vyGQ7EA1MJB6Rt+rjvx4nXZYNp16QYDCu0IMHGN1
AdNclHub+Zbl2gGkjBoTu3cSrQaAg/65aq3P11VFJIYJ8xa1hvQJZ1nr6YeZkBuQCSaOrNSCAg/v
dW2Pw6gGlrbDRkYG7Bpa+EFT8wc5XbzrR+EaDMozRS0w8EJkRhfCJs27rsUnUwaHhlrRg+RaVoCg
1dXcCmBlaRVcF8n7eluJ9P9vHvSsVr1JVpwKOPKo8iSObn+c4LL/PylMQDL0hEhjvGIhEgsfZRiE
iuJaIrRi0VEYfZuKxOqXASWCcNWKfYKG+G1TgjlrjC3Vv34e4UUxStctIXa2Q/gw0HL1XnvQUPYe
99gHnt137wCp23titC+Ji3mRsDHuDk0PJNynamicIhUoAy/Y2Ah5M6Msx1raGVAGqb6TlhS7l6Yz
Gkipf1z/fLyntJXDGPdFDxu1SqHmbRX7dVfv9F5IGMez5FsZjDO0jUFbFxW+Xt6lT9qZovHrno3M
L93LGF8V1e5FR2IiQnOOmkQK18Ztl/a7YoxAE8oj7x2fDdtGGiapFGRHjA5URO37vkUuZmSo7VTg
QhftaHEV4FUC24EYc6WbogwKUAPCHjTrpqdN4c7WZtXRxl7Qf+N+so0wRgvGfq3jaakqd7BPmfE4
W+8Ih1CtNAAwRskQ2eWeSeqNKAeJtzuV2uJaVdx5wxyvgkvhfzIA4iDMw1LPm5jSrpbW0ugpyK2x
nCPN68yzPD2/5+pfpdBvuTHTSJPHVO5g29Liq4FmqNIK5utEx2D8QLMSFH66Bu3W8qQv3zI1Au7x
fVhXgs/FC/6B6PP356K/Y3OQVo0nssRr5o6D4lTkvhvOeYxd1M5wtPYHiCQFnoevZK/yGKeQF2jS
670BwO1oiZyql5Gs6aL2LvfjARaQbugBO4/dDNDjwoqWIW7c3swdZBjOopyk9Q4DOIKvx81gQD70
tyT2zSTaNM9ZBxRgrJAQxAhlALfzXUYvHpBzwDPYXdc77vTqViBjRtF6jMZQSRpUPqdjcmsEmY92
8rHbFTvgOVuGQ+Pi8Ub9JKWOKMvmOnRMQGKlhABFlZ2CRP0O+wA2lN6s8qc1A4FyWWaaM+f4woJj
cr3FRhTjzwupVYe0QhlheaDufNjFnvzFKBysqWLKqN0pImAArl5i0YEAy1ej2ejlOyjiVEuBao/G
w9DvTLPzqloEy8MXgW0/CtWAgW7GXZDRtOZqaoHsoRbnrJZPc9gI9JGr+JQy+bcI1l8YY9yvS2I3
bgV9DKMPyrA60fpoxYfr9yM4Ctv6srI4VIGhh7hY0r6Ws3GXGqLSB/dpAWAK+/dABoTXYCzFKKHj
TjoJ46/OAEbIzkG5GPsu1Tnex0fRKghfmkqhUrFJB+A25iEnbUp6E5kKZZUtGvcFYeC4yi6obKuD
cgNcZ8FVCSUyL9kozUTrzalym0X7VEjpPfXqthHfpK3qFnX9S66LvUnyb7IVe30xP5AJb/r6PVKV
Y0s/5ubUjNZP4J9L13VE6JIs2b6uNK8tdBukTFn5kFe1elcR5Ipd29ROm2t/XRcu/AJUyza+B20j
SUfXCMzIfvNsBeueuBowVGlenwhZ7bkbMSYeBrgDMC+I5P5SWmJrMQrcaIppZXVEOTb3yqo9Nl30
OQnLD6DrxLJDZ1reYAB3oR/K1q9WEeURN08BBjUGCQ0Nv4U1M1nTVbmkItJe3MFvHqm3GN0pmDxa
SK93tmDD6R8O/SqP+cQS8OuJTeXlZ9lFxWsHeVhvTPfiijPPO2yPxkQsawaoOzALYNhojTwgdn3H
8w3McvSva41IDBOwDHYzrGqCvc1U/TUYXrS0TiUJSgsiGYzpSZtmqMsGJYyEWF/ydh3cKMnu4mkM
rp+FZ0a3n4zxclEDdoOpmmp3VlSnb4BGPteCFy4SwTidUjXautEhoiqsW2Od7+VI5HRESsamqT3Q
7PJKw0BH2+/0o+ZFR/tpyALKE5T/FNlN7t2gnoqxXyxhAqvt8hlbmSkncoG7AQYZyHvm5jNIQ8Ch
Ippg5cvBoi6QlQB8y2L1Ye1Un8OyRXKHuQetv+3IxzQSuFG+BcT+zP+EMMqc11PSTCuANzp/Rumd
MlNrt9pOD9IjtmkEWs03PhtpjFr39oIO8DA1kJZJfrI6dOUZNN/eJB0jzOuJKUfo3/jGv+ioZwKb
CBDWbAXcrBGHmwYq4NgXcppp3DVds69UgGI1+U3Sz4KkiavsG3GMO8ssqbIwsYeylkKO1WJ/68Jk
f/3JctXCACSlrGMsEEygl+qXKcVcDsuMCGs4ZwN247QzuufudSG8MA5tu7+FMDo+2eo4tAtK0NUA
sjr1cTHQIjS+jO8ZKdvKYdQvBKiS1Gp4S6WOAYYs2q+N4Eb4J6G8PTpoUxFqXH4us8tyuQ2xkdAv
43M9pF632CP497CgoKoC/eYqm4FRTeDLgHWBZUNQKjVfxxVBadahWm8pTgoIhiV/RMdsrAXn4r9c
E5sJmMACbrXJqJoMmGJrAauoK69TfLakCciNSke8Wh8Mt8jhlbJCtoJywApLXOqeBTbF21wDy6pt
6pl/XV+Ev4bRyspK0lrt8Wv+xiiEKfHNFvAMOVz9exJBXObfh2f0EzeaZlYKcQu+tLSc8/muLESh
C/elbYSwyllbg9XSSYfJzVWnvFecyI9u8tZZgMxQeOlN6mP137v+Jbn6uhHK6GsRl+1qRCi4LcpB
G/xlOgyA/4qln+8RY1jgHlPhy1h4C7WQCxuZIOLu8CiN90VTOu30bah6gSHhf0OUwUB5h5oL2z5r
ZKVdE9DuulM0Y2BJOc4jOQxx++36cbh2F/u0v8W82XAf0hG75grE9GlInLEDhF8L2vj3mN6NFDZF
C9MCbKGQ0mV7XWpcyQwGlASuH+X6FwOw8aXB0sYWrFwZ1ToA0WtTMJapY2nB/yeEMR6VXo9rTq/F
XowYwGXLzapWg4+xWxGGAxe0gvLe4B+gQ6IgdnmeUi9QyIiAA9D58b1x0Hej+hJoFO5hRCHC64LV
vaVkGe3uQbRqyf2WG9nMhZVdgx4TLSiDFtVRyFOl/9BEHEzcqbLtAZkL6/V8smOa4Vils7g0yYmR
UKK7oK1AJKQjgQtgF0DB8o4rtFEDQznMwqYd811DNFLLpsWAp4ZYYFULR9cfUxGXCs8aIXQC0hzG
B8D7ST/wJkGujLFvY0rpGBmf6+G2tPdd/VQu74lCgacAkEPKbYKK6aWYhmBOvtXAy2HeDH6yb3a2
t4KGjk6TiUNCbgVzK41JemDrJpJ2FoK0u/ABI6lrADf5YbxPQcnUee3qkqOyAJKm8MhBpJHcoeat
cCYdSgDzW9e0Bhc196H80QRoalfHjtmA5K+518LzDF7YefhyXVm4kTfGtTGIhVgfDSNGbL0Ui1RP
IAqZjtm3EajzWBST3MbDHEP1RN+eSD25A8jgqEEBHEsXBKnS5Z3m5mzaU42nAMhWAIBgS6x+SrEi
nPjmwfDjZ8CdRK65T/dwre+gJMBouoXNKgADyBYGbi6FA7ZdD5O1wzhWVh07bQxIN7hjYQreIPd5
IEUGGIhG8U+Z55EOaC7PpYLuWLjcx3kE3G75IE/L2c5MgSPlRljWRhb9LZunmEi1amYdqnWg7KTV
SLfambCg1aHEYJRocEgojbm9XqmnYZkMMIhhqcoIkiMoL4MKlTFAtwnnO3lmmmLRAeEapDzEZo4G
DBUt0yRY0LiUncpEJjiEuyQW4uBQc88mg1s5zKG0Oco1fcYnVHf9wTrREVIKLiCfi8ASmTRqfq/J
YozMBKz4IafFVWDfHWmVjY5sDH+ydkr/pmuSmKcdadmwGjOedp4AGc10q6/hjjIzxx5Afz8DQnDx
KiCkjR+Jp4hOSX3bFdmEcUJ5JVuloqEZ1P0in+tg/ZQTtNTTRyz17sm+EvUKub4Wi3CAqKf0XoQl
hJ7LDEg5NhwFfK3hUA7bvHQbN/LhaynkcOtgMPJ9vnYrln3n4dA2mgqxRPk5rt9NLXaEXI48W7KV
wTyCSco70BJZjTtNjW+T0Ynjdd/kAKHIRE6I9962oph30M+dpYYdwqIYfZkhqW/TqDhUWSRIoKji
scoBlhOYRaD8IkdlAqN0HkfM+GKZfcAYjN3/1Supb7fhboh3cZw56PUjLntHi38rkwlsm9GwCEqB
NDYHXlLz2cqP1z0p99ttDsV4lmqMksGgVbkOABTRg63EjiTaQeJa3+0pGH3LZuxIRBK6IvhC8X8J
NyUQRB0oRn3/U9jTpT/62k0xuicrGJUaQ7OhEMYdtj91//fO7n/Hl+pj7AvjA3oTb2SC6wKFVNAi
opmL/7/xZ0tstDbwwcCblx5LEJ+s+/KTRLAn4fzpYCX3lBuJzNVhTLXWjTptsJ/vJ8pZzj9fVw2e
IcbWtoHlCBBtAZz88kQ6dM9cdFiJdk6DJLwl87O1/KVKX0n+XSpFiOQiacz3GwbMFOldWLvNVBwj
Ep+anOzmXAqSobuLRs0bhu7D9QNyo0iKw2cDggj8SOxiN5rK3Rq1eNH6197LTMd0FWfc56ei9VZA
VkWBiFpKKJHJ4FpaBZUbRFiNPH7QGkyfk2hHhjjQ6z6QEiD1DLVjF9Lditn7ZpR8qQ1vwCzhCE7O
1R0w7GIC2MT0KkvsV2Xq2MU0dJjcvsIanXJGJPsVMN9AQUsSrwr+oF/Ic672RibzKldLBX+Jhc1o
8wa1xPpQA3Iem+0NyAT/BBlUdETGK4zAWuwkDTEzjHawAPxGioQ8uJyoCHy0GGNFLQilDZ1R2lBX
515rMB6QHtonujg0YoA7fyyPIhhejje9EMS89UpNyrrLEJhoCZg2msWJdXCvZp8SrOJeVw2Ol6NQ
LeAUoSiuMtu318mgFCNJQAMOgJMyyHZDIO3U/bsOtBHDGJeYTMsSKWAbt5ry0wiCtbKT9nJsFk6Y
ToI6Nu/VXZyJuaYsJ0MVDZTaPCiflNHB7BdNF7VdbToGAD4wV1T0gu/4QknLOASsd1GKBVQbAHfA
6F++SANCHXzIPtAiP7+vD7Gbez9jT3mQcg/kJYAhQP4hzBV5QSUEw2wjNgCdFMtgUk5jWSkGaOkn
18rdJEEFp/SSB4KMJ1JBGksA3dLeiJwuV28ALgw2JKxwE5YEkkiKWhNCMO8D5k6aILQ+qmB7Uc3y
BWz3zWfdyGEUR1obO1e7ASgER8PrvfFcohGveJlPQWOH/5D2XU2W20izv4gR9OaV9rT3ZvTC6O7R
0IPe/vqbaH3S8KBxD6TefVhthGK7DsBCoVCVlRkq95h4qSJKejZDxnMBbIzyxoxI3/v3VVgW4AQZ
jNtACZkO2+Ctx8RzDA6mmgXONTSWUOZYRncUVZypm3xd728LzHrjFgRNHf4fXpWRhyQrUcnJoFuu
bGoQKwXky53k6XQE4B+X3aKY4zIu1ghgMUwqN+Mvyp2R+h8Keuoe2qh4CEnhaXvc2LYzx8Q2Yivx
sgx0hHzyx1/tcpC2q7UNThvh5aBgqETN1sBQD6UgOc5m1EVJWkUpS697/UvzfThYTyPueVqTE/FX
cLLqI2P0sOySQTPP+8zIVBRS6h/T8GLNo5slIm5/3pKoYgJmeYDKBWc6k1aPajGZS5mXwKIooR7U
EZ4mIfj34O/iEVJeWDmyxlzfY7eUk5nA2vBaH6Y+wEVOJ76Wg/pTiYPBhuAUFWuWHgUfjnPEoOOG
ZzCm6TBj8/m7dntptbZdARNeAgZzoEkD1ZoyeijVlBskoCgFvpiKjXcEIPwD1TATSFTgFZjgjXHH
tDYlHAE8zIckoAk9bQBWs9uC3vRxg9q3KIDy6C+ObDIe6qhLplcxbMrRXLqD4zqfE1r2mYbGyV/z
WcY5iGuEo6381aKFjyk+SBx+id1xPRK9nyps8TM5k99osd/xsrMKjWX4klh5mXM8LODi/7HHxLRh
zLdiMHAWZeNV385jkJg1ohIxz20AM9HoaCLlGmaOYK5UJMtr7Cb0jn1V+TNpf5x2TIEBtlYUK1ap
aKD0BUVY52Zl0EyWKIXgm7Ah7qIDSQf+vOMwglk9y0oT5C3rnX5eNq4Feeo43M71DxW6Gn4WplfO
4fSqONcNxGINJLWY18NIJxP7002Pm9nGqtbpaeyf5DT2usJP1WfF9k9b4vv7zhRd/e5gK0a51H2P
89T/0kL9zXhpXsiv5X6Dj9theVd6Umj8EI3Icl1vZ5SJmUuHQW65Q3KkYKp5BIUXuTWs29Mr4362
nQ0mUgKsMFZFCRuxlHhlfS71hcAz+F8Jk7D4RAhOLFkw+PHGXI2xdUV90QwPsfxcbC9z+7FmAifn
Rn0q9fe3JeaoViVAtVXWIY+0UafvNxeFetSZdRd9VnJvgRkVRFqeKBbSw8kkPVSy+B+rjBfaFtEL
bYRVqrQyAoq/nKvhEImq2lxngOiaKmPeFzJKTIywKkISuYCZKcG7IzloBHSlohIeJ72hueHfRtjZ
iUVxck1x8K1GUJ2o3XWVjr7Z3mxEUCrkR3EA7qEpQrOpL+OoG8b11AqrKZ7tqLjYDoWnQFWguQZx
HKBoIqIz3lwvFvbbHnNfrXMvDY3a03dG9jajz1mGUtCH5LMHAa7vxBcx8fGa70cmmQ82JEpHavrB
5Dt9DdJHkBNcgDzD+3DVEc1psE1A1SBTXarg8G/yAq7DoGIEHgg0j4GJOg5ZqtaVNinpFk/9tZoM
kQGx1NkqBKGRF0BUWccjzkLO82V6ua0MdSAb9ct8uSCVFna25p2OUTyv3JtgPt6oDHbSWzCR9O+N
8p5OPxX11RkFul68OLW3wuxXXRApNgxYUSfdz5zaXYpzNX6uwVZXLKYgKHJ3DUrqhmFqtPPO3JaK
JNtSNcIf9bg/OCkB+XXzdHrXuCk3xZpDMwR6xkgMjx2gKosBJwKcqLTlZkA2YHKncypFSllbUsHu
cRe0M8bE3ljR1lHv0XJOJflx6qTzZtMFe8Zz6P16mECrZrqZKLGDmtxggcv2zh6uKltU2uUhFIBa
+b1rdKG7m17L1rVcswUggRSMGFrtyoYre6o3PdBkPpHQSnQ6VzFcNcSkpBBawsNTH9mnu7CzryRz
148TNnJLAvUXHfGaDgY6bMqnYt4ogjzxsAKwB8AkRHkBF2DDxGaOmwknRC3b+BR3Wg75+yC76+yq
Z5QTh4Ym2js1zrJfzu032mF76yxvUgaCmhlAa1RItHC1nk3JNzURWpPvN/+s0GDOQboW5TTSKuHg
S4o/oEbgBLjiJnzfgIqU2MF6lwjFh7lB6/e+GsyBqJNtlZ0U6G6j+uHozzlBIWv4WS6R4JRTr2fT
D9VC9otzThXfmeCIPoRi5zbeJzrwO8kBs4D4r48pmM/ol0ufhB1MflzZWWQCZZwryurULei7EFea
B8wnof/rRGZY+MQTMnlyv54jAy6pUFk39l1hVuvWo+RC+UPNc6iyH8zZnX9Ap8u5o80q8CBeWT/J
LIg1/DCwM8tsa9ytGGSmhJu5UY6SC8FM3XWGbvrZqDMIH/XWcjuzmh71MikfkmksnmKnL/x4juND
vFCpS0OZqqDLl+XSTmUMkpnVM0DBzv2oD6PgguTvkS4r2CJwlrDjCmTKFGBk8CbuF/uiM9vHdLTD
qStFvkZPCutroBSmqpf4B4Q2j2NTWzhEHWSbDhTRRiW4x/ziEf0Q718wsfDWtLfFnJ9UzhQp3Sz0
/f+G9iU5atKf0L7Fs1FMAbRPrNHGjYd7u8wtIxPDmUsLa5SjMZifjcPyrp9RwoLkSouWYLqmM2qy
W0b2k1D/ineJQlAUyGAH72ibzQoIODNMdcNZtsqnxrnW6vvTwYK/p7//PuPUE8FzcugRCePW9Lv+
0Gijp2p/njYiWgQTHqraHkGbggtsMC7z4qUxBC9Wbvz5vUtQdj/2wiXp4zqVKbrtcguzAyYHAyWS
Q0qTnPkiKonTW4ah5GNj04ytGjQTjAKp6i6yj3FId7UEyRPXCOByuIepxCIrJQm1WmnMJdROJPlZ
cqSwtkKzWAWQEJERJrFBBaPvaqkEtdGYXnaO/dyS5EopzLNvfP7dWujP2OUvdCI+jwvcDgQcUYmM
clMWnrbAS9S1nQV68+4sgOBBbQF8wm61ajDmIyxB5nNaA0Q8SIx+59ug9Uynqk2MhzOZOlRowV0z
bOBicBKv3c57XARjFpxeEvfM7IwwB7OWpiEbLYKWaa2+aXVxvs5E0Fjkfv6dCeZYNmNbkiw2AKDX
67ukI768TM9LInr2Csyw0OgkQzNvHMHZ1aipBzGlsNOXM1uS/jsUCJ/5n6/CsiCXa+LoXYGslc6W
FcVtrg/hWI6CC4/raTsrzB1U6JW0JRPOZSPn9202hdC78hI91OHa5iCIa9yCwX5NzM0DxiRZ0jKa
C3+iTMHt8C7fSvfJpdS7y7kMtpzYhdijm19tPwE7fdQ0/3/yQp2JEAsUWR2y1hjlrLPISENzFXEa
cb1DM6CXi+sNc49MNK22uddmQ0NVTh0elnYMUVgIlm4UHCduJVDb2WE+3Fh1eZcsSL6lQxwVv5J7
3cMVHn70H/pNev9v+hLcE7yzyHw86MoVjrzg42VbVEhRWb6f/jainWO+zTrOkiYvoCgY2sc5L9xC
S9wsF6W9vEfLft/or9iF1j5esz4lRuuN641dvxf141r8YcmibqBoMUwE73MA4uuRfp4qDefmtpCH
QGufT+8Yt+a3XwwTuQGLXyUpRVCdgFO/wSral2ZT6qCOhyUci8Jy07h5SsqsdfUNJJRLX74sff+e
9/GLbdZ/lk2WC04Y91mx/01MoHfWcVI3MgJpimkVFS1JVASvjM03LFBfbmhLqm5N3PkFA9S3m+jr
0j/+JX3f+ShzBbRzKbfLiqCZr38Wne22+ltMzpUxSrTAVAV5ALfEu1sq+7SvLYhx5yo6C33QJFFx
yMMSE8cOYN/WGow/wfolOPUC52Xf+Wo2dGRSgLZomitrPJeXxW2WgyEi4Oc7rw02ZAviqsDMHJ+R
UsqSeOrQdZprM0KRza/09Xbewu94L9CZeGYC0fiVAWVptlHR8bE6XwE7ahE4iWufDe5fml7VA4mM
R4FJ7sp0kPDKeHtgJoD++93pRw2xkGKdahq8Dp/IV/1HP3/65fCmoljt+ORVhDLkxs2dTSYUqHU8
TcmG3ZQd9WrYYjc3qv9ObWZpOxNMHBjGXk2gwotbPH6T7bfvEDkc/X3mTDcL9BhqB08Eu/2Qq0vx
s5veHV/O7W4BjMcVZjbaMr3NgNyrXdq7GIBYyi5N9A5qtLxFB4l/ff42+OXoOk67JB0NFGe0AJk+
YJZ6y6GEg0JP8wxyq6iM1Pt5FnSFuAcYo4qfJC0YHWL8T+0AGuyhpeI5qEUm+eAm42OpXRnC7hM3
r9sZYpwudszFlgne2VOYHORzM2gukwM0L6PtWvqjS9wh6K7VAxxGck8fMa63myYa5AYtyhtMlqAa
S0LQZwDwzIhD7MPZrIqGPvlxd2eD/obdKV5tbbOmFYsjr+q54jvv2yHzxg8r0gIQg/kiUVbRkpiP
lsxLVzgW6nNtcdiUp3ESpMXcoITRREr5gSbTZ9a8W44MbFdetQ2ercl9LP2ZIu4td9/5Kr9NMNli
DKI4s7VQapKsLjkrVVKHXW1UwWkr/FOFj0r5PmTDZkEYudy1TlyhSmeMrkyuHeAWAqC4X4qosCOt
C2UH40L/ZuqSu4U7w0zWPeVIxNUcJS304ttAqdBAzm2wMOq1sQgcnHuygFgDMwKtYbFd6mXsoEI5
glt26YfRN1rjo8i3yV2S7SG1tmgxM8FDkBszHA2tC00FdRtbMusnkkCbF1D8uPjTlgI7afzFfMU/
BAvjuvnODhPkrV4hTUqxGBoklSnYSikigX9wwzz42+ggPQZ/WYjcOm3S3IKairKQybO/BpShRfK2
u3I7LEENCI0w0NMvz94s0IrGx1IAN8Ro13GsIP1kV3g6AzFBLjAn7hvdZVkn4cPgbUvotHe2E02C
MhTvg4H1wKLq7bRtzIRAOx0lBROxeOXOf2TpGYVugnzSGAVnmmsGdoArhtYP3vDHKwOLd5VAQxlX
mCVfKfkb0bSrrJQO1Tx7p78b73Tpvy2xl2U/l1nTOGjlrkkpA6KdBllexe5gf6f/uTfEHuNNTsaq
oUtScEXh3Ww1flaJxi34Gwf8ogPIG/DgdLm7eLumTjpoyQigpr34zdpC4mDzzO0abFjfOFI6VYX7
P0v0l+ws6Z2utFoL55ulOnUHbXlCXdf/zsf5bYNx8GlMGlAgwEZhvlr6wYlvt+Vw2gS3Hk0Lt8Ba
AH+JAe/jdaBfMtkQ0furHm2FbWShHj0DNV+BoV7UMOXFob0x+u93m7aqI8F9BWNW3TyARfVBrttv
OPTeBOMBVQ6GR22DCRkl781CwWlSvaQTZOW8m2Jvhfn6RgouznyBFQm1/KCxBsntq84Mjam6bMf5
0jFQ4Tj9pXjvX8QdDZEOBShgVY73zkgrLU4JXLs3QgeaGstPWg2wC1dRDoMkcAveOQL+R8ERwkFC
Y/bY2KjO0zKQpfTQd3cBeLZvzMSX+vD0kkRW1GMrSbvaak1mnFbHDE08Rp38Vc/lYDZFiBVemNuv
h/HypVWWZV1hqa/+1PoI3JSuagquQNFqGOdG9dOcSYk9m6ufSdm7jVy6TbIAPnp613iHaL8WxhHs
MbHaJcdalu0lV+6U7/TZ9n+frnN3SKUu0eV5wd9HDdSdp8uydLxVJNjIXQSFVOJ+w/OWTbXSvNHR
I8Vm6TJx7eklFfG88qaCMCDzjwUWDWiV3ZJNGSxM4RygB167mEZIXHBr+ZWnnpl4ID1LUeXL7yJM
JXdtOsoQKBMrCoApxxs4Q4lbBcE+HCGOr5emvzbtTRAMuP68M8F8IzLVqBKrMJFNXbh1V1p/i0Hc
8LSj8Y0gu6YJKqYXmUOzYo4ws6ep9NoS8P8aSiKZgvHUH/+bFbqbO3ez1aHV0g1xbbLeJf2syJ7K
78CEkZP+sxDmg6TVpKpEoaEz6VypvJMw1nd6Edyzv7PAfI8CDDWgDIKFVN/8VotG4101e3cU5Z9c
18JUPCCRIKUDhc/xZk2r3YKuCmdzbXtXVQZvyETjdLyl2BgCgTKPBsIEFpeumelsJhronGQMcVfl
c6mtvk46NzaC03vGfevvLbFf3ulGkD7DEobVz5Rwutnc2Fcf7Jv1UxXZEr2CeJe2rdDBFiBVtC/P
u7myUUp3ZNhbnsoxDuI8NNYQ4Hx30gTvfm5atbPFRp+6VOVhMWGrhxnUoZSD7ScIQRIVRI6IJzLI
O6t7e8yFXRdy3LcxXVt3mRm1m0uX2yKE2/HcDxgdKEZgGgrFYyYhraDfSghB1ccalqus7y8qzQgW
c47m2r5X6wUqcenV2NZuKWMqcHZ8Xa28qesv5Ml+FHgPd8W738K8aYcCvwMqhSXVTcGYnh0hTQHG
0SQhJIIeMXfqZiHaIYL0kns6dlaZl9kIljVzsxWUQfrXZAqXzF9L6JtZAtjfaTNfaemqGtE9gZlR
6QO7PG+mN7u7yRUiiFvcNtPvL4pBrOOAkhh4cc8mdnG9m14HiM+0XuwXIA12jTs6CJD4raCVzz2F
/+zgF5o6Mi310DuwiDTDl7byTVGJa8bllePgnrYM/7SfcF1WB88lSvAUY8i4bDHH42ys2MkF/8Nv
C733rKUTGKFfna1E0MlUTKiChgwV4ONd7Ko+l5JKRzYT0SnOIppDPayEEgqfRN+n7DDXTF2MeqeU
GkXlJ9dg7XEGL7mfbhOQ72JWyU/fQJXoFZe24gJRBLVwEfcGfzN/r5PZTI1YWd+mWKc2RptsuYsu
esDzL4XdVjLH2q7MpIpBjYetNF43iEiB3wMw1D+MzjXOKXtBIbrw+GdgZ5I501UTj6WyYFerKrDo
1eqBHchPQ1VzCyD26GN4upeE5FWipbLk09UMnnptxFLJ6ww5VIKBS8kjh+Lys14mtifw0k/w9i7T
GmwLt14Pe6jSjYH1qr5R7Q3jOj6zL4cA87lhSgc9wf8KKGwmi0INN6b93ubPK3Nn3sw6Yswjtpm8
Gnow1hfKqxzQafLJa2xvzC/7zqenJvHrl+/EgH/clq1xtFkd5zr9wHqBBBa8DkaeClbHvY12i6Mn
Z7e4Ru3Ag9Ngb235B/gQQeL7XmYfp5chssFEmcXOwFYKsWovNmVvLa/VsYS/vv9vRpgQkylro/Sg
/MWMfe2rKVQEx6cqtcLTVkRnjh37hXRDZWLehnI2LB/Oa0oRLoBi9x9U9Sy9+G7oAkuECrYN9GKY
x0xvNv8XOkdluhrL5gL4K2EkUXn3ADo9ECTVNRROmNtUH5xJXXsDmxcm9xXmxHXfiCgs4t+MhX0C
o7/cBjtr9NfsfC4dzFQm1Fp6qb3GnnplR1YYB+qVAd5ECaxqNdgZbNSooiyaX7sL8ya+kf0qFDGM
8HpDNka4IRMMDmsqxX38Q0gXJ01hVtUnUyvt8E4HBbhWqrAp/fprPsx6PO1AnGBi09I/KHVASIap
3WOTTtfbptkC7TWP7zY4iEfnyijP5U0kCszDtR0ZYjZZkwA5IT0MYVNXFxqA4KEFpgH1Pq+Kaiso
Mje9Hi8hheHjekrP+4tEcCI5CRPIoTCjCfYg9FdYNZl+K+oNVC2I2TFpbB+XVXM22T0IffDDc29G
r6Jw5d78eXqHeU8YGwkTJahBXviF3WScl3p1OtgtL/vn+Dw71+67QPGKW9q1/waS4sgYE3acRB5W
MtCHbfNsTKH1DWlPVLhlzUFnCvyebEEzLvIW3Vn6qrXlECLS4bwq12P+Jtgz6nbMkQRTMaSYTMwy
YNCVSZBkrSF1oiPbVPPB141w0A9zWblZe2knpT+uH04XFnIkC0k3OIZp5w2tKXCm0mGo4/PQFnHR
LGgFe/qkDmiVYvTJ7n7ps3nvDAMU18ezTe2vVxmvowFyMWspStw4B5K2XOjDGuO9Ohtf9a6bJElF
+qSayXhOQNcU2rlioaqjP+QOEPund5pzF0LhRwalGBA/X0WPCPjftDWL8YqwspvCxEDbZkOOSBXc
U5yiO8SJFQ3/wXTll2KIk3VOXerIGDbJeDE0ABIqKdSAwAPp6OLKGGvvm1pQe+ctDZwNiGlAmoL5
nPEhpyMaAUd9har4GaQU3K26lkQNRt7hdvZGmDQ7RxKftkmB13mohaD+jKwOo+YzSIvSc/1eBM6i
2Q9zLJzPpZgG1cVivbPUzBiDbLggOudtLKINHbPT7iAywIQPe4xnubVhYFauLPnHnAn6Pdz9UoFm
gxdABRIkMMfna8Dw0uL0TYUxPOuD6sTofntJR7joOKqoyMCrXTtgI6XxCoJuX8bl5aUuarsEe/ZQ
hBX4XgJqcbuWwTMFOQoALUjQPVPb32rROZqCxzLwD1A+0Zn7TrKyRFvWrvLSynwx1+2mLUTqupwL
DdcKjq0BMAlQiEys0pD5Se2I1a3RrJ7LysWsQYrhZkx+/Hen2NthnAJksAM6aZA4kZY0TCr7CnSV
0WkTvKi3N8G4RZ8AWjHNMAEp+OpsKu3LXFrHyy2XZbdS8Z48bY7n5riSqWC6QyVJmCS2dax2xrRN
5RXtz0x91lbBcrhuvjdAf8AupdTTWTe6dKLZzuTLaJtk5yjJn2kBSAaEQ6a8QIc7GXVsKmqPSHds
bCEGhhD7BWkjJtMgLwIqKiUrvxEZ6HCpgWQI8ZSdwLSWNWmGBitaJajE6Gb2o6pHXYD943m0QZvn
FqrLX3E8+tQMBKVBnFd99gr9YitAJflqdnejaKCHZwmCNODVV1Gjx+z98Z4Z2jwSo18rryVD4aZy
7rZZeT7O6vXaGWdt5QiqdSp1KTZ0mzq0DNEMgPwcm9urcRZPq7nBw5+RdobODSXAouMIuk/pQiZA
ek1/8YZn2R99NQSf5Y0i0vrjuuX+R7AnucnKZorxI/qmT1xp6F2pd0ICNISdWneO0wfmJHtSpnvZ
ABan2jiY6zdqXw70EpBzIAXXv9A15m1PlgmUqV4u/VEuoQ3cz+nDzXsTwwJ0hpHU4O5nUT8JhHN1
XcZ5aF6J6l6tQR8lQeapit+41xRBJbpneOEESHBwXwAAghUxSYAV23q+mTCYztp5DLKtNhX1QWhD
6ov77Eww/lqTQjaJDRND/FROS5jPt4ZV+pjNiTEFXdaRNvyQRQNp3EPy2yirl1gqdaLgR6LNCyZd
0G/cmPavOZefkiENxLkHbyzCQdJNQWj0ycXeZ/0SY/DNgHfmkHUeXdsBY+Ck5/ZtEVtWWEspNETS
vFtvm2Q2vS5JyKOVW32wGvUcpobd3TogUAUENU/vyCwRAjn28qOEvORZPq+xAHP49aPjhYK2O+Ss
TYywsQda0q1ZcyAF5uUk7KcL0xC0LjhujAoLigEKUCqYCWWrbeg+NYNlNFSrbQFhASbBXuTbxWvP
WszYo7h3EJELfb2EbSwI7x6on+Jtx+KSq3pajCoGZljr7+zqZyzjrWMDkvV6+nx+9SqYQYnDxPVr
UPq249AL04ZNLMoRlqWRmYOyzXxeZCMojEPfCcIuz5aKKhXt8352245tTb2ZD52MJa2L0WGuEgXS
NlaWSNWvTOPCJv3Lf1/b3h4TYLuyg5pqW0B2elKzm82Ku1twJ2suCJ1zz6zi5gIT+ol/2ujX+99G
Pv17kXQTdslGlktp7uht40maV5AxkNaoFctf8LwDJQzczmBExi3G5kykxVBIDOCyTstim19cZOdo
E6Zu+kwZNMaQVtuls4Z4p1fHPQfQc4PEjgYiTGAsj5fXF7EzmyMYX5Zw8U0P2jS38q1zTYmflUA+
qLlXfOcrAp4NlnkbtLRskQOT5eZKVnjoQLTUh94kCFrt9GlcHcnNk/QuEStjfE0PMFWM9AAnHryR
WOrxIhuNKNmiYHeHISJgVaCY38Zw9du6BsdMGWS+9uP0vvK8Zm+RSVGHcRy6RkNfeanTIJ4xU2RY
flergtuYnubji+t4YfRn7JxznZZeqSQFk+B64rbOT2X8ZdtvVXNeD5dTp0M0SfDs55Rzjy0yZ7Cw
1qreEiyM5t60igpGbc2v7rInWhsH5yGtvnVueef47SH9A0111HLj+/QPIWvJ12ISMkvNgRchM/9a
yynbFfhMA79Eelh8yqUMKuVrK0ov1kMrWDXvdO5NMV/Tjot0yWWYmptns7yQ8t4lWqSJxBw5vbbj
JTGfsxmXOe5N2JHvrA+MBZ2DlPoqi7oSVGZdBEDD42kv5a4LEBqoNWPU7susMDY3xx0Je12xQoQ1
vYDg1qUxOZARnZ//N1PMi31OARlViVZ549h5FZHcEZNi5q9NaQVHgnfyTB2xDCkORNnY99pkJLGG
Zw7eHsN70xaoEMSuMYkwwlwrUAjQIKNpfhVP15Z4LpTEwDGQ1UNK5qBWJAsQe1UA5RfZYZLfZil0
qTBgpzbqZ2A63A0hDBSC/z3dotERlFwQg4ceGuN4m0by1qlM5KJpcikXxtmWi2qh9IywoQq1V+gf
oUmg2ex3KYmTmW1KpxBJ7BKYKhrBInjH53PqByznCmaA2GdnMyTQeZbAOT6F1YUBsA2aS1c4TIAh
f852iFpKnI9jg/UHjxJD40yT9FrZkpHy5MarcpNJL2vTXqmTyKE5hxRsQJBdBYudBhw/823ItKZ2
1cdwATVKMY4O0FQ3/1Ckj9MHlPN8BYoa0xyod4HGERXE47tEzerVcnIIDg35ZYytowib0XFtBYIM
5N+IX9Ajz3gETYahvIeMB5aZ1EOqpKrJa4Iu/jOl4FYOWaTebB6l4E7EuAKeNRB7oiSFas7XhD9v
5s0iMxIo+TyOtjOaArS+7Va3dOxW5BnczdxbY24MNSnUOkNPDuzYf63NPFt/DJ07YSvXQykaeuTb
QwvsU2UQOFh6We4SAUtaM62fO+LFV3FEe7qQwgvrT9pLsXQHx+/pLIaMpNGGJAQLx+oNPSsNUhNI
zkEVoprDPr0slKfT/shJbfBUtYFPhiocsGXMQ6ZI7FmuJqyorG90ci8PPxXgoc0myrbC7Y3XuBXk
pQKDLNBlk9VVLZSWeIv2rHtydjtot4kE/SMDLQebuCngZv/TElmoy1g5xurMsJhm3V1RNC7ogsI+
S11LGv1V6++zzrisTU1AtyNaKD0pO1/Z+kKSAcwmAC9RMrsiooLospDAnB5f9niDeRYVdBTpUYxi
4skwxKu+mTDTlthO6UBQixrbMLWmKyUTZBd8/4duDybRcPd/GRDKKyMHrTJcklxul3TMWEYkoZrr
mT9eiOZxPz/M16X9tsac7sEwRgcjrMRbz7N7yrQPmtu3v/ATQlvcuLVbGbONTm8XaRYjSio3FD3a
Xum+dPWXhtS/ILr/WgmzHQ1PM7R0qB4qmwikDkgUV7XHXwbTMlWwoUzLqru6IuEOXgzZG6K33s4J
STOs8qrDULYamNz5VaaLm6nB6QPGyTnQJqLk5bigUURibph6zo2+BvAC2oFvy/jmJIKMg/v3gaHB
IMpnI4yJumVqlGZKEOXbwfSr7FldRe9z3iHSdhaYs0q2oowdG54ml0lYJRD6qX+2HZhcDlInHGvn
ZBpoeVGWbRTFAD5itis3jUlRR2xX8raAdB3UirFLpRZjYJ5sKZQ7f1VBCkiBd/89n0YJDjAZzcTE
voYayLE72ATjfSARxahIdW6bWC5oxxRNEG+/+hyMgMRTx2isjboisz4tmXLUWifIK0rlO/CU95hh
9khiC7yCgzSivAMqkDBof32tqcRx08ZmPdChHtIfpA/I7QROoN8UCTR/KRv14K2H/96Qp0YBNACq
g04PMDUOMkgFQZUOE+j4dsScg8lpXQMT4qePFIem/9gO86WkJalah8BOUaICAA7nFPqU1vVUuSia
d66cuVQd0w7Ihyx4C309C8eWmUi46X3npAssz1Psjym42WWIbrf3ZMbchyVIh+nD6jjEHxtj45Ps
ZJYxwJjaPBOpchOncbWs9st49sshdEQ9Wp5vGngdgRIG0Qq9QOYAONumLCD182b90do2dABKF3xX
ghPw9YRjVTqGRfCst/CmYJKqsunbTOk1iKnWj8n4voK/Rxsuu1xQGOa8xGAHB5kySgD7x6rrJGM/
j0kFqi7QoYOAgeKUk6j1N0gGdZHj94IT9zWjoeYQsdA0oFcls6yq3GatyQh6Us5w1S39WQJdWIBp
/QQFgFafvESxIkJEI3ScPGBnFyyZ9DbdXWL5VBlJ2+Cj6ZH1SslaIVce1WfblVjW++tVc2yKuWpy
c9FGcxwQu7bWL5o+UmPRC53rgn/vIlbD3DV6sTh6E4OWu4zPtTisN2g+R6ejB9f/diYYL7e6WJ8L
FSby1Iis6cUCwqtpOjeZbEHJjrsYpDGUJcMGBJM5vyka3baRodwgSZrbjIHerRDIEwRD7kfZGWEu
lCE2JU0aYQTtycCaTB8NstMbxo15OwtM/acaRt2uTQd1ZNV5zpPxRS4uFee8sM8nEp42xcmh4WJ4
1VGIHrigWdwGQGQpxGXBgTSel5NLnwaSN7gpGDO9Afgh0ZXP3bydOfrvjw5Pr5bLhmqN2fwykz8l
SRTsOL0NuiAguVBiQBLFPiHHyVzyrQHH0hBm14pvXCR36o8kotTGsl/eZQ/1++kt5C/pH4PsE7Ie
MrksMkikqkSyomnIuzAxlz9OG+F5NgVuWnBrlB4/s4/dvlnxlo0Z7Z+0Nq4krfbN1TjIliCk8paC
XAxTiDKYS1BKPf465ejMaTdByjKrL+w4dTuR8g73joCcBYqnSFpM3HnHFipHkqSsB6eX1I1ZuAC2
cNEtJI2AwYndotPtqIOwoKf06vsgt3KQlOt2qIhR+JlhzBFBYcL/xs7ufhETM7Z6KJxWw+cjCznT
svmtXfTAiong/f3/WTkuKg1SbUDrMXtrrFWWmU4Hdvc/xqC6H6PhAGHCe4pMKYP1QoQJEdpjoi6U
WfIxR3btqVDSsz10F4M0BOjeOstS/xNNGYiuRq77gC6IEo/QqTbmZiwT28TnmsAZ5GgflabdjvNw
dvpriUwwN+JobZJV2oC6tMpZCtSw8+P03+fgG6HpAdVMEzGEAhGY2OvYU1vPJW532uqim7aEa9CE
C7i+1rC/JNcqVG0cvw4Ednmp594uk82Y2tAbBW2rt/2l1B360qcc4l4V5KHpW9MGMJPhVTVwsJSP
+18AO6n/sbnv7geYzMerjZHOIn6mNeYv4m+H6RA/rGHiVX5zJVI14XunjqFm4NKgPMwqZRdr3bVT
7xTQAR6D5VI7SIH62Idg9PgcsxLGHe7qdvaoX+3iZ16mBF8brkk5gBWf9g0zCEpJURcloRCryPXS
nTUmys2y3XaxjVvOesA4VLABaYL48m5EzXXn6hfi0y4yyAQxbVglqzASPNH70u21CwBs3NMOystJ
0GH754MxWY9S9PRLUhLQAjO/hhoYy+ppapy4dUVeanV+OG2Pe+FZGrA6YHRDfYKxZ62t6lQgMPLy
oXVJFxhkdfVClGjxrQAhhdKHpuDEH7vF0GnaUNiQT3cM0kdTU/wElw0kQZOSBC0ylTBbCvV5qJw0
cKwuv+nNQYqkaX1oqjh2V0D9XS0ZFLfqrfIQl3Xnzo05nk2JvjxNTme6Erzuol/jISqWqrubtVjx
+i1t3K0jSaBIKu66zW5da87X86Raq7DIzeTSmqYF2GBz9eYNfee8MaXKi7fOfDDzXgnbdejv7V5W
rnq5gXcZJNddbQKyd5ya/g06N5JbZGoFwJeu3pSFIV8kmoq2vZYbgzunknmQZKu5x5A6uRrX+U0b
JFlxV8WuXEiCzN42TatLnGT9kOct/ugLuz2L52TwVzntvF5LFyhx5pNHyjY+GBmJn/W+lHyo0adn
ChyCEtKRKIf6KRAK5YKOtjY7j4umN0G9DZQlqGs7gYdyzwDwgn9/y/9H2nU1x40r3V/EKubwyjgz
Go2CbTm8sGTvmgRzTr/+O9DWXXMg3MFn3xdv1apqmgC6G40O5zCeG4WsbmkXwHh1de3LBKiGei5q
9+TqC6i+gb8LhAtMS17rC0Z1tHzVrdYDNEjiz7UGDlJlXAJtyi2BbvJF0QQmBch/N1ulGG1aLCoi
JSX9JDlRnIyeU4jGAkVCmD2r6t5uiAkhBobDMzRVDRYaq0TAV2+xzbu7BS0k/1kLc7mVU7UCKBZA
kIabfiQ/wYJdv3G/x8ficx/SEGg6TcF2UZ5KNHSjVObFr7fdCffCga1hCAhpToRgTDhUp4NN3ihA
kDeag/xQfHC8ySsu2QUdXr64g1wokLlxinhLSEc5R/qA4gxrd9UGkObFe5vMiJwsED2tuE85mt9B
bRqAAugFvlbOZktqTI7CRZv3ZkTu+nvA5skfhsAM1UN8EaJe81dIZ04sDINgR5ktbbR8jBc5Q7j3
dx9Q3prCt49AeaVzskuUC1EV6SXGaBGqqxaqSpirlI2379nd4aQd4nEcIC+Pe89GnmmVvtWgOsZM
221l4VgFMrh4aaEkgouBbY8biVlaaVcAbLM7StMlX4EBJXhp8bJIVzIYy0P8jKFwGTLqMnHzegZo
aOMWeSQ397LkV9K5ap/BV2FNvx9AX8llTLFLlHUbSNUAb3N2e+lFaes/2T28IXGdoiT3DugQUZ2V
gaIJSXYrdxfrm2L6Rf/X7RPiRMsqoF4xyGwaGLZjrXkdLWKC3ResAMBXGZ1XrTvb80FTPlLc3yQV
9b9zrpYrcYwtt1pVaXlfQ/Ms3UfA4tsjeby9Iq7O7VZE/75T7kGStk2mIuTunHTnef7QkMNtEdT+
39nPTgQTJBYoUWhriaNX1suq3o9JjmT6ZVNrN283/7ast6zHLWGsM8LN0i7o9fDs6ZtqugsSl5IG
FKU16jHEJy1uli2eNQu0W7SLjFUtpmXmw4IltumHSfmYGa45ClRPtIuMASWzkuvgLsFBpZ+LEWx+
fetOcVg5d6UpurQEy2GhmuKy0pRJxSY6cX5UM9PTtrsuflTmFfRpc2Qg2d2gTGiD6KDPE9+UwApU
mZ+NSvsgNWt4+0hFH8PEPo2O+GprsPDEuRuTytUWt5NE3REiIfQdtzMDZzNTkMNgxVp3WsizCgQl
SRcEitx75JcdsPdWGmc9yamSTNW9mmquon8pmwfHINEfbBhaq94akEEFzdyPtLADjj3whMZ2Etnd
4nVmd8w1EQ4A1zntxDDOybBJqtgpetVX6XPVjZ4MVsvbC+FLQHHARGOjjNfY9aFYc5k6cg7fNFiD
Wxr1uZW1T/+bCMY3pdPUrJaEvcoMPTS05Zjp9Z/or42+M5SCQcrJhke9tujmYFMRzrd+eiJTlIMw
5/Yy+Nc6mJfRV4sAzLSYw7D7sh4aOjjgaAHFvCABwNWSwInssIni4LY0rrHshDHnkstbE3cNAqEx
Cbf6Rbm3RV1DIgnMsZABMR5Y1GAq7bEzj6keDiI+E5EI5qKQVyVe65VGc8hs92txnppLb6iCeEsk
hbkYDK1QpszCQmJ1cuO8DEqlCaZG1LjDtZTdiTCXQ+4giZcZdL+muwGjqangRuDGPb9+32aSdLa9
2LG5YLMG55NhnWL7wdaBzR5J7XFcBZOjIlmMv7ecTuqnFIWUEWP4/RAONXHl7VEilzz73E9LcFuZ
eQ0U6Cv813RsxvXLNtINmgH7BDHl4DuuA4Ctwp8OwHrs8UJcIjHyjkArbMZDO8aYxI6C7UyUL5v5
hMTL5Py8vSyRCMYhzLFtLBiYagDve6eYAXhMxl5wz3CdDuJt8IaizwUQBozWTXOtT1qJk6qkcAut
sMAEkV8anhUVm6sKe/x4Sr4Tx2aK7XJT2yGBOOxfpBr1Sc4rgTLwdG8vgtE9tXI2lH8gIjPrb2Wh
PjdVESRt/0LW6XGxgC83D6LUP++kaCkUM+wof6Gp5vqWAz+1ElcZCDfq/jtZDjP5VnSfbisDf+d+
iWDcaZknpMgriBgKNI6v8dcy+31gdiDIgAIAA5QYLLNMZucspeiBxAoRWYo5hdLxpaUNTEMRXKb0
S9nwXkHnlq4APxZcgIyYTk+bdkqQa3CG/EFehgdbXXwwGH/MdSK4U3kB914U4xfS2S5GC7cq+psO
iXo/I8tZGHdS/oMARP/2+fBSGti9X8tiHMLc5qBqoymU2VtQ/QHFmQFUPxSPFY9OOc9KYJkCVeeq
3U4k4yBIO8vOLENkndxX60/bhLtTvt9el0gG/fsuqraHBbjCNrYQo6PHSgPCWDkH8qQLHBFXvVHh
RPUM7ZcWm7NvMJc2S+kCpVBSd5tOPfB+bi+El+OCvv0SwdzjUlNgvNBCHWcdiV/Pvmw+GNb31uj9
PHt2tqd8PE3rq+U8tNXTbdGixTFONjNAj1vWMwogBlpj58+dJtg97iEhjYaZTI1uHrWD3SGphUWy
bQCBR7z1wQCEdkTcrvr73bHwDzspzAZ2nTwuXQ0pg3Z2lucq+fAH27T7fWabeqkc1nbD78tmfYkT
AECIEC0E+8TGQHFTS7VNGUjKrb53Yik04uW5nEWOlOvhfi3EZjxckRYS8FSxkM5S/67M5ylPjyVt
DdA7gS/latZOEuPgAH4w9eMISQ3SCTPIr+0/O3QDQ1gYfQdyDl3rTrXsZtGyZKWHooyvltI/9foq
cJ38U/klgtHepQYC2GbB9mMneYr16WkZ7FM/N4I2CpEYRn1R2VLqhqovoK9caUJEOoJJRTSTKZLC
KLFE8qxQqZRWjfTxXgU/YPz8J3by736x7DZ1lxcLZSXy8vpvLRYHhYIlGIz6xnWJSYwKv4+4c5aD
oTv3sUBvRSIYvZ1b8J47CY58As1WdW/bD1L8cnuX+CIoaBw6nDGixijunCpzvZaw9Yp0mNdOCxdp
UsWrclHLnUgQo75ra3VprmK7YqNxs+F+WpCdFNFX0K99FzS9QeD9sxpGeYsJsVRFXcralw9F/Dqm
L+nYX+IhuL1rIjmM+raVkid4VTeeCoqhbrxDh7hrZzLYWEW9kIJtY+FMlLRX5G6BpA0tilMX9KX0
MFmCh6hgOSx2QF2Cl0eiZzOT4dyonddOWShrL7YlwhwXLYfRaL3fJMwLQhIZP435MXM+p7Xglhct
hokwW613RsWCiHYGwL8USMNlTZ6LdPJv6wD3OQ2SnP+YjkpvnZ3Pd8CwXSUtTKfdtM9peEQn2OMw
rl7dja4xK19UJTsoaR3ITVBJ3zTVk+Y/qC6jioWEIR6lgF2UmU9Q03aTnRSfkKiHGvS763q3yYbg
4uFs6JUQeqa7dSZABHbGGkJyoE7VA5B7SrQudBerLQRbKpJE/76ThHG3Sp9nSBqlJErsL/HSuKWe
R5Xomcgbt7haE+ONlCXVW51uHCi2L1pI2YwxjbDdSUEXqGF7dk6dlz1pXwUqQ9Wb8U9XYhn/NM9y
XDg5xCpG7+bWaZZ1v7dBTDNdnPRhko+9SlxTe2m2CINkAqfFQZAHfNxOWxivZbdpNoHLEBWjxaX1
5PJAJwhmzD5XIN+oDv3XIZAi85AGWuUdKvTMCM73zSRurJ/t5FX0Ie0c6jf1MnNV3XbX6fsA0qei
+gjs7N4OMv3HJl+a3nDj6VxJs5s2Qa+duvm89YCcj4F03H01C4wedB/tyXCHnqBv9fdbgff79JYN
2qmh3hJpkRXsk6V/r8fntoVN/0HAeCWDcYTy0CT2im4erzUAJgQoCjKHAmWjAcitzWYc4SRNjrVW
ECGb5mFuiFt2mltrmHYf/Hb6KtkI8MfMU5B1nKff5xakuqZj9gxRhYF/r03ZlLbRWjsZ6yv/TouH
fExR0hUhf3JukyshjBUnWx6bWg0hdfW4AKEEj2Jbfr69jXwZ6ArXEdmDS4LxfmU1xdaWK7ixKrSI
Vme1eJIzUVpEpV/6/qx+SWG2Cw0ZRWOPWMnUjYfReBqml0W+MzDghlS3WhxpG+CgPcT6996I74zy
rpVQZAZOu47JFUD+nLQ56ID84biS9Gx3pyGTIttBn4izuXMhqj2LvpbZ93RxFGmLoVmxXCFBEDrq
Qa7TsFiObS+YTqMekd0YgNGoGAS1wT7M1pTUwq6XScNAa6m16FaXJskM0ItHwjE2v8cDAJ2bqVA2
11GlXPASonv+TjT69zC6gaErtKNdq3CN3qLRLiDaGczOBeSi4qpkGyOQ/QF81alF7UX0sn4nD8AN
Fm3upsPC1/KKBPQyczpiTpRoIHRWpe9FI8+CGTLq4xkhugxkKtTpKQ0S23kjITGCRyQQ4OiUehX+
M6XeRaJGdY7VXIlhLjojV4Bk4MwYrwaonS8PQ+uhFTN9cIpc1DfLy1iBv1LX6Dgy6oFv2Eo7d61W
m7l1MpbU/4yjHuwd0gVkAn79sTqJSaM1jlcFACQ2zsH99B4faajQqtoumEjugGOoSYctl4Fh+mKb
iJ7Nb0n1obYyTF9HRXbUx+9mNbpSdurzi60/F8k3VS19irQIkE+vnJd7vT1N4LdGE2cMp9JMbVib
r3r8RTUOxvRBN463ndk7FUOIaAJbBQl4lIEwYX2tYvVUNwQ4E7XXIzlFSHcC5osgWnx38lSERTPW
EIRxdybIkKeimJfSgRY78PtA6t+OIN/qfLRWGr9bcqSigK6C/wDFBadxvRqV5EkTq3ENRPPjZH2w
pKARFZfeV37w40DwURV4fjTgsa0MzkoqWQaxtpdicr8BAkJ8cCJKa5AI+cjf+RsqCiCDSPjTkUtW
VKKro7z1qJiv03qv5MVjWuPZP7a+08vhbT14n4ZnZFFF2dnMOM5Z3Eh0IvyUbG5+SE6mbzxtPxXM
pAHZ5JOIiel9wE0FYgMxBaei7sSCCK3zpGzEUDBl7MXRfJoD0KKBjdH2W785bD9lPwcOn4hYQCSV
pcxTCiVvpBzKSGnY7MjE1D3GEgB2Ln0awTfTRe1nM/jr9t7ybGy3UovJC5Ukk6vasivP1MwtmDOJ
RJIq4mjlWZmFUXiVViTf300zEsBdJaGmkZDmIvd2ZCvtcUNwd3stXDG4i6D/FGGTBUkakqwfiQ41
KWUMojvAkhgPTiaqP/EUnyJMYSFIzQPz/FoZk0FSc6nKEPyoA+inNSQgKAnUAqq1B8nuRChCvEUB
rRAAKjrqHO/YClpgTqlFimabDSltrfxi9bFfggjw9tZRV3p10ULhMUiI7AA8E7B2GFerGgWZbQeL
kgDq4w5xdqdW1ceElL5F0i9mpQqO6n0/IATCumQMMZrwVuxZbUM2AWUkrb1NmnzwHqfTGhItsuNX
sz821tFUP5ny6+1Fvr97GaH0aHd+ZK4kVekyFN/lpwl4ry1gb8h58WTQ3pBQFCDxvBYKoaDWAJMP
sM7YisFaxhg91oAeMIWTr3rWmwsxLtvJdjO3+iZSlPeTrthFSqyBcWe0M70jDumLcXG2oiZev7qL
T2lfsg+kdbdLUbiVq+CfwDn2qy/YVI6CAjEOIE0q4C4w6c+oDqYrJCurMdzUfUlevy3A2ka3gekj
N7uGq5+AB030MOdY4JVEJlzLNy22ekRsnq58JdsAdb3X0AyJnLDAKjjO8UoQc2XLxqgrEpjNvV7R
LtZQPujCDjH6E4zhAf0UZg2GdsCfsaikBGanLYTONR2HY/VAovxohnmYCV4HXOWAYwSGHJqw4Ufo
Ke5UX5k0OsVI+28/yafuCJBXsCcC77H8YkRSNNwXUf79tmLwNg+sIFQXYeCI364lVqsaIzcBx2VL
MoaR5vu2TT/fFsFTBB04GehyQX0Zz55rEXJT1ImVomk+jz+vdZRNyrGUOn+K/7oth2vKe0F0rbvd
w0x30nVLjjbUPFy95DA/04nB3MNDG73MeNJGvw2NRIdjdktjzmsZ2lLvWtqUWn7Ue90d5uchFg3i
cI+I4kTDanFtsp07Vl7rSO+h4z9fp7u47aNRFbSxv8/i0XWAnwOuAdoN1L3rncPc2FJb5Qh82A+W
HjTH9lXDtGXsR4/yF+IZ0YzABsRfq1+in0LogqnvYa1rL525q7V8rg0Un5HBi9bC7QALBqfoV+gY
AVkNIA1KDNHmfhF1f4veLgrPsAHEB/x9vF9o8+f1wgmm2OXYVCrsLWX0lr36GbOYckDAEjkcMNHr
ZygmPtD5XQyzC4lZeF4ZbwxkgWB6+IcxjbLO16JMAG1kVj/VcfST+CmeRONvvIgVOIM0dkAkBAIY
Zn+nYQYlkYzTXUK8ErE2VOAv5afcI0cpQoee18q4WYV7q/KOdSeW/n1njmBT0rU0h1g6lK2+jNF0
0CI6uVWcgDrk3TZ+3k7SoR/QDyARgR29FrZtCZAWZdj+tGKQ1nHuyNK6utwJxPBsEbR0mGiChwZq
DnNgTq+OgxSjkyWXv81G5jaZwBR5ztIAijn6YdDujN7t63W06kyJkq3KszK00G1upw4uWFrc1Pn7
9oZxV0J5vzXoBnrnmFsTddOmN50Ujl89tRY40gX1P643pvwWCPFlvNPYVJdSOrbTx4BooIEVEJID
6aI/Ol7v98f6IQlFFxlv4/bimHBjnBOQesx0wsMw3HL5bNsvcQ6aRNIdb28cT9Moqwa2DblohY2J
gVUDQrYKN2ZevczknDZRkn7930TQte4sB+QkS1Y4WEsnl53bqlruWnX7MKjWh9uCeJ6XEnY4soPx
vHfPlol0GbEWrGVUDU/DqGdlgPak2yLizJ6dD4L4hisOMS/F6EfjKxtrx+qggQ8K66p11IosJZRz
TXLlNj8ujfVhQ6vg7eXxdJyy1/1HHuOBTPDTyjXgmD1QELmAT7lMhAiOiq/mOxmMRxhLuWqyFhl1
fdR9lShuOiuo2wdbcejr0CT3Rv60WZ+JdVClLGxawWuJp43IJSGyfxsiZXOvSys7XZ3ONWoiuW/0
n3ujC0YhXDP1nuwN/QYhC24lNI+yWbG2NJxE1RH/ziiivaWstmfraQnADBiI3g3cFQGOhKLjgXqA
fanUbdnOAJtKvXRwVjc2yCk31EcJw5a3lYM6uHdrsm0guYFrDYlX+vedkY3gNNTsHg4wnVu3H5Jo
asvQBkGtvSpgIVLHUCkG3MjZX7fl8owA2X8dtDxIT7ybtIRtT0neE6Tk9M9S95UAq3bcssBRU4Bf
lYJF8jYTm6hiL5FwRG7+epF50SS1ZRA4K2s9lGUbGYvlqaUtqKjwEgVowv4lh7G0GTSuSIyt9IHU
HelNrwP6ZAuGyDre3j1e8hSScEUC0RhRC6uKcdppVb+go1M+GWE3eFnoePVZCRRALwiBr95T8SAw
3kljwXGqcV1zNcF1XBaYfa/89pPigoIGaP9GUL3KR/XH6k8UjkTxHMEFyrvQ6Mg0xeWhQwKMY0kc
UxoASII8o7X4RWIEi1N4xqihI0Ozfrc6TZepUC5TPNAAM8KoSZktzuwUUBMHzHZEU4Ntjn3DLH4/
uQ5cEJp9wKIAIMNE27NajuqsJ7hmtiy0O+1k5khlVf4fqAj2DE9aOjSG1txrpZ+7Pu+UDLeZGhGw
JlOsv8IdXmiGXaiOvCB3L4teQTsvYk2IOtUNWAwUMMCENkre+NWITNCWje78dHtlPGveC6N/3wmT
W+QoEipMc6KaXKYtWIjAkrkiQKFI4QhkShZ0LaJxSswDFAAvlMdpurdSk5wku1hBt4X32e3VcLMd
OCQMPCCcxuOHUYeG0Ipei5xUH4yl3yMVln4ApB2qbMkjuEjw3hK9EvgiUaOCu6e5WhYKBA9dw+lp
GqwPrB/k7h+ScOceuMZAekW17WAI4nneLQPwsH8FMo6xrEoANco2dYzJoaFE1lF7LE4iPeQe204M
o/KkThNr1hFZJc7sk0xDQTnzAM8W3D4ynk/ar4bRdm1qjGlCwIO7OQsAm3vsO8T3EjlrTfJ8WxQv
DYzU/a+dY5S9AU4guDBxVPY9HY9qIycA40lkeLgrhYpBP5wJBkCpZKIZA5l102aDgWUBsI89QcWb
LcyWh6ISrEbw+2zj8LBq6VYn+P0y/pD2z7IIUph3Le4XwHYO2/WqVnqOMJSigYMR4jiGNHWCF6rY
51FlerdZYL5CytzB85FFHkcDkNUVBbKUxdl5WM6g9HxEyxkgY82w/CAGnOZpAnJfv+QxzyHbXO1R
MpFA1J/0E9UE21ei+IGCnP0/rnyOR7+SxnglfSqXNTVogj5Av70Vbgfdr0dvCQxPPoCfROAg+Ce3
Wx3zcC3qWXdGChfwD3Zd77b3cWhFqr/e2QLz5bm/q7UxMa+EPulNou+9PviHewI4vAEBq4AZyncF
IIAlQRDD8Uu0ZA+6dxTAgIPJGLHZbyAvRO0S3VSZ2/XHuXjNZAGXMi97idk5A7QryJljmJK5s7oc
vIiFTQgyDVuoe32Uoh4sPVCQkYAcEPM+6w8gvEufh4sNyilTYNvcNe7EU4Xa3cpbLNnrkqH+0Erj
0XbOdT6Fuv2XwB1ypSCBh5ezjGo3W+xWASpcazQnsCV+hwmKoPe2z7Zf/OxrtwIoJcoDUeJvX/83
sWy1e9PStrNXaAw4DZ6MkCIbOoERKd/0hymAjh7SaPgjmYg+wCWicxglRyl2hqpDmZO82B3CbdDN
fNKe+xBNhWZonKqAJoOFbeTvQSQ1tJfsxDJuJiMrGIFM+GgwpZwpQTZl2SMn7bKGSqAeEvzboZFB
9N7l5aCv5DIOB1hwst73kEuxb7eH7GyeSqB+aomroyJIuX3Mh+lF9RGeiAFHOfHJlXDG+7TJLBdI
0tFFN0flR+MvYXesQoJr9wxamo9j2BxGPz2oB+erIdJp3kWy33HGHQGy0ygxGUTdkX6yT5SeA2gz
FiAeKdTpeugMQcgpWC3bKzzUVg9K3Lcjtk8VojEtcqLiJCry8m57BeGlimeOBX4mxiERcP2Z5VwS
b7M/WcOGXuhXgVnSY2Gv4L0ExufkoCYuV/DA4tikgwxNXY4kKKP/sOsNgPMqTJfg+o9ElwjXEe0W
x4Sayixj1DaD6GKK0u1Zyg/29HJ7eSIRdH93HnUqiQPqQloxlA9L8aXPvtlIrN2Wwb13VZliF1BS
EHAkXwtRib5k2YqIST6RQ/Oh9gheif3ZDNOTJrjjefoA/C48dVDSBXsWY+F5Ma79RnEs5vSDnj4v
InXg/76FYQ3aUIOr8HopjamlBGSduBvWy7CeZdHw5n/Zq18CGNdoj60xbhrOHIxcb3bT+gqFYUXK
RZT24MYoqHD8uxhms+wmMWQEy/TGwVwIdUZoIXjULhgW/qj6NQLM36athuPfS2R8YALdsDraVmOu
gT48SLMg7a3y3M5eAKNqI2q6JNchQI/QQ+OZkf4kPSh+/WSFMiwY+O3edkeTFHK4da5x6sEhS985
UyD78Xf0bB9v6z7Pvnbfw75G7KkzlG7BcVrIsLbVJ335QEQsktxrDalVxUQ7Jcil3hLnOyM2sk5O
AL1JiSWUsDxUx+mc3y0H/eN2p39tgtlfz13uNvdW5oqhdbkr3AlnPEiSTnqH0AUeZHmVRuKS5M4E
MdjtbeQ+TPZLZOxOrjoVuKmQkh2b4/ikHGL0frn5mXykJKB2Ggrk8e7LvTzGDDHnooJoG6ZBw/fh
kcozLsUL8mggBTMvopKaaBMZS5z0oSi6AstL5rMS30lKtE21aA/pj7A32X5NrPGpW1ys9OHa+aj8
+7TyHx+zcIE9/KAvWPsu/TYfREEX12Pu9IOxSGuSGlWjyulISaA2XxQhuSk9C3Zd6NVD5yF6vN53
3s6A9Wx7CZjngAZMk0tp1u4gR2u8+LeVQiSH0fSpLsq+oBmtKg8TQlwMD7q9/awqorlAzpZhZgJd
6rT5EOPoTFAz1XHvZNQvN/LjlD0pIi/JcZJXv8+ENLqVS6o94Pf1aELTX3egWVT6vri9XyIxTPgi
qZOSmQNOntYPylMezaEeAvDgcFsMzzdcLYc9l8VR15rWBWc0cqUecPz9xZ3QiNRdBuFoBO/SvJLG
eKKmGkHRoGLzZi9/TQ6Ux0fP8H6Qv9BbmoTJB9Gl+TYCwSj4lUjGGTUGmbKWprQMVz45h+aLc2z8
4rj4Ctp36sgKQN4d6n8NuNRwbdfu9JJ4dYjGBoEB8CqwVx/CuKnBVtu6IthpPaJ87NZd7YG7OIwf
NrzX8H+fb5+sSIEYh1WOS6nY9MVEM7rK4R8F+oNpFw0IqTtzYzxUsiZ0PgWrUqoHafMB5S2JGug5
/n0vgg0DlnIpiwLM3J7cn1X7nEqPs6hy/B5E+noZbF5S11OySfQOyY7kOX82X9RT9ZFSgHfflyfT
jV05dV+RT0Cmsg5tdM//9tQQ/QBKlYchVbScs7F3181ZJSXoJh47Eg7T+AkgEa61ygJ75+4lRY1U
kbNGNxdjgO2kWUM/WOCwUh4c7bXqf1S6aKJPJIOxuDV2Rqenw3uF9Vc6dC7mcl21FrUb8oJ9S90t
hbGnrgZ8YBtDDBDlkQwAt9CFNopN9+LxFKEsxpgcu0LDLWUfW0H1S8lwq0N9rJHqEEf5ot1jDKqu
8m7DqDBCwl5z0+VR7WbXLD/edg7cS/LX3rH1YhnkGGOdQ4isIS23/FCSP0h2Unxr6DL61dFSyyga
aVclH2mf0+BnHzcfZFau6uV3lPqxCcaz6qenBKeluihKC/sVOcHGlXBGA0cldxZgfOKhKRWuit4k
VFndcb7Ltqfb+8hLxl1JYpRQnTYn3ijc6xvzrVc80NskP2wHJ/hhRMUzTf73tms1gniUd4D77WUU
Mm1NnbwV0gbz+xCr3rIJI16RCEYRs3yxlkmGfXV+HGk/aIa6+CzdjyGAsTCylDyInnsCgWwOt0Ga
zWxLUAkOQ2DNf2l5Ltg0brCz2zV2PgmAL0pZ0DuxcdAfhCSxb4Dz8U4HgWb3JG4R4r0t99phMbEi
eszXMnMgL3+Rf2pnSl2IutB9k3kggEa3cBYUFyXInsrwD33WfrFMBJmAJkayKSRtddZC40wC1KzD
6kKpBEVBFjeu28uiR7t7ROcKdVk0tqGDB5O/+MNDfJzQ8FJdsgN0xRcVknnRzV4g414czUYbSA8H
pmKWd6SjN0cdTASiJCKvsebqBBlPUqEXsQJAIND6w/J1DVIP9d2QMr0jZv3RHil90T8szcItpRbM
xq37FTKeZVgUZLNoRaMPQPIT0idnEkie+bWHAZZoPOi81S289CzKCvMuoL1gxrXkkl05HX29T90T
Ue9K5dHWDrfdpkgE41rWVq8AlgxLT1QDbYDIbtdj2Bci58zJQ+wPjwVz00fS6gvNe6AragvjF9pG
MbmFO9cI6OYHEooO7Y0a4P2h0XYAZNQ1k+27LuJc0i0Ctex8eUabF7X45DCFoF6NU49SQ5VRE6xf
DPSWYi4Y1eHV3+7TQNhAQrXj1ocwBjnq+jYVHT5EjwB1C+1tX9EtdSARuFBWIEZXQYVJqsGfE5GP
5W/6ry1gLBNPbztfqWUOqNTkhwyjLaAXPcaugUeO+KrnPqvADvXvljMWGhO5WQsMd2OlINT4QTlT
0+8UU1MFoy/mBURnzOshhFb9EsgYJiImzWw0CFQLB13pB00+J9ljrfrT8HeV3dXZp3p7uW0v/Jvx
l0jGJBtKokp6MFQtWncgJH8sV/14W8R7SCc8QPbLYmwyptN+xopzM0Bhs6DNqfunqJe9UoZpZKD8
NBCVpLlx9U6oLl/fG+tamWjgwl6CouREn6nmI+XSzO4wtBbdXiCv/L5fIJsYItlSlBXNqNBG/80/
9i4BNzIuZPLNCjR0NQSJt92r4esJOdHgtnC+w/v3AHUmEECTqF7OBQ6wb+ywXu8HPcxaEeGzQEt0
9sIfsxlDe9jMwvxRNk9jFt5exH+55X+tgnEqWzLXQ0VfXH3nOg9gHAqrMAEG/eKV6v+TOVC0cYw3
kUlaOf2MNVVa6tVFZFuxayeC7o//csv/WhjjQwYjXQH6CSlwiEH3mAfTQUZBJw11rM3+QtXfmF07
iIWOmv7yDT+tM84Er+Q80SmCd9n90JTMTcygGT9t5m8DmVHrtjGxCT+Jfii2X3KU8SaXKHa8syiu
Yp5G+7XRn9TsD8qVGNJyUEsxDR3D+WxTa9UCt2Xq89qL75WwCeuoD4dAe8uoiQby3uvGtShGHe04
m9qCgI97aQ/IdrnWCFL1WOA23hvVtRBGATEeTOyltDNPqjER5kze9NvAjRjO2e8Yo3ygZDeAcY1u
4yFXA8z+HUDyG4x5flcVohE73mIoyxXtHFRU5a0AuAvTSalKfYHijGdpn5bxvJkiQxIIYDllbCOr
pWzD6U8gNt2Ohb981iyXlvnx1D9IA+hNRXlVnhZQNmZau9BV4LtcXyF1HKMnkpZIbGW7LGbxtPbT
V3B5vQicH60bXFsqGpp2chht00fLBnGjVnpzCfw4OAdfzdwCDSDgFB1lVxRm8HYS9V7Qz2NsRkPr
8fWywPVQy2hEB/17XocdwRtKxHbLuXwpVsIvEUylZM2csZB1kuOBSB/D8bH1R3/1h0gMHcSJLq5l
MRdgAezLpOnQ6z6ftC8l7aFOgu7OPq9fgNtlu5SXz7yIePl4qmHJmJ0BQqQBHC3GuaoLMqprDkwi
xdmiDUMY4zAeslbUyC8Sw0RndpWug5JgQmfNDlsc5XrvJoagNs+5exV5vxYmPOvXSjJMcHsiUnIe
oH9+e59HSjTBtxZBcfqTPOSVQNaUu5oMfZ+jwWqxczct7zt4WLsVeFdORuZaCqODc6/lndRktZcA
4cGrLxpqxdvz9BNWhaZZUVGNe1KqKWsUmUR/N7U6gkDFnFXMqszgJevnhxijJIuoXMGzXODT/CuE
8eeq4WStVOOkJB2cWobsLqnwkUXNhXVGFtAFNWi1aQKE4do7pGPTNmTFtvVBjYddcprcLsg/0vlz
cSbpfYyCM3IUzPMCUwITOIwZ1fVoFE2FK7CO0/tE7+8qVQ/wXBhcvTB+OzNwLYuxJSvZkrSv4c0t
K7nrm/UVOIofh1z6KfDmXE3YrYkxJ7lMwKOUYg77P5TNlXkPm/KMS+vTecGtCa0l+hOnvttJk3Hq
ja0Pfa1J0D/5SXfOY1IKXt+CZbEDUvpSp3JDq3Grpt4D5/VjPxoX2xxE9/z7Rz49JkwtGQ4mZN/h
zm2kaR3Q+lZebfn0MhzurG+46AtXOfVH/W4cXFUw8MN3gDuRjFmBmMg0sHtAAfgJeonAAG6XPLtx
iK4ZSlpOQj0TdlxRLXhnZjuZjOaXcSvNcQNYwnos0r/HtQCBrZlMoUqq2i8tqTgmxdSDF0JCgl9u
dS24rab092/JZ6whIbR4TdOqJDuayd+ZqQUxviYdY69dRM5RJIwxidqUtE52YOaNnGO49H6Kvw46
4pvuaw24n9sL4+spRvkQ+GI+nX0lyGZiDKYJH+nkYbOdS2DuTIIbkycCk5cUUxK0tZhMvHaRLS1w
WSZUdKQjdoU+n1qyYcQ5f7m9FG5osxfEhDYDtgujuPDFM4ab/X4LKNQaiUriNq/VS0WACEW9ssgg
ROtjroBFL2rwsvdo3AESSNy+ZCVoUawvgsXxLpr94piodzZmWYk7WN0UamHl1+h3UT92wYq+Z+mo
bn+gFhhjRcCL5wngKxgVVLd8QtkJJYt4RkIBbmtOziAV8W4viqfoOylsZLNZ2pr0El5Bfda5ufZQ
WmHv/BW3SwQoAYEFcwOcvTBGDbtCV2MAZ9KLZvIx9OH2n+wjAXsWxgMA2SsQx4s99tIYXay1acuk
mg7pyEpoSF8GexGAqPKCAcCPAYvDRtsYepKvzUqxV3TxlgihWnRFGpKN8VvJrUlQDfXx9jFxMruY
m96JYrwfHrBtryH0eKutFsCfnIF0lgGZY/bRoBMZf5E/ySjsJTL6l5CsW+cZ2ZgqLU4kUYHyU3/I
sklwl/FN9z97CNyR6z3c5mIiPfjAvGpGSnBT7dnVrazzqgbgRbc3kasQCqayKUwBoPLpp+xe/IoG
9MmC3pqq8pT/H2lfths5rmz7RQI0D6/UlKPnLNv1IthVtqh5ICmJ/Pqz1Lh7lzs7r/OevkADBXSh
khIVDEasiFirfrfcK69y8Sx9+f2zW5m3eq2JAOBFb5opnoBYak21OkUcu07Mxoq+f5+L5vdlvTPz
q0rI0fU1PITOzBAMxXGh/WyaiQSKXVnp2pudWV+n3Hq0FFZidgmIqfI/aNP+nAdAc7qFloLA7z6/
f7cLBEgweND1gEIW9BX/qB5NRuXm3jpiZ9/PaEtTm5aT+p1+giV3Ldf8lvc+Zvv+DYDyddXVhL6Y
yDRTyFUWeNHCykNqbUdtBNnz0/fvdvm7/Xm1czvMbQnmCPRJFEZ/yP1+swj5q6agB6ZV+v1S64c5
D5q+vs+ZSbZTpdtq9YFFnxGbVne8laHbKwFC/Q40NZlLuq5//X7RdZO+W/TMLotyqqqudqpQ1x4L
/325Jol37aXOrNGugjk3PTBcYhy+SNDQjRKGMbPI4KaKVDOpbTuPeTr348f/34uduUSLSVOD7jm4
afBWXiKmK1wLl738H6M/LwF1RjV1xbpz2ccqzLDKcvpblwIyXGJ3cx0vvAh7fbGP8zoQr9TcFVqN
OYaDkazlwvzQbXNkzsHVvoiLjh48NKC9wU32D9RdVZ42DQLddpAPOYF4DyVDykhravG/+Uh/1jm7
9rVZC6pewjrM7EaXd9S/ku9d9oV/fv8s1lSgh4ZcK+5F22cAg3QDAnzQkHMdda9hojXWy/bKvXXZ
X/xZ8cwp+RDRHgE+daFhFcTIT6AULHuJHq4r5n3xzQCi2JYHKTTrfFy10DSrmAYM/k4toyQzx3gI
ltSsy/sZEjrZ8r+WbQDY7/9Z7xzWBeQwlGoVS2Szu/XsaiS++2lO5ZX2u4vb92WZs6izKl1f/tXO
2gftoe3AWOGAGb4L7uHUrrjby0s5GPgFGuCiwvr368Mzy2z0VVaGzZIlix7xDomCus3mKzZ42VFA
6fw/C525QGh1FLzEvAIwLx2tFECQd/4dbmaUFuoYDPLXgsHLpvFnvTPPJzNE0o6LKC3QkqE72PLW
AdYwOIdpunI5XnQTf97s3AVyo+6L1oZOQBdkYVPclNNb41/xs9fWOLMIESg3/4u8UvlvOQg3Mq8i
zM2vOKJrH+m80E2bccn9dVR2+TXHZmzs104ptdOTtV/peuPZtbc6c0y11Vd2u7a5lKx8aFjREMtF
Zjp4V3bvipHbZ+6osqtZgZQNs/P8UAxvtAfzFsvSrjai7z355dvpiy2sb/wlGut6yiavhjixmWap
SCGGkbYAuFaCDHYllbu8ecDvVp4jDLGfLYVaXYVWFtwauD+iziq2vl7HchHJlVdaP8I/YiPw9v5n
nXVzv7zSsCxaKSqtDJ3+iI2zQ4PkaEZcyh0U5NAIERcRKt/fL7p+kO/WPPNKg+v7WrU2bCsBStjJ
3Ul+zZX/hRN8t8aZQwp8XpeDCTmMlukzOqknd99W03LolYvBFtMEzX6tPAIiMIfUxioeRkH2OfiL
vQEPz7ifNCMny2QjxkELwF42yP5Ajm7tOOtziwifmTd6XS43XRvkx8Vm2gM4wAdiBI3vRKPmHE0w
FjMie4o+ROEW2yCQRkeUpf0bWB4Cn//9hGe+MK+kBTwAMRMLngv/pZELcYZ/5+D/u8j51Huv1Kir
FpGg3A2QCHlD1zHIbWUecfDrxnUMSaxruc/Fcw0OP0w7Q5UbePbfTbNlbaNrBa5jw9BQ3V+RDB3y
W+mSXbOWiwb5ZaXzQ1AoUJCuiWtjDDE4zg+QVd9+b/MXz/OXJc5sXuvMPlANPtLQaTvclpFp1O+a
HK+k/JcBzy/rnNl9t/Jh1T4AT4wEPyy/vfe1Hxbq9rGd0Dd04WKYn0/x9+92eftAQwjmXKTH50G7
LbSyArzQhOA4DzlKuvk1zbCL1z1UGP6zwlkMLbUFk+MrvUVRVR5x2/yhM9yHocwf5Azukl5eiy8u
f64/C57fXQEuFH3Va9fUGGdt+84gZxW4LP1+564ts+7sF+8LFkIUPdc2flF/KkeAsDcj4EWKvl/l
8kEK0ICB0iqUGM4cxKQmS+MO0Gg+s5Srg2h++u6pDK6hMpft4L/rnPuIYLRZq/f4SqXenPw64MQv
rulE/V8M/M8iZ7FS3ZT4T6xFSErag78bbzEU6RGV5uAZmSMIZ5PiNrsGfl/Zwr+Q5C8fqspGZtAW
7UzZpDCDm8VOO+1bp4wCN0i+/1rXdvHM9Ay7sMZRQzgjMKgiPt3lx/e/f3UHz4yuEwYrnB6w40oW
hRsrapPmCM7edezBQK8HJFXu7atV8dXI/nEhgx/9/xjhX0/1ZQdbDxWsoUFNn7t5MhgyYWK4aU03
9lW/dxaHdIMIHasntqkRv29itEvGE+T5eiZi4ZW7wCkb4gbFs/LVGwSJ2JWo5HJ4DP42qKqBWPIf
wgkC1JboWENRaqVhbLpYpHxTHERU3Q13K8vA6doFd3FLviy4Gt2XLZldWwTtOkUwZT9NFZrtGzXB
D++xcA4S1kFpBpHG9x//QhM8clwXojnoscCl5pxZF6/Qkl3DYa/dlJ96jOowRiRqgsmo2woWIKG5
+IsVJEhX0AVbsbEwAJtf5eu/6NC/PMaZDS7C9YUfoHxg5iORFKKb+o3W7frqEZyLV9754oH6stbq
hL9ss4vowqnVWuVZosY0yDT9m9aBr5t69iErN/O0oEY2qmXlxq9Aj5/l/8YrIIH/i59slfX4+0ss
vj9knd2ACL9E7kanRJf/Lhf4ssbZRjH05QSyB5/qCA40bmPevNRCDl4wazf8BnlOe/UEXLz/vqx4
tnFta4OTT0e00rn+o9O58WTrL970L2AQ8DSADgZMrpirPie4bkrPzoIa/XpBuWwaS4srUYEK19JD
HrCP70/Y+shnfu5va50FYJMcZjEBIQuN5dmZ7zhNcq8g3TUQ6VLtEuSJkP8Ezaplod72d4PQOjHN
wEdwI/2c45XfzIvNW4FO7y65PrJy8aW+LHYWf1WtPo/zSj7kq45GzjzvPN+/Q/ttCInVK5nvpWaS
v73ZmYsyCgNC2ZgpDzsFSpR1EBCTVUVkYwhAP6gwhwbL/36sCt9slepDu4yHP84iJJ9NxiBqII0B
a/eZO4WmcB/BUXUl3Lu4jX+WOZ/sBedV5nirOlrL+GNngFbY40+GqE7g1762i+su/cMOv6x1Zh8Q
m7crB0BSmJ2Km1VSc9qvwgn9DzBq/78w0K110X+ut2pdQl4XKOqZ81iCrtHNEWdMYlZkpUXj0F0x
k+vs3Zc38c9C699/cecLuuBAkgj0uWAPHvCKpYJac+oVVzbwgmsC71AAbW9wT+Kt1hvsyzImG2Zl
2lDp0PJlw6cP1znI9lrEfG2RM2eBts3SaEu8yzh3oIrvNnS2ErO6NqJ0ccu+vMuZeauJIgdwUCfq
MaHhWemoPyj1c6FXgLhLEdTXPTvHSmmGeM0McIHIe7H6pD2NfrmPKoR4HnrArs3RXbjX/7bamYXb
1Jy7aWVxR5kqMdjwAJrk7b9w5h6IQYOV++Ef0rcWd8HLOQHWFs6+UbuxtwikUGeY3PfrXPZ5XxY6
u95zZ9R4SdGbb46jGSnTEa+5oT+WtaT7DnzTEDB2eYQQdbnxR8/dwY+Iu0os/KaunN80D+qNUNn0
cOWxLjqRL491dqhdZTu1bv3VPuWnaJABxRgC8v0SgvEwBtr1rz7pl/XOznY2BtA18OGHWyv4oWR3
v3jXjtxFq/myxPm5Njp/qjNYTT5yKDQcoe4RXdm19Tb8hyv8ssTZqW7nQVMUOTDaioxEI84m24LJ
BjF1F83v17bsogv5stjZ2aYeCFj4jPfRJ+9pkUGLohUPpd/fff9WV9Y5n9etmT83jbsg72bOTdED
ReU033Yif/t+nb9Qgm9271zgRdkS9FE5jsJSlaEq4lFMhDomqfk+tx65DU4MRxHXvlbVvDBohiAg
gAD1qnMFoaszf6K5nI01V8BRY3rXR6vBO+BVKFJ1Y930sYMZYcytyk33XGtXzv+FdOhvS68W9eWy
MQImJZuR83MBmabxlmU/83nnd7HWXwEIL31GMAJh6MJcCUDOX5JKXTN0iTxC07VjoLPb2gMqXbgq
vPIZHc+7dO18XevsraQJZRQdYoRhjYtz8H1iTiaBIAXu68OoXoT1VBecuEUQZg3SUWs7V3OqrCay
rUdztJDieGFQv9hBgcYy806Uzr5TBsnymdQtAsEg0awqtbPUEUFUTDaa+gvSin3Woe5YomLXP/jG
Y+8zggaTexMl0KBRoQimtC6OwdTHdIkl4MrR3Cv/tvIwWFgcp8HjYQbuqX54bU0vzWY/Qi2dAHAE
Q/3eXYZ4AEHfWN12fhbW+nNvINaZPwIteJNMTwFQl/Pv2slu7L75AT2T/TBTL4R4lkYmvUomyTeq
aI5sLMlE9ROtFFF1vRuXFwu3s+jSbByIpYWyUrFXQjXO7FNGvWO3eE9jY8aW2W55j9H1wt7Y3cYa
8l+mm1I/39hjtXcdRMnCImhPTiHacuuWoApFa48srNeufRlEF7PK24zBczPe1U5+v1RvDEjdQHdN
9+lCGd1ElqymIxUAWk7gsSzyOWxyyIbod0Wu3Ug/7qh235l7XQhw+O/RybuRmUUMZ4FqwJ3l38rh
ozROHH0iomexyd/68parO5Y/l8B6aFbFXb2tl+1g6pGNON9g/iHIE3vMY723Ie4YEKv1ydweA/rT
4Uva6YlhidSw+liffwTsxTMehXOYgcW5xUcu3SPNP6xaRrL6Lccios3LSKt92aKE088QB95nVb8t
2Q8Ky+BZEE5OGxe8IlPekhGDTlDB8Jc+5p5Maf67wlCNUAfavK6/UJjoYLNfrKomHgQUZTeGfnmY
mjwCfL/RZkoMRmOAuFsfhW6eVaTtnpvseYEuqtf0ZBpjT25ZCwLJYpe3v1u9irjGCdX2TaPivjGi
puqIwbd1cev4c0zN01jZiVdPyWiMkQ08zvDB+tZqREGm3RjvK3u+L5k6jjnYS/xjq6zdOKHTw9ET
TVOHfNxxv4o8ik3OP1jux/4QEGaUO8sDfXoHOjXXPQSVjAbATouGpp41Ly5fM8WjBVaNSIj0SwND
ulO6SZyaESjOhmK+80vcYy5NxgGGKO8lVGeHIYHGbzhAMm8cw3nAP5U9MSwZdflB8x/R+oJ2YSeh
JfBgT0VjtnGaT39ORrajOIFtO8SUW5HX5tEsl7BsqtjQW1LpqSt2i/6jHRKqQTOKb80yCHv3xhiG
SHk+UTg6rHcqUtsQn3UkKSVotoGZBUjeCptk7bLjHLIt4pZpUO/0zKM2yVRg82evjwYbrQr9rRJu
i4+kvwZtTXKLxbXN0qnmL0o82eaPpcS3kevZ/Zg0KEoFBeLoqUbBNHiaCg+FQm0HTTmSgwpK161w
tsESH8jdNMxh2/JTaXsxZpsiI78vXRGa2oK2yN8iY3e55TcEAzW3vkC5v9nTfg9SMGIab3XZ3mmW
C+2At6b9Pdd7KmQoNDg5TABwSyQ5n5OiLkKRIwbTIAnCA5Ibz5hcscy0zTaqnEGj89FPBZ6XQfyP
hUsBJUx7zGJh8sjpvFsgqNGoumipX3trT4uF2NlAnEknevZiOY8+OnqXcd4iJbldantXKZnK6dXN
nhv95OXJUkxkCt7pUN7Ui/yEnHQqtSFFW8Z2zpxUByhP9Xe7efTc9rZTIp7Ne1PqYc3ALuzCQioH
ACe6htt2r0/IFt2RiPG+LPauecybDyV1YmR3qrjJNEUaLU8diBj1PSzOugn4zmtuy/l2dvukWvwt
Knf7zv9ZzXChs51Y5XszPnHrmTv9DlS1oVh+jPNpLE6Z+cakE+Vdmyr/oxlY1Cy/Ou12xGnXQ5n3
264Dd4v7YTbZQXg5mqi2hexiqcE6243sn/0e7CDljc15irda5lNhnCi61Se4XJkfSm871s/FxFO0
xGwrLcCtYhCH1b/8XNw6oytIqbBfjmBk5uO2Y97OX3zw2C3FSXj1m6cqlKiXBc+pHypAPyQr3J+i
5Q9zab0GFHjcxIbI49pmouPJMvNNXXU6Tm35ombzkdMh5r4WFjoI140pqm37uWTVvmu7m95DMqv7
pDf6tDPaXdkvKcuH4+IG0WzSuDX9Jhxk/8ryOWZLPZJaNCe9ks9sKQ8mzWYUW4yfmCL+xewltppu
W3j5QRSBG+ZO8DgyTaSqpveeLkBRwUCsIhxxsmy3TyHIDaKvkkJ7Q7dTT3NLApueCQvax8DsS5Lp
xQ0oJ+KilFtzCd6B0qNVuRqPpd1GzWBsK1N/AutPMlBxNLlKxzFPNIUBksx+N7X+pOls45rNFmcx
aZh8Ety4dQqliG+2oHGaASFZyLNLB4O0rZeTJhCPTZsnpsEiyoFEC9MTxFq0W39wj+7ihxIsx8Qx
M/h9jfnh5ONQgkxR1NZhBgFgZAixWVxrvNe7GSROfit2vb+OvGdwVX5mx4Ln8BSYQKKWEATD5mnr
8l9NNw9JVtJbOrZRmbG9K6Coiou+ysRJa7tDHehpNUEnWq9l4g7Tra68A3Si9gZFW5rg5kErvEhI
A09nu9uhcONaOrcrtmSW9HWuC8QMbtgI/nPmgLMcSEC7tQ3OOnlsffQlBIV1ZD56PurqqZZBZOnt
D6PUH7IG7Jre2rRdNAfsXxVlTnvbgPrAgalUg7mbFxa7JsZLFDc0hHLw6jN/aHtDbKjNniuaP5ud
d5onc0+5MRPTKXeactHoASL7Bc2Iwh+jItdv9SbbUt5s8qVOckfbF8ok6Lk/TUt/hJajgW6MeSJD
4G1qH7IGCDHq0ozcWtsGqkprXX9BKzGGlDDM4/v+PXiRIihshFpl/Aw8bacME2oeXpaavafioP/s
+upEZfOr0WZ0iBvo25mMe202DlkwJ4agRuhmAg0bASVUabFweOzPeIK8sxfCHEkjw9Ye2QShp84E
IYAbdbZ6o+Or0XpbdPKHki4PtmbsdXSEqGVIhNDTpUIb0uI6UTbnaTHUAITx+9pQ/sD0X74aVAiq
hM1idz+V2abIRmPHgud10SpVVlyEMICAzBPaUopq7zfqsefZTAToB9iCAfTSCr2220EnF4JD4uSP
DQkcdQCLPLg4uJF2PcZBF+3OqkAnUeoL2jQz41C2Nua6sqNmmlAcyeqYm/5jybNERwqEeAmjUh3S
Vde+G7jzbhQ9KXvcBFlwVzDEa8v8WHX5qVGtjQY8RvBpw0wfUPgfliigVdTPrk+apvgEoewN790n
IR2N5Gp6rNCv79XLkzeUkbAnlPrMXJDezzCYkEE9vEDUxLqMdDU2NMBouHCcXTGUh8YPknkVsB6n
NLOCh77GVdLk+1kfNpqWRxhY2tWZlTC9f3Al3dRSpFqJ6Y2Cu1WqO/eLH+zmWqZVxzezcA8YQE9o
h4Ij5gg2ZoUoj4lswsxRkCxO9aK4talGWwcLnXpsA3WizXSfq3bjzPCvoz+lwEZ8Ap7GY6d7DzN0
YifPTYYWtKS1/dkE+qF3cWLGjkhvSD03r5I6qBZiUPpjNnlJ+Nge/cU7+Kq0oiFnP1GXJcLOn7hA
T0Ogz0dI0+06L/iQsqgjt7B/ZI4bGlV/W7Xmg9vIlA/6DkK/G+lXcVDIF5sOJ7Q67UyruV2WfokR
798oD3mFgwsB2Nxnhq0yvAbjwRm954Edu7392Of9p9lMDlGt2EKHx8N3ED2RnYOh0dY/2q2cb3k/
fXpjeXCWLuk19wDd6yTIwQsky5OwNPhNnp2QGoUTo+9aIw+WPxATkyCL7e5Q0d7asDNHKXiJ+Xel
Legg9/pkEOOvDqmb2U2kpd69O/EbXAib0sRWZf38yV2V4kEI95sbGnSPy0JHfFMNEBhGgBbfPmLU
M9U769EQaNnSmJaggrAr7WFnT1QjC9djY3SOnqWSRa2BrJEwG5HX6GIKy7KOdj6hcyVDttLXssEt
vAjiMkRmDryMZlKPaG2LFNmqTxj6pnGtlZHP0TaGtCVlmZbOFeI6vM/P0kL1L2APCDRfDVeeKhwa
2JP/u6lqixTeMJMxEzeBXj/LSjy3iq2DWnHbcYlJ90UnYJt4n3NqglPUSujU7nlXPpbwCWRxyo+y
ajcaLSrSaRg1de23LIDBVL5OKlRMSJflT2VTyrCYKoZ0Iohno4z1LIhl7qWBZBtnaCAGrYabuf+9
GAJXu4hMus+b5bBAKabkt7R4HDKkGcFLhYuwc07jIMlY3HS2j/zuiU4sRNRoWXdZnWP86p5NyMqN
2B7iWcWWF0vkpF27ldkUyoyF9lBuwS2eZsV8tJ1no3FDVqRdDlUqD6KNGMtFLphVeShsC0FRHhaI
CxuNHwav3uT2gec9qWzocwbIOuaXMjiU8mcTlDA1NLPoAGSke+PNt90ErdyuihYIRIEu/Ra+F2QS
ubrxRNw6e8Q8JVJiC1FVtsuszzl7dVkWZ9ldz1Kveu/MexuO0QQgWJe/OWIWXyXMeR+a+6E/DmyB
vsGTpE9IVOAwSa9VJAhe/eqZu09c24/VhFgLKTanL90yb0w3J+7yS8CvSYG0o2SRaHaip1uO6zpY
+GMJwklaQ2r3qGmf/vIw8E2Prr0WjdrSNcORBSQAItDrCZr5wkYr4nk8CDMnGXox0bEYZsNv0dzb
Btp2CwTREEpdrARzBpFePeVUxbn1mqMJq7VUbLtPMyMTun+QN6tZTw1o4+g0ZnRBtvM2sPcWJ2QG
15/hNETrOVKqX6UbK6MI+/lxhMgm3WfICmjxME6JQNLE8/2w6NC8hayGONRD8VCrbA8SAtIh+c5Y
oqGQqy9kCfzYNY5ue3LzcG55lLkM8EvS2hlB9HgKWgxfMGQlxV56+yqvyFAeJ1w0TfHbHTYrcFOY
iLxg/11LgbzjI3c/oTVEeLBxtNRTCE9LM2ESgXiT8pbuJsObiRIc4FD3kU2gtxm03+48Ynyg4U+z
ISINgzkFr8NJImKvpxvfdjf5ivFMh7b5bbXHvmqJKnxQUOw8ixFT7bzyxwB6vvwjqF8HL6TgmAm2
Gs6SGh1SWvgdcVfnb9Zy1897GbBd7UwRhZl2LRJml8zgmLBVGbmB2Mgq/zWK4thlgKukH0G5IPUx
H6fj52Ym32Sz48pCB2kzxZlh3WGYP6pypB+c/ajmgOEOV7uaB3AJPtzPcN9Co6cFUbCB/8UloI1q
J/TIK0wk0M9Tkxp0q4/+xncbMnQw1GxjNbtObuzVwRctfkaDwd2MzkIQagIDK52Hqo0AxJPFNonK
toX5OBrH1amY2Vsh7xqRx0se45o3zDhzxFYtQEnY+9p4bQo07kg9yYw+ynB5umqLxog0cCBJ13ih
n0O7ZFzwaGVYzcAhSiMp6BPFD4z9SHLM8BcT2wSogEFuJfHKl8DTE+/dH/OtgyvHmLZuhanMwQmn
IWKQKpqB4AGzOFjtacmTKU8zduOwWI0fNqzLmBzg1RqAgZPWzGkunkszD/NWRTo6NPoOB2MBFaHk
oQvONIun0i1CS9tmLN/a5b0/vGv6+FDPOzpZe0QeUYWuaLTBhoPOdWB12s6yQXBqqHieiiN6ZBGO
GEBuun1ZVInL9rXswJ3JI24tR+p+Ou24gxxwOiK7mgL4eaQZvFl+UD5H3Ff3Fq6IvO5fOTIlPk41
aYYAdxp8hZqSAUdKFjlhso+6Ac7AOzQ4SdB6i/xir9OXtbMqKJakQ2PzAj9dsTo0q5R7+UZZECML
6KEV4kkbq40HRwCiBACvIrXap5lDdrEBHmAYsWIH6r0ESG0LnT4PrncwkKMg15l4Ug2PniyB54Ju
Rn56asJGYH6vaWOum3DXkHDUVjZnwHxlJY8miI9tOu/KAWAMum8WUUfU2vsV1GoGIL9A15z2ScAJ
i2w3e7hFcaC0ToY2xonyiW01ikFwaMVZj3Wp3RfDGBr5HNnZwe/Sxhs2tcUSN28QWvgI86Np7vGD
YPmhLxBmIhUr0yCzD1KgqArYTsGh6ohafOAERUDQSRh340M/PlGEUWOvXqSldksAqKx/XaqMVB7S
z/pRD15tCygfbNanPfHw5Qd3DLMM3dyTsamRISLvVNiTRT75eD5D1XvQAZGp5UlbLxvA38Qwflvl
1jKSwRIhNyHh4CYBgKbWnkgBBaRh2FolRT4Qd5MgWpOT2j8sLAs9J7GWlwasy+KoWjRdN59Z1SF/
zTHlcOd7n1LeOXSnGa9Mu3f1nZr9vZ7da8VdMGHiAsCtK+FY68MEGsWZ33WqJQibqYbOgG7YNebd
jMbTscnDUjaxdLe9OFIve3SsTY9ok5t0nd+AwT3knUbsRhCnz0ODyrA17/RBD0u+X1AXLcAnt7jh
7NFId4KDNB3Swoczg1TZh19OW3SLEK86SkBWOn3qhh+aDrch39DXtEfmYc+KGOazbqWCHXjQEAfX
C+Zf08VP3e5UFjHNujjv0cEfpH13a7XbBThgtViAZXF39kXi4KZutO1g1Djec+QZ7whA4qDEBHeL
ln0YknJAlKMBl25+tSN7MuDobNZHKL8g078pgd8GoHir0dZZa5ucwRFSIOcQGNCDjVcDbAI59HCj
jE+WvwS5HpvDL2s2Ejn+cvCPZhRhabBV8l13XjmukJFO95n/MqOlLdPHcJphKcVdwQ89zUO7CUIv
b1OLlw9Cj8u2DX3Oibf8MMwf5gBwr6qizrd3YwdOLq1HUogB5ZZ4M+5yXAv3lZebpLPGJLf0BLIB
cKtoxscwLdHlfFLzQIFcuPd9zw0yekbK2PzkjuzD9Li5ofX6157/Qxr6QPoKXfymkS7CB6K9Wn/5
imc0IzT07qRTo2muNX8vQf8+qBGHwuxtOGHzNDkAHKagSfQxP7lOtvOtEdkX6uOF1D5LfUwyARXA
hr8pboJ5a7IVwWDFrcXMxGw9xFKG8Va57THrrK3muo9ZjaOe2RBKH+1XJxtTpsbXHMWUoFqVG6n2
YeOFoXY+p3RqjhMFxCKxDkAu80kK/jZn2a+A2g+a2/waNMa3oMQElAKjK4aBiAkkt61916Iyhpio
u/GL7A78kjUij/pG5gDzK58jq0MiaQ5eIrP+NC+QyuQoEDG+ANFfzIY0OsRAPe0HSCEPepe1BLXX
Mhon5wlOK+XCeeB2c7QW+rvP+H4qZGoVxYk63p2byXeP6aegcR+dvH5sIcQ9GX0bjuWUTk4hcDYQ
fLWtd49Bla1XjVvZo9KfjZ9UMASUEnQObER5aGD1Ta5ZYS5mXBOT+PCU+1AIpO91ZZxMpRmIgZwb
tIPfZAseEdjspi94pKHfDtCNG7lSP81rTpxBDr62QHGQGRnAfhN5s7JByzy3pPOQw7HAv/cheMEd
Z+vb2k+7AfmS0lrUOupfHi1+2l11J1lehEDzIGo/eQ+eP8JJ5mi2bKtiDDlDeqrR+8pSPx0BoN6s
/PteeI/BZM7A25Z3MWgHs1QRFfpE/oej81iOVFnC8BMRgS/Y0tBW3kubCklzROEpPDz9/fruJmJG
mm4ok/m7rCQx0BZV67Kpm1yma7T22X1f++Af6p5czI559qEV2a36DzTZuhZIsQ6L936uDmotXhaz
uDEXBwV1tvHr839148pdFg73dmbtiaPZL9aVdqvtD+1Pz1pPfwPrzPDaF345eYFG/V/oInBr0UFL
k1GWHkPOVt97YLoQzYr5rVdb79YR/QDjoOcn0Yb5IVX+XCFktdXzsLXytBm5AbNigfCseX3vaXoO
o3flhztDb4i6Wrme3XH+NZ2VcaEm7kXPhHKZTeoRlwvkyTcl05j6Mh/emrXApOS1xRb7Ysqe3NQp
jn3ZGjcmDvObivbxtEmIKcNqaZq0LhN/pTUKZ9c72yT377e2nw9OY1S37uiHIlmIT0/sZlGfqbEF
jwuB9FnkLuN0u6TrFA/CCb+z0c9fnaVrXutxruKNQKVdpiwMl2Egzz5d6btIOU/nccleDN/z96Ur
ur3JtROHTuodG9sad1rLlse4MhbRbdPE6+gmZTCpOCVEJEkLZ/hkhPc1j80vb7JS91Hjqi32hsa7
KJv6AclZ+r4EY3ZRIfpsz2+2jMXhWhd3EQxybab/qiscQSM9PXf+Un02HWiuBnRJSgnPZ5Yc/tkC
xkyGDcfd6otonp3hbIjCvXXSmseDdnehJVupGZxiPZGnG35bnE9mPAdbeARIg7dTetg1vba+hNzA
HVXojnz5/qtcKgDLiVn038KtlxCkdH2t0tB/C7lM941bVwdyS0AO2jrfW0PLIPeJ9y8zsUTGthR7
NWZXPpz9Fghr2WFU/ueV6Vdj8+ODFst3Ppjbd7PKoYvm1YUZ6Ivt4NpWematFCfL7pm0OjXNsZxB
mkU76MSkAbyTXjUnlpVmx77fjEgIVyXN2IafnVWByQXDdkJEsj55wKKfPsdJ0i7b32TYElTSm/9y
w7Gdnc5doBynt9xryty8nxlfcOpRUuu8Sg9pmbs3vZP2R6tc2PXSGO0X3/Y4ajzifCLDg68fx3FI
GjQBO0a2UmbPI1NpVZHv62mS8YQNcWd6uYiE7eHmyAC7x96h/QvaMfFDozum3EiHcJH8RNtsu3LW
1a50nGHXe0t/OzXFX1YNgiJrRjRQT/Z9Gqjg3l896wL0KDBBTyqRjYKcIX8qstxSXsxre262bZFF
qdI4y+be+SQdpjxWJUVeOyhKBHeFbexmv49h0z7z1aAAt+WSKCsfbqSNRWjS2wdiC/s/x83qn6L3
5INW5hKXE8mq/CmuiOPdkU2+XCZr/klXg6XoMl7LYawj/ZcDrpQ7+kMFzpz49RCeK53pgyrbMnHV
mO6drVJetEr5VywWOpRia85FXTV33hTcpssMId4Nbykf2VCCrV8l3jLtgFPvmz5LYNlxrWy7Hmpr
KM0T+pAj5y/1Fcd4GCzRMJifzPf46KX5aAx+JDzvCCG3XyibF2vZc7QlpIXtRUG5Ok2HtveiNAzp
mp+MajzPNkCDzvZNnofRxhjtKF+GU2j3LyuOJmdZb0pWW7IFk7Obpj525zEGWt+OEulL5Dtj7M9N
4hSf/lK/8dbPFs2Avaz3k7VVO2+QPIpWPtaZdYPI9AsotIwa2/1Ny+tlsrRRM4xPrmdOO05Zetq0
209LEAcpiIU00+OaGRnWQbDlafafZL5lx8CUB13ZH5zz6Ivy9ceaRdJKuOCxnmNI1dPsCCNmNt6H
OxDoURJGWMyXehC7pS/jeXvu2uLBFubPWuoff8ufHCsFweqYnRcOTSKNKVlb+hlzmk9O4R+8ojSj
WaMtaBRDYWTKkLGxi+zZPhD8e2D7HmboJcf6lw44CdLxaQnLxNwG5A/2ZeGbuP6897fsvmqhAU1c
GwKgKwfsQOt7znL9gpL1ZRzXuOytd9EzwUE5ULjTTk1UG553Uy1OYvX2d2d6Nw32i12e0zzXZjTM
9VPbZO9qnXYpIg8e6U3tjNiDRve5ou9d0jGxlPgRRjBEoOJJgRBgoLjPcuxXMNm0Fs2LhrwzG/7l
1O/rukgjq7SvmFn5btqkNfAyn/WVAXJCOe4KSyRZE+x7WjEjtRKd4UMKujuI6kM2etQHAHHr0BLE
ZTeXxiCZa7JJK57AEQZNM5F25mvTyoMEVJAiOJjVvFut8Lep8bWXbEzSZKNSL2dH8nOB7yWTZe1r
DyVRER7GbrsMQXrZ8Np4ln8x3fYboax7KMeG8etvJhFJLplCWwB3O5wcx5FR3VfHtnDPavWO6CSO
Rua9pab/xLl6MHXlR4XizQ3Zkyrrb9PsLgsMNfLRPbDhftSgn1XxsK3G61RtN37tvhrC+Az0ZkW+
Ie19U6RZMk6SbsGTAK4SUpVEw0/ilGiKHgtF/xNOMefmC2T8W0bwoGEInSzopHzkcbOjH7w+Txz/
XpTlnYlGqaBPIyOGaKTisy29pC5dHmEpdrafP2eLOLlV8Dr1bhLwJmAQJlJEimOdK46p9Ify+ty3
4g4C82fB4hJ1KSCB9JY6qdxtjQ3EGAFBDPSqwti1k/tfI6yzCWRGLtcVcGU3+W3xo/U/26p+A8Ww
MSK7DyxqhFq+AhRe/tophVMtzltY9WfSLO+Wrbh2ZSslw/w6U7Pue2dSuywNICjCkCZVV3jhlaKe
16ve9Qs6olWa7R3Mf/ndBwo9hcm7PtW9rA+h614IZ7xD7wN6VX6XtXHjBmXMYNmkKDG7m3KKAxRf
pVXeFnp5WK0WmLB3+4fNLn0aTW+6rWu7P9bWNsGqufnIdzS749Iw686Sxde8ND/rqh6ayviAq2CH
N/K2tUAde6Ge68F4nlVbRRuHKpgA3ZgrKWGXsL4Lq4HSXK+XzlOMwzAkffLI6dEJ76Ec8lfUFZ/L
up54ilSyNOAzzP2+7Zc6am07T2SonCeAK+be+VIdentIRm0e5QrtbIrU2S/+mEeh9nWM9vuzFeWZ
o+0jbMPuNsjNHiZnuaXsj5kL+1b1RYAZfv6vNoYHhE08GmZnex63Df8zloydxXVQ12a6CzrI6sEU
j2qpwU8Hd6SUbJ6m0DtPClzKKm4KSNjnkBCyK1szHbzc/BSuvcaFbb0uqvhaM1NAUdJTcUn+EwSF
xUJQ9nVlHQcsBeEFGfdnIJHHrWOkLUydnsPx6cxpnlg1Z6fjuXdbtrxkdsiSmxeUONX4TBwoX2V7
FFtTHlWFWG8OQT6DVf61vqKooduXafBQ2asBsG4VkT/TnbvCwF2VVV/azrl8fP05+GOcgVdVWDSi
uhrerxL7yNq8P+lu59UPP8OZYmd0+6t6cX6uzDKLB5D7eYJx9tzuRtbbJcz7Ya8W+bhodV+F/l8v
wh8zJFHEHlEcDWlgJM06Qss15ne5inepsLGOg9z1JT19rZ3+tl4s4r8WBevu5b2Gn5g97qgCdjNr
H8YRvYWzpVxj191vBvVB1giBG8+s79ytNW5bo3NOwTK1ADROjnx1HWvjoOoaHWTP2Mapn5r95JYM
LFrxlwUEP+8nQz/ZWQFBnCJpavPsQa/5sNN18FwrmBxCgG+6KlDwEyS+bvpGhOrdT+XdmhfvY9h+
DP3sRJXL/WTpbQLB0ASKo3OFrBjz2ArrjiEwxhoH3fjDnR8knizdew7ac5OrLJraOk2EgBepzABA
hxZJC3TwuCW0oAF2xuKGv/3PrXgn3viT+ei6MpdyMFgHb5fZ/m/tpz69rkI1UYLIB9wHwbSs8aRh
0cTs32shb3WucDiWM5CyZzzn0HxjWN0Qb5SfN8SfySYoTVxXq4vm8LxsZY/Ez1ytp6C4sunr9J9j
afUKsBzEqhFnPwfFMaGCy7QEcJLHMkPBJ1QI8Mr5vswGvJepDmYZ7Cc7O1iufpJjS2zTtn7UIwoK
V1wslEoiHZ6dfL2zRHfOSALZ7BaYfDLfyEwDY/TeMo8639f5IWvZPEtVfYvR/wgc2Mq59e4mN3y2
V+ntvKLyKECFep/LBp4bVCNEypU7f0TjfjZ+0z2uC+cT4xruGmPae62zD/VyFzRVzK6Oxya9UiU/
QZojqBBerDuH4mNtn2c7PJKP85IJeTMb3omlcme3EzP9mrWJ1609eCRX7Nucu8Jc95vvHs1mCB4m
D8WgdGaDAYAQNykjmMRAE2CO1NK4v+7qzP7PUEt5sOr6S7K02zobd46czu2CU7TNxjgQa7ZTgbs3
c//GgCMy+vRplH5SEFGAwqKKRZOdTX+4jB12BVEkxYCgx1FgwMZfm4tdntZ7h3ZwW3v6CP+YuQYo
98LGzLf7gFKkQ14cmOpxcsYnnfrveOCIWa3WuF79g2/P96qH+Xem3ZwL/zL4rbgpaBbjmiNklweG
kUi3uc2DctkHxnSkI9a7wsD+ZQ5JH9RxHTRkx2TWP0C4RyIHfldvAg+Etk17a487yDmtLrIjw/Lx
KwRXFL0fEZ8xQhEqZcsfpaQ8sgNmnqIFMdMxntwuxs4CCDPFkzkchrwCj5wTA6J1BXTsXLqNdEqM
6d9K1nUU9Ejn6vmlogm4ZALuepPOAxhid2gV95PpDL9mmgV3JlKDnSes42qChWMvRiOAmntW489i
TDTinZkfprG0wMhDEWfhem8MuInBRc9N4D0ACB16i1HWHUdXkpblWw/RjphRP9ilexMG5q3MmWrU
s887X8ZFAxNR/HWDtVuG3NgjWrpvrRKcjJlAs7lvHGcvZf/CGdjyOtbnNax+/YbTuOzudRvskKTt
xebt/WG6YxHEG40Iooyk84p7NFRfZUc7OyJrVlC5i/p1qhxnoQv4sDk9SL+YP6Guv6fGPVh5vmCb
GoYrTD/yLNtnw1xukYXB52en1R4os70liNQY/FrhdJyM9cZL03O5TqhlpHGbBjXa3nn+r1g1CjLu
la5QRwudjWms073fl06iF3raeRU/JbaeI+KN7FeFno8I0rg2VbXyT4NOq5t29qzboF7VwZ229N82
ueIjNfJpXxiOwzrvqkPmWd0xzISCbvVsg9+6vUOcyMiwu5+Z42PfdCb8lZyHR9frcTRhjsXh3pvT
pbQ6/7DgYIlGZwUlsth3IyFBJyNts9NyFWaXQ6v3k7UE/4qi5JgAdNiVjaVvA2dxTrWXOg8evNm8
y8tFJXlfe3EvBdqqiuXJCypIyGb+W+y5cnwY/LJRsJoqvV+mmatOOTEB/c8UV+V5EG16CpgOIaPJ
68fTsJnFoSUi8Fx0i3uSRtG8hH2PYn+dtaZGHJTaW5PhnmzTr4i/FeJ7vhYOVOjToQeG+Z7zsD73
fQZq5TlueRt4668bztNH2s6/teq7Dz9n2BZU9lqLaC2QfaHibmruqrS7D1vRAwWI0laRU7XGEUAr
OG+iNFCI5Mh2rLbxfhh5ZuPer81t2wlphrHeGvNce+GMNtvtz6PIaj7hkj1Qi2yIzQk3ubQ+ftPR
6PybkSDfH2UxI70q+JWOg4a1bBaUaEsPZGehGE8XPb+nafHEYOLhwbfM6qu00uGbAQGcc3z0aGlC
EdVC/IUNBgvVmWvspEoZvIqui2k8mAXppiwsJqZTWbp48LcNeTYYItybDrbdKlZr13O3XcLZ6i5y
duCIEfTQq6rRTvKh+MtHv6DV34YPs4Lp7DItoxz276UfqF8sNVKIyE8EdN1PWpLY4GR2ejDn1DoM
do5SubHJUhVheshzOSbtmr0UXWXGGjgqTzdrjzwVCLULAz5RZaJJz0fa+Mkmo799bS0xwfm5jXir
KmuFxemYk55TFTuGs6KMqL4JiU9jn7lUcRUEU+wWk7OvNhu2x4J9GSZ2c+st9qmeSkItmUmyN43p
rR6kOKk8zz+1N0ETM7IHceqWD5+mDsZDWala7iRV6Y9f+y4XUWpfRNfaR8ut/FsjTxUndgY8WAl0
9SKVLkBOL3/aJjcf8jBd96senaTIMvk6gnfeVGUHOG8wO85bhYhZu8ZxEe6zZ6O7EFljkQKWZpFt
6OmmUBaFr00N4qLovp3CrmAHlggMNxs5XVYDGHh1Cb9Mb5BgdleHbNaITdb+3nUD48QGZxr4UtNl
63pKSmeFvXUkc1fNynu2SNU/KJPm2O486qKM1Lt17shn1dqLlafHS8iRcDTNoNkXg6V2XuV8yW52
bnki5n9dB/gTSpG99psm/T91qoOrXAhyK3fPQ0UBndpSv6hUzh+OYVr/ZaML5uJWGXrUscL+VJpX
05dRwI2uIHAzTKe9zQWrUKDt0viH3LF2/nUULzfaM7rDGuQpsGGDxtifxvyRsTJhJLagIHJTrHFl
qf52TGV61rbjJq3pBFsk3VziScJEj14tYFoQAZQT4vVminPTrW/zflWnLvCDhO4yjPH0FUnvu4xK
bofisZKI9UudFmFUtqZIqIzyuK0cOwICKR7E7A4fdju35q6WveqOqtfy3jGH5k2NqIhWx/zgxEUr
t3p6Iql7Ls7BqtsknJzuYm0ipJKbrBvHUSmrHoj10BqO3Adzmt7WTle/w1/5OqpDkjGjFV011UHg
/YSWa+7tdZTsfKDJqJ4z5z94cgRNfqaP07j8k0C1XCkpailaR+Y/Exq6H3LSzyJyXpmvMbPZJrnW
B0xP4lxtgXf2cqs4hCLv7+ymNG/LVLY3a16mf20lcOT5RYYkqKhvQZ9fp6J1OQS1ffTczYMoF91v
y46f40JuxmmuZffQ0cNAalvrsdBZ9Y4BbX7wGaf6onp73JcNySXckULdlx1Znz4HNkobaEe7ACxP
Ac0uTbX4MSKK/hR0GTL9fjAegqop43oLm6NhqdCPi6nevmW3vk3e/L6Vw6kxb30o2vwa7Ob/K9z+
OEz2CY0gF7eG5nZXfZSt9wAecxmm9JgXwS73rP08Qj5jCvnoC4NZzguIghaxm3E4jiPofZg9+TVt
LLr6W7JRj5Ux4txqe8wwcMOFHs4MeoLihtKbxb5tUaKP8ql1W70bER04k0GXJ2Qy1/ftVUBEdSOD
ysbCVe4qtDrW+Af6vUGledFVtVX4y47WKsksMxHDB3oynu9BA7MXacUHfYPBjIeM+cVFcaq7JIBH
7lFeIYKPUuBLEqVxo3xpHEtGKJ+pKb78cY2qtmCeRHaTp+WDLGDfRk8d+y0Hwi/9XVttp2lrk2Cc
76rejgU7Cf3geZ6Ht3kzd6wWa4cMXe3KgrTx1Bw4+Di8rWnFtFWkSa6aNHYWWaGsy47Thn/OqRD6
2fokafIP3RQ8Gds0ouqx7bgRC3Bb1d4Hg3zSM8mO5Jbfez5wVqPpwrTH5+Ikh+tWxdn3csqCMeVO
bpuvPEUHYKYOzGVm18+lry/wJ95t7jUtJvshPxTMYnls/b69UVOlv3SJGHywxy9noRGp0vTST698
CvTIrnsgBxdZMO679yIc1B9lFaF3WJ029JMpXqp1GzDbUE/thqxMb13L+9uq4VJnxSH36pNaxQ0G
7juNMQLK9VgtuAHzFrVWI64YFxhTZOdkxozbhrahW2IiiBD9iXnnLJr+eTt4qdpXnkI+3D9TdKDJ
6dDVyYc1ZKKVIzU+HVSOswyfnXaIUSTBYqOjjZgHWSaV9r5kf3Ue1eFxSs3d0qk7L2+TagriNp3u
udX/C0P3bNCpR64ZnlM40qz07xhgAXEm0ET0Uxkb6KJHVX+W0ubqqeWrk7l7+MdjWGY41pV+9NGF
R0zShGqYB/Falt3RZ0iQC4uL7AEBn62KEXarfzHxB2V6O6VOhwvKBDAfuwPuBgiSUSAfAYR26sP1
rh1BoGRpf4ebxnigcRY15wV7YTDfYU54pd9FAlbGbk7qWDdR+oA++67LqMEphks6FGX1RZAbJLsE
RrS3ALESQ1RWTj93SBjhdusjAkMOkEcBF2nqVTvpiofUB+AISyuBO7vTHFGut9cthHQl7urBSXr0
OCie9E5Sqre9ca7WDR1EB82p1zsnrFkw6xY3mXpWIltRiVdPrWm9LSABDOHrd9NQ/ub/32QuFPK2
omXJvTjszK9Wt69jld6nxnLXes1TkZfnih60k8anaw6o53Xx0jQM9AlW83dOIb789LnLy+0nu96c
fl10sSo4O8xxurgCVaXpcIWqEo2HzMbbqslvzTJMUk38EkN7Hlq782NgPg8jFdhEZqOXyJ0XtTqv
nRe0+21u0fAH57IDaeGpnzHF3M4ebTCuI8g3uFhrQB60jXTxbXe09HIzmmhNKMMixU1ibuttuZru
nvxMsQfWbglyDh6WzLCj0JYw3IG9Nytni9qcK+ka0nyWqTGjXDKjzl5ex55n71U+/SzsRs3C7aR3
mjnmKMIuyuudA+PrftahCqPRYqX12XoX2hbngRMiKwrXt7HgaIFZjdLZT4ZB/5m0vBFMkIkIJ7hD
hEN8u5vzE7PoOMia2/UKlZvtNXk6TSUJNHNSLEh7V+X+LS3Jomk9nCA4UBM52cEe3Es6/lpVPUaD
USHJD2kJJI9pF/R9k4ig+vDarGPLcXK7ztkLh3+zS8iX2xpwH+tNNWLJ6vXZN6ybvrCZJmAwYgDq
eY1EUM6RZgZwtFX2H66nxEyB1rsNgU7Bym3CvWR6VRSM3hECcc9CfA8QODYzZDamkyis27howWvm
YjeU0z1C0r1LKWbi5M0d5+QL74cc2ASw8QhUeAEyLJ39bEOC3lgrevHY0dU+R2iMiNrqhih379bi
SwCcBJOLN7OLi+xUcWnYwLKNSQ55C0KN7dEIjLglszE3Qq69DznMx8k8BqMd1ekAh1eggP2TDaTq
xzgc5NBi4L7NZxaaBdFETKuNGa6pW3zVZwEO6YIFdWJ+lW518dRywhe479v7bP7nhUkP/NBS9xT+
v3ztko2xtBw1CCV5kFrl+MqLnWIfjbShPiIlxVIvFVO3Yd1Nrq62G096s++pu6ECQa9hX3X50S/m
a597Rxos1OYqlqqm6tlrESR0ZLFRgSwoFQfbdtna/HlajC/Tfx3QcuD6KZPxakAPqKUQlKXEC8il
PxhB8djI8E2UqCqKhx7fjDOM8WjEWlN6bW/aAKzhNh5aZ+d2I4Wi4KlnfmzxpS2GpDspUjzddlj9
SFCzXNyRa9LMwU5M8g4p+B69QJw69AscumCkbRRY+DHK7dlFjeEwq9rbul2H9lT6MbN12CYpzlXs
vhZWjLn4XaoN//HwaDnVxdHPrs0ozcmK/x/6pLZbb+oOgDsosLftzsfTZI+YFe/G0U3MyoKdMC69
UUYj86rQFWSr+WZCM3E7Xjt5BE6QZQbi8RmDgeN3t3xfOEUdT910ZxPlPZX1Ydbj3hBqb5jlOYRq
ap38Ly3p7NLHYqhe2oqQGanjoTQepWGCoNiMwNM+fjRxxA0WcTAw412ARubdMWipjxgNspl+XMHE
Yh95TGcnNjrBZF9g/LzP+KRz7BXoMLW/PlIJJyMBLJHEfWthD+vXCvFDiraR0Q71dNUtxEb60y+P
2+reuWF1zBtsg/145yNtM0ey6mtk3xkqpjJcf6lrcZBkh1Li+4JnsLZsT+DJEYP3a2qsf7k7/JhL
y+awoqAAIQdHHmGHZX8VyAoG0lQnqpfPwDTfeqkvuV2+4HS6sdItUfPN1F71z0RlaUvtvaWIO1Wd
Ao/+Rm17Vf+nEMiCjl9yTUeYt4fFQGMp/yn3whTnXQfn1CB1udJr4ovzcRHVrpLDrVz/8XqCJceg
TWtyp60s9n1UW8CALmaATq2JiZS7slFnjdScTrz5J03b2JD8XnUx7cq5UNuBRo5WywXrNtV1vzwI
HMM0M4dlfU7X7OQ2fSIzpvpYLx2YyGrckY26E1R8FdN9m6uJy+q/Q4iQqvwqV00J5B1C5SPxT8OD
47YHY0UNbVRx1hIFjxCd/3lncElrDAbm7CJpGnZde66zNQm0QzthfbWIMQLsZim3H9xLnHs3vdu8
kJ8YzX2a9KTgEZ0fuRbRiBjijbl+CX16riJMUSM4ZEdoO4zIV9qrYNln1qfonJ2iw+jHH5XV2FmD
C9NVfuEPkyDzo97EyaiBHgr09Rb3oxkIpEisAvx5+NqgxOnEAzM9y/K9KCSFGMyU4ju09rl1EaFZ
4oysMYvKxri9+mMGke2FPT6xkg5X0F017EtothYClh73MrDB+npk54Gqj8FzW8974ZVfA5+muzre
qfL69DdHXRLQbmeBiCfRPlrW8NN3a+zBMaDlwK0d7mYWojt0N2b4WqMzBGHb8Vb8joYRdM11zHPW
9LFYGW54dvTBa7K4u3Z2ChlpD3gfAjYsr9l87H0IfaCsqbRuhbcc2IPIEOilN3wp5XT02HR5F8Ze
tRwtlgRfjbkc+2Xs/gmL6zDsnlxrOvaZoh3sILhxEHYftXoPh+KeBIzIyP27JZy5XBRSBYajblV9
UGJIVDafUNjWuJtkPhw6ShHQlngl033GDAHeelXa0kgVp7kl96LdMIUaB3SK3wEts9NkdOLGT90Y
xyvGik5iihYrjyE+3x0s5WHw05okgSNPQ918Lc/DJSnWV9Ua99VkHJzNP88owIPpzSBH2zPHx8X7
RfDzEJD7iyjQICxiZpVuMQPXql3regg1y3hd8WZidR8YhDbhtlwkN1rVHajJjtay4H/jiKEBW4b9
unw7PnJnQGnb/ifLO8v956uvpa52FvBKu75X7q/CO2GaMr7ebNVdZTS3XR+cQTqA13aVOtnOv7Cs
I3ugoudMnNuna7DFPL9bVA2Z/wy1GJFsjm60PErBjDubRjh7rESx79V57dW+DR8GdMtbKbDdXLor
FiDfSvHauoA2P0NdJxJnszNh8vB2Gx2mLZAUSSdeoYWtnnArdOrXdy/+wGQNHz5iOw4ahVr1bNMg
pViLGwxTjKdJ8uKJqLakHI6j90tDSBt4XKSM0Wov/YML6zD07sHlrrZRwY0n6K+Gp21NB798cu1D
VeqkzJq45uLSYXnRuHAyzr9mO1vNo+X6+xZoxKLCBiYIaBjQB/NKXp35psdn66Yf4wTtfJePbxii
1uaqp+XY32J0E7XzM+BbUPr5GnK7ILxlGgwypF/l/MntMCuqv+B90T+FvgTZG03Ork51bNtBoh3z
c/NIg81Qa5kPrEOOSxxP6BBxDwjsWip8TZ1LH57b8WczYUx0UqcqJn7qMbWyk+JsFunrNCxtnPV5
T8GjT6CZDIij7si66TLMHFeZ/W+k8G8H9+DPS3Ycq+lsDOoO6eVxdp17mKa/Ide36bx+rlyZ+TQj
YWhs1lc+ReYy7ecedqvLyO2g/2ynHXUD2U3/o+g8lhxVgij6RURgCreVkHcttdpuiDbTUPjCw9fP
0fbFvOlpCaoy8957cqYadfQV9kZIDSi6BYp4qc3PI0bfopUbvc8unWOcExnvsL9vqrlYt3m/63wf
z1f2amfiNndi1+lixQx4jQt6xExQvFZ1dgB/cQw9IxhScolxTQNTrWNfLfrZImqA5zNj8eQyrEgL
F+WTG8qj7uW3ngURKAurdn7JZvEczb65LKdpXguFuJmxn2oxP3LMols6Xbt2em2V1dNL1R8aWe+M
aiRVMe99GRPQGjkCwm1q0gU4uEvLArsU33TBLmtH91/1aaZoZUIokMGwpy9N2zp1ec1WLWszaNbJ
z+0DhoiFF3knouI4HdMvjaxQIZ2vrtDfSr4++LjsGhPqjylGFMRaezPacTUMSCpG7TsL7EFN0BMP
XrpteZF5Rmy0LfZgVf+5k3N4ELmxm80fRMG3GoVe5FlLs+6JybS2XNklMr/ek1AeYVo4oiaeOBjO
islavFc1sjsev1VbmJuk6b+7XJuDtjWxnFPF5cK4J3F10jItMLV820/uxs5TYH9pdSfCv6riaVNE
PIAa9shOpYwjrFthNechsbGPNijzdfxi+/NFgm/JBasgxLRM0lwshDM+YTjdRZiZF7Hn4+4Bxqwk
hfv0hmK8rqd6bbjNecbCP2f8tZFxUXrP5zGMG0bLUBEs8xUf7MbzMRhY73NS3eo0ZdLgzIFlGuuu
Nd9SJz8jagSV538Lg/CGJT4wTdfL1BpvpsaMjk69TvkUJlKwzDFtsW+Gw8MOYU07z58pFwBTeDv+
n0WHGa5JPnX9nDC/ELzrhfWs5mTjyGtCH1M2HwWB4jhusdgnQTPt+hbTJ6P0glFPEosFMdyGb4ZN
BwEyG/cls6XoPWIXJjIGaX8034ZglyUo20ryQ+92eIjVceQ3HEP3iXH/clT6E769RTHJNWs6VzC2
n3B9LBkQHt1SXI1sXiS99tFq8WqO230OBCo2LFyFuDQ7+l6TVrgiNJj/K7pk5+O7NN1ir9CgMaFv
LUmtPOnVwRfaypSXejikuJ6zvdX8s8kVMSYh+NHtNcSzFWoe32iNI/Ofn9pXnx5Mcu0yPyw9dXea
59Bi5owMKD3IPZBGcL1ehxSoDKos5K2VwVYQDT8Ykv05t/SNpOHpO3Ix3GQYdlZasUcVJXh1KZL3
CGUoaYmshusUt5BhPk3En6pJLGvYF+H0VprfXftehAeXiUfPBJJ/f/vQf7E1d+7PozmphqfI243G
U1QO55AWKudfp4rwaDj1dzIep+FWj5+xucI3yg9iQGm/Nf6PP2w0v80XLKwuul+9J8bGUrtCy9bw
mOwpeaqMcdXnkhE6Ey5wg53v7Ho3XpYcdWx+sj+tRN9UHlbyEhUsj6MVas/e1p6LYcZuj1nPUivS
QAujddHe5lXvMR1u0lvk8cwhTca4iRuTSkeqZ/yhsP+mttgOCX5iKzr2XbiKXG2rumnVyfIcymRf
GQ9oC+o47aXnt9u6tFcdw6V8QBsjLzY/Qli1WJj+sCpyFzgNTWzTa0vTfJ2Ai9SOsZkq52WqB4jh
4xrvmQYLyuYZbMebI6ylMYld6mcXVVfAVUjklfljWCpJYEF44odXVzRc3qvKOTVFGGCges1E9+W6
xokVxNSkBOq0eb5bWc1IQblXP5/2ovMhsdUJZh7/XcN2V7l1YEzVd9KZ9HdGtFZzt2zS6J3/q1v6
hvbLHGunhmo9ZdVTghSX5BM3G2ATrEDLxKGr9a1zEVMImlx5bo9FFF1tKLxrY9SnVnkQs8SumfCR
keCJUb8LOg3aoWm+eg3zx97etLY65153kLG+VL23cTVtCR7lEzvxPiYV6XT6C7vnA/thOo7xP4ym
tRjmbFPHZEP19DwXvFlVQeedmNaJEdam6HOQWd7aewCQkmprJYzxbWfa41AKHv8i0Vk4QdhJ1ZIa
6quyI6jfffT4OBNr2qcZq4AjO6JmI9s8ZZQeXGJDhoCCebXxu7NB7k7TkmNaAvY07Y/Y0RZZNK5N
N1lNerGsYu1bphBsmuJtnMpd6oXPUcXh8liCmTP9I3V/NirzQ88zkD/Vw/hz4deAkMaIq9PGwBMk
iyjOVz5TWcxsL3YZfZp2QW02Htqs3MPr2cjMjejoFcBD68Aqxdd8jAJ6rWCMvZ3ODDkVuRm0mJQw
59G3xy0RK6pQsiohgEisxP4FmMjR7kMixeUxVv2mm2lSNLktYdWQ5cZyVqcdAkrByK90spEEiXNs
OSyX6Vzf8qi9dBKRDGfot/CLcDHKdtd26tLZ4mjE1aYuaXjTVDKUJc8Pw2JpNnDaDDMwi4ahSocY
0aW8acL4buYK0671kZOQL02/2diTeUYtPbqF+ZX32R2Vk+S3wAMp1tyRzw+pyXCw+ItOUQhrVBPR
2hUaRkvnpjc1lbl7bcsMhC5j0tRM1locrfGB7pEAPwge/QwOysfoz28ZSu8K4NF6zgEFMAc4zI65
FXNcrJWhhUFpVNwRjSRckN0TtyWWjjtj2foY43ymBY0ksDHU1S4uiCb0dgKngQClSI8qTDg7aPld
jxSWq9Yl4lAkxhN+9ncF/w7VjmGpiyjqnMqWssKxdi0qi8ii31xX66JF5Bf4XFP7nVtmKbWWWKeP
DDYc4zonXDBkJGQwBg6O/DKNcVHr5gX3yXOdaUdMmv1qJF5K7nRbxcVba1hPLkmyAPFhIvzJEvSa
gqY1ir+oRgIYsqd5GLpFxNNnWc0+NIsXv2fXgY2dWVcxM43yCcbkXsp2m3rWV9ONVxHrr35HoePS
S2j5xUof4Bs3vPG60hepIx/v2dFSyAZZwtdln+mOv1vfPxUptE5NMHgkKmkN8TZ2TfKAPqCocIlI
BMkm3fb8t6HkgiMsdR4BPiHk8dJyB3mAUFwrumsVMQo9WtslbL8EHJI+yf1sYigmwQVvEIfy0tWr
D82gTjAc7X3sfPquFpJa2eSvqZGctTnsAgYFm7oT5zJR6a1LjbfZ6fclEXS94Lpm6m7AAzRSc02j
+OUnMrA1Zzt4ICBheqVDxxlDATKpu8uz1NXJa2hgmY3xfXFcRS4TuJyxtsfxJTFxjDPBP7WyiPsy
oSEVEK1qM1xWcn62FO7j1rEv+SDvJkqG6CBBGONWH3fOSP+X5TfnMXPTSJITae+nInBS/2S5GUuL
CRN45Ts2CdKj1Hu5s3dj7bPToP9h4jLwOvv9L1LIhxWG4Eu8gba62XVAgkTEsAtb1sXkVJAlTDeV
YhnKVwLgi8mGW4dFG7y7mAZoAATJbgYzN8/lZO/MdYIrzxk/OMJIeDFAQ0haVuWwhpV1dpLwK/a0
N2uO9x3ou1lcwHXsK4ghUetd9BFabZcBFBrZ62Fp2oE3+Ls0dbEgmzRC9bHxuiqxakqHN7DYdlgB
i7hY9YphaetN6wpMKdSkv4JgW+pr2wZFM4z6oyX0q+lxOM2e+/JQVLS2x28Z/k11ecfp7Swyt3ly
NLDDPt0yieel3xmr6BGo7N1rqHh5uYG50MKXAiznVFOSG9a4s+v0tWFS5nv2kf2A+zGKdmE2X53a
3bTDyyioJhjip/O49R6GstqBnMLDSLCvIAC11Bvjbhv5foj5JEtGepl+rVq5igpy11W2Bg20y0Sy
jIuBOTeApRo+vO9w8/tyg9uSqjDEQFm8O2l/c/A96qpfGlQ+boFKxyiYvnnZoajQWDGxetaN6tRj
4SG6h1sHhl5UblKtPM5cdoJ8fpzbS39M1nnxOncwu9X4p/TpCQF/T3Bm69PptrxMskFl1NQCK/qq
rv40aH6+Pb7N3Ebcn0vypR+WHJ7jZvoeEXSWoVesRMiv+liMkY5bB8ACmkEw9RkR8w9SwosaOEj0
IDGiewinZFgjoLD1BEabXWvpZyvHbdxbLzp7zPQGOlszbHVEV+KRgctQeMbXO3UzTl6KKwCZM2J/
DUayHnDzcBAbfBBD0Y8B7WWQJ5+zMgKryJFeNliTSWpES0uZ0AvkUo520KXucgYk4Mfxqu3I7jOX
8CuKBq1dR3yAUWctpwQ4Hn6CkUGtFOZ2IgFNzn6rICVRWYK4yHnEvWdRDDvSRb+Fmx/cB6NkMq8x
RBDNcm8t4rvOr607X01JkeS8d3kGVtJHc/QheVt3krMbGctdlqWLkcm0Xd0GivmYrSIY4YrZXIsG
EQMkSsT5EGvzzoqYq/k3drLtWd380qEslS0cUGEsWpaMkfdbWsSSqD6p5/8muArtaF4UOcgxwR/c
ElONPueEbrSJLrqNGjJF55JuRxu9a+Sn36M5IceHr54g+Uck4lnG0fsQESZt8n9V7lwLW+C4oNuD
oGEb/k2lxilJuJlDtaX6WZOrWM7gbsrmcVMDEoFmh86AJFMgSZTcqIatWUdfxzPCh534/dI1iDqN
g3ADbExqbUURjZqzn2W35qBUyBPPvTRxpCabJoMxglfDNoprV9U4SbuAKOpi0DPARy6+Goap9evU
gG6o4T+0AV7Dj7Hs6FcgWyArdgY5dXTuSsG/6pytYdi7ksEKk/9+4GsKTSzofg/1ympugqNxmi2g
ffXaYzxlyH/EcYBdlksrd86pl37j/9lpOEj8cHwxq/qpjPQ/keXANEKcdxmyqEsx1i9cYGYmM+y4
5niuesod3hfPuohkglnT8cKWlX02iTjXTL5nlD4j7L90q1/lxPf01NzZhAVmjwkiP40F1ys2JBzw
i6xdphzjpG46U63ESyhSilVefhS1YoXuECPRzpeUiZy7Fg9K6PQgsgo/4zi3PUYasgnaoRx3dZxo
28TV2G7DNqBzOxfXOoYBEc4QzXdJ5XGredumIGKjdyFoNbJ1D1UaEA2S8TobHXr05sqjHnQVf6ib
mTuElbMny3osS2/Vk5JdVBRgWVRtY61ZZ0TKyVddQ+nDCirnA2LeCiXuCDAOL3iy9jOuZ7g+sGxH
1Mo8yFT5lNaYN0g0897+RuW8oNwJ4gfdbHJ+zMS+zjljiEh7IhvCRZEcFa9OpcUXx08+jXD8AQ+x
HSA/C3xPdv2eivR7GLKrYAWXBI1TMV0mUhqQImkho2Ag8t6E/4hDSc4zLAujddIKGXhESt1IQJGG
RAMq9CBBVDGApBQMwTI4z4KHOpXuqZmM42PnaoJSoMmQzvcz1cWyd7AZlfl95NvWpYtfWd+XhdiX
xIlkAcy3ezMF3hYKp45wTzyuAYIjqlogR7sZRx5OC4exAmJ0SaOTu/PGjcVxiHR4upyLU74hZ3wL
ve46PBrXx6AJlBrq8l0yjdIN659VVUD5BkmH1cdbt/bPVuM8+1E+oGaSLLNEvs4eS5J9hUL1pcqR
QKwzXGbl3OtQ2CuqKa4gRMCO0GXc2R+TX57xtgTJzBi7rN50ZwYs7f34OP4yZfRn1bh/8QSKqnS6
vYuAyW5ixSUapmtWy2zm2N41DruRS3I3Wag6cjzs0VZQOkkOjCVwZflhuOiFLv05Glmctx99WHNz
DTzP7sKf/e0g+yezKwEt2NySmcFRP1Fp41ADtCKtk9dB1H0s/aVFbNFE6oqMBCATYbAtwKUDiiTC
kscHXDNrt+MYVoY6ydYTzKDeda4E3BsEbXjAunOT5C+FdNvLYDTPegijuVL9LoQuVrOQYqEXerFT
1BXLut01xmMyhhjYGOawTUcfj/AsGDDnPqZ1PvKtlmZu4HsZXq26WVGmjgjdAiKtIw8zmaD1GCFC
6nG4wHZRreCcRngyMv9N9VH+0velw+o4r9yR5DBWzVCGK3iX9X6qCLyGGYvkBp3eMYP6Q9dT+PgA
IqW0jZfr99Ll0k99FfE5wh6D0ZhSSlA3FO8k0PuzY0Y9s4LiIUvH5E8cmDM0RXxkcWc1h5Is+Pdc
4jXGkNFbuxBuwsFVxfDlpya/Y99Z3q6aJeAjGi084I2x6wRQHJ/CYujT4XUaTfcVG027Rb7TYZrU
2ZLlHhpAcFw5ObqHvfRExRSQmYNcuaNlb5Nk+plnkexzWujFVGQ2u8l1c2R23xhUwT5I55zpaTo7
3NsDnt+BpdKbznaHIEui4dkOhbUdajz5wsbvKHHuBrhekd2wjZG4qX71hnUD02B4eL6ooHELjUu3
pAh1rFkykNQiWLuIwnu45JzJKZAvJQco295D/Ivacjqw/LE46aBc4Ou0HyVZyhUGbnfnN1a9wyjo
A0tV47oZaua9HRGzoTSIPMyRsfNK0QQNPN4cozDToyR5+H87nM8G9MUVlASAjb0juSjTDD6S4H/k
j6BJamTlO5R5Qt8gzuIQKW9h6eMNLtq62xdOqqM+5tDIOGxOItPJgVV2vGBTpknKlP2Cmd7kqK6S
XQP0o1TTGRTLWs2Lnnj7+FpNu2piD1rp4BCKR2d4EUMqr2oWwXgBMqN1eLxw205ourpL8a/gImmt
h2aKbSffM5CRF9+AvSOTtL4WkU5s3ggfoCs1Nc9aOLmXPhnsbTuSd2TrvHuC0JKu66GTZ1s0GPZI
Ny69ijtWK9P8I0qslPGX913YdXxJ/Eydq1ngeepzMKKQhXmdm+ZGJnR+K0bnFTvwuMrHTFtp3GNL
xw2/WQdkLGee/0Vv+u7O7PJ4QUWHx4qHcwXeAp4jDuylTZx35SqTUxxYwSKT/t1Rg0FdpxC8eyM5
KQGrfDkO0iWUZfdvmtZzp/Sqcr5oZltOe0oChfKwTEWMIdvuTWagg5lsWo8BP70+CwfszrilAE3u
JCJi6sFasmwdrBMOWml/591LD0qRj2RUNdOXIwGSe9TUh4jCFlvPjEWclERBVzAkwSxe9AShLGe0
ZvNxulhcIiwCz2UJfC9nUNLVBSACfWlZnzWNnmbrQcIfi9VnQzyS/C8FhGFc85RQ3FNjXnoikM6U
0JTvUWoIlD98VVkgi4+62OlpF0Rywl/9Mk0Hne6U/WiRCznuw0WMs0JmTf1fzqyTybv76OFdP+Cw
3Fuy+Yyzy4g1EWJKSPlkBJwl6w5pf2AWVWWQZv13B6yVgrBVenh1vOYYKRZDEImARGgL8Sv7+Nj5
OO71VvoBfIylW3Vbmb4PbBQYsD4k2B4pGE6tW76kvTo0zi1nCD9XX0ZzGGllgHQsFAo+kQbu1v5H
+ep3GuwP2TEpql/d3L9GRbOxIKBLiIYSGwuJTG18KRQmYwNVmkp29odrweUlvfQ4JIi2LeDayCae
V5Bt4PD5GxruABTxzETQ+NeBUh3PzkPswGSUiPGpjCmAEH7aW8m2JQsi2ai9zfFFJwBhN+lHPP6a
1I/UO4xtxTMwqpwPadYg6BTk9Bn1j66/bumhfaNdaWSsW2RgV//L3BvJNBwSHpZaFoliKRlGrOT9
tNC68SvUDApFkkKVRswRIF/yBu96kSJmiP6k2TeN39Z0KvDgVyPSME3Op0dyq58OkIwZDnGSkH3u
ba4zlTzpYDTT8K1KvnEXQB1kSZmO3RAskVfccjnc4vhhkRWLxNg/RqkiASCJU1cZRjAJ7K4dLxPT
U4FSIIStmI6Hx8xjrcBUIfnZbb73Q4eZKd8GRdUiLknZZFcY0biU/H5lRfjI0F0shAG/ODy8TlN1
t1goA7Y5jso9+uOqro9WdI1qIKlgscrR2KFlMmHH4C3znT+0QU3jOFdXwuJxexEDqtbQ7uLevbNZ
BfQHBrkSvEBVHISFB6QrxU0qtcjwZVVddZ6amUkiSI8ef2zR/BQjfE7pUGHMWJivXf7VhvexfaK3
2fIvPKbM9LEixOI0aD49lbVu5ZaUSsBYd+dyueSyB+agr1pguRKulRFx2NbGsi3UpWqZ/5c3YsZ0
5cNCyyauW/Dm2juX+kNSAowzgeDaaqTrdBZXuNNTIpIghLI3ER+qsRF4fnXOyUxEVMu+PVynObrE
2d8AxFbWoHP+dLyIef81p//yHOl6WtPxTqZ+DQfBzmsjQBYj9JB4vLoVMbe5/WESHYSAmKyKL3ny
kf04XEOHsGx+z5qja+Z782G/fXgzW3m024etZJHbxqoL22Nb+DfhP5hZfzxdbIUGxvGi7HtNZpHR
OBSEV1L0e9MFnqJ73cpW+b/awHRC5BeBLh0/AYLRvZo7Ayp7TcDPIvVH4BbKL0voVyERbnf4mt2R
R2kGlsF+9bb9TFS2IRh+mSryUmXzXJCjK5UM0jzeu5bz0ScAQvGbFu74Lpzk6LKoJowem0p2czUu
eodg5WkokS/AD25rp1xEuss8qA1yrCKEE5aNYHaXtkAg115XrEemOonFulRxyiceVRPuqFZDrMGf
8pxAAStCRNAQO4SHq6HuiH/0WJngrxwfZi0n+yPu9hDrCWDIgIkCDtulk3xG1IdA4Jbg8uhd6NFr
uBzt47pjlzADn8CpkidIcVyoK4vdHmRKY8bp3V56V7bDghsLsLz/hlRIBKG1L7vPoR8yO7UN67Wb
9gC4GC0zWpzGl+QR48DtxKT9syy/UlonNbSbMTrGQieiUCxjQYYx5Iq1WLtLTUugftxW7EdJEv2o
2W8Gs7DHiGjyv81UneuJH5BuPdCeg/lN/b7pCfHiMR9Mxnks3iAottAQPxPl46Dybr3gUBkjc13k
X1r7PQ6nWNGrtOQtUnaBTJn7qtE79jW7AXoSbrl37sfsOIH6RZ9GOopuSePpgSxxLygn3rPMYWUn
PCZYio2iXyZltJLYJ1sGMeFBkqkPCVhF4sn3MHiru4FQaFW/tcVeJgElpEe6mtWt4HbtGsJboL7x
y4MbombHd/mYAPgr1wZ5aptLlw8Gu4qvYYwkHjFkIc+fXFXOs8KpP+Cbm7yCkM2z6bDYgYbSVCXT
WRyNNhmvXcrYQRssC3/2MU+sBaPVqIxL8vbsV7Icg/EQDstOHShR3kZSMBD0cCNj9JZad+26ZllU
M8J2eAVpcbTUw+zECNfDK+QJ9ZuhEhNQ3dM+BJENGWvvIvlp3dnXnuf2JSvWXfEyMDoY8WMX6thQ
r5FZXMj6M3G+SuuuuotkyZCctQ+DO1DTFE06TrPZct6nsT4U2U03m1VrvxS4VqsBro3nDodZG5eS
ajKJjl7GSCxmth1mDJQlqEWmhPqhYX9FKIZHqBWLhLerNX3bGNVzpQD/xDnQG1pSu6o/jbE9xvgZ
3QzbSSjXk3GN40Nlu/gQnpyxP9S1vqLRC1JWrCBQkRsZNaBTMMmrel1N08nJoKWUr274p/F1VB6D
aQJcmqS9YQjWCCyc1Tc9EEiFbBlVmFn+xfXNZOMRfIWggFuthh9t1jck0bDmO8uEZOCsPOxl/gGv
YJ8R+JmcFcEXlIl/eagDIDpH6KYQSmlnGAFzfA68tz6odlsJNJFiQ5JnobDFKdzmHjesRQ4ap+46
lDZKaHoaEZQcpqw2QzomAnhz+EFMSL1x47XvCMNMflDUi3Vd/Cp2y3nhN/wbJjmv+Gl2TQQG76Vm
T0n80qDoauMmM499uo1Y/j5iWIkRbHNpX9zo7MxQJfNo65f2lomnlt9q8Uc4yygTwjyEj6pNapLl
5WzmHbn4GsV+zB6obW5fcLub+scI6qgd1DLT8BA1LmaLRRgfzfyfnVz87qSQxcVX1/QgFUDxbp3y
h9wDyhl7VJJxN3OBFGt2YYRqN911IYOeGsxB3MqoLkBO35vkmRyD4TCFITGVr1UVOGGLRwFpGtYm
xOrfzl2F+YWJ6OQcnWY3P/xxEd/oOdGOQ3ca7mZ7Tt9jwhV0b74859OTTew1P3ghvkNtXeHXRi6j
4YTV7BWAkd88kwhc9Yr2xYz/ga5ZtTGOWRZpkVFVyS1UK4OUbKu+q+iqkw9g/8y0NR9L3LAPyTc3
h1LuMevcOfKDhjxusPGeTP/VZl6unqNCLjOWUCISIg2zCbb/Sj4dQBB2ki3S6ceCx2Huzbw+kZeS
8VYSWAV4pA8L7PZ7281Ouja++/5YBv5jQ4uZszBEk9rardzdLBiFTdFziRVZOGD27fSj9PAtvo6Y
Fcpx+tRn66nvVqni79chc42wij3t3OhAJozwTdnsK2BGmEWvQ/gv9LKd216V/xyHn7LfORCApTcw
kGr3tvcuTQrVOyoMUg1UruzU47YMZ9riY93BWsbyHwnGkx+sM6H5YuMp6fXh1er7U6fjFOfF4Zso
3P1IUeGj3SqWaVm6EWTZS+0+s9jHnywoMANv0pU7iag1yRD6LOnoO1t+9F6yJu53agjaK5t7gghZ
Px5my9jMVnkwMwboiUFmygt6i1Vverd2hr1m0VvTScZ+uuHK3dZAIUY8jVGEPaU6zPb3SBpGG9D3
4I7h6RiZp2rq3mM05zo9+tZVYxvDOL+wmahlj1NzIxLgso1OwuOJCZ2Nibmr9eaXWqvtP4z5UA//
sDpsmylczm7/xfwhXBY+8f8CLd6xXyyCMlOCVtym5Ngw0vQHyIQzX+JjN0Bikxv5Kavf2Nkk1HSU
han1E9rQk8xfMVVbgUgGCxNi8lLj0ouAmvF4srvGUsGQravHxwIYGpKXmpwl7T3hW4UUs6Ewxtxt
Atxy/ozsj2wrWWcsCs2uN756h5ARs0kFYChkvWHtHnLGAT7EgxZRyGHINAR5769rzNZtiF2wiSn7
Ztdai3xCgm7kuw8E1nM45e+hy5qqiTzfIxwV5pQ9D1sCjdw+k1DpeYsAz8v6JHUDO7z09kl/rDzz
hGl6JlEQhWnQg7zzOVaJHl0QJdYZbH7b7deRAd8HJzHCecOpXYf/4CRXyS6MzXPcsSVIlcJa2LqA
CYdOVfXZVx3XBGISsR8il3hp5J/MUX5bNUsOuwpgEk0IPmFa4nGdFIRTWr486b1HpTiEYffpp2mz
xIE97aRQwyIpVEWEmuiXVVsvhWAR7Gximn4sByrArBXOUnYAMEGfvUQ4qeZpPMYTUWwv/Zvj8Fgm
wOYRRcagL/pfBgR/k5n/tFMKUDD706buH2YQrsJ5wCZmttwNCR2k0f75U/JvNgnauvVh5M1ee24O
lCD957Rti2LLGSyiD5dNcpk97kYZMqLX/jmefceAXpFy4en2aEJeMpe6pBqpB5lXQvXi6Kg5KEKV
XSJ7wEXmHdpKvvcDUn5b5ukCUyUOEvYLiKqjmk+c7chlZyioawUo1q58a8kU+3bxLyqTc9qXR6up
d5TndKihySZWuL3uu56+ZhlLJRERpBJAEdot7obNyA0URTWfZvaQVLemNUPxqRln298Ebj3+CiJO
WlUfqWYDDUeK1gy/tWHddNv6EmV4mMi3NUzEkZlYHRERZyOkSGHZwPZvJR6GIbm7IsyZJE23CZuM
z2hx0bJRSVA3LRwG7iZg/nEK30xXBUlm80Jb2yLMT22f3H3Po9S28Lm7y16og+m4h3myL1jtOil+
VKI/6/D+IHrcrbw7pWG0qlwMckXSXGUHrgcPyY7zfl+1gCLdsCQfDK0DByKsW5YPGA2bgexo37vj
a2Qis9s1ZkN7fIkMG79nuPdbbztp+XfnlxrrzLJVNLMmpDI2Xl1tyPe6bBF03nS2HflJTh0np7VK
h3MxO2xDAL4zJUYU9FqG1VP+zFl4bRlwNT0PQWOUHf4yIFapdE5RFZ6HuUIUHrRtiB1DoQJvRDb+
aHnLjaEVO5KHR2yxm1g10DGLjEuj/s4G4ko4YJmo8VxpaD5mg49tqk8GtAFsen+DoGiISPiRRI7l
3ssRGnv7x+xtCpIyiMRMOmGoGG1wuHk1JJduLK4w5Pe13918gZY8MISHnqVIU4CBEpVLt2ZzqHZl
wIv+VEX6DurRczLoOUCi9uwPlHWDCT+BjFz/2FAwumdW4DFSZzuDU7bvJa+dlyEgx323Z1r+I6Pm
SVHYWmA8STjC8Gl3ToIZ0PT1E07P3QiylLUvz7g9CfmhY4520PbxPmSHD0QRrDUmwb6IQWKWHnIJ
OaoCyutyOyqou4vONXBzdRGjoQwHn3KumcsGvqw+mHO2M0FSleW4j6n1hc5NEIOSIA60LVpE7DmV
LK8B2B3WO9XGqGbOds4FhlPeoKraudV8AMF0NJrfYtaJ0+T2kTTvQkXWu8rY+YV33cw5tqdObehY
5IpQlLZQRGWLCjGGOcPf4BW860y9qqrbxRlTvjaeXicV3Zty+PEwi6Ra8QTw4OZGLjnM/gDCblVI
OqS5jD/kMH16bH4r6+Scj99wh5/SmLpWWBsHgtbQF6so9L4Styc1ywZGzRw2uMH2Ycd6swbbtuVB
DQyPKtL2ImoJg+HgsRtQloirFghax58cRl6cPJNPvd12a2OYzqTxVnZaHRRP9WJgaerYxO8F6Mhi
ehGs5h4oq/iRWzMHTeVihHBISP7n6Lx2G0e2KPpFBMgqxlflaEmWLMn9QtiWzZwzv34W52GAAebe
bssiq07Ye+2aazcb0RbVp4Lw10BSYrIkAwrIPorx8zYdnP3gmu+yJaUNGLeYCjZWFZugVHea7a/L
8G+gXQTVjNE1viqa8gVCgI2LKZYd+0m/8lY2nZaN/7+xrbPtOqTIee++h4I1G46aHpxFXp2SkU2x
Q4EcpocMvIafEt0TYRYwYuUtTBI25JbO/Jh5h+nmS8X48nPegiYaAZY6E6rtnxDqhjMCeES/N9zo
jmSEaE6QYAi7qkjf55V8L0S1Cu0jnIijHOWyDtWHoUXo1JI1Cq9n446LpsfLQxNipeYW6OTRivxd
N3kHI7KwtH5qzDaKo25lLt9hZKwziuSkqb7KwG/xzzbpDluMMVfDDM+zYODbUudiRfipAnfJulTY
BnwptgBx3jdvRZp9Jy4wct8XoNQN5Ovw+HHv9ZSuTbqPvfQbJ/UOHTkxaHirKZD2+QjjPa3GeyDQ
p4ipEMXo2q/0yHjXmubLV+OzZrTXWHQMdtviVNjlum5z6zjStAPrQvjshxYPcg/QiafznkYg8tMC
njYhMlZ0sYbhqyRCDdpwOmNJDgzAiPZDBI+61Pt5VvfzyDU+VBkyLMRuReaWqc2TMVm16ARWcSE9
jir7HAxIKPxEO3QSiRhjWN9qxRuBzjeonVyb2CqaYHxHa9ZO0k0ghF6gLlITP25M9NF3DvdwDY8i
3ep+wOI8jKtlOET6usVkMddgt6eMTU3GtO3oilM1erCXoMKowHQ1mplCGMXa7nAwtClqiLKEvqPI
CV3RkmMLIBE6nipa5eEip9mGQNru6JuUifVA8AW5oqQZ2x+1PlpAvwLnXFaBXMgutpcpetR9qIwV
K0nkjCyG871MOsT2iamcGa8HgOEV0js6g2QhypxIA68XhAQxtiaPgdcKFnKEuyBXRCw0RHZHvkxd
LwE9JG/RYLpbD5cNl/Tof8ceK0JVaceVUcTOptMC5SDLrGJzGqVn4EDWJ1lS6rus9PxUCkA7qRtB
UaDePpUWJInaIZ8DNeOY3Im3yLlqAhYXEvzXmHCKI7HkxO10Xgb0KNS5TGgK3DlDlf64ppF/8jMR
tQb05WjFak4ocpAfx4IsjDR2/BMZo/6hh729V1tUI0wziRglkmQxeJOW11f8hw4MEl0yflLZlQqF
35CvwiJkhBIxxoKlzaKPjhcrbBl0DI3SaBuA1d6wpCnmXYJZuotj7JMK0k2DdTSTZXiUumByWSkO
Q//ABVrtOXAFWzPdjjbqqsGJO9R1Wrwq/bF+VKqlLfIykyBVmuESphmDOZOIXoPmDKupW7w1RnjM
G7aHYZFYu0G3ubzccTqKvNaXS5aGNKaYCE9R4va7BnMtb7RbPYoUEHXoEFar1o26Q51QLTJJOHYI
BAndKLMXVhfBAm4NdNOQ30xoYwaocwYIhc/+0VE6e1diTOVPiZcyFsvEM9CVUDfk26r5CpA+MWbG
rOKtbSakOjuLVCD2Nf85xSXrm+XgXB3nryH8AtoiSlAXBDnySWas1gZzMGwUJlljfMwBXjg297Gi
382o28Ypa7nGFCyH2anQDmYGSwk0fQXCHFUnQoL3rLfmlppcMkYSbSvZxNOODjjESp3b2GABeszl
X+++pPkAd/7RmBBr8/loFEwqK97kT0SxtN/VCkkfY3Oi7Vr7kNLym97dQlFbAsXn/8NfZWHUxha4
qpnVDoj7zBSViNS1HZiRYIOIgemog7G/YgLW+nQWyTqGu5LwFUnvV4+rk0UgoGVnexRNX4FJBV1E
OstnyXgXClszOSuDWa4aI1luGZgVBuMtsqDQNl5BRrneE5OScw+kVaWcIjut/o0myUpisKJtGMH1
grzS8kYh1F90iZPT6Fasn/Gu7EbfLKa+wduWleusNJX4SVvBrosMWmbae5IhLGCLl09YO2/tmE+Q
YqTOTVpnqBEYMwkHScY9hhYKK8yOGoFh5Ly0kgDZNoMTRn4N1g2EyUN4DBJo/cndC3K0yn8FdaNA
e+T6FGQdWT/Ve1h8TgTIiPyghGqUrf67HqbNNXNCb5Eo8dlo+MHzeBNX1Qrs2TIxqgtQ9lOlMtA2
3tuKJ0KaKLrw8ZGakavuDXfZ5B7Ab6W+Ga7PbVbt2aOvMq98YlfnSVKX0p824V9IHWAa+psIZI/L
xkNCtOicw7RciHljc8SB5DqxQv1qOa9jXX64MDvTvnpHDw66Gp1HVlyl+y/rX7FzsmFLVeqn4MYS
Q76z0vFcx+GG2oA1yjaodaIgi0XGR5/e/YhFbQcPMe91/qavFCmjqImN8xY6opIKtW6Hx86tXh04
ubBDyM3RBJgLtTvBbSFas1WiA2YZkRYCjxDOvhWfZJkG5ifLSNhEFFnc1UkLJAGatPoKgKYaJPIK
dYubh4UXp6qICVmqyLNr51zZc5cjWOdNU4sItNXO6S9W8yv7S0KoZpeFF5KarRxLA/EsMoecztai
771d0rCCQCSBXKToIFnDqod5IcxbWje3aDIttaRTYm2yEVHlWMisiL5FJ6AH4RfyR1ItEBsoy0h0
8z7e5KM4EKa6Hdq9FA77cn7tPWXw0WSm5rmM5VrEKeGysnJURtFat8SmyKAyMPZT8SLbVc7qKdko
cDXK9OyPxrxGdZ0yw86Fx3amnU1+ONnHqF1JOypRd7bax5gUtBtgfH0k59resJgdNjlY0Sr+FX0M
Y77aoOieqdPQjxFRyZR+CPSF56obBNgZsxxn0k6UUznFemspx3DT4oHyJKOJbJeJahEWLy/HulMN
b2DSZnpMQK6lYrnDswQ1wGVFGPvMbfA7KZokeuXl4UboQrCZlKyugOynxXeWGAyUy3VGi1JTrjp+
eAhqrCW++yBZeqWjWZuuScW16V7QKybhnjON6BhtlrFIHYh1yvpTEsDlwiztqywEpjJNPbU9efDV
LeH7Sulfc8Arkyud9fKqwyftoqx0yV1Dtg+Mt107gmE2/nvPw0Orjco99VhEdxk0Zosljq4jQQTK
Qd/bq/nKc2niWx2Vdje6xUrxAqZ/RjO5tZsfhQ9w86zQWVf0rheo//rCV1s0MAarG5v8G/KcscFo
BUehYgzQylv9Asw9X/v82zqUipgTW83aQQ/GE/JIxBIDkIAGZGEFl9a4BF4DRQuoBSYLh5PbEJ99
S0gklYXS6X8RvMl8RMRWtQRLOf2RG/Q+engtouAuSipgZD8IcUJyuzrjKMUp775iwgfG8AGXb6Uy
llaTP4gnK5W+j90ceb7M9dotyO8TvdvF03ECwUYBYWo0P+QHM+suHeaN1dWxcSxoBjZrI1gzsNsj
weITC/PXR6o8KgzsGUnAbJ4mlo1oz0XZMGtorjaLQHJYiJSM0dI58cPqmK+hTkYC9s/n3bYwBUxn
oA4/LTLfBXcGbSU2weGgqniNurRiRsouXeOXneMQN/vuwUgXbYE0OD/0feErpCVSwXZFt21yg3k2
G6ZGcqxGuykNyLPs86AfpOnO6vbQ4qWug5oRuH3APcA1LSHOlh8BTyU2CPDlKyBDJ0six/ApEwOj
PykO2oeBEIXsj+BeVovdQ4xy7epokU3t5Rd7j/S1Uj2RoYtaviH5jgqyUFe481ZC5YeefmC2cmmG
Gqe1k6+mzOagv2cGFUA4PtWKuQ3/+2x0tpHBFJyFsBsQoeZscoG2pQTrUVuwdFx345n1e4KTJhph
QtoQzGsb80K8rJRnTDpA17F6KePtkLV7shjYBrwlvrsfmRRHhLl4jODIkLrGZfgvH4wfxf7XD7yv
/WvI0Rx7xdIarwI5RIzl1tRYjYzEchJZjEWfEYeMKSH9GaFEu8QMl7UOCxYtmmTaGiNCRFZEpL3C
CY5yym5/Yh7YQBqE/FbHESujpyD7a+kFumJNBNmcdupAcs+squx971VL0TF9owNEWSnVfGPYw1xt
dczbYBUYGMdZjeBKLoe4vTSg3NKvuqVJUa38PgT+PimZW6vaq4eeFrEodrNXqUMaSngwMxpZT6d0
Iyw44OGwovHQ+bQHFbs7ETD86qoBkvL4NDKxgPCHzGoEVcLMv4zXvuv/uiGAQRH2fGf4YYbot44r
kG4vBPvzWJ1G0iXLym6HoZmVDcmE9MOkdH96zbRidD6aUe7RKd0S1/woTfupt9FDiQ6tgClm0qLk
3S0W/cIrmb1BMdgPNXEeGZ+IiwEtFBmPyNEg0RPmJTnHlfCfAL7YN0BUy/aa5e++FGc5oDdU7wkj
7YAg79QdD2nr4OBF3FJ71+kCGLtfFZ72wC6oQNwBXDoZxEZAULUVsW5t79KGGMcApIaoaJzYOQya
gVKZ2oQ3i/kqtQVKCVF6xFrW+lttX5sp2i0ozgRSbq1BoARidyfyb/LR5wOpkCW/tQays5FyKsCO
I+5Ce4KT30YDBXDHrKkM130ZPCWWng7nY+GiUY4wXGMFxv4gL4EqNn4k2NSYn4ZyxkN+CAWo0FFb
JuWAKa3/R4IHt7pyC+MUBS07JjW6oGpf+6b4y/Bs+JKhUmvG8yCcgOGc/SJR/+yxOWCEXzlOsSG3
nJudlsHr/qzUOdUawaIt4rTEgm7fv1UJYXEZajGbIYuV8rcOR1oybigyDQ1747rfwlM/gsCmFMSk
Clb8ItLoXDvGvlEpiCp3bao/A34lV+kQ/w+nUrac8Jjn6idq260J48SmVJxbRPEa0RJbHl5rOrjS
/7XV4r1xNBx6DRse72iP8cyO/WcxGVhCCVtPlXv0DKjRJwae63xJPBFoRsnGiQ5GhMfOyJuvtrZ2
phXms64mMxckQ1y9dNnNp1Feqj+h1KpsnQnvO5CYEyEDsVmjBzvdqrfMCT6TLDlwhvMPoWh6dyzR
PqckRROsbBKik2fNEyXgjFirXtgrqzsa+OSc2Ca5DDGF53/ocb4mRY/Rfz+jE9tk45Ucjg3kpg+D
E2hgY6yMeMPs9tLrsHOIDID6vsOmzrxnIVG2M4hYRRpuBQDyZv/qKLuwt9AgKntWf/Moxz5aveOm
l5bYgkqdj7zrpi4WNpa7geMxDiGTxOm/tAV2Gsh3PTDWRaEt9Kw4lhn1LgbOICAbsHevSRZxtA3y
zAZjQ0O4GsJP392qJDS7rfL0RrEXk62eWlZRT9PYb9THlUBOImnNdALA2BUpOUG+YcMO1C4gsaOv
yJ5tgYKzhXFIaoiDxoQ29q2Q9SWGKpZRJqasg0tLwaM/Vcr6XA/e24SGW1fWoGltwjRwCATBqsxv
LtlkNS2PgfqixknCgGcjwBWGhQVOGPwJ/dBOBRGUqI/A+hAdIgBrE6WgZ3Hy9Ia3wEU8GzqauMFY
SpRZauEsAnHSpnBscCIjmaUOc8vqYqgfqZPstArUHKpZtLIr0tFgOuCIgTnKYsjYehCGpPtJGUDe
lfPVDt0CasnW0uyXUhjESuVHV4nZP+vNn5pz6DoZXvvCmMc+AazWF1kT48yLgl8tD/ZajxnBFvo/
U9HnvtlfmEQXC/ZCs7pTuQslamsUHy4nLWP/+F9nMdWcVkqyqJdmkD2pvgjf0Myz6ee3QWuunpHd
Oy5ohgnVRWNM1Fh4CnxhA8YhVz5KvDOmjXQZq87Z6XEaUKLAqNHCjZMAOs2QPbFsN35T8U2+WHPW
avFPS7NVarqnxOYXk2nCPwviEDjm1F0sSa8fwmWhS7wMysg3PboZYm7JLqQsCszlXtzC2DaILsZ/
XNF+WMUzyqLsanBD/8tKBz1bDiI+5YHrg+bHUjSUcWmDlNHJFRfXr0UmhvCzr8GGrFhpds8RFTxt
QdFhwBXR63pn+wpdNZb2DiVpUSKlLEfwaG0jsvVgoFceK9gGtGwTYcHXnPuYi6PC0F2tlLNO+xtI
h55B7LoIzSRWdmQXms3Gy3yQwrFh4YjOKHLkKlUIzSYA8F51GrA0La3firhFB8iUs04zk+u6Ay5v
7xOXiqBW+Te3UJQNK3bzFedo0rgZNZobz7rqpd49aVY8Cjm/ndU22fMjfN4F/muYnDkRhUOjNpvM
tvU/z4HTp2V1fQjjIX0jLkG7g7FRNrVluV/kWTCUqUdUsEUNt8YK2A7jl1ZWLSt2HHiFvyDu8pF6
I2O42Kg/esfV1rFMzXVT1MZS81KG2rWWH5RGzy6BiLmrqhaanuGY6KtLsQ90u9z4Zh2vkjhRVmOU
Uq83EMVblw+fEEw+V5tcwgMMtRu82eQfyS/OIlSa5C1HhrdC7mdMhJPiUQvaD1Mm7G2spH6rcsGS
Mh3at7a1RL1J8tB8w17nvsVAYcDAwRqxquCvdAe2PFXbI2hhPRB9dpq4DDXWKjfAS9f7arFzB5VI
2obTinwnBf9BkJFlmKXvoeMz9DCVYCsnwCyKcmY1PQY36g20w3WMPdRHzjS4U4sfsS51KkVfaRUo
YTs1CZiHLbcU4AmWxZBCQir9at3pJudJBP2yaPkxFJVKHb87kDm4T48k8t23xGz0DXIbfSHN1HlT
Q3SmEuL71GhuisBheO41PmdZQZHHbgtS5mg8HLXscHqaTMoB42NcATApJ6uK0LeaEqD5akmz8mOe
S8vjZE+Q3a+FW9nXHpYuEafNsPHoKt7ipEF71eb1u+Hg+B3cNl4rMFBSiTlAaCpDkRQxJ2KddOfp
g3olKgc7XoTxa2jTcpvZVoD6AsRCAnSfVRq3jw9Vd+mpJMGZVlKs7CJq7pZDOMZnzPJP1pz5iuQ6
dAlDvrXcGnnRnYmtmohvkxTpUwQfgGZr3FS4X2M8oa5uU1q7c53oR/nlxd5MAl3y3lniWeqRHdfU
9SNuQ/FZq2RBmXvX35Tpp1BIHtcpojCv85cq9Vwx2XcI15HstBgrGSl+lChsy61q+8FaLxg+KLgl
d8Iv8Y2YOsEJpsEkZkj+auShuN4RgNi0cOpIFrhD7Zidu27iJtGgmatJKG63H2126yUTdHwF2xL1
iMcqfYjY4BjRwgrBhnV0i9qr7TgwWcIKE1ZZkC5y/VfNjoXQTiw25r29VBigkS21LlDwG3BSRrZX
BFWN/rkhPa4pfgzn3bQxLUfxPe4JncmgzVQdtmAeT2ZS8B+XI7zv1iDTK/ox0mueAYOrfnqJXYNw
RFj/Q7ESEQslGwxLiZSKvC8OMqLGXTLgaibBPcND/uBlW6K0r72tHC5aqs8xiKBs4PsqT2WwCbxo
3bgrED5qJOep1R60Fo0rvpshfriFmGMJi3uci319RVRvoQV3zF8DNqWe8Ro2W7gUyJmyNd7ehVNT
inw29VVJYI2+mKcG8S/x2V54sTE+xd3Fzbf6GGxFpx0aFwsKUJdXOQB5M/RVyEkABdLGJwDEqs6+
p8AoFxlMT5IuAjO3mjsJIdB3md1D9p1u8oczbYZpBEBjPg951vT2wHh7ZkGnBl/oAJGE4QIfGWHb
TzseXeOF6nGR90RWH3zEdcp4DMed0ivoo+i+DEQYFwmDhr5C2hN9A5nYusZiTOFpXjWANJ3JuMbb
JC3oSmiQitxIJE4DU3lPXRdasgAFvPWSFa4nTcNc5LJ0Ys0weWzrZQDzXAAsyB2oF8ORCCt0ia/A
Pkz5EkX0wfkEARYlsXou9WvEXVughknhwXYUWBNTpdSeTGeG1FiigJ1Pj6c9rjUC9Lo3pbmPjFQj
8y1nIsnEf+kiVjU9Y9WKD9M1HsA7GKZA5CsUOjAkBBr1iL6S+qbLb11TmQ6j1srBkCOUhRcr/FfU
7Tw+GitXCOjMEx2GZqlt8oEAL3ZjliPCzeJtIhgfOLEAepHAGklJ86SyMu9KiUYf9GK0BSFSrBgQ
gTQIpiy6/JcgXFu7hD1yTCZYxHmzI3P4/TnNZ4M5hlcbnit180hZZZ2oweYBC6CiOpshA5e/tgeA
Edqztju6yLc06EIdilUX56l1LBFGuMaPEZ5N7wNzNC1ftvEszpOG60/Hwl0DB4Dgi4+MEuKkKzub
YaWz1IJ/gIcy8xvpxTLtLg32J6TFDJm/wCMBLcMmCNvkBYDIV/c1eaUJW0YRMuzrDpnHZoZfAYTR
wq+Zj16UnG8vxsuLghcfbIIyKtQOsdcSqYdXxzqbyo6ldprf0SPMM+vLBqJcfxkQ7mJlb5BoGSDR
1PJ97mXLMNiYeTTD/7YY6Z+b/l2pIkAAWEujb4JxUCrhQ0qwv3FGTosvcysnbgynwGQ7sfSLkn1Y
aBq1/DLR8JP+xIh2NrbLMb7FFO0TM1L098S6ETVKpcZ4vjiwPiijH5eTW4xgEVGSW6Bmp70S6RqL
hPV1kAIdbVZR/mvFF5OI+fbI7naW6xWfEDU8XUH8q2f1kt8vakqnv2UmdraSPzLDmerSIFfGI2Sz
O8r3GEgFtS727O5fRKqLF+xj/AdecIPq+oSMAB+eDOD4RUqAiY7bMX5d9mwWr4ZQYzq5aF6FAeLz
zWh8SYN1oMH7TvTNCGV58l0R/178a1Jrk2rNOsIk2NT5e5I0GJltiAxoEMm38Xn383Q4eGP2AZV5
Tr6rphwoqOYuT8HI7r+D/up1+6x596saN2uGpojFjHQA1CQb7CYAC4n1rdRtEiEA69bdiAGm5vtC
ZG4xvbGbT2Ei0i1XBhSh6CehFbK9q4LBSGU8LYInmsPYB8FdM0TpwbbwKrEcpZ/RWTnADAGp4pg5
0pJ+6zWEh1gfSr4q0GsN+DFClbMxBQvhYlB9VaNP7f5KQpZdwOu4YBSDyTqOpf9z45MTOnmvDVgj
rQ3nFU4TdEEVOf66HEQs2BEdjc7UaJ3VAQl/D9ZcdwFRMdvRRuSFzU+Nc5E/BKc2N/xD/99PWN5G
AENpaF5yX8wUk6xW1PF87aoDgGQ3eZ6TMlsg4Z/Vyi97m7UXMj2HnwYtXFbFZzutdkCzMzMoAk4j
3iQuvSJ9c30++xQFt2G1vhZc78Ct8X0vLJMZMiygiJaHsqVKR3Ityk1m3AT+0bLdVc2fYIrJtcgz
zBYPIG9EDqnEjrmyNNY6FYxYsiMjyj8+FZJHAYJBw0vL5J5voIle5NUvcqW/OpXYuGLPZeSPv4F3
EeQkhECG7ejHVMDlSJgGcPSfSAlUCmkIa9PdL6QAvfEMnJNKLkTDYSPfe4MahYuesTquqoYBi7cq
vR892Y36eSRyffzp6g/Jl4NAFe+wp9qrgiTiOsaoyjKn9ZCDQ9aytqS+LG1eG0jWqfVUwh+9GxFv
jPMRzL7okCRayIqIKR/PkZOijXwa/JxdGaw7A39j+qYZZxKVj7V/JfiMJclJcrbVTHQDrNBC/fOo
enwmLLQZdK7HKP/zSTU3MGR04zF2vgoU9hHg7fANJoqZa1y8d+wJx8YTG482sjE7DHF3hK27Ajst
xxXQgDVrWDYLARKwW802aLTjtYTLUgcE2NHkWRDHxsKZQ8FARf/K4U8Q6Wwr9IUQyCtWLdOB1ePT
0/0DI3CO9Xdb/ci7b21U10p9gzs/8x1nZaMsS4yNG170HrkK7lTov2FNrZ2tS2ooMzHuPgwRlJkk
knDWTzgNfPHjUQOEnLxp6Tp0bpXEDwfjkFBXET3q9jb0/8zuj5dsq5LAHO4na4sHPclv6CaekMMy
bTIa+ke/y/8ZuoIMDz9kfrWdUy8ffbUTIl3pfJOGpTJYID39WpYKiASEEfG+Q7OSDlu98hdJAEe3
Bzl0051v8oiY60H6mmpl+g4z2pZk7xnqkj+aZFW3OskChPotdIuZFGjreiqwVS6Rjxct3n8o6hTg
NjPCOgM750ZXyPQBh5K/HpTXQHKYSWpHTLBAG7/5HmszEGIMCBrtXIAaF88YLawzB7vGamMV+d/A
1dVw0w2vsTyJ3lgiIdStS4VCalSugfpNX8x6/6PURs4QbHjIpIKYTUpNDnvxapvPzj8yFW4lY2l7
ZgpEqy2hG/66BvBQHMlDZM22FwCYzIhCilF8LyVodQxeDrT8aDvpVWIdOzGL3vDRt8XC9LcS+aXp
bcmCWtNTkli6lizZuT9iLVzxjc+ngOvSfatZX3TdRQH7rOn3BPOAfE8YSjri4VvvlvKuIoLQJ01+
eW5dJg23Tm6DDii0yRG1MQduf1b0PY7aZC67bcDKedD2EZyaDu2elC8lPJfePmCYl3IbMQ6dB+MH
OfEl6jwnuxQ5tog+Rv6p78v6ofC6qsVe+jeD8XlXLXs0MnCfC++Xm34G00jlckTs0cCzB0DsHEJj
XRKyHDw7B9XByQJSOH776d7rdg3XS6S/dB/bAb+gtnlJa1yZuKDsexDvVJXYaCJvAlud5eCr4qPI
g8UYMCdCKuWgSrOvnUkQCpv0HJL1yU+fubPufXyOJQuUr95EZcMeJVdXAXuN3liFHY5Tcv6I1HQx
yjoOQN9ny71rHUlailj9wRyb9/oXCEGVzZAVHZMpS9i8+GRslKe6fpAVWEUIT/SnzpgJWRQjtsRD
RgQDgThu1WS+wcxy7J7oMBEIvaVMUZVuz+oyboHADRArlHMsH2SxGoSGs+41uu2ABSgqD7691o11
qGsHZgebgNgKE/t62PNVkHvZh+cIy7iWfznchqXDNhM9Xw96kpMFqVLzbourjkljWiVWsOJDPnkO
rDPpyExhcB/ziocltBHD3Bven8gfsTYsFeaiAnGCZV+IPJ5RFLOfwBZpephnGWyKnWTqqmItFJC9
SYas8B4O/l/gHDV1IdAIFOI+ADkERNYozoLaeeXlWzu4ae4uQWkQFNNmBIwv6y6TGEF2GoR6kgEE
EtH9Ew61Zk+nXiwG/xSheGbaWYcxjBgLdgxpJsl3i5Ozo0CJm/gwhVxAqjVpOvHwqulvwiFtMKUx
k6ve80JAEQP6FbgE+mQ7vyFeJ78MbAIy8aUwbiekMM2HQ4xTBlY+pXB1YKGzbJBIJCzHc4GkOH8Q
TzgfHCxXGFgcCB3BtiuLdeF8l8kv+rKZau64Vj3CcvQCB8LaE8hn+Gv9jG7eZlDY33zMimT5NNmH
xsBetfnVcjvk1FyFgRazZwp56NHJdvSKOc5A+97H/zwgaJkyyQNpLS4DHxInlj5uhuZlMsxPqXpw
gzADP1cw+zzSZjzjmWP5nXK9CxBCNs5t7hzvh5wtshVmBeV0OpVtwAhQd9Q6a/jsJprPIvyo/HPc
YZ1DI61tamRIbXxI+69ReZYSFkl7xHQSpdsSuYokURMXfLux+HDk3zKmmTQGf52vczWWE8U4qx4N
J6hLv4DQv+KEq0d1pqTkMYFS6Y5ZeKCmNJ2d9E61smY0v7FZm9FI+x63Hpgz8kPLfh2lv7l7d7sP
y13F2tPMr2ODUrngkbTvFQ2Tpr2H9qfK41OO15oFXWW9udSnLjtizf814t1AYDHRSBaGcs9Rr0F7
jehtPOMU2LhEYV8lhx5ASTmJOzlrVMh8yNF2gOWHej3g+fX0nNJA5fncxNmf1jwhiM9cbP1huQP6
zdxt56CY8xFyaqcRwxIBWbNJJMXhWmBWjcJsH4BZJlXZHNhkWKAJdr2+qgVa70PV4QDFP0XwWnb2
8lXW5suwyDaRFa3BbG0i6p6xsyC6NAdGn3MkmFgfzUWqHrzkS+MF6CnuS9RanXmYED6dkMSfg4/V
qP62kbUHR2MMvHXiYyo2qrtFGmDIZzONgjz25VhXQP7wJVkT7QpigNzlPPtSfZb2r8J2PZb8WWzb
tXts/1kWIGR2KHLiqNHuh3TC3SlzkpUknJ640HVfw8vIklPFjIEJWS6QbXjlchhOeUo98geVg/g8
IscALmNxWHoG/aJBaHmOoYwTzV9LXPoUni0eSQ0PwyYFPQwknGH4Ik0/zHQfWtZPpxMJ3SxDDUH/
dGes7Pqc1oTbbrT0ZBprL1I589Z2e+UEeCKfpiG0PnzUBMOGe0jtMCQRj8JLM6A9BGNZt++EHI3p
3o7ZYX+m6ItYbtXnkvPP8nY4hlu5z9RvT3CIGski55luLhEOTLRfJsFRProHz/CZnSMhU4+tgQT2
lIX7PHoYymYsDBqzddf/lPJW4R1j6KCrH4mFuvkK4xQRhW2/WRnVsuTXuibxYiasi0vvEHrn2vpu
mIjUvFMszs305KH4i/tdm5/dBn35QSowIbqPkhWNce4qazbof3DctfIH4JPZP/Jm4XR7MDa6csA9
R5aWIVe8hfRznFNEQCkvK14bJHANEhwutMOzz3JaR9jgq+PMjNFBxgsZfY/eUaW/jCnFnXlbPuDQ
Ewa5YvGGb/AU49Mn4G02MrrxtH3vbNLiYZU31Rv40n/tgP5APUf5d4EQBJKhx0lo13IjxMoNH42z
jBitxBziQ+9Q+fGQ8SFG9nfMO0W07JBgIsk1lVfrPphr2s2GltCiNbHgSi0z9rfFui9I6tvq2C/y
n9TmQDlkmMhbm9iTZ2Tfo/6drXLQsWTeRhDGtb1N8FB21woWrNkp1090xNDS1wGj0trGIntrgrVN
PQfKODpryqlVb1pzhraEOPLJ5TTqWzheXJQ3FSJ22f+SR20BbWmpEcNvIA5ToINDMBI/A0jX0djW
7YucS2omDTmYuuwkcAdNIdL7F2A4VZutnIx4nWe/tQvKUvAiwHkI0VGOkI2YexSYi9vPHPFyQcy7
wKb14cZslL8VucIgnqLESZU3TflTmq+OzxgeNPLu8H1XDXvP6N3PeKxvZkU+ofcO42cBAGUVtx/o
HERu4CwkXty9meOxj86B+5DRW0WhyXls0qgAbICcapDIiE9XnJxkwe5QwTSoiEsdnCF6g4YF0Hes
q0NUfBK2OPBSefta46LGISCuGZYegwirdaIeXHi8yDqKizRY4Bf/cnULn8WB7RSwm/7D4uAY3irR
toXzO2HRG3I1DSg6Ed5U1hMaZpMS+GDRfmKBAzoEG+DN6RFDwPfxEVt8utW3A6BcJ19tNJmEUiTp
dbhq1SkAqMKfjkKpOuJ8xqXv2B9hCaG58ueWaQPcAFHDydwDGYl1+1ya/xCUbFpT2SfOZ6XcapaI
/3F0HruRI1sQ/SIC9GZb3qlUMiW3IaSROumZTLokv/4dvtUAgx71qEzyZtyIE8347iH3VFdBiC0L
ABPQKhNpVrcssedPU5wdTSleyjxJsD7DHuv7CAnHOYCf9s3ZZnDij+Ovj5t4YQDINdZ7rBavEak/
SRLhHsA49OqHVHw0ghxT/l0mbxOvpG3VG3M8aqxraNYM8H8L14KtQB+CesI8pFqXwpAdpdxGfZ6y
jyqwVr5i45cVmI+oIGbn1WmSYOMX5QhwMu6Nna91C+dOODvNUz0Z3w37xfc+RhKwBQVjU2Udcp9t
aL2CykzvDfZiWH/GY0LAIpOveFgC86wYcpLpe+I5EkVXWBmG4gO3tJrcQ77gQ3unTiVAR6A2dPHm
e8U9sP4F038BhI5EIKIZ3L0tdzsMh5IRpqVanThtq+416/Cc5X7F87dDHTMyCxj5vun/JH7r9tQ1
l6GCILNZ5Gcj6nlqPE3yqfAvLfgNbX/gPgickF8Sli/2GPu1JrMf0qpmF0eZMFT94Stg28wdKP1y
ali4xaYvWlSP09J4JMf/muSqBlI4TvYgeMWse6iiHdVC9D1eKwdu+BkFGJMKiDHSzezNcW3aOPED
rhRkTLkX0ptFQtZx4EHkb6QKiIEU59zHiOyBPMT5K/InoMuDyZaCtaw7XQxOCEPeLK5BDquNcikg
hj0C38UZLgV40Lx9DcpL6aN+sftpoBMrTFYti0UQ6CtVPgbT+4Q0YD85kUJaAgGfnsiEJfSskMJY
5Zxh7I8kbGejuBfOVeh7bNGPhrci6MYtKaY5+pz4f5UmtxDlbXVlvAmY9jGe1tgnBk93AkK8rD9T
k4jZvI7mYgtibF2KeGtOnxbCSTz4m34UW+LvaJGXYsYF9FAtUbrwbxivFtHH3vjrBzAYJyvm4clW
D1KYlbYUNv60XAnGnxAnWN/+OvWTAManHzX9Wb35JEcDIGiJ0a/e6tggP04hBoVOFYU3MPwIgfPp
6xijrsmyYckeC/+nwlMR05BBBFZaTE3x2mRKYVbkF8hOpngte17PEEXBVLuoPavsEgONnbkkVh/0
jcyw0tg78BJDkBMs0DiTUCU6AZ2AdW2vydBhOMl769GnV0mcJlaUDoZYME0rk1tShzytQIERg116
2snv5tGlyiJeRQRnf5cvh1UPdZHLVjce3Y59ZP+3/JVdwF2flfJSsbeL9ae39CcRCS5tBjKiTku3
jbFGipQjpR1bsaiHlwSiwPCuMfP6fBaJ8m34EXH3U7ibXA1rI/9JvGesfIn8jMfHuCfcuviwdlX+
kM/7rnzMEtxoJvfup46roxc9QLWwUypGH6PpkUUxwWjm0bYGZOasJjikTnUvGVh7IiRGykfC3+fD
S+nNu8DfRzJnZcTbIx5H869tX5e6P1OdLMPZdDpd5827Vv8lI6s775hTXYdTyyfFQjokc9c9JH6d
c/d+AyY0u59efuVTgvUao9O7y4V2oMiFQ4sLGLenren88yMfbn7xSiPrjH4OH6yN0o1J0rjVI+dk
+JSw8dTu9B2yik2M5wKsaAJRyuAFlSmbmK5+xaw9JggL4yFMj3P0UUYPRAE1KJNJYQkAg8XhNLLB
LFB2xYUZo4TgX92y9q3HDBUEDn0rOHrw9+L8hCmzdyzIrzxoZP1fpi7a497BchPRHpAmuF6uSyz7
JkVB5vBoI4/M8TVx9xYDv8liHiDC3F3ygLHL3of9Qx38tAVXTsooZyQVUvD4ndA6sdhZD2nOr822
KSwkTFn0r2lgm8mPZLPWq2cL3vMQ/5b8N1bobdCxtiEaV1dQQ8TeIb7K4GKit1j+y8TwJ8MrX11+
CKSJegHmAG3oP4viNiLgUPG+Nizmb36A25+a8W2CC1bIp7jeo4y7DKXshhO0C7KGa1HB2EG505R8
olfAsluhfRhL3l9eenVmOXKySACQpFq79b4j/7wKKECpQIfo6BKbd83UUTCAd22wmZg0pBs+xKCZ
t92y8WFAVpV31aBbdw4mGwIhTEyZn22qPIavhL2qsfZuiBSmMuqgZt7IYZoINC3E2Gi+0nKQ7MuJ
PE/VdS8pI9kmsjtY4YsxSiQJ8yFQDWPcOjZoJuQw2ww+XddmznH2nRu/yhQ+dzqJi3QtGN/hi8ho
7bbiSW50TXemHdqvQc0VKzEPnTQBN8sACZTVTxYv1eeUxyfinmKRTDI2NHFOg0zlFfa58bnplz2H
fRPP71PY9gjcs78aZf07OMVPI/zzDC8oZZXs99Gj1xbEfJJtwLe1Bbc35PCK8e6HyfBUivred8gr
3XAYkPCCBiACWw+izF1DuXEYbZHj115J5rQPKFeBhJ5SoeFMTMp5905GjUtO3EICn1/Kwdq5CSNa
zx26rb2fAM+qHfp7/iRf819oBD9e3/2TtDK4PXVIbOWN7qH0ep5VIeoYr7hpjFfNnbmybJ430eIC
WcvAWHkelDRzxNYdDYuIyXaNlB5fo5sPOBITLqYzEHQMYo3qdp2THZrIhl0oSJnGJ+wcNLuI4D/a
izZF/lzFS9zUfYgBdnZV8G+qXlOk5EI8CfQvj6uoks+yBHUnh71tVlvbtbdhpW4+AdaI8i28oZSJ
Bu+yrR+dKeH8EN/glIBv44ApRIBLjx0rVFLbpXQXjK+a66OLdCyKauNFHvb74ceNqYBGjL0likNY
6p0UMO0I79lxwHFwN3ROApuPHJSbrFH3bLi6RfIcj/MpybxtQDHExia/YfPBk0z2VgqLKP+OUbtK
DC9pFZ1ClvYmgOlRJ+toDPa4uo4i+EfM9tpxwFq4T2Z8ipSOrdMB18RoWAfSlTRVj0y0PJms4Kx6
7O54eSxEe+XVvB2CWBFpJ1Bp2JWu+QIjTmgh7+L66ONjxbx7KBH6iVBeG/2Z2PkLBUIr0+sxK8QN
u7eREDdKjpniEHc3Jv4ETR2Aq52jH7fnQFgnaHQ7a7ZvYpYPiTcfK8EzsfFfPAHdcvJecfZjAeiY
SbEpsKEM1F+SveoeD2XZEv6dN5Nln9GEk6Z9SXTyQFWq/1GIf/BGnrJ82A0ddewi5MEadvmPzZOt
ibAfMSvhyFzKWZRPg653npJgDx70T5jOQ9i7jH0cd234S1D2v4mYScE6vEtQx1I9rKuaB3Kdh6us
6fZqGf1k3D4NxNrRl6QQz05ADZc3XyZoNfbCS4n+NYJjus32GbdntqgW3X0J9mF5NMdp53KyG14Y
rZ1oJN3lbqOqPCS9uEoqkdscF0lDgkVTKos7wBglLzL4PDaQJl5saGq8rQXuCwo8Y64UE5Rog01Q
4xU0PWasJ6KcvXiJXbbWzSnTzdkzf6qUZyIB4oSiCiJeZ6IBGi+384tPCfZMfxI6e1aYkx0ImGFk
PtkCzwvsyRpncLmVJZiGYMmUsEmaG/sCv5abMkvqNn1XSCmCg3ssPmMz+/IUL7cYg28LvUvRDMFX
fjdCpvS8vFgX2n7jnwedzhcQfOd69m69Ld5g0j+4PVU0EIr3MmteZoVBmW1m2WYPWTW/D9b8ImXw
OgT1Cb7m0dGsnx2sV8bwX+jQpWmELW9adbHScl+xYMxs/Rhm5l3ZJTRS8DJw6RwqYSuJG4CnVMBi
a3mYl2X7mIDorBqcBCy5arwrhMvYSjFTW+mvXxMZTUbm1xIFah7IFMz4DbyeYCh0tvYzZBwM0GND
CoaMtjkYhth0E7fqlBaerMVcR6eQ9V1i76nBV/koZg2NalgD19Qf7oCub6gW3wOO3ik/oTzqDOuY
jTdBLcCOXmp8VWNOhT2pi2pct157zELzVrJ+1zGsqeXBEXMqROUxE9ldG5Ar+UpwbaF3flOGxoMZ
eE9MsNsgtjmcjUMAUzX9SRCEyUvzJstzMlQgtj3gT/42nDVZgXecpZS0cUgN7ZvUal2Ew6Z2g5WF
Z1rAdgnBiDfuuKnzYNeSHCiDc8StuGnFWsXOU+Rc7AhZcGbwcsuHoWu5bk3bss+QKv9pXD81Vb32
Eq+h5aaV7V0tSiGdo307M5PK3cAFLkOZgJ1zyJvyYvr0xpD76iFJc5kMljHZLXl8Hsso2OTwZ/uK
RQAtO1X2Lej9HtCLVcN2Ym6pg/h0Y7icrbOqtF7b+dUIULLnH8EX28e2tSRHDbwftQ2mN3y02dLN
nYc1i+VRxuZOqDdF2Cdrh30HUk2ly5NaMupghm6iXWkyulFVW6bWvi/qjcLWgS2AB+sXIdA1WeyX
fOlaJRHhT9VPVt3TxjsRNgduQjoe144e6x+KXkjYGcZThyDtshlv5uah1yDV0/SiMtwwCR7RVZOx
d2lQf3yfqgxnAnRneMg1rVccElIxizBiL7aeMfTm1dQwYHuQ41fBoKhMwedMAnHj9PJDu/GtIE5u
VMFj7DGuWfMb+eTnxsMI2gVMN/1rygBQCWDBlRW/dcr5Gr2YohClyGgYB62dFWYaMuwz98F6CbfD
mTeZ3ph+DWmsKWhb1SF5VXyrEc/gvPzw2/EyttmRY2jy3W8JrBPWAj1y84YIJEsYFDiukMpvPlqA
7ym9IDWPKo97LJjHXUsPnNmya3aaQ8rKTzGcUO61a5K7YX2ZVrrxDQMkDv0ig7+32QB4pvvOu35p
+CI7Fo5Zvl65jO8BckuZEAf1/khABryBxAG4PMxm/aYqwOMWlRIOMUvFh1oGDPw2FVp9851LhFGO
041T5qRESDSXut5NLQroMCEUdg4wCr95dUZAvQWTjzkg+XgZrHEBPZvbCjYHoADf8Orw+hfx1bca
0B7RwbEBQbOiz9NTO7cnk9+vG3lzOmI5U/nUz+Mpp+Amzdtd55vII6RrYbtY2noXYGt83jwVyUOT
zfdxqk49rBE551sRdu/aC6k16BCtAub5m4XLwe8oJRJYUZS5G4A4j0O5j+0Yl0V8MKLq0HT582BO
F0xpRzIAK6fOT2BJrky0a2/Cakkx3Mdkq/cSF4Bt8Wiwrf9CdW+z/tT3xX8TXYgTxovUzlhcw9kK
5D3Cx0vLpoUNvsHKROCrY9mU9REBT00/EaSPguZVEF+YqrcIJ9yxQb2D83knY3TJUjos4DcWBZU1
DhU02unvicUQgjP+mOKEJJFiP8YlN+kpRD3zQyY0q10qjYMMto0HtKufDVItCVHqyZjvJt1uR7Ky
v6Ipwp3ZxQaHmn0kxE7IkOTq1gdDfoyzclfB8nIqsDcc06Usv7UDbL8Z48/Uiz9tlRyk4moXFFhu
pB3jc13cz1qzmECB1tht7MqZb6wNXsy8uucxTp8yyQ7Q9xaKkP03ZzqHAGxD9edyQg09N+Qk8R87
x/C2g43JkXzjFGLJqimFSOpI7HMuvqFGozYjUK1hTv6nbgTEHoqDbLe5WFyVE4bbcTGMmDgZxUJU
qQOeCsSSUp8q3bavd14srQ3Vf6d4Nj+psKVSoKZHyCDGtGqYl+eoAkndcSPpE8xvPgFYZQ4xi2zn
S1vNg7bVk6apYSeDOlyEgmevi9eDFx3xH52hVu9buklUU3vc/izIpTaEIhwRJeFDd2MtA4y/YIln
7Da7wUWGd3QAM6A8jm7+Mts8GzDhQlOrj8Izjp21QFLM9wZLQxgH2Ag8NmfgKGlinTDPBNkuDfqd
jvGRKZsHuxeQAVvOrbR46qYIelhbUHUFVMoDGFZ53U8i6KeP7PbQmuIhN39nn4bS1HtruAJbFd2e
YfNl5O4G7+qm8qZXLO9vXeIfIz86+JTx4l1/xInExZYZwyVCE8CNRDeFMJK2CCvLIccyiE8VryH2
DUtInuHtgZgBXcwvOlcPXceVdlq+JyUt7PhxRJU9KYukHU2q/qbriNqN058buXwVE+dttnMq5XR5
JlV3dNLyNots7w3J1ffcY2DHb5r8fDVb/+LJ/w3pDnyYHN7r0Okf2AptrYkJIzONzexMFHp1JH2a
gMu6Snn7KWI4u5kdoX0aF0/GGN6QYJS31EiadOOKiL1bPHVbPVXxGlQP4OUmffd65+5V46KEUfUV
z19BKbZunpwrblOryknnldbGUxoPTzwP3+wmQU5Oi23sklef9PDWojHLEV26JgsxFa15X6LLUx8u
pdLjVhrjxoGS6g3ZfiBayF0fPyc1z3Sebujg+CgzPC+RRlZpZ0yCgYkSPUynVlavSuO+yCN3n/fT
CGbOUOuMLzO4zRQfMHecRPHVmB1IkT5PjHQiulG5+OuC9HEq00PJWsa2bGI7vFxRYH8SmT8qJ3mL
8vQ8avMM3voJP+bVKNkZwMVdhe3CnmX/KAtYMSKCKO3+G+ziSYCNMhP9QSkktnoMgVnanmPfeeQ2
/OyETGMzTr3Jt/4shUE9Lo+eXx18C4lX0BI26/wOSZJLJx4gzG15756kxm8IICPFhk7A4hSYOSrs
+JvawjmVCplimLDsBS2DKQ6aiISHC5WlsQRd7Q4ZKZUtHtdnVxEt8qd/keW+NKnceb3wcGhDw1P4
gJOwxoxV05xa3LoUMKHL/TR3uCnhDIYhyTgjth4NJZFXYPGH3IoBu+rKS2PKI+Msec/oEOfGTuiw
PFZj9yN1A+0ZAIjzVTrW79TDTyi6SwzR28eUDdX1v5mSb7SoJCdZYsHkS+OIAi6cY6dpCsXBzwiZ
J13IlqBNOfE59ozHEEBUUaAjVja4fbfdzVqDvR2/0w62ZN0Mv24gbxX5Mjjcfo+dqPR4JHnmpWup
d6Lm7SowhSaS7ibbxfNqohDZ3Ja9sDmOyXhtGv3Vkc1RLvF1z4LmZE7ZcTC5SOsxvEa9hzVrvBW9
tdGsJmde68CYMB9GtJ85yRhvrT6S8P9gVbi6fI599TFbAd+6BGKoNsXn5AgJ17fA9OyIo58YZ6Mp
0EZFCGmzu0+UQh3jeclllJQCjwMaipWZ3Erd59DV7549n8MRWc4aPaotpiMF55C5IjY+BNE6YG+9
ti4DYLQDFDMCN2zM6Q58GhwXozOxBkGAwsAn1bN+cKVNcAgGrgo99kQMoUkmX2JVHyYM4G0FGSIH
UIciFG7bxb0LZRE+uNn9UiPDRlYU40b75ZYr081Xii0iyCfKD1d1kRwqH1pKxbHZoU1t+KvYCxN2
nnNxyrzip7XHBx+fjTsZXDi5OqyF327dYPxIbEy3Dv5a9qpjxYUktKAThwz6MVdHDDn0VTLWHhqV
3oycH6F6bjGlK++NLEmHRADXaA8kCIcdjSddzBI2iuabdpvojfOww4BKsVJkFmRZHLbUea82BBGR
LYws2uTOiMLJzy/1iHs2BE4y5NGaejDeiRI5MA1Lc9tbxXNp2vN+CIxrnZRnocv9EDXcchfLfvjs
ZH9ZS15RuEZOiQHefjuO93aOWWvsdsquT63KAHhw3Sacvst7/c/MqIbCE4fmi7tZim1InzmLZIUp
BSd653XGpbHVX+5Ty1IIroIIlbu6H96jKScOkNd7IAfTGmnEPdVOyTvMpqVYOWl0iuF9qIxkcuhn
9wp3TVSTItZQdBccRBB0kLvQ+XwaoXrnMNbGfBJ9RPdVfolG/Loj+CnWUrI/R4373FfGd4I7xpLO
i8nWw3QQQnmmS/CK7juv2bNI2TvU+luqTNFvIwGNTuPeaf1TZ8RUwxibWOFwxf279s32k3gqN/Hq
qG2fmbS8MX7urJ6QkAoxmluhEbOL9NezJiutBoQKtc2FfQcHQ7lbX1pb5as3WZcgjvw/x02vmD02
hct/WoNyyjSV6DTOwWkabErDq8HbtYaPENvpXTTg1feGt9prYOE6T7IiCGbVFy9gcnGmkfF7fO0S
c689CgMnnCyLDYoUo7k2NXSUiGpu2T+xCT/YFRfMXPA9shX4Ci5nhAPerQqPEo1QLIweJVNXnZvf
iSu7A6+iubGSeTxmVfo9ZB0RZIVdu3d4fGHs6Cf7Yk6a/o3p5Iww/CMW2BF5SyL3XWRd2hI//OCN
v6aKjsriuyHor3EKPmIJKdYAE91EkEqPj0DPvozKPWtzOqVZGa+wdmPGU9VzEZBCyxDcaf9iAiew
7Q+fKvN3QKon1PMZRLkkRg2JuSGiQ8pwO1FYbQ/DYwFx2m0maKNNfcpU9E4jg4P0h3czz7tzxLG3
kj1sfXvmoPfJ8AzG+Ka8YjcPvApDBMQtPAQAERQkHsNCmvIo+xZ29sX38LNQNaFIibMTDnLeE+Ca
Z6Jdo8MiJlctbyCTvJbOFTDfXzYm1yC3HwMVPhU5HZKY/kYwqys4xHgFtL7FbY/zPEteGEgnrMgc
1334J11y1n3MhNs434zFXJp8jDnpLkz1s+jLj7y336jX+GrrnqyzX2GmwOglJg2Fk9SPx519CLsH
MdpfWRldk7lGWE9g6TNPj4O9MWMiAO3UkjvxxgEeU4ryPG0dI8H+lW/pEIdhYkEn5e5pCmqg8EeA
UhgIepT2bzo01KiG7n+pk+p9VywzBW0rVzHbj+Nc0R1WsCMx6y45Yxp01wDeHkwcEpzYyb2sGOY6
eyYAZ9jBpUTduJisL9DDHOJdyzVFle3aday1Z7BOMJog3KQzw7xcFt1mix8kxHgmFM4WMyKrNHuT
y264xj0cFdkSAhMstejwc2ZSfcw2rY3O29bk382gGWGsY3aPGKHYP+R9dBd8M7eQG7NVJMREZm64
taG6sTP9Zro/tWMPFqlmWRS3LZqT1dwqUpkTwWuXxOSa2/6XAM0dtCRgFa3eqxnpmKxqd1Zl/hnS
UpfP/R2TFhmVpPmXRFjuTI2Z2+G2ZlFMRSYYkKMantus/QhsAjyGomyhOnZ19+ixFZBt9Gyyomhb
fIvMnKMYE9I5xX9DbN0wi28lEpgyu3NOBhuk7Gdkdrs+SR7yzLj5zZLfTl+iQuxiwJqTRaqvxqE3
VqfQCLCuGjuuVL81prHBrx+Kzv2T9OGRa3g2guEgyTXbun0tOgtDB9s1gzZdpZON5cd8whDYkhQE
IhUVNZTBEb5GSHdtGhsPUIvKY59wYOUuTxqlLS54GHvZXx4pqVsu2/qb0Xg7Qf/CPwVrUIurUYCt
nRuSOlJWxyQnc5shDTcx1mhmKAxmSKQZPYpAtZys+yzAd5j18DWD0BeLq9GI6qN0AlJz7s0Os60c
5y/L6LYNH6K3Ksl+8sGgFSVitem7XGr69muAM7hq7co4GmYMCYCm+JXn5FwAFZeUJJ8+x2BkM2y3
z97Q7kMdfvUZYnfqU8ITzFfg6M9jITmEIl6CIfzV7XwwQ+MnKkfnQo5qbfXyVBlEVsI8+G0Qws56
HvcE6fGjmzubjbdXWMY+FUitQ++A0x28/6KpnK+zT5A3dQiblTUPFGiKMXC1ssz+0x1byLG+VaN7
p2sdFMEAanpSJthVVKGajrdVFvXmmjJipluaV44Eyj2OcwPGLqHogxX1P7UdyKvP+7ULQ0zrM1C6
tdvAjI+sEV+EOs26fGwKGpwUZ3ktXVSX4R81R95GFmSZ84w9F3EAPCkNhtgM5NIMtlCa+Y9PPzAG
cW2e8i4Oyc5hDbGLBAmza0kGFE0a7rMxcE5N3rAzSrybCcCKGxjSeCpqJoBwgqtEm8aopitFWG8k
lPB4OT99w6OzLGE2eSAxiHtia/CqmnHefjQleFl6CGFXWO+kvqmKLJ2NbMjW1WbzkHTxyQ3Fv9DJ
aFa1dl0KsWOmrdPR54Ke+3Vashqyg/a7j2JOCezuLG2lubVb7hyBwIZPreWv8KCg5t03vDfsu+3V
9Tv6QsIn8An7WKofg2RYoUGL1Tyg0pkiMpVOx8gReAPLXYDACw+fWYi8C44LHNYYYku/ObY5Uy8+
tYtfpxenmh77fvytw+naY+cFnX6yB54wy25RLvwcp3mlpRG4v7330Y9zr2P1PR+69tcbiyedTuwi
fFo5TFTrlW33QB7KGSel76fzqwBszRa9p1a2paQqFEQpUVqJe/f/gpluto3PRwdCPB6UpF4k25TE
C6HJErbPZkpjdqLkAiS6O7UVIoFMM21HO1lbTk3lSj/9B7v4nMRVhpryp1Ul9n7eDRhE9MlU/bu0
IoaSpnyFGo57Km4+KBd9USnsnDw7o4TdKNdaO1YHQyU7eWb9bdcgVhK5rVy+uYMpHTaZIzFLW+Xn
EJ9bO7kbNeDVM6prM/6AcCYHQytobFyMpT2cxuFVVMr3TCA15/k8HIsW3oqV0yGBihYe3VQ4q6zF
dxfN3fSkkpogbJP069ZkgefhTmkF8Muwu4x62rukoJoq++ldEkFsra/lUNIepyH6WcZNd6x3IsM2
CSIUfHzz32GJiLaaP+PipjS7iCmA3HrkW+D23ZAg/gCDZcGUaNg3XRzt87I7xx6TcuqsUoCNytVv
kSTzO2lWDC6NPONsulgpGMwM453+yj3kYsZKi7+H3EbMt5TwaSuW+KvYBtm4YzZb5aQsRoGRKUkv
kafHteoq8Hc1ckdPKqvn0NCl/JZDOaIp0QAx9i9mCDyyipgguekUIy2x6UerwCTQ7cvoyf2EhssV
1VMsVgv6UGP6a3qqWX3+RdPAVnB9GxaQ+RSxZZ8mCrh0wquesikIXQ6oqtLggVLrycnpq+Rm90I+
njCYT9Tc0WV7KT11pc+nP7ShfZkcXNbRDODI9wEBy6E7tDG57cHduAIeJDVeAfaJhMCJyGt2nzAa
XZ+WP8WpCQONZUWEkSXiPOe3afBGpvYEFsra9TSA9BzmogRZUpUvMibk1YXtp1pk+SqlFX1UvzHn
JJh15xCn9BaFGX4ayxg+amS+zHEfUh29NN3wM07eH6LLvm84F4VK3vqMozkogLWXYdGTPh2K96St
zG0x+MHGyFvxXzO6fAb7/rXIzTvdowMKNE5eGzNj7rc4KrA9enNi7ajopj0jC94dPxhWic6sJ58Q
lUcq98yqhtriYNFooVJGEPtimd8SnC44t+VBLSKBwnxYRNZtmOqnkUeZ62ATnonZc7ymuwjORp/F
eNJJU8nuK+Ik4h6B7XOYfiOBCbPqdIE1ky7DMUM9oozDS9gGJUuh4MbvGXhM0UNeCdctHmOPA52B
4tTmgOgilzqzApuS42ZbVnPcYiXlBc6ifmJFsHsbzidHuM3jCrsQAOYzPalsniMKdCu9+AJLwF7V
kavcPsFZ71bzbmYtm4zzGzYXTkZ6mEb/mYkvpgDIwhTh38qAfYWVktUlJNuhv0bGLgJQUWNdiTkT
VnJq/ioruUo//7SyGTuVE+POopqpCmm/K3NEP3WxyQtTjuVAU5y3FJPdxibeD404xTEHGvDIldty
jAR2gwLiVFs+9LeKoHfVoeUksCQjfSoiPCRzrs5u3D/PmlBUELGzrqvgtyzhnbj+XlflzfNeXaxf
3A33mgqH3IJjgNNjponGSjpW+dwfzKQRWy14WTtsOS50l5xI5UQ2wZm9g+lkG9ct3INhoo7EcIpE
QtwFaYHMHiDRkhmtgvkwBm9NiTOyIwU3puTeQGl0bv7ezv5/bZDuDZO5dXIR8SdHZcfa/7Uyb5fG
/d6JSZyEfghyI79G6fSMt+IxyfpHWg15TxQmAkgKtI3weGk965JJZDF4PHevnDbSsR4bwjyeyPcm
i5QspPdGmZ9Evukdi+4FDquK9FhpWZuRj1Ums006YmeT0ZOZG3yG2Th6Pe1ZXwSwjt6idIQaaEUN
+SiFxzHRrTGug6hHvGNEIgxQQoY2pXccLS5Nw/818JzaIrVrmnRXg+ievYyNbr6usCzGQ/jAy3ls
aDsaBwTRAOYPvEt1ShSfjwBda+L8HEWLkJc5fLkQ2WIju0gmILJO4Y+eenogR8El3LXflMbXbTbd
3Zc0u4/B2W/dnywjDQdUZg7no6uSm4IvWWGGBTnMdpCShowSktyHUFh7O3vqAdc3/7JQHqTvU6XD
hNOZH671LBEp1OISxODdhdEblpGVb/MeCooIx/JM9fIO5Xo9zPZDkfW3rKLS0PbpIOd95PqNtRJr
ix1z2vjLIt4XyyxOw3jeVl/NIt0sw2JgLFjtmNRIaB+cwCHDXooHm7I8p60fbCI8glPQCM2Hjs9f
ItKtF84H+oct6PaENsWPBNE/Ff7ZBDZs5P5Gg75o/OJdmw4kg2E7oWzCfuKiDDdYGJ9SRle/SjY5
FGoq9uxDHTXkw8LnMkqLtZexJPAUPVTW3GqIGAksIfNdJ0vYLBY/aS+/vT4D8QvKlungGgJIEBOW
IqPydnR1T+ysCbaBigJyDV1O7lLAG26D6k11mxakMdEIQhfbZI29MhT9y8CFFFjT1UJH7sTrAIQT
880RcukNnPTbgElMFuGxYYk6Mi6uY/Pd7Wlq9cpNBjgpUeFBUUEyKyk5KbtH1qKgXrx/Im5JvEJo
wcfkJ4QLNOXjXsVlWE/rnCw8GUnAOrH49UcymoVbYFYigJAn1XPnUwTseVcop3RapN+95JrcdR9D
JXBq8qdpykJEBImLNttuK3LSMAymZq3nDDQchvaqeNAF678g6LH7+8v/J8k8T1LoW7LdpOc5DFEL
8q22KQMaQjgZWEbaFE2p93F4RTHGYc98cTLc3CgkbInpeYCtFzW7sejeAHbjC6azy5cdleOD/dg7
hnl0F1Ji0VCR1/NVwTP3XmUpQIhm1O7J9kzcfw4GNKuNH7ndQvE0by2Wgsljq4p6E7AspoWHNvID
hrRtjmK5pqpYY5g2nyu7/ocTDRQnxvKRrsiN6xBFS7T9X4a+xi1DnDNB/RPtbOsw/7+jnWZCx8HR
q7upO9MV9ODO3W8cL5n55jMrf5LR/h9p57UjN5K26VsZzHETG/Tkj/33IJk+q7K8PSFUKonee179
PuwFViUqNxM7fdIzGE0rMoJhPvMaGqlv2XRmctpfDQBEmkNNJlaThlImd+Cg4ysTybwakrkWraJR
/2EoiuPWOo6M9C8MEIaTlkmvqTcSEiSdPR6MLnRG47PUwZgH9B9QlDBtfBVwX/OEuC5ougd5tJcj
3GhEcE2zXuf6wsZCaPKBas7oSL26tV0wsLpO1uphsJBcjwBz0QfDjUcRyIOgC4PADFHUi1IcWtRL
gqqaPie4w0S66+gHIckGgkv1jGeV3kyCsmKmxHvQF1w/dn5rTEWPZKRMXeqT4119X9WAzuqpGv6p
D+2rB84QQ6S1NfLUgLMUOjIGagRPXXbv1L7Z6jhmiexnVhlbO6QVrpivyVC/opvqJBayB5IETbMd
pHtV+PcZdUvTfQ7w/IKlb43qbU/9mmuc4gYpVITPcZXcpjbcDUxKw7pY+uBmjHJ8zpArF7L52efl
QrXdI8aGEkWHUUEjC+4FYCLHBYRDImrI1KofTUvb99JTPsI6YtmoicnlO808kFTK2khjp1WgYBjV
Wo+fPSNEP4r7sjajjYkPokGJIvDypRLTeTPKrWz16SqM4YnZOACkbTs4bYzit1DEVZhE+9gNv9Mc
xom4eIAkDaoGlBiwwaoZkChs15VVvKY0Yi2TVmlOOyG3xrVdtrvA/0lvBwE9/SYe23WsDta0mR3D
Tdd1+ObKxxT4S2igjBcgsY6+T1IPK9HeSzwRXZ4Qr/T4eyM64OnvCY9rEbs424wf1TjJvMvtnQH1
tBYg66kqHZEuzwAdE55YaoI2uCpfASQ5ypOu6kCauqRF/02Y4lGqJ9UflCpkje9TDcm3LB43QYpa
EcQDO4NcRRJGXrdB/neFMhj/KrDuIgS7gO4uvG989MCMLGL7pwLAnUrARzlACA6spRa2pHjFjVoh
glK6GO4A/NbyNTxDGv+F9CLasnM0c1J2rF1KEpV1pVA0Qh/kU7h4AekFflUG0vkUzXsJaCXNWCeN
4ZBapO267r3Jpnotec1xTKMHC9PryWoLzV+9uOm87KdX+LRmkhakmEtqVBqqvBoNMjAK+aT/WOms
SDXMZeDK9qLF+qG26jVJH8VwXEGFfmOgVGZWI22fsNw1PEGGQNLMosQF2KcobsauePZi0AZxb/2M
FE3e6HodPAE6wYi5cfsdWlLe1itczGukLth4Vulea2i6AL9v7jGcpZGDQrdTyMRndYF2mKzTOUlM
4nhSp/Bghd1qyCTjMBT1td+7LTJiWGFRgfm0pgPSyLAmKpqzDhUydQWXDWsXJKquAspP17x0lVNZ
7o2SDj6KyECKugTiIQ3OjnZ7GW1dogNHBBpqcgIELTCZRgIvYIDQGton006HZSnAvem60V4pFah8
S4DPC2tg6M2UlJQaglD01NStlmQgA0u538ADAiGq2d61WkF8L4nQl3VjQkjEdQ+h6+RHaIYYPPXR
nUwZZ4nquOeEg/ksoXrXgKV7En2q0Z2yJ2209tX1ZfnKmijVmFo1G43P62T+aKwqFXQBOIUaZJFV
7Yy4ee+LDuKYosMVkUPonZaZt7txzJq1lVfV9dC135oWLQIFQMyLlIw5opwAT22sWOMAKLnZSCr3
sN9tCqmTblRPS9fQ+2m+uJh05UOKNkrRU9qmvLFoTHIlvZmk1STfRn5R6Q9VVTyHkgQYIQEWVpH4
vJKB4ycfW58kO/m20RKEyTxhooVboaulCWooOohPaTC2LYJFaONkmre2SorhVWRmxz6HixF3OJH4
teZv1Vx+DGXYQDqE8KUfDhDZgFNgbC2vqWivgWA+hzJ0pKQ10RS3qgdNjzoqe40BZLPpeElBQ5SV
AWRK9uwHngt1qQfRsPQCq0alJEfVIaJoXmpWt/cTHeRKA+Um8jl06qRCEWNJN73yKiVXWj+d1mmI
vBNN2B5Xp69FFE7hrGxDwj5b7dyNW/GYIcSuog5DFwu3FzaMGesgXN2eyr6/GgHNm7J0cJvq4Pty
+KSawMtlLQfJC16wsQBVGIZi7i36CoOPc30sEcsUSmUdPbmizC+DiveNH3IQE6NL66ARwToYEhjB
qHoDVC0hUmgeLcnKBwzXvZWivNfHT6CZq8zClhoyEi0kePcAhYtR7Fu836MWanhuYyGcho9eFezD
gQI6QaKo+32YWwCF+mvZIgM1kihB4Uw4mqayhAXIQl7LBo9VHMYlw35ubXdjo/OSQ6tK0GiMkXF1
4/ioBQU4lwa0jH+vapaj2/SYugAqn07eo/OkYfu26YzqzTbU99xSf3RNewjy4TFKud3AqSGSEe7w
+suXqWesFYDRKD6nu4A+mEWDN26J2dSxh1reKk4faPFKhxu7GJCEcyXje4v9Ogg1PPS4sktUGpuG
lmSbSd9os1tLBW0URfWu6Zg+6S51yUr9JqfsBlMrV2bZI+9g/ahHpJ3rMX4BHuHkXjjJBb6NFSaP
FLq53MNjbGe3dt1NlDMC+DbGW7AyXkIfwEhrAl+CbroQglqfmWt3lA/e/E7d2OFHEnjrmkDLGIwH
T8oekKdbUtX+0Hktc5wHO6UN97HuKzuSX2K4YERVtM8WXRl/kyBJlhl+m7jB3SQN8h9UUNMawWYp
kY6Nr310Hl3zqn1AtRUEIoqLPoQ+o/w+dNqbBWiJ3rvTN6AxxtC9irE54gHc+YBaMtUkE0pXQ4r+
Xg5zpg/WTe6uPWN8iIp2O4KihNpGNmjeR8NkAt5TG0uLkhosLQ23Ra0Ky0TMKaxJRp/EYEBlaURX
jbgBw7rnMQy3GISCKQOon1svFlV4XAPhd6jIqpZ+pB6j8BVP7ZGmldDYcJ0NdaLJ4kNFA24tE39z
KDRkFeHV1ketgSJl+IZNPzbwHoGYEdSUoHKTKpUQKSlIJBCu4YEJOmp2rWvf2GbXP7ZqiuNjVxgP
Ju5R1zoNlevSQnlCm5ztcSeUDnU51FuILf2b5eF3WGtxjYcXUEYEbFGjS1Ah9b0cD297eK9Utb62
Q1TTRgvkRa3VdIVyFQd50SSkKyNBcK+DI1TsehvXg7/Ju4QCRuMjyE22PG6Threr7dT6yi/yH3bp
EZgDONwoOI5QxB4ztMT0BCNnovgRZoShaEfT9X4gaX/v2cesIotoWvlVqdEzASsHo0yXZG4oXxyk
gJJf4ZGUCMpLsG8zI2IGpvFJHddGwy5rb6VMy7ZjrxpIZOPDBrDmTaqydC2X3Z0/2OohdJVkX0gm
V06eUCBGrr7E6cK0ogdvkPXVmI67OgyWDfVSOKKc4QGpWq9INjLdbNc1n5JMZhdS0gtRa8HawSrE
B64hV61tvRvKQHZd45Plh+OqSc3nTAboMyaHsg83alxdZTQMK9+CuxMcoHnsdNK9HCVI1FwPZhWu
sI/i5dCXDTY4KaUl7omVEfEMSHxQhl51bbFJNRmF1OZRlvz3BDc0IkPivExr7mMlvo9H+VGG5VJl
1rHqMHek122kgFBM99aSsbinl1ATdQct9jJRShHBJOiKIA5zoW8iYW7NTv9pG9EDpjZLQROyIEZD
2HsVFzieYycCFuS1cK1NJkZMx6Q7cm2qfBYvdWZwBrwOnZucfqVmGy2yIelSpgnoyd0mifixgU5A
6kE9oMGv6mtekPchxyytteMthvD3NuRZBwy+Tq9JO0r6uPXK9jOq+R1wbpJCeSojJK6ww/yQJkGt
jCZd3XY3Up8iv4esj2Gv6smmmjhxXelY/GCgQMuTWEkj/Da3gcWr1tKNEAHbSILAmA3yh9Z2KdTl
HzWmOkYBjq1DKvDdAynmAUcntdz3urntRP5Kh2ermf6bNgKJ9Kl21rWLJ2XynGmkcxgsrLnjuO30
kIZmfUW88lD16W3uTtxE+bsdQjWykTFtvHRVacOHoFtvTN4XiW6tFS5uLPweoEOtRgkXJa/hTsNi
gitV0sE4RtYhjusl+idPqS+7k9b3vcoxdui7fqpJvrW79glhZlyUUYSHEEZoXZRrNes6cFfD/WSV
3AMJ29KVwZlLEIiINy3EwaHwYwJwfSIKreh/NAu0yTe48eyiOnnyRlRJhzhCdif5AUj/Gj+sbQ18
GMMM9NwoeqqSJAO8ll965KedxAxvymxSxKX5qvODcw3t9abCdKVUEXwyZBhIPXyYDsaFVA1LV8OQ
wApeajf56AsW0qR+XdPV6HpIF4OlrGAQRU6m6xsb4cBFnzQc/HgfyNJ1jHR7pkXQwv01xfRNjtyC
BPjQAoa2ahOSFxfFXLQsh7xeY61goUwhc/yj4VUBZtSOqzbdxMEzjbQpSemPTfHe6GQ/CFSiAlzT
nZMNdYNV39oTAMEB8CkuZ1q8GuhL+1RFrHp4z7DWSqVsV5Izy/HebtBFsJahKX+G3H5GF92orXqT
yoe8ue/bAVk1Ea8N3zxOphhKAyzRLKBGT0nkRnRi3wjrPR8+Uw+QIiZBIXLCdruS/PFT6Jughr1Q
xqugvBuNrES0ArNsUIB6BaDDImJ1BjKjML8ZaamVMA8o62o9zkiy8ubWj31IPqk/DLG0I/Og3wbP
EFrvg+J+D0HTi5bOfOkGiCjKNxXZYduAotb3IB4n5w+qVMobWodSNvlYLLAA3GDHhvA9TBMZmBWi
hAFiFtkmoBBconfdj6DMHzKhv0GPXWiWu1VgJbt+Rlm92yggfNlsEJAp86p4cMQPseo5kbXjOohz
oC24pUSq/w0GuFkhFDUZqGTpIQfR7GGnE/v6twqokizE0u4BhvGTCliJ16YOFOu+xRonogRZoM0z
ZEDdgecmsr+0Ucip/YlsxlijufGbHI2Vfl8Mxa40va0f+RtDo+FFbIjCZ0UZhCruQtYRwNpmNLti
Q+ywvwtNGi39uBKYAyxEqj+GXDQeThi+fmM27tKTfyZdsfDZfxGtZBdBAI6Qfm911r3sfRe4Pdvu
vTVRDFx80WABcT8DF+t2LQqXDZkUYtJJSXg7bKPuuwAbn1Pc8tEsSbEhGfYFvli1MJFsttPvEZrg
grwN1NtGUqRrhQc/s7q7sp0wVtaWv17FDDt8Q8P0URmuEr6sm14VdPb8XoZ8QfMN/5GixmIWgAO0
VvkZe2X+W7lqtceIxUzD+8q9A7fRVJBXOaGDcg2m9F1ClIVHHQvBcl366DWhZ2XUz7AxFz4KlAoM
UenN1MGIv6lps/fVF0pfbvcONunQ5Wz/N1XArVSSB4UKUQSLFLHU/ViWoDyORkmkgTMw90G60u0f
NHRuNMxKAmk39dByjAx1ZKVIhVD0quGdtsBpenAtWQ2tU/tutJPouMn903lTag7CjQRNQtdU0HtA
KCTpp7QXzGhUfhTxcwvAT4aaIMnX1O6emlalffHR9LfAc0VIdI5i3Kj7z12jwA9GFkahn/9tEJ7T
IO1F/SNZ+vii0aukQfyKXMgyAG2En+dO4mmTE4m2wMYFe2Oi1iq4bLCWF+jJlcYV8liTNoCG8ssI
bDmQb10ZXWuvX0nBTYUYRguFEkZ7q2vXOlyxzDtqClu2fLFIqNj3RZlcwfuFg0s0u25JthapIH4A
OeIX+l2Qu1iHlFfhgF6eTGCnb7P+NZSui9R/tbMracBvLt3FxoiZH1OgLtDBZElxSim0h5YDKYbu
yhon5PKRsgF0zMdMashBH7z0qklecuh+9DHX0Jow64mWdfze68eg1VcBrhGpsKjZdggVjesuTZZm
v5UbSkHGoUDzAJkVmyyN+vcusKRHm3IYNTHMowOnim6zRHrXqM7Vpv+zlWo4bMkNt8PLGAOTIdAx
I2qINGCaBERiT7+5JnqlXtqCvXFLNBdAH/dk1FYzMUfsZ63H4h1iLPY0Hx6kphI9V7lR94Ht8ljr
C6m9cREdtHjRRpi1SnPbS7dS8B2MyDKbXJV6jMgOcoemhOH9SBNp59IWMr0OTt571cT3UhYdjU49
jgmd7filUNWXosqvI1g9Qf1q+OA7zXBnYlrZQxjNFepoqHTG1i3an8gY5K9Z266EshFAbkbStUlm
yESkzVDiTxlnrxzhEgtYuoGVgFmB+EeWD0EyCYEoNHewnAM0jd1k5e9Vy3z1VCSujZVcfRtIQEcq
RoprrepR2nT0qGL+7pEc7W9BJgGTK6U02lBGaqmLE7yUGWKQh6J4E9VRASnc0JilLmz1H55gqSeK
XN6sU8AUAnglXztjNYcKJV2AJUJCxl7VHsHjLV0Rv3kdQI4EvfoE3Hvd3FBHQ/rhsZQeuqomv38Q
E7jPsCsaPCmY5UBb1HL2jA3JKhToN7xHxqfKzqyb5MpKnnLkoUFGwTm36GWj5udJQGvipUuRLQle
GgVNAoQrkd5UgStyOik3HPIUGJEPNMtd593e5F5AKtHB9DzKLdjdEbeuT9GTvyHGX7Qf3tFVmqR4
Itl+tIW3izX+/dzfU5V1Ru+gtC+41axa3Oob+n9VgDwPn21Iuhsfx1K7WCWactv1u8rej8mVojAI
jqmoWCQ19nowXSgnCxOgFTfvAAF4aDDGIXmNujtYlmxepL2icaWk74IfmA9Akr1tK2hW4J9QQS/t
avNQpPVrD9bOzd9NCJ19cN0IlAZBWQPzNJLuO25NBOGww62furRvO4Pt9z7I79hKIiS6LyeOs5lv
JLQbtRAT1LSHtytw19uUWu708jErKAVPgCmsYjkBW2E/ykZ+lY2w2MdbCw0y13+iJ7tqUCIdOHmp
XtwLshs3RXofKJxXYLOTcn9Ew1XrQwtGilQOf3Rh/TrAplx4gFVtF3PYkE474AKZdp6LC/qrJKHY
L9CWQp1J/5Y0AKWAPI3yk+sWt1hhoogyBXrQEzCm0q9kqnJN9KrzjBIqr1XMcOEm+CNqmD8nmJ1q
7VNkPOTqAf1oFJcerTzYUFZxrZsYUWrf3gsXSwbYedpUVOm0axtXkwKIaamD0miCQ2nFByoKMXez
6WNqEyHB2z+E8gf2nLn3pJO+ZdTZumA4VspLjPp9MSgbST02ZBsduHwazxNKdyuFH0F/CwV1nfrf
Kfggq9VdJRACaIKhFEPdVxmXVhBT4DfW6kCghsbHeJMob1ik44RAEoJxCG4WOfE6knlaqYBtAvKS
HJEq3qY+4hqAnVvZWkoeb1xwj9cQlGhIR1bA1pxQKFd5+WpXa8ETT8nG1cUEXIT2kMLkKQa8zNFw
TWM8dtKlapOWpGCheJALy33g8VnHpgsGeI3s2brXok2FSA+pvNeE17SdNxFcHsP/JskvhmWthvKj
777lSJU25aMBjTp27ZWSo3DCUSqon8O9NnTqfy/Y263H4NpT2i313m2c3uMyxGoUd74Oq0N+TTko
PVT9AXIV2ek+KHYBrTpN26Vskx7DVb9t8CbqrmoDx9rixVWfIeJ8dpX53GXmE/ADmtnALWOaxBjn
+VSfRPkQG0hiJ+EK6lrByYPWSjbc9cgNCRA27r2d3wRxftsi3FuiddEIstrRj24RQ6cEgM10a6Js
C1ZAKVfpFGkg12ZDB1U3CJ8Anag/DXGfA2ApTEBU4NkUVE5EhkMv3mUha67JMiw+KGwj7qoaMbfx
oEOSN/SbcPJEK8wbJe+PlAHJEQM0BLgEkU94CMvuheovxA5Ql90zILaVVt6X9dNflm4nWjaJOJDn
0KUYP/oW/r/WvXSeWP0FVdazauyGnLjZkUeO6v0ISv2vWrPDTibOx0bvjqwLqoBw/jIHeO5YU2XO
0L4p6mtg3P/7X//jf/3P7/1/eT+AhsWDl6X/wsfrNsO6tfrvfyvi3//K/8//vPv8739biqLKsmLb
lqbJmi7risyff/92T3eL/7f8Vy7jOa8P8J96gDAbGXLOVfMtXUI2cbAAW6QH96Ff0SiFKrikQYPR
2+L8L5D1C79A+f0XJAJdihYygaMrDm7jeyBCSyD2jr+mDlHulDXqUGtzeX5U48SgqqJatm7TPBa2
+fugioY0FNxSaF8gGuPosSc5VKOlUHbnx5HVUwOpwjTod9sGU/l9IEPSvFZt4LdWTMzbVht3qewg
lS1VB3nsZbg5P96peWmmbGiKpWLzO/+cojQKgi8y3BJcWFLjuuIu1Jqyy4/z45yc19eBZl+tqjAs
9RWJfv+12Ggbdd1s2q11BWwM07y12KJ0cmHE6W+c79SvI85WcpC1Bj1n9H/jq34pLaqNcast2pW2
FotgqV/6bpdG037/bm7e2yV0RRQi1+KntvL29aJ4TXa1Ey3d+0u78dQR+Dq16c+/HMLOHbCKllnM
Vv20XQIMJIPl5OPCAp7aipqJkCz/0AxDn+95N6AHbk/SCaASnXxnH/xluyCxQGV9U6zzzaVpndyM
lmzrSKdYulBm0xJwDCQffRdncI+et0cwSinRtLhwlOVLw0x//mX13FJLkjYFUIObxVpziEaX5Xb6
J+2yRbeUV8q2OfRv51fz5Cf7MrfZYhZGkAYk66hRG/e9/KSI27G5MMTf6/PHjv8yhvX7xExJLq3M
ZP1QAXl0QQMvgGSt9LW59dfmqvhOMnZMHEIaBxy4Q3llmTr1Jt5U+382V/v332FbrYpNas1c0Wsx
E8JFaH1tX23/0TDq9FR9+Y7RYMI5SdH7qciM9apaSzLuJZASzg8jT0f3zLKqsydP+MaA8Q1yp9pG
0lZ0RB0spkkLQA0segdcQrtMN+OFj3lhv6jTffNlcrrKKwxvJpsgSjs3aokc5GtjtP/p5Ga3pD90
dluDg3GGPeLBr3Bel7iwOpjaMin8CZahc2E5p+WaL6euqpotVMMQujY75R0+o37sRQXLWe/sF6CO
RA7Isd7iI3o4P9apRdR1YZhCUXVe79lQZmP7NX1+HtPuyaV/W9U7v73woaaD+8d0dOJ98BKKjQrr
7x/K7dugHGSqRYaYtM4B6+7kTkdsRaga7Xi7lNSD7ecXLrGTMzO4nIUskEqcX5UoJRcxwHRoMO6t
Ur6XMaox1PX+g+X7Msjsoqx8n94j9HCnpv4hPUZAV/HT/oeDzC7GxlQS4ukhAfNC5x9bJ4v2ETij
p/NzOXWI9S9zmd+NJG9KmjGXQdBHV7UnZAIv7DZ5OpN/bIUvY8zuvYC8wtByLFeta2uTbIF9LbFM
29AumiK3S+fowhaYX3+Z7EtUZ7rEwTPAf+wfgz0s2sNwo96pe/ydtkCOnrJLU7w06Gy3J1rUjDA6
uAvvBgfhsW10lyEWdZieTjB/9RHTtg8EmM9/vJNn7NfCzi/D0BBuR88dHazmVbOea5pmA82iMHvR
PPPSjXgq7OFeMjTdkid4zGxDgtWKotIbYqdaQZm76XfBPt/qG5y/ruvr4OJ3PLUxTZnLEGiWCtxt
NpzeRWUF8hFBP2ppevq9NY7nF085OYLKRAwLlVbLmm1Lxai4BStupDF2Uick7IEneY+WCdIQt/I2
2NCZoQBPl6dZj468msICGvDsWffCnj3xSxQFGJNpKjJT1ma7Jyi1SA2gTlDE7XEKwB6L/vb52crT
bGaH8LcxpkP65eEUYwLSSvUKJ96JZ/vG26pb+4j29LLd0isFap0eV/znEgZztj4/9onDoSiKMAiZ
ed/Ij2dDtwEVjwqJnjamVmPswDU6Q7Y7P8ipNVTZmoomIJpYxmyQEK3aQAHxB1AaLBc+3mX2dH6E
UwGyymOpWUIxGGWe7GbQTmvAckgNXQn9EJkk+toqXIKFfi0gZJRb/Q5jujUe4Rc+3onIHP6WMIgL
bAXc+mx/uHndu5h64HFWyz9j8VzGJkbn8S2EiAsh6qmg7rehZtskCj3LQCE0d8TG2igrQDJgyLH1
dFD0XrU/gqX8FtbL8wt7Yn/8NuZ083zZmjKXFbaNJZXWFAT1Z4UiXY275flBTuwP1VZlC+QXB0yT
Z1HxaOZ9gMEymlcTTNS/rhAUPz/CqQqMSiFEATdoaxbeE7/PIy9TiP0+R6xdU4xcmttsLx8QvVhI
78UOuckVPGNrdWHQE2+AapuqUGUqI4Ras30f614bVTDweHn8doHmxyrd4fbshEtIPtRjF+NPXFzX
wfpSan/qq9mmzQ1tqgRcxmxTet2Ix9U4UcV96UeoimPg9mAm6uD1/AwvjTPbkZkwIzF6HukMLPTO
c48Shm1WF13Y+ZeGmX08GRkdLbXjzNHZfkUDSzfKGkqo7s3/93Q0IYROOm8JyzRmr07WNsB6pTBz
Rmkti++j+VoNV+eHOHXXa8Lm5WQATTPFbE+oWj6GcYokFxK79ZIXjTTeXw5oLxSLBBPPRbUE4rzl
wC1RsaeafKl8duKwccJUFEVNDoQlZpPUbc9ANITyWa9r60DKtsXQXDhtJ77X1yHm51nrtVL2zYLK
Y5u+CEvcyAZNDhsy/YUg69JA830+xENYS+DE++G2836KDu8/WIMXPtm0i2fP82/Tme3y1vbJ/xTU
99vvg+NtYXJsxUPvDEtMozbu6sJoJ+ckqzYpoGxq9t9VyS83Lqhz5LVadHSrlTUsRqIAnruFtCpX
6E0vzG/RctsCI71UmTj1gtII+DXutG++jEs5TRqBZud/x5DNqqdAndxNN1V/XyxHoivMF4btf1Bj
YlRT1RSDqSrW7AtmpT8gTZtT2MKlpm5/JOE9coAXtsmJe5j6HK8zEQ6bfp5T11kp2kZCyqmJ5U03
trQfdToh/lbHTtQE93vhE55oOOiyYuqyZdu2CrPl96Vsw9FFVYeHuq/7H9BUP9MsuS0qbTWIcV9W
8AiKZpNp7nXkPV0Y+kQ4QiQn0CPg4ZGteTiSD5k29OiKO+1rt9Kciqh5+AEDzEAAYeHfA3Pf5NiW
gAC4MOlTa/x14Nkhibp6KA1bReFY/ESlHLJdq2xNbG3QXTw/xxMX2G9TnK0ugPm+zFPKkrV7rYO+
MOlC/rMRZkdBRgy8U2O+n+T7TxgvQD+OLhQCL01iugW+nLYKok0pTbGcghhQ1hu3KkT+C9M4vRc0
jrTNQ6PMb/peAFCzpKkRKP/QvXBrg7KIw88MjdLz63XqUeOT/N+R5hd+FY0AM6IGIq3paPv0Krif
Co6UyTbqBqG2tbo31lM7qCTQai6s5In7knK/rBgKkR3KBLOVNOR2GEedHd9Be2/fJAPkm3mpdnWq
TvLbKNNaf/leGn4+ahQgKIKV71Fb9dtxo2+g0jAh+oUXXpyTm+PLlGb5taH7atvEVG97D5WOSSC7
si/EIZdWbVZbSmmvBUWKKnM8Io5zW1cf43ghOPz7q8/ezd/WbBZp+MBXTaH9XYQGcboHIOCMe21d
bqwL5YILk9Fn+UMcxqgge2z0tN0H4AZVGsfJhRx2WpAzk9FnDxWaozEtZLrUgVA3RZGtGjEcqBjD
XhJoaowNEX6qSw8XTtbJM/xrK+izazX1QtcqkaOlAkKfeKPt9XWxkRzc6PbVMjyKZbiyl/ry/KiX
1nN2w+q+pNfK35LdQK/qHMuB1EboNfuHw0zH4MuZwq+iL8ccTwSt/AiSY0I1Jy8u7PPT68e9QNnB
ogMxm0qiIE8EyxB/FO17VECCvgrpBiIkdeGunfbyn9vj1zjzuYy6WxoW9zk8KcTUECr0JCSDZNU9
ugryHEF9Y5pol8Xj/flvdWng2fUHeT4Xfsv1V2CustAqbWuk9jcr1l7RQdwhhY55aVdr+JFgvHZ+
6NPb5Nec53eihoKLpU1hToD7LfDdPjEXrZuuzg9z6RPObsPe7F25s4jeTAu8qPKm9/WyRli98N/O
DzR9o3PfcHYnVm5GkT1kIMoR+8bqvjUy+lrnx7g0melzftnzkgeqoVQwlleLGxcuIu6vExRcd5/P
j3N6W1g8ypaGhtg8rlb70MSvcFIvFUrvhAF6xZnXO1WFoGHrTWQIWUUuDny9fQkPcvqm/DX07Mri
8khbu+Y2TuKNWWwt6TnA4rBBAUPdjH65Pj/R0x/t12izA+71w2ByP/K4eHdl9IDT8vm///Qm//X3
zw627WamnussZJV+KpNgDgrFo+acH+T/EV78GmV2ivlQo4wK8pR8dSvUpigJKG/NGmDQxltmH+dH
u7Rk0x79sgdHM4aOG3FlaPijxEjNizh4Pz/EyWxA+zWf2ZlFqhgOdcuqRbSWBnqKvbxL7bcxO2rZ
pfz80lizYxtbblfW02ulVJhCwAF5iACOBuDdh+T1/LQurdzs9ObIByVRQEQzdljzQP1Jv/2jAexZ
JIN3ni2lKutWAuOGwoSL5PkBTu80UHCmoFWkCG02BSg4uRnHhOrD3roz1+NBWmGN9g0FwuXl5ol8
8i7QQd4ppgEsfJ5566WEDYyLrRg6fRuU49fKGyxLjKxuvweP5l5Z5A6uq3jag539vDDTkyf3y9iz
bY53MFrJ+Ds59gN8bSfam/f4jIBthob8d+DebbMPM1heGHa63v54Rb4MO9v6QeZbmh9zlPu1u6Fo
DsjaqdbDGnoIhKyFuBD7/t1s+2M8g9AGdJWs/4FujG1fGcXUzBdAfXfpmq70FkqkslOP3Ro+2rOy
8Fcxoo+oDV3YTCePg2GZwBWIrSx7FhPrjV0j30f5txDohJgo1K/xs7IvrOjJ8w2kVBU6yAtTme1Y
vc9lW84431BusG6GYjN+dNBtXeMmv5SznNwzv8aaN6hRDwg1+JsTZtJedsiZtqO5MM3gwus8bb0/
vtmXYWYLJ0dqawxamztWdZ9DXzfNg1AUKHfJpYdlev7OjTTt1i93PZbgBTpvMOK0zVS5jN7BXtzW
KwDBt0SKqEN+XNj+pwakz0f5UqbGbMx7w35F0he4QUYBKkMsHibvNXrDDlaInwgraVvv4RIE79Q3
+zri7P4PSytSESHwnWG4ca2r0szpMV64+E+OYUzYYZsG0h+dnF5F3hCDHsyO6n2Ju5tiwSKAofWf
LJ5pmTSLeDzBL/7+tTQ5t8o+UrkwVgPVu/wmXOvwf1+LbBEf0QTFLG9zYchT1xVtfMuSKTer+rwf
wRsR5/2UO6ujBj8m+3TDaGVb2SpL4mWF7QAKBluBxwHVH6ZsoGqR3J//DacWVwPuhEGOMMAjTVvq
yx71C5hJOILh6wt5O8FfFW2UML4UY10aZbrMvoyipKhN2zEcnRFYkK6sTO1RtfsLy/nne6fYisZd
Rf1VmxChvw8ijUloyA16ICVuEZiNLNISmc4aEzwUX+VJ4PHSg/7nVfL7iLNXDjJ237Q+L2xqUd5D
cBKvMftDQicbkt4FKM2l2c2ftiq0vVSmCDZ5FiQ2woOobSIRVOaHQjUWtiYvzu+Mk5PTFUvQKlM0
dQ5Uy0yIzY0BrXjMrwvvoVRQB1APiIT/s2GmM/JlawxyFVVaD2q49tq7UhT7OkfXYdS1A0Ijl6qy
fz6afLAvc5rtdtHbitEabBG1/YF2o9TcnZ/MCdj67wPMNjpaDvi86lSqIN5ucXzfVRvziBDvogDa
fZlm8PdH+P2JUWxE+awp1aRpZc12hR9JNcpAYJO5tBykzpxxC7mq21RoiS3g3O2GJQyitXXUDspV
ciN9YjN8fsp/Hm1+AWDGKcoE0mjPvh82YlFlF0nsaNJt2f4wVCxLMN89P8ip7/Z1kNl3I2fOMgsR
Occ3vuvuFUZO5//+S5OYfbbwf5N2Zctx7Eb2Vybus8tThdonxn6opTc2V4kUpZcKXkqqfd/r6+eA
vnNZDcKFuZoIO2xFS50NIJEAMk+eoyRzZ0q4rs7NOWzOeMtCW3nbBG87rYfARCdTDfq6GuF69WR4
TaCB831f27cV+sq2DXGgKlgRw1CQjgf0AczNlzsqjwGKAKkAKOuSQ3HUoKcE7HHqap+I4ukn2Yv8
4EaEyuRUIWAUcAucm8Qwicys0NjK0GAxQTmq2tfkG70Q+BAAOWgo3zj964CeTNB47e3rEbd/SAcJ
oWLc6V3ZZ1bQAk++3YOl0+3sR+g4VaBMKF/15lUwt3QYH/bbygwzt4s2gr0NLAl4U4EL0YUkOsp5
ITocKBBOvsKlDnSg2zZ5gX89s8whEyBkzY2OkWnzNxB0E/uOSF/08FzGaI4B7cm2Ne5OWA2QCShp
FUlxpVLMEXh1TA1sLfcSqM+3jXAewpfeQse8CvpZE1f6rNbAXPxvymWnHafT4oMkdScCoYqGxLxh
wqFfbJC8oQEsApkaOtBS/M+P7RHR79jwi7dyzHpA8oJzp8W0qcm5DkCulIEUBK3UHbk30Z48zPsS
j8Btm9zDZuUZCvOSSWbbUm2CjQ7dBjDvHKud5KdIM/rQ0Zl81U+FbW3/xqRBm22A1dFZlI6tt5pq
FBgnKF/eStylqwYu+YwCN9ll/njQ5d32KLkbG/EMhFcGHI4tpC6ZPMXl0FZuBzaZSPLkqQPFxWES
Hd0CO+wKgou5ytUIQBMbdFKgj8lOA6i8wKcIZXk7OW4PipObwQZ4HxW7dFAiacF5gXA5PFt7e4eh
FV60Q0P2M7qhx+fJLzCX9gG00qjY+b9kHBkLXBtU3WQRyyHUYywC1h03fcLVWIMkg4cu9etyD7WK
x/BuAUUj5OXu/hWoRTh0GkA+7BT73Tiz9ftRAxJ9qgGxqUFHVTjN/DTgT3L+KBFBeobTfEpn+d0W
s/NJIuVNO1Nb0BBwzGftKfNoJfQ1ukme0mP/ChkbehoVjuUbexGQmhd3AGlD4gQYxI/w3hqw82QJ
ceITUBKoOQr04GzsrrcXk+e2ayP081XgsYIyCywZt3SwnubgfQWJVRi/TIVoG3J3/toQczBAGLfq
gWpDFO2d3i/uxj2koY7tc/Gk+OUnyL94vzIwFThK2iUDhMPlwFSoWMwTHdgcfQEDVmb43WCjTfnn
thkOOJXYmvxuh7k4JJPeLUOI+CIdtFME5ER+HUI62cnP9h7kgwflaDxGgkXje8a7Tfr5atHaKTSC
JEIKqtMVHzoUll04FfTrt4fGd413K4xrBJpu9HUcIDk5IQ/qpQt8fQK1tqDcQCeI3dDrCWQco5wg
dddCsxrb6JQDFdQJgKHc76fIMSRJdIr0vpwsFSVc0i8RaN0Gza9A49lrgjo1dzneLbChv54j0MpK
E2oys98Ux3a+C8EBtb0Y3CuPhvSVBQ5RZHtYf0ZlbpCiHoe1da2h4Xe6st1xBwr0X74N6+iXA/We
ir3DtnBIUw71depgoBC8krPSt7V8dCD5edvXiyAxwbv6rGyxZRMdrEYjSt4ACM9oEo3uleV3Fbn2
drzvx8zXsuu6f96eS55jry0y9x4zsCU5tiEdDcVVr+kOTXHXGSC/JP62Hd5RpQNBgqZDS0bnMhOC
wAJFjASSuaBhnlyj/tENjwm4JaCDKRs//n+mmChUjHAZ9FagZidNDzp4S9NyPIaWdCyywaua9PO2
OZ7H43FIiGbjDvcB+dmPgAzWdt6AeLPbjXK+6wqIl8WR4JojMkMuty4ozUupSBW0nC23KEY5JkRK
SwE+nRce1kNhFqmPCzBy9gFKPva+Gc+QxdyeKq6zgccB+Fi0taOOdjmGfALwTe1q3HhjECR+Ci1/
sG7i/su2FW540FdmmGsRBCQXKVFgRnfobax1JzRaZU55RE/trj5sW+Ouy8oYE1KjtO9rAJsQHvpT
Zd7r3UPQiQIe14YNn9UsYoADhNmkUgee4rrE+d3ZJwKhH/KikbvtYfCWnlY6AI+2dYK4erk0EGkf
5F7D0Z2DSxwqlS9NEAlW/+0izp5uKKQAwWlQkDTbzB13TVpB2pxiehcPym0etLIPyU3hgwdTdOXh
xZu1LWa7lHKapyVYbNysvS4jkHgs51a7A3c9qLPc7anjrY5BaUNwCdAQ3Zipk8kQtbU1YnXiBzW4
ytT7XBU4GXd1Vibo56tLjtbAN2QFJqKuP0Az4rmTQsE9ijthSKrhkq1auGQzPjZH6OE2QxzcRXcy
zHMcESRjQDNVHcnwfXvCuKZwDoAhFMgK1WLAAXkuQYQNcrduWj/ZkB1ZgmcoMzvxfLaGv973BWde
2WKGhcN0lm2g81zIckNEMnPaGZRPu+0BcT1gZYRxNmOBlCYZcOKUpPeXWDoXxuBM7ej9ihkU7dBR
r+MZRH/GygsWK0yyRIYZVK/KDPKqoB6dBfcBGhs/7FFDQXcjbe1BR8OljThR9YxUsNEYRzBxO0FI
8LoMALGRdkn6qQ11wWWOd+VBgvVPg/QHrQaVFIPcahIWSB/A95ovu0CO7iIovkJcBzQZho7298Ed
FLsWbFt+OFpZZiJ3WOZyC2Tcv7BKkPzykH+Ujx1lqTnEisAadwdDmRDVH5mgKMoECQtce0FnEVSA
CrCXLdq3QDVE/Rr8tXu3wUQJYkFNfFBU7KveAIH3Al28YZdHyE1Y81nWskNHBsGxwfX81bAYl4wk
pW37AsMq00+ZGbtD/kUyBU8KQrfPB58EKsPE2Wej04zxSbNqi0XrMS55Xx2Dn/Zz8grBotBXIMn0
DWoxznI9O+Pv2SHy69/7s+4W96bg9sV92hqr38C4aaPaHXQt6Nw+QeTl0O9RCei+QJPstj5mfvGY
naJ7USsT12dsA6c+ylGqaTM+o8/AxIwtQrK+XBVz4UTgbd6OKLwLGainaMEL2GzE48vNV8mjVKk9
taCDWghCUSVo1mwqVAE1xG1TPE8xQd5lK2DxMlHXuDQFIr4W2qTYbdn0E2gO/M81WI8FEZJbr8F7
kBDMlqEbKuOPQ6gpsW4q2NOUNQlcUD6kDzXINbgoEn2ODvkOt49B4By8WVwbpZ+vQljQkWTWwJ/r
GsVTt+yKrn8q0TGEsHnYnkOeQ4AwzDBUGw3GOKkvDSFHbWctHR0Kp5bfSGnzOJq5IngF8IfzboUZ
zjyq4IEKsFJBBK6H8ajU0KXQ7jv1y/ZouPd0lLdkUNpRcK9J9/1q3qJgAsImQfCgCXDJAev8HnSE
jgyI2XyI9tvWuP63Msa6el3Pek4jFdTF7gdI4ZZ14xtNLRgULwabOJ9xk0bvLcr9l2Oa1WwpE5DX
ukUiHQm0BW0pBhXwckbOz5WhhOYZ8+D/ytDebTJukSiZFMsSbC6V6ZmAvxhSegrz4ld28GpojF9Y
mVU3JIaZafySQnRr+GJNT9sj4Z7JqJhpsmkhzn/oOMyUBBFoge/V1k1xJH77QwKrKyhAMijTHkQt
xDTmsAcLAiuChanTejL9fOWAQLiUC4FyNjAnh6H5VFWfzPC6Sq+i+FfAEmtLzPGRDJEqpwp2bkfa
HXiBz3Epai/gOvhqMMx1Btz0+SClGIxhTA+2NkNJLPtcQaRle4m4MejdzFudYDVnMxRA2oDGoNHs
f0wqua7L5Ff8GS4AcC9OCt1i4gKIoyzSgknYDc30nkjEn9v6upNFxyt3q67MMBHBrnVJ00IdcC2r
W075ACE5Q4rJbVAP92ndJCeSzTXaTTvRm4Q7hSvDTIxQp7BVqhZ3iYmQ+Mpc2tRHR94gWCh+eAWT
B6XNJGDVYZ5ZmZ2FcUOvLBSLD/1vxQF68ggRK3+A5oiQTIe/d3XACnVYBIEI44DtpIdVHcFecVZ3
uZ/vuxPIjR3ipF4tyJNyff3dFOuErVZLw5Ri6WbjSrJ6Z9S/W8IbC6eTnNh41YMPlPKhKCzXRhMQ
NEEVBgrRn7qvnTd5aAb9Ft5b3iC7+VnBxXN4rB7Jw/YG4x6/YBLUUOdS1Q+HPFkyjSy5hXtKSiA2
BL27+jSC3YMI/IPrhSs7TDivLXkqx9rEZSKBlkx2rIJRkPDhrtLKAhNeZSi4yO2EkdSQYx8kgOa1
4maZAsH7gO/oKztMcIXysVJADQyOB8T4SfVCX3J70ISAAW6ff232omNDNHOMo/dyUnQK2uPcpVVe
e63cQTztedsJuLHpfUhsGcUYZhWCCFicYbwipq9AT1pdqhOUoy3o6ibVbtsctyJpruwxaZIa2pvV
IMNe3D1MgOrWoIY3opMBDnlo+3XyoW1b6AHfZ23t9MFRmgTj5bsKzTwhy6SoBhMSx17qVQLddHeW
hgM0Db3OzK5k4QX637jKux36O1anlxl14G4NYSc6yq4MWFVwVB9aj+ItJE/6vD2r/EEBkYy3CF4+
7GMkMzqSDrNNS5MQ+dSekiCk0ji/tI/frTD7OBhatWszWMnSbxEkInp/exTUmz9ckqz372d2sbZI
slro+P5mKT0IxEN/wKHQnzopd3P4FWIDi3TcNsndYLSaAiIGywD/7eUqKcpMhnGSaOcdoOpxCMWn
LoxqwcC48R08W3gmvv2XTdxCqmkAS39UA6LRyY9BUye7YmytQ9mm4UM+T2jN6JMQQPyx3eu1XXiW
ZE1e1HUmxBTUbhdUinUXAet+3w/QVlJH0O1sTwTPg0A3hi2hmKaFxpHLiQi6RDPHGDehYkkOepHu
B1u5qudCYIYXbSwNzxbZVoB1ZNHe8mhH0FTCEoeRdVoGe5eBilrWB+BZ7GvIyD0XdvoLlW7ko4BC
snCyAl15ObJ6JOPUaYihlRr8HLUeKlSL+is1MwtIXg0nOPi12QSKiWZENbcwLi2N7qxEQ39WDDUa
RTtsLxM3rEDeC5xtYG9AAZ+5SpahGQwQU6ndbmhs1dUzaPFAlCRe9navK4chi6bHJYLAwRTbGnSf
l+lpmmTp2TahEJE3k8hvuAu6+j1MOG31UI/aEb9nNkZPLQeQGx7MtIaiwVWKavn0S/A5W9FBHw2U
HLoGmPNjkGS9xpMY59UOcjEehAG9BCpVgHKWd+QQ+OBD3p5yGgLYqLQ2yLwRQiuTg3SGwT7PIBfx
WhhXFgY4BbHAEG8Lrg0xS0u6aRp1qqs1QmaUSjYb5TFClmx7OCIrzIKpVbVMEh0Osb+oofrQ67Gb
aJFgn/PiKgrVVEkACHeZ3efQo+sI2Cywz6cUGgjZ0awM0VbgLszKBv18dcJWCxSf2xE15FAxe6if
xFeZKZ9za9lDvdfLFmhH1PWPrEy/Nrbi2MtwrWXgo7eWB+QE/CQvb5NK5Cxv16UP3oKEGZrPaAqS
LaCmJA+UgbKbN0BcV06rgSUP1GvZThsHVGxSrT22gQqYYo+OcsNY6qsM0sWC2efOzOpHMC47m0rd
xtC7dSXDQELtUOrSLteepqj1t52Ju8wrQ4zLZraapmMCQwPtpsTFrRehObjpcEC9/pxQxl8lZZZy
04aJxht9yu0V+qB+M47LDdWgQNfEodHd+eEXxoUIo8iKipsB20DZQmskqhWc17byc1a+QzB5+/t5
UZNGsD++n22a1CTdHkDfhQVSfqqV30c+AMEIz4epvuv779vGuFduG4DRN3+00TN2uVGkSoZ6ZUJj
9L5Hlxx0PHbaneFRgn+Af7+IsKIfIwzekqDJQ8M0mtMgZ35pTo+TpsxKNFDGg5JAnXE6ZZCrTQMR
qznPDtCw6FuADdxYmIN9qWWrqaoKRSf5a2jKjtZlfidqMPzo4Spqk+9G6EqugkxeG034htbOhsjT
oT4ZhYIkONeCju4O5J+QAFCZYUztEukxhbuq0GkbpfqOlKkg5nOKFRiFDlSmhnTxR3o1BXJ7KS7W
tAEiO5YP400GlrrX9FwPSJqAkPuryAc+RqBLg8yuVYw6aBYDuLlalaFhK7tNg+tH8VWbRU2KvOlD
H5MFrJeC2TOY+wCEYqywLaPcrZbwU2BMh0g3/vIjASFgZYIJp5KaQuJAN9FnlIEHTq4Tb+it5i+f
/pdGmFCatrMBF0EPml60e62Jf6iTdLJLEYaMEwxgRwMsDpdvwORYujtoBxVFMyMYNB4AFy7k6fbB
kZLzA4p3bq7/egbj0hwzd31oQuJQgbmwujNwr5kGwfWec+JeWmAmjhCpLmsNFt4Yr2/SU3OAcOZB
zJlF6E68PNsvLTFODd3hMKvBF+gm6Jv4qT2kED7Sj73bPpk79TBcQWz3lB8UByAwSPmAaOoGqi20
c7y9i3zRxHIOxstfQ8PjOjKBMLEqFoAVRneA8k3kJjvja9bdNT6kmVz5UMvOUrhoyhecJnRDbc0C
3foru9Ew5j3EvfECwYGs7CI3PgXn/AjhrHvRGLkTTjvTkJkHVR0LIjbybGnGhbanDVfJ/NRnL0vr
2NF5mAR3SXokfRgTSH8R6WVQqLO9FbIEuoRpGKg+RrDv99ZR2bfHbi+qA/BOLCQA/jTDHCbSuJh9
Dqprt48it7B3FpQ4oRUqWCC6pbYGw5y/oJ/vkW2F4jXZxzfEp+Rn7Y4m4xtXDPjnhl/DQA7eJCBi
YlmT+r7PGrmHsmhQfS9b2al0UUcz14IJjBDCOyr6bOms0fvBUlNMmhIW93Gt+Vbf+NtTxjOBVmnQ
XeMaYYC3/tKlJQKFyyxv8JJIO8iLd4W3AIIrOIR5iw8kookoTkzFYilOQWJlJvKCtnNQce6XqnPR
Gf6thbqH4CDhbRqgtkxIomgAW7DXr3iOunRucXddDKtzDWLktyivQyVojFVPM8LMjRoyCjYQbwaR
jUAlGtNnGjJzCsOIpOfTDLkXNAeV0r6tBBl+7rm1tsCsUaXjl7dk+leYTw+gSR1dyV1u9D0t/FTX
rSJwCt56IVOF2g+yRhoc79IpgqQYjUxGnKu018k20QT0e4x89bbncUpZqEGvrDDDKmYrl2d6eg07
CG0ARQI95fCIVAqACZCY3bYmGhJzVIKXHq0OCXCQxogDQ/09WiY3iz5tG+EkOy+HRH1ldUAYRB+z
Nyu9G79ALdGjITU0APLAYSjtuz2VFIjuRThcTt8Ydi8IwiE7hRIkIFSXduO0rMHRCULr9pTFTnoz
lI66g47sXoKz7AzHerUUB5yqfrXP8GIUixbydh4KyRCmQCQBexMzvZOlDMBjyPQ1HBzA43RGlw0K
huGPiuTQ4rUFpUnensPRiMeWoSB5zQaUOm0Ve+5B5Q201rEBAMRCH/z2Wr41S7BnydoGs5YjSEID
OYWN5EhO03OfOTK0AHBp/AEB7Z2y73yyQ0X7c+PcNO54BaYh4UWH57Trn0A/X7nTVAW6PgKV7iaD
5IWQFISE9Jjfbw+Ue5uCJgV6K1RM6YfE9IjmGwupG3qrkd3xRgefCpQmKUSovoseaL8PmliFu596
BDu9a6vMXSocQ73ska2hWkKnYic9EMmZv7Zf8yOEzU/I/WWatz1QntOsLVIfXs1mVmh2ZEiwmLTX
vfStFdH+cBLUQI+vJpK548hT0CS4JtD3hX1L3xcxWMQ6sAiofvcoYjLmjoZiNW3UcMCjwey4SJnq
XpctBDTVAPl/fTZSUb2QZwK9EMDRUnjDByUWPRu7vClxzV7says9Ntpfp6OhpScZXSqoh3xUSoum
nOiJFDZuXsX+PJfOMFTfUahxzKIVbGfeVlqbYtwNhPLS0I8wVVaQ5JTQn+GM5uKVoeFve5nIEONl
vdrhsljDUJRLBzmuvDqU/JDMgqsu1wzwWygnIQv0QflNS5Z2BCtBAx7DoPcTg4yeETfQMlc1SbBv
uKca/BZOgDezjBhxuXE0Eg96ZkRovsKjp/CUQ594AVSnvcmdfNnLwdlCO+mzWBDl6anFhoi1Xeqf
qw0bzL1cyGj7QSNl/VXqBi9PcZ6Fabm41TAGbpKUftzEhykq3e1F5F651qbp9K9Mz+NUSEUA02gK
BCmOekivK3CDSNeLn++yvSTwTt7xCXgmUD2yAhUHNnUOPGC9yFnSuDjgXYXcJ9lz1j5koMHWRPpR
3E29MsXcugZ7GRMlgCnQuly3EdlJpBXMnmg0jL+AKLzu+hkmCvtkyPej8tzGd/oYeHb/K8m29cQx
LgIeqMnIe5gC7cEpqycvlo1TiL7rKReyutOfzbojmruBN4VFaBczt+KaFKPcV9BGt5ITRcBQuYss
cLOf9Vn2+ttYSBHD2+Mo9Ol4qAClCbqzSyfUgrgrpQD1qmgxiJdWdrMPYjODfL1lCa7HPK94A8Eb
YGbDe5C5QBY9CkldjIKStKi302iedVnUWMO976PnjTZxorSA59LlcAypzWczRGGsr2YnCh7mPnXa
ELfS/D4D0L/M72P7d4DpnDTYCbYzXZoPS4drom6pUL2C3sWlaTJpcjItMC1bw7UxDd7c9e7YLO6g
SzeLWn3uk9ovutrX1N4fA9Xfts/bEOipMG1wjUC9mzAjN3N0r44zzKPs72SUGSeF9IUae1oL9G1h
CrrMuH6zMsccQWUCHLhlwtw8A8qk2R6ZZkhcirY591xAcYWC2FHmxFX8clYtqRr6UkbBLztT0djZ
8gndE3iWPnfQGYY++t6EJIErC/Ke9B71YTVXdpkQ1ttSYlUEdlMLYmZNeGVk6nezB6PRkBxCUno5
ePS2V5DvvBZqCOgMQyLGZjZID970OGlp6q87BrrsWCR0c+uhnL7Y1RdJ/qoTEKqWflY8Cgxzo86f
hqF6djnJame0htahXkZzvGgTc9pHye/QZzsfqZ6QCGTA9Z2VOWZN+6aekmiEubrZmfptqD/0vaCd
iftatVc2mPUrI+WPEuB4kpqj9cZ92++hJQqy3cUtrkobYpvtEd5zsqDCLUqtcktCVNDKxD5AR+eH
hhwptcA1gDRRkSJfvUR3aNsC4R26y+dBeQ3Bigj52RvQ6+zSsPVqyIiBfMbD3dSLExEdCne+aW8Q
nAr6laxf4YVZDZOG39KM3dE0Gi9Nh50axf62G3HMKEC5Ip2DRhA0aDAhAfIdrdnmSH/k87cg/z0y
c9fQBNtSZIN5/iR2lbVdDxtZZrlLp6ArDg1koynIt3F2/8VQmJ0ooe6ZhKhGoGUh2gUNcYPQPtTq
7C2LDbXg/h531cft2eOcjihXEyCPwE4HJTY68tVt0CJFYJZVjtmr7tr0d1P/sv393CGtvp85H3ID
iO5ApkMKy11U6091YpyNgrwskvZNntSTnoryYSKTjEOEGu3d7jEkLBm0ZnuvLr7Oyc4cEkcOros6
FxzBXOdYDZH+ntUUGgqS/2YGe1bdOX38HIS5m81ft+eR/mjmYEA6CB2MuC4B0KcxF09Nb+RuHinZ
3WIruzgu9UMkRYU39pn5UpPZeMiiYRBcnXjh5MIqc7lAN5ym1HlFKS1bi3KHXylX1VX0VCyu7iZ+
dF3sheyF3OVbjZT1yGmYjAX3bLAvzG7zOSV7sLMfDM/+Jj8Hz/F5wLss9QwQ/R1+oZJzMVzGWWOl
UUnXwnSoP/fj12AG7bXotOUcehc2GO/M7f6P4XXPAxoCil14su5eJ2iXRlfkSsRuxEvcKJC9wvtL
A/UMiHsunbMKgxrNfm8rKLsKuCyGK8NrPRsJ23CnHredlLsTVsaY0y8clTBKdBgrlhuZfLLABKAJ
LoC85+vFgJiNkMfRLAHYTl1S2fXfYn+40jzqE/mx3klHbPLtMXENgvSKXuwptSvbTaRX5SyPJq4N
86n5rILHHsxhqLkhm09F5OovoYgrijeLtAWVShED/UCYeJLXtZ0mBkKmZqWHvul9Tep3aig6N6kz
sxFlbYY5bPK8qxZNgZm4Vp3cmMENAenx8pjotmgKOW8UZWWKBUapZtc1y0wPAW/w6H06Puko8RCP
XP0CoR4m7X32WJIQrRyg7zzCFi2gKx7Y/Kg54ytIVx3Fja7aM8hB0R06HkQPdsG6sUrncRMZWkBH
qdf3ivJgAr5YBo237Y6CVWOrEU1aVHNGV22xH3t1dDRyAyhkForcnnfegObdBuYLfUSWyoTCpquk
Tqpw3lhIjRrh9yFF7eMQmo8zhCO2h8TDegDD/W6LCYlFXcn2qOEATYeXMf1eJYdm/EnMEWho4gTD
cwGKLk3fb1vlrtbKKLPLQC+ZZOjOQj1dz90B1ANdB505UQVVZIXZZLORqENFrSyxjeewcmXqtW8m
lSDJJjCjMS8pEjRaY6n0Fidfl9nVQuXF1cP2hL2V5D8EDB2vYhwYCsSUmeg+jppRV0DlgCgWam/X
1TEhTnPE62YXu9FTWjqj6pIdORQgWRS5CP1u1jZtHUYOR0POiH3XKLUda+GAqN94S+lQuRYKbhoy
J8Q1pHBFW5nn/WtzzL0n6xcUHTFYV2oORqe7/XQVWfdLcB7SULChqQdsjYwu7er2GBl63jUKTGVH
ylBOlSKjAxFebXhm3lLqgNyCpZzFwkQkR0mcFnAS69GWz1r7suTXQNj5Ybqry8Ypoudtd+FN4dog
s79mvTSVJSO4S8X5UZWucisE9e536GR7uPK728Z4hT7KPAR8tmYBocpWifXUCtAsL+GQBhXA4tXu
zs4dcOi4o9c4n7JTthcxGfNSRGuTLNee3UxAwscwOboTWMKaI20ctI7y3QDQneqWt5Q/WREkGHi3
EVhFhgH/QbKPhcd2ixV1cvhmNb5RPHT+ak54nlxtl++00EFKQTC1nNACBnEbySHMLUiqmAhmzGYR
lROqMXYRQjyQOFOX+0gtbi8g3VDMLkD2WUapnwoUQpLpchc0fbBYEkEC2lC+LuQ2FqUpOccmvl/F
UYZmZu0DfCYpskpXM3x/1Ua+Aj0gtECq07FXRFJAfENgCKQEIiDzY86yqsawWxWGBl1vfKmz413a
lONtaE7TAb9OpFvC2dcY2Ls9ZpvVZlei17eGPRnEADN4L9xKeVRxnMWoeacDGgU0QTDmrhUoZYCH
QOoAJ8HlWnVz2alpX8Ej4kcJHLeg0hPERK7PrSwwl496RBs9iWBBaWsggh6UUANOQDQO7lKtrDBL
RcIIZYgYVgbj0Gd+A0U7Rcajr9lv+zbvDUag7v7nhDFrpPStIi8tnTApgfRlkt+iCtMfs3xAHb3t
EoegbnU/9cnPiNSts0wm0FyTDNYqMFkIFk80aGY7D+DRbEsT/mmnOyu9svvvBN01yb1gyJzoDzoM
EIXTxkMwmzFmmjavgiHtGlcDbdqAaoBiHNryp5lcW803g8oglrmTy8BLaiCBB62aWeyj4KlKr0nn
15Kg2srz2NWvYUP1VEVzPC8tVjq4HqTnzBBEZe73456sUm5CtJ0ynrQMajcXRo9X4Rx6s3pXgo1O
MKGcCxDVXPrTBONDAVBei6XARHtKjg3kzYaD/MkA0XsODQlLEPO5Hru2xizf0Fcgp9FgzS4/03pg
vYduere3Qk/eoVy3E77a6Kudjf/vBtFichlT0j6bpMSkw8OrHtSOO8uDHjPa//6F61o+CaaTZw+i
fyjuAP0BdBD9fHXrsloj7VTpzZ61R71zZ/vLDUXL08dh8gudR3iRrsxRB1qZk2yQSULrpnET+2iH
t5308AvjATsWJVjHOY1nzaUB0+hHaOKhayb/GcaudVIPFmoOCuR+7zX0pqNW5m5b5IVo9GUgUKGm
D64JZgJjYpfzKAFAo2qvuvpYlHflKLgTcG9YaxvMrI2FROQ5AeR5UZz4pbwZPtEGF+u7+a16ApbS
RQsczcActkfGq4cRiBuoiNnA31lsL0Vcj0GpNDDbmOYz6I1vJDQIhcbsh5rm50HpSabpj113muzE
Va3IF9jnhWjETBnMIYif6FS7XEsZXAo6tKsgEn6bnHtfB9qR+LFv+/Zj8qS9Ug8NhB7KvUEDqIQy
AAQMDfAoXFpVlJxI8tyhAxd5SR1YmMTL3eL34qcBDhbdbaC/GoouS7z8MkWXKzQxifIN67ZTbShT
KEOwCETcJ+JDpyNxysRDsPEM6KMbs9ftzeP2/PI8d2WTTUYZeTtKSVM0bqZ3/oQ6oDw5mvl92wjX
ibA5DEDDUY4DD8zldGq9PPfWtFC9wewu94OjBpCqtC9O4scqf0DvppijIVS1OgU0oHaVrHURHZzZ
PhqV6BLDO9HXA2IiTK+GSxWlWup2z9VxvC/O6JXC8b3L9+Xo1IAceNqu9HQ334mKmrz98G4ZZc3L
qeyDcFKWFl1nmrIfg59W+dnsPb0UpaFEZpgnSFeQRLNLSEPEGnnoullzVDv4XHeDKyfGi8A9eMf5
ekz08z8PBPK3DtwFqHxnyDgFigcy3RSq1OnXssltp9TvmgDA6jKVXv6GrgUt00L8RRLfd8ENSX4B
gY8uHAVtq8CQoBmN2ffThPqfvhiIdhkYD3M/2UHpM/qiOTSnXn+CLLfgrOLMMzK02O4GbsTAylB3
/nPoyt9qaGL1+oIXbBTKCroKklOvjI9hb94qkiGoFnC2BrL2gMUA2ASFHPZZ2We2XRsh9notnWPj
Sxi+JCKBcc7dDxBPRE2KJEVnBrMvmh5K6UtN3ypR5cTWrRVG3l93lrUJlojLSGUpXxK88eS9tUcu
9FAcaFAOXfB6CFNfvGwsrFEwEcYEPBMTuWorLhb03wO5CspQVYuc2Ij3/XjVRDuF7IbiKgkeSmgf
bg+St1K0eI8yiwUWERaImRWyWRtgTXNRkT6Ecut26eLGTeVvm+E5H97LeIqh6xJin8xqTXEG/nq7
aahI70FSA0dpzIdRip7kSf992xQvVaMSVYEKG/ClGnjRLx29tJZFimhOI+/mg2QORzk0c8eU5tuG
pOjQKJ6zqvcrtTpLVn4I4/JkdzNeSotIGv7f/BL0hWLfgdmT3eOj3hRo28WSjrpxGCAwWqXdVRzp
vh1CHLwdbhpQyIVS7vd1f0Cj9wHTd6yL+sf2jHCOEDgUwh6FggJYRX1gtfPz2SolE7SZbpxI0DpK
X9PcfOmoQJayvMSKKFfGcSmoZapAoIAvHmThTECXu9ioTQPmbDu+y3LzXgrzo1mnglj+dh9k3i4X
di5iufK3NgJWa8no9pQoS6dTVt9NRdrJceqZfe2NCkRrjcgJkk9z/ppMz1nn59DoyoI2dpT+tlKX
u9ZqI0epzvrwvdIyr1KvE2PcpdVtkd5Zsf2VnuqJEX1elANJnjX1MZQfjcjvB4jxgCdFN2+l2mlm
2dPsl6V4qUcR+yln31yMkTklSjtV+yjHGMmg7qxWdsroFEvRaZlLwfFAbytbs8lc+rWoWRLwNTau
foa8DCg1rJ0KxuTs3ItKyZzIfTEmxh3HNKq0IUUsSKDiSpTv4R/o8v98nf4r/IEHTTaHZdH+87/x
59eymps4jDrmj/+8jl+bEpmN7r/pP/vzr13+o3/eVj+KT13z40d3/VKxf/PiH+L7/7DvvXQvF38A
ijPu5vv+RzM//Gj7rHszgl9K/+b/9cP/+PH2LZ/n6sc/fnst+6Kj34bgU/z2x0fH7//4DWXp1dan
3//HhzcvOf7dsXn5+Nd/vLTdP34z1L+riL0A9iMU0UsAdsv4g36iaX8HiosydtpoZEcrJdajKJsu
+sdvqv13PIVwvhLg9PGvKdNWW/b0I6LjX6HvHYgYkL+BPFL57X+HfbFA7wv2H0Wf35Vx0bX4NRfO
R/PPeKeDSwNHA/0/7EkrhXYIGlQt8PpUugk6ROew8YopP+e66JV5GQw/mmKiUwqBziQ3wGA9n6z7
zAYz157yHoEc0rWzTyiZ7BVoMHb76CRMttCA9L7FPppmAlbRAZlnBFPha3t11+7zPRLybuNTxUf7
mHWD0xLBaKGZIJpaJoIYyUQyOY9KH0rQjYMksn4Ix2q5ySRTA8DNyiBS2oTRKTCgLeu0gdzsFxNo
uzQOpz2oxTXiDkQfHlHfLz+TUK+Hh9meRqQP2zxUMy9S2vgIvNx8NQ95/xCmJhhYyi69HUu1OQaV
Pe90ZVluZtQBINDb680duLDTnxA2i75rafY/HF3HcuS4EvwiRNCbK207qVte2gtD0kgACIIECBI0
X/9S77IRu7PSdNMUqrLS2Ao2HrRahYzO0FIlp65JwzqAJ8ShD4Sbm6aX1TCuSy73Jcil6WXRIL78
Q+7Mv0tAczt0/dR9R5FcbvuMJzZz+c4LjWzNp2WKmjpk8fJgW2IfrdeYSjud80z6KS12l4Hp27nR
+ktd5vJynkL4j7PO0eEdVcSP7+NI7XNFtcf2ApsMBJumVrHPlkVNgBnC2x+7/g/gTEQoLUYH7a15
jNxtnEGh7Lq43mSKpa2eiJSZ6L2OvFEpWFP4gXTaMm0bdB1bguyJd2e3wG2bUEa0aBkk3K8NfGFk
RW3vfhrkVNiKILOwfw5T8ped60xpjAbRbYCYeOgcx3JIdPdLw0iBnuC4Y1f0yUadZ62FhzBaAZaj
SmANZ+P0EDjTJB4tm9Xyg/QYZmkG45QtKljIGAJrQ9NKXYhFC/Eax33s5gFLAj0WPlvgzJZFvtJL
0SpJSTbLdrSHJLAKm48I6FQeQGET34+es8Db30q7FyK0ZsIo3jvkZ4MT4WgrsyVQCGJlN9EhrhEv
NSX1nrLAnvTSUyAhbij2m5+O8Kwe0N1sd63iwpePg07g/pttQN4cJ4v1CpG0CtsIXpsmDAcY2cq9
gZNJJlYrnLhKNTIQ7+lkCJ/zoVXelMPy1sxF2zd8xd+W6CQ3S9w3GCQ86cYFFt7j/kmiLSUFRuDF
pBkPJJ3e+r6Lkn/9gKQkljkbl0kMk9RUOP81ke2TwtfhsOVhtHGLVEdPdsBVqDRy+dgbA0ZREjKi
6h18fXGQq+tEaxbtdFQXMw1be1sbwcJ6YzYd32YPueol1iSp85wgwdJfcr9vjf3ZE9t1hZ0iFUx3
QSS6FYZtkWsIRtiR6VaUpoEl6Pe6Uz2e9t6FfjiLxmVurjKcaXjxUILWp5CM2KMWcFDw14fN9Qb9
LVJ3mnlG976dv4kC7f0w6SYIzq5d76clgtje7lMoSkQC9PpfH47BgviB3mm3Qw+HruR1IEPQXTvs
aM1nEyWgkXgLOBFja4bHebGJgpUHgRL8BQ0pXV6IJFY/bp1EqLrd4DxTctYvGs/GQFMQmK0VMwWR
SEQT/+qmSQZpZlaXJB+WUHc4E4MnG7mSgZ7do1rGZnpJ8BzhqfASq2NMGxCk05yg0dAPvNtTCPcb
xuLx07hceU3ZmMEN7lmzO5yd28ikE7vvk9mdYUMbE1xuUiioZTfnQeOEIn01r327hKURg5qjjNLQ
eFE2h223kIIx1qmgCCe1JA4inxQVXQZm44z41EFu6YSgZJTMd64SQjPBhVOyZfhauLC+k88i7aNC
kDlqMjEHbP6Htlk7P9uazs6zE4pliEFCdVr34Ht4d0SW4MVmNYs0Ek4RNSf9xcsHjZ1WmI3Jhkqf
94sMicXbYyaOP4u7vj9yTRJ+hTqIuaeJEki8M2N7layZAoUB39sEs4DtH1kdtZGrmBOweT2H+2bL
erHDAWOy3BYoHaOowH+E+10muli9UR3E7ZaNEqoQQwf3KLok5E7BzZhQkcGga8X9jQaP0Wxd6Rjn
K2UmOMLEs4kr4VqvaMI/gzur/VX0medpFv0brFzI3aYG09K8+/MOOjeuM+y3SUQEVYt3MZ2GzBn8
BsVZUCES6Km9dLJXBws3/rZjBzhXmzHwfYYN6DEmfioytWwhPcLwql2PYo9EdA56+PaWvu138uKZ
NRpOPcgvAIi8yZ+9C2JMSV9LtFf9kBkDB607prcWDicR4OqPbvHSUtqYhI9DNyd7RddYbOUWzlPy
KhHKsH9ERMv1UQeBaPMlHsh2XFLj0ccpwcbuuJMImejziLyUg+4bZyrkPDrtq3VCtf6oNmohUfTF
GiV31MW++e/BEvbg8jgBYDTvZN+ydm7+jkSxpt6pQ8WEtY6NZdJlYToJ/9cP7A7bkgkH84GOQ7te
eTvvURnFfUCyfbBj+Ibnmo5nh7VOfwKbz7bV6rkgIfQKKqora1ziHgPJqXjXbQqhlRO13DMZcVzk
2uFjx85ht9zlF6BCNDqagXfkBN9l5RXSBmSzKNtKBbnjzyQoot5XVuQqkbqm3mqubcLoDyoMuTGf
oOouGrECxSKkLSYYUP80Ghm2ieZuWyC9JqxNw5KrY3uU3oUlwOd3d3zhIQPsG1DpF+7qDXduiwJy
mVQHhBs54lNpPMwUmdOls4GYABYHWzL5xxnCrYd2/XsTesLgjxe13YtPtwnP7h7Q404hMFv12MfI
dXF7BO3pnmHPCj1zDnx/PKd/co/e0Upm3Kz9ZzQA26/jCWD02nkL8AjjNlk/eCs6LkgzROuBvIXe
GHlQcHiE82j05/KYzXHMZdYJPFO5Vl5QdqucntvYJMcx5jGIIKQ74UkcaK4jHT71o3TlKbARDNWd
lPSQLnBwZ+sZzogXsFrX52TDSHDEMDyxHJ5LxmRdDA4eroani24c4NMLnblzh75isVnfjv4boTAQ
LuPVAidVKAvBKwd+5Lz0gfQYCA/D9ptsrn9UPd7QYl2t+zhwRx6TsSX8Puj35mjAnC8ay6P3NCHT
Cdsz5x5equt36M3bbQyIU3Vybe9C3zawWob/aoQY2qO1cCUt124NijnEl+HoWO5XMq4obqaNslST
8NTGQ4+RPNge0Ml5964PLgEKYYjLtnYHhwzRVM4y8suQS3pA/WFvMW5KHcXLWitYaFU0XNqiCyZb
i31Tleng2j4tGp9dpYWrAfSBNYCjnLRnwIDzIcQHOrg99Z583qP98rfee1RT155GrpNbQtPm1Yca
9ewbeMOuho4TiMSxrptNhw+92hfyGI74Z4GTtMGpEaK3nt4Gxqj9IMJZsZunHUVM6eYjRGsdUiIe
9ti4UIQmI/0VwLW2rHOmZNBZCw+a4dBGkz7M2wLuQof92NcWBfc8snMVkS14MjiFn7dod76WtdVO
sbchq2bHBoUa/t49Kz3c6iB4GHD81YvtwEZOzAr1RqrOyht98jz5Pk1yFgbikLSkL8i67OUAL0dY
4YbYQxBhpsJrkXcOT06cunYLu5OZ9HLXzSqt18hb//MliWozqKkKiGDYyAgJudnWrHPu6JELQDHJ
p5bSZI1I4ksXSFPMPv8GEUWjKBEspfeN3QJ3QQ74MrN8Gkm0Z6Oz9A9aIiXU3fwg97v0ngvPrz1/
w9Vg8gcijX8aBr/1sjprgT6mfacAQSvU9AEJsNTUUTc1v7FPwrtOE6TeqkAWNBhWk6H0kmL0uvbm
Wn+pJJ+hj0NOXDVt81Z6sv3iWqzXPQWhCg1FGtfRuFukYwb2OI+pqNGcgATnDWi0be8UHTZSWUKW
52CVL+i25U0op3sdQag/ui0UWuuEnAdOwGIIdZRvZkcr135G6RTnqRyehAjbXCPhXm+xzpa/J8B4
4ick6X+z+xGTV7W1pB7XKcz2YAU/E+uLrNvsn18KaB/NdAxjhrUqAi6p4qyMmmiupL+9TK4pJjUe
bLu86jFV1eLKJrdrE73HixzPLhwuqqAfzRNBIfqvIz3J0qF5IaPq+kyalmPj5T97HJ9oZyq+SZzp
B5EOO5xwd3EYZkZemgR4bxjuyMPtQK4JuoFcAFSklzEJ2roLYqeENPrDNfsz770n44qtSKmbFgEs
+pP+rzNp13to54/LLupIE2B4Pv+H5uLUEO/bp/Z1cTBRRdMT48PjNMTvBh1POXUgdjrvFL8A0VhB
bkd8/8X3YOPmmMe+S3N4Lf83JO5Xz9KHsYthr+nyjDcMHg7BrXXwqfcfpcitddN7uPtAW9sXKIXF
SHqa9VH427ZzLoJPLnQx4Lidw/UEnfeLDL5atmXrLh6BnuRN8ran8XvcL1+tcV5YMv2Hl6/SSHhr
RhRPz8UW6mHr75ZmeW8ZzuWBP66jekfrWAbaQYYAYmHiDRLR5r5rLmD55CT8NCh31DtOeMC89H4y
H24ynhX5Tds+W7sbjSGJVr8w0i46tNwVkdFhdO9GHWckjU+k+Ra81r3K4nDYs4nYatx0rbT/hM7q
Hk3beYRbehYkM+hZ7IoZ6mOHcAyg5/yf6Eg1mebkRj0t8caeN0NehOS3TbuffWwKugavWLHjAxp5
S7v0rvVhC4DZCFLITz74uugDRCGGAezovNSeYkZuYzQ+zsl2QlVHHZ+T3As4Jn/FUN28ozO518Sl
r3rYPsZ2TjH/6kuLoNB1Sl+TMbjXe8TOELsu2QzaB/rN7jNqnE+2epkZ0/dFiPLPZzJMUTxcfuQ2
yucEUr92zFSHh62fM9s9czUcrYHjlrmoRZfR/BGxp971MxgQYEa5OWtXSS/O9r3enAGvQL30fhXw
d+ELXNehzdkAfUrIq76L83lLTuCIF5MT//N9U0kSYCw8JwSESJijMdPgaj01cGRo+iX763ho+ikd
DH/B/92Go+hzmGSBZK9s4EMxsDmj8Aae9ulmzJi1w63beL4HYS62UeZa/PboQYDXXOxIMY2Sk0Jo
pjN0xeg/LRp30r8Z9B9Cf626MurZxm+KHBMrnvzYu2iD3F3vB2bTT64zvnsOHmImeSbR/gg9lA1p
aqp/uU+xSggtTLzW/m5IbNGIGWl+06u/4Pstoj8IRXipRNDkHqaJggTfuoPNtxljlm2WZamajqSF
d6p3WJCrNa1p6S1zJsx+mHdbrxhZLdnuVfoiOE6Kpr1uOz3FC42zhXm/OJVBWCAdMs4GTA0bGOnA
9INBZHKDH4uzV858ci30xntfuaItmzbtctu+xJMqSXoMWPovlXQ7KEpru/8L9y8whXIQQNRjZJrl
JcKhfcU0XVL3ru1qapso21p0uonx2sx3Bd7ATbUXjv6l89Ub/AVCXz26C8g/cwrjXO/kYd/jTbYc
on+0/3WnqUJjXmjWl6Fj13xq78V6RGJCHa3bIZhvG1j1qGsZVzE8DHCuwXFLbN3jRpGYmNiDMNbN
7MrPASTxdDZHMfwN3zLb9gWOx4JloxDZPsMxE6UEQGy5jILmyMl6GK3JBUaDdIxr589XMN2CX5V6
hyAk6IN9NKHDozVRiWQEpL6EM8Z5HA4MZy/eGk6DCoMnygMpNlSPwDNHCfgoo/P0C5gpQwjBOeRR
Rti7XOzXplmRMnWdWFrO5tzt0ONE8M5bYG/p+69+z2E89et6di9pjMBLRR8jRxauIhWsNkrF9bPE
qJIj4svJhPb/mo1vTR5mIBhd0CL3xpUIPdRVM0goILDdylZ/qBZPweNpqfGRs7HxH9rtWa3dceR9
mhN7DqXMg9nmHqJKGRaqDW8wtqgymOZsUvPNUXHO9zknUOP7CUWrFc11A2bHsHSfq9wyPjqVgSk3
8BKWz0tYdB4/yHS5a9ekGoboqlgQZ2Lyciz28U7aS4K7CGL3aWyiE7r+Ko32IzqYAzgB90mLkxDn
ke/UdsVJtO1nAqg1Tdcmi0deIQOBZeg28TAPle6BJKRTU4FrX0XDB5Sv11TvpV3xnUhwTvh0N5Kp
8BUvyK4vpNnKecODupluyTqFO97EIndcCylwguzeJ+bNSI5X5bI0pdMtVez3aOJTOJ1OpT/9Hdzx
cyf8Z9XJwqAloSS9tT0at6grZUurxqbfwSRrM10TC2Mi97TA/b1Le4CvXb3IOPfJaWFohKFQcXA5
fLS0/leUPGh1jxGXBWPVRrac/Z8trEMnBm7wZKl/2XFhfeXWWOECxXhCSk+OUUnO96Z3yyG+jS2W
pg+phK+fDHKTtJDO6Wzy5iwBnK3soxm+7fLiIlXKdMNJ2HeT3tNkLIHjlCS6GCz/cF+yEG+nTwW6
KlruqyoiXD7IHHKKaS0hzoPCGz4k04+E4TtiAy5Yk1zcaDo783paRn4yeAiUl14aFhcz/v/B65/4
Nr8Rhg7E8JMa+xy1uFypKqe4LRf8iC9rS9si3JM7p9/qdpzRfMU1S+EDBEkxb1ELeHelWlzG3jsr
t3+KBPsC5naTW1DEdocHf9riRlr1Zbv4xsftFeYrEtcCRcmwtx3HB5fAN9zIVE6CPLl5r/hKD6l+
7efkzTZxmw9b/DCu3nPLoa4J8ZMLnAvKdqJoG3yxZ+7a4a14hT9vlrD94HkNjKDIkxOF9RJ7p03t
d45sfmeSYvUarvj6Uz45H+mWnGU6/rhEuzj4xjBjGKBSTz/YiDwPw3wXpcPN2bwrCeZ6UdPF4fZh
xCgmYWYebKIIQnGA2v4ol7QC5lYMHk4LyJLfWiL+g0IfSIVTAkN4mx3y1IYNzeAAms3TlDdT4md6
JJAY0NuWfrUNz0k3YkJ6R8tSTXBObzoCnDSYCrB5z1x2Z6tWTEK8MB58+BqA6plId2RZevEhxNPj
LUjOSXiZOE8DWyvQ4J+Nz55o+KUQfwJyxnGabd17/h0AKDQxC7/F3H3ZA+cJFs2vPvJfIDgD7J7Q
zwR31NPBUYz+RbIwTy16kGa5V/Of7UeHdkJ3j168iqxzoYpjaThlMm4xzu9QJHWk9DQ/tdR9wahl
sonXU1TpVZ1TjOyYzXqqjiQZP0CgutINuvv5tPpAZkPG0ebGd61833ucohtz0H3jVTI4cQN7s6F8
68H/zTAzvHWN/5XS7dxy95Ej8SSezZOa9gPZp0wvqkz51L4EyHm4s70Zak6jT8Ck73IInoXw3una
XJc5APSPipM2wQv4Gd/TOt/LxMEJDcerGYD7Pt5tg5uPaXCZ2HKPK1+7Zq6dFFRARFb5WDBEmFSg
S7xyESOryOwfBPfJkX4dpd5tgSJ3bofLaseazRSb+vcVB6vy/AMX/CF1hcrGkR0bjoWWZ+d8ovRq
UyivRWoyTw/r0dsmkHdsH938KRgzbKHGl0C5n9zqK+Ht1TD3srs6470pcF2KjvzrFSmgTCv7oUTu
RkexilrZwwIdy2Dbj8WBprb79Ma1TtalFst2VrspGuahWQizkPcXGuBYl3dx9IxzsfAXdRdrWfoi
zR0T1AMTl365SqZvE8RawAph708BBds8XP+2Q1C2hkmF0x0jnHqgyfcw+kWonIIOwf0A/xCoobIe
I4npohzbn3KNt+sW0DNCZtGp+njN5/gwRATS3FiekYVT9BG4n2orWDNfx3k5cROiZ1+ryBIYhgGi
2b4cvV/TxDxtpHnGCJ3vjr5iugY4lharswH+BMjNY2QPodgnNGdqf5nD6Z7Y7uh0cyl753nf+VHS
9VfGp5g05TC1JSEJpH3xKWRpDqqmk7X6RcLgNJMAaZCs2P90YipDO7ylc4CTxJ5aywHrDOU+iRNf
/N9Rb7WPo8XTR03gF86xWotQLmZIjOCnlUnbV9sCVzf/COf3Io4d6EvbvPdH9B1RFsVNnSzqIx7M
BZykYjEgUfIC4+0KYmqnfrC3KUC/Ps3R9OCDL+eMqtjGrtwaVg8Y6XmcZmLprq7X5Qbzk3U7NK0X
1Y5VBzcyJ4FT0RZV7TjdsbY9tCIpDMgiu9sg5HX7N/nB8Q/1dPv3uH1nKVpsl9eD7+fGuZeq2liP
Ls7PwPgABvWWsrqxMLYYptzrw2pAVd7wyFvO0FPak9jRfSf/knHPoJV/WHFEuFZmLAAFvUsrEULJ
kpDoQ9q0bODFvch8xHQJ0jpMOfr7xm2ufszKMS1XBj9XfG5nH+sh5LXVSHJb+mtkwzuLvyVVDVAX
m5FuyxuhTzpw6qZdSjqTetnScvB7ZMGjwRo0FqluxjbgtzuG70kElUe5raYAgSax8ztzJx8wlvUm
zP0WsCcCXZxpOKRt+0c9y8DvLlM5ZrO3l3hsjkNwSPaHNoZO+R8T/wFxRIN8c2E4MwdXFh8w62BW
PCoAsVtwGOfLgE4wAh6emNxJVdEtQ8FgEDak8Mzd0hwYnB5H8H7obZhrAh/9kbd5ux1lggVnAHPS
5ZcTmKLNa7bGXukqtOt4yq3ocwcayjAhWd+t2Ay8af0pxh8N9JNq1DinyUnwPKTwrEohBMAGqjdJ
pYPz7vlFvwF+QUb3iqPGo18UxhriOw1/SVi3KP0xwJ7AkDvetYdEHsO+dCcf1X5NMqWGm5FBNSU/
YiOgbbmZYw4ATC7YGJ73VJbKEX+zwS1ovpsIbAbFCkGTS5OuFwSH5XoQHGbSbgm4K5/M9h6HSTlw
dewcgK4823GWiv3bw15qXDeUjL+xOim0/w2w/cXAcd93Si4RSIomYaRNOXFahR7ATRBn92g9z+nb
aLFRB5sgXt7UhD2HQncPo95NoKCEuI7z2YsfgAhL9dl43bGD5hubgkwMaw7N7xUSrHoUURE2rEQT
fFIuy1TvnIXide+Iyrj9aWBh1srgJFo3W2Y8ipgStIuNadiVMFRHxBu6qhWnuU1Pod8cW23yjnvl
3NiS7PG9H5hSbfK0AfaSU1ttvqin+I8FUcz//9pnGjXF3zvt9m8wwAT95D+GmWA0HirCdYboAUtm
reZzvAF0dQRea8SL3VoRv3LqNZkEatWvpj9jXfshSSOAWdOPNRieu20Ej8CaTz9qcMwPYQ//h33M
HBsfEtZlVnungIcXeC0FRdJAFzeMpsMrO6zgQ/O0Dl3vSYIuhFbaPK5dN8LNZ+DVyoFGbm2EuTvF
oAO7mk83XAo3kWeKONK8WTawaXZwCnYBkdcef6KC5NKq0+Q7OGwSRIgIq2BbCirGzdd6B0FxTkoI
IXp0h6ub9y6meDRLHIIxpH6fUhk82YjewQX9v7THCweDLwCwHpTHuXBx4HgzNsWDy5sDpkHz3CyG
xXUYd0zfr14wRJn1ZRoe3YHM6L9JoFDK1e4/SXgSvuzOEP2sKzYfEYYpNiR30gNpwfU/LRY1Yxz1
GcEjRdG+a4Xquov9CGTlNQWR5bCI9DeVgDapRukKiqUHNJ347oOz6r+O/GPEjCjX5oGxrWhBY9ic
6GGBu1vD1lOwj8jIRK+wwFlEEeeR+fGpX+yJJwJHK0duoL+qDGvA+5bG8OXZn12+PUWLOJK5+wap
7TtV5jua0yqapyvX7OKPf1iy/TeK3xW8dirt3SZ4i99hymEm4tHBSCCSodrdoFK6qbBxxuSItMmI
VNT7sm3wdwOPbbC8r514U+YDRJRrM9HLMuuzGD0sk9fzsolvuqsHLPD+IEvy6gLpb1IFV/LubwIL
n12K0JiGAlfzHVmzQRVwSbxzKKuWaHtL3A1Yfry+yXD6crU5jA34sqEsQBwCVcIeAnAe4yGpNmmv
C2pDZ4EFjf4hTfw3YKO06KV+i1TfYqGD7nSLLIA7EtoKEAzetkYLpBKOeF97i+MJ0XYpHpMwZQSu
/apg+BM9sDyKSL6AzA0WospaOx2I3k7YRudLEqD+TvXoItkxefeatkTe12MU/BFnoazveJ2CHrlP
+LTd70TQ1RF0W/hP3qRqbFTxLROUq/RKfFntq81Z0xV+ON+5OriBcJDzhZ23gR9GD+C4F2T4wjmK
Ycmw7G3Qh4djWrFOPLjGPbRMnlwisAGHqbD92qUDBqjCzm1fIBZYh5xSnNHMVfgt/SHEW2L38DAP
4phKdvGc/gPI6X3CIeLQQApHrJLmFnhreO159zeo76dpgMgKp7kf9ahGUcW9tW5mWlpAVzGGqrgl
R06fcbFK5jrXre+zUMIjSmLpwrroFxg0UCAy/YsS7Pe4KKPOPuwrXY9MYwOJU/1xEabCofQfYJAT
fIpsxtPkWeFlBCwQvjhMYymJkVmd+Nyu/2ACUYFrAZA1BLrgEdiGu1nUxjDtxVyAFDgGiokKji0e
R2S1YUvA//51lx+4WYBXUu9uBLOj8Fub7coNH0wMdEI43AV03XztA2pi08Wkwqrpb2GTJ7Dmdfv9
stF1PiQm6Z/S2JKDxhJqgAOlmiFJEe79hPzIM1u74I3+/cAIACaWGivUSKEtwMRSOC72OSAMvVif
5T7yzws1q9LbfwQeKj1jN9qQsIALOtqKfSpIA8wv7RtRMha+TrH7ZLf2yzRYy/G97B3v3sUiVwEo
j0I6AWzy91XkaTLLgviLX1jHD0q6dJwWbtet94E2CAaLF3T6gfe+YB9e2H10ii0dL2B9dK8e9IlZ
RwNMJzGTfoaxK1iqFqUbNizTBKeZxrHN0XO29RYPnEL8tg7H2IzNpR0jXBsfAFy3oow15FFiY1/w
yR/rTS8vum87ePL5AHCbvsEaIsI46jYouv4i58yV7HsJw/VAO/kmvaY5hnqxxWJH9J80uO5+Y2tv
n029WSpQFbsnOjVwG2EmLuTGJKL3GjefZDfnTGuQzqirPmN/c09h0myfaTjwbF4XcKuo/Jk9KHwC
3Gs/GsdaLqH/AIV8etPd4ubEn39dAeLLnkJyGPbKBZRu4vPmEfDi/MV5QQBagqCg6HeDo1E24UVA
pK0v33Bntwd85AaYCKdXNxBzDXqMD87P+B+2ZeCE0BmdBOBsCIzM7JwGMwJz9FZs6cGygduz6bw7
3fr6uu8tJomQI2UYAH1bghYGkKz10oKhMayQiPAbNo0qO5d2RdTM/+igfV11sX5RGB5DTvebE4Ox
VIDcmxRDgzlroiFWJkRuErClT48xiE13sfJvToQJQm87BjgniR8Ti47Z/o+082py22rC9C9CFXK4
JQEwTNJoZiRZNygFCzln/Pp9MN61SJBFfNZeuOwqudQ8OKlP9xtMTKPDvHKFouZ1ber3kxbfox9Y
hpQC1eIjWWvrCCUopjBtX8AYsHLlSMCybQp2STS/toSxorojpW84ieqPkxZaHwYzYUp6FUcjfWw3
Xjlnd0bwV2EFxr3Q6OlLok2lK/myfJw9dURXKFvDNoZaAZFJ7wfb4Eixp9LKn6ZcwRqh0Zv0r8Lw
XwTYyqRbcVvutEq3Xinpf6Y3JLhJk+T4RaqZI8i9+hgVU+IMYjU5WquZiPWR6ZeN5W39PgNAHxsq
4EWPmqY5kClwRTF9GliVsOm049hmZrnXinB6Jm/pE6rJZRffac0wysAZkzF3pTBT3qhbAhl2KJ/l
GWeyWhpSvQn9tKJcmYURLyOxB6wCECVBQSei/+kEXighqRfGGg90szfGBk3Ovp8zcL0u1Z9R1o0S
RpflWD6Uk6aCkCUtFD7V4HqiN6jtpXoU5RgA7abrAnanib4RBRUhxvPwQxpiJP2sR2Jg7c3OCmgd
CzTF0KSncaI8gfEaGqcSx1h9Mtq85ORUEHhwgZi05qOaxnL4kqR5n/Ly7ApgbhT0OCBQjRmPWQ4y
ewfclNMoVkUKE0qnUbnFr/NzjS6vtKGoNg1HIChF5WZilo2OKNXafS6m4jGRFVFATb6vvidgR2BH
h78Kj9PNzc1I/miKSvVEsUTdA68TdnEuIuKlaP5DbekJ+UowhRtdI7+ro4k3XjAgPOdX4osIgmyT
aFmYbcRKDL/6TRY/kxNlR0NNu03TcOd5mabtkppjPgppOY5qYbpDogmOzperN6PX8y1x5FXdLM2j
uXaJupziN9s4wcaad+e4Q29PvpfNiRq92vpkebBsnHy+PUir5Q+TmdKiS+XC1dHL+GUEg7JvkVBG
uhCcMLdfl9L7Nse/20Hqmk2XNc3HhhT42awTst3CH4+jSVkTHmBBMUHIpc+xmAUHSQlIslnJsSM2
Wag6k+lHD1LcDTZoM5WSeOhnTqXS3qdm1yQgzOPQEDdKwjMy4j341kY4mKUgYUlTMn2TxrwnjXCq
cb9Fbr4CEQgkrvg55klF+S9WX71CTz5MUfZDrkLNQUiYoz4hRwCaHLiqyM2jZz26YH1Y0cCsko8d
2j/k4/1x8GskCmJQy2qQlDQ2+++WTgFJ0+PM6TgDcZAjdQo8RXpMkY62fUFWn9KswvyHQ3QvBnpB
rjV1rmXqn8Bp6H/5ijU5ZtpQDOZosmlzKVQq/fTDoHhwUzjX72jNTaYTVMC5qkz/FBdYcYMrCr9g
c17ZWpu9tjxSNprHeyPU+XFdV/5sJ7F+RdFnuDMb7zUPqvgDHqUNRcSKbQoEvEdDtA/TfTBSVi2k
diMURmhnpOydiGy6VEb0m/Kp3ad+8gy6V9fsEarbL29qpF1OCbhAxI93radRDdCKw5R4IOFjD0w2
oAXvc5MK4QuLcaeN89XXROI2C5DPiHLrW6+Or3rOLSLl4Xj0Qdu6ZVrgEOcNP4TUk7eTR2GhVNRs
q7e8DigxMFCNGfebwHS4hkG8BWp0qIdw+uIlctyyYUrp06hhrlkHmrKLORJsJaaKNzXP5hh/Mks5
cgppfGvN3n8W8hDyLxSMyImt6DgjmTrFv0fflTNnJnWpsvfFy9qMS1j6S8mVN1VN4m1WKdSDwSQ0
UfGzotUCBy3onXxQn4c07Q91Fqjf4YlW+9pLzR8GMGS0a/wiuBcG47Xpgu6XCEOg2YA1hcbJibr1
rbR4ik3ax6ncApSYqmH6EHmUqqre03aTp6MzUqGNNIk6nf222ZZKrH7ykwZWha/jqKN0kA3EVjSe
QROGP8FnfUt50lFwQF3pl5xW/cMYDvHeM8LWrUVB3miJ+iIIOCxuwTQXkZvX4OkAdqf9YPd0Drem
3kmf5EAr7FyaKEJKwFBsQdfo6CeWyICRGtKcso7NZC+IBm9hLt5Pge93+EL5Pcsy0v3iCyWybC+Z
cT83Tz+Yo/5ziAFny36nfvDGkQpRLn9LJc/kdQKudNv6ehFv6LeZwXMihHSfJ7gSd1EzRfEmk83E
juhk7DDDkubETpQPpt6G5sbM0nabZApNivJDMXV8P7/5mKNu8nlCf4YXm1RTAZuE9nvTSOJBUPPi
vsGG6VmVmsRVkmzYKTUYhFFOCpwQPGkjVdGwqYAC255QdNsi0QAymMJPYWjQ9y7hbxte8SRN4+CY
gfrQiLRtfLW0nCRpxEM4osiUtVIBFLKhNB9L2Y+O8sIGfOHT1HoSufLgHxWjROHLS7ONTtmC1Bw0
PsfUg9aCFPf0x7IwJ3uMUlK4IND3SlW+BqF5NMekfo2LLHaivAS5NFUjTwdM2iKIAp+n0aPKVmfD
Ly/LaKjnGkbTY48wT+pjGKfVc9V5FL+3Dcu3SIWWB2n/S+WNsa9M5Ru3hPaBV73s6oE63EtNMG1B
JGV7rwQ0u9WKOPNdtmZyBBnF+6/E4iAoROodEhVdRSKNNXh42Go3p9ABz6S8CwUblnSIcrcsHby6
q6jVVHRbwlBV36Jsrt30elg7rT9226alFJVRDebAQ8sky0dnAMT9ZTRM/j+oNeR0iifQTAkpJ+5j
odIfBLIIcg2gMT9pcHwehiYGJBNRmh9rQM9jkNP2zVOQTOytXP8xhsbozMajMY/54CWZ9Lu8UMTN
mCm+uosiy/iV5kr4sR1FWvlKq2976CHHUoFZSn0o3iLa33BqyBFqHtKvNok16A2aYsv5NNlNQ9GK
mhFmYlCPvw9dy69Rc9ipg5mLNM1GMX3UQ2ozUls9mKGHnjp6SR8G7CISsAwIpjpFKVQvQ9uWnyic
t1uJpHarjla/LT0PhM8g8OYKpF55qAvrh9kCxsujMD+knQ/euZPlvzVDUo8J8GsY/6GXPuhsqpdS
KCm+tpQt6rL5VgSkDopYPdXmcB/Iw5skhG+hV6p/CUbp/QiwEUMiRBJgk3iqhSDDUOxHteLpkgWt
BKCNwi60s3zuAWm1G3eWcBj6cHwVkAx7Sowudg3Pr3XMN+TX1ugaJ0ftWRu8vwpdexGm6BeVN0bU
qM9TYf4oay4av/9ABT12advKPc8GHxiXlEwAJPJADH/ypi5hG+S1RmWex+J3um3KV5T/pDfDz+Mn
fMi0TawA+zQL03ea0avctve1z0VZe4eqFHjBd17wqWjEuuUyFDzl3kiiWOSQUbt9XpughTdCY5Qx
zx5g0ajCqB/lekb/y3584Afx7seaflWHTDqniv7DY4Oojri8pc/c+wVTfQiFzOhgQNml06DAZ7np
s38UHtUD+EX9ydqBPLnrKH98NB+tFcFN+Zw8ehl7/m0nXGbdSJVhyGEKImnrxo8DUrP5cfo8+Hz1
fb8rtyRSd3W5md3GRtvfsp18/56spL8rV9StFvTuy9+yIJqXXqfXmQCVsHEnV3MTtKH0A8RjdxYF
9O308wmX8/+SJk9Jkgt1qIt47woCJ2MvGk9UNMxpnH5bc0C75a4JIcSgDTU7qmUPAivwdsiVr/2u
tnISMQabJZcSjMWhOVYQ7xJ5Tc9ooW76PqjZEGyWGJWQa7EWE4pQROLTRoT6udV383RmTxQO4zd/
11PkdzHCpRRzbO/qvf/99uCufc+z0Iv58xSrM1TJQKapQd40UzdJD6qPsl7ZjOz1x3gSNo2PYE0n
HmrjIFvu7R9wTpSfh453jaZrqi4iJIjH6PlaJmNQJc/QPFvmXVJqqLim5iaKftyOckkAPY8y//nJ
HGJdw0HpK55N8hvak5XLO8+ojb2IIMgmhzrl3I63UDS6HNbieBhHK89Hnc9aOxgnfZtszCoP1gjB
FmsVZ7yjBvw/yGesfczFOqrh3ssFCn4OGGgXfXd76n8JTmlLW387ASEGr4W4EUWflS0izzI456xe
vi9CB5piYXPEv8+/b22i7SdUnEjYvzlYAUSTi6eL+su3+BGRbYEhpXuwSV+98WX2PqS9dfC2K998
ZvHe+hGLSRbFRjD0AK3yHh1WdSttKu2Q7sJtfshttMUF27BXIl4cDZKo4YkAkVzDpFZ5FxE7WVaV
Z8ZBlzDsfERocBPv+4cCvwBr2zhoCvLU2gj2mibqWszFyjLCRgyjRPDsXnCCVAIxpa0Na6Z/n31I
NGUYDNaEuoQ+z9J6d5C0sfHK0bOTg/WlQGVJbFHD8zbNNnTFVcfKi0W7iLZghCeKGcdBRjRbebFe
oDLClHU8m4oyze770c7QHNMOKzM3f6WLIaocbBgaY1+lLnbKOGYaFOu5gvojetXcwqUOYCuPAqlu
hLiztJVt3HJBIH0X15Tl5vHcCr04cXMSRk0HOGbXjrdjd5CUv5S4CMz+vFVHwrpywl4e8fMH/j3W
pbBAMU1jq6jeHFBxUydwtei5tAeHFIWHL8/FPwqokZBzsuNeYCxGmGW1QMJKQDIjd3YtUAonxL9q
tCk5UvJeWa/zvl5+UPyhTbrb9EBVdd4xJ7twyps8R3fasyNJpos/2IHo254PLzD4z0cMn/I01OKc
K/AIzpvMYvPhGpV/pCnkmLa6yTbgbwEDr+/2q5OHBALrFGk8EdmK88GNdcprXmJ3/CtO+WH8axan
fJfiE9cGeP1b/g632Ixh2httEc0X5TEz9wGCaj811ozvwLhwUrBeGzCAs9/y2rG2EK3jxnz/tL8j
z6f76SxGlh5lIwNVd8BqEZqSvirHWWYqfFkVobg8Q+dp/B1rsWKSqRPyTGGUtZPmdyk9ddTPu735
AhihDBw4DXD9V2XQr505p1EXi0dM5Ti0PKJSsj5mcDArv3HljjQryHaQYlaeCfMuu9wWvwc5T/XJ
BwX1144QfOYPOtzP4u69K7vqfk3ScHXiFhdSmuW0R2riRIdwX34FdPN+gI6H+MVzbh/b1+bNQkdK
EvG31TV9MW+QHbRGUgseG33kbyJNHh+bQVhzkpGuh0E3C5U4UbWUxURFaikJFY9R3nbiUaLO9CnY
gmZyalvS77Df4xpcXf7z37mcLQio/8ZczJYcgestW1IJ8EWOvg1pwNLppUa0mWn4xpYNv82xSEUP
YiV5W4u8mL+QCr8oQSy2lSl9TsN+a6SWv5GMlbm7tvr5lBJQK25caalVFyFcAb0b1Q+ryV4H1GEx
6ekH2tB+daA8sjKoq+fmSbjlpdeMFbA7T58vvfyT6Mym7XW/QRV9l7p1s1lLBS/f5AzrNN7inKb8
ofdGzZ03Z8Bu/jF7Hb+BytmXuwgB1d2wHe0RgR2WELl4/kTBYtyAztvd3iBX5/L3R9aWxzfcERYR
uYURS7Y1BDvsfXesZ/t2mGu3xOlgF2e1n+kItqUhBYjEgEMEeC6SxS0I+uOoTCsVhvfddrEzTsa0
2PSCmVVR3rBwJhUWW2ndWyBMNrTh+JJWsdN9aKOjLoibBg1nm6p8fDQFb4/6MsqB4oScyfi3pSBn
RClZFgJbr/5Ch8Lb1oXSukNTgbwGM9uKdgSMuxvp7A6xTYn0MUeHAfGzH9DZd0nhS0AUen0/Gurw
hoBTcz/CxPp++8NemT+Jm1DRLcmYnbMWH3ZQW6Mfkpax9gDiA7GNPxV62H618nAl0pXbAWkVzZjz
e0uR5MV5k4hV4Esp5sG4+jyMHoooVa5vuxp+A8AHEInj9ClvQ+vHGAfqig/Z1VGexF6cOEEa9XIQ
ceIU+RPCRLbVh1sxjVdymYtTXEYaSMd3wSB5wg1hmYXGCSVAi4dSrKn90YBFhhNv7/7HCSMIFrQq
wuuQ83GPOL9kc52mtBZMXH5N9kW3EkByXfJdKc2V6bq8k94DGShHWghI4FRxHigexWEo6HVQ8ROU
LZyv2ZjO2tY2FpsDqhgUv9azz4t9vgi6+ISmKIS1PDK6zIywrNAeAaR8JE87BIa4cnJdlhDkeeUj
y0qX1JLlZaI7gLXr9ZYBNi7YanTR+wdtstu3egBcu8t3xnZ0ZQAlYNAcWuHiZ8teu/gv1uX8EwDc
GKaEHTty5uff2NcQf+o9fgJCR1+D4lMofvZyZUX09uIeRHwOAyN0IfFQedeMO0vLOpEOF7odbHEa
4JscAS90DtIPtGgi8G5DeZ+IUrmyFd6romdnKEF5PahYsyI6grD4+ciiDJmuLCZHS4R6Y1jNgxc3
u14XjmFRP7S96prt+CXzOTWTdn97h8x/9a3QizUkRZYFdMVE8kGjZdfDH3WllJO8U+GsVY2s2WXY
TNuxaNcUvi9XL4OG2UCiCOWZU+B80GaYokclQ9jsIbJtunT6GY5We6QFBbJTaddqfmvh5tV1km9r
WduKOagsOwW60EWD6lo94ClBhFEIQrdd2TBXFivyNQa4cU3C9VdfHKIDSl3yGFMzFpJO6bblVIui
XVDwIAUBhrlm034tHAecafCiN6jyLUanyIocTqnHwxABsRiTrUn7rgNFv71Y3g/lxWoh4f4dZv7I
px8xNuoUkOr8wJaoYOKwWG9Nu6D5//9SJ/o9h2gbu/1373E1C5/v14vwHLKKanI/kXKfh08jRII6
/Jw4ZaV2hxbGP3YQ6KhUz5y69voRe9lAkcmFT0IuDh1ERhJJ9QlZH82dRXqCAcV8rkMA+tNDHWIL
1XYTz3hAKuJiW6TNoI5CwjKpxCBoHb0wEXppFaWgX5+YjU+CDoR9ZWIv0g35POhi+cg0uJHsYJSG
Z4IN/Tnpj11sfQWju43QYBEAlhb9mvHSZQZwHnSxmASEP/Kx9qlKD38L5ksFDHVluV7Z83xLlSxQ
4ZShE3i+XmpfbsJCIkLjDu7cuLHal8QVnMqR3cG7938q2+bBX38tXlmn2KVbHG/YX2ASL5/HRT1E
jhok4nndjI7gUbR4btHSnKt6yfhWNuQCay+cawsV3z1ZVxScrrmhFwtVaurCDDzG+o9jOixRQBNw
6retPWuFGvn92nP/StKjYA6tG9pc2FN0ZXHGSQMg0FCAM9bYYAyPgw0/Fe4Fjc3ehaQVbIDk27en
VJ4/3fkRQPIugUlhj6iYei+2h4+dgYdx0DzMuYtQozh4EJwBkUP6q5Vj7eZdmT1MxQZL9w1VfjsW
N7BDps5ZPY6u/RYVx14ROxBDo69yPs0dciUVGlHzo7Kziw/KXbdvNiP9wOENfcy1JOFaNF1iFYtI
4SLIvxj5VOuqlY5ES3/1DgJyW0QEAls+jF/yD82b9NftD31lPdEpOgm32DuDavW6WhKu3wavHPZO
iVf9tIPT4Mqb0F1tD10mXufxFqdBBE45QJFqPtvZM09KuoWwGdJpABZmV+NGOfb3itP52EJt/mQl
nw12sZK9FPVTFJTmmcx/idu5Dh86Yr+J7+MP09/r18rl0cdgZVGxmDMJ8Mji42qDFJPuGZYtp5C1
8rfcO6xM37zdl/sEyymTpwitP2y2ztemp45jWGLxTJHMRD0Y8DNwTOrSugtDTHL+KBr3pIRjC4+g
xdrEQitucMuZJ8/6ITv+ET2Z2YAztoGP2reDKdc+nomnAhsOIwJtWf+DLQeU1+cd0G/VI8g8EYhH
7ySTawR2hSjNJrHHLYgnFs4j9r62sRMyTkDvBebJPjlmcOqR9aAJOIIp/Z+agJflLfKt05+4WMw8
MHMPKQ3PhucNdmpf7yDIvza/ZsOl8Q/aZYtwi+WrA/9DP4IvMtd4AdMgVJCUx7m5OntyTcFR0XGB
zO3QTt7WpuPaWBWSJF7wXLBoRS3WcosADPUSxjrPwnRAjWQLk+BF2CVO+/3/O9riy8pChtCYTLT5
moM5+n5EKI8GiJ7k65rp+7VD8Gxsiw9reqExNMr7PBYHcB80W9WD8oDwi5O6/T79fntpX1nZyuwK
ZJH5iVRFFne4KgVNhFUpQGkBfpH1ZAr/nwHmO+Ykf0862CuCjiljm07bFpBjHn27PYRLaIWsIMOu
GoZEcxqLv0WIls5AGtUcbfMTQdiUxxpRVHNDn+O9SQ1Zv/pf+lNXP91J2DklOxnZlKDiOXXRDHFA
IMqGlDzHDLfjFzArm2LL87VeKX1ey3/Ohjr/ppOYKnrgZScT85+UC4clfJwcaPQ046evgNN5yNq3
P+9lon7+dRebLcB/Bc2hnhWy+8cSeEZyNbvVhX/l+jgb2mKbhRGy4938OWcdeKjMgZt9Lu3ywPE1
2WvX75Wr/yzYYpeNUVBSGYebXUuv2qg6OtKnQSYflT7bhMFKYjN/odOLkW1FG0fW8BeAUUHd4XzS
JE/LDE/2DIQ19Q9AUis7LKtHVek+356ptTiLC1hRJV+LZcGwpQY2qTAK8VGwihTGh7W2KObJuBgS
2tUYGcmWyRV8PqRWEJIZyGXYEdKJkCrb4E4IQPWr/nD0arimt0e2Fm6xwyt4QHI98QUxQUB8/Vkz
v6Cacpes2X1ciQNuh+IJrygTL7jF9qoCo21SzzTs0OBGT0N79Ood7IPtFEkrVb8LvCirwuItQ11B
nS+xZUKmwqb1TNmX0YtHD8Wg+Sv/7TfjYfDVTS0r9zKa5Rm6aBDH93pIz528QxGnbVT+yHNoD5r6
ESfRTWpl7u2PvTzXaDLQTp0LAoqlzUnF+dyq5pg2QpCotmAaD40lHIXy7Q8iSBydFiLc6GcvplOa
UgPIvyzZY6HCmoKC6yswMcYpXjm7Lq6G97GcRFqMBRi62U6NIdvqg9Bugg/6FhFRXqjac7xDpfML
ENHdf225zTHlOQkmU8QjZIkBm5g4LONF2W5FKGrbuIkxGEDFy+uQKczMfm2M89c634v0h6gXgZm0
NKpU8wF+cifgEQDTbmCMpTNuYe9toyfz3tjJduj67hqw7+IGYnTctXgIohAw18QXO18Ny0zRwhri
2MPsBint0630qOzoN6T2vset9D8vlbNwi6XSBxAYABJCJMCyakQ3QVszE7rIuJYjWqyRQEeTHLai
YpuIn5k7b1dQrwm3iA1Ajh4cHDZXSydXthj9S7pDJt4kmGAtQsadN6kTyuq24otI6cAWcsqO4/r2
t7uonc4jo1KC4yM3D2CoxVwpaZtqIqqRoIgnd7JTB8eK6qn9qOzznb9DmpASJnJ4EHDETTBsVlE1
l8fpefzF5FXyqHZI+pq28QRBASMQSKqb2SZecH4Uv8B+As+3x7u1y+nqGj0d9+LzYuuACHmIwlBj
GxsPtwfEAcCFWw58LIGcyY4c1CR2t7/25e17Pth5zk+2YVkLZjllimEPEvImu6xsYL4FSNRLO1GG
k3E72tUVZM4njDFPrjz/mpNosdbUDf4Mll0g0NvEX4p65Yy+ui0wS/83wjy5JxGKWAmrKiNC7Qw2
L1vMGG3r41QAOxGpRW99t1vzlb76CU9CLhIlAf5wXIDex2Drs169aeA0pHFz+8OtjmuRJVnD1PSB
QhCkfbtN4Q53c8GSMiko5P/FwvDaoHQZTw1N5TIFD3j+HWmpp2HWCiZ8edkdcV3OUdIS/M5ZGde1
FUHVBVNuas+auLx2yrA2+tGH8tq5ipvcDzxIQM2iTO00Di9xxAPstQra/NMXN89c6Pk35GK+lGqC
yR/nlh1D9zST8h4J6S0+9ttOL+3Ww/+5EfYrw7xy253FXHzOCDGoAJ3V+TmiuLHxMsN0zft5iFr9
Vq0+S64dYdAhNJXaukYGvThCR2SbG8kg85zMGPsGZGKE+n6MB7er115A10KREVLXpqBuoO55vlDk
pm7ZblwKtCm/ogv8Y0RIAhGDEkJUd7j9Ga8sSlWULdJP1D0MaWk7bKWT2dQRsWLRc70otMXGeMqU
cCXMlTUJmhp/S/3dxHOZmviBmPuSQhjQOjqUwk5x4kDoV9bE1ShzCg1UwEQIYdGjo82d9a0VYDQk
S8OPrqqMA2lDtgbTnm+NxWrnESdz2OpUGvBYPZ8fuqDYwkuUGaLKFreyk7me7bn6E3REO6XQtXqN
zRO+DMhat0zL5NFImnAeMA/UcGjwcwR1H+6l7/GO99VTAwwIs9AtUi/2XGdAlu57U63Cfq9sM/U0
9mKwepjSl5NrDOBc8zi3XQO7uDNfZFfeI8L4+fZqnDPUWwOdJ/jkqhl5jKM9OMzBmkPmzsBUhPv/
JDFnuVMyVmY6zkWiPCqiilRfZNpCLlfb0ZDa11KGQt/m7fR2e0RX9pfGo1+jrAYciHfU+Yhahl8b
Iw/JofJe0FnYBrrmTHG2kgVcDYMyJQ1j3uEQ08/DjL6M0VdGmBKbZK2OUcAwNimWqbdHc2WDse5/
h1ksxCwqLLQU2MZJKKpHc8qqH+jSFF9vR1kbzGLJNXCotbxlMElwP40N7tL+1s+D/34knY1lsdZU
VIoKaT75RuFX6H80YCzfHsbax1pMfRIETd5luQk6EVCS/jJQ+v+TCJS+abpSrVgy5IY+Q9etZgia
FT+ZkXhoE2OlOnF9EL9DLJI/q8mrsOsMw9YVT0Y1TkchDEmEP/pUv6Msbrwswctcwd/E1pr+YPbB
z9JLvt3+VlcuVQ14CuhwC+4wedH5DqkwVOiHibtBC2VrE47l8FGOWvFgWrVebUJDV+PN7YhzArI4
zM4iLvZkpqfMWacb6NBG+dEUpeJr3UfKZwpmyUNGZxu1TLG7Ayg7fLwdeW2si21aeZNeyxpj7aVQ
vJN6Q/1ExQBzucbynbqfwtfb8a4ukpNvu9iwYs/DJH0Xcq1U/1Ufm+AYaDgD3Y5y5RY8+57zrzi5
HOqpHH1k2Awb7CGeH9YwbMo27HZYYEC277E8sMJcsm8HXZvExSYeZXnUrZBJpDCn75FuRGBdCdq3
zMiSzz5yM/ZgpTgEjqG8EvnqKUhhgDoxAFLaGefDTVuvLEA4m7bltdus+5QOHwBHrWy8a0G47UTQ
lfiB69pieEOKGWEGgdGeRsNGDGTYoJGG6ISCX8LtD3ltjZxGWhwkeBx6Zj7PHsqIG9D96Gk83I5w
bX2cRlgcImVmAFxGF9MOFf0+nNSXmuWwabxIw49A/6nU0tvtgFeHBAaDZwH9Jhj/5zOEWnJVDfMN
MvTeJ4SbpS1s5fFPZkiikoj574x3WcxQbdXK0AuMKkqi1C2iDAdKuRN2TYxL1e3xXPB1KBPxiNNw
KsMxk8rvYsmZ0tC0uCCzGvJQ/xagVvqgYSJ6hy1c9FDkk3KX4d4Ihj5GTXAU6HQbTXEwLEFZ2erX
DrC5WkWHnRObJ9f5lzVj2ct8aH020va7vi0RUeurxyzvv1h43K184WvTqAFt0U2wRLABF6dXEJWj
WeNgYpudgDhE+drm1sp4rm2z0xDzTzg5uqpc8C1R6Ay7kgflowzbyy7NQtlMpeevLMr35/3y2iHd
1GjiAlVSlhRdaN7IgGUMZ+Z0ou03071nDICauaWtb1QXWoOJnOp6le9K9k6zAJ9sEZgmVsuLWcOc
NoSrpGHniRYRbnvZKFVmiTCXmlr7RFfaqcXdpg8EThkZqJandS0cJhTNvHbQ1X1nctLK2yxsjfBl
4jkZfhRQTxbR9J0yO8ZUMsO6YcrL3kP7uDHHbV11Veis7IL5dlx+wJNhLJGemdcJWOLOkjX3rWNQ
2BY/tO4017pQrVgrFl67X3gWy+pcRZ871+cro0XnHT1QjQJwI+hO2foDMpxJ74R4kxzkJJ09RCTZ
Qf1FeL09zmvLHpAVq57unXLBuoLKURpizWZvsV/aI77abyeMpFcey9fH92+UZdqFLd6Q+cPEwyQv
vF1S+eM2SYTctkztGVUzt2gk7U1PYt++PbprO+5kdMujLCtVZTBr4nqDPu6GrEQQRdX6PXyyZmWI
a6EW2RbiRilMdaYQKeFqPySFgFdN0z/BKKpWzpFr5+LpqBZHldWFg2GUWDADkcsBGgZQtfUBSW98
Rts7X03Elc7ByiJZAv9yRRcx3uUgtlT9Wc8E/B/QOP2DqaJSCYSU4pC5ZCDkSWoGA1oKNkj26phO
4OG1JKQ3LpbpCvH16uFImH9jLY4orxVxwcSWGnCUibubndEi3+S7Tj/O1NQeTFYzbGLbNJ/XyA5X
V4msAxtFrQw7nPnPT64AJewry+qInELz+Lvo+vgHLs3a98kT1ZVRXl0lJ6EWqVabYgfqjawSH83N
bVX1P8oBo0rs23X6LPh63p6/a3kXbcyZSGVw6i8T1cTzpmCYCDdiAv2QSAk3dTGFjq9X/jEhf7BH
X/+TFyN4Y3rmczUWsPP55zTkBMP0mEUjUkpMIR3IQ7myLq81CDSQxTSmZ2IDUc5jZKmCl01ZcEIe
9V28n/a6sPF+YpCX/F+SfWX8ycz9jrg8LXGNEYRp/pRFJo3HsIoMt+rxNlKHsf5m1VH88fbUXcgL
zRmfjkQVpVkRwNQSeyBYvZhHqqiC3vPp/ZUhoiyho6O7vdE30UcMKP4OcBhEDxI05VpL9+qWIEuh
cUWVG0TM+ffN67k2x/K3sy6y8cvY952/L/U1itMFbvufQRpgbkR4MeSU53EsocgGOQp4w4HPCvfK
nu5n/axDpfiafsX7oGs2moNJK+Z+dybmglsw1AXVzbWW+bxeLhIL9ffvmA/bkyOgyrFrlUXKjhRQ
EOCx4vgYBaa5V8ehe8Jm2Le7pux2qAeL94lhrW2Z65P93g6d4ZKkz+fx1brTQNGGzG6+EX4ADq1e
+51PD1Z76G1cMl1VdeC6OsFxTQvs6kyj9iHRpYTirS1OJKNrmhHZOt2e/G9ZgH/E7CmlrpQNL9Cg
7/NMJ11GDwP6yrLJEMdpOeGYCf7Xlt6VKbDU67azfEr2wApLVy7jq88l8lmEocwZIGMtRlWjXcdq
JV7ndvc0AdAdr+EBzJSHdu/x33+wWRkdCRuSfxr3yPn8IQfZJhmAAXtw6084zT+04Y/mrlQ/p3Gz
CXfBo+SYn2OkEKfgJwYahvnpP/8AFSgXdAuoYhodlkWyWk0pIK9Sku3Kjh/Vbbsb0SMot4AkdtOu
pQthYQxl+7bgrgS+TENUuMi6yD8oL7CNz0cuVrGkBwpe25Cv8AR3IFy/91zwfQBNXWzFVbDv5YqF
6UCnlgcoXExg7OcRvdQ3KaZqoNcnS+4cyxiqAVNESfLuzFjx65WD/8pdQ7yZWIacrcFts7hr+kGV
sgADeUboY7v5NkOZ1YN01N38qR4+4Hi4cmtfED9VdeZy8OwFdULStUxIfJZSKEaBjJ7LDBI3D+Eh
2Fc78Lkr6/by2DsPtPiUvZr1htbIsqMIX9MkNLu7lDLDsyUVyuOIPaG8TwTDD16xBBfDj7NPS7TG
97z6eenAgH2RpbmesPi8GMRJg48ev53cm8fxYSbLxId/+maBk+yUlSFfyTOhXv4bT152IvNej7tR
Jp78/GDu2Ks0p6t9uvuHo9O9/Q+3yxWwy3nMxe4UKxUveF+Q3nEa9cd5BQ0b8QVnVnYmHPBD/n1l
W84X5/mFRkEWIU36WypE2uUmASHpJ8a8aA1cd6cP3nO4z568e+1ZwZA7Psylhv+OqeOgnc9coGeA
mi5odTKSulFfMMgG6O4mVaxKdLSqxyo+CrR2uzLCy+frebjF2k3x1pDMvpEAGWiV/VB/muHd013y
uXfnK7PaGUf/Z0Xv9Y/GyclDVkQ+CE3n/PyJ6lSfstITHUXCZFXAvu5zWei4ishC9dfKIOdBLKYR
4RV9FkKgUcntch7Lwk4NnxSPq/9+piqKDi4iD4bTu8UelBYoqfjJt8v97ahXDliCwqSnzAcV21oE
FYWmLENAATZHfryNhFzZZxAmt1IxiGu7cS3WPMsniVcwYKEQQN8HLI/k9cfwTv+7fpiby7i379uX
8mexWz1e/w9n37UkuZEs+ytrfMceaHHt7D4AKJRqtO5RL7ARPUiohJZffz2bPJyqLJGcJs1oNuzp
ikoVGRnh4a6em1QAelGzR3+5oXELmOdt7IBUXX5rTdG93C9f2ZTWW30jba3n65N5JhQxwFulgXLW
0oEp5TsfdDlNNCczZSAEjACwukf1B9uhiHzWIOYVGDs3ncyP4twzhCvvTKcWXAh2y/bLtspekM1f
QVXLherymkmOf0OiDCCI338soEQF5CKAMXivnPJINraFaoUi+yQBpGOdzxDvQDpRlnJzI7M08kow
ynMLeGiQO/rsYQTUhcU2DWBv9/Ir8a0VJMI97aV7EUF+zsSu7AWGzgCAzUEXcoITqI2FxGhlWsUf
Bh8EdQB2mDfZljnuf7A5Tx03rCF3w5jxkKmV2QofHAjbJJCtNWTojbizp3oEgkIZSEPiNUMLo6kq
EMcbJyEcYilkB3TchUhNAFN/bDLLI5DloufB10azAwdfet81tag94HQaGUsWIig8MgBMtnlXJoGM
tzKlCZqqYbzp7hD0e4MX3UlrCKnvRVtSaI0fE5C7BWVjYn2jiC38YaPea2sV9158J+J2Pr3fubFx
MYwc60OBjjekUzx6M64k19gre8lzBw/E7UiAbEQpK9H4eHBYvYDdZilhkflN+kPbsLgJku33U0g9
EYbwzAY5XDreYRbzMo0KWzrduidj7xajLnJcJ0eazSDQ+Kx3G33TPDGGqUtaB7EaPHXXHa651ot3
8j0EqNalH9+JMvvn18vBXsduRJj09vODQwYIgtaNKF/guWbumhsVbdPxDiIu7EFKduWdOKFyGuZi
gIqiI6vPCCHRTXJ8yHpwjKizw+ZwDWJ6r14r81vvG3MjyZPzQ5SvOk0pIPJD0w/rN7UYNI1zJMaA
6dQGeGXGbZZsjPZJfqGfodLHuv+hjLyN9gUNQTEOkaHfX03w1QB/h8HiTYon//FgURTq87FGelH5
ztI6ywZs/h65VQNGRiu8z08uPWQt0KODaBd3D6IkbqTpoiU6NH/ZDdttq8oHeHg/lWCNW6E4tMpX
5mgGheQNVrWBZpMQQX+6dY/Nc7dROcTLPJgwH38dV9Bc3Wi3LF/db7GwvnCwJ/cDN1guOLMRfA6j
DWso9q6HLXu96H55wwjqwLopvNtPwxfOHudIK62WxjbBUkahAlrYeBdtyq3xz2ydnUlkT9CXg2UE
uuJ42yh1Y+aFjLHBCdxAWGut+8b6z5FBx9oVRBHs045iazYyA3k1MN6i756HaJkpqL6rXGUncl41
d9GH0vG0zZ+dmikESQmao9kSQtNXdD2d8GbhWQbbjC8OTR+oLjKPe+CACoS9tonmgLdKsBO56teA
3qujP/mMRDUBU8YAPOLiqv6IfnX0O4o3EjuDx8NHR7GFBAPcA+sg406Ng/eo2egNpDTQgBHvGdeo
7truuBW/mNgeOTWF0ooMvIqCIsvxaGPFLGrbgnSSHekPSj+2fonMdVmMmlcb5rdF/Syl99dX94xJ
BygJoAZY7IY6wbHJuUOZL10oRmfEmwLZ5Qh+t0m3lGaeWptPZBxFeaLTWxLvbHB1IVGsAsrG91tC
JsexykyHW0cTLg3kMA0yb/yEdh4EAGSHp4V/fYxnzuaxRXaeDnaRQRS1AT/O7HcO2ARoQIIOEgA+
/QDtgd0wig7MyWMU8BMQ82FoCBRBsMDNKTzBVKImNmPTsuwiBKVe4953UJ2DsJKfx97wEq3ktYjg
7fScHpvlLpNhQPMvonMAuDsHssMEChLoQlR8QiG7ilbRXVJoIudwbqi4NcHShewmohFux06xIrcQ
bJyhUmhBRyiCJnsRN25UkY2kqqKdwybu+HwAPA5ovIy3kIUuFG4d53ocW2jfzL406YuXF8boJagO
7XMIb/u0zqB6P+iQIU+gTee4+ZJGn22Lyg+C7cQGdfI18OpAOc3Be5XvgomgqFRDZxHbKaXbWol2
ap54WkM/OQkYV9qfckpX2nKbkZuuK10LPPPOzi4UF/pRohk5t+YWcBfov1WQyOJzLHrX4Pxa0+zL
D6oeLM3K+EG3wzb3QXgL0AkIfuV1sVV9sgOdj6h6cJIVRVbnrbcYARSjLeFCtTF2ltzKTHaQWfo1
WzfoXFE3ojzSaQwPmkvWno00C4IkLOjx8UXuRZn0HD4KdCCgTpwQJbW+s2YVPXGF6/TKgTVcdRZu
OhNdzXx6LiJjC5HLlvl7dEYg4iXoqardctfdV08kYGTFsm+94rJJH+SPvSwkKTht9OW+ARcoxWNM
Wr3DN7BfRpylB2TwPdDPbMdPwBkZD2yOra1oMU9jfc4qF1TohQSFQDbuGQETkpNrS9tU+2avrVkS
1DR3FpjpBCfp5EBzNrmgaTIKRdV62JR3yw2LKRjLhbT7B4wMzDUcnVlYYsUXm0Ed0anKBRL2UhgT
UTTkPldKwFjo5M8MEQWerU3kTQLE+YmD4IxxG7ategAYchhLqR60JIduIdlkRPi4PTN9IExFjxxO
P6paJncA+xE8RUYqw85WS1xrP20G7E6gW0BYtr2+VCeXtoXniWXjCYjOUECBuJc7qfLZ6pGx8jtr
XJflJ0sX6gSdhCKQ4tFQhkQyBxRlSLUcH/NOQqon6ZwFT3W4Logd+MozSt3ISRTrPrDW1W1SuXbQ
P4nps06uMWaaRdL4Dxrk+DPv1J2slrOEiSxNsukZO6GifNW0Sdkq9fRyfSpPd8exMe5412Yk0Rl0
K5CptTGguNpZjda4cy9as/OGQHaGzh0wZfHpCM2mUD2mCV7v1fgdUpNbPTLvs1nUwnFu8gC/Rq2R
bcaTELJV9VmnZbT4dS2rr6h9xp97opNVFtf2Wkq09vdTZFgu/MsYAkE2Cwrk451CKsUYrBj7fvSG
0gUv/xoUmjfGOnLTvfjdfG4aD61xTkrJUHvsR2jp0clwad9t5QIYL0M0Ku3URR2Pitv/aSNj96mw
w6h/CNLtrN7GHCJBgbr7WEB8x1gXD9Ym9Ztvww7936tqV40ba3xG1Pz8xqKDB1C0EkrmCL6ZzQW0
EsQgW83AN5M20h17uVsrB3iL2AO3pfglfdYaXgaoWIOqGAorx6vbQ0E1BmDhbXX9CdoV2Tq7iQDg
QWV3KwpgT98GbC8dWONWV3OQgFGJCceGFJeB+ma1QnbL69a5J7R1kpPgbHErLFEHWPsatthaFY89
Rlb72rrepli3cS/0qAJ7JrduczdqIyJ3dumZa/WN2q186TbOgxlkvnQvIiI6E6hhLsFwDQ5NVFQB
AzheuaRNp3KmNcIj9JKiZMwQDlm0qT9Zaw1yPLpI3OE0WcgmFMlJ0Eei+HfSZixnKLpLS8XSA/oO
SgQr2UDKDtxcYFrK0CK+iJQX2AodhxHHBrndYkKIGo8hGGQd2zSwt82qRSLg92sp3MC4nZLNTlok
OWbSfABPJzI806PpRm+UgI44DDtJcRxbe8NZHLyPJ1K22VzBmoLq7I4J4lTfoF3xSfaLQHQpnYI2
OGPcJgG3RNcOMYyRrbmDgO62A06v3opz/6chC4CVePHiWQrtEYtHbBWNUlFVJ0jsRnbxrY1a1MDT
vIpEx+zMnkAmHvrMeCvg0c+nUEyzS5LWhr/qTOc5q6BrDC7ZG6MrwLhC++dqNB5KE2mUuR8F8K0z
NxM0TXXsfRn6iuihPD5vHdSMI1SRwIwtP6UDcbv6vk4M97fDlSMj3HoNiRVbM+Ql/IhCedPWPlVy
t+lS+/exqsgJMaASsJR45aGwdzwaUhBriKjGEvGDr+PWGytkagYQWmheXPvSdn68PrLTJw8CFpaE
wiMWfGaqxUViMgVIA6oGLFHD2HCNfbIb9ujtx3aELtveuReda35LoqMFSQNWckYlGHTD3NVGIyXT
J5Zta+m3hThePRfr62M6Z8GQVUSyjKIDwIPjSQQVe2SRGMLrmSGbhT830DLxpLG0muC6oZNXKhsL
0Drw90ge6ieAtl5XJdnMkwXLpe46MDRh9kjnspS+9bXYKqvKq0JhLoC/0t6sQozRRL4BNSIe0Jwa
2hAbKbKx81gvXuNE5sM0OcamV/P7Ju/CHHLErlXNrTs3Co6cWX4bCXmyzC4oY/NBMAe84zRkJF1Y
4GswhAskTbjZjjUqlwOqcWa2eHQLkBSIeWxt9Nj45b2oHne6uMfmmD848NMK7Vp5YcXacqpXdfww
K+rm+ohOsh8YERAfjAfFxLjAjXVsYpzQtC5B78YnRHfjAZLQEIQ11SCyUIY2Sw+q1S+pOmy7xvb0
Ca2j82OTqi645hJ3lmpkNyvXmiOvyeQHKy/IPio77/p3PEGmvX1HvOYdaPBBolJme+RgGiyt1Iuu
wHeMAEyzgBUpPJBXb8AQu/Iq6DjK3yARJMi08a6Wt8mt9NAnsVRJ8IIWdRmmySBSYOTd8/Wh8U8p
3gq3wJoWK/mQsJEpDyaCF9valvVOzgVtpmcGg42EtL/GSOsQrx1PYGImQzkg9vatMd7rlbLXTWlT
g3FEsFLMnR1GSxgObifGgs1ylCjlHNvpomoe8s6RfScGkU+j/gBpc+X3i926KIo+lJUIZXtm/mAQ
41Jx3bPk7LHBftQ6R68kFP3U56qjXjntyJx40zwILsWTUPfPof2yxF1WaTaZ1GTYL/1hgqpBsipe
krdM6/APyMtFw+KiwZrIhZymMFYmi5fUcuXm1bCV9fLeLDT/+hY8OzKmnIRGGPQywbcdz2EHEgMj
lgiD8TIib2UPdsEb1nTJnkQiyt6T5xebx0Nr3NCSCr1ENIe1FDXp8oHxGWrgmaYPYmjBuV3PqOOw
6eEzII16PDDkmDulrFAQGdUHtfkyFB9jOxBM3rmVOrTBBUtxjr5mU0sVJDS7rfTR+AhVBudx2I2+
HqQbfd+FDkh9P4oSqWcuBsZx+ffQOK/tRDnIj3WY1WgXSpbiRpPwcSeywTkNZRj6bjFgY4AWOgNY
5oF9b24Zv7yzq4N5P30WTOY593E4KvaNDvw82J7kqQDnHOBcLvI88s94r22mzo1DAzo/XwzsE3uz
hOWTcy/UsRUtJOeJc2Wm5ijBdr/rV8hE+v0aSKy1BfELa+3sVIgzxIEIUHoSkLLT8HbvWsjoIqjg
rFLDTq2xxhbNt/OHod2w1t1uk9yon6jpLl+ndb4ThaQnxIq8TTYTB7OcG4sGjhfYZIq9rVs9lY9o
FLvp1wtMtyCTK1JX+2Dv090/gJ+dnWYWaPw1YM5hV4tmlSgG4/jflB+arRMU0Ch+km6jQNkln/MP
GuSRdcvV7t+ztQy03SFdqSOG4NxOrLZpLecQmGawsPZxIm7/UD/Yryx+69D+ot+MHST/QJf525gf
Nt+oWKH7hXUSnVSzpGxCJcDK2XzPK80v16Pk2s86MFWsTEeEAsmn5xZlLFQq2VsYLS881VfTNmZi
zTF4p8NoXcduFruO6o7rCLmLaVXZe+VFnMQ7NQpEFV5XKE7gaQCeseNN1dMpNYoMldrapBW6xVQH
JOa90Q6CsIxdRscRBhDfYAgAhwNDNvHwfdMq1TidVJRixxqS7HZ703ZFINvYtQO01VRqbCBRJXg3
ss1xahQIPAtdlbi9OCe/qGPPGNxmP4f+ROQORj4BQdzlGri+u7Gcb3unHYu9iXh9gY7rmI43KJ1M
rSgve3bwKIlifZncEf/6yEgSRZ2mzQzI9djqY+FqVgLqrPaLXhYbxAvbRk0tQeRzemIx4wdGORfV
pqmp6xGMKm21npEF151tDp6eDICR64f03B46tMQ5JqT7ZACDsLbpnN6Wuv2djjQWjOY0JsBokDtB
7zc4ZdHWd7xPSUO7tK7S2YeoZu1FY9ehSl+ba6UHNcj14ZzeZgzXg84vBdhoZLe5I5EOkZYZRo1k
wyA/pLjbXI2UZCenxQvq+m2QyRjqdZNnRodWCBksjAqC8JMCPcgJdHRNAfcSpR9lsqmXDD5N9AY+
s0w6Mq+QwGJWkGs7nsIeh3NO7Q4v8hmCIvoKygHxqotd83sN3XcDIiZk8kRgwjOTeWiUr0iQtkog
YQyjJdowK7pvYxNd6XeR/VW1us31WTzJMhvgb0FDgmWjuR/vYr4wSeeIOlaRoko9h7kK7BkKMmvH
m4ePC3DLzS4LRGmOM4dMR1s4a1Bg3k3l5rRrnB686MjiTIm0mWK6Lnr5w2BRv8+Wd+wR3L94SGOr
4DzxYZ0lS0hWYVvKdX1TpVkfJAud3SZSRU0X5zYKphA3Anu4n7STmPJSWsmCbFvdtK5aPU+5qEfu
3K4A2RRONKj88QbkjliVgZhJKks4xCT5qvTz0whmo0TqgaUzfsyR/Y6pe0v72gB64R/OeeD5quW4
32YfSCUIEWV0ACmNVBuPTQaxyXdsQlzeYKYBjwSjoDk+ZtESWyPJMHtMJ4YB9fXR7dDGXz4zfY58
PXwWGGRvBu6WQ1r0l0HO/WaxSYe8+Cs5mn5i7Rwsuxffm0Hzoguu1HMb/tAYFwcqsKX3A4xJyz11
gjb6KaH9rxKljs5uwYMxsRv1INZNoqWqJEma/KKYgy7ZRs0iWqdzPvdwJNzR7Zu00JuOrdN3tk7d
Uy75aFAHYmlZQdZ9WlwZxT5FENAK5o+/XLLSHucGzDS+WSfuqMgrHS3qdflcR0JuIeYQruwLk4t+
hnyWC4MlzUeP4YRyjA5lsA0TBdQ3ceD8EOxDtibX7LF9erBmYzPXoEiCPYYyG54kbELMYO1aK20t
recto3VQoFXndaDYDIQvBdFwOf9Il8zKLXYMljvIZX0FGAUpitavTBTjKigRCovEbP5OxoumAAQL
CvyYzW0giYJqUcpAT1Zp3yVn2+RlUETyJnEWr2i+WOWHWUFjfDt5tDKC63N9du/+Ms23IxAbg9XY
VJfVj3FZy7XhOpVwgGf36oEVbkGlDKrYMYUVcJIYLvSeZRSKpVXR+W1grGW0Iug3xdP4UVSnO/O6
BojwwDC/lKQvW4MZZr1OLRB9ya77Zvt/kubQL/TFFNAqCS0yf3Swd8FVOQxlCYsN6ByyTbYClhDM
wABpNW59J8N/r0WUnWejlcNRcheFaZN4GpgDYu9LlbX6MpRB7/c3NsBuUuqKghXhKNmCH4xSKuto
sdi2IVtQGyw3yc65tVYW07R+g4h8JqFI4P38TrXwBgP3C/IknMl57FKFxohaOrv5ZtTaz2KwBtdx
UlHUfs6QA7YIHEfEY4CEHo+NRjrqn6qDB0JWIzcBfqzyUwEsle0mXd1G7vUDeCYdaut4j6C7Hwlz
JGA5c3NtJOU8AlJbNQswb2ArvrXKPvIyqtBbCYQH607twZQhD0iWSBHSQROKLYRQUSbznNc9/CLc
hVxBvrKIawN995CZdauopispLyy3J2b84KhF9DNRVLorYlXdXp+DszOOdmMgvJGfQU6Tm/FeIhmq
F3BCeqv70ItfxUUNbzuIIt/TTDf2zVuLGcu0MfzasSUlK5fFmdEEzHJ8TP4FMPnVnw2r/6CPhLm1
I7+OFnimYIL8HtrNkB05tqYntp2hmQSe563YjA7nGHfY5DGlv7R2RSnhE5wF6r8A4wEcaqG2zcp5
x/byQceblqBYqK/tXbHL1t8ZLuYfQGtPLizOEOfPo/7/mjo7P7m1d9LHaKu7va8O/wCGqp7sDjzS
kbxHIgvkMcA0ciH+kua0KQ20BzZ+E/QrFVIeyW7ZNtscwqb584JaTLazd1WQIOaqgRKPlHT1FiGL
4VwnZwQdkchP26ypG10Jb7XUA78n62SGWkBSY0VbCPgaqtt6qZ+tSeQxEJmyojvwzHjOtt0Jfe7J
pHO2udUt5ZkqxIBt9hywP9QQjTRvym1/P29EXbsnwESD2UKnDuSRgX46Ibnq0xaNigWpV/mNjMua
oke4S70iL9yklH4OJd1NDwykAWFb8Mi6uNYir9hrubc8zaPjpaEZjsaOKIEdLnl1R6BwCa2v8XtC
lN/2nyg0It8BPA6eswxme7zpHSmee4BDq9W8o8+av6BFrAX6zPDISkgdcnKgj23x9aTCSmjZJmO1
sp6QKP7E6AOaja0gkctYNcDndt0vnrqrN3vAPID1hoHd+K1fl3aRyrCn3C2BVWKzgaAOPIM+g7ED
bivknDh5LXEGuT22DLpjd8VUrWhv+CB9ZdhPUIr6RZh+i+Z0M/rKSpz7OAWWcGY5f9ImrdO1FsYZ
WZ72owts9EA4H5VAXYG+zldH+ibLSlZ/Vbj+5/v0/+LX8v5PX9z+93/x5+9lNTdJTDruj/8Nk+9N
2ZY/u/9lv/b3Xzv+pf/eVa/0qWteX7vwa8X/zaNfxOf/Zd//2n09+sOKdshRPfSvzfz42vZ592YE
35T9zX/6w3+9vn3K81y9/ueP72VP0Wv1+BonJf3jrx9tf/znD9bp+z+HH//Xz26/Fvg1YDboV/6v
v35tu//8oWj6vyHWAWTZW8uwzvhwx1f2E0v7NxLf8MMQ10PnEcqpf/yLlk1H/vOHgR+BAwoUujiH
TD7uj3+1Zc9+otj/Ri6JUSxC8PuP//tCRyvza6X+RfvivkyAafnPH8eeV4JGhMUuUj7tp1WGCqXr
Rgo7K1v3shLEQ/OFplD+Ag+L28wssRQXGOzfs/GX8X9gjE9sZhlVqalPUpjnFC3DleqmSvvU6FPh
2hJyZbNz1/eDf93Y8Zn7e2Q8g+hCR0he1DqMGeZTbGNmnPrx+kez2PFXAPLro7lQzm56x1RByxhK
sf2paJEYmMzynvTSB5RmHq7buLAwfJhst2MtWXkkhWgFqNdT1iY+pPXqACiN4hEgfoQG4GB1l0UX
kbJfssgFb9YSzVI1L/Gt0euBNoNJ2SQgNlEBW9Lb4rXGS0BaPl0f3aUZZIt2cNFXU150eaKQ265A
/rXtOssz+yl2EylG0SAzRLjOS3a40FeLTFCoaCa5XQAhG/MS/cy5sR5xp+q99M6xcN4VoCBQmUUS
IrWkD6YKWPdU+4wO0dCMlPX7pou7N2LLtrq4s6Iwi6t7ifZ7yUhWuhmn7iDH3nUb7EI/t6m5y5BY
cjY1M5XCWGuBuI1U6g61aqxy+JNV3e3sVhvdCYmTgCj9JLiKj4PQv08Szw6eNrUip0MKo1li+DB/
X0EtzAciT3BUL3gBvrNUX5q8UnOMyl7m5GPWDYWPdrZIwIjMDvyZOeO5Q8gygZ+HECnslezjFJMb
CBVtyoqu9M5+lKrmt1Bmv2aJe8MWoMcbMzI7obwYgVZomVulpPWHIheFRBfOCd+upfbKnEa56oQE
OrJUHWvQ8+L5rxLZ9lHvE2yxS9PFnXrAd0F0pEh2qKe6V6iZ6Xa6utZm9I9HUF+dclEH0CVD/LFX
+kbprcEOIzSimP4gdygY26T73OVUC2q9rIImykWJokubmHMAHZWIBFSNE5pjpjRumi9a69UOgSBJ
P2j6j+vn89KYOB+QLZqZ1aQhtwZpdo02BX1Wrgtdepoc5UOvTsF1MxfcAJ/3LkGXWsgKzNjTHFiZ
sSnb/FHLpO9LY34aa+cDaenenAtBYu/CqPhK4NQvqjkNJbkFC+6m0vKPejvvY1pMLiVR6xM7+XB9
XBcWiQfhmTTOx1jS49ssBwHE8Fjpvcfkha9/+oXzw3dYzSZVwMZsxrdmbu8G2vUo0aqhkpb72O78
6zYujYDZPrgz49Ipah08+WEb0XStK1Wxd2Li3CSDXW+vm+ASkH97Gr4mBkkUkul2H9+Cpy53Zehr
KEkdSHMW1NawniPV8IDy8SE52PmNhr6WsYpde5ZR3kxReZ9jwWpdcNs8xXyWmXms9jS+VUHl5kpV
i0xLp74z0uEZkcphgiCGbEvhUCw/qVTeA1/4Izegor2Md0RpHrRlfOeicb7B6hK9ruZeClW7XdmZ
9TGy8wANxr8njvprwTivUOSlA6ejIn5vmsodsjio5nI/kUmwEJwg+S8DXFhgx11my7kjhYT0fj5t
E0nZx62yJ9Zyr8lIO5Tt/VxDJ1i5QR/etkiSJ9q3u2iAewXFt+/QJvespVon1Ly/vksvHDa+YwFM
u1VaLjLC72b6BAbXepeC3d6VzLxizdT6b/UE/T1yncXJB+fNaHoNYiQTudWoGhT1MLitPTwv9bi6
PgwuDfHLAPOJBwZ0iETEgzqSW7z17oqi/BR3RhAnw5co1taDWpVe1/erJm9MP41715D7e0Apnt5p
nXMnnRZrhMwxQvBs2suU7mbL+kDT7GWh5r6Li/smG29zMvk0L1+TLA/73n6f0+dpsxytQLJprJLb
uP7WAUeQfFOVUOmgyBz9FIzuggPhkVx2Fae0TGBCceJvTpR4qjNuGZu0GyXZfS3lezlWqW8a/eMw
QN3a6duN1s9foPm2Go18c/1rsK1yJj7kkYKS0iekUeLkVovBJFCGeqVtlnxXq7nbTV+yLLhuhit2
/NpJnJepBquA/KlEbms7AmuMmjgrRQZtSxFTssukBghfR67RzuMMUJKh6QqiGmgbGOpmff0bXDqS
nBuSFCxnrduIGuSk8sik1y6ITlddxcR5tFRwPV2aTs4XyXXZO1KmxLeTgVyZMX6uEGpXfVK6APl+
6Axpb9noUbg+pAs76CTx2Y8WuAdhDMmeAsJk6keN1AKw5YWoR+NcSzoW0pTpDa5ZU/mp0uJenbo1
NAjBdGtIX0xC3nf78N0biqRWTTHhOu86+izP/UcV75JBNz5dn6ILEQlfW7MV2oyFPMS31HGgx5Tc
Dkl3Y6vS4/WP59qT/t7WPHjbiGltxl0c3w6lHWp9tgb96s0wTPu5zD17jLZpA40Ey16VUucprfWz
badnKdXCLFu2UwqEdTWL0JoX9p7GtsmBs7al0jG7PI9vNWPyU1nfRgsUzjHoJ6umG4hrreORCJ6V
l+aVe76UUId3UjBrhFFl3ShpG6gjgMZUJEN7aSict3CcMW2IqoBwQEsCDfT8wMdTty2rjd5Fuywq
1nTRS8ExujQWzjMojd6ScsTbNcvixosa4LiWojYCWWlzwUV96aRybmFZIrXUqtIJF9IUXlPlcVih
z0hAQXPBtfHIwXEZsjldKifsq2QTWfq30o62i9zezr+pC/z3PudpcEGOBNL0oXHChNJAU+rWpZBa
HAdT9ELlSpi/LHChRupUkllGEwYhOd81Jdqocfu9jOLQMuYb2haraZ4jYIAs0A6OlsjsBTensik9
ODMq3kBJgx7usMqdWydOVnlN0eynR/fszCSt9nDdUVzYAG8lzgM7lhr1uU4kJ4z76bGR5E+gbXvf
UVS5Yz9JeaXFvY23fVbds63sSoVyX+eLwMdd+urcUbdjxy6kCpm92SyarZaWyWqgQPBcn5hLe5c7
6eM0x5JDligkeCFkCM2jhBSuopY7KKC577PBHXBWP06mfo5Cq68DGqd+WS+f7MQOKfbvO8fBnfAZ
e9JeFCkKSycGWRiIOleO3ZeAD9ezN5apICK/MF28wiQyUnMjVyMyt7JeB3JjK2uovEL8CFn2e8ls
pfl9c8Y35s9GAuLWvI/CAfrGDlgGiqh3I6oDy1CV0vgZaPeRBtfX54IDfmPrPTgcWj7SbEhT7AHZ
yjJXlocydfOkWDI0N9StCJN8yQx31iOANHqz0pCi1tJM2w81yA1926gistMzcAQLvPEFl/JW6jwY
DY6LBDQvXCXSupmLxjxPSQZkCOI4aCbDt2YR4uzSeLiDTwpFbpa8dcJCHZ4sPCDqfgrrRRLs6At3
8Bvm7GAcA7rxG73snHAq7E2VDO5UJpsKONo4HzyQX2wGRwQDujRlnBMwU7WFzC1Mteq8S4fJHYgc
dlXrFVK07iXpx/V9dumOeXucHAzJbhKlJ01th20K1VstqTK/nnPNS5yk3lh1ba3kwoz82NGndZwR
80UjkvV83fil6eQcRC23adPOmo2TW0HdzrJ3NYqJJlVnt1UAwCfyGtqhgrW79NySWe70YKRRWixy
3hR2qE7JHZQeV0NXraSK+LOivyhN5y8pKvpp7iVYTENK1tcHecE9yWzwB2bbaVkMp80wyKH8lkaq
6RoEd+rcBJMs3V+3cWEieSJkktRtOeS2HdpKZXqLbm0dbcbcqTt2xBan3Zi9aB4vbEyZcxm6FhVT
idoWXEbhpZP1SV3iJ3bklnS8JUX74X1DYif8YNoKPcsTc8TeGOT8R9SYTPiZuLaS32T1+M0o03Vd
UcESvcUFZ178vChVv1hxkve4bePBbLwplecVMFfVtigz2CPj8miZycchmsmzPBAw5i7OFOiNBdxa
BQVUIqnQeBhScM9HYwYp5dHxJYoybFQ0EmBQzRKM9oTSD4XyTDlHtduh4WpPQJIi2NyXFkU7nq0l
q/sislMzBE4w80H0u07V8kdBu2BU6aodisfrq3Ih8JE5r5T1LXTZetMIMx1L42Rd+ijXtHxfxUzm
gpK07cxKsRc1pAS+VKlm6cdo5e3HqRiGb9cHcOGC4MFDFvSaOzVS1XDuqldV1++iobyb6vbzez4e
rDnH6xAvBiIRaqghmYi0lqSy2Ob2YLh10U7vCpvB5HlsolsiQiuSqOFEdQWQV5LsqUO11fUBXEhv
gk3z+OPViaI5L4mUEEiJwbdL01eSDI2r+VbvwDlbq14WmcEylB/nwQrmKd+ZRU7d69bZNJ2eQyT2
jo1XPToDB52gBqM7o2tG8l1dLV9NIwGpSuOgRNP/UKfJrwZ5c93geecMNr1jgzlYbq1Ur9Sw6qLP
mV75GYiE3bq1vTojP6/bOL/lZJ5ytUlKiGEPphKOcjF+ltWuW6lWYn+huj0IUrPnjyU034+H0YDX
r8HlrIaMeN+kmezl2BcC33Lp+3NnPh7aUkEKVEEdW7/HPbknsvSyOKL75NJ35w49rZ3EmfVGCW0Z
77Riol/TtBLEnZc+mwswShSnM7zMFbgr4xVlt8ei1IPrq3rho/n2FHUY0yiuR2TAgfJZdT2F/mbf
5dvrn37pGPIo6d6W22lcNCOs47byEAp6epGsG4ScVmYHrVU+lyN5qqTUY849MtIgnyAded36hRW3
OR8A1IoyD0tnhAMFw+dkeHhG38W9/nz94y8cOpv9/4OrHWm+rpfT2QjNl3hOWm+UCJA9dvFgINt/
3cTF+eMOdhllcpqbBeRQBxs10VrXuyDNy8Grluw1Aq/1E3FSSCY5beOik6BzK2cYAxSPiOZmvWML
ZvL8vYz+2eOh5sjXAaSdYxmBlSrNJpSpRN1O60MWkAEFJkimXUi6nmCTZzo0pZJRGALfuUJyUFe0
9CWOoSYU0/QZLRPrpJq9pu9BYWO2awOILcAQAsUa9kODg9E6LtUlwbAvHQ7OZQCKYlVAPaiIeUE7
pCTSa9W/D1Ul87IJZTcmchRTLWwWuqVm76bwHWlqI8cj5+/zGyf4ymaxC3ms9RBa353rzOrOpIsg
Vr+w+3k45TCoCyBbpY7MTv7Q/H/Ovmw3cl0J8osEaKf4qtpsV8lut3t/EXo5RxslkqIWSl8/UQcz
gJvXLGH81jAaYpHMTCaTkRE4DKhf/eFA7VO87G2svwURAGz+33YXJQPoFp0pzBbCRXpFhnY1f/FE
NacewQG6QG3+zneb5RDN/R49OB8Wf/oyrxKPedGX2z5oOcxNdmLwUg0ggExIRiU5giIvG1vgUku2
nsKJf1uLFb3xY3daa8k2pm1bWiOw0LmYA3cRuJrI+OM6+i9Coy3ei5Xc91H4cntaluBodstASKH3
S6cnWVe3Ip0D+WEp/ItsxOn2923LZoSMCTIlflgIkvGSH/rA2+dOeCCIFrkP6uXuS0ddlJv4RqC0
LZmROVy1O4YWavDZXEYPfuOfHVwcO04+0lZtFGPfvpyCIeFvWwRDLl11gyEqqp4bl54EuqbwTv7x
etd2efRYzXpjKEvc+R9Gkhrv75CGJVlcoVCWl+25qNstNjdLAcE12+rnAJlpWcckcwcBYgcX/c0p
Z7P3aSrmfPdfjxGY/NW+K3R9VD1toDWcBMc4ZmTDNiy7ZQIvwwnZb1vg5kVoGR2Hms9psFRQ+uwr
/6Q6d1Np5Jp8vZGImwDMVri+r8IxyQrIQJycJGengZbsZRwSMG6DnjQVg++c8GuCQxzM7QnMs2i6
7kK+4cqWnTQxmjEpBwBl/SQbwR37I+Cj96HC9fv4Lh+LjUDBKtShl3wk2dqN7lEr7wuDTky65h40
Usf+uW7nU5k0H7pcbLXmWNzaxGr2oEbAVXwm2eK74EjI6/uq02nin1FCuURxVe/6btxVePm/PUVL
mDIJUGte9n1MRIy0uihSFg875s48pXjCuT2AJbUxyROjqpyakrQYoHZfyNBNaZMUv5YFfLUkOHHQ
pG+Ygm3ljPgxTuA2WkA3nQlJ+TEfeZiWlRr3K4H4jXC98Ow1M8C7RcgOHZvLjfnZLNC4lzC3KqQ3
+FHmqgVtkf4S3KtoFvvbq2fbHuNmUrr56kM+Kco6aN99LOFMv2hUNkjWkk0Fa4sTmyjNou9ED0G/
KAv6Zie83EWmC3rw0DvLJj76oF05rm39EHrQslUVsInzhntZJmeiNicniGXThlHGIGSRRglRx3WR
3q5J3mveJnSzmirw7tYUhSjH+ZRzPysW/8Rzd8N7LGVxNPf8fWhFEgzuVaxxf/DVTqjgXBQRuLTE
mUzrpyVywWBRkq8lXvrDcgtVa8vaTBxnL4dSTHyNskKBuzPypj0l7DR21VOPS57X0uMUy9PA+v0y
OH9CPAhX2v8jZX1QLd0wzOsE34j8JoZzhJbRtcwfZSpGJ50omUz7sv1xzX8HFIFuW/9/z1hvjWKk
HQDF+f7QcOQEbRjf00V2Oza3+uKPcXVWtY/20RrPKpq4w56tBLLEUBXcUa2+q5Eu9+CLGIC5Q58D
aJ3aZ1ev0V1HNmO1JWMx9bUqqHm1dR3GGVCZwwH3+zs6tE9LSI6BJHwX5sM9Y2SjvGIbzIwzftm7
YU5QutU1eRl7UIpBm0SB3iMZ3Xs3b/4I5enDCuDRVpnNat1G9GnyodTJLEk2FeQcVvW/5Zjs/Hp+
5l78keggW5vgczxOf6QWfza23BKNTPxnLxoofFIaAi4RvgTh/Gce8mOwOqe6ix9Kp8wkLiUrqV7k
uDw6VG4sr+WYMvGgodtA7691wgzyiUOK/oKPAy//Sfq2S3O3/w1GwI2BLOdFeP0Br6oajo93Rycq
o2xw2vJYzzG7o30zvS+khkY8ysvCC3qGr/sJ/+wv7DHxJgj4elvPLZaQbYI7AXjMvajG9zvsEJuA
lWnmf8eu+3F7922fvy7aq8VZJSl6RecQnSren6BiF4esv/HK/PH2521rb4STMYrwchDzKMtd55++
rr83fvRy+9O2X25mH2Euk2pp1nMspvgUdIWb4V7NjoXPm42KgG0IIwKIoGN9DU2UM2CQ5Gl1tePu
QCaOWh+FlCHbsE/bKIbPx97ieT2kB9CFJr83tf5YRsNnJ/HfZ6Am8BK1bBYvnQAoecZjNVyuidIm
cMW/PSxpYwqWs8kEYDpxXqHflgVnMBs/TwGk79b8G5hR7vJWPt/ebltoNMGXLuuKuMqRlzde83NI
JB7e5fSpGkEMXpCdjsVd1Sf3UxDcgR7y9+1BbfMynFuuUbxQaKqf1cL1EUUM/lgOLdn7Spc7V2OC
t8exmICJzOS6SXRS5fF5VeRJDBXQKzzah13xzu8bXl4LsN51XPtn2Xcvs3J/gK/0O2ijvt/++bZl
Cv4OIjXNPbCuNAQWPH0iXf5MOXnsvT5DhWFL4MZyGv/HAfEqULntkCSijaLzpPvPLvNODZVPLCl/
opnzB22QYkDqYYuf0mpshucTvKiIMiris8eWx2BeMuS1e3eUP1TIXrwh/EV5c5jn5cyIu1FCsNmA
EQb6yKmZIl5wniPyXcTejufLJeqG98UyE3c5tJXby3hczn0wy+M48/CgeHw352Kj0m05z03UpbcW
4BTt4J/odUKrO0maNKbLo6els1/W9dT6y/uKwKZISTznTkLzYTlHhQjPMwNh8FL648YNw2LMJsrS
5TrMl6Vdz9Pq33uLRjc6m9mJNFWXzjIfNzJt23JdzeCVPU+BYh7IffwzCvBZVMpffeXsFj4dFJg0
0Y/467ZrWg5gE3BZu6MouwgIMseJD6F2n+Kp2upytVisSYSE9BBqOFCEO1ciB4OYmM8kREW3DsYN
k7L9eOOI9511bkvW42R05l9NATKpYP1ye11su2w4eDIHDfAegz4Xs97lS/LbX/Wf0elP4PTZJJS7
xr83LlMm/w6dlhAScoF/hmDBAwRqkDzkD9DAdaZVpr6HBzYGQtrYfaIBy3qRHDrHm3ZJrDZgG5ZJ
mgBM3N7ghTKOz2ykn65ZvYtuqxAcT6lMxo2j32IEJvayHQMSrTmF2+vwzp2irFrarFi3OmEsJmDC
LadWkKZAde7slcGHPl5fooVsOLrtl19X7ZUHdtUar2NB/POQzw9jKzM1ezs0GH67bWG2X244eEm4
I0K+Il/hng9Gc//fkoUbZ4Xt29e/v/rpBaRbE0eN/nnU09kb5rtrgL39s22rYp7lcdIyjWznHPlx
dQy54z4AwKQOldZb8rC2IQy3bsNVS6+my7lpH5gMPvZ6PQQTf1+3OnQ//14cirR2Gr16PQ/usVnY
BRCA47A46eL+8orwn9vLZAnf/yUOr3Yg98G4OaNn6sKVPHQ8vG/y7gt18wrYWc53ZCTv43QApfjf
03GprHqPYyTk1mATVDi8RfxH4gV7w4MtxmTiINcqZqDRWfRlqemLXpyTjIcN+Itlp03440CWtQFM
BZ8e2zl1BvpExfLUdd7H27tg+77hwisbmx7sAPpSCYAxCpc3l7ERaD0s/a2ew+syvxHDTQ7lvGwk
ysFqvgzUUfey8Kt08tFfPza7RrL94rgtuGzjD2B62Fg0S9Q2MY+O6zBfLO58WYtwPa9Q5kuTGW24
4DZXz7EDgOftxbNk1KZKlRPkgFN0pb54cghBSzQ8Nat4qvPlV+WAnm518Ua3ddzaNspw+bBXnPEI
Y4H+ukrRh7bji/crIFuZgsUdTYDiJAOai3acLuMaPdWd+8TnzklpU3xKCH9S3XC4vWa2eRhJegvC
/0Q0yXSJk27fV/1T1+T7GW9Gtz//5jQiaqIUqyCZgrxxlrPqk4cmbPmhGov4FDPvM0gHya6Tpbdh
ZW/uPoa6/v1VAMPzP+WlVMhNBpQFeFVlDg1OgSN/+sq/qznL6mKLauHt6xQGu8731WDF3PN6ZY5/
5v3cpyoOds00vFQDy3cxFS+9qtDAVh+cYNwrZ0tM7E0/wqBmcEBJMcdjoj6zmgxfr8KYHxTeab+W
WnjtTi1t759ub9ubERQjXa3l1fRqvA8Biqe7S7gE6iK8Rp1dr402bm62rxuHfQO2USl12F2Yq5vD
WK7gmSZTs1FXsa2Scd6TnNIOXD78QklxQQt1P+pDrHOokjgbPmP7/YbvM3SPSYHGr0vtRezFFxW7
E4XeKj29GZ+x9sZpH0KTGqwNhbgo1h19J//hue7noJ8+zjR4diaVzZ3H0pbnG7vxZgTAeEYEEPPa
jKGYxaXEHTSFkCO68JwfwbR8v21Llu//D3wxatcadL/sQnrnt+xIm8bYGIFHn/cc9xE1AYwxZMll
NfAWld4xuBsh+sLylR5v/3pLADMBijFnieBjjY+P7T+BV3+AZn0NnFZ1ZjF4llAtee80DO8GHb9f
x1HZXaq2bPoD+v1UfAdeykJsmK3FMZLrBr1y6mipqJ8PQ3txy7BIRx7f1zP5scT598RttiC8tvUy
fDtfVlQBHNpepNcfQVN9DB199CN5760cnT7exl3EZlSGk5c+qRcP0MuLcpxDXtNvUCjdT2v5+/au
/6ef/T9JEmzKcHHSQGCx9AZsRumnLCnSKD8urNwNy7eJBmnYPETOF1fBnv1dXvcnD4BiXp1EFe3c
BmyFbndg6kricN+X8w5RCMTBwKAVO/ynsC33g/6JfzlF/ZC0H1d5DJuNhXkbnolfboQPF2Sstaxg
Rmtcpdcvs1NNAAORkPmTyS5q0dX9xQ/q0xSiexGvy9D6SXtMg/EldZcvtxfwbVQsfoYRVSYtyjYm
qrs4+hE6Hg8EZI56/m/+bfQlpPowd89BzI9+MaVxvIUHsCQBJuRRiz6htW66SzdyvJwI9oV6dQHx
9XWoh3/43IfNjybg6x44sWUj/lj8ykRAxqCzGULh9hcdKXDfuRno7y41X57KUm48atmmZaQbqwy7
RftFf8lbvNRrcTdGIeRj1CnAUAHUSqNebMzGcriZvJK64f0YA419Ua76AHbi316yJWBk+7QRgDpZ
gzJmaPuLT8rMqacn2eiN1N+2B0bYGeWIm1mCT7t9femK6Dh6Yocmju94av66YdJXD3ojJpi6PZMM
B+ieOVgZJ/nAQv+hj9VRQjWlVeGdCsD/c9Xsrl3ncY2I3pFqek9dBxJ2RjBijcDFrKzVpWvoZYZ3
4+K54gbabbGTWVIOE8zIwkVOXV4ocGcQdxfWINtU4Ucvpx8ql19C0h6REU4pc97VkH8V5fv7KHLo
5IZFxNVFdtNP7g9t6pRbq2XxFRO5KEnYAieGb9MuuvdUc8HBd1at+oxryD1I9h9itcUeajmFTOyi
D4X4ia1aXeoRUihauHcFqfy0yL0NHhiLx5jYxEV3bdFP2HkKuMLRC1rnri/8YeNy9jbMNKImOHGM
8lIAE95f+CT2fe1UadiyZ2+ax5SvCY6O5uyNbN71TtikhMoZ3WXNlgq9bfGMaLCuQjY1i5Dn9uUP
EK6VKcRHP+EOt3EPsK2dERJ0jdwNsrriMi7ex6LTdwMa52+HAku0MQGJOYhip0L78jILKEME3T6K
LgRWhuP29gC23254PEe7RjDSfMlCr0cj9uDKip0K3oF65fYAthkYWcI8tdxXDOHX8UeAn1Z2LAm4
+0Y+Aju91T9hm4Xh5a7Tgw1WM7TF+zyTeuB7HaotgSlLzDIhh0tQVi0vW50lPMLDnK6/RMyRh9yT
eHOeswbEQGk1100ayS3kiu3Wb6INmQ+2DLUmczbE7eek54cuGC+DDD60HdRyHV2dQFL8NQIydQ98
3RbRlG2mxuGPV9SQd56cMuAd+D6pivtllYdQuccgBsAXKirurqHqW51sFewsIdSEJHIgRt1KaZYF
bunveNe6X7lOwj0hfYcmB5ABAZ02fmGLV+9v2+N1Lm+crSYekeoxdJmPzo24AM+MMyPr9lX/IKT/
eXbG725cb0RU20BGVPBrH7SrCV6nChrXaZGATGEov3V95KEJNH9pvOrD7RlZwpvJIVnkvq4VW1jm
yObicvSFkOI+8IqNhMf2eSNCtL5U4D5FNk+pA1j5undG9rF1i41lsrhuZMQHEjB+FWoRWZc0v4Ht
BZybiK2briX4RGZcmMca5E6DACZeYK/jI1nEnyBnl8LPN5bH8vtNCCDhkS8pegQwRHjwtXzM2/Lr
7Y21ffrqNK+u0T7jbZ2TtcvqOPkB8gC8Pc7Vx9vftjieiewrEzzhdj7tMpEPd0WgP5J1/R45xacF
LKuDrCBByD7fHspiQCbMb9F4GAHwSCCqJC+AOH8Eo/wvEDxtvHTbPn/9+6tVaiKe/xe4stWJ3WOr
2IemBa5Zy3eWlUwCR8DK2Mgcj2cTC8qUKoh0cETDBLJJ71sgo8TQC5IsNZtFNhfiO8BMMm1zcqf9
eQP0YVshw4NFoBwaxVqAcmv2D6VoNE6xLjxyvvL9+6ZgeLEQS+JHVcAzHlX0LpcFS/s55x+KKPl0
ewSLK5uKLE3c5kCGLmCuTPxPEYvPVVidR38ZUBVpTrfHsDicifcrhlJxrYox47UvPkCKqESfX7jF
smrZBhPpt8Qc2h5r22dNOf0z527GiiDl8VaObTlvTJAfo4PQ6xAAOcbr5A7EvlHKELxPSxD3qMGN
WYfhbq+TZS9MtsUrBmOg/qAyV0xnTpbHyq93YojvG7nJY23JRUxcH8DUDNBIOWTJzIsjGC7Ibqyi
Jzwo3pNV37csf44D7yVIyvd5iUmrOAtvQfsPACQyDu6bbr1AqWMPvumNc8K2ZoaTqwALtkL2LFNN
/meuxKeoC++DUD3Sbosh2TaE4edhq8mUR0RlY43m3jJ8hr4musSd4zC7/75v5w0/Z5MH5R1I72RA
UXhpI2ryHJRoIJJsSA5N77QbFmY5nkwpsKXr68gfPUwFmqRHJZvu4Melfz95SXgBMCdK3bryvtdu
u8U2/x+y6I3E0ET55UkwiymsxiwPRVrrDifIUS1dWuifYOpn+UPJvyfls1PMO0IyWf9g+shAXxcG
zxwCzvyxCFEYBq/Zu1baxAQGXeMpTkKZLTp8yXNITnGlwKtNmx+cbJ08lphhwgEDxyvy2K9k1pLm
eQH9BXj6fgh32UWqfNQw2I3JWJzZBAYudA1RNKMi40m4nPqFujsCshroNw9d1qw9PfosgQZ3QRRa
U+j/n5jz/+WajKAn+XdqMOYBbxKB3FKjGLhfmvBfDfq3IJw2Kpi25bueI69SDy2KsJK1BPypGeWe
NB3faddL0lgR54JkqrqQJpQ/bxuErdBtYgaJQrlUoVkqC1l/UkV9lMO0piC0+zz24b4OpQcNHiQm
LSl/51FzUk30lTnvwthiLY3gspSaRMmsZRYoHzJDZRHjrcGnScPSIKnzdWNJLYekbwQYHgFb4TgT
TjE6HpyhOLNiTVKqqy3CQ5spGleCQDWOLoa5z9D19Llh85l39RPoCMGvWB9Rqz9Cnf0c6eH59q5Z
5mPiCIdmopPXIew3rRBppBP32NcV21+DzeH2EJasxYQResHCSNJiCOIn4jGgqEfTAm52++u2CVxt
/5WN53QI6naq6WWl8VHH+VM7149rvWxk7xYX+u9x6dXnPWfqaEUquEtBWCqCNj4U7uw8T8mYBlGR
f/PG4n0ZpEnYCKwWiLKmPrnE6/IpoEWfagenfTh/rZdlK2xbDq7/2iBfzSeffBoyqpLL0PRg5pnQ
Cq2eCnTcTnUQpWUQHPSY/Lq9NRZTNpkbo7JtZb9qeqECLI3XIv3E+k+rHh90TvsUAjNfQFEwQ1F2
vrs9os3UjCAQUAFE3dzRS5IvX4cy/xAE8cbDkyV5MaGH8wo/aZw4ufBkvJ+T8iyrFhoE6KObIWm1
4So2YzacP+GEu54z0kte51Aybeb1ThfNcJhRZN2oZ1gMwMQcrvWa5P2IaowGBG1Hcr1mSrX+ETzN
YDSOyy5N4ih+zPvu/l17YmIQHRL4tY5XlNBqUR7LYUhOq6jIxopZdtyEIfagg5oW0TEI5bknMkwv
Yso/3/7hls0wSRcHnwSqciQ4VIq4HVPauro8sCtE5Ag5D7mVStpmcB3+lUeW3F2R/zZtpv22ytAm
kB9qHbwLYhpRE3GYVAFxFlDiIQWo+MMyKPprAtP4kwIx2kbyZAmRJtiQz5OrBEchMe5q9+eAesRB
x6Q5UjY7LxK8zdfSVj1sREmb/Rou3o6sAWME6qPBMIKhjoiHsVmgfRuoh9nxfkMu40D0smFdtjq3
CT70ogXN/IsPxJzg32i83Peq/9DOkD4d3M+zIMOOj0xcLzEa/BLs6/sszwgDA52XykGlKJvi4p92
XPbeOt0pR26caZZMLTGxiHJC7XdcBCybzB98J2nTUS1/qjU66QKcGGLnySOqqQcS0QMdUX9zh5f3
zCwxoYmgtR29wis6QLfwVqHy+oG08mH1IH5xe4C3vSkx4YgCUt1zMtRd1q7TSzF4XwaHH29/2mIM
iYk6HKB8LukctJmjgx/Xlapl+RCM0Skqi69JND2jzHSn1/q5Dba6Ad4+QqH2/HdwmMHijcaLHBy5
OZH3aE53X2g8Yel0uHi7zsmre8Txecd0xHbhvPLT7bnalvH691dBCU/SHkO/ept5nP1CHcNJ/ajw
37lHRqkBsllLkOccL2Gh86knfp0G1NlACNh+uBEe6qReizypeBbQvtorOgb3lXbXDc95OwlITETi
rBIfmJm5A0Ng3UHzNXpk0UrTvCmfhmSLvNjqnob7h5UT0XZQXdbHVXLfCNzbfab0EXmh/7ROeof3
fH4sOznti8hxziVeiaAXUdHnCqrzn25bgOVJPDHRipHiLrjJpi6DEDN46kh/4gk70x7dudL3HoAj
2hVDd8/5BGUrjtZJVv1ze2jLHpowxiHsQACSw/i6hTv30RI1+9Ab6nfV0QCG/tu0vaGIi0KLFlx2
eI+V9I420RnqBRuft5iISbTYUhK0s/LaLBLDPZo74Kn5L6XpHtq9W1tzNeb/LQUlJn5xBNRmRY9K
m7m9Kg7VRNVubHR+XOuk+gRCX4ihx26PTvZcHvQMZUJQS/aQhYvjk+hHf+NwtM30un2vYsSUdGuM
ii4yyVr9U/kg7Oi9H0ktd3RqN3JHQ5f7/1VIksQIFbpj6M5tMAbD5XHvUXUOmu4nTqqPuVvXKXGr
Fx56d1I0ZxeRyo2hVKWG+uiDgRkq9fe83uobvkbct9bcCCxjRdGXQ0cAzHT9GEz60PjlT9oPG9WT
t5MoaHv+vZiqFqqXEKfKcmdEv2Vz4bHaudG4x33mdz7E77ruJyYYsZsV1YMrukxXnTjgMZadIB7Y
X4q82wIBWrzXBB5O7ZT3wAd0UMcV0XlkvDzRPCw36i+WdTIhhlW3uoTnosl4Fe6cMtiXNTmWU3Hn
MZRJwmRjGNskjCAxLmOdEPQtZGjLUCmTHPQKathIJCyOYwILHVzBx4bMdcZRT0ApU14Y0/tocT4X
3vq+c9BkTHSGHH1TZK6ytiKjSNHwN7F9nYTdVuOHxR+I4f1knfUwrl6VIf+9j6LwBLXa0xAvG88R
tn02HD/K66Wo9FBlZI53EmuThp3zBMEMnipXnntU1k+3TxvbbhiOTaEY3+XLWGUFa/dd2wdpx91q
t05ht18XstVRbZuQ4eClKlgcNSt6cUBtdgIN03rwxmDdE+2Wn/joNA80Ajnd7TnZzNfIIIacJdAb
K6qsi5b7Fp10B7chWzmpLQ82cYVFIcsBjbss4+25WqrjPEJXkk5fmnU6DZp8UeNwBEfj/ajfJYMY
JSa80AXUD1w2Cc9mnjQ7pypfirZ/qPwG8tHehU1yK7xYjMGEGTqMssVvMdCkwRlMWH9cXH8PFqAv
o4aKyu3dsbiOCTaMhhLP2w7He/q17c9RCs2HuRtdYlXHG/HLlr2Z1Id1M2iRayWyqmZfK2+9jApV
95U/hV3zswlDiMiHh1rywzX7caL5y+2pWQzPZEBEzITUXUR51le5k+JlFzU/tcV+aNscIyY0/SSU
j6fJrFnyHhDjaEnLFo9hXTeKvRqnaKNEZtsfIyI0ZIq7CSRVWR6wk3Y8QB0ACiXly+01svqPEQq8
WA85GHWKDKQgTyMbPjZO89xz9qV3+OeJyUe/X/C6S7+H0ybG1LYxRkRY1KyFauMii/LpSUTjXa5A
VHB7QpZvmwBEMrKR+KLBfJroc676xzbovt3+tCVqmjjDolMFB77UuTiRV+xEouixbepPkQMhUuiU
qn0x5hupkS3XNOkN8aoz8sqnzqWbo1QVDzp0dp7/AXXFOlhSNrVp5Xxe5AveXaviVwLWqPa3JFtP
kBajM5GGItBS5NxxLhDf2M+tug8itD0v3cbN1fb5699fJes52I1xQ4XeH5uTu34J70kwPfjM+X17
n2w2bVIYgr4hn1Qhi2zylh9NB17XGK1C6qdYPjsySAEm2I2l2C346+0RLZURE1Uoa7FOcV0VGdp2
nR2i3Z2MVHxQfrIr21qm88zydBK+gFrYVuHMtohGYPCd2dVTgj3iWtSpKtEJoAryguNh4/L4dnEz
McGGjVqmxBtn51IHwfJTeMz/44Q94lzRJ/XZVYHY40csYGAcyMaQtjkZgcHTk1doNTqXpi6OV7tT
ZfGBjFtcOJbYYMIP/XEu2kGURdaGbv40kJY/AGffbfx4y3qZRINlBaNuA3ydibj8raOlQ6xOwhcN
VcgZmNZW34W0Gp+KVQTH23Znm9A1Ur1ypBid9d0wKEQJ7ak0qRUKv2Ld3/64ZTNMKGIZ0qlySulc
1qY8B+vwwBqUXVy5cSmwHKAm4eDikNlbeFRkeNGUqdfpb6Egf2rUkbxxSw3OErFNNGIJdjO8JGMM
xfmYorO9S6nDvo1rfnBJjis7eAk2QoBttYx8YAzBdxWBBhy9ze19g2b6qFyPC8RSbm+GbbVMb/e1
qmJZOpdl6faO1zxUHsQCQjmch6TbOHRsUzBSgXAYqly7UX6pSz6gA5IOkP4ph7uhK7eusrZpGA4e
t5MCA06ZX1bIQMquQDxu0FkbfMu13lgpyyxMXKIIS+XJIMgvTHf3zuzcr7XKEr0Fe7R9/ur9r1yO
tUm8VvmaX6BT9HGqk8ducC94G93d3mfLSWICEwXpyma8/vouhj5V3Vbj3YhInC5zRI8EYMgDnmLq
Xdsl7g459VZtyxJITJBiOc2VAxGpIpM9jdLAaR/yitYbrmH7+HUpXy2ZOy8arYtIyUJ3eQhI/G9L
+y2dYouHm0BEVZJgmIoAp+A6lukYOvfd7EClCgKG4eienABMZ7d3xrbxhoMXMsjrtaUwXcKOqoSS
ddR+RzPNv7c/b+kQBlvX36vEZBSC2xDhVhT5A2Ht4Ke812Vx3/UJkcclHNSUcRbMKD32VMQP0mm5
87TK3C93FLATcKkIXazofAJ3/gEI+yg6tgzPM+sSvEvXJYIsyN8/UqGTN5JhnIPLxT3lCXuZkSpu
mIntqcHEMYaBigfcRYuMEw/KF7Mqdi2Juj2Kq+EpIBiIMv/3AK7kUzstgAUJHBwiR3P31Ndio9bz
HxLojdqqCW0MGY48H4LXAIZCZynv9vHUHBhw2qOb9lymU/7sgXNwEWtKpx9JMD7QsNjn5MlPnpfm
Z5wfKxCd3DYKi82ZuMYS+FThd8zNxh6lBu3oPnUq97Gvw/ed8SamsVAFIKqecLOoS7KwCo4hbuII
QRtnvCWamVDGuffBKBLlK3i00Xeeuk0x7jpfTkfp8frYoZ9lV3lVnOIEGB79qNzSgbFEBRPLGFfd
0FMwdmUBEJv7foHSUpN8HUP5e6T13ZJscVHa5neNeK8iWymqlgze4GWQMkc/f3jRDQrATvSgK/01
p66CPDugDbTuvt82CMv5acIap4G28Vr7LmR9ZHI/BPxHlAD71y2y2qE3bMMqbBcoE7/YwseScHbd
TFE6ngdf80PdsV+LD4miK4tC9zDj/3xxW34/OQv7Wapq+nB7hjaTNyIM43Ri3QqS5UKVVO0rN9bx
MUjooneVQLFiY4q2YYxERA4eGLc0XbO669jBxzPVLlgluyu7ddwY4j9o2RuRxIQzdhOlC9HemlVR
OGfAF4BrlSN903Os7hLX1bs1RoNb7yQS3E4CvBR9E5/H0QevKVhul/0Y4TqxEUpsFQUT+YgbqqyS
ulozGlCwf9ZT/k/ShP6976/tHlzT9Zo2SzKNKeRcy0OfRFFK3UpDq0kOh6YOq900JfzUMpB4TeCO
Ob5rv03iRbqsw//h7Ep6JNW55S9CsgHbsGXIzMqhxq6he4N6xICZZ//6F3lX/fiaRKrV1S21ErCP
j88QJ0ImbqlRr9F/cm6CAND+0zqfIzVylpDJwubOGNNCXwamfkLc7Xs9ibvPvfnVtP46/IpoVTFT
6osRu/VuMstmB85u/WJ2broRDa74sSVAssC8WdW28J9apl9IPz+kZvxNTt0rweCZwbONkPnqrv5l
qIvQhuSxDS0FoS/ARzWp142Y+k/zfAt0t3LW/rvv/1qornTHxtGtvuRtbR1Ht0+AG4Eontcb1rRx
2NY+YeE2gLYSlRgsfUE9exiCyo0ncp/yytwK/9aik/985V9fEVNMSqOuSNDnhpKJiqdLYovwKhVN
wEAjid16VZsdRxG9xBmEhFMgi41PcScyZwmUjM1GtoPCPa1YvatN+1tdOeOGZ1jZnv/BRErDRYYB
I0Naee6i9KDspPTMfGtQeuXOWqIiwfHpNK6jzAtz4vy1ymMRzgbrzzYzmx1k7bcCaPPfVryESDIb
/PzMmU3MtKvaZ0V/3w7dFwlOH4xFf0mLfJ9BV3Si6q7Iu8dE1plXUuP5tjNYKf4s6Rsrq4Fabjea
lxID2l5sM+KVxDgWZcxDYqrwaisO5OhvP23F2pdASlxUYk7L3sSlAi76orWoVzlks19zvQT/4Q+W
IErbmq3rpIaJDpf+lQNsU0cYyJ5Q2xgakDX2O7dHtqGrIcjk1mD22iddd/Wv4zWTBuQNBM9EkR3Y
b7u/G6Yt2qMVN7oETkIdCLMnPTSCqppeChqFcysfnZn9GWpnVxeR2DhJa9+wCCqM3I3TOostXLHF
Y1rzb0Pavd/e8X8L5jCxhEn20VBUmM7RF1v3vScxQ9gR466rp4NhH6PC2Tlx/KvOxqOi06shbSiZ
F3un7D6izA0J6Y8jte4qh365/T7/dhrif7GTWYVpz1wDtWlAWNVtbM9uisFHf3crtf/3kRJL9GTW
gZ+ihvzzJYcmEWTuxEVB6JO59CjT+clUJARj81b57t9bhzb7/zc/oyAQl4OABQogk/FDW0X0ztt2
K21eCQXFEjpZMsfOgW2dL44ufxguUnvUiYdKhU0d/cGOfhhJ/8Wcq5fE5a/NOBytiYVzZG5c8P/O
U8RSgRqC7WDjK6fpMrfWvTM2vmMZ95jjkb7ZGGlQG0bjFe54pu78cts+Vr94EVMAz2+ZBZzvRQwt
016jG/Wzmbl4AjemdaQzBMshmex6IDqcvaowhq+JpdgJHnn65dQJYn7WbJEorxnrwrdEbT0Qw43M
s6rKs06GB6ryfczqT7VoxRKISThPSF9Y5rlKekh29GGk7Z3d5MHtpfz3/SmWTJBdxaqWVbN5HjQP
81xj3nJXEu5J6DLffsJKbCOW8MrWTtBHcKV1ZhXmnyHedkbWdSEpSOKb+FvDp+e5H3wKdaOr+vRj
k5XKk8z4dvvxK9a5hFjWaMEgqTDMc+K+EFQ4r89lmCJFk7OonnXreNnW4OqKJSzxlmU6AqvT2eaZ
Rt0JkxrPrqk9e5T721/y74tGLPGWdM65Ow0zPbfz/JYxeSpsO1S0PoxOHBrK3uDUXTtcS8xl66QQ
eE5iDqpTpIpgHhNQoq1n4ND2EN2Q0wPUtLi1q/MHNJ8CZ95iJFtbvqv3/OuSnmTCS5Bh8vPUVSOG
UMQ97dsLBi3D2+u34vKXCMu8hYCfSBMO5qvGl2wITEfet0XqM/SfLcJA/s837uq1rVr4hIpKOmmd
8rPRvk9ir8FIlvXUs2151M4WRfza9yyykimieUGgWXNmnfuNgA4v4I64V0pdCDEjj4P2DExPn5Ku
YWKJp8xdbVJnrvjZ6vaTIzwuhQ+jqKNvtTWgjW/sPrVLS1ClyjM5NzD1s6ixLQXUuD0Spf5gYFjD
rNWZpdbPrBs3CrIrN/P/gCxBdTxhtlWAR7Y8uFWG8RpHbm3QikEvJaozCSF4CmXHcz3YL8opXkiL
mpPBNu7dtXdfRBWui2Etp03YORn478FxY8+2thQrVop0YomqLEq35tR02Vk29D1R46Voyf4qplCa
QBvErfXLscUdB9GFxyxn44vWFmzpAVxayoyb+KLc9Q2jO9DIPrqT/rhtWiuncknmaPQAOTLDZmdn
hkJJWVbn2IjupBhxFXTjE+m7jcr0yqW6JG8cqwJqq3TmZ1qNP6cIYvJT9W7FOkD35ZPHZHH4tcpo
PQ8AgiV2ZXil3ZVe4+R7Loe7apCJlw7sCESyCG4v3drOLJIPC0rTfHQVO08UCA1PN57zKS1mBgbz
/+/2edyXLFX4aYQ6o0eGDtPA6L/cfu+VnVjCKZVpAW02wIwTI67bu5jOThykDZ1BHwQQ6v1YkU2N
i7VAZwmpNIeo6kWmHXRsRWgRC4RwrPXrKAZJIIAuY/dVCDcc7P4PcacLi78YZrxxaa/4giXQMi6T
zpC6cs8DQeUhbdwEPMTs+fYirmz+EmEJOg6z5kjJzkMBQrjRIebR1FweQBffbVyYK1HaEk3ZQ66l
skBRdMZkZfUMRkr7FWSO8V0JUSE31HLoDB/sbRrTP3M7J0GSNf0WR/aar/sfakezzdFMssTZvE4c
0fEL0HHvZW696l4dutwtPOVmJ2mbh5K6Gx+8tmGLCAGijz0vKsc6k6FgnlEUmPJM+YbVr23Ywjkk
iVl2zdzb57bnwez2LzlSExpt8dCtLtjCGxCWVFVF6Xx26Lx3CmhNaVp9Nak8lXpCFNLusyj+4xbg
QKjd4XMrtsReNk1TJLFT67OkafLFSflsehEM5XPEWaDQ+P9+qK1rS9m91li0QZ8Mnddh1TdxUHFj
C6uwglUWS+AlU5OWfWXqM51nP5E0cKS4q6YeHF1d5nOjeASM77mJuj23oxdmiMfbJ3jl5ltCLg2r
Mg2bS3Keo/KpwMxNNKcXaUQB0/1dUfbh7ces2N2S0bFWZTrlsZrOPHYfZmo8dq32827a6livHJol
9DI1+7qpewg5D4N57YRD/3bmiHdvv/1/je//rUyKJdCS5RNHxxUsDh2SAks03qgn3wSvKNnHNnTz
RBa68oJ4HhkjsknL+mF0sx9Zg1/lD3YtUYdwfeCoPLMmx2Ta0ToK4rwOlPVkjA+N5QRl8bWlW/nS
f43uf73vwocIoyl6e7yyTsQ/BmkGMdhoxuEENqQZSW5Wd4F9zWxEHNpDdSjI21x+gSguUL2ueKBD
iZ5bHmLIV82vunoX8xPwUyF1n/Hqpt1uxHT/tXX/9ZYLZ9TLqcnmHG8J5l9wDd0DZUx1HWSx7eFN
haReByrauo88nYRubAGAkvm2w3dteUnq6T4pmJ+DFQT/685GmNFnskmcv2ZQC0d2VfCghqZg2FYv
81z6tAFBW5X4pdaB4qXHQKSf7SD1tI+scYeyQd103uw+3Ta4tbLrEjLqZFSDIF27mIf4Xs7fJaE+
ZGGjdo/0ugNLcl09FwOwvcXvzrkomQXVDOBIgWr5Ls63Jk7WvPkSWsp0V9KMdNHZickHlaQ4wzP8
ySDm4JPKhQnzrD4koKO/KNtujl3sbiEpVhfg6q/+SvnbSvRyxOz9WZdf5nr3H3VX4Q1chX0Nmq1R
HSjjgB+/z3P7LBq+xzwBQKjxfQrruZ4w93ljK65n5h9WusSjxilN5jky3LPlZHd4FRGVga2fFLB3
tv0OBjAQ714oQniWC08Y7caltiI6IZZAVYPWsRUV9pXHBUNlhHrYfRcV6WK8wq7fS5ocRXaf5wS2
2YU5RpFxaBr24WbJ1Trn6AycEI4GzT5AC+Xp6NcVtI+jrwdnf0UOXs9YoT2FBcM/237zlerDEv2q
MGExiYpE58EcXjE8wMaXESeHJMWj0dKwbsjGEv2n8vmvrVkUewdmt07B2ug82YmX18/N/BFByPZ6
Io3BCKrRQDVH7pKpCiaA7nMlfKwMfDQ0VTC5fiHyG/ZuiPUpjvqd7p5b59L3MhjtYSPeWt3Fq1X9
ZcfAzNiNTACsxEWQAqAV2/cSxbPaGbxex0HhHqi4T8fxAc986MoLIqTUqkKL3RHV+5SUHrzz1fop
wBHs4zo7ADuIhbhroulA4BCVBXTx8M0GqyN0D86w/duGv3Jl2wvvjGg7YX3Utic27yJQewil2u+N
isjP27+/4mGXZKFCunJAi6U55Ub5XnD3UifAfnzqt5dgXAuj4bnpzOWpT2aAoWJ2V2fmRkK1kpAs
KUJld63m1qyEzdDOt+TJJFdWpyoD1yIbHyozscFVwgscwi2l1ZVcdYnOjedeos3c5KcqG1+7Nn1P
YkwAmpwi/2m3SLdXju0SiwtkgU2MnJIjV3sekZDG9Unk92WagAt7N1X9Vqy2YlhL1lDXqDLi8r48
mcxFf9c1srCrR3QLDbrVu1ixrf+B52YtT0FyQI8R5V86S516EDB90rYWTqeY9TCUwhxOrh6TzrNA
jHaqM7HFTbWWCSwBubyxeGXRgR4rQDuQTHtTzvbJ2P/nMyzVnetr2fAg4+GuLe9un5e1vV+c9TlJ
eCxsXp8AQi0OwkzUERMryUPFq/rUCWU9DCAQ8SxSlhtTK2s7tIivRKbyfsRKnkDu/pCq7o1HWySM
KynNEkmbFzKCYloznLgZ/apkd0lUHVA23cVTfkpVspHSrBzKJUhWxyK1aJlkJxDShECxBy1xf+uE
PDpmtIWeW/E1S5xsUvKxKDpo1CZpFd1Lq+CA4NffiyKpg7nOk2BUxbRzzVTsVd9vEf6v7M0SPhtR
a1LFjNODTgu05Vp20DzfaFqu/fbVKfx1H1o9MaoIzcYjyJdeXNt4FX224ZjXfvr6979/uiNFqUVE
jqpND9DgDICnfr19PtYi4SUAFoIKWtoRliSN1AQ8uPwyQimjqyzPBSCqh8CjYVR+20y7TMUb+dGa
gS1CB06bGW3J+GpgwPYYESQsrFTGft+wGFLt2dfb37Zy9pdsnkqNRd85EvCG+d4W0OS6zgx2iFSi
CRCiR1er/e0HrX3P4sgP1Iw5w8TtaSjIvgXpTDs9kTk7cWpvuLGVm2WJfE1rkL+kdjecnJGGbK7O
OXP9wVYbxfsVA1tCWUeGOlPh1sOJMeOpS6YnNTWf2+slHDUzp6kr5nY4GXS6ZFOp/UI3H1Y8naIs
frm9/murc92Xv85Hakwz46jRHq10+sE791zmxWVuomLjYlwxpP/h7hxNFCwbmxwrNGmrOg9GV/tO
Co5QQMRUJlGT22rYru3E4qi7kXJzJ2PkaKd2A/09CurDeSMuXVumxf1eNiiJ2C0+A2iDi2bWs5kY
7xwExbd3YeUULFGpoLJsXdZm5SlNq29ghXy1UvYIFfj7SUyH249Y24jFbU7ywhwUtcgRqQOUCnsJ
cqr5NS1TL6oklJ02FmptExbnuQF9WVpH2AQMiX+X3bzvZ3fDVawFQUvgKRxSXxQmbLUDRYwm+WNU
AZ1uEHevLb63C/Y+KvFo55kv9bQ30XC8vXQrscMSlJomJo+MOKcgVNS+MdSP3CEf6KB+z7rq4Dpb
ipJrj7n+/a+jmHQDRipiADUsoJ0bsWuKHR8/uDIuMv51+0vWek5LXGomDPRjHVOeFJV+m3WYTiuD
YVIPQvfHckD7P40gITiZ99DD7b0kwSSA1UwbFayVU7QEphZlQ7MRfOJHOjZvlWbvLdV4A9T0bn/e
ivEtoaiOVA2k0SN+7Fpi7TulISFtWZ8bCBdLJGoXj0TnAtc9ay6SVxcXhobZje+3333lfJLFxR61
SZbWLXaf579c9BthAAPZlVPqx+3gATW3sUZre7DwAwJdv76o2vIkXIgSAw0tAxmx+Wtqdp9MhsjC
B0DQy8oV1OhOWTX+GSX7oqm9cSX+e4f5EnlaDWA3MJIkOcGQH4VBoDmXT1uB9b+9MF/iSPM0KW30
ZJMTnaffQP3cOWa/R9PtvoII6+1d/vfq8yWONO5yY451ZxwrBvh50YTC6kNb9RtO/t8uhC+Ro9JO
qTDy0cAVaHyTQxuwPqFBnamXAv1JiH9voOTWVur6eX+7KiUhagStlaM04/hhqNJdwiKvqzp5tuZq
d3ut1vb6+ve/HtJimItLZ5CneLDe+qI2vabpPlcM4u7iQu+jidnCruJTYcopMAp5MeNab5yxFTfL
3cVhdtwOCG8EgyeWJMjIY1fsQCv+EDs/ZrA/dTwLmqY+WpxVAYTbjCc2DPpgtu4W9/u/U0S+RIEC
VGhWGniPk60G4rN5bDC/i3nROgNdWFT/dDIZMgxwQ/O39W/v1pplLw59mTE6R8wA3WCRHExJQZlt
fmh3a5J+5YuWqFBUcNEQo406OdT4YvRtUMbGnjgq9qbB/eo2rPPSuIg9fPjGrb/yQUskKGkdpwRT
g3lEa1f8KOysheNPhQkBk8HaWLQVE19CQJWBjnQ+FfqoajQuZnMgHiqF4e0dWfvx6+H96/w48Fy2
A/T4qTTtX2C3OpgJ2SjUrJz/JeYzM8yKTLkFDaE8RqWB/+qJ6UFP7aCKciNWWMGVcmdx/GXeQH4h
bpuTIQqQ1dhGbty3Qn4ra8DV5wiAXBskAYEj1HxHzDK6ZzQXx1h27KLysoPEo9tuhOdrK7lwFhi2
N2rJTWQWTfZmUOdPPY4b1/6alS08hTmjmdMkSCxkXoR1LDC81fpjxjdsYKVGwZf0mdoWfOwzeOq8
gsKIiF0JgrN6xznYatMJRXyz+Gmm828RuaGQW/otawu2cAYueht6Brf5iY/VI2PyyTHYVhdwZcWW
iM/ZSmaMsCJQcnr0vTrMsabEy/Df26fm33EYX0I8RcfSaUIF7VRMbfmNKjfyTQbhmawtWfVQuuCP
xQQ+N3IExi7GWW4/dWXBxCL2t2RvdC5O6xHNlUCVU+KBGXTrrluJCpa0mik0fDpgJdH4sBXGSICw
sFPl0RrNm8QbZxZZuySL22jfOFWxhb9Z26br3//yPpZDmBtJNzmZKYBsaM2KDiS7euu6WfFAS5bN
3JxEUalKnVSaQJprGrqAQ5Xa40z/aaNka5RzzRoWJ78ZLAOMQDierpZBbr3XUOWY1dcB7eZRWn65
SUO3cr8tMaC9U4+TNSA9R7sPDZahezGAYZPRO9hdZPLTzsT+tqWtzF7zpZL3BGWhhsaiODV5ea6q
5otsjEApx6esecfcxY+pbMGYLh0vtornUrY/Tae/n53u1NfjKc/bj9svsmYgCx9RpFOUOIORnszW
o5CLab2p/Xr7p9e83hIkOkKYHlJjLvSA0AbfCXTH7lRB1HMmS/kFenG5X+kk9ucaAA4CHhEoyW5p
Nq5s5BJCakQVRxyCgnPe0aeyqR6AUL8n+eCjRhxkuQizbNrH8pNQW75EkUppjhZpEvPo9tFXbmbP
1tTtSzF9LmFZIkVBmkEiOvXFadTVCG0cNe5NinGBqKRbg+Urvm+JFzWIYYKvn7OjPUYftVG+QD9t
I11csbElTnSGLBkVfHaObQa6kp4ZM2RAswZxMP1Uf4EvwaC6qxw9ISc9Nl1SPsCX0gPSrK2lWXv/
RXRQWCMvDRjUSU8Jqv2YbPBKM3JAi6Bebh+VFT/KF+WAXM52nQKEfGzsCSD3lFleWoFOBmcGaAjV
hrcfs7bHi8M+l86oeklR+Yk6aDboqD8YQJ0Gt3995cwtsZ5tM0sTZH3OkSjMng5l6c9m86EsQ/tT
NH8BYQSGQTm2Jyq3yLxXdmYJ/ywcdxICfDJHiISocBYu5pr6IS7exsTchFpdt/l/oSx8if+0CnAh
8N6i1+57jElJavJw1qBVggCBRzrRgsIx8YuY+lnkYvQ/BYON2tixtQ9cZg8dVbVDZnE07eauNttX
DEPkAVQdtsr1aw+4/v2vAKGuqJFNkvBjCuwRyvVztkP0ob4MuSrfb9vFyu29BIBaWteQJ1fiWDIW
s7fIwOS7r0pGS8QJopo90tigRsh0Dp/ptgapP7l4i7CBGsK2rhHQcYqd+GB2zV479eTH3N0iMlhb
vYVn6CDaC16fnh1BZJ0dAQ5H4dBonMMcZdHnnOeSc5PJgYJvJWPHurWcJ7Pt1GNSdgzsO02zleRd
3cy/LHzhFwjVWZeO0AqznHEQL2JqIVTHIF7UAt5MjrqcabeTzGzEUdpjk9xJ1Rl97BUWAhcWRdGW
etKKH1xiK9sMMO5S1wyUII4bNO1QP0xRjltVFc4DGaOtXsIKpRdfwifRkKdx0lP7mNHU9Zo6cfe2
CY6O3hhAQmJbySnCeAtQi/l92zQ/weQ5AhHs9oFyEyew4vnemfhrZbumr+NuDK3SoKHVjPZG/rNi
WEt98ZIA2llgfO9YU23Yvmpk9LMDqsDyG1JUW1XoFfA0XwIorWZokpZn2PjUAM1P5RydIvkRZc1x
sACTAudT5xfz91jpGFRd0WtiNLVPyvR7oej9PMaR51htaOedN+FHYt6CAS59FV331nH3XcbR92hU
mRfnVnkUsukOU92DTSYpC4QB0dZnrFxrSzgmB7HvqDOBlkBcla1XsL7fpQ54cW77r7W9uD72Lxcp
5zatiyu9XgtbHO+oBMGXl1SYnAjtRoitUYaV/NBeeKuiy6AmUkf6yK/EMWYbv4KmdIQ+SzMHQzqT
kF3V7z73SQu/RWU9S93lNiiWI+rHQ4x55Bz4eWMy642QjLruSquQL3GKumorlaDedSQgq9lrmTFg
MOyfUZ6D8N92dljOP4QMGBgSCKlaaNbxLH5TpfWhaf7kZtlHK9gPSaOvRjOlAZfQ4ir4XRK5Cmwu
4sEdOnJvu865IWnnu/2Vg9sCvqCs5KNNkq+TO5Y+AAe/U8Hjw5zDTmNMEIJcrghpOv1uKAuytgLC
v/gop/mFU8RcNbHfRFUCbRFNF6ho+7ltgCrDeetl9FQ0FaqbUfVatO6+UWVYqPaVyvKJxE4SXn9H
WGJfRSRIdBZI2j9Vc/XdwDXn50x8z6ENnJHq6KAtY0d03xX2oW6R/HX2sRcMdIak3zVJd2jKKKyl
DDJW7QWXPtIm32bWybaJ6+U8sbzre0um9c4awc/ZN1R4MZRToPWmz2MiwN8FrIiZPfQ9P0Jl9y6L
0nNmsoeonm3PcIt9klnnXjEPHJbHgTthxHQIZqw7yZujbOZjaZI7Lcc3gA891fT31+ZXamDEa+Df
86i97+3kfrSrR6SxEZygfgSX3yEpoPXkJvlP4HB21+VNC8RCdu28YvAh9bSZpSFjidfm04Ob1bYP
lqmvdtoEc6t3U2afnMH+WpHMh1juc24OH4DvXTqHCW+MCaDtkR6CMq++X1d6SMfHxGqRRyjICtnl
C1FNaLD6YENQAsSZYL8es0PPnGhXlvVDTkD/1My/XMe5yMzuw6Exf4FwA0zmo6eE+zbU9Smjya7O
6hCamT6A/r+cJN6hxm35Ff6YR8aJ6gp58nWath8keDSzKSiT5sUC++pOa3pvpPQV8QX3wEryq5Yj
eD0c8+sgZP5ARHemtB3O3DJfiZsaIRUIHuMe6iGp5Hw3JNZTXSSPUFIH/xpUTw8DKEJCOYK+Kq1o
gsTVrB6B0bI9qyRW4jWViPdwq4kvqrH7YqXqLm+K5lm2Zeyh9fCAQZNHEKaoo+qKbO8gIQ87MNVi
j4uvTiL43tAcoatteBx9Ho/k6TcGKfKdclRQTN1u6s2A0/wlRpHSS+vK9KEJ88vN09CdyWPKo2cV
lb9to899xxxbbwbkPoNHBEJmb2Rpt49mw/L6uDgQPZbenJHBb0pysobhYMncRwUv8W3XKL4hl3qV
jZ151I32YIJ+67ru3YSa5V6k+X4cEW24InslRv/Wqno/OoCVm3P6nDZxE0ABu/Nht+feNL+BsQ64
yOxsJakPRaYwU5qEiQFuvdolh2iOJq/Kkn0NtF6g7PZK+p6d847lPokN5pmUQuzGqeRDK+lzlUc/
Ypxer+fdsaimzI/TOPdox494tw+0xvLaM0eC1wQBqZ+Q2EvT4pF0IK8EK2MAtP2vCipQqR4jL0mt
0Wva5AF8vqWXdGOGn9XcE7MZHet0ggJOSzrPqbI9AS666+ofc61nVD6d2Z8xzojazGze5fCUyD3H
P1fDG5zpRQ7DcxSPx7KP4c9S/iUDyXGg++hg1OJPEckOyBLiFS2zPeaYx6YVH6yOTlPuvomUh2lU
vholKE2FEcB1IOyBGEOQReWlYsUZdHnPnYAsN8h8fuGf/07YiDSnjqtdPNYoVlEQCyDBwzy2ABGg
glA5ZoH7J0XkqeomJ2QlFL7GFs2DAdhIO82/cYD8gy6r9iVmA8EtzHeNYe1GDNpbIoK3oJ415gcM
/95BSQPcWW057fTc9F4FAIg/S9TQ0ffMDo1mF1CGm57B0/QoLcv0OwH21c71i9rZE5tCLRJk/6ld
BYYungpdfhP5/GImzYFYDTJ4jBIVQPI6pl/HJYgsO96fWBcdCif/6CN5EKJ7RiaOUT9t+ZaNKeoM
6l4H16x/kxb67iD4msL46vLFeBww5Bbn/ZXFevKceOguIKk4O1DCe9CJe7Iwl8jZcAWkCt90QRE6
WW4A6rbeKzLy3bT0t8HB6J0aMSVSuDlOMMXQRD7tEZ1lhzyfTEAapY1ZTcwj8IrAM7hPYkrAyVkf
wW18mFJ1hXL1Yazq50RlT6VK3X3eCsfnUis/T5y9EurQGGqn+BhyOnggpHyA3GHqcdWC3MXJvkNX
toRgmzI9BfXIwKj0L5rB6Lt5OjqlvmMpx/kvALCG6k3vN4VhBj2X3V02N/FzHoFyhOW4ExAzh3Ed
hXSY75yENI+8tYKWz/aznYH+h04qjPWQvvdRhpNDC4zRYOOIsO5jV7wqRJhW7sQg3KVpaMWd9lNV
QzItYj9Hg6SebMGsOnRs8BzWvSWzBudEDSG7yhK5V/I8gSZG/0Hq3vSkhB+bs6rxrek6i2Fnv00j
Q1+e0Plg23Z8p6yJ+zRt0fxxsoMFtH3YGSMNWowYB7MRlftZz4mPOvSD0zXmCQECjp72TdMCg1KM
Dn/L/RkAi9Sta1D/uj9QZLzDyTtCD8HLBsF/kn6ywzHX0WPeDXJPq6E8mCNV98Vg1e8DH+pzXEDx
xmkqWGtKDC9rSPUaEV4FDheJB8bTKyNnAcCCZwy2Rq0d893+SMBhb5mREfAyRYk4R6w+ZDZ8Vs4S
FrT4+Sw0q7HNMTqYxg8NsN27quumOwpV2gLwv3x4G3GeAjDHUQU3kaNHXbBUhqOb1q/SEYgTMYka
WInZ+V3SlWFvpPmR2bV+H2cFOTuErb6UrXGIAXngXmblcGvgRixzb5xs+3caxdzTomBBVYr5LoWg
8FOUtv1T7pq0CHsrLl5sbZNdUbndYwXFJHwirbtfdkvTd17xbAaaHy3GOelHMyDgVowCVxYEKgp9
kjxN5bTvLNEd7GIufEbHcfJTO0Mzl9pTqGbZvMVFWpyYSsdDVJnRb8Mayt9JVM0xpmdkea/rqS89
idJEAApkbQVNUmOKLytrPl+bNN1+ZFZ9dh0jDVs37bwW5H4h2G/YTlYF3XWIWI/ubKah0FF0yVLK
IKBFbTAMTsV3e7CNh9G123u3Uuk9kcwKXYPoUAr6DG4ox6tiaX21lWM+IjtiPgEtgZfgtD1B8Amc
WGNN1JcR8alPo16ecj6ab6pB8NGU6LmBlluHPNKOZ+AaPs91mvzoXdn6aki+06F6auLyu51Q7LtM
0M/QHSK2af4BePG4U4pbqGtlLw6YbjyUaNW7Y05qR3QyQ9KmyQIwiYN0lo8NfRgrp9jbV8QP3B8q
bvbMgYyK4hdL1OP/cXQm25EiSxD9Is4BIpi2QM4pKTVWSRtOqVrFGMwQwNe/m2/Ti+4qdYoMPNzN
zM2ifBVZeansWoDqL54ZbrO5Yp4SPBWYHcSiWumJl8ndY+UgT4aVqXDOVvsjr0b3Wm8DZbHvfsRm
nyY7yW49fpAUf++VMOBvXEuCC/yMHdHMr3Tpi/tvnbBSTmnHiDjVWdjNAv2BTjh0tbjLvw3zQZDR
ieIVc9QxGaoPYS39uW+C+tIGwmbi7Z4MW454cazTSanMDrtEB5oJP3F4fYkDQbpR/cuSrQvXbM32
OElq9Br5ic+VsKg2qw+RrMGtwmYhojBK3G9SLD08IR7crpx/VdZoEYLpsUsTTnewlS1ob+9x7qPN
x+gacLEgiabmisENMsa+MY06wn3DshqmiFV8yqw9jV9D3xZRsJVLqMxMxanXqK8y8P76g7dEulln
/pbg7G9Sntx1eVrX1XmTnK+T7w/FXpKUewDIfm7L8c0k5jw0Nzv98IaZSyktvzmR+uLbTnUGBnlk
+TDZjbPXxzItW55TpuRhKUd5LMVgHYUc1qgi0vU81I4dB40joo4PGVXWYEauudSXypmx1VZoG6uu
8+J1rPrYwUkvrizQvzLvrXDIZRHZgj59WXz3aKv5W9rmeLCS/rYOXUbn1ti71pzeaLzmX2tROGHl
e4h4vOpxcujt27wv2O2s6t3czenJd+33MhMX+tKWutMmUe3p7o+qnW+zGMqoNKDb09b/5Fc0Hue+
Xw/dsLzU2zKEmYn7LEZ0zw040KMEXDuMhLT8jNNs7LpJfs0b1306m/rNJwopdltf7YEG8JzPFv1i
bYmIbc+Sobof/lJkXri1o2BFw52jobaXCM9TIBXu/ebqtyv1S5l58JiY43Iws+ErqasurAZZRqNq
JaOd1XahU8wyojFsIoOTj/LFzuIp6SRCgb49bDk99VLQmnW9Gve1ofOjZSTFXjWLHQ8qcPZyKXwK
pU2Y2jRCZ6/2t+E2OvIaPV6rnAziJXMdnkz5M8HlEp3bXcuNN9ezp9cip53o2zE96rKsTlrNOpat
89shhpC3zTKJTu8YCeuY/zJcLRYwjnZavacERZF/Zc2ed3DmzflGapVe23VunicXnaAVlO7ezgTh
uXkt6f2ybEcX92OqOz0UsK87NTI7rdr6WxittVOGO8bqbo7TLMPvGtkBdLb1OHMWLgrGJGxUU+6l
3RWcJA8HAGf7066+FSc5RalK8nzvMkDHrmb/wAbwfq6c3ovcIXF23DdkCiQmccl6Ng79VN6tuWxC
kzdju9VciXFpF/O/oiy7p4Ij+zgYFfvkbdJZ17K1KNWO8wubsuZoIHIN03oRB2tpf0/jMF7YOMmu
ldVPX0roHhysCV6MkZ85uv23q5sumhrPD03qcFj7evn03ST57ZIhGnVs9+20yOB+bRUz8X807dKG
SwMy0JTrWt2moUpZ/fal2JPeCH3HtJGQqhiOzjhbf7Ja5B1pkTTPRo+f+UzB6IJFuf+MYOsVmIOv
jb/8tyJ/blrMVAaA+MGdjrJTgXnd1pWi78xkrOOi64ZjKqbfq9H2DxO7PA/d5tGh1kWJAUuxTU9W
suKGUqFEIpLdbc9WO7hPnlun7r4KwMugLPlgW9dEW2C50ex13U6Ys/GvJQfkcWL8eiWw0+yPgbGU
yWEzi3UKtaVluIic/lWPG8O6I/t93k/Jk+4bKUPfy5gVuGENCMV+NndNYvufDrnC/TUwK/sHCY/e
syS+fFfBws/SRUaupZnMbShUg85668W4n0qt6W6n6jTyqybRYE/mvrQaBYrou3G+aEALJCnRYJC5
MMJd7rJ1a2Jm5pr6DVrXJCvYPOF/UQF0e1gyvz1ua5Gcjb5XL65rBR1VMhNm2GHJpMIkd/v3LHDX
r4nLNaVUmOAKGN31iIM8cp9xNotYYXOjluhNJzZHcpdQdhblI++y5UVYB2WHpUm2H5O58IhhmfpE
s8QegefLDQfYahzjsvbHnaR1rOK5NYqZwWSpHtUctOfULkxMFF1pjBe8yplDnEz2P2be/DXFkO5l
sP5bHZCC3GjWFz9r3Xnfe4Px3+T1Nk3XWqTgxfm2/JWW6z91mI7hLtVhwbOtvmR/eqo+Cqbwh7ro
kzLUOVfWsgXZaUzSPBr07KBqtzSJLILXdE3HB2/QzYF3S4V96aUsipnISBaVPCxus4iwt6fguqa0
vingDUYUjBCpuTI/ecZkRwsPM2L3QMaj5Q1Z7PIlnbfZGG6zJdyI1jOLa7sG66z1dKCdG/gQojno
EUyxaNlMJ5CtoNEOuqk/MgFWV2B2IBGjbOZoTEvrK+iz6lSYqPaVi7tuZNAnvzQ4+r8QlFYfKls3
e0/aLMvmQXuQjWuFpl+vd9FIeZGelX+VZR9EY98zyOukml/WavXDMSnzC1M8XQU0Nk4enjpXa7v8
19HVvQRlMj8Q8GQ8BgAHDxQKAWq0thdCYZuozdv5OFEPwykvmufMGKpzZ/rGflqzso51n5biqQ3s
y1in6lEM2fqfaRv1bkx9+6A6a3kOTOkf/cb+3Q4ZFhW6mA/ukg/nUsygDSkYVU+kxXmxc33VTVKd
6YSG56FnsHBtIw37bG7e7WauXkjDqU/DxrJlRRLEoQ8M8cREoGPT65sv1dIEtcO0nex+uhGERsJH
KQn9HpT1VwlfRNbG9Y5JUB02rJg8ugoZadJLY1dvVIJcZUE4chnvu23T+9npuTKUArirQOpyNzdi
y5q3KKfTBvXZenAIL8d3xNO7Ip9+ERRfPomtHw52Ohhx7Yr/hjng5jA0FEdmVM5+zDP7Sjio24XA
sfejMdrXzM7/kSRshuw0sXWyGNmptRcf5I/W5rFI3AbDglTvaif5NJVV3ORsWKHrrsWTJXVz2Ur9
l4m1wUE183bmfd+HFeuPvm3KL0uqBqYwbV6pF8NznmfZbR7t9px4m/Grckf541uedUsXo4OZpfTZ
w6B/VznmWi09zh7uQTHfJcEjm4BNXC4dg2hgNJG5sfY+VVK/OoXv7IQep1CmS/9lbln2K9Wrca1W
Z73YPvhktuJl1QU9Na5vtlBN8qfpu/pgTgw9cujyvfSVfVwYzw7dZthRGzT6m7EPkLkbE4zGyebJ
jt3YA1XmMjkiFDcOg9nMcUKjuc85+iCX1oebL8HDOoln1WYbPS9+QE+TDf/L/iT+IWVVRbQwZmja
zkaVXSQxP8kSobeYT0zgHTkx1u9hVGZIY/2r3AqG6F5lnzSYY6Taqbt0held+sZudpxNdj9HDHFS
nK93Az61vChyozfQ5q0NXGu/lfa0r9MM+wun6bj/AeQxE9umHde8874aRcBdv9indOVZ19qc+SPM
25ut3oRcukNqdUUsc2OI8GAwr2ZTl3kUZObyOODVzF1JJs8iR/d+Ch0gURqS1hKMPFMThGba4XWx
AD27YzddAy/ROzsp8ptR1nMdFpuRfc7zxGXkTtluE2kA1lS3QPeVK/d2GejIbe4uyo03xFaqXAWW
aGdfbVtmfxlBCubaOUgjpkW9I8nDDW2RccvVpcaREzujpciz/3ri3G8ihxcZ1mXaI+rMnsSMYpR2
yX2BiPF/zJTj3fKNhVXuNOcEe4w/NADuofaq5Zx7giB4dlmWb9tU7es69vqj0yLNQtEq8+QVNayH
BvlucTF4a2FIY3Y1vX3QqfLFnrZyTxWn6W1o0I/8RtkuAY16aNO6+TFXdw5XeppftZy698K3/JvG
a46PshAXnswYiLRZUR2nZDM/vVzza83lasEmBLPOdm6Q12evxd5DTJSOECcY/W4kVflvLlBYYnE8
vpYpAeoJRiDxCM4XjqZnv80Dwd7CcqpffZYOu8Ff/n9FD0Wyv+81vQXOWF0JFCqPdRrY9Hy94e78
DR9S5rPHpTNIqGpHnZYxxpXBWY9cBaOnvF9zUa6HVLjdwewScWuVcE+68MsiXE0/u2APA3qRTVZS
ozss5jrOhWO98TZr3FuFUcedW0zrXno+N/xKSu79B0JLKI5JMvYvVplRKUg3OUAz5DflZM25n5SK
pxGddmGVpzwQ40W727JHjer8FENnPrZWw3iwLvqfkqhc8saYNfJUWIdTbhngaFPiymvQ9HPkdbU+
yaqvmHOGqncj4TfeS+P9Xa0Fk6jE8SO/pMh2w7S85mVdxJ6y2fAf5EV1wZNQwwA5hi9GvVVA2AvW
QPIylOJSGdVrPmUjgTP2CSD4UcjkTSXlfmy8szfJBgCzf+uCtQlBxriUJNAwV9RULmnkpOmXTUNO
k7lFlu98lp65zzz5VjprVM/GLxTqzCsiP2mXpRy6MDB+lHpwWYNHkpB13trJvE+GkQqYuakfKYlG
4TgncZVP135IHlyuW2yfxrjDlGdXQQdEMkFtP1m8h32cdu1H1eH4okzGaQaRopj/9kL87iv37HZV
KE0zWsvx11h0p6brHzyrjPRc7DlvsayW0+Qbr3lj8dpY5WEjzqkurN1aMK/m8zkgkEi6/ukOFS9l
9220tQ5F2X9iYX4c6hLP+OXs1eqGU92+nrtToounQRpuZNcDPlzGb1aqrrPnnhPVvhRB8WTrsgM+
ZDlsMX8BiP1LcvXkS+Nf2q80VhmtUD8AwyP/iGpr9E+Tpx88VrgvbmOLXedNfxS0AtGNI/Hc25Pf
JCca45Ok9E9avQQbIaFBSjSh+uiEf54C71VNbsBZqv4UBvSoL1ACYZ/nVI9z4qYxOVLbAQAbYa9T
IwZyPDLufUzFqbCh5RoPDRuyoaXcg8nl2jvyXSfpadDpP4nNW91jEu5AhAkDIsfpl0MeOAfde9eq
bLNDo/Or7/t/7Hz89ngTjzTofbhOPV6HWUgvH6luPHXutoI0u/SvOAdYi1/Q3wgdT2m36zf2K9LO
rmFfmTiXJCugSbb3dkvbIy1dEpOOjltTa1xHt37O2mwf9P73NKbqp9/UH49/HIyl+fb8IZ4d8dU3
/fV+CAaksT6bhuPWRwNuQsQRN2GQN/9qIY9Urb/Gctehp8tHE5BvsGy7kZcoyeigkJAjD278fQN1
nwXLsS50bGUF1uzBTtv1Die5eLJMPG84vK4V2aUVI7PaFxY9E1SV6HQFsSol72kK22yMyUXo4SsT
BUseqbipUtdQtPR+JpUTAUxMvCx4KoY6Ovf/Dr11xB3xPS8ZZLfsNBF03mHaH6pCNDvLN4P96Psr
a2ldi5ZRfTRuenOxLQOgs31GU50cmrH5XLCD4NEtb1xr7Ejh1wYN4EyROdSvbTsYB8fWbWz660gN
twZ2tyoTOrx6sRt2NHi5T1Y1JXtXDpjRCW6u1GlfAaLzqPTc+dxOjg2GwznigdVn3rAp9LpGRAn2
YfE0mzce733nw/+zzsuzNyz7pbGvaW7SrrsG9H0XLXjcmZLC2Mz6VGTS3A1OEsEKvTa+/FHG/IDL
RM45bGNyeNj4So5e4mUnvjATWg/4MCXVNkztpCFy3oQLbxrnMDrprSn8sy3k65CON9+xL066/DI3
6yoRGg00tUB6GUGWC5v6+Mc5f9iU6+KN2+Cb3+ia28vDQuSy7bWHYRsf12QAE0ptIzL6/Ed6TDdu
/WMN3Z+cxwdIb6kDqq0hasDhwjZrDgFcYe6233OdvJiJ70KC2Q/1PDzhhZwdle7+tWtgx8XSwLgq
k2Lav5h+fyKu/cpLO0YtuFcK8BG0D245ZVd/aZ6LcgIomOrxZM1YR22sNYDGdofJmNBec4gBHD42
MVxmZV2w0hKh8EF1RyjTlTa+78afmvxXhGd/KmHvTOVzGVppHc0DhF3rY19g5eYlq5udKocrIdHl
m15YtdTUKX2XSHrdq8sxTtLqe/RNiWLXfihrl15Iv6BE2Vu28SxldQnq7nNqqwe/JldTOe7BZv8i
zJOyjRVYUcR64jmb6ivGNepp87JoFH6UEvQVz4ZthnNhnjCLvuRcOTkgog4TuMjQwfhcOGrYpS1N
FcBvvbIZUUG5KsTPXkpo73gop/p3biffbgMk2Jd/RqfDTQhgmEWRNJxqKeJcrR8ZFAY41M5ZrAnG
iKEU49satMAqL8nUvpfbRiffmLFfV0WofX1ra5vJanlQZnLSYsDmDaxGbj5llQeG9DIJm0XPO8je
JxKYXse2unVN9ZrpLWOBbHTDxcaGTRfqpxnnu/xou3jDIHdurqxw6dTrVioj1KW3HWhAvVvlSci8
od4tBXVJVnBABcovVFJZH1HZLsmY76De7CV07fmzZ7XmCBkclTLbqRnZBVN3qEeH8Efi0qx8g9JI
n4fO+tTmakRdnu19ZT2kgT5h1XlE+xgT6nvI7h+1CqwvOhpaifx1zWkHehdIbzHktQjsvVPO3Vmv
KeKGHOqvdLg5i8159tsu7pP2U0mv/P+31aFBilKnKKO+Sm/Kk+OpD3o28vsH5pEN7xX3rpg2QzFT
Ofld7o96uAgcOLu0+uVJ6Gl8v94rQp54WRNIWKPzcdtXMgLiVyd7Lv0oKX33wcvq8WgGYguXwE7D
rMId0k+x8lnFY+EEP7OR7NmYcHYESH/k0/xmtM2+TjZUZ8ZMa1HN/xmZ99sLgEv7JgcSVg74knCm
3STXgMa/+2viWRHxbXxU7uIDj0Dw6sX9L8FFJi3HvajgaWSwY8p6SLv+2chJEWFh7y0JuG0sr/zr
eeiBg0A24TYZjLv5NSAFMKQ1rqJS1X8JhnnpUgpEvX63gXyeLOOrnNExCP/FX7HhlMX6mKm8hxTA
HbzE7o22vTlW63oY03SJWex0d121/Quy8Q7PnRAjHtx5eszm1YsCezp5vBNOhUtcaxZ4Imb6P6PC
bKsuxZckiy7ycO27uUv3j6XEFBu5Jjhq0RvhTAtIuNczCE+PrWtx9pLt3Z3bR8nBTwLd7QrfxDrN
GH8tK5SRHMX7VPKKVJyhMJkt8xhwyceW6T1vpgHzbr5Cih+CtvgoC1bOyix7tD2Tsdl1/jg0ZmVv
v7SL/R2U1ntF3RKz/+4u82tl9mdKKZefDx43y3afjOt/Y24+ZM38IhIHJA0ZUa/JiiVq0rakZBJq
aHIxgr0YrVG/r5Vp/+lGJ7i3xvYu6Lt3No3vQ7PlvY6K2GTH7OzIX1V6M6d0jbcB3rpi1+V7NRmH
SzNFKFYTs9oDEr9uaMJ2S+CbJ5X5xdlZnL2PCR9m1gJlu0E2qs5KK5rHKtkNnXcTwkAJZ7TwbJ38
pRpXPAiwx9AFLmY6KMHJ6aB8evEJBwt+kCrdoqWJMy1MsWQLqS+SLCRO2nuRKOdz7gIbByCokrfS
R7m2eW7/zASF0NRxgrjsavFJtqG7C3Ldfi4okt/QtZQCvM5YoE9rNiKydmv/Q1imfgFsJTsPT7Fd
6jZvZeJ/bny6aDOlfgKiKONl6NpzaVOph5y8Waeb6nBtUmQCq4mURHMR59byQqq5fasNfokmKd4d
NT8SBGbc3J7ODVtuPiULoWwWJPsBsOY43z0fHTepYsRF3rnkxpH7Wc4NK1xbGiFtMV7MFLhxWNHr
DWPQ4JGv2z24ShtVgBPo3+3+SAfrvmI23J8nXGEObu+t575W+qVYKQk0PmvkeZl+S/Ngu3pFs33Q
4j61KYCBUNN99RZCXm6lcWiY8t5cQ6a3ri5vQWV+NF2XXrvaTOGZxvIJLyGffZLJg3zTs3tQacuw
1ctvPS4vjZLFYfbo6qxOThEroyXelkkWw1b9E3lfw0bMICZmW4Qqow/wHBN9x1x9m7ojPmnTzGAz
+FZltKeGjv3BSdLpUjCXH2vXA7npqhEFTokqbWRj3JJZQk0yXpIO4gts49ol8pl19f/6ZV2e+zwg
smYezWdzm5g/EBrsauHU+8KEq1IOPVFbDemtRy97yrM6+fJ1Ub9ZZo2izGnSQ1UP3bEZK3kwR2xN
aJumXT4gm1aBIQ/+5uJNU1gTMi74obpoukPFin7oeJCt+VCg5LHG+aWu5Qb5M4wQI9Ipbmnt2mWo
9DbtsdYxASWDji+3MJffidhGngzsPwYi3S43nfmLa0RyjVUfjhJJWOHozv+0fU28vmPnt+jYhVHF
FUrqsatt89LhJnWth4EviVzxBdIlNx4MlSTnKpE6xswDwB3j5b2lMYsd6lUcyyB7b6rxv3TsrDhv
EQJ0mz2jokn6PWBtGVZjOTLLkAaUSZrPMUBxNnuMS8lg//W9UoS2I96kOYI6OHZxHPzOwRrKT07J
kA7Ay6CKQWBX8VJbbYx8rXwpyXQJ63rrImudcF6ZYCkhqteH0hvUrRWQVsWKMqLKiDxtAx7LIOY8
WhX8YLNUL02SovJa2pWYELs4S3uSXETAeCE538SWD/mIkgrfeIPtkKRHfTPyL072UAfP2PI86SQh
8/R+lrdOPTKhIzZcLKhtqT8M3b8HVo6F6ybdk5sFF+IdT0W91erEUVm+fbvg07f1tH01aed8mfnY
BrHnLXKNOgcqPITLd4Zd08HZ3d18UT1g+RrWrjSLqLHxho/RwKASMNb7no9q14aPX7uI2lFYukWs
8CP3z8jikMHqIBmrA6iZ40S8W4XzZGALgo6AzQoUnH7iPcua+x/RxPi3dFEl8cBqlma5I4Yxsptt
GMJKWtMSJfWUprHV5q4fblWVZVHbuzyDte/zr86ZugHCthzFCWbDPgs6nWUXSHPq46xVHcC1XUC9
F3LxxD0z2VCMiYHMYuwXrd9im6uvqRLDhJYiGz242EEux7wJlo9lGe6Xft2q4gj6aRtX35Ho/fgr
lcHv3zCvWVXqfUNt3kPXnWAIfclj2QXsO6fPtrXQ85V5ieBgnNqM7soQkzx6pQeWQZWAmuQrYzx0
pFuKE1BT+rxapnFrfbwydqrv3XY3VHN1dkXJ4uAMsfDu8TCXa4MRhR/6Puc3nBi+VWhk9WTGkxBW
9oD6yH906h454zSZ6UufBdZFOyXov4NreB4lhVP9Tquq/jBR2Lih1Y5kmE1L27Y3G0ukb4cVF3x+
M+0DSSVqlYwlKMaisp4K+9LYvhFwKfpIIURnDGdjAjeOjDTrA0CEtasOWFawvys97bZcWeXaRaLV
SO6gO5gypTvDSWEl/WTKsUcdqV31XnnWcMMqD6Wmzov+V7GAdZ8zw0BPN5hJiaN6vWUCLJaHFDuD
dn7WMt3aOOjt9b+6gYQK68zqXoe195DzyZotlrlmImP85qK2cMk3ozYTQL75MvsZXveWkjQyLApF
LmgIxd20veJK8w0SJV09fKZeRZmHG8JZX6+8xvvMNrhlC+FkjNOYan6ozerBqopiNcivshEJiTYz
cDnAakpFzSRdBR7iVrjVqhnRhAxQxAkJ3P/Qu5ngZelMIGwEztYQT9LmeSBUp7+V4+oPR9yyihQH
7Vp3oXYniUNz5d1XPXob6sgPDIaBYi4cKw4U+0lxo73QdPReBxY5F1MCT7abfLKMw8RheIic0mNp
p/fSgSCxQs+f3azEF0m3W3C+b0N1keR8f6/wtBk9aWEGL9JR9kc9VcV/IJ+I6/I1gKvI0TfT1Pl3
XWpjaqYjUesaqKQq5LFOKqliZliUOzIf1dvqdq6A+5utidGnJ68SUSB8iNts5HOtwhlCmgrs+PJs
2/6qbi3Ezptc7zcQrzPuOpFxeqQu3IMHnXM3eDEzHQMn6G3PKc3fle8LFiH8Yn4NGpYjUYQCcEOe
+sahhL57apy6KCJMZckSr7j5/mxWIckq7viKdn5llAFlr3Ue236Z1hNDLY+vru4i8WSZivPA7447
QtFPFXSwhYIDycz2NtgA9NiaG3du1+wWFRXBcHRqpFNHy+ts6FtrozDh+1x/kofqZrEFBdsdsxH7
0tCVesL+W7TWq7ITO0PHOUPpU61JX5hYRkOeIwe2BkAXIJ1KOQMUB9OKZwYWSGjXRSNoTLQov4Fr
sz8luC8KMdB/O1YKPSVaTtGn52SYtIN1nO7ZqCI2JI/spB+nK0oh8pvrdXLepqFuZBjcR7d9j7Kn
f4KDbJGYevQfeHm3Phno7O7XED0yUAwdLGjIxqB2W9kAzusgKAB2WkzV7/JR2CUSUlNY0Whky12+
K0xgLX7CS+NPvk16wkR5p4VJnpK5o7jYrmrfElcMJ8tvYMQ0z/ZP0NfrI65B7Z8tcIo+Wle52FE1
lQ7e3+kMuOSvUDDAEgkSW6OR1hY2pejqWLTEl+C2biLtm0Vbp7dEmZaLS0tvI12pXCN9TuoRQQs+
UvIAFoiiJTVFG1wILUTm2LUs8N+cWSVhIUZ0oNPEA2ARXfYPteOdx1Uh1bwDmAHipXtblQEv9pds
03+8rfqvnLgtWBb8GDDZgZkV7g1dO4qHovrbGOurUdBTzTklzSf1ERuh7YvJ+MY1H2EpdJ3yuo5h
zvaVvYL0KWQ+pIYziF5hnk6bZV+g5g/SdF2wsuI/rzYf9GidVKqPrAQdEuhflIeEc1vlt2/gWxVU
8rgMNq/L+AchPXoJhfKC8MKdZ68aCnREBmYOF6fIH9p8fuswOdSi/qS9vfmBtvcBaeVhWUpvPyA/
QvGJ2Ll8hFR+MwexMwBDLGd8bCbxiLnLNxRex8SDyG7hLKXs5JgCyykQgwhSbNjP2r2YlM0IkvGx
zxP0OtmITFlh/dnmzSsKj8d+tN50Nh2KTI8xhBozLT4QR1aa1tAetrPIss+x8D7Nunr0u/roG81j
baxuyHf/CUp0TKyKiSIBXkumd26UIkYTsET+hAFWO8UMdaipl76jHVA3O1c0OZM+W8M6nwhYQsE6
HEcfsbLfnnQZvIHvg14GwV6OxTHrmxerXZfIM63LvR6xqpS+bLPXhGlQEtloM2mXBVhrNxk7ITZF
45bTUnDpCGd8Fsl8HlJP7IiG+lHCOnHCf1Jn/jW7HQroHKFIZyeQ0emVhuDD5tlOo/XPdiA5FMK0
tjzVKEHlan7cjyPal3HHs3zVHh+yw4UhIqKpi9MeRVCKarwvrdf7hkpfBr8Fc+V+LJrvnOOB/KLc
rxN/dpu6U4UQO+1h6zQxJ5qkdSQ++X+ZXA9yUw/sLqLgMt6zfP2Lm+fZ5xtk5A2otPRiYea5FzYw
HmdGUqet1bHwzH8kYCkC3qzDwkiH54XRx9q468LMNwdVWypM+O5xetyQqraVL8JNDl+FB/M0NdWe
ZN41ZGo6y0XTEnNAXcCEdhLf2iJ3YGrVO8KWX8iOmwPZva/jwN7EfW8qGgrGBZhzpHr/4+g8liM3
lij6RYiAK5hte8tuerNBkDMceBRsoYCv14E2T08xEjXTDVRl3jz3Zq8uUQqdaEtjWHvp+D5k2T0t
AnRdtu+u7FYdmpFAc4lgEfgLhBtvHbjNRdLRli2Y5wuvPJj4gAL4PQslNstV/kt9DRwB8t19tmKk
ArGhYPQkDmkrnmZdnKLAv1e+eAuJL2m5bxjx17fCSBqK0Zkli+Vj4Iizq2B4IjYJwpOPJ761t6Rn
6G5N2bkrodNxAExp/xkPYlr5/uIzE/XT8kBQI770Fv1RPLCFJTcG5p3EZhr10AHK5y+yiuUucrtz
P/ACForlcYiyW8rUZFVazj7q9bPHvOHISfGihXsrciISJtyWuaH+LR8LqDmaLtf7lgb6XI1qx6T6
ARXr2TWTJ3tUHz55l5LBj5zkZzs0VzcoTrhn1iGowcZQ8z9mFsfccR/Huh+27Go9jcNo7tNKYWtE
kWJ7BCdY/lX19m9vZPzGsU0mRXywBueeu+EPsRkbRq4QSumnM1tvgzteWjTyTV2rK5meH46AWBbZ
ri+6PwkE5/KxRml81EVgrGG52HBU95/KKZ9YdydWwPgrBu8gbwGta1f+KwTjCnuMX81FBLUS9UA2
HRFV+uwN1FhRtfNT9Yd9eRRlRhxvmxIRWpHOtsIKcsx67zjoaZm1PEyLwEH98TJU6S3Nuo1Jo711
luzheY6vg67Sre3ODzFCatfhoYzbzwpDYDXp91TNj7nIyiVQDlUAhji3D0aaPfXGlC2E2XbQySEp
/TOl8pIjYtareAz/DplxDo3yCjLWbpGYjpgDmO3iqf0Ji4gmddLdbzxW9cHK4uIYJrrcmCp0tq7D
BUbh+wrWu3br7CwD/RoskwNJKA7hNYndfftJ9q9J7K3b2NvlNxSi1BbCOIDrsizYllS4giWuPhHw
5UE34dVgXiYmEEWrqD7ZM7Krx+S5VB775r1tK+JnaZUvkQbEC9Kja407QtEvISsIybUL74RM79JM
YJwu8oPG7aQkS+40BoeV7TWfWZ6B22QXe8kSq2mdOTfeAmmjBBK5jD/pNEnr1414kUS963LzIiry
ZWUCMdQfkeao5mL69Kb7TguFSYDQ8nKq9y1/QjEhntvU7EPE+8C4FR+GPAyOukxh+Fg3YJthmH21
ffuPIdhTzTUg0/q1aBm3dr3nItyKjS95LOmJ6NbYS5T45bZAGFiBH7rrLkYC88LoHXvXRuOoVCU6
RNFH+Gh4H/r2hAcp3QVzRaqo3ZwITEPRLQSJf3GIWcc6T528R/ROiZF+4L+4gAoxeNPB3Zsma4Ng
S2Yvg+oyxhPhq2MW6q2Rj/c41/e0FjBG/SkLvQtcIlpJHP+rS0YAfOOv9hT+iYW9I4BgFeKAkLW4
Er3L8Y2LsnYhf5ASK/wEUyAfWQbxNkzil+S45yygrF9W2Czv31g6e5c3x1fjqWzkmRAUVtsQH2zU
e/YSnqOxw/LXs/Ex8Ypiy88pV6UCIrUTcUst/rRCjuUG70976PPsg/UYeiUSZmVx547bTsu9ReoE
29BdfFGqeaaZPVisFVvlfoV0CjcfjY9FVO4tNRw6CzAoHR7aqXrAUfNZDMFRy+Y5nLiJBwd9ORw+
Oi/8Z7CGYYtp9alwo2MgqqsVcEpEIZKoMSWPFGVryqxtUatnmvSN6xpyk0IwPLcNUxKJ13Ih/JcT
o473nV3s/SZf0i13RDGxIqeMvpLEk4eYB87zAvJ10z1HEKtJayYj8jUbqT75pALBrD1pb1Kax8EJ
nl3bPaFa7CdWtzjBdC/EcBM1Zw4q2pj1j7Q+H2Ff/nRsd0jd7tq0OFd9MoF13+7kOD1lPGYGT0tI
2ibzqOJAyfVX58mhM3AiuXlJVo2X6RNw4q8Co8CMtq9HVpIETZN9WbZ+rZErNw12CfBiKiXpxzdD
Ry81xUpdeCHxY1XKUqtyg3xcfFaQWY4gys9kHa6fJr8yYUFmGF0GNJCHuHKD8+Ta2Zce0EF99dS3
6k5CG45ls35rivpNZ0a0rRI8zoo4VKrnMpzO6K9oZfUl92pckEF+gdXYZj32lB5ZM8mw2MMuGAGV
VeATrDWU5HKW5b7EkFsOGSJ2tTHGmsZMhWhCbMiT5T6p4Lj5poqh3Gk3vpgi5w0hRKlLHyV1ESaw
ZB8qF++09k+120xro2dNpB63LsskV7R0D4NJnpxHmFCs/plUYDSfY7IyjALqK8d6oT/dsmZhXeN3
257cAXw3/h+QvGtZBD9F5O+TcD4sy+OUbHY2c7IVfQ9nsQZG7zf9QnnP9DRlYn7Nop12icVMvnTu
Dj1IFFifc2+eVGfsSqN/mjNnkw0ZVYnpHqvIesw8DqQiyv6my3qn0ngMy5keRSY3RrAH1Q8nuxaf
Pt/tunPEmhULOyP1tss/XcdMeWX2kICQgSFmDHqjzdiXMBbT1ivz7ahKUs9jf5vgYxzLdoOGA5lI
hVgofR2g9Ae3JLVUvTZumyEARvcJWavqP4K4+Iqm/k4Rz7qwWu8F4w5IKiTGJWYuG38D9nqMHO5E
xl5McCLw1746ZToIYffE3jTMp4bLFMD/Ns3ESAbsehc+Hvmqeuqs+N0Et8Iy3ApIaJ5Ff82eq/3y
5s2tsTMkDzf24U0W5/vQQt7su3qP1+MxCpu10Cmb6gg06QOQ6OARYftrTo1nnw5N0evyO9m6U4Tp
HaFBqnwH0UfwCaEE5tuc2OuUISbyhbmXmQHYXR3Gpe4NOXedvgC7CZ+wYqx9DdkolONuRZpfp6KG
iWggCpGm7Zy/kfNHFrFuMGj2E/kQc4O7aSa7sq15PfGP/A15Dgsq4HKwChhHlOcK+h/zWJ607wwQ
jTUdO2BnTYcFIqeShZwKjXuo2XEhq/UoaFCkP7+VBr6vyn0IqMy9tNvjn3/WZkwiZ8P3PIe/kWG8
ZDbQBAiSWyHzefq5z+XeEXqDKr0xCns7Wua+9YNtY2abjgUReoBqpQLfxCo9kLRx6Wxz3cTRxcjk
Q1uzJCxCmU3liQr7oXFKYJ3wtDy0kDiI8OrRpZqs237vpORQNnrb9fbE1D/eq258ZU/kAdK/gfwa
1mxdPuMJXlgCvM4jkKiz1Ul6aEX9EuLpnmbvxO29ITGTIw1iL5PJUdsuZtWA7ZiaN17op8ay1zHf
keglp0Cy9QHJa+TH0R/IpuRoSLnVmxr5UcjOW48FnuPMuC1XmtCBudJOvVluHD04m6Lrnltz3geR
/SLm7AUVKNs5LK7ZZIqmtLXT0yTMDYA5wTvcSmGhyBbo7PfF/Bpp/yWmvCH1aN/OzDVTzkguMGsL
6UXggUOrsBis+tFao9pkq3DURFdNbMaMzmk7vkR9fEU8GNdmkn96RfbZMQf3vfouhfcm805j8FPW
mkdbrexxONp+fPYZJAruIuZ5lzwebtxL73URPmSttx2Tahda/gcS9WVmhzIy6o9Z5odRtPNC0+5n
CtmodX6DLELFHLpbmqhdBH3aDUG3BUNo1m2JoRxteODBqxY+fTk8m45HclTYxpBBK4zMEZtxY3SB
5Qdqm0AssZSySHKvVBQLd9Svx6q8ROzm7fsQPYEwosrdZFSZ61pnR7svUB9dmFvTf0jnels1AjaS
99nm9bRpeCyvgKZ+aTlhVxRUwzrU90Uw8EPs4OX8FI+S3baPy0eBs3YETDButop3uEIGgBH8BqL/
khEhZJgLhMk5b/vybyfkMW2689h4O9/xKIXnVWCplyhg7OHUDDIs7NZuf+jQdAhdgHiLt3iG3jjs
/Mx6mXo8TnZ/DBrzHEoPQ5rjbUw7OqCHL/moeAu7xOupAbkOp2gXGDN8lHeZ6NmJ6WQOnhNUNF6Y
MRzIrRjAtMZPz4lem1Du8T0Q65Dt7VR9Lzv+NCWGkcf7MpcrK/V+pL3EF/1ZqgmRCbwnQXIKOOp4
MO+ivCPPMyjuWyCV/sDYGE2Tw4tfX9YblMu/xN9T2hsrA1ejADBZPvhomu+1GwSrEZ6zXgRKc9Qb
Py//1X671d0MAFh4G9t4SyHnL6kq/6iSxBUd+lujw/Lav08oqaWrslMsnJyS1TvQPsVrZ35kzTZr
3JN22+Uj/I8cMboiCWYukL0M11ZnmKs2y1+bCUO78SbBiNB9fABDxB/gwido5l1e6++SoOGdDV6y
ikWIaJH518ThkazkqXeaM5a/VePGj8vyQh74U9WCcKmwRSkqtjlPMXzgL8uJTgLlygVWUa370Q68
VpVZb0VcnWeOJj7rm1kkiLvFN8XxG4snQthY+5sdlENbbA28K3Vs4Ao2z1y/+4RXuQ5hLuuyX1vO
iEwOh8WX5Uo2xhHKnVvDPWmzXTeLbWC42+Vtc8ye/Jj2UnnVLYyrL7PFPbX8i1lvEBTr/uWD+YmE
f5l54Y2wu5HuwdTP3sZkSMSipT6st/gt1rYKzgacSjza57oqTun8zYOw9Fify91XJd6hrcwns5DP
vs0uU+bwS/iFSf750NhkZqlN2swkNrYZj4bO3nStjs0CrCcgv6ACJyzc/TqrJ058tLHFc18EsGre
/1focoIWum7WPsJaWXJtEnat6VnX7ZiWq9Ssv3XRnIvSIf6IoSvRxw3xMtVPXvn/ygBjcsYACLjZ
W6koYZgMrQvvM5uR3Dm1FmcH3nlfyQl42IPK03gjuFedZ1NO17booFGC0tkWjVm9Gd74RBHTbfAj
7UaBvsVqoowp6dztO2AYbK/TwZ6NfiP7mnaakLJJWfT1hgmpOYOQMIVEpPLcoxWH3wuwTaRzfShq
Xe1Rid7arPuEYNtDBlMAmatgiNdmSpNTzrh1cJU4JcBZydxjXYXTEh4CWdaBVaVpc+1EIdaNQ1zJ
qMlHKYabS0Ezjuq5TztEHU25MYcvU9W85jaadycPmBD/ONG4K4XYMcMmwImsWzUkP2Uy79qCErMw
Lwpv45rNGZg00vEqIGAD23gqMT2tdeW+aA7+iWaendl0bwx5MBJVPN/yEJgozaUlVtlEpxoaTfuH
n0+cDQcHBTsWijDXxxCXkKZ/WGUUNvhLnkjC/NYYrChsnAcG6MYqVQQTTclf5aA7W+mPKqr3ye8J
c7C7Q2q1jyWLEghwebEckqnHOD5ALVMWVugwtl1c5NQBWbfzTUAczrP3bLviUeMxWZl1AEbRUxdi
/4Lf5QHEaMpb1hfnLKjfc2mIY2UMH02Js70faXUwOlwszgkMTdmlpYYJ5mGvDbkz+uBFF8NTk5UP
9mB/VH78GmEvY4DnEceTY6dtVPabefrL5mkMRfJrKG+79Clc36gByYZe/Sa7maIPp7Xt35GHU2wQ
PZgSFRmCcV51/qpzA/rZwf4p8S0Udn0enRTCnTvUgT2qkuECWbgvA++z8wp8khKodXCx6du0NFnN
X/lNj/WhqZeIziEjlcheTv75GaVUbRAN381w6nZ+x+ycFXGqsa2rnHEMOy3mPC+OmG1OoDKyqy6D
yoZjJItwtZxMdQWX7HQvhAFD0sSVvxJ4tjfQjhH/yehG7wFdmlNqGZRdpNOCAJnmBgUl286+cY24
ednkt/HmpN5mYoY542Ppvc4FodHZ2TWg1cwcPMwN5+zcDABqkzdiEzXdTzoEhCcj/WsWxRnv+TnO
0i9TBztG7ReLbGWuRvY/By5oZfzuDlC3oRHgdM7tGzboPTaxkDGX/xGF4dEpZmiZVNPgT7eqQ+PG
cBL23ourS3LSjD/su70xpj04Sr0KThTNUR9rB4OeNW9LmW6H1mzA0eujb5enesT3npAvhCK5Z1HU
3e/lM8T2W+2iyeNOubIv7zdI89OkkVX5J16dwrnYZL1U1DH0QWyRhnE7lpE+u+gBkz8j35Lfo4gY
yJICyTT0N3PvuOsx7jeLyiim4B61rOQFJ2+3oGF/vVZRslZAqHDPd3+uXrK+/xazUIA6OAlUi8Aj
h196zj2JEts+sw5LGdL70Q9PyzYR4qwNY23rkezD5bkKRfidBdxPZfxcomfYYXEsvPwYyug02njt
SFuDND5Zg3fMC+dhanD6Yn8n+YQpxeTEROAW62yoX9p5JILLvxBaFq+9PBioJMdubfjlvUwaGN+s
f8G/jAg6Vvu4zgxg2R62CNaR9j77szR/Xu0/9UguSaFfvJGfz/kEIfDrZyCSHlAmw306ZVJ6eMFP
ZAdB4oTeS1wzkZydq3DHczW5N137j5Zd3LpgeBnj8CMixJ1mrL2kDaXT8vHaC8uiqLeToHwg8fO4
/O7Jq4hXqU3A1RIMhW7oDM2mY4pmU/QmUF0W36jU83Of1A/WQLIcUU0R/YgO0h2zpnI7j+GRSu9R
pvLTDINrbMEYGq35f3FJBMQ67ZtbFTSHpT+aqNJdZt8iql/MetnxTjBn5EwHkr9Ooy8vboPQSTXe
hfaFd756sB0Eu7aek73Zwo53Fm9zRJrb1nWHmqlOk2+stq1uAWz0oU0VoT2i77egmfZNx0O8l2aW
XHSU+U82iUqwudb8lrVUyBjGzKPSeLp3gWXEf0ggwFgnRZBvGj0G7wnOEx6WeKgeKs1ho6f6KAZJ
mpKaTKKawqXbkQ8CyFnV1ofHCb/ylHgYHJtktYWotPVvIkF6ai6FRQYgKh4CkdpkJiOFt57pt80J
Zsb6NwwmZOTur9dHpyg0/CvmfSZiADObLMKsNOjhmXzapdBzvt0oeh5LwsNY3sFBVUzuqUj79F8T
jrAflAzrZZzmmWYEys5sZB7pHtiV7I0HDfXB1Cb5AcBVZ8delp3T/M9ueW5CMojSLt4bE4laA032
8itx13/wB2YgXgSnIo/+IHZ8hKN7kCitxN3VBpviKYzKKL6GJpkHsvjMxhSjXFBHK5ucJTXU36Hv
ntOOZxhfCFBqMr01ule7yZi+el0cSMI7M5S4+bDsiRv8qqD+LOR4I7Hvd5G6WWL8hl+eSrEmpkB1
r/Ad8YHqjqKzZx6a6OQdU/4b4CDJdm4Jq5wTeDZ2fyIuOqdj5BKL7g+GSCaDyHWV9YwP/zi23gM2
Ici0dofp/gIhNPx/pZNL9JKk0XWUhJ626agvoVsf/JGsOuiZxzjUFxNNNq+HL3PQ3xxVwc7r0jvQ
wSWChEqcxRwwbWQzXRkMVms4pB9bZU+i9wE4Jrsji8ffghU8RoY57BFSP8fZOZNDgokRB9Cmc8Z0
Q57Rtp+56HE0fokyu/ZgFWvlpAz6hvAOSf8YZ4KJ/ZhXZCSqk5dMUAkkDWwyQ32ycs5aZ0H4t9LR
yGy/WRBwirbQb5+LPqx4FwoLJJDGuvY7wgT7Bg8tx/aKBU9i68q0BA6pUTy8ZniiMLP2RtA/uoJK
ILLIqSTygG/UIdRDueI+KZOBABUvoOmpLop3bcQkCc5xeMz8or1IiXHHmezFns4mQ9Ow/kV199XN
dvA4ZuUVl2tw8qaloYP9XXdNx8J5IRlhMlJesQlaU96MHe0ni9lbl1CNunwu8/ZHga1BtD5AKl6R
9gtcriB17sz8MAGV3sRzWR+NMR/+2OZs7r05DvZDZVp/h7gtw1USQXSatkbKCFpGDQVIrGzC8p56
pbkPK/khJel2CL5UvawbWElSV1elk5crbiPyeaJ4o3Jh7f3cfrPoft/MicfQwIKSeNbLYPW/JaIu
Z14VP8gOAwg7ql4d5Zj//Hgq/ziQBJAm5KuTlzbJdUtlevBNTQEUeE+J5rgcB5cIj8SajooQohW/
hpPL6Mj+yaNHp8wI9tH5i80sjJKxGjeCUVcyKWY2k4M8bPBdDXM5XFI0mpfBC/QuqLzgYhYYn2Nn
aih/xWl2C7qnoSdWNGB6e82b4LFRFrEOGRS3LQtMyyKNiKasrAiYqrmmOYXyPLgk5c1sDOJlyRk+
T8/VRK0et/ovMg+zk1GGz/jDmU21IbaHfJTeL9sE33rV3jE83mvgB/KdCngIRZKUqRl1hH36GjUx
KSE9tUbXu+U2JO+bsCMUBBKfx32fVj4dZficmsDona/iq1Tyq+icf04QENM61KD2JuswSr9unp1s
+NRAGp4bHwZrLjk9KOjpys+5mu3VKNPbKLHcqxFzOZ7Zcte7MXlaXscsI/fa9ag1e5MwoDtnaXXQ
ZLE4ogrfx1i4INTVi1PY8zosae2xH9Xg/El+ZQzvnLvRdj5CH/oosetP8BR3G2v918vJb0upP/KJ
6ZyeqvxzGqZX2x7uvk+MlNfm9UdbZvLSOPDaMowZsVXMMfPmbIPKH1HS7nYfZPuods4qkV3EWY5P
oxngcqxK5FCsQBvCngoycOfmZFY9gLfRXAY/E0yZxLemq3oQZvZgBODWRlzsa3C2FRbOf/3Q/Fqq
25PuURNtVtztIqX9s8iR1X9njgZ6EVKNscwE3EsrwVQuHrLnuOhuXWvfdcElIgZUDSyOch161ZeT
0Oa6ff+YND0xbtVvH5u/wJvBFgWHXDhh/C3b+dEosmtdkBqy/J8yragFKedIEnqk7oEJ9h3sEhzU
nlgyDMhXhrWrFg6IdDXqja+w7BEXI74Mv+jnDUk3zdlJUrEJ8Fk12XToY2guEhbxokQ9xd9BxnJv
6tYvQSvCp5QNUkc0pmTRZIu1HwbWdxjMxmMHwXbypyDxNyRUzv260ZxU9NMgd6TMtBsTEvxcGhh5
Jlb1rAPIinNVFUwHtOv1WEwVixNS/EWdZzgXJyYXdz+Pcf04NlnxVbSmxcQNgJNpsOmbOT9vwnIV
WgZ+eCZe1YdpeMUps6X+JW4Lt26Pou/T/JKV9uQadfPisBklmBtg6Da08vvY1arh5A+JkbV7E2db
NDBN81Lv1Dq++abUpIDicdLzNevhBOxd7fspMs+5E6Q3FcfkofRifurTvxF/mgLmp7C/hTL6P0K3
zHMCO67gAgaz6fAn2EDAwjNt2lOL/wny4gmKMAUtVmokyY9AnvdiMYLiVyJa8AElhJ7JGpU4ogrk
29hueHxLYnu412VaPeBhfxWqw66dqwL+rDLinUoiOW/h4Md3ifRWQeSvVRFyvpA95f3TtRk8JLrH
0AjzFfwziZiSa/Iri1XGMUIKcDqy4qjoB5JCIjMm8wZRxCgBZr02rL9Vgz5nxXTVPmFN9x7CAEJM
mO9yMnSMruea5y5SxauZtYxqEjFFzExHqDfclxFxCqnXvddTah4TjR1SzmqucYeb4SErMvtIeoI6
CBLXkXRtCzjJisIN5sbgRBC0JrSlNS+xmvC69Yn/O4ydveDQk+tz7xn2P69rOJ7TXOJsG2nqekKo
czvVT8xdMRfUmH+nCcOXAQHFWAsDw1NSIEdMRohMIIT/CONIbRpYiUtgJ3a2tktmSnlLAqb7MrQB
o8xfUhTxYDDxE2hWNTeTgxfg7KIAZjTrmDvHzu9vOUN3KVW9q0rgkHqcp5MiCnXFpxo+zXME2Mq5
fMDc7n+NtY5uQzjKY4n2tY6ijuvdGWp9ssc5Ppm46n7cMUYpcCp9mM3SX/uzwg6dBtHTlHnpFcfr
fLLxg52dakoJm+unZJ3bCSo1WOUHtl1ity37b1/DaW5aNlweWDc2YFDwyVPODANgbMqjJRqt+8Cn
iB7o0EWue9/NdmE95teEp+iKYTCixQqku/NLmEuFLR3FPCynq3A8wol8CveT42Imf5yLiQT8pB4a
Unkd90fNnXGUUxM+FYVSOz4MtsvkvSeOwTABybDmJz0JwTyS/UVmSyR4ORZwp3mRfSuD5eTMeyHv
9Fgn20kokyGUgQQQ2vMAlwCStktg3x6EX3I/pAiSrym9JOmYJpGbgZv3P4FqaOdL06fG0ZOPTqoq
o3yro8QIVpRaOthMma1uwaDS6DiU0EiQZfBNLZlGWOJBZY99lRb6YWjSSJBS6ekE3yjLARevt1in
RrAQSGJB/dspQtNEdciwYc2GxWIQTkca+ixAFWPhlvLqjOm/drAdFzhImYari5hdhLKc8MO1MYfe
NmrCWT/MaBtPEdju2jYnE6QiTuVuSH1d702OzE0ddwjOEUdTrWr1JITy3srAqJ6qwMhfQgdZBpCi
2ldauV9mUzirOssydrDxswVRz9tYoUlVgtkuK9+pW3govY+RqL2XcibLTs0RWTGq8b8l+DMrMYau
FkRyzE6/77kYCVOwgmyTOU27FQEdalSzmfvmi668KDMhZ6Rj49zaa/xpDfOwLC4IMzwrOOt70DEO
ND2j28hA1O+245UvBY0PZvsK65lie3SNNeCijdCEUiQ3pm2mamsPuC1w8HlEpKj+NICxkwVmDn9I
rAl+pelWj4TZkubhKPfqhLj5imbIV4y7nG3tB+ZapbJZeY3V7J0kMt8wpUx7Pswl/4MCvy0BZNYR
6e4rfKXICZnfcSiFv20UEmSKnroajDa/9i1+z5uke71Lz1PTNguJBlMkqO+cWHh3u2axNjVI8Rha
pKbjYFbPEsKPebCP1zWRYBw7PCtFuvXBKPdkZllfMWfPNa5wJ3pCsnc8I73oy4Uh2jiM8U+jS2p6
Z6LhJ+izFNF1cDd8lV3tLjCwwlvl2RKp99jmitQkrJF7ZwTSQG8i8YKioD3mqeE+J5qFnWZnFjuX
+dJbXeQp1Hs6lHuZouy4htFeDCx1+SqscM2NeON/Pd8I/w2DJNkE91R4kUKSwI8BeqN8ViCxvpJz
l2y1u0X+DTqgTlhgOhHP2eXFpncL568/mMYTXgbi3DNv2KQmUqmH0uEfgrjGKS1E2fA8YolzZ1ob
MVBs7CCu7Q0hegDMTeMcEg282ZjkpLgNFk0bQWFn4+7dJLNFXoFZq/3ox8WflEtpxyZVVBxyrtae
L4kr8zE+GBhJCRqtWiPcdDaTLewrzqYJoMiiJGeGYrsIG8sIxtNyINZlFC1evqT7YD2KvJssBx0O
gVdP9ymZ6kOuIDMOQUaiHqH0jBEtRW7CPEbYOL1Rdnti1MatTOP0FqWt/UsEB0bSLHWfAnOOH4kG
aLBk1sVejL6Bcjzo/qCmlvC6iO4ZqqNXBrsTvLn/cZw+L3cNTbEL3Tj4JzjE6jL7Hapv7ZGKnjVM
4ZqpP/UipXVzGMalwv2Z8rE/kspFOS4YNnotVmzX7ZkP1wSq5tlc7I2R1FOPIea9mPC9rbnYF7+i
Dp8bGX5lMLkLc2I+Z2gqRGFUMzMGpcUm7Qzvockw8vMlE/QyzPbGySIfTlb9ukNYnJRhmRd4XPMj
m3yiIGlBqfuqjK5glWLm3rF5vtnYogw3abzM+8fYe50ib3hxx/nVKc382hpjz5TLL7adyAKUIsJH
N0kbdC9hFjDvCeSQbEgJHG+VNrDuWOelVkEWHT/6kCGtPYIwWHQjWUtQHXsEJmMJwMGepc2nKn1z
zGDbknwfVjVp4BERf+6fRrZ0XAHkXhkFVNLLhDtL3lwjQ5B0gNwznjUurliaO28esO/7A+1stUF/
xNoTu82G52oHKsnoL3T4T6EZu93wYTPc51Eln7HLv7NYfw1se5jEaK3EbK4MqoQUD2RAhBLBvGI9
O8RvDZ65UUl7T+L0Ipg8gUdzxzzjHyE2zVrzvq1t3z+EeXPyje6xbyM+LjJIJoNusN3lXfNTh/Gd
ndl48Tq8ZMG66OWf1MFtVSdfkRuwdEHNmwR/BkcVzVPEGgOPMBQ8mpuO3rSU5EgX2n6eOkbjkbaw
qMXPTNoOcx5W3Izsomj0UbI3YrASgPd5a7K4IuahLMQZn+9OxenZ1NN5LrgCCFrHh3hvg6tOWZ2g
firyrWed3C2rgcJpL+bwPpTvtCjnIg03WcoMlK27swNUmJVI8YT0gewiBDfDtKDE44uhJxoN2di7
KetwspDauppb0R5bEbg3moKCIOR4CNaTdOqLnlkMkjNtUxSRMLFDnAS3uWoQZuLSLXaxbVi7zjLn
DVoUYW2db/0VwpX3zKKqNeVSlmIcXamYHIy+6rNz0RXsdSC/FRsweRbEX+GTbtNmuhNdlx0CEXTY
e7LoqfbMhq4sBW3Ka2IsnGECFeXNXtVd3X2Ugo0NPdXu0S776VqMsv/2XOTiwsnnx9kzJKnTwmUJ
gIm0Mhlm8xCLsr4oNhY9aqKroNp6lJq+AtB2PJm/gr4TpOXN82viygHuSje3WHnZfyyd13bcuLZF
v4hjkATja+WskkrRLxyybDOCmQDJrz+Tfe9Tn9O2WhVAYGPvtebaY6yLdoZhNIceCMaqKCEStgsB
onaFjRy2zP6msuh39F2nddCRzZT1MN0joTnCBM7TGeWDAyl28FfM1H6ZvmKTBdid74xuRumhos48
5YR9bAG9CbLJyyU7QFTHoB56DJGttQcPa9C0w42UOLD0ErDvZy8ALuT50j21cRmbWMnBlWeuHx6S
opC7UtD0HnRYv7jaG3k6stj9BdmAvBBbFs4v+uzWBhxZzEAWxN3sOH9r7aoDoJJgTf8bs4f00NuE
pebc7quNhkEJ9cT3aKqMWALRqiLD9JNdl8UMJismcXsX/OqKsgpSiVP2K8MfvpRN38nA8bYN0grn
NzgTSnxWFpxOw1oz+012g8wASUp8nVlJD7QwBg1zAk9bFbX5MRAtjIzCiyls0nScEa2PmBn6eJ63
wvS7I0Zp/0o4k/eZDbL4Lln/O9kzBU0RdL/rgOYW73j+jCB+44GuNFDrdKq3ajZ+V22Rs3N0Pxa0
gU2GTxv2u40aqujusgysbd0iiA0rq9nWBjNlMVi/6RJ2a1TC3XYWvjwGhYdApa094q+b/AYMNzs4
o0msiJma2J1l+YHlSjz3taY3yi577AsBJtpgeiXDJDqbHIvfQ2Y262JCsoAyGUh6kLk1WmAgwTGa
m1XnduY5cij1jLRAPjXV9XOlCvu97Tku7Ai5nUjNP2Zdly8u3DWiYQqfSA+VrCvPMWm1m+qVKUJ3
NBkUEx/A5VO5ebWzTcfg3gBYyY9rBJChO+yGSauNic3uIvAxbuIBk6HiJDnj9UeO12OttCxQLU3i
6CuruWA6kxNpgQVJnzqRyB+IefKulWjW9hh7FC5utM+TYXyZ0xwQio6TzViVSCkF+ikZ1OV6dKjM
RNKW26jyMc2arfmoxjrDnj806ozDEqFZiTUcZp7aDx1hQf3giK2KmdnagzXxB8zX58mb73aeG3/C
ruj2Om36S0cuzI4ZpXkjzQ39NreDM4ADFDou04NwCIcb9znn1UYAvE2SFkVjwZfRWir+ZciyfB/7
WN0AOVovVc2p4AuBndbGPnHrJ+Vs8NsaL2XUBBtHJKj2QhB5eExwfbgt5U1tTEdBL3djNfN4moq0
AuWKPEfF/Wce9o0L0ZfJSxogOOSbjJytlecKS52hqlU+ifxm9728FlFXLrtktW/rdFGhWO06JEVx
LQNNnYetqXoRfK1XPSXD39Z0WevIwOU7QWIxELseQAyyizVOEhvE5ty2cKtM+40Jt9jFg/gWFHGn
HrDvGZs/ziADOIFRQj4EgVZsS6PGjOTixEnTgNJBHqom4pqC3peyEpfENlLtjo4ShuLXuB93Xmyf
82D6njzelggoZEvnJwuGd4cPKqqGtQOoBpLgdma2TbDXvokk3B93v/zvMEh5GL1D6v2qWp+ky/qL
xgstXuQmU2O+offYSGI2u+o6VmpbAx5Axu/nKVicBleZouM3XY2ZbGFORsw2NGHEeaQ/BCZgNXH0
eQF9+oLc9UQ9Lf8UE5rgFJ10ZothD6gUZaqQJzNO31RTXIsYwZVtm18xMUFD5FxSTpgKMtDc0iN1
UfYa5rboSBWGc0tYc3up2bKHUD0geexEWKJ0jg9zUjwmfiDPh5PlUL1WXahXHYbzJk1RB7g0CIz2
jp5tHmFTaRdRUHSGUbKmwbKmnL6lhv1l2uz5aH29rMWKgjeWSpeNkyCy5idvyA8HKMNAYptZxS4C
cbkxzOrBWIWRNTSHwYFGdG3EsLbTa9MHe9CIdP3CRyQG5M350U5h5HfoaMCGdx1xehVuvmUJpRhb
LZn+NiBUbkLU4nE0/6QKZn/orEdox3QMEG8MOTaxeWO5ULZm0Il9967nuwejifnmhyE5HOQts/TW
cqJ3WzGJmfOD4ZiHxoxPRhoemhEfRQ/Mh4b0g5AedeSfrj98FnzHklcbKaT2eQoIb1l3MbVf5pqw
jkJcQf7ZmaYdZQCC1Z8++l3bH9U8bsDjoqda9NHZPy+6I1m6oCkk2MMEHokmxbftFauocIH6tro5
zyZ9tQW8CugQWxMsMKgYq9DhTcQZ1gm1nTFoLsswNf3HmI27XLwUcDtTVnhgdcdgyr4DacLSpmbV
bIgfU/VtxO1qtD5zOpQmXy4pMxePoAFwhYhnY5o97D2uEZ97xr2TklBg2blRp4n0rlgbYyku/Caf
P+2NeRU2qJm1wr9rE6WALlQjyvbDLSjprQfuwUuya4CfnG4JJGQ3MukcDostsd6FAyKJrOregqF4
cMRtq0FtGxw6c1zdQtWgsWhYHIvzPshvOKoo1vM1k/8++4oMazM1kwnCk6uEhjfW37VO3xM9kMwg
/mBUPEL1+AjqzGafMVn9/sZEQ1QhAeeB1YE4+MXwvOjfEo1AlRz6qqh2mTHurVigESB9ZhQLMslY
6yT4ynXzq2qMV2FN/VYP3vuyImk84vDkr07CehLAcGGs70MvO5lD4B4bxFBtMT0G/9ElHyYUiVWC
b9lq+g9ribUc4brFKMeeVLMgWDr5Rs41IQEpWZbxwhzEhBhuZg+ZnfZhy081ey1WmdFEmoqDw9+N
PMbY4qdzqvGwkqxCgRZGz1BNjbPT2ST0iPCpgyIUOBlLKss2Y+O8dXl8mxTqHU6BXZlJRLfyVi/r
szGiC/cwa1M67LGjGDGNYUJqM/cYDqRBdw3yVZf7yrIQ7Nl7KubxkwjAg7MIegoBiMHom0UqVCxA
D5Q/2DaX1ZBleu8qqEigPot5uDauj5ZmZDJao3jfVFWC/rKVjI3kUP0a2tB+pnyeDontldgL0+5i
xkpSvXE1s0JuFbEHNTyMHj11EsnthLYDL4WzgQMGsbnQNSesY70nRM8Q8jkY07awY6B5wM0JBkS+
X3nDGxieCzTvkz3HsETb/TABI1GCcGUM/knQ03ErRpL+cFHTEKbtyC2HBa+eZFp8QE8DM5925U5m
7IMyMaifm+dwwnMvgUBsBGaZtcfceF/H7rXtlro9QZvAJ/4aD/gFiOiibunXaVX9JNZIfgQNQNae
0uGOzwZjshr2fo820JbeM4Ho3OsgZBMhg8g+ibMT1p8HMQYrAv8eVUwWFWkAqDH+Wgb6+bTJr5wr
GBbtS+sB3QYUYjOg8FBXclMm/IDec9AjwZs9JgZcUAc3M9YeznKidcYvJvK/PZ/YxAgEBsl3Vb8O
ltOxQrW4IqLm78DTL1zadKGx2KUsFNjh1hgbNgq1G2ONnEh59E+SdwgExnqUGQu6/Yro+YMAOlUT
4swBiF7LfjDk/pnAg33uJJfYjJ7o7Lxw0aR1FtjVZsjjazx6u6DpPuaMT0xNPVIYXW0bdozKLLMt
luYfGCIX5hWbma+wJeqE/s6pGDt6n/bZopSGPvQpcsoOaZ51SAgf6WH0wrASkQOB0rZMr55WH+Fs
kqbUC5YQgYGZRLVu0FrMBqYHC+rFHeEPsKuNFkEEY9fF6y4IHzYw5DYjRzMMu3hbsWvA8Qg50euR
FCeLxvQUP5Y3AZJ/UTTpn0mYZ67mLMUCogGl7XjktggOoAr2thqeIzVeJC+/bAlMQi29iQP9SHvj
BbRMunGiCW6Dpo41YnslHcB4Br7OsEKfX7r0V9jzYqDOXJJx3Jd00MKI1IkWQQYJReDmM2y06252
cMSr18Gni1qy+SgFRCv0ntycORPQQZ7sSgGZi7l11O1rXYNtnWPjNWgQlLkoJVSsiWPJ1U/qMek3
rXBLjh7RKR7E2kg2VzqjoEUnBLVNlO4dw3omIvAtWbhXHHf7pEYcLK1mDcWyZxI1XAUyds/kQtS0
ejeC+hKG8ekME9Lz3t8XHKEJd5tW0cewBZrqJsbE0eV3k16MZIfLSPcmfXNPB5Xg0eqN0dHBGcqf
IBjOPvdwZYVLqccWwP1drN3Oz9E9OmdWrSTrr7xL1BxrPevmGrTa3qoGl3tnWy2dQTFtg0VrGITx
pzKm21QGjKXmv7XNhXCcZ3lrUA061Ic5rkhSD+855tagaDF3cXzUXvZNskL3a0DtfY6r6aslXPVO
h93HNWndbK+/Z7L1Tg5ZS18y1dGrXTpgmsIY6WaMbgdQOO8ookBy7AQaQIQ6dwh6tI7JPZrAdg9M
5gIH44uBNIjhsjWkCFTD4GWKieSaMfJs/WCwVg3hY9CTuZEnUMDbqyu9ZsfEpQLgzk8QynoqnAyU
k0P4pGh4MOdzYQGiblCqrcIEV5N0GIeWmG2CYCHeUb7RPG5sdIEgEpfTg2keghjAO8ru19GsQSMH
EriGad8UY7JtxDdCZucaQc2WC2GyIgmV0YZXip2Th/+QXPrr2BElI4HpQn/iLZ5N8ozmknfk4gmB
HPFZ4R5oe/HegkBI425AYS7/RKn+zYaU3N3EfvGa8J0o2Bf60AfPs8VuDoFjq0Q8ksgCDWBtmlA8
F5BZGGkcnCYEV4p6d0JU2MeRsSoINdqDgDeupT2M+LDQXFuYAlidqknvdDeGTTuW6CQYNtgg8Ylh
oUUcxvuZj12EaOgz1Fpr1w1+oZ9/DdzuWU7ex9L8jUlolFDisWbD8MxkfpU0z5t0PqW8NlfoV5Uq
cwUJhDAWM134E9Z9chb0V9h/lHkY02xDStVrDryMvqjIsz3YIbrwJZwEhZcmQAhfVulJRIJaPHmj
p+DhiyXDuTcDH4ZS+WJPLjAKAz5Fbw4MOAAv8cXKB9zxEqbVyGi64mltk0M0Ose6S7k2BNPW7J1y
S8/7ObWaZ/TIwTFUGthLA7YECArfUfqTztGvMnR/NQFq8aa56rq8O6O6xB4KP0cVh3i2Hn5gD98i
dV4h6W0XHakb1P2RTiG3guCm5PSiW9JsLeLtxGT8bqNOPYciiDfayG913j77hQ9y3+DWRPpKZjxn
halXKTPYMC+4f5JmuZ/B/juGvuWuWR86mzFX+t9fmkjsdOOsPbJ1cyVID55KkSYPCLTE3FUb2QTZ
YRwWGHfBnLSOxy1RDjSPho4B6Yj9iazgYXj3k7QDkOiDXS/fLR1+IMTaTlX0VjVIBtnX3z0h78gA
Tl0SH4dsvKJbP09zeGNS8C0qHo5BObtZTh8IW36btDd2TOdvNPU2WLtdZlUZNBxEeUFubXMQt7Pj
nhJutR3a2rSkiKEjzlh37YQC6hq30pRsF3dpbVjCem076q2GcNRw3pS5Gy5513ts+OVm8jLyz8g5
st0Y/ZjJLCae/VdMjP98QS0vojUr7uQXiPCh0N2NzOMqbEALHBln0YVPQA6YzFa9LmcS73yS8nQy
R6bbc5DvwoS7dDhc6dFdwzw5BvbM9R4BcDxM0Mcc0qBi9YeuDKSF9OE4+Rlhya8E69KmasvPZoT/
xC1AygoWit0wzRPgajkiwGD8Myvyr1Zh4U3r0US7X7tg5T3pm4d46glImHv30DtLTLxnQb0hQArx
VVHSUFD07ouQWVNVGTsb/8WOcSTCIkrYW2WUJoCTCDKdFy19KWFOqB+YBafabMDEljZX5YaPvUQ2
dPT+u6ZmfsAAjvHVp50DwI1BzqHICPXwjAxM3piyx1imWtnufC/uDir3M7xQMPjWOkrN361bYR0b
EsO7c7qXn2WZ+4gvUMUNhJIjplkATVVFDHLmuN16zENnhzkSkCoxLiPfC8dCPTsw56NoWKPJRjUp
cvpbLlxuz/KHYp2gctnmoZnckm606Pz19kuTtsY+GVKY4t7oH10FQF5O1IeJCvyTjnoUQ5VZXEz4
Pwe2G7GNvBCtk5qrPdoOuUXI6l7m0oBR4giKJb1MIgxA/aS9+ru5TACwO23bbfjP18T3BjgYXTs9
E5WjN2R40J7oRhfTR1J91n3D3gdym1p6ME5uNhG23JOmsUQ17902BvfsB4CGvEF6zCxntTc8xr0A
zFEcMpneJWUy36ueJ28wYhShoWs894I9idZNy3qy+m0IS20rGyZjyqKHzhQi2dpCEcwp2KiFBi1i
ZYWHvcxpQL202ZNu1B8bbAGrK/MOXmxEzqaDcPnwFoJCA/VgZdC52w5Toc61YwcXaWiEF0VQPo1z
uWzjDk2NZA5qIOegVldcU7LP0euCPXtNv5+ycN4OSDZh5zPpszLOUr+Nin1shn9dzqPFsVvyWPqw
OdCDT/BDkm+H2cSqbsXFjAQANGZZPE0VQ4gx2ubLuKsPuQC7R0nHzGC7gyB5lUH303MjQhMQ/hNx
DX/Vaw9e6H31Ojv1Oj+lgmRzmqI7QR8tlC1UzqS7o5rYuhqVLvwK4h4tLDWRnX7KtndWZdRtAxCN
uWHfnaH5M9stHmccDSu9mBPraDHJQNxjGeMZAexnmu45B5uDfDclq334EmiFF0PXpk1n52Qqn5pu
GN6mYRhRIJNWYySXyl8ybmpGXXwWSFY3xYSrfzFkVHB7Ud+f4ItvWtf5GJtsra35kdoVxIFkbxNo
0QxMa932Fbrz38FFG5U0XEH7pSqR8cWbwktOVqhVG1edLW1EeRFWdOzq6nfS6QbtpDxNaXYfM7qi
rfcCq+lJD9ZXN48vg/Kw93MpzQlW6lNPr9zO+F6MKf6UPmy6QYmonvLZefJrF61M/tXjzOuNYO90
zc2mZ9eAnSErKrlMEJc4G7ELpvW6SZpn1xO3Wll41+38s8sZHAGAgmF4oRf4asIF9rXtr+wi2c+u
PukchoA5VwwXjfYYt+LFLu2dP+fX5f+7KfdJG/R9rmM6SdM1DghOQV39uxi6Xezrp9A0r17dsgzq
r2ZhnPRyfA+kulRhFy7xRyaQ9TLcMw2hJ9bjkRzmEzq3E6IShs3qF06RXVnIIxKbW+OZe4HceBcK
yfhZPiHrfrJpb3mIitCKwc+p4uzZSb1718x36z/ji74R3tmeu2wIuegaF8pRvMUNfbj/WB5pg4yo
RcbvFN7r7JL7wYPH7IkcQmZO6Omipn/EU+7/ovnCLCrJi6tGpxUMYN2ixvuyKutolxN4KItqZYVD
Knj1sOXw4iBsz9K7dYznSByJ4bxlnHtWWf330Q4IBh27ADYCM0oTRJmk1DhST0zG/BlIQQ+3TVB2
U1r3zF1pmVsFo9jYCZ9tOmgEtZIz7mdkhsOAdY0SCymmWk+OyF0MSpSY1B4El8MZ3QENoF7/gmTy
AJVJqrcXsR0vQpbaFDuL+gNK/EanRIOFhfxUlb+2A7UvIIos9KwA761b/9bo5WA+Q8yN+/XSac67
wL4o24TqT1bu0lhoYzNfu8407vsRNAUm2JTOpnKmbQmVsqWuwbxJpAatXCDkUF9PjBi+wtGAU4UT
uc63HDC7TAC/jpDTROJkkdnOXP3UG4SPTI5YDTR5CkZf5ya2tq1KPoiTXk9gDjgTOBIGbn3Wkir+
NtRzgGmb2azl5n9HVnPERtxbYMgKSWumEq/SAk8rp/Kw2CHk6CHdT5bckyaF06BJBpKK8oEqiouA
sVSbZvlly+zuMirGgMn0ykVY2OaMySJfXqsEb9DcnxR8G6rqGWhuAVFDOJiMovrSYpuZx/THreR5
6ZHMk33FLPL83yAZXO5WdP6TGZLHHWNLCVWb7hFd7+aIs7Ohq9na88aM0Hr3KTd/WkNuDeIAYMw6
sjAnOHb0CItp69bzUysVHM5ihIa4iJTnWyXiDarCXzPaF1HgVZcYBhSFQiHfS1WclteVRAn4n3ea
11eOkE1Q5G8RYv14hNzlBFRxoPz595lLbWA691wugb90+oNwH8j+lqvyFtsBd17AEUZ2NKvltjpt
OdG2jYOdlYbVf1waK9/0pk+lTnYuAp/IvORWD33HiHMCO9pNhhWiESE5ucx+syTd2HOEMDI4xLl/
cLkqxUjByXdd9Ojec6DMU5MHz7Vr7TAUoXa1BbYIp3+ubaLrM+vcESA698mxiGxmbmQZAl7WT2ha
YEUUwdqR3BKTcPrIspE2rxucfRRgq6l23kt8P6tJYpsU09rCvr2sUPwG64HXr0EWmhVOG1Z2pOdt
Eb9XHHTKdrc2jy0XXQTB8r1wsJPmqGGstoAYH+w9K3AOQZ+AAXRaRAkYXxLKL7MWR6BQ9wQQrO6C
L4UaiPvtKwFRS+Q9WzIh8qP3AcL4yZP1Hyh4GItZ7sujIm0P5zoJ2RE+G1KYlKzmJzNd9rFg3snW
kH9wtRn8XXxgWYoOtqYx740kS8LtzKkehLNpetp+5JfQmpHhn9bsmLKnf0sSJenieWv8+Edpgvpl
th+trBqEbe3Smw3E8+B0L1Yrzi2eQ9omaNvbnAn+fAnb2tmlLIq2r15pme2ckEpprjB3OMiFAKKt
dZ9+BA5uLF+5JxRTYLhRUnDRqLlF6LfI4a5Kveiw9QBj6dsjk7idqcsPRBAAvDJCkHWUfY9+ynLq
yTljIMnmjlK/KdIHjISDJNoVuFjwFiXNxSJMJPelByW+//YHhZkZqvtWWDHvciz/duHkkr+jk00p
ctzhGNN3OtTPTUmHhfJoOWJ5iptv6HsXW05vuendA5e2Lf3gAuY5n7lrVW9hH130LL8G1xxXiwd4
jBNSQpynkAZVH1gvXeeRKR96x7ovFyrTSG47cjJD3QHZvFRt96eiMWpweq4Iq35US/CkEdxk5u+r
mZO0Luxnt+mfwjr5HOnBHjxk83c6FC4aX+iaocBC7tP2HNnxZMPAQU43Q89oNSJf0E1GCVZW37Gf
7YuGQSP0W8Tg+CfpCFeldQwbYOpBGb71iLZXnr9kI3Vm/WwHaXSLDTyS3PrHq6q5QPXS3dgIiDSy
F1ZcSVnpRxuKiDUD60PlxChRkHQoWhjAMNLROfhLGajbMkZt6TNjI43pQm/c3hc6SV6Y/cyU+4Gb
P4GqcukmA14qfTF9crElsSPpY/2wtU0bVkloJ3WdQe+Aw8vM1dAkCbrd1Wznr8ZDsTqOuYAywBlG
JNWRRQHEqP6kyLeZftjGbtT0YA0mbEGY7xN/+hqaGhms1q/MN94MP4lBv0BDVVz3au1zXYwNdEDe
rSAxdWX05W/b8TfKFDQhuicVpkxS8VgIrtW0cW5p3VzrjqQEb7iFNFdWlIEHe1DPKHCr9YCFwW91
uWmRVFCS/Mk7PKtUeCihXnopTwaof+xFiffoHYOPWtqTeJnRFJyRbk0Lbcp5q2MI4S39l8PAe/3r
VC5jrSELGbWjpkTv7yK64p6ZQY+W7h63evkrIBLhw5NULLTmcW99VFJhpOkSGpkFUacYb7w/TRy/
lLAGQE7+9iCBSY9JbzreERgtRKnxSj7oO/beF0JHX1oIAXFE2qBVBU9eZ1lkAgxc64G5PtGbtO7D
RBJRWi3qNjS4jVYBT9aEbIP/GNr84zAbByI6aeGRs91k3c5qof0LVDVoNZhyhRX9ie4QzPraUIAb
3LK4BirurAx3ySXnCCoVtArRHx1Klc5uf7BlEGpTH2Ijv2iu+1zwL8FCEKnQRMme+iYeoMpoRFgX
3eQd0xZqJTxC48GNrOglwszE3YJsH686V/bs76c62wUKQV4Rimxjkz2Y1O6pl13y48zkydtT87BJ
nE7bpR1CP7nn8rKpmLEiqA+qH/aQdyYeiIssMZ+nFqnPVBZqBzQ4sqiU6lPaTUCXSgCJbXGs3DDE
yFDWaGZbI39fwBPMwVBMKtaFmaVwUjCvwSVGNe0A5abQSxXZM9T/8BS3Ypq+HLe6sL0dQvK/YXId
/Tm7qyLdZcPwhHNq4ye2OoHNbqC7wg9KC3ebkTe/gYpirGhJJBz3zEu41dtcOagiDtbIuNcdp3sX
03PKCgTajFeYwXROjKtbocO4puNVO1X+mpQZsytP/cyIfA70o5aOcfVkRv3R7ts/cZc+goaqBFnM
rkDkn/ObQ6c9Kl8+M9A9ThI1gVZ59ysgR4/aESqdZrSr7A2OhqfOWaLhUrpywaVyss/BqK6uTvk8
vV1UiE9Xdo9p4f9EbPUgDza5Hp+c2DiAcziDpdv7nTp3Y36g2fvaxyj1oDkVsNUWQrbuFtFoSsFc
sU8vbboqe+N2jtcrWM8SPEdP+p1FUS7rJXeAWZoagAX1l7mqtq1Hgy5v30hV2ViZ/88SLtLv+WJ0
eK3SnGlalpdoMQiywM1IzAhpGTIhGKPjtBcmi8DZKGTnlVj4O6WD3xUrJwpZ929j9XpJnyVwCZnT
CuOe5sIaLA7H2iekqrmnvELbQ9/ro9UdR5qqZatXPiDi2QZLmwJWDUMY8dGgf5qmfkIn5W1mDMht
p/dEPVASLa2tOou3XkANqzWfiqH34JU/Fp3MOHW32unluvH67eigCUpwiK/EaB9a4jZyIz+YM63M
ZpEwzAdl42B0F4ZJ3OCbKAHO1Yxzu9RgxiGcS8OiXJjZm8CEBhbik2Cyv55gfkvGeULHZyZpe2vB
wRe4pfY4OMhuqAFcAFEmgGXZIbwWsSqVJyqY7gk6Nplo/hhsM4IIcViuxKDIKUqDf0h7qNGnBGdt
M1+UoAXbioa5dmHdR+5M2dxpbLIgRXLXOCZ+u3zw4rPpobBYvL1k2GoHkhHQ+MyFWmDPFEvR52Tr
m3DxGC2vyeOtzjW+/MSAn2TfWcXDCpEWMCMZYtyUHTgEuudG1L7OhHLu7TiChRN3zKkkH1s8/mvw
NLatu28HEuqw6EGiPqAr3iZm+BsP0QcbNzo6xWlZI4iqAwAfsXoTvvXkt+NbzeTKHcfPKufoKsOP
AOMZrPhH0XKH1A41rN1gmeqyZn5JRlA2k+6R9czN8GMCwf6SUoSnQtnxzprCb7/sfiqUf1yI2NLU
kB9npzqT4cOHke1w0+KD9Z8s3lluz/cJdF5mmPRk1c/ybjKmoWU34yUvr0WTHCs/5yia43tqtiOM
+uG8fJUTaq1y/i8cnNVrX2s570MextD0sQl1L4ADmXEZu9xchmUiIrUuPs7REo1kmA7I1f4DYv0n
QLELbSByKeR4iAf33BLHZMt06zrGeyyy/fJA6BBBDrseaoSrV86fUH55igZ7H44hehfrNi1ri1VX
oIILqDNkV32My+2iqQLODJI/jXQ+MIhDWRts2h6O6qMBAZtKRJvXAOO/rgh0KMUvgGpnWzn3cjgO
PDryiJ4TIQoRsW26xqC/bqzHqHmp6XFZxI6FONucbhUjDOdfVj+6LD3ndEAz7qE5SJYgqllRKLr4
3ZEAn+HaFB+IbXEx8st5DSUmOHVLo8MibA+oyPBXMjL3b+j21yUqspy2S8pD4/XscMxgXQQLlNJs
c/kzL7MtGdJiw+t3liGPTjdt6+YrRziuERj41rv2Pjrnh99n1fVu0rSGea08tnSrIT6ghKH34l1I
Idg6GeHBaCH4CRektp9Bk6E77Yt0rVwTDYRap6aEb/fgBXvRrQM0gZelphPpkiBIPIoXr3k7vFAc
eQM3t179iauPHAwf/6jg+PCD82ghgsQX50HU9V+m8g8vvUCoxewaik2waHDWrjWuZt7sxMU4oCPa
lLvB7/6CjbfxP5ZHCwPUssAHogBFHF+T5dbnH8sy2wvAyWlDfqZ7T0Ja9+mPg3MMBxmbdTUcS/ax
5b9oGJi0Wu87jg4h9tfRPqaxz40pQQTFxdZ68CmMOM4TkrBUfvUpEvnpmFUr2aH5Az5RKJq42z91
OW7aoSaZ9O/MuCSQ/moCtebpr5AZ7zixIf3fF8aiMaWzX76UgSOLJYnk9mWmKmm8b2I6Az4IeVw2
IX6gofY3oIEtX32cvZX2/Jd/azf2TTANGJz8MKNZsxffFvHpwUV3fxbqlAfIxuW897ijTbCGA0GQ
5NKKnU7LJ7MsprD+sBCQAfBcfg9PA6tXgtBGf7BSvr0aczgLE7M1phh8CmSG7YNqwunw0ONPUkLE
Lb0Na9BQL62kdbIsQPJ0zF1WYRDpdw0WDLJGNrzdyHZQPUpayG/CfXPRpXntdwBpzaL8UMZnFjMk
tA/N/KZhU6KiOyaQRPoKuIx98cEXOwXlFaF4//9C1bjLkt+s+okNGv6FEYYLpYWGADcmD3wEzDrh
vTMGXn7CGQQzCtSdBKFAqDzxmmc/e3WC6IDjCnjF0TXS80ymOgXBch41idhbyH/5pYtsFYsPGRnE
K8XJg1/W9gGtJ6BrjGL52b5DS0r9bSc4C6xq47TfGbMi1jSvb/nWaWvh1pVHi42C2fulxX1C8tjB
8MdT2RCy2HGlWHQ5AwAce/odekCFY0zw4R+eqb6cfnU0wvPsg482n7tDY2Uba5iWVxiP5jG3XhLW
hh/UW4Yi2+VR7VV4coqPrLuxOnkV0M2uvIDlcVsWr34h5enMv2Dcvq55vEa2g8BMaOO9ViBi+YkU
apLSH1S73EaDbTJ4KxYWH5xNvVuCAqgI4ZjvhLXgg66n1ey9osFRM0HEPmA2VNmzs+MpL9gu2Rsa
52f55WoRHy1MDX7vWP7pIPSgEgCwa54LqJat3T0VfCCMiz/4NtDQbAXGMxZ5+t2jRql8EF/WUygf
vPYESw4BptvZi45+WnY3ODJ75tTNis+FqzrNvd57qrL8m1w9xkoxN0xyPN7RqR0nNHTLboyj78T9
k/N4/pqEd+CjzIV5KZf7paQxHcEkF3H0ycCkTYdbjYY3MeaNK90j3wWf1pRapxi5Y8R+nQ7FhhYw
dviBi/M7b37io9XBJ7k0q5HLKWOsHdLqzRQ9t2SwKpUcYk4Sk6aihms7jdSAPHJl/QNyb0V+8Da0
OUH43rAPO4A1ez6rIb8O4mv5FlQvT4FNzDOFW9ol96QiZ640mNXw5sz6vGzufYuAAj1035hQdsXe
cO2jM5ZP8fQ/ls6rO04kDcO/iHPIBbedk1rdytINx5Zscoai4NfvU569mtmxVu6Gqi++wdGB0RiH
N1b/QOhSBtaQpeJ8O3r1hkOCbMXW9o7YPuLEUf7izf+TNhuPUzoIEMZoHHKLJAE/ebFN78Xnv/BR
RaMd9coPvkTK5+Fnwg45U1Cswu9ROfLPiv4oAb470RPVGG6KYZejU5yqfJuG73GK+fSIEdHCdAMk
wZ5JNMOyCK1LhFZj5BV1KavvQ42YEAe1teubDBANBUyl0wpM3LU77Mg4eQhK0QcCaLO9HXYNm6uG
9KHkM+uAS9oXK6N/x5JIx4ny6AfeVlBGOMlVoqDRgVCtnFBbF535U31g8JdfoW/EDd24/ltBAT9o
eDGkziKrvw32PB0DaGGNe84G8J2gfJ4hihDIksTao9q3iSJB6dtusOTaOEb4vcQu/lUMbCqqg7Qo
D1bb3PUP1GO7IuL6Zr7PgXFHjzlMtgCSK+3jkU3yYewQ6rTqB5fOgMypoC/rPMEntWgeAvQ6pAZc
4yM1jWwWcn/5iy7TOS0qZAh9Y0esLlPr1Y6Gd682z8iVv9R2/j478xOPyoqsteqiT301xplimqum
2HLFVfs4Wv4L2kvroXkcW64U21pdx/BkSxPsCP9vZFjYYlG7mhlV/vCMPvqV1L4IKCgGa0hEUVv7
yMAR1dlyXSzag/oPVlZY5LFrNS7YIRxSErTyof9dZbBsZXaR86mVSMd11q4dj2Zj3fUhGVG3Ak2J
hB5Zu19h43LgEegcPdFpGc1d35yl/WDwhHwA+skSDEKWewcL56KamWKR20cjWjY27At3xH86IL7M
83wal+6vCxZ6nXTdN6Zeh64InqzBu9r9fI5DY4N+OmarqKCIqf/FGuqaq+Z3EyGIXONs2trmDUk9
STcBU4mqVOGn7mYws6N54kdQ/JLpDMrKu9g2RqQ4MJ2MOf8ww/hoRt6plvZr7tuPSSS8lZMjseKW
x8mfz+h9H5ehPoZl+o5n4h4PnwOM/1uKTEcV5t9MbHlXlvNRVv0ZgfB9F0VHhwjAzGyfIPaxgvW0
VkH+aLklX4pRsBci/VJptB2Ho3eR9/Nm9XsyuTmuu4vlgqdGshfuwlmO7B0qeZvOGk+ijRV6SChc
kA4L1Vp0T5hXTqGhViJpfkpRnj2je1El1kCB2/6eeBRZam6dAW/ttH9s25Jxg3wwVSbXhj3sGWQe
TVzT/dbax5otCdvnKa/AJVZzcFhK67lApVkXlxMYOBY9ByjMe4fzW44wammQ/Wq6et0vA5fo1L5x
t037ITJfO+ImV1aH44SgBal8iNiav1nth8mtqU3mxDtnaB8EICJcmMBoElUfrBo82QOlsq5pevlj
5suWJCg5WgFxnoUH0ecVGM3exKzA/WaGs6oAPFYMOdrhIYh+kuGdzEf+0zdmZpFkIgM/5HesSVnD
aQc6yCHhl8PGXnv9CZU8EThLSlMiMJM5dgPX0vnVoBpTdAmMrcc+v+scw4HXqcOox68lecn5i/mt
RGJ91BKmpyCUdov8iPNFdzl6OtiTKtX0CXWGpRdLyWxcx5a/n7ADsNQHH1Q/HUKhECjoo5qnK2s+
uDG89Ex4WlA69YcLJTsDDV4g0Qv8er307PHtIzUGLgVU9qZZnL2OUrJ8UwjKOC61Y7I8+FQWiqkC
0bm2obm1PRsY86CjLUZjG2t4q0DIzN4PQbsVfEwuqX4yKU7MDEovBksH3hsTKSZK5FkKOn6zJKPq
rccC8t9YQPCasFKABVA4uPZJ//0TxEWpiKzhe0WbZDugJPgdfIyI5Y/d38N8QN7hjcu6CeNlz/Or
sNoY/mItBQhMt1cy+PAo7qMSjRfMfnSZWfRIehNYS/+3Tms0DBwefhSo8aoqY2hAPJQ22sT2jXdC
CgUzDdWDzP8o6DfSLEHJ5/u/363rNv3/W4BM1wo8PK2R7b/xNPnpsPgeE8BJlF4jbwkR3XU2fnMw
nIyNpH0sc4xqfXaMV44ARHZ9t3T0t+0D4/0zL2aw3vUyqaWBbFOyFt8kQCJvND5yL98F5c0q/4ZU
5vzOJHle2MkDCVgxJcPX1TrYnMoSZVtOQSAXgslFkrciinDI5/sxe+BK0DW3JvpCNoPE5IVrkvXI
+qMKDJb2wP5qE6B6OmEGNuXwlCsoFGhnSIgq2c1gis1n1GUh485DWgwnXZWWVXZVU7YV0U9tIoKG
cwRQp3hqHkbsZDkDB9wrr+2gJfzxYgVnQKqol6c847D577YZw6qb1UaHCQeuil6XbZLEO/AlLZ8d
KBdgTPuT9oEH2Hym543yq+5fkEBcozW1zb1H4YefujlUJfoFRqKdwSERvEzind0T4grlOzaSxb6s
nfUQ/Mt/+l6ZaPCagbFKBIjfagZdzWfL5uxNRwzQ/+tM/HbH4EqTy/oa7krzmBEESn3UCQiq+BWj
Yt/F5SnXSbEr3xH7AY/HLo6TmD3QeoSD/RD69i7j2xptBGeGkmmK1pz4cAiB9SFNYU1wTvKVig5p
8nvS7zp405bOiORzdmKx1i1hElTbKh1XYe7D2SqfLaZs6NLcWK8D5iI45du2/fcMQh5/hEiiFVCF
HDs2ASvd8Ns0M3AxltK9j6N/12nCGtSDKJIDIIJTwjdhwKDrWU8IhEZYWFM7asNuT51dJDlB5F1V
BmI+tXeMwDaCT5W1R94o95CgpZtqIosO75GM1vp/TtQ0OQ1FOJ4Usqt8Cn4aXbON/tty5a/pPfiO
EK//nUOk8TZD2GxTypeU2YMO/Drqjnl//CcmbO5q99uq+vVCGkvwEiDKlOb/T7I+ehwoDnnYmVvC
Mm9aX2gVbVraXJd/ck8T5H1tgBA9WxDpeNdw0COjkKegf6hhcr0QJPhP3I2Fgo1cjhIC0Fiq155J
oJ8Ph0g+6R4g4CYiwXGjVuLv4X3XKTjC8lkH34oz0lnvObcr5frow56bj8QeHpQ+qPy079jAJDQl
5HMY/3hMVfTlNW0MjrDqqFMtfbBrGHHpllNX6gxH9SMkHPrRD2dxlu+OfNWZrUMsPKGIJrBF8OH5
QGnP3plC/d9YpPicJ4oMrQBvPetJIea0qHm81fEEXQQNvaJ7XdhlDYzYQSDrUYBFb6xzYIBuBh9Z
H99Mr7kBPfHRCWZ8at4c1gm8JbXtOhDeafqg31JXiIP+Z1Hlm9yDufFhQQTUwxX9fsn4dGiMObpf
yDavwwbVQQYePhDJ8aiHHAWRzsQtQAdBxzs6tbMDJb9N5NfiCwTX4HvRRJAW0vEFNWSQIOKgJty5
EZzNGODpnNeQ1EGw0ikUSBTc/WDYF7wJ/UD4Iq37OdrQJYjRYX5N8g/9b7pDQZ+cEveqH0nkPymS
tE4YfFmdumdKXM7Ev8Vd5a05eX71TI/v+A9K8EfjH7ZEe6vurxaVkJEn+liSY/Vp0B+3ozZXdsoe
NNvynoikxsQwjcsqKYyzgV+EZhdytzpwMG2LAfo7Dy63iUvFgFKg/hnN9x6her4H56FOfi1o6Uyu
ubHIlJQC7FCAge9o1PN8pz8+J7BKiqvrvZYiXPEeK8Z0bQZwWOe+Lt/qCY1+f/qM6kygh2wMAvlJ
PcTTh5iTDclky7DxX0bScF3elU/7PCbGWc8K+SgOLamsiw3zKDYS1KTO2jYctPG5L+SC1Mbm4T1M
3vjV/y/AxrDSk6gejyGPF0aBDtbrkIKYFICxqW50PUEX7/JrIhRm+uxdJwO2DWBzbl2NzBORyi4q
yFTfAa5mOWmanBqghqmLDKytDjw3j+aO3mXg2uhpU8PIbDy6krgd77WoAjL/t9D2WfrBYaO05mjh
OKoHVDqxEmcvpBuGpHmP90q5bXzwV/x2nVfhqaxYrEPtQBqZ56/zkxNZ84uOjbxAOMTWBodpvHsK
5zMoqHT8qMXvvCweHFstIPur6qVHcwJ5lxDgqdyajr0O4/HmTPZj0MPm1zhrLyBrhH0dINxCPQ4J
pMb2YZWNKSxSUFdBAz5qEEhJBLBTvAJFpyhNXiQthSiq2xTmEjBlkD3Pvj+/BbasMEcU9RU30f7g
d+0jxSFDoHS4j2VM6E0pF9p5hwL1NsvLh7ljrKLJEsjrsZXynssiPU4gdlayYjOjCzh9oJTXnxYk
Hokk/mJ8+nTBvT285o3gQWjTOHvfMB2SXUnlAwgunWYGGIhbRva0ES5ea7hM1TGDwWR5KswKzgL6
P1483PRgfmJ/YCljT3C7jciQ+bJ/0LdNN47g7/9aNCF6yfjfz88nK8sfTWN6gcCEgNHYvYVh+CkD
GE0+U/6k+9aNlmFFZz9LTwDzGSQ4ezXkl7gVrxW6GGvTu5q9dUEp/6iYaiofAwbVHj2GDmAPr7Go
Pxt3eg/75BRncqNLf920FBRagehv3YwewqCME0ITe/0f58bCLci3npOUYVDn97eE3YuORpTDZ5/w
7GO3/cTy+W6YzFgIC0DxEFZN6hboispWlol8RZ535XouEImHDgMVMEkRJ6az4W/wEU1bQNfi1rNX
AWvAalJoxcfey9S2j0OIee1S3JFdO+nXWk8L2FJXqwzKh8Yqr6xtrnhyYyMkj45U6T6KTVgQLcWs
52o2pJe5D6QgtRn8zr7nZfko6x5BipKmec5lcM8Nq/mO0cCGZW8w5WQmh/RhTiObMG0vkHJD4RtV
qcIytlOCiJVR1JAH3bc+zZ4nag8TABVUGfibqcJkkyEFZIZr2VO46aGj6ipADwxbZhq4IbAPTYE7
Z86b1LmyFjY4pah5+temWUqflXXUI+1EjfWkk94oQ4Zkkg4HbAZ06mlGuNWtYotjNvfbOofW0tJM
2r65bHEwujuGfMcnFfx0gWKcRSGGnhKU9q688OHkYRpcJh4xeI6xxVW4KBChieGtGyD2rCLcIlWN
mBTdaTb/dgHusyrDiAupjPvgxunzDClmboxLX4IqtBjc3pww2oZGvZ/HxL81rCvXZtl6oND9EGOh
gCUjJo1ywnO9nvyFJYx5NQP5JKfxVa/zZeXdxx5CtUITmKKWHR52M0jmPnf2qMkn44J1kY0yZhRw
PChWJmf4CVO7hIoAvt15R6GNIIqHNTqXOmaOAULIfbkJwa5F0IJ0UtLjxqm6T3TZ6TzhQKuJ8uNL
TdWNFi90GeCYEhyFQylsjx9Mqsn7PGj5KwUIyz4bKio7jAoGtvPOD1h2t6enSz282BA359QYDHFB
iW6p34j1loXuqDZkcxDsqrc6R1PfUIxsE0pDCVuGgsjN9MIHlitooKXHOoKA3FUK3Lm9sb3mlaa+
alGDUqbxZo5qU4ff+oOZ8VtD1UcmnZIXPQ1ASAQziv6PpI+rKg/SWYIdH1imuc84Ic6xJoHi/QzS
pMelEQImyNEB7ztK4CK4jcB+EKylgatXZuJzinasmsE/IdGJEmS+lE+VlpKvyCH6VwccywFTHL6m
XgFBATq17KOi/l2gOOLSIOtBo56J8RO6TnLZFei/AJPxi+JlNAgn6D+mDqHGHsbXmmco0GoqZAL5
JsEao1+31cwkgdcQ4c/GPK7mKydM3/qMirT6maK7jUxAy1Z33dHNkwNzTTwDGaR3xT7VapcbTxQC
vmmgeHefofJ2WYONYYcjWrjyGP9QoEj/Xf9magcJeBQzLbIrti41QDBaKf1PPZ1v8FTUy11K2AS7
BJW8MJA0KLP0H8bji04o+uiZAz5wL1QPOm9nOifD9pMm/LcqP5QROHxhHRgYnDzUY4Q/nMHGvpHc
VRs/8EsHdnH6bOTBvEOjkB09Tu7Z/IbQ8Ia/UH8pv0RWhUpUt0/JWFLh63nEs+Zsq+g2eepX7AGG
RTwq5aD13rxn65i75s01yZOi3blgs9FL2o8k6IIZBb9DMcFwBtgLJcO3UCtzqz84GH8WjfUwdvmr
Eco3OiFV4JWDMR5nmd8Zwg0d0cxgks68c9zyLXjd4BXXKB2+2Rxt3Sboj2xmcg/+BOQgKVeKAQty
erDhXaCqH5NRG5QrIJe8Ryw0KN71ldWD56pQ/w4Aw5EQMAGPlqG5K+tXXe6U4kOZ0QNEl0tRN0c0
QTb6+XtGvy1zxOl5kExStvpJhU11jOFo6r6shyRZQtnyJHr0BnztZwi3q7D+66MGuBq84nGhOPfZ
mHqMMJGgsBCkzxcAwckLLCJwKYH8omDTf1eKUN+6xszA5S8RCBHozoArG3NI21Yc4FEe9AYiJs11
sHWjEbQjRE9dAtRIicC6WptEXiwK/Y3Wjq9CA9ZAdenKkwzrCxDrq0ryf/0koIltzxHtGHbG4gJW
gNJWMRfrwL3OvD59zfR50yu2lPysN6E6ALXoNY9jj+U8gz+vdfeBDf+1GL9zoZ71E9EhS0c6E3iN
RZ3MmCy3xJ5yXv/fZdOf+mi4MFjSd9Jvci60u9PL7qZ5Z00Riuq1kyg3ZcmzqBZAIniId7LXv0cf
lD793SnjgYi5NDM35Z6LnukyE9liK2qeG5te3mzMnKBhXhFzQPlTw84e2VGHfglMCVlmgUkzQxC+
9lL9oJlA/nqTnN+IYZlezuUWYgJ4HMNtqXYmf6jr6iKY0FVhopY5UA/QOmFdERJ1CJpdhABwAs28
L8XjTHJOW+QCqvZUoAjoWwUjLXjHVEf6MnDxaJsIurgxUfExDkpE/wwyWYuBow0xr0C/MVn+WfAu
9+sT0hLg++EBEZ5qMzpyMfQDRrMIe2IUjZsmPWQI3pVE6toRh8nyflcFcrkt0QmmNeEz68BuLf5P
22IKIJM9Q6xdwA2f6xoxv+45s/0tOu8Ae8LW2+IRzvre+WoTDy8K49AE3Zfhd8/WhFQXGKdm9t4M
e/mrZXgSS76JKdlaxK6sse8txu8oUOCskcw5IrrOePQi/KTbjR6nVv64mwsT6G4Dc62AZWPVOzM3
75a70Gh4FxYtuKA3x4IAbVNq9U76QbskInNrmNYhawdkznSgmeO9zrlwZfYtMngE9IOQ7ndi0mlw
CmuiA+u5f+lNA7RUb7i7gGe8bZLwGHCTwyxV4NwQ9yIHp9rvMvB3k9ueDB91ZN3G6ECpt9I6Neur
0FJW9fWEEYtzaGew+hO/uPK/hJb+UmH2o09OLVGTmepWYGE5rYLJewZmkBqZc+/jLya22x4NFMYK
BwfBv0saTZ9jUF2iGGR5i2pN340PZR+s9Uvqq+xAQNHViB7KYO6249xgdKmDAk1hDMnKL9wzPhl7
nV9rzEoBrxu/rKZiJls1jIdDEG8WEz2DSXAf5q9+BTeYpKM7Vs4RmBoEwsEZOcHGjEGO8u+d2+56
rhhTTYhy6VrnTPTUPvVOXZeYemGh765kHIHyxK7i35vwO3NtBJHwWZR3PcbjpXsiwp6PDSqHNfWc
R/0lhuxBoHDatM7VaK5uzq8HacBsIUvsYaN8754aFfKh9d1ia+FbUm0mPSgHe8jIMAIOpr+pZctz
OcN9s52jKagUXaQws4CFvENCnKAa8iSAEHMf3fgrlThFzo6zI/CncwWs4kN/rDmHxUKDkA8m0JdG
Q5oq+rQBDTFEilcdc20dPRgn6hpah7OINxH5LT4dxEVvubB2mRk+61rFG9kKM5DR5hJB+ktKFBar
KEd5xQxffBukQVwFu2Yc/2K8irBuh5Ov5YM3xp6ghK6LplPDJJZl/laaYttwFvM6pZ2GHPil6sx9
GkG3DMyUoPsCpV6we0I1kJdXZGzvcZRM4vnkZnxe5Fdcc3yYbRJQgx/KvtLo1Xq0NOM4xnku6j/y
BgNoT1j7JO+vAiCPArEh+vlS4Oq4UJGTwU+TV0Ch8dl++qkLRQ0sI9EQD4Edqc4/OWnxUwXhuEVB
f0A6ArZlDxAkHN29P6blc2IKlG/Bghfsg8/2bFggQMAfGuMz0kZrU0I9GUYEzrt0+GlJO+SHJ9Mt
/rS5AheME0LvQKl1mufOcd+NsrhGpseDAmqO57M17uCf5ryeKr27fX8Ye6yRwu7dSTEH6ToHA7fF
3PjoPyI1jBFO5MYgMKzw0UEWXafUjoZj31bjcHOJd3Pk5esFeehVq7BmhM1XxxL/0vDRoncxSeKu
xmbYdfhgc6594rjnylMaQhgK7Bevai5MrcggEaNKM5sswvLir4omlJvaATZsLP2xsvoPhM+POpM7
pnykSDnHvtozQ1r3bnn/B+5F3naJ/TMrb0TGFkrscdwQ9/DfGsFoz7h8uM5eOiURFu0VDuMonwxr
/KxgNnoT0+Yy3QXUzRhMnTmtO0uwu0TcKQqrgzeOn+AJYZssZxmkf92EcSGcJm4PM2c+Re1qr4g5
owwb7C8gzsARQPJ7E7ADfV5qM2AW0n7iwgDBsAK9l/2p6+nZoayBx7LRbyBB7dlR8a+2BIDrtfcs
cUFYTe9yDgVoOFimNh8p8DgEiQVhkH2abOIFGg+GsTCHIadfll78moV9HvPilts8PWYdK+qInzGE
gFU0z8gSf+oWoMssOqgFJUXufqr9Z4Q46csZ4o/pRtUbFRNiT/T9GaYLEhuBJlf/jr5VuM8cu21t
RM+xk9wc/InaDtVzvdka8OrGh+ZY8nfHVAyxdL5zBUS57AiRiBqzu+s2o4fjWqsL5sI+hG6NKEy3
rM122i1Uu1ExbZXZ7EH+IzfGImMBmwJv+123LElGK+qlhxiilc9BCrhWnUGrVy2vQSs26GlGqzQo
vjPwNFET/VTIhNVI2VpUtEp2L20b3wwkuxmmU+8Qe4Z/xcxCSeElb14K9MdUN9GkVPm7vp8YHQ9b
eOj3kpG/jdl9h0N71G8Y8sEjZ8LSbW0f5nTxB21yzH/MTR4iIpNXTA16uYqANKJCxhtFCMcAb60B
EPBrENvL1rb1Ucn24rLKEYMJHjmcHyZVQaeyjkMqEIVIakQea+dqt9MfDh9vHtE0MUPuY64Rb5M8
uQmWlGPbsmUBXEA3g/57tPINybKH3ged863JK3al8xcINjfYhfEys/6rfWdf+3hepryZeNKEqwAp
lxABjTmNPq3cgBphf4p2OiC3vEZl4dbC4/AlihhhRGU5Al7tKWu7YGTumng0APPHgpmTFGO4b/XW
iyEBev1/aHFThInbd4bFmwijIR57JOdNrxgnUf77pEwb2IYvDlrxmpUYGms+IJP+HCFY0fnBqqXb
irz9xC6lBEes/16+L87RG8v0V2r80g5ma9fs3mMfa8QQ9JH+WRFdU66RYw6P1ACQhs+K/9qSxtBJ
3YxdgjJNi1ZzUMLiByJcBAflRttYvFpKMRwcf0pa9Kg1n4rMf5Ix40pcR5PW2badjVpd/CtEDQbL
hmjVjIxNGKMz8s0kEjXo7K9nrAuFQAsmdlcu5I6UZJbCsswdD+cS2uPaR0d4xlglz7fJjNZ5zWSd
M0lz1jEFiKYcs2JG03RBHR1s113ycdiPhveBDSVAjRNP0lDuX3jMYI7lJYvHfW90p0kw/9c7IJIO
IAr+oZsR/iEZ11MDBU6AIkSwRnsFycAY3ahlu2iQsJdtkIJD2ijfhIjH6TqF+NgyKEBulKqKTMaD
JNUgg4NFFEVV0lQjUzkkFWhObPZA+ppKzOx1cVD3KTpkxSge8kYyKA/QQvKqC0QLHqT10gyoLNJK
uDZ1bvRjIRxsZN5HQwFuAkqq3GkgmM87e1Znxts7389w5ezRcqD2VtMtbPpb0LG47qJgY5F/B4Tz
kT6xHi0tQzKqnkl0sXXY2DWMQopyuAzIfg4GLW03t8c27A9TgBbdZDH6A5TKZp7PHPykwLssM73z
qPRGoWzmz0Uahx4dUdLuvA5xhc2y7hZAW1/x4LA8+FzYLLSfPJ04Q6vagfsF6JMKj03tziXX8ego
Yl9qGl2lUKqozLZYtwKjg7Z8tef0okMUPN2nlBgXZf4qX+KLTgaBci9ukZwy1zmBH9sXnZPvJRYL
oxHAVuSiDSo8zIzPkOw8OGMBBouUmmmcnBkociQNSSfuA6AA5LxuFigyz1BPGZv1fLS+vX7Zhv10
FSTnIaA0TNtjxFQh7jL26jRSwXiZeTB+3KF6Adk4S4dL5IOLAD9rIUqTUf2osd4aaiq58GBE2yM6
+xBYEIgZj0JNCJZRuVbj2fOijSwwxRtjLGWsU+vab2TTj5CMGwT+pR/FsRXPiY3MUMGYAqTSKcjI
ok1CuRmZH44NKyssLrzkvW/jHAA3bNPO3YNJXztYHnuzCa8sYP8MmXicxM4MbAiXOq3CL8VQh2M6
WdbF5KEPJUJhVAQo3q0ZC/wqm3aly21dRJijdXQgbSFDRYYxfqsRmArkHaw9QJ0lagX24ITPwn7W
krnxW6/mvVwgVzRcVFOW7z2au/AnNgXnSoIYGyw4AWw1x6HflVifibb/bGo0lmzAOQDJeWultUWn
Xw/mvkvEYnspfy3FlwNfVkcBL5Kf+eLc48D5iIfshYtj0TJUHoavc1O8wh3NNn7z7vp0erZrv8C5
W7tWupuoOHgPjAIQZGG0yeRNxPlZzshKoVIGhUFE6p2XxnFHe2Nr8i10XxDSPsDNPfMDDO48QnPE
RLSK/K3ZOegTuA9VPN8t5ia3mi82zwE4LPGR1/O5HpvxO2mBHOC6tneZVuoRi+F4KWUxIvGkws3i
J/UlpLVflxPMD/8N/RbKKlC5pvXRmEYHhwXZGbYEuuExvPrZoLpmdx83v+UwVzvf8ZA6ERV2mMb8
DIOHzKZ+W6NV47OYf7VAQBPAASPNYSd/9LVCsn+XE++A9s9u6GvFrM82bw8t8WN09XzBLtUTpnpY
PTeD1rzlhLnL+MeYrE3giL3binNHCCm54KsSiAOmHsQ8e6iHf4Utzniw/ZX/mLfGH2xyfjui+pVN
xbei7bM7d52Dn1kcJiRhgYIir1CM6D7EBhIiDP1oplQkmNkVLjVaMh9LKrmnxunnp07aWzFZ7m6O
s0cDJSqUlxWMY3sbSueiDdJz8Rvvw182Qpibgu57gy24ecBlbzjIAJKIDdr/S6ZW+mW7Y3ZclsxA
I9Jn1SCw/Oa8TcbymLtk3OEfWBcIQwBLKpjAEsYLRokxSmRAySYUK8ZJa31lOC97xG599s08PiJZ
yVwYk1ZbPMQ+7LvoFhnIWyKjUofdZ6NQVm/9Sm5VdEexD6g2yw40Mt8Rxf42+/ZciebcttNdBRQ0
Fl36Fqr2t4vid6fYjVnOxFdBDsAwAJ0Grjft8Gf6nQKnRpn4ksgweaTq2sOr+vY6L9uPY4XMAJPr
SIzVGg3rM8SiI0JzzBg4Cj0g1V1sVFvCjmJG1h3xoMFJagg4s8gnrAbAjjaYplgV5DjrMs3FEUOy
uz2RnrypE9QvrhZN5Qrrike4ASpyRnXN5IgrRVF8tQJRb3N5GgeUFCrBhGGssgYzPHVVTXBqFluy
qDKddeFVL3mIHqIPnfSpLcnIZu+/KIgohT08V573O5WN3EVRxC4hRbd6eNLPHOaH9rzsRmygjA/c
9ih+IsTgcZDBfsasAITb1M3Q1+O4szZG34uNX1TkalRzUfoAd00A65zhS/kNkARirj8BOw7YMhSQ
foeq3ZVw0YCIIHphNr87v0Xempuq2gJ8f4P2OcOyr8pVtxx52mRi/ddLLno06MSRGvuFcdXVQwMf
FDhUX+6frRQg+Xliqha+RkGo1lESIHHTGeExRjp928opRSSH8dEcjjfbC05LkT9Y7sgAEl3NlFUx
pKpwOwUISiNm0cyXZiR8IoP+aiRcVhO/XTVAkhg8/DKC4KMplntapBs15p+izp7sCRRx1f6Jg2HT
lPWlctG8m5V/4B1kjPSRP0UZ/ox25iZXuv6y0diE48WWL1lZQiZv4ZzxEWN2Hby9uqVLrHc+6vEg
jkCsRIhY0YXHb6YY9+QBoN/ZxWv9XQYRz2OQPqr5FOQh043l5Hfl3nTyr2JCdt/0igPk1i0aEbs6
895Ra2ejvhQveVXhrFbd0dbfL2nwKzKHw1LP37FhnUov3zbKggMFWM8NXtMZ+g7lUtuY9XoK4n4X
zdXzIhileW38p0gF2o2GBXCi7t8iG4Ji7Z/Z9dgH1xsh89c+CX+gtl5Sm0p46rsHFnPPhaegX3nj
bcaTAGAwh9PC2q8NJoJ8k+/qbvkJlcaQsYpBN9PNNvS+58zo2QujmWn3DtFrRjGwZ1yce+pxtMf3
JGpgLBUvRVtXJwaWNLCMbCYTKh+Ya7lxIgV1p91FHnZtDByhFjIxXseDexz1D7Fs3jQu7YFqmGDl
Vo7OVV1/jiqrkOU1D9ou62SCyP0SPJJQ9LDe8P/ANYzLh2Cv28tnA1MEgb7WSqBb65vzK9z6R9vy
bnhz077xQHaxM7JQjqc/YkZ+0el4OJAI905EA9Q7/lexuA9LxhntclakSD2dYxzzrhIUEmhnIrRQ
yyWdiWqpZZy7yXmeRf4tKgvQdwy4THWI0UpIa0gyQ4eUuTxkkW/tQoga33E/gL93rR579YX5a6DE
XzZsLzZOt0fa64bGk8AsoxAZn5phFkY0G3wPzdVQiWmTSOStPfUxD5W172qXJTU3Fg4+IO7AaQaO
ZnDsUVZL0+YG3DHbedWs7dRdDJahj1rLDB0Lxzas1GoB1dJgW4im2sMgsdnssNHJB/GnyKK/YrSP
gdv/mAUrTLKeiFLmF3ks7xJRRwNPmZUJ0zONZbLFA/JpqMy9B/Z+M5SgLXMwn3DmyYowe0bGhFMd
Zid8N9JLY1Isx5gTbhIR/s0R8PJaKtAZLj3aKnBJMcS9WU179U3v2e1THlwNibHwfYbjtZsc+pkL
0zg4ANMUEkGj0DwMSc3KIsIHe1DovjXcZbxZQfLHUXQWQfkmYmTOOg8B3Sl4alr7xw788LaEqXPt
i1HvPIZr2zg3Ty31jtnVrUaDeRWHTN+JPpHDWHIUsY/tVwCyG10ymP4NHkLiRyXTiwYgQFWp1jJ2
qdZnlLsXJf4xJf3GQkV8Md+iaoFLQnFO780mh1o37ptKi/6u+2EOV4uBUnJh2rem1tVKWk4rV7g3
5SSfmRr3UdjP674anhpMZc5eIUncQTOthnBGEbIP4HS0T0bo/jFEd3d857H2aLtqhH1WzqD6FXXC
xZn8w5IBxFNNvFdNDVjcmdHrD0J0VoS3H0gWDSKT/1BRiJAag7Fvh/mCwtzFHxBKqgZYxe60xuLk
uACEdAPU2jpCM5TTdd+nCNbUKAthpseCvpt+z4HcJVHM+jM9VRCyXQ/NNitzN1gdPoaJuZOy+NRb
RoOat/DcnvGX2gS1fxMmrZMleu9bJMZLXpqkBwS4TBYtbhhyflD+rSK8xL0/Zqb+5AaTtxSzqEQ8
o+PyxEil2Roiy66AwdBFbek2XWiFfY5lSLkHb3N0PIJTNGCyXa/nMC1Oqva4KRDjj4Gk2HdqQhpH
I/nAhqSmQ2K3HTrSOlA4RvT2+f84Oqvl2JEgiH5RR4jhdZjsMY3pRWH72mLobvHX79E+Ld01jNRQ
VZknP1KHlp/vZ0dG4yvf7p/DsjlHM4723CbZs2zfh8ijcWkRMl+08VdBNmlX2iSy1U8cEfxYfXke
mCKsKp1f4SNS7RXmORRk5YbhT5WCv07pAInlaqNB05WloOEezh+GDToSL8SilWSmqhYcBaIUz3or
g5rU5H6DIIyTrzmbZXVu6+pBWS6Gx0C0QLFD81Q01Z3J6NohA3cbEHbDNVRflM3Ax2OObKvsYbaI
yuYVxUIs/8phvCNZ8cUEUVlkgiluzOUvKET2YqYWDYqSVVqfaZwELU0GmzAKjcIDfRPX0vYc5Ysp
tH5kEglIbaQmHi6qcf/8uPc5WeRzalczST9suh289Um5Zy4uHG/IfGsiPld+gDEyJ+aq8fNtYVIj
mAa5ClLlwKwcagugIQZKTXjSbQsYzyjiT3oPZw6qv9puKZLLUyLk4/LVCxItvMG7jx19ShOuXzZd
Jmc0EH6UxxxgdTRP+EEYRVdCPTrN9CyX32f5X1s7F+1CjybkwUIVKzgypOW+jClEDyYuj+w8r5jK
0PUMOE7HQ1G7GzcOT1bO/tQiPGoyZkda/y0pkFuLdB0V/zSIfHLOoNXoywecemi5hmKfxmSNLbsI
CbGrukxugy6vlW991bkizVxtR+z4JPUUuLz6HwgF6CrC+djn02Wxliy/vfaCk1+KN5cwzP8fa8a5
Wsd+t8Y6y4Fhck13q42wJrpJ+q4V7sWug7t5AOBVecPGbtzmH/NO6+alLcCNYnT3wNOaE60rVIpZ
iy9AZv0u6+3g0mU9hK6pZIYZ6dEoaDMTP7dJo9ba5x4oa3AJ4PhMnxLLhPym6agT7BoQRZzlfxX+
fXLapHPpKjLATUfBTBrFpzHTx8rN0NmEpoIykfWMBa0Z4XXiEBpgA8DtkvYW92EE45EupDKG33II
8tOYOjgnqlZsrSrv1+Zsqg0opP47zqsAflIxiFOAkClYFRgr9mU/kNxpOTXtB1ReBqnGj2HmZ0+p
n0IpAQXcn/yh8m+NpkE6RAp7dtJEE9r9rokPoCrrne0xZSicJD1RlGGMHnrzQUwMpcErUn8rb7pZ
pWsddMo+ihCgfbEYydSKm6pRtrTsiHNPmqsb/QJIwkilTsRNdA5rFWi+ba4EUMtR3w3WcRyTrcgy
gmkWjR8ODXdVC/FSOx/tWL9X5cfyH6CXHpf/UiQJYCLh3eoQZB2CIqaUC06hqMrFBQme+qthwp8C
CM75x3p4lc6725D61kffwTL7rxBxOpsRHUt1CjP1GxMwbvL0sJIvu0hin0J1Xjw0yz81qDFsNHce
arAwQjLp7crq1kLr0CLcIYcSeO2q5g7PzMBNeE6OOZSWKjJ3uKam4TaCUfLaP4JiqU3eO3A3Prrx
gYaBYz6ZFgJi73nsxL5I/jyTJGL700U1YJkah9kxkHLr6YhuCNomZeFZkfQs6PcP/svyA/LLmYX6
Tip1RnTSkgGSIfJNCvBjQbSqnXc07SY/fEkzLCBcHHVK2kJr0dyAa9Il+C4kmq3Jk3weChJ3NRZ2
o/gw0NbxdHLOkjJJXsqOTnSAXiB6nPgVYaHxyrPG8RjaYIrKzxByLOYhcGU5OthFgoWp/MM2SRKs
ThYfIh+cHzhPfE1LAYydQMoGMMZsuecP9IO5z6dw0cAtPxR/6RzozN2JTQm35tHKveULGM3iK3MZ
h6iTr+sHi5ulyhEaghveasm/6L9HYnSWj68i4UCWvyjHrYn+JSMwcqc4GyFkNHS9FzHC8BYsSqtk
6SHzQHlE/DMGNK6GXJznbzyRB4qL9eKHWbxW3Mvvk+op86onqrUjjFBOmubUy/Y4tf0Bw8H3mCaH
sXJ2PFUtLlb4Uo/ABKpTrSt8QYxdvZc2AeV1Pw8Y0/0dPyG/7HLiEOq1M22mPUCsLPoV4HSQXrf+
GpbvuuFDxgA32eV6WSiu9S8YnGc+kYpDl0bROjG662D/CyqBTkZuBwPScnUyhoeSwQd/jtOaOIWG
CrHDhEjD3ckt1KFhve/90GA6frRpodV8mzptqdgfQwEcits7iW7ZsyPgu9cpA5er5qSyaEvyGrHo
UoUMPwIgRf1rfFSYnYT5WwYPbl6uIzo3vWkCV6nkoW/bErcR3tfKk8M6iGl8hk2KV+/T4ndcFrfR
ORuT6GPSVVdAmNaq/F1+O5MoOYmQvADpeWp1uWvDz65sNhaOfIdQhrrM9w2ZWx35ALwsPJ9AifvY
uC1fc/kLxARHe3sylsEOo75lTJB0PERzWV26gqdg/kquVMvPsWwuIP0+2B/a5SeWjXWbE3in0n80
Ribu8zNGVtOh74tCIGimo+b/zFW9X74Nz3nZXPhDdLXTSe1pnJLpqpbXmqdBGCTsMeOQ2TBkWs7A
5TfWNQDc5q1vor1vJxe+xFxFeAaJUlGvXRPR9NktL2xgzggDT9iM6L3/LushNZMR8FX0tMTjHWaY
/TrHCAA3sxbbNHeo0Zr4fRGeJbmxN2DqGWONU4d3y+6b/Tg3v2Y2v6Zp9z0lSIFt8mWgKLufgpRO
cKYH3c1bURXXdPLDPc5hh5xKK8RPgpcm8cB5kx5pyPBcNdI7MRTbLggal/gMo55fuXqwqju+LJoU
wnrR50c0Nzt5S0sDHRDpGYHNDKGy3nWEpyun6RcZqEntAY14e0456dFWwB+w/00jOsMmOCYZy36y
vjO7e8iBXpd5hgOC6aPZXQnMWNlWR5sbztdkwsVs/noXvYsYFHA1jMWj71FhltFZme2GoPfdgIbE
87svZC7JufMyDp7cw6rAx0/wKSXEfrQzZmVufeOGzLRdzvQ9yPNqZUnB211cTT2SztnWTHyIaLJ1
93MfMGAuNjbm1lIa5knUUCrE+O2Aiedoek2IbozaClkTbKWQjCfiDJK1OWJphlp5ItH7ZBA6OdMr
NWwoSRO0MgEcuWExNfOla8UL5zGsF66ZQ39spvgwqHjbNXgi5XgxBYN6oQ9NT75y6I97Z27888A9
RqeO8VgxOpkywfmEEi+Sj1ok/7qWq89ykNY0nBGhnYqE7SjvmJEwusi8+TzX6X4ei5Pfzs/2DFTK
jR6W0PUKvK8UKSQRGnkBGnMxg99ld3f4YAZ6SwdTm9C0APzhWa0+XH7oGa5J6IbrdOrO85xvJwMO
YtCqZ9txaZ900xeekh8rCRj/tGuIwMfRVVfl5vd+bN6aXm0NJsWMEiwsTJwUQfUShP2LU/bnDAm7
IRhVYGpa6ch4jM3h2PMoQRKuq5TwXwPMk6GzX9uszn4sCbBE9VhH1bCT4qOFKIrOyX2Tkl3AKIwO
f0/H384NdzKa2g7Zu4DI6QuDp813A+WvR4B0OJFG2TFn6COOQNB9Lxnw3zF0Hymw/gY/W1x6oaL8
ys4yefOiCFmrKp6iTh3bvLvXZnpQytoYnX3ksWPHwa00RmfRq0vrI6zD+nmIcjoGA8YIntoubhY5
efbqm8l5FnGAbTitLmHXFCDiSMhSy7ssylIeQsv9bp3gLo6J0Ug1MsmMCaE9cTNsW2w+wqV2KXmM
ljs81i2KPLc+8LhucOtB3o5qo/1mj2Vg1XNrlTHKKzmoc5Wzh8cV3WGc5AbqFXPLxWPr2BnlRuuC
FmlfzGEk1mf4a2zjRUDJcmZzj46lXSek7ijIqOvCnLBDT+V5HocrXmjodKJI3sOpBuLQ7qNpEW9I
KHcYQAbkbTYRve6rb+tHm1jYUwNj1u89eciJK8L+DxHFgkXPWC+ArWeX7zSsd23a/DhDBNaURR8x
GABZqcgdKV0EPyUqX7KD3dRCiJvcBQy98sxqsB/jsJNI9gj7oSuAdSOLyCixp+DJTbXaIzXj3fVI
n0celuOtnJOrGXBznFzoTf1WhuOT1zQPBW+K2b11un7Px+kQu8AiuafBpgmO2TC8+Ehl8Uxc+8yl
RKGzNXubrhnhlgM+hi008u9b2z2F1nBSeXrpu0WuH5BtjzTVG4KD6/abzqQ1a6fiFJkO6ZyiPpWh
tZ88+2dyOxCVWfZNbYyas+uvU+z+Cz0imPoBwF1g2bwmVvTglc5b1zK4By64ZYRx0LX7lFvjPk2C
ZycZzmPEeMwwXhIV7UjWvgM7SOeAXmKD6q+3GOov71Bcyt/BJDJaFhujhXVsRahQYdEp1KnxhMOl
PrZKXmxvegw9/252usc2CV9DWsRFHZ56du0hzW4CcYnBbYewX+5NJqrYBPvdDNjQk90ryrOTpLvt
dfGaQA5mb/Z5ZotcO7kd7Hg+YmWS0YFvhQApt0PjPuZ/ZdnQsRDJN2OGT7+xukNDmdrbQCX4UgEB
mWycyKfFJovNCxG/DEpyej9d84Pbpr33E+Y6BHPdwkX1D36xfkkB2K8MA2SNnTsAhBoKxKgZjkro
c61QHE6pZFLh+hr3+ZIA1UY/7hRxDWS2jkMHD7Jckktmv+jvpjFrNpEq/0w5/BvT5oJ1lISVsYet
6wUTl7D/MxS2jmUP/xzXcTc87BhT6uw+V75A5eoo5s92q0nbVLT55DTvaHZ6gB17ue0l2mM5+Axx
MjJaDeG3246A9S1cgvkaF4KJYtck3PC7/q0oGnGOG84QrcNj20RnreU+aDSJZ+6uithckUK+Vy2Y
mZYumc1CJ1viQDDMCS/YuSk8BAdDts8c9gTLkXIfwuwDjSMI7yhd9Jyp91IwYWj96iNW2Ckrx3yc
mxy3ogWx2HHg0tCgNW1wc1YFa3gKKPOTPHxSeY2qqK7hjur6mlqVg/huxllVfM5Tx8oKImtv6lpu
49x7IigNcIehVqLOvixoCCCcOihHk9K0RhSzbIDottVCFl7a72N7LkvnamnjXwkzIA7KuziDdsyQ
YFg3LRlBinGFobh8lNNZRuqM4RH5G7o1tR/Icd+qtsP8GnkXVjZaOkKP6vY99MOnGklFm5dX9AN3
c5UzHdcyQVgViH+zHt99FiF23a1X1MSQdphcJJGnfrnwyPW70wQuw3H9QB2+8B/u6BQ8CkWgN1si
Ho+HVmCMn+cPmt/32oBYVJNmtJ4HCytkoncWP3E7gXgloeEkOsylNiQxP/bJ7MX7gAbkp/Q5KwLk
VLzsX03ifCU9E92i6R4VGXhpP/xqU9zXrex4fZ2YRjxoxYBhJSOCqsAFSTSSB+Avb9V9KOnw2BBS
OmOD/3u74Nq9uVzH+E6j1v8kKfwkLQZeSRTwKkJiB826Jzr+PEF5W8ofJ2hes0LDJyFQqO/pLRf5
jkaR3o9DI1A+QGn0hH0UWhIKweWDywSXD9xqjRNsSwZAaV4y9qKZaeY3m2sm6WP3XHjnN5KfPwYd
ffheWR66uWa4OjLRLmiHeX7AwRK+RmP1kyGsDKueDkf2MgpNDe0fihZaeC2IG6K70dguicNk1DDx
8Z/UQq/qCucSDV2xt9mr4XOIT5DS3c5O6TtMFi1egMYvMrd3vkdb2C1zwnnVvhuIXLXDY25Mm2Dq
XpQ/Mj6onhKTGIdSk90+q+xWCLbLAaoG2H8WtU9GqK6RxXsAUxxEi31A2qVtec6e0dGTMNqdm/Xx
PuLOh25r2rTCeNJSLf2A/hDb812a1A8kGbyQL/GQFvrqR/mTRZBtV2M0mWmCiqnj+xuQhQKeHTmS
cAWHk+3iVlwiBwC3bwF2cw8uZ1yWHVpdNIJ0yvpsvIDv/Az5DLRTfNSzvlpG8WNAgQZpDF/PTDiZ
oZEKxmUDA0amHAK/l+uro0Hc8LePpZeFOKCYN9W9xQ9pJOTKLhoSP3mKWe6apWKz4zSuPuTcUSPD
xLqR4gF08vqwRJCmofnkO+MpjcOdYMJ6NKjT8Y/eWjYnj3CdPifnbHQJUTRDpM/OoXPnPwfxMa8u
fWnHQ/a3ICbs4lylyT/Xxc9Qu/mEPMymoYfvqrXYNfuebrYb4KEhzgJBKOIhfh5jiu9KLz8aCS1/
UEkmr7l5oDNNv35kOkSex0rrCIvQgC/Fj8CHFkRwYn54HQWmn3rYTzVLggU2pQoLmvVcCK5Acwfw
yZz9dVlmNPnsnnyoemD+iQBAWmvOhk1pAt8N4vbgi87ZOh5SbjRhBO5obzFH+m8UCwx1Bu804Gas
hoKRT4GfkivvQfTjR2C0jF59A4H5cNcm7Zbx/850SBDvNWNYxE658dqVyGzSJX9udj/avK3QyiGZ
EuQDT9lDDPs7Xu6RYSbGjROkL0kZXLFnPJZOzW8UOFA+RyrjqaKzDrawXYfcvJxZpuspNjgbhTQ2
vgQAX4PbPiTlAvK1kY1wGnousbFCetHBMMfim3IJ/xgpnOy6jgDcEeOYNMyj1vauZL2CNCR2GiRb
h1U7SaeLsNW1rIxnOdEomaPjmPiHxC8OKAWe0XhScdgkA5PMutNUVUjo9dYFdBzUwa6VqDL1QCJv
0t/l8fyS8IvaXXJu1KJDwYyWOLQ4JrSls3njbVynqtx0tiYjcRzeyplFQgpEpu1DaHdbkxtFN8dX
wOHyuUfNgFUIBvLC5Ypj3CgaGEEm63OzuLPsqNhOigmZm9sPhTCPqRshM/KPYxat7HDaNYYhmBQ6
mEHxqHDtZ5SVpel+mjD3Z7U94ujJ7peXs849Un9oRU0oNrMCkeLyNxNicYOHiDjsbA+MXso42NlK
BxvdzwfZTfeocFtSv5we2Yg6M5P4F/jpR1EivalGcci4xeGwtenE09KL01wTchtA/lAi3cYxetI4
0wzsoZtuzaHIKPKbZ4Md0SEtIcvlSH9/wS83re1sw9hnXlHROTHKeeLzHJ+zdHoO05gR9HBTVfBi
z/15hDvJIWWfLe7BUji/Hmn0wJm462WmXOmWekwn7Euh+1WYCFc6y7gvHHPr08aHvL4K0W7pEv9r
y3HW9E9MzGG/hpcgDNABmbu0N/djRC6aV0sYnJ4YkJzHxdkfBEMsxeSknD2KxlK/6soAIBsgCR+j
+jMjDm8Ys8eegmbJ5rnaDrnB5IcA+5eJ/0sj7y9ZGj0B3zWv4n+iw7So7WvIWsyC+WYEtXVfZXT4
GWxUi/SCROcCBWDOqLFJ/L90oqdaL9ZVt35l6AD80W/pAAFgg1e9m41y5xfqofZcJlCQJCiP0N14
/RN87DfI/kTXGK+OZv1KEMflyE1vjp/sZjw5dWZt8ih3PxqPe1ms5jvLQcdYW8l5bIvXlsS2ddyz
BcgAV7wpq/AY+U1znvOQ9hpTkJX2iRszxyXMQqxoKwAqt3xsq3X5x1X4yeZ2h1eAXy6sGNTiTVvS
yPDkV7FbnhuieVieI6AKE1sVsaw9eeKZdsG7GWwMM2OxrmPS0FnEoCaQxwU3FhDI7AwUB9dC9N6J
EuzTswcT8IVJl3mUbJptg8oWJpI32zdJneLF495rnX2MYhi3FPvmHNZU+/Yxa+hMtG5+znmOhYzf
GUvSPWxmOreDhh3EaWCzZW51pt6dkWhd9qECGmmZ7j01KbJwWyzWpg/kdsZMU4SHwcsOTea/tnDC
o4LuvAWWf9MvqGkrHm+WNZPBYsZqeCrYLan0+22ERNjte8IZTejedfrLo3jCBmSfDcc4IqxB8gAg
+qmpC24mKj7GZhSBfSNxtZG5cRjy4LcLTZ/R2UwvnMhg1LbeMa7Mqwr0qW1QmEYNIathr85hj4I3
y4uZ/BmEqtZwNGmARTKluxsNf2UwhPucdT6HOZQ/7ymyGJUgT2C6otHP+GKx+1IgA/Q/k1F0dA2f
UBH0OCiQoE4Rahl17XNAUUkiaYfS1ThxvO+6GLWbSKZ1nsCI7p30x0eRt9I4i8eFWKHykJ6nAMUD
Jqcgo2pVePrBK4w9HRecea7xp8jntDIXx593Q+N1ZEYe8HZR4OepzQBoLk4iJBkomtOrCWqDP4sW
jZhYl62VFkV17HocW1bJymmDtygpH6ao2KH/OVtxskvz+jL7aDTL2YEzrJBgdnb/4ibI2CNlehsm
1wUQK7YLn8/krxRTwzFFxZwudmlVtsfOJaC9t8l/rs37uEiJojc4fZDPFtwi9h4z0aMyGgzUarwz
nBgG1lI2Zon7QqjuvrbCq4yL+448AJgjNAB6D7RYxWBsL1goG1n2AZlUmsxAj2xonbrHIpUPY+f8
lYjPE3lvE8mILIamhkPtz3EYImfuu2hDkMd6SepKm+a5qUNOzcW5GaSkFpvhh9u9tyVzWXdgDoo1
PL4J7iRKARcY/T1hQed0ttdlNtJSjm+oJjdDoN7GrDyXY5DtB0V4Y/db9hwcyzZu/U7c5LyYwUZj
sVyq+tLRL/UZWMxltkpTOBQyVF9uZByUkW/DsDyQzw4MxOzIcSptqAVEhFc+HV6BNEsgewNdxR2Z
EB+wI+Yd5iC5Kmr+dV0tiQve9Cdr1Pa6zO5nulRhLj4DF8Lpgvvm7dha5TJoi65xHD9wU3+uBP0G
2sb4cc3iZjLQJHXpUS3vkY0ZmkzCPK/XJJp+S6zmr7RKb2bCgvc9mCyW+YPV6txhB5vdpXXPhSUO
AIkg8RMt4mPULR6SBCJJPFhdaqL9b6PGhqUPOLADM+wwaghmvQGh8igdvW/88uLF81+BtYyppmAQ
EXCfJuYsyN1XdnBf5tuBiXA4JffLZ5k04WVM4u3U3mRM5hbaSiBjj8VMTkuXPFTzBG7FhL633E+K
0gQSMDA1QEuKebJ/CKdm3Omk/sujklVI7G7HVJRgqC77cRaBJrtkpIDAZB9IU8917Gx9LvpLUW8m
YmObjKmIXCFZfG8s2n8cmnFBQxvNnmzP3STeUIlsfYXpWCIrskm4FDNdm16fiDjdYTR8hStyMI0I
ZQLeRlyadQvoE80rNHXnfnkhpwqjOHeyUhj7YQh/80YzB6ajkNhPZYjqIQXFz0eTJOFetxZ6YhxF
OXbBYfLPYzbuWGH/qj7m+KeyKQkP9nyD8DwEdytQD+iWeFH60sQStji06VZqoZkjTM5zIpInEUjw
PDLsqdhNhqy1D/QoMmiZhEwbkkmiUQUehcps02FBY3HvJ7v6rAz2Lq8RV9Qtrx3chU05qfQCsTvF
oC/3sx+i0AnmeROX5tPUVPcDeNeBbBMX+KWF53BNYxRagQXPBwGWWaQAdX3BhogCb+2Qm74hstU9
9A5p78pEQYhy8tOcorvWSGh915XxmABWQVpFZkgF/J+b+xV0LVkSRhVtHF/dKrBYBkzh9tbThPb5
abFk4V4a7nQerqN6SD+QMCBZRamQoI5YuZZH7c+G7S5bQwuqrnGexwrZ8+hDBa7ePMIaiFumvgGu
gRyIofmGDjzjMJthSh1fc+NljMilGIctmW8PGX0nlgl2jfyaxEi5apqHVvHdaPLeC7z1RpEdsqz+
KibzKUYBgWSeOfjSBFf+0rYYnuOSwR2b481RHXRP/9J4E702hAzsRdkU7vjA9rn1q7jKt3b1jjuB
PjNJw3z5gwytyzz+QAZcVcZLKFrASH9zqjeTE90kQS4U2vdmGnE5UTQo41c2kT1eBuz77p0dQJCl
C8X4I1nVkyKF3t+WjGRz3khlU8pHFxsj/1J6BQ2QQfQiTjAsZobXYXTPdQW1Me6HXaSfoUVB6Y2T
+yqRDygimfvXqJIxgoy9/RKqkOm9c1g+EZRzp4JV5kL9dOd5pzn6GD9QVPI4hxTdzQhWJ0HGtbbQ
Y6+zxlso4XQN6GbsCl+84tK8duigqM/xNbuXKBMLO4GdSfj8qLQUaEj5fNy2RiFRfepU/zMDLJ6N
AIkI5vkUQvk4B0HN/DL29jIir90iERcxehmIHb3xO5kYp0gTl9ATqlyrG5ZaGgjBATASVGL30R+9
i1uBdizntNzbs/rMDU/eZknat2fgOeMGXQBnoddspeBcpLY2bHqHymJ+r5TfrznNf4AYfyom1jhi
7WvuWsSmkKCns/iMCP3qVMWrbD29srKJbnvbyW3jirsM26IEDkU3l+b16Edr0dr0/yK2yVhne87T
TV00u9bzjL0VscnikrM71ezcqOHSygPzarsBW64+gtj8ApO6HeOQoKPwMYuGAEv6tNJFv3erYY9C
fA3nhoEdjjqrv9l4WlIgejprHuwOYYigTI4uAdm0fmKeqmo8aniHvApMqgaK2Xy+Y6q+lqTcar5G
gdJUW/07XeJ905CMY/nxS1KMdy5VQKDJxVnc7tGliqJDtxxUAuWfFOfEH44SAyOvZAb3zQnzL2t+
MyQSt96isqp3KIlWMeEWiaTZGH/GTv6vGrM/DA8rwp4JmK3zZSNs3oJiWX1kdOKMyq4KMayXalgy
xikvGTD0zpeXLrDIROJJK7AZQkYtt3UTYcLWmBQ4crdzUVy1MTGuJ4Rc083vcigU0HHMI8GNI1k/
vY/ADoiNkX1pC5Sk4M4/VckZ78FZu/FP7IpdJ1GR5xiw2oFI6qrlWj1d2ma8NpFxdPHBSggE64I5
PJvvhRqLrIHW3ebcf8eyeDDZgJIufx1YHavAz+7j3voiHCtatWyHpYJXlk1o6EkXyvlo1HcHaGvx
V1DoUPQWjlEu0Sgv7Pc85FAmsELAFXYc20jbDj0gGpdvp3r3YXn1ack+YqohBxxNBoFm66oxbzbh
OvMU06cFP8As3EyNYWv7KbElSm8727qZpX2Y5449iwgRoyJ9o5LTV2PNpPn1jy5avaUPTOtvWve8
CCtvGVbSDH3K2uyv4aFtsA+bqyAoXmKNHw+wBz0Afhbf1cSmMf9ZdUyWpbL/hpIXqK4Qi9LUfclc
JO39Qu/rJaUrSkWPSJDEP6Mvx9dOI5z7TiA7VAl4OxjYFGvBNHTqza8cE+zCJ40L+dcGhLQywHJb
G4A1wSl+h4M32I1zeEqZOo9MliMvZZoSNjcTfyQUSMc33lvhbbvY+rOd5M8l3vAIlfLijzjXa0lH
dtngAcxjLx82MujuMmJQhBoPmHlJ/hn0virUiRB7awuirjOWPC/3u/RxaVTonv3EoSfPejI7rsiD
BPWCcHl5GJP5yLyPuQfo+wzcUzhzcWH0m5EQEMzuv7SAVLiUE1RqewBXR/LuWK3Wjy+Gj7AJ9mqJ
vS8VUDoudjL76LN2mzOeaeNoa0XO/VhMr6YbbpBun5auaYiryOhaSoqID7g1yJmi9q+ckPMy5wag
WSJiH2YhrJeKTTh20LFLN7yTZfw4W94NVNs+aensjU71hi2Fh+bOBVVo9Tbh/6P9e2Eqfo64Ogbw
jvEwg1AhJdwokaMOHRebtH33B6fYWV2Fco1TahgKVDaZITZW4n5NcgIGFQ0wmfNrMFXXiHnv0JLy
abBWgtLQL3VQcHGxvEPWDXvmli5DUXRaNvk3cjJeJLG7BQ905zvY79C2bkkQDIHw8ec6+CYwY+ml
ReqW8s1biMul3w77RNfz3qGlgUNE8zCHgasQDL9JXjLHQlzizj/LtZF2133AwRWODWBn/YiU44GY
xB9XhOsgLX8sIa8Ui7YufgjqeHPcYFsn5U3KLtrJcdBHkXQPmUwepokJixzIX6wgoIvwFGhSkvUI
VJwq/b13cTVlIKMGtag5xyuOioOPzW3lduKbcCCKLZeeyCxRA/ZM+iFztJWzsVr9DOmHtBVrPMgi
/hg8cJlpQ0yL+LVCebC75miq0gX/OEdwCNNdtNAndNMv8edkusK+gplDUGdbNV+pzItVO02cmt23
GQWPmnnIKqrIoc3hl6J4Ij1KIn72i/iFjIB2PWKZFC0NaLNvEaNG4sljaLNcH2mmOh9Yi7eRKdnM
AtjEFQr1aog/3IUAlQcjbvQE/Kc4m4a+j+3xeVn2iZN9yMh9iAJnO3gppwhuOjcElJLLkLbSt8iB
HqY4elVUfRje9DWk1Ah2+mjirUKhxDDZJF764JsAFif6FVZof8Jm/1nSYJflpRJywwaKBzPfL4XU
UsDUlMQ7HbkfgoyZ2saZmQQsUeqp/RCyLFVEhgaCgfto8EHocXZAxp5usWbbIUw2QDIDLVY1Zxth
No6u9AGTzTnk3LXLlnYhLxgCtgBUPVGcJnJ/dHUrp0eEyV9zg4ab2+cUJc0xaIO/aKKb0/FyuKTU
da55F6XVy2ioD1F6e6crea1dTsxg3BvRSHRc+1rYxZFhtVp7dmVfRuR/UITxkU8QDijt6e+rErRg
06GODHKxyT39ZFbdjfroSUHiM0pAJukiwGeZeEwy8v+bxum2r0qQN44Y4f4xYFO8wsRPBwilJLHs
SpyEG5yJrOsOhlQPhRcXV4/Gf2IjlSSkcm3FGCcgAWKItdQqh621xA0nPTgPndgX/Mc+MKIOszF5
retlmywxpvlkU6d5f08b+qUuCL4MK9aCGYR7pK97IK7nxjS/jNG/N4yabl1LH0XZeIBH+ezxqca4
rRfhjkPgVftG0c8m3Znw1zI0pfT3HixCe1CxgKhN6q/Ir85em1C/1/VTS4swmGMY9C1HJ9qpxPrt
fOt3uXoqJ7q3BGrASEF2M+OTUff/TA3Kv6ZZPzgxQWbyYJW1fxS54u0p/vkt8dRJgeWytFgyagMT
6seW9keYGj6MjuEBtMw/yym/zAhcP6sRgQ3deWEzEKSqHAYPCUa4an0OmmVTR2P1B5kQRzDEUWgZ
1m25Wo2ld+cuEiLQXjhl3G0tvY0fUcrXOCw6O7srw3AXT82RZv6wIgyHpMYcZG82mUzVLetEnxA4
8hIvRpA38ryVZyO9HCU3+bZlQmjl7UvvIl50+psR6Su5vIflBe5Ci9YoV0l3YJMihNS2XLnJQpaJ
7ifwEf9xdB7LketYEP0iRoAgSJBblVdVSSWv7g1Dph/ovf/6OZzVLF73tFQGvMibeVL4W79tP8e+
+TFO9jv2BBGEB6VK9Jdg9QFZUxxfMqe7AGAkWUZvDAIpBjjuvdHAvF5K99cWzMdJHX8DouJHa/yP
3GOpLeYat4oPDpwXbkBHYcFvABqijJQcpRuHjtk7NS9sVYIX28tfdO9jazbeUy+w4w7tBDsJk2eA
BX6jOIiLkTbkcr5p4IeRm2Hmi+6dOTtzHsP+dsJnBf9u46qu5AQLXnoUsZwCkm1oJQevXXCcJA9B
Od6WiKt0KM1Hr0YqVdgpgTBp3nHUvhJhesyr6ZwMeGk8NSNd40VuFAdcOJ+spjZ4cLGIZRHzioqs
9xZq0F3sdX/x5YPBHxUG0vEg14aVzr9UTBkhVIR1brRY7pYJOdis+8NnBRcOBYHsApYUHkwheiJp
zg39/CMNiAHObkNddJg+ToOm3h27YWa9pBhhVSEAQtiUmfabOXeeBixQJrKnXdFqqB6Cv1YOpJto
RWfFV+HOG9kQrPFIZ5dyo9/GWr5hAwmhrzHRhkPQnyme7I++nM924H7P8DJHD4m3J3TV8OWcepyL
Sffmpiw0xy4FhGqmJ8Txj3KgSsPOcIlNWcuCX6pDEZafNWCnyEPa8OH8Q/PZgDPfzGPEmoI9HYrG
1Rn1V7CUj1i6ABdp53X9rVocpnepW+N/DmmzcFiqJdfOD1APs9XXca95He5G7J93apyPc2SfsLhU
d3ENTmOpHrG9+zSoBdt4SW+tHT2s1jipo4e2RYlmUCBmczbCprjKnbNjA2QCBwFTe7H6gvmRznXT
vAoAQxyd1CdQ51Dw/tlC/vC9OmWTdVtXFC2cjBojQTCzurQghjYJg3GX+De5PgeGv0ExPYt+efTm
OYDkBwUhKd4FIWNoFo92FVynOaKCgsOhkOlKjSW9zfzAGip44Rl/JBpOQ3v2V2P9EvG4R3i9EUHF
/BNfxOTDg6Ggi8XJRK/BKsutF1vEkHPf5rcCsbHgjF7P6rAhvCfH73Ew9wrPGfGq3bw6G+fsx/GT
3RAs2ygtbpYmv5dD4UdK/BtEGYYDo9/SBAm8Xt8SEnwv9ULkR6cIFCEEmqC2jmapTo7b7jUjRa7F
aexyoHk54UmOSsmTq5Iup191Kyr31e38z76q/1vPyB5JcFVZWfFeOkxMTtPRTMHKTTsgWiJuxIGR
D34QPU21exwrTPlmwhsl9bNww+9wLF+a1nwL6bB95/PklMExV6Pa6CBPgUeAdhiagX6swWd9AD8o
qXOwSfKBjy+CE+l4Z6BjqyNoQRrj5iHzs5MFq7hOCWNVt2ymu35f5vmpEgxPSQ8MoG7D63rtVHFY
7kwtLqJnBb52UEnbx6VEXpZcM0+ZlBKnGM4ABIEnoeunLOOiaOwz3zUOlNhsYwdGZ+vIPTFGYizo
BFHh/VMTlND1v/hJug8t/98Sc412zXgKav8x4h0uJ54V2GVevM6/z8PovSJcX/QOri9oIZO4Imnc
zyo9yYytHAkCwYYLLeO4/jfFxmqYsY145hCMRI/b5VTgH9ZO/+ar4H3iwGDGfh1KBuGMkTCsua8G
1vuwahJD+W2WL6sg8qMNS5j6seqTx4TtxpJ6P/Ri8/eusgxCWm+IhRvxPHvzPkYiA9bBb4P5PhAT
ZWfkLXGCEJqOeLQDtSvYu5lxuCwMSmnEygEzTMvHY0GOtAsSb0hYIvCYqptzG5dPdaMfXG8B3Ouc
1n7Y9euIEHJIe+ch6wWwzPWh6PJrpQ94g8CY5vYFau4lpcYLLHmyq/hC4R0neNcnzsMwZi8lycM7
wKPUfXb1SyHD63oT8qdhX3sUFAh3y0rnbwEubOJk4BH1XoT6TlRsNMe0vvk07UZx+AE7hDaP8LnT
w5PP/wFI8pepWZNusDzv6vWDFEWGJCktAWEQP0QgWdbbSNFMP0sxfXfMvXr9mDf9G4I0LQoAYqqu
ZLBOLhWTEyLEj0psElc6P3he9hlX7GUi59yOI91g7m3osMrV/a2BEoNzd2dRnjCQbSyzfucn9dnS
/I5RUO5rimrwWnk7tkEEIoV/H85NgBG3eU4dnoWCa4NnQwpwqZ+GLT9gol8aSsERpr7aznlHRENm
57Cfx+7FJrYKiiN+LpGqOFP5UBQAL6rqGd8eqFgLdDZyjdDndYAuGnE/d9OlaWlJkDWwEuKxdzN0
/aydXuNs/GoTbOOeaxf3buz/f6z4N5NU1A7dIinfFleOl54EJHMCr0VpX0XFTXzs6/m+ymxutvxc
AY9eo4DG2fIyW+NZdP17UI8HP4ZmyhOArhTeazd1TwU/9PpBdjrznC0Jz8rld3CyfSANdp66/1h/
2Jivn9uLHBWXVQEJXVIDztGvwq+6JloVYi/0i5y7BrTEO3Jf+//nLk2XEYdW5tOJzcNk6p/ednaZ
aj+kTY+11bTlNTZpxOWkGE954H3PbY0sMFJY7PbnEYtabQ1X5s37tmGAcZfyHUPFoV1xakX3yBlH
KmIkrY7GC2V5qK6BGz+4Vo3lpgU+axFa2oGmmBjUupF5J/7B9sXjq3sIXP25xBaYnKbcLNr861PN
dq0D8qTnYye5Tq2337iwNoXj30sljzJiK1qXe1lPL20ccEhP3Cnn1TVhW8Glrf2d05M/WyrJhZfq
bfZuza3ICQ0W+G1cU74sU3Tf9uVnWfefRdNad1PUA/mzHckyuiseuiVKQWwr1ou9eYrt8oUFHBrC
+Om54pb6uAAh01+jKX+MO/3aA2Dhki5xXvBdGtz6pS3M2nTW/pcF6pD45ONC3JuB0vpQAMZN6M3c
CrKx+7ATT4JCWrngOMZwg4xvlbfWZb4BOIedvMyh23dHmnXi7aIUN+Lc9bfSQxStsmQiPQpCzg5j
csgTnQaw28bFOfRtcWQ2pXCQYaapHge8UlS4tNc5pUtvEluCTID8nL9yzi6RA6JFVfgMpg7lSKNu
LP74itfRfXIqR7L6qZh/u+U+xpFM9M2cpceCtLbkY4grNIO/2Qesiw2O+MWOsw1Y4G+NdbPvw0/i
ofhG2MiUqrgOwr24PHomFrV+kPJeLo9uy9qwKimeHJjF8MzB24+eGw6EdtGvlJmedIN5f+akZX9I
CaO6H4Q8sH3+G+Iboz7jIEYeo+nImEqxHvYrp9vSM3np0243LLiZA86QHmgWNAJwQkDWCvwqAuS6
AB+gFFHaUXT53qk4l4qleewWbjL+FP9X19Zr5aeX2hEF6hZGAHYPoZholMwADkqYUyTDxkLBNGJE
n/jOYLtr7LtER/BbLHkQaBZjzg7CUJpA32GESzHtaJKOiAhwaHIW5wvpvfmrUHjnrGQ1c/Aj3dk2
RCY4X1YrbyPfZmoW3nw7MtfYavSdlv2Dge9EhMnt9xpakJtIqMf0gLMIyJR6dnkqGTck55C9a0//
FgHXY0baIU0q2B68O9WkAduPtzLpH123wCTQzGdH1vu+nylXxuvnRrukM3S1lTA7nKEltemw77SW
KLqQ8H7I5hWM1bO6jGs8b8H/p5DR4cCqlHwpm/RFjyNav4vCpmoSIX2+0FoJHfX/B6iTi8voiI96
xKGnJs6toXWLM1rd1UrNj+y4FMcG8U4KgO0xGlsW2PtWUtXTjMRJU4BbGy8iqGXmelo9AtGNw2Dc
ek7LFSv6EHHx6Knovsmdb7wMGCl6AsJKGHM/1k13IEq6FYFGM4ee+pBQUE5/dAdUCVIi6eO88w6m
oDYTxb3cFaDCbpNw/AdFeAABDBfWoczaFYgR5fuh4HpBCOfF4dhrXfmmOvHF4oQgSWpXO8fh0GCP
+hJn0ifFabOkn+ClYmQ6diW8+QUMQ4D2VpJwb4JdJKmuhfa/q6PqLW68x6xsbmQhXb5/+ETnpLtX
uffc8hsMouIMnY8eX5WUcohe4z2iicifYWwYuXMmuR2DDNFQnNbNYafkAcfBNSB5bcbpEXrdEzDh
1dFaEk8gJpJTWm6IHic2EFJKiEqcuXgqHEMICTsh+Qh4SBjjqDwv3nseudsSYcGz9F4E7taK6xem
lR9EwW+ERb75xRqTyxC85yn4EIRoNx4AaaD94CCb3t/nVvxtRLEWR5Qsp80Xpv9zBIiFsKV3HRO1
q8jk5h3aRtQ5Zwc7ex4mF5VmhPymd78uTy43YiKs1IMIdgkN7ToOX4hB6J/FrnLWFsF3UJcfoSOv
3rh85vwDubLTHT2rVM/54HyZ1qIpuCp0w4m1U5uqGxSxQxUqMNcW7qT5glON3Tzmz7KDsa1l3RA/
Zx6FNlLy1asyn7FfSZeNz3RmSbaJs/6V3+ecL9nzkLXv9Lje62am+IazOLDzHyjePIm9e6cx52po
btBEANn6+Slh4/KkFW6ZZg5cRnS4d5LfW7RVgPLPupBgVs73ID1gMT82XnGe+4UrbFshUiN5IhCq
Pc/sTwdjZZpb78sCfHSa1saoIp7OwZJ+yi7sds4QvUR+fGq96Sn01FPvzOewJ4FlBSihZU0F4mRR
dREIDCf++FC46anqB8pER2qvp5Ksm5DSwNcOcAutLsEZzBJBa4sCR9xI65tebDNVR6ck8S6O6vdV
XDy1Pnl0OYjfcJmOQeX+dQK20VXHPR7Dw0s8JR+SytxGskCrxu7VHQNk0Fx9jUKcLKrRnUn/s8v+
wer0zyjyQ+o2l7nsqH5hm8+C4FaDi9ooMG9Xv/IF41jz6LLu54NLI1CeRkSIjThNrd7LopH7cpjZ
kudTdhnxQw+192KS/rLU3ELnMr+u/EzjVqelzI9eGkOZdZLtii61EvniWZRZ2INHuTjntwldxF9M
0rj/XmXe/ZAnqjaR7f2UAUaGEqgI4J69F7qPFc1agUZ9ihwPdk/4o7LxXym5dbTB+JYzcgW50AcY
M8kuC7gHx0n8W+mRI3549ipqWVIcjD0kIhzX/rEb1KWImJYLtWIIzddYRiSPWS6VwxPS3m/lhNYm
rauvYsJuadMjZDyTvjVjxQ2NDSG1mLxSrkFTq+RuzHUKOwVR3R1W3dMvP2LlnVyX5ZOvzBFLebhu
KJ9HXsRaDkfl9PdNEFpbqpawjjiAJqvmk2zY20AqBdRfBdFOLEcJaWFNTW5rQaZwEwC4KDoem0GX
fBSZumZt7IBIqKAKWcXZ5eUmCHn2Go9M2ux/B0t3cCqITmbmohoB2mzs5sllWMWTk2IlbznMTPBR
xr55iWX124fuVY/d365SjzJHccoBNO3Lfv7/C+ManCXdHH8uXf3TkWuy9HAag+EvZYcnu50feBBs
OU4OKa9gl2cAGvC5P5RQkxTA50+n0Ld8zMgj5j1gMPkTxnTN+eO5jFkx5fWjyqGkVu7D4qpf24Kx
G8bd2VtrYvPyF/s/KaeqPPY5IzSNXmfb1mzPyubdOHRiU/S0lwRHpkL/eHIBoFS7fwOBaA0TaT+W
FHcAI7056x8JcFrO6b+W8A55WOCF9RiNu6wZ35dgdf430z1+0o09DW+J7k4LpvQoL/GTTJsmoeIE
SwcTUM5ROuhl3Mk5eQFp6Nw1KK1opkilEe5yHei1BNzfzA0IJsGXe0Aur8qnaeyf1z8AbOsVLxc1
BDguWUduCw7X0K93feIdo6F/WQJzr4Nox04m3EYd5NIkspmhYjr8sF2xtKmtDyedQb1CmMYyoKJ1
4UmuAt/cweDcUkULjcnFAE7AEs1sMK88K8AkKqPxa8U4rbEVOvZeeUWpdrVviZRCvLkKd5Y7w+hP
bGrT3MyOD4YklPVBY0Li/sGClOcYddM8BUcDN9tSOw7PuHy1O92Fj0QFubcOYaQLyuOyxFRIQSJI
HnstVt0AH3ocnUE6rtdeKmzNb4p1xuH1DBPXgiE3etVLW8Yqv2gsLLgkTbzUgi8YfW8k85uK7jFW
6po4t0rbIOLBpjQbjiHtpi3ZHWQsDv46xUOzyHQraI3LyIabsrqGowzKbdNykd1aVo7/pNbkdLfh
MCX9fR17Iv6qZZXpFcvhsjhIzdwFz2HGi/jbGw+KMumONbYchoVFZXxamdU8FBSINtssG5Puwcw+
/lUVc19j9a4SfQn9qX6DtavUj4rs1P1yRVTNZxm6Idn9aig0LUAGxh81a85qZazbdNrYWDWx846T
TEGbpCMpmpH95SvVXi7PDnvAwGTGQOt7APjaohjPE/4xkWawUfCb3MwzcNqe3y6JxYR5AH74dCzs
kk8013G/fQrD2gn/+EUD7Qs1qMdQW7GkbujSxfqGn4dNJJ8QqmIy5Iem4mQq0oJsamENNc9T0Dvp
HYwKWtnTwoJLtdMewuC/MiqCaet5jrL3g6mYsAMij+qlI7BcIG63AWG/JgNzepjt2KfPuDQFIiUW
h/RnMFaOpyGQPQZEoBK6Dh7S1OIl8rJIWKjIsMVgkLWuj/SZdd2bFq07PjSVNQUXNqQxH+2hTu1l
4/r8lisat7PCP61p+WR8zT7L03pT1zTX/8QMIHcj38SoMbpOdl3ctbBpfN6LoSJl0VocIWmWrV27
eWqRfZ5dEAu3KiNF9lNBoWedbGZ79UIFrlhswnOeKXgiTPhhunSFCebinwxDbBwbk64ftoP2AZXB
RWJNSRphaicDusJy+Sdj8OsNnQKb2UJiZO2Wj571I53Bdi8NJpBqfIF3qedq3Sw7hGSVpNj9bekL
VxKKmLUYPoee8/2ja5VHMKpNLUpWW8MLRNRtEqMlt5mtqOHZ1C2zHQEWWS6CXzUhF2/xqSkr+erN
dtc+L/4QNBOWQm9qH8jCWuZNlEBujnyHJ2DIBiJNiGOSjePkbnOHlxocV24zwDNCRXrRd87YLLg0
yWgVHNB+CRRlpAumroK/MUHkhZB1NIaPJMSL5r3LSxvPQWc3c/2sTSD9L9X1TcckSRkcNp9F2MlK
d4tE2f5NGmSH72npW6oWJE/Oce/Kopczq2XsZz+GSJv/bkdVnnwy0NvjDet6HYb3DOpkSk2kW5Zj
Yyczi78yYWBt73o3NAG0uE6x35zitCmCvY4DMbzMriO5OnNazarZhX6YT/g00MsjKh9wZ6QIvzFN
46d+hFzac2Wpic6jIPPXe+CJok3hqjUmLNnzT0UwvPXhpLqntEA7c5i26EGkya+bpApI1pSKpsXY
Gsiu3SXRkqO3dwOyWErro0glnWuOBCqyxbkRrUlMzhoDYdjF/zdsMwzLYM7qNMqJA7ZseN+xOjrj
0yhnd+UqY6bzUcxty0Ebhq5VWJ/+ZPfhIaTFfn3Hx8KZ0vvE4neh/aQqB0hVHCErkwbEVmu5t04H
psIPh7sWUp1s2/YjEuDcSO6CxdQ/ufHESFDBuA79WUYkbbznTsfJTztuMQJ1EfUcIl8EOTgPTCGD
3YzU0CRObFunNrOJiez8voZRDkkP1eiIXhG17brN7mrExsTX2K3dmUBsFynV/nTpGBa3TgwaR5kU
asJCm7ukpoMNh05XvFaJOxfP1F2lc30q26pGfJ5XytSsRIsMY4KieCxQcAALTnWvvXNHiJaQr+/b
PqGnMFAsV+/s1lu8hrIFX3VwPUsBNRL/XoIQYqke/um+UWm03kvteO2l5o5YkXNwGumFOVFqkJaU
ybCIn+2dshHbNedBAioeyOHQHVjhsXv3nCEM2QdbKMWrEp1M+om8lYCqMmWRoU2w7tJ5OLRcT3k8
LqJUnXsHL9xhxq15rKybx0STJr+zG2m5IC+rqPXzbWdsIXB61TN8l2NFNa4779M51G71MGqTcbke
ctc11WbqxVzV2xpnwzgfrHgM+n8TkQaNXk+8LJlfxDThxDk7gweM+mZFZZPV59DRpmz2bYYAdE0b
QTzn0NJM5f4HW0y49hkP2RgDmvYtV+XX2nZ9l2KYCWDRvpN57Nu7xfaKAnk+gjizNuNKk5n6Vtfh
DAd8HxAvKwZ8ax48fxySY48mx3CwdPzMjIAVd6ned2AKQThNxLcF0Fg/EEyf/OfJqnC6gs9hhGBz
Yo196BxsV0XcqCX22iF+GmjL4Tu3rPHRwSY+mg8mdHDXJbq10v4gOdsNImCQ+AzvEK6w1t6x8o4S
AgQYl+dyO8i2if6L1GgiBJA2rpCzckPoChmtqHOpNwRYjdWjwAxxywauKR2WQk07Aebbsf1Mza3t
swKnZylFNWZbr7bKwsXvmPERTy3aVyDbDyPtq7gocti2AQOBOuQlpT4xFaK1qB6ATsXxDm55yyWB
rlmg4UlgO9PX1EVN/53CEV3bUjzmL3gA8dKByNdzlLSfuS7N8o80VLj2LrXRZPkHjAGs1YFGEZKs
WEWTj/xPSL8tTnqciSpvHQ/qR8kJVlTWx1QWNMiglmQlDPqgInYVWGCr7X3WksO+H8ziNoQvLLjO
S22M+2MHlOTswDj4ALsUfSGT5xsoDny+qyK+xcLNxQdphZkQJBv7RT5HsnBmfWrDBGIGQTW7b6gW
ngheTweLvGJ1aPqupF6ega/jKHaHUpeP2Cqj8C8HCQgfihSzNvh22A8SGtJz/K/prKEj4MlX3F3O
HtuPxv8lhhCyEoPIStcMTuMshHGV6aCK3uOq74EpFZ7nj3QpekaM+DEslbQRcd25JbhW91kTP9Vh
FC/fnVcrfzkQOrKVJuRlkybfwliOWFPIsHLUIz71OBt2THAlllSQ5pLa2SgaexSCFlAj9eBVSJSh
d1uM0Q0iV3cUhu2XdQqnvMTOEQ11F/4XYxjQ8m7gMAT+hkLmRGjifjjuq7rvnPhkmsrVw5F5wLHE
RkEu765FzBZl29UwkLIT4dhW3yQ03uFPLWpNn20am/HdEjDpaBKW4xDlO6fVGsd8UA/+W1gAMf2b
xMrwRCI9Z6j/rXINWghZvCx5cIPt6f2fYLRNitEwQFJl9oKGys6YdBAnGe2otUJezsP/R4G8MtH5
o0vMsvxIGruzFfrFqvtu4tnWlK5pxosIPNaS9hajB6kQE2z4H5bPWApnnwMCx5hFTVgwsibkbtML
Mb1M8EI5/auwCJMXip4mXbG0nvuWBfs0tSKjN8pxUheiPSrNvF3CKMfaRQcOZTmW3fL5A5iWRUSx
fFSR9yHTZoTSVKneeaLugr2lxcX7N8ImARyyCwFK25s+m3kDDkDYmoEmJU5nasPmqVT9hauQHB7i
joLuiCBvWPd/fM9diB3ReAwc/a4pSeLLOz/KMwFidhpqiJtzOGHeZQjjzQn5GVF0ZOdnSDbZmM3t
sAuctFEdD0M/dLGboZyKPw7aNfWWQ8+0DubRiJA4XE8wkkUni94OA9jIe5w6BwZYNfxL+JPjgEjO
K/9ncep272BCBaVObaT9x2UH0nDHq4OArcxEAl69W7bmBrmxQzfFkB2BYIEh1BNZ9DkNg7Qi+prB
eYAs25dVHj7w2amzbENjeMjyy5vmvPiXoF4Cs2A0QXMapHCwEi/xJCtEmjmwuatO2Dz5ls1JsTJ/
SBj7Mb3BjVzy+zlf/O7ed4B83RTcFHJNJsdU9BBZM5ia0VkEEfeEW//ccVssK7c+2Tj14UkqybBH
jtaSg7zvvbpaM++TQmgHL5MXkHuirsjXbJI3E7uQWcfHcMsrMXpfPK8MJcVizlV/zRZPEV8Ki3TG
BpqocI4HgFAJtDVcENxuWnB1GVi9ODTVP6+1Qt7D3l5b/FRelIaNG5k78k2xP6+RxjgOyvquitsi
sxnwGIu88wSqp07OMuUTzqfMYbNKnrvAjfVtfFhCdCupyKu/eXnHgWwEmmx6HxmzgMhR5DThLLCJ
78J+29qSm8ae34avFUcIpbrejh9NpA9ZnVaOfywHEqtvPjF2AqF159vO3zn1BDNeqxMbIuiUyAgd
pxh5WNgVMdxN0obzo4HRE7Wg2BoM4nc1Agb3zCyiYs73A4SUY95YqP53Ps6KtR9dgmB+G7m4LugA
kPGCEobVbCyXlghK0pBzWgzI86Uo6fqCOdGGmCxxkxdF9wR4xKd3wmZvUGCOXgoTnJWXJNFhbpU/
/6t8vdIjDH0awTGNq8THzWymJC3vvVB44uq1DdCoDVrlmAAtY1Och3d5mw/WLxFuwRewjBJFGQ+3
nxKUS0jlBAnwJMHzfDeU0ehg23b45wlNQHN8AKXOSOlF3HlviRnC4ilC+Jq+SNqvV6Vw9ATVizou
l5mrAg2m/jcFFUP3xD6lqqlvzec825omxut4xxuRJhO7r6wIfgeZ90SvWNLIHA7ygGx0q3g0OXpV
a3rzrxrrWH1OAyiLmaj7MM5/8LGG/lvqLp3G4VAJL/d42U3tPdIgPOk/cxG3M1AYbg2N+sMJHMIt
4I7neD1iVm7aACBkwJLFdQZQt3eaAsjpJ/VSrrtXCn6WCnvwrIPxn1vklK5BJUzMTzaGMQOa74ap
rl4oj4jU7xCqOqORwxq44PvGF+IxaLU/WJAmfUP/O8dm1Qi2BFj64Sml7rB6XEDJrHFwagSQjRZc
RpqhrAd50AlnaRlerJaHMc4zmrXvtJuJBIHQ9aY82nT2nDMDRFrUGN8ywXH9knAHTnk59+zb6BXx
A6rVQ8zKxkFAf2tkH4/A2F2g+5+WwjAwEi7PutocSsvOykcVJkn11DTZXB8iEbXQXcoBvhUTnypB
a894Ca551bREUybs1KQDU7KO9U/Nwzt5IN5dCabKsrbnm5JewjIClbBtaO+kvQPHTYYLhvJYWSnz
xCbGc/+zTNfHml4on3safrFiHOtdaStvqramI1GCUNZaOd3jrL9Zn29FJauVnTlmmMPzPhPRuTOR
jAgER6Q/6RAcX72UG/IGT2ZaHCA10ueyLLoPNlNcMreiYFXxxQm045zcIiLvSkGR1W8S2jYYNpBl
aAyYkH7IFWTxb9ZAuawoe3CoZy6yqy1z535mzXwlWA9f20uZ753Uyy5Ml96tjmEB2Dz01rfVLVFP
u8a7atWBuV40dbV3ztQUtz6H6VoZrhxkb0j51X5GIoXUHACNTmXTPrYnnqi1Oz8qVTirwIjY2Coo
MMIL21O7zgnbCOHksa4iGi+0nHgbuvsuJJfADWzZpmVJpW6lOodWZg6Vk8lk9l/kxtHeCWDPNmHX
PXhjyLeNa0X907IDOAwIBV9Zy5IcNq1m5SSJtGc7UfvBQ/b/SFiRe0+DZ0/3eZ173+3IPbo0bCm4
7kRbIDn41ftYXBoApFffLpsvSVABJSkbhpAvgyQdyG4ZDXpEBQmiErBqE7d/RtSy1wV1cAeGKDtx
ya0hxPdJt8WqmD0pzHAwOskDHfIkeyubOdy77tSdHLDZsJtyXLEs7h+jlossFUPREXsRW2RBXI7e
bXFRHC4IZJmzZ1CfdnGydNcqaQnwzj57sqhu34FkOTdV4wYKBzvZYMgi6TRYFY22qoGBBTtm1Zj/
WUueH+ZlmDCd5tQu6MlYz/w1hf6wliqk1yjFxCDUZ5zjgtEj/CFce6c2AKtJ2tynnEIOyaXuSnLi
AYsrDg4qYpe14dNgnQLZzyqaOKnz/wRnz1RbunILknWnSs1dtSTG9gd38jlaIuJZevobuf7z0HB1
iRT3YtDDOj7HTn4MwSuyqCW5V76WgBRW+/Ygmish5D9lRjFY5hendb/a1xnFxC58Q8hxEyN9SB1o
HKbHEBmyT0CZkOkAgsHby9olLapHTaV0b3vcTf0OgWC+xIaFpzXAJ29oVgQ6EM5PsUvCDLSrH/E7
VO1BDQveQ/69KVyACNrer10v5ANZNgMu7JVHpM7a5v18VURelpjeY57BWIQPXHmexQw7ogmsgzsr
QEHjNgnr/5qCsGFIiwcVIqT10uVVxcFhbYKXCcVjioY9FwWoi0ZMx9xsovTSRXLXpdWRU/3FZl8D
X4Rapo5t+bjTltwx8K7V2ePVFuUtbaZtypdkFv/i5SvKMayBEaGvehvZxU7W6VvBPg1X9Ex3soST
6RzdoDiEvLMIfvtS/poQf6cttrJki5+BoqzwRi5/OI+3edw86B6nRQ0kvKSBZQ2MCds/csnlGq37
mUQ8ubzqYxyZmSl2J0SDoWBqbkqQg8Lat9VddpxB3AOTWqFz0nmBSkWd4pJ8WJQRc6Hb8PA90JRw
aGwsAPVqNqq+S/l3jNxd0vinlM4nIamVmhbBlzKYfget803Xulc+jNfYGylYlRdbUGW0LAfOwYsz
BWdp2Q+r59NkPEmgzZx1Rx5H0qTe+eSuisX7oEP3T9PS1AymIpwhATgf5Rwf1dQdOjjUeZ8ccM8y
abivDlj/cpTvtineOH9BE9cUucyfBMdPYSB2g6NxUvJRRmLDtYZd2oIpBbtghKNlm3GzoKX1Sn6W
ffqaB/7r+gdXu6+fa+hADsH6lMuQOqJQoyR9UeexrfIvuj6PFjDlHGqJYVdJLuBu/R57jrirAgwQ
un9e0q/EkvdwLg9VPv0iUB4hAj715dvii12Xj+eoiE8hK2zKukPf3XrhfJ7Ybk2e8z/OzmM3cmVb
069yccZNNG2QbPTtQXqrlFJeE0Ku6L3n0/cX1ZNd2SUJ2IODfVCoIpNkxIplfvPkSvSnltmzzscg
yxVk+J3CKKB6Vkf3CFV2H2rFe1X0gAYtaZZxEAUPI/jLQ6DjlBcw6Zo22YTrJ77ViZriG4RmXs83
0/oPAZOgwMYoSUkeQcEaMdTsBr8MCwdRCNcw5cNNaqWAKIfXfEwIeN28Koc1CLLrEA6rgcgDq7HA
20ernjr51glASM4hxZ/Tf9AYMcfergmxVoyjhwwYg1UPJ5qGZ1W1rtzUWdalsrRGLL4BRNLDmTdR
sZYgAgPhD1W0J2Bpr5jN4ARorwv22gBcMKBLl2REtNQ+hGwqKemA9jn4WPfo0HU2jTcpNGQa7gIs
9cKtIqah1ZUPmTc0cpT+gUxmHyp1qxtbNxrq8iJ0gNE2i463FuVv2MTv/Ra+BpMLOoUHUSXzCm2i
0h53fhSuAxwyJPQTlccjfc1ZK5S1YSGhl6OLDhauCJ21DBgD4buMfxl1DUPZJKiAdWet0OhgwlHG
d5VeHi08eRTV2tAYW8jQXOLQTb90bNrTiA6rEYqV2mkIUGcLduouL/Pf6ytEc4Tp2JN89hZ4nRRI
QdASr2piI9FB98S8ysM7DelzdSBOQlbUJJOWXSrfeTSUB3Jx9GHdrR1aZ/pFW4OwQL0A5HI8ZpqQ
Co8LcPvUStoSmMwC/tCWvvGm8pWX3ncXUQH5idiHXPqdZ0VQWdR5i7+vphc7jWrJZYCFRFb7Bgpx
74Ta4wT9lB8plZ/42OOMLGdLvFwm+BFB9dvxvle2EmPwizS7Y62ZCwLXt5GHG5hjMLJNqY34VMgP
n8VggFvQNr7tI5ULR4LrNQQ5PAD3lqojnIh5KbNI+U1GJCjk5y0Z6OpSEjli1mG+MyXeCudtghJT
Qp0pGCFwhTsRdjdmG9yWqnPIfDTzGfGTPsw6p2dU7a0nhWgzMMVF1AUm01bt3YX8/04X7VQCSS2K
FWz22saQMDDmsUn5DzrDGdA1ggsHEAWsQzY3lAf0Dq7s0lnLmCZjVlw4KGeBjOUIJxng7u6jbffL
imojdiapKPOces0iAX6YsD/1FhlLwoc8rZT8TeYPcYOaV59VO18zNiXcTfmuDQNpyAglxF7Pz5pd
QWiJ1LVGr3TWmjCrSw41vwR8o4cF6M/euqOzsupacezqcWVPKFCXUUufRDMXXehx+o1FsCmb9j7i
YZxkXFopX0tRzg6e7JORrk1XP6bIbVuI5ev2FU2nRUZuEaKubTngZsECt8h1KFG61jAZlnlHmoZz
2qEIg+rrfsz2WW3N5YYblRG6ZEDPLwp8CpJR2HTs3SuzMNYSkZDF9dHpPdha8Mg5lYdu3PZdvgPX
+aDobx55c11pHKhQnXIaOdAPRTfupLhB3sMfLhMGp0Rrg0VTDSke70CzuDcZMkEYoGmfuK8Whgqz
jg+L38yRERKjnqMgYXWDblUIcy9PlyZsJVwA/hRjgwacO/jCTBE342iCbwq35mg+5ZV/k8BPnagm
wi7dTTY5CsSDvQp0PqoAr8tb+57/xPB0owVBSjsqek5Udy1PlQHygR7VhyaXkbxcWsGLkkRHnU0u
1b3pwi4kf0k+m1z3eO+tneiWidFKsDgzq72Tb5jZzdEwpxP5/rrOlJeowRM3RXO/dvJz4LtnSUKW
S5eR1KzGV0Fz8fmzi5WMpjkRHq3rKxsRDvlkweSE8zJhoFVq2wQDDzMeXoAbsV0aDjV6MT0CXClS
qRohKVMfIKWdcBFexTVESTDxKqqRSoaCtDHeNs0IAyk7lgWKi16srWLoL2oLZQHKHmOTdpkgFmTU
+JJjuSZ5fIMF8JQs0kKOp7e7ZQ2ky07cbe50N4gErXofaw8H/c/CWpSgGmVG65liowbU5JChtKlc
SD6SFcCIVIvDFGG6nCe7kdevCDrMpAs9nTgAFrgbQ5zC48AJAxf9uObg9DSe5XcJmo7qkLcuL6eB
1Bk7yMJW4O7SorutHaw+SKMUC+FLL38rSHSr2r4Jw/BWRgd5aFqGe13x1gpAJHRhruvOWDR9t3PJ
ODrGKPQAAYQ4O6ycSaDie8S6t1gwo84+LazWWA26h0QgmlKYIgyDvk+lTgqQfOAEqxGevUVBB+SV
0FctQ7534SU7vsJ1JEX69Q95BCMtsZGMRuw1f+faY5kdyg5dBiIuk7FZMqDhKNNtSHQex/qUNs8m
x1PVhsc2Be7EkkK1EK1KqTwRr+20RTo/2kZpvFeA85dkbJbxhr87CqHiqgIUFSX5scie28aDpGFT
9+LYg836Kg2m59LxViNx003rpUorR6Y7Mm4WkZTxRtyAYx3/OhQ3wM13zlUXkya7xrycxrUbKLdV
HB3FFGJwhDNXZUeI7mEYDqUqIS55g7EfOcIGeIaSmGH70Q6HqJ3h9Luwl40cn3ko7V9QDFeJzO+w
OpTpj+k2e/mRJQEyjIc1imtzn16uDJRJWt5UYf/kTe4S5P+OIwcvS/21QxGhdbqr3DO28lxukuQR
sIFUkWDqcivzElREflX0UNueRHOsUYvM7lXyflN5SBzeSYCCu2WiLdw9yEBWIAnTNcwyuCKyV/ID
i8Y9yMjC6HVHa+ZTBRsHlmElz1LoR9in4IxNhQPk85AG3Wsn9H5tI6vSJsmzIhVoWKXMareyxHDS
fDXEDbBlG/Ah4slGNjANBmZDwVmzeasY4gsCUVhFYrCCxlvuI6NXMFxBXog63fGyXZHDp1WNY0NK
wHgSre/ww+w0MqiaTuS0Jhb4JJHoQK3s1thVrUTbAx1Hju9GBv82x62V/8rSsvWnfQ42E0Xh39sl
xDwaCda93NZMm7fMSMEg6RAdK/PW43ivmhFzHncpM/YRsSWNKCP3O12paw1W8ax2OdWMFDKRV6/8
sll1MCrpXS7a2jl0zrGimpK8S7+ipY1fmyiB6Mfxm4Nqp2nnaw31UM3GkWK4SoR1O0xiW7J/UxUz
kildOZ2xDIS1kgWfOQ5z5gxMX+J9xVTKobZjBLllcLFXIAGaGSDqJKP/7K/csDwpiB3IE61BDLnl
ge30SqaBEes0AgEoyBiTlqoV89cFx/K8IORrcfiL4ehKHrxytdgRyoh81QacpFyjYf1gpc0ytSgx
Axvdc2Mhr6dTRwiqpLKE7ckeBdl+iAfvCPib/Z1tXLujSWZuBHREBnoHG48lN7krUZGSS4FBx6MM
FzG731Zvctls85oVSu4y++mqbqVoGqxprFwAj2Fa0zjHAqeXvKzfsTolqbHWIaI4QTvt2THrmn5o
CVDc9midED7ICVZZMFxJMYWMlCtRko1qWWDUjaX8e5j5Lnz4AaoAjZie5JbgJmqj7/S0JBVHbIHN
BRf7FAcKaufRXDDEzqDaSuNZJFtwIMsVFo7gLJvuyb+1pL9GWZkSL1sYRcRcMlgIjOTonWFTLIVp
pL5VIIEh5mDfy7iWhu6GtcxCcDztpc7667SxjlYEgiY/yjRXHqMMWqH3Iocp3zTZ4YTGHCQqGjD7
PB55CttgTXrjG/SYnRPAiUp5lywO+bic41urd65o1SHAqWOYKL908tnTeEk0InZ1zrN+qUzaQXVv
tCxckxGy/DAxQhbyd5JSDwLf23eDlF+prmTsbBtxnrRoKbN+hZBYsAKLqn+oqCIwHtvg4rkOdPcO
8xh+tc7e5CjkJcu4rFN4YIghixpRj8+yyFTS8VZeSm46mRl5pCwZvTWZTpEBxiGiaaWtM5CoryhS
VlXUM6z1GGwk/i6l5VM56YnxKyQse6HGrwDpdxxMIUWvYpt7ACNHWR65Ora9Il0YUjwWYPI0aZ8m
VXxEG9JU6jlvxU2yjQyv2lQd8e8hNLrVlgN6F3LWoqLPULdaO3gNpbX6ZEKxdomCLvIvATPrmUU7
zULAqshc5keT/i7c6RyB67ErBh/5MdCV6wC9xdAqzymHLcOhrfwOjFdfYs/CqSfYDXr0bKPJkQA5
ZCC99sgSJdOcVSeORKHl6KdPsudA8Rxo7l6NvIMMCDIEq7ZF77G4trwIjxVCXimzDm9a0UlI0CuU
DQaGEWuYMxukoraRPz4ZmL4xMjohP3aWBViRULPyXUgSVrpe0piKT6abAZdyqBWGWZ+Oj40OvpyW
xpBOpyDt3nD+XTc9oL/ATvemm5OHWbvMUPYl561blotgCh9lNgUABimfJv1dHYOzlZW7gP4wy8Nu
3ebpDfbCZ/5c8L7oRrtdd+j5TS33Awt0Ntxy5dARYU0gVbiJE1QSoRsgvIc4w+S9R5JazgatK5JS
Eu4qjWPm0VZ6YzMfKS1NPQSWuwG6w6ArOKqhf2yb7I1+1EaU/69N4REkJRlM9gTryfkUVBSF2pBF
JycS9U998Haaw4A9JMV36/q6KEptDjxgF1fTdap32kLG29xp3zU/PIJ02RnoHniufSvydld74J+Q
Y11H9CDoLS6MVDnJ1qJMAJMu3TC1QZpjoK3meehJ66V/han3u+MBBQDSS1CtH8qAWU5TM5ZUB+Mk
OzVabS1kOgWpFocVg6Mw3UxaDo4PYrHhGpATSuTNo71HL5NReLocCR5jrjN9j18YAO0cpz0zWpo5
qnFTugqnev07YWtRK65s/0HGQl2tHt0cnjedp54iMEDPRiYggWGdWq/4kGV4z3nJqOZab9orVPNw
bmOfp0m+xPhlAd50V8eACBwlMxglNY8yPTYS/cTs/UDwOA599JEpwQmFjQO3W9MpemZ4uRC0EBAp
+rCpvky9f8msABNd1fw1RvWNwz7ODL3ZQCbF+xALWvgyh0ZNH7Me3qdlb8p4PFnlyGmCi7drsQ69
5PdLA+y31wpr6+J7qoZ7y7Zv6kjslbi7B9x5ZCL72iO9+7vm7iGgYWrGcSGTgd8HNbqg2NNfq02x
R5BpXOEYdY8y4YMAfzhv9elMl3ERKwZUunivVVhs0pnXqaEboIqy/WEYAY6eyaajoJVSsDEpd9sg
Eq/IJhQnVRD171qD/5zs5xH/kU2IXXp5hQUSfVT3rg9TxwZeMzMsCyavdw4L+LEN+U9UAppVEMNN
rZWm+cu6AALj8G+A9F7X9XiHIRqrhkTVHvLoRnHh86CgcaxaKX9ime+hYm7q1oOH6SozKIiHPMsO
3hA99R0KSA0zBdPhsnmAV5SxJ8XfQhn6HUwEtHu5CUUZ3suKKun1s89qSUv8LZhTXzdtf4c4sIAs
UF/JnhJ0LHoElKayNgIay1xFPSMvx25JJ/rrHAGWQPHP4Vwu2uyTAuJNqbBcyrOXbow2KO2hwlsy
vHQR6IPavu+FcagIZq1e27MCGiminMXab7pPRdT3odscPGFcWbSCesddjdR0dmLcwMxbgyddypWT
24g+m7V9NNTRXva59pGLGFhKtWjcVMc5dToZtBH7wGcyV65kbYOy+3NoddiJU7iaZvyaDe3CptXZ
dy41obkLjAIwZYooioZONtmICXpRkybmmg6DEpURNK+wOx/Dx0HoGr7c2WMZAT0CgPAGFmxf13xe
J47wG+rSJydR9nB0Hnof5zChoPRk1f1aGjOgaGScPTBHWhXeD2ADZ35PlwRXElg9bRPNywBuZZrX
HrWii9WwFn1ObvKYZP1zagnZ00Cktma6jJhySHVkfjomJoDKgBFPmH9kFjh5EA33Ao8Vb+jgOIHv
mIVABmDMQbPI6kM9MmwDL4eUY5k/j6IGep0+5KICmNQzxMxUHehpia/bFCTYbDpM52WMt4V7L6wq
2pThBPkatBEjD6HKytlyP+0CpkngQNSpx1eDmgqws8V0Q13a3bTSR/Nsa/WT7IfJpNgElEtG3x1M
JGOVrFsAn9uNOJ7ZbrweOMwYOdMsohyWLeahzAhtLAsbi2rN3KKQjW50w1VtwDaJjsBa5j+i/bv2
LXVchFb6VLXJg+hw28XtAFo9wBVRobRC/MTsYs3/nqLAXVcVQpgxR6LCTMFHPMyBIgOlhll6DJaR
YbBTIxJOg4g6jN+Oo2d6l2vGerSdO7ej8+zCmdVSdFps/cZA5xyM5wbPHTqXKa+9pm7JAmhyCcqC
NqZ1ydTAsWp3YES8hZ6VAOjihpIhWGONju8QjjlM+NM7wDNrjaOCZgL3DRYOw7c2I43Ko8NoF9c6
/j0NhgRxZ6GuBFt6osFODZMbjPY8zmI9OcjjPuz7E9Ym9gxE+7bjH7iGkS2VHHw67eIUKtpKnqu+
hyZS1Lj9SqZZsiMGN2MLfuHgK8p6yOkoDm6KVGyw7Z2OXRFv1GTYGKTW8o6sPqyyrPi6Jp3OlRFq
oLtr6XF4fvaeGOLom8PGtLoHAGSvQ4oyv5sCOCYFaV3/6MOMlvzYYOZPcL9TlRpb2ER4OXRCFgxn
8U2KE5rXA52Tuk4ddJl5bTFtlcR3Vs8jTjTXY9QFi1wUa/kPtVR/jpDf2maqs3NRsqATH518Mm7P
IW11BKoGNKciQWlDKxtvxXLeFZK2SDRCLaecO7VWHVBGfmgrt11nCJ/BHg/22FskMzySnkLNSzkA
mczWcALpJSBAXq6ius0Ag0XFQRsrfwMoszxTGETrNAzI0trg2BrFrlbDX8QlITvI9dkJxbLutG4T
JKm908z6oUE8GjUSZWcnGLvpdniV+eGn1onbSVWQkYArLpUZsc95zrwiQQGxPHSKjpx8bePeyE4+
0n1cBXZ5pdTBjZQcqZzkGd+ATVj25wQJDkwGT6XpveY6FTEmVyCoPfUhdoy7McFIsB1syjANVxG5
DyM9R3xm2mC3CSjHRoUIMYD5oKKYSj5zhz07pgqUt2oz3fSWe00iQUfYND+mUioHtNm5CtvPOujX
7YS4cWg5xiJxp/5azpIrn362RReh5ZMgAlB14pXv+Zy0iNfGCIVR8OL5rrxSGK8cUeOySOq/Mkfv
upyCQxSWNwSlrVbU1y2TLtm/tZkHBWqSrbEguFL0iZGgnmBUHp04UxGmHVCtbeggavrN2DTvMB8Q
PjE+1TI41BGyjEZoMOU1kgUoPRA3DqEmmPQNFuocH4xucOq4pe2GOCO+SjHU5cFBFpMGxUbBznqs
xx10kLksyeRK6bpx5fkV6QsOuFoCA36kUBgD9bZQkC2wqPbkWAR8TzbDAOkmZTQOW+N+9CF8c9hH
PbPENE7KTS2F8NsMfJ7e+6u0C46xHi/Tqn3OsuSdX3ZbCdIQPE2udEtFOrhZ1E35K4pwVqJzoA3x
Fv3sU9wZOFgV5BmxBlRvzGxjXSpgnJV8q47DGV0A8P88qoUPsFfuLP47SPejSl9Du6EU7TbDRJuN
TWz2yL8Fo4JcaXyws4D0pHkvesa5dRhoEjsDiADFOIZ5WeNce5l6rIzmPm0ZSwD/f1IscuGBMbnG
mQ07Y91lMCPNZpO5wKrGFn4EwDDjpAktQJje3zokLb2OBFvtuFistttI5hjypwW1T/9M+i2g+bbx
cFCal34sG3zuGaPIVZAj8mFTXaQRZmBxilBMHxH3YHQss8C8IbYyirSlvReEA/SR6hDXhFqliM3s
V2CR8HTct5hW0BgIbzZkcjX0CL+KbsCew0yKreCZ9bnqpOXWA7T1ADwC4/o+2OlmDP9bfQrH6EOJ
TZoasfbZRQnQM8XCJ6Uc9VlY0GFWUk4zucNjPbg2dGOjF7QpNGegE6fGmGEgIxvQKNeMcxGJ12Yo
3xjAPoUdXXBwl6fQt8UMOrB16LSMDqPsLGFYiIdO+ZBXMFE0pyUYmOAJGsTKRNm8TLoRzIAG7RQs
EjM9uMHZ90yTwoMoE1qIuiglRXj0KQ9QzOtSxiEJXbSiSNfNmKys2uqYqfb3AtWUeWxF5dwT6Atr
NlRw0EAfmek81WTSXpseGXA+A5uDui/KK1LgmwrNRLoJSiM1jgCHyRx2qsYXXxOT7FPfdFSaQUey
aYm+X3Rte9Xo7UnPOxTmYLHCcrvjLW/1sLwfEpuOTofpmavSLabBmKjao1nrpMWMM1wbTVEwhjbp
UPYY2dUtlfpawKjt6HV7ocdcQEkeKj08B0q0bUP3PDLVGgNlWSvUf5ViEtvRRGWqh+pMAassMq2t
iSezT4TISvU2acCaeZ19k7TWEcnc68ytdooSbBmmHidsmyT04wrl5weYUAgIefnRQ6YTLzIx13+7
roVLvaUTBfjuKaqtDTjuqyyz0R7LXyfifyvU595y6PypBw7ST0u0dyFThVkIYaHTxci8Qlx5Sbge
IsbMdomiB+OyKEGALK/vq8r89XutOUm5bPTcRmZcvR4MY+d2jBZAwXZz0dWYJEYeRMLsJWqjXZoo
h9zWgCFM8ETaJKUDEeRLdNuzGaXtKcV2BOTzcKfhwj5Te/+jHLCKNZpkDoWNR1aVBxFn0SIZjdcQ
a+ijQ6MQLYmNjxTAkOXgRSC4ryu77VYddPHcBzErdB27xizb17nzK8to3KVxp9L1VWGAobeZg2Bx
o/6uL4xh3WrGQ5okH4WORHRj2RkL22H6BdwcXpngrdtgjQcHi4CufWIUcIhtfTuO0TVJT3ANrLeF
bdw+a97w0QzFSqtVvKSzLWF1p/TIOAFXQaCtGDigshr/p94GsYnB6fDQorgxC1LNfCvsITllgQ8Z
u5/Y2Y6CkqIDCuAa2wFnF1jIJk5SOF7ECS1Ip4+xQ0oqTL+m0lrh9lC99sVo/IrQotlXYZncJShV
HEr4YfHCRPIOZLJHmK61lk9qxUw9sLeJprsM77pl0/qYm6Bc9F6F0p2yCK3x2YnzAigM+BsLQw+U
8338dBwLGJjtebfE/V46SygnAmL/jFUPA2x285NpmPluLCf/TrGRI9BLBcl+rKtw2DIiRqElctcg
dd38ocmrZqa1nfI01sJa40jory1+ySxwxZaPcVW7KRqoAqwJwrnwFtGQYJZNhmdO43vg9szzNTRd
H+mkri03fFFL73NwBiSgKMkgZi8DOJya1u59ojR0yYec4ULU1ycUTEuieTRyelboaoSMH/tNA7cX
9YSVKONTZqrqxhf1K9T494gWOQTXa5yFH+j9vTjKcEOasOk05VVx9bs2hZ5X1I6116cmPacQ/K74
deFtV3dnTMGQe0ywQkgQIHMFPPhC6+7ZIOmmImOAPkBqSsMIqz1PxxfDDZHMpBPrkp/PVBPtWFQr
b1wDbnpeGMaa/8MgL3ZfG2yPF0nfPoI8AxAlpivHrJ4jVkrTxY8j3TL4dA96B3dYT9elk60TS7w4
DjFRSKkr2vEII4HxTBg0MLHuJlDcHAh4/god6wGmzY41HuyIStMQ6nIooqtBR3+r6OEjRZ1zaiys
lnEhigPK2dJKxS7TVSpskaFQI7KDH1Yl7qy27N8ZJRqwtGZ9pK1DHJmB93xorcuJbl/3SYkRgnlU
PR/aHrgUFFa0majVM+sEkn5sLe2Jog9lKjqgEXWXbdjrkImEF027qha3YZEdOrVcOEiDBQ7hSK26
W6Qb10SlbWIVd6nIXsahObuB/tzAq0IHRds5dX2kV3mDXfjW4131DgIpXZoM1xZeUmTRmTkb6Jlv
nF5bWEy86JlYa4RMmFVWgbQnVY6Nmz9loDYaCAQebsNTCXyqsPg5cO8bxcGajb+OPv/cRhjUSIyD
nXsPyOZuijAkpiTjKYnFve0Hp5aXNEPgY0LdBkMzCOLAk5U7tbXuRICQKmXOvdWpzkooJQbZ/IPC
vcvLFhGaomRKPq6cxmAwRIsjTo6QdU4Qw9da7hwYaNL9d9RfkVA2A8gwQJIsYZB3NH/JiWlDFq21
dxPPhSwRLKEenhwl/8wUczpEVtYu4oZ2iNNsES5YW3aHOBwsb2YhJZw+r3qyFfPJHPt3t2HYrmUI
cVdSR76hRe+oiwgVU4ja0sEtv1OzYKOP0wZloRsNIPgce6XrqUElhZFTNgMBTXbolAX6kRa0xTS8
GU2Qi4Ff03sdj0oJ5ydSqo9EAGfs000iICXSeQPhpHrPZtWv6dk+EUpPgdIBXPN4cYp+qyC8PeKW
l+O6iED9fjQZwcsps6lFKsVgtGXdMB1pPMZCIA+zHn0Pg1Yqco8J8w6gZIIuVKYzYcRwO/Lvw4FJ
L9KQB6TFj60zQd5uoNfWOWOYsHpBFWqaZ4PzrOvitsAqcwZ54FrKBRWjCrc3XfYOLAK7oMk7CuxE
3DWdgvswRVcMQDdWBArzLIcXG8Yop+bOC8xqPDaK+hkBkn0cd3dZGIIsDfZOqb85Q/2UqfYdS/ix
SxljmZ4NclYhMoz26f+9UJ1PkE2Z1EK5q8be3kD+sxe2ho7sYFYvXp0BBYh6FcBewUAF6iWBUXkc
K0PBgwD5HsdD3PM///U//8//fh/+l/+ZX+fJiLTyf2Vtep2HWVP/93/M//wX9m7yT7cf//0fRYfO
Z5oWjB/+/P31DCeUv6T9D+xC6cFZZA/ZBEMFFtfkzqmx9fvvL2/9/fKG++flK7UbRReX5m5ImfPl
XZ3tI3pXS8tUg7fvb/HFExjOn7cIaxOZlQQLShdKzCbIjWxjQE9ffn91Tb6Iv7wgw/7z8obix5FI
In03JMku5CiV/RzUhU5WlR4HHX9KYfUv/uCgg6W60/z72371UOLPu9LKF3QnSn1Xw4HHo488FQbl
7N9dXH6sf3zzyaW52o+Fzuwtei5Ec0Y1fP/vLi2f5x+X9kuDzpkdjzsm8idkhNHALerb768t3/jf
voTx57VZSgFELH/c2YWOvnFZAW+yvadM0x+nhqoz6q+/v9FXi1b/80ZGU9qU1m2/awPK3gbVZnfU
72HVxT98gK9uoP15AxvmZanXyrCz/TFcN5YRzjtjMraj27SLf/cMF/s67DSEAcyy22UNBvV2Y+Wr
cAzKdVVzInx/iy/WqH6xtx3Di+tGqzvsmUC9De6Aa9aEjcP3V//iHekX2zoySy32qcXZAdNHgM44
pQ1Dzq7I3//dDS42tlLmIzzIio1dIo84tbtQoAOYJ4fvL//V27nYweiYtvpQsIDMhNqq9pStkuBj
9v3F5UX+shV0+dL+sc0EOmmRrjvaLk+9N3bDMqCxRltyY0OV+uEeX2w3/WIrK1qKD0BcofAPVxcr
VQkAqJeDEPAGPFAP0DC/f5iv3tTFvvYVT/WiKtZ3ft2e0t48RlX+QziSi+Vv70n/8z1VWq4GamQX
u2xU0a/IhxbGeZ5n9wnabquKkgY/o0ZUaNuJ7l9++IvNbdoWI768KnZCi38lGXqMeGX+uxCoX+xq
N25yYRrhCKQZ9ZQqW1QNBLQkXpZYD1o/hD9Nvp2/vDXtYmMPcevQkcP43IqGvZM24BNrTCL6Q1Ym
81KPwCl2a7KgXaKARfeYrKUxKdH3q+GLfa9d7HvDQNhKh3IoDTc+sXsyFtOY4ClBVvhD3JKP8bfH
u9j4ncrEN2tzbZcEztHQpm1h9gfD9hhE5vT1g43MGKFyb79/oC/2kXYRCJjM0lcMLTkywJpjRC2b
FmillHB8Uizkgh+WxleJinYRE2KF3NE17HbnGStDLY9gjCU4yMi1rdEfC6AQtLozYIDfP9ZX3+ki
PHDQTyUJDweM3tANxzS3RlLdbq7+3eUvgoLeIz4TAVTYpz3SjHQ2mbReG1BQv7/8FzHn99L/RwCN
EApycNZs95bw4n0hvOdW7Yeb7y/+1au5iACArTA8VsMOm9PhYIJi7FP/CvvpzfeX/2pBXQYB1U2T
2BrbvdbgexskprPOxhhGX1qpG9tR0vOg2sMP2/GLzaLKP//Hi6IPhbCJHnT7EFfFK/JqUEFFa6L6
HMUbH2PEZeq02NHSIZ6huzT+cNsvArd6EQWgkxe62gzcVkzGqku7x8gwX+EoJbO4UsC2o6A2w+bs
8/tX+tVTXoSEPDK7Pmj4YkFdKDc0FQAdm6iVleOd2m+HUn+IdMwVTQR22h+e8IsjXL0IC4Nq0nJz
6Yqlnt0flKmDBWmE7VuPKMNOsYP46ftH+2IxqvLP//EB3WaoB0XLh30xDjgo4gS1E6murRyEXX9Y
kF/d4iIUMPtlwDF4/T6aUmsH8CRY1Ebo7mwTmO6/e4qLcOBWKmKqQun3NF7cnRuMMPYsYFdaDbL1
+1t8ERJU/c8XlcoFXiPesw8hBB3pu9P/QOPzh6t/9bkvYoJRWsxMTN6R2nb5orYrSUloq72bo0KY
Y5DwQ1j+IjioF8HBZh2j3GT1fG6/WSUCtZM4TD8TV6S3FtJDcxWi/w9L+O+7Bh+cP9+Y5pqFiYCV
sRewEBGqRqJiiVAY2P332FXmNm658Q+v7+/xwHIv4kHd26EZ1um4V1R7Xanmw+Tn6jyZuBMDY6XV
kTqOoh/W8+9c4//PECz3IhxkfqYOJQSWfZdWH+ak3mYacBmvSyEchie0P0q4Q/EmZESWJMOzHU33
nL2/MvidtMDoysXMkc3JXrSWDxjwp+L6q5cg19Y/t7IbqBZwgn5P0+gjtu2VZ45XxVg+qAU+vEhG
SGBU8MPH/ft2AATz580SpUOsJDO1PbbZWPUhbTI3RWiuv99sv7OSv73ii5iBsVNQGSGX9wz8rd6R
45gZ5jn1gXyi/ewEx8peSW6BpHFIu/LRWoHzLaz+4fsf8NW7vAgokdubpYmk4d5x82tLhZjTtGI5
qfrJc/TXFtVC9G/C4/c30+Qu/9vTXsSWoU4KKNRJj5i4kl5pg90dcKNB9VNj2Fi4urgvEBiS5g3R
HOUPOqmThv+SIoS7+/4n/D1GY3z/5+esRxWKTya6PXpuyLQBn2U2nm+1Mvnhi/498FjuReDJNCaB
ZcwNtB5PJzDSzF6MB93vz3qPL2sjbr5/kC8+nHMRdIDGot9XkbkxYjQXoqh+cX2ghaqChWti5Kii
T9Ox0UpYYN/f8Ysw58hf8o9tpwIWS7WebedGpr5Uqvi9DLNHKMaLqO5ejXR4jfRQmeEMdP7+hl89
4kX4cbB8ErBle06iZjFhqjrLwLSPfX/P0OVQBtXO8qxf399Lxo6/rEznIqa0tECSXJ0k1q9CH9pG
eiB1wPqAHLaKzff3+CKUOBehJPBcV1EHq95Dp61mkT4wEhh/uPZXgcS5CCRuqU+A+G1tr2dXKaA2
ijhErx4l0zKpmrmf6kvih6TBSw5FycDVYXCA/MostpvF9w/4xeZyLoJJKYLeQgNw2IORR8LaXE9Z
tyeLSH5YgV8tiIvwYdDmNEBdswKDZN2aqym39/yHacsMSRZQ6cMPUfGrL3URJZqUuQtacMAZzTG/
0vFR2cTM4n/4Vl+ttYsQUeRWAoCyJ6mnY4VpyElVQmay1m5oh9P3X+KLW9gX0UEq7cKMo22RJKAd
bMRTj/gy28cGscbFMDTOD/f54kXZ8kv9Iyag6vB/OTuT5jh1t4t/IqpAAgTbntx229jxlGFDJbkJ
ICYhQAyf/j3cd+OrvwVVvUrKC9SaHk3n+R1iQfEwXKBtqW5Dq4R+uBns03otTF/XAsDUURiMShe7
XU89W9z6yWDxvP5pw1BiS8N9+OF2Jwu48wFyKlkVPDqOGCDCIfFBjvVb4RUp7JmRlAw36HHjIG+4
TfKYNvvlOIxNwev+EgOtB94DD26KBs4N9QRhIAXIfT9LYKGCmkAlgPdirBvZ9xTGnsBXDNmP9Wqb
xsXS0h+qzabeZuDHDQDaiOlF8IVT5gJ+BlC/TEYfTPO0fF8vyhAMmBYMJK56QtkNgPlAfvgMy3fk
lOUZjAgYjZ2NgGAqQwsIeK8VfYzs1QvMFpDl5Ke/BlndtAF9u64OWhzALnMh5zbqApNU6M89Hzpg
K7SW5bbZOKiYBqIWDIaeOqxV+YAN4CkfOUwI+ukxzeGQBK8tqPq8tzFgG9fAhubytagAIGeKpRQZ
4JzCmJrDBuIIZOw3qAi29giG2vhaPKgxabqu69UFqaaRYODj2fWlpNl7Z9GIZ+FtCKuIjZYz7LR8
LTogQgMrwLEf6WgB2CcECC1RLry5wYFw83M6yK11zbDz8fVgEdhlVzCY1zK48NVInUe+buKFkPoH
3XSRPRCMVcqt/RSn4A2rzQdKw2z1l378MFsBuAysQAqsoU6250L+Atn4BbrLHxKkwY0pZLgvxdP3
fwuZFUUsZIsHGDwyoJ4tOATbGfJ1UulYN35GkN8PEfR9zywlkWgHpzQ50K2zs6kTtSgBaRRI4wG1
72B4e5KjfARe4gyvjZsagsIAeUTrE9lUjBYowCsLkdZC7Du/8W8FErTwxHjXg51h285LEBQbxZgG
ihYvCng1DbndFpcAKWN7f4SOHaTPSyWHe0wM5NyzL6QofvXztPHIYqqXFj06FwTgLOaQFgJ/+AxJ
lIiapEcuylDC5wjilVt7FO7GhDOED08LH6hTxmukZ1yA8wt2sgq+B6o9Q351u95JhuHuacEDzx1l
GI8WvwwC947wf/FstQf6+0ZkN+slGPrHW5rxw4QaLYIsWCcEDajnkG46XxICgA1DIjgSPZn1WEMk
hfzw9cIMuxdPixpzUyvCWTnfMaQwNtB1BTbQx+vfNvS7p0WGJihtiXvA6hI4MfYr9qXsILmfSBDJ
1Hu1i3JjQJu6XAsOcBVIfbJkNCzZ6zHLfyB3tvaCv+u1MHWHNvm9wC+BQ+3nO+UpuhNTf49LU0iF
YCizt+AjynmDOyTVw3Vhsl/Wy3SWj39y0vO0UAAvCzFaSE6+lMtJryDdLYimJxhl7YqW7QmyPOCr
fDeMMMGF8U4zeUjpCJHNGTtiayu4zM7PfoIWJnCzDcY1bWCo1MT340B/ljL4bpU9UBRMvhFwfsDT
3hMRAncwbr2Vm4ajFiqAcJ9iz8dW3eoD5DzATghQmy0lh2E8ulpoUNiDlfnQ9BfmOliLx/zsxNXX
sgbFwQam9ga2yM/r/WcYka4WJMq+Lkpb9cMF6jJ1wsEGpL3WKUCIBEzjuiK0KNGDLDyoJME5HZsW
5P3+Ffl0Lp3w6/rnDR3hanGh9PrcGqqwv7ijcC61D1KJFdfDef3rpp7QIsNy/Pbjjiv4cdW/ynIE
bcR3cJrhZz92/klo/nu9HFMttMjgVlmJFG3aXViwyCIUgBDJ5G30gOmw5C6T90Og5pAi4lkImljB
+cFK5JtwkV8OrWTjcpj7xn9dD2/UILSxAon47T1QKxtFL73wydx0tfDg+0B95vUsLyQMJ39n1Vxe
cvgH3tAgxVuF7/rf1xvQ1FFaELBqq+rnIBkuTpYjNRCP78MNeN50P4dDfbDCev7aBM3W+6Wpu7TZ
73rwJyxLu70oGJ0BBAnGJImnaqPRDHX5H3mjUqQZZywTACdMIfJ0GH30weOE4cgPWO+crmoxXeGY
LylJAu5BcHtxkXHtTN7OK2C90RYEJDp3WnIUrzsp/Y/acUJGrAOHkMvUOvFjAY/aM+lc0Jhhi7Sx
hJs23lSLA3Hl217upggzBTuzcFqSPMSpa3rg7gqkcFmgVrTsN4zcgn3gkI2LD0P8pFp8YMi9F77r
dBfCu7OksBqT9ePE0i/rfWSYPlQLCw1ElW3uV+MlhgYeyABuHeDcGQBUKupD1QKSuV6OYTxTLUA4
bVbi0aCZLl3quDivJAOSvcHvX/+6qZG0IACuN/JEU1xklv7AL9gCSWhp6x4i9uHKzTTVpn/nAm87
QKV7gclPBBblnQAALoz95/UamPpBm+88HEs5SAfp2RQ3F31ev/mqgL2HH0Av722cPgzNpCsf84B3
jUfb/g5nU/icKefs9yGocvnGWDVUQtc+Wkkb5CqRzZ0llnSsHOkQyDxwD6IT96QJ2HXRiyxR7cNi
k8V0Jl7eizu8KcJMMMETmxeWe8sHUKdn36s83tomOYZASbQ5X7Wu4njvBoK0a3Dz9zMA46vHLTA0
+7dB+oW03WOcPtTTfGgyOK6w29LhB8TtfZuIc0vdWxcJ5usjxNR5WiDo4Ula9gr6PD43D3lQ3KrY
eRaLtfH694111UKBtJAXUCIF6S4tgaiIT4sKi5dgOA6HupqPYMeD4gX4VH4SjGO/P+8hpQJnHO7k
GaCF5ICnusP6bzFEC6JFiwBc+BwqmRL+m/YzhS+LdOuf6582nGGIFipgU+/FyocxBd4LQIPMgEpI
EthCpjaIngn4Z/Xww6IkAb0jCDea1tR1WuwIHAbyH1tUeoP7Tw6+rNuBM1ZWZbgxI/7dt3+yCyJa
+AiIbdOJY4/FQHm34Rxc9VO3hyeoDB7DCY88+9nFWeKEPNQkD3cNHDVwiJoLuGbcwhoLpveVymmz
q0Xyh8BdClza5q8P1hEy/8Kk8Kr4lAcxxc131of8tZuhBb+dhnls3zwX5sMzVM5JOcDJDWwBsAlw
FkIpU6XCBH4RMx9v4HngNjegVHoAto30F3zdMv+pFgLkiFHU4gYmohnypgf4eivAXG3C8oWCm1rw
xk3HJXmxSMCTzneuBdzgV1wMZBnYgEMO3MpxzoGVTvaz3Vfdj7EiHBS8eR7cGCD8FL5+/K7DtfDP
soELzcPUV4AVrQ8n0xO5LjoVE7zZQKMtn4KeHotZfBc5+VXnMItO3QCox9Z7USGeDeBRdlOpCi7K
W7fDJrmHLjnlhWRM4s47qqGemFP7CIvpfeY8V/5zSuY92OocCFW4J1xGCj5a/zpzd9+lX0Wdn0u4
BvAGHqHuxkuFIVL+G1U+BuUZzHbLH4tocaWB68RU2CQDo9MPnBG0W6K6E6x/5gltRDu47m40/zLA
Pxn4uko1nZFsVYJTHHXspmA/hXgOA+TZtcjZhWzMydIDB8MY9/QbG83l2PpZeVoUHjzW+hbATREA
k/leBhlA0JQHcN6BdUrYgfQ5yBRRpKfhxggzBA9HC8u4/eoSUeJZU5beO7xpIBQAlAG7241NgalG
WqyFJ1bRKCQFLReR70i3s/aKEA6sUAFXhmpWKKoZkPs5hBsnXtNG+t9D5Iehoupg9mXWl5Ftk7c6
dKpdm9pgawCEAEO8pyDuzzCsv7Pa6jj71a/1kWIan3oMptZIWj6WEYArcDmrMqxvDRTg0rv3M3ks
SPK0XpCpv7RQ7MHhFfavoowEke+pLf8mUxkN3tZthKEeurAVLFNXujIrI7gDfXFm8dLU8Mcrx7No
spcyLL6s18KwAutCVjuZQP4aXYh+Avmn5HH/OFR8S1dk+vhStw8DYAJBppgAvYqIW1/oDCOJuYX+
bv2XmxpI27KBilSlFpjWUVUI9dCpUrylNog4u6kT3c8gY7g5RIKR/XpdcVpAsGOFxQ55LZEH292d
pM4t3uwufQ60O60feiYP6+UY9i320pYf2kyozket2jrCov7Yue1PVrkg+CGuE7c4gHx2sUv/RJNk
Y59kGMa2FhZsJSQ21FUdZfDNOfbEkTgoANIne/u6TCYog/5bJZcGtPN4WiNT335Kk+LRh2XWDt44
G01miGy2NuWhjXagjoe+hlNa9yDoFf7vHi7K1pHZPRAlRAR1ebDThMJn1J3Y1iu3qVwtAiDTRXYF
EIcRvPWee2hEKprAjqD6DcPQlzrsTmCIXjXYgZP5bxMGAB5g+1WJSAjvHojoR/gfA3KM5R73ri/w
S9xY9j6fVK6uYw1FhhdMvxYRtyyY5Y3FASLEU+XFv+EBez911nF9lH/edK6uYFVwroQPdg7H3Gqo
d1monvF29Ub6+iUN6Y0C3VJ0/sa1/uenVSh+/9t2bQaLnBGJ3rCmAFsKuQ8/pSVuixgonIqojW3R
59PI1eWoPUyoVe/3IoJxyBEAgu++C6ipY20s3qbPa1Eh6xR3ITcR0VTE36y0eWNx/UUQujG8ls/8
727HDbUgQBVmaC3R7b1In7k1X1QLS5H1rjYNKW32U5EPeSlKDKlSzXCsowIsVWq9DSJVhwbAjl0o
8n5jOTO1kxYK2pww5oEpHsHf7B0etz8TWgJo6G5MD9PntRnvqbnMYLOHoVSNE24GatBcTshCA0vN
z3m79bpnaDJdQ+pMFozXVSKiogqQxOK8Z6V1hhTgGXerRxGmf9Z7xjAJdeFo6o2dtJJERnbfO7dh
aflncLnKA+nL/FDhKeSlkTP93cEH8nW9RMM4C5YKf1jcKAXTE/ZqMnK98Nj7+aWoq3+u+7Q2y30G
IA4N8zaiUwwAdtKCisnr6+aHrhDNRx+yhz4E665SFHkjEEpZDGZ66z/98yXf1SWiYEZTOHqRJrKL
5L4Gr2Rvd8EPeI2+4SQOS0VYumK2w7b2fb080/DSZntSY3C1vtNE4fiUD/dp64IuX5/iDOARt9qY
9qbBpU37QubZOFj1UkhxWgAe0LVmL4ONw0aBDATHqW4Da/i2XiPTuNKmvQ9EIOxE5yaa7PkhU+G9
1bff1z9taixtykMW4tpktpuI+LhggQ4xyB7gty4UTINoOxzhnNkCJQWu5MZANsSY/5GIxl2pYhU3
EW5SyAEe1AB3cD4cpphsXWYYBpyuDoX3YTzZedJEyZj+AHUzKpn3UMLXroFRVMrqP6GCvXQAS5r1
NjRVSZv24M/FsddiLHhTGty37TzcOTFyKCgFdWW9iH+PyZ8sYbpwtPS4KqAJxBIm4VXhUOB0oVZK
gAEjUp07UTzMEPOBXQTTgf4wZ/MLPM2faerAmsTeihOmii5//xDfShZafGBdE+WlHVV1/RL6LhCM
w+16JQ1jkS3D/8PnkYM3zeC3NpHT+8h0tkGzY3aFEzW3XzHN7l0RbGxnDBNKF4navtenTTU2kc+9
dkcS7xbODV/Xa2FqJC0yDAE8Pboe4Ufx+s4eyTMgtbjTsTZ+umlwa7GgaBoOkCXhEShqeKkjzT9J
lf0qssUowvs6zD7MX+wfU1FsRFPDzaDLtAjBZx/kWyw2kQgd+LV5thO1MIL7h8W+OooemP2QJXIv
Y7jq7n0KCFdHGqztE4Bi6y1qqLKuH4WM3AVbpuNR2Nj8pPLsNZhgY2eFP0Fs/ZpYoFxXJN5VlG1l
wRtGoq4nHQguPax+4rC5qUERLI/SCk5dDCYZJNI+PHn9jdBhUBy4upq0orD79H3KowS2Xy7csodp
OBHXuq1gBVXW7p2X2q+w4zyX03wRhf8NW4uNddmwhOnyUq/PFOQgGEmgacKRKku/5tR5rscmOxQt
nHmhA8r6YGNuL/uUT+KXrimFkwcg3LLJI2p5wU8nr+LiEGQefQT6I/gew0OAX1mSFkXsDn4uoiJ5
lLd+8h7EzQTHksrj8alFBp9zIC2oDdd2n7bXILSVY57xIgppd1u4SYR982EZkXVjwaE56+AaMx28
tIjywr4PcutxnIN4o6aGKOZrkQbG9L7NKQov41qC9e03tocHEkm3NjkG0Zrra8EmS4cBCuQsj+Ax
v3e9cQBPKD42rYrmMP7hec2xtwpgw63DNLN7AXIrWJ5/S1K8rc98Uw212DNA/55gfPBoJrKHfRv8
nHzRsY0sEkOk1oWlyYjjzYzE4Ghsu5caRNsp96KsoFd+fpl3H5YzG+r63PPyHIsMHoTgZ6D2Md4l
b0OVuK/r7WOYVbqwFExmXG+WdR5xPznPvbyr/Qwee/yBg5y2XoQhSuhyUs9ijFPQ9SLHSs6Om3+n
brw4p4JxTh5H7HdteCOsF2Wqjba9mECYEq3tY7TB/CT3wtuAjBcv7852XW9MWMOA8pa/f+gTGErM
MrCRCNNiXN+FGSse4YjcbixUpmjuaeEAWLsOCS5oLOTUnBrO31ti79kImxdBylPih69zT2/g7PfM
W3ns2vFX7GzxuUxV06IBDIHg/MhFHomhhSLCS6qjq+rsab1vjFXTQgFTVI1JH2aRStqfXtHcws4h
2Sd2datsB2Tg7hl1fgglIK9ICD3JYngtU35cL900U7U4AF3kBMIvyJtAGsT0MAqqOECrpesfG9UO
/vtVxehy0n5wZ5jax1lUZ96dHYZ/6tE6e3jAve7zWkBwYjr2gWfh86Cd7+xKnvwgeexs+8v69w0j
wF12Mx8GN+kVpBUi4xGeE79aJH6WpNhYagwdoItHcWLDsxNAtFEPrQpcTemMa5QYDqKq3WIMmIpY
/v7x1wu8z8N3hUfDlJ9GcEPx3OnCIEie11snxHc+2YG42tQPwdECYD7mEdT+OCE18yP0lQDrzuW5
AvGqzv0d8JX7vkRK13qJpuVTl5OmE27mgxrLJ6+H27nEq8AMF5i+FhAr0IcUHHZYaqrdpPhzScN6
x8E2rPhia7+lhjFEb11Wqng5WGHqZbg5WHw4SvtvpuIZ2f0zPHSqvF7Sa+SPuZjg0L5eaVM3anGi
6u3c5qB+R3FXz2C6ZzCPyP9m1VZCo2FrrhMzA1oOfuvlPArSJScgfbLa8l6Q4ob3YO4PW1sfw1zS
paWgtCMLCC+t0dSWt2UYOhAgSLbRRoZe0RWliVRcUIFwFtPpQBJ+g11Ih7bqD/HQfE9zCk/uKy9b
dUmp9IFDq/hQRDLEzo2Jg0PlfYV0GvgnhUfW1NdFCF1WCmDv0JRINY0U62Dz7k0/QRuF3xLtv101
sHQFqTcNQKlTVUSTdJOnuc+zL2JOcjj4tNdBtcDo/m8IAqy6tnyYNUWdCP8okE0yN7wr7E1tmmGD
o6tHaUc8TA2oPBonA8LJB13ceswq6Ic8eLdc10zkv3Wo3SmTLkc/OEUNL7BR9vsW8kgEF8Lg7nBd
Idokb1RALAdv0hEd0kMawrsKjDoEbB/84utK0FZ8AMUdyji6wuqc8akD7u6I06967kdn2CjCsCDo
MtIG9om0B2w5mhy1JDF5zyXrb+fQPUOswg924t/ZvrqTqttYnw2hS9eV4g2tVnDnhUSlt78BAf+N
Bu2Di9cbx5LBMv3f1tvOEF50YWlIkqxUDUgnXQGwP4m/KQGZJQ6mPUIOx2OqyBp3oxFNF5O6tLSz
Z9+FiUMJwZT8h7PgL0xqXrHbfcr5sRBw0igHhDYKf5iQfSkD8cwEBZwhveVJsrHtNtVX2zkUJV7F
KonROIE73ObtzdDYTzGMw1K4iME+7kjQzutNa1jddCqnz2B6wQroSQq/fMrSmizXbv48vdZZMMVf
1wsx1Uc7RQx4QwIMesDYn+pvyVzetgnD3qC8953xxW0rmGzUN+tFmeYA+W+0qOK0h7cVZB8S+bYw
09iHjnptp/YE59kdFIE3Y57c21RszABT82lxw0+k58Hwu4hIICAxK3rkmydh5v2pppJvJWgboqwu
ImW9KoYBGUeoU+I9B+EEWSwsMW+GNPWepxC2Ple1nS6ZHOtZhEXh5ZFyY/8gqAW77e6Sdv1PBWsp
Z8K/YfyP3cq/6+UZGk/XSfbYSYpstvOIjNI5ug6lx5zUyDqv3GljOBiaTlc/Mpjpdo3A8RhQ7wCW
qAO8MgL64E7iPvfcDcGCYWulax2dwrXGtme4UbDDCC/zD00/bK1+hvH8L6bmwyEC0OKGNWzpE87u
cBw/lk4Ds5P0HXzOqHV7+IKyF5bQK9tL2zBYFQwp0kxhqM3+0ZX9bwSHwxCHbzOME67rdS0YlE1Y
lJM35lEXzKc2nmHQPdpPbWNfF9H+Pe9/aDFeBD3aX+YRzMjmc2z39l0Hq9Ujbr7JxkQxKCXdf58W
PpShBqhuMtnmUdrBwKWQRyXZLyULWHPgmIfV71Km4y+WhHD5YFtYRNNY1nYQg5oFyUpUDP5rx4S0
l+Ue34I+sqnm83rfGIrQRYzSn6uiKHE9KRsGtXj64OHtreXWU5erjSLY56dWXcDIptTNwLvCJaJs
YfAgpr8WzCWsxP4ZJnBqhqX1dVVZyv/QRQlhsJbocVQF5T14xRHcuylcAT18otJn4CC2OLmGIKZz
N+OyZSlRuJ2HAOs9kNULy+NvbcE2rqkM81/HbU51ygM+z7gEy8VLmttnl7h3nNsPAl7ZWeA8kHE8
dR6wzevNZqqOFgDQO8VEhJtHGW2PS1kxTb7jher7dZ/XJj+e/St/4kMeDYR2L57tW9BJxA8OGYrr
pr8uXqyCnMA1DSUse9Kk9m/9Con8nb0xrEz9oS34nocn3TDp0N2cfWHM2Rde+Uy99N7B7hoed5GK
uYCXZSquu2PTAZxj1WcTzd0icll5WjJp5xiGNZV0f673yOdTnupKRTgRNHU94/s+US+icu+JGN+b
jtxm8Ia7alBRXaVo2dzmgx/gyN40v5sAnppBDIu/nL9dVwdtrvuxD2RbFxZRAdptcnJUCNezAf/f
+SMyPnYdy+AcsV7W53tZqqsTLdJmfj5iby66oD1aFpA/dVGNDwm8V3d4CAmQDmNh24lNwUaJn09J
qksVyzgkECii9eZS/uY8v01i+cxxEliv0Oe7FxrqM15I7CDRglGexN/CJIRJLGzarvu2Nt2zjMJP
HQa5Ecxave9D6k53CdDEt+tfN3UF+W+Iz6tEwhkWvzzlxZ3Ey3mHTYRtw0mZjhdkUr1t39cbbj6p
zrtUCpYRHnj1UZJSvNxB1jvu3W50z0JlD9OcfWmV2llhX+Gdx+1gAu6zPXKqin0sQe0qK0tujAbT
fNV2AR4JJdK2iiyKGU4cjdf+A6XpY1CnvxKfbahXDWXoesbAkSJv3DyLWtwQOr38YkvgDYPwOS6Q
PrbeeYZhp4sZywRBs4RtbzTO4Ztop2nneWRrkpoqoAWEyhf12BHy/xWYpHUBb+Cp5LCyd9PT+u83
FbH8/cP+wsfjh3IzPK2UlpVU+zaX/YOqbTYcwPHrup0tFoPB9bIMEUCXM6ZiBPiXwfM3jbsDofU/
8OTGBU/pbtTF1Bd6CMCl/UCYzSMKw6xLm7liP9npuPF1U0tpQYDKwbOKAYoQON5gcwzHWQZjKXh/
Oq++R1+vayItFqg5t1J/8LD+knw4cM8tbwEogqeiENVhvQhTPbSlvyqnIgzimS9Z5i94NEZaPjCh
dVU2OyqGrZR5Uyna/LabDo5HPrRBacK6fTbYFJZf8XsaZ5AWO3Rjl2TocV20WKWhgMobZ4kUoplT
HKdk7yM9cKOlDONV1ytCcwk/ZiKhQyhHOAxmHa6Eb4Vy0+CCcod+Y1p8fpSgTJvl+EMyK4bHaSRI
P/j2sONJuW+q4uKNxbOn+MYOyVSbpac+zHQxOouxD3aUnLbjkcCyAKevob2Fim9raJmKWP7+oQil
6kEUzbTs8p30lLk5suaRxHtQE9lCdpl6fPn7hyLIXA0EJiw4DyG0q31BBC5EYOwdbxkQmArQprmX
ps3gjzhwhXbgwiuy/tYm3sYNi6mntdldhHXaIP8Is3vw5gNz/ek4epX3ZRyG8OAR2e6rAnuL9Xlu
6gxtnvcOT3NknOMIFAZwheQPbgUWU+1vcu4N0gOqKxAbB6/yaYamqmB2v49xb4zE71PiyUtjFReY
be58luwLMBEpTOupLX4iNffLeu0M3aRrD4sqVpNbQ5NSAicCv5/yTk3ZlQvV/8gMHZLCrg1P3k2V
l7tFEtL76U8/31p0DV2jiwuDCRJaML541KbOD1wan/CeAafvTGxsfAwXO1SXEE4T87u49KrlGBcc
GZsPQxfc0HQ4F7NvA0KYfqlx7d+J5HZynI0zvrFUbfq38LmAf3JSRZ3bt892TkAy89riBGf7EVDw
1N/BGiC4gy9ofx+0g/MAPfEWLNDUpFpc6FNWwra6qiJ4dd4p5EjC5ZTdYZ+3MXUN65mvhQVHWLgK
Z6SMwik8pSGmK4C9XOLywtm6tTINaS06ZCzvJ7dwysgdspcEWyTYcm4tx8a+0aJBPUm7DGKCNO88
efCIag5tSk9jwW9lU77AZu9mHP1zU9NT2KmNNjP1ibYHQKpdPzZDXEfWkMGoFaJIJK/ChjfzePdn
PQwYukWXCsouCZG+jux1b2o5kCVpv4+ZTG9dO3+Bn3m8scs3FbMc3T6sOnk/+/lAOjymienYVfxp
CuencPTTnT2Vz9dVRdsGFHCqJkAq4tmz99/iiZ0WGScumg44eybXbTV00SDjztDXCR4FE6f5llbO
g7LnCAze/eiPz2mzFX8M65yOo/SBhh2KAo/EYOE6N3nv5jfQIPCbnLnWwZ6RyMx8Wh7X2800tHXt
oLLB8Jw6ZMHHuER2GvGSF8AD5W16EwTkSzaPx7Hr9304P8BLd0Ptb6qhFg5kOlcTsfMabyXi2CX1
U8W7E7O67zQUd2FCDut1+/yajupwyqAjOUkqv4qGgqfnAtNpD2izc0r7rn6iMUD38GNKz0CoYHvN
ZLgxFA03Ep4WLHJMUOVUSkSZ293YongNAecB3yXfZSCElX5/41Vso/sMQcLTgkSbSlgch0gx5RQ2
luOP3HuXeFZdbz9DRXThIMVBFrFHCrw1NPnRZmkE+8kTSyDwCktx9BHD6aYnmKEmOooySdxc1h4K
a5qM7l0GdKhH5ikqx804ZFgidCVhw8D6kaMQeAe07lqoCCSyjtabyhDidCUhXstmSJLKOupb9q4U
bp4m900MzllsFmG6fXKXlvsQRnG52cR9LmCh0GaHuLEjGLL9Bsv1zW34D2YrCATIS+LOz1Q4yZFn
dw1uoyBe2tgRmyKFLjUkPLQakvcgAhTZuRLua0qnepeo/pj76Qlc+nrvFPEjR1paK+WVV1262nBO
a4+7AfL1i7Y+IYPqB8/sxyIInH3P86s07VTXEyYiHofWXspAsmDrFvfCq79Y1RbdxDS0tYDg1kHQ
AqdfR7aqfsuuvqnk+BxQ97w+9kyf12LAbJdFP7SIpjQej8hlO4uK/2oLdV3j6JrBPu3dLI0xtB3J
/nET+J3MtTUfPH/LetAwd3TdIOCjKe5VszpKBE12MbJmu2nwdknND7gHOa43kmHu64LBhDu4rc2x
p4en9t9+JOeq2XIgMbS/rhHMrMGHIR5IFm4P+/kiaXaVK+4ziIPWf7phGdMlgq3E03tJ7Spamqaa
yR+rso5OVSY7eE0cRh7u24Z9ybJgI5YZwr6uF6RpWYnQxnAd5744OM4gjkMJNKwHc48DIbDJ5jFi
MrLOt0TMps7R9gNtko+0VSgxj+XJ8ZMfdap+Xdd45L9BM+5Tu+Y5BlcvrTs/kE9LvKokhKnlFIJa
NohHcKEOc+5vzEZTXbTJLgcMLjoAXJHRMdvhEhicvpp9Xa+NIW2RUm2uW3WVpwpJ81FWsfzJ9UV8
nxVTdaR4czr0PU32UIWxvVcN8sRwK3kgftnfp/V0ZfV0eeHM8bo2xPCjWA7fiVX+qsr4tFG5pbv/
V8tOdSXh5JIGIvYRuLCu/lYO8ttQBndeFe5knD90hTwsazaUMLd5MJ6Tsj4Rxc5dSTdekgxxSBcY
1rViIclQPAnIez1IPB6qu7FkkT9vWnoYYoWuK5zngsQ27keiyZpBx6T9Lkm7n67Nvqy3oen7y98/
7BEEBe84DPGQWxXtjeXGt0Of3oc4q65/3rBx14WC4chsb5EKRsgAwPst739ZAX+Mq/ZP2NCoQ3td
V44WEKYmx1MBLOsiXLg9SCeNQlKdJjrsi9qBMcMWZMYwV3XcpPCqvg1GlUG5LF7RI39l52zUwPRp
LQxMMZI15YQ0VNcGGD+Oy1/wz9wYqKZe0IJALIakElkGwTVMci3CzhKS/l2Y8d+C0nvab8G6DAuB
LgWMkfIN8A606TBjbe/Tfv5ZDO0jS517VjfY7NUljM/p1tgyDF1dCOizrsxtypAnR4Fq8ctLERTT
Tlpq6xrC0CW6DDBjnQMeGEuivCY1WLChdwIzc+vrpp+/RJUPMw/LS55YeZZGA5u+th6/Kar2pcPz
6fqMMAQnXQKIXEFHtICAIji1x2Isb5zWjkH/BA+JlVvCHFOHLy33oQ6NRcoe0hmQEPrMOzQjG/c8
q9Rxcqf3fqxdTPsUXkA9OC3rtTKM5H+POh8KJL6DFOYc6IW0qh6GqXFvxoq5N3VO25u2reoHMit/
4zRr6iBtJ8CDaohlANwI54kTHpsAOMObnlq5v1c98pgP11VJm/iSq8B241ZGpBzhcmCndMj3qoMq
oXooUjI473UtiVUcJ4+y2toIzKaxrYWEALy+HhfIbYQXr9dQyRsP7wjrFTKMPF0O6BX1DNAsGD0V
t9hejepbYsH2Lh4w8kS+sWsydI4uCKx7eLPB8Ra/n/DT1LZvSSPO8OLZ2NKaPr+Mvw/jLEDaE00t
AQbHXI3itlPZVOH2hzDVviNNItuyITCVowWBpkhUaMP4MqqAyPSQFXtI/KHZt1nxfb0zTAUsf/9Q
EY4nITDz4i4qrJz95n4xPk3SiUK3fl0vwBACdJLh3MCaaxK8j5rpx+A57zx8UjlQA/OXAOR8kNz3
6+WYKqKt8HPrxVaRo5yxOY9te8pYuqsme2OuG6aDrv8bK7tH5lbWR8qWy3HM3vMEKpb1n25qIm2G
z+3YxFlTNgDwNMnBtka6z0MPiQZUZN/wvt3/SXAld8cHO92CFprufnQBICjNHQmQhR15yOyH5sDi
r0UeDMDJBAymwrDUiayWkmw3JwKRm4v4HIKjffQcx9vBEMXaI8KWW+8hn3cevDv+Owp7wuoJhH0R
xUhn511x8krnLMct1JXp80vDfxjkKe9UU5EMYChp30No9wyzR+wCg60rJcNNFtFBhnOfzKlFgVLq
2qTd5biF3tXx8D609b5KnJ946Zn37tj88fB0AFz1VmqWqV5adJgo+MRDgsva2U8eYUeXQO3U/h9n
37YcN45t+Ssn6h09BK/gidP9QDKZN2VSlmVb9gvD5VLxDhIkwdvXz0p3z4wLJSYnFNHRrpRSBHHb
2Nh77bW+TtUmq8HbplpXQYJxNRjgAVna65TGhufmknlaX+e5h4si2bVQv9uqSHh7g+kqXhD3DFZk
5theHb7kjleDEVBe7JHY7OX+JlsbK8U+zBrpx1KHStSNso+4roSCo156/VK+60jQXcUdIGM+t2Bm
BzlnrPOv+iJHkGS0kI61Mv7n/T78rM35+4VWV/GCUFcYWtT4kQvQT/u+ZfXOtiBqCAeh8oykyLxi
Brtpy4tpbw6AKLlD1vpOCe0lArLNkDmN1nu5ZcSQ1e5mn6RpG/LOvoqWTMFcDZ0n5+GP+y+7NuCK
B2H3N+nA2OSA+0HGmIzdAH0LjR55qjkbd6KVJv6GKEz6xNI1xOAyplcetG4DSckFt+uNe9HKolTR
hHSRscHiEenMcqg/kya2vYFU+oYftPb2ig+Rs7RvLYpIUlbrQSO/Ozb1ZmerMvvtQ0X/m2S2W1VW
3+PpLi2/xxWAuI7zSPX+HJOi9qtkaoLE2bpq3ez0G+tShRJCv2iRVZLXOOQPcTZ7M+J8LpYjzmKD
XnD/8tp5A2O2YpJUmkQQARR55dxSfVDs9qYG7F7gqk29ytUg0cP5RpB6bfgUc4Fy/26wbCwtnjIz
0mYOlvcKVUXTtCywsi09SHMA6ZqWaf2X+xtmbbUpBmRhnTYbwgBeo0shgQj/mGkbvVkbNMXD0KfE
KIklquvQFFBuxNVyST3ZuwLktxZDERauEVu52LWRU/a9UQkQSNEEFNmJDtCZFs44bBMXKkmtvk9j
y2Osf5/JVfGG0kUuYVhugfKR6fZOS+q+gXKJ09dQYjCnLf2slR6pwEPX0k3R5xNHXZZh/WF2pfxD
Z+N8AdB4+UEdXh1SgzQvnVimfsMlXInLojL3ry5LngGLo9WsAxC4Chej/D62TTA2wxFMZAcB0VA9
6XzHghaLBsl6bZNKamUnqwSKxdi2DUg00S6nU2gWRe2JaXZRhBrbuxGuqMmb+DzZjuVzWhcbE7nW
6s1E/uKgLSPtxiGzumvrTMFC2yARi9/a1uIh5vzgAniDK3W3E8Ta3d9rK7ZX5VB0qSGXInG6a2+Y
n2TdHrUy9Z2h+nb/8WsrRrEeWQdBzthxO5S6jk9DXv6h22XoQqcwbcqDrlvgut7Cqaz1RLEaqcHM
qXXL/ppwHtqV+yLr6oOdbTFB3dbbG5bdUSyHRUTSTHzqr3MNxdfe/WbW0z5neljq5mOTkuf7A7bW
jGI0RA7eJM2g/XWs+kM+ki+gNfg8G3ngzuwMEfGn+82sOeoqTnEWjNVFbPbXwSh8qOWGzRzvQcFy
TCH9XsXjuZiaj33KAVsaP95vc2WCVPQizkWtXITRw4lgB1lm4DtdXt1Z2/AJV0y7Cl4URdyzAjqp
1zJLD11eCy83LDAI5JArGcL7XfgZFHxjFagAxqpqynYZWBb1s+1XLtavfdBNxIpZBta+PFgabNvS
2Ln1576yPeijHipxnOiLZmcbO/ZnVPWtd7iN7y82AqxKFdFQoR6ZabuP2ehVTheUYIYxly+g3wXt
3XeS6l4+hXi5pUQ0ZoaKIv0xooqxBh7ZSLaM889w/luvcjvBf3mVqjPSfBzSPGJSvoIE/CDtKsyd
p861zkkc4qLZZG4AFGlgJFZQTiFYg0+3d7SNMMm7fQF8EM0XHziEQAyfc4cHRj5vHB0/aVLeejvF
+OTl0CWz2+SRs/R+WuGiUF+qLtkBz+4R+jl2odKUczfAMJUgyMU/GDPbcr2Zvjjz72niRhYp/Bj+
Gx8+FrQMR/PHAklz8KPc/Lg0O958O2h0e5rITlb/6OAjvlNs1XasbRnFpk0Qt+r6lvfRYrMHCloF
c+iCgbbvCn0jJvzX6esr3R2GMR6j3JSPQIntGmhT6Sl7sbti4+aw1gPFnlFK9F6fxRyJpXhuzeKD
FLkPZYA/7m/IlU2v4izrhpag9+FT1DBIhVYmXG7XIa/d0jzwdqtod62R2+H2yypfAAm280bGkWU3
VhOwKq7sXVMY9uB1uNt9LOqy3QoArYDXdZWisSthxAxctiKXyMfO6B5krj3YuOB2ZW16gsuXBLUS
vWj3sod2OoSGwUfcva/KQFeBmFpqdrlREyeCMk31dbHqAoVjC3g9N4zXyvGmIjDHhg7m5Dgssmcx
PmjCnHzE1omH3H7pTxYFzKaz+Ov9xbGy9lQApkyQUgXrMYu0sbdB2GbNUAGG748B3GKAWvFvVAJH
LbU1XcQai9oBFNS2y6zdjAqcfV3q44GRIg8TqFgdUjCyHO53auVypEIvKZSQirRs3QiaO+Qbz3r6
J6+M90lZ6irCchiNMk2IcCOu9y9zO393GTkVYwOAx/uyRboKrKwgg5TmU+1GiCAfIHxyyMz4IzG3
5OFWJl2FVpYIxnLw+riR1BAKqW8RyA6Z+mmeNlyntQYUa8BMOljglXYjs2u+5IYTaFlxdoatAvuV
HaJCKdvSmhvdzFkEswxJisDN2+95w85A6n1vxdY+XzFpKqqySBvJOKqeI1C2AM6dGl38wZUs1o6g
fjONQCa0fN8uVMGVxtxWZplU2CLtnDywCaKhbZUPXygFXuj+nljzZlUApU1YExtth0ETWX4mBqHG
rl54k3i0zia6z5ZxmsHFLVqQCJTkE3FFPHsa5eYWtGtlW6pgSiMWQxrPsDUMpSM8GRHqZs8bvbud
9m/4MSqIkkMG0hlobEdWk+5y0/ShMRjpWHUD4yGIOKDNCuCg35k8bEo4eX2ff2Jx/r6qI91UvIQ8
AU4eNKp2ZMTDk13pQMct9EDb9n2BLJWhMZYMCZjEciLHKQG9rRJ+gizp6AIHNxuHomu35AhWcj26
CriEAnwpWkGdCHyQQcvDdj6yPhx7ikzFkZlkxyooPBUv0HpN4o823+jgytpQYZiVDqF7MH87ESvE
Sej1twYiFvfXxso+VsGXRu/iWlU0TpQj7Xe2mgwXNnN0fcvOskdoinb7++2sGD0ViRmbGRdaOTuR
wGTtqiSdPqc5ghAF3Lo/7jexdrdS0ZhiiIkthNtG9ZQfZ0I+Oh3c8SX2J15FMy2PYnZfyyLbcQ06
GQ1rDhJZBYgDn8vKPOe8CTZe5OabvrHfVJgmTwZ94gapo0nyY9uAjNnRH+1kOja5u0Oo8BGVYq+9
tC+DtaU4tWL1VabHuhtcC0Q6Q9QA4OAZGpQUvQxoxJ0eV8yL87r3xTiYX+73cK015Vqh20kMJqVl
iPqEeSCIiRAH3XeSI9DgXKx2izdkzSyr4uGWO1l2PBMeQav2S5GVX5rcCVoBDicQrqX+MBefpMxL
L5vsxZMgALzfvbXFqtw5DNMa6QKuJRgs8Sht/tldjCNq5D/cf/yai64iNesMZKI0Fxx+pf2aWPXj
pEFegiePTTN6ZW5OXr1oIXjqHqEXPARzru97h7xv7lQoJ6f22N9oiSObD/0hHjtoPaYv0IKddqie
D6Et59/v5kooUgVtjrxHAXbVdlE5ia+mbRzcvnwSEqzA9bKLM3IAPemlp1s7YMVIqvjNvtVHVFtU
XaQl8geQnI+0LDeCkGuPvq2TX+5vUjaJGIC0iSAPkH0Awd+8A8mPs2EuVkywitxMDFJWhp53Uadn
Z1CpP5FlhPZxce7sbKMDK7cMVRd8GCzTrSESieoMt7E8aAE6rUd6AFU8vQNm0asgNqxDEsnJGs9A
/HjeWANrDSuGghsmM2JI/0YDyN3IMn2ZxXTUCC6FudCKsAP/NRKPG2fZ2jQpfgaoYeO2EaYdSdtN
91bnunuIbm7JfKwYBZXl0RinYYHAuhMldeX40IgxPNxruzMkgLd4GVY6oKI6Lc0gVdJoVjQZkFWH
AHPhpcMWPHxlKlQQJwo8rXGhlEaNlUqwPSTxDqEouZvzagnRMYQ59XgKEllrG/OxsrBVVKezDCXk
ahM9woGYeYMQfkOzwW/swa8l2wIUrcyLyu7oEms2Ract0cLTs243L1QX0G5/Z4jrb+hOy8SFJi/1
SDT9o1Gza12nD9rMfMiwvo9/S1elqo0BVdh6nOmRPbY4AJweg2Q4OsBDm5m3tVFSQplmgXBT1ms0
6li6eGk6dn5Vufwni9juvr1fa0LZ62OdDY3QFz1qUycEqOs4jONDMegbp+ba45XdXc+GLgw6YSIc
/WLH5QOt58+oLN54+7XtoZz5Cx3TedQGGvU5ENtZQydvbPP8RLTuhbtZ44vE6n3eJdlGf1Z2hwre
rKA6miBbt0QQCv4AmfdHmem+WyxfkkZsxE7Xmrj19Zdzi7Z5kSaLNkVLM78kyRh7VuPuhevujKl/
vj/rK6e8dnMRf2kDiasli0kyRVW+GLhx1c91Wu4yJz2AlKrzuGs/yF4C/SZx77vf5IqZVCkdgX0e
mukWs6XawiH+gfhDBbKtw/2n/zQcb3jvKqVjtVRV1zvzErnGk2YUO9YtD1P1itC+JJBsyMHHYydn
nr6UKRATTHiU5Tsi7VM5D74sN8Z1xcVW0Z6OtOlMs2yJKgdCCsxuuN8O7jc3XVpfNm22q9lkbQzo
ytpXNasxgUCpTiS+EtCF+0m1/ChAWTpQcIwyeeKd+XvSZ/GGS7Cyj1UAqNZRE9jeJYkGM8m9Ysg+
silJkelyP9+fwLWRUwxFZzQ4kQ0thR2akEQaQppPMHnMeIhz50ITY8Ni/EQtvLVQFJOhF9QpWmfI
ohmMiRCowQox4kfw+Pz8MFy5OM4iNLJHpI3mZERt83jgONMHsng8dhG4/iGXxdezC+lnnxbSk87H
pP/I+zTUhQPeFNxWBw/BBNn2+z7/upgv4/i1jT9M1deMf2ROEeDRaBn5pqWiPlojduendAEzgO2P
teG7SO/NxfOspzusnLBt4yejEH5q9KcFimiWEealALoo7KfCS7omQidu+Simn2Ly5zREs/7QG9IX
ehoM5vgQp+0R2Sk544LdXJLCuZB2Ql6MfsqQnMNLt5jU+/O4ck2iKpbV6bKCGFmdRVZFIjufsMv7
D5pNjsJZRs/Uk7055Ydb5qwGVSXe5aU0+08bjb99h6cqJ2ZjWYwChJjBXeJ+P70igYfhdfIWJR4h
duexM8n3zMyC++29vSuoinut6pqlvO4z3F5ERPrmsAzDhWnLxknw9p6gKitm3Jt6zi0B8R+TXTJi
BYMmeJBkIg8mKLNAcfl9mkOo1PnreSDt3rGBg0qiYgYmqjfK1rOc6dg6zZZW4tunGlUBriTplhJy
5+7VjjUUu0MkzBlOaQW9hqF7uj8bK6Ekqgp4g+5JkgUH5lWAVSgj9XEZ6rCVw5EO+dlEQg1p53Ni
Jr6bVEdQsn/O9OR3oQnhWYRszNkKcomqONhhsOeh6TKGuqUp8ZCo2demeG1scjHSczFOP7JWhHFd
yVuQekdifUtifG2EFQvqVKSeSdW51xQQFeieXMEQ+FAW48Wx9S3jieXwd9tJXcV2NgA/wWsvbNDm
TuxbY8ps3wzUPjtZBa/BwBIKqgmCKBvzubKbVXxr3Wi0GdPcRN7TBZ1e/b0Q7Awipz+rpT5yZkFO
dIhBOw9CrML9836jK6OoYl7jFMTcYz8Z17wYP2UZOTo98Qc2H7rGfBfai6r63/qyaLk92vpVL10o
39jf+3zxmmU+ioSHHVnAR+OwLwxQtI2BvO3iN6ZNxcKaZlYVdK5ReGviVOrGD3oxf+Tj+zR9qIp+
bWSXCpDdOND7HW9wuQEUeLejr96KSa3tKRX0KlCiYQ4JHcGrpLkRoxDm9XivteemAZhjssTg97kj
vswu05BhauPzWIwQP7ipfNxfFmtDqNzEwBUeA454cwdGdm6nOIpt+6PGyYZ7tbbqdMX+dloOS1CM
17Fzf2juvGd2nXozaz9kwtjavW974JQpBqJqCpIsttVEXTVO3S4jbY44sOG4W6zab3uklCnmAfkp
Y1yqFBf5vgbuZ5z9hrAyQkFi9S0ZIMpbNqx4RehFfLo/KysNqgDYeCgXkNfNTWRAMP5QFlIL4niS
l9yogOfP7T60+gbMBEu7BStfOZJVLCzAc/FU6GjRtZI6WFj1idrz6CflWIfJUL1Kzd7SzFlr6vbz
X+9otTM1pimaCBwh/KWdr20J13AcLfNEQB/1YNv2OyWtqAp7zZxcjNDA5RG1ausExhn60BquduyR
VNxyDFeWn3PbWr/0xxIitemQpRE4bVy39MuU7NL4R1Ydc26AMIL6JAPAnLxkveHHfAz6Aoix0n7f
FlMhr2nfjT3KvtqIdnC6cyOdg0nmXZAg83jp+6/vW5GKnYBocOc2U9VGqWOfUWDz2iFUbvbaqZq6
PeuzJ0jl7u439fYdnjqKzUiToSOOJrqIIq3yhU1jfk5kluzcYekOSdPSUyNTgFVnNz9YHd8S9Vox
VX9DxGbIsgyZ00RFYT4mvPzgVuwK0vASvKfjRgxybV8rhsRqaE0paqyikZNrNuiBjTqesjEekq5H
HR54s8ytatyVXaYiYkWCvGld5SIyePdc8+GFSuOT6bDUb2czcNN6Y7ZWuqTCYI3ctpdUm2AbebPT
pua1GOLTTZiwcAYtYPhhr1U/7q+MlQwcVUGxNqIrcd/WbRRThI/aZRx2IxNaWGSyP5DJAVKp6cWh
d53p95TrvPRiwre4JtZ6els4v+xzt7QlMx3RR7Wk3c5oiB24iS3DccjpvhoHEeYW1z0tr+uNY2Bt
DhXLooNKdtCaoY+YmQITKFAagJtL9wSXMShjXl8HlF9tmLEVK2bffv5L79qp1iG043RRCqGlQ5Z0
0wMlY7rhGq71RDEfk5DgeZ2IexX6HI5gtcpH6L1n+akvkbNgnAbvXCGK8eiRzMxkU7lXwx6fUULx
TAr+SOIlkFabeoXhfnLj9nmwukNubV2N1oZO8T+aBjrXyMAlUbZQF1uZjU8LYMAbcIufKcM3vFxb
MRoOXhTy8TEMhvtl4h/cQj/Mcto50xRU9u/S/iLoR8HDhFhHuxLf+qoO9CrbSfOjVcSeOXzv5sqf
OhQRatTXrSPOp2d7Tj1HIxp4vO0Tlxt3xBUTqsJXSeq21tjDbNY834Om43x7D9B7X2gK5uX7M7yy
kqzb7vxlnUJnbkARFyFXaJQ+8CxBiIj5Q7VcwG/y7KJsdmM/3PbYG6OuAlflklGLVFMTaXbZ3cTg
2q/DiIO7uNFQbLTxEwvyViOKSRGgFXEtoPChghyavAWSzL1qbt14Dtd2LSQCzPkbr75aFLDtvAhq
UAFN06udD16cjl4xpaFWSYx2ONnPBtlT82Q0M3Qon6VMQ3MwAqyLin9y+pDl8Rn/jCBYJrwFmv7Z
dp5GfWPi1y4yKhDWFZndyCmuo1GkTxoy+EhQ78RC9tmkLUHcWidTukGSdAjz1CBqani25U6u7D4V
FgtFM1fHxbOObCdtqbdA2uVLGzdif3+9ra0DxXJpzpC0gsQ86kEy6VeF3gelGHgIwaCtMnP9Zije
WgaK0YrdOCWEQYxdzMfGsLiHCWaGtaNmBpr6fAwwUXaFFJB+1KxrLY8D164TPkzzQ0+goDyRYNSq
AwLAXpJlx6rb0i5b671i2jQUHLhVXVZR6Rjn3JgqVFcz3x3kn+8bXcW22bKjNgdU7XqzUYl8pv1n
8Cv69x++sjJU7OyAQMq8xAa56r35YWjtgDkQQ7r/7DVXRKUhHQY3S8DdSa7YuiiiDztn9DAzRMsA
bfrc5LVn9SGEwzbaWzF7Ko62RHU7OJUWcnUc52mRy6mM2VEApAP3f59AdPid7SgWSV8gWWS5I7ne
1tvM/yiRia/px6Y6LVa5saXW+qK4NQOVroXIE7lObhmCVwcVP2AJ7EMMX9NtDdiaSVJBtFSThRy6
WyvJrU419dr+cts6+SVPMhAdfAY3MqBpmv/e408FzUKeJClsbSLXFgRkmKYWuZelzzxIcm2s6JUD
VoXOQisbfPwpVoFABYVm4sBfMo8aeliJraLYtclRdnypG5ndFhZ2ZLZc9Lw+IKoX5BlERMfkayan
DYdwxbCoKNlMxslUA2Hyc53hUgTXbPag1LyxjFcer0JjTR6XFjjOyJVYqV8jnAB5Py9+H2aeqghY
wnRnlC2moeqyHUrhwhoREtztwvu2ZcVuqShYBFFBcZlq5JoSIDLT1CEenLotp+MnjuON00YFv3LD
ncio6eSayMoT5ONSf5/T58oJNWIEMFo5xHCq24R0HjYLbMBtkb2vZ8rOTyDjN9duT65WwxKfLeSh
LfPP95+9NuW30fzFMSwqQwiZwXJN9XRoIPCeonu2pBtbb21SFD8AcddEtvFArnNeW95tSZlMf5/c
NzbsX9/dcgVIOjjGpTYtBhdmeuS3BjRnwz9bsRt/Q65K1zadTpIrbXRkYNs+nByy11Fa4umbgaiV
uI1KOQpNKyMjphZfEZ7Mmo8aylRp/IgPN+NLakiVbN0z1g5fFbJqFkC/DKPjYgNOH+KJBiT2kETe
yWo4WNb0IXHkdbZk4bXjuyhJqIpTteO2LUBs7V4nqOx4zMo1VLDRr8IS2cauX5kjFaBq10jIJ8Jk
1yWX0l/iR7fpA2gfICOwNW4rtl0FpSLzwyB6RNnVJZ+y5WhZ5Q5nOxmexmzaONtXdqGu7HDXNYBO
nTt21YUVWknr3YwHyZLg/iZficGo6NSMM0QBU47Ha9WDU+ofLPQGDLPI7dbucYC4ujfF5ga7xsqC
VnGqmrWM0ojnItLlqF8bxI3PUqd9UNcZD4iDy1g+d/aOl0lY8LndWGkrhkblGiWUFaNpyCKaAb2C
E5nOYAW0psP9AVxbZcrxXgikhbWpL6KElUHjlJeUVOiB4TWtvnG0r3leKja1WcpCJOAEjSRbsgfd
kuMHqxT173Kg1U5Yljc34zVO7b2Wd4fWqC80IxvLb2WFq5hVlgBAPLc2QDBN7uGM80Zw0uGm1NjC
W+YtrM2a/fkbenUhk0mrLkcJ7WdcysiSPy7oyxRD+ri5zLN2LuWPzdv1yopQkattjAxaDPmGqIIz
yWRxMNz34Unp3+Cqs4iRi9HzqJckC5AED3kxviSpTH0z2QJ0rewjFbSaLeBSBPI5j0xuWI8uLRZv
IVD9KgBeg9DCR6hI2+HQitjrgQreOK9XDNFP7+cXd4CgttkB0KSM6soraudEO8+m1sYeXdlFKh1p
wdpcA2lvGQH4Z6CyRQPEaZrDaWp3o2B/3t+qa2tZcQpoTjs7MdCDwtD8uCt2hRaBfxSKS7GPBOHu
fisrFvXnJv5lnKgoGEAtdhm1vXT9tHROIAAEwxObcV12HqykK/y22iptXGtNue8Dw1RViUXLyOnF
meLgtoYPo/0lLZLQJvHR0jcmaGX2VTgrK+Q0GZVVRl3SyrPVjTpgkpw/ZoNpb5m52zy84UerVKQp
yGCLZYyLqMnTHQpPP/Wl+IPEYwh7g6hsK1/beqnDXBzrmO6EfL0/YSvWQIW4uqwmJWSkC9Q0uzMo
G/vnmxm9/+yVJadiWS2jtLUeFSCPpLRwplZaG6TlMD0KBhxYpdlxACHIrcvA2hzdfv7LyiMy5uAI
L5NHDtoNZzcudkl3XcNKza9M0W4VfaxYHxW6ahlQN3GGNn3MchlZQ/oRXPioZtC+pNbywMblpTHt
p4xlW7782hgqF4VET5Y67xsWZXw5uQVksVtjRt28cQKCKpxSupFLXBs+1Tw4VtxOPUkeY3eu/ZKD
Q9ZpEeFv87YM7y+HtaWmOAv9MlQM2KfkUbQdCfrWJGE99luEJmtPV2xBMVhTFQ+URUW7FL4j88mT
sdlsLOWfd5u/b09NxWtqBSGNbY1GZE/WTuIwA1KykK8DMqBVfiqcbock4i7TmMe6J90+Qh7aW+zc
s1MDGJwPjQAjTn4qWeY55Z9GNgWsPTXzBd9s8/GAfzC9oIq79E6OgCgPhvzx/qi/fbhoKtYzrWTX
ONpkRVbd/xnb3ScUku6gkPp5Kecv72vitnZ/2XoQCW+6eNLNyKmnLy3tT2NNbuNQQikh3/Ce316f
mgryhACeTYXlgGQP9VUGn5GzyC0ASfUf9/vw9vLRVGjnWNtu7gzERHlSA+AD79kE3U1cEERwv4G1
ebg1/MsgJY5eAFTkmihipa7Xk+xSG/khje0/E5Me77fx9nmoqchOBmnDTJiYCCKRXOC5x/MTMM83
xqr8Vhr3PnZFTQVvLohIFlZuoB1Ne7biGM7x0HxMUv6FxvHGmbs2Iaq1gOyP48RcjyCm3vpZKl6a
Ud9KRKwNlGIsNFuWiYm688gd9UM9fa3T5YgtUujcn4tD2W5lk1baUaGZDtFnNlEUWFmz/SMFRxLo
XI6G5CcnL4N+co9NP+7vz/3KBlERmbVckjmDlnJUkx7QyDg1fegE1qdlAinl/SZWlrCKyOQorRU1
SsujxrEfac+x4Q1m+VCH0f1sKuJP72vm1vwvOwXMdIsAYa2IOll/h3xemBV6iPuD5tVusXUYrfXl
Noy/NOJQuMIT6QWwHzmI/5MTEzjogDyx9m5Rbez5tTlR9ryO0gF9NOIY8QXzD9CuwCbqplcL6z+5
vv/1Y/rv5LV+/PcB1P3rf/D5R40rZwZ5FuXjv57rCv/7n9vf/N/v/PUv/rV/ra/fq9dO/dJf/gbP
/U+7wff++18+7Hif9fMHuJrz02sny/7n8/GGt2/+//7yv15/PuV5bl7/+duPWmLZ4GlJVvPf/vOr
4x///A3Fmr+sltvz//PLWwf++duR/1Hz1y77/re/ef3e9fhzk/5DA7Qdaj4Mp4J+u7qPr7ffuNY/
MNq6xgzHBNISlYy//Rev2z7952/WP2ymGa7LXNOhpmHd8s5dLW+/IlT7h6tZJs5PCtJmRwcpzP/p
/F+m5/9N139BSP4RsZu+++dvEGP/q12zbfA3UgNPYtgjkLRUEQGVQTUULeT2xaXLB1nMnbHX6z4P
0szSgjFDrbItk/o01wM/gR0/Lv792ZmzKpgQlkCKi+vVoZgXWJOf/5kTwU8//0+QZAgSqxmXzwDW
4bgHLegp78ywy6i9r7uMn4A3AqurW5oBl3Z+zEAHNAub7hKWfvv5hWloncITt+/++7NlVafy1oSb
ghQ6NdmhKG27cL7W9EVn9Z+y16+eNyLq38zTkbla6S36c5M8gx0jqJLaO5yE+bt/YlnleafdLq37
4AEUw06483ib7Dxwxbm+B97hgycsvve8glSHo8eGZB/itu2E8egdLXM4Ho+hlSN79K1K7Ycytzuv
T5tXe9EGb+SmB5nUIB3cg1/Z5s6/yWz5t/ay1PJ3Dw8oCheet98fPZCDBN7Rez6GAx2C8Hkei1Bo
jQ+BjCfXZmALkN+8sJHO5fh8JLK6HqMo5JQdLhF3+dPlcin7F9A9+1oxvGq8PGTcNcM0Zw+VkCii
R5oIglWicl/9625XpeTRh11mj97uYe8xXoXe/pjG8e+eFscQzkie2eycGVS1vN1uAj5j5+3BVm3j
ZZ+OaVP4t36DMOtpbp4Ysb8W87PoUMmJ0poAmXsQ8eXesRLLwzFx9attdQG+3y6dd4x+D6XBvfBy
CXM+eOHLSyABRGyGczuau0GUEvqu9V7wZQc3RYAeHDkJBNu+zqUeFLUVQtPAK5vls0jcF08uw1fa
mD+80m58lg3oxg5w9hcUO9xe9en5GRnsD5zmXhiFNV+eOWrIioM7L58XzfgUW9UP78gsLQqfMPSS
GT7G9du3cJgnvKEQYyino5GAlYoIJxDJyzR0YRi5qBcKv13CsWz3tXc5g4i8CYNzBrGDvB68us0f
OjqfSwfUhFkWxjoCkbrvjMBWMOvBOx41We4x2ccyaR9CyTM/HuRxXk7cPCYFUu6jdE4zc30DComj
lMHRS0xy0BwSoOqgSPeO2QYChHJgxWnPx2PihWBNDMJjFGqt6YfRBVeOHRYFSy6TnpybJM12JgML
3u0aoBVBPkzXen6WWRZltjwfMy8kotmFUXT5drnoletfXs7nc96OuxaTYIjiHNtnU0LiYW7j1muP
QKLI3l8kaNyPWLchVGX2YfR8QTz3FH7732xd15Kcypb9IiKANMArUJR33dX2hWhJR2RCQuLd18+C
1lydmbgREkEmdDdFpdlm7bU+z5UoL+f3c5cLVOq8NLrfxx7Z5m5QS/ZqgaeAzL5P6j5M+fTi+8Ju
d9vIi8kGI2tftHMUPfBhAPLBL1MKufPo/Uy8L0WzcEDdMETtHuCub/0JMZ1Qie64MFQiT/0VT8Xd
0m8GGe59o7fKbu6+7xfcuu+3+xhss/v9bILuG0BzZeHZo0yl2+jxef0846sM+VhH0REUoWAp1piW
zxnV9SFr6XMjptgfEnPwZ/YPr6YnrdyD1SU3Cj6UGsFYw34Of+92C5Z3d3g+bMa42SSB5kXkWIMf
J862Ajsh9Hc1gKMwi7DRJ5B7kSmwzYJfXCgj7AdFIi4bHzExe5L7NJc7bpVbhzWHAVU6ULF7DU6+
D422Hca335VTyON//AQfRJnZYXlpIBvUuovOUWSaPOxGeuxkdSoSM/Dq9AlEyd0udRZDvP5stYvp
ls9b8AlvHfMLS+oVLyuR1nH/tMfksTK2i66fYNyXB0wIpq/w9s96kqgjbbGudwnqGs2QZ+l2NAFR
ih4R4QzDEYtDEgkJ/JrHLlnt3WY94K07ICXhy6RXlghmb7pnxRCZaWmGYFMeodRgbYlVbMwPt7s3
RB72/tMePId+4cgQC185KIzxKwC5w0vCP4oyO4xK/QBZO6izfwdABBKsr3iaECIgbTjTI8aY8o7+
U0Rp8bq8JoDG3FsURRg7mMhQXL5WdudjNXKwdGtf1oAfJf0YjtUj9vQvUYVuO22W/1VtvfpbjQIP
TDujCgoAVPf25J0ifF5qYfjvHc/Cr275JmN6701O6IJxNorOqq8P5/N75ELC2g4IFonrOQwnXe3C
YximMPFlk29m23p1tBnmAotMTspXOugf/Qz2dkrGgBTJlo0/E+PJMcip1fnTHrsk2eENJf4D36Nd
zXj/1/MIgeLo/Pl+DknRHaQxn/q3GlV1pO8A4IFurpYNcu+kU37d5JC3yuRe9t3DgU0I3E/Y+wlT
z5pjzgEiBuz97GITOGV1++5vT3tStwf/SXbeZv8UjQXfYPJXjfEaXeGK4cN2mI56l1T2B8SSbkYL
xZzB/KAxdgTw0Lg+EdkUkrI7y6bZlVy9+X5sle97v2n6y7qdKobxc41U+zhjUs4OFm98GGngI9YG
CPPtoNeOFar5nzrtbhF4id7xDMSm+2iPlbPCknW5Yh91wvP1Pcp4FoXv+BcaUSUDRfgh96YiRNL4
GGeH84xNvxrKMDyPsgnCEOpVKA8ODYFxgO/I7YOQynkXhg3ZiwZLgjmcUhl6hD14nba6/Gmk8cfs
kOLbPlqNJOEN3IeKrhNkYITJfMvKi4O13LOerff8/+Z/bvm+ujTXs/z7N7TT6LttnIerVVUo9499
VeQD/sBfe0suRti/OvNGwF77NsWgWgVd8+WGtb3eujZbCuKQfEySjZYmTC2y/HVXxvlhXEyt9exv
39p08AiZ//ee9fL3T/+9vSvYD2qpblM2nd0cVytygGzun9P1rcW2KYqdBCHaYFN7x+pWH9Ty8cQs
+7gMnCSOYc6Aq8kwEuULWeqD6Ke8xX4Eo3RtJ232Jqq59kcP/gzFV0VhctM7SCV738xbEdoxnaCl
6xaQvtOOnxWqBxELR2wIEY/OreZzCQ6bS5cAbwbiZiz5U9JhaqJCuJ6xh8MyHaO5bOZdQkE/kJQG
fY6rwXrypifKCHteewqRE6xiKjusfbz6NF1dXxjkRKQN1BGNQW4kbEgIShuifiLW3Saf8uw0OWrT
m42zN11kXpGFd/nWEGkMFXo1h32SzGEGUrwDoRpMZ5SLZ9lWEJ2ZpmrPSSee855lACNbz5xNzmF2
k9a3vYS8tEcp2/FFsbZ4ScZAPKdFhQp0/aITi11iyzZ97qr4GM80Pta6/3NY+zxLj6FcXlcFxIyF
Ql3Ld2zIILPlkPCGnpLhTWEgNxErwPGPGt085/2zYmZ88DpS+gZopRfLzDpWYnYuY0oUqj/T3xRg
POA/8/6O7dA7pKZsNnhL2Vfq3p066X8YDgp93BnGpCm97opaS5/XlUS4LfMeiCOal5J6z2vLNHL5
PGjwZS/Xvg8xD4fe8O6mM3gPN0u/tN3wU4qQHZvYA0hPHcjGRbVUY7BHCyaGDWDoZYT6HPawrJLs
BjApBmvTAIYfyo/IHCGdGLl9nN/JTNo7S1IAkdu8DyRhvkdT+rT+Nijsflixzc7rn5oF/1ULYYIW
XtwNauPLLUFri/0YB22AFwirbRKB0+UzGRv2tZzMymFf49h8al7yrxknAPqNH8WU+mlOIAOUSn6t
Ui++SIcSX/Xe9Enp/OdCs1ygHdm12jiAgKqDfQ8lhFZKCwwh1DyNtDOhh9sfJ2K2N53eUHuCwupS
5Dd7tl7HYdZv/VSQPRSI0pAWOcxsEBSMDiE3xx1nlO4mVWjLlN7Wvt4unYPk8eva6nIgCKwE9CRV
f7GQ/773A4jGQYRyMOK0eJJVs7P4TC9dL+xDP1YnOJTksnZBXXnaDUKkwdjJT8b4+CZreFA9slFX
yLmau8QReg/yE3FIi+5UQT5tO3RmcoxtipRHM8cbxQvvOV+GKkWM9orP9vC8ubXCVljcn1GsgVLu
XsApqXITq4kSeBIA3ZDW599Nr2eQsOzIgTngBhBxZ2wqK6eh6FoAeLvSeqNNBxMt9ozt0Cr3BpHh
yqdZX3/NBL6yp2ly7xxmnqrZioP1AgiZjnlXei8OLYoFGeBPLbdCkTL2sI0uOU4pMYEmQZOaAuM9
Hy4ajK+PonWsxxStV5qFSKifdBcwF6QsngBEN+Pdo/TsNhgMJwNoMu8fEL2KkY0Z3RA6JmKX20US
2gwaGErNfw5gVJd7MIZt134CbZVAF/yOHBI/j56jglr106eOq9TvRlPc+VzzMycE1M8Oph5VfY61
FloffUXEczd72X6IIW6DRXKEakSRRSPWZpgiOHSD+qidyts2dfWna+1v0gKAMFRgbura7VrQChIH
Ym1l7U8DrU897z/N2Wp3vDAN4JKM1jrL4S1JM3qhbbVvGrcDe5sQweBx8wxRxvkJ+N6H0RD+ofgE
oj82JQdTiOmtAyQfy6fz0ZpNu8V4BB9K0j5pz2t8Nrbls+0a/bZCLdnerR164DxhTZRAs3Cnk8zV
ISJ+fTjAEtFtMW4bq6jOf8+I2f27j6kh32Qt4N+gRrM62DpFcszbfgo1zPVPS8fnlmfz1ZRtFLeZ
bsIsHoCwrgHqo7YywsSU3dUETib6f2eA0KmQ5MB/1CB+CKHrPd7Ww8TKFppFc9TmxnjrgdXdDZKT
QHmQp3XtrnjIOOs3YCOk58xR0x4bsbmbXaBIc4W636m3fD3QeW9jajzcWrhhk2VGtDarus32buaC
lKmzMLoy0/QL3ZTZxoun6fu9stT96FzF72XDq0vVLxCI5X2LnCMnZcZQniHSfkKp/kMu/SmvrIAy
I0CFHTtNRjUctVRNhGhO/EwN2vkszssj8Yp6M4/ucWpN91l3cjxnne358yirD55Ahl12st+blXqG
t5RHg8jke1EPlT+UY3Xh/ZS8QgbHL81RvhPZVEdQ1w2B2ZXVk2HMX+Osniyr47+82D4PxVy9I4lj
hLyFj5dBf4CmjWtFvVf8pBxg9LpwhzPWw/G8NiXTv9eu9TDHUOQ2emLybdoAKo8Hje8oQQI8UN3l
0iBTO5yY5Pf1kgemgrvw3GlrFuCSybj9s3TleNKas+chC0szr54HItD4B6oLA8I1yjsB6Fa+WV4d
2kDUPWjW8nuS6TNqz/UTQYyp+uG6XblPpu7COSW/vdEO7N4dfxrwLv0JnA9wm/WPFtpvfm9CYUIO
/yh7rHxR6e4xsTHDTg6K72nGwE3IDHV4p2KHJSk/GGm5r/JXqMnzDLMarlHBlY59BUA6YnDMXKoE
p5u0dXa1dLvp6/4xTE754UqDbEwIAOycoaw+Mq+GMF9ZvY3jsINMsHrkwv5lsCy7uboqb7V7cwdE
LqiQGb4IhJ22scnM7p8szuJHMqPk2Mi7+j6jF/Wz5EfXzG1oI374Bo4aI6hhJB26uCJv9SwOTj9v
s3ISh8GMQSypygZptVleU8tn+ag2DmPZRoC3+TG5sx02Tp5vBZH9Q2aju3NnMAatV4e6oRtbJrCd
TNMNDHfUX209h9TOnV88MaDdmYzmIx2hBm3DNgJTCvB1SdF2vmO4EaeyfOtV14YYb8WeLk0vzb/i
DrRhWdaZF8G9j9QWB0pEfU540sAQsur70uUsHM6iY8nOBRSVb4nhTQHpe+s0K9c8TYAXnERD5caq
3C+IZkTjcOMip7eZc3Kjy5k9FB8WWCsOf/sr4nWhMaVeUBlAFz8DtHAXWcx/GYncJ9SePxwADEJh
giMxTni7T/u4DibQ0P6Y9O92Zs47zPINvrjxTCCGi8gGY+HaVNilbSqKw9paDzl2CX9MQek5DXVY
xiilChBLsrcjyurghGJcTwPyKjnn7IT9Wr/l2HMns1YPOyncqKzACKDybgK/kiSnyconzGaoAQIR
Kx6pIzvfHpuA2aV1KryyeJSqB02YFu6uGbz8UVtjtjOI7QV8bKPaMvI3oHpB96K5+WT2cjhobfYb
MAGqV1Th7WvTtV/YPCcnaySDDxeRvOQ2OTmzRt4c2gdNqMFlESSZ8sLRmqFQkscTjDjQr4nlbF76
/p4lqHH5/HufmKvDnCLp+p9b1xs0R5nfOCKwPVDr2DiVDIEHrcPUaZ2zWA7rGVTVnbM2PrWqzKPs
WwEVVOKFiIDCCsS3jNdY6n4nx+mrRuzvnGVO/kg9nmyqfkRR8dIciQKKXHXVnqUDva4HrDdfJiXm
v7oskN9c3QpyL7jJGbHfJnHpbhFJy4Mehfk7ixjNUzXW7VPKDzw1kr3wDC9oElIfnLqodpMBh5zX
BaQf49J5rpBQCmQ88I/KGh+Vl5i/Pful88xrXPLs3qdefdOGdV7dl/+0CGvJi9OMTpRQuN+LIpWJ
IhsN2SMIcKnUmiJ8neI58yx5X66uXtHqKZWj/eeOtW+9AxKSfmMoSE3yItuvPkNpJicIVie31Wew
CS+h1dcmp/ViBjRFMAMZiyAsPApVj2lUJdLZwCVttggFmV4dxHP7mYBb4pQArQIDzzJem7LmW+AQ
y83azBVKIXnZqL1Ztu4ZNPGgU4YKUocg/kfVgzUeX0N30vE0n01vgGnQexCwql2EEaULVwibtZmp
0S+GVj9BMJHsHGPiWxg41jOgvHDIm1j+8hq5o5PUEYthCmjJygDPRZ4w04xN1mXF2R4cez/1sb1L
EQmC2DmEcruS4vNIUGcXTmGcnay61kk3g/Sst/ut18Z9KIVrBOvVVv2umljjI0wTanaK6cKghOur
QutoVrKyfa/zRohAe3WEuQknpK3kHst/NPfldGzK5M+BkARg4AIVeMe2Yldp5sURsHr3NIPV0qko
8Jprs8ja0wztpL5KrKCB9RxAtK9DbKy1nfP3qaEupl/7IBtvT0gPi9EnEpvjeoCxo88gtBpCp2Nm
IPskmARF9K/S7ZPZzNaGIbC+sQZAZkhr8oDXMGIgJIv6usLaLuLDL0lO6B0Mb0FqfVHHASdc5hzl
JPRF9RaP2sbpot4WT0Cxzdee9vaLSdOnvOHTddbcudAsfh1M475eh2yx/TLibm+5OxUGius6xJSM
MwjPzFdqzPMFjqmCYTYDDE57toGT89ZpqndksUFmnrMhtOzeOqjV2rTb4opQ+Qa1R81TuUxIPXIG
DrU6Dde+2ENdv6Hap07Fv3KKZFLN1UJfPkoQa/TIXpgVeYVyKIx7aSQRFfRcy5S8THGMOZmmG+UY
uyr2zDvkgtRzl2Z7JjP6BjxYexi58ZHM9othIV6h4ZEifBAxM8uj9VnWJ7AwRHJVtjdeWOTo6PYf
24uNDeG8jqwlXJGX05+mqD8zsyzuZkGnewLBwOVTrQekZaqgZk0FysjcC+1Sw0hL9Ei2rQuOPSZs
UDwD13UtCFYyxOzeNUva64AphU1qBh+4r9VoPdzSGe7QmNzMkIgG855Tb9YuB8Qmj8bIC79ABHVj
Vwok9to0tvXQZL7KSuZAiNT0NgpjhZZFvpnqKj8xNrnnTmsNure6+qqKIjCSPP3lJoXpdw1DUDSX
dlRoeOQgRULIy0YBf0n64sbr6eZ2wzl3aPKvg+kl/aZwK4RQwc2AlSb79X9OEBBQ3z1D7kaxmfQ7
Y8JAAn+rsVtfJ7wrI7Aqw9hBY0uedFH95suEXQ8dwDRHjioWc52va19L3OlS1khLWtq4Wg5NUXkC
n4IP1nRLEPY4xqy5f3f1WbG3YAY0kb0eVfHt3/ZBDKm9o3Dn7J1iZxJkem9Fmh/h8NNAwP6MeqGq
7ShFDwdAFscxLclbDqhxNzD9KEQ1ITRmsB3PRL/Ro+RBYaiJIfHiycj2gNlNdUFOrFEKUF4qf1Bk
rLSLMj5iT8nmewSD/38HQHEX2HVBXsysdvdrs5pAL9HY8AxiD0Zk7tYbp0UJrR6m+v63z7XIuSPZ
nbr6OGcA2FpW5blYXCroXaR2NGmQtzBE6MSyANTutEwfp9YXM0XxumfZP6UNhvQ98LooffZYijyu
xy+OsUglqOxp7ZoL1DZbAmrHKaMgcXA4CjGAe3gay+mHa7Dhu5XpVkc5rLwwLmvxTCGzerDLuURa
KwMGPKv7Q5+6+Q1ESslRjEjLLg/8J8g5VjDvrZQbx8q1zvHMxtt6MGg23RAbuGnXnY+N7Hc5m5QI
gV1mPi08HSKs3+1hg5dvWZJ8qDRzrkXuja99tvWwLOwmC8VJ6/YvuuofqeviuLZ6ladXw5CR8dS7
7fxVQ1ksVJPojxRMv089GOL89YJuMojelT29pbTt4W61YH0syIDSPDHCIcNhbUIWAA4qvPKIOGV1
7Fi9G7hZfhRNHYjOET8mwwQ1hGf0J9nX6tJ0oBCo+zkYeM4ftKd/zv72DSW0RCANGNbKEU8O4TPS
02Vyis02OwIno7dNmxi3vLGcoGP5fCjN2gipYwR6ceJtJ403aZeJvVV78i4U3YFlDEVZU+rcuJ6N
s60RXy7ACfKZa/tZQ47XRzJIhWsEjq92mpl7SGWwwtjNtDqhvMx6l5l0YBvn+gzXAtVFpWFsvBwU
cLkn24fbO9gpmez/MRzwrBpxxBhpQjBosKOsrD+Hv83K6foDdg5jGpBqHZADm6ovK0t/rifAMvzr
pPLUI0O0yAKH8DW2/XbssIBClAuzLnEf3xEf0nni5CECAGaYzNxzm+X777kPxfDkggDdsBlrPWyI
w8tL6yRnQyNOjozPgVZgWIKVCHcWPlrI3OFV2XwMbGHaL2DG9za1YXffm0CxNEVCRcTV2WGIH1kE
gu6InPwztcluyuf40+Ugd50R2QJOxrklBi92mc2KvZ3o/totKo+yURIOeVZsEgOIg2kJoa5nRkLH
D7ikhb+eFdwEuTFiSEEmLbnrvMI8TqwdwRCWTe+8K+1Az0N1BApzek/veZ0MT14/8Q0rACGQoixB
rmtbJxQIZuc6hvtoQiq1syoYp72XALlJSrVX1SieRSMZEhzzMxgWrghWIpxosaHbUC1hfqWucU/s
YL0z65YBaVvXXJYEzAkJuO+/p2duFftFQ9i3e26/QECJHkcV+96cukdzsZnM1utPeaoSSD0v7byF
XiC0lE1/TIo/l8vEeTAC+ApZ/OHEm5urjhBBK6+GKifwzMXOPjPikDc2/5VUyOiKeUakshOIjWFy
NXFPXuZq8CIFLu9Nk9v2i5sTLxqGDnEm2ge5xG5k23OycFWX9KJiGzOUwmH2YP1C4fKXRmr62jmp
2BuD1e3GGZtg22CqzpU3bZgBIph1P0wtKc616JOzxRjCI0vkqWMURNd1+kViRFiTsU2upqLDwTPI
J6woO2hMoS7D5MbRfzuD6Nu/r+ovQTvDj+1WgWKkGiQKRao93BTrpClSBaBubQGKUM5ldQrrSb6Y
RKqrkjVmqxz0RloiCecO4MoWePs9AuHNDvu1ddNJ9wMq0k+JI7MXtyzAO7ecFaweglLP83nu27Nc
nP3BkXh9+TQHq9u/BgDWPttACkr+hN6CeK4skApJzxI+yXssPmlThrPHm+0s6nkPpl51QxygC5oK
Vkk7G9mmcmKEkcCHuUSSqNGy51GN3p8A3m7d7vplH6zhCO7cFsjcdR9EvVR/dsaqEKGybSj7MPkb
f3HcDrwbz65tlTuzJNZ+0CP01STPA1o3ZuRKLJj+2mlmpT/FwyFvzeK8/nXIik1hRhIDNhBiXKor
s1PZcuSC8FTrQah2i9Wv21fQzDi1lct3vdMUG4zm6p2fFfUQFUqf20Rmpwx7xBmxjmbHEt34ahBI
ng1lvjVkzZ8rs9d+P/TFzp3yetf1JjjZVRqfYPX2rz0bfLND6CzOXzw982tm4KddcKJuR0H5M9IQ
YV+ShysT/mt23MURLH4wiwLJrIQKCkSKUPeLfbLQpHpbzyQsjLehx3pppMQOsNWA123ZbFHsWkBV
OQldZhTYL5uGnXupB6QfTdeF7msO3pWmhhGDQZ3GnvUxLCCUuNKoIZvsDUVQ0/KrVkDNuiZPpECm
Y6wasTFsw3mflilplPUvS5CfrqySF2umTuRWmYFSHVncOscug66LvZ+g8UjKiUaEgLca+aLBBwq4
fV/PAC6JsnYqLqupwzLpAsYg8mCas/zUcki9QpAxC01XZYj6leNZ00GA2HV+MjvHgGi66l4rk19R
SmrsGepYIwqNyPPkCmRrFh+OL01RpXtVA+hhuGYbIPpWf3Tdbc011GPOIFxiJLu122L/tXvobi6C
RvfC1I9e1fIpM/0W8SkFeBt0HAuOoBLP6WmcDXH3esgKOJbJgop1xmttQTcsh0m5XZsQwU0h0V31
R5YUu5564tbFDgwTaIb+UoBhZNA+/KKKuQFi0dm1d6sWFO0DAC+Oaz7+3mvnVojNWn95CsTAJmK1
x5Fo8VywuIkQV7LDAu8D+UYkfTxQbW5ncGr64FjxNmxAKrlvQU1G1sTwlI4XyY7zkv/gQjan6jsz
MgMKVBf9ZTUcBbXJobCE8Oem6jOsflW9GXOKPAqh3hHkeBO8RpSQl0eDGgjSdnkdeIPbH5MJe2YF
lrDDuhHXEOLD8BvnYASXuOkY/DNj1RPqJbyXmIpyq+rB2Sk7KZFPWwrn2BiH+Tza22GyIHmKTM1q
xH5bsthD9l1aIdi+2LqMMQcx9AQMMuOEKgnAEvNNmiIGlE0k+RCiPCEgMT6XQ1xfetSEAEKqxIcq
7DLs4OAB2Kn5u3PzUqbA4gUXyMzt4Yl5cKo4iO8CD46ulU3mfV4SutQG/Y03z86pWTK4fZrZQZx0
JHB0+nt9t+thfdUM/LMQsxaXb5+CuN5nRWwD5oN9mLLcOPxr18rSJkq5ALV2M5s75L76B4LL7RZm
OyBCS1Mu2WFpu7/XVjLSoB7peGlykoQ1aP4237O+AoXDwc6bz3TMZ8AFgQGrSu3cKh47tzhwRkZv
bJyd70PL2Qtw7fL4tysHrCtj+RYVk9mvGuu6JvxXMTcQL1G837RjAndJChF6OSuj1lpmQqlcZInI
ktdelnigbO1j13QfboYNfVTzcF6dxMaNEx9ii/3ZXoJsMPf+XP1733pLo8rh+5b1QsI9DSqNyrm4
BHEZtwc6frVdhnTM7pA6BTs/bB5dzkUkLMfKj0iggdySvY26Rbkv1VUwT2n9W9b5bSqR8k5LDdcc
pV5vrbJw0Rr58zQqFoqibG5ukUI1qyxAxC8l3blgIv+zjY2tmUFFEiEW1H1P54bx/jA6oOsmvOpO
SANaO8ltFa62Zm5MZYSwONYNlj/X8RSs1otiY/EMkuXAaBiMSzAfBm3R5kEtHHtTLkEQxJnBC7oG
R4Y5vtMqS4L1gu0wfvAqnXz/JscY/jRjy2ifuzoLvP90rT+w3vH351GrguXVc6zIKxg7IsOfbzFe
XlKda2RKlj6bd90WerKgXmKWeILN/VJldfUB3UVzA5kxe2cor4SLBpDVOISMtd0XwMuFH3tO9pzE
gCS2YLnZ6dohz6q0AfbhGf9Z9vWxoYl4H6eabkaSqqMxJNueu8OW26V5myeH+zaEQX+6Zhc1yjPe
QTdDN1KNXcTz3Gj32J467E4A1qzQkAQqkX7bkw8NwuJ7w4fD+mRVgyITFNyCQNO22jdpwPhentgD
BgQZyrTfKcPJoY7uf0cU0gPRbv+cELO+9y29o96ZvAEomO2tgS/ODwqKKAda4DvM0ZVAnWE32q1f
cbI0UQ+71YjJbNgCj2k10taZ8A5raz2QBIYSuC71n/AF4QTcZMoq3xwGiXYkcmD6zNigK0QCUN79
j7XEEUgmCPLQ7j8mdGyOjEw/1lDmfw1qrleYcC6oHwrw0pdkM6Y4WQ6Vk8HwaykwfUvrP2sBnJsQ
1C7lZe0y2zgLoNw4BvGQuluZWObec4DvqDC0w4Q0w7tMi30+/qZkMF4JmLwPVGczRJPQrAzAkjuQ
uURrEwZbGQC6wXa2aza+0TiBgSLf04rmEVzAQrJSO8yLDpHDrHz04LU8xbPdPFl2bZ0dYJ1bDwgg
sxCHevHkDFXZu2zw2iCeRHxKnOEVdkZ9zxZ17wZVcjvBUqxDUG+YgGEEbNx0k8kvpukYN6o+ZnPS
XNcDXWJ2S2nY335qg36fSQGAFyAaum/oLnfp69paERrIKqj/BXC0W0QR+vMK7FjvkJVLw85B5qTy
eiSPMmD7ZI7yF98zLOvEG/Mge4/cjGIit7Zziigj9Ldyxg6cYJ1+AUK2CzxsQt9nax8Ei/YONijg
GCvEhUYgAWZ8vgMo2otz0qhp00PL4oGy0hblAqX70wa5oUM1/d055OqUxvgxTfBvjMwZNq5dkCCl
xngBygvIvtwuP3jZe4EcWH20zIG9NpPn08izuxwUVRkET52Sy+0aASKuWdwSm4ULZwhY+2AmYq2Y
Lp00SxusXPExk3o+rH3roYnz+hJLfzJoHZECEXAFejrAy2DkXaB6Gk6CjDeRFFPgQjP0QCb6c5q5
fG6zVh2Q9SSbBDJHX0OzT/GVIjwsjC22Tob1gyBcnM/Ixa7trh3+h7Dz2nEcS7b2qxyce+KnN7c0
8lJKSilN3RBpOum959Ofj6rGzHTPjxmgIJDMSiXN5t4RK9ZakeHYWSnrksThlCWNz8wANa8vgnn9
2P3nDyIN1IwH8RU2WBDq6ZSfHwHo46PsaJ8hE5GlZQAdj3C/8OfgWI9duS8lxQngDZ4HJegONPPb
PvaslmUwjbuKMI6BGFT+Vo0syqmPcSjgiwrDoHWFNg+dMcrjwf5nivnYMjsUDJVcqs5jN9T9fStk
/q6GXOHPUnN4AMu/0eWhm2Gl9rkdwECjo1QVfVL+OOSJkb8A6aWbJB6atablpTOoQTpe2rDf0PsN
ylYrgfYpFoa+WTv6p9TI/vxoMlRlYSDSK/6BqTY9/nthhI8NhRb3/7dVVH4KcWiUNhRTy8y1Iktc
t1V+B6hYcG6o2qZwDiwTLg8bsdKi25bEczMGFH4D3dhi9Rdf03F4DeUOqsWyh0nneI5o+vTYGw35
D6vrp1WEovNgJgamDSYVzskwfjVGXV6VOlAPaKhFp9TAW37n6BXedyup7XsIlaVg7GoJz7glsk21
cEuLyvE5EcN4pRSNsTGkxHxtrMYpHojZclxajg/iUUo19fS44b2iN27ZTZr7wPNDHUT4z8pHpVfb
x02sVP+zHgX9z/v8uLttj6wgF2s6LhXjT2DK8tMQa/EWIZT5ewVXeFy/dxFB+Z4yVPJaAoXzislP
148l5rGbjlgEaBamdyV2dW/q0ANk1QQuOSS1FM7sIdAF49z00Jkqai8ffad8ayxdV61RlJ2Qc3Me
v6BJSxYf3bMmP6Q1Yr/BqqptAmZ4L/FDrntz/jCsjmp7acWnkrIr7apngdWfEndk9NkpH5LjkOnK
97IhqNXvjWk5MqjRMRdL9XtiQwg0jaJo8h52UutIQRzstQf3IAmPMEWNy6x3xS2eBpcCZfFa+b5x
yPGAspXlf8lZBhJaUut4/FIUji3xbZ/ZPZ/rjse61VM13LamWh4rqa0ABvvyomdt6g7ge/c+J3WE
AuP/Kgr5MmWj+NOSnZQwjGD9Ca9WaUDUUq15HwfjdO7ESbLzrO8/k7p+smLZvI9C6q/VCi1kOvS2
Js7NXUOwI8vK0s1NzO6J2TFFyOlrgFTxpJtJbnd5/d96eqviw5zun3J73ZRJwBVdMzTNMjVJ/Lvz
Rj4H/oKBp8hixlWPyd8pDhpc97lZWWXAip0KZrMgpR2P1Wll8VT5c7QalVo6qBWllja8I7iRDlPI
coMMRofGlcMBMhqTMpsAlmJCEsJ345LPnQRw0epAKRx7fARqTQpWFLtaoDg8S7qyH/NQ86qsGF8A
zw5L4yapbcunB1XBmOLbvOzxjCqnUA3Lpn0a7FNNjs0diiQ7WxioZqtEh9gRh+IhZaesCO/q/Xe4
TqFLvGSTaNh6bmiX3gKli0rsZ2Fi0lt2ivdZkFWneSxLtw6shHodmVHar0CMpn9hfujhBLABXdQZ
pZHBiG6EpDy89MteGFixa9hmCaz5qBSNc+kFnZHcaQK6q9oE6HSuxN8TgymWH40m5de2JVZEXHxX
Cg2Yuk2Sk8FJtbrgJCHxiQ2z22mVmK1EJhF7bC0/VTLj0yzC+m05/Ps/LP9VVRvVjWOleirpnypJ
WfdRGxQXcib0C0UeAc/nYavmU3eu+ppKLWQQgAKylcSfz2GVneI+61CLZKc5jNO1IOr5mlZGPOce
/pFW0hdQ6Ape4tLx/cg8GkphrDth6jw9/5F39PVQnXjS4BKr/TGOqL91JV2D69LcDhpxqm/ynoyJ
stdmt5B6KtNhrjlaAETjd64UK3tVnP+gENC4WZH8jCO4yyB85XJFE/ogAL8zfs1dlXtUNE0EjJYX
xIqXltnHHCFfQuYpyCXUplp+UftfSmAPklTbVd0t6LWdiDt4MPoowvf/DoQXnBR67RgXdEKT9kN8
NlL4DdZhlqNTDkN+lI2NRXvjlprOXIhAdvRqJ9/NbGgnYX+CoDRQeSxIKChvQxmSPCG5sAEhUJK9
pnP92OuLnQa4ZKvw6XfaL0ndVtO6nLADWcOVx7VTDHbhZGt3dB5K+1OY22ZA+W3DtrNF6WWerqMF
ALJW+nObPqG3jMZt6rtN6vDnaEFeStfM9KBLRU5b3SDj+/W9mR3LiOwGb0jNDSZABmfqXSGAojeX
27hoBNquRZDQo1VEgKM2I7eutHbTIEfrulARdcVq7al1wmMWA6/3O6R6me4Vrd45Qi/uhknz7cCf
YCGBVIWMR+I4fS9Mz137qU2vxQAx/y3LnqXpWW8/rfGZg5JUuFK/jv3PPLmL4jGz9qK4aaY7jWGW
y0j+kDrQfTo+B4phR2Lt9MG0y3tEnyNUEciv7SyhJTwXVYAZyKtPlzUmqZBugJJxrofNZLxrYY67
9mc47BvzterORvDsjMVxpYyvCJXtSFFJ8mQnTlclMssm7N0qXJX5k6EQX6CSU7ZpeQ+p4kIslMAT
CtQ1xpXArSgS20+OY3lHq6nl99FskRltmvI5QkIXPlndsQh44DiyPpXdesYzyx0FWmS7Y3RsB2Dm
tRavxvmE1cwwX13yZgjwd5hCFd4YaroG+JL0LWaFOjZ5FuXqdQQ3RzrRX/HI5ZnqNq72VX4xqJcW
AsKeS15+LpfebTh/3YLgltkOdXKgzTiGh0wwD+Zv+rz9geML7vJ3EEOF1pnzZt/R9ffARHyRHAtt
W4r7UT/n5XEwb1bFLTjRRrIM3OXPVTWRvXWzsAZrfon0FuNkZOsd4bJdQebPha1qvg6+x1NvyRXq
4slIVmrlCILLnQM33DfSsW2OVnnEXjzOj/jXIqe8co0IXF3/D6HbyOmxlvaK9TmPz5F/CvIdk74Q
uAXuC8FqEKDEWd8paexWG/dWcaynlci4ix2KGLNtUeFg5D5BhdxIzUVSJKfK/7C4cOL5TlQgOxIE
QiqjES+cBQh4vyhj4s2U4RvfuRp6Rgvwzk//UP2TVV1QHDMAd1OFL2Z6F4d7TaxkPemsN64oDJTP
E7s0PhlZXKBZ0DLr1xwjf4Oro1MiLZGtuE2AXQ7/bxS2LcLJIK5ooS0Cwam0Phrs0nzhq14rER30
JhauWnHXigtdiiqJgZ7fS0ZfNvyShtc8Xc3Z0/KdZaw2CBmbxqcosCqz+ypoVVshN0XS6NO10jC/
Jk+nWOfnGXdtXgJ95qsxKGTMJLeSWVsHg/46tllwuspk7UKzH3dQqcYdTJEbGnuJFyrqXXXQZyeC
UBtQCdPjfHQJ5myJdl52R/+usmneKk2sHDmZDyWCtDKRNmHSUlESr1aTuI10MskYeknxQmz9oPmu
tTBA6hA+ZY22nVuE8D6sRXkVtoWjWKUNy9lr5lXaSJ7eW25kmvBZoydLvqG+WzUZI4C+KKI+u60w
ubKxbSrupPhulYVjWKIzUMVPZN0JaD2aG26CZRG1c6I2f2vr4ymruedjbFvi59yF9qAPTgVBOu9w
7KfjFUwgW2w2CU2aJfQ/FtbTo/7uVxtDVGEyJrYVPA31BkSW5jo3XT2b1Pzr6pXi7V4sYRkval4W
nAYUs64/QYepPTOLgZEL+BbVXODYGnYTsNj2MI3ujfyqdOdR+VjIjO/1+JkxwU2ZiT+A7sWEGrXo
O9UUMOvcKaY0QouEs3NLfbYHhtCocWnW6GBnZpNZrxrYUcF37qO+gDbpUypPK5COcVzLuXjNgDhh
ChhaaTcK9H+QMyVmKX8JUsoV3JV8kZw0tb1UlVhs1JU8o+S9ZsZV6a9S9a2q32EMF9ZDHOWK6lcW
vhRLHUDdzLRtmvKq8gxdPkq58F1L0pmG6vbUd+aT6HfHNKNPX9zOiPr1Q9UTWbWE5vYg5G5tMcO3
Xbu3BLoZk5l7QJrdGsIwUqTa3ExpD+VutBLHRAciCURQY2HjXrJuxtJa1/Qo5VoNCd1SrqJpoV6p
WmJ2U9pi3gxdeDBFqln/IGA8+BgttUGlhlmEDcFKMVP5pUmmZXjQH3GyzokpsjiYs7iucD9AZzbs
BhqWOQgZWqD6qjiZcR+TUlmQFvv2PklWe0EBV17aoX1B0ntKpTHYlUuO//iYq7nYQ+12EjEtTzCG
MnswdXQarpQ08hHL8JMTF0xLjLHwW26cUd4P5VbnBWq34oR8FT7kkn/Ew6dYvzN/l9SadSfJbvQk
GlBTE2+5Qr7SJccsabKznatVnW369CVT71KxHowvSz4m1UZVHTNdoUrIqCjMtEpw0qNgeKrkLYbr
ab9Rtd0Q38aEflGe2Gwr1ZNOEQwC5PP0a0HQvC/XTAAkMPrB8Ar1nA3PFYGjdZKsUz0TUDhm5VGJ
MQpPtbVoa4nb6Ju/7Ndrddo7GWDUr9Zu4XFKbuTfjczzO+6iGxdrxTFlisDPjXSWhZ3/pcIbFM6w
CuLYMdprJSBkOVblRn9VAgoBz8aul45C+AY+nlcrvA0aOmqJLtBTjySPO4b8M/GCdltYa+5weYEm
Z7fG3jGyXZ6v+bJhXokusKba4kpFv461Wj4F3Y4qiXBiVoRWcVQSTvbaUPhLfDdwexzHFHe4CR3V
nQ3qmzd+UUrOyTtV4lnf13iIiMJHY6zj4VBie0GerQqdrX/OpmTLGEdEqUMmVAqlrVpYSl2l8owg
SBZP2vgRI94IYH5SVKCwY0crqBW2nNzC+jsVN/K4z9ZthxR55Swvp5I4M8L4dEmFCq8ZKQBo5OZN
4ZQ4p/VKverHeyF8MC8+dfWt5P/A0lvLiSONDkw+cye2+xGefnBIKTZQ3J7egzejPNTTOzclEy7L
idC8foqIfp9xo6I4TcyCcZTwGSOOEzeieM2l3om5QybLx6fKuIWlfp5yDEoPExLI4VaNKAVDOECk
UuqzUThxtGn8laDag7/yzd2UHSzkMBUD+YlmZU16SJKrH131+KqHbtA7Ur4Wg/WHXt/y6ixGV7M6
Ks1Bu4zSu0wlE42gdY+HD81/FsBk0w0GJwb+IfEafEpC4EFjy+bJ8GjEUkB2uxK7vKbqkWYrvXpU
jY9g3OOeuamHjyhfdXPsjeim8vd0uNaFp3hmdQt/5OcpXWEqDde3zb0eP2NrDcVCOg3RGgcLjdB7
uEre1K/peTU1xzB7aeWt2p2Dp/YkzM4kfHBRPS2SjR+pOETlzj/haud/lqNbpSu9Z1w6YnOMlDN3
t3L1yeVbeDkg1mteeTIYfvWR9Dr5slKWzTWveQ6ZMPHa+IVxa0hbOh47HsWmCRgV/Z/5rkaH09hd
a2UH4Z6GIL8ChJyO5d3K+dAOZ7OF57slNZzLjZG+xdrexodjnrwY6/fxnvvPzIJIr2DfE70VV4kX
mHpTvzHyTQi9YDg0/XbobqVOeHXmrhi7KnMIV/UVeVz5ohRnJd1hDyF1V6v7gLADwYD1tISj1B6t
9h4SOphriT7Wk2MoR+vOYhEQPnqPFibcUfA34aMuz9AemOImz/iVom4k0t8VGElAnOhfM9ULh2Ue
yeU1/4raVc11aTqycJlYeuKD7z95UnCU34H0QLtkiyh71SElsjvfKU6+6XTtgWmQRy9y1vuqweMA
DBn0Y3XN4n2OprpkRLgFUDh8UHvO1nF9ngf3/SuoN5V4GvrzgMdJvOrTDVOCTrdYUhjmvGaLFZ3+
zNTIgzXAPFTjq4iuMRSKTVqex5DX1VEJVzK+tVmlxTlqXM6RWM7qCL93aBlVa00xg0kjv5v6lyms
tOyn0r8nN+g2VrouvmLzmUkzxAXgMVZq7VjOrnm2Mf2pEl4AJz517zKGAw6E+aqHhu9V1hOTAP2I
yN9qR63s4lLkh2rwYvESz27d/7TDWsK5gkgJggenFcZupHs7O4P/ix2QLp1r7V0El0hPabrOp7WQ
ewLzd3HOFsGlm0aORggSlBt/OM+4Mna7Lnjp658MQB3tIWPdEF5ZTXgnRCLJXYDt49ZoDrzWB9U1
qtUY3GLhudK/2sFNd1W3H4ctvZZksqxDn2NA82aJbh59tyKOTuoy4T2bqxCzb/mJU9MEBJxquuRN
8VA60MGo6wBo8adpGDxj6ODToWcjBwezf2mVvRyuNcvJpFMJkxKHyfEjajdN+kuZK++qi/sZ/BTA
u7lG5+icBWtfICdlxToU6VuXb+mnpz2V2qmbvkX/yVa5r/DU1Pcidwj/j0i/EsOZFpdZry+9kubZ
uae3bv1OEYT3fzDXjJEgvuY42TzTYdMqP/U2d5qZUz0O1C0zDekAfWYTImBp+BC17wmCP8PGAvxP
EhfxkK23R8LyPUPEaaOjREK0vDju0JIKbhBnxPGWpSwMbOGFZ6+p+5IR2QsHw8APZp2Ku+VM51Nq
nnCJCn0v91i9wNUYu7iWsm5NWHDkt6ndogRl9JXJmsBj1t79OT+rWoed0YYHPlO01dM3sTtrTBn5
NQhQHKV2E5GfvkpMGOmb1nljfyTdwEfF738mZFH418Sp1/h3llWEFVH3GonkXcIJBi3TJSvHxMkH
gdsgRQZael9inoW688Gf5KUry0OFmnreOX614kIIDooKH4SPot6mwz23rWQDoap6K4xtP29ztSAA
xPmFGJRgo57uYvo0DKsMKg8E5OCtoaihEzBbW9ZBR9Z2pAXR04VLLOnqk250PNGbryVM09UtrwAL
JuY9UEirS8c4g8lKC8fmA3q3EG8LWkQbX7J/L7tg1Y7bTJu9IfJKBcph6/YTO2ur8AZS1PiglV9+
ea+iF0W+VzSQ7zExGW5SvmHilWkH4W/KfQ3ckB9sIHksvgoocgoaD0YUufCGHCUWt527vLYoBbBn
GHZTcGU2oyE3aO6H0t/ziqbSXNWV9MRhBW2XFnTwj1A8sfYw44+vub6PT/kH1Zu6/hqSXwwm1p9B
OuWIu3H0mqBkVlvGW0z8Bk40PMNYLdPbBC0Cn8+9JnosKGZwZYTl4ZPYbZZTaWEVAfYVzc4kCrWs
Z388TdWx8T+mhuXM1qsjb30avGnVeSgap8tEcv53YDrhoIj3vguoWbwP427G6SYnI5rO0E/V8Drx
IIlPebVmyD7Fpu+8tMM2DXhCHWyW6wR5VfJZxLah7vgyuTyiapocX+E+9Ns87n60gxKcKkp4VzO4
pMbVV3bhuyC7qn5SRxpxe12HNsweEyeGkTNv4oE51BPoORbu0zeFSXrTiNu8Zj4q94NyhDviQhxv
Ky+FCbtw3A65vzUQu6VejrUWYUzxYyg/Y3UctYMZOQIjp7B/zT2L11ltP3v/br3pllMSh2o4SbOq
b+X+FppX9BWcT9m/9TPvTX5Tsjel+4nEBuDnKbUulC6anV5+l61HOEDLeWr/+c1saXv7lqo/guwE
81OY0cFO2Gfijkneb1xj+MFgrALEcJSZ5sLXuvJC7MLaW0cbjfYJYBRidaS/8tdL61Z0GI7UAcZZ
huxfe993QjPT1oFs9bukfzc1Y/Q607/V1Gs9QdReJ0l0gqaoMKvq73Tpq45pJ1R2ZRp7gAOShFCs
1vVCCM0slRQYf5rqctgaMlWAnToBkAWY0AWZI85nWXyRhrswr5m56mTDhDXNryxMvaOIFxlcksku
m1ZK/an9mNTW2uqgKwVTZ+PoCL2H9BKY9r2qd/L0qpIUq9pXKLwSCAEKmN+S5XTKT9LbpY7RU4aJ
TiHaMj0+HJ0l0TS+TOXHHJCAGqWtwSabxEPmQ9HpvSC5SfU9ny64sttG94s5XUPtXdxgQVblO+2U
JeNNlL+ZlUoZRk68pTJoBmtyEvrItwHxNS5kQfhSl98Dbg5UkVSnqXfqcHqX8cZpMHaYP/OSkKFz
Levd79F/BYFtoMNvIMaKCPs0pD+aTXMoJ2wTL8oFGyQV3eBBmN2tr443Q/0wMCYyqH2rvad0L8pV
xFhbpmecWab2mGfOYLrW8C2qgIEesEqr7wzObRhv6fK7t5KZMnqJG8MGMpvtHq9uWf1Wv1jyJ910
KHGDLI/5WxEZtpzf5PEZEvWIATNIY1Sjw8C8aFhYxvDeswWDfq0LLYZGpz7JIvLyip6wXfJVrC30
9J7VSh+GOqHChslC8pGFqy49I3HBYG5m9lWyj8R6bX0e0qCiQUfYln2laZlAikyt80OdVoU9kipK
P4RwQxfBLaQHxcYsxeoAmX6D4WJ4EH3jTVvEcTpiTFuDx+Ao4SIE1eDezolVnCoYEF48yDlgSqk5
uACKdp8xXDAhsFamoiZOoQ3KqdGAJrXCUE7wkKYV7knUfZdjj58GnQB/XIEDdRwUUm1hOAgYVewt
Pa9OxoOv1YD8gcWABuFwNbw2or9wz6X16DOKfv8q+vduIz2EPAGiSMCH7DTh92ghINyYVZFhSoYK
TcX21C54RTeqYaLXLKmJdvHkyKIYehTuxCOaM7LTOlJe20aYVjRUVlcRJF4X4xdl9eC0TJ0UOLGo
QeRfxGjCjM4Te2IS7MEHlNDH4BniqgYBKNrkQdQeH/e8sFhhH7tFAkFHGRWfcEEfjuqAg0ddwPeT
Md36bcDwv//z//5mDPqvRqCS/FdvWMM0RVk2LF3ScAKFkfd3i+C8b8F22nZcFTAn1uLUpmvRjM1j
MQrJn1sZsZDfCNRrF/UaxmR4zADLP/ayelYwLJ7JcVXfdOPKMthCZRRqfAC6sTwq4sl68KBn6aOK
YbAE8jRdkw4pmOpL9ZtkaZ9oQYVvEQqn1ZhU8ISA0lfQVN+d1f0oUqvh7Jx8NrmIe9zUX5QERrnQ
1eO+F6OZqkNvAXoq40UOEpF8ttTfqJO9pAYv9qQXrLuyL477VJcyCoONhA1OJsFz6a+4zEy/EnXI
3ACSEDRcXXwWw/aqTWhx/Bbrn1VZpq8IlAo3auMAdWNfX8zIqC+PY9QOf3h84h6vn1OIj8vztBCB
AykV7N8SjjwJWdNiRVnniRoeH1swcijT//XY758GmmJXJUqUUeumFVJgWqbGX7EqW7xyY7F5HEbJ
dphztN27oBlt1JhAU4UgroNlaxKUP7cex6YUEMrCuw0OBtTaPnlulA5pvC8RLyGs3T92m0ysV1DT
Ck+Cbovipn/JoymhJFgEvx5b0BmF93/ZSsYXo32PZKKVYPl4kG3bSsBqw8gN73EsNYv/1p7i4SP9
z4r8Ml4NUZFljeq1KSvU5v9qnCzWUd0aZjCsLChmm0yq6RbrB+9zYiqQoUedImqg7IO2vCdiM+2z
MWsuYkGqpWdj4dad0OyhejT7dtkqZ5msPo8N5/EDE92p5Wjx5IqdCRu0b7LPLInqt/KWoZ96C0Yq
4WKf+Wvck4Rjbimdyx2CvV/rmwrqNHhD4F+iCZtAmC3R1e/kEujPugbIhbazj8FQqGV/bj2Ojcux
eDkWjBIdHBO1dfWqik6FWWluDePzdcra14Hmx7+o6h+29KVNvspcS/BQDQbsdrLpiPYydjvEwV/X
v/1Y7NvMw9G6s+uy1Da5b0Lmgod+4klVXlvOwy2VVGoVeVV/wi9eh210FtR0esfMaD3Olvqhx6Rp
pq5Y1wxGN/XbUdt0eJg9ZH8CvcrdPAub1WP38VFK+P7EyL8evNlEl8zDY7WIYKlR6XfjoPe3ZQaL
bgojC4HdZ2sManJMmDa8olHLmx//osgR7oUolM9K/CXHWJYgd/+jy5MMCxGdt9jEuoqVi0Cqhtk8
yBhFNSgCnXh5oWepJS2xoKXkLa17YeJ8p51q0Hnc/OnTYXqrGwy4GF52BK8TFkbfbydZ8nf5oPRb
QW3YkiPFhhxtUv5Bq6JDgxWDJPoUs7RHGRVZ51FX+w2maTVpsEVPTgRV0fLx0FeZJk5cy/HH3uN4
UdJkwYDS15ew8AK6Su2lZrwFy0RZVBlqXwxFoJvEgLyD5j3OUwwFOm7yTmC5kc4bP62Qq+JyIqtl
tlXMXHQfu2ZgYidb5eu6w6ykr1BbeiI2OZuus2L7cWqx1QxeKwDoxK3BCqiF1MZ3BfRP50H2zalf
llMi3mosfuyoM0NvGHwdE1p4Jo+PtLTqgzYO+n+xc390e/3LKy1hOSebimWq2J5Lf+9s284mLTN7
RLJDJgmbzDeTXZZZz/nUDHs11H9MoQEsRKLh59GnNOfifQgEJObDMO2axntMuJJkbUaYg0+POTht
qp95Hsj7Ez2/1IuMykdkdDEtao4LN1gRVFfuYv2kRCJ64jhMVrnW1BfmM/lcqNN4lqNaPhu4RZ1b
ce+bmXSwygc7jOzLUBbnNSO3xEPaUfQeaV7itZ2MQd7CTzS+acIiPP3eTi1l9Z/X7Ec/wL/cL900
VUVkrVZFjVP4W/cAo2uwgipreS3q8oh/FFpdNFGfSdf93liOiANWvUNVjad//LyOmtex1kc7NgLE
H21H4K4/XAUeTKDSHw03VhqaQ6TDH+1QZV+9lN7lWGzuUzi+1AMCg6s0jbeHeCfR68BRKdD+l/4B
/z4adEtScSQXdUYF1Pa/XV1rlE2i+ooG89hAcdV0HUTbCROscY6+Ak9ZmOllnsMvGZP52DRqd/TF
hvSNYAMuvNwKyvEx31Ar/VancNroWI5i46vCuLRzsz/k1QT3JVDK62MLhk91FQbepcdWLrYfv2MG
o+40PBzJw7O51wfsUP4IcQtxRUbcRUkpxkml6qbakKHUSeK3jHxWyXv/miIaPhcyuoqwjN6aKbDW
EU/U60Q5eosQ/OEoYMbefx4W5tKK5y/DwsBx3pAUXZYtas/G39qgUOjFVlhKojV5I/TcPFSYu7h/
dwm+QmxV07nUtA7xW/mMFih7qgnvlyCGeSQLHYjVnddqw3AMdcx9Hlu1NVC3Fcd4N3Zvk6jWt77h
qszgTYDtu85iQSNBLnT8OhPqQy1o1jwX22zWipPQZOlBkQcQpoWBg7VcgvrHAyZCTPRwdhkUWWcy
bJ4fwboYh/tObcInIdZ0bIfwV1NJgq+BgPCZ6vX8tUBNeZymjl6CKZol/u2P7+0R82EMmdwGtV30
wT4lwUmzLgWuHa3WRDc90aJbZVRfXVhTOH2QbLUJy22m924tlIHgPWbRUsWoWCRtOfRFhE9dklTY
+zb5Kpaj2NUXZ6Yohazk62BJuWS0O7x6FIrExFPCaNbXGAwqXHx2wkBq/stbb/5boG7Imm7qqqYQ
pcvy37u0ST0E8XgMknUkNdUhy6fxYOjG+Hsrz+J6N2kgwv84VMo5pt10yIT/H9THIiwb53G/ZjX4
SU1Ff9L9b4ye8rPWKcEGOhMODMsuXoL9Fj3vB3CxcfTzQD/2YEYTufPy8Tg6m3m9lhfO8tAazRNT
s6UnTw+r03iJBjX9IkSltm2Cst1NukXC/djEokhKwX0lVxHlQzpT0i98wxnS2fr2E9a6KU2nW2hE
Clli3u8q2JInKxUEpxPQqkWB6rU0Lv2ew+nbkCsDSgJAfGoCVo8M1HWTp1ckKvoeURclRhVKKSiT
ivA2LBrPSPAjM0UN+GgxfnjwxWF5jL+Pie05LMXmIy8RQxWDGb7hoAfBEPPZZ6ybSk/KwQyjAgFH
VkX1PsyByOaJkul/fpH1v/b2IsQ1aPDAmo51lmGq1t9D3DizAs2Q6mgtyR1AZo0EhczatFVxkOxM
0qf9w9KMVbN2xTg23MeuMFckYSzrMM+U8lw2N2vJUqoMO/tSntGeqjACV3VHiNKP0PIXpZYvGPvO
rPzVFIjiHa2BOy3hUZsoP3Et6LZa+sOTVSgDzKypeUkjCIMDrN1vUcZMpwmbwNaDYCdvHwvJwxTv
8REP+ls+q90qi7GyrzqjArzXp5PVDdPJwOJXXizVjtBoGLbFlBxFPbWtccTdBmPLYZXPUwtj3SBp
7rAsgwFY9/ts/orywfqREsqmMmhGIYOZR6kWvWDLFbl5Ug4XCL3ZSomb/ghD3doguYk2//n5GP/+
Jio8Ic2yFFW3DFx//pqCkG8JMt6KybooJdmtlky/iKViG3fG/xF2nktuG1vXvqEPVcjhLzOHHE6O
f1CSbCHn1MDVf083/VrWnCq76hQOwZHtEQk0du+91rO+pdLfog7q/bTbauLV94NHTbqZBnDLR+GP
+FRkFVdxm2PObFfqvkxGhoKuFEhHlOqRDpfP8KL5U76/1P4FVG5248WtcWlAnV68jEl40UDw1rMI
4JL8gXpP/dQphXmbz4+oevSjp9fPXRT5G4jofBEO0grPFLLuQ3A50ZVEgv8HyRLxd8v1EXyJyXgY
UuN5KkmDKELj5otLY1rKA1gv8zmbx2BfBou/UzUBEvfJHqD1t8Lf6xbwHtujveaXYCvUaWo7MzIN
WoExMcCDkyTf62GEw6Ol5aXpzPrSZl2/7oZo/o+bKvg970TeVBaeRF3GrkCiYBX9/UtrK8HiXxG2
g9cpuwySYRq0oOxzHbTW9f6ASPwZlageVVMAFdKPYaSFx0oxSWdJU9TWOrNwZ1h9xs7XZibexdNN
aCNU0JyUmQudoJNn0LBJ6Qs9+J3RH8OZfiDK/I1i7NIc6zZ6OddHPoD6jY3+59TW+p0zGTQ86oGO
UqKnj4EEWWUlggx1qg5zj8OlKsZ7r8h72meBsf2lm5nZTdzuweGc/D5LLnmfO0+L0XB1xiGiJWfI
H5EFIiH0sDlEwstf2r57DaHOrTTTK+6aZGFivQwUD1zeb2YOeG+wq+6Ciq+6KOF7Y+n3bVkZR3Wm
3k+tkAdhnw/7sgvce9dHniWkSUwSQKaq/EzKqjhMyH+MXWcV6y4zlsescb9RUpTIYGi71Zb1LVio
oePIede/IzqyvwUtShaTVNqbuPHEI06S1b/fwSoU/vdSyXY8YFS6HTjk6XxdYc3I0EyHyJS9xRyP
nTqzBERYQdpOlzQk0fU11wXnwVLdaxWMfVvY9a2t5fEJGZy1Q37fPHWB0NGxdNbWAmq3aT0X/nCB
R4vg+VUmsQVmFSRwM4Bj7sOS2gbxWET2g2yilRo6nFqvxRpmbHLu/XRa2UveoMQz6S96fbIBN0fd
JSlJc59iHfn498/A0P+3XuRRx1PGcE2KT3Iyfr8jPPI0ZmRfzT62J3xsUpkvrNI9I14GWshZ2jKf
z0uDtn985RGAgQ0ncz6oZ8cwz8zA/WXamUxOGj+n6NR9ezo47iJuHUebbrtWVohcqivhx8xKEjpr
FZksPE14tcj3VNujZJh8YgXzUInEkMfH8t7yq/auycGCTJIsZjU/nA7Tquzr0mmEaYR8O0vCiDUS
AJOdcoelHWGbv+6JIKimTds3KHgqvKdzIOoPy3JqzC3DvCmjAQvD4liXoQghlgB3f2j0AAj0iKPD
ES0x7FGK4T4IQK1msEf6Fnu7COZd7TX+pZSHubwtM/Nb2jQ7r+lqwoAa/dQocotIBsof+WwoYKat
LR+SkY44akterIFYGysJvqfNtVa3NAl4ZjSE4JDuZ5WG67SNACiZ8FLk2QKtHgt7AcV+qpE9xJNt
XIIMmV/sP6XdPD9HBS0hxPvLJUxbaPAFJWsqTZgm8MqNKnVU0YObqPiPnYdh/R4aKxdX3/YIRTRM
03c96tPfL6XU7CaBrbTam8SygLEwo10ryGvQRsKC1KHtl5/asBChIcX0vab/oUk7WRKVAH0rE/mB
41mQuZgJR/FNdPLosF1qiecfue8gtaNNNrux33V9/22RSTNZDjNkyaAoSY6CVzr4CghUO/RY4Fee
wphU/TzCRa002dOHaiZpPkOG+/i63rdWuTaKprwPSwPWl3xlVqJc276cJwyw0xpsT9EU4WyWr9J5
sD6IHNjZoh2vFlphzNpBtMm7qnrjoLdvm84/muXUXnv7RV+j5/J1VnOZPrCIGCVXmr2rxn9GNMeW
OYa7lm8Zk27tSsCuOwXAUkrMyHDvfQ+VSAkQ9UJiA9MGWhZbkWvFvVWWxZmAeNRRVoTTRrIJWgvy
SOg1z+pMHXRxRgwqnqLc7TBaGeFegyS5KbsqfyrJzlj9BZilud4tzngTurStkiL0NobjZ29NJd4j
+qE3i6Uxl0gE8n3Pf2fPWGyqWVR3s09TcTThw7OJ/p74bXFL+1Vny8ur0pz0/VQdEgvRz7VXFevP
+mL59x74/ae57QDhR1J2nVUXnFDJObGYsisrWljqxi6NKCPVKZ0IJFXBLVtZ73sHqihtquy/Gsz6
74l8XMu+reOPtizwTw4X9ZfQPJsxYdUvLV24Ygg3vdd2Z5bJVeIBYrU0y7s15EG9Uu8JMCJ4Elad
NAhpofMxFtZ4UXahDk98WzXpKQ9SxvqR+7SkeHp9cCh7uuTOU1Ma3SkQmC4nu9E39dK79iGmd7hZ
en/LlVeBZeBVOkxltIpEQH80+r9XPjTcuB2TfVlgnxLV8EHaC9ovwCSnOeugZPj2CTv8cjuV3krt
EX7xkOl/LqvML8CqhER19EykNber3ugitytzgN7dirJ+a7Bbu31cvBC/QmlD9tUyEO8yh350Ke06
vqV4QMOR9+hhJWIm8osXfRyd7/LFlPnBYQlre09DEvbVMD7WS1Tfp/XyA7egdsY8hg+NycHBJT5i
l8rWbaC/V/OUfKS5lR9gqdNwLqZtSPfhiadYtbJM2MsklKzG1PGfhWrqAFU+dZpXorORg2tRWycw
Ji+jLPKcmaQGxwBlrFzUDiPYuUrMN8IvjsniiZfYTBsM5yZzREv4/1FpOF+upgBPouXorqNbNiWH
HnzZK0RtY5deYQ43Fo+N/inVjPFJ73zn5CRYvMkyY/rdOts0QK6OAoulXZ2PmiRuWe4FAyx/DnPc
1kwnwoW7bNcanX8iiZLH1IiAJgzL73EVw1AU4nNWwDQN9UWtix+e6drYNv35vp8z/AIyIIJ0lCf6
rECQ06X40Y2ITePiU4eQuXEdMGiC6Qt1QPaouaH24o7dRlus6DZU1PrJr8a1Bnt9r6AWrVSGjJlm
4DPxV5CKgoOq/2IvJ74ut/SNOs0Bjdw1b/9ev6hP7h81HJ+s6xOzSGPXo1foWF/KF2exSLO1EYr6
ahJMdocJzzPBE4pNN6gi7c8uYISTmsPndYHL6mUd1TBc8UTCgfr7lV3DwA6TtyufusmtbOPrY07V
/NOHLHij4KIDO+FVTGthm4Kxr1z4yzwZ8CiqVzHvRTEha3+B0gWg5Nipkq2PF+4Ths5K9VNBZDfI
0/zmrh9z72TY7brnHllprqGX66VagJ5jABaOdXBj24IHxCEGyXoOzYgZlRVEYI9nxnuTfKq4UNTd
UpwVz9YSs06cc3qrcLZgpjZVkeT3DQkuKwOO70lEAHi81EN87U/Jup297IH5jw+xrYwlk70/VDQX
NurRog71mP90bB8pGkppdmxFfcjctLvDmwGAbdJfW62KznFuMDmo+2EHjHTcVX2GFNnptZOX1a+6
gAzIBN56LTLtMDllwz4kmFaulwUrh20itybbH43Zy3lo23gDESggdPNfZ9xfl/TAtOjIB4ZjWI6l
e57/JVx8mt3FcObEuGETGN9ltTvsAJEELJUeTgNNt3B1WdpLDyj3klPlr5UlPa7xn6TtoN/P2bRn
EFMxciiQmlhVi3esj3+E7Y9C78a13hvYL4pkvh+XoLop2+DTaPv5ntys+b7rbeNwrUeYmK/Drj9D
eSnfopHEuzqouXmKgYyD0caiK2l0rQ9cym3/SMHKBkZd3ySirx46v6GIaCLtwEZ/2surULhVcAlr
qvBqtp5sp2gfRaV5F08QGBMVQf2RzVmyIYtiwiWHI7NumoHQtjle50X+Zvc14YRL+LM0WoenEM8B
XbTBwfAb3Gy+j5pyRiDelXb7MM9zfbvkw10cd8d6cfUX1ELlDZ2H5Fqfy/dntBytZv9oqc4oo/s/
IJJeOqsPnnyPj7JrY2bbmWXu04UKYjXVQ7CxjOAuSWiuZxKH5iMKA+2lfbBrKcBz6BOxa3gao5wp
f98iRB4C379N6mX5C5DoxFkNWWBg/4R9BbdO3Bc7Xf/Rm3J9bczxj6oj7fzfryj392YCTdjAs0xq
RtcC50Tp/uWCckOHKbMbCKpRe96a0uhSBwTCGNlQ7oe+dfCa5dM6y5OneQkaysrGeXWBlZEw8eo4
vfkgEIOXo+W8VlNhnofOpwkhT02zmIEGL9TOgG+qLhjeJpYZAvbsnyVdH2vU3A9v9iZsmYqTk/T7
RUe60oZhePzF5GG70K/t73Pj0OctzPtW4oz+PusK4I1/n4mm+yBuqr8v0s44uHPbbhUH0zIpDjOj
+BlZxXQSRYlIpLfcM93whf5FXOC7MRsmn21BzU/57giI6bWXuq9AyMBZZK747qATNYgA+I86Te1O
fy3/6iuwfce0XTPg1ka68vuWI5xKdxiLZUYNHvzp9XGM0o8Dfem/XtEhBMnrEyPmevZhBOYUGnR/
M318HHNmuJMGqLlAogs30YBr4RN70Lv9bTkmjPXom2wiI3RYlYl5HLV07LGRze2Z6XN0mpZmhRKp
O2cliEsXydtWFfQ2tO/ZGr1LJ0nfnuO9SkIVmsogP/uEoK0WWPp2PLvxym8iULXdyk2rTdVkxmMj
D6Y50gNIbX0X5f5SACx57RnaPNA91B/7tkkh68/tuoMFv/73a5oLl0/sn5+oo8M/YHn0DJPEEmYM
v3+iAz4utwAVtMMbWvrm8hbEUMrUbV7yMN7PXaXt05lEekuL8EMMdf1mBeFH7AvrroJF+FoQP+QX
xdpxGZvjLeu2qpNW4EkJ+7x7HR1EwL/ej3sNeWx7jFtEN6Ofl7vItDIgPeW0mUyRHzvnaR7c+mmA
DvFsUfGg7nems8rmyCbWvaYomr2bszF3o6a8TfKC3L3MC+8rffFv+UuAyhun8EAnl+AlG5d+6yCw
qCSLMoWWDgu53fH1V2utb+nJWWSAjI0ry2fzTv1XyaVBx4rN+3g9dYE9wgqgTBrEo7cgnai83Puj
tY9x41SniSHxJpRXBrEc7fXA/q07F43VrNK+D+5jE0lxZQYs1rU4wwC56fyZWq63sa5ok/TisQvb
0LfLD1feqw+Fv6llElg+Uy/2mbMpcyBRrhpDCzNLzpZzUvPrqcDlrAk6Zov6zlDx1YkZgk8Lf4wU
Sy9S6BcOojsWnfdDXbPq53+fpbnt4ysMrX1H2M7d7NJhH+pk/gzbyUQONCd33QRNxWmDka/YqzeR
X8Os6EpU7jNFtxYnuyCujQ8XycrObvVuP0We/iFiuhADk0NaAnDZp/nkRgD9r0SwkGdb3JnNZZ5d
C18pogTGwPdW4jQfzphndGnZkKk/mxj2OnEQarepe9T6ar4Ji4XBtdw7iCI/iQarr+8Uj4D/x3Vj
FdlHN72q9nQVROYuFFN2wPap3i7sUvrurGnr+gTANbZXb4kXmt+NEQybTgV7QaRFLKhv7KE1jf9R
w3pfnyMO4js0D6aBBM9Hgvelhh3qXmMvmIYklLr+pm0NJs38PTp7hsQ/RSFBsCTcNAJOsXy/TJ2/
3i+zKN3WlTPuXZcZgm9GFtnLDHQKFvtzasVvnXoAqp8OdoIjKe8AobnLuwD0pobo3GII6XMEZxXa
Y4IagZq01pz86GQgacEDR4Q6XvGh+WyGCKtlw1WRE5aySRzKzLEar5JRYM231m9nIsSSLkLuPPoZ
ebotabBsNK2sHtUr1CTVYyISY1NOWvUYyVdJP9RkV5HroZrHyxL7WFRm56h2EAlhGQc703CodBYe
jby5Z4ob3InSuPnV6ChasQl1kgoAyI7P6FYIPyY//FSaZfMf+zq+oK+rpcF3JzMZdZempqETF1//
+PYI85q8deP/jRrwQ2gtzBPGVIQ7mosjJCCgvlk978M4n95L20zW02yEd1XeNqcyIIy0bjT8GMGy
kvvfJ5u+Cg7nLPjDqW8GtKx/clsTnowi7Y5RyQ8Ur+BYnTD4VoPVUHu7KRH8DlX1PnRBv5m18mFO
SBOK0vm7+lJRhr3FrR0+D85IGJlPBAE0OIngGL9XITZ1SDfFISQV/A5/brvHU8xWWhJ9NcXxLSY4
uRVbrz3gHvjTcV2iww8vyOuaZ8roHDC+BcxFDqbSOLojaGQ7I9m8Jed3fKYHaa6gmJo36jTuhL3N
l1zbqlOBsPJmgT+1ikqGPizREK41gB7RNDWwtJM/FSR4lNhifMCHPGbHy4KgY8QipXJHmh9gpMLv
9qaVLjQRS23nMok7NDKkqx3QardB723VKUsA7pW6fdLS4FvJkOfb3y9KqF0a26idTidozQfN6tuC
N9x2qCMzc8lXXm3E35diumc9bl4YCJiH3CVvQST98t6w/hpFlG2A52Znl3CwLYOT5MZOwuDFDPuD
Wosmk6ZR4ASPXewE59CB+FHHKA1skCKo+vOITobe/4kyDBmmFf0Y+zplqtOKh9rFmTm0VXLswOP9
R6/Wk63Y357y9CI8V9cd13QcRFdf6qa+bTtL0/VqL1KhH2oZhTLnRC1Peuzt1GmXm3BFPQ1SY2MO
POfhyfRmOdy1VZXfDIMZ7LIp+8Nqm3irRswMyM37xDgUgc7mBwggGAcJgpyLZh3MSI3IPihvIRaT
nCTJ/UuAta4D7+wtbrQf3BjTpeXcLgEzsDjszAcGVMEmla9QdT+gtihXus5kPhV/Mj92Pw2lzjSX
0n32cKG1dSDeB5thJu74c0S/6NkQdrchw0kcXTnPinNx0d0U9W0Fq8Caw29m1M7v0wQZL3W9fh/T
g1xD9C4PCoJvjzV9r1LfowdYO0XjblXFrGm6wFfIaek7zYm8TJBX+C4SPfAfur5A+Wm1Z3XwB23Y
VTW5UeoUSJ/2H9/kF72P7zquY6LdNg2PqabDjuT3FaiNhaWHbljtr+y1yqejZ0moYqYv2k01gACu
uFluoxpuV5RhJa385P9eVRPAg5dfP//1Sv3JSDiPyu4/inoDKdv/gJDYrmtSZG4pH8Yz+kDnKifJ
yTAwkBltHCjc5y5KTobUSdY2q7UWEjpvpKN2S6IsA2e8zfro6I+jbpPrYGJ8NmrMgSIdfC4lbTpk
hVVsFHlA9cCNyPf3V+aoY0Gr6mdPvBd5Cs8nz177cbC3oBq+iRKRZ9lQ8iFm9Y86NKgDAajtfRlk
4drkLoJK3bwnUp6dZSkRYUuTH+ymZGVRw5p40fmi5I+rojjCsoqQIQEZmszKPWhoR1aLUxsPeRSW
p0lksDfk6Npu9l1LSp8GJOqF5etYEhD5/u9lufM/zxmPLY7a5DCsNKyvDcSiyENXwzzCcBcbSdZi
A4ll5y5KhsfO9lr8lTaDt0Ugz9FhfzR92hwNYS6PbgC8xaUUDEjlPjqKy+82cPm9CS4FiSNYtiJv
FZmYzxrfILGCDo1cxdVi3Yr8xaur9HJd2KMbxE3TQ9Pq3l1seT9NhnWPDCueCTJ0bspojA8Q1CVc
lDPfWwD8//aKXTyer0IWjX6L2szprZeuMXRspqUFIrK4qAc93K2E26ZstrRyUN02tMIwurir6tQQ
23UXOhi2/v0Ttv534+NJLbnjID31PV03vzzK20av67hLvX0Qe9FF6AFcpCTyX9W+HhKls4G57SMR
ZxqVWPtK74HV0KbI16aJFU33RX1UyudehqBEVF7iJZt07dCRAvi8VKQbydWmZa50LKd4R1J4vVbj
AjsmDG+ecm+Dt8SBbIXSjYmhmejOgaFqtLIRFsLupDtIsIfMIKqbgwlCBWk0mahRB2onTKiw6NXT
YA4SLOHyk4XGZZJIWBtIDudqOzKm2eQhSbCpPKhXvw6d76IssGuowu4UboKIprGpuHEqsPgfLwu0
PNyqWGlbpNXMSWBG4F+82iS82V57MjuiQ1/hk7j9Lmov2nqTHZAfAhHKrxhJTlHmPXTs3CHHsErY
JUCj2HCQzomORlc1bzMMOqvrJGTuUhyKIlx2cYZ/vZE9DHWqpZymBmgfVr3moAbGQz7D+RgIqVfG
lNAhamAMCqTWbPDyfSgjt0I3f1STmbwjoKsOcN16I3wxMXj414L21Lpmy2+Q4xhLWPha0OTwvYdb
o8H57jEpviXTO7hPSrwRaoCJGp7BTNrvv/xQ1fG//qkJ3Y+bLO5DLtpXajRIDFVMmNCkt5soS81D
lY3e6Z+vnJKQF6lgvv4d8qUmzjgBJcivo+OCHFEgI2ixtga4R/tgDDl/Nh0JUtRKRIImeclHu++i
J0ZZr8FVoaw3T6o2qaf0mzMTH5rQFjxDd9fXbRk0d9cvshooTkQ8EzdG9MQeKST+Ybfr9lFc/fWq
0vNjjI91FBa0U5jBt6iIur0lXwn5XmdN59kMx526HBHdwgEVjTiB3uCSMZpLlGFLj2KrRnuEGjea
qr9mtp0eSYabh29W5eakvjMdEkRVduQ8z6iZHotQByEqJjLjUiu7MGVqNxAMvX1RL8H+HGfB9EmP
3dxa+LZVw1odUs/9lE4nfAEJBuoyuHTV8qrg0allLjsAkHdFbQ4PuuVAK6B/U/12Rn7t8NBm3sFJ
hQQpRi80CEnmCH18f/K51I36tNY+fS0oD0U5MspJJc5Rnc+N+Y1ivmCyAs+DQLefeqjtYsJrV7mf
Vic1m+KxhU+5mZZjFho9sZRSVt6ySVhTXhrnTh5aYnB3Zdshz5GnFSvOnkE6yhP44KNDUkZMaNs5
jn8OuNKuENXWaWb2vfLfpgNxC1rRQTDIls8wJRjBaLpXJq72Ub3fm/7IoqFNO6UWYOa/KVAiEEyN
DCoaGGRPQUksMLfGPtH89LZki+I5y0BLoAIQWGGZlSaIdA4DaOGChE58cwZdOlvcpINYDwxF110D
otxcSGCPAGVdNwJcQeJm7vGTzFoe3ahteJEgwK6n8XAVb5tFjRJOi57QxoUbYrzI9ZbhWCLwnq/b
TW2sgC1HrQDX3zUSkgryqCrvql404HaIK1HyG3UQhpbtAtrFnevOIDqyBu8qyURKl9TbycKmZ7hz
pEJe7SgaPfIJuDUljWUAqxHh8lEfixJXUO+RdVR253EKInbbDQEMs1ncp/qAM7Vso11udID/pMKW
T+ucuPVA28R0Ga06n2qqyZaQh8EUfgzhx3WwGfOBH9Wz0snRJltGFRx9nxVHT/CqXlXpk7m8YM3U
Vqix5nPhP0VVy10oOU66bmQb6JLOpktrA2/5Tv1K6ndQhwwx7r8/Tb8aCilLfdvmf7Zn2zo7DV9O
RP+xMQ4ju7X7pNX2eQFcbDbqb0M3DagPwuDYUygzL6jNT8h1S1TZO/JpgSa7s7szGzHt6zEyaBXp
ay8rgtew7VHYOmRiutNgfAD6+unNCUEXZBOewtkZbn2PRqyphxeRCRFszHDili/YO84glrVZ7w+a
a4Uns4i10+QMC/pW8IElfKqVcoVUXpPfzz75z9IVog7JWGcbUen0s7T2Ppl075LPvrtNFkGzgWfs
3tY8nnxWDfPCzaJla9bCPjiTjDmO/izByb/5NUVRUQKk0Ei4Vmug4VRQsqCFb0ype3Mj/SFCiyMJ
bDzAmsa4v/o707TdxGPUWpuafvZN1mm3AVj/y2DFPTwBzYGGg7l61MvkyTNJ+ZuchLamcLJXIywf
zJx6mjEjri+nKjYdKo87R0NI2DlDeqiEn2D6LT6vYTRK5mcsw7tSnVUGkQF+wnZWnTouxLo6GfgK
8/ht4PGjZ0n/kueufdveYlBc0om9QAlXxy/uR3mYCJS+uQpdrn+ZpZ7Yk0dkim0GJvBFmX3SLgEv
Ibednc5iS2T3dWCZat3N0oHzJwGa4C6Qykoxyg7NJeybe2WMJ/c/lLyMCb7uhgN2Troh91CkOunO
F7FHTXoMobZZfIjcxtzVjFnvGIG9GKNrAhX864yxuPWiIxO8obLbTkTWbScvB04a2PPzXN2PSQF9
lkiOW/UnmwLZWN/xMLg+urXR/MOrZve2BDwY2wW5MAa3cTYzwu08+5JgtXnORXFQVSKQaWs1GAOt
Eav00MpjeNzEkas9qlcZpujrKyxJDLGBXWF2gGokHtws+aFipVQbSod3WuKduDDxrUGzkorg1eUn
/Z7+oq7Axq0/O6PsL7hXzRd55nRE7ZbYxjaaNy/blifxqxB00pTkYgpOue2gACpzpKKq9cxDVD9T
Bz9g5a0P0zQWNEZcrIhWqNEHknuNfp4ATjRGfMiBP5MN6/vQ9CaU/nY0mlv1+46MRtZJ+uJ3LU/C
DEi+ep462jitubrNk8lsBGyEMYS7Kia1Sx06sZivutftCpB4rU5BZueFjQ6vYAo0kSWuDpm22Jh+
yK9QEUa5UIRhd2tLeWJaU2IDEv6RNXmx71gu1tbQ9UdrMOn/0xduwRPlbxloy5d8tO19TV48eyQy
e01VbxEREV7p/LYdETyUA0m07DE9jIlNhBgugdUw2jSR87l9JrVunwVd+tQhaUuo1bSLKkxUxwHf
5smuZxwuQ7/T8DvSSKmD4/VViBR8Fv4p8mA+Wugu9zEdsw8zCrdhWi4v6J7Lc62DtuMjaz7aTNuS
olDs+px8wl9yXasipeB6afXqV6BvNz3FuX5ETYlKosyMNY2Q8b4Y2IoTLx8emGLeY0usjjPoE9nM
LS7aFASwiab99Zn8748P0/Glv+ufDSq0DgyibBNhLhJ73f7y/FjYNNkWmeR7kwpHJl8w9yCTbBeM
FIbq4AsflOGvc9sGbOX130SWf1d7BC3z80shku9J7Hp3BqDyj8y3wV9E7veStNDHktSps2Nhs7Y7
GyGm0q76Df5vurGbfhgcjIf++DRQMavOe2P5LAx8a5WWoFRgEnvHGNe/bmKsJLxX+5qCJHrVEYv0
BsIrVFpimch5cWx3h2EABmSkv2gl41Grrq65JTiqQU7JU1V2RC6NFL8LSSfDEkweNVcqnIIX5lk5
llGHNEQcyfyOukF3rDU8fLdm+83p6c/baZA/OO4QHxwsBW45s6uUVZsqT2zT9rmZLAQa8j2KzGE9
abZNggAJOgj+HxUF4e8z9dvIM1eXY0m5qfz7Z6pKKnE+YXpj5RMOtDdNtrlnwrGVqJdeRf8omAfB
OgESG49ddLvQ7oGd0cbINlXTpR8CsmQWKcu1a9N9NwkUVklcQ2y/utL9M+DC2JhlzlhfRh81Q4Hb
rh2/8U++T+gVVoThhjtXZsmV5ZifI038rJzQf3Dn6MwOJlurYCp1KHRK08UYYXR3MkJLJzLMjWI8
yUbsoVZOnWPl9hDjqq578KhP/8r9MYPBhtM0dYDLGNc6sk4oTLaz10foEBrbqOiD1TXlJzIIY4Wp
k3jOdKt2mp6Vwh/0K/os3XRE6do8UyqSV6tZbw4j1VNs9cOaVvw7aaLEHGrFQ9cUkC58+3IVhAnX
/sAPYNzPWlhuB0AJR4RIyauXx4eBXS+TIvkPRgnCIF+tfoumHYUZHQK5DEb19+s9zyOoB4Paj3sx
ejMM7fKZ+ZO2E4R7bBD8Q13FOTGeWhM57C4irZs7QX5F/r5a6bTyYYWvhECYy/+Xfvmzc/NgU8yV
BscvmmCxzUG4Zx+vrTzplTMh4KjnmDOVy40eM4uMiprnlRRCumWd3uQCB3ZbDZsOSQt+cW/CxlL+
1MqSEmwufGN9/ReY1SBW85yL+6zWyJvBOhP7oTiYyZhsqRXafQxWfIuvaEYaRWfekZfEHA7pg5Y2
4Mf4fvQcw06mev32coMVNLqkPsE+q74JX7Umao5lbmdnkUR79QtCyxjXrS1k+jtKzcWyw6MOLdDU
W4IYkQorvbA68Hh7LqOqYPtQtcfR12dSObN2twRx8lwGLLrabAwPVw3QNH5UbVU8GITr3TjE5uym
mmC/JazcXVxjuaIqLN6qgdqRKXVAOo75cfV3xT30CYsprONGBDAbqRavxxnF9BQI+4K83b44ffnX
oTbxdcKnGdLuVEVZf9fJcFd18J3xNGKhpBXLWAqrCYOQ3gdYRcEKwtOrcrjX0Z/Kd5ZXdEENBIz7
oNHKN80KyUANMRGNet7TxuWg58sfOGibE49OtGshghTXpgzn/e6shuaYlYkYCvVir049wrQPRGLP
uDNrSV6wIYzKyVnzef2IfEEt0OjFOcuRA7uVQ4C9U1lYOEu6BEvlH2ptCIGVDlH70r6p8poZ8BPm
sgjmLtnFNpwVmeRqzHCv1frfUo6p28HogAG3iXC36rRmKLW/ysFzw7O6nagB66ZyGhn7g/VSmTMA
VpqoYTbFz22LocvFTr5XzxmxGNaKAOjhBOnCX/eFAIIpBSi156Pe47vUkU4OfX26/sXm2bpTciq5
O4wJNbiexVkP7CRdXquh2WdRbd90TYzgwrLTZK1qLHXwZbXVF4YOzFWVh14CFBE1bPoU5ljybDRw
uNt7cnTRJHQfNkUqWcdxe65SZ8cEItxj/8HeBTPHIEHazdadRv4u2oitqgFjac1lPPdnnnHZO1yS
x0TnwqiC2OY+H6bXsQ9/NqgHb+eocEk6hPWqPucqSXY0mL3naI4y5lwzc9p0UC6+A8IM/T0P0H9J
E7Db9n8S6sz1m1Vc4m3E4p5LygntwCcknHd5FNt3bhqMJ2/I6m2eURuOjP9PmDSOSmuh1fqbXjXt
q2PfxV7frVUjLtTKV6NtXuwECXApaR1Z2b2NAbFNLNxig2sWuEzM+XYcCABwF9096G7V7EfERS8J
UTkmROhnnFvOpXXHNx1V1ERsEi4A5upZMv/IMszNsWnveymf8mpPUqSEOE78irQ0S0gBsXtK6uhz
pLv+qA6NsVjroXL4l7FAr3KpNZnkgNNskvqJyAG1VOlti3CqGoatEjFZXgsKsc2c224m1UFdqJpc
yweEN2dRPPRmV9zGFaVRJ3uijZuguec2X6HdiohDsHDdAOlmq411JshsZBau8TaBy2Dq4tLYlPm6
2Fej6yHos+/2UHY3eGuJEAx6wPDSvacOfr2qBQmaOSqdtcr6ckqvvkvzcq28cU73/wk7rx3HlWzb
fhEBevMqb1JKb1+IsvQm6MmvPyNC1V377IOL22gIpKRdmUrRxFprzjHr9tFM/GVzO+wG6W/vfXFz
ktoa1LgKIxYmVbnSSUi2JaO23QcWK51gLMuXEfHttUsMRjNYp6uBkxy00nwKuB0ol1zjVvVd4cHI
sqFrveuh7+6ymcjD1PLu6CID6ZcWoypCK6G2mCcTilRzgQ1blAd5TV1TS2MaOI3qztKGX/Svthns
lDfDbuFmFsC2s6IfQXKKYKf+3m46iJUXk5Gq7qlMCNCD9cSq4A961BsB6PK/W3pjGYfbrWrBDL7y
MvcllX9iFSilHhDJfehp3lxoyB/6OC5/+AYUsN7tv9V5ap5xUoyEGBTJyeMUvqbFsGzCBHxDy7R6
HXOHNmIQoWpGZfczvTVCyf+kjBKCs0mCeXww7Ch5Jtcv2HkzZ9RoGA9xNwVHvcS9rE6/sLD22oLt
ytOsYY/o3r4yGOEUlLazqXXFniIr3o2IlEj0s7VTHBXVCaMXa622tx6j+GcQNSgBQKXKNobaSZov
Z9F/VhTNd6r3Pga9e4fCDGmWMC+31d5i/Ob8r6FNCxaockwpqGNuV14md+HaoON3C+4LOk1cYsv4
IeCj/BDL/Th33k9wAdMqnmaoiFXLescw2vocjDRYhZ083sQvNPN3EBKmzc2gNkze4XalGskv8Jg2
jYUH5lguINzx2JmF/2bRs4A5thkrn6jHKUeI4Dbuk2OLd/UXw/PDPSr267vBSr2noqtuzwdMufid
pw/TANSk/n5CE+vRdMvXqoqde9GU3xHPcefwqvahj4YvvUUZ6etGtA1b3bg0eo/YbTxOE2m6Xuh5
T8z8HYS7+fRjRsKvcUF4cRO3WM1OMt7jDajWTjH7Xy7UNWaA29Evqhc9Q6BsVdlb4w3WOzZKFliu
/Rqyits1LqufRvpSkqDoD6hViIZFysjvrSUHxU1pKE+0znyqZ3PjoLmDbEqvHc+/XNFiR1W7SZAS
R9PNDWs0Gk5JlL7HemLs7cDy9lMeWW993ZymoSZSdqIaV1I06iafWLAJ5rNKA24QjWMYCI/9lKFG
bxHFs+xiSt96jLOijutMZ3byFfbtWbtERf8eoFY6c4VBwy6PbXX4R2ZSrWY6SyeVuWta+XS25FvU
q3WUk2TSgdwqmldMffBb0jp4raf3Vhpa3M7Ir3OVFas8jov7xHF+9YWXM2R2l50KI/L86DOMS4R6
UeA+ZkX57NT1/ME96N/vsmc9vKQLU+/JdrHrZI53v/x3qxr1P8/93YrimLszMQq391VhVl+smC/F
soi4qRmBDVkbXxeDuqcuhHh3jOG9T1A16tw0Lr7o+hM2HWI1u7ZESoeOc19q9SOd5TtbL6p33edg
nAZqx2n+wbP9RUmCGxJlIvi4B1vlVeV8mDUlKqkX0tic5KxxWga5UHbYVVd1OpBMNuvXVAT+2c/Q
0UwzDH15Cxch7tQwdGHF1rV9Lj3s3GrcFTl9uc7qWp7yItpOhSkNFwCoUqBJj9NAZ1FtqedIYMkf
F/mc2kr9CC59aBD7gU/eYcbO4M0vTmq3M8WJfF9rA0Cv2aRyvoCGCuwEZdAuzGO6qNnU4qeIT1ia
YQjoKFH9mdQmmuPVzhFB/NznXJ1u1+gZxBmxz8NzUbjDsyWmr0ZnAhDH/fCs2727F5MLOFK+CCeO
lDQN1rRgjglwEs0wGjrmJQMKh9lDHmya164d+vPQD8a2qQLCl2rD2Pf20m6sRm8filwwfixnmwN5
tumPZtreDqf8fvBQEji+2b7oAclLeU7UCISYR8sjKokZnbUZpMxAyz/sPEg+GX+P0pYLuGfeRYvJ
R8wc+9ks9ODs5vqbDqRyRE71jzgFMx6MzdQbzWFxUIMIfZHlegNXPrMeNcf83Ujl1NzgaedyzvzD
FtbdMkSrOLHdbzj/1oq7BEQAzqTQ7b3ehpQpaZtuc5zQG3W1Vw89uURjHtJKmrvdrW6t6xFmuFqq
VvpAxpuXfMHNpOyTDujbjQI822axE3AIHHjxgNWt8pZm04MaYnwm99OYcUflc4/SEz3+DqWEn+/4
UNFGTpmsJKmBCPRThLUc6ygxMktaNR8ox0iRcXzvFUTBKke/iNNgIo4Yqe37ONgrW0lLKYwOS5r4
MLn1aH3rXFuOC/5Eax+UiT6VTvpmCZ90zZ7uGoPggZEBfRQDwA2i6BDLXfVcbje4GC2zvLdwba8z
u+3k5cXd/WmFo21b82MIHMpz54xvd3juaC+NtTe85dHE8DV5UkMvxwDabqTtuHMkJWhiHH1CBLtx
Js37CGCp7MbS9g46QeuvZSFzcvl2bnLfzrKvVaqxiJJLG67au9CEIRwuvnbPypzbkxS9Mxczmd8X
Aheon4kt5t3k+2JrwbrT0vxizn57X/sNPNTGsTZZ5LAWWzT0sDqZ6JyZyRO3rldPDjzoehjI5ugF
YVdA7SjhIdjK90YcEKPgdtpGTyRYaSxe1HphXDzE5ex1jhkB7wr0rTNPfGlNF30LEXul/mj+7hOS
fnsXlbzI7I1mzuFPjDCfXW72n/wJicIZ3eph1DkA5WUgj2GpDoFFJHpoSn22PXwfyDvdoaWgBpNG
GC2h3Jw9Ed9lZuq9EpK7pUeUHHtmAztjoNormoEUB6JoyGq30rPm9/Rg5jze5VZcbf2h8/YUPneD
1EIj2YH7hEb8lFgMhTjO8lVqcMuupAAoyjBzxNbQv6O5bEP6Btno6XfQFfI7ZHR0WSTCStgOwG4W
IEhu7Z2WaCjtYpf6S9Amg8Bh3bXkM1EobaooOGKoMn/974049u7CEX+Ppslq0iiICijpvcD2Sk4w
Ub5cfsRZJfuGXdhdYWZBehID4klWg2Hitqfa5PMRh9x+LG5+YGmR/ygCVtKxxkWNqDC8bgCSplgi
uEadoC65Fcvn1JZ6LorQ4etazUlLWuAmbOSVavZOSgriOBehhXzEunvoif99ymD3x61B3l0Fv1fd
bgxE1npABshs+ctD4bzjiAAQbEbOsy/IiHCWavzCBnnvB7kXrYRgYj71XKLy7JmWQ7jxiag+BuBu
d0MKQlnFFI9Z5V/pnNJCcHZTz4UdNGt+bhprWM8pTAWTEQWXBMay6WA9BVaR3KmWA994sO1jrKWj
6xWr0Eyg9uECWud+u9DIHP9RGeGHqHauXQNTJs6TGVX7w+7IJZIeTKe3P7veDd7i2vvVOwQ3+OU0
38aMBrSme7RPe58sPPVuLA/fJ7ef3oIFYinnTX+xfegpatA4B8EmK5BUJRVpMeo06vx5OTausRBm
Pbw4nHXPTN3Tlea0xRPFr3sqfHQ/La7xL9N5t6zXMTKzT8LZs4M3x+ZOlcw8XQdp/ilscOAVFcg6
Iajw6P5M5rgir8AE4AUpXovd8tjASLy3iiChU6jln4GGxavO+kuLUgftqP57SIzxMUtIsVgi+tNc
bPrD5GY0ZeXWorYidOi33oUcnKzivkNDxWzmdzl1CVblqHryBlc7qsYpAeb1mltdefIydJlAa2hc
RlWws4NyuZWefmfWaMf6BHk8q1ZjFv7xdsOJDR+d+DSjGaS7ZnLr61lvwNFNKbG5rD1LMof6U1ZB
y4mY1b8UM67tmhA/fxxtlPUCEGXrN2R5ho1zqIT/pKSJscnYCI9rva6SMQbcWfRntYVuujt0QOvx
WzIxjA81Z/8LMjKUcXbm0T0tmyyWIi/V3snT7hSRfIZNbbaPg95Gu3ZE/1boMLNTvDgPYxf75yJJ
SOgK6/w7CYhhrhnfUYUN3DLR2AQtBvxgBGJ8e0H3OCBtcY7b3thk1hxdMr0hSSHpiECQHYS0ZKaX
x8vJZDpFRnIP1LQ9EAta/a7c+l8bU06IV6CFd3ZfgAUstOnBbhDWFAAxNgEyyxCLYJRdhsbdu2VE
kGO5XDqpYGvkgxFaIPih20e2X679hSxoVXMsXgwzZCDWUu3mlh89Rz7x4Q4B4YrwcdM0zrDMaJuX
yNFkrWkR6HZWu9TKxskY9QSOP8+lfUM+m5xi4mTtzsKOoZMjgpoe9Vn31lH6pQ6P2kGstQK+VJ5b
lusUwHjImVrXCxP1lZfwpRfO8JTaOB8VGEQ9hFJo19akJFP07yIdWL3VLkjdyJS+LVMGDprTH01A
1lkrH1O76q387bI44UT2lm30R4hWy9YdbY32I72PJrHHc+J25G2q5gfLPSQG3p22nbQweNZLI3rJ
OI4JhSXwZ5jj+CWp3Gq/yO6JepUBdnKfZ8RTWP5wH8UtgFDDOIoWRlPlLsnDlIHG0iv0eHOZvsVR
pV0Tkc3rosw/oKYGz4vAzjfHiGEK6sgvx8hQXtX1vsL7u4+o6k+CPuzqb0dIMO/euFnWrXzIy+vS
z8Z3y6vPLXfKt5s2WxgZNpG6OqvLm1/OJzPP8i96Ija3qng+UhbcqyOlNgpna5n5fDuHbdkZ8KKU
8ArHvBtdf9yzVIZ8GpOZ16g5Xa1ZV1MDphFKvlliTjsIWf1Onb9DBWk8NR2PEBcgL1PX0UuBZLDh
0lN/dSZOG1NysNSF1VPG8WCg14GGpOCGW4zvy3hJKuFdbwuqmljclRrQws9Ntzrx8Ku66Y+pF99k
/j7mku3Uh9qRZUr8Jp8flnZt4sN9rxOf7Oeh44JmarfXekbCWDCIM3G4WPCHxTnpgFss3QyhVTtS
Cib2g2uN9u+wd8nZMtOfc961TJU1T0YEmBD+Rj47vWoCBRhDKsuEMUPVdnLP2AU1WpE0114Sn2UF
2XXdXtmm7MndJWNSvxpC6+9qZg6Q0J13LY2CJy2aXrXUsb+XY/vvDVGdKx0e7OJ6v0qoC7ZIGVI3
LMtS1j8/tan8Xo2V9WE6xLItxtw92ya6GCuw+3MZaoeyKArE562LOU9DecOnBnwtNThyK5LPJfLV
f7+vGIMDcpzXlJXXLvTS8KFOyF7IxRi/uiVjEitu9c9Krz9JQ7B+Fp6xRfYEWiZsz06YQ/AbCetK
C23YOcjQDlNgUvQJak4PgPSB1YVziJlLPYwhk1B3BHRcpjY1Z9r/YhX+JZoZJVudTnvWyuH92JQf
lmo+mngKlrkvN2o3FRhZklqs6U5OT3idYbGIKf2ROPm6k4YeTas/5A5i+ppo06B4EeQNkmdUuwcz
nSipEeof3IxSKY6l0MMwv5kaTRCJ1qvj7DFJS+dTVIADkC40T13m1rucqqaOXoTRv/Z+t3xboMat
kor4kJkb+lWliDcyT7wN5/uhr5K1B7mgO1L33zjdpZZj+7HiH1rooqAkxPwWPS8qBJ+s9OKzY5GR
OMweS+fJ7lYDcvpr2Pri8QY1H6LiWelzmAoElzoxzmqPJmv3xDLwkgvt3FfklK9psL4Og5/dGWDl
nyrSMx9AFa1022QuEcW/Q4bj91aWZGtwdMUPwg43pt9qktQktsxvujOQMeIUEgarATZBT1pzYFK9
6n3evHg9avehnMMNLZ2rGIea4p3be5OU5tmXY1q1a+Eh91rHXisa86CHfyjNaWtS1pRVsJ0zZJVd
K/8qeU1FJ1/I6EsyK80/pmUYAZqiP2rdyt8oKBci8JnsXQlxHo5QEoMXZ6QM8Hpfu1PDc0vuJssT
nYr6TIZ48TL0GA1bmyRhtZv7fXv2HBKJFre8oCytHkBtL2d3DiTxgzaINZKn5JbUU05+Vj6StCIS
kXRR8iWduT9SuLlno9PJui8G+jGcoWf1kHuNe9vi669WWlnoWy0M8aAug2WcxdD+ZxM2Okxk5BzT
EJZwl83hApO128ZJqL3MMTGXSx5WP41qAQsz/Bw9z37z+uhp9uLls3ABZIq0K4i9xBqTD0Z6t/jF
gFxEDFsFEcPQYZy9mljGQTYvMKOZq1lAGFUHDJ1sEBjgQdSRE5eztq8Jgk4117yJMZOCGyQyZ3al
BiHxcpzoJb70iNkT65ju2U3S8IjC0N/CIre+rOppTPjbdZb2mQXFUQ3s1YPrhct6MMtgr3YDp4ju
myE/NnlL8BnmxBqEx1MbRFslcGjkXh1oG/VtanpY7JoCf3ugDY+qTremuNmLcWTO5bLiKNtWv5SJ
waQ6Nyv0CZS1pZvWsHKZXmtjYh2MPHC2AZ1gS4uH3+m87zzWf0hyiqcExOKnOTHNglBjEF+zkIdc
HVmxx8+27F9lgXvfRdNRyTfUg65V47qoo2TfNdbhzwxzQeaCDtk6Ni30S9eagks26OZ2LrLwyXED
sXb6zvmIE/E1m2P0qyPKlUkC3ll6BFuj6e+5kFm3prFjudWmNq1urU20nAbD0ajGyP0IZya9cV09
lnwpd3NKV0AJAP67SwEVHvLenNcY8ty7WDq6hTlprxVWHH+KsSjH6UsrV8lybwy69AX/9/F2bytz
73OgU3kkAyXYdD7UrmZhDeQL11jV9MI2OSqpJz8HGhc3y69eTtucLIVTCxJJH5ECVNwBtsmNp1OF
qI8pNHK8rTv1XvXAl3Ecm7S+Og1NxRKpA51If3ogbP5o02xE2MZe5pQgPFq3wQrpijVI4Gsjr+J6
Ac00FuNDbSxeux7LdFf5eJe5n/6wkTCCo5DL7aanwdVFvbeZsttvrX727C2dLMRSCpyGlCClh4ly
y3gIDKNY21CHqbj4MZGJaCzg3rpBE5EQK+HhPccQ+jXY8b06CpS6J+hEfyemu9xDNCRxaIlsSyXT
nWZSF5m06a8ZSp1eLneHTi/Og+f2mIlYGeIcLj8Z8NHElP5TEvdwzxIbWbO+5WtLt5HXAGWVUmYl
YE5ig8ppzJrNzb4jV+a0FmhYmvAQ1bnCNNI81ij6jYxKPmVNRuc6kD06PkzOPRn0F0kffYsWLsDN
6QVeujV9rd4p72+i6wmGA+ODdrD3B/MxLqZ2W4cxwotPFNDkV1b28KCl40Qyyn+2cIyMDxHYvO1c
Z+sA6Psf3mIWX1EnwcHOq5luKUxHVjzkMqmZdNIIsvH66oHKfLjSkhvQhIkY0HtCEKYYu2VfemG2
zYrO2Ai9L74i/LhBRC9Ns+nc4gX2npYCIW/j68WhXdrnIdFCUr1Y7dnD3H1FjrjLpaU6jDDxdL72
kY/WD6diMewUD0qOXkvqYT4GwBEhTpQJ2IIR4DDuZSiis9zSbO4oUYawU+2qF9Rb5qHrMFcV8XmU
W39flW3N2z9we1+/vBl4fekTRO1jaE3kLKdxfKxo6q2dhK8iHQeKOurV/uCEZG919BwO9CODlTJA
2ui0CVwhJU2vxuc/jc2JkXPgPTjT0l//cQvlKa1+MpsMk2skWMe044c9uIKBT4AkrEAwpIXC3hV5
9awuyKW/OJgvFoLXxU6d9clYRUcjwN80DNV4sLIh3ajolXzQnwPaVQ22B3ofY9T+nmTXxe4fnHxY
CKayya/tuj+9126u3uFFtKSj008bGJ68Ox0WGAlVqcUKtz2cawMtSobrbDsWfo/2IqnfR5tjPaFf
e3HkLp0Ayopi2eIVW/Zur7eHRrbsBth2r6bfv3ULERzx4v8YR3e+DFZ7p75ZhrnNrmcetm7MgVJT
PamX5dZojfGSyW54QD+a075ILuk8nIMwKX5FxXTmDC9+tWF3zvjSbnkaaFw3jRfbhEMhdBGNIPKt
J5WH9s+bKB7V7z3VhLMMTYFQJHpSX5xfRDrUhfCRKa65cZkOntIai5EZcIPoZjqTceIUWyfIvA+j
Q8Qk+8Q5pxoLteKspXH9rGFPJKWIGXuZ5YD5I4ao5SWD4LhpPfIz1E/WU1rURJrda0EyvVnkXZpZ
+kSX9Zc+Es7hyp5xmFMgszZLL5Ff9i9iNI4G7iYYXMbLRHLFiTwIKihZz9ciTk7+yCJDXViS3H0c
B41Jn7qyGyY2siYfoU9Lvdloe2KfDnyq57APzHcC0d0L5hoylOXAF5qft2niZBvYmX6IJHOkcqbf
atUpl5hFBwwODc2wn5nQrJzQRHwt77yx1qfnpUVgzLjF2DjJRIoasKHH2AZRIu9has/l/tWb5FB6
4QB+w5ujjePQacz87Ls0Yvz2cybPaMtWgWY9NGnoX21RtCjygnbjBCwb/U5PrtbIvDmenOKH6+/q
xmy/4+/rbm+Y4I5TvDN4/r9vaKyEgfZkH//1Js3YZXne/b//lf+8Qf0eUHqjS+fHZ8rt9G6kU7wS
eqN9TrY5IimJpdxbX57tHrWnfD4FULEtrNI6pjU+656sIfV+L2U604q82jMU7sghN4n89YzgcVry
vToik2Rp/9z4YKgdR2RvlI6yTpwql75/Iz4XXaNtiljiLvNAgwWza5ztJGHZHfo5ycC3r11zoO5r
mjTYyaMAJ+93zfH7jSum4j7LEYA1cr4xmc01Lj0Lu41N09sa7mYjCm+LO8835n1ZF392C6iz+wbO
6JyEkiyjJ2hU/GhtutPwqfvBe9LH0y9ghGsR0ioF+gsLQLCYSubpy+o169x6Zg24gZukMCof83ES
Ug2jCy2dIngfdLJnhdP8NHrvXc/T4JXktnaHzJA2CSfjfZYwOc0wYKynHLCAmJZmLXq/fHICBzb6
RKJvjFDxjFkeV17oOw99lt0BZ0bDpGYLDX97b/ky4uEQBt2dWhLcaj7P5Xz2sCnpHRGRtd29Wf1U
n4SEjVEFt9duochSIyVLWOEj1UsEqcXJtr2cRfr4hQV2w8U26u1QehORp/xDWUAMSpng70RqX6Dl
z+M3tUWpH/3ZouJm9V+tsQZhiwHO8S1G4ruoQnfBENuZdvvTHJDgBqIq3/A+rpe5/tJVOAmK6+EC
nDDVKoASoFDgQe5Fq5G/IvwH9dAG/o0d4pPVdV8YC1m5ZbdqJ7pz6v7iaaNGTeR/12dDMhXlqy7F
ApaazO2Wiwgy63asLLRRtU6z35Ml3M4ahwkFEvZUv8jv7Ql8T5b29beimzauNLyGLPhWnp3qLxH5
TTsXHVHhRxVGR5S1aEr4JDnGtHVAObsrREb3Wqq2OgzaR7XrMA0k1dICyj/Vz12SFT8w3uHyYsEB
USmi/m7m5BQ6XnO7ELpunZzAOf7ZdcDr3+4OCYnqWpplj7rDL6zNDfOriqUz7iETC0HsIoitLurW
gS85PKUp/F115a6Arm8y4rnVlTYOzB8+47uLqrpCsXxWC3xIH6sHPPiLPc8lWinEADWmIGjXCWbU
cnGONUUWWE3CxPSJzuztlwoRm2QTnVH1T+tFPJxB2v1zN69oMGokNETEn3+VEYIHLV3iP1tVcOEu
NDwCoRKbArzjvROkxmF06vLYlaZ1VX0xGwVBKrT4ITNrjV7B8hEsZvuk1tuEJrprzjTEwngFAHT9
f1gMlm/+G+UDfBQrEYIL04IqpvvO/7a9tbQD8A1o0bF1NWdrTCJ4KcPAJ2MXxSEkoeAl8drg2Bg0
g9SrSIdnNC7hN/UiTGX3UfTImuR/qR5aaKcLcM6dgyZro55ayG6ZhWtdb/9NUFqsW9vgpF5kIAZG
Dz3BXr3696erVztiuY42iT7r3ocstYx9QAmXjU85GqnJKJ/VQ+NmJOJqhcfBwnPpRDc2JTmYy2h1
e4fZ+8jqSZ+5/Ve1OS93WRN+/P03RvBqrHGa4gzPsHrGJ5memqyaV+otU59SFVXl1evd58QU2UXJ
dmzkOkehZyR6LDEOqb62nw13cTcMXe3tUGgGvtvAO49xaR4suTXJ52ieycY88jtcN0fEPaF7AqKQ
Y7ts3X3M4G3dSwps3FM/DCFZ8EajF1SSOhVKqHN6InJAsKc15hEtAhpk7lHDkPZHlHnThYw5OCBJ
mu5GuQudk0y4SkOq/83xwvGbn7bWJqLZT6uwmU/0jd9Q1bRnnfH9YyPBia3Zngr9PrKt+YuRS7hS
8FcIZgfhIk1EdWS8t9r4qvrkuoV3aqhmfCsR3Y2gIZEyjC3CBSx52OZU3Ux+qm2jwUn066DaKwx/
0bU5twEQmnPAcEaWGUsenHpNd770AU2OB1aIJTshiVA/tV1elNp28E++l6T+vglxRbZh7G5sr30r
3TFalXoP/LwM/7mFs+j/PPeP90lDclt1pF6X5WtS8NYRm/CNjeS6CROXNttUUpabczORF5kRYa2D
CRtAQHahnnCY3E6HG2neSEcO5QoODuoHroN0ZR+XMR4uXPvFDTti1rjUc9clqNovNkqihd3pqOkj
X2o5i+PN8Ez6LtnFTrGuDUqwykJTZTFtkuJwXYu+pXBzm9qnL5CaQKgAEj8pBk7lhx/8fcOzespe
SJeKjWPrE6qlhpNjNGvHZRAdx4NpvZZTrR1LRqFYvpufVWZ0JtU59ED8HuE2ihLn/u9WVDPP64Q+
nHRpM3R6LWMJMVsn9O03ubc2L4C3WD7thtyqV0r9rZ7zCNojqvFbS/8O7KMXfIplC1AF+3caYK+F
An0La0gjj4wIruiRT73bJPN8Vlt/H/TGm46a393e8fd5d80JQu5zE5ubrnXom0qsonqAraRvhoWg
C9+ZvWsX1Bsl/lWCMSSq2PjpZOJFLet3mE5a+Q7wv77vqupHVrjVe9Cn8TEGV7URc16tsa37HNR6
vXeE31KJzuITUGjOYTKFLAz87j0zy9vzdRX6WxbFG+XM1MN3qMDti9rJJ0S/UX7to5puwICERJtm
qAVwCP+ehtbA8FE9l3XecEBuIeD7MniBsACJaRS0veUZPonm8+baTI2uWFU1Iagtvbk3L0geF6PO
P4EOM8AJHFCnnI5LI+aHXg5G+7jzr7SpVrc9+VQ9V85aC2A7oRRG2RbCWyXZxF7djnmqiWHvRbPx
hCXs90J36ns2s/yZw1R7VA3vIqaVZZrB+nYsp9pyEIPoQaEM1ju19AZ5+4zMJmkfjDB8RyLYXx2e
2/QMXbI8Q5+Tds3eIqcLbQR/3trUT7Sqypep1etLpkGCTmukOy6sIK15QVG+PGmp7jyP2cgnsQH7
Go5OdxUJaRUnf04DdQbkk/ueIUGu1FRVCXoz6noPfCL2Baa/jq3tuqr2GO209Q4ERLxhnfDno8wl
mnQWZkFcLF9aP+Dmd7pg45A+ehhzF0BwVjuslTwi9ewaS1wmPMiR1j4rxPBbbsSJe9tAnnDbUC/F
o7YxDbFqxh/2QF4hdK7p4sqHrM88JiC1uQqbgiD2wSX5UCUMtX3A1dUcsNeUXreJ+2w8Kn8W7rb7
Hu3vYwhmDPwmS/F02nbC9a+BnD3OWVGfWFXBaRk8/YFoqF1jRYixPCIplIgiEGFzuh1QdlI9YCSx
n8ug9A4Q4biYy1EFlKfoudAOjdDcdQnXgioSvyhydtc/TkNwGnVygRrnARtO9uf6OBhVu2KSVx07
zm9Gs1x+0iZNnrlZtnfh0n0Ghskppl51dBMCTeHa4jvdKmJs5VXObXL/gKXVW6nrnXoIe8kkhamx
mbzpW22Zwb0J5/Ge5r15dgtxd9v77/PB6NCK1cIG/YtJWjmONj3z4x1rloaJBbuBaaerMMydaxeR
YAxYJ9/39E960KEZYJVrldv0v9VuVXE7LxmDqlcLn3j12XCZkzrZXn22CSfgw7TE23CKwHUsHZoJ
s4egim7kl9du4QeEv8aFDEBhuO1rWVofedpYx6RNAE5wRLokrByHjoAN5Qh0r/h8w0e1XXaVfQIj
wb3GiZlaBd3YMFDUADLWeNf6/qdd5vHRqhz+mYB7ypSn0HTKFcPRLqMpx/8bb5cAvODXkxJUwvfA
ycdoPaZV24Td3qF+uk0Werkr0iDexgOjj3Tw79U71FNqjezl1p//wE365a4dZfSiijJF+S57E6K5
ImReDjOCC7XO6OaJUKnR7bbqGigKPT41VN04M83lpah0Fl2IjRsF0jMtUz+opYMwreYShQ9DlNKn
VqbgzHTpugZdfRfOtrOhXyq+5UTv2Qi0S+HRR5/aiuuwGFxWps4rAAf7iqWgXNW5FVF4RQFOjvpY
xGLamX7jAKQBxGjU2peTge0Q09yfbiDEwkFutSlD+73FOEezTTwqpYfcsyZiPHJLOMfGoVXk+igN
nM5pNrWVE959w98jm0UOxFCgTN3tkObG0Y8n9xlT74cSNQ4ODMjJBSYQGeV4NLQEXpjIt2TFBe+C
KAtlKPKq4sFgtH/1wuY3kkGxM5amOfZVUb9MfgSBl8q3nmG9InPvHwDc9BtAvjU+IGPNHyK+Fkit
H1R4XidJH/Xi8Ds57c2vRLTDKvJS/TtIHnCsLHkfBi94jxnJ7BP8hDfVZJbS7Chbpl0hGKrN2Fbc
6hM8l26lDz/1KF+3alhUwAmv/KX9FvazRxCtMJ/rMYeDpkGlcupFW6lLnqHKZp2uzGac6GT5SPrW
StXrUZ4qcZ56fsKrcCrjxOPG7HY7O2v9YxAU7iNQll6aYVnWTS/qo6kHzCPlQxIHl0HDLh3boLma
DDN1kqOi8PTUeoS0hsbfpV0+NTN9SbKc2syvQOB3cXByJvFaYmAIV3bRLidpc15VWZw9DS1jJ6cz
0icwAChrpMPNXrZqUR5naXWvE7yqbtmm7nd7Gzfk6rYotxPjaFkyJX6OOfRGm7ycIukgOil+kp8E
F8X6cKV1d+5qqC2z1520CbXEguxSObC0pgOya2XpXrmz4lnWkLV5AEFyX0vzMQllW5cgQpgJhsb8
vgq51SYPi+hn6Ft05znZumNU03BXW4tDiSywLu2XoP6uDusyyPOrCKdVo6GmTZIgu288bbmfHLSQ
t09cU1Vc0qiLnhs+v5PU2rXS+fpQUJQMmKb6/l9bQLjWhUumiyzUz25YYs4tW3RORRT0WP1MXBpy
oA07Pb3UdnofhNabkunqZuzu+rHQdpk5BK8VXY7KJFogSsbfcoM22fQ7ynDU8r8j89VmK5zZ+B+m
zms5Umzttk9EBLCwt5CkTynlzQ2hUqnwsPDm6c8g1XH2f9PRqt67W0rBWp+Zc0z0j/gPbj9PL6I7
R88NX0MXejAgJzx2JhNDbMDt9Td0tQ2zNeEZITmWg+m703wptRSBIQEJoZtWV70xc04DZ97Wpe68
EIj32jZU9uj+neHRTrMZq6m2PFjrpDgW8ztXa7yLtBHDUGQAnWuKkrwdp/YEFI1FS+a7JO3++8sy
ivkODevdkqXl8fbnoLr++4cz4qdjqX015DneKlhDiu5stEPjaVF9dxPpQgigB9fF+NhnJIJC5Y+O
2dom9oyDd8Rj9r9+/25xLlHK9/Q/9s4vgIdFl9+nPej9rP365YhgFb2b9f6LJikDL4q2fe6ONZ7S
p7JfnFNs69+DW5bMnpkcLg26T90W2uYWB23WIHu1BujNtLTa1rBK44Vuwr/to+kK1UMtxaMu+u//
MX7iRq3vbOLob+u7UbO7/wKAjUaBK2zTbIfMX+51DBInJWbSh/Ss9fsozH25EIxsG465H0IRn5u8
WKVSSntQk/wuQTnwyxkqGPtsCAuct5aqFMgA++U+VRv1lClDEUC0f/3NxYg4+rTmqQN48m32ugYg
3x7u3KKat6pEmdnrTx0aZgQpUrv2iwbc1o0ut6cVM4xDqniLMM4geDgyk/RM6sFfgmedSzNDDk1q
9DJW+T5puCdqMwO/EoXqQ8rOYFCsKABZN+zEKiIIYW9tfkOQwwjKADXa/+H/yFKjaG/DXWU50+E2
nHCATRaha55VUlihWysISVad2jC5oSfVUN/2Upz1wiDJNMsgBVWqV5cKidRlz61FQeuVo3VvZH/c
vmOPHZmQT9xHd4CD7Izp3qIU6MrqKdHcM0Trhwm9hM/o38JGuzxOTP2soXI3TVGfYDPzaERIPzRk
PcpgzYEYuZP6iRD38YyIX9nIhAnrKKEVsVvPOzgJTS9cYqeMDRRNMOSubnmW4261kO84Q//i6x2v
txH2T12TTrgYNPx+3f2iu/bGTptsq6IrTDN9PyeaiVWE7W3X42VJWBf3k0MkMv+V85Tx33UKoFrO
8sSQFcti7cIJijbEdxn7fOxNP+uUNyhWD1leZpthymzEkJLU3aj8W5kqNmVMonXs4vBmCVoQX+tF
iWAGA8tBLRFXt/H8ZLqds3OLDobWqG9pMY6jIaaD2ViIsEtG93BZfdUVD3E2Fl4H8tWP6znyJ0BK
Hi/zc7EkbDOq9k/VIzDPPnv9E7gpRIJsq5eTLw37TFhRsgF4TXo6y10sBTrPSFihBrE/ATLs7UJ9
Wz8v4oIBDMYuVE51pu9i2mJSmAWFSZHUMsc42CH/V9S/D2aTXwy1H7a5CTbIVmXgVs0TFw8+RzJT
BLI8q/xG3EYSIIvekIsCAyMqTqc5ssv6dBrrjrhrL+UJ0MYCfolSHFMAN76yjF+MzTyZol9qC7vZ
zuZCoTYT8tmaEQkis31lGvA9duVbldjXejXBO1xVQsv1INMbJtb2MMIrVq9uoxzJRFQucpgPEUMS
imcNp/M8vA00yn692EdVFj+m5FUfhdholvGnL+VTEpeAkXttWyzhs7IUcmM46zclcAyFKyNkgtds
5MlTKTV/5qBXNBHBnk5qPmgGuxL9k6kjXb20NXdZusxgCFMt8yk0y8l1fRtvEdnBObxzQwuxfTdP
ONWTu54jrcVI2XdsiViwAt1RQoGH6RK2M92QIPxbM17KAVqm07Bemxw1Qy/X6p5Nd+GBYvwwYaGc
cYBCCrM9EkoLfqkh766WfMuKvX7GNjaUSRHkWnzU4/bJ0Vs0sT0cSo7jt2ZEDFWMOZYZ5gOhgPOc
kM4H67kBzs5Vnqj9p8gBIMeMCIbEjPaiGe5R1DTURcljKYgSdNr0HRv7FmfP7FtJPSNbX6eI32yO
Yn9JZn4OUoHTRXufEuPcL80Plcywa+zowbAGfhCb2ZeOrK+VNYYtB1VgWBXLBrVnf+xK86Q6syT1
pjv2M8NHfY2rXvI4yG28P7p17kaKqmlWfrR6gX8wy6vZDSgorP7OIQfbI9LooVZtfGlDig1jXP52
nfq3IxiVj72IPCwSh2glHS4rNnPsrrOlJJAfIExUPXRmNXvlYEan388IJhl1FE6Az4YKpgo/3aJt
DynGFS+PmoVnOY82XVbC2lITWhHQ5SOlFolhbynTC0QUgoLW3KWyubft/EHR9A/FWkLaweS1zyih
oUSRMZR39jYtCEgZZvEC2yI9ZUm6s3qHkqtVUFwqCG/x7EbJkmFYIBtCx4anueZuaeRrKelNlAgp
qBL9LeIxpZFFR+scxsJgdmRc+gafUaiX70TG3xu9kvoW78YgmjaIM2KGdAnSIVx2smuzs4jeuxBE
DnoRfyG514eY6BUgCFfZILlMVn6qSoPLcFJSz0z4PuypCSC93btd+55Datw0SgauiKc/e0adsLys
LLi4/hEkie1w9eabLG5HgAPTjxOJZLO01zg2v/hkm0xWr8sSnkmE8W1jLAJVybhYuieivZ74XfZH
Kw7RFkTLxHVTfHWazuc07OqO2Xoes3jHGz5pD7iQtAegswj4wjlou/ijlOroTar4MMwZfVwYvneR
LXcSbZavCMZ9bZZvhDmolxo9l2WonD0g5oj8Q+JMGhNmC9odkDJMERTstxslEaM/g93fJYm5X9TU
x86znVfDvDMAaoBjf8oaPECWOz5lxqUZ02HrhtqrkHrvFdhhNiLUOr+fla0KABxjbz+gXeiT+6yM
gXVgBFfMfINUmU1IfZVGiEIuam32dC1cRTHx+DX/ljR7WHIG+cMAorDzMhzYG9OyLlbbP1SZuU+1
mfloZb2zmRsYwX5poGsCOfYVUTIJmxqD7nZUnvVUf1dljP8Ej06rYWh0G5dYkdB+1paaKBqHNIfE
HY/9QDU+g5ka6nk423xunujHjziUwWziUKSxZIGqM4iqQvkUhl7ozPo2YXboScKhQ6JyztaY/wD/
eSxVYwzYSBheruK+HFtBXoq1RL4h6sdsHII+s64O/QoHEL+trCVkRlM3TlflFzb0B/rX6NS2oFuw
Hehelyrflrk8Fot+HVXEVezIXnuEpcc7RqrfVSmuxE7OF8LTNwR+fWGa4tkx4A6QUgij9jUZ250+
sy43Q74xC7mhFzFEvKTmR6Srp6bu88DCdu9NAKn5AM4OJoNFs/20pJcbTZVLcJKgaso7VasxgZJD
y2fJ+cpLBFbt7FS875LIds/EQ7exTeejXNPRCyzVnIrOs5WFD7bK5FoDWTQIGkHEc6QSR9esZw+W
pUglGgZkqAvCYKBZA74X+dwne8one4+Y64F3kHAuYG0kkmf/7DZ56pOwxDxdtt64KMAoEYACUZuu
Uf1Rl2OFsy8jP3tSB3wDJgmK8eIbsDmCJpK8pz3Ju1Gab/IEVj5pt8C6jWHBwbBcCll8FD0UKpMp
U9E6D0gtG+0jCosGLjlFYo3rJ+nGIBug745UPA6dfAp7UCjNsE97DeaUmlF/jO9iTAHoZYl9yab2
Wk+9Q8x6/8rwatgsE1kK7NdJMGtVEGU6pX00RI43N47YMHM/ZmAVWMtFiSeQCASMAzOcokm+xe4U
KAhyAicsSUGzSRV0ZYGla2FhWZcV9vIu3uiyAMHnjtwEWv6nYyTHlgM5pKVUnxEfsKbIZyNRJGe7
2XuAhg1qn2KnGiatpIhFkMFfDxfIoe0g3hNya4yCR18gVHjGoNzOVmArccbJFeHulNQCUvxLCtdh
7mZywzGRnNgobEa4TzmTSmpx5vJmx2++4iOsxQpiReqgpti4uIN5fNrxMMZBZqdXAmLawzBKpDhp
RdGMqXcyciKf+MClgZDWUPqNLanV9DJhNTXPWKaX16luz5Gdc3nNvO2Dbn0OTnRUmLqfUzf5oa0h
OG+RkggdPjm3N54IYnl24zV99s9U4dQtLSXdGK57dVa6GCM33H3oRrqq5Gbu8k1C7KHfLiLx2kGv
AOkoLu84nlOq8VxX861GxKdvO7g2kte8xFHb6EijJgN5R90VlEdx7k/oQ4GK4iGLjAMy0YthsW/K
aL28Ce8xw/oaBhgXrSb1jmO3rOGmURLneFEMBY0rCFoP+tb6YrapSHximBH41fE1Qaf+ZuV+idu2
RzPAFK7CQjdc1rdl4Mfr0KurLXnNSvQCY+Q9nbNtxa811Ulj0ENtZ8fA7Fk1ILiesp3WxURCs/Uw
dcoFcpd8dTDnjRrWd7QPYOJPCkA2+qXZ8RZyTzNZ/HVSNlR63v5lgOGcevHXVNDC21GsbZisnSio
4Esa5V2UbhqPjDNKmojoNmlgiSi1O5piclnVVtuNrLxGYSWeg4rPd1n8IMHjiI+8ebRPrWG1/KGr
3EVT/NdyiwsBsWzlEvVB6RGfNYq8KBiUiGkbvYUMxA0b+D+9jX2tmHlKQ9BNdXloeRVyF8aJWfEK
W/qFvd5TmT9yFbAMoCx0RVIdB5bpWKpboh3yJ6HChBz6xIP9gareHV9zZhdVte2tPcDWP2FEmKvC
UH3rJIZNwMaz3i5kwuu8rOzdmGeo196CENBSOHSBmdgvFrR9v0f33dqLu9O1zER4b244v3ga1xdZ
dca/81jssWG4+7EbtoWV6GcbJrkiIxZExVL6+cOKJAXH+Ikl7GinC8EF1DyBAS7GG6O7GhLBdWjY
k8MQ19nFBo3l0ulVnXXI6NAfrSoK5gGF8kJjtUCD45lRNMRNhNDSBn53IXjcNkxPIz3f3CBGizr+
2wvrjKwu30hJfHJr1/INhbXhPDaFbzUAxccMqo7hdKc+Vt5mtpteJhj7CbUZqZ0R8RRFJdZhkn0U
bVVsrST+sEZGUJarX11ku6uDSAaddoTpA6VIlrEfRuGLazgfbdm9k4Lh61JWu8JMXkI8MP5AZKdX
mtGnJZ1HhAQ1cIh22kyykFuEaOcOtK0HjfIiAR5QlFD4IlJLty62MmSLnP9j6GzRIiHIa+8Q+/OM
qvtsTsOgEyPelViMnnSQ6LtMV4OmbONtFtKG4/veq3lIiNKKoiQ/AlgjZyRVWkliq9n7WujqXjYJ
2lIOL9ckZDnv6vc2JispsUf2wqyz9kM5XasknD0wCtO7Xf/lIOWSLTiwWjoz24E7PWHSw6kXjwTZ
IKatY3a5Q5ZjTmk4zp3xueu7K1k0Bo45+wN3YZEPTtDl6jWLlYJ66G+zDOzVIROiKsWlC73DC9Ni
egLDhuM2bWCecH32yabS7NpPoO5c1PjVmUDuLUKyGEbuZxSwUcxVsBcOOBOnhcDIbG5fO5nBAqc/
zArwX7UaGIYeYNKhmCpyekvbfUKjNx2iFTGRFc73lBHcg7eje4BD5xsh4scIKYNhVBS5XXQAYRho
6F5nnI9xsqILCostT/mW02t4WJW9fr3Hizn8sJP1oVVNFQpCjxW/ZLBtYcTlvFi4BvFWlOkKYfLa
vsPVU1mwQ5TswSU1RpjZlqQZzRd43/h3UFlYyuCJVtQbN6/AIUe9e2AG0x0Rpf7DRHmUff+FMZ61
KW2vX9407ou2VZvS8tMIevQEYP5ggEb08A/ZqyzBa9zmH+6pbw0eyqbUjCs5a/mRtcF5rC0WtkNt
B64LDJOdtIHVWgmidoEwEtmsst32n2aeaDCdQxx2b+hUHxslhi1vyCvOqI0VT/o1qWvd0yqz9JOi
+caOz1BLU3GAWLDI6i7dctn+aVmmDU2FbTaNAxLiBePif2U72hvK+AhWW/3toiC1YwsGPTfR2gab
jREFVq+9QV1lJR+F7oYEqLM1qy/LaENDBwMaATRklEcJXCjPTd6/TEll+6o+v+sYZHkx2ztbqfKT
S6YPc9rloZyT02BS1kkz+ycZsp4QtHkOXiFqQbU99mGC1ieOpgDYJSBINhlIGJQ7Xcsnz7HQJepj
savG0bN1cS6R92wnqEiWbuG/qiOSwfTwNE3yIVdiA42E+jxMPfcoT7pnKlPO+pV1YZRJzK3mD3nq
x7x/Bb/kbhyQ934HH8oBwuhD6Ss3qaCFRrfC5zGqT0Nbiy0MITSg6aZTx+P6bzcns94u5pHjPmMI
VXCkDtg0enxApUIudstla3bbaBpEUNfdp6P+w93GNAgjgdfP4IObkYo1i2GKYfj06n76qYa2hGRC
xFsb9xGTULs5WAs2NpVp96YVFJHojYzN3BKB2q7MApzftDTu/AiAjkJhgb+ypAZTw356QSD+nTA0
Rdvf+VpHCh+3BUi5c1gwgUz7CJIEU8KiIbPYnaKvHAWer/cNj/Ow7ND7eaE73vOmNNyeMiYbUHsG
JocBXNlZWvuCVx+jgcZLZCjGC0xYQaOmPpbp8idenbpWQYB62nFU6xMImHUeQ2Y6bEyF37+Sgw0z
Yw93dIwQlDGYS9dpq9aX0bnzRtr10R5JmZ67lJvHtchKtKbnkTEubci3O0jTm9x22JgNrjeiu23X
/UYn3dGAPzDfYYsdaTuQ2dO+sfLWC4XGN27VNutFHkj+F0yvCJGD0v1djMwE2E64LOcX1wNYR/se
+S6p60dVq06sshfKEV6MEHYI+dXTqdDqIDejGjRURCAwHDJoE80T0tmNTNM7phYLuYnLggHCOhS4
wtxiuaZZpAbSFfe1yWhswgW66KrO7M0Vnj7Fj2gAThU0ZMBIFpND98uy+6fWrq+5G24A1OLMTSvV
N0aVOTIlREy+czBU6jfaeMLupC1xuPEpK2X8CdAmYBLAVHipUL4BM4HKVW1wKO+XqoFUacd40obh
CXEt+8O6F5ucWhrlE9Jo0ZJ80aXvWC0K2hHScyACf6Vt3zwY/c5osHzOVYQ7XV+nJvpAxCM7AatA
n5CPB7R/re9bLlMzhSpxrOW9KOkGwBUzyLblNnQa9GuNRYhV5j4sYtF8Rr2J52b08ST2xSlGnYmr
VcCrZ67yPTgSpGrykiZLoJSrJq2FKBCVyUsxy3jvhqZXNxRdZGCXQehOMPj8kBhHv7H47SRu8qxp
oJGTiVGGOj2wR185iFT1cdm/DLiDjn0UjWgMTTTpWaYGk026+Zqphth4s8qTFu5OF+jWjj54TMru
ZbHFTpN1fQa1bjOCxAAzNX9MJcH3U0N4I/NZ+jZXuIahJKjS/HNolS91cl/anIBxfQS7nicyRAIF
FsMN8aIrZnJyCqIyp/TdzIAPV9BA4FDtzMWK7yKNvk6TeK4GhwiZmAS8oWHMNR4HUmW2JJOUvtDp
WXGwTr5GZeo5JYbfuisDMbvU1prx0NnYSzTE89tiTD7zJvyo7e4hBdrVJpUe2OnrnK2+nIxiaV7i
rXT66H4oa6J5bV/hxQ2YqZS+S7WjV+xgVS27IHf11TZ5cRseage3RVC04egzTtklhrFtor7eaI7y
UyzFNZY4ShLB2aeb2cEJF+bJLlAeW22NrVxTEUnQpuCqrB+E9XLfJOO7GaNjEZG6ampLIgw4c1Cc
/CtWvTxVP5zzzah1yjEN5y3DyB8T9qTfhs19OM31ScvSDDSTkzEI24Fgwrfkqr03OfZMijpcDDcP
xgxh/RRna9oLtYT+ljXkHSIktzYs97DClnIvajSvDf7V2aJ66PlRO5UfzDDQaovX1i0PEKVeE/AD
VF0xuS0lO/7MRErkhu/lIj5qPixv6J11Tv2S5Y7pq6Tm+jhSzX3Taddxme7KyeJCG0xtl9c/Koj2
cqz3mEqVxxDD76402mABj+aVRHInURGIvJuOVAEf0TyZPgHDeeB0EskQv8NyYdYlFWgxJl+01hff
7snCcgZ8ONvErnLimoiopWAoy9XfEn12S0/35Tr/VBz0DZrOstf/dpOz17PomCOWNaCDHHGp3lsN
6U1OaqRbXTvHM7WpU4qWDwlNxZh/N7rLww+ix2sKznnwpBs7Y1+VETgDibDcNF3/02+ghgwgYuH8
O5W2FkzWuSor8u/GLxVJF66U/NSX4QdWw8hfVvj0UhpXQ0MaGhuYpkN7CmTLQorBxh/cYiTYtHhJ
cglb0ZnCy5INnIhY7J1aSdjoXsNOoO2UsP2XFOYo6UZEXyDrWIANmk70xnUcT/W/AZcssAhGCIQS
+MTraJQ8FVOOcHmsM6YYfdtb28miStdNNFOWixc+4i5rmsG4Nlb47bAGRRIyMD6hkwW1Kb3WiusD
ZlAb9SDbkVEQAWJQN1Foxt/OWAybKI0UTrkWmZYxf2Wx7HYdP9aIT0gg4LAzkIG4lpih7RJ17HcI
PU2UngiOJ7bYXoJmjVr8nGB6scEUon1ha9Yo5h7ZEZvYkcpvDMutPJU5E+0eUWLKju65YBmFT5ln
lt53R4D2oW95ivs+rNCrdn9UJ6IXcJ2PNRaVcjPaJ8MQ+VXLYbmE2dVGrwWbtKM7Gqi+7QC0PnRA
xRZBWGsXTrVym4JLm5tFsiKMMWdQpES5uuOhXd9J1w2SZHhAhzqQ6VqAIpzTd/A+4ONFi89O2y3A
vw56mZ2ydDrNCGLUXVPRloveQPVdZU9Wui0mIMeGCgiOa9BaBNuxqDvjVDIOy0g8vIkem3E/w9Ul
K716rLeurb+aMnpJVT8lu2tnpOLHKLjx5Lwfugm3yRizAYALIoVGoB+SNEPX6wDR/WMpER5AX70n
3JxovizZS6bnvrR1ss1txzfbkgg7E3hCaFo2DFiNsYIA5F3oZHbGpY+5i0l6R98xMIed2rHdh87A
UmVC5KiPQ30UyL6SmVNdrxxAfPXrrM0/8q2Oh3APL5UmK9NtT6/dEql6WV4wEx+XRrWDbi0JSa3Q
Wia4S5SXFLKIphY8mSgSUaHS9so5DHrXRJVAQNu2s4+anN5JPyBGAA20ajjfdod7m8So1Km/jEn/
Rhayhdi9eJOUO2cqrH2uh2xwJzOA5lWAUrN2uhU+a+28DzvV2AKnLhgZXPpljcvAjuppQ3hoVP1T
cWn9Hefc9AkJVSjwAGaaL1nRLCf6vO8JhaZMcpDE80i4jlHAQ+Fbp2/kk8mNOYitf3rifqc9J5yh
U95nhXInakaqpVl+1l1EW4H2eJvI/oBxljC2MEMarEZbRuA0PfdTj20fKJfjuR2glmj+19csrVK3
UzezNZwNl3LGlCOOuxQJZiFfGjeMN4xWPuuKRSl6aIakZrZgofiC9fhkgfHdpCqhF8BXGfS2Tw0v
EpWDTqUk8gJQ5I/pgLKFK4g3xe+qjAgBe34zalSW3cATKSbGFRrzzyEGShbB/NsMqfGSIUiJG/2d
HcNX1dQNgxMlQOhg2KQteO4MXo+G5dLk5YsFZAcQuxGgoUaemnxWZfKdEUS88oR8xKwLYhbm/9NU
zRvdupYWCMK4eBhLepdREfFWw/UvKlJdeok+DDDNKWQm5RcpS5rG2SFpL3aFpe4GcuGR+rI0Z1TF
7p5jyGBhByLRr8sVluHmWUC56SUxL4VR8dalFj+eWyBIF/pp6Bge6zmHccfeOmGEz2CzkavCf6so
yXLvigWAVBefklEJCkij26SK/7ZsiT03XY94MLXuwig1ygB0qIhzBFkTp4llBzC2lRioX7Rc9n7h
WseuGsagZFWnZNZXMZIFzDTrXWl4nDSHhwblISAilYIHsFKk69/KoDnrVQ1SgR0G2jqiK/Q63dPu
HqYWjGGJXMOgbtxMo/uhzQwQC8Inrs4E9bFa75xEdltbKF+6XX25uvhXGl8CxLmvjyqy9ax5spDJ
KAALuf97luIw2BsWOV7H+mfXW81T6Kr1oVbUQITFsG+iUy/z7IBGiDGn0phM8B2CI9Twb5JN7AnI
AGnUO6KB+11IpgLS2YHfDx+EafXtdi665w7I5hYSIq9WGOSF9RXyRoJmMR6XFJ82Bc3B0bXIj1vn
2V7+AGT7w7baugDvCTsjwprRP1qpKLYSVb4Wc8JoBX5UkhTEcJ8TbWnZ3H9146WFo9Mu4uCkwZTM
NPV5ZyTWzl6jxBzZ4sWmGMyWLt+mZnVk8PxQd3aKogLMaq/8yHVTWoOm51ZmyB0WbG9QEtgbRVHO
DUp3QMewIBhTH/Sp+dRXu2llG/VTDVYxMU+NDdXZ1ForwGNn7MwuMlf2i/DVKS4/nDB5KBEd/qtS
AwS5Zd6xXCa8r+VA2q6tHJfd+Meu4VjFlXaIJ3HIGK1exqyOLjJcoovr8DKJOmUpYlvA/jUUhRQY
FT7V2XnXo6lGa0mnZrLY6FOU2c1N4d9k07asOzJnyjx/1Npug1youkM22vnZLOqgsJUSnpZ+AubY
723LbB/7CD2eq1Ay/n65RkLIAk30WGY9J4Ci7isZKrtWqvr5f3/nhPmHpbZoIVZ7Vjks0R2zozuV
ifIqPUUxEbllcwLaP1+I3d27cYgGwrahG8MJCIZufV30SbzNU5kiJqijM9QH8ebomY9PMUF+vFpR
JFvaGscK1ZCuX24u4V/v+KSLvTGn6qVAddjD1r6UDlZbFmYGq8GYQBnSN54y656hmEBfZLPCyLqu
3NVyvG/WwOnRQhtp6065HYTRHKDby42Nn54nHlo3fXt1PxsIwW4M/ts/0C28fxmegetUzOjgQ/hF
mUnMoIk8AVkyAay3/w6BS9aFwFz4/Voj7ucFee8vIoTNmw7bD4U7jyyesSR5ru3k9yvGXPyA6/8z
ZWGjpE6y70Pyw0NHybf2Kui4BTPm7ct/n2+iDIey03h9quTn5vPExPb71U2EftOkh0P+mtT4j2+O
8zIVHn2I+Slj5fX3XzMShvBVCFLwNG35I1NTeIIr6qlHaoHbxSGvoG/LE0LCYM7tU07XxOoR/60u
KbXI4jR2om8vuaGa7wLdSNY2+GBsDU9aPNrnRi/EPapoel6YlUGdRgiztehv40r7oZyMlAO9HbA6
gbBZ/7zPxJUgrzeMmm5wM+ebw0iiFjmwvxneoqEGHkX2Ufaadq8Y+XoFR/o9by6IYYabe5N8pVX7
np0XSZoNe1O+LkJJp3njtAzmcO4Y290N7dxc7RB4n+nizh2YXSaOrIJbcgoSePKflPGhTvtzNOmf
Klafz8WYND+MCYzosVz7NzhV5BZFIIem/MWfLIZa0K/qb9IaP36jwtQJFmTmxsspqpVVSgtlFxq+
ho7bOJYqTn3sxe22zEhK+VX4N667XBcqiYSUvr+zYKunCzt/aRDoIsdO1ItIi+zIFZiAlnSO8+pY
KW7BIPjp+Oj/I3AsEJYD1qjWnr3i/N6l6S4uAIsqMSZKt6lYuq7hfqm1akUWSgulMsNtpwhxZHiq
XhDrkm0zS/PV0ampink+i2QFaa8xmMCdhzC9prN0HDRXyjrr5yoMzWg+pJGxufFtGNacVNXtTno2
urushAiSjJNyrUzedKVF/clSLtqoLKoYQkNpG1V138zIwybImr9coqFGi0URLIPUJilcDHa5ITTH
gYHoRHdmLOMLihcoDAC/PDYv4UYCr95nVfx1Y8HYOP93NBxoE3KluJokm492XNwt61e3Pypm8VMO
ZMvPzJt+GSUYj18VXeC8wst0lE1ubTV3GZ5BsrBiDq3+2Z3WSNZuXDFSaArZdulgKmKYvF0cNrtk
/RI1feppOP532bisjTq4nUik90REp9cbKEOrkdPFa36ONufDVrboin7POPH/v0Y1w0+sEgAqlyy4
HV+apVcHy8Z0JdumPv9+9GPjTtC2WLetEt1UkXQprPAvPdxe1jLNo3PzXWSdU4IKbf/dThQ7Q+Rs
u7xleKBVLy9h5vwfBFI3Dv1xbAcynGeqEa039qaW8okvffccDq8Dzoz7349iTvhXDj37noizGJsA
f5fart9ggd//Uhg5TO4lsBNfjGh2fv8Mo9uG79LdVRNcn6J1m3s0WyKwq5o5+kQBcwOzoH/wOePn
T6G+23T8XTqqXmV26V/X+HszD1nx8k3MRP2auXMZjIBfWDaxlLkJt8VkfuhJM9zdXu8+dj5MvWj9
zrXopG5YfStM0oNico7c3lDFKR+mVuaPBUX01a6rr859bSOhXW/2fywjG6SJyuH30B/HZH5grj4W
Am0icRQ6jnWtQ2XQaMUd4E/LZ+RYfM/5cU7UVUTSzYebrakrHesoreXKWY7+L1Yc5dBZdIU4bZaD
G9mId2QyPPHc7W+PmLPaAKuqNpi78ojlKlqsOaTvBgsc/XFzbfkSjXwivrl9Rt9gYhM14Zatf57c
pVJ2XynGhEDJ9flQzSxrIAE0B3Nt7V0jEgBb5pYdoKbmzInGM2QzIm+z8r+/IImzPEh4IzMGbbfy
sQOwcfPvWUh31z+qzgccHvMpj2Z5GKI5p4R9Lsma/nKYSIDqCqfzGDlMhCmE9sNqer2ZmRpEu+jf
Ji8FMbq9JRwriCSAaRGbdjOUOJ0mkLenzZ3CZDk2NIMBxPCtR7N7qGep7hB0WQ9lU5P+Npv5nyp2
V7hN/zCClvNSIih8iTbq3BF/8Irxz0uHfnr7vRbMhGsszNOUWYtsd02B2WIiB+R/cKd2GGCDWTjS
VuSPnOk4UFT1JE0idQlaw9EeBmzqBLORN7b+JQQoSWFQ2sd2YPcMaMm/cfJ+0Xlueu5Sru/bV/+P
sPNokhTpoux/mfVg5mhYzCa0TC2qcoOVRIOjxa+fg0d9XS3MujdYQGRWZUaCi/fuPXdkD3hJqBUV
1cts6Rc/reKvU4SGv0PkfWeC5oM+01PIX95I52Qvzdh8F/Tp9uBs80Osaenb8p3qC9R3Fj5SsKgd
VrDs4qfe1a7KeKo1ljgmOc1MrfLNd5jpqG7xXWi47jYte1pg8As01+iQXsaxXPr2nXWnGzF6W9Zs
hzkyrt3iqTJT9jluvOgbp7q/4ne3iQjxnbciYz+hZ5eSseMJz2X9JLP5ogZEt87c41Br+cajHLCt
On72qEY+SA8tIOzU0J4hNBxsKSf2ozU5lgIUYblYR3yNUcwmIenqWd5qqKLipWrpz2ddXl9qsy1e
MvBI24Ibd2f6In8p+ASg87Lns7wPGoz2MxVO+1lOrPZn8MKKaBgJVnVLTdSaSYglzhHQbngVY1x9
LtIm5Wcdqq3K69SF+FxUWbYZKPbcaYV/Us6iygpejb4Wb2MHfWpmkA7s4EtUScR/i99QhbaVoAdq
zax3KIskUdsZWUpFKd99y/0CQcv6Wb0Vlt3/tM3ixaDX/Z6zr98I0x+uJXvvsy1youIXBM3N5Xdb
vE2R8xBqUIdqaqWLHH1+CRIPXAgMo6+5XZOVGAEsmjK5jY2o/uZ6xk4ENn12YD9Y3azd3MqZkBiG
kR6A+SpyNHGlx1LS34d8YBpRtzURCQBRk+arvZySkqNR36b2hdIhPPlUMPCJWMSzWen8Kc9sg+wE
SIO5n7jWwZH6xUMfeYUnmzdpfTtRV4qUguLt9zBcNgepkywp8T3IujJINupUHYSt6SeopMMhKcPx
jFcWcmAKfXRgieclEzrAzo93s1p9mGJgRZpAQaLX+YksBI9mnMyutZTZhcLf5yBxPsY/bN/ulKYH
s4gEOgA2nb/fwJWYNvS5ZUeEEUZiVCPL6DwQo8juBbb+2Hj3t1HXzCqU5uWc3IUNwQIO26r3qo3e
09YKftR4p0CruSdoCDa1Zdj9ekAMuFXn2Vvn63uFYVHXXd87ZjM+Gro8IFD7hK5eSPlNrTIVWs8B
mjPT053j8svEaLm2jCB+IPcCBBcg0n0JOXc9dYsCb7a7cG9KYHnsKF98l042BC8BaN/qH/3W+dmZ
Dqt4B1sBCqZiOCtUZd1r9smbA3p3C7nSkxZehakbMOVS06Jy2AvIfebix/Zzq9j8e3qsv0BW/pwd
61mubTrCdYSJVRwb+F8hLLUuS62TVf4rYXSwrYbyeBzfh7j1d8UfrzxKr7drLQ+Sb831a8SKwA+T
AGx7VNzTwEHLGNn54xTmJN2VObqswQvOMzuprTWP9cpwUre+XUQtqR+X6IhYeOOD1lcPgq7k+eZz
7BDjboVVWRvqT91KyLCAwjc8jID47nt1yNKZBS96rSr379X1lKjAqxP5Hx7/87Nb6unO6gUO7DIo
z7VjersEVuETJu+nMo3fLNsPXr3JBR25vKILUayHHNJKi+RyQ8gJsDZgksshblBphrVbX9SpEQhn
Y1v5tgzoWGizGV4jwUG9MiL9rcL2ee1F956Kwb7rrd54palEllzJEOoB1sjZJ98gmJ7AQmnZ7WM9
gK5sB5pgTvNeYirZEdaFSXg5BFls3Tme4Dd205euMz7dMIIunmS0KjiwY5HSOqrBzv5H3Lfl/f32
IG3Y1wXB9EDwnX8wejrUAnnsTP3R7i3nzkgWBiElQzM3owerM8h8tvTF1xelCAhiM5ZbbWlzRli9
NLsTG0kGzAZEI5UmtROsZOKtbmu/HHL0+bbICFqvD3b2yNax06tvup3IA0tFSAaGhvzTxnS3pBXU
bFBIVoMb3FNLvS0CbUS720G+NGkyP6n8mdHNh7UgUuWQLEk0BVFvpInkuzEzG3iUUDXkGMINQK11
ipdTfcie3GbwHhxavM///nzp7hK+/JcHzDF0x7OxO+mEj+rWkqf+7ctTXITN//s/+v+tWcnmuuU7
R42nfy2SEhqxaCUNDXwhOLToY9a+HV1UEGnMNL1D1EKb1sfrn+GNQyhDsptcGJ3Zu0IEmHoyLlhl
BPBhhhzHFM3WbeBu2QlselTH+opZOfg6Rx48PdA2pXhizrCBYGQbnuOBDtr/lpZCDPjBq/YtNBFv
u6M/fKPYQpa0851lPQIdNhjrEfPxERUDD1978ADA3kvzf6SD0B/jQz4s8iqJSyqc75T5MCTqYBXL
IrxnD2kSlUE3Ju4tBBHBwIYY98ItAgi2lnWxDLxLk599gotOpgEFlNsr6dk8Bu38oFMO3s1hy/SY
xtl9ZtPRC/z7IIlDQNijdW8ZcK2sdpN08yvukPaxRZ/0CFHsbXKImyGzkrDDOkQn3rg+BjfaNPuu
Ht2rIzLvWtbNtE0DPZ3fmryWdMbz4IL+94LaqX5MSQ5ZmZYVX6bQuYD4jJ7rzrDu3ZzuBchS4YxX
VVwiE9K/m/vpTZ2xKz0G7tBsCNXs3uayOUedG30dNYcSqvTnu7jvGKJm+6KqJQ6izgvEHKZWdW63
1cuN1wmBorrTyinfYfet7rn9p6qyCDOK062C/kV+87Wz9OjREVr8EKIzXxmzRjkwjsMtq9iIOK+2
v0hDS89NkYf7HoTEE4AvdnmRG+4jslUPcdBt07Hnz67pP7UxCF5cMbwE9GnXAeypgxOJ5p2k+d08
tM0XCwDTxvft+ezqoyT6D7gfVIsvLMhxrRmZfm/O4bd4zq+i9fsLcsDhghFgPAZkLAvWcpccs9Li
tsaYuVJf00G1tc3mcxUHJzRl5atbW8MpTrmJAwttxA2M9u9Pp2P8/eGkiogYl3A44VqOrrt/fTj1
vnElkrHi5ARDeZGVHb+MFqJls20eDJVXfyORlKPunn8RfWD7ZHaX88dFrpaF1fZmmu+yzqbiNtFq
UmTnPJIT4D1aTw2gJp0d7UXZ6ceUDdkUpf1uzKEiGG017hEK6Me+Bo9uLNUKddoup5EV1Wuh2Via
lj5YBNPuSb0K9Tx+ahZVs65HD1KG5KXJmuUDcpIHMsuoYWa47NUWte56a93FCMRYFQIQcUr+n9T2
L3IkxY7M4e+47/znzJXdIa9ydOQD+ocQ7uGmtYzoLlqypBVd1ikSjV9vGv4DBmcvg+BfBknXpCOg
e75hGLaBbP6vfwcGzpxQwqjAnNlEq97K3waDFbplnBh6mOAcryQG1Ei/SMrTnAXVi+e6OfYG8j4D
u4CDEiQYy6sNhF4PtTiVt5xVA3OiBCaZ+Pk9VtSNotogC/wosjw6qCQ3S9ey4815b9S2dpxia9Xq
7EgG+K+HELbYzjXs8WO5HrD3W0G6NA9k3vxQpdLALUxqPdFP9rhQvv93pgWpu3YIhzhhc/TOc49O
S60p1QEI1g6WXX/+97uZWeMfH6NrCVfYnu4ZCOP+MdckuqjZsRW0s9qF6pI3tvNNL/VfpnM5Ukfo
U4JcozlZyF9R+nK7eUsLtU05uM92PGvrcKbjqLdEmhd1z6NMdX+ltoMD3VjS1Uhfr+bwLR/06tB1
9tcypui+iZYIJHXNj72vPFc/ddWVuIFLCjYCSGJLnvx8ny29F3UgrCi6UtRbNQiVn4gZ/WSNrn5n
9nTK26jFZLBY5vHYv5iaNuEOj8Zr1iIttCPP3HaFF+z0SLr71si9PeUXHPGpeFSMEhGX7Bi1/BNB
X9E2RJO20Rq83GBfo+c8pRMKWLDdGpYun3x3V6hSLrUyBG7tFXfLm69JvG45BWMDGZ3qF6lW0SS7
4kBbz7YOuAZAfPFRBoH2FeJlTWl4uhSOGFZVXEyItjJUoRGr5Ys6IE1OdrfVDhG+zn5C/NgwCtbp
pfjjELH75aONt7fbcq60L+ZInpaaNUPHBeE5hqDRmchjldeEjnHJxzAE4nZh909VKfyHov+KYgHf
4TIs1AEizrb1EJVp+V1aNf4ukg4hJbYvzqxUjtghzHcta5qTaNA5kLBHmUIL+g0i+ZCSdRQ/Nt6A
+AVB2sWek9fb6uu2qGN9/NaXfY35gbL0b46Cwic0PhFETfNMK2feKyi6+oJx+Xr8yv5KH/rwSlDh
n96Mxu4MCDS5qC+1O99b//ujYv5jXet6ri9MpiOLTY8tlifpT6syOr0ppH/RHn3N6teOK/HKlpOv
A/1iNmiQj5Ldke3VcDz6s/9In5ZVrjO/zgezneFpYEB8CaMkX6mKBHx/fFXZ/Ngx7tGVyKzjwqRa
+uvZgyv1cBOEVfPJqurXvLDMnyJ57YL5PmZhpZ4bsXQT1CtnmLdACYfNkBpoIHVXfg7Sxwof0b9/
BO4/5j4PQo+pu6zvAf541t/wm5TEI8tOgvEo9eHq97r9VjKZn+rK7NeVLO03B1f/LqwBorrLu3jw
440tyKFQ74rRow+NWOBKnQP8kw3a2Z6MDwXKccwIQVrmf+5H+EM9pj2Urbq//k398So09tmoLREC
NDayyvn1XISLrw0p63s66+ZntnHr5YRCIOwBXpjS5jOGv4jHCzGN6eX3VTSjC+Xm/WLDKo/0JtrS
SY3Qo+b6xewnj56LQbQ8avWDGI4ohqNHixUp0uxpqfosRRN2j9FeZYzMNXLSftHcRambv6R+7Fxg
Q31rzC5/kdFChmWeABHTtMe5ClByBOadOghntm6vbM/7j42Y+Q9YKgVjFis+e3WT38r42w1L99vI
CuQlJ3PQSmAydBgCzfoQeRytOzMnWyaS4Y7Iep92kSZPIkJ/J4p9UYEwZ7Sed4pkJquyfVKHrGt+
5HSZpdYF7VHvBnc/CHpQPpr221pLS7RzkWfe93jWjxnrEDimlJKxNVXgJadV3WaAzekdxbk5bIqc
VsW/36K6YfxjYeC5gFHRUqBS0O1/3KQpCgCeU53q6djHJwznzdM4J1uHhhY1kVruSrOJUFdzMEb0
4Le2PzHg4XboyNCazTxhVxBPn6DeEjBUJ8beapDCezZpoZmT15/LEWklmehf0bXTj/bd/hJ0RvrA
B0EzLgudT55+D+NgPA9sH+qqqJFNexwNTA5ndeAHL/fkI35XjDtBPJKkyHqPcKN5nEcYdHrl0aYb
Va8a5iU0jIjERxz//iVZSlb4/45678wfZtCQuFJ700Op8/RlgXxoQfGsB13ro22Hlm6nzheiyg6W
Nb6boSiBJVT4SjpymyPAf9oSbTTtFKWpSVCDMnTHF3UKmYG4Tg1DlZS+s5G1VZ3wuaNgDEac1VEI
P0fQzJqF/OzkuBbmNrAvRTAnx9u05QUldiO9i79gsSbsAPByEU4dQqDkdJsTeeRngCLecM3dsdyl
HbJ2BdhS13DGOMMmAMk2O/r0oJLsGIfwGvR1QkWoZLKKRHtFBfFIm5N6WWXrf3mXBunVLhyKhVrt
PaA5mE6mRjpdk+jy7MU0Oa8GmSDb3IqK40zi857VvP9UZVjWZNUab7dfJJnHj2hsc2Z4nXZzqueH
MrWs7Vw36OjS4exGc30eWpcK6ZIPog7qOolP59+XAsjgtyVO5uFoAUsBk9l0sV4gyJ5WLay2jWtN
8d6b3Z+1zIKXWAf7o7d4a7HL+ne9OV5vZRCrhcbv+zSN3cTdLXzSnbp1DW16hgPrHW/TvZr5Wd3+
utkF8h7BeP3k+fDM1NLHtu6nhEz0jrUgbeKR9ilNzlObpexYPb17tAa/u5Ys5zB4gZNUbyD6jk5m
ZY0PdATci18NE1XdxcIVGNCxVG5s7005q0qxUxzGpAO4D4aYMs9SPh1Teu6xZe8B4jib282Q2yZO
dAflP3st8mXGwGUrZw/2veau6SS83FYsUbSaqxnpLsL8VdlMNLJJU/DD7lDLwyj1+FkxxlrPxjAs
I++gbuY8xlESxfLcpzjlsdaY7C297rl3oaTYADCYpQG8Is0PaClPxc5y/eDdpAfXqdgJYe3Dvr5K
pqHvPuKj5Unsce9gB2/nVwGAeSvkFFLKtD4p3lUNqfQUGPJDncHxNg5JlcKsNWsNKkKb7cmqTN4m
rXoMpcatW+XzWXSpf0T+3q1tGkaPU0xRY5nt42W9jAuczof/Q+pUHNUPa9awMoKe/3scnfZzV1Ts
yzVqj40Rj6+GQFSnop/VjxALR1IyYx1jpLW2xgvW7BRgVr2BSqQ9qsRYJitkKGRS7205TeAwiukO
f2K7yWPS5v3OH6HY97mzEW571SOnRtYTYi5yZwA8mB9XAcWbm1yord8qnrw3Z3Ccu87+IcvhOsGH
uKgD5ZRfr8xhEheqPhQ267uE33+TDCHOUdey3Q2e0OLMk7NepLSqXGKAH39azpSuSp2hb9io6qnu
U8Fa3hsYC9ZxHAX7XuvqizoYbc8SOwVwdMbiSa1y1TvQdPU4sw9FWKa7jFgFg0jNybc+1A5coe2g
SAAS6zZlnrQvs0Y85WgSK14abH3n5dW4XFPvhlL+JBFyuO8no3pe/C3GQiGG/Vk9GzS27HBYa1rv
PajRqxNo0IUwIE3L3lxVarQPJ8IHb5sB4XT1Xi/iT8Qh4XUeRNatujGt9sFkkKxpNPYZECElZVZF
hd4QaxsaGzV0qgPwAJrTVaBtK6uLj2nnP/0ei8SUwbua3D8NT08QzwpIv3R8Mz9s9rarY7f06y9G
YjS3j/H2CaoPcxqs+uLyt5o1f2QDya1VHdWT39AcOd9m19ZPs7XaMJBcDD81SB5bW5jPAuyouuwG
Opb4JGCjYoYaWGaZr8JZjPcTIMytDmzq1c3EDwPRy9WX8zXJkuyqy6jfNgQjbjrV9qloswMZWSxK
1WUgz/7ddbG0MDqac4NbJ8DTB2c42iB3mT45FPxgZ1vVxWeTzgyHOCT3YndL1n12pPIVXRuCQUjk
ZPaOHRDWQ1bsqLaaCITq8UI2m7H1kP4+3ihnmhY8NH6s3cH3ISizb7U7YgPNVVGIewVYjD07PIcR
2q1Rtwccvwg25+XVGKEgU6/UtRCz4u3dsXPD7SJs3fz+YvVqjHMPkX6/0BSjhbQUfWrHzDrERNft
lBYORfWayFwXRfeC/kb9qqGo26ohQA0GZj6G9z2GvgAPs1GJqxphFFQ3yl2ioVjEk62w0N8XA/wf
r4jJ0Gnx9cjyqpG9sDh71TTcvls3Gu3XmjyL8uqgAlqbiPEKmgrIDxtZMC7N+FDl8Q8+2OaJHLTw
sdS+F1EFS8uUhbNvJjwFoEExblqDR+Sgtm+1cKPGvt8/Y8gcOlQ6FGan1w6obJ37IUTF4jr+/Lke
x9siqSKG1Heu1ZIE0clCuzdd5z7wA4i3jubQUg0RupR9uU8SOujqVB1G/BDb3p2aK77hYTazT4lH
xZlsxh5Dkej26Tx7GGkton+JW722EjWVwxioLtE6XN02u+WMLSqs0XGwRzbuU03Xtlg+YiuJ79yl
W1Eh8rmL6+4Q5g2C6hTO1jDJZyYcWoI015cdNMV2ZliRms+tYxLNQfjrm+AxP8GdxnrukkW+ukFe
+2TAELMMA+qQ+wzKxiiJk1lGhsA+e449PGbZsEeMkX/jkzZXzDwAHqX2RX3AsTdgoNSapeNiZ3f2
V8MqSR0bTbKHJX8hPPXiLPrpi/rrUZpqn2okhJuJJ5Z5vWuvIsGAvPyeg5HR6pnjcNcUlY5bf8HQ
amacXdX/5OU1KedecooGvH0yFmDpE9e95NZJU8sgr4n2bArlJp7j/tMCSo3akWyHwjTX6jYugowZ
yoElXuvbqgiKo8Bvt7MIq3rLQsK/0bkdsiHUb1KxACGxqMAPle1g3hUoIRN4vN/ysvmCBRXqtGHq
O3SWN6EniUY6eFAMpYsINI4i/blE4xNZIjqSeKiz3nWt5ylpnoKowWC0KEnCSlqMR7EgWN16MlWv
i4BHe1eNMbBip9WQNtjbIkjCF5njgiox23A/gXq83YkVoB7hN5Q14o/ch0zGnPDB+jTfzoU+nzV4
CegPQQrI5eB1SDBvp3ho3j2HUqMZsI651XBDPPYbU+YTKILa+Fzo+b2qIzQZaZLTaH6LZILnZJ7K
R11AGiuAOwxeG3v7uQW5GRc5HY4eA0FdIMZvtTm7BHo9H6QE+9UiUkGxRYe5WpbthH44nmddFUvc
KbM1HfH28ls0pJj5JkiizQ2y3lIq3Xr4aOlDRjr2xtAvN1SP6y1aeopklSa/UpayL4B6wht4s6xd
jGYAYk8NwqyZzODzGC/2NzZ8CBfM4JrmQUpYqGVf+0I81Msz7xp9eMqtcFd1rMxjE2V6ZQEBtRdK
LSvHu5s2IGHTtgpzH368GVBnvKk3JhvTd4o+6pfAkdq7tquFCw5HF++5hjan1FzM2MsdYjemcSjj
+aMjsH0NjdA/tJM7Qqsw2WL784vJ3bgO2xj365hne8+03avF0Hx7hfQJQ7Dqd45hH6wXgMBzU2n1
tTabN3PQ2Uz75nStotWtRIpD23royEDcgnazzhbkjXtfqx9v7yKT7U5e1OBvDJaYAx+r4yUh5Aly
BMp9kmSmM3GxQKPMvt/zgz6os9/Xf58CTkVuOIsQbcUM6aRWR2hrAWEHJkipYt1OZAbUDascdEl8
iXrTlj4m/KkKzuoUZ2BOhDTDejPBi/UwkqP2vlOHxpmZFKNQA5qqG+3+dk4r9higaoPGg6Qf7/FZ
pTC2gV8/hmn57ISTc9am3HlIy4PIpXWcSod2LRb4D3JVd1IGzZu6bkVkPtCp+ag8WztNmTa9uLmB
T8J+qtu5Of6+j5Vmok1HVnHgPQrppfcTHrcjkLEQROScP3o1Mm0ddMeXGhLtTc0yF+FDNNH23Lrf
4bFUD4GVTg/+bAOo0nOxGrWj0/XzThXrJLmlt7KdKuA5CcRr9W5XRcFRyCZyPpU6CnwDnfZsVgNI
i9J7Bk9z6ys1aBMEIEP2AcEFsSfbXah8hzJKnepriS/zoR7EQT2Vk8JT52HOMh9TDU5q/uQwU3lg
//QWThIJR4qLop6ZLqVP/orrlletyRLwKL35CpYbu1RdBKeY8Q8epH2kAbxEqxWMdc1SpVsewl49
j3NFz5aQrnkbJfhv5NAjTnQtUOvd0YF6TQTU5F5zzX7U6kQ+xmxqx7qoXuPBfr4Vh5PRxBIy1sOu
wby0/p21qV79fiNeesLqGkFcT10pJXxt373qfneaHa84uVnfUYBZ/j8bjvDV8NxhNU3VE4Dilh7h
H38lLxQoNZBqL3+zLOinh5jN6MVM2nvTtPeOM1T3aswIQqpBrtWx4h8hhKynyN3DD6XHWgLAF7Zt
HOoJfvO8yJDAK4unskr1p2lA+FImtn5S1wz4LXcCaaF6045z/5xO9jfDAkLrmklznKZSfxnALu9i
3RBbdeq5dQLdsQjX6tQgVeGeYvU9IXI6a1PaRfnAXnO07Z+9aZinZOHuqwOdJ9PmF4uWK95gUzuP
RzLwPMIZdI0yJ5YlsdvcZEO38VwGr7UBvQ9GDiNH4EAH9MA77NSHkGEKAwoF9OI2jkqvfyxBYvz6
hMAh3p6LHAQsgr0QSS50ZKWqxmPwIRvnhfiSaB5WAXGeb42br+LOEJ8atJ637+yj1t8qt4RX0Ymx
YZ3t1ferUxbp3R4zeHdGhxUeQqs/R1Ookbgl2iezNoqLM05vqmQJgHfYTQnwsT/d/Hr0Vk8zVEr0
yGhpmA8q27CvcVHfa05gXvK4vr/dy+q2VgcixrderX3SdbM/qO/RjWo+E1L+U2jetEd9ueivigq0
rpNaCcFHdrTHgVu9VYwIpfDM1a+5L3Odc4QM7j6EFnEchfY5dzMdzPxyraYQtO6G2diyv8fzENXR
MQOJnDQLpLR+xIpXPGbE0PFaXZVkUj9Op2n5isJst4GZQfLMvVf1eTk6HZyyGfDsI4x5i8fshUqc
893HXZ3UYn6FWrGZJYu0XrjBwZyRq7aVCRPVmD5SUYa7uSpClJ3L6AJezgEzMMF+gB3yqF5VETr9
ug33zRg0d1aZ/4oYB7WAFKsjl6Ov+QMuKwVwDR5WQvyX6h6LfJRdLuuTs3Cbbu+7bb1TiO1l8pd2
jmW5oZVNYZNpuTfi5OSE+TsKVqPWhnc5h/kljAjxVt8T1P0WRqA8kZyz+dsQq4bdqOniSwFUHQhP
vZUEH2/HZRdIOng9xjNG/zG9OKV3Fzjt4y1TDroHlIiBThKmA2AWbFFW0aDF7P2ZhZVHwAZudPur
FrCzTp43PtZAfi63f4ASG2va0H+hZmxdZYup2EqDQ8iHtFc5rFip1K00Un89kPVpYW07FNjxwNBx
wWqgJRXDQStr50cUEoy8iC/VobNnJmQVJaEVdntQ96haCaVWgMk0xV1Iw17b3wrIbLiL0xBAe/73
cjvCh7/3j2mag4PDyOAYvmMaf28J+bb0YsjQx5mIxa8kDMAbbKauvRtjnsMeSdLOxN6yghi0z3H/
YRQmW8tkqX8NWRIveyB6sAQ2tAkFKXxwcV0zkBbOdCh9btvUzfKjCOXVoF34oC5RC5Q73a4+N5M/
nbQh8x568PUrB0HQVzN3v6t/FdxUiMwaNqRddie4Y/SnlxqM40AXB9u5xSLaUfVoK7ReuBV1npkt
yTQIoKoIa2LqStyRLKFrl74U9QeiQED9SQEUpbDnhzSQX/qKbqkem8mCH/+ueU50TEToLovq/AHI
7IFMk+QnkwovwM9Qlfa2fHN7KjRt3GsFuzVVXopK6zPxRNVR7W/Ncly5Hp2JFEgAHG6TAdqM8PsK
OIJFlE8v5CW8eFKPvmpBSWnHKhwes3xiHEc7b7khuS8StUgmIVONxNu/lwlZEBoQ7TJ0G8IF2Hlb
RS8fJviMWj1pl2LIX8xIGK9Wlz51mj/d+8vAW6V0FMiq6QkmYUqhQmk9ty2xzOU0/fCm9EP9wIMm
iXIEI7iWpfsxAVU6t/Dy1M7YpK69DxIguDZKxbgopw/N8uLtkIttjbFva1OUwnMoCexz092tO5CJ
L1o8unvPKRhDS6vbznkJuyshWZtAC7Eu1J00wol48mCBJaVeXuHdfMJabN1VU+OzYcJa7y2nLt1J
BLlRvVLvZkvzzQoKsDpadjES3OFQ75D/LkPaDI5+F0TQlHDDfXY6Zgl2mLB62sF3t2UvgFwtTXR9
Dxn1R76ob0uWyo/CjiHZR597eFlUlSl41HhM8bAH34hXvphk3d7ptsu/Bmh08W6gtS4LXy4/Jqgy
QSqfng3vBLpCeiuxqbdE4+z7WXjr0uMPC7+8xRbkYcpf2k4ZqtNVkgr3hFcROkJiZhsYs91Hlky7
nJrwRRdAyiVci3KjCcLZKBTfKwuDHDxBLXUkbK8PjR3IY7Hul45Fqjv6IlXDZ7y0Lkps3SNrNCwO
88lJPdQJS8EeIfaeDOjq4DR4nTVHFC9p1DYrCunGgzeTxtH0sAUS3Pehl+JNXOJiqBfMDyEJWwlt
CUr55vyipPC6SdLuPM3V0XJKnrJqCnYsZuC22EzhGPthMmENSET8HPqYxrXSQu7v+atywJi9Jqkl
vbt1g2TtrUC2rGD+u69+MT2FjIV3aTpAzq/do6vBow0Ht9mRxIAJZlnsqsNEJaip/0NUY4q/j4n0
aWji6YJUKWG5f9fUEJ7ZOQXwlmPh2p99WL2E2MVAbLFnUmOaV7ZD3UYVGEsqUxt87PqBfeZJF6ED
ENMJthIm/rwH0wd3OBEz3mv3p5GUPzVj/KpWWf2UeqflTGrjSrlGNW/8qhmRdbBcJiXTc7yFdE8g
RVXE/6VQ9f8hBPBhczPYm5ZBFO+tB/snLYRnQG2edMM/3oZ0aTjPiBvKFfrq4bPfLL7FbArunET/
9bei3kDDTgePsUcDNwpdPkK4na/lWFzIro/3TRsa6NEGg+2xieuzrkhXWNQRWqU/x3Ebv4tiqZcK
bOsEce3pmUGLmKcsPgNEYCWKo+s+RAq/Kpe3Yxv1ihZiSTDDesLi/9iNDPJ1piWPczTRwMgayltj
4+zmoP8MAdvehEt8ZAvkdIzTGJ5qvZ5INmaNwlL1UhPwZzvDi8jeSwexIoQOmBZL+pvhV8BpKZmc
7IoMMLyxcqvSYMasfgptiGqopLxLMgoXZh2voj9eYQ9L1zgsnlSBTlXzmyRkQpIwLCvduFNiksGt
m8PECEPg8ndkCdQ8iHnRiNiei42pUbBJ+5psIv8nHAs2eDh88FZmXgM+mbEqUnKoJLgAE3P3WDhx
qS4TIQvi+SL8Lz51dZWRWBCItRNE5YhOc7ZhBPFTvdIIvbwfC9vZmoZ8x+RG5PlyFmlctwCKrfXY
26HKQme1/IcU3sMNlc9iFw7jThXZjFwu8iaMRALB1//87bcR0c5lBlNIK06BYDmXYvAHeEIBX/bl
nZfileOnfYDOmW0q4r/JB+XRO0Ob5cbvfP81ob++juqC4GLD9b7qqLsprLg4WKEsbwH5udvbdJFY
uXk1NdaU3L7xtyn5hq/cWg3V/JPWqn0c2w7Yl+E395SCkhU12Ozx9iOmNmLgW7WpSqt+p1Ya2kAT
oAjetCHJkYAaGFwKxJET5fsDGuXpnvLR9ncJzI6Q+zCEn0FuqatJYXyRY5Oex6WDTabcITMza+XN
aJ60lN4L3Kw7Nl1LEMle1WN+H1ShpjQQGERNr58MNbWMsC0piJC//O+LPPufIkEfGYnuMJbhw3cR
AP1V+kRyIGT+NotO9uT2/tp20l9VKJEV3dbLtXEbTkX/0HgzFMyuIdWARqVvQn0gh1juaWjL3Qy5
kPoO1fLbJ1lHTrrO7BT+AckEYJ+trjir856Hea0E59Az9Z1rSoiuqE93lg02X8cg+Fxlibeec3Rn
eSfJ+oaHoA6281VmQ/xoN9BUzATXU+NVoPaJjD6OWArBn71QrcJ2UobaD7u6am1hXnTkzRSIovhU
ZyH62GVtb7ptSUfK915ToklGhI8Rxpqt05BF7UbmN7JJmlcH9VJhG/PJWsx3ypAnY6s+2ChR/cCH
jVelV8912I2T1E2Ec1cRidKOX5ICpm85Bj/8rAe/ohFWSOQyLdvF/2bZxOxEeAzO+Qx+lg8vOrdR
auIhRLehvmTWNYg/Eg19NeD5Sqb8AMTTI1MAvnrfGCaasezg+OYRAFX/XrbiB7zr/lOwPEtyoRks
3za1tXFx0kSu3G609nrqxtvCkeMVa9hwlfnbxCb2ge12/egJgstmO9xYIF/WN+Fwnf5/ws5jOW5g
27JfhAgkkHDT8pZFT0oThCgD7z2+vheydK9evO6InlQAIEVSVUCac/Zeu8HA1V9jabFFy9EB6u5D
nkU5TCeiXwchv6knhWnSWtvgpBgxGsgJffNU1e1bKbvx/N/Ld6NIogOxALISCPkeWpa9071p3FpD
foyWYUxJO/PKWjoAyxJAkhD2P8rQptXsNalVmzyRIb8IrMzw9Xfqof83ldPLHRtggS3PsS0S7GU/
xvDrxjqZHmKZgLNzWe262gS6kQAXkNr9DGauN5bHHkE0XUl8w3Y3grNKRgQRX4VvO2v8J+7JbVPo
i6jHSP1QTyTOUOajZSsdexNEXiTTId3iqyF4YMxI38jK6mnveOHL3KAB8Yu3rE3viatuZZS3NI9f
Wfv1K7W76gvXZKehFWxUnWEt4lj0G32UfbeLUxhRbeJ8mXU+vuUI2JbYteiUxaLbq/ZX1TVQJqPK
gjbkrHKoc2PSFc9Z0mkL6cn8Gtj1eMakn2INup82EegzdVp5jGmZwiphA19benWlvet9CW83zw16
26U6uPw8KQLEdkF/VEnS98k5S2zIWfaMVIimtevQAwqlsyHwN4b8YHlfLqFUR5Uc3RZkgIYI99wE
yMeyQldr9YCylNswqlE/qo9a1L+qhrb6Y3Lic8hunysyzZKHbrbI8FzWsYgxNcLh7Je0timwpZhc
JTPbytG6kOWu1x3kXIpjobkQ2Tj7920aC7GVZRT9SYNv89h7wQWPDkDKPvxdEMwyJsEAKBuozNh0
yVrNNl6Ru9dqKenaTv04lEmLlHeGaDRMj2qbRWyfc9DZQyCcGtMvUsgkKOMt90uMa7wjbssvWDTI
JjuiI3E2Io9/lrQ5XmtqsChipq1qEapufBewWzOm+ux0cwQIemIMCYmmu7sH4rhGE8Lwi3It4Pld
YeiJHnqGAjQyOJsEkYtFNWbHIfYPNZKUDP22a+7LybLWTVwkFxwaWOgFTCmdtswX7tH9fQvUl2lx
UH9HSk+WpvmIs8SGCr/stJRaxM6IV2knHkkdo9cGLL7zfv+3cez/mG2M6M1SsnJrpzhVXfUtKb32
2kBqIagDcw+bl2O+/HFwDUjciq0Wp23zpRXdMQBK9U6O3H8uq28YTKoiDvS1+9lYvZQNqRxx9qCW
x+qFyK1sXfvV2iXkfe9C5ThwD7grpwn2TkepDEP9ry6GxJN2xcrgXn7Wg29qm6N8nIxPgGLp12/6
lu2QKkei+DDWhVPke0D4Q7xWHZghLcQprpEOjLNRPuM/2NWF16OXC8ROWTQDCqx7tKFHtbkqwiV0
LHXIbDRvs1h6CbH1XUxt/2pokCikDV7PJaPH7VudCiq5oE0fWzvyguvtvURAJAhcjkhszWQ+0BDu
QVmlYD+MdCIocLa2qqEYvo9xpQFLBZKSxtk5cnWErj5ABQrg9WOVTx0qyXHY52Hdbka/Kr8F4S99
mf5a9vOrdsqny4RhybYDq9lVej3upcjH3aQbrBDJ0T1MS7fKKrv2WFgyXCuRlRJepbtGhi5/ZFhj
VJPFGQrYS+CPu6oP2rNqARMsXm70uJfAagrzKgYSqPqbg0bs6C8roNBpxjNW0PdOzzGoLY0dJ8Kq
ZMtgOihdvXqxm96/3N+DuwrVRi+z8iwtJ7qllOdAJtUFpg8lEAdmoU1JphNGclKLawurD4NTuJET
A5TqK6sXacLDV9eUWsLpogc099lZva9OlfJ4eWP5rQ786YhVELnl2FVHGK3yxZ60+liztWMvDHKR
jew3GYcHUdf1n+UAM56LZmPAwZbCLzQL3M895outPpfOpoMeyEaW5fS+iN9SVJsUlZlBBNFdK59w
6sxL9HcCJvduFNi/Sqf8MVHdOY8hNV0AO5Dlc90mGz4Oyxd1lFfBZ5Hpz4zr81lKkW1z0y2+ayFk
O+O1nCsiwCD9rMiJ2SMU6A9uYbcn0dP4cOxhubNkdXGs0Nu5fsja33SJ5y08pBy9L86aEBZYRErG
rWO90e7srr1kWe3MoFQLZAE4saWbn5uaP/z/I0hn1vy/d6Ku6TquTgHS0m3H+l9L06Yvun7MI/94
/1VJsbxL8Hie2j5rTwXKr51snHg15qnJhjpLHk3b+ZWhjfwEVZvu9Jl9pzrNUv1hkG3y4BWDDnkc
aZXyEgxOXG6DBYha6uNXJkvwwEsNvKQLuM9A+bO/K9yNAfhhM3RteLHZlqkSZC+ip9Hus2tCIetp
Ngk0XsgGsvOyF6KrmiCk9Yep56iWrm0f1k92c1/HCjo4K5yLxqkxByC2ZtieCOu0tj0Vv02C8vsA
lynaRIHRXfQWxTJFJJw64Vgc7sXnou/tFUGsxQFGaQI0Gm5Q7hSIhtOkWKtHtNSzihDyTdqn/wmD
pZJGwy0eUbGbPOKx5y+KBozGRuPRtUgBgDpuSB6gyACbqHVf1Mgfri4/2VQZh2GxUYnC2ZctVZie
tq4w5/loiAGEL/k3C6Ik3qC3Sj/DYX6n32c/+1r4idq5vqgX30mb+5Fm+M0WCRB3EEOthEMTD2tX
c4atQ9UcLqvmI3wB0KIaqTPIjZUH922P3oZ8KOn/8XOB7KUCKNuVWXak8Zs9soart7aImKhcs7j2
zlAdGyO9zlpbXH1tqrsNkd/QfauoXOdzj/K4jqr+YhifizsD/0ursaTr9CzFvpoIyKbYyWXY+Sc6
/0/q7N+LbfbE11PnKm7uXJzjTnir1BTAnFopXy1tnjHsulcB1OZ5tmbz2RDaSTl2G2NftFZ7Gyi3
knrTJQfDWlLCFxdtDurg5pqnyYZ+Uhoz81Afj+yRJvPZS/z0yYQy+iLjdm8AEvjwcJ2CJAJObbg9
GhHlE6Y+Vm2aUowbLWJfhuIPfpfS3bD0brYI93nw80LoN427A9eP07+QJoFmdqjnI8KIQKtAOi/G
qFxT6iJ7k+fyElcyf8xKbBAWYmJL8xEELinDLhzOvd6U7YORV9+R2RhvuZzvZ2p9qr6WyjeBRVLz
XnsNP7EdG2cD8s5n4JlykzmQHmgWiodI0Ilc5FG5V7sHx6fkrtXdnRk0ebpO8xjUvlrq+zU7SHU6
RuZnFnfWM+ieKzhG542PpTmklZ7uBXnlsOasdVQ+KCezb3W/6R4nb/FAliSmKEbhSXprr1+0Q+BG
SThJze+u7fCMtEg3UhYVqgfHmhcLWbEyp2k4IP4dH9VLa9Y1qrGQiMEFYdGNMMXvWo04JHpYtVnV
i7M0XDM3axhHaBmvsZD6H4EpTEJr0dxIEo+vNsWQu2mqKk7pyKSpfFMkfvgb3ULTZ6JC2GblkodB
UeBG0fNt6uLHACXPl8CHmy9bzyZvXik7ux8+e9CpWHZ8Tp2d2t4uYJOQ3+M27FPUWKfbU/N4n1wR
Q2JqHjbCar/RWDSrLwRtThqM+3Qeq2vR5iPhiRx5y7XC9R3iPZAy6Kh/9gGt8uu/b9b6ONl74n98
/79vsOwCe0Wmtcex22iZQ/m39KpbmyXOU+O570VSV99qtBpLDd050Ojvgak63sn0LLqxdfZTxpqx
8lxXewxMqz+1QJW3bVhpFwMqzWpkO7iGYjA9+EPqgz9sp7Xi5aRRfjBmAPiw5epD0TafQWL5vyf0
+R3+lZ8wddxV5tMdobre79XgE43lLxQAGcuhlePP7W9D/8KslfzyQ2JRUjNsqJwTkFaN/pOsmvhb
1nyk8zB9NzHuAkYv0gPw55PVlyB4xaId0HG3ZToyAfX+kwvXkqOWjodSGj+dujeP/yaoKhYbX6dL
EI+afjOSIj7WVdMcCKURj17E/6vtcuYmk6A8hZqM6/SJ0sB0JH4H539lddOFzQrd+MpCwkXY1Iip
EcwX2lMb4Httku0MaDAepUUnuygfKEKSdkRZwNJ7XpxKuyZtI+w9HHqHNEf1A8iAQXI3ZY1xzAz7
IzWS7f0DdafBJZePkkGq9Wev7ahoGhpagRxO9oIILU8h1eTNvbOburSHBmlcaA1gKQO5lXZm/JJL
7zkgHXETiVx/Ukd5NutPE+s2Le0MPCozONMaZSaCRRAr9/Msy+OtY5X1/af/GQtr+PRr/M1W2mf1
KvSo+/qECVEr7qfvfe9dIMSI673hTtjGyXTEryAdADd71fTCvVP/9iyElPGU1g/36WoIUFYUQ1Qc
YdN7m3CphtBkXCYP+Zd1MmcabuKZZBtT019ass12owsICcsqlQuRNlvWxN/dKo3oRsMGsWXxTNjV
+JzO5jkK7eENaKxsdgPyJMZIIjQWTJTDZ3mJzcwDnFIBD5rMTc3G9K9SLsfZeCyH+qvWZXiRQZNf
fGlC6Z+l9xqkgPX8HNS+0aNkmql8bxwzTU6qTV4hv5xLQkc0mZWvQ5p9REbafmlD8aHFOu5+k2Wt
9ifhbiWREYWwjXth33r521wjaq2qyVvJMsmOKP3yB6FH/Yaaa/QJ1WI74Xp+DWaNnmMULqXY6JPg
VG03j864M5dTMTvHTusAmc8ZsDRIaqrlAZh3X1qIQ0NPatupMLpTiNXjCavyHwsKjKuMQ7LMb12J
pMMckW3GhttR0arHQ1XSi6d7GJzv9JnUJMWwceXWi6W+Mp06ITJG5CZtVLBQmY5ufNSJ0GnttnyJ
YQzKEiyZrfun1jBuajNRV9hZZhcDzbzAVaXmFMnWs6k4o3fcOJMt3pBkjwCJiYYrQ7Iipc32U/W9
5ZSj67T6nqq52M6B94d8bucRdmdxADhKAUx63c1NaRgRfkEZxemdU2DOjEUCQGc9GcX7yLuM1JTE
asice3Os2TU1bf/oCnM4sF/12QB3zs0eR28ta+mvo8LIWAOhtTcK/ZN4l3YheXW7ui20QyAwaZp6
N+2LMvMxEC5V0eU09mgwqF0iVaQ6mkmbwQAC09owP2q5KLczqV07ORNQXlKWKcyf+jS5T2VsRNfc
xvuQLGMfhupHu5r1c2kmNd3dvqtO9+eHkqW996lJvkVRtKMaX36j+jzttdqfd6Zf6o9OjPxDYdom
PaZn6kbicO9vjkiSm0Of+sWzulAkhX1wotFdabPtXTXCuzbxgoZjPMofXQ2Cad625MDkwBiqzNcX
7lx9QlqN/XkxcNZJVT5HvX4/0yi23f9IG1WsWs/buk4hxqo0GEDQY0iqQKc1sUmuC7meRNvdMMak
J6dAnGy5hnuZCv57Lpm5G3wF6Q9G4VXULwk+0ajdyhq/lFf5xMjVursV1ZCjW+HWnl3WAxlWeIri
9lUdEVf29ygWWHDrHDFgSc5yWmrTA/8ailCafQt6UzsHo3mgM+GvY9qTLyPsFzrLs/eirgUjwFIA
VSz5dKQu6x7uTLEOOpJdgqFAbjkUPbT3ePqMo5SjZiw3dkzzlg6yiZPuu1ZjjZhlWcAb0rO3xgtv
Te/OP2w6bGvpkc4Q9mPFVL/426KshnDRRYDXA197L6knj8RG0hOumucu1+FpcdkmNvOCodpY9W3U
7IwGt92UBBC/OzN9nKopOdO9IXx1cIdvZhhvzWXO/1/fIU3+Y7m7CvU++76A5KspEl9tDxo2jIRz
VS/YFS0U0XzBtiycZ16GmxVOcG1T1um6cnhii96uyAO79GotKwkLR200N6zZE/8Ktfysan3oYNEO
o9gibYNHL7JCe6/uMnW/8d8oSAxoDgPGx0NEfMSR+J4SgSnsRR+v0mfa1DeItT/GUY4vQos6fk4p
Xokcm7ZinvNrwyB46lKqMIP/TiCWskH1LfSdSrhM2P4V0cY1nbTklcYroyYtp8iDcGdkzjn0BkJQ
TMpKlZdqV4qi64oEGTrRHrjW+1rU1OZxp1tjSOIOhaU7uVIb3jOY0I89HzUiEtvYRl3WboPaMh/z
pmm30XIULNfUkbpGuvRwQ4K+mbIlnnER7Sr5LnDW5KiuqYVNWA18coa/xLlARNVI5H30+iqgCI1w
mmqS/tZF9WciAIgCPn8ENkZihNUaZ+WbbbVhHSfshiJAhpvGtGIcs+7zIjF4Z12d75A26yf8ceJm
0d5bMzo5P3Oy8khayAidOSpsZpvN7UJLJ8VioRwF8UdIztKbI5guqDDfdXCJmP2DD3wUAo7u7AAt
gKHxKBpexI2ICJh5AaQKf3lxYlKQV3FL8TiMiVhwkoj+T+lTXiQvjTrIwx3xGM+MOLpIUedicrKH
TnyjtvNM3pP9HAyZTRuTAb3sA4E6iGezd7oaoyr4Bz+h8q/VpvZ+Va+1EMWjmaIZ1ZPgoxk6icwZ
i22J1nA/eDI7uClmdTadf4Sv7Zq6sP7MHKTLleVLiQvfqvXm4RJHLO5DmwVC5Q/isUJkwK3khl9Z
Tl6S9mIC5X2y/c597rzpnNjEqRd1mhLnMFubONeiz7mbSRBx3AD1/kCPgCS4VR0WzWru8uIVn22+
A29MlugSHG+Av9rq2uNURtHFJaz+qQ6Gt3kMXth04ceoq+LasOa8qqN/L3Xn5se0l1cZZcf70o3q
ZvaOAOTm0Pj/3Uh/twSm/aCg24BPIr/cT7ZGkUVgprPiCn7M2ehSAIotypNAI37QtXFcRfSdQ2D8
4aEcqSgQ9q59J+B4XZQi/tUvflmso/lzLJFaOCz09nQh+wetZNOU++6nRmToXX1t2bZ9NsIZJhPt
h38uerPFxzqD7tj73IEPmh7uZmWBRFZwmZYXIhEZNf0KW03TLVnQ/i1DnXP23ZGiy6I5CFOXGA9S
OB+GgRUbK5ulYyPtp5adkYwstHHLzogoQufASsR6icgOAMe3JwSueRe+JY9x21GCWta41QBT77/X
RZz+HlL7lRoinpVZScgN6P1pXF6xgv/OR6vcZ5kv953hEM4CCF+9uJFOqKpXfVDeIg9WJB95lpVH
wdpjm406hFjKKLBvASx4qk/Wmv1vLHjEADm08zX5HvWe+ajl09+XsfxJ4aC71UYh75eDwapWIOxQ
zXVtd1RF/oYQPHR6frG9C7JbYmaLcXpWusrY8s37F2nzdpsg8AZqugXNykDvoTSOqNSUDat0YnH1
7UO7KMyYgpLrmA2APThzUs0/luH8rrpOCgeERz+8Epd3b4otYiJ12daznyIpAlqQBkyubMFf5mAe
9pWY8fiZRO9qtEkan7Tw1oqrbYc+/GJHPU3DCUcnNPszYTb+GUeafz9Sp2YQFmcxQd5+CRbK2pQj
pnBk6j2zEDP3SYXc5r43Z8VkbC0KkWtNb/zvta3tjSH0f0de9QBKsN/7Kes0pTMJHBwl7N7mnQJs
sFy/2amrHUZNFAdrFLSjsm64DTYsvKqY/KdQ9/bo+72begElC3/aMTv69N3fa9hc2/N9zTtP2q8w
rN5RXpsMpi49ipYNszrFxU6AazhR7A+1y7ioPNKmw1ekqBLsUvmtgYCikXlfY27eD/r/HCxfCi32
IWRcfv9/f19ImNo30dZYauMHSj/2r7m2noBEdx+y6mryW5PmoqVgL5rOR9tsZ/mn6NKHIeShkoh/
YNZp44YOXXHKdNl/pukhXZ464SXuIcughGj2Bvl58RFnfblpG7s9tl1ZwmvMvpWah1O912GO1065
H+S7kSXmRzRE1kX5otVpzLJuFXQ6S2sPV3IS9GdbvGTLyV/0j5fuhzyAfxtwcz5jOx4xypEvYRCt
vTDm1EtnlMHJbwlpqpbuGrRR95xDhIOy4LDcCsYJZ/tY3YEzpTz0Lsos2biPSrqIfxTSrBE8svCa
Nj07vjNetABfN2k/TTfIZ1qumB9qCI4OSpcqGOtzMmbN01gObIRJhFk5SW9+8zAYKz3q2EPUc7s8
v3hdVRzbRbHY0P2kGsbirMVgF0bAqqeq0IjVCF6j0cp+1o77x4R2vsN7mG+E7qfI6slzbHsCUTqr
0IG7hYQw0npBLe9lzxi7ClZ2N6oT3vZ/HYVk/tyvxeqIkuemFHNz4GE7q/tP9o0GHJoUTXUqghin
Vv7drrzyB79iHy7VHhCxt8hOHOY2+5B3qUkMrRUc4mTgU65pF7Ls9K5zK4oP0ohWNLGD17x7KRbx
hEXz9TqPqYWgCc1E4D4DyCMMqhyu8cS+EiEA5ikFOp3cVEPaIU++PWon/OzoMGWw19sQhuVyZhbt
tMlyLyburS6OhQd8+t7u/XceW02BYYw8RjG/tH1UParPKBR6ub9vbZsRWZ3fnwLbGn4vB01kjeoA
z6x/qZAW3tEkdZYzZ/0XUjLPHuWAMrio6+hHjvQSmquayxLirAi+NN2Nsl1kU5TC5NZJLQJ1jPSm
6X77TbJiRGp+ZlAX15FeOk89Po29RPJ1NEv0ZUPemOsp0YP90At9l5ryz6zr5vdmdP4MZfb3IMpN
7sT6MZgRAYcFfR1V/LXz34PV+u898ZqXNiChRF0mm8dc1TlWLDdFrrIIc+68bHXojrfA03elX7EM
JUEVJLWeXGTVMmIDSOk38PgDMoIatvV+j2Rx2fWm/z31of0/TZ2/VWU/a3Lncz7r2zvOLOtMRBjd
jFSBHEXVL8ZF1Lyos0VcneQedAUZpOPT0Bv5i196JNXlAndvaZIJR3V/KyOU2rP0z97yoo5a2XPX
xGIajqmqsrle/wfB4dPsuhES5ozn09gnZrBR8PrIpvUokyh4dHIEYsIRdH4R0a6HHmJ865iEqSin
lhbBT64tXxzLSZvWk+G5VxBxM8qtkNroojQ2svbcZyXrkoC+/TIvaTD3NgUV3bUB3v3+B6oveMWT
Vfks1BZwgFK4DSXRynZAYkdoozLcx6ZNGzCcut91rBckW/UPjm44e5lIcf73MlutWa2qcqFV99is
lX+Q7dZfJ6E6FYaMD76XPtTQC5FQ5tg/jOGvGyxYjoy2e8tLdp73t4xsn34VEce7pQavrxRETuHk
PJOYpkgJENLafMnJ9yAHt7G51ZP6NTe7lw4b/w82XUsykTBJdPWaB42gNeik6HjbvpIPjZV82VoX
P88A1C7FbGO6xbe7p3c3kJrBDCnL+OzK0j1Py5my+rRm4Jyy0MZBgOZzUv3byiDevS1i+2w5EgZk
3GYritxesys/7zeOSAliVtXIGOzctq5o6f+zBzVC0C0DZbtVzYiaGkOr1fLYjkl/7oy2PzfLizpS
10Yssucmcqk9g/knA/TW1b48qZ7FuHQqZi8ccKMYzUE1LngHWS1Ko1p3M28mq5oO1ARzj3DL9sqE
s1drdD3pS6xfBHH+W7KrI7WW9xwvOWdjczZ8+0h0X3O9TzKGFe8R+OJTzX/qpf9rjl2HEU183Iex
dm7tLxOVUDCb3s9usNuV2UUmCinAlW0ypwfkp0dv9tnBdDZGeT3fTqGsX33bTg/kgnj7AKbcq1Wb
n+pJoeX7QzYTugA/1S9dtaymNN1cR8pWWesxeVskDIURtPJYyHzr+f6LR78HkkfZ7UfPF4copQos
PNKPfKNLvrN52E0wT9XPb7MAoZlVjY+lTrWObFdzqxEJ8G35Dn2af+VOkj7zNnmErk/dyQij5s2c
xpOJ2g+WX0PWIOs3/CoQysj5HF7KIhCHTOr5p82sqkg8WMvyHQ//sdMHsZvYZT+bToTgKbaG29+i
Nm3qFRivg/qrwiQTFFDbidyfCp7wUhwnTGKrFV55jKx0E8c1uMoQsGoAm7SiO3GyK8rkMb1k1B7J
WGlfczX87ps0fJ8ij9CsGr1dNy/ytLSNjmpvHo8GITWTPq3TdCKFJo4Yh2Qi6o3U9WpfVShzgiVR
xeiQ4FdZVe7MASmeSpjSNeIVadaxcQU6A2ZwM1JuU7SUxYL/4vLsrt3Aeoe6MYK9acpXptYfjea1
T2mnf1qLsaghXEIL+8XwQnJWUlL/KDPvR1GY9q84avcdWt2PAV1mD0XjBZ3eeESBYa5mL7UPJkvc
+wq9WZbpVg8dy/D9I0CBkIDIetj3k5+S3I2OsqpaiQRweFK/VgmlwN7zYAg92VdyqF+jzgbrbdw6
B641FHR4oIs7vCxAp2pB+pCmM6kXFoleyk0OjDm5qtMJVMa5q6J6zQwRbC1fr04z1qX1vMhPQqOI
921gGhvgR/5aKavt9PJ3ER4m9dUShXerpOfe8qio9iYUCARFA3ZDM4XypfvYT1TqV1URPeZg3aLr
be6AjlgvTLXNk1lTmFzoBl4cB6f7Tx4lEPIi8L7HkWv8WA6arr0f6IMVfxLYjmek2BmLznzusux5
ObPIi0Wtnax08ooefabuVVM1wUEJw9RyVl2ru77cxX22VR/00Bb+I7jAtYsOaX/fI1ASdx6K/tWe
sXWIZTxVmxBfNPUhGRHAjKYvbulAiu1v6VV8XIroV2h9vc1swp5tkT8Fc1Aco8UuTGvFubaLSVgd
iYLwgNh1xbqt6gZDpjAPd3iF1e0qz2KQFzAI8eWLDbCj5FldA7vdkhjdGccActcjdZfnzOztdeXr
lBOARWLMkclaT61xi2enuw1eiN3Jjfr7Ub0cJb5kwmx7+T7W40NGx/qNoa07IFyN93EObPr+/uOT
+0EM/BJaXX7YVulcoS4TN71YvTLC+vZUWiowpYic/EmD9WXlLk4ZZMxAdR+xUspHdRTP2nOYQ0ZQ
Z+Ysi4MzZkb1pePb39n0KNiTPqsmfyzLc0Pi81bXNLz6C1BEI7300Spa7VoLFC+2gA/CmtNbpyxA
kA5ZzXObEj5dSGuxQbNqqPLhZw6qd6EIWKAUGGqrtBs3+eCjeUqZPPj33TmICTbx6SWh10wWX2yJ
auHj/hmAF5P7f1UHRmpnM01tsfb013iG7xCHMGTu7LuwJMxJq+kWLcXIOCHXOkzjnPR1joqsyx9H
tz3EQzyvlCCBtgb8slKmiwwV4gm0bXFVY05Kz6L1InHRJ6jhS1lA1QZaJ0KjYIkj0IF533Qpy6nl
npFSWicRaz+dRS3uajAArfoXy3ttVYJzhzyZkJ+xmOlMQXPItXvnQM0Se5Vl+n9ZLpRSaK7k897Q
M5fosRkKWtHB6XPwz7P3KtpXcyIXeBlGagMpsWo23TH/tTTrlUmzBGUve08/M8udS1Ij1ejR/IC1
k69yQXVZ8SaIxLbW/iJmDmxeTOkOh7+PueDHwMStrqSQOet8qQImtr313Aj5DmTnPVvSQ91EBEWx
WnE2Ta6Rfh1VH14y6IRaheNWdYIbGfP4R5I6hdIRLyWTxhHBhWQG6qSsmusUhN692OSFYDnq0Doq
jSABX/VxhHoD7vmzotj3WCYa/q7Gfyj0pr8y8gbsXRZdC48W0jc/vSqBi92aPn5OJtogzqc9CtZs
raSqhkWvCDWToF5M2F0BbeCmjvDoT8fF0LXKPaKfZW+86VNiXBfjFc3S6HJ/v5rqlaJTf0B9bT5N
Pjp8unbWr63btH/u75tefJsXk7XMerYD+kAZg5IM6R7D1pYeKUBL54ndSHYYnZ5V6XKKM2p3b6Hr
HQNYaUcb9dFaLHLXojOay1iQU3WXOQ7z5KLVXgL+Gk9bE6j3J6n08gq4qwZ8FVGt7IjqY9T58EZk
xEkdd5ski6IVI7dz4j1tSbSoxhvy6G0I4PDh3jG0c2xEbIguYRAK+u2VuBS9Np7j8iv2refcN3uA
M+x+taDovlHkWGqeVK86pYVtrco73TPJfFIJTmhG9mXeAALMeC7v7SXAgOu4qYoDppfmoo6Ccmou
4XJtXq4FwfSfryaev753XGCOhPf/k5eAi+ljWqUTsaOykOWhQ5P7MNCy3KZl5TBPEVLqN5r9LTXH
V5mP+h/De23LVHtJGeDXrUbztDPSDzMLGH/UMxAG40Wom6iTBYinxGbf4Lvmg6tP/j4kLGMl21w+
WHD9LtQs1x08LUhB5Hdv7+LlUw5I7xJNZn0p/3tEMrV+7Hz0teWziiObQ3t8DcRzs+ifmrFVJ+or
bj8YK3suqoOW59lempyaadncYMc0t5AYHaSKS1PZkkPyZKdaTkB3NW5lpXfvVa8lW0uE5h7GS/8e
Eca0Dh1gt+qrrTfmqzKYm+uc5917LDFnp6FLBnptISX0jLVFx38dk0Z71VIs7K2f/NGDyHq/yz+J
GNiJ1mCv1/fzVh8yD7ZC95qnk33Rmct3Mt25yKcRLgMf03ui2dhDDVXk0SRsvYNgifU8GJRpnba6
qbNm0IdDEcDfHrOvf0ISzadxEdXhV7oUmcoyQYGiGyUVy+ijAZ/7ESQe0T3Cih5qv4QtkA4Deiof
Ml3fPCcodXHGme4X5L11PQ7+7zDx9qOBdGGR/mUiods1Z9WFpFjCpwL5q/AtzOhB3a+7pQ6Jwn9e
a2ZlbssYgK0ss1//0geRoP+461eiqUCTVxau2GlpH20Cm+WfNv8n0MVtw/A6VcBP7NGPT30dGY+G
JXaUoWjIudl8I04ct1Blv7FemE4qX6/Eylf3/oMaL6OsIi/G77CaZz45sBnvrZIWq7SStKGoDXd1
3SUQY4tx1DbewCYhWJJn/C6ZTg5twxWwY1SczWbS4Pvbfj+vXQMPT1In6KIrgfxHZnDyO5vhwsB5
eb/h7ze22Cb6LAjEszFXsyPCxJRksFvzdry2DtrVyIgjvOIzWBjETb9QSKzcPAgug1Y5G4ds8U2f
ZDRolvmmSbTHKmp7Ao0GuMptWCzTRQmuO2g3ClZXTc4ty+rkVV1Pl+uZRoJMHghnm3rRzMq/D48Y
6uSrWRYvzTBGoJ0DrM/SObcomlUnNPILeqiFuPdFsxzcltpU3zdBBQ/OBXxHR6JF/u4W0I/+vcBc
/5+n6gtTQUiglaGTzH2I5sqa3vRg7VEST8DQ6r9Vd3vA2tzHMbU+ZIOHKfeidYQ6kpmxoBBqcEsv
I/x9mP8/hJ3HktxGtG3/5c4RAW8Gd1LeVzt2s3uCoBO8TfivvwsJPlGiXkiTiqpqimxVAZknz9l7
7cFadz1iUbm4ymW2f3asqWMrxAlumCLcdapPI2O+92fp5IFOU74KdQimaeyLOevE+AQMEiu4rXfX
JeXwz5fyp+hUf/5UH3OS0ruQ+a7W0OWIgrfWL7NbXYKYIKgseIMMkRy7klxO+dMuzcnj6c+Lmhr7
hXZoqlaKbQMT6+7Ir+KBQgoaQkjm3DTCoP6YDAQzbQxemAY2EoK5Iv/V5rDYLFaG0PuDW9nWjiYQ
4DMcR4+tNh/Kaa/JVyCuDvrcJJOvaOcdPAYXWtxepBsSIXl4rOoMjzEhyWfd69KN3ORMi/5qoAzP
8n1GbVjhC9U565DF6WHl1SOn/7thRuVbJIbx1Iejurbml7FgyB87YmM2NlqnHKLOqp+jokZ+4cnw
mxt3ELONoG03neYH+9TzVoDZw68ofQX6JVaSqirqB9fUgDylprJya6W2m20PYJJVgWoqMRJi2aqW
hGyEOf2GFBDzUubPIb7N4+AE1iqogO1nY5tjoDBwsSfQfsvRv7C+hc/aHGRkGvmTaXrhyUUhfpLP
yLXHpzfeEUczaJ7FNGQ4kDbBCnjTIAHfm7IhKoX/sRfTrs4yw3lo3HdRpDHA0MxFRRVsAq7Pcxlm
zbqNnfpiaJmN49Et3qJqcMlZp2iTUw6l6LJ1kHVMMXVyM/I4Ens3hEGcIDdYaYymV/KshvS4Y4pW
MeI22Vlkq7J1o+bI6dbnCykxkszxXvKlfPA9e+W8JvTGLesKYP/nXWL1It1BNCM2vrW/FKWiUrOX
5skr2FiUZjBWy87kJ256w8pWnRNMgdyZKBczimOSgq9q1Jxsy/wm0ZuG6KJVHYlyY8bDZ5m7ykH/
i6XQo1su9Z8lTE3D0J/PNVL6bzpVfgAE2q2S1vr2767a/49zwTMBtKs62SUWR6DfUp5QWCn07eit
iPwZV0ux/zUijiB641uOH2Rr3QQtvCO2L1z7ak0ThgOtnBvICcJvswTDy6fdgoSsQ5fa0vQZr/Ui
xOdW/FHO9uuFsjK/v+jOhvhSM7w5lcAvnM00BWcxUMh1NONvfUJVnSUvRc3VBaVoOIUGLjxmqO62
dFic26zrXsAHjScr9jgXzj9tmupBGazThF/+WunTcOKYtZcnDBfnCWNXyX7Ko1rZDKgO13IPIO8y
QuvQrpkwABj1WNxrPaLCBYeCobHZOcKFjDgM3EWIfW8L5LDyJ3T4PiVjZRX2iuakeLRrrX50gq7f
//s3Zqq/m008lfdMDQe0apNO8DtRX60LIiBsg8BceiR79IaYI/zYPPteMV2jvtJohcJ3iIMuAiem
IsabPO0oHWVuRoeuHvOCKLdTJbTHam4cmV2U3pKy/SpfdbmZ3BS3/5rH/gsKx+JdqDM6grWaJ0lV
j9+K1nkTcV8+BKg2zmRqU5Dl+K4QiEfY0tGvproLMwbdxVQNXxRyvjdRE6inas7mrAf624q+QwDl
7oYuGY4RdISt08VPo186F9XoF8yW0ByOqkIAriEA9D5mROFa6GOEq1tHKXprGgiHEEwqvMCGM1PH
aHBM/iwYgCcZ9/lL3CnRWgeecjT1OH/REivBXW80j51iB9u6KzuqVVTLCXaIqwX+aYXgStyyxlVf
tGKi0P3iE23wJD2maozDph+1p1l1xOAU3Y/0ZbG3fSPQoXxGL62ihHTqZyT3+q6u2+hcul58IGFB
u3REQZ9yTX8mQyd/gEBoXCeozTNN7OpL/bGZF8oO5R7ZpfO2VjuxdzbDEM0ioKW8H/xLrNv1hanK
3CgVykk3CYCPNCt7kOqubCAdIjGHhJ5SGK0RiswHlrC4Uj+wjM0Q4sxKvNWE84YwqKBmEprou1aZ
lMe88TC5q8NRR0y8jToHhqKeMVxpu5aBi2345972Ew63fAoK8XrXXO/V/fJMnYWDuY5e3cPDefAq
r95nppev+iYZr3Xmfni5qK/qlIphZaODvS6vvSY/ExCxkW/JB335IzibYfxf5BSzjob9UHXDKc7G
P+aB1tmZCvXRHpKD/FryorV2BRSYVdD3WNNDQ38uVE4pg2t9XTo9ENc5QpP4qrZDFwIgotHTmsoP
v4xfQ7cy36cEsn+SBOHRZnhxnbTm1UHi+10pUU61qIdXerEq4SdFK9GH21S3ux++zqbvjhXiHoEx
wIu7t1pRqjV+NwJUKvdjTOLobMUiYt7CMz3CgBb5zmGa9TWSMy7Z427hBJghZpNaVXrdXk/tdyuy
p0MoY7TD1oL3LgdouPzLVWdWwZroyGzmOswOXM0CBjpBP+tYHA/4yeDJzbJL+dLs7G7TEa53iyzz
Xbq8i5bc194YvaOqZv3WRES7HYpevUbESMqOmXzQc1/blmrkMf7OPkmCxtiQbj6kX52JusiIz5y1
w+dybBC8eW2/gvTOUqkL9cNJbWMz+ap1Vh3ayWWevVuG2jDdoMc91o250br20FoG/k8l+iZHpsKh
5Qo4+aYqVfEggmQ9ErPCGmNlIBMCCt0S7VPnVJ982693Vjy5p9aJqwONHI0blYkMg67roGblfuj1
CblV7AGWCgQmSxxImWiPBejE576m5NK9OmyPLsnoyGJjlLb1i+SlaPa9CxHr/jJhZkr4XkcAf/qk
e6AAQXXcNIj952dBS5xBqzTOLbSbJ9M2+rvEhPtu99QXaofNCTl9hrVuTy/eO4XpANnPTNwt/3L4
Ujr6xPeJuG3pKyrJUF8E3fC8HNOvUc2KR3vZuncFqgltSp408LprfyT4RJbcTc/tL1/2fUwGsDyb
B+NUruTxj47BjGmZmCbQaVsHAidTT8vxYA5lenHb/pgT3IJID/Y9XOrpcpMYfLIig/Wi5dGDdNrI
6YJdULxozVhd5bXlMGpftWaKxC/Lt1ho2X/C4Ec6w6hUIRSoWbNpUxnF/FGmOkIWgkQCLlqyHbxb
QhCaNFaUuPf2gwWsU0yWdXZF/2G6a1HnxXcQtsE6G1qUv2lmHmLWnqU+Mpo+facoCWFQotDga8E6
No9a5AOqQfoyRP+hz+r7VVuk6r2Jm+TOiA+zh5xajYhjjQ5A9bxylszlTkFQvQcqBmIy1b9K6Is8
i8uqn+hdmtCGLnaxXwYbK8i9fZwxelXMCL+aQquBKJHkP4An5j/3edche5rU+TkYTdPngM6/4I3a
UidSB3/7aciHt1HandAlmZs8zXYpiBJymwL7GXea8piW3UqdxyPYIKznvlK/RM6jHg/OTk0GFTSr
b96yLh58jud+fJZ8cAlGk8/cKmYgbdbRXgqtRBLl7xWqJanasq34IFriaWmWvEzoVEBOUN7QH/VO
iTd8yFdh++ERhlaTbpYfHO6sJapYI4NuVtP8ewUE3uk3tJUH1MnzdJf/fVu1vN/ttvOINKOiNk4K
YTPbnhxEFBafHFHGu67tENZp9h+pFY/LTBgZ9U03vBQ8p5F/jJo4xhHCLyncozcfPxYh06jxyXKe
HC2EWNa0hGKIUdt2OaAWjfY7uMg/HIFKeE3iILo9u67OluGJba0L/7NnAmTRDmkeFqBNWqBmRV6d
aHG85sIttrKqco0kQ6DjTnh663gVhPpw7mBsSYs57vcKka7dXKcKvy8tpG8DT/C9evJJkOzbMkRO
ljTESFg6iLs2DtbsDrSSkh5Dnpe0XJ2mi9S/78U5jk0fYZE9UPCmpObpGuHRAwIdAzfdmbQ6400B
jckF5L7wYcKEUeGc0yvjJKi13UsXVrdGtedYIle5Czet9gCh77YEVpv6LlMKbqogbuEb46LS4ym/
Cw1D/zxJHQxwWhB8rLWctekCW1KPvPAsV8bRz2FiGW2DqN3DV1foYcagCzpw2OjOc2ESBxKcas2s
94PWIdR3M8owYsDK98l3SDYkMWNXqJ5/k8+CJGVs7eBTzgx6iGgrm6OtJO5DU7k328rit9hyLlLh
VQEpK0btE16M5GMIjHjFlku6tlU2ewPGtnTCOcEFDJwGTCoaIM4q6ikJWpghyVQ/kM4EZ1sR4k03
xPdmMju2ZcybKFdrx3bjFU+8WimfaTN6nCf2Lp3gtyKy2vknf/4R8jYpQco2RJw5f4FygtVPpcHv
w1e77ASI2pq+yr6RbvClFl794oQW+b9p/Bw1vbPSohGfuN8lDxMhqKt2RBbgFh5i9apWD0NKK0CO
GbKoDQ8OnLT1klDkJ+pKD3ob2jTN1sxs7V0sdSqw9if8zZultW8FVbdNXX9JBtBqz7q4Gl02p/4Z
/zIjHsm1JfjCD36MqKJqpzPe9M5Ha4s/bINg03jLFIKCoxnZwGqy+6UX7CKFrG5Q7kepFywodfCk
5R6cBLoNnU8sPJ4EcwkGzYq5vViWBzkeV6N+K2Kgf9IUMKXjydMU68lS0+BJUetbqxGWVcMjgbtF
x9rRymGNk+alCh3lPMyCv0h1nY+BhE2vO3Z53D7JdSBHYL126sleWWb2nQNxQWtljh1eOvPk0IWr
fgDdZ7G4LaHrvt5n9zgtzpBfzN1oOs7CiPb8oj3EBlAoqwgBiPljdYCtVV1CkkK2Dik6qHGNG+Y8
FB+VXe8YEdHFNwizOfQQIdajuiJ5lwk19JQ8U7Idp+lxW4fwHCssj5RZxXBZInZV1EtPkDa0w9AC
NeSO/25FifnWhXoHl6wbr/JzCn9whuE4O4QWnwYmiL5xdIg18BI8GmsXux8+UgvEIlEI4w6RkgeG
0/4j0h3rKMhN2Ma4bTcVPcVDprrNOaTfvg6xQ6/j0daJamPTpzwhfs9DwlnmxQ85WlBsLELzq1IP
lENPzsM+ilAjO6nzPWyTFxNa7att6fdeCXBehZq+fK0aABuMjJp9xeUZvAiuBwiu4UrRMn0nncne
bE+WD/iO30RlmJcEEMuqMeP8ipSk3+iB6Rwoirvt1CnB4iHpRvG1Erp5L4XxPaMdsHj2Sx9dm1Lz
GYeW+w37o3/gkJD8x65l/SMSjrhCFcK1o6qOpRvu77mFyMlKMdXldAqi+PvYhvQ31Wlay4BSow5V
6GLGZ9/V/K1ExNL3RXjqQvsYCLS7ONKFzBEiPEmy8FBM5Eel2jXxtOTL3JI05jQNGuEglcz7sg/S
dps2mCNCRBmg0X894MV9xSp5WHR5npcOO0lHluh50heLrW2M2VZzsc5bYPyvM8PihTCkczcS7Aig
gG8CP98274adPk4eAOJQnN24s14n+JvqEFXvfo2KOy7AOrMsdyutb6e9LSK69G3EFNvIQ5buSIdp
g5Ara4dmoU50WQd6JKsRURGNdZ+VooWmtBuVQdbTr2dB6oHTcSpkmDD+pR5vAf/L17nN/TZrDue4
kD9TwysgOYdwMpnFzO9J303L5vMwRvpTaVXKCXyEt2Xs5IAYQDXg9nr0EfQgM0V5iyeuLtl3COgn
bqGxkSpSpdlzRTTG/Pclrvkld1XvKP9FvzCZu7jmqyxLgz44dYFHpreXRhtygacDS4O3mz2CR9Dk
FqM/9rjRhrw3BXm4zdvaPfus3Tf5g0RLmc74s3Oh0BkmyTeLOdNXgguiRKn3gSK0bR5Y/g3sCepg
E76IZbC6zk3uQYO5iswANf7c4Fb5Cjbh/DIU9g2SHTlPAkxTnWjYE9TcOlZTVT4WInmQfLJgyNWN
4VylVF5WLfROGFYh24V7qJj4dyEFyh8gRY59guCkr8NW4H/kyQccHnUfGGW6lwgd3mZ8TNXfgeXq
sMgeQJrAFM9GrtVa6b5hGOvoBKNn7O6LfCVyicJEhW6gAjlK/nQWKOgWwENuAZ8j1rDGN7tX86NE
4MkHYZEiKEVKQdQVR7nBVM5I80nXuKLiJzVXuos87qLIFOfCsb9VYSsAuCeoYAGErdN48LZpV/l7
kzbVZ04bl0jnNJprtXX2Ta88NTNfgQORtzIypd+3oTo8jLNqMSoLsa+arRwRiBFJnepZw6ZGNCcd
AQDeilVg2Oaz2sLmMgMlf+NcWu+FVTBQR2lIewWumLJROnpvjdkXe6WtSGtBPXaxSh1ZP6ciMGxf
y9xPrmbc9qdlB2fUMG27rifmdQz1o9x8FdVqj0t5EfY/ZE0UmcbaScf0w/JwLDdMk+KBoNJCj+hu
K8Yrs1Ln5IJQe7Ey5fLTqDNqREIABpBZOosNtWRpXoCessiThR96EEYWup4fKpDDUZzhWnZ79i+y
4wTBnTPbQ9OLnvJx3m5Fo2KU77N6J9HFQ9dZG8P04Z/MS1fQOey9HoZ4KXUrybPxLLqG8jA6xZm9
c+aXLMAH4pS8K/6a8OxjeV9mezlx4Aod922h03Gjwi4pttzyvRjVcoWf5UfRDuNcefO+TiKX02X0
LlvT3ir+aKy8IT00Q42vFYn2VkpCRlGTO9W4/jE6SV+BT7Nvw9ZFG5RaaZMGivp9ahJ9v4gHuihk
jxums/wQhZt/isTYbMSoNgv1WTYc9LzR1wl5ICsaGB/yH5Jct6BodrYSlY9Zlbz0k1MsVu88iV6U
anrH2iR28k/LEi0vQ6T4s+07IND1l9pFC+8+CTEXlLMc2WeYFmVr/tSGJ90V6jt6IxeBV0kfEGfX
toabssEkMZLeYrR3WWgu+smBL/0olx0GzA2amqQ8pWnp71Ef1utFgxWBTGRgAXFw+U1sEygAaZ1i
j6Q+Y4o0FqTwoX+x604jRM2J18JpH+HbQ8ifrSVjo3nXXqsY5scvrZdHV3n36rlqwKSI13LFk78E
4eUxNijvQLM7fiQVs9+4U6DuEmTy59TJW2QTrbrr6hLVS+hzWaVdD5ilL7aN8PoLvmbzkrPLbsuB
wGMZdRYk+kshWu9rMdovRYJsI7dQHk6kJRwLV8XEwFxNN+hQcIZIjqnWhZc0Rj4ph83aMKEH7Vkz
hDZ8+SmHSrlwEGb8emj9eA6ur27Z5JbHfIw/6VR5Xweak4YOQZ4RWrkS+Lg2nlYHezFvmq7cPzsO
edulwxJg0SkN1dmEMlK7RPW2HVS32hSZqp4rK/lDpqXYUc1priSfNel/eGapfNVDl8Wzro07KSQS
vh3XwXz3oMjMyxqcw8QFknNIW7mGfZEbXAELHDohPr3VMrByHdXbxLW2yWMQw/6cq6Urn2WBIsGr
Bby7c8ER1I3QsVduYR0ci/u89Y1XYbp/mOGQ3UvoiInm6CdZnziX3uvcCzXFcPJ69TRyDAKgku6K
1EIIFyXwPVKlWDMPq0v1k8dM6rOhjg3KsP5N4ThJ62lAeNwP9Xbkf6j3EnNTm2jQq77bNvPZ1w6L
4oyxHStuVdjrxCr0dQs9ZTX6Fb8Fd9Wa/gMx3zDENuaMZFdpr66mUOQz/4quXqjH23/vahAK/I+u
hsVNYNugui1AYt6cpPyXfk+YMm/Ab0DWubDslTuy2EUyG8zuntmVxanNGVPVpTHjRYn9VBEJPVdE
CYdMN5gwtM2LW/YWnuRXLr/mzlDo2aS1YUFd80tNf0l9ZhLYS5F4m2F8L8kB8N2i/8KcPq+S/nvc
CkijU2Uc2nbGhKXxS9pZ0VVeQKjNMCxE7VdYk8FFzadm15lxBwgBUDsgH2S7HnA/26WRMXFuTQZ/
bXuiX9UQ+uDA0ZeqC/Tdfq4HO/kSnHG+rifvRV5aS5HGMK6w8+laLRca57cdUCSYOHOR5rRWusbb
pBPHkSLfHNJEWzE/BxtS6uSUmaa7PAvn9yZjGNfouFbdECAjZcy9k1o2gnj+iID+7ZcOJ1VpQx4j
kZ5JPoXXIFTpC6A/IXZQq+gx1M5uagiWkv8icpuVFMrkYCI2rhbCzOuIkg3r+IupwniMxUS6Fc/6
qLLf20Sn2f93W60B/XFT+lQpqMd7lJOWs5zNjeR50b+ZZPzl6OS2WNiaR7MJIkQxoqFp4nQ/05NC
5h57tjn40KxxOzJy4SFXDvnHJeWUFDy7Ab6oMPlEJGz2qR42wAVJveXpvH+G9MW98NYVTfw2+A1H
31Rl2Z3bC3DJPxlQd9Z+SlZgGYDZaXz3HaBpv84tRzwq2lRzNPe1UzXFOMyAQTYdSaZTj/1cPhQu
MRtuoX/Ia6Meo/Y6dnygtWtj2nf8ez5CqaTtXq/+/R6y/tkYdGiZWgjJOXywFP3WMs18B3otNuST
54bqtse3KOxc/TY/MXx9eWLFdfZmtuUXl0QHbIrdLdX16dgGpbk2tTC9WLlPagkhIBXL4DEOQdYZ
lnpxzZmvOnfAxrJkdmF7P5YKiDV7KwlEpOYEyD4LQifAtllWWz/Lr0IpyYfRo/q5dqgqUKHifyrH
154G7df6/z1JlO41xIe/RsJDkO98V0kHkUimXer04iLfkg9ysa54H6iMuDBeDP5rLZIs7SJFUpIf
v//v/7g2ZH2mzKptebZL0rH9W6CKzq9lkwKWnhuLO4hR+XB13cbeJJSUa+I7wvPSGJEfJhqJg+hg
JdeN+s7gArqYN067Hs3Xtff6TYpQ/7lTm+d8cpSDZdlkyIw5Vg1ZDfZh/G4Ja9PGXf46lNp1WT+M
4rsWPsnBUNj3NCrABZw9nJdnjMwJ+A6sq5Dy/OdMB99VlsQADMJje0naE+0KGoeBWozEMikvzaBt
gG8ZX0KrZBXHL0cOnjrtHCXONhkK7FUagHcqBSWE/IJV3xk3geN96ycUsFQL0/OgatGmEM703Gcb
eB7Vm+LMTbbMSa5haxpvU3EMq8q5pVEnHkYdbtS8DKZVHK+TzuXz6fLHZHBUOnStvelnBCNRsO7N
mK6iGvbABAkgwaXmXelE7IM8Jx3Tq67ynFOn1Relb0Ehz5D2coL04gH44kQcVmsb1sy1DRr0up0r
YP9F7XmMWJmkUrqtr6WDiilVlW8BqcazTYI2ZniR0nG3DZK7035yBkPcljoVQ0ZzTRjA3IcxOkup
n0tH6CmzumMz2cBNKpGhXxzMpzQtfqYF/vttrGu/Z1cQ5mDrjqd6rony05StlL9shQBs+zro9Oi0
uM2iAh+XP8JfaCmPjVAXdy93kPQ67r3Nhm5F2EL0vbS2iKSc793soB4qohsyqx6O8vTNWs6VN8SH
oja2kv0t7WKqZpDfZKsPaGivBlbggGbQTU/j4qJ5tb3pYuCxSyHEV478yJjwgTTROpjtPyX9XaxG
M7BLsace9i1OzgymwkXaOUPIDUeajwczCVFbMHMT78ueMyJQwe7jlRuJEpe3l+5a3soNs3bLzQCa
cUZcqtelymqq42K/s4HEnKUxry0mwW2G+8byneYW9WS7a532umA3jakV58aHBT1+aKayFi6mF6fR
B8BqcySFK8wzxO5+JT9L1Az1euBSp5uBb0A+uB/LR8/fOW0n2rfWGEWfB7gS+6RRxKFMIvsTzMfb
1GkomekfNaHVrTJ7BLQi7eSO6TA5lj1+Q/EvtCBIW+SY+xdggce5H5Ncg1nGUc0D0/dy48uot/nB
nR+0wSAaZwHedAUhSRTxmHsJ0W5dkmvIkDkZrfu8HCz7pKJH6lfuRlQhWoR08N2f8AhTT5Wd/Efs
GdnD3+z0mlNs9Ghf8faDrtQ/sINo53i01B3HSHflGfCupEU9HdTrcoqhNfYBQIzkIN+qbwv10gQ/
glAqhELQApdYmvplj6Vi0YdFaOvYwRGfyQeS/1CgzT0r+dKKcMZndepjnSVqTQxai1h77tHOD/K9
tIIz0TTOR4MN76gNmnn3Ha0+WSOBnvMrtQkswGI8m3SL8EnmCxv50vexySy7lI5LYv3rKDhVXbOP
ymq/FDbccA9tbNn7sSE9nl5gqeDeJxtrmDXLBl1njIBZupFCZFUE1N5OU8LqZ5uMOazAHC5e4mJb
JEb+F2WDFDoESk87t65s6MA6VdsQJA8KMbdMJBUbazPis+W2EA33FL05Aatlw3zg+O/LijVr2f62
qTF2MQzH01xPddncvL8X2BxVXK1Qa3EyqLASoqHXjR3ih56fuYopbhPtpY2LnOalqSx9Y6b01PDG
2C9pE477qYjGjTa/5NCbn8cet5BatPYLeQj6PW2yq/xPnXho1gWsIP2+xI4TAYahtGlPPQlun6t2
fJDpBuns0jctXPq4dcAseFhDyr7Zwc80PsHsHs4TEA3GSI76jmgH9ckUWfe4r7WHWunJjghL7T1F
OsVIAxbuYgvx3ap767X5eIa9UHGICiDeSDwbRT7+R0PbmKHGf/84LVMldU0F42aaCAj//nH24RwL
WI7FCYbcQxyO0BcsTX8L6A2jJzXiezFBq4RKna7CzBIHMbQsLvODMYub+jSACRV08bZ22pvMMZAP
/RxrYJctQ7m2to91b5IhpdnKLmaecbIz86lQhumG4We7bJqhk9XHtkTeeGC+Oj3glu734aQoMHOB
NPx6KYcSYmIM+u8Xlmb+4+jGdmXbHgwxgxAk9q2/fxRGoKIpgyR00kbpwzLGp7FNlj4++fM9RU9+
9gEkcsXo42vc8HFUSbbx7QzZQRm9B4l4H8Yi+Do/Ccom29apXm9kkk3eZPlGyQjdyAZjnuMyOZQA
8KI3h4viVU+Kn4nz0CTunUyHeA0nRtl2FUk/Rh4RN916wRMMmvJQaep0aNqZL5SzK6Ravg1M4oYi
HY1OPqCWKPi39uSHlm9l26s0Zl2btgZi3NDijB8g7Z96rMUqBfDkWd5rofyQqP/JtR6KhGEbsYHB
M9aTbqF9COtNYFtjTNgbx1qM6U7rbRhwahV9TlLMpkpZXqw5DK8bw/bWDvEHZrHhaBiVu8OCgii4
qBxsukXzJD0b3vDF0kwLIc9kvQwQ5QIw2/TsmKUYBggM5SkBZBdGmvpZd6vmoGIV9sZPsUYrkD/G
RYohWdkOdfukkBP1ROUwbFpV1S8tAHdu+Xk3n1yhbCfbnx5UJfgSqMr4mT5Fu7Jy7akgV+jVKd1H
uonZt6F/UUEVxf6kPkSWTZiTkodrCe0csRgiGtPWXtlGd07TLKTyQTB1PMc2lXtPANtiVarVcNqi
HZ045VnxgzJa7xKl2XlucfDDptyisMv3g+32a5seJL2cP4sNtfoKbcI6ShS8Qmcr9zNlFxRjcouI
M/7Ls37q0vXoECOEnL+4jfMDm5/6H8cw8nL/sTQ4HInokaA48Fzui7/fD8z0Bi9zwZRGjhGdhqLb
hdV4C6L+MRgJPbJQAoUZYi4DHoTd5NODHTOJz0rV2ule63MpKVB6KczpN07v8lkRqePyLPzzPfnT
gVr1L38uSPJvNK60s+MV42XQrWpdz5BetEB8MVZeXHtFJf8owsWAdW0rMX+pNeI5VBJ24pn61xXe
dLA1X9/Il63RexvmJd+bGkGZNGk2Pdp70vfqZfrSyZdI04CffE8xHvvMtxtMCFWc75k4Dw/yIREc
0VP8fqjv6BOg4fPu/qzux4GIP1pgzEmSCKDj/NIjcwAPoK7hX0kCoGaQXyQT3TX74BjXRbMg0nPT
fNfqqBgec8iFv9HL3ZljXquWs0Vm1yuYqYeTLvL2qgw/6Rg4prae3bbkSRKuoilCBwuWTRugQslR
lZJOPdDcVZrRhqpCJB96PTqILFvOdIFoCGD1VzGbbUn7r3/mZJmsJxHEy98n8+0yTmI/q2htzrrK
KyxacMKSc4jZDvIxmeqOl5IvlYf6VmTC37bE1W4km0+230Iv/fkesBBnNRoBrWvGT1fQjH99aDCf
NX5TnOT7MQ5UljVXPYaTcPYEl8ALnM3KqU4wKTar8tTPZuWqiZ7UrKXBmq6R7XprO/Trs5Ib1qtH
x0mSP9PILg5EJJGSgiR0lVXQ+YfZx5wxXj3HvfuiKJHZbOP5GkKfdlfdCLEwTKONlM7+EtFKTa0+
NdMZO09gIWmHjZTL6Adx14r0telUoD0TUcnKnA2tEXhLr1crSTNDkKCzpGAO4KdTi1jaHaOjIkMm
qi7RL1zCDzY0wmkavoROORAE5zbAuYXx5Pj1HwkkywtSC3UzCP+xsnvxucDis2HfdG6ZquhHXSHd
IxzFZ0E03U7MG6hRiwzAZpruHJEMey+kASkKF40yZN2b4qnJm4n3aRaAMKAaVphBOakWkXFNwTdu
TCOu3rsyOnVYyXZ5lpmU5LSKbDATS79IvlQ1JnWDHZObIFjNm77mNoyZUPbV+2Bj0Cc9MduFQmgn
VSnVTRo6aAGC5q2m07iveppSKWyaz6aYI39j9UvbqtMG/596HhvmjIORbBaMRdoz719K97HPsouO
iQTCXjbxWUBIQmnsrY00f0282VCGlvcnEK/wmb8KRXuOemFvUKl7B6mk0ovpGQklLeuAi2G3DLag
OgUn2oEQc2lISHiDBK1lObknOoFeWwkc8IcEB3Athq0tM5ZnQ/SvHyACG7a0GMw7w7MVvPDkTgIW
4fWTWr5HI90Lpy0RwZZ1/6aVKL9b3Vt1NacYn67Qo5mkJ5mpN1q1PXOt2lWjCsRDGrbgrfQLd0Ch
WAbXWDmNN7emCxr6qjhLwzb+H+hXfnWBvFWsKQ+ijTXj5lHlgeQGAScs7Lmx2LW6edAZjp4d2te3
Rc5Cqg1eUSI6f5b2mj2dXcNhBAhFO7kWypRhtW/ts4Nv9hA4QHl6kncOHpWL2enEOY14JhPrUfYr
/RGce+KQDGpNJ524N9Dk0zNN4nJjVKQHoK0CIZ6p+UPaOiYsdoKYdS1V3wVLldzirUq0u0JGkSJ0
xzIyot+s59TtJszKe1hxgZUsUxQrzQuNnXKun5uaXFPIdOrVE/Z2CZoIe7quQagVKzPMzg5zrJUU
+DH/d8+GxbQsc0ElBoIw0IpsB8n/Z+6vnH1VfxXgPxdUkkIECnntZEdQo5tpUT5LVC72y7URucUz
reZ2VVstPCnJCgwFs2K9DT/klN4wm8+9zS1WKM+SvVmhnVbpmjwHpUuPKubOnyGcnpHjTm89JquU
gc92TwMdjS+jtGI4B47O/eU4V0yMHVhfoMTnWh6ccR6+pbPxOp192NAEuRFGxV0HVmls4KoQgzBr
fhy/ay7DOFzQNt8KW2u/x1W2PCnsYtd4/iZN9PRBZvpGyAxUoO8P/0fYeW3HjSxR9ouwFjwSr+Ut
WfSkXrDU6ha89/j62UhwWlfSjPqlLgqi+opVQCIy4px9gBuF60Y2BoAEotkD8/+XYUOixBvx1iEN
JmIOWKiSsW9yXHNYJ9Rimxit+XXEl31JkIVsU5iQOyXU28Ng6ziMKGNrbrodbIsJ9CU/xroJL9eF
pwIl/Cq3FWNrN2dbMckomQcK8gW/kXPWSKHElqSAHRlh5hZ1uZZz2iDVNh2d43/gDyeFwz3mKLfE
R71gITZ5mtLxcb7YPvK0bNZlRoCGUuKTKuqZO6qO0bkf33QdD7IcC5ZVShRqYxYX+Xa+2RWr7tZd
Z1T3pkZeg0ib6kMeaYnzeSTP9QDQeMx+4ZnWPXTYE6667SAanX9v1UGdirQaJ7hfHUEii/vQ0hGv
pHrxISmCqVHlJ733h7tFQZ2lTgv0AoKNpicwloVz3/bZrUiNT41EYTrp1eixbRpQpcCbkt8wzTGL
mHa0Wx837bYfLAAOSBg2svnd6Z5+s5h2V6N3Mi3/bwlv8VWt30a54mzryTGfYBFE+0+nQ0RrImyT
abWoO5quBteB/X1d5nWNeWf8hux7VgLS6FTYNdPToTllzc2/EkH9RdiOdlwU7r7ewO+ukNL/a1r1
nWynC/0kxWa4+v3Qd78Bh4rWYjLaTWIhhhkDdi1jZX7g4B7fp4m4U56I+3EymkPhW+Na/pvjhL1H
7XOFOs4RAfi0IU0i3WGFLO8Hq6BTIc37w5R+CTznVZ+9Pf9T7KsIcdLZhGXfVJ6mABTG8ZJ4TrZV
0K29QQK/YczkqWOkVy8JzTswf+ad5uO5we+wg/znXty+33bhaHLL+6RrMRrumaZaZVceFmJyNWvn
M2f6yxvN+GLF3eeLrScxKXecE8awX3zIbjl98zx0AXKdZVNL1KQc9eatccNWv/3//jcq8mra0Rrv
yqiuVjLdwu/MC2Fqj4pJuEdWR1/HONW/zge+qmtrRBzGURKX63zj0NC+Yb7FuuQXw5GEULxDbN5G
DnK9fli6ZbHlpYgTWIrHqvc+mHDcAJ3WPqrs+8nMgu/NKP7SlbI/6VVVwCinfFb9QNmJsQbPOL9N
UkH5PB/1plmu4rngNtKquHO8YT8lqXuVlaU6VAomLgelg2l8lYUho8L06Iu6Renkk19uG9qmRVl4
MCOI1arlWXdmlb2zmy1vWh6pz8BWNkNUIH31eCLNZAQ3Nsoz80j/aAfTrgMcdTbDdjzLox8vWZnp
G68Nvv9HK0L/vRUh6HQY6iwwNOZN2M9br4Y+Ky0btzst8rfejrq1mpPHGQwh8ZwoB9ZLaBzJEPpe
1uewZk7UAf6pNs1qQ2SMtTGr5tXWjOac9cZ5ERpQuF2UzM3OTea8ye9UfopBzilvct88JkXHLMnA
+JOJdGw74GizMGqYlVCS2kYI+ZaUI2DxZnfS+jC8z2tCWwEihZey0vOrHdkgTVWMB6j2+vmmBDc0
IGXp1HNXC3sTBRWYQ5vIVua0yevn0T9LD3Pevz3FXvGFkNvh2Xa5w9HkHOuotF7DBE7RHIARFcFw
bPNdNmnqdQqN7zJBgIh6lUBY47uMFyAFO1yrgW+d9UA7W/P8H5UGXOkZNcqG191VDVzRhE7jY+cp
j1Ht+LQSfWr4eQ9VZ8WQ7wcvRzvgY3yBXsbeP14x8mIeNr+YpUfIa2c/RnEcHy1m01uYnNZO+FW5
FYmKNbxng2Zo/XAJo+whbJrszs7K6TgFDlPKgGGXKOsObTrEhMEwENZkzTkWw1eK3nKj+XyPZV0c
0OjCp5gbaq49ansLJMNHi5+K3ESaj4QhFWwgkBkQ9sY915f3ToyuqiQyYbKRG/vt8EVPcLA7qTqL
TflCnI8yrcv/8LTq6m9XreHg6cAUYOpMbtnN/HzVVnpvtE7MTLkoiggkzniWgaVaWDCEKQro6Xbr
EBWYPPuYWFKlKM9yrlMRY7VZhiRsUJxrx2amHxuwmzZGXq6e5Dmf1mqYESEUqT1LMEcxiun15CWo
/OcU34qAc3ZqSbPzAoIsAj90r54zN9nUrH5yRrB7Ihbeug4sR9u185iD/oB7iY1xB9y3PKDzpD8D
JJLI6NyAlz1Nb0uzryCDdOvptEFtFB3sBO6sGeAi0UDySCjJI0LCfm963W2ul0bTVB9lvTS/a5Bl
Pcprcn4Hz2kvImsvU/vkZFlt8Jsm1FBIyuFIoFb5IRmLEa2mE/u6WIEgESmtfkG2hcdQsOzulwYQ
OD3ue/MwhJ8i02pYk2ehbmWTg4+J6FRcljp+j0tlFn/Lf1hn9gwpeaejf1gtsxk7xD8CT0rsXZRa
R98O3BtUIbS3AYsvMuT2Umk6KgQVO5H8r8i3MT4cxHPh9JoTzrLrtRRvnVOfCXBDjaNW+lisghif
Cx29PD3UqnYnazaWlGZXD14L8YI6bjJ0sVsWAathOGzoLS3HWB+PjCm118GMd9LdbVG/yUflskcb
oslcleMQvCV+dpRpo2EEtKac+uQuCtHB9JGG/MPoxW1Io1lRT6Ua9d57XY8Wo4rUWTN875SnyWXf
1RKipDR4dWTucNloT4aXip1nG+qGraR6UKLBPihVHtx8V7EhUxniA2mAOjjHpi68f6Kkxv9O8IM3
tAalHQZrLvt3zRHpyev9szTX4RibwZ/9a5aa7wmbunNehXAFvUwcrDSJsAl3/lHeq/mU7eySgPK0
MW6ScdGkILqcyHycXbQvPg8vRiEhak76ucS79RffnOB6zjz2InffR8ulvlXj/oJ3zlyrjk+xib4r
g5hwazUe9jA2wjotD6MNLFUiN2InoUOTthUWQgrc7YhSVP4HVV39u7CD6D/GEMJgafhpDIGTCE01
TmdGxa6pzX/+P7NimrMolhTAllrvcffGiHUaWDjsUBxmU5lPanXm3hnV6F+aEJWtXFjiwCfVxUuf
EI0CFv73PM6RF9WIwiN4CnWp/1ye1LgzyJuXAEIkhsPBTBFJ02N6Ik3oa83BuptcsVvkcTHe2ws3
NQWW26+KZEofuw7BsDWO0UcPtBHJL/ZHY5gpvLyr9fjzfOIUxoNlenh/wuy1Q7F97BsLu/H8NqOt
ste94e4Hob6EwnCA4EchPVPr4b8Z2GmT4k5rC3IiG8T73RQyOVK7kKjSfNyMxFFtJNlu4dlxNxh3
ZOUwRdjXSeX81WfaDPCa/hYaz6mfDkhUWM5oHDgGjYRRhAppk/yqNGLyi2I21UHxEVD9R1Fj/6YH
MHWbC5sYBgdqHQK5n79jA1JRPUD7Pymkdh0xF5hnQiDXcnAeigGcQdmaIGsIYJ8UO94IsErLW9q2
yskfi2yltMBImxqNZWa88CbFGPySvuoYuq6LYKQlfquL3h2zZSzamMCMRAChwGzKRyPOb4Kn4INu
VOlTS4AlVt34WSP5TuGihNPZWXeqTYaq1wX9i8peBfqz139zaR27cNSe8jat1oEOhJ4Ube+cm164
m4p2uLesACdeVrNczEeDkhXryu7Euuzt16UNAW2zRv3/UWepBa1yXA9my2jcEe7RJRrqR3fJU703
YHBADOY9VDxO/q2jIY3k5p4cML5mjdu0kiYiqap2W4BQVhmBFQBWrHjilEx+dzZn9REeofpeHrWD
d9KNDq1Mzt7sQ8enqNNhYB7kGetWJsXKskYWOHJkFXuU5haOh9hOky31CkRxZNnLiw+aYNMHzoOW
EWAr/6b8S8tflxBG3ZvmXLYg2PVKcHILmGCDqUSPkNz9ncf1t4l1j/Rrq2nbVZ6k07FTkj1Sgf4J
qC9PHSZNxGaLBAjoWkdEeZ6GNKNBp3JHpI11TbNGfazMnDKxMBkrKOEWXJdxzP1C3ZPTNCy8Z+kq
mVQv3+HB91fyrXxpY+IDlu54FYO6lKXw6I4aOa+soPjqIEvqTbhRcsV8Gnrr2g+afichHLXdzeFY
YtVrfXwNU7yZ5NnEV8VEYESXtRyK+EUbm3/kDDernC1ZdO1/3FO/T28Bhzjo5FSVeaXluL9E1uLZ
0zirmqeySy9aZ+svltErO7pS7VbeIq1dKDtF9z/f+qTSB6TE9EbjnCHA41VTOnKc/+9byK0H39bx
rqUMLiOnIddofpFHox45yJxYUjprJU9PVvd9VnBAmwNeGpiecTHM6KGYyabyxRx03IwBOyr5Viki
5frnZUWqAX96cpimMW+TeGaYmo7o7edVBQlpU+u6554SwiG2BRmJzO7zfyrLj2hK1M4zkpVqx6Q0
Ppujw7ZF1bRNbglQl2N7x3Mg/8du6ivie+s9KLpxE4ZZcOc4ABfJqipPhoFHewYeGIY+3ACNrYnR
DK52R78ZnoEHVg7BoB9b6X6JJy3wqKxMHyr7MbIiruI44Y/7dpuLUrtR+a5hZJG+UJVHvXUSLnp0
MD9eNK0yNx3TpjXIoOQ+r1J9HwGJWtGzSehIMjhd+RUPRLPmr83nxkwg3TC6EXfqWN2PivaPFEiT
F2buoUfqW01mt2KcJAW0cjdjkWDTbNC7CY/2pIpU4ee/mZUpxk1L1bcM/7N9Wo7xxrWNxGAbvsnd
FNFMAIfR6TR68POXrZf9cASK1y1XgjwX9Om4ySwj2Fl2bx7+/LVr+u9PE4uHyVwtoF3AXP9LxdA3
WtID4XPJuJ2nvURmhxcQDn87wnSuWtC4GyXWzF0wjsoaGVgFaRy1V6Bpl8qqS/IjJ3/TsSjtaXUV
WwtDwkvphp9v5b2D0bxdfUaZ+SSmDaYzrmQdn6gYMU2Fb9IZwgfGg3BhZ6GgzRO65dpQi/xrlkD/
TDxbv68VRVzISgSfA7LkMR0a+FKJHx+JBVSfawRrsmqlPUqJ0ubD/eQ906eNlvodX1C1hwMHDQuZ
gWKE8VnOIKoUxBLxJOHyHHGVylktbXndSpa8GdTwGNHxfO9GTArrqbeSA2QXBpKzNSONu/KUxs13
39fLew8HS2s57RMAJ8T0c+6yfNuRKXbBw/VleYfr58kIxtd2YmeWMFLYm1MKxSktig1uSHNvz2/h
meaHiubqWv6prlaIcbMkWhU94QAaQYX4zg3nWBZDsg8IPmdTEDP3N+wOY2lQLVEJLZC/C3kxWJZn
tFvRGIeugsklDQZFH2I/toZ8lwbI/W2G5dIDLKghaBOP9yGGZAa5czeHRKvHXvOHF5bSoyxjaXX7
W+ydJXxD/fjnS1NaQH9akSz6NjRu2UiqLE6/gg0MO6VH6Bj9GXPDkGfeuQ1GwVxmJ3WwqgNFHFPL
ynDmWEi5mOTmKYZJeXFcplY+8WC4/oycdqKInyZ1zHmk5An5es3nUY6pNBdZdq0sTIT91Lq7xTKk
xfjXgTqtvdCpHppSD05OW4erRdnci3SL0EIhhYfCgplMSgBI/KSXpnJQXc9/6DSqDn0OaxgiegTO
qD2lGNuOfl0T+/zy58/J+r3LZVlw6Gh0oT+ybM2d+wn/U/SX8BsbPGjlOQ0Y/0x635yVVNPTs9o7
2cqZ2VuuR1CNmvPZkcnRtHaGXl3TXggN2/bVN2GUXL5YSBmwb5bVl2fQrfFrmy9cJIv7nrodyIm/
GZihA9Rp8258ESc57/ED/9UycbcEWFe2SaHnl5aR8sX1x2AXeKQzqG3urlw6XlX+EKo2hCD0DtgO
5CYcDVN8lF5Kc8rKC3vVrZ/bYoN7PMAiaqlvMCpWaEHsD73OEQQ30SuIUKarIgasV7cPdh6rXMHk
49R1fFcWkXYYhVpu7FmiXua7Iejax8QkbIMLtSQ7qPG26Hq7c9hM4op+E4JZTXu0MA33oLOmnfVh
oMs+b/40xbtGdp4el011mPXHshHZnVP21cHP+7+sGbciQ6vk+cTuvi97aoT9srL8QRfxvCw+LGuh
0SNjM0Tjb/BzoUPO661kU5uYzYNd5hFMUfTjp/SRTdkDDUlgTWNjX0if6oAEF+pNHkXzUe4V76Wv
BMdIrY/BDANnVpfdXMcC+FEz1MTOhaQu1LYDD8lga+rWd9q3DOh7i6zu2Uq7hIA5IPC2ywo4Fdq4
WcylZQnpLYyJ4/ZZj6dA5Q/ony4M1FilWBpGb9hIiXRlEkPRGiFe1hxIsIQlFfbI7zm154UXP3mo
OCRiqCcS4kBkAKha8t/mtCetWIuerFDH5wtRomC4lAb/zlG1u2tEgIE+W7vTKLZWSRJ8EV447Bbt
W5R+dwCK7BdfXpUlCDU6zd71Az5LJy3IOxHtc2h442XBm3skBq4W7x+6cXslK+8ytKxt7gY2ZOyk
ORHGcfjxBYe+RVqVp3frZOYW2POMl4jn8ppxp8lTGvSftTvbA+R/LZo9AiU8+o1WgWDXCr3exKNn
Hrt+VE9Bqn8e1YlCCKBpLPMj1nNuiEht6JOxAPVFcK+4qXmU/D7ZwiSQ+gPG3oWtQ3ureozxYmK3
Vs7CefmWbKr9NPpH2esJrQZMsdEjsx0hs5Vd/+x0jEdx1x0CsETBA86Qjw7D4gGU0BZVjk/GSlc8
VskbEXpPUr7fFQFc7zIC9lqv4eV5cK68+tapPQy1EMnSUkHgQ/hby6lu5YbUCLDrz2O97G8ZgWR2
GIgbUYZLS6IkaOWIo/xVDPprXNe7WHGalxYsNC3ZwbcFDzOyd2WH1kq7d2RUw51wcGsjYFWPBZnU
tAZYoGYlZTW/yMs1QoS6d8sOBK6E2LiWDZCi1+qtP5Mw4pT0ljCqz44Uznv2ZlGd9LYWXmRShnyZ
o1DSlskz3UPtnl8n3iVV5G2sKTUurWtGGwhoB7kAFnnZfiblevBXkRmThLLwh2YuUa/DUytz/QE2
f7Zy0f8eHC73XTR24kzjubmozJG3yDaVx95BBwaju3pWojk4uK97WM5etW4wNhEDaUx76fPt5rdN
aWlYm9qNZDN57C+RqJtnd7SCnVf1GvlwM6mfKEf2K9V4kT5wq7DuAgXyZqXPYaMTaU/r1EDXkrQt
j0wWyGschMMmLIPgQvCQftOIBFg4qx3pmgqFuaIMxld24F/kgZJ7XzJyah80ZAcryaKwSRWZymg4
9dhq+QiTCH1iSN9Qbq/CjD1pptJ5MDu6PgmIiZcpX9XwqOMVcoIoKjkgWSuRB//+EUNYK6mf2Ze1
z2VPTmVQ9/XR9yP/LddAc/Cr4A+NkpNX6mC3YFtuJVIi60rKBvfFyDGFywqW8tE+E2BSmbdGEddx
lv8FY5Df8VwsNohJo428VnDaoOeJxGXuJESYkvDC1OPFgAyASSTAogRBu8Orsu/bmbbUa3dF3Rvl
X5Eg4UECRoqot25JvlN69F5qaqd7CT1JgJ4RaNyxtmF+GvZ8mo+Lkagd5xRfi/SBNgG1Vnn1J7KS
CMRwZZe1t7dQnK4tiF0bWcbJF9M9L89TK2GYRTLUWgaWyWVWBpm1sVFsRTW8VHpJhkP0mXqEc0oc
BNvS/zkXOXVyXfb0ymxF8u1p3SVWuKRsyU8rLTx0Jj/+RBpdMSfoZz9PrzMJbJ+1mft5FKq3KfLt
kxR5owX3r7m3sxI+sRqv3pOPbXBt+m50WnqzoLKXt63lZptkAtatoTq9L7tXd9Z7ebMaTB4ZWHdX
jGswLOf1S9B15uPEA5mGxobyO8jWk4X6phmGDn2HH/KeLGkPcPqd/Nk4SfpdZes7ZSDySVa1tgAy
qdniqban7vzjfICM6Mf5skGpx92J8BCIpx0Rt+wpZbyT/35zfuuOcbyTzWUPQde26R+IC+V7JqLu
S/SP/L/SUyPDOGAN+zzN5rNJoSnrplOMSxK66hYE3oyM/y9vIImt1IQ/Fde2a6tMji0HephliV+2
+1FmmKOZW8nZr9vyRbVQqala7L/Ko9wsleWcPPJdsm1E8FXeuRAXWDcrYS43Mjqs+pxC7lxRnF8W
dxD99ghsSA8HmT3FXtr0ZBQYVJP4lBrhkz4TKuRaJBPgXGSTewbVDCu6CSaG4H73xon8J1dVoQbm
w/YH6YYelyZQR1NinQIuxB0RI9VLNYpvPqnpIsewjeL5YwhHe6VbTnDn1cH4qBX1szwPJSjbRl3Y
Qs1wxQv7AwyK7n6sh+GpQxv7AJn3Uer3RnAjxzbUHmiLdCu56QjNylgZdci4cF5aFlfQUjAb4bM5
FQd/YpQvG4goyDFlRUp5oAq/qxyNnnCvtK9Z9WTPWKJK1e1LmHfmCrL+7pPMKSkSvbCqvR1r7qks
o7sfDcMxgaChlXW8SZETGFWAiltNvWGnxSQGypJ0rkS7rMPejYNp5dZFufJK13jL1VDsxqztdpWU
JvoGKEQiSrIyQLWbmdWDFNp1YnyzEBasl/ovUZ0vjtPmt1wM9aXOIDlIznsYhet0zMInJWxuhgIs
E/WZvs6NOvhLrcJ9bgC8Kqy8RABDJGjoFndo7iRWu43U9rroboYQOyCR4hoPn65hblUOB91zqL+z
QtybNsE7i+Dmz/sl87eOh8M+CZudy8VDZtCvzb5A7YCaGaI7A79yjqkz8nidczvSWkXriAGpC9OY
OaY5vqcz1C0WxrPFvPSi5oMCpkEc6XJHMADmec+8iMalM53avn2idPw8Ffr5jZuBKxQj53XE6c5+
sBrftU7paYOylcwU4+aRKL5FqGVfgL70l7KPi+1YVSqKAucmYLb1QFfeWWOgesbZ95FonMzOwuc/
fyDW7KX/aS1w2FMCvsYRZLHf/nUt0CybacJoDueClHg6MxV7rbnG9pzhCG5Reatc8aUe+i+y1GlE
dIib5HHUovohsirt5BTud7nLNDIrPA5dtYtN118yiH/kAqVZBApJa8LtaDt2ubU6Aw33SC+o6mvE
GP9qfIXeqftmcp2VPDe25XSuMhXKcVnoL2vJ05eHBz+rKBXcHAPn3J9ffMLteAzr0DjLFccrxo4m
Yjid2OVc7Dn7R53qJ+ZZ0VvqDP0WePB/qE7E/+PjdAAyoghxbOZ4v3bUPK/C/wZP6rRIS8xG9dCR
kIiQxfDxpJNBi4z3EG7DDedZslmijcAhJIdR6fHrTYKADZEUc5tNuQ8I6gqY2jxF80vWNqxy9ptC
s/5SGPEprypTIGOlH0H4lLuRZbaXTSe4d9nVV1oUt47erMyiGN/5eW8a1Lc4A0TV6sNJ7i+qzrI2
4UehKPTtCnd4D4P6cQgz78GqMSaUiAtZI619nwFdblqgE/Komo9MHWmFBZ2U4QVUPKkrAZbC92s6
gOk9c4K5mlVbT3NfXdAxKAsZTJmN49/R9DuXneczDmDX4hhat5aseydr7K1WqlCTZ7dNaaIjtbXa
RxJG9ex4YqQpH27UeXblQ+h4mt/JViNfiX9X+669xegUbuSMOGs1cV5WnD/fN5oxPyR/vnFsGqqa
0OhZG85vxnDEnqJXkKGe+aH8WIXO9Ng1ZD86sbtDw1HvyPaVj/nKZQwGF/KNKFFU9934VvfNtwJP
BnW3dycxWjB+062LDYlEbh6CY69Na2l6L3UVt9Ncni3aDlNzj8rEUFcOb21Luw/QCjyzn8zPMze8
UL0nsvj8q3yR5nKvSsSnMqRp9Hzv9qFCFBwkxB+4CVrvn+UjfWBUvQTerZEjpN8KFyOOG1aXKgAm
K2/0Vuho0Ijy8sopZjBYfIWzm5xkNrY3h6Si9SHLtcaEhubgs3GiZn34IE3byHhuhtcTwjNYfzVw
jbahaLz1It0PDRvrRZbs5N3fmsattbF2DaH3d6IWAVZdZl9FO44PGMOWyVeu2aflKcxIsT7JjTcG
ReU8GerKs8iv3hD55rO51JRtlpwSaOWPATLVtU9ee94QXOcEbnBGK8aupzC8t7zI1mTBj18q1bFX
vj5Va8BuUCGcLDvBlgc8PV/G8sXLQhz5ln1GxsYD1Sj2Sm7stcZH1a4WD3E43oHvUV6n1B3PeCyh
BeqkfmiKGu39FvE7uPPgMSLrOJ8G4h0QsWIqrjYN7IQx9dTXJsjgoMOpXK5ihcjLrbwyskrAqp19
z35WmAdW8bdpbvFOREP9h63vd8ysy8TWNegXuZbm0AT6ucmop6FoTQHlqxrc5DkcU/SqBUrESCuv
EIn1L0PDb6a1ZfyURyRulgMLLoAeppaDcD714uhau92Qwmiae1O2QuSw6O5l+rlsWZFLw2hATQI2
YPlJOqdxUiM0sl31vMQLZD0QrNh/VmivfpMHefPcQZ57hI1trf1ci26GHlgYzSv9IKUks24E83q1
X+wzI0aYP68E9m9Lvku6rcHoxnH4X/vXJZ+aAH9SBVUz10DwF8171mOKWg+TGuDxQ667vM9qpmFK
C1Y+9EV/sdvmlQz2Fv9VaK7kAuZjmzk3JXHJ8i3wznZ5q4k9CQjaFyNUq5WHCe2mGrQNhnZ+fswO
D4vmdRyZ1ZvXZ8peiRCO+z1ZcMQd4wVVRGaDARD5vDv22PSi9ReW393MW8fYstralk+2S0YqICFB
72metOgLHeMORLeFvwrqZGto3zrdVB+ULp3NuZHyNSERtJhDnWL+YlB4Lo0HLd5lxHrNKUOiKuxL
KRpzJR0VRsNlMQVptXeBfvz5G9D135Qv9KZxNVLS6WgjUEf8fH1GhZblTaX4l9Hkn5dEPbg1RySX
eETpNsRIq9Hphn/x+b4qgikLPVl/K9s8VC3NqTTVf+Q7+fj0k6IiulqFi8QzxlTtIyaA7KGyhX2K
QpDkPfbIlHyX75kbXwodALJn5l8L5Zoji6JNPhoXhUbQ1x7BEy0Op33uKOG22D2USyhU6qCCRKtS
Dz8ad869otqaXHLrhFLgdFJa5+QbzJeRFyqbUUOVaM0u4R9+Yb1NmEHMeSo6IYS0IPhhbwiVVdX0
2iEwWNZEoR6R8sCo6X2xa6JCXcu1exqmQ2qUwUPmtwfPM4YHVMj6SpUIuqWFF6RrPs0EG3Vrvjh5
/TWYHS7RpPPcJ2AVKTkJOlZU0rFCVH32UEMklL6PPS2QrUbS7Tpo++SY2w2I2TakhLUa+kex+aDj
zOhq3XjhibqPh8ZcQjdSJl5JSuhz1a5QPxaPjjqaJ2ZsKEDndJ+jZoT1R5/5sGvGyBGHapa/F1bC
Dkthnxk7AcY9k7lpEuPloyd0SmooQUtTPhuNvV+yH1Ky0l3VTeUdJJivEu1x8HgyUifEey7d7OiM
LWNiXfMebTZKqwam/2qhyyo64YrG4Aq6SsI/lkB/bqMz54f22JGmydVvYjj3Ch/U0AezkJ8fiMXj
YrbFyDGgPM7NTRu6jwnf1FlqQOTmzg2Aa061i9BeU/3N5ID28tJu55Cl992yjSNJGPFXl8kGWGin
fqzs7BAOU7GNo9Y8JIHVPBVDxNzP5FaTxtcm6W+VNRbrQVWqhxa26L4IxXTU/Em5M7Kq3LRdeLMz
tMPoLpg984z6sQpnI6UHRlL1qhptvPPVsL3/cSRE9ejq1V2doUrsHJWUt95rj11bmTsTh3VvE9LL
LH0vfVNQgP62p3i8LyutexEoPy0jebYqc+nzKDXLsgZcdKuhayzSbDfHRZ5k4q7eWUSe4xE7SXF+
ZuGqrOyI/mJg7aSnUb4Qbm9vK7vSVz/OySOzassz7cWjpij5NRIjQdhZYp8Xafqf1x/jN82uC4Ed
hYjLQwZ0gvvLGL0Qdk1JNrln4IPZlv2R9eTavnEyUnIPZH0nzzmNtnKdY5208XI3y1u6QaJwiFWT
YeZ8m5O8hJhKEBHgiLo5hxisFu/RYL2IQujLmaJx3luvbk/LjKt2L/6EMhq7pbIdh7jE4zY5JCMw
RJBmcWkbH+lNrifFx5qSmtlhdDR2f/+xFrszD+mnshgxgcUYkuAdmza8+GUpjkdoT8Vsb8O5+zBm
Hf5AzCZHuaPWnIm+sta8YMs2WS3p78jzg464uYjG5pjmGUrSRnS0B0txlBYmaWaS0dqzvwnAavHu
VKxjEK5ogdhERhDtPtxHoxPutFlHVntBtJPn/JQYnlgwAHOcGv6BTqsnS5+El7qPTIQOdVsUb8w4
7TMtDIZVWQz8llRzCCxpziB1TmENJn3LMEY5ZVWaET4Kw2EQ3wO9/9SEVRGRRxAUaXhiTL51oR3d
gYhZ00cIcHhxSr6YTV5sHYvEvR/n5I8koXaMogmX1vyzaqGu8FO2VxnZoMXO8CWOofjI3AaZ4OB5
zK3UnlNhzDZdJwSH9uGbWpP40xD5p1YW2gM7+pyG0Oer7yM9fXfFoB71qE2OvPsSG6ajbkLnn67G
zYBrQe/2A3pN1AXktFplpVyVsDz9+UbRxW+kDK4NVbMMDUIpGqFfuw1dSK+/GuPy4nuZuZYhSBg6
v1tWLu6NdIj5cDTyfdzqzSmhZEZG6pKrV5pvJheSmRhQ+ZmVPgnKxI086hP6SLmpMqlkpmVa3uf5
Hz/x4ygmcQsxPw5YRkU5SqgLg+NLQyebCrXtH6p/j9D+fp7D5/e1MKLpJCfUEzEjn1oZtSFVlqbf
PpmgdgrHLvbRfGSVz7IotxNc6KH3oSfUdD9pmolQoMcSgZ+HRAEJxjsvCCfp6qoMCv9lO8OejLT6
eQjdecyd+jZ+S5uxOHo2sc/LGBn6P0Avq873QZAZ14k0oH3uCf2a6/NIXMVqWXuPCsUThteG2HRm
AOWZIOJdXyD/r9EufrRjvO2tHAiCCnF4LJR6b7ZuuJX9nik2632CbxTdwJxRADIs2FZV/NTKgJsx
JYMqHt+UvhjuS0tMD3pYvkubeD7E7dbHVXvI81zbLCISfyK+JE21XaJm4aOsBRLwpF7kJ3tPVRSM
g5BDAtd51NlIPuRjdycDa2wxUT9JczhWPkqjGd1n6ZgfS6VUdnmYG+AoVMSHns0wXFRbSWqWRzk+
aSsBTC/rXjsKwhMcC9jxvX4BRAV0l4fT5n/C3gbra8z6ck5svH1uquZ7/sW0Uo02u1HHjXeM98Sq
avmVoQ8zfgyhkbJNg6E0p+mivriMtAb7FZ0D6+DWSnQwScpj5U3KrYxdm/jtN0wDrB3PjewUgKxf
L0ZjJtGM1lWA30Xi0JseqmOAFfyU4dRYBCg6dwhZ1YVYS+RQbUF/wbavrvtU+xhdT905egSyyGgh
lBAQ+4DQbqOLFqKChpDOK4sPqqriqioJ33vpYyxXra9Jrb1IGLaNfWZtNK1+tGeLTKia3S4Lw2ij
kEDx9MtRlvLQ0gaVTrZx62Z9X8sXcKr17KuMX41M7KHi/zB2pruto1mWfZVE/Gc256FRmUCRlKjJ
ki3Lvrb/EPa1L+d55tP3Ih0VURENVDeQqZAo21eiqG84Z++1pYhEhkXul5gTbUET344vaZSv2edO
u9mQnxXFvyZtoT0ZZYpOK0u1XRVyMscAZez8modUWVYSVK6hzZmY0XczMWKHuPD3/TQ0dxFiShLL
fq5DYikbz6hF+uv3jhkXgLDTDXs1Alhjnh2TslKdMC9oSeZ3BEk2Tx2xTquywKrJdJZJ9ZrRI7KE
De7WV16xsQbujt95jQhdb+JlZl7v6cOWIDrh9P2u1jb9egM7evYUo/zSM6sGvCrqzjTLwWiLQlvc
fd8Fs3bIdaaAEAKYG8pi0GGnutcssSaytW12K7lHKcjsSkLsu8w66+5fjx+EKkqcNfwozCINMQov
r8zU+zgrzev/PHBT1frrtI6BiyHbMBTRUslvYJv11x0WW/k8qjpBPn5vEgIRbbHeFew/Uitsz2qg
U9SmYLfJWvA8KmQRpPoo55S8UbZJxqfdB5R1JHj3mKzYN+ltlZwMY05OfwgEu7GbzkWlDnvdREks
G03xAPMTehgksiNph52zrpvbZf3f4h5xO+RXm5zq2F3Z9e7KCevQbRFfsdFSI7gjD+0+WdJMaiBl
rpkNDUFdmHpY6BNg0ae9PQdasF+3Rib7j12gZTOe9uIhSAz5Jy75P++APATIXSQQXGI6lVZr4Abr
Je05LltEKHleb6uy0J71LDGgrebmfpIj/XlJV7SFiVakWPlAtFpJOyS+CSs6lLKnyTc/zWnRMjag
80Ujbb0gMPq7oloo6HiNdC0Cf5oqrbfa89rYwgNR+623aigrRXnHdFrsyD79AniE1D+ziswNiQtM
Shwxqlzrpz9vilSNoNKyM/vz2HqvlaZLg3zOVXClbQsT8c3aq5WpN3nkVZgONH/V1Wex/VEp5nOC
KeDLB0ersIY5BAPVXk0Forc4cuM5rOxGD8XHNGuoKxvs/gRNflGgUdcDScFdLlHjaVTrBDsj2+tW
rx/XwLImZEdVxyUBIzOULIlkn7Wk1TQqo8rycO2vBg0g6CyfdVZ63VcGcvcrRSeu9e1nFwKWqtr2
dfABFpgLVmi98Zd7uVogPJ4kVI6SJto1C+W9JJrxlTjN5Apb3SnLOr5fD9F5LpxqFblCDH4Hizk+
o735BQMj/ZXqTpYM6q+hi95m/HE7wKfKNxsUb8F4h20SEUgz7YVQ2OV534dOOvHuZd2UkSSUe3Kj
mEbBSbnrG4qEVPJkpQDRt1TwzGSu/l8c07+DufgCK3R7RV3jvdEDU/62R6Ei17ZCEhqkV0+69+3P
mQTSsrEUzRthiukudVFI01InS4e6WwCBQkHDxrLk9t3rtJTxKxbVaAcGJ9jpeiXesIbdEnCNvkC5
shkbxLzNuF0LfGtNj9V+jBE4eqtTMof+VKYZwMeJSIjscO5qt1lRCz2VmX2SGNmtKmDRIxwZjus0
Bukt2E5hM2/qTPxZ9IGB6ENL3QSc18ZcVTx6iv6YDXru1mVh3Nc6PbS0tUsdocB6RB9n416aKuzJ
uXX481AciT+mTB+dIEe8kpHiUp6/vxu1fGKxdCD8Yk+dp4BUPP/3tpYAoembhMi+hYF7GZjHtLjU
zCrGAGvMkD++G6mVFr5mpVWfQnX+/aaTMVLMo06Omx5Um2y58FeDyTwsfWNFHB5jHeM0XzcAZU0Z
0PCNZLfVQCtWtc4qq0tewtT/omEovE9EMcKRQe4zzr+EgCFkuTNxRBiK9pwtbTZrkrN7DTdv1kjl
OV0qsEkBWei7aS/q3QVxWHIi1z45pZhjDrlIk/iPQ9qM95ao1Ye+wLwDXbg715gez7lOTlPHGPXh
n9W5wsFpdadVuV6pkXmZWF6JWkg1VI0Vf0ehFLmL9P6N5uzmJNqh88UwuAAeDatCix8RveQEkqxt
6hivAcPrOPcDJI00A/UmKz9YlPXf5e3/9XP838EX/emV5tv8+z94/LMoMVEGYfu3h/++FRn/+4/l
d/74mb/+xr/vop+YhYpf7f/4U95XcX7Pvpq//9Bf/jL/+u+vzn1v3//yYJO3UTs9dF/1dP1qurRd
XwXvY/nJ/98n//G1/pXbVH7967efRZe3y19jQ5T/9vtTC9wY8/t/WwYsf//3J5c38K/fMGK14T/+
81cd/Xz/v37t671p//WbYv5TpO5KhJMuSsA1ZPm3fwxfyzOS/k+ayppkGrJMj0WiZJKDuA//9Zsg
y/+UmEUoYSi6rIjq4jZpln+L51T9nzhxyLETceMo8G7l3/7r/f/lc/zzc/1H3mX3RZS3zb9+419c
Xf5/1iM0naIMfX4KwzzFv/Z3CoAaNZqpkb1hRxK4dz+m75T6/mOb0QOdrPqROb69fOenk2spjBfV
DPPbOMBYnmMK4WufreM4KqNxBwlNZPnWSfezONaHINHf1kegm6HbklrvRHkq7Koy+epCnakT0uKh
wakySf1Ax2kOAwfYebunmCDCatWDw0TYEcKx5ekqYPGiak4TSMZrX5DXm2X+Eq1sEUST82Nr11NI
0SsJnQlFqLytcra0UYh47YvCW23cuUjjuIKVhbPmpRWGtD+DMsVsaQFNNRHJ3JKgJaJiIOmrnEyB
zZyabGR1EE8FGew2O83q3RwNR6uZj8kc0OdQv4pBrF06S4vceJ4WTtKU368NRHjw8SlNs10MMgYz
/49MScajXk/DsR+N4RihKTz4cga3Qvt9hMm1qdpaA5LmWVDKxJVRt1BFZ2veCNqtDllktEJ4Zrep
3eKINXkfyMZ+CXO/me34Cx1idsdclz3lc+IQruZfITblTwPBnX6lafg4X9bdNPLF5iJOmm+3nKNt
b3WpK5G1sY2aYbgaE54VDZMGamHVMaLe2pmoohj2ljC6dYzMZv1Fx5ty6CoCG/pIfrfGqToayw0I
kpJ4UdGojiGIhI0u9Y+hqN6R3wSLe7kxZekil+WIAIhqoErKlxP16T1gMfXqd210wWbwWc6fIdGE
NpdcdMDBW9K/iNAZB0y0Pl0Trw+hznfpY4bzdsOqVtz0lAaArzDS2XIYDZ7CRH2Hxv6CYBqKdYRv
x4cDvZMRcGCcFJ/Msbg2/aZjJYc0jvZP0kmgLUKMXE1/hnJX2qB745dGjLZpWWGXx87yHEmkMhmj
qG6S5SFCHXgkhHTCI4nuKKLTj5c5faj6uGmMzABUpMYChWx6vXmN1CLrQA/jlf7RBU12lAOlRdXT
vQ8pwI2wqPLjejOVMxDZLMyPYi2TJDvjx1gGhw3MuQ5b/eKuMyhLOd3Ql2hc/3jcLI+R0gMARoAz
k0tzv96MFVJ1AxKTWWX1fdpvggbWRi3o5q6VhutEYN1R/OOGEvpwLJNgPK731if+PNaVcYfZ9qvr
s2iPWWcXLfzi1fpYVosy3TDnreY3iuymOrWSOB2pI2oRUQjsxWqBCvtAFtRdn0fvdNFwE6SgyUy1
eCiiSrjPlhtaGdl97R/WI73q+/dxIwn3kzLumywnoVckP1oDqHdqGuVJCtXRQ+IFLnQ5tN5UYvv7
Pa7C1DPm+nU246lZwjPCrZFg4+iCcQS3v3wHtVIBbSwKIbk6QcK4RdyhPMi9azRqdsbmlJ1jI/79
npYG4WYcJdGpmpxl8/q0ufwM4H+8Ctjjv49hq1CYtQGWxKpSLnhRXySuLkZxJwip7ip9rwD8eCzG
2NbUfHjQFn8G+L8K7XGpuiIymcIhS9M2/nh2/OPZqRDMQ5EVn3o5TeckF6w7OdojL3tIBfOFDnwO
rA8F77cwdZWjZobQO50g5t+61Wycb3NkGscWqDk9s/Bc6Ua1kZOccd0YvFgLzQ81AFAzh9Ir/eeK
TIkhuHG2pG1MPsChE6cAbhQl6kp6GxRMzjb9hHQbSoBKhHSsPL3AmNS2yUShRyFDUqosVOwLmaEC
cBZWsX42QZHS5vEpvPiKrzvQCOMFgN3CvBpmySsDAXREDFOx6W9RrfU3zZL3gVAm9+uhUs6B9Shq
eAgMFlBWxvmnAxXddV1OJG1ft45oNbK7PvzzCTOppF3h92d/1MNjPJLCLWVsHYm5+uMu+aKSowVi
CoatpGocFvK+Mw0cjkSLRqmkYKdvzzoy9vsETOSTQvQu1Vzo7azUjKMujg6nVdsIc9G85r3lDkTQ
f4gi+lJJadpLj/T/VKGHc6mItu9m6RTTRjKjkgwjSZpOoTHdZ7HOw6GVpV0ti1ApQuCFk6AazDi9
f2gRe+Uwy1TQWlUqaWAvuCsJytUY9AZYVS7fIe0kO2EMItLy5EMIyXdy12N6NFIa9VX8M9EAiWT5
ufUmyVGKYR+ptvEgZKNdhqq6FaQ8t0NBLu8SLSxQQEaYQursosT45f7I6ItYc2xbvc7dltwaZioh
/DUMeXpc5SGNJfbOJPmD64f1myGlOpTcfr6OCavcmFbPekjCdiEa+CbTqqCgupQ3VrqXWsHuUpS2
cNZjZteB7aw78r+MJkeCMYuPg6VNnm4lGJTYij+o7Dhphc13CbbIOwnz6wO2wkWZ1Rb79eF6k42o
fzq5mrz1YTRnhxAiBh7F+hn7ifaSSXm/jcqy89aHxPDdZXT3H0kIsAMhSM+ZqkI9wVYeqEwSeV5C
/Aj79CVOstBu5LC9RF0z3MQ++j4uZVVwIB+0dNffsoAiUuxF71A1YEpQpAnnhqBPCFLV80SgOlcZ
0aiUQqIXOgnoSDAheFZrRS+t1L/OMsYXJU/HRynBdqfV0yEoM9PVMbOBe8jkc0tK4EEX8FYWZmte
kWpJNBKM/rOTD8j3ugNmVHz7QmOdO1ncA1Zh7JGGmfCcAPPAuqya2sg6Dzw7LmETWkVEF/tOxHJa
Cc5PLZRjhtj9XjQBQIwKNnYaSWiqLSZRXnK3n/Ap33RUsv6i0dBFsXSMgrCvelTNc5RQbV/FG0nZ
3awAxnSYi/NZYRm0achI82q9sW51Md8bsvK2emtTTsqGjHvQmotNHfOpsBnyutmu68I/H67ChfWH
12erudWujBPbvCItipxS7V41Wa9W5BQhAqiDqyjyFtKu6T9RS/kw+Hf9hOhENlQYGRrOobhVgmun
sJDFflO+Tylk86TVZkgJtbKnO35K+iB1aTNrL3TBQaK0ya8RaUmoR+lHoyz9MDNIrnU4VF5aEOGU
U9rMdP8w6Bo5xQBzD3ICNlzppHFPm6A96m1Bfm8dDCd5KPHEVtZ8N5u5v03KVDsjySMHKwMvZBA0
qAhydPH9MGT5PWvv6FOu8xgUBNfG5r4RpswlD7B5IH843Y5iLN+NQyDuiEbpDpi6RshWuewVrHgB
WxUHBbDRsS/pp2lmFl1ZwSeTrLhB1TQkHLbKMxIUlpFV9pKquqM0CskCKoJhJDqSKxKRsMefiH54
pg6omepT0aV0AyFXMxRpVN+pTvvZu9j6+aZt9tjwlIdWBHgt1ZPyU56zjZENwVtVBMg/srEm8DQG
YD0RyMaopdo+mNUdgOyBmjhNtHGs2jsWiwn4vZKKPqxL2FsN5qX5o8RibgMHKp5K7AiU4QLhS1CI
YZGrt34o3iTlc46JpOEP9Y+lGbT0XsMJmCsPJ6mWj2GGKBgvWv8YpZaTmnLmYumZt6G1h5Q8fyRy
F7sKtVaK+zXRyGn6KxE1XDx5A5wxYOmVKIVxSVQuUuRl5dkC8unh2DdOEKn6XT5k/TGXfW0b+cBL
ytq4SHHdndebebknJnyduBBVu9enN0Xsy69eJFVKkaoQuECEGTeqPxkGvybCYX8EbT85URc3V000
/Q07qekOs3CyN3vGnjwmgRrXpQDabjaOWhfOHjBegk6meN4QJJtdEf8BsIsU68mie2wbRh+8yQoj
omh1n4qZeKrW06Ib3VGLUXJ3oK90HB6fEdjYVO/KfaMwOjBbh25iEU2dwFA4KrSHt34al8+WJD43
iT5+0qS+6+OoeEnqIdtkRtyfelMiQofUZxf5TvaaD8O+Vqvxk2DRD42e5RNQRzSCM7gzOVVInO6r
HncMsplY7Yu3YWBEwdsB1K/uh4cm0j6LMSzglnVkd6pFcfJ7fXiUauUhEazirZd10aVbLB8YucWn
Jhh26/EqIZs9tIbPIWSwi8lteRqM7FDESvKODKN0ezOyGPqk6ppKwef38Ub27UjVoQLGanhJB3yi
8ZSm77IofE2DEeJsy3dho1Du9+M3vKfyc1tk0XEq+8zJM116rucW5XcB9219NvfZxagCQ9H6bJPV
rJp1GhDrw1DUbr7UCJf1kY5drBWN8CGVKCFRDdmxsFKONekBXKaZcSDSOTiEuibsZ3JsDlwVJG4j
iT8a4HR2oljJp86PJK+SUd8UhE1se4tJpHluZmyES7PyOHQji6W+qpegG1pwdR/jUsWeTNgRISDY
stoT3n12+rLBfmQhPI+Iip6gKv0cGmP4VHwAd/JYvRJODt8kz6FcjlZ7mmBobpJezAGQxYRmtRoQ
X7RrcOOhZwQNe4SgxVYVtKprKHHKl/oygLl/U5NKAVEZ5AeuW+s6lsrX+rxqpaz29Sm66uGijYVa
p1qRsAlxXxwxfslHoQDmhYdeeqh6dUIsoPkv+ACeyMBD1FmfMuSx/HeOfujJPL+ECv6OsNfqhxDX
mtf4VXck2wk2NR+oA471Ry1o9XkczNjTg3S4y5IG+rjYSidVCJqd0VeAUmIx3OMbjI5W3Sh731Cr
Q1QwAKN5nfdQM3OwbYm1S/qS4PkpK3ZNjWEwU0j3KZDPPGJ5Ub0RiMz3w/VYM8HtndWGnpeWPppG
OGxZcTFNvyMY8h8jI5/PnTXc10qb3yBhZDdpIn+d/dA9ViYOobuD3eSg5yeLrUY2OQS6RMx0Lx/Q
0iQ7YYZm1DWM3bUoT3AExiV3L0he6Ta8JpyJr2zoHMsolhz7Ht5gjQQMsvdHkFfSS9SgWiqaLHtU
0VdsqpmRMVEHA/BrL3jiyJ5Yo2V0iEyS0THDRGQIxf7GajL9wafo7WqldaaEzg7QCOH5gYynrVyM
XboxrAzVfJIp3lwypuWtaTHshx9INoULHZjhJlkt5UQOd0kARX1UtqQHyLbepv1baYkkjak1yQ8K
tO6BhXuLJfWtuZbQ5Q5qY3mS7DexF0Y4oNnnPVijaRG1oHc3XVJnT57nMIVO2Oan9SZQ03u0X8mB
DzdEYNdWttgn/aVVtO4iL/d02Q89nY44rWmO/fkE42m6NaHAOH97oqqtita2wXCsAF3x1eBeGcTs
mk914U68sO36cL2ZyulCDyAkJirI4QRSNQtB8JIezIi+HFpc+N5QHvnEmR+aarymuTxeY7awRAv4
wmE9lgttd84EBRMJP0GvcroqMpNYLyC4W39hvSnAKAnAu8/rI4EoHwwO2lE0TP9EzIxQW6c5mv3v
mxykZO2WqSJgAsSq3TTaDt8hQXgzWaUa8fQUStt9msdf0MiljUV38ICgAlZKC7ySV9keMpCMbck3
Qe3Iku1NUnKaYDoZcbTrpWi0aVbZSovna35qYCEjiUnDC7z3sIciX7wZuWuphz4/GPNT5HfwSxa4
Cb1piSAkEOZBYg/8mkX/TAvdvHwU3vUhcARVO5Y1K3axYmsakOP3EMWjI8hvIBSceryaJ0IFSYv7
BQSjY+UNEMiJwmeRMCNNAGOTD5vEeA5MKgDDjCz0GVuJU5i/BvMLQMROM+J9Pl4sXjh5iCrr/UjU
7XKS7lsS3H7y+ntftdX6oks/ZCy5MoYfA5K/0D4bU+qk4vvychT/ZZbLra6nmyZ9V+bXMvtcVy1j
7o4hO35YxkXKCAOFCGULpGi/8GpIKUJnocq8a/pjqyWbjkCKwXivq44ff7PoZI/wgMXmNaB/qaCC
rQ0nilI7lnfFAFxFf5WAfwfta9ACUeY8923icq7hDbi+tHwUtTPzdgUqIfc0Q7EuQ2jpj0uDcmHy
824lkcxr6VTyd9AMkxXBzom4GOJCbBEuRX3VlXtx8EqmIFn6kVuuAaUx4IMCFwWp+hdLHfTyX5ly
BXftWAPLLkDUWv5zij50ok3U6CPLALgVPsDWp0QzXH/EsYedUe6ckL1zOl59Iba5NtLhbWhiwkUF
kN+T05ZY1gyshv6bSEBbt1wAVK3AIgv5T4W9o1Wxv4W1mRDEByLK+mwUvONezh+dZ/kXzoovU1Rg
PYe3vp1tP0Qmgy1oKAIvCJ/r/mcgLKcwriKYNjeYVJukVG2gSHZbKvbsv+iW5OQ5O3HkGhpSEfCa
PvkAXG59zd8CgW4XvZ008IhPffVzrreAItm9WdMepRhwcfNTbt3xI642IkynxFmiPUV8UNtyQH3k
6uUWni45CzkQU434NltS5V/6Y+QfdGWTCPTgHEjhM7losdvSSSQp0K4bRCdWO25QcTx3ZX1HTSdq
XfVziu2u329DVmJW+azIe+gzfk4ZgW7dXso8lWgBy9Z8PE7NRm0OdeaF6nYuNlG/MW8K9ql+p+HR
7MFLAEjfoLeC09dXB+GHnLhJ9hynFwKWZ3XXfAlgETeWU0RH6ov4TZjKG+NZ73ZGTYEUQ78rhVs5
OrIvq+RHlfZ/aefMnN3Wqp268uZ8DyWlkPHp2W3FLORZODGF3aiwF9wl6HorFacn6o47s4MChABP
oFFrDHFMV//TL4Z8t4ltGeZc4STdEQ9L5G+VcScKLnVkJbVniH3hRp62QnIQq4em3ifgSf0NIh1O
hIY4NbvEGhs8qoO49jeW9cOSbhXaoOJekQ79LxReXb3nK5FR+K23MosMddMVl0o4yMLBLy55BVD7
vUTknVQP0IZF9RpU+FCx1NVUhHYz0271IjO0hc+K9tBOfITAPppLp7q5+VoJbNhc5dwbU2uD8ab2
H90ERHb+bZa4uqQnIwQR4ZEgZWkHcHi2jv2IiQvFuEMyRJzeaSwcFHPLmlkfD60Gjv9gUnTG4k+/
OwJX9UtUHlXh2oqJHZBBrXdkBnvJHfLOUjhG5XtbcgIpFJCKZG3bxKGjA0/FpW9dSzahMXisq8Au
OV/6xfrQ0RhQZUs2y5VMp3e0UVbNlQeGmQJIyp7VOvpJBt/sxNeKhVKjOaXB6a7siGLHuOSfEMYW
q3d6/qRQsBuhoRLHZZPNEDfeONNJSDY51H/x2jH1tESQFEh1St1rKjtPLmrBhsrWQRCiI9M8Ir1k
ZDrqoz6QfiJe1eatE1+GyaOI1fb3YX9u5K1PukGpvkvDL9rLebljs+wnHvr5Tjla+iVK3SXDEugq
SHQBfVz+wC6PEb8H1zze11pL5TQ9UsNxEdHQ/aZe6rCMJM50Ip6B17aNG+SHp8Z6IuhWIwkDXBTJ
tMl20nfaWx8fhBxtAZmMm6WjUDoB+zYiWUs8x5RBdlVsx8NPvrsztW2i7eND1XqCsmXXwHgApkgL
WIDv4sKt6Uz5WJNPIpXgfmvmoPm3Q7FNw5LMmpgrxqkEfriyK77QNOsI7PYRATnL9RH/jB+ZUT6K
hG8WF6zNFTTHy3U0t7ai7rTGAbDRjYwVopuRzVK+z9PJ32feuICkdtGAtstRX9vqkWQDwES8bsk6
drx6aUPiJyy60ePVxg0Nu+ME6cdk+dWSlu5QmroQSgSp1RaLaK+iBi8oPoOVKNrgEpdcR4W16+aj
PNHM0YtJ286RpYMD58YgNEIxoYzMBwU55aZKes+3stmRsgVvvmEd6imq7olNuZOz3K4Z1fIwPtbT
U11225QKbq4SSdqPAuW48g5jvqOyIU5PlVGiFbLqY43oKSM+do88APYdDnWkzIixKTq7EW09e7xT
5pkQaIPv/Rg9NlUVHmK0VDIluGPalB8WOCjiaxuXxa2xG5sx9JRUv1SjhXwgxpsyQNq2NUBIEPgC
9igFl9D4k5Tbg8FumnVGbkPnOo7jrQVGGQ7+ImQhN6nJt0nQGO4yZUXzSKDJghsjfNQBFqdJO6N9
1phxcb/tOyHe9lJ7T3vVjho6JKz1faJ9rfcC6MnBnP3ioCXASNAuRh9tVnyUQnWZrfqtQFJC6cqH
lzsy61gtZP38Xqia+rDeUHr7GDPzuUi5FIbSTo8hpXKsW5hTmJTioTzDBFbtspsPGdPgmKAIZPut
iO9EMXZOzCorHU5TOxEByPw79/LRbG+hunwfsTZGdqD2DHisQMRYPSAYZp2CebejnjkTYjh6nAbJ
f/GX+qvdc8w3qbowfBa9p9BNCsI9mq+9zwKrJ3yR3B092MIceNHEbjqopvExwoWdH6Tw1hK5Cx50
3KJSwOBGt4OlxyhuFMO2rv0u2KDaf4/m3gnnzAuwD0ZHsW0+GJo7V0K6PGESTc2erkH7rlASJCjL
BdKz5MOnuSP52qdKr838VJSLWKu2YASbQPhE0cXiabBzc6uYZJXwfysN91pFNX+YXnwj8oCVc5SI
oGnXtEnEe9vqdNds1Wi8uftayPfzkB1jxNpD3ezmfBfowR3PTLr/bJjxaZBlFnP8iH9b71bgbajD
n3o7ZyabAFtA5ar0+b6XnpQyusY1wlq9fk35b9/pl256UQvpyfysEY8rffBeAacZR9EWops8DulD
L2TBvpi4BgQ6ar32k2wahwhFlqFgsxzCue2GEAMGEF/k8k/TBwJRHfDcAAVYVaHoRQsVSTLlJ1P8
HGTQZCZN7oMSay7jNGBMmgZabbKFu08y+itIujIExb6w10J1I2Qm8TExEjzW+cQU2+HQsKSMWUCk
3SA4dBOQJ6jhNm4bfc/AN4SrWG58brtxtoe625j90B9q/1Y0PqNg1RFXEZTosjt+WpXzDykXcKGB
fstGWNPJJim8BLMSbCK+rXYjnCk8CgnpOgzTza4QLyYuZbo3Fv2HW6Aj9ZM9IFT8Gq18W8nZDlGt
aaqvORheqxzdZSrdrLFyh4QIyiiz8/xNUdSNKMd75CFHI8K9SzVda7x4ROD9HHUZzbzHRtxI/lZE
vqrHv2rpR1hXdsC1MA/MQl7Mar1VXL3+VYW3IZqdCXd6042v0zAdoA9sp0j3smRT3IWPhcOGzias
lOvbVdiQR4xP8MeodbyECDiLXa/smFgM+OsEU5QHNWJhLb5EwMOUncDJ7e7lAajaAacgodzoRo0N
rGpCO0iV5H4x7FCg9wTwGjNL+otgbmME9ZVNeNloA7vWdqlOPAPEJ9ecsYfV6degOX6+NaWjSUqU
7piaK/IqQ9bXy/qTmQvFejKwfHMDVlR8+DPfxbNQn0PlQusd1TrC8IJWI2LtY8VCMNmAVwwkcvvA
P+9zRpzxmfXsSGiR5uZ0C0PsoCnrm3rLGzG3AMCk8iDNk52TbVOSmrvhiuD3gi+mf56txckeZ/hV
dnSIHninhrLje2BiITAfLOR80nFS3ZS05MHJi13VwQd1OBvY+WqIHk38nOGxVs/NsJuGHYzGRrg2
qhsrWCZdv70YrIGq9qIlDzgVLOPBYl3XFCexvzMAXgMyJ7zJ3M7pS+hDENpKgst3Pdc3hN51iocK
xJw9S9vnDBWcYc3rKy8KDipnoMGp7MzaXom2YEiJbQv6vXrrd4mnnNsdcpHP+Tgejat6T09i+ZA8
EbhnOHB/jMfT0HY21FygXqgWRa9Xk0NJjbVWJkh14Yai0IOq8VH1GGwpmYYoKe2JJKvpqOS/zmJ5
Ny6L6VtefLa6uBcMwlnEmI+DElReVCNvDOpeSZWJvA7FQ2yICKntJVe2zLtWInIUgPyOFbVW87X+
8M33BBOyBDcU9acrZ5d6ugQxTVF8V5sCLmrmTcKWrY7PAi2JT6Kw7cptlj638asVo9b2dN2JqtPc
/IiTFMfxuVpK6eeM5ADyfgT9TkyeWxYoKqvOeiaM41DkHwIxO9FXaNyhoUYW3iaXOH7txZ7BZ8ta
VKE2sTBu2K80T8vZiw026EHu1d1jNN8wMcDKwSWbulN1jVAwZGXnZMZ55ES29UGurln7ZMEaSVLX
EFy43F5s4bYxbLG6Wu2PoLln4t3M+Mm/uoiFoMoV/gX5wpGoIkbeqHuBAlKzQCopfgnCTajjXWje
zYIr+A9N+qkjgyeaOqOWgNQz3Hc1Y+PeF0kF1AOnl3+KYUwko253xHC08k7i64o3WPEffM6pL7/I
0+v4ODUzZcPUY6lsbcmzUbojaAOjVtwYu5r1FvKuk/wg6N6cMbd/VIVi90i8OSENd2mZ9aJbiIcg
/2ks541EGjfI7nMuNX++ybwDVQTJJ18i6kFR6X3/LXQBbhcjsnhICHLlqmdmV6ujxN6kfq2KjSnt
xGw3WGxZf7IgFFlrx+mVlydkT7wU7k/sQPrwTNwJ39edqW9JnJdIyioGiBY4vbbsSEqcyea7pG+m
FDyfW/d8Z3T2epsxPDedwHf/GCdbchaV4aWWCYKZyIG27NLwKv0VBZSTdlgnPPj+lczAmRD6d6Bv
TEpptptFyZbKF3PcW42r0HyUaeBHfBASFZVeAv4wFdqWGNadESpkKLK0aY0J/Oj/Yeq8lhvVojT8
RFSRwy1IIJSD5XRDOTU5Z55+Pk7VTM2NT9vdx5YR7L32H7kMQuBVBE1Rk0WoSsJ62CA7NSmXdykR
/5D0SPDIX2C37hW3+EDGFNpRqy3OhP9cXMRmK8VCzQ1iKhuz6S2/lTHwjluqfXVQi9IxMHvzrpuB
q5d/5qRgGWJ269RkOlW1uLU6WtTyLK62S1bcygoQrBDED7kavbnYWsbi1orua4NwITirvRX+4oZE
iHfitQAyHgf1QW4V9ugO5kswkvdxaNQ3Opf8seh/CZ9RnEKdJ4Bn6DvsOljREN1rksJ20H8n2r/G
N+fEj5f0tdfLXyvJgTh6SjDHfTmH2zmNbjPil4pqSl2mXUVUJGAkuJ1ivGPqWeNvTSedFTebZicD
HxVCL2KFHpUJwGj677//+3mp7CNwEfVl/UJrwdLFrDnquPQr5h4R6sCRUyZ7RtBzbmjxMiCq2ibh
IeBpIsoJzKVakbM+CqDd+3M0Wme1Ec4js8KUG64QGKQnzO8VouxwUdz179Z/Q5nFoc929RnsFHcp
6a9HhiZ6ZuycG2hn0T8cgVC0PsaSdAcfkt4Dk5PaU8pWdOEqm4QLKR8wWv30FTBFl8M94sSIxNMb
UJOkxy53eadoynQHki3SHPA9vEHhQpPTXwayiW/QFO2aPyrps66JRXlSh438htvesv0ueBop56qX
hFyb+jpyYWcmn2VLh4zScRYmrvCKYTrKnnRyYftxUn5nFXuveKbK0WFMiqxdXJ/5N6FAVcp93ipu
LTw6AfujNxFYTeg2Xo3QVcLDQBh5S712hY8+vEaiS0lNqu5b632ULsa7mm+wjoI13flHLD1wO5wP
4warwLHrfFqRLELWeFr17ZAdzdAVlX0f1s5MT3B7K0tYjRsNu3YTZqxI/sBZDOV9fBJ1lxRdWTir
k2L396G+iJJfxNs880U6JLqfdPyWOn9qb2L7a8Zkxn/L9VlBJd+fC2Uzhq5FKiLsPQwlnaVJ4Oul
15lsIvJ1GchQ2ZvSZzTs++avsHYz35sXyOuVfPKA6RUuQdaFp5S7/KG+t+U2PYjRe2ISZ5LQeRo7
r4VPG+ot0ot/htljbK+uVFT/kANHwUy/i3LTNybm6Lb8qQYupgmc99+HDAuQag3v4xpbW1V/I+03
Zc+D0lHspAjTo1zMQ9LSjAGX6BSj9Ib6ZTegc1HDlVkW0NqY4rwTF4LABynnrGEMHjal97XbqRW6
X1UO9+h/OsckOtOj5nrbqea9aWLSPJmz48BASTVrui9F2jOz8MeoQnxBfZLaZW55kZLOvqbvYmID
zlUVLp5eDBV/RUowlZzhXJs+Beb7SJk2VqvsU6BcgMOGazANHwmBVrAI1zRKTK8vWjeQw+EF95Yn
hOSgiKTQqOXG7KOzqqjpZtZxHVUZp5RMKu+0qeLlKTwLfcO2SuTeLyeOKpI1J8iddfMoQo/2mvbT
onw0EQ1s8G3fNVOqtjUxLO5ClzqRmuy9zah/0CCyVdOpfY2tXN/HlfkUhwU4xmrqd6qM/5gAdsMy
zKe5SNn5YxG/FpMskhgSpZKDRqnEA2CDFZzvWjKMoqTT0Yhx01Zj9qGmxHAWMqBZG0jbAp3LMD0o
HYuY/ITHGCqcQA7iCjPLzOYZR+R924KWyrFIjFmhMlWj8nzEOpKYhNGtJcUwrbqNWEHKiVUl3Jsg
Jhk77/DRGLiBsb2q2VyezFWZZxfGbzpGwSUTnsWolpcWMc1kLJptsoUKA0XuaZ/9I95Sw9bDWEGu
rZtYTAiCNNUuwUUCXFyCNgPasItHExyaTK2lyGaiCojdalVOMyQCIF8KsYQrkXVU5g4BY46fPhRf
ld4YtgvwAXILQ97GpC1yGlyoLYhU4ScqDN/E6LKxxJaNenSL8Id0/aJP7QpAkmCN2A6y/Kg2w3tl
4LijgvQqqmwuIpo11XJVXWeOVnJbYqGUeqrdA5k8BEaeDGuJ4pmvSw10lT4QF7P870aN8mFKX6xa
XGUmbyObkdp/yyYkrV4u0Y7VLynHe5ToAIyJxpMF2GTWfqeYp3j5Sunj2wdGuOnmutjH8N7HNjRM
UtMdTSH1vdfYHWvFG36lTSORqTZnCTmlvEttGgSuiuDzQMR77KfoGGeRb/bfBwJujp2oiZ6a0qQN
VrKlvOQiN4PkLWgKjygWhF1PFXJbyU4W5ICykXZu47nazcE84vyacofc2w65oEGwayQ/K7I06Eh1
ZQH1nG1hMzz892Ho39Q0LL2wpVR3UCQKuvv//8EYwxYCrsy2xDWBx/3fBznugGv/+/z//TFaRlQr
/NLfqNm2+M8nklBkjrlyw/7UqtthWCG0TOEYr7NTV9+yWvyu3QVN1Em73jL2kzRWp06uFD/suheM
yfNrEiroUMf2oyOnyemLebTzWcjd/8zhS7rQ8mqo14i0p1jB3mTuza4gVpyekY1hlnTzloOfAm/P
2az4ZlGSapTlHIlwTtlCtiSu1FnDUQyL8dgk7LTiYJAbqsQfiJeQLAXwE8MQXIOOx7JcLL+2QEsC
lgfzQ8hL9dCL5KJboY0VtviYMK34fAJHTSggxWeqLE7vRQszuQznPHrgfSXie6XjxSSQ7Aj0uld6
P7S0HJdjWhz6FpzHpEGXE0rthrKm3ztUDLZU0/ZR4fXGzG1adBqRoR/AnxupvI+zGighryKQcZX2
BUXbEGV9XJDqAuxIZ3Uko16upfsY68+adAHw3ONcyNpm6WtaUxP5vesm0owyq3NjoXonG3XZ08na
7sZUiM9d163Ge9XRQ3LzpxmoiIY1a2OOVrcZVBnJgr5iSColEn05HzJAXbNLojOM47Em+s41UFWn
1FIchFr6kIayd5MEzXtfIqEl0IIS3IBSV7kH66vPJLaQasQg1BprwuOxWZDN5GgPAWJmkyQwfdmR
oV2sEvh6kyNf5rSUJzAVw0MC4dvQOA0HJOvFFdILbw5db73yI+DVxHcLF2i0+kFYy45ag2yBsVD8
HmP2xkzUhVXE/JmEb9miI6aohntMyNaJxjB2z+IXxFTaq4PZ36aZLbztxc8Flz4WnPgwWPJnbw31
rhNBwcqBEOxuJk4xjqq70WfKbZwS6UxEJsjDBMmiNCelziOX2ORqk8fzTzXpqAemWt2PNPXWXTTd
GqudbjG7uV8GKQxTp063Ms+3lcWoRUkHQdFTyUmPGL+5Ipe8utBF46KENfE7C+YtaWmV7YH2OGSt
wdwt2TpV7JFLhffOov9Q18x+G8dlfVCU5VX4Tpa+w2apuoGi/Fq8isi8zipGQg3CIMDDxPnUcvTi
y1j3RTpj2SRqp7BeEg1TUfhPo3w2pxg0DOF7cKUKIiob7UzJpKKWjsbqE+W3OfTTeiLXjKzSExIo
slcgb4tdQ6E5Imw/b2avH8AbJyXbaAwHcUCEN4k1VXwRjcY2asj9vnBriNc5v7OFuLmlbnnX7UjZ
tfV7NLNe7tqWnqzan6uTgJBuZAdv96K8ooyqGzNtNxXNrGibm3tDhg23hgojjUgML9Eob1RuaPMR
ae8zvJVqLk5thrbAWTC6cEGBTySuGyAiACoxYXYvH/RCc2vqqSPRZxUt5qO1LGRCzBtig2ReyTOG
kuv0LzPN811Zx5iHxpchlS1XoUdsYeMyqreZGGpRPFjJeyXvLM4pxfRZJHtNfLKoDeJ+MM8yUEn6
QMLvCOVPbqDGDGWbn+MI5jkCNtD2U/HaGBiU0n/x+BZz9OE/EwNLH4vbMdzGZNXGzyx9M9stwUbC
Wi75nUi3PjnG+MHlI+FutmydJgHeyXwmfe+gTVJzhBMofMsXcSxoWsxsAyLPkF8GQlArVEJvsemB
ZNs6jRRE+m4q6VbWpyl9NNbZgEtPWw1Cvt+kfqt224mWUXJec44DwcR7Si3c0PQOaXvGMHLKgLH8
igDqpxnAhh+XOhmXui05r54h080Nvdfs6ubKofYSqoWGalkZ6/69A/60AFJhLUuX+rCOI17f8mZn
MFjcPNOmOuSF0/YUQw1bTSBSK34NjiX/Q72Ga0MKBfdwQPp3aKStEKTNTtLZMOZylRUunqF1l3CE
gswLT5lji9k+s7cMN3C846aKiaz8MEUgjh2qZ05211bwqF2HDATQ61ercjg75BeLYGmd1jjU3fYh
cr+UWMd9Mv9r8YBkxSmLy5JYdn8o18iH9ymhmpYsTbQmY81dnU8kQqAbWmkEq/8LWtMj82RryE+F
70ka+ZoIP3eN35pYAuSzyIZNTBYSKJheT147hQm3y6o3kdYe+hntEg1GRsVWHV0z+ESetfVerGNm
yVrlSvB+R5cZ2JHtVOpIIRgfobkjBgiU7ZKJpzy4UKQCZ/VHjZVKrAh6l00sXgnCljjIz64UjY6E
vsKMj1S4crME8g9D/tifsHqQcCoco/4c9puKhIVJO2UcyBXZ8gjCg7UDzG/vqmme6kp0Y94qMdgV
00hbwj5EjZkaBLjYOfwM7jQ1Lg8wDgMwja5aNp6tjQESI4MQIfVnFYp307yb8NYP1DTV0j9d/FcP
yh4kNMLoQ4Ok3WiIUgqZuQfMK36bQyQOCiYdIjtD7n4hP4RRAceGK5mYO2YWgu7R/3nrP0KREMp/
UomAoP4m4NAOq3qzGjJXPQw1eFGwZSshbyIETuJlIbIyRmBs8E61ihDMDkAzbgfLK7M0gnGlKrdG
fysMNHenUTr27X5YfB7VVPklg9pJpNmLNP3YFb9W8RPXANHSn5A1G8m6IryJC9PR9ScpH64YPWk3
3JqMmopdteD5ulPyO8WRaQtB6BT01PSyY0m3SXvHcep3sLRLw+zESLQe1Fed665pj2TwsydU9sJF
FC3sq+TsxesyTCaJpKFgTBHGfKYZRFlwaJUzXFrafSSw4Vq5NaTqW5kIq+PTsD+1/a7VjzK2dEnj
GF1lHtFKBpIktckBWTE0kv7bKJ+idBQsLEGpS/rpiWCcDdd9CYPt1CkkAjSunhwttcTos63FAnZk
XaYBl+SQ6amKuZmoB1dep4LFrXnh1UoGzcwDtTXdPcnepMWXp2izcjflufaj4FxIcC6JEzTvCekP
xnOAieOsnwBiNtv1pSQnROFKfFszICuvHG754LMAJdop4ABb3CPzRjjyTGRxfFmah6adavUNwYzY
IWRXeNr8cvStVLLrhDphzPdt6sX61SzdJn1p+Jx6MUqolWof4UdVN9VyL5pH/AczsSTmeejYQiRX
Fg8kitjI8YSRK3Qog9+QGJwep+DOjK7ROIPAn9r4kHabQr817A8QrRGKMOILPJljta2l/5b80CN2
MFxL8UqUakvykAc4XsxN+5bsWevUkvFORU3h6Z2nrvMkd8chw3tCwny7N4RjIu1T2u6KszwBG/1F
wVts7FDbgPbLwWlst2siVfKcqt+zOb8pwTmanlrzoykfSXVmnKJKo+kVlAWEEAa09B3j9n0YYDpf
Cw2j5I47HowChJrAUsb/ez3c5L512vgaDy9RtS1kqIf+VGinWMKTZkvDb9rljjm9K/Kuj89UzziF
caMqlAvAbxoIP9IATVt/ImsqWODWZT5EAoHzkiHXttiWLfErdQIFZU//Gq2kwoErDKs/KBdagKZi
P+kvvXUXhh9RPo/KNa5OhKcUIvNnhR7qJIuupp4GlD91DQLHALNyWqvTz4FMC03KfJmJBncUQ0Q1
FyX8yLJ3GQOziY0PiYaQ++m4F627UkB74g30OBka+a4x3Jw0BLm6RbmHRYZYB/TEvEd+b/hj7bf5
wJN9yWWSTLfA7hyiUvCGQP5X97yuXSm/BupdKzEdPQtmAIL5F5QypAwuvlhe+vp01IqD3u6l4TnV
JW5ySq9SIHlCRIM3CV658YOGnEb531D8tdMbaouogz7wO01zJHG9W5LyLKgiU8dzSvddATeqOkQ3
sZPuELnOxnMc32SV+c2X9e+6ogmXmW07MLkU2CbbvTm56vr7gfjpm2JmIngJzEsh3Yb2mDe7pXzN
BdSGezF1cwI1DU9D0Yfrz47RbxXXud1rlBQbdoMTuoBq3VHdxF9JXEB90xtPRGNSAne916Vj0nxX
3GSCS7aek0yfdXHJrZNJMFNwNVQAyG1Lylf8VrMTxMlxNvwJgaDDyd2qcJthaGODI9bYekuTTwis
Xv8m/i6PORY+uNbJfFHnc7XsEuscDV85pgUwWPkfi87U8hbdM2NTLMDn1YvI+xBc89qv849MO7QV
26NT9n4dn3tkP0ry3qheKpOvMt+N5iD2u54GZjRm0YUNOosviXKRmgM6hXncB0ckXVbXkmh6iqEL
tb0yfUfjJ2JdRKx8VxQW83S2UCyExJ5sNYPK3aeFzsjwuWCi/NvGn1wF1Ieh4PJb6/klFj776pQT
JHRpRC9XSeJ/IglekGwK+kdv/Uo8FeoqfgKNa+NzGiJWj8+Bvl3acy4/mmgdl9+6yA2lwxi/whbY
dX7nS5J+s7Y5wYhWdGn0W2y8CivwxYEuuC7Zhqk3ZWNle2Ew1ZZTEJu23gOpmH4gH1MOT7XimPVN
DrejdWnkFw6OXKVPpThoml3AOcpHftO4d1DJ2Fz3wNor8VvWkuJ9bqPnYDhzeWvSf9F0GaKLNH9P
QonpGr3m8Iq/0tGpG0OXRcKY3zQPpI46uUrJq5p4ZsHEWPr0F0/ZLW8/5fEFDldRwZBDlGPPTHmy
trfTSzueUhjghojk5llMf3X4YJGHuKyxB2iPQv4emyc16BBRtbYtqGOPNU7a/CxyvqPY04LNC9rB
kriH+lPvT2rTuZjZ7LrPUcBdTIjoiI3wbIJSBAnERemL875Qn6llOk3iNuAjPSw4UyS62wz2ulPm
fIuocVX4BiVPtISM7YXWoWG6EKbI+1wtpyzZCdOW2WNKHgR2UZVowaPUrmrtl3SlKt6YairEBMaX
SMAcmyP6nEo4chuP3alilhlJH+8+Ss3pdeYJDtDcC8ZrXDxXiWz6jyUr4ee9C6h2g+hYQTnRPIjJ
d75OxZmDQkVfBOOHeiB5zc6r24Li0zy3+UdofrHxsDAa5lvJ6MZ2hPAWVaw8PKbsT7GuLCW1wh5n
A6pQcrhK2GXxted1tjXJON4MBjC8LePnupwYXghXbV358Wz5vXovWVqk165xjQGpZ3llfLkVrHSV
cB2TT8qQiW5DVspmrfxLUdiTxyS/sKqqEqSPdAvad5W/JGx2Tbuv0l0iMayt1MhpYRGsXlIk9LEP
DIhm0IDQ5g4kmJ1zmK8XbpXc5uoTgCKBPIh/BtQQ+b1rD2NyqKwPS9oawNTTTZh+UTQs41+YHgi+
E0OAK/SzCuftqdxZhbRxxwTdInH5yaYaGJNFVkE1nyxnYmuS2S+tzHwaqqfW4b2S4eCDiLbb+Ju6
jdViA/BJiohNCKoxk1stDu4wJyw2y27O8SfRMqghoOA3EDtlb0WtmyNwGoPWi9tPI4/eEgEBoymF
XgDpg//gXeoGHXzna3W2UYh76nJYTR6vFI2uGRnOQu83rSg8tZRbTXdytWw5N4l2ltB9UJGNxhzU
EsgBQZEI3fQ1aBQKUuaIltdp6BpAyaY6VR3cDFNDNC2Ue0mNRZjaquWRjr10+FC7JN50ZDr+6Wm7
WcQPKfZH7vh2T4uiKUZObfjHhKTk5YRQjgOxajwbSshnNnLpY5BeWORJWpbK14Fbugw8gfP53tR3
Ve7F4wOSn67jWbKRK9NOhvkGrEX0kc4W3R8S6khC+bEKYEbOt/HB6P/Q/HoMBgCWFCcH/UdW7vru
ol+t+Y4IBgd0g2TYvCHxWVsfE7M6UzLfHbJsFUOrE8OPD3k+UO2hUYSr/Mx4KrCFSDJR4fVOD1wD
Kre2ejcqzu17mcGQb/THODwIO3IUTMXFTxNdFLT/rXgoR0cjPKZBF1ccq/m+1HTNurTs2S0yn+JI
SMumZ97PjBuAOR+Z8WO0efEphU19k+qHJRvr+M8nTXYSuqtmwIMZx7y79An1ZocKv6saX435rs33
qtrPKF+5XQNOcNUT/bAgHAwLy8JMwLTKO3jsyhlJbG9yVzTsicXQcUBeyTWFA02JDrpV4lcsa5iC
pRf2LtTiRrLn4FphCOVh3xiIN7VvNTqova80ByP3Ae5oR9JUmINPfXhBAy3Lj5mcd7Qg6bRfFD/D
ywWT9mGpKI5/BxU1JEkCoCvNeBxw/eYO47HBirmcBpZCQeFw7WJrUOkWQdkh7zJcz7HL3AA1bplu
sBnelL76SLLlSU4fPoRiTTQrcDPPDISI/FDXlVd8rqpCU2eHTysga+AC/s/KY85nZqSJ+2p8K0Ro
L3II3ST7N1t7a7owWY2dx6pXmI8VwEqKv6KCJ1yBmvI6pCRKHEd6XGkBysAPP5uVJ4WteJGan2G5
dALSejfLGNa8RbllE9jP0ajOUu0oIpIoGNCrbvzU6tH6h+mdr2GcHJYtS001GdifkAC5Qe+ZrZ/m
bpSjx7qIoYf1WRPYwB8jM778Io9vaFODGqUHhdCXdHxEtP9ELzUwuPw2MAOkJ5PTrLSt0HUJvzwL
VqBtA8SvhO2QrTQyB4/przh03KK1QQ6hU9AE+yT7rmBmWZ3N2o/avgctooeHNH/myVMYEZ3VJ6v8
pQrUTqOtvfo1ROsLqXcj3RbmFe3AcYUrqE9nqoOYCfsPOuRt7LlOpXHMmNyfSVK8auS4gPl7nxXn
IqhZdI7t8NZj5SmS3YQ5YcadeGmlf6LpZQUUbuMLfFX+yMWrNXyFy9s0PSvtRZc3+Nil0gtIw7W2
6Y+u+R3JnNrOTFxyexBTFPGuZCuLd02NmB6t6TGpWJS8bN6QddJxkkbSGPhl56eBF187cRcvb3nw
BHVP1A85PVr9XbU8ufoghCqSPd3YZcK1Iz2xuhqMPMGpGjdGTiLmljFOMh74iXAH6RpePJhFV8yP
IQssmhG5snGGSvpGmO6z/MZQOVUe8bvlVEFMQhI7HRYHcRvGV2B4tT9NqsfOYagnoeXchT3FR5w6
x68wo92WprrfIoh3KZoUZ44SFh/DeOZ0ajvBQERBHWxAqKdTkXKgpDB7KDZiezKqO/ESnJULW8rQ
yTJ3FyJNyGq1Kj2dZunt6tWIZI5+ROlXJmY3bF4s1kHF2gSK+pL2N3mWsCwYr4aWO1skJ468EJel
/fYK6n/bbDZ9Uz0CE1gYDCy0hk1ulTtDH7cMQUryJlsQnsg6aCPyi5xj01kr9wEpvhSAOSgTSXe1
dA+VuMpijMgj4vpKBPqQJt2RSiHNPSWDBxBXEW9WJD7F37zRHHjl5mYKHQfsp9mK/wJB9cBD1h+F
6K9rYtplyIWkST3b8wLS3DE0O/YByCLsLuDTpswxFr9vGH8y1UGJD539svQIC1Ahqg24FNuoxesW
y3bDDGKGXzRJjfp3VfyOEB+Y31l0WYowcwQD6MU2TL3qVTAQhygkHtiGaCw7yn69nsAdRDgum3cL
2cupjAeZvWeTlT8CuwsskS0g1xL+QiulKTvb1oXirGBYa116zBXVWWxODQ2cOf7W6roE+NHOieo1
1pV5aDS9RjxNaGnDwh6x7cqAxjOpZaF+r8FxZtg4fVxby+ODbLaurugIRRlMeNCIZmYHC+1gmtw4
T5xBZGxFllKz7HLdR11wWpYPzCT7WuDq98FGxBzUopplPqte6x7x9xVjtYOTGFHW2TJWheqCsrzk
4rgyz1civGtS6C4S6W/Daz/c6vl9wWNbqdtEezeqH2Tf5fhWg+PNabGJ5u8iPdXGV1+/i9k9ReQK
/McNSLldd2po1JgfOuGtxFM50jQeg1TwMZIdCtYJdgLElxZQfAMyZ9Tfgcj2KBpbNFF2Kh0G9ZSR
xYgMF7sVooB5LRyNP2t4VpnbAUyqpETbfLHOWYdeLWKvZXRUvQqpmQ3iHqu/ZrMjNnGb560TMqQU
6guqgQpWPMJ/EdhZ5RHyrVV0x1zr+EtjUcASw9TPNN3Rb18/WKMDhJ4Ruvqct2tbo6L01kecgxRS
PWOT4LfDyTlvUH5EiheDKKXCplPeU/R3bRK5WVzvaPA7l4CzhvYRYk5zCFqyHYN9C5X+Dp0bxG6z
489rhI9bMZ1EBnBKs+0snGFht40/hvxtQBAS9IE3T8kWQoZY5m4DYDHoB3nUH3obHWuAzh78Axwc
6DQ07bHhDs4Ce+iORror6vOU7SadG+Sp1y8ctH2sYKyXVX2FesCTAzhChWO1eoFwqbTmj5DTyYv7
yrB2EqhHpRnbWUzcrCP1o3VHWqth0F1j/DZzYVN2L8aiwIHnvlq36NQCWN8dOgnprTFntPPDtrc+
l9TcSDrZStBKHIVm7Ila+T1Mwcmg6bTPYRRq5M51g/91wmVF74gkJjNzArftbP2qhv6guYS5P2z9
KcajWdKvvRCIQlfHM4omrHVUM7fRp7Zm36KlldFSlcGPDFdeabdAzbaVFG9DdGMZ9IeE2GyQTjnP
GjkNfk4rsWIexOLFaDCboJygpqfTLMLFieVSGo4GtU8nOwA+Blk1+hpxoFAy6+oyBkg0bOtLW1KC
WR7UolKsDoxWALkH6YZzEsh1ynAEQzvFL1Ih0RXL6b7eZCvJiIKydBohIZhvREHNGUlQNqvhorWE
jTQEtqAGJ8YtZeS96VW3Zn4rfIX1PxfCA3SDYHLURzIuSk5mSIe2E/ezKrBejxzrXjOQ7p6DWpMT
wtr8iGKFj4RgwvIshfg0zcSZR23XmwQPtugjETLEaLjpVsEkgIwmJw5ZZEhQnlU7byLYS7F8N1tC
TpLr0P/0BipMjgKzgSRQYddhfrdqc2Ormvyni92BFZLb/KeruI6Vx2TXptpLI8zbrlOILpF9VWaV
CjiwTkjKV6StHSy7bt+BkhqZ/HcqQYDYpBWPn86tKNs5g2O7PpIYiEZOTODNxR9RFbYxfZtr97YY
XK2+AmVrUbF/akSAUbjB4Xi1eBC+iioLDbYxwOgIzoDLclC3x5AlGdm9worUmI/VIkZvwmZlVeNI
dDrNfJCTtjil31k9128TrR2V0zZIP2Z0G217w1Oys7DZUpgqRxjplOyDGDOKk3FzbBDzC+FlGY8a
2W/QpLaRAZPCu2p4ps3hLRk6r6DLJnEI2qWYiSUjJgegx4EzCDdh5cS1P0NTCJS7J+WkQgAOqMMe
1ZDdm7VApI+OI4SJDIcJRwXpFbDpy83FlB7VgR0sLk3epoY7fi8rOBnRA5SKfp3oRWhREwfBZxKS
WoihNDXIlVeuQotTa9xTYJlurCSRnA7xbZHwaBkjingt1zm58dKC1qHYwQmD7qTPpOaiARkJNhl1
D3yctAnU3CJly/Q1g5mW6WvVIXyWopOB4CRZ9zTrlFqZPcj5vkUkKVsqvNFnxlwfpZaDkjZnLWNY
sDVt3FrMxDkbSSDtmMqnIvWH/JSs8vTQQCJT5Va2G0WdChxL+SZPc7PSWivOg0roi3JhssvYUfH+
hslXn7DkE84RgsPc1reiXo1jIKPNu6guGBUOgviiUMSib1kXDSw/ZtEe1d+oJaeTUy8zurhXSLwH
+UXEWSqwRWYwbNC+/rUVq73SEctuEpSCqw4YK9oIJm6T5MvEuksI8phuaaJphDeF6SVhYyD6mDyD
OyS40Rw1cV+xhyiXRjHsPyxQG1Ej9U+T5iv6NkorO6cACiC2ANWxzcBcdK9WO5Oa2Nhq+9Kztw7f
o/FjLJcexe2IcDuPDmb4LbIdZtlb3pwSjdoGTUicqGsemQGFEAqjQ16UKG/A5qAq6I3JhZMc7B2V
3ZFe+pL2C5ILDPZZ5aQWuO2W8jtdisoRkEgTVaRd6gIzPF6LokYprJFOYXyvZ3IwKiuHEO89jQZP
iQMV+gD25Xw/9rwgpkoa/HxzeqT9OwpFAQcocA/68caZhs92FDZkRNucj5n/VIZy1EgIW8+l+i1q
JGaqxGhxua1xsWVTcCdyboLVvuMtyRJQIEqhk9iQ/UmWN95W4u1FAs9Y8WPD41sQ1swdS0BOqXOi
BDPkdCLCq6V4Ou0GttSmUK7adOI43sln8y0TCWiSSWz8SeqRi0Yr7Jwg654U5LiQXCID8KTL6obN
ssORapNNRGe75FkFJi0UwlLlLV21WdK92stfpkoQVy6Qb9UU5succ3jZDtzP0pKeNISdFghnwui5
hLVt4JuPLRX7Sv6Tj2fG3++cU5X0vQwfZn4rdBAw8Sj0R11EdJCJ/VsXYj+s477ZTsA0Q2kBomjp
yrzNL0uuG/7c9LHTpNp+CAfrVszzC1Gwh1ySjgH1nY42ongo36x0IVznk+fOFE1nruUtLcYvcS5/
F7Kxws08+oHQeBNGPGRLdpUMX8kaNWX0hj2InLOSefpY+96kjuQu/LV6B1tWYhUkFly31enPQkEW
tX8dk4+hwVTRMrEGZC6NuuNcOmOQ4ORBQDsgiG5QjcwjFBCM/T8cnceS41YWRL8IEfBmSwd6zyKr
Ngh2GXhvH75eB1poJjQjdVeTwDN5M0/ONLAF2IBCMmEIc8hA/qpSA4noWPnN06mv/LoJFrVd3f3I
1I9otLSNtIwXjXU9QDdxPkWCwyb69Yy1bA48ex9ReR6kI5lwwzyq5mls96Gf/Ei2/Mqrg8Wjpk/P
pCWT6ILE+e35wxrshEFqQ14Xk6CYjN/R0B3SUtw4ICQtIT64wFzWUUubxagv8EXZ/UcsfZJoWAzh
eHRC4fZesao77Kqo5cZ7SM7ZJUVKTI7ZgCQ4qDOrqpnXXHsxfhhauK9oA2MxTx82JofVoMkvJVTz
g19neBCwkbzhV2lavxzCP4P4clXiJH9VbPHkPx+22EVTnUCNY6OGXVaaDuS+uHnJEw1YJePe0wKB
/aAoOMcMa1C5cBKSGIOvjDxgjOIZsVf2g/w5jIrJItZbC9MPN2r8Ffs6r5Y3NGyE3G66KmTJaPGK
xzGh10IXTAyHlzC4tzKxCavqpx7Cj5pjV5u/ojJbU5Q5V1QeO//Pb2+F2Ch9M6OTvv5Gsex0DB4l
R566yLf6SLcF7iq3tah90nRnAywW94FcP3Nf4WwdFczSzGjZGqCJYkv+FLq/Tmm0AiG7zSmkofF3
ZrdPXzmG0qkofzxU1rorL42y6St/PNBl/hx6ltyyMbB09Xija4hkhVHi3uWy3LRcqW2bzamW5Geg
AXMWYVtSYsG5TmfC1sJD5Cezab2DSpwmV6nwZ1iF/BE3vJdQJocIRgsy2T+rPEvGp4kH3mv8uUlG
AYgql0+JXKPrKGu1fWYsVenkYC4nx0w3m3dcOj3tr0kQxxMevejWNm4YQlZwe5QC34jdUg/fNoUi
s8GWyD4G3Bw76ZkO5Vpr0CLJs7Zcb5OTpqHYje265qKR6s0jGAAlw8Nq7UWXcD9WBrpG4dmkdzpm
vu2IS7syHemjlII9DgTPDHIYqUC08Ki8GnL89vtgKeWd5YaRc0gU9dTJ9Q1/4SIHM+T73kws5RCj
dIeWXYIx8d1I4J8sz123tbjSYBtluGDM1eZfHW3yv16Jz21HIEyIMlxo5UrWIX3Waf1btIt6+AB1
7HWuoV0M7xbzK0Ua6VYAJqE5y/kwaExIpmWLtqZrW31KwQUYgHjmwfBvFA4sCGlu+3vNf5q128tH
Xvw5d2k0IU4HunTSAHhF4pLF35K1p/EFr/umrNy63fnmOinPsnMI+R1kN4i3Zbu2w28lQrbProO2
k2s3sHc6uuexIs3Wq4wy8p80sP4J86finmFxEAaxgLbUkiSdomfJtzISv/c5eTJGymSyOb7223PQ
gfWnhNtEt2/0Fjxi3f/WOjYqdsNbDXuS9SdkKBN41oJm6LceNTqIs+AtB141V2z920OsCoK9oPka
anMYvwam/OpJgGEeOK9taT7+LhJALasqv3aEbE+CO47tLXTyetgvbG60iLjxq6QAxnClYG0obN1N
emutlFi31L4zngVuswykjJYv1rD4rcz2xY3aDRP1DvD6PVYkgoG/w/ZoPgNKohKdavO9OS77+GwB
pAlfRrBm0QySra1dxfACvrMfpV3qIff+hs5CauBobwGNkpSUCUsKZpFbJ7444zUaEL+edgLx6yfo
zp73EagwJTA5GC/bk+9j7KbdrnfoJjkw4WbiDR5wFaqYk3sWmLKzsK96qOKtMg/98VTV0g6M3vgm
xTbM1B6NLRDGSajDmkEbVChaC0B+YkWxVyRMANm8iJcyMk+8JTPhmFpbItgG93D5ENMwEY5XzkXo
qH1m82yuQHG9ik7+lcv+yp8650U1oY50Qp4HyU7vV7G2zBs8n+eCe6b/Yfkn03xX5qoo/iTprEaP
LORHSray9sMkQIsOzAOHt38uPH7wR1+w2N0TzU2lE2ckNdybwyr2tvGAbYKfcdX2U25YT6IjcLrT
EFbmfEwKgGslyGMLHkIZICdZ/tlOVbdWGqjms4XIPgIfEtzBNJjDuNWA69lmYIcHuHdHGAXqowp+
a9OlOx3MX0PwZNTQCmuQxSatMQHxrSIQOITusnLO2j13XZAPjCMx4xSas6k+1MD1k33KiGu6hge7
ul2OxS6ozqFybGR0rrVENSpOUf/Kn9nXj0H51KRX284qB6tRQ00mUqjwHtg/HAbnDsrICNgvnvBC
iMRhfoq8p93fDIx68bqK1zh0ZOMaWv8YvevZyYmfTOQk5VITXILIpYpjw4RW/W0wjTBkB3iFJ6bt
XYOGO8ZxxpbJiJRtO16mib6uHYUYb3JOdwgT5fDT42wXQwMqcHHjOWOLJxjaXjT5aZJOy/CL96yE
erKN1QOBYE3e2xJQ7IP+IanXzj4E/kct3uTxmXUuzcJZaFjpnMNYXfnaVeQ3Jl59SLoF7muqQ1Oh
r3TkSzSHy6qyrr10DtQ/1UdY0aL0aeuLEv3OcsI9JEFKf6LxbvvamuIANh5eQ164gxetovGhg50p
V8j6lrmzLPSnoxWue+nAR9akbhFCVuoFBhDuU3SRIApEKy3ZII9pOTbQ6Tiaz2Jh3qKSuIsZPUJq
k1B90kVm9B3z75x4JiY111KBDzOgmPsobZziDhGlEqsm1A4CkXemNV+5FyJJnBFdhxEMB19TxC5g
xEddfwwC8OW1G92A4kd77ZgvXi/L2YVR/lWlxo8RKugDaFh9E+I3TI4odJmNTe7e56+ROwDCVRkc
Pd5KH1SCVf445Q/1evRQZ9fCMj/0kkiB0taXSGLjxy+UqbrF2UFdd/arjNI1miHjNXxOGYO/kCHS
qN0KWCbWJWDKWDo7Xea7XfvDXpS3or/rIrz5YQ0VDR8caVlx6IJNoe1EQEKkPxbhtvUukYyZASPi
v2Sad5AzKJAtKwEvKh4DfDAO42J1v6RZGFN18CWFHfdQuHoEKLdGWfzrkyZcYRHNce5k5BIy/2nQ
rzivjOifZPb7sHQCOubDzyjDRKQ4LGBN/MqLlKlzv9dSq50T3AuXvVrVsDa5ZVO7O1MTvMx1gZjt
aSVy+B8YFGlm6eiJPg/6Hp1CmNdB3nSZW+S7mOTn9I8uMV0q6R9OrdjexDj6EY+Yx2P+yiSdVHAv
3wK7ZT8j/zvr9eKIvUqfjTmBhpxjjlXDG1IUbnCRXynzKMDXw+ye19pmiWq4zRdZfmxBTQRz/csK
F0wJuv4uMenBOlJg/XX08zRtL+ejeiULVFaw+BYGiVF7QbQCcJFfrIALtMpGjCBEl/wBjfaQU1lJ
7D7fmFx/dO77aHTrlKgxqOZ4jSRkYIftNYrd1x2Yw4etPbRwW/CnomqkxAKx4IfkwMew3ZCXUffh
AGBYxYWymGvw0UclxBhbM+UBmkMKcO2n+4FG1nCJ7KY2u5T0fXAZLKIVfGhsp/1ONC/mcLhDglje
p7V3p6kCsYZJoxxb7yTy8YHP5H41+5Rt82TViEUtxxM54zCFJxHbknm2uq/YgL6LcYyRaE6rV7DQ
9B3brNcQA08uHp2Cg8AIvVI0rO+Da6ibWUG5S3IkxSX9s9Ijfzpwl3qDvxDu4XqMuwW7xwtIQcbo
ITpDuib3t9CS22zc1cABpstCpnPOpX2Vi3hGkUygD6zMQXYb83fqAFIwZ4G67b3T4D3VYCkH+WTt
7QSu9WbNjmpSa4goiyfEKw96d0mwrGNma7DK+tyLMK7NIEq4lrWSX36G6b2eEQ5BTx0eFnOT6do4
M5q/Np+vNI6M3WqD4S4/9FE7wvRWmLHnWI8Oc/sUBkuie234oR2SAgCltikQo7h6gVF1yOqdh+6D
wbOI5776hsy2LKnPKL9IXajDjRH4b+Ih5dN78knZOH/ib3981f6tq25m9auqn0R8xfQt02QO1Gkn
op+8PgXZgakJ6+z0KdkFzJ6TvBntCu7Ltyd96WcWxHtW9V9DszBgXanjOW6Zz64Gcu6B9pSwQNOZ
7Z3L/h78BZDGuBe3p5j6RPHI8ezQu8rxSTEk17TFn7UcVACoKwXBgt8hWxkUvUTjJjb/nElI+aRe
RE2SRd9GK2ilugJpCUK9v1adV1UdzHjnkMFWf9jq4g5+oOcMt5AhYopOoriwZpTo1zKPCvQKpCgJ
agfzj+KRtH9y+g/vPY6Pme78cnKYWbi2+mKV+LTHDOM8/ba6z8J5ecqfXx3Y7yQjBYLNhiKlTLAG
dvq+i/eZGmOwa7JbVGE61ItP2nvW2HPY+9VhJ3hfJF9fmzr2EBsGQeNhFY94JBTlTpxscuFjgMQz
vfptK4BzjyRf+uI2McVqxFIgKx9SvlR7anWWCANdwDLUXrGfVgPmCLEwkmmcOkOCv/cm2fl/JuEk
4sH6ve3PI3tgtVtRbFda6IlHiThRHlwr3BbjepSW6mfRMUPEpO+hTkXkmjWSyQm/YdksagAiOib1
8J1iAa/697xTC0aa4wLHsJUzMeb0Y/V7xPRI+2kdaj72mo4JQL8lVC6awb6F9KoMYbAiJ/ygYHWD
IvdhJu8US4F2QNrRZmrZM6e6UkxOBeGhb14l4OAO2oUtLbS2D3iNsDAy7cIHhoqzoE/apEZZiVnw
uNyDqcoQ5p3mz4qUjYRKlZHYb8YEm+sujvqlhEpcO38pJzq6keQO6jKepslzRbBEi0BdBCH3AFoR
YRA42tov75YBuTkcnRUqrmfki3nMxNP2h9Flm2JtcsqpARXglpW5cmxUV1k0xTpN5ZTuWc75qhvm
ev0hnOQbdWpZtf/Swf6d0jqzNB65CkLoipoL4xYs/1SK+BGWjDfX29icV/U/WVfmGAYV7a0MUrb0
OIqbALw8GUqgnGMK1FbzZArzccNtC/vAzW7RKwvcUYo6TAHWOZeAXGZHc3DymFYH6y4hZpFSaaX1
JGYywj3ER7elHixx/Ldqxi6VgXsxgDBqkb1qSEXPTA3inQjEK9RQEZUR+bls/GTSZNMSnqdaS6D7
LP+rYVrChwjjri2cuRRtSVuU6G+WrcxVgO4tSRAEMAKPqs3z3j5cx2bTqvJXYqFVtqhDsq2z5soo
DuCG/5ncFAqn+8qwa1RczKlvRaO2FemgxCSsg5ihqNWLVapbL6Wuj2TSWkuUEE1MjLTE1JGFGGgT
hq4jOsEaPJ9WPim6xI6B+eIcS0H11KCjbJNNvTJ2thn8SQnA7bZpGEoGlZsbzkepN5R1UmrRCO4E
dgO+pZgJrabpz2FsOCbSm5jmw8txz8qdRqwaxh0D8aBTCWdABrKAqJYKj4McfEiF/EqwJdJn1fXO
TXhfRjgtIFI6Cw01mktcmuAyyGa7yEB8BWYRMK7mfBLssXmbC5JBUoK5WiLqVPvo74XkuGnRcQmE
NaQxI6Bck9+7Ve9VlHcubbEEIyt8HUGZD7sYNIbnCepG8pbkLF1QIZfmWWkVNyTvy1gP1rwRzH5K
GnFvgHgdds/Jd672xdyoxUPKiouS6Mo6Uf6XAxqODUUkX3iYDdkCu+GPWEhte+s72K6oGPntm6hE
6yoHAOhc7hLkUa0ksBCUyaOyXwx3OaarxTNXCmUVTw3dDbitOM5+eVQzYiBxfjCm/6DniqkraH7G
iiw4iE55RNEi4xDjM+lgFzrcb8e6XhylWGa1FXrC0dy8lYN20bprox6s0sEGYW9Vny6HScCzM8Fl
jh2nNTgLpZy920HDclNei6vOOCKLW3Ay1G3RF8GB1OSPxChTCfk4vSoCRIypnthZSgsX0BQjqFog
aJ798FRVdQcxsldMf5vEZujWhjLxvqN9SeGAKylbWan+wUCnnN7MD3r5hV+yHckN/CtNdSamaucz
KJqBRO25+RtoJSGS4+j5weNHKPVfw3o176R7m5o6swNpGeM17Oo/fomi+obhiCnbENhtsFaX5LtL
khxMYdFpaUwzuJQ2+LRU29yVlbo0433X/dOYfhoRx6qc+fg9dRhJcJbpSoQLEhm70AOiyiaFCkmu
JIfow/RgKepN7nRQYtXF2KHtZ/qayxO07GZByG1ahIZZKATvyr+AnrhYPtvFnd8sZaDCMu+MmzpA
iGGPHWcjQSBa5LmB1uYakanEsi7r15bTVJ+A62obYq7MlvKjoW1KZQdUtOcCL1VY50iXFhh0/5IG
ftUl6y0gzDG7q81l6hz3DOKkjSr9DcBA9eAHzC6/MzP2HImTcZyKt0UzwHDZCfPGW4Y3TS0wVCjY
5FfoXeqyEV8UWwqqEGrHlUYsOZLMXMyy8l1Gu0qk8Tdics1I/nRsqyCbqD8aQ5BvPlLmngFhKkvZ
YhjgWNYWlGLxK0DaxVNJlkP3+ULGjcEDNiUr4virrfy5zbOe8KXk2OgSmEQlgd7Q+JaSBcf9qPrG
wDh9bKH6W1pkM5E1lo4Pqwqss2GssCX6OSNdme8PVnFRrPouWBjRutOJ1ikMtPN7wLxY59wYag1R
ZlYZmeCFuRvGA0mhSDno2l4fnjVPnMProoYP2IyzwLlxisKXYyh3K8Mws+rUddlttGQ5jpvA2OFW
8GdNxBaz94at1P4ZNR8SqDBtluQfZU6scZ0VO5yXeXfry40W33oLLuG51K99v8PJhYXRIjsRnIkj
N9qXwolM4q8adUWyaFT5SVS8kfUusYB+t6gG5iVVbjZpDpKrtJbNesL4Y1rieXk7Hu73f0q1F8VB
tU9mdqeDXfSugrlevqTRPxIYxXBiVQ3NvaWu+9GfC4JfLTRifkFzDbdUqPvcxFQIdNdx83Cycs+A
jihf8nCb7InyHcOyXX96I9wC+DSYebl75/6tJOWQJDevOPAylt8zkT3S8Jg6fxyYLPkSmtdll/15
/ttK/zIPDC7n0kvQ63Ot+xniQxScIv3VNQBbp3RSyQpJvFaVpvEohMOBzeXed1OG5Vs1N95w9PVr
yfwdQMAMKDv+r1blEyZq0hNbACSqnWLJ1XhRS+ctxFGT7+zdy44QRkXhU+r8ppLLSMTRX3hcFULI
ATe5faS6sXdQq6/eeHrhWVPfPORB/8H/Ynm7Kbc9QW5N/rm1Xa5RsUZlSyocyCyQZtJzqnZUyeb9
Rrl54vkwbQ9DUWfthux3goVj9Mcu1tTXlIBR+6iLOzp02l1YJ/Xg6BcXU/7lgkYnT4XxETekxlTr
7ZhfefFOC5/bIumog2qcUyjFLfaIWDAqsi4qk4RPCPKYlG3GxYTr+BkN6w4s/EmqkNm65lHesy6b
beW/GMJswuyk4VFN92n2Fv3F6XlLCMlbKWMu/NEKnaRoxrHjhhUb7i6skKb2o1VwET8xRCO1PS2P
WQK+obZmAZdZXyPglT8D+z6YW5g5DCVmEQBIsv5+TpW5/qSGUS72GoGSdqGlK+HfVKOfRTl+n42l
bgostKjFLcOl8GQIaPTbtN8Y/crKT1MJd7httGUtPcOjje0vgEBywi1p5Js03+vRzlSPTKmcZVku
Qjjf9XYF5Grb4Of1t7nF9u+WFbKaW0X3oniSmQntXelvatgODYjXzVhdVF5VjdXdHewNgKEm2Sv9
zsvOdwviaoIbEzuXf5Cjh+YfgmrXWBiSDxAnGvsiM98M/IOpfZfSSrK2ZJ+KcI3IuNRnhA17RMmB
aMfaGHl4t8JyR3DeODaEO3lWHISeZVEy3zgp1KGy5nc4WfP9KnUgnUzH/V3kXQBRpZSVmocsvQSw
ONKj7BA8WfS0McZHY9lgq/s+ByG4SGsXcYcanlyg/reE684J+y5LXSh2PkVU1SbNXpwZdyDgXp3y
CWM+eQ4Y9PNt3t8rZqbhjoCjqsFpXAbGi0MwIai4dVtlz6MVe2w/R35mYtZ2dPTsPdS6rlsA79mQ
GzOzq9X9gYPnmhDzXeA3gkcZLjXzkG4z66DZ9z5ZEvhRvTWuO6ZkRr5OzacvNj1CEBxZbW/ai37Y
kKaR1KXcrbHLUr2FibINXeQ5Hky0Jc1lDUojpmZuFBErW+FBAQMBHw4nk5ftybqq2o0UW69z6luH
S4x16twU5UbB3NZ2xOfxd06RRB4TsmmVTpCdzMUOKVnRCFj053gbgJfRRnaHy4Qtaf3t1PXXOuo5
oS5WDEzXYCJzgkQC1xBawBllJz3wtgOtEH4LEsscy8/CT3GSJOmrHxwAooCKJLg20C8IMowMxRMA
J+HPAKnKwPhbbclNJgzkumRchsl9QazvVIePzj80FFVUaDMgNn27WFtTpxAklWyRV8lymnIEtfz2
Mgv7P/alMOXqKFVTxV/DNxTrzleldr+DP8IhjiUkzbTqtkNt302uyKmK6yP3oVmU/FuD868ls4kV
mROHobjhHV1RYb8kKtFdOh12/7mgz3dslVkkZeZqUI1pBQhBovUu7D1/wV10wz1Eav5kpEC9Oa1K
pnnNiWvgYfA+ExtHafR2euJCQy+AXcXBpP4EaxV7rWNRltYXzQ37flfttfaDslHP33bFNuyXhqxl
s5xxf2pX1boYOWZlFykQ5k7J1vgPCR+QS7L7zllFtoNMEfGwkSPbVOUaV4jerRVnpeCSNuf9Q+hH
/N99bgxu4IDRJQZcjraysQD6a7o75t14UeU0v+q1Gm8NFU6f95NL/QfQRBbTg9omLqEyQ+kPxci/
05Cy6WLwxvY/KlRdrIC4ORTp5hCXW2B5czwOnz78/cRtuFhRATVAbZRBBzmb3vh14NT4WGp1dE9B
MJaRapMfY3VPfrwQ647a8gpZGFrqR07QV1Oaa0941fTErKm0g1e5TbJTiw2iHV3IuEhB2eMA4yko
8h+gbQgm2oSxbQgO3UVyNc0Ajla6wakOnLNmU+XdY0Dtiaczkige+Opcu9v5BN4SelY1OiH7GVme
XFrJUpTOWxDO85BcpWx/xP6WskMecTRCBldl/+lg+mY44kD1czzlLOmS+TUq/+omxLL0MtPhgsuh
L5kIAkP2P7LmEje0EZx1KIMakdGdRgcQbMNk2yKb6rhZJGRdA+6W2Dip22J6n+aE8aprq5XjcDQD
C6gYwMs9ljYi+yVhiJ7cbEQcOxVPHLl9+MCCRkQzyzaJ4RrBp8bcpreXWRxgpj6HwncTTFQJUgsQ
qozJEGuOxP1wfKo+0cN1Ka91dnPYS9SBYBO3meeQKW5mBvmAsH1HFj88JHGK7PIwfg5qepWG9ppw
7Sx7less/q5iqXLBBiBI7807xjXIxR6xzgIqS7T1wIcZZnuONatoSlmm1AajEg9/7XCIUyo3OF2c
g3ZZ1x9WW7CKATHdBCqzro018txK6dWB5pI7JCTJhnf2J3MyBqiZuEY1tJ7N0JxL6adihFSYmyLY
dR06jiv8l2mhnYLwU23uOrmPdtd6JGR17A95025MyGBEt7R6p7Byp7GGqvyviz4H8Zv5D9is1ChS
H8oVTKFd9qfAKidGnF/DqsOtKEGqNtkapuMXs6ZqZxDz7ZhSbwMyiAXK6MywL0W5zMCP9ME2rR5e
v6nQSGHsFmYIG1rU2a6EnqrG8ap64lDSlma1RHdluFCb3s4Zi4ujbEEA9xUzok82Bs//CLJ1L/DB
p8nKU/CDEPpvTlMJBq9S1DHQZSBhLsrEtfObg4qOZTNVNkF9UTDWZMmXquuQHLE84mn3D1Xd7kup
52cLLMiG2leDx6ClmzS7RPbZiH4Tfec5aLbrggIy3J8MUfuUMZydsl4qHUYDz+p3dUz9klX7+PSa
fZJOyU+HSDTxb+UGd2fGXHzRZ1fJz8j5Ywu0Gny/5GeNdNdLF8HtA3KC7DVIVdsU9KZs/DBk5N4q
L4f+AAWflndn+MxYn3LkMgrnuEZS7scYBMnRSxc+ZxphgIbnImj6drMdGNEYhvmSkgzWjLquQq6U
Rp7yZDI9TpGzvUF8kTibj3M9+rKqf6a5ZkdNvTVHmkgD73KQwRLJV3WyCVz8khX9hvfV8vDDuIgk
eH4gcu1CzcWnpDtL823J4M0xAD8z+5BbUIleGV4Xg5lltxirbUy1TIqZ72CPX82YzdviBz6sTxzG
wxJIqFNpXEeY7HEoZ9u2/sdEsC9+8SRlsYMPLDk1DlFYbPxM1iJIMJX1VAewUUMpzXPH3w2mgzIu
5pyZDP+VlT+4KrD4S9U+iS42h37F25HIwIPOpRzOGy1XS3vclfJNAtqKCW/mmyaEkc/Qm0HWmjf4
IxN+tEbat/43v0YMukE4eMDSt+S96IEBbTgLQ7rrnjVFqMooLzKNbyH8MsiHre0Yr2Q2D6NiIXrC
VtTbeAkuxwKyUMQl92HTbDjBihrxT2aJry2DBaWZx/z5SIuaITpmNdeQheTko8Qx1Ievlg/e8o+o
SnNCZwz3YShny76BLaURQYhrWFQUgKFOh/7PBOvROACpjKBy+8gNT+1ImHEDsekLic0nFM+iM7Hs
nPP2O6GnMvH4WFISYHqIUk2AH8FyFgWGvikTyR041PtkYqWW0QkHHK7w4LMLXup2vCsAelbphJKs
8MVDm5CMa1R0c+1lWeW21hLX9//sBguTJjkTz2ucy+xlDncOmcsO1msumjHxlMKBvODrq9Y396MZ
zgV+M2UKngNBDzkaGsxaaZWjOMtBEnzZ7T8hGauUnzfFzV0xscpZ0gdkpopIQVpXnNhqbsgGL7i5
gFI+78ajOmJ4DHkuqemTiZcBA6iVnA/VwHrq+7ue/kh6N1F3s4XKe6fBhrdv2FldUJMLCoEXMBhC
MSEjoSpkBugtyzgQt4xxBfLSbVa+n1HsqPwkie3jNPexv4Lp06h5GWifwuwsLwodnOZHhuzm/z86
CD+NivyVnV1MX3BzA9zbqBI6PYc6XztSlyeLpQoPlBFyulbsgHcXcmukm5vIortIZJ95tali6iqh
42iatc46votOXuYFxogC5kYtgu9I5jn22bmGNv/Jon7XmQ1TzeYYVzzfXMDGUoAfsvehEj9kkQPl
0/9A3l1VOKmVesk0FAf6DFYz9aROnLQoa1cg/Hgw5974YXUKQVf5SOpsVu+rZWUXsDU71tH0Se8r
UEBoiNhU9x2A7QZcMZzlBCr/yF9BBcskhf4ufvXwV27rZZCe9KVcIDqqHd+kzEM+Evqgr6rv+La2
pbwbmkfI221X/ULUpx5xr95FaCpx8q/qf3FASQOvg7ZiBOslG3Obo8vFxS+N1nPBbtAO9GAy2Wn4
KyAvJhFNaSyengFLRvWBwzUHgioa56ViIudq3YacA4W3Za45mgwTOIipkTgGOUi8jOhhTASUg6Al
LWV6I9DDemXgbr3rOUzI+GPEBr6IH5IYD+4GFiq4kWN0r2JC/ZNIgl9Onua8XCfyVz1e2vEtY7Oo
krdh/whH5ww2yVt3qX21EF41iYr3MOPM4P8JSixB69iXkbh3SsLBt6kmgYnggbLpGP2r/As6X1Mc
vmJ8rVIcrAGRHqMGgDD9QYZERJHP6eZZyqdh0dWjnUxAW6YzIH0BQn0HHU1opfiyo3wGXxv3I60x
ZPaH6ATAaqZFSAsHIdfEb+wl+futBXtA5hxWInVYUTa9g8vJ+C/KQ5ArSw1VN86jRdkb5HQsiCUQ
EQZa7LAp2CB9u0dR0LlapWuZkxXlfl28hT3R0PHdmds++Gnbr8pc5uV1CIgxz0guNy2kB01bVEF1
zJOfIDmVmJ1FexIBa7RlzUryOCn5Kt1ud9B8qXlQGOeEe4V8nBl+B569GJJXB4guBLberWUYTTLn
I5Yx3+jmZukxM7YmlZgF+pZ+NVi4Wi8mu0PUu2IE5W0Dto5Yw8XJ9MtCvkz1q6AJEbvv3Biduaa9
I3wTFYutF4CYMmdl9ZNy+tZxIEf87M5UB5axGxX49XNDrA+5fhmiT0+CdjbNT+mCiX0Q6RQCKjSL
pOqTkz34LEqSzopJE4X/XRGa6epzLs4y0dCey4HfDRjZHg0Db+FTYabGHxqu2E4uFrlFdY/KyYvm
Ar9ZB47xCgg76KKFLWDfgqI507m8p4nUVbjXjCiLpE44Im/rKFlM4dmUOFOGVyyjs7GE7WEFwLRJ
oWoUvkzTmGilk+evsSqKVW8oxMfuRcswtmVe+fWtKTLFqh6Z9XGRgKOgOa4jluHZf5Uazi1iqEpK
HAQfQf1LBat61FQDx42xoGOyp6xQg200dD9hSR2eZc8N+buLKclQ803gD67I9cWpyV953dw53Esx
dk622J7rD7jFEvSIKm104jyhALQPJIq8twG406rVuU/eBhtso4optAY75YnSK2nkNmDyQbrKPmMu
zF1DVhk+UmHuUN4dv1sUQH9Q2SgNk7unI6y1hYrG8dgK5z5mOqNyS6Xg844RtHlAAGGq8Vlmhek5
6UPsYXczmneUsqYY3ooVOAmauUIChOqlaHgM/iuZPLpfjSmjNuD0mm4tzEkKqedDHYn7bnOeCsBX
qfPRO6Rl/nnBT+6T2P9Iabk0YIVOce7otwpomITHUWeCHu5qkbKv1x1BuVhcYO3PNfKpUwsHOTjm
Jb8DZhBA/jT0fDJIb1tjUUICgsFDWbvb85YCBlI4gCTxuOqdlMMzAicvqvnEwBGNPNtbmKGwNs1g
l5M8dSipktFBsSTkv/+rOPyySfktc9T0BF1t/a1XfqWQSpvvJOEfdIAZ0OtIAISOA7QqYK0oCDXl
WzH/3U3vl6GvJ02V/48yuKOTETv2vqZRtiROjs+tIGoXFYYwKfllIyqV21DtR3mb/kfUeS03jmVZ
9IsQAVz4VxL0pESRKcq8IChD2Avvv34W1DPTEdXZlZWSkga8OGbvtbPXFK4ktCEYRegteMJpOK1M
ImMFza87fqqmtZ9GUMkUOSQ3FyycTPxnOm+9YnVbkz1O7s7aZGottk2Gco9nJsopEQrb7rewPMj0
NXC+HdYldRmD2v0s5s8SO2Q76DdOOfM++4FUHZPFy4vKOF5k3GPQyA3QD53hXeu8jGqjLxVsxc8l
i9uAu0zBKEnvfK+F0O33I2NKON/lk5O8soWHAIrek5WT3IVEr+T/JvzaWBXxQm+JOA0ounT9uUOy
hpJAUAWVKID4mIb1m12gSLHZjBD+gjqMAXqDzmxmH5sOSxo46Qlj+pItgfYbzrUvonnVZ7QUgiag
3gVAPzhk3xSUkcmbG7+xUEp7yZqMsC/GxM6bPp7w/1Q1tq57azG1qL5nJBxtoo7z315m1b18Tqx7
Wpur2scLWP904XsbdBulJflgylYBqjlH3BCgKpVOIflgwBKV7zoBJYh6pIZSUNk0cwKlxJ1snEfl
BfhKQBEjA6I96TushaZ+ueAGRUC2NUlF0A/xkSOCQHjiFER80TQVnNgGNg/VPrvWbx++REzeBCGN
Mli3+t4JXjQCm6fBRUPLK6VTGJcH9iPw6ypaLrn1zTV38Frdq/qBCOO1g4Xeme5x+xYWJW8zGyJi
DgM879cODQQFlVW8MnFo7VthvbR03JJXl9F1FN4jZS+YBim8rvNmMnEhqDJG2pT+V6FctWUl3wqi
IDoXR8Ts3awA/MtuTY0PogDcIon3DtM5ZV5lMPqJcR3ZMMhI7kwpkIPiYxToE+Od+u5wFvodRRaR
nfaacKl/YMjHOffJ/ce8JLNw43e9lyLSy3NWTnAVAH8mBXLU8NeOEAKWYO6guATIrCo8cvTCDmab
JF/bgGE6eUB7iDihUM17igG5QbUYNKQxzjmXe6FgBqTBaNpPx2Z76noZ6k0lOSh1y77VWYY6CTJv
xDoOJnqYib6RAlE/dGSwCOT3rNuryV4a6zpg7wMLEBUbQgtoAP9qHr3JZhwGKGi64iGqd62kmmH6
SoqAh5d/0XI5aEASo02rAxJ1PTKgeVUgRXCbn6m8lLDKuBW6lxB01F3lLL0RPykbeEP8OgaoHoXP
f5E0DTpHvoqUumnYNuMJwcdyUHw2r1wq/rMf3VN73IjxKn9y0hYi/46LrUSuM3+4E4lWNfuYOGBs
c/Rk+WKozFeYPznR+FQhrx1xlvTz3X24kiZO01MumNizhI/Lm8I+AwgKwtOx2Sv40yvsKSPF7tyG
hT6eeALZVjV7oIq+OHF2/fSUoj3VHz6vUMHYUiluDRj1edtr6T8coUFre6lOyexADPiLL4g3bWP+
06z4F/Gq00KKSMSzFbTafnS+KTHf7LRyka6/5L1ga/XZ+q811+/AkVVS4kTF0FGim9tpxACCJw1s
JxyPOOyuQdFfciVlLFBwmePlwe/M+iUfrnp9tHBKJkusEIsUehBDTTbu0GBUoa4mhQxCad0Cmh1T
o98ClydU6mu73gjjbAwkbeb5VhTOM6kDE9KM7mAg8WcbbWYMjhTJ3dGhgc2BiHbCuuk912iFrTZF
nedG/lemUjzZPtOoIa3eewgt8d4wSGnx6X1B0gEqZE8y+1WTN58XQzKoL6m1iqLadGGGLLbLDqqV
Q8wpm48BrbUwg2hj2MBmLT3sVmnRfbZomwHdGM5LxlJ4pLfndnHP69MwcUvAuaVyJ1nZkb+KM9ax
INlcdq0PFbWU1iPU8T9zyVmSNeustvDRhohZ16HA0GgFL0UYsPIcTYAIpBugB54ZC/OUMf1yfOyC
uCWc4COLJz7EVGx5yRADES2jRAaIenbPwXoj+1KGbuHMtqaiX05KQe2/GlQEmnaYvuaj+0QYkAK5
A49biD5vMmEaNb2y6HMG9VP802o40QxJxTtjaBy5NtRfbTxZREShfo6AsUp0XosgmbUuahZ5QrTA
EzLztW0m1GUV20uB9bh66X2mU4Oc5dIwspGpJM7DCohvjbmuu2c1rMkTGTZxgVTarww2rPD7G8XZ
FuF3OGxsQLu5Gm4KnwQlaDa98uHU8mGH5I4Wz6Pxqqmkn9YkNZT9N/AG5ttAZxyQKNpkrlRCCPio
gOsImFR30MrCRuVeGaUcJoToaI1xRUSh+tNrPB87wjqyxWHXSCwfw8TMTi+sXzTR4u5srXUP24E6
S1tLDeJ2z5hxIfrgKGenkjXdxFvfXG2CIXxxRiVdFV+pwfCWUcA4IPEVGStCa0LtqLu0Cm2f7LOm
XRmTsdGFBmMgJLdDWgSo5shXWhtseKGwyETn74dfpGdsLT6KiLAAAGm9eQhbbp166qyTIXl3HJBq
43jIEhpj9kUHUeMvrYkrMNaxnx6NrzEOmL7q23iEnA0hovVJ0Ja8cqIdFnaEvymT+5ImysJECuGe
HYqxzCimhpRMUGF/D+RG8bDoJwoNWVw1b9csn92kDNtPcj5FThx2FfTruq7O+EH3HRZDbIskAeKc
BQAMVh1hYru2VOy6pduzWeJUHmdGZNdcc8LlOfQT/Uqczavo3XfawQo0vs7dLvGrlUXODAsg0gXV
9NrFCYOwr6BVzlmdvBn6dMkD9OytWEfs5O33oAmeit4NT4ap0YqsmoLDTpRtfxpBSIFUoN7ViREc
Q9TOBMzpmFXG94o5ht+e/PzVp0XJAq+Pz2j4Mga/rvshfzW+had1SCXo+y651DHtg9YsMkXbKuMX
4ooM+Hyv37MRG5CpwPEo/A+4CzhIm2/2YBQ/PU8ao/qhLkISiWq8qVWFL6lVlZMxKgYZyWLxVP+z
iwOHnXFEzUaQSAq91cg8S2U5+uNXW8DvFpZAsSggJKOxGOiXZBuDumlue4mCMLc2ZXC0gwfYAzB9
/xJYBgQvRj/VuO+bdF2mJrAbydyZo4WsiucBQ4I6nMfIK+XasthVrjSIabb/FPn8OPUMBiOUnoU8
XeMH9R2jBdf8beOMVAjZ4tA1X7BRzHVGuiu6gNP+lk7JFowg1+zRoEhW+p1RohFHMFR4pb6K/aNb
v1IMZ/aT3oGUs99scvAm5BR4ScRc96ESJpM3bm6axfTxaxxIqAFXEfMpyrElt9Vuai8FGAIqWyf+
nLj7adyDAP1lT2VvP3c5lJQqayiTih7igo0ayJKUVR3FLA6/B4xHbaOOT8geIbo3e5vOuorWLfx5
0h3cnTLnDkSm11uSqSwuiCzNJaM1ZrSpFW+SD4VgSpJ9YaiDZFeyHd5cSkg6Ib6h3etY8Wsss5bU
Tr7Nqjy3yFseGQ6p+dbCWBNZCJPTCv0Wy52SjY61rtuK6tLd4l1Kz2/J0G4HgzQu36TLy/ARR9uE
WWsr461v2ReGcQH9UsY2QJJ+6OuH0C8ugURIUX+hsxLGsS3CctlRE4PA2cbc35OQj5GuOXuly4ht
rz+rHvgze58OX54+Dwzek6Fi40jYe0LzHQ/S8aixeg7F1KKqizokS1U9XYMp3evZWxtGd+Jq9g3Q
h2aJWIz7W1QDfcpnV61+5Ikdp6jct2mwyXDPKUj6emX8TMriCr00SwtMkLgbHBGcLAuSIDKDMUUG
Hfn9T5gho8wsoEca4NLkHsn0iBJ7p3KCx/oe5WEyup4tHETcFNjMUpiZ2mhSXbsbaEhR47jyJZqI
r+psFGp+SRoR5Kr59Aw8iCQJioV41du0I81HMllQ71T2Vf33hLXoaPuUkGRYRV7dMWsCnw2BiXBx
ewgIJ0YlEhe8Ih38OcWWrAjLavCqgCmm5ZK5LEpmianmYr/LcClqZkPsCi6LwuQ+9C6z6M1PlecK
yUZLyljgRjUn1pB4XRgc4/w6kk6F/QKfVCavhTIQZdGchmAk4dA6+WNIwIy1V2edQ/MTRfSUjYa7
MiYPNWe45PiPFkgiiwOQHUJigwCwa/RbGx5OR/BUnqtbPbuSvM7E5RXB5VljjQphgUA/QZIXtVOx
ChHlqo15TGT8HtXm0eJiNY2XoMnXFsqMEfgZF6bLLpuwhSG2t6quEZOE7Na8q7b20yEaReCgU+IX
Ki4L7dQ60/OQTUsTjDvORxuYu6UhOKhKJiPwWWJSZqpoHK6DRcUfK+cOPzyJeED0xGNKriVJJrEX
nfQLfE6lIEnJqM7KZ0aiFA40JiR2gnfQdU9anopd7TP1Es7nWIknjNGoxVTzy2K/UaJYZ4fOS9ht
fRdh0vhNi9zXANbBF7kfs5oUYVGATZtRd/ocrNK0xuSTQ3imz+HDBsAzOCUJTsCjU20Fk7R0baEn
QdnISus4vscAjHC92XSvP0G3Yjhe0cphaYKPI3cOG7vYQ4U09TcBF0s5GAq9zzchqKjzFCP1HPNi
2Xa3jib5m1vTDnM2Q95H/EbSAYNppmUICgImY5X/LKNvC7TMeJHDXsv37H5ggGnGqffpnvCHCOZO
/vj+F6H1CoO9ctbzfyaGmzueIBqtzo8LO5PPtl8ckF1/TZPz8Cc7XeacmitzpTuAmusB4oIzkP6A
ms1kk/Ftt2q7H8zpzW24CIJ+fJjjc/Eoi38RacOUeQiXlj7b1QpDCJ/reMLoeXAU2mMvJCll/EIt
Qu8VuJe0NVcaAAAYntNILt1yMg4jbUhIkLDYwdAC9IExbqsRf6C8g+VSsyOjSie6kTviokJsHdg/
zYds3X8h923aArJvuVe2VRbCOCy2fjv3YQr01mGA0TdFJ2d8t1PFPoOFhK3EfMbCPGH4jljqvUIa
WcVV3WSiBGIVXUliyJ6Hhr8I/QbE3nWdq6+6Ng1LY2ARm852KJM5Vhj9K31E4p49Rc8kykPa5o7X
050XO2te+ce3IoI+YwRkvvtu9VLFSbs3YioKsy92dszIurW5/rs7u7yDPj4ji99kY/s9CJhDTSqf
bKQvJDbMkkk+AQjv8KZCNUG7Y57t4UjUCmIZroC+21Zc05q5GYo9Vxz/TMyqjZ2U2BAu5GwaRu0x
QWwQxLsLw3iLw/JF9uaFfsgL9lOEc6TnDXFeZoNjABIAj1G0xtXSm0+axCHsqQ5LaE/tt2FMPzL8
9pYCIFtbjYRKl3dX+5IhxUV/MsL9ZGw5B2oFQzY2zrUwnuwU29S8CI2fcI/qYXRWJYd3n8dPaJQ1
OtxexFtdrhjYIiFVySblQMbSQTaGXBYNc4pwCZWaO3t1IABY+D8psznkpJIp2sA+0ziZxVszHJlP
t4EBcAj1xMLCwJX2QEh2nbgT3Syp7XvlJ+pfdA6kXd5i8QBdVpafQL01ajxT3DvxOnYYT7kTkso4
fWH2YR76zs+wk1MNazx/nUW1rYPixAS6uZT4x80lVzl+mJGVb/QMPoa/hQTtiJ5Y2eUKCvnTzFuZ
LqQ+MO9SPwB5lv6Wciz3t6TVpG/I7gyOUSC333M2QrccVDw3skfM4GPyM/Lm0bnXIcChPjYmO6FT
EK4m/6wA6kNdLDF9tzksDmfaLkZ0/jYFMOJ2xqXxi14Oq0J9DQqMNi7uMlXSv4lCHZcyfzH8dWhj
bOXZrBoLAxytcuZA11q6cgUXN1HohKudiaadYTYJNpm6DsCNGpSW/RKkkOfTQWmvmJlowdghz0Pi
hKOLHxk3574ursLRftziJ5ITKzfUBBiSKma4/xQcs+5mSN6o4kDNQKpi68k+knQxBg9kr2oQe3ZY
g7ldfrmUv62UAWoV98ZtzFySzPutVNo2s9gxBzk3LzGc9cFhQEscYiuMejm19AwsF4OAXO9bhTNH
MztM41Qe6KPU8qmF7m+O5kIv3AXTZM+cqQ59fpCivGpZd5mU+qphrfND+odKW5vTAZrlWbGzT4nV
MKxU7h3F2s44EOiatQHHIP8jKgw0XPaSiaHZZiNq+0oU36bRY9OBC5l163IABADJ08Qa0qnXRL5h
9lkkKq+5gHAXDib4lFtsDI9UZQaoRnOcFyIKwH70sBWT4/Bl1BRwV1uzvqb9E0nHTr7R691gKbzK
+zZ5axNgfL7dXQ2EQOmpMNpkpYr3KUX5EnTNOrAn8rVeBXVXmGDF16e3KDPPOg+kwybUjH6PvqFC
51L27bJptH+dCQC0MDwWUdeMTOSMqHoSyFcuYXY4lNi84J9z8ACZ1banFOn4wcz9U4cekGJGptea
zaOKAWgJ8dfCtCfpgKFTAF4S2n2CVj86FmPocwb3QaTSa2aCQMatWnC83TJGFgkBgTkmHAWHcNW9
9/BlEnqWeb02Xx6D+mMKm4QjRjnLVu0MxpMuliZLQwjcrFTDfkstQT/QsvkVQtnnlQBl0p3qZSq5
wcJ6qhOug9+mCj96Ezl/Ynwa1NbBQTeOpF8TMBlC9kYJKep/6ZCd5jVxZh6J181pf60eRqK+LwT2
isxdBbwJ+KFVr+abNNLVYhga9Xgw27cK1Tm6kqS76O0mNIhyyVvMz9GrYLxsMcqq9N8R40SD0Dl/
YQRaG8ThQBkSYw6CT18rVGk6GBWT1LuZ264ehW9t1d7/iYJ+O+btj9SVX3A2d+mD8jyHNavjEkpg
rW6VGIGxoXk1AhxpH8YH42gn2XsBG4f8JVHeY8654dJQrqUkeNADQEkH1qlffHZurlukS1ehk44J
hzUNY+lH2tZwiV/y0f19ci36nNIjGwemrc6QrBKB9tJJgPnXmIKUg1rZrymSPax2axMPVQuEs8KP
ZKmfnQPaHGCC76cHDHYdfarx60dM74xqm3fyGBrK0tKctwK3XJBgMNMgcLFH5VqyFWmhQ6TcycEl
bNVK26xrkj4zVqWT+K3roxkPdxdiblCXeDjgTbMWsdC3G2GI90k9GFygeR6s+1XLi+gUGFrqbK+b
R2fIl0aKCLLjznrrENbqxsN4uCC2/Mb4bmAQwL0hQK0+OSWCqXSHeY1VOnCacynfRpwzDAbhqOqo
yEpIOoYj9wpvnJhGOnvRf8aNOAcNk97fEtEXLkxDpyROEAvP5eZ7GK20Fqg3YtykwmXTb8vUpj8E
uE3LHY4/rT+h46J2QPurMnGeeL1G7GBNeUI4pK2alpGjCMpjkM9MAHNt00FmiF9t46bzHgSmfuwH
shpgCsjuUo1U4axCoP8N7rpCrBDa9HV2wmQQ7gADTX1gfMR0aLQZTJPrAt+d23Zr+Vdhz2YPCtIa
bSvCjaYTNKMoTZJwN6XCBVJNeerXClZ6BXZVth5LeEAFfCXOJfE5jq9t8ahyMlimtU8PYc0xTMAj
DE3ZFBIPuNLtXYaufPY3WCC9fJiR8BcgV+tRxhvQNv9UHbK83SyqL0Mxj2HBh8y3j1k68K5ol6C6
j82thmqidP1ibQ0RIv2Yk5ZSMgVEn9o+8qyjH8ybknxhlb+2qmHabFZGHbyoSXTIYmToOinHKxEC
8w9srxsJB0Q4ZsPmarL3oTlU07Eyt/m4swLO7fKDPDucLjBVzccshGnA5VaQMyI4goG+1xik6hiK
DD6UJd3ostCUZ2XkDa+eIu5UsjhUOXkLTbF2qnwpHhaehylEApD3CplbuNhh1S6UzgVS6WCnhsDF
+g35KLAAQtXhlOaHQhhLTi1Jw1nHj7p/1jKS0VR0qpzCoe0uRXnP7G4nQkS4Pj6b+m7ShITmb4+o
KxbGKeTDxJFkIFyZ1ooeQoajKy07NmKyGN+yamTE4SlTsAZ8wQlYX1zc/z2eK4ftMLfNiVmbD3W9
ktMz19/WznowMeVzYen7MPIBev4aj1ZHDGj8MlL4NpTbhNKWBCmvrUnHYCbQbCOkXP6QPql8CEx/
4uomu2HaJ5OgVwNJLV5TE/JoVFHimJ2XC7RifJtTYJsHaEpM607EX3X30voXO3nBxNxSodo+ZUYi
SFy62s1V6c+N+xlP5gIDhqRc6+nempCReXyxzGzb8FZaxVkd0sVaZ0RVgBcZ3J01r4WznNfmYRAq
Ydij55YvTq6tFbN9SqLI8PIkWTnCQLcX0B6P+WvVSN48+NWgySUS25xBORFpZwbV6O8Zr/IO9cVX
19D0GavC4H42Jnjp+lPEglCkKvPruj5LuP9G14evGVZ/V6GNzusA8ZKN6K80yBcbh8dUS89BElkZ
cKDChUn0LG0eymjLRPkMxvoqXt0pxCGAlTs8BiNjt3Jbfla78VMJk4usb245nctRLBOcCgtT2g1v
N8wfTb2AZuIECDaq3x5UEwSv0p5k/NTUzROwHnj9gneJTPcsMDkNk53WOYdB9uuYtUmOKjNXLhP7
7Snkqs8pSQucGXrLaqx7qcNTqtvPhj+D4ajZarG2FBUFCTckW70FgOLmsXNMDlHM01Um6yCxko2X
sfP83LdX7M86u5xhje5nbY6nYagHr8vJ01SB7fdExucknGkNMXo2ni5CiKCyFCyFjVCuovJVKVb5
r4MU0wVfEtZXqcYqqtGgWrdKfyEJkYJCfZY2qDF7UfPks96N5yPqorCspJAjbmqXaYhTA050NTd/
cpj0SxlGB0xLwTtvCPbJNkOiht4Lk2UADLOfpygaanldRdzEC6WPzI9VIspoLONk3sapRAqzQxbG
uFZQVlrJs29Yp1jB69A3gEmabawD/7O6c6X1+OeHldQU1EhoE4TDuEyK9gmLOJ0zb7VGup6ezurE
NZSlpeOPR7vn3MyVeyPuRfihDi+mWe4pE6Gsx+i8rSc9Nucubtn2l8++PLtMKlLU3pR9WRjt2sR8
sSY9QqKPw6mu34wZoudO6bbuupZP/rxHHLeNMeyoH5uaICgsNoEFsUAgDpLMkw3jydfqLS068uss
+tI0Zxtxu3Kz8MNJyXzooWgQT4qRGUjnokRwVwBnrNAp+3x/kxQrFHGuJdAjJcyTqPqzvabua8SB
IVmoGkgct70rbJO7TPmt2bxXvoB7mC8HNBKMcyKaveBDnfkuDGvcWuNaNjnoqJ6PPXK2FvU9ge9M
wxZE8cjgpeyIemcgwL6Wvbo69bBrO4QJIvpMGuJAXOIgaGB1hduKy9EpbjVtfUrVaendU+/cLKul
zi9udRSctIJVKkuFOd4tr0MPIoDs3xq/90p8ubUGYl4+x1POWs5Z4b7aOEPqWcBBNDJK7AiSE36r
rHMgJGPWyxRC6pJ7zsihSHEOOflEmFaN1XbpM12IwLBU/hzMylh+jJ5DmvjMpcyyGCSAerWzF9d/
MdmXZ28WRkdUidTgN+0taJiI5qNHBlpv33w4+IWTHxxWuNUs2W7b955gZYi6/SZXrX+IA50WtAjZ
7Ru2oW/dpKw1Onje27oabrX+Juzx2hssqGr+5MU23gFzYfCekX3cHRYhH00tsr60UT219QBJwPX3
AVHfPigihVehTZ5U7JMhH/HSHt4sNDUuov7e+hhrONkt6BYz6M5NaV11QMsGUeJ++WEaFJG5vkGe
/Apk+9zruGOaVUX4UxxjjJ/2SpDgqgDtwJKsFtaK0RPXiM4INza+ewYVVlxz1Hx0+XA0COaaVVLZ
NByrAGN07FdeY3SeMXsyCHeJJiIqjN9e/QzZDdQ50LCcOFPrjOFKWoI1juHVolsqc5hI/FPlIYuV
YNWkHPt9vPOyxl0bUCAkG5YhXYNopfnly+sci6j+M7HZYL27C3NlXzC37g0vdjlGzIm8BoXmyiIt
VcWHvmmwZgw+tXVdrgr4oNweDDdeuTzZyNVfRDkrnnQVEoZSegPRmBW7yh77VlIbh5jMEaIbLyHN
AEFA63xo/0HtPunUCJ3P0Da6kooGXKH1NJ3Zr4xXeIx4/zpjk4NnZe2hrX1VRcwFNixa08biIbUv
dBDckmJ4vUgjwpL9o6qB2xlE8VoN1UbnuqzGxOP55Ohr92EhXxpouhl8o+5PVefvGyQAav+RcqTH
GvnZEm/XHJ0Sky8nKzxPikWuTHwY8gSMe/sEVYOqbtkwKsvg+uVk265d3+b2lOxTPDlWs7dcNKU0
4wdh0qgTs1RZxdPI/dUMWTq0FfjSbDxbcfMlo2ilkofrRtod9YedSMZb2JxkMssLWacg5bXz7/kf
HY3p6Lif6DjyIwZuq4oxN4G1h70DHjjZGoncD33Dot0n28B5YhoPKDT5SUFA10n9FY8IzwMFKyc+
WHNcz2mh03BSM+idfrMjFNvhrLWxn7gCZ7bj/MuYFZSkekHfW6UdoVuCY3k5US3iUZqjri2HHQNY
0d6sDOD3YEsefWus+lzxWifalE266QGBFMR9DY18MtyW4La3ycVlM6P4nYg9+NTn1ypDfdDibMjy
KyyY0yRWgaOuKrqcmsVJT2R8NE+ghAk1/aIHYDNmD3/APBEqCzFPWPgViLG9nZPKE20yCv48xp+G
lmw6sPtfUeeyZc2WTGUlHUq/7auug/qwjMBqcBOAB4Zr2CKYw7m5sISK1EKczWpY2XbWZxDLFc7q
IitWgZZuDJa+6BW2ObqKolPWU2hupUlYHfkhWfzBsmUWK4cZBshiQI7VkbdEmms2HduOD0djicMa
vb+3DoCbceRpNXiqrI6yfW+avIk121KZKrTgCfCpAeqnJI307884bWme/v717xf3N2Irvh+thttp
KiD1OiNgBaHJbA+8FKBXZl/DcYJCpJQZEdb8239/a5flRbA57zX2Qsn8BX+P4u9LcQek2AZ2fm7l
+yl2n1l104XPD8momnyfpA6xp/Nv4f+S+mBIHld+Ir6CbfHfT8gTsulGEMJorNty39Xp//4SNNpR
1zQS54p+9u4rFn+gCmKLBdunv+/9exx/v/z3YUk7wMucux6hRG2HEFtRxy/ambM64UUYHXqs/7wO
//2+QVdcMpqDg4wcbMgEtSb4ab0u8p+LhjE0axZlJLNG6UeSng1FX6sxyaw9IqFifj+aIfOG8C3K
We7NHx/TmXJ4w7epgerRSIdpZYkkf2rp0fXhaf55FJy8QvMvqcIWJkV/EyfVxBKZSUllRPaWpSI2
Ijc6hyZJjNVsUXKrAKyHdowMnwZDMbdifol9pJVZI+JdHOf6mlr56e/1/vsl0Zn3JDAZ8OXQw5nz
Y5mcqNjjV8V5mTzGeMDOE5qdYGoqPoz/fwugDjte4C6qfYvuAB11Vez/vvPvnXYaJGtj+FnrFcu/
aNgnJVHeGRHKqaLv/vvKyDC1Vq1uvvV5kmqrvzc307gvSJ1ZR+7FPXeZtK+GfWlJ8kFbbLGOE3Hx
/v2Mv1+yjvxQzeUw+/st2UQOU+f5xf/7xeqILYgds18YsW/xrkt4PUPEuNpw7xS+9V5x7Hr/929y
firwCbQyDVdBwV2Y8tW3XQAFDpNEjZb/P58ax0IbMJCEhPWY9xeHYTo6/3le6Mf+92/+++vzqcWg
6FbrIlL/72Gbjs00MaEH+Psk9Vl1lP5EDnk7Z6AG4U518yvCL7mPdCIYZMEJ9vfDBuMQpuXWQG3C
1Az8HqKdJ7WXL3R2yPKti8pLmagccv99/kp0xRDyr4hbpjMVR0UH9kgGKBb45KGIvamjWJMNwzhn
2HAKXB2K7KzsIGNFic2z91H9dbM7XGOUTo1vkNi9zSqkiX/HRWzKcb1cVIfq4G9hZyBfQFWwDjYY
ZdEz0Yh0u2obbIblh7X4ZtVJtTPqq6EAwRJY8TrrmCPGzbPa4xAxe3/0UkLvN/7zhJZIbixlDQyB
wYT2gHF6c5GPSo/5CTpn/imrnftJDO84PTmaB+2ufCfmNg9WqAFIGZ6D9OiqKq90NhDjSEiBguU0
S34chEa7QPuNUNRjSUdTUBrQEphdkVzh6fYSJ3iI/Itk4XCJ956kwRq7LA1l/ZF/65+0Qwx5pIDl
ZQL0WokI0iNRwo4ytkhm4lsXoH6k7+7GVfcIbzy5Wb/HlgkKKrOLFNnoMqXtom7XZ9CkQsSPYLwM
fWeZyyV6QKNbgGYxqQm8+b9xk2OfgDvOQrSMfgJBxJL5jfwZIRUwkWF28wObDS+9ieMSBNrSPgFi
JmYjtJgogk9aDnfCuY7Z4IlmpfOxRk+frYi5UEPCi1YFpAeXM5G8FA+UGxIo7O0MXThMjtzWqOWg
1d8DjH9zjb9DCMHjp7ekg6N3xKPFax1EC4W5ANQKouvYY1OnLclYq5huoFdmfVOtmIskaFvBSntx
3njDzYdDhrAV9cT81+Ed5++xH8ONMISegQqZiR/NnarS5C0HcMZeYYlOMfpxH4jwmvtsrJBrDJG0
6vCisG8QlMsqM1pO7ETuvHSArRTbUx79PwolSTXwg4nKV7zu08Uugb8MvjYQMop2ooTQIPz6eNfs
E5Eu8wKd3odDgbmTZ9Le/WIH1YlB/AzeDQRb+7Lwhl8amuql+9ROwxPr2PjQ74Z7D7x0izIafblY
gxhmmfQvu2V3unKaK56A/13dne/8H1/AA80u5iOmJ7ohguZVELNgblGBUJLL4Bxepkf+j98xVCXn
IS2X6Z03lSuB66G6zyu1adnd2GWN+NsXxrf5Kb6HajE9IuyMYv42vma6FU/RmQuuYckB0XL+b7Az
HMhaNFjtkpKXvXdx4at5eDyOeWmDIBSA2B2hNn8cQjPEOUu3Q/H5yJjnNStiArDC3fkO550fyDdU
d9JlivbIz1Ycol94ZMBi7tkFbST9Wow4+O4SyrqIzrw5PFPefh48bzpWgom1x/LJ+eabk38Wqqp0
YbwjcOru+oP/M975C4If2jU5/ykXS/AT/TS3nufJCz6ghV/SWvIiqM6ualhqn7lIE5ZExLWMK/4F
uC8aYIYgEBpp0U1UZfPHlOliehPpfCXbYKQ4ez6xUfgaKE4awSVwGQ6KYW9+hhQJ7sK5pjf9ha8o
HtGRdWT9nt4svCYorVfWs3ONduO3deUTz5ECzX5+0Xm+mAWOKFHFP4eEgot0FyPjXszgaPMPkQJ3
b1mxscYHzCv7wd0ifiR4DrK9eo6/QLLAOni1L87Z2FGwxqyS1eX4oZgYtcBd8HtG3S6BgCjdcizQ
OtitrHceqg/2H0v8wZ4H9mWNz9GESjdGCmGYMInEgOihaZ1NYjTGNs9aYnFpyTek7CHpcb+rFUsk
vNgXQp1eeBL4YqjRgIf8YmFhAawg3Zy9Mow7kWMuynTJc6ZbME/cRHbw/dml8QC4uBaE66ARRVq3
GP9lID9/GWrwG6YgfKb7aa2DGEbryFKt9uz/oeq8lhtngmT9RIiAN7ckQC9akeLoBiFRIizh/dPv
1/rPidi9mZEoGhBoVFdlZWYNRD14IDONK1fOnRJwYs7VxcmNVePFrca4Rus3bIZkr+KkY+fJXqki
YP8+5GxzgFWffCQ1IOir6X+cFiBj8lg4bCGsnLbFHZrWkKe8UEtRGMypHiBa46KEV7TQ0jGLgVCN
hxIivOwgfB8Yc0VzX+NgvQLiNnrsET2QF9QHJomH5saAGwDCGEwNFgSxsgh+6rHBIaNGlqilNVrC
yT57Naxv7sXoSEBu19bTvnc3gjeSwx0WSGts5e/mvSEqWs/gh8DOwhEh4hmf5cr1H8pTGJy6yVF/
gFUciz13BSRLwTuuFyLSJeuCn7+4gSDo4lDDkFFQoTkbUFkh0WLMgdiJ2Bmsz/4e35zPKIQmNtdO
DNmOjTtzwXvsOhBgTKf4lt5AIUCLhZB1TS/PrO74YjWjCzQOl2sEC43kahMxb2d5wSh11bRoDGe4
agQMfGKUMxc9cTFKQGVpwP6RV00GMnjkrmemx2feIvC+VFc0vSOMXMmFDW7BSKVvMrcGomxHFUA+
NtDRonGAxehSArtATsVQXizu0A1D0bgpN6I6Gs1cxCI8ykNXX7z+9Qe/mwnY7OB/1IfpqlyZWgDs
n83aAwzEmo0M40XmJ9Ev4yydq68MswAREs37dAM1wWyOcMcXghy7hX7cvhPduwDeRurkaObR37vN
mT9gzfmj3aSNcqvfDV4Hqveenc1Hb3jENMztzsk7Z1GYEN64HV5rA0KsR9RRH/ojeCcekb2yMYRf
AEzqw8Yy7dB4GGuxkeL4wHImYblkTwnBDuLGhwlZnRlLNEgOlaPX6xAe5dLx6YpXzDjrWhNS6hiu
bD3HP6Hryj3ONxAICoxMqLQG3T5qr7ZACDMxR8hmgqE6wbDKm/rbrKi2GluO55rW9gwGx0Wf6Vr0
gtatSRsSoidk4S5omcsMHlvr09IOuSUMw9IhqOHuohj2NufT2bzMYkHxgnPHW7uyIBXnc6bSQQkH
vgAhS+jkDjN0T4w/39irfq1CWu2W3RUlGsBg4XaJy+gXG3tvlLLqPHpgOtvVX4w9gKXumLMvOS33
EN1Jw/VvDarTR3oCeY2gbX6zN6toxD0aqkwySTGbz2YTBCHi5qn7Ha54U6QnGQNChh5RYU+/9YXP
KoaZSYLL7p/Muyvv0VzNb8gkOLeyEEFBcVYxfskVykt3mn6Ze1d1bvM5/b7smR8t/O/g3nwyvMn8
eLGo40/9A+rld0QSQfsA6o486z+CC+/ff2jH6spJ6oJ584uuk6FytGwhW+LezynhKIo36Z/PTJbJ
RXCVYzIPMvsLwtpw6m3Y0dCg0SmifsBTRRxgnMyq3/ATrQVJC8+gedfzBSB8gLba0PZgnuFLzmWZ
y9gU/o4MYuYiF3SonQ+0AuR28O5k5r9CMYUZDTVm1t3lTfs0P6Fsc7+SKKGYZ8Pkb9ysAO+IQv45
7x1lKy5HaC7fK5iE8jz5wHw349Qy4PM3ZxDhh/SuCZqQG//SY/PPQO94DTMNjpXAAAyGZSLPYgXG
OvYrvCa9KsoCi5ZfngKtK0fuVXg2XSCe8jbRHvtVURxipM1HGrFLQ6VFriTN5Y/ml2tdXQdgFgZf
frPYGpPKecaNYGJxhoy392KsUcZlDTKauJGxDsyl1q9RunM2WU2lNE9wqB93ae9xVVQF79UtOnBh
Rc2pS+axg2uB2+LJ+elvJboFKWMDZ2KoEZZNyOA7tPj4sc4YUsTupVsHTOO1L/k9mrZxBcNhBik9
wuGAzMoU6SpJU2wuiEDxmVQs+YmO6T4hZDD4E9UWmRYpUJauyHUnXCHIHteTM/0E6adTlAQOFS5j
nBhoivpARwU/0OOLq0vPEEGHKoqaBw0fuTaZjoF5zLy/j6SCFezFDZsBsUX67MpB9exU+62ZvPx6
gK4STqHasadwfGHmli2S5AVyXDJU1V7b2ry3VnkLwn4kMMT1Qm5RK7liu7lxhK9j9UWJQqZGDkuS
yg8a9ciTNKF7yiNbtfgDSeIE3uYUi6ml5Av756uysfdfGM+OzD8SzyHdA8+hdLqTkXHQ/IgaKfxC
oMSYUrxcSTH5XuEclzdq7Fe7pEYCmhtrrwLH0cW/04gjt0sdwlhLTJ9hkRZPImwAQk4xOXLeXBqd
ZC6Qz/TSlR+ROkP5ileFxdhq3h3lNTk1Q8Z8T1SBrt8Zq7SSGIGaQBhDB/eQDy2Ux0t4YzhwRUrK
KUCcQNOLbENf8AaQQ08FJQiV5Xggqach91fOceTUZxy8gBMr6JNQjlyFjNCGWiKSU+kz/KKQlQYh
mCJ15AcMhdD0jEKxRYLYY4xiiM/ij/juOmKsAdUM5AfITDNKVkZHsnuQtcmlq17yB+lkpDCIkwwT
CoEKtQ8f2h9+wZUbcFOkpDX3JmouFutP/P3a2aUMr+0QOCa7OsoS5ro/THJBH9rc3Ac7crTiWA6h
sVYSVG64r8Ehio6tBuc3zq1uFw20MGPCYFxhhBdZfEhroTFWaA5luy6xGFUvO59N3f2UuvR8mYXq
2r20La1Rdg1rMDHfwUVC85WlPqFmTKpOWiUGbYsO4LYNXmulBL1qQhiorZmzOltSQEXFnBzG90PO
4nhTxO9xlCRMHURZZxgBKWxCpO4VMgH6NkxTRs+jvtr9IBWdp8X6dxfBI5H979FgWnahQ9cJaQrm
hrqqYsmZKxH6gL5oYfoymnJqnczDTkEC8Xb7Smc2Kn0bw4LUFqUooMqJ3LLymds3liySdMJVvmxA
bZJswtlyxkHH5pZCghoBGhe1ilgVOhzF6UhDsUWQgnKY8Jc66lZK+OgmrrD1mMjMlBZeiZTAynrd
ICh+NACIa8v/wMCK+SKYVc98RkTWBeso8/XKlSXtFP15QEzY6Mh4utNuxDHDINENSbzyoaN8bmJn
Byn+7PRMmJCBwRkpQj5efcLUGbY+fDJ698rBwBZRrw24Esy381JzcuA3+P1iGmGQhVyBcCLFMcGV
6fC+B4pQgpXTtomF3++L+ZeDkd5ZcxPuxV8iKsDdg/Ly5H9gLDnYVvuQ8YcjmN02pMDOt3lzFxBL
vdKR2YweU0QYqeJMqx7zy3ZJJ1t7ElKTcEmOSTey5bbCBhZ76WG7GxQdKW91Gyzo4eaDh6ieCNUU
cKGrjJ6p4wjnMYcDyXaPaSUlQ7xKhPEXA3tbYFYMMLNF33qpNTsaOAhb1SMjuvRalC1HaaXZIUfk
k52iu0N7GEqbDh/1SSth/Iw+bj3my5UCZfxQ18lrarG3NgwvMjEGbEf61R0qHYSksyghVRsC/anY
DU0BvGikRM22LEcuFYMz/Ro/hLSB7A1dOLaUe6tPlEzwJ12HQX1jABnn5YNwpz3Q7gT/WNX7de0g
epeq13s6HfYVunsKzQUlPBW+OWwZNgS4wiUA9hEltD0PRDrNxoQKkZrfBIt50ooFgCB+AZ5RpY74
YeKXwlaLb36wwV1Bs7uNMoBD5TqT6K0IWzKQmiz4eiUkVTFGnVUtN26lQssfaf4aiY3S1YbXjuZv
1uHzvX41sQWPkVtbHrZB/k+FHN9yTZoSZFGeWuQyE6alkbQMw4AxHuFPVyHYN0tn/zpyG2b5Mg/2
E90mFDTQmb4UxOQJmult6R80c0v1xF5h+xvfeBBxUXaxrTAJjGjdS7Y3IkMeS9qOsmlcJ9q0yP9K
L01Ccie7PZRq9VHXTs3wY2tRUVGGnugVUoEhyKKY0JhtfEjex/jq1x7YgwMuZtAm81ixNQVcvFOh
Ojv7wdwGJG8DuwJjY5GHBW9YcPsFF6/+kHSTPrv6PlQKw87B9ERgp9BO4WWoazV/66wFLplVu8Ca
t2wOFi0CkqTYhRHeGP3wZgwj9bxHSgCDOEUV5Ww6GDASsqvl1OJy1qT5DlbX1TSNc9tDTS5SwLYA
aR/1ZjAQwo0Ai367Tgb4EMapY2yFzkAbLcSEr5exKtEtDVvciJ22p7luGDq76Zcc+BujQMcSFYVb
73hLECjpxJph0jV5Q3VrbtyXxZe10e/QkdjeacsByxTqZupd9sPqiQQHpC/EvQbO2QaIkCnl+j/p
PKRv0dVEsqPlU7Tupei9KvrFIEmGVwzQKc0OC5GUU44yFJ8F4ByfthiUUgb5kbibryZa9rJ17XwG
k+smEvy+7b6iUg1Wg1JdsxRqKALl1kAWNQ39l24dY1MFwGhQJmNNtcVlAiCKmRvocPQ11GFGOPyN
UG+5SQpmlhBHOsmza4+ynWUFqgt6pLxYQRRIpMsw0BdkLQTi/kGgByzQPg361QtTZa7j/IUcfThj
i13j/trY21CGw172q0oCUallRIOZPK6N17AoK9Q5JTsE0VNZ6wam+4puL7us/7UU88Bs0WB0Wlqj
VYfErb4VSpWzPGxmnDO0pAWYtivLw/sLxBGO/51JbBvFxkQDGWK9TZWWK6Yfuf9AvXTpUsntCi4G
KxOA00QjOWEOSmU2nEdFxneTXKlVoICVtsaAoDIx17kueRKNFaqaW2peQ8TBMBkx8q00j7ZGeLKF
4yRThgz8z0MYlIyWHvVbpvYGNpH0rR32Dzzz4tNgGsbKr7iFQrxwdGls4H6A6Ct2NztXqpxtpYCJ
UFlyBjdAwSGSZYi6ojtAzkfkxGee4MEjJHWKjtOk2z1h/qt38xEwKuAJOMX4JnbnW7xX7yBMYJTd
jSQUXOUmo5z6/zg9BTr3hnj4SwGaAYFnpyJYctVJckl++ZfqOPgpGdlxw1qKUh+kSb/nO/NCHi6d
eGB4hntyVBs5z0x5ig0PK1BQ27/c1raXPPNBbutfclUk0xz4T8lYBd6MwyaND/truCftJXcHk7Tx
0uYTQ890ZhwntxmgEngPU6KAgrpbu5tu8crZABGYUHE5x0zOpcGKI8t4T40F2IPobtD4Y59GS+Y5
yQZEH1ggfw/+kZUDnjNPFWM0QGUyVbY6EnGg2kikrx7nm32Tt8Mwhwc5ULosnFueA75EbZHsgrXT
LKTfaQkumD7JuD8Is0BQgKJcJz6aYxag3Mm/gJqiX35Yn84V8Yb0NThb9FwyshHqSAp3BMC4gb5m
+WP8AYKUfuVL+BzO/s4+sgOJMUFUndrKOOP8xCgppHmSLWDHTp8wNmSo9I1zTuK64VOBfhEdIDiA
xk1oEnk+4YcLB8NSHba1tAnMszjxDm4gHukH/4oZesZCOEwZjI/eCtHC323Ou3LOwGpYY92TlISr
qt7/qpjEZ7FwQlg6RALWJj9Ln/RJaFV1pOAO6euM7IKWk62ISoO3oF3FmaMC4KZnsYZsXnCTET6w
Kg7jnToAR2h61y/t5Oj9MaUENariHyz49+obFyYjAXhddf62R9knzYx99YE+71UyqmNGexNTC4l6
GcyDUyphayq27xgGBnH+u37jGdq2ZhpSt1AwVEEAiRyCslyiGQe5lc6K+DUhtzv4DVk6SO98+EgP
r6t0fqHQIOmFmIPPHiB1Aawqnh1iSJB4elkhQU9Je7nBzHC4Yji87CDQHBQlu8Pq/eFny7UHwCfY
qRLtMITdMLMOXRBb62IMDhkq1jJX2Q6wKJulmURnDOqRara7jIGjwYvj5R3nNu5LXbD2/RgbNsFe
gynEjNw+NE9NAdFeu/YqgHIP63YdNTQH7QL67lgA5eX2uq/BGlzKQk41IDzGYR/YIiGrcYJV9J6o
4m6QPgHiHAYIFG8irGMPjs04mPc4l81vKb8hm6L5qIzzWrg5t/Jtkj32lnphYUi4zeh1y7K06juV
G7JJ6YjJ82bfrruv4auk401htsOEhlF4DjvLHsov4cV6UlTTtqE6prkl+ic/QQMB16N9Qy+QPxpP
uV2Sz4pmmLPkGeW7M3nV+b80jtuMqlN/yOxGJ8IGa+kp37n/zJbuqnkPfhqaLEQztV4JXCKC5D8H
zmRkVPSPcGIDTIrgSKuw5A7gAZjVYjPjDYkl/sV5y25s5dwt/LG3mdE25z4DaOCcUfRQj84QdRzx
iTy3cf0woXfOzfBn6DIfqb7skSoYz+Ir+Fft4335Dijz7pzKHR+ZeclBf4CbkjX07h4tPs0jupbM
an/qD0JaPHk0hBbVHGh9DtYpXrYA0JsTMWa2iHjWBhnrXF74orem3/V7iovjotob9CWYwvHXuUIo
NQvPuPWvk3dC40nbGETcjOU255r/NWubls0nier3USHINqtqtO2t1fVvpiMVNO/rN6J7ZHh0E7p4
jfsRkSXsXarzRMPCBQntrL37B/pVaSbceYjXtDOg60F4zx0aEiBp9JXjs5VupvDNoawgJDDxIPM6
3Eboblmzlwb+NxvdzmsX6GnPNNc308a/jA+I5IAcDwIQV+C/Mka9o9lxr/6W0zjepU/14jCNr/YI
P/S6CElsND0pMEsGZNd2ucaEuDYAFHMLG7iItxnvPtkyhRbZMucBu0axwGaEvO5JNi1w7WlOt/CF
cuGvQc1qAWoqXpcBBSf7JBefVzAvhOqWBu0f6EWTm7YELxSDdHB+YqFX8+4MeMZtSJMwO/NU6ana
K3qgrfONfQX2Mn27kRPzH82BBF58vJD6lf56C5C9ALsKUNRTfgHpZDh8xDoqdKzV+kVfU9ru/OSA
eqXfAiO23yn10IqPh9V2tsqZdoXcp5HCIEobZtMvQQPT3hxmSTAvLyV2SfgafKjfBSAhyNjVimfG
P/tcfqdvP/2KefEfZsWdgkvOTN87JDG/2GMjmY6vZJG9p3fIbj7i+pqMv46JpePeYDwdvBFGckZz
YZXS3BwSo2GPBUiVEyt+zG1KeI3wUQClRVO1slLYithMgxQdkFbV/BDuHRXTfBWKaTYPaCHCbppl
lE42Tczkhd2ZtWUJWUBcwPPym3Uib2iHrdps1HZJK6ZWjkN5TIIjLZrms0aJrJz5/rmLM4FrbfyH
eXc2mmcBsceLwt9N40lWzgkXlEZ5zJBjoGgENThzBQypRYCLTJZ2SCHP6xawfoZlX5d6zCNDtCM9
iUiMVMBsSH7XJZy1aOkAvQ/g8d2V6hCzkUgl4sw4mP/6PcNrBSBBOSgckGUX0QRPA8fnegDuq9+K
SXhxe2ehGgczXzn9G5eQGUPJAwAIdWj97t9ZRea9+IrpoRvGgnYfIHs3+0fS9XpX+X6kRax/gioL
lSKFMMoP3JZQQZFw0YsMXQIMW/IUIt/j/hDrHlynHhfs5uJuh0yggG6vsREhlSAa8mRuL1UXSAK7
CZs9aCM3DAgkf6UTx21HxkZoYM+Ad+IPC6rEk/EGDEQS0PgeiCNdZtpyMGrwvX5OZBd4ldJ5uFM1
/IdXQkwJpEXfA36IbrB+1LExYHumKYDgnKWcz9nmK9ofiMGw/oON2WU7jatCCUBPSVM3Bg6UzEhS
5uPj5esIu8bLGHGxsXH/nqKIohwzIVIPJGc/zg9+RtDFpPekmQ2sTFij33gTg8LzgGzNaPIg0yKP
AlWcy9gDKQsUYeD/QbeYYhefFQiuUbRQdNfpVrVPGckWipnVrP+mW4LsnJTKyb8S49AWUPBlxAqX
kDZDAPIvVgUJCx2KycUlKPxsfsHraZWwGkZrU6oeaD62Ltln8gCn71kmnAG+uA1zCbr5jH4X/RaH
T+HfX9YIedN4wXnmGD1Yq3hvNHvnNn05T6gMKVQjMPpu8hACM9cNe7kb7Wd8S60n4ZnUv/nS76BL
irJU79roUeqBObM8ppdHMV+75GwkAyR9VLjkyCwZv1lS/snVyi8xW/DqfmtffPScos1sXrjsJHWg
0IXvBawIMclhzmZBHZxxJ1pwr34CZVf0O2YGNOCuGD3Ds6LdzIT3SaXzB0OWzRYNpebGgKGEHsSr
ERmkanPV0hDhlkeePjwpWai/yYHrBZQSUgliMGgP2xBcDf8BLEQRxO1BicfyZ1/KGHPeLqGa/H3v
oHbJDujQd0xJYGSLyQeg48GXATuwRdNhNMZQmjfcsrkIRuK18H/hTUPONFyuSURb6a2OYIUP6qeJ
FXrshJcKz26E6qhP6jmgckOLp3GZEiw1gD1bNJ4BbRjmciJqmlwFmAPPhpyuBqoNd+jWceIZf3+q
ZXJUDIdYL3DeXTyqWDH0vST6Gb9E4wzvwoO1NtYj/lH4WTAwltoCgJSuEx4WmAq0LnKRhpxW3abJ
clIRfrovRMQ6zoq7VnZTxxMNQTYe0ONapv8/N5ggtJ+8cMt2kyOZor+Mnyum9MEcNZI20HJz7cU0
Xdm6aVsqfuYG2lnHf66YxSvSLGJiJnsYCksDpDqvM//pPv4OMxpHDB2dalbtkruTVFCocPQ5GzXc
MEZxIiYo32nUWBNRakk1SvBq6xV9JQA4kj5FsABoNNGQxkDu9c4mTEVCa4WOTPRDU4lNOvhxTuGZ
F1IqsfKbG9UNKQermh37TlVHfSzoCarg5pDORY1HFpnKa5I6pDOkBGwt3RMSAUEwjddEOrBBujTc
DGQa1OBUdXj3t3eZ5otFj2NOjlLic4INGF4oLzRq8xC0p5r3/8jmN1CyjYqaJNXpXrwM6mZJSja5
rnqgJLwR9xRtGOnXKZZMYI6/i9RtDSYFxiF9l+yLY+UbRO/KSRzgA/8leyVyCoAQfU5Cy/nm1Nfw
0RHlskFGcyHJIF8BLIQPR4uN9lgJaOqRcsVnUfHfkLP+YGfFeUUGSg7DLUK6UnMqKb5rt0lXWF8S
HDS0dpNIz+CX8eTOBo2dG84c8gMXJMoWCRknuj2FzjnMgxlKAZ4cjy6kBg4B0yzWB67zOUquc/MV
/aTn/L1+T3BAerIdcdFIZqNZ+Y81MV6ihwB4iznfIgQXZPwe0lvYMcqKn+u/97K75Vi7tr6rUb07
cCoo3Cas5VQ0TFjRYoL5ihcvGUQNpcqMrRZbZG7Qsl9wuvXv6rdJPLgctuqRS8QYmtTzXgXOWujf
Zr7uzSU0UWJrYSOig+QmGtIEZ9qmWbgpjcNLFS3UKtka+kVpDwhgmaf4Fr1OxGrxJHVLVzxNCPqL
LLlhbsvdGKheBk29YUocBhKeppBHL3MDvwu8+O6xk12rfCdZHnpAmLCsfebzCMNojA3woSNLgBPn
vpjhQ5JcM/h5ph3brfVDpw6TcOno/Jh7/AeyuXYsCy+79h/ST3hNf4kGBIH+wwT47OfsdPyWfweX
emvvtX90pXm/+NpupXfnBy4xGZnqz82zwdvSdS8/wquFIQVMKhzs0My98T/vAM8qp3CkCCln8Wcr
i5NFN1repsWCzYqdidRpMFForomO4cDe4OXYOw2QnURilTcfzCyppmVrLhN8tlUPVE9cLC5Tepii
FQvHuPU7MmZEtsEcagFUAGIS6Zj9UX1CaCAI17ZoXQ+EX4aNMAwbfQbh7IECFOrFr/ArRj3QYkgw
h+GhJW55+Y+IwMXlDRgDgPGoAiQAfvCJ7y6vk+0ZoZx0DP4CG6uNi+mWzZbQh1UW8dBuZqTkWuL1
hctGfeX9YClUv6Z25exYx+Agf/C+pMicGxr7UrCKP5ML9oYEaSJx/83Js46wAz5QdknH5q3dZuKc
hoPgd/Tf2TVHFiWTx48f5XdCtwMLoHdoCJiVkR5y1eGY0JvXZqZF50nwC14fyYUX8cZcYB0u0XfE
01hIWIzEeL+6JCIpvu4OaFQ+iHzE1FZKfHRiuhUL3aAbhPMSZIOXm10LOg2fCGFp02LQRKsPwGGY
jw7VmltPzMlbtc4yxLljAqD2YNPSn/MZ7qf9I/UGItJFOIanRbccumWO6yLa2oeNcQb23i7+2kJP
YI4fOjbPsJbSPcDx0ti0O4E6EqCeHIU/LojEMkohuu+U3U+sSIl3tMUG2l7BksS1EKELRBNC76Bj
fbX8r3tPGGdMUZrtwwo3QdFCh4opAE+B6GWQJshVQbV4nLyFDJcuCaludlMfzqm4AZ++p1/57g+P
JI3N3xligvWvtKC4APeLjtOTDBiiAZ1oxGKfmE+On7BzkeEkM8+/Jz8CmjhikAwol7kvjf1QjNGV
nrW/DHHaUGoUiRA6lyoMZNw1oP+B6mM/yXQXakMQ9BDDGM+6DbBNG5gCIOjxgik7UuKRDw5UK/zc
uvq2ODGNwRccnpDCRyUAuhQu5HvWr8HGzKQmUmrklEAFOPvSssBS9nd605grQG3C83A64VZ8Zcgj
FyqatcRV8G5MXO5boiSjvLi/IApb6iJOj6x8qCHxsLIST0uWcukZRMZfXOzp38LpYYlknxU3GKkD
eXUhMiQKTZuBpPCWYJRw7L8JQcb2JsPlKdUwx8+FSM334VtBcqLCMpLl8FvBbOHeY/QbU1ZCcZdz
pLCawnQpvmy54Oa0Kc6I6pCT+apX/1sYTTWiQKN6DmmqM2GZ2sycc3u3RwwEySRMoGsHhafYKcka
WFY1VHHWJtBMcEodwUvnQXHh9oW6hGc9UtsDF2NFegQlEi1E7UlX5YfMQ78DBeHuAaxKmxqOCCCK
+QAGIOGkwCKloPTveSV0d/7CQrRc6jPenJYh4lbBahZebv4McTfjjdkkn/6dJIa7RGyIAmtgs1xH
P9TBryU8eu6H/8B0gVVDxHuQhxgnkCPePnChbpQu0J5ZuslOOcHtB7xCnAoqzVzbPto5fwzP3KHq
ntPTID+/hPQEeDPcsoUgAXo2qcFfoyETTQRSHj7BvzQj44c9PhEoHiofB8trYoH82gcwICXZUHzT
EfAB+PHMnjzAekJALb1hVEdSDpBMgsbrqdRJYMCPouKA44WwKgUXoXFxap6ALnS3ORsgJ68juA5I
JPScs7YBuDkzZwahACect+YkFhmt2HlmMRFwbtQwazGkxv7QTYEXlDUXsjEXBqJLzklxiII9qGMS
eTgb0Tg3HYQgyxwuHljaC2s1ccn5NDN0necIlZQCqYblQ4uVZ4iUiCt5bOU9/F1IniyKEt9NmhIq
Gik4Oh6tGnju9I8FIqk/iq+BuRjvzKV80NDuvmQchbhYpGFU4NiX31k7wQ/Li8sJlMX78aVpsvJt
oQ6xLnIZN1FRsrOsuBo2dnnUXxHuQsRjIGFsooE6RVDkB9ARirl31kWCxuBvzQF8kNxZT0p/O1iy
ziEb032GClKcwV6lJ1/PfgB4Ed3sh3zPjfMAhPKgR4Jqg4gJ3l+AeDJYkS9/Z1mDlImy7kEvFyqP
WOeKS7eaUp8Gy8h4Co9Cr3ky2g6EQBU9CLBRmi7Ai5SVgI98bYrQaM3T6nT+gYolZGE+U7qm5MkJ
7lAi6yUuf0hX5y28qWJdWQQqOBKYw9CMeyeWMNq01QQRCKyiIYHXXljn+MBMJaVnOCDFLHrKsd76
bFT1X5l3/5Id3EAcwNHeEPq/+GKsOY6GLQIII98hqeQ7nKY9PWjhnosqF6Rb+0vwb9wR0HY2/MqB
8VLgIo1kwoPCzxvu2D9YurxTJv9hwTCQoZHQlwOv4k0ZdgSnrSJJpxP3I/QjFA0l0+Q980Hjieq6
vKOToZrg7HIaOR4uAHAJD8oP7mP+UvFuoiUCPsLV4DFQE867gOJPxolTpF8oOzg6XqPgt0hQOowP
GLR/IEp7r54q9OLXko/mleAz6Zf4JMIWUeovMkCeMj6FffUnuO0l/YIRvaOZxx85YXwNfqbS4b0b
y2W4gtBXvHbxjX2QNhOqh5v86O+g35yJgV5/JWq07hbg2hcAQEVH1hd9yD9o9khrzPiEqkVlT/OH
FwENANLSGuJwOMSOrZ7ey4xvcE+//Et0TECpgZc4QSw1pA05QDJn1JnFtDdCrJdES724ETOdE684
sJ+zqG7TkzfsyQjGBT/wCo6aPIFBRCc2bZxLb/alX8gPDkg9tA/ACT6YZyKQiN55R/2Ri5XKebID
TxybYNyjj5tBcqOJKS4d2wLXpsarVzQOp7hiQjS7YAWbX4IyL+5SbjV2dFEp/5IMkw+SioZ4cVwj
GJO3nohEgXyOpDcipGjBgYkREL5UPKjQBAU/8V+9xhYgYhNXFvSZCAG9fZczKMhlL2NgR5F71Grw
uBGj97vyHfhmuBHSfCZbzvMfsgGgpehufVE0SYQl3Bx0qAceBRuvy5kz5hMD9IfoF3Nf03RADE2H
1fDYEynyBhjy4b65sQNSoFEchmf/QUHNYueO57wv6126b12rHRjkaAgSYjEaDA9OKUGljwLDG3OA
HiWn4+tYOmhajKrBsHw4NRY3kM0rcD1KMEEOXAOOwkyfCHlaG6ckIyRpQZG9mSmj3NXa2A1a3e0j
RmdwuTtqn5Ye8eSr/hJLIthF31lQx/MqMNevdNQ3ptk5y2mwmcKRgPxHYau/TzJz5hrea9OGTsgJ
LX9DpTZ3XW0LtTvNSUMfsq3q057CAozWCgS9RYKBLjP0UNH5qLiBFhtjUylMi8xaBrwyak0MXw78
U1s59rbL4YraTlJ/pVK9dOxQur2Mflk0FHnR0HeXGivLA+SwdaHajBVLFe4SLXpTwIFzPwK/yzts
Tn25/i2m6a7EevkvUGo0ZFLA2VbxMlA0hjP8/YMoXV6pFhoaky6OEyPSrl+qekWUSjmsN9K6iGLt
mhf5//sViWm3reoQ9DUfIWYHsfwmmXr3AZIYjSaWYMOApZU5oF9MWHiBLE84jmA9bIeOQ+VvSaiw
+XXEgvOEP20xhzmH+bd4rBD/ODWJaGHH2uLvsb9/GrlMXLusk//12PRyRndKoKX9vezvedWrBFSH
d6tUqQz5JzQudRILZKr7VhBgV3PdGNdDVY7MPmiMi2ZGFohF+FUpHRh1WvaHly/3h7+fnCH7x6WS
UXj8n8fbwtw43avBf8JClp7Ft7aFS4sFF3teaEa3qgXDzZiku1LEX+uoh1RryBUWVJYAN1v0nZYW
7nPdZziHVC3/fhtyaz7YvnRVI/jpE1YI2GVbEGPT8rPQI/9fH7XoAQ3N3sCrY9Bs3yywLvL/DZJS
L4IKGt/f07B666MKEOQVWisnKE0PvAhIwg/8udGUOLMV+jUr6RSMRlmsHQUtX5CrA3Eg1y+tDgQ/
xpnxafXJHs+A6JaV0MgtFQG3uCiG70jHv3+i5qWjk4RZ2TKZsOut+mJkYXAh3//7xZSz5lIUDjuR
Qw6rNUil69zSt0wrSLd9wDSINinkoyYxh4npJidDifRVaSnlNSh1vFjScV+L3yIsstFZ2sru749T
LBMlK7ygJnPQV80riNYW0xKYwCrb27QaumUm28mhxAfAszrdPFcpkHBUK/4tavGPayMcX5NIPVqO
OZyzlDXT2Ohqcr8wUXgxAQJC6g9VQV4O1GqmtS2arH9okMqtuCs/lWBsGDWplR9AxyDmeOXQ74SQ
M5WFc2piLINUy+kObZlYCwJQ/mZoZrMChXttNbNE/6xY5dqXhmQ3JTB9pRLcw+9769Q4iXXqccHU
jaJYdRm3fFlZ3S2PsKmJWuuf01XWwrLVcfn3a6YwzINYuXm1jJlzJrU+t8kILpGq8ebv18QJnWU7
dj95WH0EKe77sqahysglmJPpoLynIdbqUtCj+/QHWkOsFyWTiSCvg4qw/11m6isHXD8DS/O3U6CP
SzT+Z9/kt6hq8Z5tCti4SV3tLfHPy2T83GQDgmWWyhYjHjN7wMrZ319eqbbVwyr+YmrLsjNwZkmY
ZACtVBt2XafFu3TwmgYb2ZcyQTzospOa2gzOKl4lyK74MerDQ1WAGmIjx0zksjiFYfebG2HyaTnw
QoxUk3Bnx/AZ14CccR/qlaY0M5bKksG/8Cfe8GAw1nkVH9MWSyqY2QUe3cW4x3ErwKTNh20SORn+
bQwXKXPGjAZtVF3CKDCgfxcjkS3yWyzC5BBr0w7FRu8U3/Ccv9RIaY6qRoE0Yqe0CMsK5iQTho+2
c3pVOb5d4p8Br6a1b1OY13EH/omfwN8/6oBJgCz+sWsWH/cstGlzMUKu2Nejli1xBerefEmTaT5b
9i4OoouVBP56TG15V/OFtrZAkjJHflPtwt+8UgyCcqjGjEvLoLZC7ibDCqarj/obdzZTHUKv66Lo
MDDLXC41+dc3m4fJpFxSIrAzml3LCKMlV44b/EycgDZwlymsToPcPtAh2Q3NtJRy6MJ9PKhMmS/u
Ca46QO21fbMHRrznzqgeX//D0nktN44s3fqFDiLgzS1JOHone4OQa3jv8fTnw/x7YoahUbdIkShU
Za5chrWd6aTe5j2WZQpOs07ayiJiFSvyEGTJh1EVRQjyDcj+nLeHAPmgGtWqp/ft4koh+2BhkPHL
hSy/8QMlooKwEt78o4ijEyYigacES3T57yGR4g/ueNiwvS7c8pZicQhy/Xd8q+Zp+h1a+kmiEefb
XBp/XdRjxi7Khq9aWndSVQMiRDPpD9EQwKKnVHLZaetDtT7w44dukt/MugpfKsu0HE0gabqNRuEp
lMPZYHSIaIlN2Ypip1LE7LWxKnUfNRJWPcVPOwjJOSnmlcohzRPFAmVLuDDWFqvxxgYpe2ndKTZe
9+NHntW3SZHoyTvEOxB6AVuRhS6aPp5IkhQduYzG/TLI4bmzkodYSOGzbTN31hU0fQZYDdWC9jrH
pQ/tE4ZDxNhQXjpQfSGBbKzjIlXkY+lamijs8WlrjuwFpVNpnXCnCgL0iROSpof0I5mrnphazJuz
hMgptYjHaxPQ/nVCI2BhI2neHOVYX4qq8KwwNs/a8CFNfM7hKHNfslIJuFu1C6fF1FBoWNAB8kXU
DoYAEajIuam6qsjPOmoAiGzSuGsfTalO5yjpSBhdH8RRmc+6JT4KuVhtyj5zqLY54RFZXinvGhnx
XjvqFhQLbq+olhibsHTvfJ4wk4d+cDX8HZWwp+w2AhOXDzG/aUQnjiUSuJjxiGcuOSSq0CDbMF0e
/z2U2PKbopjc5jH/TCOkg60gsczmML5ghA/dXhn2/33rv4dpkXDhyQnFaudRP/73kC3sfbGErfF/
/xuFjeXkDQh5mKYktQXVSya1xTUUo/89KFEPxEuantcUTXDQRG2xHwE3+WVpUGfAygXxJ6vX1cOu
YNaWMVSiE1KUVjz1vd6dlN7MdrHIbE9NZBnzQ7YwU9UjzJCD/30F+5yKN4w9czSxnKpXvr+lWI7Q
9ZDC9B5bBiVLVyMzfbkbrQXX1NAu8pKL97yuer+fRmDB9Q+xQFR3+jQI2xb3k4MsLyad6/rlsu5G
ZZ/Ag6tUaReqon4eDTX126lWPL3Rb1IGs6ctDBOi3xwNmCASdCkN+IFlC0K1OQzFvaZUjPADqFRF
cqR65NZNA+kgolh+kwYwpl4OXowhRXE8QoxYwoawRQlYezDK0Y+DKj3Msz4Bmxs5BDuGjBweE86g
Gio1JBBLqLyzkRd52b9NiSwclj4jilqtz+FceMkYKKdyYG6c1kgBFHlWT+1S/u8hbUVCmwISMuNo
KU5CB7jRKoPpFwHtgEAjEWty7TUK3Kd5CbQDxRCGCD0F/jK0L5ZlJn8CRNEeCTSYjrnJVLraso3L
45TGxm1S68SJlbiDAq5flD6qHmnaEvpZhel1rInHkisVP0x1HiWXGA4Ek6BiOjUrMqimdDiO1NPC
fjTD4SibkzjvJlVRTwFr21dTWpElrCy4LrrgjgQRnMNU9iiTvscwB0ciX3zc/L96Cep0nAy8FSbr
XnDCVgtyOoCzSIyJSO8usx79yAZBSUGGBoeD2E/G/Ng1hNdYMjzpqvewdywYeOh3BWQqwGe49UuS
v7Hq2fa97ApiqnHourIgPyqlQHH75ILgOjCC/sgKc0V8jxFuNkvzb8CiBs7GAuRL7VRk+lcSDt9V
rzKLk6bvpWJ4Z4KLUo9KuJSe0e6gBS50ZMA95sfc3eVCPPM0HqRe3wBkSx8ZkHZ7xdy7q908/MtH
9tFLbL5U7U/U/iR4OExvqE369CWRbkTLZtJLnN/D4SbHrwrHa6ZcmuZu5kfLeFIBVBB66CmQNK3Q
qAJtwaX+/U+sCPL3hWIQ2FAeCCemRFjNTfLMAboMe5eaFpyOQSUITY5X3Yo90BuzZR35/kohU1YY
jmfrGAz4lrnj6cV34Z/lgqiV73G8PjVO0+1RVDCWow/fRmtwEsC0jxENIAyQ2fzLRdQvar/auVgv
PXHQ+NBg64enGTo3YY8TiQa8z2TH46f5Q4HN4pS27/wwO0Pe++Yvf4eOkQ57umOwgGtCPm3mX/Nn
ulPBXkGUq4OSICzZktXUmxd+nQJArz1a8gV9HkohmP5Cc4YwC3l5vPLaeJwBkehYo7fVrcT17gu0
XJvtUMDK9Q+EkV8Y27b4CLsIx35M/2IENXhBZNv5F/cFdG6sKEZrJ2E73Yc9Lyn8QZvNNzxzdRhh
UOpb696TEEJO+EbVti3jLaRqIix/Z3wHFmKSg3PdeOWVYIuYMKn5ipfAigzVsFf+6dfpPoZYVjOn
3C7MQOOVULrw+Wd38ye/Gq52mjzrHobb5k3+mO7lHw4C0EohgKxWNjs+z4noa7fEyIFSkV8UAzQk
CZh4SU5TePFWgL0COgMX8l66YPpYsW2g+4Z7fq3ndJt/lcWnwlZOA+CSmewMdC8FiDkMrRlXrU1U
QbHBfmE33asvZl+LTub0bs6c8p1AyGBRtoV10KO7hmWDxZRmO/N+Bo9VYKCnWClg7iifB/kioyRn
rcFvACGzHlLw1qDGwDELfKRzUWrynLB3qbYF1nzikWTDRo7jh+Rkxi1Ur1DP4UFBEEx2ULk5DbZx
fSoSP/vXYxMK4+cpF0+uTWLsYIKx6vvYnnOHIUGQYvdHfKhf1T/6ch32wJDkRZGGHIZ7I7Oxl5Jq
WiDHIi4bIgsvQLg628LrsFCJvIgCStdthNAaULPxB5IuS4eM1z57DbQr3GsYfHfKO+Ky8LWEeVxN
d4WMipodkRhF2QQtTE/otazunOGEWPhpdwkKh/uAG45AVvmxIXiCDBP9dSaxclP+Gao7yV+Tell3
ssllqWmSjX/kyDZ8nGCt1VtuWxQCzRkuA7fA9M3aJwwUE39sHkn2gB+OAx1p5KzhfLCt/DoWXH5E
x8CEc/WiZScBsotoR81BxC8A8c5r84vzIguEkPIe7LkltAKkcE/kSFi+YDpRVa5UvVnKe6T6SW3z
F1hY/H2NeV5pkGOzndT1WnC7151bFOcZLX2Cwseq3sru0scwdFA6oLws+VLnt2Je3J8N0t5qe4RP
xngvOSgaEqKNPHkqAY3METbyvyEmy20zQZCCqmWcKmEbMrWX7KXax+K7xM9/S0zkRkdPX9WI6kO/
YrSV9hfsOUdu0+Cp6RdB/oYxj8kwtZ2AFSAGMGDmSIajNxUCh2hj2x4lF4zJ44kZlc9vIw6YNi/H
woSuX56iR/pChrECqhViUX1oyQ1JLvGnzBnaH+J4b7DqCmM/6CfpuweOJhZBjn7F8qvKbnBFedpa
BnN6YxjEhd3087MV7UGxZdPG9r8h20v/dETrOGY/s3IgYVqPmNuPcFeo2zbhrXsjEkRMcBe9lL0v
1ziKGKxL8aEfF6Lrhz9eBGlaWeLV99Jpn1z3aoLnccOBMuUKZveKWJLiK8zvgegI6Y3isaycTPON
g3KE+ZdF5yHB+vDU9P8GSeHNfJTptzH89eWX1Ty4LKpyGCXyU33MFesMZxiuksIMALoMkyAG0YTx
tUcBtpVBGYQczdoEr8Jb/8KnSQoyee2Y1mCRsUUeTKKxXGIBZXxk6S3L3nU8E1QcSRkz31LzXas+
aP3q6howqRw24aH8rOf90DwgXSKgIH2bGOs0O+fxH6Jt1eMGHkqvo9CZ79H83RjPXsNA4LkQjqpf
wZPMgCEKaQPkUPp6jUXk61K/Ybs/JowoThNJRxyYPR6Rq5ZcEo6VdejSE+u+hqwwwyWzzUsQ3QGK
GSglXwYqwU+OE53AtZMq4F/8Zqi+sexkIJPK16S7Mv8VujvBikwJrfmaSh/HaVw7V99NM/yLY7IB
ftR+N88uyUcWlQYR0pFTccbh20DcE1kLBWShXccMCa/86xI5hnVY76hgJYZIDjeolG4lAQcum7y3
hSkll0HySjDu07f2tgwONR/k6GvyFiZoXbbBkydOX0ZIrBk2mcqDBLFCvE3ix1D9IIjXDV+QPgLr
NA0vVXfPUs9cvWehTWx68iGNfy23M2afn8ll8rJv8obYKmo8e6CUJZvijZtIMJ6ixtWOuEW/eowo
gh1KkILx/egbjHa0M5ePd5sTJHSPqC7VayN79WCX0W824oaV3bQVtNo2EwXg+KNBCLpbpkNxqEMj
MY0jJ0yrOCMAPa9fl0csUggJ5uY1B4Q78kMRVna2QzCh8CbJdgOaTOGj40PFKIiI3OqQoI+5y8yN
VhM0eDhbVN6ORQLocGVxPuVo31M3ssZDaAy4GfRoW7bpmf2RTz0otmm4lx8SPf8GdwaxQidJSZoI
tt7uSVyMM1oJ3Rd1mDNHcNYQtdu0n6f9OPhYidcUlxNpuPb0TfpgpJ861ZtfCGFA5aPNx4SYOOg0
HU57yEDZJ3dsaTlxliYOD4yb24XUvGS4yvHNmv4pkt1C7OHGbOP3ZEh2mvaayedkIAbKFimhhZF5
CXgEpxGHOp1B5eT6mU/RDFEu7vuRUDq3bD/70YuJlWS7tHYljCAkgfL7rOxjDD6HixMGJkjsq9Zf
1bjZlmgsdX4teXkaUeeHk5cH3JMtpgvBteiOUfnD1aZOJPVpU7845PemFuES40bSx22Jew45FClp
vwV+HsPRgGuYWV4Z+mvXI6qrISLnxTmZJ9hCOvJgYk2qCwza4C1VICN2KJHQrUx7I+cwIKY3FLyQ
oX/KwYITD7Yc74L40gy5W2GKI1RuDuOoSN8b+RYiRM+gu1rFhlnFidE2BjD5i6w95PKB8mmDxhv/
gX+q8CfrVxmZIt1n/152dzN9BNW8Ud6hzYiEqobQXqb8UggnI72LWUjQOT58lbgzoSPHGCQIaMCN
8BDNhxK3SZUxVykL9gLotTBSKqF+FOq3+AeI0n+2eEJthsd8Wr7zl/wveiAG47RWP5p5J/vNwbL1
Xech9NlgsmXP58k3nPFc75N36wDf4YXZVqDS5VJ+bpQ3zL807nBqCVJh4SwmjvGmfY9/XA3trUO7
e1q85S25JMLO/BtwZ6Lu9DVn8Be6cWQaGPL6FQMn+F3pZsJifXAmzU1HO5Pt6DG9TURE03wS3diu
xT6yX1M6GIrH4agLnkkRqO7yU0GVZdo6Z7rpsE752hy8MCUp0MF4N+rP4uBTAFPtaCqGMTts8KuW
lbGhVQtARuHKTyRWedxzlk2mF6Uh8dQWu+C8ow5U0SUltp7ShScfle4KpKcJ2whDBCzD5QPm3oZs
C/Dl2Ltg6WfnMt6H7BsVW8X6WKdXNmQLrjwpYwh8JMcU3HrwyHPAHDlyWCULPu3tKoSEPN2PLjUv
UAV+Z/TwJUIlisTlBHlcrL3FcNgpNREb7AN/jTgwTt22fMGFg3kBYnK0BRhRSY0DhxeNKaRXld5e
PJWqnbc2Nakwc4a/qGQgSntRJYna1YM9BscQXgxE3wzkgCQa+YKf/Yf4AIcUsX/D8PgdFu9MSBBp
LYzHT/QSEdcdyiCYGywqeIwaIn1foK4aT1xCjl7+iKop6TFq2IYZcORa+2IiMVDpQJLkZaJNi6nD
FlE3X7KIqEQQMUpvZLUQqNhyyc1jZFwizO+YJ3PwmIWrIa9lM60+cIbTiH4wdxmBNzjT/PKMxmF8
yT/p61jU0zc9OCnjJnOCBAOmrfBqRhvmnTm5R+GO7gxIHBsHvoOhDqJuTBBAOeke2taD4IdcCo5B
9B8rBO4Q7GZ4RJ2G8GlHx7V2hxbmABtqcq5BHnoS+q3KVovthHJiXFstXpnmiWZRu4Po8YkYIhlN
O5HUvaP8hQdsTKzbl7I4JmSRfyE5rCRFhYdAOJsd4TLkkSCOQPO6/qtatnaksDGRHkEXxUEqRAKw
3naiztG5DfSrRLRzj18KmTy7AfP0HecRiZkiPoRgouOWtV0CfMWUX0jgdzE5nYWDk3rN8hZINd52
CZsw0nnkK7jVb9hDQWp4vDfSlkxbHNgpp4WSmspGJEomSy3ccbHmXrMC9AvbkHJB2Zi/xXctHfQP
TXM50oxvthxuDuubQ51jboFMgezkS/9iO2iuwb+ZMRYWcLSRvWvg84FHOv7/4y6DPoR0jRWMWBLe
x8q93HTP6rr4I2M+xzq0n0vi9CkmE1tOVJjgX1mxNXm6CuRtjXRID1hwD9BLwY/cnPCr2k4zu518
rgKVsAbIEKJE2nWYH6z2DFuiEkUKq4fwzYEEBEafRKbBRAwdFWYSIiWAAAgGwZ28o7hO3sWTJqAy
3hEMy3GajsfhosQ74Q0oWhN3I66aKpaV8IA2xS/S/Q5M1/TWeRqJReIWRTOFLjr6TNngPTAidC3d
MNny0zEn+LArkMStLEG7/OQmkVO7fqn/6E8ZgCnsbSQ4IZMpIYBtQ45U6AgmI0k7Mm8VhnS1y8ZD
H4JhYoeKt3n0wj+TJGrNbZadiHakZWMBUXQizZXZkP74noCzeHJYJCrxbVXuKkBJwnYpCis3ID+7
2FtES4r0n+s+xFSOTUgr1uoMwdDE0guYJLX+3O2hyqq9q2aOHO1gB4KLQHITg6/e9Lnb4NU8hcBu
s9XhCaIdRLfA+kK0DqMGl0sMqFBS4hQMzIT8YO22Gw/DDLYwznBxcnBu7ISjkuzZGRvVmSd4kG4h
HFcZTupguyCLTg4Gmdgl3G+wRJY7wpIeswbEHxu2Uezkeu1DlDnTBjoLX5L30Gu0kTJtvfmZoSMn
xWpGCN4Keb/KvX/4JYGwA2Q3K6DkaoufyPvZuhAVrfK6qw8IxY1DUx+MBzzWjfZIocu7COGyWRdM
R1NcvqX9It0IR0xnB8wAK+Sc2o49FmeXXSgTduWhCdqV0LaULQgZXCAl3avhV505bFnQgXBHhrNW
pF6JjTJlIJ8PAOdsxyQ255j3beYLPWetbMrUiROb6zdeAYzQlFFhsx9RDKsfuI7+ihwdkKS5xAHE
RbBJls+H+hH+sWPxXbgS1NmclnXokf/AZsI2Anv5m12OdkRotqZhmzCx0VqiAbjFn8mj/uv/xtFT
vusTgQjNhTKF+/7WCU8+r4NxGC7GQTvmlCm2AMRETB8l22F6jnfpqBJKu23vqbEtnOphfBcO2WXe
5CFlB5Qx/TK1qbukt/iTTS9zlDfCyk/JpT7hkc5J7g9v0UW/roaqjI3/gG/gufFxxU89NXe9fMPu
EuJa71qXMsd0z1XTvSi55NdNXBXDa2BmNoAyG+GigxnS3/+LJxoEqkqHaMQAdnm9bVq7gx8NFw83
roLkOMzFV2KwEhFBvB1FeM9256IqarKroW87pPKfKOpyxHxYi0gIRYDvr13jm9pBM18iPI+ws0Yi
gmTXptgTlK0B9SkDPipUN+LGSOEgozreLfpnp3wFw4l7OqXPADJbE+U9FP/1X/5JdcfG1bMzAJHC
dVzIy3QFmcpxK0Jv12wBEnnvTki+5J0M7w5rZixCEfjwFlS3M+xG3SnMPSzUWLYkHQIkWvgMUvdS
7JSr+GKkUCE0M3IWAAhOkw9GOVBQcmpV+BeEcUKC/ZcyJBMBRfdQUsSV5joyb9wqSExCcrkfbFrM
3zMB97DVqUzlgAwOpXgQ2w9JXG3MVAVSuyfgOrmQZuJh0kb+JoQ/sDFsvgF8VuszeGqAAD+Bk70B
PAXwPNmzOSJHzxoccJT18F+XLenCtphC2UCXTcY0ASsUysQDbKn5OKtaFmt5K29wh17K+wRlT7C1
6TCFHEOXyfSrCKx1o/yIM4Pd7cztmVNrbPRPtEnND31JZuEGuA3/Ne/BKcJSEXs+qJT0TibGMb45
2zR+KSR5pKfom+AxIr3nJoVwhgsHcHl1X6wf447FDydyR1YIBy5ZZxQOgNt/gc/9Rluqf9DG8m/3
zZlMeYT+04LM0W3q28jZ98ipckCvt7xM2R3bf7GMD9IGJUMt71X9gB1MJewNDlAEC3TLLF8WB1l+
MN2Qefv1Ob0n1+HY+MV1uHYP6nbgBT6zFrUSWNkHbbUJmAsc8NF8r2r2c/8xo2SxVhn8/xl/cDmY
IgN+4g+e/FM+M7gfn8aL8Kr+UoBV3+Wf9s2M650jknAl8Bcx3I6fEgC1dWgodUXbXLiHNhy62H28
UU33GngyJl8nBgEKFhjUUHiBkFnQQrQCOPOiB4kf5/Kn/mGrnN/jp+FCBYZXyIiiPQ6v/2fjAodP
25dPY4+g9Dm9hh/Lq7jrttU+LE/GH6mH0IAUO8OX6Fd6hSMMARrW+mKnz+5V/2HaxNnEPgwZlUo4
gTZ9WW46cB83GVGBm9CNTzSyiwGocpY/qPeybzAP/bfzJBBOjCxJf40cPrT4hQf92n1HD1qmtQ5E
9uNpqmeVbEvMNMlShluwndkxdLdFqD5t+hep2q3b6EP+I0ryVf6vSsKzrWSqotNX7tizEtj2BI1C
HWa0YW1Gfsf/7u7/oZkQ6uExoeXYJ/EuwHSeqKutdlSO2UdzxUYFTK341SKXqglDFQpt9o8RcTcd
HlhntQO/HmiWqBH6M81STB1HkYgoDFnwN1ei5UhAIMS14WICuDAYeaGTo6Wj0Gef5s3yTrT2QQ/A
W9EppvBtJdl02CkDyr8ttdiXxuBugF25VRd6q4vV7IorFdP8ynuNUIOBy+GfQTOwze/8D+nLQmTX
Z2IVFc5lnB1jQgKJ2sV4ZSv+q6GFMqPCn2vBh2wLcNhgiC/6KzqAEMHrkdohe+ic4oN3L8JarTbd
73xWX/r2ZQSVXSUcaz243mWybdS2pXoMi9lc+xfxby1pAVUgXAF/oUsB9wIqDI6wmVjBUQ2nc32D
Cim6KNf/qDdjinWqy2rHaImtiSYn4LTlg6n/a3i+s0v/Ul0WIIxmmx7CQ3HtnphuQU3FTAcqMMaC
+iag87Hc6imi/29OM57Qy1tGzpC1QhoLTtudveROpOyog1VI/+GmumaMkzbKLvWYhFqO+So9gbaT
n+CVbvy6PNUXGJMCa+7P+OYizfqWLXP840tF3LShX4XHPvRZixElLooX8wiTqk5dLdixDbU0cqqv
Qs1Encc7AfPHTR+D2geFd/LefLDUmus47TL8oxEiHIfn4s+n3Iu98VX9VyEhgQOIdD31w2JXMWOF
EPzONzCx4txl6sBughhzY0oux6MOsuRk/hyeOLoKX/thA9UQRryD2bPNAmGxtXKqc8LxRQ1L/af8
En7C++L0r8KFxSHhUuYPx+San9kBi6f8b3ztvxocf9C+8KH9k2EkgDKvH/s6pd/PBA6Av/A2njLi
FqZVv4BjtJrK4DLU8+Zz9qG/0sXIOKKKTvfLlU8UGtHuan5hq8ly4KMwX5sKVdg2D9eFu/YCSFrI
zd3PX8118KuPeWEnr18AMBMAfSTuXAachZ3yRzsl67BS4x71ku91SPyr46Lz1wLBcCUYfzYunTeG
YgRkca6uOwuOKEA3iKLwYwaVYTMH7kBB+AZgzNIFFO5vnBhwTQvKK3omZDgf4mvxtN7j+39DEPBw
SkKo4dDO99IPeeohN15gN+x339oTGowOxoe16IhTOLZAu/qtRtS3aRUv4lB9Q8SHKk8HAB4cHhUy
8LCTBiLUtmsdxOl2RptpKNQGq0Y8pTVJbCyC1ohPIMcdgs+WOdRgo78UkPsxSxRX6SVGHPwQQk6Z
p24Pv7z4GBNYmP0mRM3WtwBiH3Tl1xCvhm4LLvfBnH1cvzZRR/0sMsGg3K3phKRl3ewoPSFpcjX6
c/XRfHCW9i8gOPkfQG/SHtjXmTQqsDAHu+52JRgE2jRjw4i6Hp4gZt/M0kTzaOJMjKMFl6zYtZlP
SrCBoRR4DGT0LxV39teRkBoN6uqeaK58OibGUYsPub6HFIMrso46PiE7HuEu9IRDmqNfPEDIaJdL
xhWhzCewG7G+6EfLAXamYnlG51XxLiztHCBIhVTPej+IEzQPF6NQMd7zq6x7/d3CvhCbsNYbWl+U
9z3g6mrT7uraoWuIu7kq8UuwnNIUl/etDqjR3k1skzLeAkYyTA038NhztIWpw3eo9GL8EBRG6Luh
syUo/1BGilu5uPJE340AakczrTPyHHbmF4trjMF27Jqk3ZTAPi9d/Mx4GUV3ol+kUkB502D0cZCk
XZ+zjPmQCXbZUkSFNT5CIF/rTdvg+c42YeDH4FihK1O9ELDZ+QFPe1+eYCLs2DUN/bLG1HEGL5As
xvxLQQA50OQkWwq9z/rehrdFYTGs7sHbWsTZwwmzNz6Pwl3R+c4u8FnA6mK0Gd9RXHPQqbgSJK8g
HlzqcPWW3q0lSB8Q7Mg0bdZIqkMMFaXUW3FlEXK4iKpfh/NBshqXeZ+kf7S6B1F0J2eTW3REpDFo
y4FkU/5Lqu5Qpr8G2skctwqYOkSaWadBai5RMO6b4kQQ+t9ixWc9ic4kFO8bRgZmjSCdv44UmmyJ
IVVPwzzYcs4gTV1eG0I1O/7DbTIuDMSVf72BqwZSCT4kU3uolYCKMTvkiytyqUZ7/eMYHGpqDMit
X4Xw5GeWlsMMaZGlntdtI4i3af/ZxCZFcPLS4gSILbBDJFqIyof0nrG3iAAQPVE3dit3grZwFXZK
UHfcRWUA7vEoNupBze5z9CMhiB0oLwxu55DxnkIS+FgeZiU9jSaFbguoELNhC9rJ4rivp3pldoi+
MYMDaxIbkjX8G8qhwcykF9ng9rUoXy3aq0y1nm2uonFTzpXJRkUzr8vtKyPSgcDXvoMYkXYxegY0
PJgGKOV8jaDL0ss1IE9JbI9LgoEk9isJUDRK9VCRtoNAQ9i0VPtmkw1OVQHxpfp+zNpbkxFyHYM+
1MUEbKi4Op1UIIX3OiAmOfuJhiTwuxSZEIrQgM5DFGSnajGejfj99zO567SyY9Cc6zy9ES2JFeuE
6PEi6Ph0jW0bPC0x3etTelXmotpJliNRNX6FMEHBXvfApjQ4EeljRjQ5kyqx04fz5ENgsktT8OUG
FwS9Wf25K5T/ddY9Z8zQk7i/zuURJqBTzFikSdllTtCQErwzq1DQgG8b6a7LolsqOusGieBGFv4a
9SuOvCiATnXqOAd65a0jWY9IavEeYgjBqYO0C/cgjRVLzoN8AF+os7sRHMzhYxG/peSZSY/xVJn7
oPyCE9fDmUuEQzu/p+w0WfmnqlDcd1ZzbIttdlXRoUo+mxztMVUJLR72HYyTkc8C1OHqXHhDDi3d
hwcyw/9GXwjAgrri0A4nPb7G1CgcL4qXrmYGNsAz0gU59gKgVhBWsGm41GdT9CgB6VyVdmfQ8GZU
VeBMgNILQ2Y/6nBSOYbzsxZeGyatLY2G3+YEjLkiDGfRm0GMxFNj+jqG5eOuh/8j73XQ5Nl6xMI1
MvHzHNiTYU9jul1eOxD2AC0ZOyKULmzyFoSPvVLgGBhA3EC+BEQJqYYJya7MfuTpqeQ3ZZ3eVSiK
dXfRLzly4JqZq1NmdoHUWAiPzNRH9ifNz4tvgeQR8xYZ+5nLYNAXEYbM8LcdIcMAB7p58Ko1wKMR
bfqpld5xQJ62ieCGDWOuR2H5GHMTsZ6ErjWfV3L5ZMcoGWdIcQyWnEo8hBHuhsZlgT3Ex2PdLPE+
pMcxT6iFO4b4wng2igjAU0ZWk15iqZ13mix8ZI3mmaB2zmQxLfOykD2BZENfV55J51HciuKlyGmC
Ol9RjyVh9+YmQkse2RS7aelya4ZwEr3l2V0V8TjhXZTZxLLTKYnzDb9YuToOKsx5BIS+IiIU3Ea9
xzlvUkzS705HnmfaxXf+1+r2SfPMmieQbNox8YGN8tTz/WJ5o+KKC1FQd3n0te4woCOXD4xtpdJf
MKPD0KHd1XeJ2lLCquzeL15vL6Etdds4J63l0qY3PJIG5dHTwBs1DQz1vt4aLyRiksHeM0ubEqyc
rH5PxakBKy3cx0rZ+UwIoXln6YVy2+TFGec3rsKy6w9KdMwVV5F3zmC5ceoPIaMi6GP7VD8oRGuH
J616qulD197NlvzlA0f7VFxqFp68nPp0P1gXcc9yRH0hA2XgfRR/CcqRxEWtdwN5XwmnMsOu2hOI
02mdyvLn4FxnXimzSDwTXKFxstmRSEc13WY8JPExk3Zm7mmG2yakkzihRIMACZiiqgZfEs34Z3pH
OMS9KcovKZoyZc/tNtbnyPJqcqg4CSh1sFaSjw0mw9KzxeZcuhnxsTC8COq6A1YSKnSSgc44JO2p
a+D29roUnlNzvguQMbrHwKpncAktydyhcdslPevGL8oPw/BD+ZkTltASvrhNiEWTdL+rb1qwl2es
n29RyQh42zTCWyFZr+VtNm0FHhx2mIotkj6FRR99NjAiJMTFN3Us6rw43VfWBYr+eOjNRyUdy96x
CoYHXrjOIy6rXVsy32V1fopEIUv8A68StwvzOwi1W0509OBaWJQxO2ccAUa0qxUGPj58g3TyJtSi
A2LNyWMnhwXaZozmnhPHhQUXhmmeo7Mpov8Gj848SAaLsG9F34IkRYxrS+hBhmPph9ITd49/h/mP
LFK5PVYB2OEJ2q0gg1+SeZz4UmhXkD2hz+25eHyf/d9m7sw6MgaOorb8scigdHW4V2kSLaRBw7K2
vAoi4ww0vgHriw1H1x9D/2BTXxqXndbQ9zAOVobV6BnzsdNPof4mGlcIwSPKCM1fKo/HiTkGrXOU
bJbghcHegruF6RkEANanYXqz0s/2VVwug3CKlb0knhPjHud7UTgnZCeLToQJrn4WhrNU7zXUKRSA
WIbTev7EB9U2HG72uHOSyF33GAQx9XlmJFEeAv1QCPu6fg1Fz4pfypDNB3Op0SI+G1MhvPvCU5e8
CFT7y/Qopkdc/U6IT0uptk9q8Vd1+2KtisNom0wHQqQV0xeFaw51Fn0qOQNEOhxIbpyt89DaUJWq
ziU7M4I1KCunPnJUxYe/FDkBNuPKpR4xZalrGk9JXK6G2J+0RLnVe8k4xThTkQFGHZ2PF6J3ChUB
B7R+r2sfbN0MXK0cSvv0R7is9d8JAV7GAQ1as2QnpfA7Niz2RRhhpV1LXrBHTI4nH64z/KSDjGIG
kYgzv4l3BoFWTPNrRsTknDCLwFb5UQgfUgfnzGP5zQolyy2fsaI9CpabDGRoueRGShiemMFbLp4k
RtXpfkQmSwfWa++ddSoX3xjeLIA+q2ZoapfLSU32pewJ0SH406XZi0zhZOKEmdyr+SBGJz7GgMGs
9RDkozK+CTM8D/dVFffUIkv7/zk6r93GrS0MPxEB9nIriU2iulxvCLdhE3vn0+djcILgZJB4PBa5
91p/tXkWl+Yqab8aRIRvPok1DTILa43LmWyYNxo2xQT1e8AhU6mgqUhUMNs6beHKBDEUZGUaC4h+
w8W6pxjZomxBs9POBvHlUJX/v4v42ku/52hG75TNHrWrdQ3+xfT3AhnXGm9SiCbHlhLuC4LLXACO
EFaSQzPlGynyT83wTRb/Ch/DBtUOeyx7MKueEfEv4u/z5/jj+VKmZy3n2GjbEl1CmNEfXW0/gcRa
FrvFRRyiwLOjKkQtSh5/ZjPxPbAVoLWJ4c3Z63vFUVCh4M2EmmuvI0kJeVC2XyngJln0IHJroL0G
+2jXFkVsTlW8kxlspOcmPRvid65fTBgy0tsg1ipAqWG51UW004XfSgcYrd0wfZ1H2k7QJiT75RDK
WLh5sYrnY2K4GI9TfxKMTw13pnHGxwPu32JiyuTzoJPn5OfqdcSpZq40SnQbSQKJ3Ah6r3xY/KAE
X0+v6eDVOIjexpQt6/neErDW0S4LgS5qT7eKlmsRE746YLvQBuGj8819Ccuk7OGDZ7RUmvAi9W/9
tQGSBWtenue0f1sXmlQAqENvIB96Mv7/5uj+rLwJ/GVafhmXitDBOscwV1DbHj1wmUjPQFnDXG6a
GpjVIVL3fBBl8s5GPz9xGB7BRdmZ1nWt0kg9cgjyhLjHrlIPt7LartPXWW1gepGYN+EKzS0UqKm4
/V0uEJFQaM5aro5+axl+Y3gTR4xpsK+uXXenWYeXI9QYEmKyzlA/yjm1NsVEkdBtUG6J9TaMrlw7
+HFDPhGO2I80DTQpMADclEDHUmQXUQIZQlm6vteJpHkqX3pxixeCMUsIbOWtJm8GBgSNG/ww0hou
u9BkWn1HCNtu8ybQWjdCdA5leFuiVyF1lIZp1+mtVy15LKWty6eqf21D76m6au+jehhqlx1IGhwx
3usVsmEPeh3bIXBopLgd3heg26/qA4CkuVOzXu2KDOsBQsFXWAXtG/q+1Hdw4cOj///dN1AddW6K
6AXuhUPTSEkH1L0nKLzEGsU0qBI7E373Fnmh0l5NCGbt0RL1YvZX7gd5CxzB6jybF5YR0JEZ0pPg
5QtAMooRPo4CWwNwH2L5hhCoFeGgG2HgHVWP8THWLgA1WvvBeTNEbAyuMN57UDjoz1EOv/Jo/DQj
UjCBZ1v1o0S3HlMfphqHVXlGPqnOI9pLfvpEL3jr5Q9LvS2AucQIjMOLln8oEwTxP36JJwGskukG
bGQsabu9PomTgiaWrhPkgQW03YcF/oH4+JzfnpbP64OmUC4PFWdRQZqUoLxaRDEzmXUOwod1/hFJ
IiSuAliLHGn4UShscytg6ZD3Ecp5IMizGu9pE9C045N4VYbT9oDRLhuviKPGaW/SH5i/55PPqgGy
VYi7MvZGw5b1oBhei5UgwN81Bs0YqPIpNh6ddVEMR6NN5JcWEKZuV0CsHj7K6Upe7Xe6ph1V9tCz
Ga3hFxHMNd4QFVD8YKWsbntF9IluCXs3bysi4l6oCLYSH897oe1T8IPK7Qd8v99PjUZhL6MRHU0E
Sy1cXXlW9XdF+dN19suvmOQJgZCDI9iUNmOhemlzFoxdhzjVshvVm8wr556o3MXqRTcCJLsYV/OM
H+mtnCnItuNqH6cPQSRLxkPTrDNATXsx9IbYQbK/sD0SJw9qAL6nc8U6fH656A/hXk39aXpj3py7
gO+BtVCamDKOs8yqc2I7EKX9uPhJdBxzoBqbIk4L+W8RuRhpsB/xfu5khU3jnI5+xwksasfQ2rUE
0hU7wFOacMrZJP+diNaRjjH0THKNuvIg94HVelC9bR/E65VsQ2nrEnI+J6eRpPGaxmtZi5naQGMU
dtu9Kl/N6jJQsTHQubNi0nHoas3R7L7NGpS2XXxlihE++s/pAKJ1aepjL62Xr3kt5UfLl2r3huFO
wjWFmjVMCC0tOS1QQ0p9beFVx9xra6c33rTxlFgHDtUeI5/wkgxBX5+YP9j31PAkZrhng4GYy2Sb
Ms9RgiF5ztTvc8FuqRIeD88QpbWLybMEXWnixR/AlpnlwWQyffnJCvO1k+FypWey/xSJBFXgW1mj
0RiIp2l4FwgSW6CGUSjMtTOYv20dQNAg1pWI7poDxSB9izKOQ448OnyttHPEjVjekDOMsmNVNlKY
ebjmk8v/idJLRbVge59Gjm2OFCt7WOq5j+4JarX4F83qOByn/H0YYQzY1mkHRdZjNO6ceLrmrGtV
43XWGfgQDcFQXdOQKY+zGXKzkJedod7K/mvEK6DYg+CaMpni3pKcRvVTN65i4U/SoYg8Qg5ndmmd
s5jV0EYll/zV0+yKFjts1n3LX6HsduSw90He/cxPTxLOMEOIAspxlQsZpjN256fCXLPXQ0+34HjL
l5qnP3Uc4FslZOcgwtOdVLRanBxu+/S0yG3/BzrS2NaQ5bAMCUGDmHIpXphzuuQgRx+GusMVQ+7h
KWveYqYN7aLowSopSEtkzugpedfENXamu2TGEuC6kBaCbdC+66cYB4RxtKKgiQ9Lexzaa5XyWuab
Di5RS25MhWzxGDBErr74I8MrHA4gzPHfAAMI7CErh/nppvU5ouSj+9Y0uqKjdcFkLnuG7iLs9NlN
599+/NCyh8SHtKIkwoGFZXle52ivoQ4C8y+CWTxYOZD5JQq9aToXIdUbu6JxauhVifoykPpdox+H
er+qwCoXNjFLjjrBShzMy/y2WC9aa8cEh9kF707+r0te5OxuICAOx09yFIrxsGoOgdvDIBIrOmZJ
dVEJ0mn1ze5peg1iGcRCgp0QX4RaSeVfBkNy89q+tkJ27E3xsqDWVvahYBviqc+4oPi0iAHmvphW
10JG2Td8XeoiWecfOdxWVIGGO83jiwucNnv9uYdULONjWdg9EgWywACK/pdiYuUO+VJ1zQhVI273
+ukkZf8kaLXOOiQxMsTkoFkfegmNkmR2DKptwN5YT9mLwlcjuxrSSyms0qZi+Uy7koMnhA3QWCwM
ZBiBrHtK91sYV7M7x5kjT7tCX7vo4KrD/2GsOTDqu4HmLYdyU57/whEeMwni5CxGe338mCiUEe9p
7a3VfctvQrAfSSU40ghGFgOk9gwu4x8ACiSmwviLaVM/VEFNHOoi4fUn32j8HxfxcopARxh/0e/7
F5nMsp1q0Bzl4RvWyTiSzZnkwVYkZpbsn0SSWaxgu5+4QQCc8/GWsi5J+leEzLBN9nD5feZ2DWPu
oS+DRoKIhAiIDUB7gF301Qm6uIxPmmD2o1EdDayeHUqbAi2YZEOZbSv1ns5Yv/cWniycau257k4d
mFLOneZbhlvmtsajSLSRtR1vgIDJdIysAANCO9qoHPOnD0/Stk5OoclsLyEb4U5c+9PEq1bziJOg
XJHrx+WvYGL/LlGOhSTUlVw8Yf7NLFiYN735jeHd2M3AKpbBTRjm8uBJ81PzF7avzLdGj6LoHZAo
VoOqOpfloev2RwHbO6OTUyZ+2wTPIqiJqWu9rCerGfuK8V41zb6c15Uw6h6tBeiDKpI0T63DDHsO
n15rUQ7wHot3dLCS8GJGGFACDWl4/VZ0J3XwxdR9qr6oHLAfPIVzl73o4ckg9q0PQKrm6GGY3qKg
zT3MlOjKnj5hQHrM7V5ajmPtYbnkiWaAxSDHGGSV0OdBRfaOxp57rJe9ZCGf9MzY04ig1N96ZWVL
QOE63p0YKzhOaAKRsKGhR9sn5l2VvSnBQuvN5b5+G8Jbyx/WtA5W79GDYYLwzMQTXweDM8WLPHQI
TQefsOtMLxS92kRIDGxykXDONstJJb0hBP//GZgLkj7QUSIuzjBTnOZmkQNJBbYPrMmLgkAUtVwd
+0hOgWFqyV/W/EE3DE8lC8yTajsbATFAwTK+juqpNgLMkEXhG4ovJWd+BaE9JJSkuylaLh7T7GsI
GfiPvbUVoIsRDPnRjL/aY5hpIkDQFQGeRiacfYn6OfVSdmt5zyWR1XjqQOzIhnLakmfF6fIrqtJy
sLPJ1YtATA/YTuLi2H6GwPKty94OMxnOflLuRtPpxe82pegqkIwgMp0kdoCMGxL3ufB7N4FcnXbd
SM2yj0ZWiQ7wgAaCCBhOLKW+Ynjz4j3lIJ6dpgVjdPPGEck8AzYI8V86y3wY1asImDmgx5swwhwU
4Tit6IMbUiS3/ry8gjWNqCKqGDda6XRrD7ldTNeiIMADoPqqwuLw8dWL4qc7QfvE2gULQTNOH77m
nxDvvFrY1qzYZSpLLYY2VkVuYtjTc02XsXkd9U8rdel3HPsThTYENJPT2InFsSjo1+WdFvsAGqp/
rpTt/NwXi7P0LvIrqKV5b3a7arkJzUEhh1jvj1LhSVOgot3t8bNscNvRC2obvYvoK1rO3CNR9auw
4dTjyxB/6fI1rF8pe5w0zon9EB0YlRLdkfp3tGt1dZI1B+11HB346YDzxAnPfFDRb0XEUw4uex7n
l4TrnpRpBTWqkzxttCEhni++HWHjQJBCk6b6sdXe0spLxg+TUO6QjoLCExNWtIPUBCJxcvNnNt2F
2mE1YL/QiDmI2QKu1kp5nrHwKZz/mO2IXq13ZcKm7AmVp8b3qnwfmy+SPSp24c5xQvVqTj4UAMQM
TzGQqbQctCxwFhP+wK6QaYhu1iPV6x8F+MZQEJ8pX2jfREKpoWKNJxoiEjn6ippx8KrxkaUhNoOZ
bYEqzaEwjwmplYvN8ZIuDisVm5Q+b/N/spK9KNnZ0nxnkm8ZZzOZKYkrDOsC/fztX3fNT8bHT8cK
6cxG0PcnRT3tiIkOFW7NlBOzBvLIM5lXZpRe1AEXV2mgCZoL6d/T9BGV0KBTp8fRAptxkOpY6hbl
PJAVUkUTGywA7QyiaZfzTiGhP9qV1qmrj13JVbELxeNIReJyZ/ZDyDIgWYkOTXQiVkjgydIdwFEt
OhW9x9efYx85fA84Ozqj4iCV0DunVlweJrQ5rBfZ01O7YAzvfXVqLLcDX0dG+oqVK1EcjB2JFcza
KbUYMW7ygJDXpbQAgzWyzXE8IHXO5KDSDtC63jBjhjgtMkqK5DKlDzGlreQf5klTXn/jisZXvm8B
W+7PU/+dlce4oHwFrfWV+thMkD8u4iDF5Gx1edEGIiy/YImxEBTxbjdhqiYch15dah4rN8W/8KKg
3omFfp+O22fKarWvFd9UefcpEgCDQuCviWhKkUAouclMOpaBZP5groDsV4ANpgVVQiDOEFbvU8MB
D6huORYyTAEEZYdtq6ATINX+lX2golHQ/iTCC43pQNJLTekPBC+lEmuoPR5N8vq3vXoUlXPGm9sc
jP6YL7vntBWNffFkEeedoHC6/AV5NtqtOgMUuMhSns8H/jcmN7ZPKA7LQAIC97vXF4/PnMu3UgIA
FCR9VnsN0c+z7BGxjHWXCTvdId4l3pz6hBJYGLuT6RiJC5EtqtiXAh43kDlVdcqGT3MvtLuMtwJ9
BSAgNQUR/8Ke+RFwSOGPB/ewYQdCk7dOGKg4LB3RriOqq5xlFQvTCrIecqq/RF4VcScuhg0Pok8/
vel0xrdqhkGhsinS4mWw2Ck8XWl9VVvr49nXTD+od0VKt21AmDbxl94zRveaLOQ/ceECvHVM1y7Q
voS2lbs4QPGV4tDBMbiKiOzwhNxo/DcUFprFSEaOByq1kHCd61/LBGd3ZYQCgUwFZ4B3EvYqfbNY
fciAnd+7lJNwv+iXJ8gVlRBLXfsVvVhsykyGtmQ6+Cl0sg0AZFdAcNP8Il7LvqIcVor1ge+V/FS/
AYRRhJ+eegOSTNGP/oKjTbiKKxzR+l5kkSN4fZUPau1x7r916ahWyBFR4ZelPZHpuuyadEuAsRwh
V+l9fDsY1nB1EmnkIAhE8jlFt+cTOQGoiMf4pMrHbqKgPHKe0wVLi4Bu9nntpXfUpdM35h4SX3Ev
0oXwZFeOLE9qfnp6g0AGZg9rul7QfHGe0vPq5koAswlicIHyUE1C8tmG/MrngU7Ceo/oDgf2lI6K
eBFCVGrX5OmRapUs1AeD5rJ/IovE+t4h7KVSM0gkL0fricgPff2P/txpNTkdu9zamcUullEbHhVO
2GxltWG5cNDq/9D9CJSS03BZ2Qt+KulAr4y+L6SD9RgJxlZIzubtVxcCvyhN9Ko8MGRYBuJ8D3CP
DQICwUsnSG0GklNFyrwiA/oclfLMjiWRe0NoMKPrL7suTUgbkLJyxi8SLCKFUjbh8GZtkyBOIr7+
TZBp80IM/IxcAjZFbS5i54jYFuCXgK3I6oic/mmzE2YZnsCYeB0vrbG+usrz2M1BST0fgfbtAUUe
JZyADdj4Wp8xAVbKRFWFk012ByXgiuHnLX+1V156rfQGaPsMkhQejxpy+og3jHyR6MI+pIWTKhem
UjP5q/SzqThN5zME45ArX9sY7yBEynac4DE5CyE0ySChdMAvl7PYkSz6OhcoAU7AoDENhR3idT/J
7eadtFKrYnhQ/4WzQrQYwlTQEPNhUglsBixWyLQBAnn/lchGHUaYIf8JjgawLq3xE3Kr4bt39WJj
iaAKbUW4mMI2EFn4u2DZBtVGCpaZ2wkAO6XpL9BQz0sXa76btK3izpB3OunB70/qIgk6KFLAmxXa
VbSg167W8yWfd5zPoDgEF7KWN6h/M5yUxG75I9Z+4tulrfFm/nFf6mgr8AgSHs36puMn3iqUcNMp
UvHAU9K7T9NDr+879n6SJ3pCMRHvE5uk3pLyeYECIExhhyI1W84YQFB0mNuGfSne1q1Tww7zQLO8
QPYTk4IXYavo0GzSFurwgiiVyLxs8fT8UGGxJPXluWuzPbtmEx3GWzn56RLoKAsI3ZAdhQheZPAC
Tm5KDSC1fHaBhRmXuxsNXA7v59ayr7LhGYzLZ4jNoXkw7aXCWab/yLL8ZnHE6mTNdKvaBqeb4emS
C2EDVSGaO1StsO26vnsSGHJigI+w+qG9F+2Ue3lykuR5HSPJ6VbbZrhh7EZ4K7ZO/MHtaYoU5HpD
dAJktk3sHjp3EqOFjyCkgLEpfDF2utVciI7nTPQrilDXAORAaaY4/MW5VCbHIf/cdR14shMDuSNj
wyjOuwzlKOwm5r3UWUo/A3jCaszEb8wO15JguMgBQoBMvDhomd6Xmu+dbGm01+5Wbu+KfDAy5Kw0
MDZQ9wi05VDfVUyAIYlivpY5fGY8G8QYl1y5NCkcE+AVohcRBDbk+BwWUuRam1sTzVHc8p8S9bMD
NmAAL2aebMdknwZwFf1S9GKRylcHwSIm+aLYSnTSVDskgeX9Oacn0QaqR8Ro0oZIOkDyxKi3NwYn
IVIlsZkgWYdcnQOVHGskExSd0xCVeUW3jwQo0vW3p3XJZd9Lone9fm3UIKdJrnNMbjo4AgN3swf+
b77ok/rTNbX/TD7jiTq8gMQAqPeRqAfSHjF8zY61XDTqKPUD0apoNGj3hdZ4Ip2DSeUGyTVgHjBo
BhoEMzp10EjFcZRZhLA8et5t0MLs2Cin3ShhnBLmFBeGQGA1Zk6cSERPidoFgSSoEz+ydtyhEs4k
e4UqiSLXcHgTEZ+FEZcruJeVAnXW1m9bjn9raFffzY9xL3+lPfcXKIWrEweOsIHSNMGZEv6025kA
XBEp8AZhKne8mrs1PRoiS9eOVhld9aUqmAUSl8HlRAYmUpx0f1bcKsdCfKu7b3ZgRsZ5hbx/eKWA
slEzjU88nwj0Kac4meRmDn98SRXda/VIVU73bcQ5P3XRkx4thN+iaPdJdxjjeSstLGzqlBUOiZYT
gWPPH8bxHLEeYkw+Awm7h+IVdyCoNAfNdrndeB/ifJXhOhGOGYLkpmARPPI0bwRifsH8AsyBIhGJ
0ps2SubJd6CX+HgwGg0/wEwyS3y/gUzT/yBlYs2HRmvu1gHPqPpantaHkup3LF2ruZUa1c3wRlCM
l3sslE70pdwnWEYmDrq48CYPTqYfmc7kxJlJ12EmBMES6IVgqtuyWE7EmOEKWHYKzuF2W3vTxRJR
6G4QacPuNQ6Jlgcx0ulMaiN3xibLhs45u5PFvZgfQiSdht/zZOMMw9yDiYZU8SPBC4fyW/C0O/+I
Ohd/x8L3jCNvFfZ1v+kHPAQ/I94/nExQpUrjr/aru/QBkz29RNLmTjo1WCJ/0dch4Wol4gLRLeBv
qCKvLxW0gHqX7XBdQFYvh3bbf47swpvmzpyWHLpH/4rX7af2UmYNTtq1rY5dXx0wneKYz5z6VFwA
MJ4EQcCVBeFVi+zR1vdoPRzhFErMJ5vMTVzlk3wk9LXVN5lLSN4Mxo0N3Z8BDgOn+JlvCukZP6s/
DHXyxyI5jDEgueRrcM9m3S3j1mC/MN3wmL+qGB8wUyES82iIk+2wckBHjoXXg7h8zB/xeXwx+U0O
RE9RK3GVjwUZTNvSts7Gj3VH8JP8i13jkjiQHeH/LXw09cmmw1CyWShO35SvO/BzVBFgqezCbEu0
PLyTXXJs/1CLsLNPqofgsHIyr/0CA+n3yyVDrE9i1Yc571oDN8BW8vuBSjgp9zGJewl+9PrGc6e+
duhHvOyansmBT1n7qI7GT7+p3uhvDn0mHtIScjQtkz9/oWja8RG+qRd0o5ad2NYBERACz95udlbh
gB2QOI+2Cmc/sglb/gcoPvT7YlcfyR9CA2scnpfsFcg7PFK7g9dhw2DSaEfFq35heCMShqrNcJFf
HN4Am9HBy47hhePWqZzIVi8kAV8SIos341/8I75gFGCS+O7/cDDholxDJvEOXrHZOIkn25Qd2li3
xo8y3QBJBs2hdCWvdccj8Mt3eqbIzaco+Vi+9PxKfVRuhGg64ZmankviJy4wljvcebh/tZ963kCq
P671dyhuNV7J/yultMt0nm/5N+numN7Q8oMavJs2KjmWj7/w7el1lCUpH/ELbxM/Gf7D0sOHqL13
F5VqVL5Z8ZgcQEmCXeWj4tv1B/lN8IXAeuin/jDyv+w+e+GJqZ/FaEnIf7njozvzoXmVH92yk+TQ
zLZPrqT6OcquP0WHBUMgUotb+lGfGv8onHkXwyvChMv0vzGpPtWn9sRb0vMfC3eIeVR24Wf4Er68
irqFp2cdk8Psmnl8QuS81H84LHgAF0ZebnHNRvMQsjaTneLwauhrltkD7GSSt2nrxiNZaeTOgSf5
OMmw75tkz0rb8Sv6Yp0t5/XHRNAtYy4taCXPi+Swg5q1OwjsnFw4ecK1RjSFZkH87E2uRBwM4asS
BRxYaX5G8fQ5I9/AT076QomX1xngWipyPbEgwUniwCdFALiPaZ5fiyAuRhu7lPCGWAu5oXZAPZVf
iztaFZTd6sUETuJRKkk1nOn1eQVAwlc0tfbU+Jg4ptSmytD4iN7wVcCyjtK+i2/QwgbtAFzRVHTI
AUJVjIYBd1xBaFC5cZZ3HJ1INl5Z99ldF2sfk0tkbLQHKTe460351ZoRyBfRQjSFsbpmciUYGTJ1
EHsjblB0UQmafQ+KOjpZk9OhJ2DmnCocEEr61kpbcpexBWRkbFAfeyN10bMO2QHVkV34PcKPTfgP
eyyCWyRGR+SxHs5Aj+wSD4v7YT7Jr+Lr87e8jV/cpcf5mr/BLNC6Nq53/eb5p2Hejlazz9qnBoUH
tkpqhkPDrlYeu+D5EPfd+9jdokNLwNctfsSBfiuOGXq7VihJHgDIM5NHOSq5J0vjvev7dyUrdTtO
oCeTWrhXEZVeCYftR3cnDo3zrXlkBwRSHGnTDgKdc0xUPBOVJnLVBSnxoWPE85Wf5dcy7NitgvG0
ygTWSvTwAQvO6UWsDVq4+rbjeO5+GJOBKto99RNnjEZEWhjf+Z7j4VUIz2jMUgv3w6bD1GabH/hS
XbRyt+ldonYc21kCZLy1zt17+DnPNm6QNf0Ejd3CBus/H1VQ4PXHYDvv+m8kOZ/zvynogdQ3OEaq
M979zSJRjUov7g50Gs1Y/AL/y5VKXV5U7QUU+H9E6L3VXvceB7UmEwhjkikzfNC4BZUub3gvvw6r
nXjLetV+hcd2jx0Ck6ZX3tWAVCx/rsMdzsiT/Df4kkOV0ff4VhzFN+TdP5Fq4uPmMcr15Z6AiJCE
SK30iHtjXibgmYQPOZyI15AkMn9FdW811B/Ez5+hignC0fEdlnoWncK6hlJrM+pAX8xcOFZ6KzlR
Ir6BUmXSS1d/1uZHW1IOyQmwTSXKmm0kqSMvDGsXvwfhKsi9XT5QoJ5C206NnVCf+lNYGzxD6QwY
S0rKXlsxjVNaY8tGjo0+jnzRvRG/EI8O0aYkyPnPPecsae+4gMwd5HaGCjGm2G0L7cLzKh5GrD7a
WkVMwrJpA6AN1EASZVgEwItk7ErioWKOUAmaO6DXmKDKnnBicx5XJ17nTnivATnLsrC8VDqQx0Sg
qsVVIrXWV4PdA6OvouysSkatwfpQxgpuKtSroTTuK017YwoaywveqIGHw9gybqkzN+R2mPZ1f8Ef
R5Nih7/4V1xT0bZXVSb6KW6K7xnBGZPcvOjjibGNVAksPxc8mIiISAGn6ulq5J+wH818F5VHpD6K
wZ34Yy+4xESvXCFE5ms7pzbWBtLBpKXjEEuDSD9IFWZZ7cYPGlPLiiVUr0lGSOUd3UkVuQL2IHYi
a7pPywlYKCwv7XJkydIITtG2Q8pPyi05Nik/Iu2aB3y9+MEAYLqr0MuYI/M3a9wPhUMhBQr5ITt1
oy3qrEyb9ryQiVNuW8uZ0WwsN56SascSONAtyvHFmf+DnyZUgkp3sFToapDlgRD7+LuHxENZCGKk
GIEKntQfoT4F/KGgAlrhtLgsa+4NOyRhc+2QtcOt9Vu/lW8xTWXqLgp35CBA0+otLOc50lgMBx+w
r+exEDguODdkT5Q9mUC6XmWOPbMC6WQbaEciwTDH7Z80WxNZv+o8drRWXlT5JbIeovVhMjnN+yxB
IbIhh3cDYhoPH4rypqSnHk9qUQasqFC4jO+W4C2Y07TT3B+s6RiKgURv18rUk5nltKr30p8jWmxG
HPNXRJskSM2geiTO6gF4K7GOKhyghg0EHILoF1xtHMt+rl0gs/71rV+3x0LdD0//qaATdymQqx+t
iQfxbCkfaX0R9MNUuBOZdrldkCKYHTM8crSjkyII8fdDKkCKWe8twZLHIwjqbNz5yWYpiWjBMly5
tOLfRrlD+BIXKb9o6SUxr/UA7eBp2fc0PIwEUPLSdyeTETj6pWjD6B9Ux8COs2dnqkfg9ZAdRPh9
OvyYXFmIZjqgg1o+CTm0pKdwEJ+iX7Sf67K8U6OdCR5IPpY1nRUhSKpHW5wzEkjaG/02a5c32HNE
1tf/3s70Ao/I44mbdIPpvar2IYGCvMdONJEgdiAxqysPk3CpCY2hZNAHT13QL0DQkTUE6kd5PMbW
t+4InGsc1XOO4878ayPsua9yeRQIC0LflruE4hoF8QduRs2KFGgiGPRupN6G5Kl9UnjtjAjPabUD
q74mk07RMrnQmRNEp5YGk2w9sbD7c4yxpDHTldvaqaszHw/1fYNxQDHbmTTKH/TFURenOZnD2ow2
cwU45MLtmmP8J13E7Jgmp7547RPf7F50ItB4XMs9P25qd8wpCPXr8+U52Gh4zFONc2ntbCNpd+3+
o2shd0LgJXs6Ch+8NePw2hVfbA4NSWdET63dq5vuCHd+Ilehxrg+HWht/5dVG8qNKp2cG0SrVC7x
0GTVufoyTZ/8IPN99PM7ATOnmZOYE+tdP5Y2uYEblrsNgQ0nCuVi/f9UaYDG3/k+vbRsquXOoPhh
W7kTpyshypEzML6xuPLuKjZONgNQl7S20TYy8oztCq1MhhR0s9Y7Lciu5uyYt3rpqJTOtDPtWIR6
YDbeto8ZFREiEqBV7vhi3NSetpv4ZDl7GQxvCOf2Cpsrgy+aXxJ4SV+XL6IQAxJaY7pbRuX3edRr
QbClkmhNRTx1nMZ067U2oMATx4Jym5r3pbr2aFQFtkk2dfoMyTpCGbJ4BRiC9pPIV1w/NRvXBugP
YKhhl0UijEePDmuiqbfQlYh5mBwBn9ZchHg7vDf0JMlbOWQs5LUEhRpXWTqjLvDwE3Go6uQqZiX0
NzbpW3lyzOuTZblIt0EfmbsFWn95yUn2dMkfVUuiy/YqETGA5I2LHw/yNfcQRcz/CB5E2IBkwZAu
0oxjabXumV9r7MB5YS9DnuiQvKcywe+5WA+yRsS6U5JYFK7OASCHHWNfCrSHyo2JkYxuT1pDYzUG
4Twi92AfXhUZFygTTfMzDzuAbcEDewhVB8IKOS1/58/B9MzM3n7p+U7dwzCejPvwzh8dyqsgKpNW
XTTOqGwD41f5QDZGdOyGvu5R3Uov8TW7p0fFp3wWdTbHO3sUiy6O2A1m9GK8ihWCojOne2vQnXNi
2W4mNybtgRQXImYuo2TDWagoSMNDjRTb2kkX5X+PO+tXBT6JynwTvSf0hakH3dyECIrYjUBePtEf
jf7yIn9nd5m3yK3PNGQKnHBUqK7NoOo3t+BxOpWX5034x2NW+xnrPI49HovO44XnKywI0ibHKtEl
bSkftmSHSmajBI0iHnI3Rff5LSuQ2W97LqQ3BnIuEC+D3rqVbxoJ0gCz5Z4/7crjEW03QCau1ntj
RFH3p1DRzXbKN1eu17gnI8kkyjDcAsiq/4/3iDS5KYX0wG8ifDSjjeq82JP0z1LUbe7pJ2uB4JPa
rH53f2sl8ScmRhtH451LXnkdrtMXk/1MW+g/ikBvxJ9K5o7XucQuTNIQGAC/F7gSChKn7Q5CREwQ
sap2gZuZzMdsNw4O33rxyde/dn80FXEI8adM3kLSiWhdQPVa+8nisX6OBpx6MMNUM3mkWKrBUvhb
9V78aHfxWvwwYwK9revtPyyDgN5MKu1e82O3helbv3I8+nG/phakL/yoRjwIhOxZO+GXFwwhkESx
7RalLAcJAyw6c/Z31qD14SIrgrgDtFLhzjDIZwQt5tPx9Jo4XztlnOFXWGJ+80McjNfsVfpJsatf
ebDRsGsaogc7Mkgj2Vib6gFiphP3TMIP8xcyQCiQDQ88MaBphQjxl+mSuZVvCAKaZRn2e0f4MkXL
9DGvlcrDEf8OoULftekwWDGtgVZBFHD8iri8OFp/ayA87hqTqFyGGmIHHyYeeZZTN3nTSIRDLHqW
K0D6ExZrpbclnitaFflmUDb9iJ9NdOPV5MdoHqP/GDuvXcexLNv+SiKfm9Xkpr/oKuDKizJHR+a4
F+JYeu/59XdQZbIyu1B1gUAgFJIoR+69zFxjPonjeOIoS8axlsM2PsZn/1xTKBxW+QKvSCTcmBhh
OAA2C+bjPCoXwM4YLonPqZN+26gBZvpN8xemTw5/ZPfM9YmZ6bMjovmE10S28kkp00D7NrXdlgPb
HmjKcl1a+FnO3I/pPIKwSRyKfoT5Vx95mqPWD0p47Pu1dOou4Q6+EeC17KWRVgy6mz/4qZbQOr+5
FDnRMmneH1gzkmHHkAQ7g1+cmP63Be6wmwACCD6SnDGct0236/1vwvVqQ/tdDZCdLjtzFVHbkxia
OLAEavmnmJByM8bzKAKon375OK5yj8EW6UTje9JEAx5mTJmduFinGq0WpnweG3dHScCtV/SvBN50
OJxZ68KkoszsNbClFcItm25jClV0jnMxMnv7x8/WpH3gdWbWc0ZnEQlCHa/jLF1g94MDHOnyiGdL
yWAmkqCtDv8AuQk7bwxOC1rxTqIig99X9IUdEkbHOIFwCmuUQZLNIDat+RRAaeeaAtfVrCJ1mzTf
SkXgTLl0jf1KSwPd5bXWCiePvCheSfA/fSp+bGzajJq0kW6L7qmMCA/mhrXyUL9q2xqPapYxYK7t
kis8xlEK6skrlQYDZVbAYC5imL2bOdzDsT32LUF2sRQAkLttqT1X/qvhzn+Qd2qMoNgrwk/Xumbj
2XJ3A+D8cK2hVGpWmeF4hjNUeN3tzHBXJAfNOETZljoDP3sv+E63WT1321Xsbd2G6b8Zpt4FgLcn
EMjoKaXQwfTKTBfwEAC5g7UFmopQilYJtQVZATJDOgAaYpExKYQ/ZcGViovBnjCVQNSOZulT9jre
xvuXQdcFNtsAVUWatqge5AK7tQ+ogto1Uhd6+pM3eyQR7iFf3gt5H9rL6RwFI458CE5jC3RkPppH
8xu3PZKNKHPMZoN2uyAuT862enTzcrZIOeXjQ05SWz902AhEO9diiHJjAl9BxJ0vPRWx2Yr8D3UJ
6TMQBuTDPYWoR0aWyoJpQ2oACwTuAl0dgQgUFGNhUxioZ0TylIS+GMSjOVCZq8DdMaPK2RKMSGA3
8dofHB/la+/UWFiT6kGmmDwpFxrQs2jpqpu63dgS8p9t2B4Y/lWCT4stx03oJTN6vOTnozxgZQs/
WzGSW2hrThI2GA5Eq6ZraVjOWB+6eo3rLf2ozFtadB9IPYFOwITJNtS6aTiNJXNfW1oZrJ/gWYgs
GwFrB4HRsyEtoPsp4zoe1669MrOzQPHEBQJMQ6LytOjtZQMkODqS2aH5Qu+lAWuHBS/tOM/57uUe
GQXkmUcsJAXa03CXM1+QIT9HCvdQSmt8DTNGBJQFgV8b3CTvrJRkJByZFBfqCmk88xpbNDuZxtSE
o5KINkeTLBFlOPhOIito/8ma+jktdi7AKf4Ah31Px4h/DNpC4BIEacqa3m3MQs83Fq6DdsXFXh4I
RZTBqXKHzJqkN0YJE+34/g3Ker7PLP2jDqPcOCTGQz48QqfG9ryyZl1O5WBfw3LMNpVOjrQPrGvc
Qu3ee0Q2U0yxDLjESJXHdJ8Hp8xaseMWTGBBuJM457ODGDZUzFqfZo9Tw7NIbwm+G8EuRMjhOSM+
EPWiYgmxrpF9DQWn6mPWkJ8/FxIr/E4GDugCYKl3g+lIxkkasEmYY/0jMieKDyWDlzQJTPizp4TU
M4DvNSGlAeou+BLtE9u4ry/C+JgOVxV6Yxv+FJL85XIJ1B7qmIZyXC9zNvBFcF1SPrMfOzgRAwNw
YtWlL8I4aB7wP2uv948ySASfzXwpy4sRkeJnxAz8cgyoflph8ygypJuWhiWtsQy5SuINmiZa9Rr1
fiqSoPaVjXGvSSEj6LpFOqwYt0V3oCHfGJa2txzSHR1RV3GkcE/5hTBpWA3ZjiGguHFURoYIg6tl
SC3H2JRg8ytsIBBJMe6AGfyaswtxEl8/3WfBlLK5CanMJ3wDQPaoVO+h5Iz+0sfOHN0GeY+1YNog
yn4YAWnSnR0hPpkjlqDq7jeAvcXFlnHzW+LZKQVLAQGIeVA4P94y+1EZ/gMwRPdUm54rT+OBRD1L
um5muvrKMJEhUUvp1FS7VD8ZGrqUuck4f8xStVUt/BGo75Rkxcc+O3h4fpTBzqLqrWQHrL3qV35j
LT6YcE+WGajAcJl7GwIrqtD8UHlIGWZNexMwK6HLQn01tzRg/EPxTAd0U99YHBLaucv2JpNg9j01
kxkxOO0HlCNdDxR6ZI4sQ8XZVwzy1blWr8fRe1NLz0nXFAvxQ+QFEesTNbnHbpM8XBK0XbQtWVvG
ORE61dLiKlbWqj1qu/7WIydijbv5Hrmnt23ok2HYQkJCeUz4r1Wwqj7Yrmw8Uoa9tEBKYV+95BAz
rAnsY9EapwQhEB3ENzAe5BDP9ZuGTHuG722zpAQGTvezpqFArf6tBxvk8C5sYwZ/akXqAUk53wjw
cVxVEDpWzBnCKZVb9JcrjXSEA2g4QlDEnTFYvmY7s+DYTsMv7DlZ7UytA+k0cHIgWEN7Yo0LJXYK
xmHLhckQvcxkHDyJ01ivupIu7YxPSUYQFvdcAucYvrb4SNSQBwwiLuzvOF2UUK6ijVquamoiHVLG
m9ssbX4Yvjj8pRpnclSNwOelEtEb8WU2MFlbascR9bOL+ML+NvDkmiVD4YyjttPbbAe2YF950qcb
1ug7qqWumCs3a78Q4OZbzQjegtB++gpUloUHoWEKeWvaJ7s5EAUwno/HEn1bCy4IaOqMBnfwMGJx
wKBNq+wKAAfmJEsjy0sCpqsI6HCcxzzDEVjaQKfJNuxlQkcG+T6GX8WIBGxtkonpl1Lz5n1/TSNC
1qPGchLNy+NADC+vhTiaJY7oJ3yesFTiPcMlJ65UcCfBTm6k58GCvDJAGvALJTcbqX6BkH/vmeRX
0MMpdxET+LOpUIMAT1vYzRY1oqy8gyRpXeiP9UlqtiqVi2Q2kOOqWz4wgwtKu03pa/iEp1Q58IpC
rroG3Y4ElR5DNM8kKiurwNhGOoWngw7qCx2BxBU9pREEfpMIlEHSiTqw1awVNszdpjEdefhys03h
Mab/GNt7Ab2nWpf0UYNNGzgsjT6wp9Kh5dpRZX7ooLYwNcfX1U8OEhRycF1hohAW0kb4OIfUTp0d
5fxqUcZPnwbbUcodEw2Zt2H8tABZvB+/S3XV0AkV0sIMDkE31Y7L/jrKYg+EBHdasPSEBcQ6yzw4
VsG1Ky5W+xSAZEchFWd7al8i2dbaqQOAKhl79BpS8Flo2EdROd2rcGyZx5LPVXyN048AqRyl1C2h
dU4DHRWN/VjUzzVEj+7U4qAwOnk512lfusfIvckUWRmOYMb/MyuXXfNsieAcWd1BKevnXgKFWHqU
qEkefWbJQ778r1jO/QXFN1gnmEaomwSfG0nZMcXFsiYBdp03tIf6ReLCsNOXOJr36+rCrov132if
/eS9h4nBaDjJW40RHm8Xuxr8Vca9rDHpuk2KjTw+0eNp+4MP/Ak9T7LTJvc6irR08sxZdAleiJKE
vzT0JStJVCH8mMj3QA0ouTyEoU5mBzd6THXIWRcvSp4MrLNi+ZKPfQdjPnmVAqSwhWZtVBuCjB4z
AU8qWKXPXuITNbolC4IqER36aMeyEusBjZRG0lCIlDQeOZeSl9zaMwUX5pQcWU371VC8yMZAJ30T
P5F7faLyHJqT7Tn9ujwGX5mE0GXZkk2BLNyZKGh0ImvEFyU2KE4JolKOtFmIeK7Pv5r+UkCURAuL
K1q8tJEgMJMKo73yltOIFG4J5s5PNrKOe8qrjfB9crQzx2FRg5KhXY6Cjg1WWTETgsQXpXCKzRMh
gLRBlIXbjLiG0TPjhAT4sLmN5EFHGkpnazP2t0J7knOJi35jQkBqzykChyif8K2ORLkZqRnqpPpJ
h8iSBosRBjhXuWecA/chK644dZuKk0X7ODhYsDQwhy+zNa5fNt0+tn7UvAxiS7xT6srS2uyX+Yij
3FZcRbAO3LOUbAs28O5TqybHd6auyVzbr958DIhPdVyCxnOpvxXkr70zYRa8mbGPtsb0FeTQZgbY
JqD+SLrjyYIiP/fhIaJdtq/2fYJMaROJH+o4OlxWFyr9rme8gAuQJna814fZADiXNxas4ZRzVqUN
wkC8+/BVLJe5cRy6Uw0WJ97pCK6W8Y+lLj3kqiT8kfQGIzB4DimQgoJOoM/TKyUICZdFgTET2UET
nPz6iJeHXe509UHLkBypw7Wt5Yuidsa6CLjGBgVjlWB8Mhq6hLVjW8lDAWaY4BEsNzUErN/QLKNJ
KzcpmNHX8PBI8Yey0wTKi45UacYL3apAzE2DTueyssHVI1ljhm+TJA+59VxPTJ51UzqxDeluKQcL
xQachS0kxSLyBYetdYhhRczo3FTAMgykmzP1UXe67XAZUJPFa89d1W/Vl/cF8riDdudT0Ngzyeg2
FG3pKlCZeYthWVgbm/HdbC2Bspp3pC4OK+Fi7q3U1/5E0SunWh3QADoU4bVtWSjfa8+hpRoQvqbb
4EJ3DRs3mi0knIwap/tA3bARKu1jwInUkPHNepSC6I1t+NrzNMdr7MhChCSLCJeiY0CNndpSThi2
ULMDA1kp6r9PqqmsQOZkzUOxbUW2ZMBy+CrKpceAD/JJ8F0M/GJwrR7D3qFrygQ81feEcUrwG/XF
BshlrAW7wYjK7tFghsZQ1kE9Pg0aDgod+BKBkXHEqL6n53BKbPRXXQ17Tljkd8YYzwbR0a2KgZxb
ZXpTCsJ5Ra5BsCG6p45JMffQj0taSBRusld7nFsMQPSLcNjoxT7LSaexomH8Yifba6Pa8L0Plxq9
oI2F0nqI9+9e8aAzVTXsCqb4YoSuSzxcAgrh+clO1x09UqRI7HlI29gFfQb6qI28qtFLXB87cakN
Ip3Jg6HRFlxlXBkGpfucnOdQww7inNbxGEfcy3TJ4/hRWUscdpJD1D+yxjDbjesN1MqKHuM4XQho
1BRtF1gAAihzOZEgLJ+r+WS2WDN/B+sDCCcqx8ix0HRYDFVRRmbie85S4/QIY8yNnp08sbcw7ZbR
G9PznvM0LBbS9ISXZKriNuCM1Un1r0nlRFhTAfl56JM13o4SLRuDNW2tiG1OpD0eXAskmdMy3aGj
6F9mYjKCYX3WbxIyL77nFDonGeXUipPUjYqC1KT0CULXtEJEhBpDNCoj28o8UU7FuPKLI71OmEMQ
PMNtENHYv2TJqvkykfIxqdcSTi8U5LbuoQbF5x7VyWl86/Y7yweYwSDInFXXJAkN925F5HiQXQfD
R112MqgXcKHaQ8FukjKIcMRFCGM1kEi56Yw6A/L8cgsbu4HmFeNT+dMHM1WB/ndyk8IhhYKVoFmU
rFJm6GkMcfKgC0F4omzKfJfDih1XdOOSk43kmEp+tVHZyTifOUcUdZVF+qtRk3i0AXTs1p2AtJbt
eAoz2r1rBcvK55D9zS9ow84YD++oXg4YrW/0Yd2+KQApsTyPl9gsLpkfpz9Mo4LdnQAPYiUxEcBH
aVjXGDiixUHmAbIoQB06p9qKYxBw98qGtAk1iSVPDDFY8YYLOTlZsa6sC4/GSNgyYthK1TH1ZGRW
JpShcWKHaor3aRdQaH2XyTWdDMkQTE+XfKVh3mXzpnT53QE9jpX8Y2bDKoxthIKt8aNGUuqUvYZS
jGmVDCfsVZkfa5E/A8lkLqLSGSQk4AnqoYJtW33nXTvSQYN3HbWDtApEDZip2pWCUqhLzYe+r2Po
GGU8ZYhzDZYp5Oc14wVIm/nEQmHWhCsvM/YqtAX6Zpx7xsisdi4vbez5BpQQucb5BaI/K6geSaNc
HzoGLseK6YI6kSKSb2XvJ2N3CgaLIbl6Z7dYKMfyt4XlEkCwIDgTNYXYNwv9KVJPSfZW1jfaTRbD
btcMLwTdP6TlZyOetI5+Y3Eo3IM5LLH/wOsTw1IYJLpxjdSLZEPKppQt70wMWaqFQqmSxbw+S2RE
In+VjXPXXTLGHon+umbb2ec8f+I6EQZn5zraa95ZKBT8psGJhiEdJtXDjzCAPswlNkgOv71mnI2U
Bpn7rmX0Kbe+etVAy1UqRc1NZ91sfdePW8yo6hSA6RPWuqIBMrHTKFL0phTsaJCQhPgkGEX3EuZr
CzuVnzzEAH3uEtXZylWt9i0TWOkX+7aPJsljwNm1l5SgqWHMS09HUSccVk+0Tt89JlaB5X3UuW1z
gI45AVd713K6I24CU94C5EiO2VG2T0q4fg3Jq5eIiuLfB2kvXlgga4T31UmQFwd1GhwlHw2wpTAi
nh76IVo+QqXIRjgtZFAkmDBIUm7RJyYBFf7OHN+yBM4+gkRcjSl8GG/QNIdyI0wC6Wi09cXQXXoM
FzBKtoOcgorxoXusQ3mMKsW3MYEUTPp/VPaNoGU8tvI1R0Mhuz8Bcb7SfYlw6Sdb1X/uwpNsPym4
ula4lvknfuO4Okv2SS8ZFDnm5YUFHkuxzHcqWD5IHJuimeDrpLlGQerhWCZ7arsrUe55NOysV4no
BwKP6FZhYZE46NiF2Vj0BQIRx64FAFNz2hMBftupxOvKYIKkaXqCDqkJnOUoZzdq1vVATPoYomfp
HksBHFrGstGAykW/Ka9PCXND/VsJK4Plv2UaA4LRS8fML19h4AFL6h6rcB2px8D/9N2Txd6iZF+F
xDzHUVJXbM+B/xXoRxVJbZfx8GtTvuGYm8sfYrJ9UWmHS+A1EUIY1kdLCD8wbb1KkRqn8rWgS5XU
r9QxivyqFyvR8ROONUy9ZaSfUvUmc+UG/g/TVJmVlDOa9EGWPvtK3WxKi4ag79MIl2CvuMOzq0sH
r+rhr1YPr+NPXTzlIWoiFtScqQddvBYmsQ7EI+mTYQN6nC6WEeVOMq6DSbF/AbrNAOToy7dEMU59
GbG8HqrXbji2+XHMv8mLVC4DAAkUZ+h1+8m66dZ1zk64CsNr116LsWVg4idO8SkJd2m5E6gD7erd
To4psAHt0BEXlAku8ObMpSHJVHWOQzTraXiodUcJruIUpedcrTcNx50s5NvxAySlbTQzXXk3mgcV
dI2JxuHFF++22ESdk1b7Bp5fuQOu4COWom3RKDuL58dFjwtJTUcGaF88znLzNUFPBJRTA0vf0bO4
uVFww5Sxl4KLgcWsfk2ic68clORSCarP74F7i1CY1d5LSrsPKlh99fkdUKeMb+nRQw8YbvDQHo/R
NWfuuOMFtT0CpAmvnTDDU24VR2luXA58bwK+MuCcwXsHIWU251J1+uCCsCPP8WKdp0e6b4Z1a4Eu
IThOcuIHSqmriedkn5Pog5ALzS7BS83iGUaXOPuM3MAHGhw7ZtphiiYBGla5kun20nXmfATtaCkn
P72MyiHxduTSCRw4lfZIPFXlaAENrpjXXI9utZP0U0OgxVraSxcl38WIt3t6bWhMGXXMDz6yaSM/
aMFN64hDZoru6Jh+oapXN3G6tYIPXE61ZI89uz7Rbbf9nJQnTtbiK+gOcfWc6g8p4/E6rfBqJ4PI
HiH/vAwKgppG0PFvWmgALrw6HDDUnxxlewOmkZ9IqGfp2/OWjFfLu5kBDDC0riY/dtc5Xgekc0A3
w1aavibhmwEcO6K4TPNnH5Kpt8+DehbpSi92Oko3/SQaZpnDtRQ8WOKip0zWFasqee2HbU3gUzc3
1XqOm3dDXkUBvOkbG11QFVsFH4jcpWjUlufEWmdxN83k5ghBFV+eWzA0C3dpC4Ie2bcw3UB+EQx0
aVMKXFUKIcRKlYuv2udIgQonS/xCIrUdKUB01soFwtdXpexZxFIGxkS99RjEIkJl7DKQ65faWHXe
jgBehaCbXKLgPVYf+/5dxPuI+TCT1LmDcAoVJhEnkkVleMsG6Mkr/Y11q8w+m4A+P3xhoGXaXs63
tXkyjINU6tRRH9lLkFr4G7u8RYicFJYdVz6H5a1ltkCLr6UP82yhxhtP28fE43uvokeJHiJdcC5Q
BCzzeSmuNAIz9VOTHgf/VH4U5sqjDwQqn4beGk/ETF9AJakNQHcvyoheXVOYU362hw+luEQlJK7u
Uzdfow4RzIoyYWNvUnEI6qvmToWGLDzX3mE0djmsOXlt0GGjU89umT+ZUAj15Flzt0m7U4t9A8s+
/+7it2E8msVTVAHo/UhTxxzXxF1mTH0DygLAGzCFPw396SamLIa8gZS4oedjbBrGA/0VFpKmeQxp
p1v9iRUOKzaUv+qPl+wbrumIdQedPXIe+pq5Nw95GxkSCWJHEjG8w/c18nJ03cIR2hLvRdfdwPvH
+jWa5mLJlN3iTRcP+BtaYOmNU66+I2q0U4dL30y/fUB87qlO0EtsiuDNBT8Th/xrP64L1/E/ohzD
RCETF1XBUpMOoiQEwx/cf2/Lz8okxDJf2mSRlIdA2+vuxdW+6uTHZFo+fJatW4hUtyTEnnB7W49a
NYZciaOnBoSBRxfYOVPCVCIkhBvNns9A+Umq9hmzozGzBMWIWpmyfJeITZnZxqoxIHRKbYAIU+zv
p3KX0HyLiWY8NL5meSJt8eVD3zezWEfjYbhngPtxvqNCXJFUSI6CpR21MgPZi1TiK+y+0sMey1uX
HTp3XRdg1BGL4IVEgIODCOiMcR9FD9IiTT4U7SInjyhMQ3ZPfEhsfmRo2T8dyBr/kWKzVRUALk/G
vhcsQk4cPrYVIHr9gy0kKA7PdkXdp/HJ6C3hEieBNqexNzjIVYW1qfbsvugyLcJ4vaQoIf00OHF2
+dbKXwWjejg5LO1oGgDauNmD0t8MCItVtVb713Jc012t9FslXamcZwS2rBLlQhkedIk5A7+lR/0o
M7urfnvanDs75SijyEsXfJjC28nQhEHdtlTjQaAgzl8WHZCwU9lhJMZIJD4vFFNKTAJZJe5pcp89
xSOYqZcMjGN2SraiemGtm9njxrSPJrohD028chyLFaex0V08/bNllKyzMMyc98Yi6BxNPWXq0acT
iuAtbABvy6Df5loxOY9KTHVKpzh+xlDQQsninjw4dqG5aDNksA5601Q6NQGqARAgqtMlq1DZkCPa
77zJ0pDgaOzQj8oWyHB/Nq3gevhqNO2pCk0neqCxXUOQYP4ZXTAlu+6Y+Uc4o3bI2PGZGcA8empz
NmD9GDNfF4wtdeTXvHkYpq4QfaV6m8gYkgKQ3KYeSjcgroxaLznV4hJw9lxOr1qxNPqT5j4SI6Xq
i6A1ZhxbWBE//DZ8obFwWvUxpCr4PQ6vY8ll1hBppgfBWB3jP77jRTQ19wlrGcYokf6WR6fCQiIC
/YOoO3D60QlHCsCPg/zZ4n2wGQqMNpEuTjU0YW9ic14/JuN+QGyPsxFD9vVcwz6KTJf3GuWM7IJV
2nPiU8NpmUnCY2pc9i1djFlcnEVCCPlUFo1gWOOF0ouCBpQfoXsn1fXVV1qAFDgtCmrFnI8k6Sue
nZnngbmKl0qDa7IesWQKcEZYzqDvBjWmYPTE4Y38+st//+V/Pvv/431npywevCz9JW0SSidpXf35
V038+kv+1//efv35V93QhanZqmaYmiZrimaq3P/5fg5Sj0cr/2WZtaX25YB5W7TKLYgB8+GHsRML
5VSMHw6Wg1D7VmBJopR5eQV6WzmAvZ1R91fwTNZQKpxoQ43+RtMfKgwd0pd8WFd3VoccPLQo3+W5
moKP/A/vXOi/e+eWYqmybAlY57Jm2Jowjd+/c7fTu8h0aflHflFA2Jv8w/Xm0dYnTEor0XlAW+L6
Hji5Vt+7Ekg3MSrqi4xLRaaW7kdnq/QaupHEv7Ql1EgmzSu5Ppt8wCYsH9rIMk+1oSHOg0C/sFTP
Xlet+/DvfwFh/v5z8LUbZBuKpquKrJuGYf3hc1iYoOQJ7kmlz1C3nAP1CjSkMMJP2lNnMkfkVSgK
RJxpjwUFf7nsTo2aVAdbmNKxsFybOC//KKJeOvrWSqcLsY+N4BJa1uDYlUegqsoFAydth+zD3lhK
J11MI3WPypDSEPBr8z/8NLr9vz+SsG1VqMLUDVM1tN9/pI66kpsZNrhrA8VNoxrnMjFatMFasPPc
WH6WPW3dqX1zKSosxlKvGY+WXz3mQxl/B10Bn8BEC5pER1+eqb2iPfz2VxrFgHqD8FaY8cWIa3t/
/2tsFGPvn9MK/GPca+2DC4ppUdWdR4SB012R5VQITZTubQsjtEsCZn+qvtpkeYUNZ1KfShlxuMZw
22LMGpAQdcgQn0m3TZeG+Ck3OX9aDXUT5TPi0SbfheqkdFcoH8e+1+M7w00zzWRqebFjtzH9mASY
e8JAzP1WrGN/dj95/vt31291v54/Mz594Pn1H27+5Zol/Pmf6Tn/eMzvn/GXQ/BZZlX2U//bR62/
s+N78l398UG/OzKv/rd3t3iv3393Y5nWlMkem+9yOH9XTVz/fR2aHvn/e+cv3/ejXIf8+8+/4rWY
1tPRPLLnX/9217Rucdn/01U2Hf9vd04f4M+/Xlhm6l823/F3+v5fv/zf6vM7rTjCL+/p1y/XMqjq
9/SXr/df5k3qv/+vw36/V/Wff5W0P1mKrmu2pXOBqpZhsnJCEZjuUrQ/6SYLjq0YuqzassFdaVbW
PveZfzI02dBs09Z1VQhhsCxVWXO/T5P/pFuGrpmWrugGC9rfv6C/LdR//WX/9cJt/X75Y922dKHZ
BgNwtm1xBU/X4D8t3GOf9EFC2UYIDQ83ObkkRt4MC1e44kCYJGCpY8qR2CDG7zfvd5hRyIZ+v12K
4Fp1gbFRzJqqXa633j7x0FxMz8VAgMelsvy3YxlRQyu6TukB2PJnZgYdluddfTItAEJjmyZndUCw
ENRGcNUzym3RGAdPo4vXrhmn0Usro5CVVD1/K4vxwy+64aPwUMSWhvuVotJyC71i4B7nsdyrwOxS
vhaxIGtNs59Y1xAQdFB8hfCkb1kO0RdY/WfbNM9mwXiI0WkTI6T2X3OKpLhMqGhZUuO9jwLzURfk
kUMOAK/UdZhFcaCcTbPP95FW042c/hpr8pW8erw/vtLN8KBNKPrp2fcHqbFnUC81BJIh3fzrw5IK
tEttphKT4tNhZSX05930MvenxPow/6cT+F9s1EL+4w8+nYearduWbMmKEPa0k//TDy7UQk0lI3As
waSz4WZPWhZ5T55Lm33Qo9yp4yg8pSYq5CCpoi/3Mao16zPUYQKObaI95OU0FhYVIN8ltXoyadbd
H1hE8iUdkvap88N8Fdvq6KhlLB6kDIKZl9n65/CjNGb0pau0Lm0AqqdAYjJKHaBCIyWwb1A/nu6P
wNnrsZcU6SkJ4S1abuc6VefnD8KesE1Rl35a46a3rfDLSIFRaYoYTqoV2VspAmBqW15zyxKio+n9
171+zI2ufU50hrtVt4WoGOjmse8GfV6aqvJRFn//ABSAzLD2ULLDHOJcCtZ9H7nXODI/7q/mAkJq
81561sKSMl8TyLvaE+0xj3PAWEkcfYQoZO8fYTQNQmrfrSnyJPnWTiDCFNbYXrVa+r4/olVUWtZq
+6IFCC4MGb+pOGjo5rQFNB4ui5uspkANDWYnZIHTUwWUp/TwfMqnv367ef/X/SEJYiM1anb3R/32
3/d/hX1UA4SfjqSK/hTnyjSic/8/XZ3uuf99f2Y1wvWRbTLaPxzjXx036jEOThUoK789+J+Pe/9f
q0OXJ2UFjpP3l/nrA/7wOYYBS4smtff/6uP+9tL3f5l5hQsoyfY/vgrf1159hTDB0lBJq1je61EB
f3X6yxok+3i/qfjJg6uHtaNQAkfwON1RSiTutY1f/B8ebKgi3elp+LcH//UpoxudPZjJjO7//aD3
p+Ue9atBipin+8dL3u/QRK3sIsVDxPu7J9xv5lV/awem7v/w0qkvZ/SwaRnc7/jtkDXhwd6sESj+
41V+uzNVgtdRDyDt9KO2+vcLB0vD76Ixw1B0jc1m2o40oQv2rD8sHIYYIstGZRH7KBOpDsXFQjQo
sgaX2n4VtPQiwggWliKbzLrf/5nVkDqR0FCTkion44rJiK4jtDi+yzCj6UGlEHTBV7892g1qJuss
CaDd/SXuh0hCl9RC5rfA6eChVlG29J0c3yyZiTupk6x9YKTxjTabNIPb1zn3e+MQcHjPVrAZpwdL
El7gvAMG3KebIhppAnn0m+83SyvOsWuKsSSc7h1Uq9t5HqO99yO7rOPHbJBf77e4bMyTFOTb+y1D
rsCdWLd4TCcUHjlPO9rJ5X6fiKA2jklyut+yuu6riJL2cL/V9nTwZK+lbju9ea1xzTkbiLG53+y8
CGVyCoLWQCRzHCMp25cU1ESKyNgcVeva5sPCqjKf4if/Zbvam21ST7vfJ3vI9wIt9iiJ8VDVj5mK
sy17dX9s2GJylYVwke43sQ20ndxlZ5KnI0m+rB+bxjzfn1qmWn5pwcK06UhvxaR3UQhbfrzfaSTy
Z9+O5eF+HFKsjJ1REqiPeFHZbPNloJDW3W+2I7xzLraCHLTj/TYlct2c4pNWwSz+D2erPOUGvyWk
7KKazbuQDUsTsmJb2h/OVo9EzjZbtUGjmFPvahnCLELW39ZqE3ru8cf9luWp0bUZZvcb2XR/xoTz
gJQWEcr0aJNZmtZrpz47N/3Kwt3oH8eqvCQBrY/9+Ji0OCIW0RWskpqaLuyPvx/HDdOLUKoPV0uA
KqR5utZGqSMUz3/Grk2/xl7ZaoJCHiXiEKyvSY1KjFjipSpoqbps3zxyz/tDDYsRtcRuo0taxMFG
LmBi931fng0Lk+v7Q/S0YD8cq3f2UDh7oovp7jAgXxlokbsOv7Ei8kKnsBkZHIbM/lTMYafVmf9S
e7qCbWtZ7JIhCB7SATVEW7bdJ803u9Stz6wFVRJnxvjQtxqqt/j/MXcey5EzaZZ9IpTB4QAc2IZW
jKAmkxsYRRJaO+TT98HfbW3dPZtpm82UlZWVyGIyBNw/ce+5uCqdxGneMru9DsvPavPmm7pHgOST
sFImjPgiDKAVlQxQ/vkZCfOzybO6DzkwbbMEGF7tGvdxyKs2Hb8k90NXL1URNFeKyvd//lM0aVbY
DhkjqVu9eMPsPLozG4TlPwl/Ll8euskzV/98gf5XHdH/Xbvz/9I3/X/YEgmb0c1/jn7+z5YoK/tP
lg//td355//y7+2OZf2LWZBLJ2FJl+ZmmVL8e7cj3H95tlK2KaC3Sx5IHtj/aHZs/1+uKYXtMzii
CeJJ/Y9Ox1b/UpbHdWE7lvQtR3n/m1ZH2uK/z0iUadGCma7wbcfxPG64/1H7VnOo5r6BcWmlbAmb
oCmOIYXZmCTutRLmc1ImPkYyazjVaGPVMgvKXRIeesiSqfavkpnHLvNIY5vLND+4mf0cp4l7GTrc
zBNLQZ6ORcYye4fOoMupw1Zflz4iGidN8kqFF7FgaJd5Ll51fv5q7gXiFLI2Tt5MuKPW8bNIuXTy
GuJWZmcRjqMYaHQNXzCq+vK4UzUQ6Xoc2NPwGzTTcHaMvscEgnakqOW8LUisJZcUd3TmdjYoC1Ce
eTo8kcgw57W5j20s+FVPErzk/uiCUz75f3U+Ilus63StxWPWAmhjmodlzEvPE7l4mRm+pkHxYGfJ
a9gCr44zrLWWpoSuQ9wJJGhzjmFCtAS3H39666Q6YOrnbErNbrzxWEjGFfSp0IEXEwI+yCe4q1T5
Tw4x8FOq/4RJh6R4+g0lyyxJ8HJakTYTYTFPdkOOCyfTj12enzPyF2u/fFE9+e7ZsldJypeqVWQQ
dN9Sk6I9RWKXZdrZTuzbYCHsenO6t6YQoyxCjVUyvgdoX5qswlfKRQGi5XvU3iMhqZUtrk3N6joe
UaCZOgYPGmDqE9Cjx2nnRj6WofTRszuU+dNLx+R5qF61MRMtlwW33iufGxeAaKj+JBPGfqduuAqC
EClXT5xFViITKIyPNJjdQ59XT1Ucn2Kp4DjEcCfnyv7rkAR5hx8f5XtEnB4hVu0E2sofF3GMi1QK
Pg3qChebQdrpfU53z2A8Y7yOdinIC5ZvNdhzn891qF3zYBVU3WFsY9buaE6aLgD5R8RYbXREuE36
1W7wqVABKwdcbiieshBAxExClYk/X/UMcTNrclaTh7QzgLxiQ5+a1ZyjqcesG4Y+meL9KDaTjeSz
EWGJ1tUhCbtqX7K68BEG6hi44/AdxH57CmvcnRnulygke8/oqvcSYstEEIjlMRofBLHuIq82MsZZ
7VJs+jXL14l5fkA6+eT58aoM0B/nbQ+jXoDLzDBRpxnBPmN+sTMa98EMmIkXAxzY0vvwErU4hKYI
3ZvcFYX2MY6yw40t9zFogHc02KiIQbUYG6QAXMMKeARY3dGDr6MJHEiQbEKUhSjh5LR5JCu5Mw0p
C9+/kXIfEhkb+4igHa9E7D8w7y3yCZkSfMlpFmBHGlntZWq/t9XI7GLgc61J6GOjyhcisrP+Tlbj
LrE7RK38ka3JkMKJlwQ5NyRX0zTAEujqT53g4s+mGsKaQGUesqcMe9IQMhM9KIIAFY0vw5z+9H4F
w81HVgkhkifBG+75g3wmafDpqZKaO0D5Mlnu36nFVj1Yn0Xk1fDfgedXY3YzrQaPtCGjXWkpYqoa
a89RvkAj35oS4owD09bK31nx1SS6sTZqMofj1GgPIp3GQ6iSlNfx1SkTNX+SDyemy59iaMetigYq
0hjkroWFSiteT5dgo8/caBsbM0CIth7BexL4ksqes8zC1OtlmHF22mZWq6OUzrW4F3NvQj/ob3Ie
vfUkyXx1VaaR0TSkW2hKHWAsth+kd0q5SHZr6LisTd1u5gMpgRVNJyvGT5dPxVMC/VYlLJlDi7c/
RnevaUD5XjX13qUNGVq+SrGdE4HjYbANYoZgZY8tu/D1is/ziqa3WlUToGeR4K8RGnGZ35LIxRGS
eIV3BQtdGMN0iYLimg4f5tA6m1pi/tI+HnYSaXIRW8c84CMKIsQQlfQe0ymObnXrQcHz/P40ScyM
gQSfoU3knwUzmp6/jDjLGLk1e74MRIIZg8Fp+5VCfTuT70BqxNCmCAac9FvOkFornsnYisCTsiyP
WtzWsmQDa+ZFfw9AD/1dAm13NjnNibeD59WTVdu8tUQEJra4jBoQbtuh8actwZzH5G7O2AqWxX3m
EVoYdgkkhhnFZ1GmwQ6JrMAj7EMG5H4N+ahA4+P25PzMHLNmP5deE8JzMItZN3LDLtYYXEYIXQSi
sdAmwKe5VjCdmLPUG6+Cp9Mb9anmH5fBg0dMIAExbsktQn+c2MMPunFmRRS8aQQQkp8Of8zj2g2j
m1fmx3nuWty0uUVOh0JEW5APPYqfcpqwpQwSA2DGd6mY3XRjKoDUZgRaukVDUrN7ihMsX9VSent9
yi0MqzzvzG4twhRGVAozs/HGr4jX3wRqISUgFkhCuLp5AXLXib91RjJK27BAdhmVTBBQBMCuUbdA
lLqK+ehcQJqvmKNa81b4JAMWcYRII4O4rd0Kc3Bs/y0iQKqJtl1MvyjFVfM5z+B/DTsmfoWcHy3c
ncLEWmkICAENDq6fnj0crDk2JWRruwVsHVRTJNQby4J7hKNBYqOcwqvbejXutjfbau2H2XvhqMX2
VfN3Zb2fUYbwrNquE22FGS70dfJIBF9fN+U0buOBpPeC44AZONulICevroF7ly/E6mCYN0aOQjGl
NIMpgQ9m1PMvst07o4VWQtCLlyocxJpDKBEok+Ia0XDTuex80KzpRpAeVQEv6OsAOFRsMNr1bYTh
OC89waYlLLFf5doDBI1eZTTFc5O0P7EFvCTMO9BsNikTGf2E6sfnwIWQx2uXSP1D/BMgp2tnJxIf
kw3+7CLvA7498ZfOzI+yh8XSpFV7D1nuFAUEPbUdJVpbIbXBUKmQDa8KPXwVA2mLxlQnO9rDVWOO
P2bt+IjU2P7nDg5s7lDCj0M1YVwNIHNX5t7Ocm+djSkP0HwNmzbkJLeA1aSsgW0PT2vXVcMdCVXx
2oHT0BYhlEzADZW1hgPWlLTOUejcKmdEms3XxMgZNVeJIpBxao6zCWs9q1lGRq1DRC70BNGhEks+
U9C4G+xpRIWxMNnMyOD72EoOldAfym9++p6A+0DBuOxDjogYvoYzk4Odxwl6R2vRICH3twpDbwLB
Q80YX22coWWIbWH3MCQe5DrEIFAjAHCi4duElb7iDjiPgfM7dwnGWeM6uzZW0zbHhr9IXtsZm13d
cqVNa98H05/G3FHS/7RKSAWWLwn4VA91xnwc61eGQiQpCDtoQ6LUZIy5y1cPtkul57VfLY/fBycQ
uoLoNfAfJ7YAAiwuii9iVWzvRpmboEKzoo+6e9b2XTR9V/md49ygqn8l9leSfXrR+9DczzkLZ46N
ONlrAVYNmCHIWBpelnufPWVOifA7sb6rkKVeBNMGgshPbcHPvME0J1ZA5juBj6DHyQXKbwHZFdgH
IW6YGV+cBHAMRjp4xcACFQZNIj3RqZXgAmX62ASsxs0Zjp28yzKaYW8C68IGOe33g/9usNdtxJXE
aZOfkSJdN+nNe+Q3LXzDrC65x8I15Ep4Q/1kbc2ehS4hrbomXyb51HBAqU02Pfre2CXjAwabKz4k
uD1Yx+FX0nFwiQ9DUXe2bMKztUUQSVl+eeZdjfmXxJ36cSAGp9QjWpAE1yIyCeLKgZrYwbTT1QAj
6aUgosBGTYl9kXn/bjbfEKCgDyV6yIge+aR2GgRVEcIHyIx1muo1HNFDY12HBjxWd0xSbublekBq
kb8oghAERm1PvRcDkQsRcLMcstivOS96CusxZsYs3Qb9NlwILnrKmwzvKD/snBskPjnJKWutY6FJ
vJwpKijyIEBuPM0HYy5k+Qnp7H2cUP9MT2gv5jUg219CccizWtia31UCIge887BHwRF2F6IusmiL
A4uMmwJR2QRVbleprUaV6MBgP1bMOPuBk+kFFTmmc6o+iSLG3TT+in/l6rqQ9xp8oKKNHwFyUqpk
HbkKp9hF07sd220Jlokosgc8/GBPkQ0ZWz+4heLOTQ9TTCFHUt4SEnfojU9BWIF5Nb21Z5FQuuQA
QJZ3z6kDiCk5QsSA0eDlWGDVsWehVr72hGSFZJrvuDkRW+OuQ51J/WaOjyAfhulOgjaI1XPJ1HW4
1LxPNh6ZmkDzDfE7+PARJFMQAELWIyPMM+no+Sdflmbn9S9ktXO0NtkuykCx7evFRH3AL9pzM2zc
hyA9ZRE5ou1XqOlkd5IA1hTNHZ0eCpidB0yAiBqyN9qFE9lwTUMsq3/CeK3sv3AJFimS3vKRkbQV
GbdA0UtADTzGj9SPGvfKvCZeJ5y3sAIa93FGQONsR2/g5rg0l/rTwli0Mp6y+/6W4eP8w8EaL/jb
ldbY6hYOKodEOK0D74zpz3EONWYqtSNTgTTCGjsgGbkIeACgz5ixNxF2on1i8W5t7Af4aAMgwSVj
ZSQ0+U7VB3jASu3dBL3veaGmUeM6uwlOJYmVYEGDU9LDMYazJ/aAE0wcaTb9Sz0f8vp7KIGQE2QX
H4iYNcFK3pO4bb846GgKnJvdlvxOIt0de1sEZPJy6FzUcM79JzMjtHs+hGa4Sa0TX6u6/YJNjB9i
Kn8qbmzODo+IlCcZaDadvwOfF6iG5Di37xk2zhxV47RNNQsZokHmQ5oxyNxnFkSElb4ncxxjQvcB
HZd0FIfDriGHYx3pd75nDQYjwmd3uPocZJzQ14t7tCk4f3cGv01xXvjC3h4KaAwaDULq+JRfIYaX
dE3pE+K1NrhnOk14B8aqEBbhtM35Z7GX0LhvAOcA2WFkPGG+dyhwYC4tsdna2FDCY84kwsDtYf4/
esu/csD/CQNIcQvE2ODu/wzCO1CshMeUJnTBRwMGxsbP/+BtpfgjDwNgjLzPxit70WjdfPv+Cfku
UItQIaJdIQMuo3VLOkIBkGVNastonCb4GhmZap885xILzQiF4CSLG6TYGa0nsKn46MJtGbdAddP5
Lp6wjqEN2uGQUXghv3X+6DmnBioQuBVxgSFXF/cwkirYYviTqXveGZ3Ev5wd5WtOhU+QHIUrgGyI
VAlUoiWHAAYdKUkGrGyOFz79+Bi2FxflOX7Az8ki7mmVoWtF8Sw43Mf2wSHjj3zWkKgszKI4Q7AV
OvDK1uWVl8ZnS36o4WyFtakRKI/UJeQPXwYMY9XZHRGW8bU3XqS/Z6hG4do3J7IkTKK7nAei/8jQ
rLO9xlrEyw43eYGFlRptlxNLhA/zXJHPuSN7ZctObURYuSEZAugrLO6A8mjekabM0x+CUuY3noLr
hKGmN+5UtIWPiixBtYeIwwIfnXVKJbZSVJ2vvnfkcXf1xRJ3HuwOwK5bH5QMTKnkPBiPgrM6ih/5
/tT4Jzo0juAbluhj+WpZz0SIjPG0jULv2L6CYyZQTOJPslCi4iTeE86TxZsUuk934YbgIWUOkcJk
0Ej8T3a6aTA7XdOPWu6y6ZUEuJL6L12DDedEafEtbQzzKa/hPaB9JI1jO+Nhahjo4fZDQvtWlmsE
xC1cK2Z4NGsgJA6yhae1yp5UhA6O6OUdk7WWOyZONrkgE3Q9wMQbTinFlQ1jaINHcdnS2QceDXLm
a2fTMwmwGRqtNac73IIP69eleMJXpAFH3uWknd58sW4YalHyromz5ZGikqjMDX2CQ2dL9qj/o4m3
SZ7YuPvltm/WjJNSZJ5kdb6ligqXfeo/7kgBN8lbTXe9xUb1YrJzQyRKKoNxG/WWqqgVR25uaOvC
/QEXB6aaUFDe3nyEJrHacetGDwkCc3Nnlvtc7ocO20FJZOZqyo5k9FpY2tdwTHBgQ+nA6VxvAerz
on0Sf1el8UbETxXcLPNA2NlsnAgOTOxfggs7ecqzw+QsvO1WPBBGU4oHKnSK3U2FSd8mYmttjJiR
CvSpW8Ju2uCJuwfkcaa3DILpwZndkEgL301DiTiY5ZnL1+D6U2c/uBv6z3oBuhxhs0O/ad+S9FIC
Oxl3fXP0vVv6FpgPG7btWbvt5mNxBIlUltelrXThEbsHXwM7w3B65mUbxp0pjkTcNBPH514mLxOH
90TLvB6/eRSrHhwBTu2cBeHViHay2o5vrne2sTA9816Ad28Jo0xe4O+U7Y5tDS9IEGfaf5WEgPF0
uQtGvksPnNYSULV8LlMINEe3wfKwB77Djc3tPfQvAgdjeGfnlJuYUHa8pK7Zjd6egobIBkVsi80T
sEQ1I3vzSR3AdLZ3q501k9R4xGCoxWpUd126IQpW2y+iXX8x8pMzff86++bONXGdB9T14NJIw1sh
QMB/N0JhZwrD6cRzw0XLE0KFIMS3dLHTDNdwuqusR6pY1LlPRnhx+HfMIjrC2J2DSABLvrnh8avx
aDbX/S0aRrxZ3F1MuclzzJZM6JvrXSr7UH+Y4RMZC0AJ3PrFxsjbPkX85eltli+Wcw0ZN3B4MTnd
TvLkuRDCeEDqb1HfjYQZ+VfKK2oTEh64oN3hwIMT97eKe+BvyElc/0U6WBJUcQd3Cw3+mkRMQV5L
d+HjDU6kLjXAG+YzxqhQ3kHm7shTMq45XTlDzepcEuJo22QGHCpGWkvuHWznu5JEE/FEbACDTVIN
+I440xvh01KfJmObuzsG7F1GP0bXtkb8wjuqEHnSRgYc9UsJ1eDs4MDLK8w+GwAyGMdhueQfkd4S
WCa5T7AXjhtuzvgzYdGOqUyshHh1/DuJSFyu+R7DlmRBqLn4Tx3BXenBxtL2apt3FCTUsRa28vad
ypY/xS+TP3JDN9hXzA08FZp4Bh1EFvI78ttVbLf5fxCBAb1/odFcSJIdNnzdmm+KzlFMv3UM1ivO
7a+CZ4aoAkpHn7FZxkwcK83NlEBPcgtK9820CRdZIj6c7BnGFN9xr32MP6eJ94fP7jE4do92sYmL
zfAavfPDZlKXkF6v3E8FOYwE6ZQYzNX0Yr4yeD555ZkZHXdiQojGVX0vQdePQbwemX7is+w22WZ6
yVm3cNReKRlpMsp9Bc+WC2SsDuSXGg2LATXSCT4KzpBZwNYDFRpCtVY9qrWOEJ6y3qJfObLaJPq4
PcqVo/S20zG1VmMRP+ltecciZ912/oNk3lUITY5Nm0E0qTju762kPYZ5ACm0X3WLUUyhLakcd2sY
9gv1F3Q8cWxpgeEC3IHjrN7l8BQQejYjctz79vZxHHfiJ3sHXJ+TcnKHgTF+ncRpTncUTyTDEExh
Y0AAFcyfMLYU+LThVrPq35P4MfkTeBsaQdif/HJDsXwzQe1RYfOORKTD42SMsqPsxlXHsxjQmVhH
2W488t19zhoQGJu2Bmdx6+s7/2n2ll/JC4CIb0hKGrBOJATGC4k9rn9S/VvJvNGZrYOyfrvU31vo
gkeINnX3Ivpk9yrltz9qvmscete4INHKEIepcVeROEPCHeybNz3OhKEYwcPc/oEHEZp3RAdzvI9Q
Ehik9Az9sB4Xvx5uvyWrr9bGqfRg/NOzJWrh2rDLCLP8CGGwW3XwzFqjv9Recw0inlnIDiEkGhMI
trftxj+JuaGYQxA8Ee3iX4dBLabKM8JP/FiUkbcmu5DJoF2kREyepXgw++hBujw+oDmeYmiIcD68
9NTV8/MYAOMTwdmZz37cARjsj92UAFRPboLU7d4hcw9xALlydQc6gMN6zHEZABtjtEFYN7UA2WdX
MMaCz2d8NHWqjqO/8ZXSRz0dh7YABVuQXFlTUToFY50G99hWjpNYmVb3G4gWF/P4qJG777I6eIzz
/HWymIQ5jvHuR390FhQUORjWzZBim7K7cdkvsO0AuxgQZpJg4l/prAfqoF2yZdnDkrZ+V81Deqlt
KprBMjFEJ1a1H+Lk16qk2qEZ+XR/fM7aKrE0huSYtglDkYrHn8rDOtx092XXHowketETfDzS14Ek
Th+hzaWeFiaKaxhZHDxlF3Li1B+ZZjXDWUgVa1XHmvklY/6l/CEgrxxXwpAvSVzhw49mg+99P+9Y
O20Z8Dnn2WVUiWgVF/5UseOJ//YOhrDUSV5SN0NwmETcJVYM/yp/cq3wPjR+m6R+UeDAI3kuqu5O
d++OzO+7DsBbOUPqYTJpLgKdzlf3GKbEFYnLnjrRBVhWGLsuXQJY50TS8rBt1XgMqxyI3RzA4jJd
ULp2QPsZK475uqSISpHnO72bbWuM2732t6qHG5QEbbLOgSpHPre1B0rCSr8xdHnk0vjLkqyDxvoD
7Ml5aBHWbSR2Lr56jEfa9CUDnVfpmMSkmjgg4aSHuVZ/06jC90H8qO7g1owTwbYDJL9eEDyYavh+
ZRbhSc5wppEksa4LCAwRJZKtqGCF39h7E81laG/Mxn9EI3RkiTDRW5PsZCtwnVH05kdtTinBRT+l
00Sn1UDXzvtTZyVvQpWc1wYG/ySvhg2iZ7DsuUzY4JjPToudWnaOzXapuc7+n0o637k24dRldGTb
Jk0uvmTubbCYW/kVI9CCZF47kB8idUDBwZ9sGLuztKk+5hhGQe2HPbtdMCo1pIG66h+kHRGzgGjP
yFi6Go7cRku9Ji1c9/qQJ+iLu4n6LgXi4iKfgP7MPLuIkoUtlASnnlm11+YYj4Aqy/Ildgn4QOAE
PQ7FnTcSzBRGeKSmgAFr6TPtK9tXLyVurSy5MRiWVjqPTrWL7U0YCyrdex08ugW/4TGrO5C0HkZP
aX4Bq4BkbNBWlsYxBbzeGQ6ibBY8uyIjoDXyEvjZrngJ710jAwgOITQRPTsDi4ltlJD8BpHg7DkG
8XLAAsBWjc9OGjAbzqefrMkg7Ov0lHiIv1IkRptQ5T9pJoqdGuvFhhnt+n6qdk0J+zTvmBEUnuHg
7NAvwdB41IsBnYx4RwLvAXgLwG2q7aTHS95pCztGVuyGYUTiyWtXY/Mx58FWNcmSUIwb0OOaS/v8
VXXO00gkeAjFoyth+CIFh39CYo1FFuM18KbfrqZ798mjGBVbZXcoQNMpTLohb1aAUsFg/zBxoLgR
GClkXh8tmeNleuCQ+3Vj7N8RSDuzrMnC9TnZRU8HFmaSbUOyb6fweWwok5sEJIJFkFroHgWr863d
wiryRzCFTKWhJfXAS1A09gyZUsWg9x+Ht/IO8kHE2atRuLcsI1Q6mBjRBBO/Ut+MW+knRzcs87MW
09eUxPvBySNemXlFg7+ACKHLt+Ovrbg5tB1u2659dOC6NoqMqUnE9a4w8nc3ZlDASj+Y3Fdtbe0Y
lUQ6UupXKSdJxEJ/lcJqkjyFK7eHdR1ZTIsVSB/Z3QcZFjsYBcyBFCi3ZYuZT5AKbOPeqPP3IBnh
zsyo8M2Sytq/KwMzoB5rm00/8hVyMQ8wNY8vhZcy31loDmndoTprYbiTiuZGQKQ2dbpj5wkZhs1Q
5ETvjlpObYHZ06wIv53KvTY9EorTJ0OSyRXFDHZll/K0Ox6nKoLOpOYOtNzhNgcu49iheJ21U5GC
W7y2S6qxx5ims0uAwlxutrtk+zA4Qul49VwWGlLEMD9LJu8QPM16pm1uJk2UrgX4xPjQFK/EoJgB
JUEXy1Naey08N/zMDbBiKf5Euvt0VH5KzPbgjNRDOew36aylZyeXymRTK98ahwlwE8mtUWPg90Yv
2efFH6kabqGx+OjSJYKSZmFI2vumYEKV1hqCOqjO1Pn59MziA0MdWyrxp4jikNbc55qt0jcU3gsJ
K90UvQ11m0ItCxlPmSnNtluSPzX1zmF8IFEXGm/tk5FnPsdmkV2GWL9zhcwQs8qvvPdfQqs2Th3p
HBqYmllCAw9yh0fGZNtsO6HH8j06Cs+Fe5LjTPb7Aq94DLZ/+ugsVW4dyRDXcZpDN+RE2YAy62Ys
56UgVt31vwqdOQeWt2U8Eh0/NN9TMMDVsHt66OSJPeTDMIXfKg0BPmbM94CabJsBCOSslbsq5Pyd
R3iuWWpv8ijrjsIOXxuRiqPoA6ZBNhaLJB2vVTID2+9vKRfGJo24ScOZO2DynIvvVN/jEBybEuGT
VTPHysP+qvK2A2pOQp9NaJOCQ9rETX0vCn0/W0gYLf5SJNMGuah0O92i4WXbF7bYJVSJIZY+KW88
mo8ZNmWnxkMfRCRv5xE2zAC1C8/XZN/DBzPp5N2PoDAeeilxrldvqI//IqmwWLCwsEBX5WUkYdUp
tDoJGH5mzeMKlD+ZZutRZ0+oZxiRpAiael995qMNbSscGOtNu8aBP+tp2g2W7pfMVD+DE6BC4JXU
hLKwDjTjGVa0cMhFUYRX6Egmh9wJSDz2xmc/ZC2lK+triLCoq674rBEXbduSQXU7DaRpt7RMLbPc
Ng9YoXO6jQE8sgoVKeuT4jVTkNstp3m26z4E8l9e57jknqy/URxjAZ2pFdAMvtmNfQZ8w6pEJJhG
he7Oee5faq60g1M0BkCIYkD1YKp/etfCJGM7QU5M8DFXohG8dN65DL3fIMweZ0x2qgEtE6uIZDOy
SYk9OQsFtzidQUSIRgP0j9TeZtKcsXiRTviRFT+5u86zMT+G9UuEuvpo1DVp51mFMtB4VSkzS9Mq
CEDTXNuLawdmtevt05z7KyG8vWP0F46HEmzPeogwJJQDAF1dsJybpijcZ19250JKJ0onjGMDy0+L
xV9+evS9liHi7Tjz7Mp00UmFmHIaAtnCATuOH737osakNYY/lRR8+KEkkD60yaph2GeA3pwujgep
ek6plqT2gch398oPBbuQd3vKxJbFKJ2lHbx58AtrbTKvSJbothevYNzaaP3lPPhdRycTt69z5Bis
D2+empiRWuV2JgTRxamyg48kHYdv5Kj/pDZUJjNQB5mw/mtr0R+UU5M0wrxJApiATdSUxZ80VrfB
jS5Ik8Dr6C2JWGVWnHXBNLa2mZSETv+quzLeoT5YjWH9Lj2qyTm1EB277/jK0POwNK0Z36I/qxjD
BWrr9FzdBs7vKbbobm1FfEVEgr3i7Wp59JIGRqu25V1ZgH2QJqMCp0943tGoV9GfYX4XCSL1NkDs
heE8Ks6llT+Ek8mCTzns/zUgPqzNx9pZrvjSzHYGYTU5ekpCk10U0lSuaUEotBX6jDjn+Xluxks6
+nojKprnJLY/RtfdOjHRRGYECqEkdq+XApBEOu3NTj51U7/PZ7Iu2pxZfxfXT9PYvlSARSOLlk0T
JpHCjdrZ20zCE/OwhsKCqN48qNwW0iq+EGQqi3B6CELTBa9A9oDJcqWpvXNdZ8REedPWKBkGVSMd
9DDQTPhkiLqj3EtRbPokSa5963NXEcuYG6xhHAmi3OiaizdkJJYrAzOr7R7gBqWEeMXQzpvxW9eK
GD8JDLwgQA50PNAXJ+xpyzTphYaa/7p5W5wC5RwF4cwHo8k+577ySfaot6kRHE23d3bmogEP8qZB
m8d7XTcBJP3Iac7TaJDHCZK366P65rpwbLXssIM5UXdeBQgN6c9GkttGsmZMpc74Ch/tcj46RkvK
DRmapjEUkA+ypQ+/awUEKH69T4SHBGy08XiIOpAecjD0mmylakdbuyvwgl/CiAEdCoN7u0vgOzKl
8yAcpbHZnoCcIshyB2YqsLs1KlyjjsJT3bFq89xvPKnhKYO5cUgm7ywEXUjk+Anku4CSYJ6f/Jzg
vjGk4I440teVHIHz4B7uZU1E7GhrPDIM2iw7JXfEp9dKotg8IUnDSRxWZH/ZY0Jr58wZJKF+25cJ
5HtGGeVQ2Y8ufkOQrmBz8h43NK7COxkCgfd8xhJZTP/jtBwongmsTqLrLC1kU8mcZsiJrW3pq1sg
2fCzCN+rdJhu1fL9rjmWmnKJ8iqp9dqeUtEMEpotS8JA5K8oRh8ITcw6kuaRDPj0Ykh7ZvwKVztJ
BSlRbTHus1Z8DJWVXqu2/tXB+IhA0+Fc41pKHPJpRJWqhWrkbqaZPZbA38BTyWFluaJj4mSlbHRQ
k5nExZhEkE052e6TCftBNcBW5vrsdgTHd5j6Cg/tYaWIjcgyBfqi9z7rgLSXfkyCXVyhBRxCGB1J
vKAeleZmHvqLsvpD6Bb0J0bORHAg1bfnNg1MXR5ln356OePbVOTh1oQJQoDW2jCH6ViWwTV0ZlaR
aZPsYByhwiCfwI449bCeH4dkyI7l0o/1iwR30hIha/1hjAgf8OsTUYH9cZ1bgTjkAzD7IYJt0prl
Jm79cedUUKmMyUPAmwXVphhZo7mxrZ4xWaxz5Z8cZevPtov3NfQUtzPcT1cyjigs+1MiR8gbNGOt
Gw83r0rycxU2ZEwx5+tFap/7rEWxJjv214yXshxuXE/utFSMeHt+wiFrCWAYZo//LpbP02j2T3Ex
wnAlF7HKkLzwHP+qie15q34tFOkHWx/MnMxHmegv1/Df/Jw5YWaRXlHZ8rmv5feAjBb/5r6yTXV2
xhBme2gjq45PvInoC2oQrLU3PDeFq/cIsG4dIgEzTNCT6OG9gd24taBYrHJbEXPS8bZTq6A1gszW
pJc+SKeVGFnn2XL+xS3jbyM9pswbKZzKrvyNAlrEiUMPFsLRjjFytnZCLZ0n25Bso1nz+9bKJhHT
Qv/f+91BN0N4hKMvqf3Xkvwp36UmblIGYvHIpIFUwqpimZcNYX2IKd0jV/XrnF84mOfhltjok5QC
1hPxv/W+ZM6RLHjpCDtxmsDHtoRZbNrCxtDHTttkBBK21sk3mDSHgwGCNwDa2YESneVZ2fG08/N8
PGifDUkyCvojQZab1dY4BWe2vFYMrJBclkynyDfYWrt+2d+8kDA2k8VqAwEi9oH1FAW8p8nJ3lrA
VR0QfLNLSDIiTjQz2BAAGrifDZRnceO8ucwqkMi4OBjJN4+4uf+Nu/NIkhzZ1vNWuAE8gxZDRgQC
oVLLygksM6saWmtshyMOuIq3MX7IvuyORGVkvL6c0Hj7Wrd1hTUcLnDc/Zxf6NTF3LpyYaq9wjdm
0LK8WWSeexAx1NEDMd5WdoeZKK+PenDpVldW5w5XsZMkuFCLiaMa5E0HuGK2TvIQ4IqMrCbnNJL9
JuAXN2oOMRTjolFuLQvEpNC5xaYQsIU2a22tCgarD+hZlILprnR/W5PaMygPjmaDBV4hkqkV49HW
E1NejK4pA/izwBmjQqR5JRiUTiWD0aWFXRdjQdkQgTQdMZfU+9XA6npkM3Okood2nuoT9lBMNxr3
VMQzNMQvqEca+LWmoc6aNbqbVkI2Pxi9G8tEi7ijCgz5BLVUoXpi3/eQDAQDY3DJaFap5aFzJIzp
UowpVsaQ71kMqLBxpsWBQnRjJ68IErUYbMuhTe/6bA0NIb020MIh1ZMsBKN5tso4oriONnOrUsUr
XAEtfrV66nzy5REgR65xOUK90MfssCNf4JYo60KEQ0R0AIgJTECkmICyoEc6HQhJq/g/AkMH0VUK
r37DMhXbHOkmRX0gHAz5WHPVEBWYfxwmzQwdZ5AgGp6EwEXYJdyAg4NWsjACFEhbo7sNfU9dpIZ4
mxdc1Oug3wt5BZ0aQF0a9xWK/eibQhfaVK62qLMBxaQsuS0NF5OyAfCqNvRPRoILE6UD8UFoRTSg
fQYsCNBa0pUEPX2qAGOQQPeAWLyOE1xiY5Oqgm9BegH/7f5JgP1HjLD/z7hesvI91+s//0f23+jy
f/7PD8WL6/I//1f6HuS/jrlfH4/49TrpWRj/gYCOhWQFvCqYl4qFtsaf3C+dX0RZtfhTUzJMQ+KX
f3G/JBheGkxNy9A00dJV5UjnQvwPUVJMw+J/GjI9lqoa/4T/JU2Uz78poWjioDMBHnViMVuEVXlG
CW2CPDUS40e9EpGt/ykOCwUQwiLZ1RuYKPJ9cC2ukJ11juhxXwguqHTg91YlVVGgtlM50en7sd5C
lPi11Os/8rHZuK2/0DUSJHg+CcqvrEJa4C1HBwAeiN2LOPH2b02E7S/KxtydLoFrU9wjSyhdGd6t
EL6SD1r23DhbZVPIIHYjC+wVN2wNXVuQIT7mt5NRAcKFRY/xJpZuvsq++6oO/ToRKfDiAShDAFKs
9CbF2l7DpMa76Ql64OVytfmTRPlJVeZYFUqaVJ/+HnFDtgzR4ioD8Y4bLItj+v1Ia6LuLMEdKfj4
5Gni9sakNFj0t1qorHIBOW0cgsMGvzQSHBCQlQxwHfDJ78d/Rvn78xVkVWUFsv5AqX9+BV2uxqAl
7UWIh7pAib5HPqxHeNS6sPpw+X1j0ufJ/leHj1qbfj/qcCqPsWCwK6uOtB44suoLbQ/mcUGN0Ldl
yjDL6soHNvM23J5p+fehJnPBCtNFyUJRRpsNdVKUQIEpQaJKZEc5TLmCwhplG3JY14j+6R9GRvAZ
JLAp75b/h9Q3Z+Sa5M+U66nzn19h+v2o812bKEHdcjxe4ni5S7cD1/NldxFsGgfl5x2Z3NXkQIEX
SrivbQAAm/FXcGf+4wnnLUzVJGDoEtM+m3BJKC2r5DQiGRWEjM0wImWHSpuXrIQcWutf1Ncvvm2e
SJc+L/DPjc3mu2z8eCxQdOqF/i6s/I2YipdRLu01nHNT4blztYsqxUeQgzscwpVO6q+ifK73DzA6
kQd8gjOOtOlUAyFRBNspBUIQKfd+eyHEg22iMY0uATXON1MgTQ5VyksxtJkka3HtQ7dna2Q/OmAU
bn3pouwW5BwBi70c7kIMwBT3VZc8GAM3KWflALYmub1dBO0mSJBKx9QNeW2srijaQb8Qsco14fW0
IBiNGB150LojueKBXIXJ6SNWDgnCq4okrdVIseGRbfSof5D7mGokEDtBwkAgt9E0WcpyupFwdkc+
h/N0vkBUwCBOke5fWDgACurPqvk1UFGTU/mWA+rCEqlVRv11avjbgqg2AjGVNAFYM3n4st8OnBtU
r76JwTUM1nXgj/tAeRFwMYnKveUxAfqrikNW4YKclUSycfJ+5LRqkSrPW8od8Vvtvg/gddUR6INA
NUyiooYgBxzbiRP3FkvJxnerQ2sBlR+MS0w4VkVhgD988XoJk139WY/wp6NgN2AITo5dlKRFZJKJ
TjJywhxRFayL3NeJX+fG2XqQnxS0DbG7B3cYbJuU+gq3Pg+Ak8UtSAL5EFADKfopYZyjm4nEtj/i
PF1shFy6UKX2Ymzkg4oLa4nLt+/+4QEGx8A4C+J9T5J3wB2T9My6LNA4gzVltyN0z6z7hW8hqWjO
eBCql0OB0zHZCcP9IalTraqlKim8jDmGlVm6LD1vJVLES4DKSdQQ1Qx0ylBjhOU/xuTVKpOUVOgv
KnBNVUY6UGpXFqjHOAtQUVbuMahwElNbRZzKezIPMkJ6Hs43XNtXFvzaxANRHAAJjtc6euRoC1sC
sEbKj0Ej4uCDmwf8CFW6qzwkfV8zjCjG6Nkn0VjUXNIpyuiFdYE0n5PyZ0nl25rxQ8MiM+IKPrCi
YxQyLUm5axs8WNv3RDHweu0RGuUSA/FlJGGv4zRo9O7aGtoL3w9tOIaQEaR1Cq9DTZCYrJJtQF7b
BWtsiKDWLEB+oOzGEZgEMDL4F7r0h1U9Dom185X8CmMycDL3Oi42PZkv4jKCmlifbQsGOsJSEn2l
rSCSaY3qvUsBJne9XdC1TLR/PVWCMuxITZNyUbrxzb3QixjZcEeXFnly22JIY5KuENEuyZsaKkh7
qCwAQlpnPDZKeFnpzdo1R4wFKA5IEqkqourks5o2F0KKX0HUOWWePrdh9qMBh4BK6lLRmmWqvbqS
eOXKycM4hpi8U1GCu6VhOEeFt6pHuFzhWulgFiT4vmg9FexnL1axy8DeqUxeSZxeFeDzTep93MQP
ulY+qla9AdS01ETscQGaV7jwhoXv5Anqo3qxm3T5op4EEZe1JgnsUOnpGdW44jJskFWXtIdW6Ilm
BzhXq1hqL3v/3SOUFJjMl1a+GbJfFsGpwi6BMNep0GasgCLfPrLcJSXihUmJvRLEZTblNpvRGfvL
GoPZTue44V65jQAEEj/c6hCWKIqLtszSch9S6Rlq2XVQuQeLEkGqcelU0HsiI17Uka0o0UWGl53a
42PVemBGc7shSzCGxrkz0meRw49d0zQtdm1D1kWdE+LnXRMFeM9NMyybF6h+LlH/Atsqwv8/tAB7
FmA6bXh7D2G/SVmsi0zdNJvvdzFpUj34vInJnBw4fyPXoGocID6/QThWGIrlb5UNQPeeffqewhIK
78vQHvABPdPf389jMP10WUcEQkR97kOi4eiQoPpjJiID3eOVpZtXcXpfIC3j4QKadtWZ05h8rq2Z
JGZPZhublncSqhhTrnVbd4Ac2tMgVzY2WWtpjzH9EtCfDTrzkGxxH4BE6WCCeFGdG+RpEGeDrClQ
IGVTNBTEJ2bTzMmtVbr2p0wuw6yuMSYBzYo4Zxseinzc6ikJ1gTSWqHhE+qfG4jfjykywnIWyqOo
ChqiOpvhKiFuNPrLtMS8vfuCfTNYW7g92HWS3F3pBxKml+4brkgLcYdjwkPwU3zuDhwhvPXZM/JX
I3H8MtNyPFoBuqsV6qj962WgfqxALqz1tbw3/lS1PH39mOZ3PubHLc3OxFUSG/iavqhOdMndB+ok
5dZVeoUcNpSnJferJRg94tWCqvbF9x+VfG7IZ4fhUh7RIdFe6lXPqZ/c2B6VIe05X2dOiVuP7R6M
y+IhWU5Xg2GNXOLet1GJdYZtsD6no/rFNezz9M+OxFqCXtmgMw7KGteqGyrfwRJNJAekEXTi/dkZ
/rLvk56kpZqKwcX/8wzHXRDpmvviXlirctXZkHGwZcS11war74Qb8GbVde6c66YsfjHdxnTHR2UG
wRht1k3gX0qe1a/w6pdQKJb5HXzNLWcbZEmwnb/5V0jbV+KiD21Keuc+8Wk5zZebIYucNmTVZMRn
X1mn165hZLSP/vEBm0gHfv46vQwxbwV8cOab/nJSDc00RJM733S7/TzIaH70hZS9QBNcwWZAf3yJ
UtVSXGNdj67D07nRlX6/3cmkUBDOES2yOGQzPrfnZ73YqX/GkGATGctwba44WK+qa3cPHHtpnung
9LzfRvOovdnViiJNKQnaS6gdipbsCai/8O37b3SWEJq23s9dmsXkKC1VdBpfypW41AHHPGLqsSLR
eRdeDgeqzjfdQr/8v2xytiVJQlOLGZ8iJPeb4lFYVMS/ZNlQinI88k/5zfmAK/++v3++pM66OebI
DZkZDiuLdCu/wrVBrc/pLgsQ2e/ynXuHRKuAbOUOCYwN0Pj8xbX16sy2/8XymV7CVCSyQJpsTpnH
46hfoA8YAlVYNLvG7h7HLS7SwsJa4hr3rIE9X2BbePv9WP++YCWDcpeo60hIybo267aWVhQgsF4N
1Puuuir7H//G49ldLJEqm0HO5XOHEshjUqGCnIzRfYUwiDHT9w18cS6TDDZrAzEtPnOEsz63oNeI
K6JSvZDFGx9gQ9O8pqq0zKJsk8jCsuTEDYkeRKmFLeo2AGT/ffscDr76BE2ZxCkC1Yr0oR18vFOP
kUiF9Mfgd9gPgE42vV2IYaQy4nUs41JQ9k6U1pgjWqSaZExWMX8EYdGATG3lpzB4w3ZXjd7NHDQh
l2QBqQwghAsdKEIZWuvOfbGKGqEX7oUT7iNC/aJEpc4IV3ol/hJEzaGqt+UkCUIEoHOM6qn10zQS
APsUNxMNAPhtRB4l1H9G1MN6/T0jAzZA1c9Ub1eH0lVOPREECSU40A/xdd+gupQuzCTcya3ueIW0
d33rSUTfwtWUbR6Sl+VFFUpFsSptZesyxbvAmzRQuOyHSuLE5rAFrXKjhdj6NCb3GWNR0+dYqkCX
+i+lsE177d7V4q05GgsDpxZVROOVEn4tPWuqv+WojWkqZhRYd4sXFS838koNroBlcz+MPycDMb/u
VgFspxY0VWEEU9UIa1t56xvpRQJ8RYKJzj1HSfFrQnc+F6iqDB0YLh07mp1eTqVGCHt3HXyK0sUa
p3kUx6vEQPsKqFgz1I4CRrFnySSCuoFGY6Hk4WaUVMOnLrmUdQjbZg74Bpfr9jWXgUkElZ3gSFoP
xm01UqCHQY4kxzLgwgagSsQWKHJxVTGoqAUcZKybIb9MAsgiKi4QOPIW74WY3FKKnhRzYuiAfQgP
mTwF6RPyAN06z8udBVs0Fh5MeJ+m1+L/AdrOlW9SCkL6VNoJQe3k3EcF7svYXrXPafDYYQeX6ehl
NZPKKAMCr8nsX41eXie5igtrXYEJcrFsw4gSzkNSx5jvatdgXG/M+I4a+xI9KPwGURkL25WEJRC3
eAWpltA/qHq0Hiu4NCVMcSAHutA+j6OAqvS7RFG/lsWV2T1nebvTcIryO2xEsF5zUd4oqtvONzCl
AI2T3LsBduDxJX6C9tC5hwB7dCTRFgleFq5wLYXDWqZGaVlXOQAvUfeuaxnLsVdfvTChSVXKDwUN
sC6/Z/XaiI+gDlCt0rrn3Ro7a6ytNuDXLe8SZBo0q7keU8QbLGcc9KsMN5ii0PYKgHZBSJcG6iYW
uUZKjgi8OAMipkkqLJXxVzcpoqAZZYmXIZaXWtW94z/rkB3Cehdaj0Cz2KoCAeFT+uFT0pOCw+Qf
JBr3eRw4NWIXevhHql1ragJMyIBbVZIYokbdXaVF8Eo4tj0FzZUBN+7+3s+hYvHtR/lDmUh2aN5k
XHxD+LCSBx9dE/0pxWU3AuDeSFnohnsbAf6XFIniyHBfoUbV+Dc1xq9SPJnpvRTqjcKCr6EMWtC0
a/JxtY4jZ7nXUdwAoOV48bMMc6FHBK4BE1vBoShkSvXiJfgo0qXmurf8JZAYsJYXuUaZ0m+WOddC
M8Lt0fXWMCJi6B9uD83RwMcNmV3FxwYL1l0L+k3A+q0mdWlYCqjhWwtAhJcizNWgKFCml2hnPAOh
wj+gXKqmtaU+j/BC9CK0l0n41NQA/eJg3fFPHQm3CI5BGHgAn7V1aCqLTBMpcSN8qZUXQpQ7FhWs
DDvGHpWxXnmsLeRFWUSBdl9grlIE8OkwCBb07sIX/Qc1LnUMCvIV/qwBxsuVFe6ySt/WoYmpBQk+
5FkIeVHTbyLINGFOw4O8kDVpWdX1NlLceyPvEN7DY8Zt+6skCcGpKYeqkFeaVO8CAakYpTuUVb3r
MH1RJH+Hu9chYG8KyepOBCqj9vBc0e0Rp/GSoDfm3h5IuNM06kVQ4EPSo75HsDXjd9RBnBjsWWji
dxeTq/UtWKQiHsgx33sTmneGiYeLAUo30HwAsjLcSvAqBX55AzXzsupfYlG7ijXtJ+DmVQwFklrU
a978ctEPAk6/yNOMpBFkBJIvCilUtHoOjaYguPOUpIqjStXtCHMhYmezBMWpiCuhtg9CRHozLI6B
+YRC+6KOzy3kdKu+FAFYGcijhZm8bBv/noOQExOYIDo4kmu9h9l7X04mo9m6FlXodQM0FKw1tOxn
JKAwkCOR1yCKR67mqhHRNfZK4q+pNC9pi1unqTCrXujlCzcNtqMyoOvl3nbkLNHUXdbVbZQWEyQa
iz89+6Odfo/kq5pU5LJF0BlVyoK3xI8QB1W/phbljgD8W8i+VoNukdgaN3Ig/Iihn3nZ87TWxoAC
BPue5Te3chnjQGE+V3rNq6QhgjhojdCVvKbiUcg/5f4gdWgYRxivoqMYwBkpOemVgj3gFOzC+/E5
gqqltMyTGPHHu8zDkzl2baHHf5SVpirlwQdVYU4ZWuiCJQldKX7MEtGBZrbUVfBhbFpeltsj35PY
62s/DLdR9KJUKjtlvdCAPOBUJCn7yT1dEl+NrriyvJ3MxpQG1Y1XQqtTIM3CBu5xHG/7SRQ5qOgP
2Ccqj3LYr6NyvLEU0FkDwnodFqGqaHuuehka2bbOrOtYMZcV/MbEGAFUU0tIngFx2ApRKiqf2ppD
Nj6P8K8wCYHqSSSpWMx4YQYTZ+dHPq3V8KHprwDyx81F3z1InYnrF4JgubL1Qm2idpEqBU8PQqZs
Afd6xhInEtL1b6WEPk1BovrWLRBb9B8EvJsrUr5pv20kuIY1tu7IBhos0qK/q1xxV0fxppLCVYlQ
VfWmTBTBYhUNSOkV6KKPOz0Bc14wId0CHswKaLPte0DSYAK50Z0GUtFLTFv2OicN+x9qJsMYKQ+Q
91a90NlaWW1LoXc0shxqx+GmqQ+F2zy2IpRyA5Gs+iqGcArOCYwsVRkw0GVsa80mTS4DfKiIBIvQ
yzalrizLGEgw5YVAv+Hm5ghyZddagZyyTtHkWmtqNFMkYgAK62iZxJCJJeQCLIk4MtTrEV+n3IiW
RofZV1LcdFXxc3TTTejypWPTp4b3ZXnNkQ2VOi4ew33UaRRWPNgviBLom6G6l4TXvGUp9cpCM19T
N9mAzebE8xyMT7VwLlvw5f3WJAmkGxpMwXnBFtktpByNH5UtrYWFsYcofGnYhjNlpYK17wirc+f5
j/vCbzfqoxZnKakmUUt1MGnRdfpnPJeXKBfdT7dAVikJQOogi9QW384iIL66RVhYnOAOJU+0ts/X
GM5cMfyIH2iEMmE/jPwfX/NkjSwTtxf4PAbJ1c+P7zOww031oqMzZsS/dHX7/S3oizsQZWRFA/mq
iBJpnc+PbzQkPYeax0uwgpRFU2OW3gG+9c/ctr5YDrRD/l8VRZVqwKwbCLfWY9O9iDnHH3mnFU8p
VIzvu/LFHZyy21EbswUQmQUYt/5FvVCd5NJfFkuO2Ydu3drDimuY457J4JxtbzZ2XW2VY9i/hFs4
aivhnW0Xg+tFvQB3/oewkzfnVtoX8IvPHZzljHq9IWj2pJY7G/vEJb7dK4rVtrvNntVnTG0EPq2z
iTH59/X9aVRn61uQ8zSW+5dmpzxr68qB0bG1btQ1FPjzbU3Pmn3CcHAghmlAonRwU59XY56nVjn0
ZJWxiHoet1M+17P1a7bku4Yqx0HdiE/uMtl/v3B+z6QwrH+3qkyJ16M8wGghxGe2Lz0st7LEYAxY
9vcNfJWJ+9TCLHUat34gS/0LRGXlun/HonAV2OjMcTSHbPdOlX+dLrWfZxr9cuKOujX9ftStOK6q
VutfJrhKdYlsJTgd7UVeZ2vv7mxu+Ou2JjVz8NEa+9fntiSMZEVBfGnXySWqjB9Jv+4aIdPVcDZT
+1UeXFdEynkm9heaJM8GczQao7HUF3gDzc4z98F+3Ogr/a44uBuffFG7zHfqIVqjn7zV1/8FxBtd
ma9RRTRxGQK/qXCP+dxVSx+VPNZfTMibeftepc9npu2r1Xj0fGu2GlMfcnfqvoSHYYkXPUOJVmK7
oPC7RGF1J1xnf67+fwT8/K9ZAVzlv9K7uvz1q754zT/8zY6c1Kb2/vrX/zfszySRsf0L8PSb1v8m
S73/tp/+dvffb49Bnx//3Z+gTwkTswlkZZiWAfZTlpjtP0GfkqSg+C9KVLU56VmGTjD+F+hzcgnQ
AONRuMBDZ/KT+Uvyn58kItsE+pQ5GBmm9E8gn5+XiiBLKjlncgizJSLC4On8shX3SWUsY4+kUPR0
NBLXfy7nY2jj5+36ryfPS1t49SQpKQNxL4XNYtSFWz1Sp5TOPzsd/v38WX2gNUiwRTBA9t5roy/a
n127al6ah/JNu+BGGIWYnC8xFRWfzhUsp6/y76/27wZngckUEdFo/EbcI9tqF+UIYeCnapH+SW5G
4SBwug7aX9+P3YlZ+UDKHsXbVJGguY40JXiXdXVtkN/4/sGfz2p/92F2zsjwS0GcVsWNC9PmbvIr
0W7cViKX22+/b2F2pPm7ialPR+8eKCbX2oJ3Tx77Q31FEoRLZ/mE5ll0HW/yF2pupBOkn983Nwvl
fzc3Ow0KYeAOYg6QEP75IRp1pw2sXWdkG8RFrpoITTbAbkrvbej5D6+y6HF+QPznNkXZQ8ZONayS
u9AnU1ejresVb32Xn1min48if7/atNMdjUSWayauOKKI0k74PLjiomahCgrIOj13Bs8808ypxTLb
xKS4lWo3Y8B9nxzLk5iemclTz52FBi8VyiquCA0u8tt++0dfPX4/ZyfGRZk+sKNx8foMCRuRF24a
ZR2i+KPUTxmJtdgSHT88cyIzTix1ZRYfvBpZ/iwexb2m/DKV8aKuoSPXA654FyRO2N0NzJVR/zIa
CNUIkUtZvMtEmHZS85BEKWqj8AxNyDmDuPKlFCXKCmhijijseGUUOqiQzG4aCKmeYAdqChkQFU4T
2imyHJselbZWjm1LvNVJg8hkL/s8PJSmtlDaeOWXj/3wBFDVrnHgyqKHqnqBJb3SWv9yENOrBppW
2HcryuQr8oyXHUp7H3bAjWL3buuQ9rWNqHSyGrtrd98pggMVbtlI2UUs7VXjaoRcIhQ/MpkKfhk4
YfCewAiuUTBDj4Jk/NtoPYUjeoRKefP9pJ4I98osOqZdqPnmiNJJND7o6cPoHsrgzHqZIUX++pA+
qm9HCyYM2zJpYj4kHQxwQoHbaoFlV7IdGr+0yd2CBFhf8GmDfQ3QCW5kf52nmu2J9TaINEdGbFch
3Wh4hzpHAVVTN2kk7xsj3JuJcuv2IFfRZB2a1v5+ME5sFcoszKaVVzR5yQpvoUxjTJAgI6ijE5N6
3jIrqYuQAiNL931jHzvqFxuTMou4fKb9KAm1uFdM92kIyVfAoRXCFxfBydEStkP8Swo/uHFXQ9ld
tuSWMJDcerqxB4a+cpG1aqd8cyM+CVn6Ulg/G++BXNOSTIIzuu1aaYYfMrlg9GuWmYy+a7izFKRN
VLJcSFTXzTZigbuU46R40qzr0Pg2kea/9yIQrEnmyP2k1GUuPfGukx6BZK5CEqkZOaOk7s7ckE6E
q3nZ3BXMpoMnIe5liBI6RS9M078f4I8MxlcDPA/kUoz5qyCJe0OWqO020DabhaX+FMIfGaoKOVYB
3Z1a3NbDpReC4N11jQfK213IKBuXvkU69n2MfMT3cfIoum0Y3ISTFNEIxkpGLPr71zw1ALN9QM9C
pcBCd9jjGbzx1PoiFN6/f/KpgD3bCawAx/s8lfn+EtT9yLMaFxGV3MzcKdijft/Gifjx232988IA
tg8nE+EqCH6q7pVupWdGZnZ5/iuAyLO9IMqTNqoG1gbc+W27VTbIDF0rt/jr2RjJOcF6eKrO7Ttf
nxI/kJZHsQqD0zTMJZqKqDWQP1+06HzrIo4QCCWO3b8XbT8i5VErepxWrVTRSt0/qcIvobklln0/
EbMk6N+DNQtemd7pY4aww17Yd7txjX7HetxHFwEgLZQA171dL5N1tzfPAH6mq8xX5+oPssxRXwqr
IFnZ9vQF+yu4307q1rY+xJiAPEp9f1G6+BNFL2X2rKAO6wHJi60LN3oMkMHvMRUP0HGW1HjZtAWS
YpUjF/h5tdpeQ4UtNg1bCaO1m8qbDD5Dh+hMkCk7r742k+ZKTe5FONBV8gpqH5Xrgz4ihiQYdsD3
K67VDqxzP5zZFOTpSPpFGPn486OOCq3RJziAoqp3APC3DnbhHY1PSpgcj4U/ENEQr9W77qBvYsjg
5sEQNkUG7XNlwlhDBfrt+wn+WPVfvcc0EUfvoedDVQZBwoCvTCe+Tm6tNbqW+2SjbPp9v/dsFLAc
PDpWcJLW8lo+dFe+gdDAIr0RN7EjrL9/jxMHtHnyJffdOFElfeTqCQyvw3usbfdS/obS17+3JXzc
GY46WtQAEGQ3Yhv2HQNpPO/u+zc/EQ+nm/zxAILOD/nOOY9EgcxyQbniWQV8IFPdHHFB+L6RE+Fc
msUsVc1qDUOdcR977221L9Gh/f7Bp6LhHC2Vh2XeyQj67VEisqNLbzOlhlCWXdW25UzYz2jlnZnj
E1H9Iw19NANd7wPccuVxj2MXsiXGSo6Mvaw+fN8T9dQYzUIVwNayUgLGiGI9Kj8I+4Ffp0a0hiC6
d3cUWtfBq3Hny4samGlkB7tkWW5IAidbbSeTzve28aP+buxSG2KKreyKg3Vj7Ip7nZxfvDyHRD01
CtPrH42CF4luJkbWyE2K+lHBBdB1IalkZ1bKqeU4xZujx1Ml8VQsCLnpWPHCiO578VoLqNRTn5a7
n2eGmmd9ETM+EHhHbQSDkiDJRRtAiTqQwh7F8u+f/PGIrx49O7cEWVw2Q0McAAJzWaP8XLDTtLv4
1mSXObctn0pLSLMzjD9S9zYTWqlXqEctqdVf3k4bWrPKWO3CQbfPdOfEmpyjjfOaa11hoTTb7fSb
+LpACxv2kROwska7uqofztVyTjU0CxCIyXh9GdMjvQCXb11X+tX3XTixXMVpnR3NNWWaXGumB3ve
Fb50XgVe5Pb7R5/aA8VpMzh6dtwMsLs6Rkd3dJTPM8e/iqk7WWvU5PaSE15y2bbjC66969pBueGi
2//bMzOLFrJVhUI4LQH5RncAFDravt2rK+Rx7gUiQPpwDvh6arFNyePjXnrJaHl1Ti9lpz609yAM
7cSxgJzXl/6e29L6HAT8Y8v54uMRZ9++bOlVCWht3PdrY91dQGVHZrw8uE7jBE5ugwl1ouv2dnzw
d+fG8dS6mx0fooJzelnRZAIhXnkpul/fr41Ty24WB+ooD1xAxHw48U4F6SHmV7E3nImRMzLAX6da
cfb9i31XqHHGVjE4nT0e8rvqAZ3+FaLx6/SGpIBw+L4XJ47PgLg/z33s+aMbt+q4J2vmwq67dR+t
ffFgbtNN/0d6ifx68i5dlBfhRf3j+ya/zjZI1iwQ+EE3pEbNwGVFvPQHlDfxeWoAAJaTHwX2bjHu
Bn1qnAnYX88/bLzPHQQ54wZhRnO6eNX2jxGApe/7oU5z8ftiBu/x+cnQj/E8rXLu2Yt6lSx+4trA
X9aiWLxJC39VLX6RN+Gs0vP3dPGEPwF/ocLMwQUttUW+jB3frjbV5me8RHZ9cRYWMH1NX73YLHIk
fhDxfwXbgbsB+fxttuN+YBt29aw/t7f5g3zmLnQicGC//HkEGiFHFRFJJjaPfj1cYCFSL8p9dJB2
ALMezFvwYE/fD7Y8fa5f9WkWORRU9QUFsdR9YZfb9Fo5XBU7YxOu9WvtFmVg29hZTmiXTnAX3mAe
9XCOTHni+kGV93MfuzqRmrGw+v3jfoBe2C0fH2FrLl4SG3D42l8nSwuWId4gQG1+PFDHgV8yLM4G
glOLbBZm0JPKzCJjiEfrVYAs0GYjDmfdssetpvKehcABhr4K6uvvx/nrqCbNa7CRBHm2LQ2+Fg27
+K3bI4j69m89el4+ToouN+qcSBN6pBZcxZYHZNK1M0d3aRqQLxaIOQsrUeJa2FNzdoeouXx7g0a9
RDYA96JwAQNv9X0fTgQTcxZMQkVU0JphNjJv3esr+Rwo6dRzZ6EEa88idXtz3MO0AfZ5CPyXf++F
Z6FgUACAcJLkwfl1mmzd+kza5cQ6MWdfPvJyCeBfJjP19zHOxkKKmU5/JrKeevjsWy8Rr1KsKX6Z
oKXlxCOTe5NF6ZkN4cQhBOjX5y9aNOTOM6cjL+68u1CDWoHBl5BsmhpxkUiyLe3B8rAuTRDcR4d/
gK/h4Z0uOb2wjT1Q3lbgNNIuQCri+0k6sSNSGv90/gqaIBOUkhdqrGvE7FzcSXJf3gxgmDtUVDPx
qVbObg6nGpudLNosUPMmiYe9tkiknRC8oCe7GM3XGpK6tEjgq+nJj5jTwMD1LJV2imMuSHSd+YBO
TK0xvdXRgbpvS83PY7oaJDs3fvOa51L4+f0onnr0LADUFcXVZlqS9UQkqJN1Et8Ggnxmjk5tQHM6
fwwlraxKud+DmF4KKOaPCPLgDYHIGZYBEmZSnP7EKYEnPslDsxfLDg1fz0Z9YDXJWde5sdBkUEhS
cJkhWh2HFOUEfasipPD9AEzf3hcR8KO0eDS28JIrPen41n2RqhEufQhOfP/kU5+MMY350aP70Shi
seTRmQ1af5Vd4ud8Z2yqi8iJFw7yOAc0YnbJKr8IzsTzKfJ91Zmpk0ctqmPmVk00tThc6cN9CElF
xwmnPtelmZbA/zlhS3N4aQH6E2gmDXSs9UC90aoM/sgGreOlAIMHSWnHUqI3AV3UVhpRwfsjNe6l
bi1RpA8SCx7Mq9mq2wgDmuhCRftfrgEyq75T6PW2EI0Lv30r1TPHn1OjMQtZpRhWVtUlwx69Cpy5
7tPkZyLVS1VSzszwqbUzC0HULJuiUsRhL4kl0sSvQneGN3/qgmHM4g08jRyp23TYo/+/Vtb9QV1G
QPIQw1h2q9J+OgAQd5p/b1uaczdHKYtQzSVXbGBN27Y//frRbfoz39epEKDPIkwQ5z0ipMxCYTc2
+qDbcus65i6/jjYwKlbFQX82n61dsx1td/GKBO+Z2HNicvTZqQMtFbTWGmncI/QBcUbDCLY+M++n
jk0TmOv4Oyvwq0Y+KGN6QI/j+r1Ee9txF5e5c5b2euJkNhfuslpVqLDMmYYNy7EH+YFyNyph1Z30
YJ2ZmpPdmIbuKFwIwCEGyVSnNjAmf4ITYkMnsceH8Xwb0zR/EZJ05XMbVhjVbVS4/X7Sc6FwE9qC
SCkAoaHGjZZye6Ou0HxYJetmr4elncrZWq6vtTNdPLG96bMQkGu5V5f1/+bsrJYlR5J2+0QyE8Ot
IBk2041so5hZT39W1gHrzr9yp52+6Bmbmq4URXh4eHz+LRQLPUEK1X3eemY9r64E+EtD7Gz+d3FJ
t9UwEmCW42J0FZdmR75S723eExoWrrYsnN7V397hWTQADWO0Rc51TtHgKNiwGsg46Ny1a+rXVy9z
+rm/XEY7TzP8Fquh4vQ4Tu7SBLM0HNpqkMJfG9QXvoZ2FgoGUcBwWmW85eHNqMlvlf7u983L71/j
gkRCOu+soGnm/0x4H2BKZb4KVbKLgtuTJ3zQBLdF9V1jgx7UB1YourJjLzS/B5qwYxE7OhrrrCj3
YEnH/kOc9k6V7yP5oRxvZ+vRoO28lR4mOn5prsAVC7BaPHqCQP+Yma+pOB0DeLYmoEI4ztOqCYS9
UPuLyTh1aYEGUUl45s3UY4vWPGYsFj6GzY14W4tXHv7PidHfvt1ZRGrx0YKrMZyGyLSsF7h6Oggv
vGLJySJOg8kaGIijOTUnHr+/7j9F9b9d8Sy7MawoqqZA5CxRxVDRuA9CoHZat0i7z8KvFmBHkDq9
BVcP+C9MNu0sWIWj2NKaRS3DFLw8h6t4rZh3IU04bz1KokHMVUug8GPTgksPgbKFd7BBQubSj+qo
W7ohhfXtldd2Gut/e21nEcmwxiTwNa5WeGAhHNlh010sjTvx1V/sdshJ7GGFB9nH75e7NOPOIpSQ
xdKUnoZFjg2nTlu0UnD4jbn87z9/aXE/lxYr2RzopsLTnJxtFDd2q314NNfqTbbM9tDZnZN/lOJh
rbM378JvMvpi9fulT8v4X97jufRYV8tcl+l730roOlUa5zgcg6r5kEo/Gk1uv1/k0rRST1/xHyuk
lbYKuxYqyqdv1QMFtRY4uK1OfSanxp1qjVZvGW/L/0+/l/+XYKtnWUtliE1fq7xQab4xECqIlYL9
eH/teS6M9XPRcYKwKdMTnke/Bb25oxr4UR771ScwnnVzM92Pe5jFi99f3h9t2t8+0VmE8NMSfWnb
TVsjfk+jYqerGyVrICA+mPrjXKiYt9euXGN7CzB1avV9hfdcpenrCDp1oXGukXVLTDa3FYRFJZkW
7Ri52AzeyujAs/ozhJZW5N/jCAznYNA/i93lTH9k34q4is2uGlfXgt2laPfndPofA0HF6dHE/fkk
ZNDdORg8GvncCLBtn77FPl3h1VeHybmMvzvG6wsZ6GiYNo5v7aZptqeO5hY4SpbykcjROhwgfJb1
oihI7qT3pj4E9DaDg5ZP3GdD81rsyEZ93UGHH/J4GcLTBpWH+8RDJd7AZ/O06l7UQailX0of2fUg
3kGhXEgBjjkSBqNYFIqZYYdo/XVBX1S+jCofO6SoulESSBCi6jbJ6xBt5aDzInw76q9kpLn7hEYc
jqX/LGDwwNtt2DkW+CPoLbad+askjE7Z7vJ8QxO6LcOc7fsdsAsvaO9SCJSdghchgM8Cp30lQCyR
Ps7ajUEHuGQG2ChQ58UcJQ+PPnz4LMCcXdQOnfkUBQfGJP4Bidc09J92a9iUdKVHTma2KzPWMZQU
vDmQnbKKXQN2kCU99aF5Qy+Fk0rGf9sHqWep6hzqYOBOpQAT41NjD/KrUa9Eqwv1oz+6qH8MHwT5
lTZlRKueXuwEYwe9HDDk2BeDTw9w6IZlthnM/1gvOje485WkoAljGrd5/prFey2b8OV//X1WX4og
Z7moKUUlLqdMaj8aaT/H8aN4mOrK0Ydr3ogXrnAuHW+6Xkzw3OdwbT421ZuerIfoPb1WFDjzZ/5/
EfZcMy7nrYBJESEQp32XpimHc0H7ZLwXLwJPcDQPrLiLny2nEVjNOAMnTHC4rwTgSwvmuYRaSiOw
RSVXD3fhGuw5mzsFXY7AeYjlldvK1ZavgDwdzkROW2HhytC++NSnl/2PATgoMmYOOnU+4ow7ecG2
uotWoRPYn4Yjr1u7P10RC1Eb/8NF4cqr6x5tF1bq/yGUxspGyutg2lJpxCE2c3VgfZOYOfl4F09Z
dOXVXgrR5xLpWuh6leISQqH2ZQhexerGH0Sbgx7SA2whJFqF0qeo+/l9HlzIrM6lyIWedFS5qNBk
+dLocNjDnBfl37U08dJLk//9vbAlKHI1bKattZJxT6dZeNGvtEO+KlfBTlnKi9jzD8mz8vD701zI
SpWzPFGiKX0KT+d1YlQe8BFftRHbhQYOc9KsQiVwJjG98p3+9Mn+JS0475/VC2zRweDMW0PZmax7
giU5s3iTVxgJze2itD6GYWdiEJHnR5HVirUOaTIwetTIUQQLA4ZqaOdDuRAHC1N1AH/9l9H72P1q
Xq62y5rFt+l0NzMkL012Q94sfn9LF5oUpHMB86iPuWKiVd0a+qc2Nja+LDD+ZKebTcC1H2bHij8Y
2MWETj/dy9lRL78EE3S7MTlxRm8KVEE5qbaUJe2mGXE09jI6lUXhfkwPurjyaSn5/VYv7JbO1dAj
PJPaajnYA78SgGm+qhw+LYZ/+Xrn2udZ9YOCHO20f5E3p7bywKu3EZapCpphHLOvnJJfWDDPxc+I
Is3UGKjeleVDYe5G0TMjJ5oXo7QqkrVfrP/bazpLUSMtCMNRYyzO/rqqJcC/45UPcCn7PZc8B0Ud
1QBzGSvCm16/G1hJ0YtXW29pgU39rdwuTrAXy/g0fSjhidcG0bKI+01OywUcnEPeN4cTaXqALRXT
ahH63YsqvPuN7sxp48U+IGMzPRbZQvMrOocsR5U3YfwUQyLsyK3+2ws6y4laFatwINIw1UWKJv6C
c5jff/hCw4X0Z4X8x4rkp//3/ZSuuKRewfYx2bRb6TDelZk9H/oNubCL65WdL9WDgPxTOdYL07Ou
fPoLAVw+C3lmCG66O2V7Xfrjw7z0oSl1N78/3KXZd5Yk+S29vmF1CnHmZ17cCNeSL8k4xf+/TL9z
WfLcimE3W2zoa0m25brAFukuGd4y6XjyNU+Ckzr5I68XXbDC0Dst327Bq4obxXyc8k0XHdLySQre
lGqigSp2Ysvu+S9jFpcybWSm4ATTTzp0dp69Ayt3aHJCbPo6gsjNa0dLlk21jIMcS8DCbq3CiWA4
SZjm1k7wU/TbqH7QoRErfu8JpW026X6cvn0BYOAmrG/hw08aHEjy0W2Z78V5n2rbdvpu61WpLiTh
VU/uo/lGgJy6qIeXyozWQVI8Qfm8EYLkOKi43WeYqunWQmp3GWBNI7nVSF2aeDPhMvRQ668TkLH4
ecIGjgay+F4z39p6V2OZ0z+LDwQUdjq1Y5r6wgQT2IM+7Pw1JhmexQRt76IAxwX/oI17wNAqsu9x
EXZHvXEzfR+DkGkV08XVGgAFnVS+A1hRDD5KmEshfaVR+zC0W1Wy4TlG5Q0vcSp31XA3d2yucTPN
7+ccN6C1KBwSYKfZrqyOU3UfVes03emh4A56bI94rsVrmdIrXkxIPi0cAmWovvUjjLpS+crZGafx
bs7vh75yq9JVTx2JzVdoesnsYD/gaKNxMGLpZZLyt1B/Dtn2NcItz692X78P7ks57LlqvQ9A3RUi
kS3cjQuK+tSjfQRalvMNfeKOJdnjVhwZFxXQX1703GVXUocL0+rPadk/QoaasfnHFY3TR3mTWPs5
uLI7u3SsKZ1lxxVNdWEAd2zb065lkTJEMSy7GeQFvGsW6GF6GOZVXN3j3QhIbicYr4L2KcEBM8V1
WDwFVJxEsT6EOU1Hxhv2l0+zgKFMDb+vWOLldWVRufQCzpYr+IsDXmIIjbIRd45gIQZXdnWXfvj0
5/94s9UcKXFMi+F2Ek4GUTBIp2tirAvd2xgh/Pu3o0pJOnzw5q2w0mwNXXZjf5z0X0j6thEav5qa
J0RudlpfVyWzpw/3tzB5lj6bsCtVo6RcQ/ura71gh/q/UxVMEhfVztiYi+aYb67tt/+UA/92ubO1
JEn1/H/rzQJUmYwkCKRvtbaMLL7/iSWVf5TqTWSVdp0ceR+UQSq38G8K6kc6ANws/PHF/TQm6GHp
4J0ppE+f5XQYY8rowB7h6pXNfVnuheZggRqf5mKBYZbXpwksl3k319lalEPXMA/JCdEgystB/ejE
j7C5wZORtisjOGrKIYwIuddsBi4NmbM1ztIFEPX+SVtY3anhluLJlVl+QT8unavrsduEyBkwyk/D
5STkz93Ei92C3arPyddJNXjya++XcGI2voMNlf0fD43Fs3qvoumKkJ2y21n8LMIbvZCuzNwLGyzx
rK47mWkpdOAft8rnpD13haOZwzJ4kCptYVwVQF9Iac6F93k3BuLQTFROTNbniVwgf+6JFL/H/UvF
cPEs+gDpVMRQU0faHqHghsZWHYzIMQAjBVykMr+pzC2FoiX/BOGj1YqdJalrQKxHnVfctCU89kB4
6xqN6Ugv9u+3denNnoWumaabjA6waWuCga0Mej6fpZlUjgU0LtfJ/e9XudDBAt3x31EsGPxE1aSB
kw6k98qiPdZHTF7tk2lQd8yudGVcULBj1H12FVOOSqXmKvkOPczmdM5AysE5A0WZhbAOl78/zaWY
fA45iQRhnuIERZny0hyMrbRS+Ce4TY/Zd3zIbkh6VuNeXJV7Y225wsPvV73QlCad6/MLJdMroeDp
sEXeGYtTF1C/SmiawJ/SkVfpBhdU3/v9Yn+Knf8zJoO7+/er7MW4K8OOR9TrrxM62dIfzVHFMWaX
GD2EvVerWFsxZT/qDmp4a4a4QiXfJkA+Ct4zhpK+KC60Ot8FUL30jYI5azXuCwDsVjPhfP2itj2u
oEdBqNhhR96QH9r8eZYPc3ETGp6Kk4S0nOhHbZKHeHifiquyg79Pc/G8FyCWU1HBH5Vpvmngt3BG
skmP4/MJJ0F/m9cu1ZV2rRh7QcQmnncCNNMYz9F8klk6yHe4WHpvfHTf8zMJ3z65GZewOjbxm/Ia
Lq9RYv5e+4KD+e8vF/ZKLLWSQmktoUe24tR94izCCOCdqjgNtuHX70Pk0ns8i2fBoEyd2YbIKi0w
kRNEoegjN59+//ELg108l/kXzQwFyuAr9Yt+PR2KTbYZqd5ZS8WJt+ZqWkXHq9P57zEQyuS/35hQ
+MFcmFzrxPrIVsLzsERlD9kHto+D67GDKJUp9pideBiryI0WmZt7/EPBV7gShy+9zbPQNSpKF8xG
z8ll+VqrOL5iHBpcq1+fgvnfJvNZgqUUMvj1oOP8pM32oWJ5Joazv3+oS/d9lsdoHC5amsx968pr
PtMFQeMOmLfff/xCLgOd5N9fRtFy1WxOv37KZXAoX0wejGE78U52k+hrEAsNLspbcuD6z1lDevUo
+cI7O9f2yyWIwCo6bWoqmGstiB8j9H5/rAupAALdfz9W5BfaOMgMOOzUvcYTvdAZV6ZrcpLQuKZ9
0BhY8ISuyCEvBATzLCAYIpsTo0A31C5O3CLsvF1OirHB/v1pLr2oszgwWlMq6h0Pk3UfvXmYgmvK
kkv3fbrgP3ZVs1DXViV3bJTXJy9My0P5uky3vUM1z/7h2HXve+bVNouLH+UsCpjzSPVbTE6XK3fa
C53Rbs6pFo22nrzAmdjuPREjTixqnN9f3AUBoXjeFDAZ2AwoRnxSjDX2Q2CjzOGzP+Inf+XTSKdZ
+JeJ/z9V/lotzjpXeHoT7ONo70oAVT+/3/5pDv7tt89m/oCD35yq/LbIGWBgf78eHq+po/5MhL/8
9rlk329yAYLhOG4HrXSCeGpsXYrfLRMjozR41tR9E91Sc/DMYnASWbCnaXRkHfKVeVNiI2g3erHM
1RtZvhdMvKuyfTa8zdN7H7hZhd7YzPE8yzzNwnI98xc47qOoJ832O0dr6QSsw3YvMwiix1xd6Ijf
6rXWHxQZIv2xkDG0AloiitkmmvP1GKMEaCl9V09jMxpeEmq6LU256kizFjgz/exzDsUxKNd+Alol
7FZT79PdoWQ7KBn2IOebUgQPsh1HCnDbMFg1KUj0BqmcNMqVzR06ZpB6pR/dzEOxBXNf+MZKiVWM
KnERrvVuXVjcIZDeWZFAm0pLGIGLfLAerEgHtBAG+qpQrn0c6cKEN852eVLXjFk88OFf3j4eAu/7
ebcJ7fsAyebvA+tCGg8v5t8TvwAapYRWxKh9eYvsu+VyuXv8+fr9xy+s9ecNC2pTWlXXh6hqZlA3
1tFIXyqc2cP0Q82/5nn5+1UuhK7z3gWt9ZVqqGh4yQHVl3O+KAQ0KzEHgvpdOr38fpGL7+ksQEZo
WtUx5kNsKdfajT3zrmai4yZ3rrytC0p68bxjIZF8XU1OmlOAEU4A7RsYaY89QOoKnhSvNL20RYBo
I1vakWX4FBz/WzGBDql/jwKhETUAhAJnuErrBdZdGetXBtiFnMU4S4eqbqhHkT77beLfmyNgTq2x
U8y8rnyW0w3+LXidBUY0g/Ioddy4Li2DBaoVoziG99GDPB/0afGTWfix/36pCw9y3nogG/MUBmNA
e6PxNuaUWDX2TKN/rWD852D2L09y3nyQ+VUz5BEDrHT7hbwM1/znKSm2VZSXAzYi+PRRUlLddlPT
SI8z34L03H5PFiXPeM0C/MJCc96KIEzFmAg+h/m+6XPCIrqRcjuONMohWhsYfLoeLxq4Kr+/00s7
j/PuhKArZgDnSBNkZSMPE6jq0DaER0EwnJnuuCyr7SrNl1oJyCkavbIVXdHvnTx+Svwr3/XSzD5v
X1D0YhiaiAjYui8fx4e7m1fTfry/Mqn/SEf+9lnVf8+sOh7HzCqJgWXuL7WA+p/0FAIDVvIX0foe
i8lJ4CWrUujkqgaZitkx+xCejoIGDkndzFA/rBarWhpHFelJNUfa+tbC8JmD0Br7VwtCUmLpW1/q
P4b+PWnukUGI9IRHg9cCBo87879VfHAA/vejxJky5YpWU4mRbjT5Pq5eZb9xa1xEhyne1+G3UO+z
RnLqftkpMLLvfh8kF+L7eWNEHGp04cdsDrJw37Gz1pgA5X1qbQfzv66C+lmUmjRTbxkIGIvZtTu6
s/39/Un+9nh/+/sznL7230bBWZiq67hJAZCM29jyqSzetcKVs+lLRY/zTogimCPDH/7c+SmzjV2s
ZFicyKWpQ+twIVL7hEv1pu1/M1ESz1sjKlyjY1Qi1CKG1Bbz93F8hF3++3u6EGTPGyMsIOtlrpz2
BdpdrABPftSrK2nCpZ8+25k1ZSLCwJuxkZGO8ty5pnFX58G1IHJhkGqnq/5j/9Rk9TBpMqsDByMc
AsSLeWWelOXLz9fH0BPWwVG4uVYvvPQk5yElm+qyl/gAbb9R4oc2XVfy4+/v/1JAPu8wqKO0brEq
5gSM1FccFDvMIbmITzW2GnPeA/cBtxXhbBWpC1P6sirVyfICKF+3L6T5yqp+YbZop8X+Hy8zNgOp
jXU2o6L5IhRPWXP/+9Nd+t2zWR6JkWQFEg8nl0+5sg6z1e+/C9rt0k+fTXB1UPMsLXLEJ8y/2u2y
5aDbXeIJOwkz2MQeX4O7ql1U2kH1QTDZZWILbJ1GG3mV3ntFswjMGyV2ZZRa4UqAYR95auemyntR
LdNdtCqGfZVsdNM1UPNby84E+ee0wTKJFiAAod8oFrsTG8WD9MlWyC9Wcex1oWOAlw2/amnb+l8h
lMQPM942cIpUW36MZTuUF9a0y6yHGPuQn0pzNWhKUI6hyyS2fBt/1epjAZzKG4+D9FJSPyG3bpf6
T4UKDIUbnobaWomPcbRQ8emDftQIEUCa2ukOQ7tLTadnC9XYFStRCbHL7m9iDdUqKgBpHcB1vMkB
PHYHamR1uUl1r1Pq5Vx0S2FeVLG8qh6U2rVuA0VcqSOGXFKx65+mH0PpFwbEOk9+aa1hIXxy8l1O
u1S/04Oc6UDq4mjztJbqT8OCaFTsShzIip3x01deFS/TeBPfDJDSM6cx3Xlt3OGNU1U3mv4p8tcy
2atxosUt9aEK7BQzOuHOBC2Wa+/ljXzbLePKY0LUD3GxIjli32fmzizbs2iXYL6aNyVeJCTupW1V
nswv6/dd82XiAO67/L0Y5QjyUhtxRXbHjQ0HztVCVAip0z/g0zmitceot0EUDbvLkwcb8taYfQ+D
Bb3uZWRaJvIuoKo0a0vpJyk3ATozHNYW2pdU4KbgyB/NQtypUJVuIUrlK2snVYAUvQEnRXk/G07Q
3w7VWzLg6gAt/LZvlnW7EmpcKe1UdqvcjWavFlbDbTPZ2V2w6NuXOfDScIl3QfgaIHev7Tl058Id
7vKt9VyZx1hyTndQLfPMU1/Gtz50gIgNN1p7MHH9Rb3PBlvvV+ngGvlaslxDPaKnVDSvUl3t2Q8x
ta4O6uTN2cKw7OIjom979ib2QslquLNCW5ZwyZo64OtrE16f7+BXOVTwl1LEwJYzpE5brPVxNVqr
oHnKGUHJpuGh71BYNvWnn7ldYuMFYe1aiFXQ24rNJAK2jdBvu1P+lHAqB41MePL9/Ti6Rb431WNZ
rWcfBFh823DEa7oxPu2wr5JlXuzCxO0lkINPlEe0Zw5jwhdggkG1nDI3/mwY/IEj0Ak7exyFDwV/
kcljS/4xuK07JwQAWu2nimMCd2TkaHeWAeltiVyG/ykEd9oCnU2YwexclpIbBAscofX39CXBxtVY
DwbTbyX/FBhc3GR9COuQt2EHz9YHqghQYGC8aJ/yrXt99sae6cRH2GnNQ5N6DFcZD6OvYlj7fOvU
tl5mwNqVLXb7+nTDDhcIX3rpq2xW87j0n+poIUy8/kbaZN/p2oiWouFw8Jd8nZoWp1s+ReV/M1u0
dtmqTqVgoXIvyDYE8Vp6jKZNkyyJT/7KDL8B/zpF+DXiItrgp6DZEQKBaCHDmSuZa9C3ERaFC0E8
qM1bjry982ptH8iQzDhbQa21rDKnogEEDLF5qHoHIwTG0NAdy8YRaDnh35Fs7Dv8RdOd5OqABwVb
jlQi8Xqe1w2gx941JZiY8W6Ub3En1IR1kd0qJm5fx2bYFrHXg6i7DT5j0zG7faOAuSMKLLWd0S+4
jbLbxIGrUAki2Kdr0Jr11lQcE91E5cgKgmBaV2xtWk3xQU2WgG79cmIXte3RRdKhQi21eq7xiSQQ
NC+p4naPY0YEcgyf8x08DVeKgbn1QsTzyLT1d5zaCTTitz450jau7dPfe+6/uqcMWeuMybvHfVlH
cW+l+0ryZrBQ05OhrOjoiT+MbbCkyNovWgWpnU3QE/JHEVPKH9Vw62PHcVJtZytVsPvPwfDCwalR
9Beb5D08FozsZGWh8xidofXyZKMayyxeTvVxjmFnvgF/AyU6y+688mVneqxolx7ujfoO6mokYCz+
rScogNrUNqebynrs0bsr2+RO2GGz/4A1isO/mOiOcVolSWGnlwzdmly+z+mu1BCO7Ora0+7M2/45
/JrkbTWu6i9AtsxzTMbcIdFd6n1UJTUnb0tYgoxxpbbVMKHJCLPDunMptTiDRgLD3G8tTsItwouo
edFpaWhqyKRY+gb5okn5mNxo2hEF9XqZIlTrIuKFPNqyvK1roIDJt1FFB5XD0ohUXtNvZwzg1d4H
RK6zBr+n41JtI7ftNDCF0jGDsy66FfV0L1bvK/3QRp9R8tTHOy2494P7oN1F/q2fLTtaiAzfm7pD
UTyWyUE2l1m6HedN0T+w3IPeXPSiW1sezPFDL+yzqXOCgHslRDTWTp1bd7YOFXDLijWR7uERfc6Y
/5jy6yx9yP6rCdzef538V6n7Sfn/DGkpdoUXFf1mSm8S38uMXWh8quj2y00howEOvshJQrFzfe5N
BitsWF4WHAv6ZMcIIzSmlSIefBgDaZG5kvlIUX8RCNUKrCTP8t2gFxqxiu2QIJoPs79P5HIfTtil
JYjxQEzP3Z2oqNzpsJzHYmlhRdgvUxwk8mVbprCgh7Wqso58TAV2+Va1mLvyvmZi5ECX4/FjEJo1
FSCv5T2z4AvNRqrElTi2S2wi1k2OGg6i9WBqy1GsnSnV1zUUUZ6dPlDbiI6pYm2lfoAyjd9CakhO
1xF3VQ0ChG7X4oPiJ3YrKJB+9Z0VQcc9GuJNKhFvWAQMwcQ0JHPCSN2XpnAMG2FltijqpwefUlca
swa1O41xMKSSK4zrWpCcMOZBqFJn5Vc9JqQBYHoZZOZsuhoe8dOM5xgrLtxKNyDxzjXar4TBltBS
1mm+kLpjP6B6K+nkjLpVmXymkgohUd9UNaWiyrSHmk/lZ06hvEUC6te0sI2utzO5s82AZVarHHCd
Cc9sZe9q/pMXg9t38tIwGTGzss2jP3UYI5W9picdJTHRuweliVZW9xa2RyvfxlTY1QzC63gfxCZw
4JLmPsk2ythNzdiTa3NRJk8JzLGouxXV6jky+vfJMhg+wn4sA6is2Cli9+8ULAB+3a1iMXWiQHqV
gQAHQvAUKIadQj3Nu71CN10YCMuSo4MwZLIldhAki4QqL4KnesYkjSfvqtypxnBT8BflFkZvFS71
GkRp8Fxk1a6PvSQ5zM2DIrzl4e2QMHnpOayzjKMJ1k1pU4n1sbHWo2weKz/3sHnhOz6VDOC0fpTD
55Bn7odHvTGWk48XSNC4mv4SMknlMPcsOl/1XrB9BUJ4LqE3TpYhP+6rLKjiUlSWc3OQBTq4Tn8g
PRp/SibSKjFNp6S/MLCo1QTFY6S85TWW9th0iJjwCD9YzthFdSsJRwNOXfnVapuwXXVZvW7b2zL4
LKHX+PF9YcD8ldZz/SZI36NhbMNTAOz3pc4v9fli8p+McCsZ+zrmbFd5EmS48MoA1PXL8jfmfCez
Y6Wyogq70tik/a2Atr9MnKJRbRG0ejoNnzCGWWUwJ4c/LeiSO+AXnmyU8nWKb1SZjQRd23720XXE
iEq1hfFnnA9y/NRLN3072gNs2QjjtjQY16VCZhgSuqy9ocVuFuPhNjWPPYR5hZjn919pcKjp1aR/
pu/BKpr7BnmFWGC2KHHmxOlzcarCxn7uNMl9W6hehVYwPaWAfIFpjHZt9zTGdxkm3ulOapFJb0M4
3KekRVl2xC8fwbnwVHI4K70DUsmCXT4/zfD4xsdEeC1o2BU+igiwyTatn3XptdI561H2tSQt6up1
wBBNxxlqqnzPx69c/hbr0AaG/N0E4SoLg3XFW5NbwR408nSyZT0WtnX7HvSCW9QqYGTcsURrZfJW
tDDjhRprURt2GVKzucq9aoZ/a3LSRcEZXka4bpVkWWhrKztaSmeLDMEgGpkzLMsW5MJBc2RI7BFh
MiF0DOTIs3FXTXdlZjBB3ooQ/dDkdVK/OEX2KWUGD/WhwPsZOMmqMHo7Cn8Sfxt2dDC/TeJLHG21
6SmFxC2Q1jZBvAzK7yy+Hcb9yB4lbpx2VAAZ7aqYeD7wPkCwd9NmIPeR28QugtI1iFyT/xWr7Bo1
yS7VjzKhgocNdFGAtw1dMNtON+xl/3lUjxGGFMU6HuidyY5qJ9mTJGPXdkyh8OjTRhKKw6R0+0wY
V4U1bOUhdCd6fo04dKViRpM7cXrcVrCpZYi7zV1JMtU17cLIKMbMyUc7Vqux8wypIyWGduFXu2wY
bFn9tNA7+VLpNdpo18YrwGo7iiIXSLAbK4In++/T+CPm6APlT1laWxLppbrHr/KgsGdR8R/iAHXT
NiiDy9Gpy8Ix1eVggaVvW0eSRidOt7hK0RE8sZTQHKI/V0q46CvRnf0vnSJASppaqMyo8kmvNnnx
1BnhamYvIlJfqZviOJzaotsRus6h9MNlzxaibwWvlC0nKmUv09t7E3I6VjxMRNmp2M3O7bCS02qh
p60nkjXuGxDHtSJ5JvWGGGTsTK4wh0squVbI2j5Fj2GPt461Sbq9NjFphpF8ed+Oj9ZwsLJV22BR
HAc3aRPwVE/YA8I4YJ8Pi52tXqL0u2j26WRHp9MIO7bRAQVrYy2MuRNUpjeeKPW5yYYT0LUwuZWq
vnSsoxllDkEFcR5NOZy0U1u226TGjTDJLocNfnOjVslaN9oXdShcqCIU8BJ61xrH6nbK6Sw6+5zK
JclRObUner0TDsexx3qd5bBjj2zkFfus/qYpsq3BO5AtxRNiukr00RHpv5vHuzELl2kdcHlp06vG
Sq3mzUyGW2g3YS3dqFq+FCoFXlO3SXKV7Q773Hrbk4XQdIQAvXLmcHSrzFyPOia+GckRpXe1Zpsj
x67abwSibXxSuioiRQTRVfwVEGGnFZqbziTzqfR9ZOT0kIcra+Y9dRJoetNpqLYFucluExUOyUgs
oS+uUhwZ840q5d7YCpsh8p/GIXwxhsFt+tRRkw5KTmprrOhSYdhdIa8DZF3qRDRCz43rQBqkToP/
WVL2x0IpEWi33B1Q5474Mfi2oox4solPllC9DCQHYMOox8x2mxGMXhqFNDXKbEkaPHw6VsapAb57
Covay8xtmYDJrHBsEJ5T/kTpWwbuq0yEqtKl3z61RbRJ0/5/cXYey20r2xp+IlQhhykBgmCUqCxN
UJIsIWegEZ7+fHTdgUvHsm6dgUve3iqCALpXr/CHZ83ZTfM2Vx4lSVsb0s6Z1o2aezN+0qy4Lsx2
zmC5Y/ye0s7ocbLmZPGK3AkqxBWsK0ujLFyQh9XxuM40ys/SdTJEFSI5ENTTRQROyTH9KUFde2xO
M6FGG7tgMIQXq8g4GWqwaPiyxwjwzH6Ii07DWjGKDzsiKV6szSUMGDJdsCpjGBpm0+MwmI9RhwY5
YtDhrdEorpX3x0KPr/Es9GzzqWw2dn0JhU2A+Nxm6OgYdbN1VyALCBX9qEVXvK1VtBBAeBpdSx2v
RX5I/aTUpxaWpSy/VCiPSOlUURRfZkG/rIRx84T8HlSgSk18QRdWknM4+CO320L/FuOhVcnrVDsQ
ITFjztYlb61e7suK3KxbfGO8zW11HVXvfbnckovdyuhgdpPjTiCeTYnH6GM8B+bfkjGUV3xsyUNn
QDFico1xW1jAI6yDCAUh0HFV9blxsvXgCNexRreE4hqH08qePq0YoCzdK0lE752qHQS9tBh7QgfT
qV6Vdg2YyKW9mJ8lfifFa7M071Kyg0R2rsJxcRXnmBYHJTT2ckX13H80VF+h1HvCzN2lp6CZdI78
xFMsDbLis45aVim7fSYO9UU8gkajE55beqpZXwW5lnthpnlVg1PsBIqxV1eDYVxZ8UPszCtDkY7d
ort1fWqAfGu+VZ4ilI1p3DrkosmDoZ+X/JnB4DjfVLW5io1cPaR15qWKsRtH/XYW2imk6M2q/Bqx
a+hO/Sq7ZPeL8tKG2e/kv8+io5apW9MUT1hS48HEiE8ao9XEilRq8rT6ukkdcDMJkPBL0GDLDrWf
6pJvGOIsgONzZdqlsLwK8lsrPFYxFVy6Vvr5oI6tKyu5azTyTsfNYlVRkstS6U8QzvSDMO21WXNI
TPOqXSxPGSn0M4QcJpPYP14ZbXXo6Mpa9GeWKzmdt4J6R3MkIGuNK/fGOaeV4ORkj2VXYxpXHWQ1
pPei7GytOeEcjmLxIpElWaeWRzRGHw5ll5Jl7sChUsfnyEbvdNlOdEg0Mre4zI9dSE+RPoSU7Swd
l5lyQHSDoiFk0lC+jPV9yUkwz9QJqrHOqrcU08ax3svKISceLvnF2ZICHYCYtZ+YN+qABYv4po4f
NURJ0t52ZeysQNuvCutVq069oDNrvnZKu7bJAqWcjMVYwFUjyyIdumlbdZi229rWHMqVpekrq/uc
qLxITIF5I0Y0YuC5VJuhPuRoANTSs6oCU7w43GXCNeoTU0lXoSGKTdGG+OdqBXQ4KfEX/cOJVdeW
DnkOmtWg7a9CTa0X19FRWkFgZjCqjVzRoz7rYUIMpmIV7xnasAPMw2k4xmG9iUzqZxL6Qcl8Bomu
muSfE40u3XpICg7u7kape3fU+1v65Xl71Zh07qMP26L7LKOUUKq7xCiDWHyoCh2YuFhb+ae0bFIH
llNdbLWq2cWyFaD8cmVah2Ekp8GplE1/YVTaHGXlti8Ld6BaUUfIr+NyXKZ16byUCt0KmX52baJn
RD8xie4HfCyN8qVO48CEoCXSEELm7BnjY0WYc6bkUSqewrQm6l4LWw+KNGXUkJCH/WoRYBHEYfEk
mWuVbquUHTPSNTV97JS9AdTCeDHko5pQZLPInKZap7G50jtxWpbPJKzdTne8ENubqdY9hRBdpb6g
uefE0UEeOYjLkegtwS/EnVKvd6VCU0qM64YwlxT5NiZBy51lVXQ0IEzmeGLyCkUjfTH4ibBaIx8K
SKKVsP28exwWHBWnl6JHDDa8qhNI/+UVrrxeldw6NsA0wAwy3c2mTw+2kCFHkdDLeD3IYtvrGRN+
am7KeafPXKGwZkJUBXGZ32b4Pab6r3AJA8fe2H1LU5tvaIHHnOh9OimJXYI7JI2Bpqd5YOw7M9w1
8bzraVcmtur3er5PG6Y/sF6LzPDraaBDzlKOu3VVTa5kKYGBMZ5G5TfB7dbtdjViyTiBc2MVBlOh
B4N5b3SF1y6R10sEgrr3plE/yQ2zE/1VWgg60uDhl7IhFfY7+TJMGg8jcNeSvlunNatYU+/VLr81
o3eb5qtwEr8CnSBd2GWAmeyo9IyShM/+bK2XvntK40v9kj+XWrIuKyQXDGMVc52+s26KIvXkbtwa
/bjLOvtYkOrL6GjRS9g3CN9l5UgJlR5rGWRMOG16xzrmKEOo0lYa7F0Val7DLAxUiWdNSL5Svwq1
YqZAK7yIxHEp0TiI4k3f98/yPNG4zu5j2VlrDkWGXptro29fekvjcB5qT6FjUaTTQyliirxLLWiJ
JCj0hdISLaVChZAp49mjYlCW3oklOnS1iDZj8QIEcTOqnT8buCBm60jK4pUixX5OLVYrUIfNXTXD
j6jVXVrtHY6uXjmX4lCVz2J61rvXsUVnInpSFmTzaLuYMO7CQvUlp3xOFR6LsjLo3NLeSM1yHYdr
UOglA73sNBmKW9uvtfycMMBt9dzL+hzGZ0MP9V2atwlDB5W3Z4/7cNo5IJz0oFMTShbdtUT9MeTj
umJzoZo36DdOthd0+xYovXeZ/iDoiSvOky4cvFlRAojL1yqaXNtU6EnGwZwzs5In5RHL4rVo2ttE
lu8mNJjURLo2umuF7LM0k3XSw1CZTpIyHoyq35TmOVwOSmH7Yab+isdDLo4Fo6+mGY6ObHfuqFam
pxvtdYSnKhPRe2sxSBqXz6KIrVWnPNRT+CsrBzaeUF3Rzl7IseDQgIA2PRXVqaaV7WTqjjyNx9D4
HYWRleHKlt/mIgsisz9VMZ1p8k0Pm09654To8C6Wcoit1yYRN9a6tdQDhTBa5g4tE7EuZ0MxwTBa
+t766EdtFajqeWF06NS+TZ4uHLlZjUMWrYvp3oiyQyrKVxvG+JQNfuyo25mfl//GvNLXwmXb8LOP
wcXzU5ao8AkjAzaWK7Pd17yTPikNVwy9a4bVwwIoN7eitzg1tpIgAySkDXLmOxEUJjr9iPow70he
p9ryQnj5mop8QU3336T3TRMELQ4vixA82aPMBVK3mP1Ja28RxAoGjV4io0SKFl+t55up2zFQ30Ko
v0wjHXtmGjMdwngAMdaiRVS8gNYyp8/Eformt5JRaNcpfm/UwHqBNlJ96dFrpZwbxKUdsZ55lu14
dBgG6X3oaZC7bMm3+PV6+dAYsjnLjIKz5RvEK4mvjivAquTvczvQ88Hn9lgYlqspi1eSeWJxwKiu
KA9F/0vkr8nQBBqufD1cO6a+Nj02QbGcWGctP5Xxa8RRga3GKjbfW2MmCR8YNxW3ShR60kiWOoXJ
nbCYx9WlFBRLfIqt7VBv6V5XTG3GfttBSYvGq1YiaZXtRylB9TTaLnWQqtZmkGg8RL1XNtbaZP6o
pO8jonLOdDuxVCeo85n+OOtnPR+ubFUEUD28vICsn7DBNYYbSfqgcpKtLlmnlQ5rJUvVlVTrq4WR
rhJp/rBsZTIBKd+JcS9G2Zendof/44bQKA0Xq2HxaRL7qq4OFuUuomjh+EoNTFLnZLijhtCpypN3
O8MnKNXfNXGpF/UScqTs7JelDEphEz5lTIqWM1qkiuu06XrCkpCIfaj67Iy15WHssoNtLkGcsI6F
CPpxL7XUpkZyLExtqwx4zxAj04kqfmk2g25sFuRJMcfVtV8S4yvtPptJ5d465Q02WsQAQtEOWXbo
AUOMA7XmFTAK0zwbw6khD1Cj6UpiQiMx+cuW97R7dObHPPzgRF+V80kXwRBDP78ymOA54dbMDiWa
p+AZW4XiSbkGNKC0zO+aa1u6tsGUOfJW6nfTeM7aY1Sf9PyoxMdEOcrzO6/Jk9vbbki8yon8OUlv
4uqljObDIqcILQCed2ZA6rWMReK7OT81Wr4CpnddGXRKmmKdM62k60cH0LxpWguq321ib+t4JzdM
fal0/dHGyiW+NVs0JJhSNtlNPUmry5RgmfQVcs4kzXcjrZxB27FuQwczgehGT29qmtZOc19b5nkY
1JtIKa4iPZDHoOZXeqHxFE0vLD4RqKeAPAzyezZXb135lErnhamMY2WHCb3ZItE3MeHEgRco1cfc
vrxV3Im1k4SyPbCJ4T7LftW4Yi4RHc39mFHXte1WsSR2MBCBphC7WAHIsli7JTpfTkezUBhjl5Bv
Uud1qIarSW/Jk7uXqX13mqfaMnysF/3IYXLWPJj2bemUjPPeuhg3+8gJukuClZdevfT7rogxubV3
CkWUrn9UREJ8hvudJZMTF86uk0+2cxIpzMeRnERG6ziukd7Q7uSyd63S8MewCaL00cHbIkoDvX61
OjBahrZbqJflRAVYhaYHmiNgAbP7JA0q+s3ybXOpNIGV+HkIEIcBSOQS4yy6S9SVUr5VmqCp9oU8
e0j+zyMtdVJgt21qWlT7khuY0msj/FBT/SXLbzrqOvVKRiTrgbxEqL4uv2kAG2QqeBicproc1Dpk
aMJZ/cgxnN4vDkgfzpgovTHGVdu9N9bg1nmgOkE+vyqWJ33Gul9IV30W9GcUJVWb/NtdPhUgLth6
dq55xdkh0TfMQSi4ae3j0MQvqVc2TxgfbmBKrMEFyjQn1/28sVm4nVsubmQdMYgmruVoRY/wMLyU
ccfnEtJHXUtjkBnaRi9TQjVMyNWgr823RlNXUe+Gt4IWS+08FMhQ1Di3r8mnlvrQVfxV5jBKlQOU
VLnaMwQlgyXbzDB9NGnfPUqZv+SXaTstzO6lew2zvZrvQP4a2YG+2sBwTw338wOG5SdbOw8gopDb
qCwvTvbDeJ8j1Z6tc9hMqVsrN5J8PXWkcQgun6NqN9TUGHRKXSUD0Y9oV/IopK2VvXF0c+nG6/A6
2k31r+gijUXfBGSTG8Z4sd7bSKvKTxQEmXnux7NBtS3WyhAMFfer3k9UAuTlMpmA4xNcsyro6wOJ
RQhGInMB7CZX00slNsu9Xa916y433ISK97NDNfInoRDlG0Sa/oXOp8dR1w4jYLd5J+6yPQMUoBP5
3ryNb+y9/Ebhbp6cH+hj313rC0slJZMiS+FadkchsJfKH6C/38ERv2rMykkiV8bMB4+75GTvxDVo
GfFWP87XrKtXcSaBb+SV8uvfOL5vn9kXjGg5WYnKLJeOj5tuF2w7i123iT2GbKt4byM2+AOd6zuq
h/4FLhoVjTb1jDL2lYSTlk49QuxUTCbQmNL00RAoA33CXPUL58MOp9tmpgVJ2yQG6ZLRQALLyibS
f4LhX+7vL/Dkr5KxKDUZeXq573lTrXv/6YrZjHv5w1DEO8mr8098pu8WyhcIuchG084q3qdcnGJ9
01k/0Se+fXVfMKP2YpI1FgUqckcZuES7pSe/vyj9sCK9iwJH/gPD87tn9RVEqrV2FqpoxAg8YizU
bzX7lITpqql/0p7/jon725DuD/xrIke9JBJp3Fvh1QTUaaiUjYRGBqaBK1uFli1AGyocHxN2LTRK
aXhT+zbrEaTgBCakMm6ci26vmlzpkXTbhDRN25rmWn3Qix+Qwt/oMshftU+pjhY5jgDppnxDpUcS
lLmYGqLQgB8rMsnE6SMik/FwLYzbEbwMsr2Ufgy052Rl1+DuUgad+o3irGWl9/69g7/9Vl8iEW+m
ouXkQGf7LYK9u3CYQcL7ZO84CS/uteQ+Rm6/iXfOT5f8BvqtXf79j7fV4NzddTK0LSazJAE+0tFQ
pyfPWgES3eaHi4gpO3ZzYe50T/0nRZZztq9ABfmZ/5ML5nfrX/sSusaqrax24Vs8CA8E1maBBBCt
rlHzdyu/dn8IXL9FDf8SKX7TXP64WWvMFF1yzGm/B3K3qrcvqnvFAGkV+x9i9f6oI3fDSebtTrS+
3hzvl/XDU/4mcGiXf//zuq2eNWPSznudsWCRFwF+Iz+gzb9dM1+CEo7varkMiCtUa8bdq/GiC/+M
7+CpB1ebnlSPUdNq2Fvb7FE8Fz/I3H77wr4ErNihQI7EDNtvDeLX64i3hftururVqXeDn1bnd/yj
/5JLTVTJMmYLJRwd8p2WbjhRAaaUXjsBNqoExZRebY1MOjRzGgyR/W6AltWtbJ+HB4ZltbVu1QCX
+Lj7ZVIVJ3jiqcwxOsU85JxGMliIYpxOkUMmJQv07l4WsimnHK+jVl03TYKkXEXdovyQE1x28t9W
4BekvaWmTLhHEB11+WwyMx01YO1zlD2rg/qW1Eb7exj1Qzi5LIG/XOyriuqcGYWZNyw74UGLd0VA
hbZPvW6TnBEQ2KlX4RVa5F56bDq32ku+c6h+WB/f8QG/yqJqpT6Uip4gKwohCeHCY3dMdg06NFMA
mtD7EEGx0Vc2+9t87DFwnfcXPQaKlk2+AVv9v+273zJ0f+w7YaLUhGz6tJ9t4WpWH7v9wjzp34/3
N7P1b4/3S9AyoL4pmsHOM6yZFsgNkGpZvxuAEDQpXQednnF6vaTPjFtLvKrLtzh+Y0bJ8UEX7gJ+
GRipTI8h3U69e7PNk53u8sYB3MIgzaS7LJl4KSVrAStOoSlnXkvWu4ZenCm8isVbVvcGPPR2YCLW
v+nAYmIGUnn11CeglA6O/Jak58SmHryWlvMgOFPiq8R67Di+ZuWjKcYrJ9xr+qlh5K8q5spIoEiG
LyFdXCUdbkyr2dWWvcoSBi95oMzxryx/xYkLFfVNoTEOm7f/fpTfsRjVLxmlCfm8TwfUNhuwJHQ3
ALbmXlrI66T70GdpPcebMb4vl2JTU1zp0uQ5UfxDSvRNcFa/BGfmyJU0QgnbT80xCoNRXf9wU5dY
+Lf18SUyq1Wkx1KBJ5+xAq7HuTateLHecwv5+de/r/H7BPnbNb7EYX0OrW5sYbxG4aMMMALseVVi
lKwuq7IzfWeYgm5ofd1mgjePvqhTH7ghKnfbONs6dSD3GyOf17IKHgyx27xqrlJDf9TG+saR6anm
5tkuyaWlDxtbV6UrXNOSnhyal9SrB4tRR9j/qMV9edt/u5kvySljn7FcMgW2NRouTw12X+E23Frr
d5sjLN0525/iwnfH1+/D9M/A0HVV1sZc6eHilvtG6/4ce+/PkZv5PMofos83t/Ob9PjHRVo80bKi
YGGBCLCWX3CSA7Odfihavysuv4qDJt04tI1y2TLr5rVG96TBCSbZlMHo675+SM/hOv3fyIe/68A/
boSUGB2amkuN7M6aNnivVStl/IF/9o3im/xVFFTGnrCQBwyOaB+6OpnExUipXL3+f+RNvnsXl3//
4xY6SS27fIKqna3I/V7eFNLLadWv3p8vBrw/kUu/47P+Xm9/XCYzo04SHbdSIdZjbxDrYctPLn/g
tqJ88thy4mX+z4z3b5fBlyBjjl0VjpeH9/BgsJSvkG65eX9kh6N88xPB+Juk5feL++OuisF2HD0s
eHhz6+co9lpgz5r7sbq3ZHSJ7J/qn29XwpcAoKcS4lq5Nu2RC7noUFIAoErtMtf+4cz+vab+EmJ+
y9/8cSupiEw5sVnKtTe4Ty9My4+YnG4bb3FvmXF78fFHadRvzhX5SwuraBPLkStSZMzkPAaLbu5V
m2n1Dg7SU73M/0nF7ZuS/quUpmpErTSqKkMTbQicZAmG5mq6MJPAdfz7lPlm88hfasRMlefYVspp
D1rbbC6okJVq/sDL/2ZtyV+SqEFOY00CC7Qfm9rP9KfMOM9651lFFMigEMIp/CnH+O45fQkBaa6P
5pQhsmFAcs7ze3quEEBit2B7PjbbUJtQ436EevSjJMpl2f5lsclfMgsmUmKYO4W9Obuym1DTCor4
19sf3ZK/Kd7lr5tfr6rIZt6/fyBrpNlOY/d9nJgTYXV2qcZQorqXoA+VQIOyH1U2vlsOX3IOM4zC
VrnUfkkWZHPqhuaD0gzrf6+173bNlxCgOnJYgZZAK8rcM2uctR8O4+8C5VdNzHpODSZdvAxA6r60
WvzyLkYaTt+2iHUZ7rQp1z/JkPx1panOV0VMhKQaFWVd7kF9Nu0GvM/1wthRghn274f01zfABS6b
6Y8oppqZHTHjvDykp4XJrDZfKEs3//7wv74BPvzLbteMudGiDkWtNFcSQNC6V4E//vdnq5c18l9b
gg//st0jA97iYP+fTkx5qL1m3wW1F270dbep7hGr3o7+slPOsE5QNi+ufmpL/v1o5spftr9tYj+N
+NeEUvXLmxZoQe5X7g1NULcj+AMUcAF+7MObny5oXzbh3271y+7X+9FwMmec9nIHfUuZvRS46xQd
0giEW/KRW1gNy1D46J/3OdVOOazBp5sa0ARovNHtklenKXtxIDIZHdT2FMH3pKPcM/2ye54Y2sej
tFvUltHkUZcQUm+LawD762zOQXBA7lCstY1Fp3KpF3UsMMaLF2wJ/P2U9YOrlRWGZSAiMtVFRm0/
APLPhbNNxLiq+EJDfIg1MAUmgMMF4KX1ugwoTcrXEtCOOUOMn7lzBIIxRuNmhscupDjoL+KsAvx0
d8ijeSuH5XYA4bBIEBLucbVfFc6vqsIhTT6UNGe09DEM72bRrYaF6sM8hXqCgNvbv1eb8e07+BIg
kTxSFPJ8tNIgGirS+7K8h/VHjP5bHEubUWiAe/G/sYtVTV1tAdIjGV3PzsUzRNmVuOAU8q6PQ1fN
GOJp/aoMcaG/cJdVQOLOWWpqoBDUEMuLol23qBs0arVZCuydYS/Z3alvd+mo+yOqbEVLU0Aw61ah
kFiuGeFCpe+XBmcbgk9WB2i47KQIyUIHgV4T+7KeFK603HkYXL0DTk1nwZrAGxtMTBM/L4SPm0ro
qF4cMxoenpFuDHQ5XNfzvcEEVxSvlfoWglWLAHGIo5rdKNOtTv4eN9cj0+VsBP0r2Zg2gJitDD/r
yqulNg5RgiktiCOscFGfc1xRWitRM1zG46ZVJNeEMTNjv+N06amcn6rOxjIh3ObYWuhJhx2D4cej
eRUDw5MxwBgz7XaGfGM/KQqtyAndlUrzTSCdMoizPHmoAGRWLV4/ftpAmKyDASYRGsKe5bw4CxBo
enpjbXuO2cK/bw9VVuOKN2pHG0zTANRWn69E8TaXEVjzoGjep+owtw+xbLuNqvmVfRoG9F6iNaAy
cPTKo4xfu83Nd7NE18Z80BPJywpuXE4+pV5sqjq5w8wNT8TuJh2Y70r3mtHdzAI/rdTy9NGGl0kv
K7lO5dPYMdmXlkBAqR4TsU2lCSmJym0zZuHOtqiunbZZCzveTSgM6Sd9ghkAF81WpM0F3G3O0kpp
75JC40e5yWJ2VwpeaqP1g1ehHaiEnW+YL7V8W8MiGOjvIsUhy0E+FOvYglFn6u5itjS4FtesgFia
n70I/aLL0BJgKs6ynfTmxjEYJqBXHIH1kIvKF0YCe+3FUDLPbD9DFNukyjnl6q+mRk+iBhmB22I8
rarYWaV54doW1uE0f6DGuEpzvsBrRPfc58WplT+s+SZja0jQXyTp6KT9sVYgTUzrQn8y5dFrxGtn
X5VDINfmqSjFVqj1upIniMcowSZBvvjOhJCDDPfTCqyGd5AZjIbe5RHE5Pgp2mY/wBMvszezPMI7
AFqpuXJ23VfvUnMca3QeQeEs1dpgMCOH+Z3MOCmLHyGlrlUJm2G4HkV850SvcrczI6KcwofdKREg
C1EF7dj58FPWZvZpgTIwEUKxqwfR7Q2m/LVtPi8ZUKUEL+PiJY5bn6sHQ3tXmCkxzGL1AkzKtG0t
7fC6QcNi9mwibZZ+9t0N2sfrMRWrvvYN+VzWfoQ4VhV9CI2+BtS7hi01lvCeeseVYdWryDQOPAzz
Lss3dvlhlUEr4M2BSV3yN1XCPw+qgNZDeSmwjkmAM+T0/cRe7Q6WU8IzhvplwrsIh7tFxtMJHBvo
9BRAeD6CHjCcW2HtO+CWkDPqBA5OoNWTb7bmcQCPaXVPUp4xGASQUwLkKpHwmKBrm8lhiaKPVIe3
MjykU80h8Kj0wNeMOig6bucDqXMEdfrr+jIkU38V03lCSkDHwPDCcBmLQCi3U7TPogIc8M4pSIuT
MuiZHFuTsq3nW6G/ys3TDEZ6id8cU4fNTbuvMAMdOXDSkJVUVetoAMJnXYc4tgGxK84tKAUN0Qcb
jIg8l/tEgTusguQW/T2QL2CNVrWusvgjV7Rt290W0ZNuSJs+hPJDlFP6x7ks0A6JNnm1vBt6xCTQ
+rAVZyUZvd9X4WrsQtClleSpKiBc/SUlmytzgIxFvJ+j9r2AqzMXBeRt6E40gN+icUAFQJsRtGKM
mU9InsN/qwyeaQ9IuWzz61aYW8M5p/o+1JR3mm5e0mV7s/S1hI7tWyuf1OZRVp6tIb6J0wImYXmo
zPcKiFfuNJs2em74Blrz4GToq4Xl0ekj6FO0AMX9UN8ZaG7MpbUeF3MdZZcFW+8nBYCiehTtmyp2
NlDARYXtpxHY0www7KkC0TgN90n1ZprQAfv81C53rfRcVotH93zF3MJbBGiSI3Tp1aRg+tfPbu5A
h3PuODgDGQSZORObTXM3oz2w6k3BIaf4Kb5siZpsQvlDjxnTpyktSmieM7Nd07lrsvYNSLs/QnIw
CQxFbfOMFpp+IKWK5dOZC1/N7VUBMtMEgYP1gavoO71DWwZ3urB8qowXdZqOCZIkWhTf5Ql1XCco
IQWwpPAQ1ecQEqxp4H3Va9sOvE51VBXjCGSCI/vyaSU7tn9qFWM9pQw/s+fFhgMYKm9W1wVjCyYz
bXYhvBJDQC/KMshyj3Ml+coI1dhgcFrSrkwEOiYxcGZpHxlIqcfv/85kdPu7lP+SUP+R8ld9PGR1
LGj3sWRjdfGT7K7VwttZTzcdeJ9EKXhkkp9bV029HLrm3cpeI6KAmps4uUKDFncxOJ3WVjyrlbwI
qHFeOljJggE8L3AJxuXE4Qbq6VkaUHoxEndCG0cqNo5criGP1dgbaSZTAgcNXFC0BXJALS/bhvWQ
WLeO2PdDu7Vi6gX0ChznVQ6Rj2jEZ16OQGu2pvLYps+TChFs2RrJdkS9Jumxv+V4YWfPyUOIiIBT
ldcGvLW0eTBqFMLkZZVUMDE4VBsp3dqDdUwziFyX+YqnXJRmKlhMz6qCpILFFH9yu9DmBUAEzFuE
KeZTysSDeDQ6tdcC4UO9F6r5Qt0hG34F5cap0CYxw/swuoD8kErJDG+QDonMoMUuII+EG0lVDrOI
0MetICV8ztOvXDuY7DVpvo3avQHk2pCqQFMjTnMb/Dh29NMRw1y+HRoI1U3a4y2VR/6Yv0XJUwXu
VwoPJXctN0DSAJrpDY3b/DE1X/ThZnQ+NGBskTJ4qdFuUjYNZbZUC7eCX5Vk416zN5KJIo8mH5L8
lBMQw6LnnBo9KIteLW56uEEpwEEbxgDSMxIc9hurg94G6BqFIuxPrVuNF2nmeLKiyKJDK5r1a3m8
B7huiV1nw2PF6WxyXuSJTC9564Xj6QvE1PRsq+TT77kQcOofZPkcR2+afmzHx7DJ/DxHWIU4N3DS
6AkA/hsM+lAqGGFPBTiIeDHaCCm8rCLpCWWWBPMMhWXh4HIMi9WzcOOS0mhNCNp0485RFd82w5tE
UtcJGV93tIlmjmbB9ZIPPcbVi3D2Kvy5XiyvcDc8MVueVT9U3Ytj3kjOrQKqsrVr5GP0x7wuX3Q9
h1L0nGMdZU5nUJWsZEJgibMkC62LBKTTOx26D4prF4blLgSbrYGrDMH5JlJ0W5YNCPvhPGjmdSKj
OuEoXqIKN1RuIGWsWrJlxwrdXr/XmLnJC78tZ4dQuwXU3OU3PRR5SvdZ6qkGi/2oS56kaMcMKvxS
e0X9oNW3dYwRL1Ho4mUWsDab9FhSsZa31uAP8VmSHtXyYIynbrltGeHlV215G007BUFL59HM9jbT
3eY1gglk245XKUGdHFIFdOx0M0SAxu1zCM5FSDdDHzTdVYSkTCSqG0uP7kvcXVA0UsGywqI2vJJb
qiH+a8hlPYTYJ5JlF9mG/zPX5wRZE3gQDfO5QnkP+xmOmpgpDEgjnJNW7/R405ZsJBjSrWu2DQJU
+BZEbpF5sWngHv6oZB1zBXXtME006nQjRHdvS91eGUymUyYSXp+15uZxt2ohKMaN0gMHgsBv0Euz
kPOywx00Cmg4MVnb4KlyvNEdytaOVAS9EtHrflP0a8GMllFnFpErpyIwB2dbtxmCNjsBjRtfCklf
V1P+H9K+ZDtuJFn2V+6pPfpiDuCdW71IDDmSTCZHcYNDUSTmecbXPwuWSgKDUEa1uletokRHTB4e
7m5mdmraOgnxMhCpGKQloCRqVo7XoqUT8XyBJy/qsHFzRH8iSvWXqYmW/xAIXGimg7kSz+kGHsTY
GvGuSwFc0NHBPwVotV55wXOdgckHBFERgr32ptULt+vjVeYP6OZHgyPQCMlV2N0ltDkq3MqBI4F6
TJYAtEcvtqQbp2KSVgP2U9wi8MEzfGXqYHkD410GQRRMcJHrwP0haV4EdyCQsYE83kKe5RglL9W0
DaEP59Uo7d6XmXwwjA40DMpu8G+FBlp9pHQ9YNZTUHVBmFnENKnVde6FFwp09BrIh4+JA01E6Juj
qqEnTtgH0Lwytqrob1NpYwJmONVAMkfAhXrrXvsi6NUqlDo77F+iobkN0UukbJX0oSM3IbjaajN7
aBp1k+T+NvC6g4wH+PnLcrn5AKkeJoeYEx3UAQbOWO5kW2wPB3LuJ283HbJtAS1obw0M/zX61C1p
h8bzU35r7iSnumwP9TG1U5dXNvtlyolp9uilTu9VuRz2Rtvc6T76z1MZ4CtA7CaUZyRvnTWZZaQg
RzZeSw8A8QpoPzTv9Gh37UtyNJX8lEfgyTb9S9N7Oz87vwgkWKGMajJL4G10yDiB/iCSgVkz8Qb1
uWWPX/1+JjepxkbXlQmqngV615tJvAOzYTDCsWJQyXSjAJraqlsVuQKUKmrw/E4VfLr/FI6cWGk5
0yubBpPAhIpOrnsSll+RQJ5RRRtRiraDUQHtl9keIIuVqtvIm4FySnNlxNNlWznABA8l2HRkkVOg
/UUaldXSCCIkE2J0FuwL77YBvY3AqWPIv8qhvoeIs1CQ6BlwXq0P1vDqRQGmOKmuJ0RVA0lPbYpG
waREZBziHvTB+YaATkU//AgMYO2Ht4qJzAet4iK5R65J8lTraNNVUzxzmn0F32mMoZMo2ZWavsTg
RKr7xs2I7lDFy0zb1PUhNp5Eii4dvkEwvkv7LR58AESCyK0+SOIBdCgkP5TpGwTCrUK5HHQQ8z1U
6P6VAUQzwbpW1t62BSSoIS+NiPeCEG8S5BiHNodP8IFrQ8Tiv0m6aTW6sDJAQ+FV5iojoq0mz7L/
NKD4rEALtB8AVQwpMKy/bPRhm2gAgx/zVNuqgatOxiYoL4N8mw3qly5WNpECxdAWaYz22esuDciG
ShJw9FJe32ZqZ0+J6nZgofGyL0Rx8FiSuweiyXYOSCIp9uboIdNE3BACoe0BO2UrUFBzjMbQcatk
O1NNgMEBpykSGZFwm5vCMW1LpwUgIRiBTsUOHCcRXUJI0Si26hQamDaRCJBQR0cmEbmp1ngadACL
K/AbUp6PcnATY7SzLlyNSrRJagEI3vImBq+JN2qbtEBCEhdjAa33FkQ3SvXcxUjxXaCJGBxsXgRm
1K9KKjkDiKdU480MXlQoFxYUDY5mjwy0eyayCAkCXk8E10y5bkhhGxp5LRRI2hqDI0bqKuvELTjE
bC9TnIRkjoS2JdyoKCihtKSnABwBheZDXqcb3D73TtEkQzmmX2WJAggETRAJ92Y5WeqQb0zxqvRP
pR/ZAwqIg3ATjIktTpKbNHe+emrCcFWNgGCrb1kxbicReGsdES/05ZQoc9MWxFbADg8A8E+x5kS1
ftsSYLkELIz4RfDCnYf3GiWFqzTEsslblF/U0rVXfevFcS3WoIMlIqdo+csjyOT2RX30Ra8Yxr0m
g94vQ6aqvG3CFjwliB6nU188+uBxUzywBTbNpoLidJ2VTgLKih7xrtADvFxFYP9KkODJI0vHW7Ft
3iYgs887+V85HybvXXuRNDQNsLBKCJK6cgX2Hc7l+t6Su1DWYKVogqgIPa8Ah1Gk3CtCZY+QjPcM
YEGNbx0RXLXfVODUkwYJ8DXA3COo+Y6DIyNb1Zq7IgavcPocyWhU66Ia9Eb9TipkqOtGmyiH8hlE
gVElKwHaGZHRaUAVpyMOLpCjML0bcwSwRwAwSkA6RbIkUEydn67FIjRuDCZgKOOog3vwMCZk+8IG
naUINYvsKBh4LuGkxGTanbf0q4VhQgJoimSyiUTmXq3ukyCwa2Qrf+s3s0I44DnAgxbB914L1hgO
8oMGZ3Z+8c2sigvxpVBVUtKDruIi7W5TRL7nP/kXdVJWvUVHfNPjcun38YQwGfnb3AsgyAM1tUy0
z5uQFmvwssmquIhqRUxMTL8XkYSLwCuri9RZ7tQIWV5wQUWgtNErtAQA0aeK1nmrv4iBCP3vsxs6
mySRjHRgOpqJZbC7tagGBWDFOf/rfzVvdKFmvx4ZpiCd0M+JHJO48op9MKF8CYlaaFFwLCx3ymPa
GAcSeQ161jUFI4h9UMuIIJSVdmjKAJeHfyOFpgsBZzdN1XWr90cJV6FRJeuWKpmHig02PbstQMAT
KVuwyaxiQX5Fw92mAb0j6rCugeriqD0TWdxkY8tZaY0eoQXHROSPs1IG0IFqVcxKAPR/OyiHusod
s+m34JbaQn4Q6cvMydSbcAxftMAAa8yN1qr3ZkYggpTswWCYQoF8UNA714Ju0Y1BjF3Kb36Eeym+
CQLTHZFLlaCKZtAnUIhbvQKbVo3cQQO6H090K6Vy9eQrGZ9iDdWNHhyXY3yvyt4a0meWD3JyBP9A
Qt3qfeJECchYpuEr3nUPsXZXCd9+b3MwvmyMgbIG4KrfSwnEi5Gj6tBYM8rHJHh9N/C/L8P/81/z
419TWv/7//Dnl7wYq9APGuaP/74IX6q8zt+a/6P/7Mdf+/iP/n353IXZW87+nQ//BL/5u2X7uXn+
8Acna8JmvG5fq/H0WrdJ8/7r8Y30b/7TH/7P6/tvuR2L1z//eMnbrKG/zUfI/8f3H22//fmHRN+Q
/zv//d9/ePmc4t/tX7Px+dPff32umz//UKV/maJOVJPImqJKhPZN9K/0J4ryL1MSNTxENNUwZIO2
u2V51QR//qH9S5QMRREh9ymZhmpQVZI6b+mPBPVfRJV0XZQkQxIVUcYZ/PvDPizOz8X6n6xNj3mY
NfWff3z0FZoOZyoZOtEVUzVERRaZbSFmNZRxxJqyy6Bk3YGUoQ7sQA0u6orXYfXR6303RYipEpWO
TmS8nxyJJKo7VMR0pHCGHI1vaQ3JgOh+NvXfRzgfEc8MHfHMC7bgg+shJhGtkIGwA5SwR1r7BBXT
eTMMsObzcJjnpKei/EWoHe8JXImr2sFjwS6O4ACwkTyzy4Px6G06R7PA7PmV26HMGyXznPZb5A7Q
dokeETu8HKAzCG2DYBVb6EzYotC5l/d8HS2m//LzkJnWRS2KJrUeYLRH3xqVBadDRV4fFrM1DyNC
f9lPf/3dmCEpOAcEf2KvmqDTu7xUkPXVYqN0x0z3L7s61zaCVBtbtIMPG32S7/veG0DlXCcchMrS
/JqKbMoI+xRZYhVdTSFGY3sLlLZZgyoJ6TgpASmGwFNupFcyM0hZVXH8FdFQTfH9np1tVlUyE1Pw
EoRlAmmsoDSv9Kr/cn6nLi3bByPMTsVzsRhBQwh4kwNGFzDm7cARb0tvaGuHAi1PbY1Ja70v3Adz
zNaUvXDwFRPmhpfB9vegkEM2KdzHT8RpXVC2JZeqWz1LDrYpxG+5J4M3pcwmjZthBCMnzIMW9nk4
yFAM8lFuWKHHhKq8Fmvti7blzPDH2OJ9yIapgGuD6Lqsf9otCgHP54jM6govPrvbgoRynR6EdbTj
gVGY3CW1pCKnIsmKJKoGEQ3moZDKUiLWOSx1bmtNLqBpAHSTK+Tu0b9O/wTa4HW4zg/hxXTS1sLa
cAMHnKmP030FLTle67f0ebY1BYR4piEj4axoGhMQesCmqnIVgB3vZQQ3AxjhoS+AFGq4Rf3phBd3
4HBX+PNsf7RJv2l2aNABhOmhNrODt4b69lqCQLtvgTWOt66fb0dY0kQVV62Bsygzt2M1SRAZ75CB
GF7kbA1CKBQZLM8unOzZnFDls3o7PyZOjXD7P3oi0HX+aJmJWqORVGVZwrIuqasoQM8KaD5Vzvg+
vms/G2EWTzBkwJdbGNGE5zJ6DCKwbzWxrfpQUEEOSZoUzrvhs1elo1IMTZU0Q5TZJLOW6y3RcxiM
c38VCSBVraHtgtDqR+y1EAAsj+qHEZM5ImhOTDzVw/YYp02JqpXagGKgfJWQg0H/Iijief3vEp2n
j15cU3RF1XBTKTq8ObNNclMbfa+ERfRR+GuwvmwAegXNG7jpJgf9U9wWa65FZnsAyYq+UBUWtZV3
3RxQo1przvhIe2NjG02VzvkpXVq3+QDZjZJ3qgySKGgg5Y+psK5QOIR6zHkbS55kboM51eOQ6cTs
YaMM0VQxbf004oyCEWb+a7/PTdBhzhyHrAR9V7+vEy3SQSBh5V+OTnXM3Ajgos6SIV9zLz8CCpo9
/cdqtJ/NM5Gp4CkBAhqMEGcLtyJEVlQrcT0YzvMrsqN3E89XLjmw+YiZqz8dkdQyFJjUu9jpO5t2
GRVgU/Tvzy/eO0Dm3BFgLn0TMkhmVcOQuhYeMxf0VG58hISTzQsvmNzq51lk7vcI2d8ulmCpItXo
6joUx1Q5/6oZgLd5WQG6aX/VJg9l0698DUgRP3BKszuJNYFkVR27nlqjbTXO0OcQXKppdp/UwUOY
SAfPU9CQK3C2Nf2cMxPDeqMUHFehTy8rde1v2nUDHF6wkTf/5Qlla5t+YYIr0YQZGVSvQvw85ijS
GE+cVabb5dxgGLcjTVTZlM49EjzP8hto90RHtwBF/lptug06IS0/BATX4m9kjndg4/FQHlRJod4h
jN5q9RQYPMwEb51Y99OC3M4XYSDa+hu6gcH95DZrXtF34dn44a5g8QZxXLdpOcFO7SgubQ2+Q3QK
AJD4mKCl6Ui9AX00on5lo9l5XRGeE+RcVp+gFoaRT/KID6gAr5CdeAfqv323A33+pgLG3n/g7JnF
lVMlVdR0xFAyC7bvg0ZHUeZ9wNCK3UwbMMFvycXkNGvf1h3+Vlm6HDXdlHUUZXWEpu8/n7n5wFfz
dmiQMwYy2W1PEixCYdCSHz2gOcS9FHGO+MIIMTSC0iOSMQagKh+vlbSX2rzDEFeToe8HD+S0SCCf
n0WeCebgdYRo5uBDLa40Hov8JUX/yH9ngLnhG2mopzqEAWKsB3Dha2LP2XiLQyDYABLU14nEMsok
6EJEngzswcANn7qhvW36kBPPLpowDLAJm0irmWzhAAxCJKwMNJmVqBIW6TeRi0+iS8k4QN0wcWUi
b4Zgj6W4kvI0yVIRnITGRUvsDv78YIJoHLq0glPayWUL+oUEBCuhZMvfQPFoFTvkymXOOBmY6vsd
iM/QZALcG9EQdH7cceIQBkol4TPAMk6ZcXTLrMEMhVLFanTRGp0fAf5wyJFLxEMjpM/j/2mYiSck
PK1DaYBh2i4zHZrjeNe+Uu6O1p4c8VYvHUiM/M7enw2WCS08CGJNWkXnPLnp+jdP/HZ+6y9cajpS
LxICd01D5oLeDDN3YYLpAayQ+P2q1Kw9dDXmhWyZ2XHUoPg3TLy145h7r1PMzIEdNIvGBuY6t0Mf
55vsTBvdNq5G4M0BCHgZHFSfHFDUig+8aHBx35hQiFBkXdVMhb1Fa0XVRQMtcSuoeyEMPcSb/BqY
kv14TA+5DFwo2i9vfFs9nZ/hpXOJvAWyI3j4yYbOxN2dN4IqWZsCoAZPowDr0Fv9HQvgp5Q1SUN2
hHFffd5UgxhDLKZKReirtV1q6xo6385beecbYbc/Hubw9qouE1NntkqB9s5CqzEQcReeVCu/jq+l
26lxKJjTpqcPbcNIcNUrAxIweI1B2H0V2mHo9uIKDbvr85+zdBhnX0OYh241yG01ifiarps20wg9
2fseYrPnjSzdpjQZ8feYCXO74carkCfFzYCCVwN5wdwhm3yN5vG1qN7TFCI/xl8cGFFR/0C2AA8U
Zr+Q2IMwfIoLtZ3aVaiI4LqHfguUtM4PbfEkzswwXhREsWMQUFW0AUypXaFtIBos9P26GSDBq3F6
QpYyZbo5s0a/ZnbuBV/0c51oEBIKQMaDplNndFInt4CbQ+J+dI0XiMSseej/5eUzJInItP5kvn/W
zOyA3kIVtFw0GEJ31hEaxI56YyAVKgL6nVzwnmfLw4QZQ5SIJsKtfhxm2iSeJk1QT2ns3gGU1QkD
FIhBqTFYyIWACHcV+Jb2H1JD/HUjwk2boJOk2XR2y5RlF2lSC7M9aMcmG2hM0GugDGOuE6fRLd60
LnuCmT1m7+Ry549JDnvRFig1KG0EEL5zpsmudSuHaFhrmw/pE/BMdm+jNwoABnyPv4XEV/ilBedW
bsXQSeU4hIVMv0ZETLxhiKYOP0gd8WyxBbQeQTFwoNcz8MKNq2zQLG8PTqCsKY45fTh/gN4Xk/GH
H+wxBzVXozAHRQvUgZ4kV7IbQDQ1G/nnXXPj75DutyEK9apvWkg251b0NLxiojiHmLrcT59gSvD5
qIrKuMg/DrlCuxXxQ3p7431NE++U54bva5euTiKaqkavTRFlWyYK0WIJjXAVwtca51YNL8ZLYqyg
drgGxmNdPffbLAXP1p7/nFm4PD8YZu6crgqmuhbgI5DWPNWxBlWcgtOLSjcrO4egJCMoRxOcH7bU
lhKSBnGNsRXk64CnmSGsxhodKhHvkb3g2IksoaYnwzVo2KsfFwsQkzaqBBgqDTQ9Zhokj0TwwRPO
nlhw7DCDPCxeZSqiHMbV6qVQKDHFLIb+Vd0Zqx5KFgkkILepzjO1uC9kCQOiZTwAa5gjMBl1phW6
TF8E1ba2khvNTVzBUS6EO2g3IKSqLgwAP27Pn7wlt44h/jTL+B+0zvh+MWEm1XUH9eYVlY9x6eYH
IAK4Rxw3ftZ5eVp/2mSmVUmKwEAvAV5wuXkr5egwBsNcljhTL9pRkDucIS5t/PkQmRM3VNLURiLd
+HjGSzboThX6kIdWhA0hckCE2+MQ7bkx8vIe/TlK5rwJfaFlgYx7GliiZDwlWg6UCQGH9Ysu+OtB
Og5jtoHGrgEC4xbdi+PlgA6ugdt0uHQoZ8NnKYlkLUozD6qiKyLqwKtD4E4Bd7mA8DL/jeM/t8Rc
2V1flmrqwYUmoKzVwLS07kbsoQZkjRbxuSeGs67vl9jskkKqtdWl4X1dBztRD0AQbaBUDNkLq0HB
2NLBtMYrpy1uXbwNZDS6aKaoMu8DIWsGMBPSyYyq+3QE6YpxIqn6MoCNEWBWzs7lWaMzMBthQmI/
T2j8OrgxCgzZl96wKcsTOJ5EN3nOLvtbSP42F7x65eLMyoamy8hPoMuG2bqmHk8IAmEXYB9oOQE2
nvYc17q4KxUJ3DKKihuDTbEkpVdqEGNAaN5Vj3XvS6saejsjIFS6MfHeW+8McuzFhFruD2uMC8gF
QQoaaBHiray40B31qsEKbmI8tMgaz7zYKvtjc2rVTV86/6BgIy/ciyhfKyICC0002MRe38LRjR4S
ibSsT1xgClHYa5BiURz1gRdSLgZvMiJYYsiSjHuYca9CnEVxZsIaJO23zVX/Cn5FC6SNwlrdt81K
P3F26UIui8ztMZMr53XaANUOBeHM1DIoJpdZh+RcTS4gu4YXLTinewgrDaDchPhQTACRjouvqm8C
uwqWx+Hu/Pcsbl5NR7ld0nFA2U6CFE3+aPLD4yiAcgR4F6ACU7nnTSxuXg2dbrqkqEie0fWenctQ
khCrtvACQdbu5Wi4ioh+a+SOUXWcY7K8mETB3hGRb/nUERJPkjHKIm4RennRHpSqc0NEiukRvMNo
oOJ51aUwGNnnH/YYlwOwsuxFPc7lBArrCbDDDtRy5CrQDbTY7XyQBeWAav7GdKLjBc2IIlKhOnNv
KGoRTlWGMQaA8TQhUp+AdFWNPQ1fzhta3BozQ8y6VUTVh7aDoczz0WH8RUbv/3kLy55mZoK5IBo1
GqDxiNgm2eaTQ4ALv4cEMr2aaHxPUab3fmf5BVzrP8jkLIdzBpy2YuJIotvt485Uh2oolQmOjuZV
8aocIXnsNkgnaTvRpmp4Nu+uWHy7IRf3wyRz/Jt8iCAphx2TbJOjcS/eQZAy1K1jA98K4PleOIJh
0Y6ReHGCHWVhNmrepC+GWrNPYO6rPIyg6SO9HxLv2rvGTelCB9MDzWcPKkRMdrMWuAXkpQwFUSRJ
lDU00hqyymxbIJybVKFeAKw9lrdDgJO4tPrf2y0q8eifMLkp7KXTOTfJbGBw8YFcksZyYbYHGc0K
MpablrxRYgCkLVeldi/rFed0LrqguVFmS5emMinRgJcJhGKRiUlsqDVS1lGaEsF9wg2c6e9jL+u5
PcYFdUmpmN6AzVtDJ6C57aHEDvJZGrCr7gjNrrXHeyHQLXrOIt1fc3/uV5qH+wpxFrjuwHDiaK5g
rEoruskeyN0ANiYbeMKL7rJbQ5qX0yHK3Uf0tplZj5JkFEsJ4+1cwInfon4dOzThg3RLslUP6Fn9
nSr/h63LuImxDiNgYnBmm/wqBQ4hV+9HwPd/wxfOF5LxDBGpK7lvsFsrGwxxJyDpPB1nBLQeIChw
u3thN6yri/ZrcKdsOaaXPMLcNOMRtETSRMHDnu3cahs9ggcMQFawj31NEfN1jgJVjRP/YbvQsooi
GgpACLok5BLZwLlKSAf2dcxr7aCfkuoWNALlIojvCKrx0ErY+C/9QwEVdods1T03b7f0YJjZZ996
5gj+UZ8mERD6HUYwoeRr+R5yEHbgEjwZAooOuQv2GarlvOra8oz/GPo7QGq2iz3FlDwphOkCnC1E
gnQwcCkkDTmhF4O6fk/QzqeYffX1cjw2ugw7NE+XeNC+3Kfr0EKN1NFe08aqIILcoh2Z9/JbHB/F
V0iqpn5uORTMsJIqWpzXtb2kQ7cKTIKpdnd+3y4FKGjL/dsIm4QsgqyLTAM9Dp0sQVHzWAe86vni
MDTk8AkCV1TQmDM5QG6vrWnVEGH73g+2ZVRbtSZx7gyeFeb4BUWphNqIk2+YIIMRbkZo0Y4yL25c
6oEh6BVGDR1IEIKL+KPn1NNI7rSWBo5InNii015ID5JkJQ8g7hCeIQp89FYlkrgQscVrC7wiUMPi
eJqlpwDqkYqIeEslnwqGGghm9PeAqw2qp3QQ34xSujFL5XJqlPX5zbE4qTNTzL2YAkct48mOy7+4
T9BzGPubDtxY540sBrDzATFziqYLmbToMFwBhok+v9QSwM/iFpCjtOkpo1pfZeBMOkq8oat941hf
vPtnY2TuQrUuNC8iGGPtqDtj110Nm4B2NQUnCBivQlBIWhyLdCt+uvtnFpmrsJWVVkC2nlrUHlsH
tNDQvVRX5VpGrF5DzERwKqe7Vyarb9DYuY9dXssdbwsxR1LsxEyDGDM8Z9nfyiJY6tVpqwTRS9Wr
vOIhbw8xBzOc/HjqqSoy9Z6IGIv+Ug5upD2tsUiINxyQq+rac+jyojqOYVa1K5ULv+nptip6AQLX
pQH8dpsQx6t5vmfxDTTbwWxcPjUAqnXG90t4+GaC1ceGMuVackJQtG3ApsPZQ4u3LgB5qobsJzIP
zEOgy1FBwNUfrKBlbDUQBxUhBRRBEJ5AFxlaz5wdyzPHPALaoZaRW8b4aGwDkewdMW2opluqTRv+
IicW9mF3nMBBDeT8sCp/K16dDZee4dlNb1YadLlppaw3oDWI3G7bFaCMauzcM8OVEEIOPgRDnId6
e98VIDtUxZ2pG0dJ8y/MUPqPkO7f44HZ1zBeMTNNKBDRhEWVVU5Qgxyz7C7Pz/jy3v25voxLBDS5
yycoKYH1ATLmkzkdzKRGe/xAGue8paX2Z6LMRsP4vzrxSnAtwpQMWt3RRDulWfWWnx5NABCaKYuh
bIumori57hOOb1gcpaHT0BXgI0Vh3FDX4BWp0p6evDQgKgP+iA5PoSwoA/Tp513BOTSLQ9V1dMDh
4hYN7f0Yz7aRKHRqDAaL90bZPS24JgjMacm15m3YJQerEwlAEVT29U/pV9BGJAIJgRZJDkSyMzRl
OAm6bEKreEOfnfGC3ARF/fwDCNvSnM4tM0c178UG/NbIRcoXyWFyJ1t8za58J7xQV+KLjqBlHbug
/Tq/ieiOZ2+0uVHmfKZ4BXQZbY9q0sKKIW+s9sfzFpY80NwCc+YaVUsyrcPSdfkXUK+sOhFkOuK1
X5YrATqG540trR7QywA/6zJaMtmWLMBjPa8Gu9WqKsi1rw8gB5bdRECacCK+fd7W0tQRWScERDQ6
atjM9ZiqErRDC+wUA6wjSfIG6k/O4izeTkRRUAfQZABS2TpvHuuCVycwoa3AMBxupD3ED1fTbgSF
2yq1Qz6Qka43ux/mFhmfUvZCBl4dWARRkLc2VEg+0haz6J5276jgWd+Vm/PTuHi25yaZoKpoiJbG
MUwOQXcwQRKd19K6VcC6qJ7SSbsvNGVrUFnQ30BTo5g0m17GiwnpKIg9HSy05Lf5hmbNVQtUlgNC
/4ccKky0gSi7HA/Gxsi3/yAruHTk5x/AbCE18KZwSPEBtVPfy5bq9K/Q216lW3RorkBrZ/uuxjmO
yyYB4tTBDqAZbNtF2wetV9HZluQAqvG7tAXtk8q5ZxePofLTCHPmq7ZrujqCEd07htMt2pqhKreV
S51zL/AGQ38+uxaSwNTblh7BCC2zMDRU2q4jEucYLnkwXLQ/pow5E4qvyFpNwQulX4IA37xWZX3X
CKM9RG9hueYch0W3MrPGHIdBRH+Trr1DJdSdtyObMIacpbqiz6nmVF6FaGThHEHeNDLnwFCjcZAo
PEQZH8CTqeSotHIv1sVxAZAho1AiqZ8y4FlEIk2mG++vzPB718pX8xL88zYej0/jVx7pyGKuFAXp
HxaZCzWbRpCl/3W6QOskP6MabkH0Dpxjq/qAatU1/+WymHGa22TuUxH8AWLw1yinxwHIKGc6QOl9
2qOWiuIm6v4r5TniqqEt3xSzsTInLkA6TRGpXW3VO9W39i5wcc062WV7BDf6RuVEubzFZA5eUBux
ONKpnVLi1oNgpwGnP2QxX0MbqYChw1sJHWIfzzaUARXRD2CisVvH22EuvZ14kV7X183R32mXgzU4
E5qeG0ffyxtzy3tpL9aq5h/AjLEXfAIxV5wKYTO5yBetlT1EL/JrkI9PD4KVoFCmWOqhvor2qV2i
o/Yy55xLefE2xh0lotEQRIZsg2ku9ULY0k/oLeFqJBZoeqsDGk0zbCh9G27FR/FFempfycNfTZ+S
U1dOdM0jAFjeXbPvYDyg2WRND5wlJQAYIN+a2OUF6Ps2lVNus13/wM3I00fwpyhkZo/xgSUqyFE6
YNzqutiqlrIBtSumGxzL3F7lRd83M8X4vjYlYp5SqGRgUlJuPboJlRaKBrHvnHfsi0dmZoi565PC
r4r37dQgT5vhxRb5Huei4oyFzQgnQvJ9mbz2TtVuKxDji/r2/DAWyxaA//y9J1nQZwwdOTl4jxCB
Agq+JEeUaqC8+Q4hlJHmPspXBHpJipUCE979DpwauLOf5hmnrgdZnAy0gSS8Dy8nO9wrUO8FnWu3
ia34kOkrxap28h6IoNPACZ2WL5SZbca5R8VkgGwQtoOtd13dUtad2Hqp8SyEVVo2/p1E2HywjA+E
rLVIEA7AzepbCCt1w13L0yPibEsWGmp63iRN9IlRC3k/rVOjqZOV1+Q+j3WGtzkZHxKCh66SKUPC
IF4akGFKlaOnX3M25+JodNrsSytbn2BV9QB+dLRUIPB8ap3uAFYUrBF9wJSBjY2BdnTeEi1vip8m
WWiVP6DpOKf0EuIONKi47RGtGbZ6ld4Wl9WpAqj290yi6xW3oohcCIuoyvWgz9CZQt0xtIusfK2c
JPV71z86CUCCI0A7iuNclkObmVVmM4K19Pt7t7GNa/De9hMlY3JTq7SD5/A2v0X7Jr8HfnFFZ1bp
tpqF+JXUlJpWYXpRCjvFanxVg5/0/K7hmWB2ptDEmU/ozpw6Cbzhl2l6d97A8hN3NgjmPgu6BFRS
9D6L741dvW4eoFxkyYeUq7vJXSTmOvOVAPgQmr5KIXhyGN/EahWfqNwnTWFBEiOqkb6SN9xi8mKk
Mhshc7uhMXuQkbuiCTr1rTlSe7RnsdNX0aqw+G2Si97khz2Abz9uC30s1BFti8ATam3siqq3rzwQ
+hM9tDlrt7g7TKC6ZZEA3ss2nJm96JOWPo7UNVUr61eQx7uhjAqqixJB+AW1NW6VZ9mpzIwyt1yl
Balv0mUU18ZassHtAgx79RBCsnNyehRGLozfiehnFpm7TQRHYFrLdAH7ek3ybwZprP9yJulMz45y
GWWaklNqZezNYhvjLa1DiTYCcAEZeXKdGbZ8kDctJ4heDl5nI2M8iKxpw6TRkdH8TpiuWqSPIQMh
UaCEFeygs/c7eDRwDoId2MDrE/hQ5jRQ3jWpJTAJRmpK02cp+TZAKyaaSawJak5WcM27FOjB/hQy
/zSpMAfCm4qK4OLDPV4p1dVkQMwjGiBZBalyGRISkMx1xbrnlAGW3c3MKlPNikgn5kVNrb6BqRjY
QrAtr/Ic9d8amoB2CbkqlKBtdPJxryN6BM4NmDkivl5Mk0LPJV1WgBUsPVrTJy/leDAj2/zG2b30
FjhnjzkgZjMA4UuH2rmQpgo6K77v7PGZBhhQ1ILoEVRcT6ld3SmcsHPZAf3YTApzbOQkTigNEjZT
BH0e1YcG2cX5sS0609kqMifEJzo4Yt+HZtyV8jZS85UwcvJaPBvMJatVnqQTeviRNbcS8gXyWlDe
KX7nKp+NhLloiyQeopiOxPQMsICPq6h5+e/mirlg0XmcRQJ9/gxtCQGrJ8OA7gsPzMHba4z/EKN6
TCaazVHUaqPkuev5YNb3BFcoT+eHs7S5UOtCvhH/Q486s/RJT6S+owEzCidWLh1y9MKet7DYEgof
iEIJuOygsssMxsumWs/oYMadf4JwEogg1ZvoklafTVtw/ztrLNqvn5Qwl+iTqa+n5rEPDCcPhy91
Gl7LWm+Bem4XoF2zQP1XkLVTaEiQWjAiXm1WoYNivcVs0CyAvfNrxffePwOCbJB3Hi9LYBnyNxqv
txaEaEMoEKHF0U7vpxT8fhKojIjl3QDDrwH6AMIs+DJE1iCghyaFBt3HAA01pebEgEtYwQZZpx0v
47W4F34uFGE8aqRXRRrRb06hogYNAxkqO5zV4ZlgnKhfaEmc0VQ6bdeFUpUjlXDa7TteGaJWJx19
Vw/nbdIjf24lGPfpQacIom8w6aGdDX0kUAbzwUjqeWBCS5V+VYm8IuRi9DZffOZQKcnfi9+4kL29
hK6gFbjiF1QjrRpNuvxH0mKMA4ywIYKghaZMGYsqhAGCtgSMR11LyFUqm2FDLgAZwh7C7bvW7PNz
ughAndtjvDk4NzxfSmGvHa2Rgt+bTf6EVu9m1T6a0Plaac9TgpcG/4WztIPmlhkPL4+tUEJQDq2V
cXiVaaAwgD7X+dHxTDAuPmlIFkQ9zkEI+t1evhEHk+ellhz8fBSsT6w80kUq9VKQuV4Nj/5p6hAm
0lyFeKxhWbWGZ8pVxUOucwyzKUJgEkXPH2G4rvQGwmTqu8YBenGuVfHm/DQu0RWQ2SDZTGEdqF6q
DbBlXGiPEVAsJ1C/ONkhOECU2yadpewDt9hI15NFdkGFXPpkWOMB+rH/gL+VngDWDYAOhlLtyDQ2
ZzxP3bQSCCloo9dbfV9fBlZ2FVwhU4N2i5f6ttilV/U+5riexatvbpTxPeA/HsMRydIVNMzQPyfW
AIObB+DEI6guBw9moF8lAoj7hQrwM02JnyoBskjNsD2/EsvuYTZ4xj0ocl+lOd3R6X3vEDdf48qx
461kaWhl4dMj8Oaa8Q4VdI8MPcLUdqj/ep7ntnnVrvow4LihJdeOJh0dxBPA74ExG2s+e1ASM/RK
M4EXGocvbZCuu8ppIYwr4ukKemDr/CQuDgrtwwY6rpFcZPuHxy4sBf/d8RSXqXYZeDdp+njexGLN
ywQQESVSxEk4PB8H5IF5vI89rBN9N0L6FyLZDuICEf8HVOvAZqUH7A/L2wdOFDvFBe8Ruej5ZvaZ
/TpB2TQ2czhXsYMIBFJ83pfzI1xiQ8XQfo6Q2YlCk3VyHMFCZfunAkTd9cp0M8A8MLZtpyGURlkv
BHUCGB5tredSHC8fSSICtYgmL/X/k3Zd25XjuPZXZvW75iqHu6bnQeEk51AO9aJlu1wKVKby199N
d09bh9Y67Kn72O2yIZAgAILA3ijoHC+xnKVhH7IOoT/g5LGw4LCCdO2QnqXEFeVUq1azEMfFEjB4
AB7Uhonm0Y1MHspuwNPSq2BRmVl88W2MoAFjbSpgtrhFrUKpjBLWHdf6sveRbRAg/Ix4Wceo13u2
dQRvs6tvQGhx/Esgd8CzKo0tMn/sYusT6rY/yu/0WxP66JwBn55b7uk1SKpfHQ2dGTtx0X19VT/l
c5vYmk5EJlDIuQqa9w1z241PTiRy3qurCroLvLyivgiEm2NL6aMCrsXAYWQNCyAs9qIbAI560k22
Q+vz1ro/vYurOgE3EoBwJuDE+F6vOSlNowZQGrCnJNfSdlJ2N1NR+P8AvvxiKgsp3M51IZqrShVK
6RfaW3zf7Mcn1mqoHuSf1pV+MK5AGQe8pn4nvYCMsHiwNQ8g4PV+BupWJQQTW/U3i6/h9jGM83Yu
LegcjozIuapKzCt029MLKxLCHUG9I0mnA5sblYdneG0t/nH674s2jsvl8CjYY1QYSwqyLl8371oU
FwdFNLe6LkW3bCB+A1OL79sK+9nWGxlSqr5qFK9RbGq6xTDZrZcRxxRhf65W9gCBoGJeXAb2JN8Y
b6aqMWcsZUiBNRXd6gAMRHK/UTyQOwIssIJ7FpVNV3PThUju/tmZVlFAL/jK+qGB68ikp2Zi+Mki
vrjVC9pSOS7Omuoop0BbAtzKFSaf/fKQ4tEO6vmY0wIitpd5ooO3opsNF2Iapg7aDZUf9tNHu5cr
hurQatptWxK0aQMqOh49W54F15e1bI+1L+MBFMP5mC3ktGsdKZKkDtr9J8Q1GHoCrANIsB7YXPWv
pLng8QFOFeo7H+Nix54SQ8YGEiMoZ16YQKI3zsK9QzGIA3q8YMDE5unztnb5tJFBIBED+i2cM2cn
8tgOFRkh7j+dZAqGGMIHJ2gDxVNd9REMyL3pqVSM08McEuc+j0RzS9vJ1Vg1KW4RGuiEt+ZBD7RX
SXbLrb2vDBdIC/fyOXnLDnLr/gpUx5Fs5ucW2S5piqrKJ6jNwMBAnMTa4HVkTfFuKMBpIhpUWTsk
R/KYR1rIoyDJTQAjzlrKyof2ngQUNPBoCPamNwBhT/fQMfQ6yzu9u2s58JFYLkIBVrJyGpYhSmfq
Yb7XzpKDdWm8zq/69cc0rhd1bv7cXSV+GDRvwlVm7yRfdtgA/AsGcmUDWLfHWkfANCymCqs8W4NX
a1dZDtIT0CI7GNeJ0rOor10Z0zuxCA9pJUrhsegvufz7jUaj2EiZUTsF6srVz0YV5DNr/WxHErh8
pq4krQp7LGx67uzMrerFnvboXM5btK+jpQ27DIRs1j+DQ7tzzpvIl0R540oQO/oE7uSOEtW7mCFK
61v9Z6q55bwdjZ1Jru3BNX3tUASzejZVijvtRD2u614RoCG4LQIKTufRLohstnWpYOswInOLvqVn
9kZN4BRlFS2ZcSDK/Fc9/kIen3Y0qjX0TF6YvBPNQEP9s1xcj5UosqwajiVjPAAgUyCt4gw2x6is
0fTw9roDamW8qrSqKKCwP/HlTHyK+FJTx5S2qTKcEn0LBnMgeN7V30JfR0dr6ALrYFtcMi4ubV98
yw6iA7m6jAvZvNVm2LdhhsctSOEWDcBR1HCTouGxqAWeZ91CFqI466yavitHhuQd/dSu7C34TTyM
AGBeDg1tmHc8UFHCI9g6PqczY6vKUd1AUynF3KpkoCh3d9qbilaPixmjaXSYr8bOVePgJjLYfeE9
NVS9QxFNg0gXLloMUlwZTgtJ1lhs6ay9EEMScbOux4bFDnGxwbGxPS0DAus3w0MMbrbr1I99+a7z
4539mPxQfjoXLDtFE9RzsxWdaKGBcNcVxzCbpA+hI8OoYG2waIJ9ZChyqOttsq1+e3rzVpfUhsPS
kOng/YxLNkg+gmiEwTklXeIPGjIqU2Aea1k+3gw+RXD2UUxhb1gjHLJ6Y27bffam7EC9Hsxeft1f
AoLib3ClibTiDKVWJWeUUojUVFDhqCPQ/uj+9MIx1/rFXy204syERprZdui1dfu5KB4HWpjnthJG
XpxbwKrPq/hRr0s1kBOzFuKYMCdxSjZnI2QCF2SbQz0MlwITGCO3QXtWBQz/BkzRAgtZq2Yd7R8X
ZEy5rxLkyUwa4CrP8c50l52h23GPGN4Ki1nrKeFiYblY0xWRnQ79h3LKpt/P+75wo4DdLBRv+DED
aVfkIldDD26fYCQ1UBThr6ETeAptjQFGqdEcdOSh0CJ3MB8LYHQ3rE27e+1H3T1tPqtZykIm2+JF
4jsYQ543Go55b71m+rfBuI1FjTMiEdzRniXA0dk59q21Xu3hop8vKtHL/vo1aaEGd7aBqAHEORUy
jGFA9Z3oo0vCLt6GUX0XUvlyTMGQnsvbSbY9fS53sWHuNLQIxqV52wzG2+AklyhECLpZViPS4qu4
42/G7RjLDC4SRM9BbYADe6oAlQAE51RUw1jPeBeyOD/QZHMLKmGY63wn5Vd1ujeVrbbRwCCK+/fe
mQLLcNUOML0BG3x9I/dgI/gbk73rHu/ThjmXENeWVUQdPqOIL3vd2uFRSJBYry6qIzso1ICb9wtA
ZqSNgOZmJF9hqec7mzjRtq+l5oK0dXcoO1kW9H2J5HFux1aigUYR28TirZZGzPH/qFJ0mnbvp0/i
qiNf6MX5GyWtbaMvcCmS52mb1+2jqvRjoJfAGNRQjdUIim4J+iNOS+X42T9gAvCkBMQbNnOrf5k2
Dws8YQysLPlHa1kSkHf9B8OEkHfzr4DIsyIzsGnwtgT0dE5HYoYG/eO+q7h/gIlrF8pti+l25BQX
qihiMM/Cx6eFOL5dPbTU1jRnLCkrDvX7KN4zXgUGmi7LDIYO1MKBYDlFIrkUHgS+TmWwG7160frN
npFnSmhtkS4UIN8lm18Al0LXDjBnFR3soHAjx+67VscC9XVoaGaHUmuek/kNLKm/tI4LKdwRKAw9
MS3G0omuJgn4idAKt0lUY2cAGNY/xMBz7LO/bJzusKF20Fh+GW3Px36QSoWduca8BT7KVo7MHfBb
96nRBVZT1r8QBZWFPC580EYywo5BwJuq8d415btdhz+LNBe4EnXNl2AmFGgLwKAFUwtn/9QkYG+a
Pw5b7zf3pPH6/Juie+p7zkhdb0Hh4GW7JEczy/iu4550kzoeCGYNV3sgmxYNDILjv+auFx/EV2JG
dQbmOosaSQKI1lxpiIuOw3Rz+lSsq22DbwR3dqjPWSlB20pjsDdyvGvjofM8V37MbPKmEqT4a2aj
gmEI2OKAQoOw49PQUGzkyCqWCp5UM7n0R8AUpPWwiTrFnxpRqWBl8dDlBwwkiMQD4ccVapE7SV1Z
TAXz2I3fnrMSU+qPwNFj+J6qP6KA6IsybqYAdy6OJPJ22s6Z3bBaPi2q687qnvpEvqyN/P70fonE
cOtIndzsTYY7a5DvZXw/GrYbAyLvtJC1G+aRMsxqFss3TCAYiBmuSoMOmag8w5VsE/vZo9FswPGj
eenB/O/7/o8kcnYYdeo02kyvrHrW5cqNhC9XIpPgPKWu9l1EDZhEyUBMlNdoFL7nrBg5lLCQ/8BX
4DBx6XRbGu3Ytli21me94EmgP9/aKZjpWzTcp2eMYlBzyWu8FWwXi1xfbe9TLmd7bciampntGRLg
lYpNvjXvZ8DIblp01YhmbNbX8VMYZ4FpPJU2KSBs1jTXru5DWQR9vipBtYF8g/iJ7+ZcsVOZgxlW
sIWys1w7jny8NXqCJVPXluxTBt+AZuZ9hB7tPy1cAehlFHlWgBYoXJAjULb4AnkryYejLuRxyUdb
yoqasXyn8cll+qzs4jvHm56KSxCe3TjXws5IkX7s54sTHKL0UDYR9GOonkCFu/ogW7pTN+UmfRfd
jgUbxtt9KGFcSZOY/YUIUtJTaomygHWPtFg/9gkLfbJJK+Wc6QPk/QeGQMOmKZN76eLvAdCINOKM
vKudqNZNbFcWTT5N0IfcUUHkXfXkmgHoKrzwoCmO26E5yvVaqqGRpBX7vBj3tUTOp1gXiFlrdUI3
zqcczin1Zm4qKoEcxg7FQmGe3KUb9ko5B1O4ke+dA1wUmMycc5GrYC71i19aiOY2TW4HPIAwzCWw
4fQaEmEdDOuDYQ3ZLrKBz3WY5FlzPCk3zGctLdT/fp7kSHNuE6NIdSq88cEsZe02SqMnRSGXdSS9
/crZXqjJRUtJo4x5D3IYQKGJCQnTs/c98kV9UwTllVqK5xxX7XMhkguXqeW0qZSz2tDGeJJjz3qq
L00kOfYeUw2Zl5obXSx01YcthHIRtGpqJS0mCMWdbXINAFyzjEr6zvq7SjC9i9zKWp39aAO5QBAN
8SA30ofTlD1tg4fC3XzWPGqXfXGgTwx5rQjIBhx82/ysR2b3S4HoU2E+BS/xzkU7RpJXF/r1XGQ7
QkVQ9Gul06WOGhcYtMTs5pCFU9bg0uPRJ8BIBib5yXN66HaaK7BVgdfROK+jy9Qo+4/MztwN6l7f
gsHND/089S1QmUR+ea6gWV88LC4wWB4RbVSi0JA6LCWp6EVrW/vWsUVTV2sFE0DagqMWE4/AR+Av
M0asN06aov4kH5ijK67Y9G99Hp9NOyE2yKpCDC4bjXJgLeAVItlgVgS4x2hL6D/cKjBY8+9supLR
waZAzboSJRGre4dWANZpDDIf/v3TqOa0GTp2HGLqV8ahAv27A+q10yYiksIZ5DCAGpIwBmmFFp4p
/czm7/Hci1JW5hO/hIaFLpwdJugxNswa9hB+s4CD3GCEGQhvCeBsyHV8yfpniJ/ciVZwbQIeffcg
8LFRUsM9lAsJgK2t1Zyd6HZKAb+Uq5ZrVuElyN19VdIsv9OMyB3z+SJrnfNCC/3Ta7sejBfyuVBB
UrWlE+AnWKgYfWJusvsKTnQP9CI88mqX4Z1inc1o3AHNV3YhKkmt2uxCOhc1lNIKdcWAA5eSwkUr
oqcmhsB61s+gjbZmIEuD+Zx/LTQlvY5rinORxAAJcjbRAWDIwxvjDUKNTXBrXPeejiUDHhdzE2j9
Ok4Li7rp6ongxE8HknjWhiU23RPD0B4vxP2+a28ZoBD+FMdtn1LXYCBgFNDpvrzUeq8+sL4gCVMM
OgUIUYSelWII6JkIgWl14xZyuY2zSw0tiYwGmk7zpaQAVsMWteutHvuFCC6427NOlbhBdTQegR+i
VzFSmdmi/kQHUWFbpA0X1q206ks1hTZjhcLWcGF0k8AKBcrw1WVQoEtxjxKGq07Pc3KPVyaSi4Bk
RLZncI6yJLPT5cz29AsZuN/og7t4a39OoKwRd8GJFOLcpREDG6RntetCls8M9SUygf4zGpvT7mmt
LXtp33zLptX3Q58zjsrGnwL08B/y3E/vFSPQzpWd7ac/WVd9ve+u5sA4UNV1LlAIDcCAGBS4jfmi
Toc14LGj72GWtLj1daSUIzDWsYJKCYdIzpvugPLhJvd6b2xcC5AePb6n9TAyAZ+6aUF9/RQBYEfM
ordmtCC0ApECWFA1ja8oNjJmDUqNHX1QgJVD6VNb9U4vv0gEp+3QqpJO2PSkkRdoS/gWO9qvSFB1
A92qCnwmf1HPEgBVGjb2125Df5ZfxlRYA2NWzwd2eH8H1HFAvkW193jLJNPJa50dbufujxmvZqc+
hW4KjrpMoM2qO2ZbYdmg4wMOEef9KwDTlhhDYeah/jRvbCSzyu498eS34c2+UnA3MCNXFESZd/qi
4EIoFwOG2NCtqYbQdB/tGCQcg2DJDqK786oxLMRw6+g4GqXtADH6PATEVtGYRUTrt7pXCxmcz5+M
0AybEjLAvHWjB+NO3bNeuuYgbqpfvcst94pz+mjM/pPHjD1mAqzAuu/QP0w9AsKE9I5ctASc1TjV
gT1v6gq0CaLcb82FLj6Av8xhaqHXLNYZ1hOwQzSzHycmgGFFjcNrNY+lGC4qjOMcjx1b01BN3yYj
CioF4JtJvi9qp3b7Kt+kKhGkQQJb4S91xEwpqn1QDW3/PVA2h5YApdscZtHw4drEFbzfXyeOv/Vg
LGKMhxna9RvZA8+VjOae4TA/KZsCdHED+O8eI6Dukese01hbEYaOSE/OQRboUQzzCdKNvvbzufby
UBAB1yXgkUrWwNGs8ShL/WDHqWTAQYKQEvMfeNefq+C0l2f+4av/+BTBhXL04+rxbEEJybht2tQb
SQ2Y29iPMxGg2GrRFKD4f2mjHftiVUlB9sZYDxILD955gCcc2U0fq6B6UQIV3c1EFiReIuW4HbIb
CSOP7FbsECVyo7lQXFuLgNfdlActnd9PL6VQQS4AFLlkI9p8mGN6XW2iIPdirKgHIMRg2k25awk6
XNZDDnoxVNARYdKXB/xSZzXBgYZE7ar37UO3jQG7k4P7rExd1iyBTGhLKRgDBZquLuxCLudWFC2X
dEVizQsY95B21V4CAFj+Hp4zNIf+cgJ4sSykXFv1ZQbAUnRVBgUsD/kz9MTsB9bAaGl542Z1+9a1
GW7mdfFqRJPsxsS4wsvu7ld0BZ2DjEc09SuFeVfkKiWKzMI6oI3gpD3jzJRuWcV/9gDSfDPVARKX
MPVEQXets9DRFqK5iFgaEp1RLsctCMwL4A1M0AtTbKxL+Vp+S0cfBceDGAxBKJWLjSWNLacaJqTd
6rk8e+aDsmOdKfEc9Lanvk0+4/ATVVfXffmnrjoP1TXQrO81NBiwZdacrVl7qvLxeggqyPMw2ma7
YnT73B/O6+v5m5iebNXZmugHQJcT+w7u9JqdY0NzOItWija2ettHpeDYfDyifHG2JniFdRnQQl96
lykBNWuogaeQzWh1lzgyBC/Mfh7h0cGViV+angN/McIbKpHXvmO6xiz9KtqrZ78UvEDUAJ8BOOkv
LaS1LiVREeNT0DfmETJtrJzenD45q6npQgQXWiagrxghm1zUt+UlRX+TtgX4p3BcdvXmqy3kcHFl
bOxOz0YcUPbgkfnaI+axCJaR7gHzhkcIQcRcaw93lvK4qBIWY5YoBs4H28UShICNqz+wsrX2Pb0c
zvvbpPsbCeOqy11oyZnnmEmanPXwBZkU3kUWUHtQIrklHUZCJ8UQFa9F0tjPF1dd0FD3dtvDPDIZ
NLuJMj6EA6avUxloNqR/Om0o6x4HdCE6mJ8sHA7O41REK3BvmtmKKpt6dmkC1odx16KYjeHF9kYb
MWYtDGLszvLlNH5K/ajOLnSkxRjjggupqNbd0tuwdkuv9LSL8NoC02NzCXphE8CEf+OmuHrTWUjm
wmdlV3BBNnxdum/3hQ8UC793ta2+Ka9E5/zj1nlKS+4UKiPAGEEpw3Lk0e/39bbzxo0D8HbdI0Fn
ow9/PMQ7gGkQVuXeWIHpshe09kIUzdbdwV+bzJcsdKPos9TCh2RQmmKYnuzNzd8AXWUKnVKYO55j
a6IM22NbW3QLqQxFjAL3AdXRvblDXUik1lo/NdzBp17cwUzGaqC0hDzW2zCfpzEqYkg4Peux3EaY
RbW29T3uH3HlhaqPF9i7DhmwkEFttdK9/AzuxA561LVRg8/I9vGPajPi9orRZsAl/Q1SJtESc9WA
UML4mZ58ePb8MsdJ7TYdkKRVV3YzjImf9g5s/fj91IFdrWPIFLkfX8JRtBoEXmx2xJkAw4dB0CtL
DT2jkkv3tKDV/H0piUu3ujFNzcKBhaIh99xCawzgZW2/DUa6YVU88ZPympddCuT8nlw3ejKzTinV
kQ5DiOeJUd3Iw7QxdREqkECUyaVX+hyZtOwQPiySHOQEdUrzvUhvLPIrvY4Lnfg7K9XGWJV6LCIr
2g64UwKiB62pdzaGIk0WPTA9JUoeRcpxPg5TKQzmFTcDSb+dZMujOrpL9GejFL1GroWMpXJcqpES
TcOjHVvFMNzXBQY9MeoNNjuaQDM18gUGuZaSMrPH7AJGWXFzPo7C6awP0Zgis2HD7ZpvnH1wsrN7
R+j2t/JjeiFaydVQvBTJuZFCTiekE9g+RpnSw/b3M4NJAIMnA1nuAJC1EXlQkZacN8lbuZgcmx07
ufaKHM2/jugOt+pD2AOgYxrow+WNUi2arKglpDOUvSMAob1l5PYMi9tTfUzbvIqvE6sOGVyAgMWy
wWb9BVsNuQWdQEL8x+Y1rBeeVRSdrd5v262wcYP5pmMvaRkaAzlEEoUeEY1bRDmsjWEmsEwaSFc2
mCZKt35gznl+NZ9rn9zbpZv/MMDxi0KLaAdXUuJj6ZzntHKLlpWD1ipWSr1ihGG1Nz6SA2tAwKvM
i/FNDF739dAfy+Scp6XWlJoVS1FNwDq19/H8VgFjUaFCUOWvBnokib+apnbdAjcF2rV+eBProJyr
t7avbdPLsPNYZMBbkyDorVxqjmVyKaKthraSsxUNLxLgw84g8sjcDgWAX3xOOpbGOVA7MaopYT2u
dXgel2SbGIOA/GwluB6L4FwncDOcMWEKDQfpqr5lY8LAcw2Un0rAQqsQqOPrkT+WxzZ1kd3HmUHr
hsnTtxhYMBxXwaMhywNBMCO/aQeG6BBeisSuGaWj65oCGlvbcmTuGNokd3Q6wSi7zN6Msu51suI5
+vNIHv7r2ABsAwZqqgDrT/uCvEfkcu4wvohbL2a/bpJLlqwUj8BbiR/UN5CAYmRPhLm9uodLmVxw
0CzalSU7CGnpAuAUSGPs7gIEvmbwx4DRWTv+aTVX13OhJbeeSdQ4g8YqYJjm8LXccUtpwsj+uzSL
brxr9rLUjXdhVYduBmYvmXk7yrcSyrVTIYhDa45kKYNzWTkgI8qcoV9M9FWKa5c4z6eXa10JR7Ut
nfG58y+qat3WSR3jwWBMv0fAmdenIrCb7Wkh61p8CuFOVhlHNSU1hNBOcuskd4v2+/9PAlNzcXbl
ZLTzOYdtW+V90oDlT4QpKVKBM2RVGqpZZdGymIxdnBb7acoEDk+0FZzlAoEK/L/gjsCsVL3L22xv
99RvWk1gUh9Vby7wm4AqR+zH6zayRC5QoP2GaJmKHJG9geEZ0Zt3BoinypsahDugfacu9dtHbWe+
Z1eMu9PYap71gPwxgHmcaUG1tfy68hDagkI0xrmyzPg2YJyDqFUGqya3BsAYNzQ0I+P0AjyfaIhd
oajDa8VBHIngju04pWNaybj2wlN40lwfItlx7cnEKJxgRnuleotbPohRwdQIdludHxpDw8uUmlHJ
oA/Dm/Sa3k4X1mOmBdrjeFdu9T17cCm+V17f++QZVbOZDXZRwf1qxazA+oeNRowxFFBNHx+NJJll
DCfhaESYRmlJFWTlT2PM/NMHcFXXpRhuWas6r7u2wxln1wDV9m3Lp5eY5nw3HssLwDHv83PGZjbc
2cD06lzlJXmadqVA17W9XX4E5y77ZAQsBbttNcBhCp3GHcp6ExF1NyaqQOG1DBYAk5g4lgGhhmyO
czmJPtthz9x/uieXrDTPzgpwnw6YcEYLcgxU/kogc1W9hUjOCc3xVJeaBPVGjOfF7P1qlwLyKdYE
gwdsr3gPAbw7gMKp4H8GTuKxyYR0bLuQXUSGFhRYkTSdAeKdTbDaGfCX1ICmeDdMrdvTJsQM8ZRU
5hsWPjyWarmJ2QODlIb3lVldhGFP8ErmBLHsHGQ2PHNa4OrJWKjJ7WCLGxjAG+AJtPRFB1y2VG7H
vhcIWbcTC6B+eG1F8sXfJCtbyQxrhhRp1wGtPzobLuub9I49kI0/yx/0rngXtYqs3MkxsbSQyWXn
maL0vc58XBmk+yFIdnq1mXeO1wT0fLgnMiivRXUAtjtfdm8hkrOZUkY7YQGCJ1dqnU2emedhbAsi
1+p+MdBxW2a4zl/aRKYyC0dWp626w2RcD6AOJALLF4ngtNCdhswlW7h+KDw5BQGeQTfmKHiFX1+r
T0U4S5cn0GUmEc5xAdakCteNvPNOm/ZKozazgE8RnG0bVC3lkCliXDHqz/xQfwN/hs9QZuYt40/S
z5O3ynN8EaXtqu9YCOZ8lFP1vamDUMjtk/OxO+vsZ6AD+TmeK2PrsQlzgaLMo381u089ueg2TEYy
ROyBVO/bezvOboYCabJWEl/Rqucoi16zKQ8a2e780yvM+2ILCNGYy9Ywao/wihLRsbdS5ryrM71h
JIHZqxo3AIHv7Z8FENs9uy5FoGq8xXxI01HUAzgJEDX4ut5YA/PQHNGjIauddI7D1h5w2WsE4XNV
ChpEUTbH1PkXVyUPZZPHKjqHRq2WvXLMu6sosTtBtxd/xpgu4IFT0GZiGOjL4PLPEi/aLR0SMNGn
/UU3537UXA7KHPz3+7OUwrlAvc5DWy4gJSyTnYNzJrWqryuxX0R3pyXxJsjrw/kMgMTiwt1CElUl
V0kyACSfR5a0Cx1UmkZzZ1db5cdpkaIlZBu5CJVoY6vbkUKkXFHXtBpXrZ7I8HBayJo1LFeQs3BH
m3KzriAkTXJPM/AKmIgG9dcOkaoAehZpFOqsfA6FJ1yt1WKIiOKLtnUOFgldxy78QckEsUMkif18
sWKp1OeJlkNSWJnbkViHVpkjt6fGC1FGwWV0dXcWWnE+Ka+szi6YrCw39nqafXck4wkzawILX90f
HSunquhphLs/VinPO63CeF8KSAqLBM2sJN9SY5ZvTlsBGpbwd5Yu9sO+LfCjmgByRYGKs+/ELhND
V2PYgYoLjadOSn6oTCO7rSo5fdTLpr5v0ij9Kc2S9F2mSXhVgqIs9Qw9HKMgHszih6IP8VPjTF6W
S8E4k/LdIbRQ/CYf8EyQAE3HBeAbqbyiiScgkxk0bt9bIwVsdYHV7NyaakaChvkc7F1o8c1iJ9IA
IUFTOXNzXQn7zo3KQupABz01KXL+elazZ6Wce2OThuHwQgt7Vt2xSFTJsxRntm6Npp3nq7ksq/wp
IkNqvESpk6DfpLCkZvDyMqGvmSPbkTepQ0J9OzSMoMh0DHvM1Rjp3tx007iZ8CI3ubTCc6SXTOOI
xk4znq5IT9MHh0YddAJrlnk2d1KUuk6V6hgkqmbjsqYMbnyQ7Mid+hFzAJWpkoswRQlwpM7s7NXQ
HBKMOCtWB1lzV/lJA+hSb1DRFbSfwWdHgrEC7PhGNucB/LEWomyg5lELxgtkF80ZzUl5b0Wx9d6M
TZd6eZSbkjuZUo3X5VBDJNiOmRV3XlLU+RhGbhJVkYT6cRkpdnvbyzQk6rkzdhmcS502AEjdj+VA
ASuDUlLSOG5DpDHOvSmysKkgPgtNDJmSkEpXwJMjcLhSPiqXw0Q74NFoGP64Ao58bbrjPI7Nzukk
QIdVFMWO61AZ6Fj5U65T/TvrucoecMHqwuhs7KrIADOhHTcGVnpMmzEIFSdrqBtqUTXvJWcOr5pu
mJOtrdFE38sSMVFkkiLlR9+3igYEumQod0DEJcWNbuQ2Xp8LPMH77JXY8Vsrm8LSjeQGMP1ZWak/
LRpngZkZermVKycH+aRZxsWFhVoiisGNrdqYXxnnYRqfSN3nuRooktM4NUB3x3q+lmS7L3aArLHm
m57ouRRdmOloqz/sktIC8QEciErrkqHLdN9UFbBAHTpq9veTCv6J87gakh+4+9SowXSSIXk5reiN
ZoVDvpmbMtMvYqlQzAvkJ3UGHGdLmjayMsKLJvqbFAJox8oA6FMkU/qShTOeVWI6OkEJGCLzzJac
1g6scpL689CWJvDHjZ2lbywz1atAlmwC4A/gWgyunWiZdVd3Q0J2lZPGhq/pJbVcOitleofXlBJD
+GgnqndaQqx+o8udToIWDFrTrpXqEHtNwp56ZjVo6L4kjjXc69U89btZGmn8Y460oX2fdYnMPnp5
9IJ4ipFn3bZET792iAoLTURyq4PFrQ/bTNlY1mDbXmN2yegiw+i7S3Oc5+m8tohpuHklzQCTqapJ
OqPZMKj3/aTTYhdX4eyllpGT3UC7GVAI9lhocAVTkbhwn3VyKeWNVbl1pcj1noThSLyqlrLcU8NQ
R+hrQ1kCBkAZT93D4AyYcCyytp7uSJMbsxJ0RetYnU9JIzeBlZs2sgAHvaGeaiWoCpVB1JdSO26k
VLPR7Os5Zdz090rfKDGm0KcmokDGtvvuOkVzuuW3YeZYrqI0VbmpNVuS9ybsezzLpj6STZeGVtUY
W6sZpAQorfVUteH+tMtfjZW2gpIRuHPwtMvFr9gGvQU4iGFPQCOezlWr2hlptjGoJkhjvnQjf4SW
hSR2mVhEZStH8EAlEnnMAUx+zXTHWFfmHbqCD/KT/aYUAQ75cCV+ClyNnQvBLOYtBJeKpKlwkRBM
Caopm3b6dnoN1wVgitvAvC6YH9jPFwLGUh270YHHl5OnHs12oCkS3HxWswz7UwL7+UKCrfaUaDok
9Oarbp8Z9L3I304rsW4InyK4pElTmmYubIigFFQOFBgGzYOVn+eW4NbNV34+zADUwoAnxQUHKCnH
qiCOgoqmg5w5x2iLg2nYFHN5PfFTR8HFztycVmt15YA1BqQ0TPmaBi9OU+OYjDjSBZE3RV1u46L3
B1kV3KaOxVho/gYWmGkAaQ4j7yinccdIjayyCkn3Y4xNpQw0ifmSNlWy0EvnOB+C00pxT21MHKM0
MRwknjr4i3gAxDCWkikvlFdjLEJFfRqVdESQynq7fKzmzkpvCJoajFsnbAdpH9PSBFMc/ldx02vm
NPloiO+NcNuMJZUGt0J8cFL34xP/52383+i9vP4jZ6T//hf++62sAAkaxS33n/++SN6akpY/23+x
X/vrnx3/0r+vqvfirm3e39uLl4r/l0e/iL//p3z/pX05+g+8PiTtdNO9N9PtO+2y9kMIvpT9y7/7
w3+8f/yV+6l6//23txK+nP21KCmL3/780f7H77+xyv7/LP/8nz+7fMnxa2j5fIuTF/4X3l9o+/tv
iv1PG/D2uNUz6Af0YsAVDe8fP1H/iaZOTC84GHRUbLBs/faPAvzh8e+/Gco/UUu0Yb7g7rDR4oac
HM1Y7Ee6/U9k447iKACegj3o1m//+bCjHfrcsX8UXX5dJkVLf/8NTezHhxPVbWAG4yMs8LXhmoFX
0+PDOTMsdz21C6+O+9K1VHTctkVxhmyt8doK44M0rTZmLiNJktObkj7mlMQeGsbmoML0jhfbM0Vy
TiYPKfIeqEEKwAvCB1XJyR53vqCK87sWIIk+SKgdf2pvU5l4oSEXT+TWcIY3oyuVgzJKN/iFM/QW
7602slyjngAUaatnUVvUuxqYMX1pGy5S29TFYMZ900w+4HJCD/dxrUtjv7Tlly7KUk/TfSnJzCCJ
5dDtFEK9sjZ6t9EL2+205KpvYuO2wCN8pFYY/JFsQGyGWeNNY7GZ59Czq6q/suZywJNpcihQrndH
Qm7nLko8YuVnGWks8K7ReGvSbthYYeu4w/+RdGXNdSLN8hcRwd7wynY2LbZkS7ZeCFkaNfQOTdPA
r7+p7z7MxHhmbJ2Frq7KzMo09oGYZavEeJNpfEAFttxcIvJuEbSo9rLsm7BfGYof6DdR8qBatgRj
SdHQjFzzIvuKp8NdnRGvfaQ/89LL6rDDl7Xyz2Li+OT3A1Et7Oy5Khsay0eylr6asvK+3KDnXAuw
d8sMOWkMgTbRrQB6VE8Jacvdl6cpOv4xEbwmEloYVdgOxeNqkehaxmiSdur/zCI792nH1X/I9ExP
LMoNuv6kGWwZVEkpfVNQU61MNcgNvvSeXccyCWup3G/L6XnS21uaXfYyf8ejBpX2wDE5zeImt7LO
FbNNuc++XQCZOKr2DuDN3yKFnYzmPD8vNPnZ+6VD/OIbT+al0j8Fj57HkQv0lfHW9EL9cwUBXKui
J+bdWsXaVpuWpoKjylapQ9iu7LdGwSayzbnZqhToU620fZQwIuqWdZQNGfGmt/JndsCPdBV70BwJ
A4zzMLL992zjc6CweFFGHAuCmgFB2I7vT3i9yWSF22ZOMU+k5cmDRqfZNNQTximwbXgq0+A/jSTH
Kr7Oi3+lMEepyhUGHvHxlo/HNbS7rftyvTcL/afUcHcEBbKN/X4Z+n6vQfyHyAOgf42ANRNLYdod
G3zafN0e0nG6ZNN2T2P9UFINnRjimb1B9keRrPdDbr+OhD70WXr2RcdD2l+SuFaUjOd9wyYCzu4f
c+RpzcQGeRtOuUzSev/ud9MZ5holtkEqiTzRMBD0qnPaInntbVcRqzCJT3USgKe1E/RN+Cvkq+kE
dZdpYeWdw5g3OdAqeRictv3b9IHFL3Tv71aa3UFvXcmtIJ3YWevSMmz1jsrAj3zr1JphzW+fRHVw
8hoQh1Z6yR8PM9+oN/dTgbV5CApqAmt/2FViQIpFMdYZum3sPC448JlnLW5n0WZDgGiDIjhv8RC3
wXgLaD92x6fIhvmSWOR2jnicZs7vKUV6tS4ACllwwWY8ovs+XX7u/ZJUw3WdSdQNGyTZh4GxilpV
OxKT1sFdvsnggW53NDTRPWMOtgLOnq3g1zzZZBuEsm+g4agCmzz3Pk3O4/hrQc1r4d5tLhPC1PzR
t9BiQ2a3ZUu9u+J5LUt3CuF2XXnHwagkypx8rMyVwT9g9HY9Zxnov/XAskqsTgoR2bdIOUASZMYT
n8F/ZfcMDreiaHqyP0p5jNUk9roMZbem4PSiWJ3j2J97TI0kTd7VGEJvqCn20o5HnOKjIX1xSTay
VSRIysqmUQEvuWFsRpmDcRxTMHPWvRylxpZZ9ksRyHaJLD4Qz+UrjJjPIB/GtlzPiwE08/2lENCl
VZGKD5bsv7feP0VktBWnSEuPA4xou1u2a/oAm5AKLi8/EIPxkCTbRzIyJDbEPmyHiAW/QgrAYP01
78Q+RitdfwizdOGS8Vu2xg8b9jRPaeI+pZRZu64lv0GngTFvU3kl81lWM1IM6nJDnYJXxO88gykE
jUxL+By0mLZkhTLI6pTIsiG/tO0tznuIgJtkboKCuEem84f+yO9WF7nzPKw/gbNUM3LZ8Wmnd5xh
PwK7sY/hHvyBo2paJR6Vd1X5UZWx+HR+PS4HFn8pjdauZMidInK75TbGrbe4Ok7NcsFcDXMMkUZ1
5MkOzNqTzgh0x4vPg3N5FP8xZ5aKsRWBgzLf6+MvngukuuREPmLf50yHpDgH1jzOG9K5ZTI9FWtU
1pYkLcOCNcwmDthlPW4ZliJ7i5ndzP3vETXR8aI/Mc/gSIGKtrnougWZaIexPxPv3yBO6bIgY8iE
lzgU4QBZ0gj6amCyJpvzzaLtXqsRS7N81jlw4w2RxP12IuXxFVr/HrhZYCqO2khSeOOnj1h/Tbus
LC79goR5M5F3WQLjKVZ8i7swtyhxd1yv/OzKWznS4xSsNyaAnRHBTmAmqjIZLjJd31jwtZXJD5Fa
yEhHr1qro+c8x66MKF3FbIb5cvnO3SpedKB5pUVUrW7oz3CCfiLGK4zgeNaD6KyGOGtSHSM9PkWM
XcYZvxuP/ZzH1D8Tk/3S85DX2zrrhrA+Pc8b6rg9sBIn9/mc7jPwgghZkAUMA+d+SW+ozKdIYbW8
mKy88WPxj32GowCstmEFz95HghUa5sg7gLlTEbGTWJR7j5fgKg5eT/A+/MV2C82eYVNz5IGpUqOQ
FJRMSO1eM91gTTlspR0bucn47BO8hs0z1fb4e1NOb9uSzDX2qANcfxbEHPPiYsLxor2yd05MFfCc
pQZ4wzp/JIhD1JA5hrh91jAYag7MbbK0tZuPLseg3mUW6UsgsLMCOOh+HS1oReNUl4xISz/8erdH
ZKkUG1FdPYUvlJnvsSnRd6bPHFbfi3eTjOIc8WVGgYffoBdJhuPfN3wvptuBIxDSsryM6X49ynC/
2Bhq9hE/bso4Lvbc1aEKTW2GeUQXpwFf4npoMq4JquwCIIpZ7PUPSdYhI+GpFMtXulHxYMrkrTjc
dlo3wrttltP3pRqe4+XOBzTtkMEd14xx2wGEDu4BOiKAZ2Kv8wpGbNDp1AaHRLj4kU0QnmNruc/3
R6XCU5/J6J6S8hEdfssPLi4+4lgjFFi5Cwdyjga2dWYhqHalA4wOI6j//xHSpQ3RMa/GLffndInS
J31M7QELqnPe+3afiUDTQTANpwAh5f6bjU2AeNOrkGqu4tWLp3SW0PiqwV3ZvmIXtEjtufR7HfEE
SurVI6NI+rLLj+M533tbATIEnBfgtAayvxl9+DMpJnrl02euJ7DDuaHXTO13OtPZSTF/0dGxXhEG
Zq881Q+p83cYUtQ9Jkj+I6A4+sqRuyM5unDC/c965uoFm0W159N2jsww1eLY3jFdHPcAz+6nQV05
0L6znjFAkN20MPe+IIHlKex5AXxyvog8ZzeZCd00tp/cLRsj6MKJoXUv7PSIRdT7kcul02K0tzwX
9DwfqcUTvM1dCOavCmHs0vGV4jOZ2301ZdPP4h0vFBqMmVwyadX1COP/RMSKtkRQHY7Ubm+wfcmr
KMlVa7IxOPWR+wBRCaEbJHPNKoqz8gK52HyK6sOn891iYNSn/VzpUM3tPAWPDI4ID8eum4RmjfPk
ysF1hIhnO+SrL/VWFWq5k9bCpC1ClneYw419R5+lWfDyjYO39vgeI7bitA5T0WyCuQrm+7cs3y9b
3J9Vvi3IPA/f9LjEFVuztUt2rK7ILWtyqXW70O0EF8GkpoCIAQ2hW1oRuWvGu0josV1WEGwCPN6+
o3pE+xnegHPXw+uA2Bi3I5Cqec678SiyVurU1Xugr4vYji6ZT8tOTBNb6DddYB/ZgTlGB3AuQmH4
z00IT1yn/9CPik7g/Q3rCP1Qyq9TLjjc0qfzGixoDeAGX7Pe389LjxlBvGgDMiIt1b8xKocGi3gY
kuJjOevAASixiam5m2AKOodJEy9sfxePDO6dkzEWIxM4JIfqVAWmoVEcNNiT3Jqd4uAxlXgEu1q0
p32B/BlsRvts/9kb8mjo5moX+Jd+jqZqB/ZXWpO2sOYommCTMOMpCtbCnOeS7sGPEkvkPIBVdFxT
MEcIPqLNOi8oBGZ+JurHjrksCcq8tsax1vhwrUcQS3tWTKctL1GnPb9DxEGFxKv1+RBQWU8laYY5
Z02+bB9kUsNliQ3mIZVenTuviLG6hXv/SzJPv4fIm+sR8VDuSVOarzSIzzpDlzxHeoZhtqoNFmCo
XaMm2tFUT5F+MzFpMbSbCllASwdE+7bL5HlxG38IxKIxJ36lv1P0iI03Oq28D7LTYPIuTOh9z9mO
/GmsJp4kgzljqthvN2ysLgekPk0zek87q/r7FWzYRKsnpeF6CKVJnewl6KQ5QQNNt5aAmnCwm8PD
nL8HqGB0LUC95QiK8T79r//L1he/CV5Zj/cAUkhCQIFFG+awvd/v0yU9whOdyN9yDeokkgG+zP7F
hPyfyNA3Hd+j//DfKPDP1GOrOll/HgiErQidzW3w6pGmuryQzV5D3KxJdlQBHbFxmMufe45SjHB0
nei+m5fpPQvSt1nwLpv607gBq1umDkbproaH/F7v6/5h9+QLpvw3M+D37duKmybMmzi3Bi3tiuQy
giMkYed0ogFe1D/ALKK2y1TUg4tfCiy5HBNFC0ZBCDGe1Zz6x1Wz5FIqjKFjuPat8KYxZAoaTcor
70tzKTZySnL9Y+JBXyUrQqLWPvkwkWEnV/Da5zN6LMK/MwjitBKFDCuOZqrmWUMKoU+JVlNb9uxx
C9MTH7FoGUwKHq0AJMJR/qKHeTQ8w9VSvpdT8HcmHE4CO/9csyCvYR5zPxTfU0Rs73oOn/SgOCdZ
+GAXs54dnBihkUJSbDCfotGdMkvfSTrNlyLlfzY4y3VJuv2deopJrlhvUN+/W6No/b/9Jh0HcJPH
vSeF/r0M0Sct0c4nFJzYOEw7FIcGby/TvwYDQQDpAc9MAdCR0YsaMKiuxG4mnL8VC7uzg3UvDJir
gIdtGivaZQIYCmLAy8rNFjtoKn7d5vQxY0PYFpP5sRMQSvH8rgZskBVSIwdVrFs15thJWACnR8U7
z0V8LhLXYgw8hZkD5bw70SZp1ghN+5osP7aidGhbQQcyFNiFsXbAWF2ndpX16AlKr3zRI3Kh1oz1
TU6mL84xfQCA4pJhWdw8KxUnOJj5UfsFpS4ifQUOVJ6Q/NcFFGZLNls/t8jYq0XPWmd8eOOcstMU
q0tvCwJyUAy169IeDltBn+y1VugCDhNU/fTd2o/qbxyJR5LZsjpo2gbA7epgxX/O90omKm3L0UfV
wfLkqkEtqb7Pbsu6XlSa5Jc9XOMmp0LXJB4hC0+lrFFwBXjEaxH8NKNZwV3uz7NdGzd1bMCLOcT2
vPH83xy6qM2YPlA1of0V9i89aJMm4rYq+pmM/2MnAXMc5I0DpQEM94UA7aSjWWgr4kvVlhaXpSnm
22r1SzaNsGcg+w1Q0pMvAN4otlckwxeWWiYrWcJJT07RejLH0M50zNr//R+x1fBYoR6pZ9GEYB5M
4Xleu8yMddL3kCbMSycirPHHGw6Q6fPfhQPCsuLOR7dtzRVN//106P0CJvHpsIf7LVzQd1wvUytB
7TtNll9JhLhVBnGznfx11e42ljPu3xDTpgthMrjHxWO+sLmeU/o2p1nnGWgUzj/4ET/Yoa/N+i7E
yBvQ7EhBTMyKneUHdBSoIDlymhQwtEVlSHPNOGaV9A22Nbz1ij0U6SK7rDfIMtDZvymI//UHzr8g
vrH4N7WI/trpjU/6slImmtluDcKT+iZDgW6UyI6TlPRH73YkA2/ypKLhRHSUoNuYflEBjCif6I8l
ZQGaAobFwBieA8x3K6h33PFqa02MbfG8WnLJX6h3WI9cxycdAYxB/MZ2N6QHLBHSb1JzpG1+rONp
LxDavU3fV2g6tMbCbpLT/pxHD7bAPVawEJ5VsUm6IGWvKLQNZxm9P6LgR1bEw807iy0ptWLV5ti+
tjG47QH1F8m3Tvi5aOMVtc32SQW2BdbJh8dHI0gFlcDwY9tJ3QPxq45t7CvOzDMcXHrsBgXDBX0H
4JTwA5y7rRDMMnRkMgAikhhdTTEgjx74TIpOa19Qy2NbpM0x5adJGHm1waUYSdAgm2eoowHo9Yw6
38FuqAlMstRLtjcJbEghSh+3U1Qg0iXe58oE4tVFwxk32BmiD3RW22tS6KEh1Ic1cwlmtxTRJVyc
hwldXY6kpk5kOXQDEoPVyn5otqGw4g/GT8YFMS+iI4C7Urfsd2tWvKbf/qdu9MeJU/RBLgesiXs0
HwbWzKH2dZ7aVwYW+17FGpA7w2bHrKD3yPkN0+5PkwZbvRzqTU37cBeF9MWvy3/YE10ijVtGDPc9
WdRDUPb3nmEAg78lMPionWKSV7jt37WnYRM5NGJMdibtZSsm++r4+mXTDQD7gigJoD7dUs5vmV5G
QNpocaGfavlmIBwAlFzHs+zQnPMa+bVlc3AINSaC990bVQsLXKkAoFDD37rGqgxa4n378gHffsQ8
vKBuXXFJPMQq9V0PDc9UBjEgfTjo+AjwFvjna6gNqw/GuiHMkEeKBZSaH+YH8O3nyIEZToyCn3gW
xDXBOmLThxuQM6GvZJfrb0wjZ5oURzPGlNWesK8Fzz7l+5OzHm1tyL7wiCCYz85HHfW+Q/3Z6wED
CygQ7L6GDAU5CRco+fN6wfV2LnaYtg2AyBqjxIgZc9KN24axHsvoh+ohNfrfr2BE8hYG+m4ozE/u
CBzDRgcbXx58Hrn6IQkuSxoB+SiOFZip7LbY3BcrJhWis3Om1K9NwG0+jeHzvWc3Pdn+AeuPldBC
NOo5UA4AOzYLvi/HZB1f4rwr4RTbhHIJOsl3WXFCl1MBfwo6eMjLsRvVUEAMVaiRMjfv4p6u72Qq
eKPGrRtidsPp0y3EZUE9s3Wt5U+uOZxmp+09dmjbyomeSO/C85YMXTgeQQUnQl2NOJeSIoGMI+Ya
6iykXNsIPx2PByYWaR6XcsLzqOR9CF/se+b2qIqcnk8UuHkflGUHfUSn5xVdClt2gHBSYBGGm1Og
RZ0dHHGf43JvsKUP6jN+HKP+V4YaVUM8FDYp/UgGBnwEgqJq1X18IoH4pRzmmChGyxBu7AlyDZQV
r0w9bnaqJH7oOcixQCoLaI6nJb0OYxi3zlIcfQBKiyrRpA+6r+Ao+QmkPK5hxtnY/LiodTyAVR3x
JcFgn0f7m7Gr7+KRydPMPcB2f4d+wNVRBAzWadjds6h/wic8dxKepnXAyD1ugKjVkX7ykxffU9gb
jUfVIXC0HvkGdUkQQTr8gtniPivzR1x46BHn/EbpXlQFLaMTKndWbYV4BfXfxj6R7RKPHyL1KZRL
vq+RefHYr8vQuGLBE7oCVI+AvYqq7IHFWJFup2ORN+ASO1gUyMKWZDt+xiJ5Fslylroji/PVOhl5
4aV/i3P6Wpppa4f5NSr5WoESy1Fi8btj83On+evoALEJEy3NTooHO6IPxdoV5LY5fHQhSBpTsIeh
EGVtFvssbMlqHaMRmJbkqOPBjW3oy6csRmSkAG0SBfjNB9RGQ09RbQucAb5hWhkKjFmsYKSjBaY0
FcBjM1qmp+FfmFKgMgc8MGxKLdYPsFkUZjtIkfjfFN2YV6RdOZ4RP00dpJ8lpM0DRDOl7/Shfqf7
ygGfrZ2JxWs0rtPtsooMOY8cN5N0qsmPmXTFXWTCT7sAXTosSMrc4eEKAotmoG/zAJfI4XPXIQWq
dfjucc2Np1GB8tji5EUuj0kG6hMZ9JTtrys2JYCtwdJfxOTJL2uO8RgOM+ABml6y8scCND+Uv8oF
FFbohbtFNJVdP+1JDW/1tzBe6/4olusYgXrStsAPN7NsknD+XWBzPtpjCPIm6NEHYynawmAHLhWf
UEgqiCeTh2MFKohJfNja3UE3AngGwmsQThLDBnAqiOBmrB4XSaXkpUCLdjXo0KGaqSCd2zuPZ9Hn
8p1B0DblkwLsjuM2kPytMJGFss8WWGVDpzbhUZkN+KklV0njEcaEGYnrZg1K1zIQSWjczTMZtqnd
qP8BfP6O0Pg+itBLZoxWuu+Bgw7ZcMLmd6vM+DYE5p7rf4c7QdmHKKqZvA5yeQgPN5/ilL8dQ/KF
dx7V0xY/UzgUoUlYn3aQmueVll9i3m5xD8hKkT8J+Mu+n3+Kzd2VCRA+7vyT2tldEO24aV2dCTff
eI74nH4gF5Vh58SVBsnbNnkNsfiYZrOp9fd19Y3bKh3GlSITwXLkttf5FEKlOsQPQ7RH9egiUO1p
Dq25DSEfO7Z6DI68GTkFiToPbfCtuM/LjmkV3/I5qqGGbArp1pOCb0DtEsht8mC7Tw24CmNLUfuw
f7WpwwQVJq8jzXANh+g8DvYokh7z1o7kcPwByEQ3y02iH1n241PvCkhADNIMROHrHk4UAcPJVPMp
U0jbEh/LYa9+F31jN/cllmAGAICmpCT8d0im+KL6ZxizJLhy/5NZqa9pPL4eEPnC/SnStvaRh2YO
vJbHxYc2bcYVBK3hY7JwjuzbSLRyTP+sOo3aPLLAblE01vJzWf3FKzyvYs8+5gWbn+Nw/DEDTxum
EKRmhoJgMGA5UsHCnzScEGeLfA4k/SpASbNaqiOf3pnuAR6IX98XHEBxg/sJYpwTikIDD1Sy/FXp
VLbEAfJk8VzJwT8n87if+CBqQ8gdIDkoHMx4RYFBmObawbG+PMV5AfxfFiebU9Q8tU91kKJBj/zL
LKB2xoj4aAYIV517TXO03iae/CnVjEGTFV8F7dEJpcF9AR5l9jiNC4NGVQ+XfCTow3sAdHBJrucj
e9626HvdQjWz5miaotFfYitflAO2wMv4lQvxBZniDYKhl1HqP95B3JsITFB22u8tmizNp3YeIC2A
/hJ7ImovABl8hlBSAcG/sN19KALse/rMPFqebMakmc/xQzTJGwuMPo+H/DBkuVtKCO92QsNuh4au
XndMUWOZgsWCeqh1S9ih7LnLGvSPqihehm9+1wV/5r48WgGVSp3Z5QMi+z8IvChPHKZZfarPoUoB
ql7yKd3qUDrZFBir6wW64oQgzyTKkdUh2HWG8Y4utKgMD66R3bvFSNeWBSGVxwBRetEgJnRoeo0I
EXlxoVwrXO4AapppCLDduUG2HgFecuOFLkcE66A4bqUiX0TiLk+OCF+hFD/MljZemqUuBcGjBxoD
LDOtFoa8mhgnMEUzu1lx2Ybig7j8umVg5zzsZ1uOSb9NsNNbO+qmW+TXGqJv1KvvsOs9C2+kp5ed
RhhIEryP1ZN63tBd2JjflhwjQR6ANY8C9ulJkDXRgeTKSSx/Njw7XZzic05LaaCFMa4h4fHOTbjU
alACFDLGvTwPSJMLCzpx/u44iwnC40opWMKgunbrJECTcwzupkyPc5x9mCwjSKCPeSuBSLV5RtNT
4PirTcK+5uOg2m1ErKRace+g+LQxZukuVU5Uo2LNKHpzQd+zV0b4UxGkeGVwqcVIgxZW/JsDArEN
Rd5OBjYY6HEM0iEzL/EGfY93qk5RmfD+E+TE5/xZbcVWS689GKkF17ra/Cku+r9xJ4h53RfAQOWC
JmzDpx/tS3y30eTpCKMQaIcqkVBARUO/yzPFBd5CJ9cYVjzDNDZtNugJQBKiJysm1vT5BDXv8LhY
KPQRBQ6xKsL+9GDhD8ShK1fQBTXsgLglIsyCmsFDuUdRpaOlgNqpcHVJgZSnpH/OQVkaTVQDOPBV
BvCJijYgDPOTTz0clIYB7Y5avoiZHlW+ECBbhwOkeJzZLC3OEaN3ITkppLvXUFXstYzUJQJPfc2D
6CHa4pdx9hVkQX0H3fcHvtlTWgYhOOvvz4028+reewFkYm1dGTTQrKdVQXRSW/Y2RdGDgi9RDZl9
WIGSxw4wrkvprxoM2gKpT1u69A+onSdoBlQ3uejZ97+AtPF6Lz+j+ELu8yG4hHsSPOOLPvPAvCiD
nPuVtDFi6VyMaTKeQLvDNSeoIP+SLWGvQ4ZHDxkYJbCMGM3R7LttS+5sAsI9BvNa6QPryOkQnKZk
Nl3o+A+VJfeBYeg/NcHjl3+GFsSmLhX0dmt/P0Gdrr7HKTdhRkl/T+WOyGb4gH0fQszprffYdBrD
QTUxFFNVZNQ3+5JCjhZ9BqiNkGOoV30gJCUFw3BsUO3IAnxshiF4OD5XujSZlBDIRXjp8xHesWkB
hZ78XhAW39kguueF/W9CFW6OhWDkHCcN/X7wsx+HL3bkJ8FJcVX90jFsM2KSypB2hUoXP+UMhgug
awKrH0gIaDP2JPnlEyCP+QBaLL6Tk5TA/ew7hOV5m2FtJV9TeTNYkNlkzjqxEtaEphv2ow7wzmpo
bmgF+TeWNEhJ6zQDpFpu6Gx1soPLiyPMoVhgaY6NuBP4uGEVpoPnK8yhl/IN9tifLCEvHqKqqNSv
8LbpaP55cCObNYZuLg6uzIj8kmnzO6H9B4Qi2209sM1dJthSSNJnyAWvvZnAfh7qSawZuaQjrGno
MCw1HjqUE9SYLH5BRDSvFsMGwPEx5OFg1lL4ST/DHugTeGpwCtLkXmQFoOq8+Nx1GrQHoGgodbAV
hNWaK6OSngLq/mFVU58ANd/P318Qit8AONSKU+G2uMoTIU6xhiiMQ9k4fhehuZiKNiwWfQ40mlKz
PrkAmg7w7RSvkDVaybku1ry8bo7d4gMoPsSPaJ8gNQS9dbLfsoww/i73GYVUDudbCzgTRNReCh0E
lfHHr+TwJzr7y4jTg5Oc82Zn63clBKQYpcun/5tZqDf2oRdtEPXk5PBUVdj5k2ZCn/Gwb0dYYzke
bXFsZBVlGiVKmJ9YigABh+sWSRpoGeHSdpot5sZsXX6XftjQ0XAseXC7QZ2Z1b1UQSNGNsAnG9tk
cwxS0tgn5NzAZyCnEUQ9Lq4gvbwAS0PW6Do+9im9CQMurYzxoyT2cDG7lXVPchD792Ja/2xwG4fZ
C4MLz8qjSjjh0bPzopolqqLhoAlV+ZGlEBJydTxKcaQY2P1SRUKGcDL+G64QgISHPSVEj52hSx06
xWoYwAGF28oG7unqLg/xgcT4cxtM1tjaqbCqxZCyAneTMR/OsBL4yEmJyWTpy4rlUE4tBOW1tOkD
qMtu0BsgBw3liOyT42GQUDCRbbrn7PiNQPDLxHJ8OvZ5XdkDQyeQb368gwqlkaXLLyNF+5JkGJjS
efiEMOdVkvjBj/MAGivndRgjfR40dC1DSCaLsj9hXQS3TBldCApGhSFcNRaTG87jdRtfo0ECEVBA
Awh1Vb+uXaHhYa0zbzEjkdv4f8yd2XKj2ramX6VegB3ApL0sdai1Lff2DZGZzjXp+/7pzwfK2l5r
n6iKOHeVkaEwEiCEEHOOvxtd9eL3JIVUwT62AePSId8HjFc7IluLlfCdkq+q67myQ2w+Lr7r0sUE
3V/CAZSw1PUV0P2L2QU5t3g/XOtT/h6ImZaU5iEvKfmRxB8MO8zXST+8jegADrA4lgY/1fIFXRuS
00vxXIxvfh+8I4BAOwDOqg0o3cym9JSUXlJZEJz78MN37OJQjKARSMoixX0s4SqDWc/Qct1FTPYO
Mgc6xYoCvDrau7BRSA1vMzpo+OEW+SCp/7qdrUz6YcngoVCtbjWiiUHPwsQBH9Up8mFPyoJ62h7i
LSpaedKpYY+ORoqqVgaeaGvUVYG9LYxZa9I6K0mfHVS6zLB81LuxABOaYHVjiSIYEngeKZtjqbQO
CJnclUlmU0b2ORer/9uKrUdKBub0dX3QuDMlmfmYTIjvECAxyfOzbJVmh6bPr6n7ApAHnT+qEDAM
H4pv6vcghUzmBiziKPZ+V3rwq+pRziKLWFk9CHPctFhtBcB6HX1JBcbZNqGH0Dusep4G7+xbqCH9
c9R6SgbjzVDjv5JkeE1tDAZKi9Mu0JEwxK4mj+hhnyahUIRzts0KKfNgoHWWI0CURkGWq9UqSI10
T+w2dUK6MYLeWbl52vO5ImVrWwoUZmV5Vii43JI5bFSrsBCa8N/9dCway15rIbKPakqQ/obZBnHS
QY/d7qyOyXZgkFJV2kfb7fTI5Hd6dOnOHlQRXg+dh9QeW5LP+E4CcA/p9+1ON/vL0Ap/bUUJO1Cw
gGQ5FS5o7bBRasrLtu0OoVP8TCufXwlSvr530Zk1+ho8Azl3hWZSKvkWnx+JHkqUrMN3t63PtlY4
VOvBW1+gTa1TDKJWdYJjfE0MtCVZPP60O/vU5Iknp+ZSMbwJVLGYOj2Gw4NPdl81tJ+JDdPo+3YL
COrS72+gNgkt96WJ5LXLRljNGvSlTayvlin/WhcBPLbzWfYdysO0gNIDwOxRrBc4VY9Vpm5aQ3mM
w2g3Nc3ZiO2dAbzgO20MOpTGXtr0F26VAwXUAQk3emw4Gm6odbBHzbhxsWdvI4VqMIxMAIIp/6mY
WDJrBM2l4TzbpnycjLDY+EPlbhjl3wfFDs6Z4u5KvWoOVSzmgWimPCokt+YX/pBx6xcR4u64V71A
0d9cmtRx9aKBFT7Fclg/6K1ueSIYexpiUjUnOtKptv6lt/3FQm+EKA/hQazbRz2s211NQyfaLhA0
JY1sIzQgcZlc+iQBksB8uK0cyqGyl29KPlNMUDd9QAQe6fpbxVYZoCxrE2vVcGym/C8/Ev7ez0B+
okIR2wmuc00nlOQUmWO+7cZ2UzTcstCJecBGR37xV72ENC5T7jsl7FpQKKCMjqmuisjmLq1Hq9EQ
pgeUSnVrJPZvx/AzkEGrAAnhoRwqnzI2eGt648g9475VhVhBfv02kvDTDwd7V3XG0de7g3TRiQSW
gWSWKgf4HtTKqI/uoU/D6SSR7W5Eh7hreHADrsY4A7EbXTwAqt1zL+E3tepQUIK0xjZtcJHoZn53
lWVcYDegm5neho432rBq5rTuaA+8tlI0A7WBKFrz1YvpIwxrgTOgWhIJCV8FnhsPwVsyolE1ovkT
LWRqghQvpKQdEiPeK5r9lPaM0EURP442k69sbDg1kiTeoAaD6o6h2SLmQq3vYKuCHZ2x1O044M9S
jcemrg6jQOnrCDIQ8EtGW19Jy/2oBJ+gJ5u0Us4yp1FzFJVrLdKYW2AIgIOVB7Pr87Ux64UuQ938
kGH4qCQ1cVGooqeZO8EtOay5W9drO2DGCl4NljHGB+ZmT0WeNntZPQ1u6M1Y6ZYOqiiYYOjHmFpV
zjZt3aJiGexynRfhnUU3XlxlwS/d0aC+vERY6Qa4aYth9rc++dEWmzEgY/JDVQ1Aoo5SKhzXpiKt
jZZhNxB6rd/pg7Xzdeke0ZGd6RaWMmdOvRRTOX58b9DdjtSJ6RUT/LRxuvivEMvnKtO4S7mzxEfX
n8tpkodEehW56cqrr6F88HVfJ68qUY9+COuSMCiNJV8JbHXl5fSfolyAV1P1+1RjEp4wsQAgb5lh
qCAphnYYfNqWW1WJFrE7ItqT24nEg01R4K7HJXGJXQC5cHrVBX1lUqALB7mgZrVbLNMI00b7bIdm
epfkxjuzM+5RTAKPzJb6axAjki/8YQ/t2K1ap0s8ama8ru5XXSSap0AYyolJeBC+oJjM+NGaFL5k
p6tISCmUptLjzngMbNPrdF2uihREmevlL1VyY3BK8RihRqE6/gp6hh6RIZGZ4yohpIpftaIypAk/
2Uy+dQ4mrV0pDoj1yMjgtyHtapVZv6Z1iD7TVdOILyUTh8q1t32M1URvMi9vBig6q/TsTvloIubK
7XRwFSi6eoZJ8Crtaz2biNKY85KjIdhagbaRSlifm0HZ6joaJDULhnWuepYWGxAseJBzpumyMd/7
JLS2k/sX1jnzoqNxVSu0HHGQal5hnZvgtU2DY8m4K0kp3LQKAbt29hRYwVcxw+tpm4C2r7XO949T
Wb/i7wAlzXeu6X4WjpPeYgb/Ry685zzl/38a6/5hyPu/GvX+P7TfoQ35f/nvnn60X+H/+t/Vj5//
NOEtm91ceKb5L4t/5F86utANPG//x4UnjH8ZLt3nVdom6kQqza/8ceEJ/V+aycq2Zc9pio6ByfeP
C0+z/iUIJSJ+3hSqinHuf2LCIxpnDlv/zuCwiQBwEDZB8TuCKEFyqf9pwpMgpUmtGYSxTRWwSjw7
8VQsTbEergcVSR9SIGpCylgNFdza0uurNsgnUTa4s8rDoFZveqJdUfNka63skLeV/BZdaZwU231r
bRCRTPMPYenPgdrj7yHqPDENCFDvzZLpbziA+JXMlhD1MqS18iKbBDFxml5pVPyShsDYybBqumMX
h816MLVwM4uHknX8Q1KIkKSUbgpkGpuiNu90K/yVd325RdjDTqp7E40MbDg0N1EgMP0vvoLqMjO6
LYlfeKhH61xq7cEwu31i69hrtob/Zg3QLq29EaFf0fnH/YWiPPK0Sds0BqV0kGUXvK5/KVnRHUvb
ePdDv90bbXFSrfGjUSd5roLO88mXl44NtwX6xzym3NnAfbvyswsl4JiyHnOa7NArmFuLQbmFLO3U
5r+mESIbUmodlDqBIKl115qV56TvhcqkfizeTRN8uEJRDG2LljjqqzvaVG1RDJCyMACTRxALeXPA
tmdO1e++UH7ThOLc6Pk5rDFdAfLM8feWv66K1ms6XGyxoqDa1tZqD3ZOupHX2xAGBRGLwM+0AsRy
VuultuEmfwRgPqXWitZ6BylS3AkqZgkN/a4W43p3y2K/iaiXVq3+Y2g6RC53iASfw9BS18jHdeAh
RbuGxQjb7e6ayTkDyScIbnF/BGVzZyfD52qHVhaK1Ag/yW9ofTCpqd5Agilrp1Zeoq8glne2m7+P
2S+zaJjuTU8zVLdB28pVWD9oBcPfqrNTbpPUNJNATto5zG1D56FTbYChPcKalaka4sE2k5fAB724
0NAOgdNDqxaSXwPWk92kZ++FFKdBw5hYT59F5tMW24quSaOBA9RcRc2QIQnUjrD92s8i6D11AlN2
0SHXhX4xTJdZ+3bQ3HA9pWgAkdpsklJcJ9M9+dgMvC5UV4MwsEkXqbXNGt+byPtdp3pCfk1hIgVo
cKQ0bfqjSaN3h2CFXZbRgSqU6bbW7ZeAOuaca72gCU/ebaAtD6NN3wGhXQ1rGk+IjQH/9kKWH27u
vwHQp1hB4FRkTLVVWcFdO+2VpPNSLH4uUIWBrOZkd72x6eh1vp78RFLAb4OCwI08D55TNThVlp1C
YOIoaYfkWQBMg+3AFeG7mAXMB7yQ2koVerEtzQqZGBiGXYzI+9M22CnZR5AAbU49YiPwoSK7j4mn
9SKTYq1WjZ+56/6sDeONDoPx1kiLH8TpbDrxK26jwxAbfwlf/rSDbTpqeyySpfA6qLtxliCa2Ytf
hmC/43MclsQvAGUB+RAZhGL1NAJIbP1c/7Di8IuBG+S75ExI5KAJEoC+dHZhrj65Vr0qnejqUAy9
60htScr5gnq3AdvyH7RAnw5qQraOZtTqpgOrXY89tbimvtUYxqLoV2v5X5VGrIUZvBDldqpkbJ2L
tNqTPaht7Ga2e3KdIp7A+doodzEOrZ1jKr91qEqliqYHQ03JSo6DxzEbHuyi/u1nVv+USOOzR7+S
hGb0LjPkck3/peiIo81I59CnakuhVuHN4EY9lqAqCXo46MMk9vr8mBZUtyQyb7Si+R2ViX3QYdE3
sa+Pmzb46EoUhVYOHIyQyI9ChOxY0vaj9uKbjbNLQn8TVRiK1NF9K6mhc9Pca0Ny0C362UbNg6WJ
u43qfugjdDSyiw/d4ZRVCrN9u4z3vo8Ao+q09GKECH3UHPlqrO5bNXHPWuO+o6a5RNZD5Lqf+K5x
pdrwRtFAJWPGrXrU2nsL1QhUYGUe+h7eMDKgsSd2avQxMbupgLaicg4sS90lonrOQ3dtRNXMkU71
iiCg/BQFr4qOHxQV+G5jOMrjNJQkxJnJvrTkDuMhfV91SOC5SrTTcKf6p1xFtVHZmoI4dR5Qhue6
JqK0wUHZNJX0pJs5x5hgGNUzc7U5QNNmG7XC5JW4pX9K6tpLuFPbsn6kgV70YYQt8B62MBjOpKOR
HfbhbAwNehcGX8CTuj+4x6QqURVEir4rRpIWAIheHRtLqaoOn6Nkvj66eX226rA68fvyIoWGfymh
WIwSAMxx5X+V/KLOvVlWq03spE9l3vmnPg+nbarhghNKcFSaQvea4tINXXQ0Qp8hqzJXakLJNzSg
oYEbMd2U9alR4ejMDrTfl3l/7qfc2UWT/B2pQ3+eGGdyv3I4EaAuzH1t+eA0yYs6Ff1xWRqCcmvr
XX6pAYMQ10fDwULDe5WhWx+tGRVuUku7DlBCoxyVvRkW+ZGMk/y4/DXRGStZLctgaOW0ztPR3Udw
XYljIZFAfFId27RGkbT86assL385DieZ6C87vnBHvYu0IT8kDoNECd37qvJ1IuXtBFCDo7yWccrg
ENv12ZwXG0c5FIlePEo30J9rEFe7q79s2RV70ej9uVOL4Ux4F6foe7k1ohmR65FGBNh2R7UyQSTm
1ZdlOT+J/tTaV0l9zu2Pshu707Kn5fX/WHN5bnnQ6vYprQQfRvgkOs9v/b3uskbmRjF93uY3yCcQ
/E6Lj6mOel9Pnb0tmvqkM7c5qfPD9+Ly1/Lc8uqyuDzkbnInsiH0UvzokU7DeBwSKbMKcg2gRemu
wdRFJ+YzmoVL+pScHBlnh2CsjXOiKMZ5+SsNzFOthPFhWbefN7j95RYOSmqVvhW9e0Kvmv4KfDB0
8NzgsWs6WL0KoQ5zo+yNuvPcTFb6y3KRczh1RnO0NgeeSSTdPXucYQB46Zs71Gf8kekvohsQ4RZx
9GgKHxh83pGFAezNt+RtR8Rx81b9KB+tFocZSEmCvPrTcSbDf0YCYh5BN0DlJ2Ef7SHJ3vndrQwr
kq/lyFiJkw79xvx8EOL3H+nCvl8WRalcRSaNq1UN1hVV7XV5Gvol3NPjGAlCOmXvSsOMCKzFRZnw
WMS1fzFrLk3S2Z9aUuyfUgVaeRAdrcjm57J5DZs1lheXhyEeE27QQt8vi6of+BcrU29rLBst+zDm
NfTywbSqszBomq75OTPdH3IM8t8acu1VRZ7kU23XhafiESH6QuT3cowV4O+k+xzNkVmCLH7H2fhC
H7yuUF4Vn7sS8QHiPJhFcp7brm5LfN+vcrA+rXnljgG/Iw3kx+gHtJpQavkw5dmdb9uM+qZleTU5
co9G6wI2GKU4km+Z7SwdQJ2NI0KaQQ/QkphdPSOIXcN9wNHumOnkMN6J+mFwy7CjIf/NIHCtY9dC
y6T6mwpi8lLh5zwx3Z7BjBweqgr/WlZ1HdTIZV78nFwmMMhrtAd/UB1MokpGoFw1XdOS6W1SuPUz
0W0XUs4AtIt0OvlVlr1EqJxRyFrdIYhUZhe2om34hFgz51eVQY12URjSpHNeTEdhYBL3R0yBLNqZ
oR7KuOVmOm87aLVxGiquAOKx05deCJq2hOPH8mJDhfggyT9ctpwKtXtixKKfI/tZHirnZRwH/2lZ
e2oxc9ludF32ZAj9lfi97m55rewiSDI/jM/Ldlhyqdomxb99gNDWakihMdjfDqJsjW0wCJx68zvh
ekTgmjuY+5cPUDnJoU1cvsv5iK0ozE8qTUNvhyXicLgUUfXFL9VYE6zXbjFP8/MKGpmdfQSxtwdn
/ivtunKVDxDIf1sH44kdb5bVb88q+TWqivq0bPK9h2UNt23SsxPhjFrdXlZyZdfH8Y+/7fD257Lh
3/ZapmDwSt6LzfKKMSAJ2/y33c1H2Q3ALVFtHJZXvz/Hsvi3jUMhq32GT2J57vvV7wNdXlgevj9L
NodsQLkY6+/d3w7me+3vVwiuvWtzNd/XTUBOiF4eZCbFBaGGuPSlZSOBdcg+bpoo9JTCDvxjJNZI
WatL7dYDnkpmpp7Sowqq7bIfN99bq35YrMl3wcv+/crycqsLzy0r7XjbRWnj1tG14myPdTfiEeSt
l/VUFAcbpupA833rgFX9+8iWdZRJfrhVVeyjMe4rr0uS9jyH/94WFb+dsXWTZBO1vLNxc51TnH/X
IjOqKxThfc81eq7HsqH6cNoHfyqzc8L05LqsFhHZkhFeQVBC0BKFUlqPCK6c022x9uVzqbj6adlg
2WUUVS+ot4bTbZe+qr/aQVljA+ZNlwdMzu/NoKZ/9iH67oMExuC2xu2wYutTapZzvL2LG1U/ZVuI
422XVSq//Lwa/yyWQ/ubWWLzZ2XHkpJJbMkM/N8f0y0EEx/E9H828RM0b5Ol+4fvo+obiD2VrOPD
7V2GABgBLEk9LIe0rFg50A+KhdrudmCaMkJ22Wn1ZxsmTvWKuir9234Vk7poniDenltOlIWhZYWn
yd1/7ztJQCGTyTH2t313AhzUzjp1X+kkBK1bzdEZRqZufzs+0i9RMGh99Wc5EqQpZaOS3vZ5+wab
kswipwv/7NPqiQypw8LH8BIO9w4ezxCp9UMxPQQG37+MAtvDvVpd1a5Ei6rH1i7vrBDLRGd4y0nN
+xTx73xmHRMEi67ZmjeW2HzGIL67nXEHrSGKbK+uR7RP86poE6KTK+RHY5NMQ5+kznML29mn5axj
oKgYtFa7JxSSMIAqp2HwvBEsleIZZGqi48Ou31R57t2uDj/lTpTld5nA2ulPYXx7vm4tY1t2KrxR
BOoaU4vWGdj8sjcwI+NuxI6Ra4mK3tK2d8vztws3fKkBNJhOJmL353TPCZkKRKuFLW8D5nZ7j2V1
s6v8dR1qn705BBTUnK/l+TqeYXolyHeBrL7Ir8RG1gab0NeK+7ZxEBllAgjI2GZaeRJBExzi3gnu
kNp46JTmrIYJNYDHNCe/ahp3Z0mqK80vm8ozYNE6s70vUgPakNe7OMrvawphXA3zqtg1u7PbjHcp
CJenTBnvZlwVDEEPqdXk90WWrrlEpmuTnOksvoki/dwivzlkPer85SHQEdDXYzUHQCA0cYPyahnx
iOS5vatbuav7wbir+8m6qmbfnQCTLmTQ4Oaw+YZ9qMK86s9QdsXWt0moKm1c6dkY3EWiN69yHJ0H
bkBNY2FeU+AKU4mjJxtmKG3Q7sklWTW8cbAetVzbG8QqoXIGrCFi9FrrtVhPoy12ptJ294KEL6VR
DjjV6kvRpFht45zbax1V9428a4P3bt6qsPL7lMTRc2H39jkiYIM43PXykgZ7qMiKqR6gy2WIpCdG
8e5qY3JyU6Z8BuFMHi3mHhryN86WdN+UokDzWqZeCxoXmtVASNtbkSDnFpZvHREMr0ONlId4jL4i
mKP7CRtB0dmWZ1jKsdaaD72RLw6xN8fGfszwcyl3uhuHD4HZcULCUd+qbvKY2zmsie0fy17FYlqT
tuyY08NyCqPIQS/pEy+Dcuixhu11BlE8VI004TNwqqGnUK5klgTM0K+6HvXbSpnMjT6m2n1dkSE4
FdGV1Pbw2sLsXU1OYyUsWts7fF2JobfXqR8QxzYy8WhRsuqjATH1aGpE4TAgIcnRb381Ps1DuFJR
dNlrc3DzXZVIBe16i69BIx6a2D2x40PWWdhdM+qYlZYRLJVok3k/n3vfwmKE0Lrbp1kPLRwl/r4n
cA2PpVp5ARJMcn86rEX6X0b8iqkjOXcldQIZdZ9tleu7MakcD1GIdW3V/IdLekKSxx/kVIeHKJim
LTJsmzSd9IKOP953ORoTMLb86KOKwCTF6ddoL0CwkHHOGBrcnR1QiZv2njxa+w6e77EqbHmxKqms
dICkHbEsFYzghPtTqspZhFryhL/oMaDNOcq+Sb8kxNBsxjGOjgW4+FsgXBJkCvmpx70Fwhrr3rKI
RR/NhQ4s+54aQ3oguHSAN+/9j6A3zi5hk8+9Y8dnLBOotHVX3ke2MqD2yijMh6l6COyc3LoBptGM
G+WjlUD9YTPIS+bE8RMQ1qMIWnMXkgC1b4YAw1PYm690LwH21Y3poZNp5g1NHB2m1NmWcbAnuh93
3poR53fmS3FO1VKcGfPNw1AaXma3Be2MzVL+WFS2jfAveSeN/bJUD8Qvq5OGsxuCDc/Hb7uvlV1R
quIckxeyQ7hHTI/R33dl3+6jW61OUd0vlXVt1lukoeALsaCoxmk80Ed5qedZJ1qejJO4PM95K/9+
PkTgwMrz8vcWy2JZGtgoB5UK8HudcX6r5f1u72JkbuZFif75vfF/rv29b10Bp6675Ljs5fv5ckEB
vned2pm2diRqwtubLO+3rP69zvKX0tr1AX3o/vv5Px/+n59nebms7KeCFDnvbwf4fdS37eypBrg1
uGffjm7ezW31ZRd/O4ZpdE59f/zbMwuyMj/850Ejea+gFwx/e9vpf3wx3++RFZq7c8bh6799nH9v
suwhCyvrMJFRY5CwvG1HL9PQ+Q3q8EMNJVqUyRieNB/DMIZlMLmunS5m0Sobq6i3eaRGq1ya7anI
lJ9NO2I8jVF018Zv4o1jnE+5/hISg7S1xlq9ZGFdHgvoX48UnebqpBqiYPJdPqdangi56/+ygsiL
Ut/4QawXP1/XaB4Np3N3cYr+0zUKgxycxNi2ZTU9ZwM1kGxF89Xggu7mNw+C4NUJuuDdFUTEEKbf
wuVLYmWEYe+njt/n8sKyCgXqy58jnn8HRv1lZkGzEqY/Pk/haJCIJAkcm9+4j0N3Zw59+7gc1nKA
yIKhI3jPaIxOZWN1n9zSm7XRNM11+YiqrpbH5WNbU5xhX+sENJ5FHJxjm781DHVj2P01nzfHMuzX
MSN/JRz6/k5BF3kYej/ZY7JpHrQKK1jtxvlHPsiH21kySDYp4/CXgnZolep291TNkRphmbmnWlru
ibSMctfZWf9EHA/T03IKf+Ea3yxHXHUhOj+a3vqy18gaSxBJIW+5PRCwjt+BUL4D0HmEqLzaqlaW
3WVaKA+TiypzEhjzm7gfXh21RrLY1Xsn0LT7tMI3jZCBRBZ6/HgKCq6dMcfWocpDaEU9i605PsYm
oV/u0wBi+SPJo2lbVyadYrEcxIYrL1oPYyG6XvOyziDnfOzrHaIx5WgNIw8qoAw+ZC9UmKB1moJQ
NFMIR6zw6oxd9jHZ5UcYgaM0RATYjNWeqVK9x4lAuqfp9cV04v4xNIqjapVIzCNZbiPbGC6mjnEd
AZezw2ggLlHvizmZwEDVWW57Jwk30o3UfdrG2mtaG8dBEy9Bx37KZIifYlLwNikqjLLIpkeG1GIb
JUJcjnnsP+vDlK1qETKRyoAO2qR6Vc3K5eRkmA9HCxKO2bfTYfbEZfVClIB8wWuOsGLSz1MPb4m6
JXTdZ4ELJWzfxJSIlVU3+QobKDCnu4+j+uyoPU0R+hfNnO46odDyXiSryC8/3cQ/O0Su11ntafbw
YjL4IUQn9d1vsu1U5z9RsKGKcujIapk/OwXyE+A5WefGeLVqcVQds92kA6LjnOiwypLPbfqhuTKG
UcaR7zNTEUwi8yR6rJv+TSviVYTON1VabCKwTiuSSFB92O4GiARjzGifCB866lMhMED7cldFNakR
xF8DfsFQgyvSj8F8agVaROgExPh2cuxt/5UfjZG9wA995i2m8KKHdcz7ZymHx8gGeI9Q8zFPeLLz
op/N13jBtGNuy7suBdMmZ3fXxM92Yf9umxoPFYjcdkoVvmIz29UuhtJ+MuAmsTOhSyW7ztjTfcHf
kBx8n7tEFukw3X3BDKenwsQI4r4DYe61PpeH3oF/9oW/Cfue6ioRBy0m3nM0xdYx1GEnxvhotiid
BYFt2GZbEx0dOZ8lKjEcJOFmvFMvTU/WZlsM0aXEN4P6tUBZNEdm0s4qflN1ZlE9hrmNXpzxrihn
01T6S24VwyWdnp3MwM9hy+It1oWxBVdFKiyV6ZGUXdiEHJuhBmeVqvhPfIzeeZS7b1UcXoteUa9I
b7VHw7VPpp+P60pEkIzldCGtrNs4OKRX5SxbXFlhZlwgOPdNpkRHnYijX0KmzmoINRwl+nTq8tj+
WWvo2f2SuoUQKzqSwu7jK0cTK0ly4yoVyqYtfUjATg0eEuXZcrsJX53uxFccIGQg+/vGtvyfJfLB
Mi6TnwGtSNaO1YgHZxiMfWGOyNLopHTtwmivG8FXOWbxHQSAtZk07C2hasSezLJqvZyiooDHn3SZ
79L5ZDUKk7Sq85NT0iGIzQtGmAYYLcma6ZGsrnU5Ji7ZOhgILCalT6QSpyiue/iPthPHIk6vMnWL
j6kz0GrEYXUYImTyoirJoGAyS4xgNIrqLCtzOyBe2UWWqh5ISjWPMp7uqrwAcvcryELVdA56jurM
bKydSEkfZu45bfrROAKz2I/2GLzFgDCfflQ567STxVn843kA+3cSp/yDWghH3WRd9yDJuTpmal5d
jDInw6shfpcSHkOlbtgb1U4azP5mdvSJlCQetHqwWuusSAEto8rxjPlTnNrxRecWde+W4P5F5trH
OYbqPiZlpNLFhkiQLa0k0o9ysF3MQAXhhPNiUxC/NJHTO2VjvtdEXWPJ7ZL95Ej/iikGS5H6pgxj
9bw8JOOzNTF9dsbUPtEISbz4QFkYTUF9y5RzQgRWRz5DqdrknNIGZpMERX6Z0M20zKKPdl8ILECJ
g7Yhd4D4CRsRvf/GpSM9wpNfo95hUM3S9KwoJPxYBT6yKi2MXdJK4wHdenPRUHKHIsdUXOn9qRiU
/lQH8QfqVnJ7kbEBM8zYR/yoq070GIGjczk/pKTEH6aiQHZmzSoQTbEesXsw47EyiQunopTUiyfd
J6is74AiR+UjFq8iy54EOc4w20rzmEcmaYCEeyOX0uZE5smrXcpFvIIqt3BfvYPa+SkyRD4GUSP3
bl0pmyor7QMk/7s59yxhbENm+lbO5w5VDdIPqrh9k+r6bVFBVt0RESyNqTpnhVudNbN6qAInP9Oa
MXgQsXrfjMzemm0zBsFzrpnFNcXnZ0qCDxgdn5rJjDd9aKuPiv+skpR4HyT6cGdSf/WivOdYjYOC
ZeSkVU24MxMT0rglNa90EZvMmcZQBXdJkNkfIFoPVlGV54KQmE3YXaJads9RZXbPBH0/d215zA21
+hjNtzEyjU+0JWQcmWFzJIGnfmxi1P9lgVyvyRqxBZOQBKC2wy6KfaJlgS5OywPRs/GpDV/DQF8T
pVvdT7AzV0pw/cGv760ySb3aycUmK7LusZTy2UT//SG0ptv2ZN2QXcgiEywj5Qad08HlYSIXpjWb
7B2lkr7DxREfSo/PSNJs4jskQ8EYZ1buI+fN9ItN2vuFbjY4KEwoQyPViFltALgcMpF/JMhM2hJj
Hmm9cxgw/RgUvBVH4kLCjenW4daUiDDBrqh+NWDvzK8qvlXf2jTDCBvsNmCDiXpAwDjuahIacA0X
EH2Ue2tb6Pq9E3Kz1tp+LcOx+MyKFqt3pdCwueueOZkhet80xTVmxhhlYCn92BC7MVMwWEdCO5i0
otgVQ2McxH9xdV5LigPZFv0iRcibV7yH8uZFUdVGXimTUkr6+rtET0zP7RcCEFBAiTTn7L12lHwN
ThA+e5jeNShyRxo+8cVHcYCOArNoE5TaQ1pB35rqkQkMtjSoQuBaBq6ei7AucnTsI+eGOkVdd2yC
ls/uz8ObF5cvtFIuUdAZx7ACbEXmEvv8MitQQaiNbmXjtvPN4tMlpZjcS9y+gMemWKVHWyhvb0lg
5d/1YIPIBT140emafg38qFnTRLtWxdMpKfVd6w3uXs/GEtwFZLUqP2qylbvSkyBcivDSVrqzbLwa
3zCgj2UJ3mzjOqI+ZLEg+tWRqBW86FlAvrqEuUH0NbV76pbecC1cW5BhpekH5lFWIXDUd4kf44Y3
B3BsJgWoUWTOSau2bl3ZlyyswShPHtulYNZp68GhTZ0ZZs5UyTRYMWDBg1C+Fq46MYCbk637w58Y
Ozd18xk4CIuzrpo2VNTNL7vwviFaXaMsHJ9I1lLmUOIOZaVAiBNoQTsSrIiQw7hBjMLZl/6ut8ul
q7T80FrlVvnZeHSUka4HQrBA/uZMg0Hy5VdIFIo0w/iFwt6wJrwfAM0O8ExZbbqz98aNbOdg2CMr
tk4mKwV2lSJW1azaDg5V3A1ybQ54Vhsf5EsfDcXS9UMCg/tA/+n3dFzc0r2FRPcsbLNxT3pTRcjH
tOA2BnvEZcNTVgKFNybSslQFLiPC5LdqLCp3sFa+RGvZ+17qcBPxYC1E6SFpaxprK0QEGyF2ThiJ
WGc0dndG7oErDEbysQkhVunuCKQ9tuQtzDQgRHGExhOUIhgBRid8jtZS1oAX8OG2AWQNeqiT4TZP
YZFfNFVG6yLMxR4mOrZBnS2QFprX0UjaJ4y9a6UX/rM7WBvLzLuVCa4GiuFg7/MwztZGOgUfY1A+
lCZqHE9zx7NvU+ayGydepIYf3RAYXqveMK9AGX3ClIJt7mnTL1raD4PnQZvScdYZLc5YuYlEM5yH
EJ4+eEUIY9WtF+JQmvmu183kHZbMLPVzzU2j2dmRf7S5Gnnjoz58p4GQN6kLdQ7q4jLHny1haCSf
NCQffC0Zv2K7I1ABQIcepWe/1uyHzuw8bH4+os8mN49a82Ex9H6YuH7hBIswqPGViHGNCD77DLyE
N9/UFz/CXWAGr6EKqm8nSXrWHd24yV38V76bmdS0mKeznoIfwK9+KfOehmmHzLyyE+tgaoi+HDKm
zp7pffZEYL2yGrGXcRJEN03G7KSQ4a6dISoWdekXx/owAPR6CRKjofJEww0Mg+h0/9jqIYFusloH
et0eBpgvi+HRK38AFK9XkSt2qtZNtFH40RJf0UI0pxPMDwkaWlx0oNmboZ2KvRXU7KW8xFqXVigP
LQDpAykxqDrwMt5v5Yr2FsL3iv+2YnPjqS/H7SkeJx1yCV6HnjveZyMflkiEPGInYATEAxwWrcEC
xgQx/6DwNbkoZlgd2vPF2B/S4ifxl92+qPwT7tFsSV4DmIKy7iF3QHus84MWIw11XOSRCAVNFY8H
mpfZzmhR6WkWpq+gWBX9qW8I16jSKHyKEKpRLg1WjR4MR1vTUmjSLuYUQh8WaYSgDR71EknyagzY
8mJLSJkeKkeAcqk26E8wZCPL1NGRjmIzVMFIcSVCYBDtRHhwOLV8HfgcTEDC+dyQwnc1XcFxvCs4
H4Ah7Tq5kiR+gAW7Qgzz6ipnYwEQbGVwA6p4pcT1nfIph4LysmYdKcL0O3McrnFwsI0KIEkOmShP
yVCrRH3JvYF6iB1tichrjxl/o8F/C54xNRmo1KE0puNICs2OMMN4g5CxH5NsPZX1wu+sbzxW5cJS
xUoTe+IOsf6ZGKuIA/CzS9hJTFso/GSv/3BHjBWOUzxLdCQdPoZYNhCsUzgT8tPsW9QcmY/jBb4l
rodrl/zUBRrP2v1Z+nI3ZHVykHIRpOZnDIgvmXLyzDtvVxsNvvC0+2hbhsm+9LCNGD37SZi8PTRh
3a/8JfuAhzKavG0eRzTsTH9Xu8kruYFqG7DKBjwqs1V1HDyO4Jm79MSncJ6BX9IrZOyzeNgIyqfU
z397qIiha0FHa4RCuVAkj7VvlZvRC7eRnQ+bNoIeGxfwXElhW3shXq60dMZ1R+EHWH9YrKi0h8eE
gmocfAyRu86cWpF+ckb51ewn8BSt274NvZVuVZjoSxJ1TTJ78V+WHbWfkDw2Mznag3ZuHaPaUsOo
Jmt21LAEqYQBJ4R3WDvqmtaZg/zWvBrFLI5lf9OK8MXxe/8UUiveux4kgsBpTwkwuP9c0IxaRj1O
IGvUxakhvXHFDOUvRC0HPGl6x8TEhfStYeGmFLBrUhL2VqxtWIQni0oG+6lBOiLMN5ba13ggUEbL
ngYJrbAOwUeGkHtanxOxU+E2noIfNHuOLc7vXdIYPyDAQkU06rUe6ZDS7JmVXuyrzPtthsVFqVHf
Za2IT2bUvpo4jLaVl7L3mS/GsUC+qmD+4KWC69VuRaG/1qpeyhjOhUNnEX1OgTWtyF/thuIJBJcW
gp2TUq9VPWXhNkI54xKsrVm/8mysNiZLYhgSFP2PWaAf8TxWOPtmIuf9vmQKrOP9mtsGyYZv7LdJ
YMQ+YRJywyZFm80qR8d8uXTSRmxcXtfEVIx1FK9oG/jv6G0YCVKMh319ily/3t1fLvAK+88L32/+
/WP//nEby/guKmu0u/xuafiRlNJlK23Uu8NUHlItAVReU0QUpYv+xvWqYzhY4yFqr0mJIwCXBr5h
VTrmurNNQJV5h7CVU17I8pc2v4vSgskgnGp2snrHXLd3BUpOPR2izSDe7Mw+QDYQCzuZg5dEnZ7A
KQJRqcg3sisSUUL0jmjKR0r5TFUrWqwW1l0NR3OTEzjjAp52QpKTMjZESh8OFS3aLC/R86fIsTV3
WKvO26DecABYcw7q3UPft3sd6bZ08hUVMXMV1xDxwHGwBKWqfXQzel+dPYuRIeYwoFyDJBPbdtBu
nFXW1pU6hrXqmrPcNJVtYZ5GMsJGeNNO3vs0ssp0YqBHOTge6UDsEzEhBaGrHZsmCfdGCx4Re8kK
MqwkxANYSTz2bzoYDz+J0ufWNF5tv6ivYViyw3TbLZbAuW9sMXLHqHAshmUPJWaTlMGa/X1zCCrx
FEIv6nIfzlxl4k0tS7GOOVew+2r6DQGquUhs1/qOZXDMIhm8draXbVszpsjmB9kzQObP+wPYosG0
0qb8SYx6u5e1mjaDrLU3OnK7+yMMSmJLm8XedYo8jW2fQVW68LJvT6zc0De/oSKAQ0OKTWAIWQsV
FoPl/ZkRuTD5NMUflIHTjW+o+BDCsn4s549zf0RdyOfJFNmLXeDbNNzI2jrMvS8wmG/3B2C9ACeZ
NMODJPDoYEP+ZkhxvY+JPZf0Guvb7Ijl0GKWQcxHNVmibI7uT02zZ9Jnqq/IKSGl1D3g8ZQKf0vW
w58/bmTBIWJUeKO0QAWDzsduUp3/lJTJ9/0VLL3+hV9SPjG1ljAEAmszsdF9g3a7v//tAm/mQvc8
7WoGpnMsVR2Q+lB4XyFlgfnNRfCMVrnWhCcnaywIt4H889X4JBYM2C0+6nh2hrZGefAYPR5Q/bHV
m5/aBfGTVpXti2/F0S4WAHGkI6cXzLsP99emX8EgBESSk1G0TO9iBo1O40eIKdRLRfecldE7A4kO
UIVlRcCeGh0dqFaytpdWQWegIkCC4VXbKfUMsAPkHIj4rbDiXVeO6g2L+Gc0QXSG6b9GdgiUoTWr
SxcBvQN2Orl98OX5qsC+0UBM7JsYbSEm3Iip6kvzzIOVuP1r6Xf5rnUFoT9Dlr6nZKPfH1BXMKls
zqlT4vINxgI19NSP4Kqd8pWNR/rsdBTyAmJEN7GajE9XXu/HlR+x3IELdkTrkD4WIUXvP09MoIOV
WeA/WDE/BV2BcLgfMKuX3Oy6T4+gnw0zmtrnQ1NDDY1f7sfJECBrKSGVqYTVeZLw2Ula40N0fbEx
otB7Ey4/zKYgjiYpNeM1DLT9/QG+OwzLchD+2SpC76InwP3v3wv/vitptd2LQJO882LLYmPZFh8F
m7L7M4NIdsB7+uTk1IN/8n3tCR/ppQRM+AS8JH+qZ8fpTCna328GPssAaVY/77f+XLjULdIaKOqf
Z8E0PURBBUzRJEhlmZbhQxmy/WBgLZ4SrW122PKJRmnAzdxfwJ9d81rFbmh+BI06d+OZllzdD97v
s8NH+KPJ4/05NqvKdZfZKPrnN4j71Hnokh9/37JT4qOGcU4QwXBkUJFv0At2Ca6DJ4UCDOuDpElX
yLdKjsmRdY5EVszNIq1I0ald1CbzzZARFK8sXyqRtO1bVz76mSxe8fm719YF7T6/ct9hvvAx467u
z0GNWLGkLdX+/pxMGi+FVne31im6F+pN8xgn3/wyq85lU0IUm/+Q4boFLX0bH8Z8MzcsMAZCZws7
/93acbZRKsRTzdbgsaMNdX+Si9fuGBWkSdyf5MlwWk+GbnB68KSoZzNaz3ym+1FI7SlaoFeFyOha
h9Pn/UFDRxvNnUvI95sxSBHShuLxz3tnTfEifVvdHNB+L8ZIYo3JKiBtQW26vr+XDBn7SXsvcucx
sZVB1/q9pUl7Cqk9ZhXIbFRGklVKpJ+nrqWDnHhsyQo+XKJMugzzgfu1vxes2NWyU5ZHR4WH3C9y
Y0CMd7/ajdDR8jSLt/9z55+rtUYVG9/C/u8TrXoaKRonl8yj5pAVxjD8eTdtL1jgdeM676s5eHx+
IxmuxxFqR1tgyM8+7vdZsaX+8xS6B866mhdiDI/EdSjKjd1MU3UKzmzC9dTZ1IJoIxzsGff7sopO
Qgd+YVUakAwjOo3FXN0pzZBoENF+0FVZICea206FfnKDMT5T/QTJENvhpWFG4+QolxSO9M9O9yKe
1NCdGrrxDUohxRGtXnYuaux4Kne1kntLgE5ktcHyvwOX1DiRvN4vQojsV2WX8MW60vn3ADwJY6O1
Djjy//8M4eNoTXlzy/uBCPn29f5SNuR8RKxgaf++/P2a0WkwPEoytv45EE9eva6JPPv3QJCmmNnS
lO3F/MfvL3+/Vo9IlmHHdqu/990PlA2SwlZ5CJrnj3W/734xgXJivdzF638OpD2mDZqYzb8HEBTC
w8IbvP77KvdrVL4ZnoyYJuV/v5L7NX3AnlgDA/r3gIGhHYdUTf3lv8+4v40J7t5CGTDg7wf+folh
jsNVVq78c+B+9P6MUSdHA5aL++8BRMWUHFs0pX8ffL/WWiJZWGQF/XtANeqn5ybx/p8nZAi3+s7p
/tzfTLG9JvTt7JrQSUjdfQfpmawjKovIIXpCNkJzTQwScFX6n5BKic+sqfOXrf+givcgMq3LgJEQ
eEJHk8hfjS01hyhTpFtRYWBPoV/YdoeoC1nV86sLkUTPSRxJiqnN9HESSuCJS11lB2x6iBoDd98z
h678+EPvxK6HAmLZOUjBhup8cLPH1nyt6Ew0jk+jKoiHo0C8j824gXlZFiVOORyZAMHZoJbu2pxW
zN5iJwJY5DIz2OQSAp4ECXsthC3aR16/hKFGmJwH7cbp6Kj6FWmrrO/YMeFO7fvt2AVHUBm/TQok
2wpU49pR+Li6h9YaUB3TDiRqMmtW4IOIR6JgQXJBCTmq9JWz5jw71AyIM5x6rzCLxw3QC3vIwMf7
2jtL2V/s2N/Y/X+bVK5q6hi5o+iAZ3YEciGBhFFPm99eRlUu1VsLDaV41qEvDABbKPkH8Uv5i6zD
7kXDX7sogdOO/SYdDG0Z68wDMh3SNTULvL/WC9Fr7copCGbx9eJ3X/Y7UcYvUuj9T9ub8B6e9O4W
eUyCpDVBuY18QDbZsK9dAtBiHHmwAwkPMq4obcCvZccUAvG1RMVhYjFjzAfSYBvEZ2mM1S4C5QOb
p34/dpc0N/R4odE+1bCG0LJd8E1E4P7y2BB8gsQP4WolLcTXc9saJJmscjTt20gfgjNn0OBM/WNg
a/VqdLAkj7DpSnMTVZq7CIpEvJbi0S/kbBpsGkBX+M4Jtv0ta3A33TiPny6lWcpqpBRV3sWwYMJ7
CFZRRfdqJ5MYlKzNOnloCURLGHrpfxGwaGRzTzVA1Mt55hmleDVrTEfh5H3pNP7Q00P3z32mx/F+
c9TjQ67NVMr5ptEF6Y5eA5Fk81PJnGk3bA2Lzf0ocScBCYiSYCpNNw5xDt01It5ubuX0Rz62+8L3
w/axLeLT/SZd6xrOkT79uakHAKYiP8jPQVd7L2Wd/3b0yTnfH0vx6Sv3nPZyP5Z68nXm/V0Nqm1I
IrqKWKXSW+a+/W0n7bWuIOcK5Nsy98pNVZFDhdzXZXqMW/NcY5wfwanZ5kJ0bkLAB+34/32AVTar
TFj9EW2ledaU9RanRH6qEVdJHyXkkkEpDjCpKsjVDCT0XzFiNci/AxPACBto4TE/+Jp/Aex9xZwc
zSqIcAWTNF/FBYXz/MtKDxPhGFMYXgqP0E735Mj0EE0AUKIpWCpK+OBVltOwRgv9EtTZCwVYws/a
3wERDsZDl6LAIRoMmfaWelpA84cZpqtaH7pLOXH2KxIu9TnAwm/VW2V20zpL01tG+WoRBFQs/M4v
LznU1kZ76UsKxVr5FJLPCLH4vFSsjFSpoXfFBp7ilPd4c5VPxkiWYdXy0NebOue8me59Yn8NPdkl
cfWeavEFtuuCYPtrBc0bsecOmpJzChq6wLieYaGyuxr016pKIJDbrSR7AtNtEb25jhbeRJH8bgaN
pksCz8otzQN+oRgf/cw8DrpdG3XOGlnAc9I1P9MYgGNVBVvonY9m6W0sOXO8C7tdI3DvljU5WEu7
CJeTU5zSalqzJtoHpI25jv+pFwHqc5Gj3uEcmpqnLGRJk8v8klQuYaKFU62pAuusqdytQHR00Ovm
1pUMBbKHpAuBR8VbMPIrtxEnWcf0rjLp7URsIk/KzMOEhdQpBwT+oQ7Cy8t/jnxSO43OrUueXt3H
6zFqPgo//5FMG9/+RRZVg9e7iVZWasqVpFBD5n2+ILUK5FofkyrcEHeg03MlnumXCecf7T6Im/IY
Jv3Gy8S0bcYr8AR77WeCzIenoNMkoJ2BZpUccGBUv4I7ZJIlFEsI40co4QRq4pUo+FWr9Y9ene7r
Ligw9zYLq3aBoYbGt6gmIqCtaJFokbOeXNYame9/tom6EttYP7u+KRcaUrgojIOzzEdalaNPQcLP
tlTY60fSoh8m/MzsYqiyhaR/iahb4AmObmWc7xzK9Qvh59iChyfae9jtNPMX7nDrElhYjvUa2lkD
L5TOJE3VF6iX7sJqqTCOA/2hhe97EXJExDZxl+sA29auIA5hDAeAikW2oyUOAJNAn7DTIbuSfrwu
J2M9CHY6lM4wBy5U4mxaB/xd+ia6LAUyav2sAP3ilkZxNTt2La/7nqD9h7H7SibQD0kXbj2Zxnay
mxXaRBSocbdybF6EjJphC8ZH0Fa1h0sWgyGeJsKIplhWzAcTOl0RnO63Eo3kjfu16L/X7vc5vfve
qJ7KkEO3lzSasz2pjzm+eyvmW8P8WnHpiPPsm9qAIUPHPR+4P/Z+7e/F/T6JHszSRHIYBZ1ON0Qu
7iH7OntStWeXJM/efZCGsg/3t2OUbb7SLMBGf99npIB9+AZrGW2r51FxzlRF3lOjRUtHCg8cCb2A
hvaW8qaHIdW/W7oA/HefIH0sau0XHuaFHpl4FPY2P1cSP8QDYeOkdRtE5g5uQXJy9stxtGRTOzYy
EUgisZe3+9ZCYRj5OahjShhk40Vr/95e02X0aHGS73KL2VrX4ujRm++rtKTh/2A5qF30FyruAzQP
YmpzUFBnQIw/HQoON6Q65q6bELo53hQ+mU691wKA7QUKTETKSU8UVqbg0lj4G/sU72dIMGhS/giK
wD+QaTdcysS09kJND037s9Rz44QStYLw6gqXXSJdDNMgJE9EOUtDShufPbukrCEIcLKE2nUJw6xm
6Nc468eHSLZktZrDTeZyG9MSe4wSw1wDoGADOmkraPlodfKu2CdJLddFVhubIJqXtJ6OlVXr0q1F
HszaNXOU0EmVsy7ShifVY5yHunjWOtrTchzVo2E9JHnxMVCkvRKCUr2SsoPfq0we77eSeKv9jsfG
vrXGyE/XH/ObUf9KvVo7N3n8rEZH2+cYg6+lJNglIxXkIwKkWwxo7Uc3avamlhsru45a0opwEJL8
Pa6pK+I994fb/UJSNL1MGINJExEfnnBekeQBEZs+zbR1ri0bTHxN4I41XVdr9CQ06cLKfjfcaQP5
6hVKMinpRpuwQA/CjGSfIRF7SKPuWpmgxNDkHDEMC0HgQ++vK8zGC6VVIXRtOz0MRIztGMTg8xC9
RR2wmRZ2WD3YpN3qqIc/4kbIFcxjcYMFiSAM8SFBdXQTKp/1m9N7+Q8ckGfLSNIXr3sOaKZecLnJ
wwDBjTzv7KIae+tnTIhV4KSPula9CCvNT/QO6+Epho/7DkHHti3aug62Tymi3zUZcxtCsZA5qanZ
pMquT7q/KSNS2Asz1fdpf0V8EwFS43NJ1DCvGaWXoz/hpreCAPqJr4MBYUe9dYaiXmE9bx+KCh5i
04XVs+ADbDrivJZ251+M1nAuoUr0U9taagV8YHiLUM8YABACO4p+2UX+ywgm401YBP6RJe74en4q
6LStYiRn+74OHcJpBrXuKKau6Yvrl4LiJG2ex2aWdBX0wgtbRA+1lOskFP3jfE8OQvymO90HNqDs
rFENZ43aaRsncz5VZegnqH42Bn72GIg1q6IKzjkMBNgzDq8Saz7jpQGa3VTh1UKqpSej+PYjRaYU
LJtD5bevgZYJgggLZ+64lQQ04NZXJtVgS6PgNvTRo+F5xcGLPUDnbhQT8NsTMl1KoCDAs9tZS9Yo
tmRsFdKDpib/GCJ3XqI49hYskzuivc1iFyXE0lg5NdJRdtUX2I3XyR/6k1sE1gIsrLqYccBSVDyY
2rTLVO59eIlGQk1K10Wfwl3aE7aDauiZ859MIZcc5iiJ8l1idepU6mVOehTXsKbnKKmIZSZP96BF
qA3I8snVSVPV1dEzuSdZh1E3tLzd0FD5y1sQQHqSqhvhsA2uUiD4LFrSK1oHkkoRGN6GjL9oT5q2
1jNAreiYgyUVQlCXiD1CTKBbiWR+NcDSpVicjcs2xAEQUzayu7Y6Wjp7y8Ruw9NAyx4WZu6zVcRY
V/dFu0sHH4BXeZJFxm9knhXkLKMq5YeK6z1tKue1kp9lhrNidIL+qubNdE7T2RunW1RLY1UUVbIK
mslaZ0RB7COdmKa8TT5ADKnHvjpVwk0/sA4YO5M8x42DyvCTgvqGhCKXqhEIymww4aLbbNuRF8qt
EVlvsCYqCMPee0HvD7mAziqLJuV6zLxxDip1nkO62sJo9TeDhPajsskcM4t0Y1tKe3UbTlLQ99BE
R/GmjZXz6iXmh+NhF9GDWZmpWSsHley2t2LniQUeS5AgPXse9nuESZdOm4HShXkKXG2djH2Lomo0
z4Rh9W5sfuJzzDZFR6pFqBQrlloWOyoJhIhUZbzzWGMjg+itU5M7XBTp44in/NyAv34qWnrnbf9s
gKM2XUKDdQpovZhsQkS5CIr65EszOA6gWjZghqylPyX1TVOS3Rz0g73nUYnyxW9NpD+7Hsp9GZrf
aWeGD+4FTDsiC+k83S8SWbxZnnkiTst7TCc01ZIUTVIAEBboRCkNientG7+B6RsnZFoFkfViFf4D
0SbR3hprwMt6nz7aBuYzcuitjwRtQmTE/nejssvgW+GDiKzfEXmSG993yDmia/rIluCnTgzSsp21
obkqf4JzGbeFap5pA+lol+OzTlT9ns1cfhjmBgYTs7FPwPnugqB9gXPqbJyK3warMWyZOuD40LXO
3WRr35o3SNDlXYIuFz8IcYCZgaDUSG4+wBECT9Bdt9Oq9lvz1ugZ6VMzpqRFV9mmdfBOooCzNhJ3
7zfodwYN1q2Nhfc7GX42nSH3Hr7KvZcHOysOsjfbrPRt5hbTGqvIRs66xh5MzxrlLSEdnXkwsyY/
Hxy3bdcmgiNkzUylOqy0pszSE8MG0nzDx7QDxez+U1KR/dKOClDDbJml5RBalJmHqtWukLr8g0us
0Soaw/opc9JdTiTOAwCfdhU7RfoMc/mWwLg4jKgezvmstsX6kp17fVjSkl5gML5odeS/C8sieTcH
3tIn0IJxc65pLZe7To0xKBRCpjP/CXq9uARmsAYNPu3xdBTPRqkQimfhLWaHAH06WXd5fkhoZmUj
1m3H2CSGqt6zpvYOkUUi/TSnzYe93h/RZDszP9t6rAXFqqge2oMvI7VLckGCPA2KhZkkxasB4+xg
6AT1KQC2+VSqH5hUo0YFvzujpwuR19uWt7l2OhXtU+l368lv/bequVh0ps+xiTCKPS2SJWKqhyiY
NsoznwLHjY7YXdOtH1HfyxKDlgSEmtsQVFD4eyxLxOrR3Okrd4ecx1hT6s1XlqYF9AY5TUrE5sie
PWIJy/LWFv5BJh0tsbaPd5pJrLHdpoTBz1WJWNeffYwDa9OHxNV3Bwe3mu1b0YN0u+rVMmP2XDi3
GYxGTXM/Ctt7hGJdEvrqodWnDmGl1AOIvRsaM3oRvtqkFUXECdLLZmwVm4+EALyg/GrisoY7TuKd
0G0SuueL2G6Nn462y2bPDeRj8NHkg2+m+cfLRDesUhtB6f23fL/Zi4a42Dg/4m/KP1oiUOhYO09x
5R2mIKuPUquShdCSnG4BBhScNMVbTz+oV43zq/WSVa7jfyFboWIBrd9K4LI/NGar/7mCchbh7rC1
0rG9GPNFrmahFx1AcAT+NM/Kzv5+DSHF0oE6dUm9+MmaHSS6LbUVfgT0qLXx7Cp1zJ08uGZ28shp
hnwmDJqHkpCzyeygpCCNO7FFsPedVpA241XtLuhEvUdc9BPrVPLo2fT0bdN0+LfI5DHRdHLmiHEL
AcWjVyKJgiSZjTQ0Hfe/b268gv+1JRGZVzorcbTdoU8UZKwVp68+JcgIHaPW8r3KJoMjG0N9qRr9
gP6o+zEem9FW+7CbKP/0lkEA2DSQABE+2bNdRoUtRWKKzL3ZidMYTtDPXecpGbXhajvjvhopN0ct
8kLMtOY5YecMTV7z9nRgZRKEX2lkArZn1j1WdWPcAEIbhGJ36rslCZqYDAoWnMHLvAio1rC5J4eR
YIWKHBadGu6kwGGNif4cA9JO+P4GUugDemi644ZHPMTaSkWe/kGLfZ1HgXi1YOdtVaadpTll7LsH
9yPNBab6afwR1cokeXisH8yQemw4OOk2ELg2h9jLXsOuGw5ewzKlYOI1zTx8lwyyhfKcd1OpfN0x
np/o15vnYQCe27SghBFbvvZyzDZ5hT26SJJ4ZRRWt89chOSdx/fQaZRT416+EMH5xaJaXcld9EjV
HknYIqbZlFr26OsioCIUA6qOyuIHOnnrcr9IQ8LaZCWQfTMZRHVYgUNiZSjrXNtNukRoHdkwfNB8
Ii0JUbHN9zmW+uxYRd+CPjzlZe69ar2tbdJOZlD2DnXY4lCZL0LNo4zY684as3331LkxsKNOXmh9
zIss4+yp9E3aDf3/0UDdVtkQ2ePQIJjEhveYmM7Cs/z6GORptNc8n93M4Bj8qHsHOU9Qy+Q9FQ2r
tHqQy9Yyx01qBvJgtcmTjwrgfL8gcP29JaZwbSZNQ5Z1Nb5F2jxU2BQhgiG7OllobeAOeGdfMpmx
+JlONoQGcrkgtmNCHFaqDMEmyuFdSJNaU1E6S9XU1WsrapD0TLpI1cwP8lznmJApucLxGnZqbL6S
2XlUokQ9VVYVkN0uw1Uk0vn0QxRbtJrajSXpId0gLmNkpzst7Qg1JPl8W8eGu6oVv96xfbCcp27E
EGsGtfPATI9cqEsogOT2KrBCdbX78ka/eMQiSFKT7yLSzlzvBjpxlXdSeywNY621uTinDOFU+/es
LhGeM+msbZ/+j6PBF8Sxurwbf/Qqp6aR8KX6DmtGwOzDAxiuHyPpY/umwVwRG2EMhY9SsWUVzPbe
lJ26hiCIjh/UNPOcsxkLS3Fs47BLY/s04h9TX5ZeeU9NQaJxYQFBBXunPohIjlElf6Bw/kGYrHs2
bPyhJZrCc9mngqhFfm/CQFvkVEOzFoH1whc6LIpaNEvRf7lFS7yolnjX2Z59AMz/Ug/WxBuN+LF5
yNIC3TQuwUzQxnoXXCbQ1czfGAXQIofM9OBHEZWMNzRNezHHCXRmgadq9hjZQFLbGKNtZUfGN/sq
ZjDRfWAn/RnRwSCtvmFJa7OHKNLmsdb1EBVycRlKpS5NK6wtmjk2GSwbjgWogcRoESJFw1lvsvAR
Lh/YxEH7qY5dPN5IK2he655Kc5lma6uP6mctVuHNEtMTjcx03dPcuKTjdhAwiakAqf+j7ryW6zbS
tX0rUz7+4Y3UCFXbc7ByJBeTRPEERZE0cs64+v2A9oxJUOIaz9nvcklikVyNBhrdX3jDVSzH4ps0
9Nk8RzjwOsRHe5U0RX2QgYotugBUjX3rJYF9KQvqf+gLR1ecPlg8KS6mucmsr9l1WrXJF1A1zV1J
dMXeE/XXWgMgQ8bXbWwzQhQwB3GbZwQlFPRHsfBeAyAougViHdqaFld6Mh31qYva/j5QUVsPowZG
atDf+25+UWcq7jzoga2aV67DoMOzwo9l1nQgIJrcf/G9KrwPpcBZIVEhr2Q223kqinJL1RARAApG
8KYTcc2h4Z5gGq/1hIQDRZxvntNA6G6+gRglQ0ql74hoombnOOlKqAGUYfGgoAW8VSxZzGpFl28K
ijWjZ6RYU6FAwk/LkwcpHX2mYUWtI9V7LvTC/4qRs6PjQpjWdnkB0JJ9p/Tqr5bSWeskTZtZChZ1
nmfC2FSS1SwyOJDrmjGvE++KbQCMil2uZSUFbp3rtyWBSspjfqAMg+6luTCdNN9LgjoSsnfltu3o
NDoxOZCHUtaglU9OZ6R7yU+NRaRI7r4bVFy5JTdYlUCFLtuwMtDEzcdt1XrSMiwc6B68lJaJ+8pT
lHfeDe0x9Psatma76KFFuvJerW9MM3Xn9I2d+es2S2JNQSmvv7WZXJ1czf99UA0Yxl88k/pgbHrV
VSRopdaDvYwrHJGRka2RRsKyz6InvswcKsyDFVvXcR9nmKsZUIvrMFkhG7aKLLqCQzI0l8IOlI3R
hx2pt31n1DnNsFqsQ7lTd9kwfEW1A7GhjHm6Wv5F4lSYxxawq9TqpcugtPRdadG8zeARA7qntiM1
CLqU+pfQj0F6BSkqwe0Xy87071KlHpvCOrlZ/hqP+rtOVza12bn71z80E/3fxM4OiSj0C031X7o2
LxagPUfcXgcrONP3qWdkp9c/FKq1GD1kF6YDCtJ0rRWK0c6xkOR87XhQ/oxMl04O4MG1LyOPhlKN
Wnn1twrdRJsWB5YHJpreN7Y/hLeJv9PC4bGiJM/ZreVHtIFPMQ7JS0ia5Sk023tUFPxVhbXNHLzk
cEmstc+LAqVfeMQDeMNT72ndqXW+d6KuIYVyDCkaUEUy4Zk9IAtktHm2eq23+ElRLFs9M09SwNYJ
DxVNYBdFqgLM8BEgOm56pEx73zAuYwTTdvTZwJZE9fY1OuYUPoaVVgHbxaIyg31MEpVSyi79J6Mz
jE0K6YgSy7Wj1RjUUEFeFFWusCtJyEShXYgH/FqCWUgIJ9a5AXm8VFtxSDTKkYYZJyszMNoDduWZ
IMooZBUJxD5YRkWEQ0Dfmde2FwKy8kbDQ8wNcrkftkqUBbskt2JSokTeS0GyaQ2YykI7ZjWwZFeY
+G8rKflcZ1HbZ8YhDhYDFLcVyXV4wN5ghpxTuof+5yxdZnxVJ3E491eDVmCZo1fiti2Mr+gTdcss
4iSJh+yKXl3OLl1/cw2uJCIJ2BrVsMKVj4cVts6mEcUFCjXJTdSnePY1MDERAv1OcA7P0c6PcFxY
sAKviFYvb4Cd648i4k2UAC+h7ee/wGV0IJ7K3pUuRoBh7di3FppmeUgYAjEm/u5XxWVvDNnvHqQd
tXDcKxhN+K2F2VJF1PgxoZw8JxULTiVwhS7PrZOa3wx2B+WyNPXr3My+o+i9ziXhbJD4erRiGNcS
KN1r96ZOTLpGjlcfchlccm2E+gp9IFC0UkrwWKNIIoOdRWHzS5vAhu6beoT1yskMETHjoizC58jT
vvuarx08emsrE4P2o1k4+cYyPKxB7DJc2QrNDqJ/hB81djo9uWtGtKFplcqWkAsjIUfdJW2fP6Vu
/ozga/Tt1QMYwQpwLNgLr4Oi9LH9Dp80F4Jho2OaE6N1h9ApRhluQzFYNmz6/q2NbC7Cq0iRn0pE
2mWvUNElKbqV1SjqvFA0sNEBgspl4oiT10gF/tLYT5EBVLqAnWdZDRQp1IobvEgLCio5Fje1xPMi
D7Bqt9wVVI1AkqFAOXP2JdrOu7Ss3P3rH6I21bUF8/SY4QWCNkRv73s/s/fK+K+yHuSFWaA0ynaO
RVn3dUCgaNcA++XQ1NzbKB3CCzk2HIBUXndt19xmVcfXlhKktbHSsN+HtaMvVAXQOMpH3QIxruhQ
Wd2TW8JFdWwdnQ1TWQ4VCyQaZMAijl0hL6yAukl4Xj7SSZeg6Tzoj+ESQuS+tjuYcLFyKjs72Bo9
/C+QqyivCSmiumPu1RzRKtSf0wV8DXNVV+xaIAYw0S7YNFW11uBhgG6UeOuTMh7wFdW1DZ3NB7XG
ELfU3BsRgHale4xHFzSsZeso/cqPhJiFOAhsiGCxHTPckoqO4uNojWm0RQTILlNdh+RSW69x7lKj
Y2VmiQkzX34e2lFPDH6SkJviapALiAn45K35PdqWdveiFeYBkz2OWld5KSsNSaQo6TZyOacDxbrx
VQVRRfjLsvktdBNpj6LptnGhJ3Y5rzWNo2bZxO74Lo7pqMfDq+NZI0mbSsmpE7UpOgPuIsslWnYd
7XuD/qro7iU5TBaITOBa6OPEFAIeyixyfMj98zf+Hih19G6a/COp41PqI+P62y8a/h/v/DJMTRN4
PtkmSBkdgIrF958er/3E5aeV/zdEdRjqLTgD1RYPtEIFwg+BsSenYrscdGNjlra3bAXRIwRD70hI
TpJRqtUFmmbDlrrns9syoaBSg2Um1D3h1toE8XMiJ/FPRVquhsHWH2UVUrGHAPeajhPAF3uY2y1m
EnkCa6sOQvnI0SEfEcH+HgoeUthhPFgzGsYW3qWVi/b0+czV0QnkrVPIOHNh6AbOnbKskTK+n3mK
Dxsp2Ojv2WYSwayFTdQgZSccRLIVZFYXY+VI2SYoz8Yo5Y/FEdReFaQoPL8rVqr7mJRyxHNNA/Ca
LhVZqDsHreysee7a/ck3BClpX+w/v+7xgUwuG0NtRZWFohsGILr3l03slA/IN6RE7f0RwTNll/jx
tqsHfIJCRKIp9GNEHln+7PNxzQ/j6qaCo4qFsDF9EXU0XnmzUKpASp1Ix+tw6DV91VJbUUJqawo6
uYjsbKpALD8f0PjBgJog2dA13DtQWXo/YKh4aWN6HhNFbXLbgNDNrzylBuiC59iZm6p8nJ2gKaOQ
l6ljGV2evAaiswJRBkRrvtN5Oznu02NS9leOAttFD1PjpCZ2w3aeync6tqkymFutaoyD06r3cD/k
yxA/hFLSJIivIcoJNG3OrNePz91kyxM8BNUUhqpOrlCzhGPgIUyBhUxqCxsMelGM63uDtUqs0TDh
1LtA5iC4/PwxjLY9kwUHyRNFEcMSigZyfDJwk4GdIlJE2EjjHOm+2m2S3LIX0qvTfSRwav2kWN/c
TNJvbHRpHATIMMPAXLHS0+g679V2EYs8XL1+WSO8f62Zyq1bntnJfvAILVM2NI5om8aOZkxeDPI0
26vLOJ6XQyhT4YnTA2/Gi12YkJZtqAv4YMlXdbuUQOb7kZZcAW0elkWphHtybHuFhJFyXb1k+Gfg
hmytPr+P6of7qKPWo6gqs7PEuKgn61nHXVooQzynk7lX6bNiBJTZ29T01GWpY9Oa8natgQpGSybw
kvqNe+vI8V0i9cHKaJXyAkB+eZHqFAX6vKANTGkd2UeiybjF7lLOwmgNk1XbCclbNm28ygH4P5k5
XoUuPaqVHsrg/cdYtEy6xeezU7TpKmGJ2LZqskgE2b4ymV1qyJkNLx+Rw1LcCrAWkls+h067oGC6
dEN564ZK+YIxrlp44QP2aV8SdHluKSgcPr8S7QdXIgxZZ6HqNv236b6hkonHvoKSZ4gAb45Gw1DJ
CDW0Mh4qLiZDqFHhbSEdDElUh8BOHvQyunyVMBgCaQVRMls7FIOw7jDXPYZV923VouAZNRf6QAPU
GNqt2mvewkvKYZe1QXMCsotptSvFSyyA5VjLgUBBF7TDoJ8j7AF0XgkxsdPVMzf9dSrvzgJdRTpP
UcjRVNtUrcmSR4qPDuZYdCI1QLCCBbbV7XyDO8CwpyMt3Uhl+1LZub5JMywIsGoGkAQn+RVZYXXY
wcqaR5NSjS91a9urinOh51ShukC/Fop97noN9eMiMThqNeopBBxiupXQg4wHDg0qdN1wldokY0rY
XCtlMMxCRJMvmiaEVhGbwabvqlt6S86+IcZa4zg3YER03/WO8S2tUXlSTaOboxH6WGi+h6yhQCXP
we8GxC8FYS1bR4MhIVqW406CZ+mxxDcIgRGCYmA4l6803TqqTJL/LtvGVegB7UCyLGp4gp2JKkUV
WsM+aBPUMxNXrAr0uldenqBRpqNV5gJuOhi9TQVQK9E+9LxgG/gYhicN2slK7KGxqhpfmrSJDnXZ
PMUE7DPHg1BX2RZ4Osm/8axWRmDP3qJgkFFz7mlAtTduYiF0ovlnVoryIcwTsoa8m7DHTZzjY3KY
lsDjhOx78Zxqtj5aRtJIffAJWlLart+bSPbmimjjvdsoCQCAjKCo1y5lrC2Afb9EsSSuU0nTtp+/
q9NdQ1OFUGR2bYVePBdmT3YNOq21TIGFlt6Q47GYMnityQMgNjioFlZga1BjcL57sRmG/ijDtYrb
4aXx03zm1833zy9ncsSOV0M8RciBBxo3ano1mR1UHr0kfx5nioWUjgm8FNxrAAAJqtxYxa4bI/vD
ZRCLQPclPX2MwKeOdZpqqKbJqSBUaD8aEcj7c0FYcPYyG9ShgWLZlTM03ZI0xkN1g56jJjWPaasG
G4/K9zZHk8oef+DzeSuTUPiPSxgvgO2ErWkaWxgoReOok+HO+whDBt5UJt+2JrQDpcKeuMuSpWJ4
MPiR0DHVZvNHx+vza5gsUC5Bo2qry4ou0NtAdev9XSiFWbRBj6ChJrXPDr3OuZ3WzxGepGfihMkx
PA4kEBTW2TgFAZU+eRO83kd4ogjgWJgB/oDhl1qGrd2jmlEg/JzLNmFN+aShFv63J2gYiiELjdFt
3R73xjfxcyuTcbKXSbMOx+DF6wwjKQzowTDXM0P9YI6WbRGmC1XFcECZjBU5hiBlpmWWaW4/T/O4
O4lWBFvf/SrHzb0OlumYl4G+caNXwppjXaRUnXALdfqHWoUXrXlo9alZvG0pdlyBWbXsg4G/6lEv
O6i1joveRdrWyzBtbCgW8RqDEnueKb52FUYVdHCghYiArVwr7fctIWDvxihWjXKDuTUCErSdD5YC
m/hwSZd1Y1YCg3HZR00f9s3C8bTwoehkKJOutg3xdgJT3tWjgMgJn5SeAlVYX+UaW7GqwkxKU8zQ
HTeP7ktjtGj1QMOpVojsUihfiMgYLqQsGs480UnOwEqCGmHogneWwhA+XO+faFI1VhaUvjdHfUGF
z9FdmQXow8b6gp92gFBNEc7OPFg+8c15/zqixtsB9JYs4MMaGqVGusQjiFHyBrBle9fE9Z3Mvz8f
5uPy0XVyTKI5RTEUazqxwA8AyQItnsNdJM9R9FvXyHt4T6iLVs5Sd5u5VKYXOuCTMxP8sANzSy3s
QE0AySZ3drJw/Vo2rSYEYpJJmCrZEv5n/uBcgH7q5r6tyru2NoAYWuc2wEnMON5YQxUacFnsS0hZ
J+MOvYE2uopgJDA01IlMHBONKKM4RIV1b1QdCBbTbqigsRMnXk7brrCbVdVlEMd8oFSdV55J95Qf
3ArORA4hC7Yi054cC00CryjQkO/BujyGahYucsBkO1nqbQS8rOs+8OVtJOfR0aNJN+tN0SwGN6eX
lKZ0pxxJrNBu2vuteYXQrrcL436YIQDabD5fLOoYZE4WpcmLYFE7wq2RTP39axAjEkb7VXPnjcDd
uI7RL3GttnvBzKXoNRlJVLwXsyp0514ol7NUIBjA9pfPh8B5WnqYZc0L21EXiVPTk0LetDdHa88B
t0tfMtTNgB4TAX3NjxoAYOXaPROFfHyPuc2gMhQZZDBTmUTRcRxltQ2ie5YX/Z0yNFu/xDG6Mqo7
fg1TB/3MvvHxqMOe1iRP0skebENMFpsSgC9ovF5CEK97fYsp3f5Xb7FhsD+91gosWZ0+F6AZHSWo
2p2nFpy/3q2/9lBQ0GIroOK5SyAgycKVrRAfNToYny+KH0yRooHOXWV+HwP9tqosF/N6bmkZ7MaN
KpZ9aEPnNqqPT441pyMdplAJM8mA3i89ir9+WeVAKMzB1XaI2Uq03L3UOdHvSrBHrJ7/7rRMMnfS
LVY50bQ1WerCg0wRVDatKDRjZlImI04sWsoLZ2c2hjvvXyo2YMsyFNJqwJ3TkSoz7v00sJwZdYrk
JqGO/BoOSmZ/6Xmtvvp8Xj8YzRqriYYts+kipP3+PsZtmvegqUb1sb491fEyLSmxeR0OopFVNmcW
h/pxt6UGREtdI95lZ9PH1fMmFCJF9H3dq5wZnouzCMWjeeyoePhmAZiZ0eylMFJl5SRovLVyF110
fvQ9MuQLo3SKQ6mmVA3M5NIMFA5bM3tqWu0gAxFObdc7js3sLurjlZqUxnVaGeXs83v18XDkivUx
kzIJU4U6uXinp+ljYqyJqneUL2UJg+nYH5rFK84TY+Z4IbujHq+mXSPbczZU/9G9MyybTIVqpfiw
eYz6BwrgTGnWBLWzNnv56TVoSwxk2wK7XdMFd1Zyod7IwKG3OuI1s1YPv2d1pZ2wBbLOPMsPK4ea
sKKYOvUsWf1YdAvjwAaJYuOdndYX3IzXJh+lD3NvwhM6k8V+OBJJTnQDMxDwhbx++mSZSkNYNDqj
AbQGqutoFUfOlyx2V1p40xqEKpDtzt3waZsAPUpqWioSKPYYEhEbvF+sdRY0kgHiZtaXQv+WAqpa
MOvgYKd9u4xlIP8BrMq5hXX9k4qiXhm4nHSWfZ9XRXYAklPu/eQW39MT/RIXr4SZXTs+yqyecYy7
HH2ZAXGqz9fox4SOizZlQmb+Y6lOk5yu1krLAJM3q70MdTy9versuNpoGoo9NhTNhdFl5ioLwItW
fYxh802oFMGZStyHQ4CLgOiLUTyHKunIZLfEOtgiR9AI6UdoCnjBK0seKd+2FZyJQaZdrPEhMZjG
RFVN1j4Exg45fRrk9IAH2uzb+ndQ7KnuGusBTsRsiAWStGw6SA+3L41HXzymgLMLzMbb22V1LKum
pswDOVEdEPbS47zaeLKXnDJF3bs8qBNbC2TmuKYYAO01bOz+QZGyeoUDF16OSXZpjJQfD4LrrqBE
pXuJDF48TG68gWIVeZqyGyARLM885g+hF8uSjgVAaJv2BRJ479dmD1sXmc12XJsV3GNDKek8NNjs
2Pql4SrbLouVFV6mGDgqFCRJcD2QxdoFjMbwSu39U1bZx8+vSX2Nld8dXVzUmDbYJok2EeHkhSnd
Fr60xwZZwxzbJogeAip8sGoMnwpo8TOKeReUv91V6xvWjJKsckDYzUvqk1qLK12zLwW6BxsUoRFC
9r30mv323k/KEH1IQGCB87UxinjRdWl7o8kYXYtASy6ppCGxb9jfcXBQr6imwD4GjCwCHJDKAYkC
ud1kPchZhPnQFbO0dhMXjUVgOkKdangVEr7cbbIoHQwNEcaat+CFNpmLk3whcJiIiZcu8q5Fvr6h
w8HhDPS/sbPLXjWfE7jt+0hClrPp7Z00OPoSX0Qxs2JgfH5D+ltmyZ0pHSOzireFXXiLlv4WNfvy
GxyF6EIOfUxSTeeYedUx9kzpBGsUDwS6TrTcqSyrvEIqcn+UUKyDljXBDg3ES0PKiudFm7f7wTaG
HeRyex9n3ho4PawxIX9pWum+Rg/xqslz/4qe/e8mmm9gg3ZRaNfYsYA3MRByvUzL1sVFw+pWVQTe
WmjBiGTOvrZxrUNnHAGPeuPurCaI5gXs+AUULdh5Sn3nRZTWJU75jZQCdiz7sL/zShgJfa1eIfH9
knd4QGT4aO/UDK6LrpmI4qm6u/OEJHaBHZozxMOg2FOtOKmj8MmQpM+xW6XbNC+LuUwBCoVnlM5x
OVTNQgcPLzAvEGl4YBPOIJ6pR2hP0m2c3BvFEC+NwNSOVhafrBGYEjZ4XuPo4BxswAuDoklHSg6r
0FWteank8rpCsfkYWCEa5mm/qUPrBc0/Y6s3ASkLRYyODt/sVf46QCRTHTRx2Y6KIq5Z5w9uvwjB
We8buThBBChp2bfaOouA9pUeuZDcNN5W1bpmkVL5ojYMPjf2tCcp971b2UtZqfA191mOy1Q/ZM2l
5ndbBxkS8Mb2gAS9hixLbSmXmhl80+y+Q9cXQUdwlgsEJty9VYf5l6S485BAnwcQJ49W0Xsrxa2L
TR4BVrYUFJjtIQovw6h8EHGSXtqh8bshvPSqKlEOTqrLcmznZYn8uxn79tEKh686AEFg2zDVlPLo
KR1WHAEAhTpFs3uQN41s9jcI4ZSQ1Zw5aZpzdHoLsLlXPEieHeHOnqszNz9q/h4aZ3NSUKM5xQVK
izkoSYyzbW+jCSU8yTZMl7KVztX5PkQmtkWXgcoyLVMyhOkRWBK4IiVsQk3Ag89ViNdzDxiOL6sI
pkZnj6CPpWzGG/MCk6xLpjk/Xs+boNZph0w2VILa0TeuA3VDlashQtGMYmOHgB0BBeTzhMP/oqtg
2+Yh61H4XxqR4EctJY+f78PTWImdj+qforIdjJWcabcRp8CoMB0UoBC4QmPbQQU8UPG8IA7Q1zCl
gdV2y8Hv7j4fdnrXGZYQjR46LUAwClM4SWBJPjR9hh0QZ2hji913DI4tStjXgIw/H+xD6ZzRwF/b
dHs5+uk9TgJCJ/LVusTFe9YkdbpH0tY5+AoeUnId94vEQuMAWThlnVpgSVSNOqEEpffMITw9g8dr
IO4gA9XHCsI0d0JooPbTtEYXrKW9lsZEoG5q639kHf/zrk1Q/vN/+fqJXlzBsVdNvvznbRrz//+O
v/Pvn3n/G/88+k8gatLfq09/av2SXjzGL+X0h959MqP/eXWLx+rx3RdLNJar/qp+Kfrrl5I+2etV
0O4Yf/I//eY/Xl4/5bbPXn775Smtk2r8NBfjwl/+/Nb2+bdfDEKa/3n78X9+b7z+335Z5vVjhUbg
Y/SPde0nL7wjf3zqv3715bGsgDEpv45J+2tvg7QNSuMv/2jBa/32i/iVkjxRqgWyBRSQsFjPSUo5
DKTUr6wnlZ4MbXtKguYYx5SAUvmWxOfRq6BaZMs0mnnflV/+dY1/dnz+eHY/6QC9X0L0ZkEsMNCY
YoxfaGOZ483W4XqFaUTNM0j8NsGuek24kq+162auYpkhb9VZ8uAvgjOZ26R5/MeoBMsqbRBKuK83
5e2oWMS7fpg90+WDv3ytzhHB2LtLe4ms4Aoq0xw460zc8eLM0hvzTMntfRL9cezJZtlLtpMB0oRa
vS3XaHSvpLW6Kc9kBepY/vkrEv04yuS+mmVPNJA9t/NmgTXmrTpvjwpUwSW6Pct2QVNrXszUTbpq
lhjSLLN1fe4CxgznswuY7E9VE9l1VD5bOGbshrxurkSX4xTAYr3D+vMmQ6wabwlUbuy12oB+DCll
Sa3nLgJRL/0WKk5r+NI9Ej8vWKrBcZWxxE5vs6I1z1zquQcyfv/NEiTIyFKsz/vd+ECqzfhAirP3
4/3h8OfzUGTqBSTxNE0mmUHTmVbgec+BdkBgYJHUz/koiKifWdiv3a0Pd/3NMOPr9mYuTeIaksww
22qLLpm3AJW7HJcyMverYP1mv/nzXX6Ln5w01oVJIZBuBbgjnfOWYhZby9vBEnyr8sZ6QnJ6FR2c
dX0FtWFhsMDsNSi5G2nhnJvedLeYjjh5dzInRynGfNIf4kfo1fP8IXypZsas+BJdK3f/wXjjU3l7
O9maCKeh8IxoyRE+8H6GnH4uwf0T8N2DtipnCHct+pN0DDYwAlfpucrF+5Iu93McTdCIFmNvFmzq
+9Eo8esw055IEVBfyy/KubZP74yFtkZpb02HcDV8oTu0ds6c4pPwjXHZANnqEWezrbGQNUGDurQg
hFSyaIAs+ZthM+6A3e/uMzqqc/f8Q3xFo/11V03QtMSmY60VvBqAg2kZsW/zvgAnP2/TrhczuohE
+ZXcHtIq029ge4grWVL6UNvSyU2aPf3RPLyS4IJfSQn4a2UWiw4aaR+qbcHhgIArhYm+yBBRB2Ub
HLQB/6+Zb5YKamd9XIJdNHr8hLDBW0pSqD7rddFelWXZbiIf7k0VF2h5wX9Pjh2SHl/NVkFHRPMq
+7Zr5XyZlSUJMtKnB8dpNXkZdd2TN4TdscpQySrt8gV1Cxs3uKTd1VVbiRUWNMZaVyVxDLNU53SL
cACTPc6/9ro3rfqGDaK9b7IKA15EZR4sHTfuOQAL5fegkvpNN8qTZxhm3bA4H+LO79JZrnjKXvjE
1aEj0pMS4YQrqTUitZFo5gnCJgsjQ3MRDM9QbYy6qbAqS8PkyUNu4yHqYmvvWqqd4FWf9vYcR0XP
X7C1BoSQIV5zCx3TpXpXNamdr0SsqKDp2/wuzFRXW2ilVB8RSTNnWYtAmVSi7ySXQLjN3hzgWaXZ
Hh3bFtmrRFWuQcugfcfMIftjIGJDJUTE0YdwCnN4FiDdG+6MxvHpe/nafTIUhb8GMd1vNNDqF7hq
u8+4+7ZPw5CIZYnnB171Q0j5rEqfa7SjlnlVJVuMGPE/rEWHUF6dzluBpV0/4GmBkIfY54OaHEof
0onsYMHYQwpYUEp7ahINqRnVCBZp5teHUIm/oyKBBWiXQLCpMUgookNYaPsAED+K/aN4Ih2rBdyM
+sHpJbR6S9QX1TyV1o1oqq3tNQC0wgQSc2D62wLvgVkauWI2SHl+9HOgCGOgfoRm5tL2MsUWJ3X3
JId58gSTSHqEb6khNZf3l8gMgrltXVnx5zVy3OsQL+tujvFjsmxx3fPnqjAbNHt5RvQAXBuaW4SF
h4lWhx4KL4Do6qEY8fk+/35b4nUlTiQwo73JHmExwvttqQz6Ue0X6x5vuKRqesRQlDUmXVRxu2kG
5wwm6P1B+TqaOZ4lZJS0JbVpg6SwUmH7eF0o6TdJuoyMq0jDc/fMkT8tEjMnsDDsp2JMXGjITOYk
B+h1JqjGyzt/Ey6DVTx/QoNzAwHxzM0bz8B3e53B9gomk0yJlpY8Rdoroo5LGUMIOR2WSrXXs2wG
Ef/cuTgBMY2PCGg6f+GcQH/1FX/75tjPErLvFtCCVFRYlEc4IqZzSatXgxE90qRfIYC3HsphVjYN
3lUPn6+P94fy6xNjcIN2riKDQ7An8RMySXrQmNLMl/ECVIMRp4to45na6sf7OM7QtjQsCpEVMsbv
v5khlbJSRwF3PqDNHoPq1RGe7NP7z2cyxqTvH9a40hkAJAYdptd+yJtBCsDLfiUs1MvkbIdiQHTr
Olq2q3vLOyBVT9kWJEAEzLU1z4wsPs6PLIuEnpSaRQ989/38fLfM+zrp547wVdiFZsCJ5JVOrq1b
PL+eg6GlmaFlmFQqIeY0FQY3zaxw0vJrUXLT6Moalrc06DWrKwR3NTHHLbx4TAxLktGfsM0FTSy1
QLoz9n6340QenX4G89SDWQXz6yj3ca6lkLpFjofxgB+I6tTfHTRf0QpGBUmrRLcUZl3vfUKYb7JR
V98TmpbFUU0MHJSd1pS/SAEyV1iMCeMWZl6DFwoH3pHzp9lThNJvc9OOkdCwquK+wzEL96HapSmE
DpPdz1QsMI2lFuMjlm9cadlYjrTNMg0BLdjn6KKppZye2WyUj2uX7BZEEeQCwD7mNORCVj8007ib
Z4tu1S2gsH63L5BRnSnzbp3egPs/96b+YECWlgU0geXMjjBZx9RUW+RUMadd4IA7B8206fbxfAxi
MVdcFUfpTCPq45Imlac1BL3DVGmpT8Zr0g470AIh2n7bGAGOJurCCmFaX4q6Qlm0W33+Bn2cHjw7
nY1Oo55gUwp7v4wbsFuZVivzEXKsp7dJf2Yb+DgdPt8Ap0S8OpYgJtNJALexekheVT4fXl4zYOdr
vijeV1O/LYZ++fl0JqHxuLeB5RgBWaAyLeY0GQ8BKrvJhTrPlzjh7okZ5vK2IXkWczKAs3WJSfrG
cKxARR1LaholEWPaP8qTkkasS0Czs9baYtgYC32m7Qj65/8ugvytstp/VjO7zF6Sm6p4eamOj9n/
B4UzVSZz+nnlDE+J0n9XLnv9hT/qZRInwK8jcAggHie3YY6coD8KZgrfIAkkbYE9xzkx1pX/LJhZ
yq9ww+QxrzfHHH/8pT8LZrry6wgjBMZCP5pftPW/VS97X9fB6lZnuxpjsfcvVm0VJULnegDrGxKt
s0z9Qi11bEPQp/2KXogqLQLDMx+VGFkI+DSmXUic9YNe6ggRJIkWfXc70RqHErWY7unN/ftBJeD9
W//XRU3ejk6LUPUwM/TCQQl8E0Av7qIuPX3+4eOH/HUo//Xh46BvDmOjUL1OTRE0i8q6QBPV7fBD
85RCIePTnb+1b/01CAvn7SApABK17NX44MUKR1PuVQgvlG3usH7+vcJ+cIfGx/OjSYyP880kUPVO
IHniCFsCklgSwAxr3x6ucj3qr9Q8P3OrfjbKJIFvCjMgQMAh2nXV8DpK1SvZFfVOQYaUrmx6+/lc
fvZAJpiGJG1TbQCVcwiwLJYXKBVr/oaEuHFnnijNYvH5MD+eDO3997cMLLU8EMFEBxwlEuUG1qkc
07Ux4Wxj5zgS583MkJBs/ny4yd77ryVAiPl+PJxCCpLT1Dk0pWsgn4HI3xCvK8eoEdDw8kBCK6hU
rDRe9xq69Vt+2oj0lSk5fXeUxKBX/UI2ml5HvgN9WfPMifez2zA5SZUCuGbTjW3euLxIqC/MlTZD
Qtzteogssnfmbo9v08cFypH9fvZQ3EsfTWVrL/Xe11bxaVwajPX5vf3Zh0/2B7BiqavrDdoRni6w
wAnRnov+y3eXZG5y6bhm5egpWXtRDv2cuB0oMNLO+pn05sfLnf3+/cfLpuM1qUnBtoSUmj9RDoLt
vNQCJYRij3Y+hZj/7i5N9giKSD6k2zw4oP8cNqDMPWpSOP7RwvvvBphsD6izdfgbtMEBEdIoW1hm
hjCerHXqmQn8bKlON4bE0RFGykwARewLceqLhVZJ965qO0fPbL99PoufPA9rsi/Eqh/WyEOZ+8TI
0oXe5/nC8TOAKFHy9/je/94Kpj3VDMXQwteU6GBHCEVreXNrVw2qlC62cqhIr1Rgxdl/91CsyfuN
WXaoJaKjzCclJYJ3oXufuKBMPr9ZP3kkY2/v7bmTqcBkQBJFlLRcGZM5rOkgOptzN0XyAZWGePX5
OD97KJM3vFHcIUXSGZEL3dNnuijDtQMrfmlGtX8mk/nJJjIlelaGQPdCVpKDnbTBTatL3mXd/B9n
Z9Ycp+5F+09EFQghxGsPbtvdTmJ3Bicv1BkSkMQsQIhPf1en7j3X0d80VV3nJccP0GjYkrbWXj91
vv77lx7uTPIpTrWEMe10zAIxfaXlHNf3AU8j/nD9+c5dyf8fUs7kJlGvfdhb5LALRF1HvCUpTOHv
PDBXzecujmUf7mvSesHn3IRZ/0uNmvvf9VzH05YV/UDOXXtJF4C6AMHBd1F4CYFb/dTNwSdcJlRD
dbj+Q5c60okRUSpw/vZaGANx/Wvym+wML6nXuJfzjS9wgkSiAMr2cEI9TsoLTiMB9VeqIHhRhZfd
NlJiJ0IktsrTWHbw4ShDOKB5UfuDK9KtfMDCUImdfcJsiKoCwJ9Pod+Hm7y13ms0t4AZXe+AP0+4
/w2U2IkHLUtb3lMo1DxvDKJ0m8J+O+2BJ0IGCtcaVTr+ldhCTf+ilufi1mpk0dq1YqCFcBE74SLp
mKc9QN9Ppvdxa4Dc88+mSZ5DHWcvSGCvaVaXXuNEixDGfiFLy+HUyC7dsjEoN5zNPehJ7XekLteu
C5d66vL3N5tuHEqy3Eex39HMUg4PgD80cGKDrJzAgPJ6by29wokb3ty1E4OJ8hEnRVQZctYBmBl3
+cpgWHq8EzVobbqJw0EYlxBiBMvAG9h4V5q0WLlyXOoIZ7Zb2HZCoisxllGs0n9tA1rkqNoeUVa5
j2BTVaHwticmuL/eWgvBJXbmPi7z0xqlDoApSd18nr3IntpUBBf8RLISyBe+6KKdedvn3EOhWuu3
qP2H/Gw7RWTcYukedpVoni3sk1aCwMKXuBqvPMIevMJt4VPTll+8gX7maY1UXubfePphThiAP7Mt
/TqTT/DX/sYL3P5GIIlEAic5g0zv3fUOWRhf7NKKb2ZIWvdePpRAHsiJ6RMwszU8di9oteuPv/zY
dw4VbpIzg92UF8Lo7+VS5YWq+2pn8vTfIWy9bVpV2B3OZnf9TY4c7r+w6TqfGNLmaQbA31Mh/K8U
ctqh+yBiXMFRPupNWMZfAxVu2JTgAnUAYe36a5dGmzP9SzlXigC3e6qLFO6YMIACLk+DNtRMuLsl
843d5ISBtvHmVrKCvPjlVHzSUDd/ixPpr8zKpUHgBIHCZFkXmjA/QSTvFTtCYMZwiCcC2/zrrbT0
AmfaZ2HW4tpAQMXgwWqEjBVaqAPh6Pv1xy90QuRM+TyP87md8/w05KV3gJsGYPK2F4ceCNu9AWD2
ttc46z5Mwv3ZA/zwCdWddGcnwDZEBsdvgL62YxsXKyN5obHcW1aZ4Bo3BLLqiecaXjYyFN8sdtYr
cWuprS5/fzPh82iKO9CvsicsiMlWVMWxDhLvzrDseznE8fa2pnLW9y7nXpWIsD4VI9THj+iXcD5M
tsCLQc8oEwnxM87PtFs55Sy12eXvb76KTLOmLQXMaTQJ2YaGB8cCGdrbZp97N8TjQGZhTvyXIeum
v3DvKQJo4mNkV29rLWd2c0rKlAUN+gS7oq2fqm9EwX6uaspXSPCDlT5ZWLEiZ5bnvIkT7IOyp9+C
AjiMBOCaabqVga331z/EKW78LwhHzkSfCqHCuZjoEVzsJEQCdVBEz8A/RImFJ00/1TXIwkGohh9T
pit9T1PYLtrHSqNWAlXeMB+K4PqoCiAsoVHqjAGlETa2kJPwwob7YTYt8JQG+IaPcRux8DEB8LP4
VsDZaHiMkcFLUEcR9bh92lhOKvFv2qBuYKV2+RJP3lnN3KtZBbulkbCxeILs4ivpCthFp1vrDeMj
LfrXIvQP8YDSqSrVa9u/hT5zi/1MKGPmWZE91b73RUBusiPwKtrCiaxZ6bKlNzjbDMV0xQqTeKch
hXOPGYCTTD0tD7Kbh5WQs9RsTsgBIIhOJcqOUGIW/GIVSmx8FEUPKNjZ0CwKt5eG6xm8fyoPhMbr
I3EhILi3nSZBIhZmSt6Jdn3xQqcwgHFdDH389ccvRFG3Wp6oiAJOm2VPwJvVYK3Fn2CSgDRUWfMt
QE/ZSmBY6pzwz7Bm8rmb0yAXJ9PUHYjEMAQZPyTg0rY5zD8yUFFWXrRw5qRuBEK/I6F/QfhhnzZk
wccULJe9CoABnpKvExBAm+Tyl+utt7ArpE4kahtTGqBhvFPd5MBvtn20LSP0vy+5v/VxrN12jf3r
+ruWesqJSLDaBlwZBl8nMxpoYIPmCZXJBSjjNSSAgie3LRGhswXRQ9UNWaSaFw2J/qZOY9QKmSD7
ev0jFkZz6Ow82gCW36Lw6xdCx/rEZcX3JXi/K92x0Pmu8h78aqiBPMqP4A5VGXgeXqKjhxB6C/Xr
gtfIv09RkcWQ5MuoiiGAi+rRmJWXL33apd/erNxKzrBKk3PzwiOdPw/4UiQ5Un+6v95yCzPod83s
28d7cVCHTdu8pDg4owJNA6LdaIlq3y69dZqGzu5DmTACQ7Ppj7GFbHdbjjDLPPhlXuQbreBfsrv+
LUtN5UaDVM9RUjA0laqRfQbQpX6Ap5k43/Z4JwYQopVSRdO9oOyDPzBOe7VtBgIF8vXnL8z60Jn1
GWxsA1sEE6r5CN/NAA6jwDKy22EAOQYFlt/h+qZWlpylbndmPZVIomU2al/KpEKRI2JzvgmnTD5M
dIz/uf49C+9wpXZlG9Udo6E4zSAfis9BknJ1uYMgHJuWqsdwu/6ehW53fclA8UsEBm4HzhCx8Frw
w3bbQDqUba8/f+k7Lv31ZopYJBeHgqgZezaIsNscYkhVASmIk7taGblLr3AmOYlygyiMAmNA1Mmx
jNP0h+pt+NjlWERXhtdSM13e/eYzUCmdR10c6JeSwwW4jkfv2KjSW4nvC4P3t//Pm6f7tPag1dUM
pYNQVqsdhrABhLqDOwbcDno4zz9Ae8tmDYMi5tc/r3fNws7p9zb7zVuFB6urCbWEz7M35cN0Fxhb
9GZTyDjOL2dcL03AHQHrawYLexIQLW6BgpjijxH2W+DnXv8VSy3rBIbSKJ7OWYFt70RzZDeH+B7F
/NnK2LiMgXc21a7UEmbkc28ZV08CbXyHOnL4y+f2UWJrPY7my/VPWOo+Jx4I1qVeOtX4hHIk26zs
8gMcNNU28+2vCa+sYo+urDgLfXYRAL0dh+CCwnSowSGhBkFmm4I6NtRYaUDtRjYSryK2+D5PeQUQ
7fzr+tctdNBvF603w6QOUdauZuMBK4Zb1oc6GDn5FrYxrVZC0ML8dUXSFfH9nlobnUYPPjW1wlX+
nUqtLzfNEI7Bygxe6CS3eFiPtjctgASnKFUiAdq8460ugfhLouEuGWXk/zQzFLjTHQUMHCbT11vP
kYL/d2j9fWP3pvmw9Ywy0Jb0KUuqOu53CkDSKL/zBNx198DkwZYfxYkS5luBn5kBnOKulrDlGbpW
FK9RTHS0CyZdZcnKEFpq7ks/v/lBflDMIkiH5pQHAJKB1pX3h7JjEyompoYfVj57YeK5JU0QuSA1
BsvnI0w1kT+5hydmO5xV3jb0tU4G1tdbYCdogeM77QfWbEDzohbMKR9bqQH2vxNLz7YZp+germp+
2x1s2jTqFTgo1UDHCpIA38+25kCfXP/JSwPECUQ4/6YQYVbzRwRDVdPHHlY4YQUKJZQS6jGjHgev
tR1xkKEwjKNcr6Wzlua0s3XJMy/ieV6C/tlO/lTd5ZJjSCL4xsHOa+Fz8ovGkncwtEER7YDVh/Rl
eihazm27MiZ+z4J34uTvvPebQVF1s+ojVM4fQQOW42tUWj2aTYSiHFPfhSmZxAOVTT/rkwEfefI2
OhdSPuph7JovCYyBRAjTwFFoZMShHPwl9GCmf+F1Dpf2vbIwI9yIcgpWZ/NCUHJtWYwN296EYf6i
NOhTqMrKUbrEkprdtiq5JecZqhrapkvUWZM5QfXOhT1f1VDKr6xLjrXff2HBv4zCNw0uFPhSYg6i
o08NCrp2oTGZB45uBgPaR0v9Pj1BDZYR2I4UpofVCDw5p+7i5Fl4PdRTadZzs4eddAX21mirxA8O
qTYB3PTSQRQz6i8A6Ch2HFEv+dINCaB3uB5pZA7mqklSREACFE100NOQRP39yNK4KrdFoUvpbQGs
8MX36/NqqasuEeLNl7Y5cCQF0BQn7GYt2SkG2xYQwXrz6frzF+KZq9UeQJNLRC6KM2jWUbPxIXf5
CoULWC2dr4aVlMxCcPCdoGmKCnBTrsRp8COxqy1IRCrqQZ5CbSFsUEGNY3rNXuP3Yv7OZLzIjN+2
WETge14jw3maywq8grtoEH3/KSVsIPxB62603p4TJLb6g42jBrJFYSv6b9+3JXnqJ/hO/W2MwGFu
AzsfQOd2o/QTVD/6Jc+Cr5M0AAZvAL9BCfSjzYTx1IcKdtA/axBj8+i2pLnvhNNalCA19qE8D8C+
p6haBIHpGE8Yeysr68IKA4OAP1oJtSsBKMJCnKKspvs61t+qCX0zD/RcYw1dOb8sjV5nbwdBkC6C
ckAJHKfq0DVw0NnGUgdrwsj3vwI2BX9+RZbwurfI9p36FPVagKU/85kGDxlXD2EAlvn1OeIUovy/
cANnPec1IVAsqOwLjjAcpma6S0lbIS9ae3Hyo6KjqNjOTNOgg7uubObqS6KtgHkzDHRmpAGD2CTF
lxKn3qrZZ2Ly4BI+x6SNt2XvS3/lR77f1LCS+PM3SkCbtIore5Ko6r3zeZoUcNax5uv1Nnh/CqM2
+M/HqzzGPiSYp5NnbfIROqnzGI4/u6Cb72DWDiOscO3Gc6lPL5HqTcQDHIEkOqnyE+vsPG3qqRyK
Q1SoCsm7ENuh8B5VgU0+rUyE9wPgRfn/x+umvB4C4ZXdsfMICrIAfwrUVmUKMN64ntvbNtCoIf7z
NUhsKosSVzhYBPk0o2CkxPbrXyt0jEuJJJG1feDQ6ZnnMZh1kd84KJwwwtoUlIXG5i/ACfvdN9Gh
ivYFqK3ppoU+SpwoUg68x24qTY5VnnfnKA2nL12Rfb4+5JZ6xgkeJQynCg2/82MXe/bAhH6A9qo+
D3XerTTPZf7+71IRuWpVa5nuSwsHZY9VdfoU1kPc/JVrrwW3UiYB0EWIwygd3uQjLAa+VTn8F81t
486VseacTpMFmP5oCthtHMEfyGHbyq1oz3JU8Xh3vREXZpOrYO2TgIdFhh6Cidy4xRbmC5f951mi
DYm/JtBcesnl72+mbBTgwi2b5/5o+UjZV2JC4JwBBC7n6rvMqyTcU6MujsrXv+m3R9R7/eaEiCmn
QkOPDVQiq/rpZ8OB4D7wOiXzeQogkkPtNeq2yMYDSwNUpBYgwVFs4YZt6F8l7UkM3CksSunzWAZm
/DrDCZQjE+knrdqYygJ7Bs/MNmDqQUGG629hDJAVHIT2nFtUr4c5/dh1RpAKuVHtIdLnTVUWbJ8K
XWQfgrEKyN+odB/H/cy6yau+Dx5YtNE/NRBr7Rb15NCYglOHy+tdkOGy4JVINtSv89Bk0mxFwLrx
UXUVG1em6UL5BCyC/+wgoN9qO0TAvXt+ynvYbQEROX+kXRai9t80TQ64B5pi+gvcVd7k4NSBxvah
s4UW9wQ1ps0Xy4Vnf6Qyymm/v96NCysWd0NiXOAcqAR7FtbPnoSNRXCohiEoVob+0vPd4KcI3PnK
gD3D4iEr7xIamwOkNKTdXf/9S6PeCX5wL5TcwpbimIquYNWmQgkCvQstPDzUpu3BGOy28DeKypu2
6v9juRyXfgaMAO1Pg9QttKeqjV6ztECddTAChHj9oxYazZXn2iaYichg+MrzdtyDSa3+QT302mkj
vMTud2auq88d0hlJ2ox3J5hGqMigtpgL8YFxCOqeFDI5Fu4JcaLgl8xHuODvYLbgFxMI2LwZcH/H
YaCopzHwzSuUnQOlW6+CcwRGUO0LwGr9pKJ7tP/QbIc2QrFPrMGEkYOaYDACE4pyeqpLUOM3Bkq0
6VyOsT/nYMXlSD9q2nXwvSO0UXSj8kkSiVtvjXkOG7oeWciNJV3I55XRv7C6uVJiqqsEoNahP1VF
Lr7EyFRs6QVxsomGrrltBvyPYphBu20j0h2xboLEXRMc9f5iTd/+e32wLGwKYycOj6EP8m7u2SOu
KQx/8oa40p9QnpmnbNPgotLf1ygCazeyHANwq6+/dGmEXv7+ZrHpcS4fAalHNSBIoRnK8C0ZNais
NmvPt73BCUxsZF5nZqVPNmmDc09wTkI1l4r+ue3xTlyCLyvEKq3pTlEXfOubSn+YI6h8b3u4E5Qq
DQp4lM/8UcTe/A0I5xqWJ6Nk/9fvD9Z973vCLQ1bZ1MW5HD0bsIUxO7SZtWnaExafnEUVzLeXnSe
xV83fYcrFfZtPaVTKkETn41iW0zKjn2aE553K6V7Cx/iioRxL9w1ZV1loMa0WQj33F6Aq+QFAncb
cNle0/AsjFZXKgzv/E576ZC+ACEq9R4J3KK6D3lA1kojF1YhVyUMVywuGuHJE9zoX6eG+Pu5YDDa
SSHtgwPTTbcM8EX4c9IxnG4TfEH60pZJATd8+Kj7c8n3tZrnlQ3xwmbcFQlTH6LTrNP9Mc/aQQW7
Fkxb/k8ZlXkSIZeaJOP9wCxI4hvKePV1oHDNrFbevTQYnBnfekZmMIXlL8rOagtSXnJPW2hdvFq1
h+sDeukVzqxPYc+pmMeTlxYErUd4tuWPvxsvD8a1bMvSK5y5n5VehQakMU57OtqqBKWWrKjhgnD5
1/WvWBrOzvRn5UQV1EjqhH3+8ElO8N7cegNooivPX/gEVy4sPE+DeMfjl7To5BZ8GIiOKOg2vb/a
SgvjLHKSOSXgYEB/jPUxhl/SGc7qifjHr3nn33l972W/6JTm8z9zF9WQ9lWo37rx05wEDUqwOzgs
+gQm2F78aA0hz01i84e+wu3g9d5ZWI+jS4x4szSWLOv8aeyrxyAOp62tAH1oSbGLzWC3YWbuVHRj
PWz02yrnzavAbkgB0KTxM6G997MuOvMFDpFrNZ5Lw8BZ49mEs5OM+vLURYmUZ6nKKvwmwI/X93bu
czDjrzfY71vSd/ajrnwYqxZomOAVH/uOwb91HJSBAxv2L+ld2kMv+ymC3SUJ7qoZVvs5YKbMG79W
YHDWH6O0EjA9U4a18hPvRcYeJgkD/1+tlVkD7W5T1CAPw0sdMEOkk/2W3ZQcRknUn92sQb9r+j6m
Lz4dSfqgNBLcm6z242p3vVmWmt8JJD7rw75EcvJlAGVx+mz9tkoAfq0mvpeqjr5ef8tCLHEFyS18
hVSBMPsscOA+2SDpnqui0bftfV1BMOMzafncZJDkAU34bbAy9g/w1u7MjS9w4ogfDLFsO0NeSqT/
YTTDioTdQTm9dom2cJEBl/A/uxmlZTKikYyP/SxH+tzng8/mvdLwwIG5fTQHW0MnM+VbZCr4kXrK
jvpQQw4A/GcdepfEYjpmkAzxbmZ/icqGFUxqohQx4iucXDsUtzZ1nHpiExS9D8V87pd+/GnMa4q0
1PU+XhhJ1IlIVhcDjPHS7FyqxHuiPBEfMq6714LmdmU7vRD0XDlxM4Wx12VZfhzjUsN2Mc8OPpvM
Y9jW4z6ZwHk2OCFsb/seJzDR2eK/UQSPYNVjvvcw69/A/2F6LKmfruWKlxrN2Y3grt83Zeepc1u1
SoNHMRbxRkch7BzjaF7dOS7MP1dYPFmS95JW3mPgySKAwrcchr1O/HSNSHTp5HeCq6slrn0Jt7BU
eo9FF84YecFPDov7RziZIsNU1mtXWUvXM9TdlPhj00W2949Zn9QRsnEWaZJ7pYY4OBEC+OG9ArjR
zzamVioH5xapNwz6oW4I23m1J+Num49NKit4ocGIAaaYAbNqFyElEBbnm0aOq0JmEQR1meiLM1gz
QuzgPB/f+0Vt+51UkDxdf8nv7PE7Te6qkRsdBBnxRPMYw7og4bjCpFHwolmddCU8KyMm/q77TNi7
uIaZpdz70CWwTUCJrrMNyYZZvhKIQ8zdPF/43ruMBNrsck+BV70JPJHO+wkeeLY/gcOgQbHxfWGa
T3PDxVDcU5prmT5KCHqrX1ErUr4bC5QY/oUNO5nhYs1plbO7TAB9cYdTl8m+FHQogy9F3/IiPXgx
bvOfJxqDU7FNRljK3nEU20fk0I+lMf/WEyVAgQYgNFcXEC0Zuz3TKhA/xQxzR7KDOQS0+NSDDwjb
T43O878BoM79ZxF6rfz3YsooH5DUoaXcxDUIEJ/M2F84c43FiQxXZxAQHOBdlowADJd15n1okL5u
v+G8w8PtBbnVqm3a1jS/rwTgW92mEHVEHud5SJMPOJ421KJQIxym8BC2cNeLjrUWbfNDkSjlhxbF
L/RbPIUXe2mjbRc8SDRAW+0KCvenbznYWP2jDzBR6u8SD5KeY183lH/AVViY3vWt3+tvWnFZw+pM
Dn09bHFKBt9Nh8oj6GD/YlG4jafeu2SWC29+UiWROduVJXxsn3GuERWuNiBCAfUorT0mYZRYyWrN
dfp9MQ5MLv9csmDi7s+yz30Y1FYIkuB9WfbaKJ6XD8M8BpJvpIVvpNia3mJ/B2InNlHFPqz6ovp0
fQosRDWXKxEg4dcQ3NsfGYyot5obJPunpr7RpwUq6D8/0cuZ8hPANI4R6CPxNoUMRO1skK4RCpd+
v7PCiJASKmrlPdOBGQPIM1LMaEKI4+9vayBndaHQZwlwV+RRIezPB5uw/DNqGDAIrz9/YfVyUaV+
V0ZNOwXmsTdiAqaoYkom4Qa17CPynL0g0UoGZ6ml3F1q4mmuaWOPnAmm97GPKbRDff+wstYvLF+/
c9hvjjjZ2KVDWAXNeRBRtgVAi9yXnMOOloPZBD+gNVOJhQZzxeqgcClYFaTjI1hlDbuTeZYkr5Wh
0uzpLIu1uqiF5nK16jBSZnVRmualrUKFBFEFcdlGZML7+3q//77KfmftIc7kT+HVHdVxWb4kI49H
/lAC56PIj5qpLCsutJPK4Ahl/LYF0ynNBg5KbeZHBdnAN7aF9y2o9BgoVvFJ/sLk4vyxR+yoPxmk
9QNwr6QXbBo4poZPSD4M+V2ZJjR9hc9Y90zTYpgvNR7YBbTQCMBAU0TjdBaxzcgXP7DZ9JRWAW7W
YSutmgvj4BKsdqKtBjiL1tGYkR928LsBiaVxaHcGyIv+MfNK2YAzMCd9B+MZfNCZlkirvaYwyyoh
E+ihJNpybLPD7gG7aCaPIRhXGd1bgJ9wU6bz0gYbW3djNe8MdiR9ttfMu6xv2vYw/04TlpUHCCdR
n74piN+3O5hWS3OnoRyH8THPOqh6cZbpvmSQNWWwa23mKXwpa3hsHxrU6FQ7nlSADO0y7kf1HtkF
gb18VlrfPtK4ScLqIeVlqSZ4gY/QI7ZFAwXrA1BngfeBFB1BypCWrC/1Pkd2p/EgqgtS3BFyq6EI
gxIuVi+o0KqKnziPVMknNZYMQIHW+nGP1kyCZNgyn7a4d81UiNyjblJT1QfRJmXzJcb2OEBhEocj
brRPCzjgobQ01o3cRhDC1/sh5+OgNzAdhw77NPajqptPQd/JtNhgBxePK2f9hbWJOEcRIsF8Ixj5
L0JiOsPdOtkqkqCqLo/hszWgqAIi9y2sCz8mIl1zinA8Sv+TDrk2+iSzrJmoiR61SGtguSLfMNjX
leHkwzgcrnbgMcGGF9dKPi3RKhteNZbcM04ML2CH0k7NHkT4Cj42sD2kh1jBe3KNU7TUJM5aMyFR
nOkQDgl5MuoPhLRlZzfKG7IY3S/At7z3PEJhAd+ZRiN1RNhMJoYsORyC89uSGW4dBRDaNalFJU+w
A8r7kyzFlO6lbIc1m9iF8+FvCMubMJ5IAaQUQshRdtyyn0UfROJ7kwEg+7XTEZOw9BVj3CLCQ1a0
RrlaCrbO2tR7I4wbauSSZnjEgCY3oH52M/jgP10PtkvPd448upi0mVmgzzhG8d0Q5BkDO4qZNXee
34vPO8HcLZVA+IoqkuNyvu514UdPQx73QbyDs6TN6r3FFjrK7/2Eai/cZmNTc8BrJhvDBKM1ZQS6
bAR2ypYJXLeKwxDARw3AKxh5jWoDFHdjD8jPjPHfxRhNzbhJEUITuZFV579OCL252ldRnkG9iSiY
lmRDdNkDbJh4iRk2MwWiEyd9sCMeaEVAzMopaISPtV8UwYfC6jmeV/YAC8lit3yDDEMD4oQkz0xx
LFSwyOkmH35I8KZXgJXPg3hkvvIoefA0MlhHUCdFtVZ/ubABcUs70rgA0b4x+sxir9+aUfYPNi6z
fcCQDG/IsFbzuzCY3OIOZlHl24y8Oys9YS3Im+TkJQ1Zqcxf+gpnw8zhaFFJT7APLGu8O9Kxz2mP
qKc6UBEaUn29PiGW3uKEMqi2Jyk6n31oQ2A50whlPbA38Pd+Hz0gE1utjIel1zibZxzVLO9kyz7g
WNFvCDxl9pkR/SZk5kvSRPHKWrU07JwMr2lYqJtZt2fdqwLGAkERt0dOWl/DiB2Qt+6VKt+W+1aL
hk+bOYp7vbvekEuDwYlc0EBCSz9BzUfAXvgFXbaNd1WBg+JKCy49341c+AjIrQh/zgqUsqp6SD/O
HQ7XN/36/6lsiLEBEbpqz9j9ZQ9G5+2hYJNeGcoLO3W3rsF0vUEunOcvvheFH4m45OWEB6+kCsjg
f65/wdI7nF00r4rR67WQL1CE9T9sMsNGjkWB/dX7NOMr42vpJZfh/WZNJIr0ceXV07NhdRPvwO+a
1V0n66zZFSIBefn6tyz0tVtcwJrZb2IUf76QikYf0kZZfxNi+/35+uMXfBsjt66AD1OZ5JArfUz7
i90fJAOB9R9a0kI5j+WokOBbS6Y/17ZJJ7EhQa2nXVwOFSRFgy9D3O3xavaLQ9GJuYb7XBAWsb+d
Z2BxnyB065HYvf5TFya0W5TAIy+V0tPZC/ik8Qa1Ft/YBM8GmoBhlCIruenqaN+Tds36bmHT49YP
gEFOPYOJ/AL5j/6gUwRAUVG5TwOUjpECZSxjwW4z9IjcWgI2oKZskpgWAuIGvsuKAfdRDGvKWoZ3
qfXcmFFGoIRXof9sQ1HQ6c5CNJMne8iNmAWBY6xNzEFrnlpBkG5AqQd2EjlRtyX9qVtlMAySU2mH
4Dkd8mL6YE02g9QBfhK9r4pIFCsai/fXFgDJ/5yUNunjzlRtc/at8L6XIrLIzgjD48fazp2/qVAt
sxaF3x8f1K0WICqLNQHv95mlCUYF9fwH2+i/a2nIMzfjl75fdWBYSM9Tt3RggIMEK8sqfi7rMqtf
/UlrEBpCWjANg4GCjMCvlqj2fSZDTftiCzNNVdEDWrmXO2AsKvVaetGo71CpBMO6LSeoHnyMyJRn
K5mk98MhTS5/fxMOWc3zRtfwMVcxNqOtBKLCJN2EvDhbM/JYesUlRL55haD5WOIWpD7jBOw92FJd
4hV81e87bFxu/Axnc4JmxfVpKpuzIJne+Q0CbTPhKCsD4Mavx7H3I/r/cOw5iMHhSBJyRtHp/DxE
snqVsEZeWS+WGsnZe1zKFXppInvmXSH24KlBUs2w4cUt/ZqJ6sKaQRMnltQkC2Y+Nuql1KrcpAY1
52UIcUF6uR1GruXyP9wb71J4WG0AZpU7wLB//v7HkGKpvxS/z4ilKyvxwqR3SxDqwkcyJk/sOR20
2XAzvJaRvlg90HiTRLcOP7faoBaF5G3LyNkvexQh4aLs5Lce242tLlaOpAud51YaAHdnGxPF5ZlX
rb9TEDnS+9CHaz+q6a1Yc+Bbaq/L39/Mo7pI4tlkQXpuOZz+d8wmHrhKOsdlgopzPezHqs2j5+uj
femTLn9/8zJq57aOWJWeWW8+wPav26ce1s8eMKX7629YiMOuML9MIGxshyE9Q84m7soiHvYZMIt7
gEpe5raj+zm2bGWoLX2NEx4ukGk2qyw9c8/+1dI5PSTIB4L47Rf761+zEB24c2wpmwSJ1l6nZyD4
aIAc5Jjn20Qlsl9prqVPcAIEqiMYi1N0CLQuFYypcI6E/6K3nbtsba+x9AonPvBk9suEVAnuaVvv
TudTuuNVVx97EawZHy2MYVdjP/AR6TOuo2fI6apXXyneJlCkDyLJtr2fNP533NPRqt5d75WFL3I1
96yD1PUCqfhcpyMqVy/hBdKVbutlxl/p+AWHV7Bv/pwppPSK0cIO83PWds3ntG6n7iAG35NbHY61
h3I3xJmhKPwTPCJi7GvGi+BkbILitpHhSt3TcUZWBHfWn0tKi2PW1J+4btp7aHI+X2/FhbHtat1L
lL/MSUDEZ96p7uK+nT/KsBpXfv7S0y9/fxtpPI2FKKHTC+yRmn/bgfbfEE/B/rztxztTf0AO1AJa
Z19qbacfXNTNvqM6/3zb051pj9v4eSANKT+nsZJq04M2oEE17dXK6FoawM6sH7Kwt4mfqM+oo1XF
NjMzlhNWzl2wybsAAp/bPsOd+XNt4aTTJi++EvGuxa3K/aXu/7bNmStoZ0GKvVg5hC9DOnh/o4RH
H0yhuhq+IfAKu/4F5Lf55P+mbSGE/nMcodZPeEZw9mKDQMtTTU1VHYSAsKDYjxmGwQ/pB636KFI6
FQ+KgUqKerTUS4Dztii42ae4wpEH36M02SGpGtkNFxTSRjHlPqgUMO5qnjLZRt5HHGhBXt5Tlkgj
NjB2KvuHoMXtHdvgAkjvk3IW+R0WTdxy2Zh46Slt+vj7GHRTf89RkfDFhkqTk4kkaDPIBiF53ba6
bT63Mlf8qI30bbcRA4SYmzosxvbBUuM3/yABVv0fzs6kSU6c4da/iAghQIhtTjW7nFlZnjaE292v
EDMIIcSv/072vYuy2iQRuXU4UiU0S+c8p96z0oOGQfgti/EnIsPwYEUxPWErP/yyaVylDyKay+88
QFbInlzcKAfAn2QMWezc+M+cZemRZpQjQrBtCX/CJjn+xxtEaP7Ss2yLrzqAReeOlDB4AycydezV
aMDj/6oS8Ha6jWEVFjeVD7oD8K8Oqi18gzirgSrHtmyYCmxOZNz8qvpqah87j+JAxeO+f2agk70o
fPHpTdWV6bs9TUHBOwtZlvkrBFMzMoJHCEm+AyrdlHdNQSs67qtoSAe7VXiwhFdRh317n2bgdm1w
Ia/ollaTsD+auB6jzyzo5iNrmjk5iKrr8zsRSDrtbRJF86EocLDcgCaXi3uSxZW/wy5f0Q2f5t57
BE6qhxViQzLbycOctHgjZjBDlQ9DPtkXg7NReKhGKKfbjU66uasA1kY097yDqRIOSJ3D73bHQZUG
haiC30rD5D5FHZ51VTOGzxNSnad9NzfNz3iaRnbfXeRGmxpeOrahIXYKd1ld5NWr5Za/F34O5ukU
yPZ/nAwz+gTa+6vXzwF4StU4zz/h2JX6oSkDU5wV3kqBYBHgmqNHDPbrmOn5bw02S7hJvUmnuzGb
a74xPPS+i7CX7Wuji67dstaT+R6+PVM968EX4w7y2hJp7FPUtGBgRjTZNjBABHdZLKenkCQ+MJgU
yW6ZjafkGU+j0u4CuD+hdKK2s4dwUm3xiEWpA1iqA2TqVwvpzrAVqkd3FdbkxV0we1L9gm+t+zsJ
NN16VSSre9qK2L4afwBuNZz7GIcfpGMXD8YaL931GizLp6q9fLM+YRWiQgdRJVtYusdtXjHWjTsb
QPB6iC5S5m2kRlyJWI+13xVS7/LNrIfy8wzFT/1NtP5A7qO6n0LUcR69DdGXpbrOirlEwNSFNeEp
nBL2TQuR9M6Svv2fj6n9Cy+JyR6TTM5yh5v28O9CGPwDGIggysSy7pE/jWS4pzb1C7INhxj+qbqw
KF50EANs6wz/fyd52AbVJgBc8hEmu6z41FW8eiOTTEb8QQAOPvXlUOf7EZin4gHv+JYcJlzrvvDO
m+V9qIOgwhiryvm5Lbw6pJtCg/vxrU8iEGWLCm/Zz3Npuzdv9hXdo8vX2S5IPIsEqoqUX7tKTMjZ
ARd2vksyPcQPrdG4U0DKSgSxm2iB9CvUiD8+0LMfHjqwN7+UsscLaNpRnewEYUTh2c3AwYuLYX/4
4mtafjUScFFPziqByl8CRZc1EH+frX+RCZukto9TrhBg7oMlhY0E/BRPnmdStrIILKyWruMoRZgx
6AgdP4VRocyeUS8JdkVuWoC6Yr/it20pXN9RVZA+D8M8OCnpV9UOXHqkibNav11fyi4bnz8tZJfa
fdwQxTHPQoS7wwgSmW2BO59PkeevcRuXvtGl1A+/rnLOVNLX2Ru7OJlUCrkoov9yZJfH+f62Cjhb
LhVoPxhNnr2lvfHvyOXE3drgxj09c7ZcJNZgkoRNcJpoWL4FWnt3QxKM9VZnw1pSz9JHcrZdLFO0
RWR6cBoj2rZ3GFN+XFSfvWqe1yzUS63sbLngVcFjfDnzU0AH86i9ATjlIdUrB94/yxtC10xUMGhT
i3biJzu3CPKVR6UwyyGXD8E8I14fDcn3deB9HxO+Jt1eKtLdfymfQsKqOawZ5sjQ8BY5B1tQtskG
U5zdYmrZDRGebzNj7MpIXGgnN5RA1t1F0uvHpyoqpIYg1tTDpuECa8EIwvraTdVCW7nmIhIA213n
sGYpmSH9msQyDu6RL1mtIeSWCrjU78OgBOzUTwfexCdRtdD+KBV4zW4kav77phEZXcr98PthlOas
sCW8ZTEsk1tO5tEcspgA53S9gIXLHNdMlBIex6EQ+mzGqNxLSG9/wD7THEFB03cV3vW63RjF8iZr
Rei6gFgUpE2aapQWwXmgs3HEABLVJharnsVLr/3DJOzGEmhbdEk8BvrMRfq3GqOw3UjTq7twqMBE
mSe7mxC18+ozMd1YKWdCIHbq81pKfbbg8sDajUGiB9hzs0ux11tp4fbFNQaBwGfDMmpQqSos93ro
XyrexfdgOr2UsDvtrpeyMCjddABqKskuMdhnaLf0hkeBQtLr+GnGcFkpYWGqce1Bl3xThO5p/0Sx
wkAVwNst6exGXsQhhtTjhof6yG19B/jlyhl2qcj/XL7WtW47+f+LJMH80yLvVQyYVf8tEUCRflP5
/WZCP18ZVJfR+Yc+6Np7RFTWaZ9MeMRlktpHW0ip9tWIZ4GVApZaypkWLFV8MmU+nsVYIKJU5NEk
HmcEBJE7D69Wt5lzoS79ffapkEgqcl4PZ5Jx8aUDee67nbn3WM91svLIvPSp6O9F+DgnMQ/CrWNi
gll8ogB/eluIZnHjf71TL8wHrqHH1O2EkKZxPpMB+2/QNe8YAKW7wiRfgpo9121sdkNbroGdF+iv
sFT9XiFkifSz0lF3Vtb05sRh9cJmsPc4sQ+VmBXbwU9E4jcDICL/yXlAo9fC1hACbURc+3wTI1nb
e71e+YXZ3TXw6AqyG5lqPKFkc/BQjeolxNEWMllfPpU8/owd68owW/jMromnw22Anw8VxTW64lsq
umfR4MvSiP4j6nSLG6+Xnoy3vXG4lo1myvupxDPYmZMiPeqhi7+nSWJfPEOjlb38wghzLRl8mqgf
x9qcEcCQfyJaQR5A/MI+YKPUrKnol66gXWOGHLFVjbkl5znuvsx8TjcQ0XovtEaWCTb45zBJN8OE
7prkc/QJIbIrrbWwnrgJA0Azeh3in6Nj0VPw6uSYFPOOhczH47X0AYT3wMNln693wqWu4cwiHYTA
6RyX5A1YvBq6T7qFucLH1/QgDKN4rPRMdJpIsqZfXpjxXTMHr3CxEOIi7o3A77QpADdlHn783zdK
SLjrLXBS+4wiIARpqKt5cZfa/GHOd+MIFE1H1dfJdMa7f1GTLW7a4ILZyBr4PrVJBo3zORCuJEh2
eGnw52dA+BvxHbdi1Hsqm6TJxh0AX7mN95YFXB5BH8Veb6UJlhrcmZV4V81VAZPGSY9CqjMPmFe+
GJVk8cusItw04Paj8n/gLraLq51p5TinP4sR7CD5OOZI3r0voCtl8ANcIj02sU8SfNaoan4iq12a
r7JNIE/e1qYr5C/F+rrQgAIlAgomSIpx6fEI+fjlqbrsosJ7kIDrINGZ9a3EbVtaEFyciCHzmmgD
psYYlruwL+34Ps3Qm+OzpXN3BhemVLuG6KaEiLEA+GDT+Z03/V14ZehBkhTh5AA5P8tp8iaiiOMV
F7owT+x0DZZyg7fWqgkecKql3U8D2CQCI+PBtoCCzDTsN5STmLxRi5baa8B6ETAFqk5GDwXMFb7a
Fzlh8OmkCAavi12VM2qONEasndyQKAzVewV6L14Q0wZarDMLwVY9QxQceF9hRxB5sa1qMQG5pbuS
DnqTkzFqj5CZIstqi5TJMXia4qJk36SCsZlvqq7I2L0XD1nB7pn18CK5kyMM7vhLUw+mVFxPIbrn
vu+6vLfAVJtKvOJSV9BwZ7iowN1V4RBVB58h4eEOazlFxEMApEf90OTDNKoNsERg+9M0af0QygVu
erbPxomk/1zvdQudzjUJMdKGJiasfrO8OFjkpu5IPXhQqOi3FtzClb69sINwPUKkYjanvozfSERw
bR/Scqju8FZYJLvbquG8E3ZjH8mJWFxZQAM335fWaz83gH89NwBuTfc5b9aEHktVuXzID6e9wtq6
MDXkCOGEG+29KOLOexzbAEmt16uyVMBltftQAMd2TsSRbN5UEPs/Ye3N+1PcAvFxm57CjbWgCPsg
ITJxj2FJYHzqxnbMPyVlWaUXeiyOYtersdSxnBWlYniIwF1Ydja1GrecAZJc5Gm2zTi28IMY5ErL
L6xcrg2jAwA153oWZ4AX4aGDM/Zy9CpIXu9owpBrEmPQVpyt9OSFhcuNrkD0gTEdEjnfOOh8G9Ko
do8rkovCrfklQnitOt+231MgzB5ouaZ3XSrUWRlgdUjHTPrmzcZ1v72MVDAeP2tkLcImkWyRD71t
efOYFWt7j4UCXZeGCHRMRK/Mm9HQQ1wKbMrms76kaOGc229Y7G9jHP+iplwLRFzYzLmOiAYpHX2d
x/KcShEfKpGSR1xv6T3y0LyH611yYWT9x/cg4VbuK2reKj7k98ZG4yds89f8QEvfzJkYTIqoS9Vz
80Zk84tr828bsQlHJTKUv7owP0SX3Txui1Z6/sIIczMslIQFqTO8OnMkXT+EWcAf0rYXD2WEnWke
r5azMML+1V9+mJAIki9MYNrhDdJi7y9R24tVXapNRfWMm/mRPpqM3NcBRtz1dlo4EbkpFdR6WZ3O
YX1uDA12FsJ77Djw66QLk23PoJFLQGHcXi9sqd85h9smx1WUmvX0mvK53JFsIgcSpt9LXq5dFy9V
x7nvTmlVam5a+1p1Iqv/EmQMwruki1KAp42CBxUbbtiQ7E4pzsO1jJ2lzu7OGfk4qRxAhLPxkUlj
RN8cZ4sucv2rLfy664cgnU9bv8pwSZgN7Sea5vJQKhaucZoWPplriIAKa6g5SKFv1gfUzMxo8m6O
6julkMYwMf2W4PS6slAtVcXZOhRdgTAlvDq9IUM0+VLN4AWB1IcN5EpvXhimxJkX7JjVeQDz6Tll
U0zuK3BqlADzs+phGsbza9jWkJtMulm5T1jo0K45wsg61R3eCs6FbSCIxknL+0sGYfF3TUx8uq35
L9/yw5SQykgmNSDab6CPgTSvYyWivzJIm6fz9QKWOoCze9AsYxYeufIM/NRlV64tnv1xK3K5ndwE
TVHv/Gx1C7H0xZwpgCMvxet1mZwsGTxEy+CeW6gIeJKM0MP1+ix1MmcOKEJSzUEdlGc5a3asqliP
d7HsojVAy9LvO6OdiJR5PsAU52IKS+gkhgTJKKIG6OH63//nTxS4VgU7C1NWeDQ/qxJ2913Tc5Ui
FYhH/DDVLFmzWf252QPXqgCATKtiZPkceTeXzxXMytsUdGIgdnv2CO7Zl7oOw5UqXcbffy8DAteq
QDwJ60VvsiNVmYk2JpMqfYxsE4snW0SJt8tG6vP769/vz+0TuF4FPP3jMrNh8WfkPEQv4UVyQC1X
K6NlqXUu//5hOJpBKjZnIj9DtcLuCG/JrplYci9LZNNer8DS17pU7EMRPAlgOAdh5Wy9mCOyhj13
l1vgMALNMhBQ01wvZuk7ueNesgSe+TQ749KW2ntE7Y7FS8BxF7XS6ksFOGM9LJImrCALOWvkHSJm
B97XaJjsylqy1BDOMNesU8j1luJMKMfTLB01Ym4DE2X7vsVD/W3fyBnrBXIuTThM3hv2KWO3AVsJ
+amQsYn99d9faGrXOsAJ7XQJLPsbGVmJJTf0HwAP2MBOv+1M8df1QhZGumsc4B3cEioS/VlFQx7X
ezUnnT4wNdas24bQXdlXsIf4+I/m3mzWeKwLre96CWxdD9r2KT+JrtH1VtAh2xRsrtakngvtzy+f
9MMogczHr3Jjs3OHZDsC2ncThFvYkhP2ONdTvrLCL9XCGe5sNgDecShxqrEDCAcXh9mwsR4O8Nfb
Zun3L//+sRam7m0Wz/GpqXjwWvSTCCFn6pGnev33F95fApfQDwhn6hHmB5+1KnP/rk1SANoh02s7
D9ztukuSZwpE5PjNh+hNfw2JHAMgQVg76GIjQedOz3nihWuClKX60t/rq4GxbouyDN7ohHcRDo3i
o48z9+56bZd+3ZkTCoBlqnoIg7cwr+wWTFDy3EY3nmkD7kwGKe4MI2VE8IaDOnjGvIDri7ZF/e36
H7/QoV1LgQwhw7N+R9/46M3qhXk4vm4rWeMpgqvq1/VCFiYc10jQIBe8gT08gKQphKhlaskzvLYv
fdyDOBu0Ny5hrpeAIT4uacEQ+izLDtYUhcRm/yvNkyG4jxHClL2MpRbdTW+mgesbQFalamFLDN6K
XCTfeKMQPwFvwnxbLBPeJ3/vswODpGW2WvwPwCOavsbAqnyD/od7X663yUKvjS///mEOsJUoPJWX
Et5brPcwjf4wPFs7Ei31KmeVF4DpZbQNsjc74SIGCDpIHyXLA7UffMBOb6uBM6q5wNWsqUZ9ZtCw
1Ic064cfYe+3+U2SEtzF/v6F2Jj2lGg/edPzLJ9lmvo/mFX1Pmrm4v22KjiDu6mCJEJevfeMSLVu
J7Ez2vv+GtliIewwcJ0D1m/w4ufl/ufCD1T+qMFZIcCBlrL4LioR5y8iG+EjyLBjinYpGxBVJ3id
7JsR6WMPczH37C4ucabUVVC0D+mAc/Qra/rW2wnd41jItdIWQm6AClu8WY5xcSfTLsBdlegnCP8C
DirVNID98gMC+H4NDLLQdV2vQgFKXJHlqTipSE/PAHp1j21Uf7/eJAv7FlcF2/Feq8ITAnt4nHpo
yXYQ4nyxI3Z7CqxBf+jW7kAWBokrhFVQRycZGE5n0U6zwfN2AK92F/rQwQ+Nvc33CDLB771Y6yjw
6ZiKF2NrcbjIbqoUOdPKrzsEXnsrX22pLs5sghR46bflFH1Oue6fwgTYADEE5nVi7dqudakIZ05h
g5wFfI7RZyNo/kLmGPr7rubbrpFyZUZZWKdccWyISOy2Fa14+Xc4ilF/CwWOPx0P4k0GPtvuehdb
6r/OxMJHuF3yiHpHy1llH2AlqA4mG5lcOT8sdWFnVulYhHfmWHXnMFD2QWbJZ5HCFVAooZ9UOx5u
vlyFE+D33mXzlhoSRMOZZTLW93aowwL7vMBgmoy6fA23vvDFXPS+ikOPdkBEnBTid54YH/k5i8DB
vd4eC+FCgSuELcZ6CvAikhyRVF4BaOLhTXa4x+2ql2yICEsOxFlRWRhaAlY9FZgZo3sxelkrtsZv
oy8yCTOEMoIDl251HTQKb8X2EljctGVawQheMqROh7WA6eJQT1I+IhXMsnMhELT8hAOQ7h9FMjVP
WZapeROxsUywTx4iEAvxlExIuzPNAASfBAgru7NVUkXAYQ8wRlz/Agsd35XoKjwwRNGUqVPXTdFL
k5ZnZjn50oT5ea4Ra369lIUR/B/0fykQF+zZ9EgqEKoehSrED8GKNvnUt+q2ZMHAFeuqAvijcsj6
U9rExWMVe9HPGqi42/YE/1HqDjkhUxEUJwGd0E7gVAHdwVTegyMut9e/0lJfd7Y1MIrjATLU40kw
mXxiRqlPUdZHK3PPwtwQOXOPqGUgdSfEyWT64oCDiH4MvjZihupDz31AX60dMv59ChlwmysNv1Ql
Z0IyWDhNwvoChdawCKU1Qjk3pem8tWC/hQL+I82lE2E2i5IjcFMieixgysF14qD9f663ycL4+I8o
Fy4hExuRHH2WveNBzHuGCQeBfWFQQofTZKt5Mn9+igtcbS5PuYf4Ja88MR6ND12rYF2EV92UmTjQ
oPweDuMh73FPflu9LvX9cAggA4LDLERoYFqAutzJvNpQKPke1IQ34CzAnud6OQsj39Xi8rIXXSCB
A01pXYtNAwPnsGVIexRISputuW3ohJfu8aE6ad2PkDy08oQbwLa4V2HmmzvP8248k7lSXOuVEFfA
A30CliKEqk13OMyUPYlue0UAsfn3CkARGCN3nNYnyLBp9mJBiTVH0K+YvfELOcO/AXaxD7RNjiGH
nB0gmR7Kw1oitvR6Qy8NFGek28jMwMNPDfziMrs3iI5RHe6pFcWzXh6rtQumhfHuSmqBAmAU7szq
pBNCke4E+4/XR6frdVj68cvY/NiLAO9io4dWFoAP7TQAG1ALj3Rls7H065eJ+cOvXy47hadqpOmm
qXwi2Ok/NEl+vu1Pd8YzYslLpM3E/f+KqKn+1oRP2Z3fcGw+bvv9y/j+8MeDlgVbNF6izhqprXJX
JGwMnwCuxL7negELE4WriZVS2DrJe/GuoNrbcaQsbsjE64dYr7KClhog+L0ODPTkHPBQ/4jwSOVv
8I1aSEOr4Ov1Giz9vDOEiUdkG4HT/N75hj03F0+N1sHaRLr06874LTDv2LIW3plTZD/wpvcBQGbp
6v32wvh10eVN29dYZubulCrL/a1FykO2bQKgUr9E0ODpzYD7wn5loC00titNtBmMlJ6O+bHr4d/F
+v2jiAL5NhP783pbLBXgjGQYZLsa3Z8edex3D13dR1s+kvCAO5F5ZcJbWLBddjmTWZbEZeedjAYX
OpyLPfrT9NzwFqkN4Aptei6SQ2vMGlj2crL6w6umS6MuAMnHGTsPzkUxvQPJDRh6CjTLS2GCx7n1
LozbYhskM2zx8DOvkfqWqukMfASYIsgDrNczkPn1JpXtE8S7f2u8S25wkQghrQ4fBx87lesNt9DN
XQljGM1TJks1npkfNTsRTcOuTLK/b/txZwIAcgYegrEKjmHhTfmB2YZVdyWPii+3/b4zA/QWgffI
kMnfxxYghxft1WkH07wXj9XKLLnUGs4soPxAS5OK8Uy66EmAp1wUzYjTqVdvuMZK69VANE6XK6vb
auSu6qJPWdtX0RGM5ubZiI5+8hkG002/7moRKTLTAooLvBP4/UGL3WESezrZ112k4RO4rQxnJpBA
f2BO9rClAuL/wODiO8xlc3f9xxccJIGrOxRzG04jbnJfoGh5tGH7HM5m14jms/D4S3WRUFo6v0ZJ
9R1vEWKlSguTmwtfriYGziOoGkdd1tUhRBoE6B9ASMQ0X9stLhwWXQGiUQ0PqsR4J9L16tCEFxN0
g+uAYuJqD6zE9xzvdg/XP+JSdS5TwYetRcM4JP7x0AOR66evsIgU/zPIA3nziEe9lX682FDB74WI
Yq5SRUJ9psZ/RXREdP+vIkhE9qfVVfOMNwXMbnUL3UMSPnrpbdkyuHD9vVw2h4oIm/tHEYAXidy1
2R9PURm1awTHhQnz34fYD1/PyHxSAgE5RzpL2R9Yk83JnmhOV+53l37fmQGM11eeqDU9AsKJAA0x
szm5mz2h/3dT67tywy4MY7y25MmxQQYxYjWAHaofeeEP9baPgoKvcJgXquHKDhuAigoQYMMj1yP9
hLt23CMyaJ6vV2Jh80ScrX3XtHEZxqAWV3gJBt5GgUKZxT/QxbITSC/9Si9eqsSl+A9tHSJHGW8w
Ha7RhljPBwHjjnzu+7Rtb7vkcgWGCJrQGcA6zanjqblTIvk7DaHNnA1Zae2lGlz+/UMNIF/0YczS
wPKC3prcc0KAfBxM2K1tkhYmE5eabMsuF5RiSRFIGf8ZUsxSxdAjAC/uKvLtemsvVcIZ03giN5OH
zMN3GSdAbafA2kSbMVqFIy9Mvi4c2RZkKBokGfySkC/21cGLa+mVADB1mj8mkY3Tb77i2BY9dDJJ
2NrT7VIndka6CiXw1S2gu8BdDFO4ARXTL3/FfkiC7yakUAVGGvirlVf0PzcUdWWHpC4YJe3UvINX
Xu7AGxNPQuLJZebTmil2qQhn6We+QMRDPU1HzMLV/1PmqdSmP6c0NisbgD93BeoqDaXfNywwmN71
ZGjztQqRbn4USROsPOgsVcEZ8ZSReIyqnByRg2SHexkmKvtC+Bz0+3ZOuV0Z939ueurSjJuJs8go
Xrwjf48+IeDxS+Nh5w0tcIfYPyiprg+cpWKc0R/KAYipMqBHaMxn8LeFSOFk3HAECzU7UAjUGGz6
EbmMu+vlLbWOs+jTMQxNEfvlu0E2dLwFOTpqnsBAGIuV5v/zkQwQ49+nM+hZ/JqmiCziYwE7rYmV
fZMd0/lLimiqx8zo/JQrGdUK26ew9+7NgMij65Vb6hrOUaBrSMTiQqbHJq/OeEkUD1nvv85As95f
L2CptZz5gCJuWsEK5R85r4oDNhnpzmj0BSFC+TZSvTKbXkbjf4+11NUkSlVVnd+a+mQhOL+3QLwp
hUShEPvmLM8ZFrsCKOxPNqu03OTe1Eblyhdc6B6uUBEVknMsRP/ORg0dhBWz/jse8TR308aWupLE
VObI2KoDiMJxa/kcqqGOtiSJk/ssGDW/sRLODEEY7KO+HAKQYTF09l2lcyQ96sauzNNLzXPpfh9W
bJCbxrIpMpyfSijoRQseLKIJNqovBKxcBcB3FduVWCRW6rPQrV28cdrPuUoA54ViX88xMqVE/sAB
fWyQ/MJuI5FRV6Woo7nBsa2Yj5T4IFgyEgXhvPVydsnKuT56/t3h/6lf098/HBsYjbivUhydoeU9
8QGQYEDyJPYk5cYCGlg94nGeJv/0gOBlWwrGU7aD85DLB+VVod5FVdpmX/ESnQyH63/TUod3pgzO
pj7SKTq8Di8BeFOjDQLkeLH2xLj0+86MIYKO9EnbJ8dO9Z0HHqqAhrWYBBlWTr4LBbiaRWj4EuQC
df07RV7so7aAnYO3Pf11/fMsdD1XrKjCqtUIbsJRSoTgY4pogEYK8Xp4sYo4gEW39XBXrAgsiW6Q
vhUd1Szq+DltWu8fU/l++hRNoVo7KyxVxpkXRAcGqi0blEKz6RWZjWRrkzi6Gzr/Jq0ydXWKtJ57
sFJEeER2CriHok0rsKKzwF9pjoX1x9Up6jQQMXCe/TtBCuG9ymS7MRFiCYiJxK7PxjUK/VKncnYJ
Ke6i6yzzUQ8PaSAHKe3IHvLp8l59vV/9eT9PY/r7TND1ASDqQTy8U6P6J/Ao5uaiT49An/TmZD4C
DNGYu5aFkN7eVqIz0OGviPM0umTHeH74DXF87aZIEU8tiF/vZNri0Yys4s+Xvp8z6rGGpsT4JDya
0o/tLuUFmIVpDALw9cos9GRXzIiDTpIEBMIFVjX9Fp/M3jdTKbYj1u+VIhaq4OoKma4ShhCX4R1y
Rx+sDOu9BEMQ3LaEusLCoskDg7i5+hl3anAJtrR7qMqs2VRhS/c8ZpcJH9EhQ796Q7iga6KuwpB5
MESDLtRia9N7F0FTbrN3rSe/27Cu5anYgCn8CBOL/DQgYO9lHuQDzUjS7b189oYNNGpiz8Fa34YI
U9nTYWzONOEgIDJDmt2FQcyQODEkHYTjI5sPUMoOEH15OTjYErLDbOOZGNwSE7Mg+zQ1vBheyJiH
zfdWIz1ObLI8I+quNVSmK/vVpUa89J8POxXQGjooTeX4bjwvOUJjYrIHr/cmehO1h7JLuR9+v6nH
uMwRm3osaElO1gwg6WSKv9gZYUy4D1ibuRfmPebMRzIoRZqoenwnIUyFFsERuoEdO5hxL4kXus+3
jSpnUiogMaoG7LyPFKf98SCRp2u3WmDTuvFnL1o5IC3VxZmIkGE5RwnrypP0vOrVlCy4K5D4tFX0
wjH3C4RJ3FYdZxIiEpCc0kp6bFQP0jgBxiveFKA5tHch0CpraRILfcxVPaoB92HpPNbPpi3tFlJq
vR/UmsRs6ccvW/APHQxi6mlipQ6OjQ71nWzt0O8n0gzB/vo3Wvr9y/r04fcp5QCg+eP4ns4Fe7Cp
B6mPV0SrT4ULE7WrJaR9NQiQ5Nt308yBPVCW9AYaVz41X+ZAdOp4WzWcca7Hrm1ywZNjG5PqqQ+M
/FqGq6zHhcXaVRGysITgs0LYD1Tt06aZzeGiVjwIPQ7g56TbIJBkZcJa+l7OQEdIAZDQdhjfm2kA
AQhqXePh9I4Q06+3fSlnjOP9JKQT7tVPoYjZD8qZYdtkmrPbEqqoKym0qahDybPiVEQl6Ktw3RxS
aEk3Q4Y4rOtVWPpGzrimLbb3qsLzg42b6pOdYSnckLRJnvuBNj+ul7EwSbkaQtsOddw3Gvsz5r9K
sKnB2pf1tgxgHvWbwLtt/XClhCQZaTQpNHeYmQZvtUDNtV8VGBz2DogUabejTEi09pC+8OFcPSHl
Pi/bNp+PAvkA5T6Ms3ZDLBVkJ2DEvW3WDS9f9MOMYlsomAmZceBLRxyjA/PJln350M6rVomltrlU
70MJIqcAok9p/tawhr6YIk3kps398kniIf9lRur4bQZP6koIUdLQg+men9QAqkYDXHyDW5QHb+Zr
3I6lJnHGu4pkDt8YVC8q77Npz2JAKWQf+d7dLOdZ39gmzqDHwa9EynEUHEkURRBrsOipmOLpTais
OFwfMAsLiQv1ZLKdCghgBeaVuoDzxyOBmLZJVSJ9Y6UWC9Owy/FkZezzRlD/p7Re78NvVDF5yLXf
RNuxYyDZqYikGdQnlbjxttiVFhYBmL6eJsFThQvwH5Biz8OXzM9FsbLjWvhqLqOzmKYMrDcePKXh
5JdmQ2iSBs+UJFO8MsMsdDAXzGkMK4qsNfORxHkT7kRv6CfTCMl2RRHe9pJK/4PmbMiUVTWAe2om
EajhaYccAmBOs2F/U+9yqZy8zJKMtFo88zwuQTHjkClvJxhJV9phYUpxlYZ6BHhGxn361AGED0+H
2dmJ+7sCdzIHL1pzvi48DQTOYK+mwC+Rv6JPtO8lKBeh2XZR9M8FtsU4IlK6Ju53NtL3MET8uv7h
lirmjPzOxjZpZT2dTHfBrafJUJkdUyVyZZRkdkJ8V+atyd+WerOzs6etqQaucPvTTG3+jRCs/XyM
1w7kSz3ZWfbzZkhJOLfTcfRKta1o3e/1/3F2ZU1y4sz2FxEhBAjxSm29uqrb3eOxX4huLwKE2ITY
fv095e+lrTHFjXqZmOhwoNKSqVTmyXN0Ro6ZY1YWa2EEG4LYtK1TnmnDn0Q+QyaegwxNtkX70PPk
n8vbsbBC/2FGTNOg8cu8ftUwd7OVxcy+VBCoqOPL3184YTYAUQKPnpC+Ik9+bqAR5IUDFIwrMzo/
eU99htge5UKJR1DUyzTWYSmyL11UNeC1u/wDliZ4Pocf7mbqG9M6gGA/mRn+OuZJF36B+glfKUr+
JgX7Swadnrfuw/ebdiz70UucJ0K93KAfoiD6l58G2txA0EsG3xSEmcDHPgcTTMyrQyc8oUjh8G3Q
5qmL4M1v6LBLkIb3nTjs67RfmfkCnIj+B6boDFVOaD88QzbZ26gI1J0kCnYViPOayPtZSWi98dxn
m5qYz0XirvU5LJg4tbwKk6HPJz11TxCXQx8FjwrI4vZk13BK4tFbA0ouDWN5ElVKp2kmjbJ2VZvm
idZ+kR2EYC3ZDRKNwo+zgxBvZZ+XjpHlSTitnWAQPn/rmNPGwXlOYZ+shagLgQS1PAnxqtTzqBO+
gX02OYgCZbJYTTR9RkNp+hzqavrSOC57u2wSC17FRjQCuDFHkRrIk0xdshcBvOKQZ2KfO8Oa5sVv
+su/mIVNpwjVrsRVECB54k6eTv8kLO1zN/YMinQaGfKpkXd1WJrgK8Myyn2G/Ed2SxzdmE9JkUEw
N9aJciSwVvk8QkAN0rQKKg1IZY0HDriPCybItgjAcWPazPun8SSKo9ytp/SdOq6HOjcPoW027p3J
vZJUAeTef9q6zlkD9p5yeoZOEhhpSAbhuW1dTRFbeWwvnDIbNOkE0aAVmIJ/QKasBAIYZLUZjSuA
Dbq1ZreFo2aDJqXsx6HS4fgM/OpnXbAI/cN5uzsLuLgRGJXKZLU2v3TOzrP84Bp9ZxYJdXX41koz
H8ChhMosNAGjrl4BniyVL22mRhmhlZeDh+JZe+6vgWQ30CqB4vcE3jQdFTnIZf3HBM184Pd/mf1m
fAgiCCG1hb+SNF9wQTZwskkZ9xyux3uKO0DLHVhDW1AwcNS3xWtioM72NlOzhrNZGs3yQcZplHbC
1gfpNvJ6iD43hZNEuyxvT80QXSdMQX/fJh92TeL913UeygyiwNOsypz5pjf9mljNwpmwkZTDACIq
Xrr+GwG1y24q+l0CiU2oG2fXFfxsDCXJIzr7Xhm8DWCkSjZ8brr6M+BBPlk5dAu7YMMo2xIsxe48
w1efbzcdNkWcFkkTpw7qiwW/UpeI2ryNFcjHeTF30VOSR/xlmsRYxSWqZCtY06WNOP/9wzZDuw+f
RcT/1iQ6wMvF+TGJ0NsJ4xWby9fMgjMjlvlDmtsDa7DKnoBpzt+nHjkq7aTmugvZxlBmHGp0AOFM
z75LGZQQBmPMFsDlYg1TsvTzrfDCpwopVl3wN1lD3bKbuLlpdCX+ubw4S6fItmWTgj++K/T9YERQ
xzSEsn02ZQoN/SEUCbwSmbDLIy1E4MSKLUAwHOSRx51TAmjHZiLTFPtlsKMVBptcMFQzR+h4rOkm
9KGuc3nQvy+eawMnIzPxKEeo/Tam0Gh+aWsOvBwhEK48XB7g79eYazM1IuEhx4GN8i3yC3DQ1cOn
MJF5XPZIi+mKndxKPl8e6e/r59roSWjqVUUxusmpURKYLyl3kLz6lNB52HAPFdEZjaqjah9n3N0r
lvN32wTl0J+22YgC8mCtxJAiIK9g6E3BxTFVJxTi18x/aYMs80fX4pxNg8ifqratXyBXkr5A90qu
TGDp6+e/f3AuBPTTSOlQ8QSKwMzbNX0G8YauCwK5vbwpfzcfN7KeGEWVtjkfff+NZV2wzXnbb4sG
5Gm6dh6ZGemV87B8AJNQ7zUigwaPHMEHqjR7+H/w3C1ts+UDfAP+oTIdu3uKTvrujoMS8M5vE1h+
4ppwTW1oaS8s+69C1xMykuaehiSF3oUeJmifAqPkzysZvYXNsMGRZ6KG4axB8dwIpECaiX3LGKBJ
KsFzDyo1T5e3fGEeNhBSq142I5Q1ngWaP29p1ObvUWvWSGkW9sKGQVb+yBKI+SRPoPHxe7KpXALc
Uwxpq4K7t6mfR2vGfS6U/vdlBPLrP21DCFz1BFjfJ+y+3osoejT8pAkq879dMoE4wqbv5Mt1q2bZ
uY64gkSwKZ5oXkHDHHrJuCA9ULeUK5u/tHDn7fpg6iydxsRlZrjHTDy43uhGMAjUoxvjuiSea+Mg
peuG6KcXxRMUudlB+T09tZm88iLhlonTIjKQAabySVYGsGFsRyWGp4GBDEDT6B90UJyu2wnL2tE+
4nNOOvPku+dcXoqGuJCAoOXy15dOlW3luRmrUTglcP3RI+sz3Imje2hy/c4nXFIV9PIgibyy5wum
aCMcEyjf1NDlM69DT6o8hsiACO6hOhOFK++qhdnYIEfuV63XFUn3VGUui/0RkQp0P+PJM+WuCnO9
P9MpQGy4XpnQQqoMhv7nKW78rIGKfKvvsxZZsslHt4cxib7JKGSm0fG/g2x4soP2QLGjQQeZ035V
eGJxbMshZG2aMQCdsifm8tOZAS1xqhwctCA1ZipvN8afj6MCCAVNbhDCaup+5XZbWmXLNyjT+iqZ
ePrkU/Yg29TdsIK/VARprcythnicEoBKEexcPqKLE7VchS47NIpQXx9lPhEA/gpIIB4gHF3LtwYw
6v5eQZ7Q39UBhQQSVYTp4UCNbMFklIakWdNDWPwdVvAA5GSXU2fUOLLZdADzfb6V1P2VOGY3heHJ
9wErm3QOlKAPGFlYrMlMLsSsNsSSouUuIvOUPlVDG0FV4EVBkAPUW93/rsrEUdvLK71wIdvUkE0Y
ddyXKOJ3QG2fUtY2h6lAuI/rs/wxirTZXR5nwfeHltNJJlNBiaHt35oAzYQKMp17MQQPfQnptssj
LHgaG1aZdDnvZtHUR9A0k2LbDTz50jHlvF/3+bNlfLy86pwVjOTNvRQVRMd2zKEgLIAKHCqq+8tD
LBiZjav0gaYcjWOSU1XXfiyQtNECGh8QMG22TmU2s6xOvavWKFAWtsTGVGZndWsQWrb3JEjR8U08
p/RueTQF3ZfWcAiIXZ7VwqPIpm1sREtcdJGrJ+a1t4kE5LXqvyPEuDf5IOLf3sMlZteew5rLIy6c
aRvYmGleKj635ZEqgBHIrUQPhgRFELqh0fLdSJWF960IBrnWbrY0RctLJMhO9xNeYq8J876gOyP8
ymsPKStTZTHs6A6EI5/HIEAeuByvjXVsikcSCV8wwOmeGlO2/oHUhYY6GyTR/728igsuiFlBiO+D
ls9tGvkKpaB6o11k1h0y3iQBYsOO3AXlqlDVkuVavmGaRghFl1nxhP6H4iWhOXsCQ/SPy9NY+LiN
cMzaEprdjOZHieZDBGqNoOF+pmDz3V4eYMGM/sPoqMBJi2dk8ZQ4SQoSi0YV+bFqke4FKDgShF2n
0uv+h9tR81ATF8tk8pDLTYYTR+IpLNr7wHHXerwW8uTuf0CPjHbAvnfV/TDUPRgsQA6YAQy9ycjw
CZCbEu+cs268IihE+l1+qLqXrmofnX4NaLC0Yed1/uBoncmhUO9ow28euFfjOZPpoUaVcMU3LO3W
edQPX9dBy9GrVKpX4Y/o+mpmb2uaNnh0fVG9XT4QC97AZlZkZaCRbpDOiUUT1i3p3nU+bhVCaira
26ENXcAwFRJQq6LUS0tG/5yUynk6BRSQSJakvr6FWCRkKuWkhuGfy1NaWjXLF1BIbgaVHJKTAjuu
jxRkPT+B7xfhFrpB19z20rpZbsDMldf7oLU4iREERCCfOk2pBtREIxwZgvmXT8WRduJHMfs/r5qW
DZSMQP2SjbWQ743bDbvZY0DnaIpQPhyclcB5YVI2SFIQ9NKP1HdOYOmv0GzA94CtQSBAnu8+yk6m
Jge3k8/9+RV5eVZLJmxDJdHEBLldt51+qKQRxwz8rRtF0uogHCDVVQ25AFDuoK2hHpKDMyi6gcpT
Gyc6+hoCo73iFhfOpA2lTGRDPLAwTm+kC6rX5CwnSv2wPFye48KBtGkYhY7q3DCVvqOdwOyRcC93
vsy6uKQw6OuGOE/sg6cIIF1b5tGQvkNy5yFz++TQhdCD1GNSr5yNpUlYYcPEyoFA8rM88axqDsSo
6U6hozHuur7cXZ7EQkhp0zBq4YU9yH3DU9Uj23KWcTsjwNHMhBdyBZIlHfgQX1p7tSztueUmhkB7
xElp+q7RwbsjRVN/yilo4y7PZenrln8Y0LzvokOvPflJh142kheuxkM3Ta5MjNiASdMkdYTsdnjS
HnsY5uSR0xytred14nNwOwbk+P8w04Xdt+GTLJyrwm+G+kRcoOXV+Qpn6PWIHbaqTriwYjZ+Elph
sp9GpztVTVHdGiTGSByUyfTr8oYszeAcf3+wkCktHYhTC32SGolo5Nj7R1oFL5Co71di0IXja0Mn
E0AzxVwSfqLjCH9pwhdG9LuCLuxmAljj94toPKd7Lk9oab3Of/8wIaAzO0CFqvmtcwiX96ToR1SM
RDWF6UpssLRklslThRRil9Tqf7EBIvetSodp1zXs5bopWKGADsHRJYIKROkpFHMrgIBvZ3cgK+5k
6efbBg6BKAVuG3VSrFDZQTk1DMTAE5fPgVeAV/y6SViWjquwDJlXTqcp9L4kKaTV0At1ZcHJBkpy
0oy5YHo6gdT9h2HQbQccY82FLDw9bYwknx0mW2eaTpBYbe4gDgn1AHCmnyZhqo1nVp+4CyfVxkoa
PXQmkNF40m51pnYfI++X1OV1uhSoiv9pCFxKyKoPvXwf/fEtl7Td1uOqytDCw9KGQUIpN2UZYr2T
Bt8qlPkkZO3Rr/IgKk42Je6plif9SrZ24cDauMYkks0w1n53Mh7UOf2ZAmvjjfLOEWR4vXxYl4aw
TFp2OEuBbgcMUYLyHgwmlYrl4Jrxc30m310x7KVhLMNO5qAWKspAFeBgJyC9TUXcUYkmAuqU75en
snSqLPNO6gRtjWh1O9Gorx6qYdRvXcOv4xZybeQiWp/aykUe61TNoN9rODuNGUz78k9fMDwbqNhU
eQ4yrqI/NeRcWKTon1Pn2zRNQWCWz2INIrGwDTZY8fxI8ank5tQkwc9hQjbH77t/kdxZw1QtTeRs
NR/uoBTgUXCSTOJ9LGAOgEToTVh7zySn2X3lhSvIpIWdttGDCkxVGSCqzUnN/Q1x0TsfQDfp8lYs
ffu8dB9m4NetO3Cnx7dBAI7sOMofaNhZS/MuhAS2xLOcUyg8GKq+n385pKTuckUPjvQffg808/7f
piRrXbhLU7FsOxncwh2UbBByQtUIwpgCXQjF1+vWybJopkBEFkKz4L5xneFA5iH4HLXR2gtp6adb
tkyBGzdtpJoTmJVngWrr6IJloiquA1W5vysmH3ZZjnXaGsPrbxy+9F60zvzsdautZQvPZhv7R+AY
8rQc6m9VJ4fWjaOmY267i9xxqtne0DLs7jnpp26fQPkxGJAtT8AfFns87JKV/Vn6DecT+GGG3pBI
5plWfq+FCxTPCG5SzV7UaD7nAyhIIN4Eki8CmdGxuc4qbbygyVUFghAuvwNQ5sUNyAf2eFCtJSoX
ToSNEpQmyFPo1IdHmvaOv0FWLxhjHywDN5fP88K9bpMtVpOqSOrU4RFs5NACEsXz79AN+Ztkp+bu
8/V1fhsvCFKWvusGNt+TOrppQuCronKV/HJpnSyjZyxw8AyoGahbvUQ+Gtc1AYq6xGPXhbfENnwI
AGVZbopTpUW3S4B+fIfHrNdeMQs3iE23aDICyshuNt/RMdvEDcQqNvJ8AeY+p3HvgW398n4vrZMV
pZMU1Hdq6rOj0USmj5VhUHIekz7Ld5cH+PtEiI0MHGY2mKKd5QmYJ7QXnm8p44EiaQpR5fZCcnt5
mL/Pg9j4wMp30tHRRYFHDZvDR4EEj9lTVRTX6eCAEe1PR6K0YJXss+yYCBeGByGziGxnl0xqZaGW
ZnBewA+eSmnjk4ST4pSJit1CBVf8E6R5uAaTPl8Z/4Uhoe/nz88TlHpcr0P2Farsmfu16gtlfmbQ
xdM3aVCAHGeYTZjczJ4/OI9ZnTvfxgpGs1cgqf0ihh59iBDDbvoa+XaXeNshE+58N6HlBv8vmZ/t
pr5DY9OMZKmzAZNiZR7Rx1DUhyRVWb2hdPKiTe+wonyEyKDv53EtuU6PFBlUvid+1buPKghz9q/v
/a678KiM8K+QGWiiI4BzLV7Bktf1DejrSrlvdJ7oJ5jDwLd0dn35s8IS4nLXUaMCvP57kbw7uXK5
XDH5paN83rkPO+QXHY/mKpInqlL3pWnP8NBavvijrl6HsH+9fJIX4ArExjq23C/C3M2c711duDui
abJtx+5z0KARKcWDegO4pd6MzhRtoqjcUrTPrUzwfBb+dkYsnzZMPXjiBSZYleCi/m2rYDfq0bmz
mp1ZWkMrolEp70BKGabvImDPblfwDehWkx3Jq2if1XytQrQ0jOXWIp2XfjlgDUOnzZGjB6rHhTgA
yxjE5IVaKwwsDGMjIdlo2j6l1Xjf9ibfRGn1EEofJbVR7JTvr7yK/n4lExsIWXCkmMHNlnyfo+Qm
cpwm7gZvU7TdJ3R1ISyPyhUU1sL225jIAcjtyUe27khhcXwHPohaHnmTDfKpbkoIrawcswVPZyMi
dZeKAbyQA9qc+bipEzFuDSFfLpvP0sctPze6GoyTTibf56ny1Ib2ufoEfn3+47rP2z6gHn0VJjR7
nUAZXd/xaKDuztROftW7i9jgRz+FbGzdNfQNlDVJLMqEbbs8XYsqlhbHMvDMqbyR8Sw4TqBLUKAr
cFD9q3ULN3vd8ljmnXJfT17RuG95PRFyIvngPcwzcisrznFpApZdBx3gU7SYvTdXV8mxZp1RD51n
VLkS/i4YtI10FFMBOfUkUW+yiqJza3q5KSsQ1SEFddfA+a+Y9IKl2XjHhCDfBAq04CghLLLJcGLj
qhMNZD/ISly3NBErXBHh6INMryzfwrZgu9E/vx4ZLuC8dr/JGsTdV+23LTstMoL+2y4NjqRmaOsm
wLV3cU7SYGU/lhbKsmY+03TQYVa+iYQ9dyC62kM8fV8b7a6s09IAlj2byS27yi38oz+x54GEkFft
/HznhrVZeQ+eX5p/uVRD6yWSRtEkWq7LtzLNh+ecyB8gYZh60Jqx8iDayd/psJ22olLjSqx33uO/
jWhZuRoRRULhR73zlj2DIvnX5OFxJSV/zFA9Qqo/vE70g9jAQ6VmZxrzjh4HjvLXkAIcLEOPbbx6
fL18wJbmYhl8O2UmB1RPvUNtHuJbJcruY5PJuOTI5WgQMcTeCIWhy4MteBcbfUjHrMwGaJ/faQeQ
OnSvhpOzmX1oi11nLjal4zBGojWjSd/dqHweGZTOQyhlXPnrLZOnruMOpinFO1pMnHicc+/o1CJb
CQ6W1ubsaP4IfkvVEiAZAQCodb9TOXqzX/MuKfvrTN2GGAo1ZU0aGuctKCjFlYqssguObwQ7a4Dk
BVu3IYWg560AIqPhsSLIQW0JtsODNolw0NBVpnrcXneKLIM3herLFLSWR4AJS3UHXH7rwtqdWV73
1rVBg2z0pnDszXRk3fCJ5ufyQdgO+8u/fmmRrBtcjz3paafo/64mZfqbrDMlQBnuBOTddWNYRq0R
0WR1PflHPHjFtiqSrw1xvwTJkK949YXDauMFRZAjb9pKcmSqMO0NXq1g6/FVCmrpq2Zg4wWlK0Dn
mbf+UQ5A+ULoaIgbVKM2c7ma6fudxv+LG7ehghlxg9oHfc2xKlUojnosxuEfEwblcBq5NwLYN4Fw
GGVcrXn9CHFIVX4Z6pQFfMME1Nw3k+Zu+G+kQczwTvBWGcttD5hw9kVxOs8kdrme6Jqa8tKSW/4h
G5mDT58vUoJm9YqiAa3PWn93eb2Xvn4+rR+8T9SidyrpiXpzffPwGzqA0lm3splLHz///cPHFSVj
gQTedCTURTJD9TrbQHCmvzLqtrGEJDtz7EnXP57bVgEEp48BihArxdGlH0///PHOpKHZObXqLc0y
tamnmnhxlHTk2pNu+YNBOR4yNBE5immM6IOfGVrsUZo7l31rRxu1sgl/T9STwPIJGVhLcz0qegcY
ClqMiH7kYfAgkeWOVVXeV2PwEOIPrV57yS04Ohs3yOfIE3qahmPS9kgPhOSgsta5dY2ZVlzpwtbY
sMFq4H0gazIcfY+QPZsDdwtNk5fLFrH0863bvukyxv2hQeQ9VICgAdHrudrEutQQZvdI1azKL513
4C9+yAYBljmBb5mm6Tt01iTQvC4ku9MsVlmS59F9yqJMPg8eugLrbevIyBynCvSYUJufG+aeoN6u
+mEbGZrTm7mddfJiUk366DEUlZnGnV/7WX2IMh66T33uOf7nFncQPYIwImmiOJvriUOiAOnX4+R4
zexsjcSbYIjrIC2LKQaXa/5elhBWF107HhUD3fIe/DqExLPLpuwZhDOh+jaCKx+ExXg76rPGsImq
6BB4/RR+7hsi9GM9lx7JN0GUq/rJ4Z1yP2VJ1hR7KMzS5hePXJO/cY+qcpckQaB/DNA5KtBBks9Z
9FUEkKaBdkzCSt87RFL5LLol0mtot/KMWLAPGyxZgeVirkU6fy8A6dikYfSi0JDQdsQ9hABZx26Z
/xDAKcesa9ZYfRaeLjb7pE45Yx4PZiSEKPFvJeVte+vXPfvWjN0c9NsgZFXU7jhzSYnUFEMu+PLp
XjIdK4YadK0EawS7y8Cm9TgMUMyiQ3AdRSyxAZVIOKcDUZhXVQT8VvXp/MnvtAdw4Jl9+PIMFgC8
xOajnGo9hTTI6B3JsxtaofjxGzic9E8+C241oPaC8Rvp9a8TczfnBsdCgH/98uj/o7v9m9Va/rQ6
IxPR5OR8y8jMk7t0Qrr6JRyT1Cl23HeG4NBoXVR7pgbW3CfQ3/bjIpAlz+J+TKZTUDZ++xDJFkzM
Tp9AaAtdetO0ZUJ1ejOMEEt/pTqcpzvRiqg9MVOG2b0iEab9OuSgjs0PE4So5LbqNJ9fs0nl40F1
6OQHH0U2yu+RGGl516a6xNJAqQqvrAQtpc6emFD0IkbyBcctGbycb6Sh+B3zWAaDt8uhhqN+EXTM
5Nm5iXqMbugYRuVTItFw+zyA72p4lKzHMwJ0bcP0DuE+ND7MHYoVr1yadv63QcVgeuSFrsufOqPw
OhvR8SEI4qJNSxAL5GldOsepBR/u55QGgf/sNUygXaLLJbiwASjwN23Z0c+qd0BxN0+dFBtGFHVf
0mHMsn9SR2r3IRpAHPlaQ7AQDabgCqKbBPxVySFg0wz5YtBxdPyW4b/NAeQpHtvW6N3iu7IFLv8Q
CAeo7wghT7spTWHyTyGh0LQxKAWgF0G7zq3QziR/sprOdcyqRJsjbevIe6go6fmeFpXXHMrMDwQo
BHUK4hHpUd+9GWkVOTFmEuh31Fz9WsYj0kN618O38du8QavVo+hDcIqX8xnbBRbdLjkYXcnq11yH
Pc92fj707aFwUS5oyyiSDwZ4yyoWGhE32XShRsMBiPpVmbyXzUQC6AMOM+qjoPvK+d4rwIcSd4on
vt7VyehXczyUEDp6Cf3AC56CAWBzDiRZPvWnPg1C5Mn8PONYRzZnSfm96RVeJUkV+lkMztoo/DkB
oy+ehiAPvLtJRPk7zpEB4NuIEJjfJGNzt8fp7D39tUpN6X/JU5XPB/DKhMNmSnSHfvC6iuoRl2lF
fXTERG6y9YABLLaAQSdyB2UCSg58AF7vNoOC6zkDEaGuibxE1z7M6DF13bgoik7KTemmTnPXTjQ5
jlAL7zdJKvrmLmcg/98n4IxNNi2R02cvmHr+r4cWo27LRsGdfQp0L7tBUhM2pypnrr6AKJs229IR
Smy5gO7QrvTA2XQz6LLQe+ZVbVWBNaz2d0KD3WffeI5gG8nCOr8dikpDoK/zunmr86g093UGdM+B
VbVPd4E78ea+aLP6hYkIPUGlK+R3jct6eELiEHQ+0PMGeeBDBZU0djcKGZq7kINMbowDQnCEDZ0B
dwlVzerHCpU3MYCJraFptqWjEzTgM50bQD+RNaDPyeRVw1PoMg8Ca34ZGeQpwNGqzSZNffLKWyAi
nRjdk30yoj+ljxwsSU2TvVs67K1I+r54DAOa1K8yqINomzcmMp8qVXTFZ9CK40ZXPtoVjkXdV/QT
4vo5+tyQscwPOWoO7Tfw6tWyj3vIdg2/IPlWpC+qGqb5DjVRNwCAkRfBIWiEcHYCC0y3aZF6+aGo
JsG2EAasULby/CDYwaRYdkeSHARqOvAEPwhUHpMb6ZasvA1m0Ihs/AZI91+RrDvnDg2DIVD7deaE
adwW9ZDezQl6NU8m9PPupqzyss72yAWn7VfmaLBBOLxHJ0TRUv6aFF7/76zaMMliUGnqZNtPpdFb
wHnS8V98DYyXsd9lSPDtUabFK2wbJXOxloJduIptQP0QJtAoFml7VPOAUiQaTmWF7s9U/rp8VS19
/xx8fHh9NUBqlKojzos0U9vdq8LF2aVjEybXZa5sAL1wWa4HkOke0bQ8oXimIKd056B6HK08Thc4
QYEh+XMKgKcWISIJdU/Q8xbTc6+OyMSXjODURNUDJGpv0GSuYrhVE1dD+CPzzE2K7lkn4Ndlz2yQ
vZ9I0uCiH4++i4QEsjhODIFfsenMeGVSxaYobgzNtMPS+WgyEb3Cr/Nii9vHXcu+nlfrLxGLTU6M
Sz8qWpP3RzYiMQrmSDAEF3zYKmKa21H2ny+ft4VA2rMezAR9lrkvMnXP3aKL/Wh85aA/bnT64xyP
oR8XGU7zqaSrMO+Fl5pnvaArYSKWI7N5BptxEKzDZ9AO/QLoq1rr01paOivYy+hc0hHq18d5Bt40
VME26wqzzz2zjYizlu1fyMXboHvosqATNq3GF7+EtGQMBn+GhhHCD4NsxZMowh8j6BQu79KCV7Ax
+D6HPGHaSHPkfVdB1ocFPj0bLyfeGi/EwkGw4fcgVOeeN7TkjpDseG7UhxrmvS/PAKW0ujvLanQG
sNd2tSl24SDYgPyqm6NeG9IfmzbJd6Bo8dFYjkbsfFzr3VrCjvwXli+hz9eFxT1TeHCYvE52E+hQ
0ejR7EUaPNDATNtmQkt7kfJTgQB2pfiwtJjnffzgxaWnnKmIWP8J4Vuk9h7IERseJ05Z+ze6qnyU
OvHYn/GGFH50OyZgOY9rHyz6fOUHLB0Y+8UYFJWTgCz7HuqJgzwk3pSkt14agqn78olcXFvLcUBF
GyLL4eje+RpQwmz4ZEJ+Mi7dDDx4+P2eMyOLRxC6QPN+rcC6tK6W80DWsJ+dihT3AocUYPh8UwXg
a6ERzg1TwYs/88c8wnAgjftxeaJLZm47kzrKTTedVzJ08YbrXbyJFW6UIGZ54H7zoEIBWcoeLB0r
K7uwdTbsvxKJ4zaCuyiVSJJtREqgvOuWUH9aeQ0vDWCFGFno9AUyFObFIIvsgG2tZkg7uXRN9Xbp
+1YuTtJKIDc9zTBs/OakBXE/XnBrYPmFI/C7PvDBtBrm+51M2HQE8CQNedxQZNfB0RqyKI3R3uaP
t+CnyKMgJqBbDf7NyrrooUpruFxDBS94LptEmOfFBKaNsD8OeiagS6rBvdyW/caNaLW9fOqWhjiv
7YdZDsQDcpDPA/LMUGvBczwHqgbJg2Bu+x9hBAaqlXhz4XjbHMKKu65vXGWOycj5K3G64oEroM67
dKw2yFEU927Y9yux59Jgls+gc9+PQrnq3tQg4zTz8Al0u/dNo8CKP5WnvlpjJl5aPstPiKbwSlLj
buF5DfgeaJ6T4cxbBaDJSoS55P9+//3DDkmoRbroOyd3/vmlLNCkcSavYowckV+4EX160wxttp1l
9Ogm5QrxzIJp2T0EfqKQuRJjc0wA0JiAgXakt0knKFSuDHD2AX+JOm3+YMBunbTirrz/3chGwMl/
3qEJ7ynUmVAwS9lD7VVmf/mUL03H8hSqnnvi92CpR7WMiY2sJBjFg74Nv17+/kIgaLcHDA3L+7DJ
uiN6EGa80SOThACMUxMgsQDt7CTr9yWHxOtaP8LSqbAbBqRGl1BWlvK+6tr+Jsn8nyYKT+hePci5
zOPqjFdEeAjhBzG+tuNa9WZpIS13wYhTp1FoUL3xxUyzmIGrIKi2c4uH88/La7k0hBVRKBkoTnyD
vWo6fRAhlIrGnCSH675ueQYfLS7ID5Q42AWIWUSPTFQgVnWjln675Q6yGhnuZhTsOJApfQF/uPka
pnjuXPfbrQgBEGigDroeX+cNidEA1e7mFKTJV3ydQUf1z5tAlApHWIjiXkVgGo2p49D6HgksIq5Z
egxghQOD0XPtg07qPjNI6sZoJsbBlcGUbS9P4K++GN+3jFwSGUrm6v4IVmT+ItKsae4nWObO0X7E
VjzJ+WP/8VsY5OwBPnhjM4si+z/SvqzHbV3p9hcJoKiJerXd7ilpZ+q4s1+I5GSHoiZqoiTq139L
fXCBDhNaB74vG9gdQDSHKharVq1VzmH2XCAaLdrwkfiIAteuCjCcnRZ5HawIA62zfDsQ6z30xI5w
kJx4j0UUNO8nU5KNtXJNYz3Ab75OwBoMsfgle65i9kEk4WPboAsTvFgnEGZ+GxTw/NdtimXNEGmL
4i5NUSAEq+INjaZlr+Yu29UpSL6uG8Iy6Vh3rZ+30XyiffNOxu2Pvqw/4CjE18TJ2AnbqCfgvtHT
PZ5COiUthPNmIu4DioT3xgT+entgAMuuCbR5hNB0gN5g4x2LlH/l82COk1lJWbbn4bAPGzUvl7Ed
UT3VJ0nBW2qW/gdFDvtDCk2UT1fthA2ZX6siqPGF+WPYyQndpaYUPyI1B8u3ZvGC/P7yKH+/++LU
BsyrwIBei3Y4vMhb72nW8l3vQXSSCe/r5IELqEK88n6iyc+VniXN+x+XB/6rd8e4lu23WY63aN/I
RzCPtC0oNSLUwRMUdrYeTH8NijCAZfOMo3JCNBfPVYjmjMIbXyZEqit/U+vTf9spqyCVfJXCLAaz
XAAXnhySoqi/FFH4yLBXN0kK9aDLS+U6a5bZa8KFzM2EpKJovvao7e0oyT/VfJOoybUXltErjrqa
X4XiWWuIVxflFBzQf7+FqnL9fMvkdSea1O/b8QR5k2HXcjy3TAnCNlSaoo0A2DUBy+hDhLxgm42W
514nKXplBImezDiz58sb4Pi8jaiPxz7x63oeTkyx5kwEWaodCrfXyWbEqQ2lBxAu12IcxbOMy/nR
QH4MXRMs3Xj0ODyizRMc9sE41mWugVQEqdhXOk9QTPcpWEkpWuLYEf8EaoLLK+Uay7JqkZo+yAOz
PDMkfA40z9WO+qCJAOKKHYbguiYQrNh61t5cudobEmx6OCF6I79UARK7AGiVjTvKcWATy5gZIA9V
XLHpNKtsvvPGMdhJPKbOaYhr/fI6uYawTHrK4CNmTy7PbbwYJLpD+ohr6rMPabCNANE1gmXTfQmt
xzKO5i/QNQBktABbsLmrwib5NnCa0Y3cwN8RItgIy7gF6qqkb7R5Nuh4FHsNQJq5iede811hoJJz
rFAQLW4bb5bzbdhVC3lQM5iBDqHXqOkOMAiU0yMu4uzm8sq6bNVyBVCky3yU9fUJQZjYyxKFXQ9d
JBv75rhUbHQ9TzM8qlGg/kID1R6ZiB4KghT4xJdfU4M+J5BQZq0MNkZz7KENte8jdLnWlYe5mCW5
aweCPnnNB/bczBoAlssL5pqSFelzPY9BFGBKskV6pyibD1J+fI1g+yKv96ZAvQ9NRMnh8nCuOVke
gndNzYGy6E4QmqpvpAGDVqG9/j5A7+7G0Xc4IRuFz6tAQR9mEI9FAr0myI/+QzqMgH5of5c3oB68
PBPHSbOh+HHgabASobwDdl+y63sgD5r1crvu65aH6CE/hkp8Nj/AaUdQlCvKDxGIXf+5/HXXElne
wSR1O7YM4WuvdXYLVe50RzM+QEJiph9BZLfVbuxaI8s9mHZuQeyoxlMxoqoMNW5yGIPNHXDNwrJ1
MHPG2mfEeyBxDSV5tFcx9FjfCgMR8P+h+OmwEBuJ33rcKNaO88M0oi698haGKbtjcKb71WkDSPnD
K8z3yzvjsA8blR/XVGdpZHBb9+DswnOJ3ITVmnpqlq3eVcd71QblKzAjjoGf6dOU5skBcjc/U5WA
MaGUwR45qGKXEvQZX56OY4tsFl9jBjOEJfIIRShX/pQKTDYZiPJHiMbsO3QCNDX0mosg/nB5PMeB
i9ZlfRMYGK09cBxAbh7ticGtbnR5HsCiuuFZXF9f//7m61Lk3ggiKmSL1/RxD3kSAGKWX5d/umup
bItfOh84dY6US1p3e14NEbQA4U/WYD8BTP3m8jCuA2aZPoc8W7WYzgcWZvTu2yo+MAVe98lH4e/y
CK6JWEYvfObR0nAfOA6QNpuCLPvXlySr5+gxndutcqkr+LDx9tC3MODfqc2DiaN/JBYLHfJgYYVK
gQRkhXfktiUDvaN1gDS1F77zgMy6thM5Tm30fVvUZVEbSlCFKT9VSrbHTvjlxjb9tWKGj6/O6M1R
Q42qyxfmA5raqltoXLDDlKhb2QfJzqQCRMQ+/4b85XH7Re5KBdh0vSZpOYZkWE7h375qsoT+SQ79
fZFG7+Ie9Z6VjD/U40eAt7a6rR2HxUbma/R2jg0ALQ8mR3W2GpE+Rs+B9zgklQY8T8YbiQ7Hsbex
5yaZQlBDEHLSKkl20AE40HUt0VV6uOrU20DzIp7jyVcYgNNaI4mJ5FwBucJjIur/LLzqj5eHcTjv
0PISLMWVI8Ty/1zQABUUGYZfSIlYLfGyO28OvG+Xh3J4OxtiXoy0pkGnyQnJ5eBdHJvsU9Mj1Ln8
9Ve6vb9kf21w+QRaf/AadckXAHL9RR30UIzNIQfQAmIMZd3+00KlS99BKVmoF90NYfuJRwRKYIfa
6JKU9wEZ0pjdoJks8D5DOpeETyw2tAIJF0hAyK8Rj7gabbY5i7tun/ZUjHQH5RqVESDoAoifXxcJ
hlYcAmBhkJdxi1a9pZ7FrgBIWKIWO22RJzs2woYvEg5k1Fw39FQ1UWeO4TT24kvJlBIb5QqHcdgU
wLoOstznHE0SfvlJrP1/Uz5+nIdNKivXAOtpfuPNRBOTJcg7/gCQATkC9QyptViLXcKGrYZM1yKt
DubNEHjmMmRKyXLqB4r2ADZ53+qIZVu5d9fn15m9+Xybelxqv45OEwfnGvQu2C9/mundZWNweHsb
lwhF81VBqIhOfRE9rpgcXCfBruqAXQYu2wOzwpcAJ3rQgGVcHtG1I5YfKeZ0/m9DXxUBM0AX/VmT
JPuQel28cahewR1/MXAbpciZ1wLrDsyPQlhW3cY5hah84QEne2CUZ8UTaXL50AA2bvaQXqvZXQ5U
tfcEPF78TzgIr/miPFMVLy2fWv21r9N6epGofbTvg2pagiuf2Ta40SygCpuGkD8FBPwG56UzMVr0
lQek/H+ahQ5si7PTdYYsPwGaAVJmDeEPEGQx/5FoQCp20zLmG22Uji21sY1Q240EQUfviQay+TQ1
zYcKrDHHIjPlxjF1TMBGNEooliOuBvcK8cb5R5ulHt1lFRKjV51JG83IF7RjqDJoToYV4pF0yOjJ
tpHvkgWcFtcNYXmJeEqWLgQD7H/DgFarR6iZhHf/HyNYjoLNo2w6RVvQiZhnjtzksZAmuG0AMvly
3RzW3XnjiiQbG48KvznFHKaLnuKPBURRbtAduNV65TpJtnOgwypSTtQJyWJ6Uw3wCSEe2nvw+QUb
mUNH3EetZ4hauioswcZ6EmPa7JXBhysZR7vQjz9nihTPl9fKdWKttwhhXABE1Psnzo24Z3rGzVxC
oGFjK1yzsCwanRQxcNGGnsKkYzcsyc0+FJocE1aTQ73qJV6ehiPqs+GFcvS9OIFgPNpwlwKda/iw
RsEOuNtq+T4Ojbkfxs3LyLH7NrVwG47V1AQpdr9eynvi6+BeMlzWI4gyNoI/x7b4VjwAHBbRBS+7
04Q+kgAdMl6CSkHS9xvb7kjZ2HhD40nembIEA0QNdZ2q0Mk39Gf9Ew9RfExb9XXOp/gh89DLdnl/
XPNZl/KNSRouokD6Bp5rMfIdKJ3wlklQXTlf9/l12Defr4yGWo/hzUnF8oRnL2TxUHG+/G3HEbax
hLIYem5GvPREURZHUpAccJIx/ISHNbtJqmIzLeA6VpbFT3OeiroX/qllY6kO6DMsk5u+kz6DyN9K
z3HdfCyLD1OvRCgl6ckQDbgv2KjaBCTc/UDCYzQu0YYypGvHLcsPSVrOgML7J8Ur/WsSc4AOSiLJ
xk3rWCwbM9hHI5KYASgLTI4njE6r+PuQYN+bIu43wgWHT7FRg6FOiJoa+C4WIcDskF6Uq0GsL+Jk
/b+mQG7+8p64ZmOZO08mMIWhvwNnF696tqaBI2zMsnCxsV6O7bBBg2FYdw1BkeuVA4tlmp8Cg/9c
/vmuj1vWHVZVrucKFFFCBp25IVklfuZpm1Uby+P6/vr3N+YdQi24bDtsNoj4xo/QUKDfQMm4lUly
Lb51mYcLD/raq4KTBI34LR99GXzNaZ4mB68J5Hh73RpZ1g2eaGpMlKYPMiP5j6LsDNpIWdttVPhd
h9WyajINOD9ZhCdwjXu89X2Q4RglkiOflpwewApb3uWj13fH66ZjmXdV10sXI9oBFrkmL1x0c7yP
wH2/VaP6+5YzGyAIormwagOKuCQbqicydXN+zFQRbuF6/u7VmY0PpC2E8UraBP8tI6A5+gtj8/S8
PiIX9IpfFcQxGyWoBj6hVzoLTujJAYag6OqZPkCY0f83FYbeRUVeTl+u2RBmYwUnw1b6iCE/g08S
BHer3DBPsq0yxd9thNkAQeoZMAorBW8uw/5779HqX1OG+iYri+7m8gT+foJZahu51yIdyPsaNMBe
3DyCRSDQNzxBj8+/Em1FNTqNZBbQw9yDin8rKek6Zpbts2BcwEpL/FOhGnWsGpr3u8hj7NflObmW
zTJ62sWTaCeQtL3mPKFGoR5HIe/Qct1eZYdgKPndNfJ6MKoQvjxzliUAaKMiHux1lnvthu91TcEy
dD3WA6/YiFtwAEfmVHjijg5esxvaNt+4mxy2aGMFp7pEJ3Pp4/ZDmWKaoNaeKnMfJvxbAw69q/wv
s+GCPUD+2Uim5cRQQUTnROAFKOSp2nSHy3vtOL82UJBqmtRggJLn14hkyvvg3RpShxWKrX6EYhVI
7rZaThybYoMDlYqH0iNoRnplszIgHHrNb+syvKr+zWxwIHgnsrZG2/+JBd34mv0y/kSPDaphILzj
G6Gow/psVGCVFUueFR7OVqLNPc/ihe9KJdIt6Ibr+5Z1QyaOC1WsHDBplj5Jo/RnCHixjQ13fd0y
buX5jHe6yM8m5dNtIdG+dASFBPgkLh8o1/ct025VlpXgYIBvonmtn3UDyYx+X8aD0C/XjWDZNk3l
qBJEDmeBnN5DWy0QPm4Kov5z+fMOu7ZhgSCLKROapcspACPxzdLO3ycyQMkCr+bbCJ2/150iGx3Y
56gedV3pn0zVmviownjs3kMoAHCry/NwbIQNEOxrHwzzXjOcQR3HHuOYdh/z8ErAD7PpdSWUoJHq
j/pzX1Xz1zBENoHOKtqXQ7MRhTi8hQ0GlG3lpyHCTiiMgm9a9+zDBP312ySJt7o7XSOsK/cmQKdj
GQqqW/agmr65adv6G+jzu5uAbZ1U1wCWJYNKiLEi4d2Zl55/4IruxQz1RRTDrrseEsuYp6zjnLFG
n1FBgJ6EkmOqwTtE0g+Xz5BrApYxGy2TfAxId9bUp3dIGrxjtSrfgYz938sDMCz1n8UElli2PLG8
nejYYwAki+5DRaPsaRrLKPsC8QSw2FSRIckzmwuvvs06spVI8tcJ/GXcPxB/mTd2ZR0U32m41FD5
iQH/O7WZLMb+lqR4D7bofZ88aH82XR73wXFIfB1+Z2E1zQC094SwxwgCFMNWy79jpW1QIG2mGVI8
vj6DEyeedmD2Lj+BEIj/0yztVS1+MYvXGODNeWcgX4bckU9OUKxv0aAr41zva+r73y9vpsPjxKtH
ffP9aS67FsxM4zlcVP8B/GszVE15a/qN5IwjVrERgGas/KxrifwHJEAye1DlaJr4AcxoUd/vMlr1
9J3PIxqaIwfLF0j/rpuW5Sb0mA00lKE+9xDAQFMZB3eoCOIh3LgJXFtveYk4rvGjQWF8KpD1Laa6
P3qc/MLhFNdF2zYrr/Q9aIGlYftdVLr8NHRe/Qw1qy1wuOvnWz5Cpg2ozdJ5OMchk+xo/AR8VHHt
ka9Nvymi49p6y0+E2oDlqePVuV3xpSMyjkcNBnyDpP9RdeiRlgoKmJf32zEhGxjY8xQP7yJNHkiQ
FYd2Qsl2ksBhzHwzc+awFBsOSOMZfd0JVyfZ9WN002eqyx+gdnBl5prZYEAGAqshj0h1Jn3aPxjJ
y6fB33y+OUKkP+B/HoNeJyi4zuBCYcFdAZ3I4imsKxa9j6VX/Jwp1BA2Dq9rN9a/v3EqCqxZIynl
cObzXIKQDhULQfp5F0AH4bpII7INXPlD2yy6P7ccICKGXpxbnKlsP2uU+S6fKcf5tYl2WZKgWbRY
L9JBLtV72qKe+AWMZWBEJV1T9V/RoVdkyK2hiQ7PicuDuk6ZFR2wEfSROVgRz3mc8/uyCaDZ07Kv
lz/uOgOW2fe4lpQBe8u5F0tw3xL9eVqtUi6gMk2yTaU+1zCW4ctoACOCzKqzGCjYUUkA+q19GLK7
Ia+/RSZrrzsDf6D+pgzkHoKqcxuu6s+FFvdRNy+gf7uyAMds7F/bl4NfBn7931wX+NXI7rXPMyqR
vrm8KQ5jsbF+qN/7sxxkfS4QT8S7EMnOZxbwVO76cBVsvjyKY09scN/kFXVc+Lo7v0bmEOE5FoUn
71vRTLtUDtf1ujAb24cLHIpMfKjPoVTi2BO8XSA5Xu/SbbSaw0JsdF/YGuQHC96eDY3MN6FmCFF4
xVaWy7Ub1sVORjOVOqpruK5O4gHpLzsVQq0sgpzlxl3lmoBl4oQO6Cbpi+ZcQFQIovW1Afl6EJIr
E9o2mi9uiI8XC1FnM0/xO6J4ehfH1YYLca2PZduGJmlTBRSr3wPk660lw4UCafc/CGY7hrAxdnw2
AbjAJF5gHdpg4KCmYwH2/QOUvbYyaI4tsFF2cjZ1BLWt5hx6jH4sQvB/qLCgG+U819etmJ1HTSWH
pa/PpIrxEGi5F93G0Kiaby7bsuv7q42/uV5DGcR+jdDqTD3UzuMq8H90xZUVbmZz/wm/kHTwQ3We
4tKvd3wAPHQ3pB14Gi//fIcrshF2RYnLukpNfq44slnGA1ZGp21yR6f2/ZJOVya1bAJAiH1kU4qk
+ClU4Lry0+6QXp3jtQF14BxXSV8sxRkZ6v5uyoaO7ICVQVbrujWybmoyZDE8dtGe2lQ9Tl4+7Ho2
fe9y9WFexZMvD+IIcALLlmkcTqnqVXUuspzfVWuerB+a5oYXqLckLPrUlUVxvDyWY9NtRFxRR3JO
2JyfXwUdepH+JDozD/kgT68vg8ujOFzHH6g4XSGVCfpjpN5B9Wg8D7S2aKQf0YgMIMUWCNg1imXf
MYFIEcpUOMARuJ2nNpkOClf4romBNL88EYeJ2+R+rEAUABHK/CxF0PrHyWM+EBRIlF+lHRQzm9pP
DH1Wzv7SohsITWCgL3/Xjc248etdm73O6o2DIlWw+EUVF2ejQGJAcfm/l2vnhxSl3qGmFn2+vEp/
x+oyGvw+DkSyFw+83PHnSs5dua96cN9UHoh7hIegoEl4vtd50N+pPDtlXfzl8qgOs7HxcijezqZI
CZ4eppZHiarC4zQAIPn6zjGNZz4i/bZs2KjrIFiOgMbgXStnWX3Xy5jckbFqbmalyo2puL5ueYAK
YlhqViQ/AzUTRnuwQKAljFPCout+vo2WYwb8OwVry7MJirY+gZuP8Pt0DEEOftVm2Ag5EkGnisdV
dWa4AW8LuBP4xwJy4FCYTub0Z7lyVV4eyrFYNlJOKxBAg+sVdW8vmP9Bf0O/D1NybU7GBsqhmI6T
rGn3wLn6KvMWZPQhCmFDM5YbjTeuCaz+7I1ZylkntQ+C7AfeN4+TQCtjhGTMxk47rMJfB33zcXQO
1iBBpv4ZANJlV4i8S98RiY7sAIxCC6vTh5yO/LoeImgN/z6aWaZ29IqsRAyRTSOoLMbwBTLs7BGi
C9m/1+03/X0MAJlEUqW5PCs88EFROFID/eClnzcqn45r5DXP/WbFaKuqBDnREbYBHfm4HZ/6HMrr
iQGtyHUzsMwb0kkzJlB0D8Lzy29xpkJo/g5FdV1u10bGoXCBxHehprMupLo1Jv6iCNTzwBHd7asC
Ir+jKoaNs+tYLBsiB5r6Zh75WJ1lyZflO9FdUt0z1kfy85z3Q/njqhUj9tUedCUzftw+QNr3JP3J
gBV+U4PLNYf1unyz4RUNkJgcDTm3LQBsrM1uy6L81EmkYK779evAbwboF2+apykRZ2JYvaCjIaQ+
fyRgYpo2ABSuKVhWzvyKasHT8SwHk3yDstt4MG0LKv8RaMLLk3ANYZl2bJBkxTNz+QxM03sNaqLj
XKN+U0ODeWMEhx8k9PdlQhPq3Amgktf3mc7vQmxMtSoh6G+XZ+BwhcS6swHZ7sGmJorvKkl/ZlP0
jq3035Xv//Tp+NlfWVguD+SaiGXfKjPCJN1QnMMMIqafVFVQwAPyUle/Lg/w971IbGwcWJugUU77
5fPkTR9RJyr3vV9PxwFJqo3WpL9PIbHRcZxWJkQ3YHbuUXR6aHUUj/uGJsl18HYwu/6+1xBiixPG
5/Hc5rLEFILiK3qPr7y0kz+wcHoxWaQG87lqIWNEa4RPEIPMb1OitxA4rhWyjLrNDIGkT2w+C7YU
dB8SafyHoPLHeMOmXQOsf3/jNVo9E8gTYwCpSvANawLiS3MlzVxi68/zoPH8oR7mMw9U1u5Jl6Td
Ds/967AxSWoZcx8IUOLOoThXJVim0YOj5XKbZWNyXSkxsXFvpPVInoIb6HOMhrenahHhT8Q51b/X
WZhlwiYsE1XpznyGhuKyZ9D9OlS9CHYBxUP88hCO/bVBb4oYRZsuE2dFvSbft3Gjj3QernSniY13
QyKEQFBx0k+8gp+uvB6svWRTKdbhgmywG5SHfQJsgX7qM/4+LhN9I9vkiFjT7C8vz98fkYmNcKsS
vKx0nAxPsi36HQgT2D1YHPt217C5ulGp/hj1EPFTRXqCZLSQG8Oul/6faAZkU363ukob6LR4wj/H
oCva0caUh1Y13aNK8y9RyclGjcS1+ZZxQyTMz2EXCAnWomKvBFJ6wIfHPy4vnmt3rMuaT3ULWTuT
vYg20LdKTB+ZHPs96/nXywO4fr9l3qAi5w0SqDGeFWtEw5oxSe6hTKKXq2KmhFmXdStURMBywM9F
0sThe40WLvE9bTumNtyra4lsC59oNosA5+tVitKgnr97jZtG6DptzMExxB/wt24E8XhjzFm0MXD+
U6A77wY6FIpWu64Vm8gfx5m18W9VGYR+3STLeULi4LbNmm+yWNQHAGyeQVS51cP/9/ApsUFwei5z
34RT9hKPUVXvRSz9vQDP3Lew68Mb8Ii09wWCkusMxAbFMUBuUhR3OO6nofhHRuWY7caxWG6vOr82
Ik6jkdYrsxDXXzNAncKg2WM45DV0Fi5/37X1ln3zuvG8rG2yl4oFZxRdkcJNVfs5H6powwJdI1gm
7kNYZGJDpJ8W3rXRIWx0zH9MvPfSPcEjv/t5eSIOQ7dhcYwQPwS1vXghpInbz5Imbf6tnCDLuWEk
rgEsQ6dqmCdkgbMXmoj+IPycHHy9BU5zWYZl5G2X1DmuVHE2cf2tbfQPVaP0GaZlCODZJh2iYwo2
Ak4u3SDLrvO+9qLPgxuFCu64T3y0IR4ub8LfoX2JjWgLCRzIojn/HPb+LwklrSNSgu/W0j0wrneQ
7K6OfthtHF3XbKzQ3OS8HCqSB2fmgcJJi/Df2dskaHZ9fN2oN0Ft4bd+kvl1cBajv/yEzk//UHh8
C+Di+vpqK2++TjhKka2vhqeqStgzsM1DsK9zDu2+6/ZhHffN9xW6qlDALTKwLoCDpZDRQ+V1OzEj
M6TxormpQS8zllDlujycw8Rjy8RjX0Qpyvb03PfVsMOWTGA6A4leDgHD69ysjWfry4YWnRqyL2CK
Kx4gPePddwakXddNwLLtolKiHNER8SK7Ut1RDnHBgEOTnC1yKy3hsPDYsnBRREkdBcb7KvKxe6cC
Ph14Os13ppv4bcK2mH4cW2ED2UDAqMtWDOFZeuA+BfdzhZ43NcT1zgsi9nJ5uRw3rA1l47JCi8WS
Ac2kSnlDQGa8iyYaHZdhfJxbceuPfCu6diybDWordDhP44Sdgf4uRAbzMd9LqADfepHM936zae+u
dbPsPewBBy65ktBi7aODMVzfQGrSPKRp+PPyorlGWP/+xiahvwhOKboqRPZ4BDAvmU7jDFmeJSyX
D9cNYZl9pYjXoT00OtMcFeDbCcokem/aem72eblstbC7tsSydgjicMCy/Oyla6vyJsBpOKzSKxGk
yvcJKjYbkY9rvazIHXA5oFazXr5AUFTeAJ/NHqET/AlvuS22GAdNWhJZZk/LtGnBmYP7sB9fKEUC
vRHTe5aiEqSg07lrtRfd18L/5QtavR96dG1f3iiH/7fp7sBLnEakLMYn6AnTo+ToCUdqa0tExvH1
P3BtebcI6OzlL+0EAA9UQ8dDng/t4fJvd5ABJTamrdLxJNOJ1A+vHQ6gYQGvZVcE35aOBCe0yMmH
EPohJdTkTHvPNZiWGZhPv5MMjHoiKtFs1uflF3+Kv/RLjU69VHjX4XISGws3pb6vl8yPzxQPi2aH
WwIt9wPeNFte3LW0lpuQwxCXaGAdniBBvDLrBf648xPAxa87GDb+rYoyoca0ky8VBkp2/RIsuzZp
oFl7efMcAZoNfotLtK5lMqBnUYK9SwSZvwej2nhoS/B4gXH1p/aTYY8nUrZhxa4Fs5yFL8UQsDHP
X5oqj1D+CnRdHFmFXtaNGTnuoj+o7QjT3ShCpF8g97Tjkf4s8rr/UIDbsDaJOCwpBOouL55rLpa7
IElbQg3Zz19IiTOfiAytFBJ42C1/5Pq+FSJopAUnNifeV1ap2zCMxqfF4+nHq368jYrre7R1p7LR
T6HnB7djol9el+e6j6/H7c3dFuZ5bwSb6RkFXFDbAQ5a9+q6qlRiK+YWpZq8ysAmyOhB050lH3Sj
vI26oGPN/xDLFZWC3gAMogftzk5M0A3KZ7HVu++4w2wsnEQ6FlROafRezGWtfok0KpgP2W/pF+Y4
Fx1Cp+schw2KG1ghqyblwXeyai1HWYaIr/c6ULJft8OWHXM4pk71JT0XoC7/p81Xl+rPXrX1+x1B
xR+AOAYyPpXivaUYtCXvINw9BDexvyzD/eAlRX7IJibmKydjGbIEZx3SjLX3DJ1wChaQspmXu5Q2
BT1cXi1XZGFD43TeR3SJZ/O+j/3hP3JSbVDtetBLGaTOl1SN+1am8OpsYIFAoNGAV8I7FMgh5tN+
rPNkyz06TqCNm+OpaRVYJv1z1UE54oA+Hf0wl0M07VMe0w1KD8fm2bA5PYXVILGm6BT0452QU+bf
TChhgpszjCBjb0jfXbd1NrFcT6o5Tk3qn2Vahcm7MEft48bM47KVV3c4BBs5F7KgzKq89L7Soe7n
A/cAm8rbhpPj5aPh2pD1729cpRCNBJ1oWLwQHwJWPe3qh6FLPLSi0ut6XKG08/sQYUw6pHQg9sVi
n70nQR2L08iHWe+6xeho44y7FsryCKUGgphGSfHCddgfV22QGy/ItuQZXF+nv8+BQHQEdacOjJG0
InyXJwugf0mbXgdtSajlAqhMAzB/KpwjP2TTYzyWQX4rJu1tiZS6JmBd5owqGvIwUA+hPwXvpArV
p//hueqI42xcHJBQTdxLhlAkrNUxatD/mFRDfcNXmnHVlvM74DLDXUq3mnYdx9bGyYk8Sot4nPkz
0UMnISBaRXJnAp9EHz20mm3BSl3DrFHeG+tQvJQ8C3qFSlOi/oEuDHsvQPD7Tgiff7/KAG2cXL4Y
gc2Y8xdPhKAl1Ul5K151gPIu32CZcvjDPwRqW9DCtL4sX+QMhKepkFWHBkB7aOGHywwdRtfNZD16
bxbLkFZ2YdiWL/2C111XVvVBsvKbXvxrR7BsHCK7BavaJn8pB+Pt+VJ8CiiL98tUfLluCpaZowGI
DSIZ8xdfslA/LKBrVfvYQ9PJTQxRnXnD6bo2xLJ2CBKmpT/E6gFwkelRNNV8E0MO8ZGjYHDTxlvy
sK7Ta9k8rveml3Gav1BC6vtK5+RmhGDwnfCHrWDYMRMbM+flxi9C3yteWBR4+7Yp+D4fR3DwjcGv
tOu2iP8dM7HhcpQuyZyNS/nCcklHuF+4xz3I3cvHhpTep8ub73CRNliuXVpJZsqRp6DQLzCx/txT
ll2XMLZp5GhI0ZTgdck7YZpuaHZQcAbWD4J4i7/lrFy/f128N/ZXoVVfC2/AHZX2Q7Arhy5qduAl
7LcwsQ4vTywDRyIKHcN0qZ5euUI1+7CKAaspu1Ml//ZK1xP4XrbhTVyzsWy9CAEmmJu+eqLlwADl
FuIUtOFWmdR1oCxDnwfPD0EWUL2kSzncyVLLd1T7Z+Y3Py4fJtcAlonX3rJMoDKuXnySnZtqgT7E
GlYpMm21ZTkyDcSybjpCeJzXYfUCANVtp4EBY81wn5MvEwLRLtukP//7OBC+/P1YDVNVp02tqhe8
DebvoFJge2gGjftyNvSsBPiBiz7rrtp16B3+PhgjvlDAuFcvXQkdzF2Q+96/ssi9Dcf7912Bqtjv
n++pSYIwxZqF3vQMBtLyMJPiUwfqgMPlbXct1uon39ggMTqY07ALvrMORUCgxd6BOV7tS7/t96n4
AkqzLdSn400X28xybZJTosOQf20DNCwCQazQBFtWASRJwQS1Q0It+U+X55HZRcgggNAXEHN/10CD
+vJU/26gEBL5farGi3TNF6GfDGX6ZhrG4ORHS/F8+euunbLMX8VRXgnhVS9LWNW7pBzkDtpeZqcj
P904a64hLB/Qc6Cjk47rp1iH095EkKMQibirGdvqUnYtkeUEqgV0Cl2c1y8KpcKPCqqUUziKr5dX
yPVxy/7DMvXAZSaKJ2qIwDu30pMfQArLj9FrfdUQNtQukTnJ6oxVLxql8n+zvIofAIzZ4lJ5ffT/
iRmLbaQdZ80ylUlLvgOSG6iDR7t06XfpyBZmdmxmoXoZIKrRoxitilrRXZNJHd/kVSTGg0YNvPs/
zr5kR26dafaJBGgiJW1VQw/u9uyy7I1wbB9rJCmKmqin/0P94QJtHrN0UQtv2oBYHDKZzIyMKM+0
B4d/9ADOL9nMT8jyheQ3S/oQyd3Wm/vya+X7AYHsnEurD5HT+3ITtoG8Y624TiEFUBfkbkJw1653
OMer26aV6wZNA7o2dGXIg59zwDtTQQLP5x9bPqCx8GdBYxmWx9tW2XBKTCtnmcuEZXpA9odQpU9s
3BP7/XuABsadP620ciZAkMuVXwRImg5gafRAWYI4IW0hF3DXqWQ3ZWYxJxMBmLeMDAnaji86oJ8R
jERpIaezU8i9So/Ft5qkdzqGvJioVfutKJg+0JI559lrugoJnRV8/h5VPzsB0oTru2JbOMMBhbpL
is6txUVO5F+gor/nU6uKwxD0zxCaAJX19WEsVhwbTkgQFXFNZXNhflyfwJpM06VDb+FtXzcckLtG
JFEjay+zhu9vErF8d4BT2PHRtg0xPJDbugFF9U1cwhcudFf9yKvE+wF5ufC0Wewx6kL/500zMTGB
FN1KzpCsLCuWeYyQM5zYBmFW+rYsFVD0fxqKD0+T5F5QX8IYFNVugEA2R2N3mujdI2WxEBMJWNWD
V9UBT55eakOoE72Nq5IfHagr7ey3bQTD2sM29mW4uCwjkR7PUU38+1Dw6TCJXdY9y4H9DwIwGqI1
markqSnye3/Cg7WlaEa/vsuWExVtg74Kn0JcvUi0FN3F3wj3Gkk+ur7DljRvhHNYKUDS64ju9Nts
LzJMXDZ+VIL13H2mxM3djz6gsvoUO84kTtenY/EhJghQsw6kk/3YXSrHe4caeyvSam7zlMv5QzuR
GwsI9D9auejuip08iJ9Eqdb3s4pFlUZuPu0g22ynyrDzaiD+AIIlcfHxoj/NaJYBlz+SO2yPNNVy
pkwgIPWEDrTfNxfgBEBXPI/Ul+hUy/dybLbvm7Yt+zWfl6q5SLT2vdeyraJD3YNBb+fYWhbIZLVD
t2bQdmHCL3SAehidQd/DFB4tLVzi9ZNkm4Fp2F1ZeoNbJk8zJFXfuBwaVAGfgp27zvb1bV6vzE4V
jcP6YItAoiDv0giNAUPqk2XesQPb97e/v/q+EJVLpryvL3GY4PkoFzD3HNDM6e4kOG3fNww5an0l
VsdjWaDlT+oGCfoe2p2uUIsNm0i/vIXoKziexAUdm/K+IM4DulrEyVuDtzTegyXYDpBxT8eh08zE
Zfwi55h9Gsu1+RCG/Ybcjn/ddoAMGw4nCrrrsuCo88j4FNZt93aaG3l3/et/zwxRE+YXjx0ys14b
PlekrJzUL4Y4ecTfVn7MdQM5lLPngfTmRMncz998QNPd28gZqAn+CxOosxXdIrKCIeE8+MkZ2urT
EWJS08GJd8EWlh0ygX9UqZ6B8jx8dhO//QYFqYdYrt2vft7Ns1gOsclol4OsUkOqobyEyK4k0K5W
y/IUhCy/TWOLmgq2I0uGKiBTeAHlwxiemqZM4oOI+70Sk22JDCvXkFr34yESWeXgPT1r3NYy4M7D
mu+Kl1iM0eSwq5rCQbu0LC8gq3FPcgLe0ieueo6keM/Deq8BxbYVRlAObpqtbTAoLwVV/FEGxH1M
OCLb68ZiWyfD2DVaNx0+0+AZzXKQgZjm+Ry7iW5T3vKdaNkSR5mAPuWtpBLLJLKZQFNQRr58cOdO
3otcie+O23wmPajfrk/HYvsmvC/2G6njekqe/Fi82YJC2Yk3o5bOAfCVMl2c8VPkNeJ8fTTL1pho
v7lempwLr7pIgBL0vURucv4H8gdJs9PBu6U1/5KUMDF7fsEJU5R6lyZJfvnVBxGRJ9Hz6X7Ey7Nv
0LmNP0R090jbJmTe7GEz9AMpwguLh/r+JTyMm3WPb8ViMCaAT691w6LEFZmIOrTK0TD815vlepd4
sf/kh+POJWk50v/B8UnoxYEKhWeKBP5y6oDOOTkbK3cuedzc9rgxBWqhnQFIr6zJRTHBQFZSKm85
wpdN5SlonZDd33bCDONvIpCiDsQjF9xlCkjEzrur1zU4Xv+6xTJNNjs/kQyLpcVFzBN/HNHB857K
7jKjWvCtij317K03SqTT/6jH0iiA8PJUPoJmeT7FfdI9A4O1vveXvP7O8in+cn1OliNsYvmKUaMn
jClxQcER0l6Q3WzVgYLvoNhZNItNmvx2BYO3LMfEu+ROdA4hg5gyiDxR3j+Lmt/FPtzMpvpUd+FN
1TpqYvykN0muyBpcxBoirR7GSHZ/WIFZGW47ZCbOT3uyqRZ/JJdYL26Ga7KeUnD+an/HKVsM0kT6
FU28hEiCkouecwY+r1UndaqHRC6nWs96rx3CNsx2Il4F9j5aKAG/r7tLjo5NaKS38rwpvAXjjdxb
1KS9a4irmWhgLzrUIAfkDcpcU7R8yl2ohi/LrmqtxVGagD8oolVL17fd/zASIxXf0Luy3nNRjtBu
ab5dtxTbKMbVH7dOT/w2JsjGNs1PVsPBzHVU/x6r3j/U4x6MwWYvRrCPT84rb33vwgr6fVP2i6fk
uYF1MCAmhRu8GYr2Izr1d65MyykwQX3UQzNHRxJk6/OFHOrQ1alqol8OcX9fXzaLgzEBfQKawgTy
Sd5FQYHmifKZfSqJdPbyQLbfv/nqV6eYjaqvp0F0marK4tmvwuWBdz17h86evfK/bYjtQLwaQhEn
74Vu6EU7qvlOp4LeMaeFshX6OvZIpCyHy+TAqxJQlOty4VkBuouvSe2Gn194yenczD8CuNCdx57l
dJl4vhyKIWiRGN2L8Irvldu9NPNpOLRz1QOxjzAp5vHzkAPQctv2G897WQVRGBDkmX1Ckvbo163H
Hp0aOYudyMJ2vowrf46EcqtE84wiC6LfCLQ4gFiiIqz5etsMDLsHckh3MmnphWpwwOYFGFTr8cY+
Wuob5g4yUNGrGBQViuDKrRapz+3WOn39t1uOlYntc5mARKvLukxUs/+2il32rvUpRAhAxJDyhX+4
Poy3LfZfAm8T0kd5QCOUr7vMTfhPKAq+nxf2MDdLfoxb8d6V+p+5BW0uusruJMAgcVJ+j2r87/Xh
bbM0fIAOSDFCMVtk2l30uaq6J0rk9IjExhkUITcWhE2w3zz1qNKWXfW49VXno3ooIJ6ys0+WQ2yi
/EgcrZWo4i6rg/D3NFbDyfF3Cwu2j29/f+W/Qug8Qp0rFpexUFGRxkzD+LyF73Uj2r5vmLiawLEZ
k55cZhCTnOPV0XdQO8mu763t44Z568iP2j6M20tYujn0DsB+v0D567aPG6YNsi1NBXW67AUZk4A3
EOTX8R4u2HJvvIA/Xq07XSNfLbLkmRwC3BZOyYN0owiEpKqf7Ily20zPRPExlCLCCAzDl9nrOSUn
2qEU8jRPYDe6n1tCuzUFFICoOkVHdd9FaV5zJz8BK6fqp6JX3P04tWXpfJr11OwF/Zvl/cUfmJg/
VK0BW3Q6nsVBkwd3YIsl/VmBd0Idl9FPnhzIJjlHlyJKu76TNkSNCQAs1iJnrIUPUCU4H0H2Tr9C
HBsCPFEe6hdNppckioRY5B2jnD7lg9pjFrVstIkPLPM5Boyj7LIIYgZ3rY7CM2/yFBydt91x7jbw
q5MkW7J4C/NFFpc+FFSBZ/jsdlCz2fm87fcbDoKspOdIz/GsD2n3Vky8/Sby4h3EZ+vz9e2xeGjX
cBE+J4MmwcguNJr8k++1H5lc9akZ4EGXZle/ILYcO8NZsFLHiGZLmdGVNI+iqXnqexFK847KRkjw
nBTLDyWfdjIntlNuuI9QTk1SLKpDk10THWkLKBdrZHxwJ0CR1i6556OzRy5r8YP/QQyC1MqJiGCX
EUqhaPzR4ucKAqXbLiAo8v55wko6jwIIcJEFJILyeqmd5zBu4psOGDGRgU23Is5ZYp6hRxn0FLp0
E/oBfMnERTJg8vbs8O9rREyEIAh9m5DHo38Z56k6VgWAoZO8kT2OmPx6IfEhhS5GfplrRGozpuK8
AcccYzflLYiJCWyAhC9aYOSzOU5+gdGjBvKw+XiL/RET7+cvvUSffeBdRjzzH3UQq/EjTm8ZPOah
F6vLWpXJjqnbNsEw9bCtFJF5617GqFneuFt18tDlYJjaCZX+7kqISbLn1gtpS88F1qOn5E0+jA3M
oQqm7tvS+rn6AErq+FarMAwc7biBz5e6g2PM83cAaPILoudxxypeuMH/e0uSxIj9x7mpOO9m9wlk
mcM75iDvfu/VThK8K2kTh79HThey3i1MaUj0zQUNyL3vh+oHxQqA82gcmG5/53m0oGUtllCP/uIn
Hm5aWpelPjmOP4sPFAUpaF6NcspHD/uhK/EJ9MRz9znwiiCc0moNuv7RX8o82pmY5QiY0MMYJIKh
HpGxlMHsn1TnFRfPZcVNBWNiIg+rBnx77SC9CxBMwd2oZEszvMZXbyfi/PsTGaH3n65wjnQzCXTa
PikPqLs53ASAkxI0/i7650UzHZs1vg8oeRhc9u26edoWbDvrr+53hawFRBZqmYlEyndgOCDPeprb
4/Wv//16Jya4r8hVE4TQiLvoOKjDt5RCnxv07RKayb3mcmdbbKNsc3s1B/D9KrzCi+iCbJJzLrzZ
hY71Mj0UUPvecS22IQzXUoguBiiHds8T6FTOEy//ZTN4NBDW7pVB/36jExPR5yYA/YZMI9VD6gCU
PaObqTgvzqA/Hx9y4nSPQ0RuowslJt0fKV0dChdBsregEn0PpZ+IfqqV7G4TZ0EW/c8tcYlbNHMQ
dM+xRCdD2jBwHjmCSb5zsCyWYuL6PN6qWUQj3GNOh0MzhW8qN5pOIQ2He78SuGe6N52GcPI6+O3d
9cNsMRUT6jfGLOfeEnkXyd+gv/ur5suP61+2nC4T4UcCplcW4AUhZRJ+i514gbilEOkq5+DX9SFs
P9608xbNF4ojDvJdL65/iyCm4wc5qH7vSrENsM3tlRGCgq+OXOiQoa9A+/kRmpa4GRxW1jsRr+37
299ffb+i0I4fFt5liOUn/xh5EWGfnCC/sYCHWPPPAWjeAOwlpvV/0YMuY3qe292Kqm2LjfcBrWce
sY4gDhXzXB6XCM+PpFkh2lviet0JUCxPUWIi+hoZBBQMY+pZM6TaJEHZo/JxETYBeEmVB/RdmPdL
qhYmPmjP+8r3WfZtFmlY/ErZ4A5T32Wz9JrPOU/Y85bkxe3yni99ns45SQ7aGSeVzhx9TTcdaxMC
ODcsDyHnRy9iQLXv1ITgpDj1Sx/v2Lwl5DOpAMc68SMQBUUX2YNEb3Z/iyQIz4yLpwhJ050MguVs
/AcHKFniDhW88Yx33AFNGcnBH5LusSvCvXlYZIOJqXBbuFCebEqpL42r0MILXfnc8+eD2A4ApNS9
VPv+v7MbPAaVcxlaPCV5rsobd8nwDRXAxC60dpAhKUAfd6iC1nNOpUQp+8YBDOcQ9j0ks0KUkmQM
QGWKw1/DRbhsr2nOZlgmN6BeAOSqZ5zuQI/usWWOSFmCtovEIW8WcCenkyv0p9nLvyEqfPz/SP3a
zob/p1fyZzlNE5pJMq0d9s4VE9gCuzEOo3RmsrwxbKbGawNPP29MaiTRx0ahHxcsdQ910i07hT6L
6zZJA5kYWRcWSj3TAmmedGQuCF14X5Ed+/l77gXFnD/XSIK5L2r4qJ4FipVp03bvC8/NjyN0NoUo
m/O8kvnYjXsvWst0TOig67syHxgOW8Ih5tPHZfezBl7ldN2j2SZjvAGAuFS1O/rqWVXzOYSM/P3s
j9lWga0Qd2jVV8el20sjWU6XCR6s4tLJRYhbScfCfTcqoLvijrlvWKD2Whttq2XYfr1ADhpXg8h8
0nlturrjQ1nm6+/rq2X7+vb3V1HBgAxesYKgM4O6R3xQY+7cB57e++0W72/iBpFxEQ16a9Qz2CLq
A/Aiv2QtHgt/yJJit1Bm2wPDwnWjVsDtJvk8cmh2AfvWpX6NDLrToBXmtlUyzFvnNOFODf9bdWo8
jy0aWDdXddvHjYtfTrJvwsFnb8eg+hVqdMHIcQ+hbTEGEySIx7xcQxnpJxUNS0p7qu6Lmf0URYFy
SQsMbcIhcjttocX1ydgG3P7+6jz5YYyROo1k5Bx/XKcGRNISXbGxTspDt9DPaCWajmTde33bhjOM
fQTMsvQiZNepX/3SQqUiLt9RfB6Pp8fcYcd+2UNyb5/8S8bHlL5lgpQSsg7s7RaV5QkQ1uDB2MAd
Y+l/3YdAWcJAEzno6ZayKIBzDGuvPbS6QTgG8l4niUEITdrD7Cfx2e/YwS/iPSipxQmYMELhJBXP
h6F/fnGX44wXOnIr5+snwrZu5rMgKIfOb7l6RndMklZLKVKtonO+SQZD0uNYIx1zfSTbYTAcwUZj
KBkyGU+6BypKtNCaUeUvV7Q/82X4xHEy2nCvdcY2luER5CD6qSLwCPUqnki+zIeexZeQ+ncirN/N
64BiLSrl1ydmW0LDQ7gBUuFS5+qZdSCkZS39VxGQ7bojdL6GxEXZald/zXIUTEzhOPaLhkAJPB14
/9MwYvqxm5S6uz4Ry6qZgMK8mSKFblX9JMOR4CyAFmdLPWwGK/KAHtwu/Lid7euj2eayLecrX1Tp
uPOWAmHNy8UgR36c5bgHXLB9fLvyXn1c1AMH4AOkHLrx8zv0805pWaK8c/2nWy5OE0cY0XIhYU4R
V1SRPHm0kIcBVANwZ4NiKatn73LbQNv0Xk8j7J0C+rbq2VUxtCdh9f/vlq7c+uP1MSwXtIklBCtC
3Ci5LRXXRUobPh1pAjXvzt+VsLINYZh+7uVzP0xO/8xER6H2DDZt5PzR8y91se60472oAv7lBggM
m9fgap+L1e2f83byx7MrSs4eGZRl8M6Dnq4nv6ChHnT0Ka2cOQeNpCrC+qcrC3e4OG2Xy/zogkCn
PzGhI+dQ5wuy+rctseEhoPJLdBnO7O2sh+4kQTZRBLw73co6QUysIRDNKNk4CZDmeIiisRXsX//y
hcxfrv9+y3n/D9LQ5chBQyc6c8rATVEM+jmWrvt5WvG6Xrpu3HlIWfyPSRuYu42aBzAQZNBqyRbk
bw/JujTVoelo3p23mh2Ix2J1aMtu7XZM2eIoTCZBsBthyxtE2GRw1WOs83xNEZLJvdyA7Wlt4g+b
SEfcafBA2ABcXOqsrOkbEI35z+M8a6SO8daONPlIPG+5j0BMdZt7NfGITdJKZxwm9jZG7iUNPQSY
4GfYMTbbqhlRA0TDi6TtAp6hXph8GMI8dlISgFLyeP3A2b5vOAwiu2Iog4ZnU8vJsWpKcQ+F3D16
SksQZ9IK9k7YuHzwAQnlYjw43VogZRj/2u65LU1U9snhJUQQoXtjDGeCEaHz7Cd90POs8cvq4M8A
W7URcOHXl8syIROMKAef1CsrkqcYWoSqdX+PS6F/gtm7OoZ8be9qCHietVqL5xKOYsdaLXtkIhPR
eksWd6BNNlV5/11E/TCkoiTB/fU5We4MU4hXJfEcAq9dvp3L9vMWLQpgaJ+cwic7Ttn2+zdn9+pu
jduex1Ne4YwpNJgETuv9ALZlryPL9vO3v7/6uu+CdyaH5Mlb1FS/gI+hO4muHh6gk7un72AbYZvX
qxGimQ5xLsBA5QReUH2VIfr+foDEtVie8lHl4fvb9sEwdV3NnIOxBw+rCcppAIKBU1gSQY4eb7rf
18ewbYVh7izKnbh0xyZbg7x5hJpZ/kBXF+36t33eiAzYwIo4ijjulcYNk4el41X7hcaC3MaySl58
/6utgBoea70oxmYTtBEzD7LUCV7T13+9xbhNGKLiJBeoMMjHLWNWVPnzTIvkHCJTe4fk/fsBvSaH
7b8g0nZjxt4EGQK0PieiiliGVow6rZyuTYFlQTqYtnshtOX0/gdVSHQ+4Oc3mVJlc/Scuv8XqWUC
ovt5uO1UmeDBSIS4oRD5ZVM/k+JL7E7g4jywlhTRh+tbY5uEYeQqbptlAOFclm8PJn/snxG1sGf0
5Ow9mjdn9Jeg1iQXFKx2JZjam/8pq1SrEPkBfWT1jzgqVebK1d0TZLPYoAkkbMDQBvGshWWg4AgO
s7di54supt9uWyrDxMFZGPnxRNvMXWRcpBoCO2kXtc6hF86ezKZtCoadR7QY+5brjQ2n+Ag46noX
wPJ3rgvbThgxfCWHcSjBLZY1A/3YNGh91KgIP3DcTF0UiB1v+/cphCZaUMhlpAUDN9pST7+aME+j
3VaCvx/W0IQKdogGi3YG7+lCwYIDWK94cHMNRC/igptiztCECfJK0EFFJfxGBxFkXBMKQr+NZnvs
U7YpbHvzys+6UDJq1jBqgaUk6kT8PvjWreiwWTrJs+vn1LYBhkmHDStZ5bY4p2z50kMS/gDNsnon
wWIpU4JT8c8JVCvoi3lfoFIIhx1TcRcD3JwOay/vFsr807q9EcLwOI2LOgwE56sEafvx+tRsq2fc
5GvIA89DmTSbAjIcSy+P0JukWAQNAg/gyOuD2NbPsHMfN3nHh7zJmmiWn5oSLeEH3pS7zOx/fyOG
plCvs/bgOuy5yDzl/FQbRxRAcdmWmdreh2KtmrQMutvgtaGJI/TBIMTr0m2zOfSC4zqPM02Fhkob
kN3djme0rJiJ6VMeUG+kDQFdCZAYTX1/aL9GXSf0bdtuovqEG45RQMX29ICCb6pE392LmHj3NMzn
vWeu5WyZ0D4dzVytLCzfuiMUOnIfLHq5686HKNzVvbcNYRi/iN0VHcFwwP6EbrGWRE/DEOo7b+2K
001n14Tz1VVNqwDV3KxFJuKO41GuKrWHFbRt8/b3V76roE4YDiNyKNXIv8UzhMWSpk8ut/1yw7QF
mJySIOBwjE5975BIHImEiPL1j9sW3jBpt4lYDV1v0KctyFA0fnusu+ZUgyRy54T+PcINTbgei8cY
eWZ0ScQLfQir5ThviSWx5JccMrCajPcFBBjglvXOg+Dvd3lowvcYAfAFGVXcsjz+d177Ju06tzii
0aUFlWq/4wotqZ/QRPHlXtM04DSB5SFkGBcAKmMBQe4KGKYLJImf1gaxA2oggPT2T9HQFOebNsxE
8gnsl6cwSKYGOR3m2nMvrVvX8WEK0cK/s4Z/r3qEJqgPoixDJduAZQpYuxdzDNpJPXpBLNO+DN/L
eqnvb5uPYfmFo4NqwL+3Klmbg1qi+TgnHf1RN4V/I7YsNBn8BKh8/2efW5NANNQfl61KlK9O++wk
iv1DnAiIRQE5zlKW7mVOVHNTe0Jo0vsRp2y9CfnVLAq9HB2kY0z7Ix6R4cfry2fxPCbyzx0cAgMG
G31TV+JhRZv1t5AE5J/rX7cYr8nmp5xiFXOBZNpWH4dGcVro+NfQzxoo7upnrX7qqvnVymqvn9s2
GyPIn8cAeAgH8QoD0X2Udg3t8jPoNp1l52DbBjACfQGgHQIBuLt46JcnSBGgrFvKIep2vJ3l+yam
LxATSpMhshGdK+kdKSp5H/ntTlLOYpUmoA/iH4LQtUMxJ1+8O3RtKO8EsEsAyiylopQxVR0habRn
NZZozIT2JR3kmOJ84ciet7/8DelZ6TW/m2BCrv461YmEHgHdu4hskzP8QBh4lCulm7cFyq3OCGCf
9pvvjKPlUZz9efa8/HnBQ9btDqiZeUO4cwHaxt0uxldXd+PKUo5UtiAmJcn0oJvOOYfR0uAlroX3
BFqsDwHY3HZGs52P7e+vRuNrhW5O1BEzzrwpi9eGBakWSXvTOzY0oX7VmPRQcXeat3oN9TegMaEZ
QquSJYeuWNVbKAuqYWcmtgvQZAlkUVgNSRAVz0rgjpgTdF9vhOI6liQV9fIPlE/bIzS+3nhD89ED
/ui6S7KtoOkiFDT/oGKOxE8bEXkq1jFp76XDZfT5+gC2Y2+4iAaUNK7jucWzC+jdaV4/b7Pyqfwx
D9DzYZN88PhtHJehif5rC7r24PBjmV9DwYlJn76f8htB/xBy+fOwaWTZp0kjcOx73X2TceSGd67r
1up4faU2E/lv/io0CQLjiTM9BQMUJTRSlTxq36Oh031wob+yM4LtkJkgP9cB53mflDxjoNs6lOiX
qPnyG3kz6JrzpHpu4/5BtfMxyavlnwiPxeszs73lTeJAb9QhJaOPe0J6v3sA50LyOd+aC4sekCqg
QprDBnHyIvHI6uZXN0Mb6/rQlvNNtr+/8hBVl+NEk6LNShBQnPIlKt8DFy7urn/dEhybqMDYo3Oe
ODXo7ZE0h6hM0YKDSco7kBZeurIbd4JU2yT8PyeR8xzMLN4W9LOkQ4/dVqYa29uymaEpGpyXuXRw
c7OMQsoUyeskuhOzR3d+u8X+TSJBdP03IcIExL5l/vySwtmCHlYWvyBzkY60ZentCsihCRN0SMvX
XrQ84xhBDOLnHJd9mgNGME2qOwHccnSK5cu6ON/mwL0trjMpBXlV8RpkXBA4KciTbMSbOhDO12jp
2uPqlve96OdzOYDTFzkad+fCsJwJk2VQKJW0o5iTh7xc5o8x2s+ePDn8uH6ubR83ogfdgG56ToLk
gXkL/dA0fvB7mVBzv+3rmwN8ZZMetPBEMCxYrsoFDZ/vy7H7NjYetPdus3oTBtjlOu8gEgmrD3xo
WUAjkM9pJcvpxsU3cgg0B0u2muBVOl4SP1U576cPygum9uH6ElnuAlMEGC8Q2auqYihbdN4naFfp
L5q52A/Nu52nlMV3mTyCKo96cEL7bQYATFUdWuWzj+hsHL+UVRc6RxL68efbJmOEAJR1rh9xr3jW
pW7LFPKH7uNMVwhwQQuk2EurWRyNifdjBd7rHUdGCsw1fuogZ9CGoFKBosxXmsgfoVefPG8PNGkx
EBP+R9sYjQsd1J+AbOsPkozTY9DuUgnZvr4F168MpAHwe1ymiDxTXnmPUoF/r2rZXpxh+7ph3C74
46PKCYrnylHkqCbIa0gPIhjXN9u2DYZxx2SK40GS4rmp8l/xMgKrTeh5VHgZht30YcrnL9F+O5Hl
EJsqwWrW5TATKAa+VBURQQ8HqHqwd0D0tGmzVLepKocm8G9sO7rWCYc26Fa9dJHDPe7zIliM3WQO
1L7Te3Ksm0zz+W0QRxTUF/3wDpq73dfrm2LbciPKd0ETXMaJqkHPHk3vZYSkWh3uyqrYfr9h39JD
eJLwtc5eCM7bxitSDlDxPWPBvzf9fhOzVw9IAlca5RiP+PHbWtEB2VWPMnq6/n3LDEzQngR6hgyj
KJ/rGnt/Bhk4rT9MQ+d0ZzQTrXs1cMs2mKA9FYhlaFBZzOK+6VMdg9It7TwV3BjsmgA9xYupAB0g
z8JwLj/gwy2oTdZZ/7y+Srafv63eK7ckPJYnbSDyBx+lv7SaFD/V29P+tq9vo776esNZw1DkrTNW
xg491onnxe8LDhbw8/UBLL7ihQDj1QB5pYslrgCjAGgV6kXu4J89n61vt7I0IpH2NlvzjWDdlf3c
9QNsbWYkhCB3EnX/dtpDme+2aRi2XCGxUkreVBkdUNupcKiOC8iSICrQzg+N30Gy8baBTLN2O4Qd
5Vxl+SLrQ1715CD7Uj6uLdo5fM7CL9fHsRwrE5Gn23EFnLrOH1Q3xXdFs+b/RDkvP1z/umXXTehd
6IA+ZQmDCphS7zebnMRJhQw/1riMDh4iNrWzWrZZGHd2H/I5gA4Tjq/ipTwIMvDmnOQzsBvXJ2JJ
HpvMfyDmETUDOU/mrVM7o3N2Gt+Dt0W+qyFg+r2LlP818njnHiMNrmYXLuY2szdpAXWzslYnqszE
0gbflOMWl6gvmuP1adnWbfv7K6tEJZ+Wgje4PPylfYL+cu6ldBB7OBeLZ39BwL/6fJfPbY29aDPC
F/EWCVH26JcRVAtABrTjuGxDGAavRtp1bFyThxfJIcbJ92qBdhlgFz+uL5HtCBsW703VpP0hr7II
kGg/zh0/3YSXJ+1UD9IXt8kBhiYyjzInmYLJKTNXz9CB7OK7iQh924PGROaJthtWJ6rrTECD+cjh
FM/9SD8uE4l27MOyDSYQzy1IMVMylaCnC9sTHbR/zCfaHNcQgNKbNsIE4sWzKrxgVNVLLkMnbvzF
7beyGpAPR3dAG/NtNmGi8TZQk0Z7b/Lgrvkv1ZUQrVpQ5b0+CYvBmTR+YcHcylnzMpNIy3xQy0y9
I7r822rHHGzfNwwazf1gygyQUfbCMjmK0esLMD40yafbfn7wp78YofMIRhlSZrRbhndt2cTZjNTB
HizLlqp0DWtmiHDGRffTM5ThqqetUFe4EGIdS35w0V2ezgG44l3B26eQsRqSougnR136tsmZls5X
rxjatspIUtD3udsJdpCl7+w4EtvWGDe6H1KWDwUy2KQZuuSOr2M/PHWQyppv2vvAhORRkP0kVYu9
14os90XSC3R7rZ7eAyNsl+l/U+SBicvTBQi9KkA6MzaT5gvHe+Np0Pwj1TX6hcC8+SVJbuOTDUx8
3sjKsA7WErrkgicc4pBxMZ+SUezthSUXH5hMfowGudMNyFf4o7h0YLrc+FEWryHHaENvbCzFyMQ8
eWhiTG89YYHJ7xcExAtaSXCX1KR9cDzZfe4nMrY7zuXvV1VggvZYQiKqyYI7xO2TR11uvfJ0EgcR
8/nsQp5iZ5y/O/sgMb2ASOYghEQrKj3ysSq2JxSN13eJJu2eAILtrBmOYJmgCOtMM4bQc5gKzt6U
mgU09f+Ps2trjlNntn/oqAoECPHKjC9jx7kn9viFip29QVwE4ibg159F9oujRMNX7KddThUaXVrd
6l69Vk9wCzC3O4Rg/NuXsfRMrJ6XiCUckz57ArOmX12XpHanE2+rYF96zPsDnpct6HwDOP5dvegq
TsdyjuswhJzwlzRFo76fi+Fe9mpfHdgzkXqC6yxNI7jKnkwE5E892jJXDrDWbw41lR9zFLs2EpmW
K9szUXtLT4pIgdL/KURCPF4K+iOKhk8Zrb4GdUJj1kAVrVu7NOvyI6ic73RDdt3XSM387oxS6fcF
R7f2E2387n2djSxBwnEeNj5vOYKm9K4/e47yS0wMaJsshtOuYkYpdI6n5Qc4o4t4cJPquMf1eCag
D7mDNoCyG/DIaAOfylockaPYOg1/dzzeH8K7CxISPB9RYlL1uesADGpksNUv9veMo8eNu0BVS1CT
YI4g5ZI8oDH7StRKxPXo3UdLfR+m7F3Zb1EAWM+acSugSgqad1+qOz0DfzfqKZ7Z8GWolIY4Cs4Y
pDUPS5h9cFeAR87nH2tNc98OGcGBU/lpAnEBoOppVC5xXSbVFOeFv6Wx+PcHpmci/eYqmsq8SZCd
QpF2pYaAdhWt/H+0HJ6GEILPCuwN07BTWtgzIX8hiOvDjnj/jedOCz9CqnWrb9HmXk1gH0UWMp+r
oXwq+/adhDN1ZNHH6Gb8tyGgFIY+04fGBx6+4fVd6+VbSiAWB2hC/QaxdM6YUn5KGkQ9IoHaUIFE
KyW4mX61H10+Cxb/F67Dv3nWdkEnq0nk7XtQ4XUfu7Yt6IdcSLLEhLU+ub08isVsTZxf0mRjXqg6
etAVrKsFT530QBx3+eO2lVoHfTMFBZ4Oj5CanwCNHPmR6TG9BctZdyVGRHO0d6KPlweyzcK4H5JO
thVVaAZTAycPgL/pz3kkxMab0PZ140KoSOiPWQ/MSVum5HMLsaHpuveCaR8k3TN5/KAs4jpaTPyk
VfbsjwAS0xlSP4jgt16btrNkvAqSBSLf4VgmD2hxyceDyjmiHDFO40fI5O2TjvRMJB+LXOZJSkqk
eRJ3OZQhqx7UGvNsvDwskzDBfHVTNMNIFT/VdfooHKg6ddH4DWCGLWFp2wCGq/eLwR3KOQlPRdKO
B59GD74Mo9v/4WFuMYg/ePmSafSQ2Q0fij7E/YGmyHkC+xoPknNezz8uG4NtkHV6b6yuRmtnkoGz
BHWmKY9RYUpjsDA/qYh5V26E9sjLw1isghnGPc9gTF46d3hfzf1LlXB5E+6+OUxYnpM1rq+DIDw5
o8yfROWWj+D8U19UVYFGcJmLTW5ZmxcxUXlOItK8ARr9iZD5U1uo7lOXrIQcDWiYw5UsoEBt+Us7
zvlDUhU/BdsCxNsW0HD2PiAlw1SD3a3ukuiT06PyEoekmfchaz2TiA+psqlzaMse/Agl2kp2Ag+b
rLretf0mEK9euOiWMele8JgB57qDPp2zKHeCujwTiQemZdqlUAp5PzNIHYJ7G3EJ22QIsCy9icMb
Ok9pp2Tje7R6NQdw1ed5DJr/caN+YwnqTQweeoOrZWGpfq8H8NQglGsP9QCQYieCE95JECLcfbWb
uDvhZf4sR9m9pzL/yWd0TYh2TAHN3+w0si2WaegRGxKAFvV7wLtuuwISUsugyS78rWfC61K8SSop
JudhXiCl4PDMPQjHma+Scejeb+fXbXMwXXiWQFiNLu17qqLkEVz7mQCp8BRtyZ1ZXIcJsNOsU342
+O5Donj34kj0tQD/XX0Zs2LeuG9t7xITZsdKlq+E8e5Dxx0xjqAMmr3k3hUN/FbsLtHI+1gMqCPc
alCL99410EVDDWovh4xc3PlR0ZUM3GwB9CQu3wGWWZtIvGSZeE/m1n2gnH/kHeCKA9hCvrRMdxu+
zLJvJuyuducWlGul++BItz9WETqLswByG5d/v+3rhsMvU8jZdy0SgBAtU6dUJ+gmF3LrfWL7+uqf
3/jhYdK8rcdqfq+bidyX0Eg4BGD/O+777YaX94tp1mkriiefAPTYceWdyPrq3vf1dU5vfrtqHfSh
gwP/ZSqq6ZAvXnibVcrf+O02n2uq9LpIwSfJWAFch6SoQ4PPUAyLvgc945CFB9utLKOHCmqk184c
NHeLnl72Tcu4Bjo2J6JiAgdWtgRt6473Ydbu4+WP26zB8Od10wqoXuCOEaBBfSqK6VuahMv9wCDl
sG8EI4zXvgP7nxg7DWz84kSFuhFNlcRS0K17zJIgMBF2pY+e0jKPyI8MULvrHL0IYnLv2wKcQC5c
2gFJxZ8kLO8dp9m3JSbMjvoBMvthQx8AW5/5VRLULL3PqAKvyuVFs4TDpkyvWFwRuS11Hn5F9UKz
r363tGgvTn8u47zFCWbZfFOrV6NUhfpBjsu5bOYv6ZDor+DHD/q4rVAi2XABtkEMm6eMIOh2e+cB
PD1FTNcnkCg851Qm7rjvJW2i7epOdlHKPefBJ/rbMCKlUU47O4o9E2LntHkPUDvvH3jHgKnlEbJB
cUhJtJHMsJ1ew7xHocck9XTxlLacxpNX1vGQi59J3b3MWerFKSEVOImDe8LyLd5G254YVq8iUvSB
wPGqV22uX3vit9K/cr3Ovbl8gtdL9y8lMc8w+zoJZDq7g/MAZfbss2KUgPtaboFOLBMwgXdo2lK5
NyT9A+4p/6fgQfRRZQxk41PWlF93zcAE37E+C1vZYwYqlAM6AkDezWq1cStalseE3FV6nuoB8McH
EVX0mXU6HO8lKK7njeW3XCAm5E6ERRSB6Y+daChUPEfIjjpEkXsZLcMNWWUW9i2SYd11h34P1jcO
yihj+Q7o//pTyIduq9hlW6b1729cOq/8qvG0w06JCjQIeQHZlT14Nfb9eO/3rztpKccgkvj6mJCH
WXnkAWn54Mu+r/9u2Je/YTvnhqHSmQReCEZBCAWtvPG+W14NiZseylXa5/IQtrjG5LVD62M+T8kk
XjSBPO3KHqxJ0Xyla45KKjT9eSRq40YhdTgmbnAPEuAt/jbLKTUhdnwcwHnnkeBU9at2xfTtVyIR
T6l/p6DaoqmynCETaZd2pRrCMGOnzk/TZzYv9WuU0ezz5eWzfd0Ix5V0KpktC/3vnkMZD9qAiDo2
NsfiHExwHZQMSzLo2T+ttAoFWf513OrV4dq5Xmnee16/y91e3Xr4l33TMex5biIXxWMnOCUsr29R
XabvgWWpNhRyLMfZNc15qisnXxzxAuZYIPtlnYAtJQf9/tdlrDah/rYtMcxaLFSguyITL0yw7hsK
UfS1BA5xw1/b5vC7Wf8fBOVAYwC1yVPNE31ERtGJ/dJnh6hL9iH3wOjz+73EI91AgNYNTohn5F1d
96BlHFDBOwagO9xI99jM/tff31ytKnUbZFnXVXKQxHApneO2l4e1PWKWrY4HHC5d9E+IRPW7Yiy/
Xz5gluUzAXfpgDAGZAPsxMrm+y/yH+ZW39txkzTVNgD/ffHACTK55QT2tjrB3UWZ/J44VX7wHKSw
Lk/Bcr5MuB0wPuCydLrsBdkZsLgRNpdxE4TVLq04z0TZ0cQfARdcAjyYOv5rAo7K5SHvQDO1bwLr
0r3Zer9UNXoqPSxR1U1RzKpC9vE0ooPk8vfXu+8vsZ/JeNeHylnlWooX1lHqHIk/pVM80jR6IlHW
3fCpCMMDqedvl4ez7bhh7wUvNPMyWr9HLDLEDhhZHM8pr9y162bfCIbNz33OoqRY6vc+H56U1ssh
qqY5zt3NgNZ2pgyTd6DZA+mjCgAliuQucmDpqeebeRfbChnBeOTldeEif/g0Qtsr7rOkifPSZZ9Q
fqweLy/R3ydATYhdhTYYvSRp8VLRIPvcN81r2CbBrpwX9Bd+P7DcyUtaB7p+79AmhwIFwleSgL5v
3083XDgNgIkQ0CJ/KtraAX/zBJw8c0tn6wVsW5o1+nljbmjIp7UKcyCA2aRu+SBCQDCqpP58+ef/
PYiiJnSu7unoDEhzP9Zy+uZAIu6rYvKeEAClG9LRq8uj2Cax/v3NJIig+Vx7jD+Gsy/eFWVPQLOU
RRsmbPu6YcJzCf3QcYyix5SiSYDogn7UdJNz0PZ1w3w5y9LWKf3ocYUyzsjKHhgbt5rg/25bkJD9
fWF44UXlVKfJ4zBDEwM1/Y9lC5UcssrBXF562wYb1ivU7FB/HMNHUYRftfAW5ARw+P0KI0wyYzeX
h7GskgmNY7qlHmS81EPVUmgfi74p6yveINW1MQ/bAIYVD2XCoIjjRI+VGoJjUPfui6rUvA+qSE3Q
29hEwAqWTfRYp0F5G3V+/6oz4m2gnP4eiVMT81aNfTV7HfSshWzGo59On7T3UCDM4IP+VpPcOWbg
jiVLdnt5NyzHysS9DZFThWklwie/491d3YniyFFe/t5G0T6wKv0D/RaCLz9z6vAJSun+bbNE5bWr
SAWufrnVdeuuJvZnKEBNEBwDj0ume17eUcWOYgj+4XnzceAfKeBnetTfnDwAs4f8WEt+SwO0v4HA
fd8CGkY/6kENEfq1XoIRgcAxS1aejRw4FRH0hBwvD2I70obxO7XTDW4Xsae0YvS11lR/8EJUUHbF
HdSEvqlEiZYVXvgoi/Y1o2l2BA7jJVzKfST91MS6oV+SefmS88ckT4fHoXFuWijUfd21OCbUbehl
zSnlxXPOuXdyp6Gp4rHOkq3DZVl8E9MmlsFh4TyUz3MFPHc6jP2xRI/bvtvKhLK5IBEsFjmXz3Is
/SvqZl1c6HYLPmUpjFITwyYyzsOBRMWz05XQM0nloR31rZdDtcJbpm9krG6SNrweM/Zu1W/qldx4
gFkeftTkquuhEjwMkyqf0Zn03HXdLXf8DxnYGfGa6eMx1dfa08fWqV5XysbLR8F2D5gEdqzDx11S
gurLH29nD3F68KtNhUL/mAXOocumH9nKTo9DXsUrOLVMhmtG9dabxHJ/mxx3OUsmXzXgGoNQ3kPa
DIehZGiGS8vvPlJpAXCeh3WdZ8k31tnitU2A3OBOzVB6yn9IffK9LuuPLOvpVUL7L61Pt7CxNhMw
QgMnbVIBshJ5pxRzYpYA7qsDqJFc3jXL101wHHETz8djungWUd3GaUv4xwx1wh+Xv/6rUfMvvsHE
xhVqQWBTNMXz3AA4uB4H2UzXUo/Xv2xC5pBgb2AP6KvXh3IZb8O+ejf54ZllEJqq4aQCstWEbXG3
JgueG0a0IU7FXtA3lxWHRmpcU+Cfc3/oug73+XQTSdfxWVKulffQ9WtqQqTDQSwohYXVFvGTbcfW
6b2J0hN0Zvh+HdEH3mTPSvXB+7JC4eLyhtnWaB30zcdrN6Ehcl7RC/ZDZ3czT8PrjGQ+hUA0LbZS
nrYpGE8BpwxGFS6Jf6Ju+dlpAWgDe9EWJt/2cSMocCLfTReFj//SYeVs/lEkeMnsWx8jGECCnE4k
5fg4xxu+y8l3zYAblgA57RzBMHedcxBD5hiBek0SJyT8CK7m/thWgJBfnsMai//FJk2EnCqKoXQr
5p8UaU/Mv6MoPdehf1UD81Ay58PY+Bs4nL8niagJloMitj80c+CfHNyPXYV3fecmB/BzfEsY/Wfg
7kYMZbmH/4DNeTn6yMKK/mAeA9koSasmdvPUP/hZ739LynmLPso20Pr3N+aRtcrrBzEVz1M7VNfD
AsXAkddQWqEIHRaQi13eIYsVmti5vkPP0NLMGCZI51smymtgJpsHUEttRT62iRh27oxVH/aMOi9l
lgZR3JaDjjvJHQh7gP6F8WErCLJNxTB17U2zSsEa8FyMoGVR3hDeUlEUcdiBfe/yalkMPqC/b0oU
8gga83D7TQ2tOqdoyX2gx513lYmgE9De7SAz5bwgJdyfGA7v3Wokl3+6bXUMYxdBXTuJL8vnqBLl
56mdxYm1oCvaPYIJhUsFStxdS/LnagJNoMD7dQa0+9REmygAi5GbULgxUpnOATF8UVNxPc3+cggG
9xCp8ARW5gbqEnojmLDss0k7R4O+GHoohL8IMbo3ShGIqkilFrJxi1juRVObFu10Iik8L3rpU0Kv
czeFPLgk/I577YQOuDk5zsW4rJpj9HrX9psytUXhKz6Fk/+DR4w9NjPYmDmU8644qF83jMNywkw6
umSaIzeDSbyQicmbCXXeq9aTEmyooM2+PAvbvhgmXmVzp4bF5Y8jSYsP6CLvnHjBfzvfgCYh3Vzq
nvQAQb5gs92bjsnwM3OHrXql7dcbHn121Fi7pPDfcZSUvnIFSumYeJs4Ytv6GxZOCp16BIIiz+Cg
/eCsfBCZHsmJBq3/ddfym9A42mktALp0X4alf1lGrg89HPvGCbUYt4mCg7LemIY899+ByxB4JXpw
urUNqABoaezS58hRW9Zn2QcTDqeh6YjB2uRcuoOQ15WPjrLjgn7OjZlYNsIEwoFtH1JWbUpeugjt
4UmIwFZ5bpXGY5ZteSLbGOvf34QH0Qhqn1xp8tJAte7DL05W1yMdYMjBVkLPtkzr398MwWZfcqG7
5IWPY/mZTwH/STLAeC+fJUtYYALhtJChS5aFvKgREu1Zo05tj4eZJohAe/SibNwYtmEMj51DYEp0
eUdeMtRNDuiSAxdgBJ150f13v+6j7Kem1mztNH5fdu50Bp9d6xyGJE+6T2Ty8i1gn23DDevWUNlD
K05BXoJiREVyyh+mjLTHGeIAG07Jst8mCk6hn29oau2f9Lx0Pxru8PvdnWVI1P1+mnJ3CSt0vyYv
ogNZeuDq7vswocWva6izkRayTWC9Wd4cWC4HGvlB4ucgY0z0jTNU+p8Mi7avbGiC4IYZPUrzlKWv
bQ6iLQjUsZseMMefl+3Bsr+mKqyeisVFVTLIITYbud5BkQLZpRlyJx0j2dXlQWwrtP79zQqx0e+A
LR5pHs+I1pATJLrJHwgYBZatR6UltDH554oU+P66LUIM0Sz0cVQA5Ndd8C7N8+RWawm+YplHd4GQ
G5l5SyrOZKKb/UHNrAnnM3JJ7F3TuDlFd+cyvBsgji7egSi9yiFuFskeulpz0rJjWeS9t3G/2LbN
8OlCTV3Dl2E+K/AoXssu+UjSkt9no9gawbZnhuF3AnTSkFXBnqUSdPm/4FrIYW0cast2mZi5oUcH
phY9bGYIS385FqssMBQTyltdevoqSMR4mJJRBtcAEY1k4xxa9swE0UG8QA5OL5ZzmutrwpeboD2X
fnOKENcngKJ5wVdFm32extSNVcIJOt2M6WvK8+jaiYIrR0fjQyXBndtMW2pOloNgYuuiKRGqCJbk
ZXQBrYKwQTMfpz4sPs9aVvvYv6hJUhcNRQc60Gk+S/AUxsRHOhOaq2i0gjL7xoG2HDcTVDc7SyEX
3yVIXRJIA1Fgyb8zB1PadQOZTHVsZBwiSFHyohKyFNcLpHPAGJAFW5zVtm0w/H21pGnu0tTLYyo1
vdIBoDtDhSzAOFevl6dgG8Iw+bQiTgt2f/KSQ2/32y9RIGh/NA9p5u9zZH+A6YqkY8zvUSoXwCtX
/SEZoP9xgEof8bYg4xYTNJFzxVQ4edEE9F3F+MeaFl+THmV0keLe8tfKTd3K8SBCdVqqKXvctXIm
eV2HXGw/1zx64Tkh59kNv3ZlUn9VCh08l0ewhHt/gOnylOm5aflpmOSx6IIrBQ3k2Mv09UpXcnkM
y/6biDrOIabl9U7yGCL/fkyruj60DqRlpBLhPisx2etqVYd97SX0VDjovoY7lccwTLe462yLtJr+
mygAmDC3K5KghBATeJJHiAEec+0/VyuvbhwBErKxGbaFMl7rHoQJBnQJ8JdW6vq6AdNY7Kdhesyy
LSVky2Vl0tg5eT8F8+zRd+iaLY4z9Yarnm6+HWxfNwydFwpSVuPAgBErnOKgHbhGzrcKVrbVMfy6
6sOORQtNXlY7KCSe62kVvOsFynp7zqlrYugGvHicTEf0lKYU+B40M0GCYD5CMe3z5QH+vj6uiaOj
FaSU83kmL0KjHHpM6iBvTvkAneCNGdgGMAL6Yfby/9JwhUTH7g8+ld10nyImVjf7ZrBayBtLqJ2x
8CD70JzbydM3S1HSW5JvKfeuv/LP4odrIukYQNeSyZG+E7J7KEYUVXSNUiNL+qu1SaHtQm/Xy801
+egowu0oq4l4oiIfsus6XcIujpJB+xtRom0jDEuGTNwM3bCuORdTWD+HYC/uj1xIvVUj+LstuJHp
tUXi0lwScF2EhbhKPJnEvAzdeDs5bdsMw5aLuRZOhGLXSfMkPSJ7T+MaHDnXhUZ9G1px4IKhzs7V
Miy74HRIJY3SV+TLCITZOxJk7xaiQDtz+dhaQBd4hf9+bgUhkDajYBVa42cKEiu08XwQ4FGsUMKe
B3Wq/P7L2FYx2IxuL4/594eCa9LPKe0jyIy69HWG5jWIpbgXSw0BRrl0n6uklVdLLm5HSSBEcnlA
y5kzAXg+3NTYiYqf/MUFH2EDDoymqPbB+1wTgKeIPwh3UfS81oWzxO8Pwi+39sf209dj/uZaUcoR
XgiWvBdR8uoLommJXkgv/XR5YSzG8gfQTopKQt4qyuPCXX4A6pIc/YE/LOkmlM/2+w1zZ3PnTQLi
OGdFwYk+iJHdQWZ5iybP9vsNY68XgClz3/dOIKqPDgzitGhRRZZ3yaKf+1bIMPZ5Ao9tAAM5U0Bc
/a4ooc7MyitVufP1vhEME0eaWjAkdpHiFeFnh8zlzXr8SZLv9Ex/QOnQ/O226IfM46R12n/SqRR+
dIhKB8j44+U5/D0MdE1AnYKmpTswTc91D64nhLFJPPtge/ba5UeuQGN5eRjLdpu4utT1WQFVAvHq
Vw6LkVXmx0bmVSxXopZ9QxhuPHL8uhdtRc8luGxvqrlor8K25ldVo7dw2RaTMAF2VR1mgHt12SvA
5OqL35Z1HqP9YR9xuGui6PRQ6MqpE++0ntjOcf6F7F92iAJcepeXyLbZhknrye+gG9/Sczt4z2hD
Tg9+AEh/2fv1sWw3W1tswxi2LSYpPOX54kkl8lxJnd8OLX3k/lzegn5XbOy3bTMM+y4gXs47FfE8
dnjQ8eeqCKriEXJVW6GzxdmFhnnPXEKrXrbArTjhVxVw5wRNuuhQ5LgEyQhWC+pFByJE/XJ5dywT
MqFxgEnPbQQqk9eoaNQx8Pz2CD6mesN1WzbFRMZpv5xZWFX+yccL6QixQP5vIsDi6UYgyskgWrRh
6ZYYy0S9LYHQGYp39bkpIFxTqpdUjAh/iul6TBg7oPF9Xx3YNaFvymGjN9W0Pg/tBJS32wFSsrRb
dAC2eRjuO4sog+77KF5V0xQCLWCQ9Gy8IDuEKo/euyIkV12fJleX995yP5okckVF2gjvCdyPRRHc
0pQP0CctuuvGQ+/0viEM4y9AJLVQvOvPAPNN+XVXBeVNCDVudj9TupOc0DVZ5HTm5kmh8/BEe3Ss
1GM53CfOWr0V5dZFb7MTw/BVQILAVZV3ngseom+FidP/wCNm+7ph9RyxK/VE4p8DoD6GH55Dx+Au
IENIttJTlr028XCOxzOZhQmKI+kgMz92Gvpfkq+7zZZNWkILGtw1wXAFH4KhLQp5bkv30Qcp1nW+
JNGXHvrzhzAFsku73r1X4kXqevXwpWZyvk6y4ufl02ZZRhMih0c6+iR0X51nWWfHnKu7IKLzhrXY
Pr7ecW9C66rQM6QgQ3aq0ua7aqk+jNEmg4Nte9a/v/m4IpAACpqcnQDyqmI6VsnVih4s0RG6K7Pr
mkKtQ4ZiUeMJdlbokDigXuzdRdVOBVXXZJLr2nrySyHlOXH69r4gg/qyu4UBGmS/r04JFWMpUWs7
A5g6A4I4LlCbTKvU37ilbFtrGDfnXM7B4uSviSuREIa8NnguOyiibbyabbtrmLdWwquQ/ArPfpnc
ImNfHAKvPbkOBHp3HXwTADc1ogZaPqvOfHBRbCQeYVmsFfdv9n1/jVbeHM+KzCA8y3E/oTHKq64p
ENT5TUgcf3ncN8DqEN8MEHgSz76oyNHppqbbDMrfXxDy9htn3+JWTdDbEBZFMoJK5tUj2kliEXqo
OvKwHuNuhK0dCKQ634+UbR4oy4abmLeomzkrqrp4HSGmEY/ttMReSZc40V56vLxiltDKxLylfRqC
AZsFZ4eR5qFs09B/gJ767B/9cRizQwnFdrWxfrbpGF4ckMExLFxMZ80sxqNmP2fhQ3IeiqaXJ2Mx
QBP95gQ8zCZ0cL0qJK7UAfCMZDp6ok53xiGmGGvTEMjGZZSdPUzmivrDFx2l6oaP7dYdYlsjw8Z9
6OEiPPOKV7TQ/qxq3KyMeM9jivBz1xr9AYFLinKRrBCvqRyC+qYuAz+7DZui2xnamjA4j6tiYeAS
egVPtXNHAAr+xJc636BMsZxXE/qWqgb6GOlcvtY4mJ/mXMEOocP01LA0u1FdvqUhZTlKJgQuwPMP
ZEOlf64adEsfu3Rw6xN4nuti31XlrQfgzVVF3TQFqUWWv4ImL72Sft18duY52VJ4sZwjkwMuqGU7
8apl58Tr+GfVl1TG2cT1M8hFwc9x+Sz9vQSLDODvc2Cu8sKyi5yTzsqvq9LC2rLgFPVHpcOPQz+8
592DTPWny6PZtsRw30S2YVXQOXsNIIEhQX1ejlkMBZNg31VoIuCgq9YHo+uXr3SmUAnRDJDBfD5U
S9e95GTcpwjumkxwORRxCtyq3vlXabSdo+lu6NNx46lsWaQ/MHCdBmUeSGZfeSiW5dBN3TLFqSij
fXe4iYJLnRAA2rLwzt4IP1iDNqDMqiEOy031NouX/YMKbgiStKwy71Qvy490Cj6nVN4kgNisPTDQ
mtpYKMtF8gcYrq3GAc+jDMEaUtwBX0g8p+w7mdC5gF7FfZUUExTnQ+S+qrMuOKddh1byREPc62bq
IQq/cWht+73+/c01osCHpRI0JZ5bdImc1pzCa5Rk2Rb/reUaMcFwHHxOoNySLeIc7EbdyO6jRHce
YJDidNmq19jvL0VGE/3GE5qVYUnyVzaOiXeEZnD2ibjwfxmqAZzX7ikAqHBGtW4LnGI7YEaYvqos
a5264AJEqjIVWX6a5wHKVJol59HHL4EE01bu2LY9hjt3a1bWxIczVHPmQIqKBw3gQnLgG+7Q8n0T
/RbxFm27qqhe0cKlPkBVB6TVbKjV+fLm2D5vBOwMMhksg+jgq9uU7ngsI+B3ryVU7zeQKLbvr1v0
5vSOZM6KIYeXLbIc25Cx4t+GKrWRzrMcXhPR1kG5Zqx8UbwGZeCOV2haGVukDzrf/0zHaWsLLBeJ
CWljeIeFFHRkZ0/XPEU3Dxj1dBFjo0FTdSyyxfUJ5J0bJ402TMa2auvf36yadD3U/XQtXvMkmcO4
jlY8AQsh6H7ct+2GX6+7vuas7RFHa7U0sRP0+npIURzaiEFtG2N48jaMZLj4dXWehE9O0IVv1MFP
ZfMd4JQtjUNLbGKSxg2iAnyknIqz36OHYb29fDocVF+zqxqNS7867AW4kYkmO43FsHUoFU+di7zu
aW7r713J8QyMQOi+JbxtWbQ/8G4tcgsruPHV64Ov7RrpJiDX/h9eBpaDbILbQtcN+hyUhK9+RMmh
lcFjGLXNY1lAUVo2A7u+fLhs8zBsHp58glq4X50hcviIS57eV71mB6GXLbJXywVv4tsUQLhh28Lp
RniVy6s+mLtb1ifgd5M1Q6KdAgYFSRIowl6ekcUeTbBbBZ5tNMBN6Sv1pCCQme1Po6cGuWEtts8b
5k7hnORQd+wM8oH8Q1r32VcCYcV9tu4Ytu6D53+pAxTuBKf8W9fJ6K5PymUL8Gv78Yap81JNNTok
/kt30g68u2G6s4fIdQxP7nuyGgIoqQNmik24g1BZmBVoMIfQxXSUCFS3mpVsszBMO12GAcw24MPQ
CenuWOlMzaFEUYpvbMLfbcIxkW4RWJ8QvgGb4nROfVuip/FjDbD3v2U/bx1S2xCGKx9bcGXO7pK9
5o7q1KcBzd/DbZJysAvESMN5W8ZnG8cw766fnTxSQr6iCPxDJCr6jmrUVwBYtzC4f7+mHFOQtXVI
Ngw1So1ZXvEbn+UyThzWHwZWdzcd0OS7rBqo+t+9rMYbRLdZz8+scdkdS5wAt4YfQTry8q1hm8d6
1t548baWaOjKEnam4dDeQwMPSIl0To/V0ErAWdt+46Fj2xDDwDtSln5ZR8F5qWh2043F19Gh+YPs
QJ58eSZ/tw7HBL8l6LvgaKN0RQyy+RoxNUT1mmOfNYHaas39hd7/85ngmLRyCahxm57U5XlWEOwD
1AO92WhLTCAd6a91ILyuxl8+HSQ9H1cCkcHPP8sxus0F+e4DR71vqsZF4ARpmIh6CE7Mnet3dNFg
Cm2Tftmpa+38AYxrRunxCqkUoevlwW96qDHVmVbjUeek8A6Z0K6KU4RlY+y1FAKTM1K41+gSAyIl
5xWdNmZqOZ4mXK6gPeeYn/ugxVIcuM6XG4B55GGpop+kGZJdLwDHBMl1Xra0bl6w81RBSSt22UBe
2tbJN54AlqNpouRIoHED+b181QNdW8SiSbDhuQPncrOVNrLY1x/MdKQIF8p8+Sqb8F52dD5KybFs
IdvZ0uKYgLmud5rQaZLirFwVHNM+/xrk+J9dR9qkpFNsxk6LGRTXjmyBCwDYjDViS2LMdowM/0/n
rsqGGqvDfPcDold1o3Sn1DUP5R2YRgd+c3kWtl0wQgFoNBFkWDz5Os2kOVTMHU+DdOpjOgt3H9Gx
Y9LPpf/P2bc1x6lzUf4iqgQIIV6B7ra77cRx4iTOC5XbESDETQghfv2szsxDPs5p91S/ubpcXIS2
9m3ttdDuWWsaRa99a2ab+7IGBTFFQPv89jtc2KxbyByEl+tS1CN/tUVPQG9YVpBk7hxmKd++/n+n
RGSLl2MKUnV0XlH4qKl+UbZdxu9mxvhcFrlF2ZzHIKDKMNXvoTu6ot30vq/b2FyZYrv0dpvAgHSQ
EXUUUbgJY/nCZqhlHuoZMkL7t9/uv6N+siWoMzgZK9uCql3QYc4MFdOnoVHPGgFCXied3nuFl1yr
fF/Y1ls0nYVQDMHs93kpAd05A5crAdCeU92D10BI9u1XurRk59//ChF0ZaDek5zDzth9V8jvM18s
9RWLufQKm7igUTVmu8GB8BrWEdn9YfUrcQanVtop14NvrjiSS99lcwLwYm4U9Zrup4YcdqEASQB9
qz5Os4pz5xXqMZwgR/f2gl04BbYkcxw1Be0xCm+i+/LQkCH8fwDB4GoL8NI32UQAPXIBNds2enVN
iMJOU45nLT3TXpPkvPAKWySd9qhkcRCzV5usHwX1wbcYZNNKbkvIyBZLN4xgHqmiBCCIBMSthoAA
W0f8Nne7BdBpq8YIQ/L0VQONu2fEutRMs7sSMV9Y+i1obvE6uMYaPS1Mv6pwDxR2oZ6KoZDySmHt
v2vRhJ2/yV/2Vp5ZczoXsVe/Vr8Yn+M7O9e7YuqO2sw75kGlntbTra+zse520aZdPL/72SY+4AS2
p6H3pHyM9Px62xourdfGwiWktF3Q9P+30N11LRoQPZIBduPn2Bq2F2G6gRn2GkFkbkLBU3hdPlqP
3rpAG59u2kiMUDnufmLwZYY6hm1+gU09vqlcR7bSqqoRaysVKhN/6OlcAXmX5Pp4xoXTdQuUmyei
grYwOPUUABtzMtGUhnb+UHTnLFUX6utN33iLlAP4sTZAv0ENZa6SdFiW4G4B/UL+9tUvvcXGZw+Q
4vJtBHGP84iObMchB1XAB8H4YzJMwZWw5NJNzr//ZXXUKG/RiY7vBwoWP1Kjq1vo8lcxEJv5ffTt
7Ve5cK5ueeIIG4vOX/z4Xtfu5Y+4Z7EMj0k5XWNUvWBtW2RcAVinVP0c36NM949LyjAtIbbx9sNf
uvbGkruqGJdWaZCqr2hWVkMJ+ofR3Ch8R7bAOPTpTBkFtviy8LL8YPlC9mAQm5oUpYn1w22vsDFm
BV7MrvMsJr56EPOnRckWsfM1lVeW6NL33fhlulaQcQgAfaxq+uXP91VK/KrNVQX5C9t0C46DRKsF
vRPahkqcS2dqFk1yChVWaM/AaRkBVw05xytp8YW32RLFDQxjr2hFQ0ZpgF5ZsLBvjK3FoUyuWt2F
LbVliKM6DKpKcH6PGSydBTisQDM839SWJP9CyoVAlKFYI76WQdRgPMOFNGvAeXntyLi0POff/z4y
6Fj3pOPRSRtC9mwI5JEPTOToJF+Lwy6tz/n3v24RlLQaoN8WPEKnE19gAgfgHHvXUMCXXmBj0JpH
K50KFzziBYC0JEW7Phk72jpbFp+/vG1yl26ycdAdiCSES9b4HgLlOFNV0h5W31bpxOM1f/sWl1Zp
Y9XdOkV1Ulnvi6394n1fleSh5+Owv+3qG5vWhssiqQrvCwJu737tYuDx22vDHhdWZwuEExLwNLey
+B64XUjMdEOVAjr/afRvFEYCNv5/t1A3enJWGvFXNfrvi0AMKdpCN+aGWyAcC4KghFol5AJqieHf
bm6dzW5GLpAtAK6VtYKKrPG+jHOlDqaqhz1oaD6+/WEvcF2TLfqtMujXqIqGD/BscJjJY9cScyhY
/GRr1e2LQL0GS8szVrD9EpPDZDFLUtYIbFaBYYzFn9tdr8Yrcf+lrbCxdQIyCaPnUv1KpBek8BnL
IbbnSanqKuzy0i3+ZfAh7Zc+kb9cXfs0Hab5HYvpAPpSH+Ojb6/qBQ8VbuwdQg4xr0ahfplR1TK1
YfEZnonnBV3DZ/8qZ8Wl22xsXk2RlRzyovdOMoijhGB0AkWW6IvX1UNn9bZ32Zh+oeIxGsu2/6nj
wk8lY91nJw2xqedhXLgcp/WaqMSFI+xfiLmkqZdpnekpIIgFFcAbKRhjyJUj7A8v0H80LraAuSKA
G9Q9Ce9pEcc19E0RfgmMkvGpwoGT2JJ9DogYqu40CjeMJ5G0hStB2BEDP5I3nKr5BxsS1biUjBZy
MbtCRjO7YoiXXn4T4JdxExkequJXXUuoYFnTmNd4rcUVw7p0+fMW+suJmljTvpOGniAW48bclMvo
Y+op0LfVe7bwuqEDgoj4DT3x2ONtm8rRrN0niLBaGaerhM7rlc946UXOv//1IprEkQqDlp4GFS1g
FottXmFO4u29funim7MBMCWQ6WKi/MTW5hkjrvM9mpzX8HWXLr45FIwe2aR00gPL48V+RrGh2kOp
uF89v/30F4omweY4oCunUIuYz2NgqCw9nVtzuiLFezfL5y4JMQXcrVWTxv2NwvZkq9BqWDCso5P+
7wgDJPsxqKO7m6eEyBZSF/prG44JpqacNsK+S4QE8elq+lHevb1gF77Iljuuq9ukdSoIfpqSDiCG
4B3ITlq/u22EgGzp4gx0LB0BjeDPCEKsKWmg7jN6fphH1jZX7PqCN9si61BmR29l4v7PCUPfqJv0
cRBlvTfqY+BV10RS/pzA/3F0bpF1cRfNIaJvUqcLGNHFJ5RT+mKHrz90fSoT5nevelZQ7vsCBqXF
RjtAWDpSH4J2nkckBN3YkzuU5Lsio5Dw/K0W2slcyCleXwJ/9sKT8OvJR2A51+NzQN0IiB7UEDpc
Hi1YlJ+gWtA3ymZihKDciqbIOIqTEbRmQNN31scARRQUo5v3mtOG7a3urbc/M2uGVzbLBWf7px/+
18FjCzAZngUdTwRNBlQfvazqzcdK+l9a/zZtLfIvSjs+1R0wIRim7ajN+Gr32mKqxT+HxLdt+c0h
VEHapFqiAlCvJjH0u54oJt1VKeL2yiF0yaY2hxCLKgiisGn6iaQ/7nYgGGnd3bzY5Ur16NL1N+GI
VDN4/yACcNKrwdCBtS7//wjcLlx9C+2rY2NswV33da3ml3nyWTry+pqExYUdtIX1gWdxXGdQsZ0K
f2VH0KZGoF3h5bGj9c4briLFL91mE0lMGIZjbe9Nv6N+aJPdOno2Sd0qw7nOsL948kQD1X++aT9t
EX6y5LCGmISnoIh8d5CJ1FXWK681VxoZFwSayBbTR5gz8FhgAku72HZyAOVmPcCNOTWEPMzDcIXK
GehZrVfdyaQxS7AnEPMS9J5F08jMiaP7waoc5lvWEuQkZcX3t738eRf9dSQEIIcpiqZD5rey52IC
pC6CXEh228U3sUhcRaEdlJLQ2XM/TATP1BDc4baLb44BHRjasY6o49BAoUxDSCwF/OPKJ7tkRJsj
AI0s6dF+TO7tipOy8EHTgmr4NTjxpatvDgDXkLHhjLFTp0G/hTh8Ta2lV06v/3SnUbKF/0lqWpZQ
NhzPaoDFQoL9Wd5pHK6KQP/n0+MGm0qEp3xaNNYPfmsxg8/NtVUU3CcsntebJiNxh43507VL5ggF
m/tgmH5AqLHa8YI+g9XkGmXKpTU6nzt/7/pQ+R6lI0bbKTi0usp+lQpReBTpH29vzks3OP/+1w06
1SZL2wTNkZVa7IgvPxnVRcCUXVP4ufQRzr//dQPhV+U0YTDy6Kzn52TswVmUXJt1uHTxjd0GRR0o
B9b5I0QxwFTCyHI32fhaD//S2mwMt5o0NZ2sg9+dA9OSrqMnHiXe59H614Bal+6wsV5mxNytQ1we
9QJ8M5J+5BMjmROTjtTeepONEQdGJgpD+QVqZjOYMOEPUbZY4G2RSKZv76IL32GL32N9kZg+pvJo
Ez3kGkIN2YpNe9vFN2ZcKBSHfbt0xw4x/o4qVKcw7/f97Ytf+AJbJJ4jdvW0cuJoArThuAAOjAID
BEldkCW8fYtLi7Ox4Y5P7cAw/XhkPcQGO9/90/fRTRjqKNni8IIwAn8t2AuOf/q5AUSsU6PiKZtr
8s/bj39phTYGTMLRWxmYv46QQfkc+OxTwIwDA8lVvtZLN9gYsYNOT91OZji6upUpmNIwHC+hllV3
2Klvv8OlT7CxZKVpXFdN3R8HBVyJbHALU4BK6barb6y4YgOQvy6ujhAmf/qz+gtFY+m2i2+sV4GH
YplJ1ByJs3tGV3SHy+GadsSFpd9i70y59oa4Vh0NrbrUSETJRQ3Wbd+bbyo0RpDa+t/zH0qH2gdv
TXPUI1oMiq/v+/kqPdqF77olqVOrUgbjuP0xSKBdVYSmyVd2E2E4nnxjt7qQnmwEFseaeoTvhXc/
U/2G5wPo7W97afnPv//lG3VS21gMk8LxP38VltL92TUu5Gpt/NINNrarnVqjsFnKIy8RNGMigVBb
5BOYjHZvv8GlD7CxXdEFfS9sByZTX+i8ioEvHpvl5e2LX3r6jdVyRLRxaBYsj8OxzLlw2aqBegcd
+bWC+6Xn35guq4ZRdZ5UR8kBnheQmWnErfHDlo5OYBDTehyfN6jND4YpgczG88t49o5vL9CFp9+i
5lA0h6JTOQxH1kJi0CiwQI7ghf/69tUvLP+/MHOVhizY5JVHs/B9cD50gK061Ne3/6XH30TPnBu0
aYvz923R6sgGWBjOH63YbZtzi5yD5tw6IsXA9W33E5p2Qda7q1ndpdU5//6X7VYqGVvPm9qjcPNX
Ksk/UN+Y8ja8yo55aXXOv/91gwD0eFC2beB35QCuBLT4R1LexFQP3OPGbk1gQVM60/pIw2ANU0Hb
Yf4Sgss5uImpF3fYGG8xy1Ybg6M5tL2XxSwWH5YJRbzb9ubGbgX0ajivY3VU0drkzPL9H/tCQvB8
2w02bpcknQjQSOmPzEdc2GEjHWnPH8HefG13nt3Iv+q8UbLFytnEX5bBBwgYXBgidRYYFw5c9f48
ONaYUR9uepEtVA7MAsQjC1IMzGnb3MrpK53mfXid2eNsrf/1HhsrrkD1MOHoUUeI/D0YC1AKOXsy
RwAtrOUKvmO/U3P+9ttcMIpo45O7mk9I4Dk+i5g/Dr5dkWdc7VpeMOktWK6rzBTWXoA3OaeqZ4lw
du6LFqy9ZRgAn3xj0tqEUzBY1h6tB+KQP84guU0FHBffmPQAMfeIJ4k8UpTwUnSNUblHOn/bum+s
2cRRjSxsaI6csPBI4jZ5mPltisZ49I01F2hBRK0pIGAeztWfhRc0ZFlorpFfXNo2G2s2RUJt6WR3
NA5xYmem4W5qijG/aXG2GDkFYim0zrg8FqCdFQ76AGUHJfm3L35hU/4LE7cWEbjCRQuueLdmkBh5
Ajtnl15Xrbl0g439giG+SGSZIIOUwEupHnPvmCnqUj9QNyGaItT0/teVEVeuiUSMguUHCf2fkzrG
i7y9QBe+7ZYuzs1VJR2YyFHkd13250yAH/t828XPN/3LCYu+X+e2aNqja+bdn0/rs6vB86WV31gs
CWMwLZfBcAz8sUpVtbjchdPHSV6VcrngY7bUcApUmBy0j9iZIiqfAzAM7aHM6Z1VIR+mYapuNICt
/UYRNJDnc5hSY5iuGFf5ErdXe/k+yhn/7WPoxn65LWeEWkgzyMK7b8AgDP1HA7/52Zw1r3YB+CZ+
YZC8bvcBGLPv9IQZoiJd2cohk6vsCDWpmUMije2CpW/KFGiAflcZrE1aVy2qtYFNZJDrqqz8HYqV
gXrvr93SHzs79PKOCyO5Quk7cFTsKnhFrr6A+7kFGaWOwVufyhaPuLcYig3yLlzKMgsIrco9jUX9
DhoWEyRRo2nt992ggschoOoxGLvhqDFBbE8WcfY9JpCqJVOlV++SOOpfkX7OX0lXlutOFKv/nQym
/BAHJHw/LIWfuyQIn13ZrVCVLKqPYm7JnQmVwt0Ck2QWAjhPpq09knp9VX+ltAFLMfeU3ClIRu2t
kitBmRfYP9/Z+I63s93PXaR+MyXZPXRo+XwAydlZlU8n/B85NkDaMdD24gODuvWdgZ42VqwsMDyn
Cugp6o4CIL+ipAACkHFo77toXb4xIcwXJELsg/ETtofUu9mhkY1vwJjCrJqD+m3K2xHyOYKdE2B0
mT8ARy5O9NzOB9eqwgArUMBT1iQtC1NdF/aTKFuxD4JwndBs85tTWaCzWnDtLfkA5UiEOVUwpyLE
d6dhU+3WgVWnYES3OiVhG1NMAI1mT4ZBxykUdroPoicY4CBr0u8xueC+jZiyYQAGyQoBIKCwKDBM
OB11DzkVVAmH5YEkK4aUTbFM77ve8XsWIAVTUxIGuYzlYA564fQFRBONyQWT5kRoE1MgnMD8czck
Hf3atQ6DzGJefLovPGW+JFgF/w7JOaByM3H6O5maPkq5V/r8pDTTL9Ik3ivySpHzsei7U8uWMbeh
LV+VnvzfwvcXcRwqubZ50w00ysMODDMPwImg40k0ZjbryEvIXjRtdLcwT/6Sw2BezarEe+jOKAwu
9Uu7a7rG24P7QdyXgN6/dJiXAme77yOusDZq7rxpxlY19cp5unLp/KMWIX/UjtDwA1nR+H6q5MzG
e6AWfXc3iKL43Xn+ufudTKC7CgauO3D34LColgQIGT7U9jFOUCfKxq7g7wYy4Vk80KR0ae2AI8vd
GA8uCyRaLplbk/JJK+qDgnQKJgzhkDn+2a5/5sKHUtMcxAsDSYvJyf6eVECBAFg+FY+sWakE2E2s
QRqUcpp2Q4+GZ06dBb5J+7KJd3VU8PbRo1DY3AtRwba5Ln13NCUjLw2mLfUukDgOskk6/F01C4AJ
PjcBHmOA8T4TPZTqQ+2EKjBRZVpogo6QcM9QJOz0nWKQp36mC3ZQZEHiDOUXgBaTuUDhtkJoCHJp
WfP2h/VgthlH1jrKbKogmn7nx31RPkIcwTcIfadR57qIQvFMIgaSLQxiijI1ox/JXCHPVZnqpwmf
rdAgBAHnm413cbLE7S5Bb3c8sGDCWvBoBCFMUcREHPha+s0BQgljBxQZbQ5hPeggxURYcLeCGbLf
e0MUj0DUtD054GGnQacQ7lN0zgrKiuBdpVQVZyAxFi6Nw1C2L67p1aQyY+poTVkzRXRnwtVvM4lZ
y8TkhFRT+85GqkKaGxTsSBNj+o9ViMJYapVdpruG2N5/WNzSR2XqzVENLHc8OUhPciOCJTcq8IKf
YhD1AhSHM2ZMmRRt8pUlXYschHigdfoqcejNDwISuQYA15rx+6UEJsntoniO2Jyugb9431BshS+G
mTNrHzrfh467qNaFnkCv25FlZ2fQLsxpgOWf994KjY/vEv2D+ZcUTTkcUd+vuyC1Xm0bnTrgtw28
hhHsIwmhELZTjozlXbW6BgIqcpTrPfVXp3aBqrXJyjjp/f3s+5pnSjvNclA+WvYKHRf9Tto1WT/I
eQBYEgmX1Kns49VkavaGZRfhgLWZDqpmyAGvEvMTK2PVZrpyBbv355iujwRs/lknaCD21O/XQxlj
G3yH2quZ723iBrNHxlOA1ZKUNdCtE2adTqpdQp1PzRTGfYqRzJE8+aAkd5/rsVHmkNBEVssuUUWv
n2LBB/DJmTGc4Vu9viAnQJHG5J8y8lT4VBQiYf9gMtPzv1dQ1FZ7WyRwi/GaVPMBDEzM3nul8tsV
diTX8bcTSSxeUG2Sdg84h3CYoK0rm3InavNJ06D8hNaWIy9ToubaTxNTB7pFDg08YZWxyiRRWkWS
yRNyiSHGtLdoJpsp6Sv7qfCtau8qjXGTJbcN4KqAgS4DeHQmxZLyu0gUHEhsi4pkwKEG8YtcbNHs
wJ4Noy+c8PoDmaORpBWOxT533dR8At6ER5hdkSW7q0cwxecmqZfwIHCwuEc71N34EPsR+IWxY5t7
2flD36OuyU19B6IVpJmE4uTLALkY2jzgTosMu2QI7vuK0mHnjD/bR2YIlHHBo+K5ZyAa6/5e88X/
HjAdMTAlT00zvqx1bfUpAK3BmnvzjCeJZLhCWKrDmNxDI7mwOzZyREwZqeYCAg/YsJByTxdRn4+w
sNeUp0LbSS44QcCwvm/MnKyniLv6RwkVxeiggM3SO3+ZG/jQpZyHHauWVb+yyY+TR8g6NMkPmvSJ
b3NVQ1bpZGpIFu7HUBfN3UxbRfacgePw+8D8NdmZadUxzaDh0btxJ1mn7LGxYWL/6cgUPsxxa/zH
Apta3DPg6F+xhEsVHqoinMJlP1DA/MIUeUy08IPsxjX+UIEJbfgSxG0jP0hChftc1B7ykJxy4Zn3
3DZtm2PIMuiRV03ekLyX0EHoHkBEMsrnAWi2ZBe0PDIFjLWtlwNRftGZjEGSeMU4oJIjnrdfx+Y3
RLYGQJW7snfVK0VpZ3hyZUPH1Hhsst+4Y4guWJQoX+AZaTwfXMVC+VEgnR7eMdYKetJLwAJopynT
Dz8wGjP9jARQpk9KqBIwGx+MyHbX+RO4vYayiaDKCG4B4u4K1psk1+v5IB0qQ4P7ZR7BZTCEYknu
Goouw35Ypi55Z6qAg8hHLi1x90wCfw3BsS5GRtks1n0t/Hi0ILMFbluB+HKZ4x9Ts05wEmXfiQls
U0kEOVNSK8P3XVlEJ8pb6t3Rull47ppO+zu1gjwlDwq/hB9gYEHGyBsYf7IqwHhMAw+D+cB5lmLH
CW3pR3KmCX03hN1ik1yMXfcDuMakvA8VbZ51MZfdg0I/nEHHJbTRydilcUeooSjeoWJWoSuPOmAx
/moAvBoyFWhvfO97YVh86zXB7tSsHO3O5xIkAkHSN5+WaI4ehVd2c5d2PWKf01Q6ON3Fq4PknadF
dLJhT9WdAdAt2AcJKtNlXlhVJyp1aJDhoJGykdKki5OUT+BWCZdwXxHj6AxtOpDhl7noa0Vf6WBb
/2WdSw/YOYyr1E9UgEv0NGDRos+azVCjTcO1LcpM9gHiJNsG8XrASexIGncS84Kk1gmeLog9we7A
Z+t73603aH6MMcZ2XNyA5l3ajFAwzSCMJuGaTLAMBc+GtoDIBqaICE1XMi7RCzLNsNhP9RqQXQwO
7G+Kj734zsFTAppThzAgd9y17ZhCIXD5BCmuanhSaizn36oKR/6P7ZmqPvjNHKkUlPa8fkh0yZqs
iyax7CoQVJV7xLZavbKKRuUOg5sN+R1QwPxy+MBVPAZNqFFr1kVYvhM1vlDKl3Yc750OgLgKWrXG
HwM/5OMPXob1uAsL09B7Sns37XnTuSWjHVQkH4OoZPa3HLDYeTwOZtg17TLPh6GzqnrRPA7FfoAM
iM4JdL71F97D+dx5folAiEXziOQD5EV03A+8QiR6oHRavo0jfPAPMTehYOlcclbtEeZP4pM1Ce2f
w1hN6ylpRo05nGZCRIJXKujHCAE/weG1eAhLiCtMcbB+XH0sVoSN76uAwaRoAzb2r0ZMfOAYj+3C
ate6iv8W1gdaMBgwDZS5uXGjSQOK/GkPcvLIfKoGOJtM1FPPHxKs+yrSukVCgdqeLQ+hK3v9EMp1
aHflHJLM9yL4x3RI3LjuKI7sNQ2K2YYHmyRCZXJqkZuSaLQmGxddVvC566xypmuEWgbBip/rKBjE
KepqEOF1pbTkPgI49pfy+VmYkk6e3Hl2dH5qXYsQb0REv+7WKOm/qBXq9AeDxPhEeosgEbD7FTaH
Q4jcS0x/+A8FMfzF1T1ORVAANFPGG9WrE0MSvhcthZIAkiL9A1QwlN5JXyejTOEB6ecZ1ILzu2Vi
zZeExH35pSyj8Dme+dghB+nMQ10uQXHy/ZGt+ymmszwoIXBCWBUnGS3PoBoF1bdxT+f+XDqbkw7d
Jlw1G9yZ086hRwR0zEiQbWAYJSE5MTZ+5pwJuSuaIaZPCBpg0YSWcMx00TGgUk2Nv8FICIBWxinj
6wfX+ZXEAT5GeSKKeMqTpUzaT2AHiz534YREpWspHAH1g9nbiziY3/E1ZC7HM1YfZTzo786n3ZOZ
Sc/eo+onm3cdwKpf4D+N/mq5wUxmDFW2j7IdaHdAfCzGD8qDStS7bu1jDGzOFViGyhbkEGcI44gT
uS1C5Eloz66PkCeq7R3xBWTBZ8dWLx80DHigjUXNr6j8rMA27HK5rG27kxVc39epZ137visYShoG
qRV/B40tsiOedGOqMCZfQqbZAYdKY86+BCPQHD9gdInOLO3DB9mH9aOXBAvfQQQ98HawMljn2gIn
9Meb893oLfZ3oc5eopgG0M0x+GfIGHhLWeUd+EC83FANoh4Anc2vojqLpKJODM1jLkafp0qQfsSz
dE2ndmKGlvuO+8igTBca0GfboPNVKnxoCTxrZG88W8O1CfcLWEq/kvlc3gmpg1UFnm7uSXteBuKE
dqcpIcO9IXM9p0UrEdoWYTjrPVTop2EHuG/5KkEu8RtuVg45BnPRlEZygsSraXH8foNmxiR3cTxb
GHqUyDREcHXfIRmpMlRf6LgjCZn4XnsTtpPuF3gqSJzoaC+BWT6fk375aY2cZ1C+kF6DUIOsYHXq
OOi1s6paSr53MEdY46Jhk8AfF7/BArpYDeJSjS1XjnitKD4TG1lPIasbsVfxd9wjjG77MXwoEASd
kkpjIENaiL0lRgzYRb6n3mMObY0z6ab6PWuiuDgWXjANOVURzAlxMTSJRDiyH11EaoNSvVqbdGxi
HJuJWv35zoKO0j8McCw7iI36yFFmNXiIcxtsSroYjQeBgHyQugQVOwF2GZVNPtFj2gAnpQ5F789f
bRlinwRjv6hP3QIKsFxwCskDwUiBCtLAl/jROpRpPg1sZA+gbRjrY1U2GOoy1YzgF8IrcFfVhPKS
ChzKfS0H9ieIHTtKXdS5st1Z6opj+pIj57r3isZQZJkahSFgG/w2Pe/lzw6hZB4ogsQCRDv6aOaa
HRKglF7PVnICUV3wLglR4UmBdgHNbsPt2OSdF6xeRoGf/UGA51t2XJVVe+rAoSQyTMPod5SMoNQC
QSVG6GUhsCcQFgb6npZ9OGQQRYdr6Qz0dJTFaixarY8I6oMib6Utv4hgFp9lPTRPiA7PniTR8kVC
Yu8O+pDz08pQgh08OkeICkqPnCTy3n7HkCwd2VLF46mFm4XbKsK5AceL1yJo7kZ45geAzMNHMFeZ
T4Na2z4tXdX8amI3/oapxPVD6WYQ72lXDuevgKBOLAspkZI68dn0U/1jKGbzUYoBAuJs8uz3ocWZ
mU4lV++1N6wzxmaoyLiP8RO0Y4IADNVcrU9BYmPMepTofoI6QX1kGpVYVY7JZ4Lax3FOSnwRyFMV
dwJVOtRNpO92LQEFag5l0uVbo70awU/XxGtWiQIEu1CSOTs5U5P3bI5LL20rop8ZejYPYD5fenjH
sHpHoaFS5as870qG4e5dAh6O9hgiBUMZhdvv5dKDrZIXqAjP/tTl2DDs99QX65wLyvWuplBYBp1U
2GdFqXFWAMuG8grDmOVdT3BUcB3i2kvJesgA1Qijk8INa0YCiZrX6hIr4QW8MrMJQVFQYhLip634
/A58Zgi2Z9i035ogw+kZsWxRojtwP4pOsE/70vQCenfSZ6tKI5RCP0PWXj+HJdPHKpkRwLcNmXI3
KfmNT4v67Vy1/jMutv5OULJDoIaDKpNFAJMqAM56+PPvq1uWbzyRyw9lK1T2HbWHfrXiHgsf383x
YGzKxtr7ASb+7rkLkjq3FqdS7liFmgF1CNXyDkLA7c4sUr3TPCwFxgp0e+R0QhVVt4n9P5ydyZLU
ytKtn0hmoV6aZl+ZQBUFRTeRwa7c6vteT38/8d9BERuljuUEgzRDUjQe7uG+fK1rUQTKDzgH2ovP
lToD/UfzmTEI4wVdOr4H2+7qTR+01TcrGEqxpfMgojMpLe1ns+y6MxcT6yupgvjcKrb4wiDMYxjZ
wz9aUaUfBF1swUbAiP15JE+pneLa9X4aXIuTTZhUyefYyPKPhieqb16fc2oQ48xuUNfifBeOjh5v
Sn+w3Xd+kkTTsCVbhjFOQaFEu1zlyrgpOaEbxF61JN8MgsbS09RN5CvrsZ1eOZ+8Y6XbmrGlQtFe
QpuGiYL9EjyK1Gmc92kX5wQxInE6Km/kuDM3T54TrbCqS9la1bUVlr/NCxNmUctDW3KjUWn5RqqF
za/aHtf4mQHwCRmjMn6BWMn6yDHdPem2kc7uWSOkhOSfnKnilrSdu4ZzcW3RvpJ2b74URagHZCdN
+5hMvSAJlqtMZkfWb+t1BFZFPwbpEaoD3zk69MY/0LFbe7vUgth94xSBuChVGFo7SAO9R7LJsAoh
uMp02HO3lhdP3EL7So+OY+M6yiFJAQpsNLIx40Eny/TJVkJd2XQDTmbXVAPVu8nFn/GzeFYy4Tpb
WhmY8N6I3Q8RUKp6B/3I8Ik9HR/wBs3DCB0ArNaOR54tQ2KO4zrn9uSYythtDeEXXGS86IdNlUBn
7zj+i4WQx0MWQ8EG2XdcwoFgs0jcydL3eOCiAR2nuk+lM/OcpF1jbgOOXiIABQo6Tev7507k3SmE
afuInzYOaujSIFNaDpyo2sSpl1hB8xmaDrCsg14ozwL87InkIgleTlT9X3LrzXfRtYSDg6OSd607
fzoWUFQU4MN6jsKqKEfOgMFKdXhOY6cnN5D278nAlgd1BAO8SYc5XwwBf3kaOoWo30+M8FOWI+W5
Be4RPdbkPreNw40XtvdqO0cID6hjdiaJMcX8iXH965Q1VqAVjpPuExOHfnRGJdhXRMTKMWtdpjRV
bOfF8yJW24fj098gX514/J/CfxS+DbSDhgFxKqI6QjPbJe8XBYL0nu06n2l+QrDdNdpjoKrxizCE
4e5yUSbPjHn6F4oLxaf/0ydbrbYYElUz/bGtSgIAA0fDXrC08d/c7OtnUB/Zg5niD7xAc/5tLT95
tbKkf54jkhOrAO7KVtyTlQTKs4KqU/HON1ICVl9xi+rZ1qy8Alc2jPvJQfacPDNxdAZKYmsOuXIw
So+TxxKiKDdwdgNVrRSfSUNYy/w0apRGqpKqWzvm6SHpM+tnlpjaR/Yy6YdECSlv8enPbpmSPA11
l3a/SCE6HeuOxv1mSMx+J/rO2xXJgCvWzZIlzn3X/2IFFjUlhxLMoxPq4SVoU+PVs0Plh5Y2/qOj
1eRPbIEayMsgIr07mXWDTrvmkQP2YHZ9ohYdXDEhWtp0Ysuqs1Tvwc/JCn1MVVI3UERrntiYaAhr
T4aSt5eUxGyzU9R5o9TlFFXH1MyItvIeFe8ytyNOT02LIwpHJkfMWNbi0YUPujvkalUfssqsz3aS
oXNKsNHYD9x1yWgIRS2+5qHSBXvQSzZxYFd+arrBPiVazIVCHWrxzq0s1TkVKUTGo8LGFIWIrI1o
09adG5fi+EfVGc6D64RcqOJSCIRdIsv43LZj8X2IKoseWJf+bbXicruN06L8lDmgQd0StvVhg+6u
2+08yxLnTKEDcoRg61cMUuWXbxrNtBtqLXieSCMXxxgmh73hUuH7NHFhf6T64R3xvhwJDlqS9QWy
QLs545n7x6Dus71HPj+nL8BRvJ2PkqW7McDDWBvkpapkGzaGGm1RTnKKvbDU8bXr3eojDcna3qmt
/Ede50G3T4ms9oIb7jPYcOeDRbjz3sjDHNJ80Zq7jDtOzn1M42qP/G76OHVhoO+iUpku9hTjxYrK
o1JWmkhElj65TldtymFbabr2USvCaq9BEP6pHgokzep0vphj+TlNpyYXNU0J4h/dMLu9JKxJF5L0
sn7GuRF+mKiO6zu8WOzvLFQV//Ej4lUFjYpq7wZm/IXqC7cLv4uIfQcbeYeQu2C/B7ETH6wgV34l
eVs3e1foxrQpfBMUQ953+rvJIXm6MX19sA6qH1jHXE+m10qw308KbA/RplShxUS301A3io0CzsHB
uX8o4b+L99rYECThU0hFpFkanZw4ir5pipX/g0BjWm3RgPEPXqWXYjd6ud1e2mEqvsct/yZmCj/8
rpISaAWfc9rWcKJgZRUi/+6DHVrFV80nXxG4Tn1Cqgutyt6wkhNbjcvenKenSSnOtF+VixzubrA7
uz4kQxiH+8Cmg3QTcq2hPdpwvimOpxunrtPz+JSaJjcABa7cWTXZg0msyAItfFY8Q6MuQ72JvsoC
SohNOaoBx1oqno0UpcMNUNXkuZv4OF0h87hpTIvyQ6fG0yuSZkn/qE2eeBaRmn4V3FU/mbZdfymU
wmk3ge0ECrjTSJk24ex/KH0n+5rzJNmJemiPFG3ql15k5bEyC6oLKLDxV4VoOymG8bvRaWrwPvcp
eW3qsBkfUsAcPzQW+VlPRiq+hq/nl27A2+/CASEcIkqK+2TQWcbS7D4UBMAlIL/fhYB4yCf9hx9x
YkPlG7X/EjyV/s98CP1DYwlNOcYR5OWDEo7/9FPZGPs8Vjsv2tSWY5yarrQn4jVXyX7VdvDDU9vM
PfodH1zkqfLMVX/iSjqmJCDKPolnT+TtuYsVX/0pDXGwbkthurS79NMYmvVJraPgO+np8hPHif+j
sFQqotTZgitEPNwLajtK9G1IufAxbzKxa7loG98p2Y9nSu25srFVvUNuXa/RYlISYDrJxhus+MXx
RXlKvZpkndUrfX+qIxXWgYBby6buaLg/5aOG64OGoNz5Q10Wp7qAMWY3tJAKktR2Q2i5awvwiuuL
4bGDVDl+n6KTFX1WAlPtjxRCk2cj8EvnUzAqFAzTVk2+xlHChiQohiGob5RGXDQo2swdZSLtfRIG
RvRgT53XfuMRanPSR9ufqMsIoBrC9BLni91kw2tmx9lWKazI33t5T5XJDYTnfiATo2Vbt2m1r9k0
ieR7TuooP7lFNIU7ZZyoHWPSeX/k3kQ+hgx56H9wjYTzhFsnpX83GOFu3xQTu/EJoEX73URxAZgg
SVqjXYGlL+C9ZAYrTWTWWLSt/38dT7MM0GlSJv0+KJPMXuXEVW6pupefYxLlh3KaT6HA5qhdef4C
5ksmsNK8pPBmeoX/Q/2GemluS635pI6G2NwFWZMprNrU7LuSZM451wHZXUZAD4I0BnCi7M4VmMf2
BhSX40kdLmD5eVToCJuHAMfPmtzv0vLOv795eGiUg5IaTJARhY84tnrzPyA1F3BksnQj0V/oct8B
R2bCoKeVQdbgwwb1qAV6ntI0NwREczZ3kEwPDes+hKLMUCXCgZB/cFJws3Cu9blVbO1kTR9yaUPJ
2Du1BhwW5f4Zx2BtQaB958x5ahAkvQ+AqkvYO4srnqbRMXemXdT6CIPZuIeRWP9X8dw1MbGFMchk
VNQHOp1SIm28kMFvCPS/W1pl/i90EAu7SuajQhNnLrfZGIXBRffFUrrI+KgqU77So7oAtJTlG7Uy
RSK8stWLQHhUPwmqrqkK2GvkjpQh2TGicTNOgBFv2/jShEmAWvLkXGBtoPbETo/j3C/WTtHz/9BY
t/SC+fc3Vih6pTUNS1EejBHmj94IMmLI8hdUwe2dQ5DsHCowP7HMBCQ/hY4cJZMw23Z+674bojz5
fHuallZdAtgaxOR+nPvJWXMH6+zUCWH0YLV2u2IaS6suoeL9mHqf1RhktExlY7C8W9H7AGVKEuJ4
kfs6OGSqqZyAuBwHwOulWoBm0S3glU9jTy7O3k01N5M1HPvSokuW7rcpKghDmp8FxySxVfYdxgrM
cLWhb2E9ZJKpvNHNIVB9nKs3cfzOvTRpql9vL/bC18sEU9SZA7VUMs4pUPjcaiFVHoafUbXaK6jO
8/CXTheZYqo0Yr00vKzDe/g/fDN8NMzPfir+BUbwCZznd78MToi8/ZyQbr1vTJKdW52vwi9O20Xo
5t1u7gBOwSWeOk6bFTNcWhLJ0ONWBSDapB09eB4hiGbHpK0DX2in2yNYev78+9uDxEssCpDqzDPY
7lul/pVr2YpbXVpwybqpsHhqWUX6Zawd7Qmtw6q7CIo8JIkbk4zS7QEs2Phvqpw3A3C0IAuGSNcu
caCKA6An36TypfXV8LEpixyuf1vkxVpf3tKYJG+OnJ6ZaVAFXkadloDYz4OPHuFh1XjdPYQxJhz7
fy5I6YWQhzQVm1jz9O2INW6CpPl1e7Lcv1uITOlkca1VCjNszq1bQTcx7GrNefUV/bl3/ZOBSiAp
nnNypyyF6cosT+BVxno08ubcu0lCHdQotkqyRnywsHWF3Bjjd97k1mNzrh3aj0uSa7skXm29XzpN
ZDanNmij3rLD9kzRiTx5Hr1S6v00T1YbxB1Z0fQLyMiT7WTHrLrz8iQTPBlVq4NU00huOUlDNz6E
KcAM1mSP5pn5ywEpJGMnp+RmijcwpKn/4LUQqfkZkUNpl++5laIRudr/uRDIy/qN6VC0iW8yjpk7
qKUHGvKCdp925cMsijdw77FH5fvtTb20DyQvb1HNFkqhNmcjHF9Kekt2zXgfITk7WDJ4isOhrYdZ
e3YG2Fi0tvqV6PQV3P7yhdNESLbuC8tTAHG359hGDg480darVX87eKv9mH9/A+2Ff54mvtG4rtKU
4ztDzCFDBCPX2MIfZEdkU24P4u8HsCOzOIma86rMIE8tXagJHTulMJoyVUb7wU7vZAhxZCYnK1IS
lH5t3oIhOiDOdqpBJvP2EP6+gxxZvBEUlMiBd9bn1LA+W2pUbalZ30cC4MiKjTG4OSsx9PrcByFN
Ho77RV+PeZbWdx7RG++X917U6YqD90sQLaPt2gNbkIebJB7uYsulQ1Vy4yWk0G1ZjvXZT2J7l3uU
uudA6r6Zl2w3rJWMIlDSnP0AnT0y79+V9Sb6pcmRbNdB8NMyXKRRWzIIpZ54+1mkDmHyciX8W9o3
kv32gfP/Z791wtecs2Ib6KsXsIWHy5xN/ozH8bKAI9QdknfQIH2vY9dYmfeFqfmPjiLpzDaZqIV5
On4t6Cnn+Rxtd3Kxmo4jO2c7ywpvZGP6U/K5FsX44BXpF1W167viJLB+f+58ASK37p2kPotpFlaz
wDQW8xLftS9l2ia4hxRaamJii9b/YXEP3lJeqFeO/aWVlYy2slw7UqwkvCJdA7wjEI917pV3frlk
rsDprWlOEV/ynM0PJyAE7Bugfsbn2zOztHMkixUO/JOGNeqXNMirbTrzxI8jVE3DGLze9wbJbA2K
MXaVlfpFTLURbSGN78ttbMJSAEAJodWV5MDSKkjGOyajD4FVr13aGKgTYKPv/0Nj78LDZeImB0iN
yCjf+lSDRfIAsolGFaqdtDLcnqTfivH/jeUcmbepspyyazqNAnUcBM9DUcabCP7dWblgqoOEhHJ4
StLE2dLPVlJ/wt+XXb9yfCwNT7JuMx4cO0ZF0wcuXTf9ZXKiKKT9jLT29fb4/h6qOjK5k9MplVIH
NhNoqnbykJjKa6UXX8xwsrb01n1LdW2FrX0hfpFFE7sEraocBCLoidYR26DJkk1DWedBpOY7AaBi
Zc4WDMee5/KNq/ZFFVutqragKmY0YZkl58RRX5CBHQ+352xpVSTTNzqvUwct4Q14imLbwju9AyB+
H9OZY0uWDz94Mw40uPibyqeTKQRlsheVel9dxJFVEmk+BLHfGHy9Xw0vZdCOuyZq1+ZmafYlawcO
CSvkYPJ0N23fBwEtLiIfPwzkb/Z3zb5M9hShHdX7LlQQGzSM9Gpf0hfcPNN5RDP7iuNYGITM+JQq
lCbCCADTJjasB1OlPoi2SrIfNE25z63KWolN3bAyZcMrPIjtTtEkyk9lQt/d7UlaGoHktTODBmhB
dSKAJKwzEP1R4OXXFPM6qcCXbr9jwQxkvcTEUSaHhiA72DRq822Ia+V94IMSuu/pkhm3eVc1ilHx
dFI1r22kmEfdz5w750cy4RzAL6gxh6eDo7c3WUCAUKcxEASfS4R65wxJluz1VNnotqE3wByS4Z3S
WuaTPiFGe98USQ689lOwPXbhMAgVOJkDwm+TBia4jPueL9my0zqV0+e6xiaqO2sfjE65mVtjVxzC
wv6RiZ/GTKeLhE5ioF8B3ASijz+TtrxLlh6EmvOnG3DrkqZXYfPxeqb9BJ6S7tDBWiN6XbAvU3LM
sUnndFoVfLtRovDoC/irQr96mB3aSuSxND2SCQ8UAgvwy2yeopqArqsIInkTaMS7FlcmeSI7JcJS
nw8geyKsDD0HVmIoaVa+fmmCZPMVVa40vuq9BnFKwwUNepukVYARBwAJbo9g6RWyDbc1gn+66b0m
I4xztupFB3vMo6MBkP4+C5OlEfUSGHTbCixMq5OnQtdNOjmGaCVSWVphyX7LcIRxV6vYRLpw3qVJ
S0/VpLgr07MQ2ZmS9epQRtJR0/L0OV5Nzfq9XxuXViFr0U/ZMbXU4+11WBiGTPvkN1PrNv7vkxpq
cXBRQ3C0amDxtx+/sMz/IX4Kk0TEYsSVaXCGvRNRQo+KHeQHs14jj196hWTNjtYoapy1PYRnOIPW
M34IGnE2U93cJR5v0gb352lkG1HnOHPD58bK2ajACGO6Mr2ieL49SUtrMI/sbdDb2wjFG8J7hXji
cx/R8EKzb3qPniMfL9lyFneTGQKSxA8oxFjCB0630eivXwtJ51n4yx3LkCwZYt+my7PCgNk6POXB
uEnb7ItA4yApta+3J2jpFdqfE+T4dg+NYcAYQM+Xu9Z3n2D7an6CXNX2famYd1HbIX7053uMunNg
fxl5j9CDeEf2ROxBDawpzy+ts2TUUBCovVHOR0ZdAREZFavdFzPTz+1ZWni8jCkr56q3SY3trAHP
HrcI8QXf6YrsvZUzaen5klPWRkDqdZHw+UmEgWVFn+zjFqjA7c9fsGMZVAaasAYwMxrkqirrCaBg
/JLGRaPvAcKO4X3HnYwrCz1iXHon+nM/GvXPGF6lelvV2biyUZfGIFlyHMDR5NR09ITQdL3r6/ab
1ofKQTHvozB09Hlt3hwVcdRQQJhSjQ4u2oJBwY5bBU6eFQDQ0udLpoyYohUkpCp+E1M6OVUvz2w/
6AMMYfetsWzIbjF0GTfwM2kRkLoTeh+grSGpj6xg/HT7HUvbVDJiFtNz6eDozimgUGiObLr7YYq7
7+GSCedxo1tVNnZn37OeoQIQ5HbWtOQWZl8GkDltQO0jGrxDXegwbxWJcwxF9GxGEJrf/vqFc1QG
kI30ggatqvGGsD8gX/iuJN2smeQqAvP59ivmw+Av3kDGkOVWNyl6TYsVIPHwVGnxo+UX77K028+0
EGVlH6rpzrqIJvllE/K3UtFC3qXm0b5qnM800Bxuj2NhF2mSJdsp1FLI7iHn6NOmtHMTaL7KeFhx
yktLLZkx3dOkUmEYoxHaCrMNHdMni6hlY+pruqhz9PO3dZBNuW3qqUGmIaBfmkYaozspIjmUcfwM
EdxDVJv72/O0NBLJomuziLQm7xmJMlCVNSMI9uLSsLYQYdwnfODI2LEszbrC6HPldXTm9vIClYVG
KdeAwEsjkEy6TAstN6ppFu5MJ7H3sr4+Bl2tPPfQ/dyepIXNJEPGwCDq6UDLO4tRmGJvuh3lwSDV
VnbTgs3JoLE0qbNAaAOPL1XwAxq8v2H40RfBiUZVE+pEmrvhibhvLPOGe+OB2rJKYr/ReJmvWcYL
aIXxQM/uGqH0wr6V5QlxlyEUV53yagyDsoG6sT2AjyqPvd+/iKDSnlTucrdHsvSqeUO8GYmJuKkp
JpeFpz9GvPzm52/8YNjR2qptu67MIU/pixVDWXqbZPK6hS7OmMz6sNMYnYzR/xFYMYwz0fOgwVQm
ivtyk7IiYOB3Td/nZexvRC6uSCN1IMLvTRvKQDIxpkPAHzy9gQZ3605esVWNtavcgn/6XcZ5syJW
4hl2YyoBco8WpGRNCozPCBAVohBQoskQ07t0e+2XLFIyeqgPDANSTv/qt+j7BjGnFWxRClXAu54v
Y8jCoXbKuDbUcxxEj6UGATf6OWuSjAsnlgwYg1lFr6vID65k4bxj0aYR5S3HOrhlb99n5TJsLBS0
/8Ae2p373qnPnhNMH4qeCuDt2VkagOS4PcVQaOsYgiuUTd0WthdzNxYotlTmmuzJwpH4H4hYKVpd
HzmpKPGZX7NI33p592HSu59uaX9uzOyLmhrX26NZ2EsyYGyytTlRY/lXKGTKB07c8FOuZ8FKQLX0
dMmRw8BWeLSfYsFlEYrShyPGnwp3M3mKa92XrheSE4et1oJaphNnurMvfQPN6kDL5Z2mIMXjhGdd
XfjjiHLgNG2NpCEXZJG0vG/yJUMuu9KB45i0NlWB9tjbbvhJ8Wnnvv30v29UW0aGOYmtwDKlQXhH
sTp5BycYKMfc1mlgVq2ZcOa+18y7+M2510ZwagZGFl1rxE+3YR8fPFB252xQ70uo2zIyTERu7+dZ
k13/TyMJFq09nbTZ7vb3/32P2jI0TEA1SqjZRteyQpmKnnGK+TWd8/c9fV6cN7PjqAICTF1kV9go
EvpY9fEjSLdsJdBfWuJ5TG+eXgeQbGlRrp5T4Wu7OXfloUo89O1aWubvTs2WoWFarPdV4zvxtZk8
Z1ORpLlUlnGxPLV7ciEpXstSLg1EMmILQqTCKGP17NdsIppV0XGcoMCv+jUM6dIbJEs21LInO6aI
c6uN2Z4W9+nk6/rZdKHauL3US2+QrFnJO/gw7CS55pH3vnHheoWo7V+kRdL97Rcs7FQZLzZaUM9A
n5lfubTkP9Nm1MujPdJgv/L8hQHIkDEolBzTRxv5mnqIQIQ5dkb/ogfxSJneFeDZMmgMXmyILIca
vs48P05D5e3/h6rG7ybC/94boTv70xxiNam0yTKGcw7gOT/oOQX6aJPoBu1TGz+mf+AMn24/PdO0
AJ3Mpu9mNksdwvIKwlw1hM14r/pNHZuQEjlFyn8KQx/dnw4y+/Jn18bF9MGkfk61nFZwAJ9WKr75
8B7QVp6kpl7sVFdLle/hBKeV1ibKcyTKLP4G91uj0tVDOBgctRgOW3A1MK2ZDlTIqmuKTYoeUPF5
prhp3U1aNVCGNpVrqyvJsaWtMy/5m4NibMchcadKPYdp8mwNoLXrrH+5b1tKhxCMx4Obj3V8rRUX
xgqjM6Agi6LAClbyVkv7Uooi2jCq4YHJs2uYtOY2dFXtCbbycdPktbmyL5deIZ0/UJAjRK5kKhIW
rbUfdXPmqVKN4j2b487Cp+1IR5DZwIHuj6K7To7pQRrvfYGEMlw5fZZWWDp94A3trNyEWKxte3hm
wTNmA+1wt5d4YXpksNtMpy+yLlV/l0lKnc4uC2a+yI7Wrhy/swl/MV0Z7KbDkSdSuGlg2GQTfSxD
90kEgzhESfO+9EPwnxjLTi/h8ejMAp6/cvIfIEeYoIMLHrOU8YpOgRoXYhE1sXZ6Zz7XSTeeVRNB
5vtmQcoeQMo6OWzE7joglbMpBniOtaDzUQoIwhVkwtJESyeYZ+lVlyttejXoF4D7wtpEAlVpWyed
fd8g5je/OQkGdRyqAoW9a6KnPnzxnD3KFFjnrrbXXrEQNMg4OCdFc0BJ8vzadslwMf3sYiqac7Fh
z0KoAjjE7ZEs7HhbOhYcsHZ27hM9kzJ48uZrKlzX92WKbBkKB6dLgX5K110hqKB/xkxRk9fuFFy1
ZSScUTVG17mivcJoU2yNhkbGKMqgG3TuO89s6TSAfqNUhOO110LvdRAKw4cEGdDtmLX33eNtGQzn
pQbk5KVGYEsj8YuS2dpXNw04/xUjAcx0e4n/nneyZTicE9OyjWhMfo09SqeWhzBkMKbWmZo2tGFW
88kdoFK7/a6F7STj4gzFaYWvlul1MCrnUoC9E1tCLEQb7nu+bNqdb5oaIiPXakSlE7bEYPhnigp9
pUdq4eSQMXGicvUI/ZXsOqj6JQi85JBl7mug4Sdvf//SC+Z5e3NwGFqeAQFOsmsceq+Gi7iZ1UHC
fW8qwpYVEcNOGChY1+k1cszsaMIP8eB36GHc/vyl5ZU8vIoqSYyAV3qFjMiGqLPL9gOqKLvbT5+7
rf7ivizJtdceSg4wPY5nR/Q4rwLsPPjKtILyLXqGPfChmz7DF71ys18ai2TdY0D7cZs11TWEWHtT
hOGPrNY/3x7JwrNlbFwt7BimBpbZzLJnW49fHct+vf3ohR0kA+NCR0cqHiK9q41gx29gqJXW6jHp
Vtsfl94geWiyGpQIq7C6psgXwD1OCburQijKx5+3h7Dg2mT1Qz8vq5GAsLqKLnwMWuPZ7JsPMIh+
Vcz7lPJsGR7nODmqPKFWXnUbFXENciLuGuadfk0WQKSAiqzDMLVXTdW0r1bsjh8nfyw/3Z6epfmX
XPJAP6jh+mZ5Dbs+3MGu98W1DUSrPH8NhrJgaDIuDqyUmhV4g6sSKCd83LckqU/ELu/buj1NZv46
6M3/gM9asgbJrqepKKzRQ5MrtqPhcSqEa27KsC+ClcB66fmSJVtwHQ352JbX3K2LfY3/3Maq4qwc
2QtPl/Fx8P4Wk1P5OecEDIUG+zSG4p2WmPu+XgbIoR0Ar5sXZdccV6NBU7YxczjBbu+lpY+XbLlE
vRQRi2Y8h8mstRMqX8oKqtHbD1/YqDIqDiKwKaIQmF0nSIJRYFHo3emTf0i6GytvWPr8+c1v3GVT
Z3mM2FV5HeImP3lT/Fyh1XCfA5Bxcf4sB5CXHTfigW6E1nWzoxKhNnR7cpY+XbJiLpCDgHysvKIX
l/0aosxNNnpLYv2+x2t/zkwfWZGIqiq7InDx0gZJe6nVSLkv0SGj4EbUkmxdG5orPd3axm7j/Og2
lXLnzEjmiu5n44+BXV5H1bz2jYHS2xqAZiHU/Q8ATilHG0HF8gqz9PfWKM5zCbwW3Uc7L55iJVzZ
OUuvkbL1Atr/Bj9cXqFN9rdWYHyNk+absCrw5HH3EXGv/V2rLCPiyqk1hw5dp3ADPe8r+opQWBZd
D7vjfc+XwmknIFOpQIt8iHVoUR2zEQc9hAHwvqdL1qulVevao11cSUWLS1Un6fs8MNTdfU+fDe/N
2TCEpejN1kyuRNFFvemsFv0nETX3Ae3Qefvz+W1sI6uAjMfVqSFEfJ+K3qovaK/EH+/7fsmCvQlp
yiL37AMEqfXeyoP2uE76sbRDJZfbW1M31OqoXawMFqEwOXhwcIRx9cuy1W3Ri+N9Y5BMOVKTHC0g
pb4moQ13e+/SJ73Nx5kc964X/AcRZyArlmclakmjcY0b+5XM8lpZcoG6xJbBcLnddZNm8vVml/9o
NFP8iiMbRbGGXkDHNKdLhFjL0VJ+dn0eH/TI/3HfoOZFe7Nz1WRAxsUkwHNtRTt4yCg9tFX7cvvh
C8G1DInLTfQu3NSKr2EO+HGAZngDiR5MPL54VN1ojSNltuG/3NVkdNwsQtrFdoh7S3MD5T/jWqKo
sYOXXltZ+qU3SPatIDQ7NCgFXlNUNqOtDa3n2Z1UpdnYUdGu1L0X+oNtTbLyaJzMTPcNWnQ7BB+V
Y5FVtfMytE5ufQOrWsSHruWiOH0tygR9sw1ZOU9LiHOKCi5lv7BJEj8PCrTqa1RTS+OWzgVt8GPk
R6gEIJtmoS7kvhdOW2+Vbu1gW9oh0tkAgz78+EjBXGMoWpwXuwYg621tWAjCb75PDd2Lx6z/fHs7
Lo1GOiFKpTfApeXj2athgvKh50aaD64mK/ty+wXzdvjLRpSRdUiLWjpiKtz0RKJuo7Dz9yqUb7cf
vjBV/8HVwSsxK4jVlOV1deZxhmRzB7Z+iHdxmati17i+9uv2u5YGIp0KDmmazB046koB9KmMArZX
fmd5SQbVZUiw1K7eNVelamqYPtCESg/oQtTK/r6vn9f/zZlWpmWkjWrGOhfgunuvf7GgP145Cha8
mSodBdQAnSGx0C/tR+thVNNtrna4TetzGdhPAzJLK+9Z2Kwycg5IrmoWcF4eZtmEA8ypzVYYEKQX
Q/B6e5qW3iAZNw0guufnpntI8/5DqUKRVNfR52yI1q72S7tIMu4RrEHnlp0KuXr+pZ7o0rj/NimT
rtFewiFo8/V+0TjHVK3rD2a6ms9f+HQZMRcDSx7zwRkvMK5V74iq82eKk/VKqLJgyjJkLlasqG+G
yT3ERVYg3xHqRO5GAKZ7SEGYtmtHxsJelXFzae5yuTGbEcqYxkPzS+ubx941gq+15VrlZtRHRBUC
LRr/ub2jlsY1//7G8CzPGUuvhbLVR0rhkloBQlFFpHg/RNrp0O9bxcrWXVoe2cJzAYGJr6sXjauI
Z/XTNmvQLbg9iqWHz7+/GUVtqQaEA41xcWpF3RDKf/Eq++m+Z0su3uoHJE5H1TuMQtVOMIVHR6RK
ft5++IJBy8C52A9FGKRWcTa6rKX4pE/Kpc8qdLb0xE6vt1+yNDuyUSNIPbjUtQ7xpCLnHlLlQuto
be6XhiC56LHuW7UAQYf6bIpKqmpeRgK7A/ztz/d8Pryufy6uhxxD79WFF8JuR5BFJjbqoq9Dabb1
GlfQ363AktnV0jA0iqxrxSUte/QqzCjcU4rtZuUqb6MPqIDfN5TZ6t/sU2jbPD1pNOfgVFCHlFPS
HszAXbvS/n0lOA/+fDoU/KqtV954ySPt39CH2kNYxj4ZAM/c/vylF8y/v/l8hB8bzy4jZODJmG6R
VHvuPWLLe6Mxy5XsOFT0gkAyNS5epfRHraMr3a/WIL1LXy8ZctEgJt9GuoNwuj3Q6pAh05lkkHJZ
3Z31cMuVHLRSw1OaFKi3bGALf+r6mGZfWPtW5n9pm0qG7CHIBxlA6R/T3nnyO5CkBDKOEe0RUzvc
XuK/nxWWK1kzjeIVCj+NcnBCutGRLq2QzXJ1RNfuer6MnzO466AqWbXvSgSvduhKPwN8XgvA/u48
LRk85/lKWJA3bd8hml68t3Lw5loybyQaDHxIH1EDte+kM7RkGJ3QQs8NgpHmtyAhThoAc4Egq37d
N0+SLQuziZErKng6yHznQYfxZju0/hpn94ItyMxrDgxASHOkKNqFw3hAMBidNK0xP8AGUe/vG4Fk
y1pSRHpTGfrF0mqO7gGtmGxau5Asfb9ky1botU2UCu+A8EITv7eMsq32Tv//OPuSJUlxptsnwoxB
ErCNISPIqKysIWvcyLq/7mYQIAQIAU//H/JuslRFcI1dWCwkNLjkcj9+Tl16793RQE3y/hjWurHM
mfCJuiGEpB5VpiCQBACQidJDQ5qN+MGfM2nMRqMxzrMU6iZYZaMaaKZ4wLaTfvpLF+3fxpBPy4Q1
IIYAOmgj9uwvn/77g5dFloEDpwNdjyadbz6HWi/QlUU79JCm45CcdHgOGe4oDaB0B9Ge6X9VN0N4
rtMTeNclpRB6g55Z6X7WHoSO/g04MqfnoezH6dmNvVn+Az8D8mFCLy6ybHoQBVRzXHNQ2is1nsrS
ZOXT0LJhH/kEszFxlaMQexEZx4sLO5hB2f0Eo9li6FhZfRsPJyGNGPhzmF+0qyTikzokKMs+gR7e
K4ErBrPMf/e32cqhG1puAYd6IKSBHOdBy/ClS1myiKHcb3rlSLQZ3oDJo14E1Z9LBPGZcwdxHMRx
Q3kyBYCJVYtHUiDnrerstXEsE/nGP0gDPB8YNO0eVF+yCyTC5EtcKvPp/lDWWl/+f9N67vGIjmns
PEwSqoJVjGvD2STlX1tr60AhcZ/72lDcewPUnvxQ/njl11XdVm5p7euto8S0cwPVIKxxlff0pAq8
H0lKNupD11bZcgygqtZn/Rw6D0v9JuJ/71JDUL5e/uBOdRqLYePwWJsk6+xQGWQsRw/OgQvM9pHk
7B1bcs0L9dGuJbYBbbkzRtBLzuob3I7pJCpwvXLEaO43vvL1NpBNtJ2Ls9U4D13P/zF17EHZMfgJ
Xdt92QZmo9ci5kKcdgihkNlBYJsbeK9Aa21cFWtfbzkEpp3Sxksr54ELBObFMH5MnRnZhlFuILxX
NqgNXjMQ6EWpSVzd+MLjQxzI8FZabD0d1lq3jDfq6AAqH1XdIgksbZSCSz6dipf7K7vMwR/utN9Q
a8JxygBqWw8mGL8soTHXicDQTE+L9sX9Lta+3zLfPEzBX52G4qIDcL0eBKNx/qWhwpCd02+ZsIky
kKEZU91cqBYe3K4mh6XKZ9/XW4YrQt8FyGWobtCxkRc3791zhiKxXY3baDWNJH+k3AbCczlKuP5O
WwrJ3NTZle1iNmAtylovgFBrdSNtUbyHRrGTUBRCn/Z9u3XzKhp1XRVClVfF4NklVdm+86Yh3YUA
ZjZSDWV5xRwFQXVjqGY7ag8x+QnFkWfP3cxCrhwLNlKNdNxMdAzqS+dh21QhhCwMFGN7iBof7k/R
io9qo9UM7ZocNW7LxSW/ggwovQLdEUGcHVIGQCCHBy8Lu2ugWXz02narGGTlRqPWfQy1c9p3wyjx
1PUuLm4zqGk+LCIgDtwjB5CM+4NbMWtqmbUsZ24KOcsLypTZsXLn6Yxz8Me+xi2T5jJ169BDkRX0
Nj/rxjfHlo1bsYC1L7dMGtLXyMONHhTQJ4TyIi/8B8Kz++BBYLD+1dVyUxxvkz9Xt0pO8jhBaf0c
eNE/96dlZcvaiDVfprnjGFh0znN50Az3rx8G4YGiQnbDrNe6sMy6M9BA8sNIgi8GMYBUNA3kH/Vn
EB1vFYms7E8bvMbqrCzZFMsLAzOKS2AKEB1d8I9EmFNm9qUnGVkG+MbnBVkG+D4qOT9WPRwinuHc
cPm079lhI9gqBRF05Yv5sSPsk6zz/uDwTTaulf1ps7oJRJFmPGybi9H8CZLB8hD0OwldGLHMtvIz
mvVwJC4sg9bGovaQzZtRzrUvt8y20y0Yv0H9mJgYdbB6AjFCKdhWAdOKr0Isu2VVDwHVKM4THjXv
FN72eqi/iia6eqHaR5rIbBxbVNej8DzTXKAh+9WM8HTlDM3WMN8nCoQM+a/bUtDac6uUYHHL4tld
MvLt7p1jo9YgPswBC43VzW86/SDcBtKzath4D69Mv83fVkGOO5+KsH002pXphecdvDmedZWpk7ZO
ddcmDm16vcGss7KXAst+WTzMsgcc41GLcfKvOOsihMGECLzz/cN0rYPl/zcHBICEcH7HsEEEp9YH
l0FmFqjCl32NW5fwBHpEns8+9tEMLh0x43DYi7Fnth4o1HwjxVTV3swIEabJFZ+qpZZl35dbNkzi
EE6i46qbjCPykKZe+rX1h3LjYl/bRLYNGz8qG2dub9LAQZlcPPhQjhm71TFe3vW7hmBj10gKMeqx
hc65gNN+qUaILVVVv1VnvnJ/2eA1EQmOMuQmT5YjYuE579hLXrbJlAb/tu5W/HRld9pkbmlAUerQ
tu2tm7CBIN2cPjf9JoX0yi3/G1ZtlgUd2qzFqwa18gIVfNVSg4oo6vf7S7DWgWW9ZOixS5E+u5He
8eG7i5Rd3DZL/8mysUz29WEZMOnB/ot7Jk/IzNOTjLLnhT5CseLT/fbXFtqy4YiUtY7zER7E0D0Z
gOIOxg0eQYV0Hqr4qU+3YkNrS21dyRMJ/RQpqfbGiWJnQ3r+3JcA9m8Y9NpSWAbttyEIkWLd3lwi
P4Bnsj90Y/x1yBBHuD9Pa99v2XQOfCfP47q9qQjOeo2aqDYu5suuxm2UmdSyC0ce4KwbAAUVHDBg
EHkU3hbCaeXjbaAZUuG0HYKiu4nCaeoD87P8oZ8VwI77vn/ZXG9uGQgLaSO4nh9ziXSRCstP0ZRP
G/XWK6epDS6rQohdeT2szB3pJ25CkEvSJCz/hyz81ht2Zfd4liGrnIt86r325s/yq0SK9l1O8XIN
zGa2a8XMbIxZ1HheGvu0vWkgFVCrrD8vqZNHFfgQ1anjdwiQ7PTubJiZ6PIRiLYBFt25BfDF7UE4
yMLvfhfYHG1MlR4zQ6cuTLZFf6nzlPw3ghBrKxa4tuCWLQvQy2hIf8+PEwVixA2G77r1v8k5fmV9
3rdjLXMG2h56pH2QJfyVUaj3h2So2i39+hV7s7FmkAzrAbifs8SUYXlJCTGnoN/Cd69sJRtqZkQz
itj4WVJNwbcKAlkHuMTXruq/a41NO4t4Izy11pFl1WkvexhGVjwho/U1DcltGt2LGYcv4L/dXb/H
bIlPUN6CYitq1MVfisgq5j5vb9W1IViGzcNAthNtu0fBfGYOoKeNnKMZi/7styxP30sw+N9Cf/a2
JM5XThKbq61zhOlwp+aJzJ18Pk5GBcVZz173Xk6u9j/u2r22sCd3RBvRoO/AxA2iJCDQug+N6+4j
AGI26AxlFn0XNsZLJEoGX53u/w/N9DXTsIy7Q2VoSyFYBAnSEiFhzpxmOmZF3m/Eg9cWwDJs4kXt
FIN2IgHdjTr5XegeWObKUySjLeGWP28qagPOXDO4be52XsL74p+cdhCV6OZyBslx0x1pbSBg74VF
e76/1n8eELWxZ0zGTuEMnZ+YcfHzFziYNuBELQgIuO538ec1obFl6FUFBT9hei+JMoeknyACVceX
XHQ7UUPURp5Vvq/6SIEpKWJOfuMogrjQme+rl6a2tqdilIBWPM8StkQjiYS+cexsZQX/fBlRG3LG
Ku6VvObsltM5fcI7DpJeKQKRlVOzd32LkP2+NbD8cLeXJeiqygwPLa91nySb2L9igrLyl33t+7+6
aFHRzwVwns2jaeMnrsCVEoPd6rSvccuoHVHUozvOJGk7VNGeJgVI5CFu+/Cv++2/uha/Z/DATfjr
11fwn1w9YolJA4gqxBM8sNSk3Wl5mUqAYPIQ+jcCgi9HnOgvhLbjIXKD2+CGwcZze2Uf2MC0Ts9+
Mbfx9GhCDeUvlx8N6jBZFvxLcWPdH+aKHdr4NFb4YACTKkiing4fwahEx6sj/NbZ5UlTG5I2MUhm
1wHtb35bI6zVAX2FstuJO4qAxTkaAz2cCxPP1b53AbXJ3nACz4WLIs3HvAUkgwXKP4Y+/7pvtpYD
882jg6mxNaTr6E2n3rPIEGSkEjmUfY0vS/Sm8Ulmfm1A1nULBv/fIdLiIGT5eV/blqlrJuq4nVqa
QKADLMQx6kCCGIG5+62vbVTL0CGZ7Awg3koTsHG1EK3hUXxGlql5KsyQqWT/brWMfoKKgIgznyas
q+R1GjNfXOvedePL/YGsWYNl854jlBdwCIQeEE4e3mdV3UOPrdhXn09/w4a5bcrHJVtYGrdpvyD7
UMmPgxN4jty3h2x8GIMaqHBTTm/K8SJ58HGsRccCfsk+ETD6Gy4MGiaFrgLnWhUFaj8goHkYivif
XdNvI8M6XUwu80CNeXg9aTkBGD0Q+zIE1Nb7VJ3fN2Xq65tuzHsh8+J7hgq7b/s+3TJe4D5NWsQQ
OTykJhcnHabdwZv3pW2pzWkGTsAA9XoxTVLtpCcuEFIs3Wrr8buy621SMzNGnapAsX91wV/QH3hD
67/8HuDYfVNjGe2sauqxvsXUzKJFtdJCDzhLdx/Cj9qcZm7jqK70cjTfSpecR6TPL7Tc6yTZ+C8Z
61JwJZ0rqBTn9+ChJQfEN8IN+NrK1P8GABslZt60KXQSEQslSzojK6Edc3/mV/x4G/3lTiYaWo5v
d+NaklPUBpN75KJQD9kmU/haH8ud8ObWyqORdoaXBnwjTWG+z3kITEFUO0+xkvtuXRsG5sfCOGrm
oFSUM+hwXmHtkKnZl5mnzDJdySsv4lmA5rscTh6f5Q1Kky6EAOQG1mnl9WaDwRTY4kL4wuxWVd4F
4knHSVIXnNvR05zCsyt6vZEdWOvIuohF0Ds0KhW9uoreFocxWhzVob55fX3adoNW7nub1kxPUkDV
IFaPaQxFKH94WIBtUzg/F2Snp8Wsm3gKWDdNzRgjIDACQIR3SpYeHKczD/dNY8XwfkOIzZ5SXS/M
DVHj5mA0zLrItkroVpbBBojJAhQnKLU1NyWiB2SxugKwVMFeSBM9tSNASvvGsHT/xvQmmk0s7oPu
As6fESWGKAzb7WrZQLEpNLKnEEq4kMoU8WHKEWc697PYqvJcWwDLlZ4Iykpp2tGrKIv2MAE58R9F
APPbvqmxbDr12hTiNKF6lD1a7wy5uQG89fuNry2v5UwLBb3qNK+hh038+AoNuU8pB230og8YduSx
j5t8o6eVw9XGgul2gDCJU5gbcZsPLAJlrTBATWRiUhu5vrVlsC5nfxq6AIo6/UX1zbuphGMxt2pf
TBrUjL9u0Eo4kHievTBRXfzB171KZkfojUN1ZW5sQNii3+GxJnOTiMMnQrFHYfJD3fW5fBdQ0jT7
bmgbGsaLisoiazBBlP4rBE1PGf7Y5xoRy4KjXC7a7YoDosWm5uRzSFhf/aAy/Mv9rbqyvDYmTFQT
H8Kyp9c8d4boSJzwI40cZ+cC21gwCeK7ovQJvabTjPxhk/nVU+khUbnv6y0rnipK05al7aM/iwra
TAixUB+exv3W1zaQZcZcl3k1NSzMD68qHqjeGOWBtcS/Nb07NhtLvHJX2riwvFcIfPioZ3IpiloI
RSEpYzM/FBHEJLx5J3KO2gxn4MWDYpkqxCNzNEVFdf48iXrvPrUMmeuqdikHa7MQylRHt21Y/CUY
KsffSqavbNTf8GGRcoDPS1GlykDpc4gG8/GVxvv+Uq+1Hv16EJkONfJNn7Irg/Y5v9S8yy4QWGFb
Cl8rW8nGh+UltqYT5OyaUvhzmuCAYG31NZxRLbJvBMv2enPX54te3OxpbCPkJoWegxO4nLe0sVcu
NBsSplim0yEv2KvbCL65AererIfeqirbv8H0MIdHZ3LnrdT3a0nnH0KrtuKniRFljGKPXU09tdVB
oYqtPIzjwKCOEJusPgFrPX8smiaKDlOqKOkPpiDm7DTY4JegjibzMWxH8l+tqK9O+ErAjOk8Tj+U
V7viPUcF6Y8UDlEAotRZwUGafPo5r/pKnkVTxPyKIpjiu5+zqP7kNgH7W4L+sn4g4M76gcBJ/p6r
OhsPXu4FGkqGfq8/OGDp/8FMHw7HWfKpOOgMKMcDgDJu9zTMmUzPRgIwEx0Yq4G7P6S09tOTYr3I
8WRsshaKIiVQxkDD5w6AlVeMhWTPUx9rEaAk22gwrTMUI4fqHBVjVb+QWav4hbkRYjimUmF+rMgc
dUcf2mcKGwzqskfd5Yjz4A9eHsBzN3wAZR/+roQbfJoFpEc+oMQRnlutRKFflDcE0XsiAkCHPKb5
+DzNqC77EdZOmJ8ASgaPvl+PfXAMo3r8W+agODV1rr5lWZRmj6ZiBhLCtG7Lo88dcKINoN6vjpUz
aH2aoyzPNdSqmfhShqAcO+ooyvxz6WZedAxJRfqNwpQ1c7NPbjGDDiRk7MpBsf+Bg8uG96N4bOiW
aNtaB/6v1gapOd26UceuOcZ67ODDsFMEuuZ+LEx22mfRludFIMrYeq1h10XUIFJDf2oWCpJ9jVsH
tvTAUkhkqS8CKJyjYQi5GBbs87xsGCAngRbFSNlVaPFiQpaSQ0gr9xSEbbvlY6+c2DYYcOodkP5E
IbsSN/2W50BhUodsyXuvLK+NARREZjMuG33JHVZ+yyviPPlA4P6gsXI3tujKtW8DAf0yK2oxm/Bq
WHzl/XKY+jFu7UMGfkTalcrZ55/atHV8KGrwg7rhVQjwzEROON9qtokSW5upZXneXDuylMMYzTS8
Rsi0HLsWILdc5vzc+1ABur9Vlzv4D5eBzVcHVb4YJOnogpDxS+T45tyZqXd/ui0uuYUjfUQdzEMm
gsL9+36Pa3vLsu5I8TJk8L/+35Qtxe0k22IBWGvbsmrEgWMTBCmFVrDrBiefgBIjM2or/L62HrZd
DySiHU/TR9cYoQ6Ede33iRN9jik0oe9Pz0ofNjJQQVFZpl2GITAGMJSUHEwVeN8CbrULgo5q7193
lZpVX6ihja5Th5gqQ1bHf3bAFpdtoIhWFsGznlWpqzNd9GN87Vr5P3dC2WhoUHFwf3rWGrc8scmR
jI6di4d/7EmTHXJFBT2Jdhz7j/t6WBbmjdHpKs2DPERl/6sbbDLyyWGIT+1rfBnWm8ZdzhY/aI6u
ILcu86NiqJU7FgDAbSR813aPdTcDb0ha6rj4eMmdr/4SzF5gdKAI3RnVtrGAKMToYgLR78tr5Ein
CKUCHNMf9gf9bdFWrd24BJGKQb0HNLLBbaoO0kcX+5bAMuIIRZjMeL65TU33pGNEdXCE96f7ja/M
v40D5ArSbF3tmVtVsp9ybIbjlOJqC1qRbqnyrdxtNhoQBLZuI0YZJ/kyO64wH00s+fOU1qci24Sv
rtiZTTvHNHTOQog8JhWeCwcGNbajA06BfWtgIwARQKt97Ul90eFCeJ2i9bCUH/atgWXAHZ78zgAu
kwSxu+DANVRyq5p5pxL0pBvfv7bMlhnLtFAiayIPPNoZUeaoGVJsxaWItE+Kh9Yhw5Ze6No6WAbt
aqmg643tf8jBUH2AVId8VyPJsBHjWRuI/+t5lAfliIjjJB8hFt8BPFephxRVDqciRIXk/eVYG4F1
J5vZa1Q8kyiB1jo7v5Zexj572de4bcyx7FEM42RPqACnT2Lm8cemmPtd8Bxi4/58wMxIFpc4TXUP
CXQfRR6n0Nli3vnzxBAb5+dLhFzwZiXJK0muDFh6HTK24QGvNW5dwkutLo/HOMgPE6P/Eqgwnksw
2p32TDux4X05KkWiru1IouFCPHUyYurQd2Cm3Ne8ZcHR6LtghXj9eD/4hhJ/dawr0+0yXmID/Ny4
mQzP4gZxcVAIT2WlD1PY+edG6elh3wAsq+1Q5T8ALNPg9EQXkFmuDgjXfb3f+J9tlsSWzcJ/9lt4
dU3i0+YRuuPeVxFN+jKwBZK6rwvLZlOZ+wIkQU0CNnb3hOBDfGCmaI9jCZf0fhd/vsYgTfXryWNS
F4zlPWmSzgN1jHZ5e4I8Gv/Z05Ye+6xyPt3vZ8UQbBhf5YdTh0K8JhGq+WA4OByLYNMbXVkKG78n
JPRlU79oErmQmEiFN4eQ4H5r451KyMSG8Jm+VCIcixQqj9C800t2qzfDrqcAseF60gumEC5o+ihK
pz4yKq8IcO675PE0+nWFWazDNvR92BmINJ8joWMIk835vhQmiZYFf+tKC29KewEbIz4ImiamP0/t
ZknN2q6xDLgCyZDTyh67M3bZN9hg/99Qmb7Yd35Glgm7eTFnufBcnA2LpmYJAtbe3wywrH28Zb1u
F5R+2Gm0LmtEJXjp0EszQFttn0VZlstkRQFKD6b84BLvvxSokE+DV7EN723lXLBReiT0GHSgnTJZ
0BoCXBkcmydto6dtvomV+bFhemmVIqxSqzapRmoA0sALNRNOu7G2f46oEBujp0qZg+rA5E85ijgf
1NCxcw5/8YBbtDkCK9CfgNujT0O0CQBdG88ylW8sAWKYjslnUiailP/zgfg9xwOKg++v9tp6WFbM
g1mbvmqwmSrV02OkcT6kNWr9qrj/HGi8cO73szaI5f83g4BEAHPmGRanSQ3Nqs7nNDzodh43InV/
zrIQG8QHCt8oLH03f4KWPE1IFy7H9QdOss9aps6nId+pLk9sQF86D6V0Qd+YwA0oniQf5RfITPj7
cCewh18nijusQZVWUIITMIiApmzyd63ZolZeudBsOJ/hfVOB+KhM5DgHiala9iGPaffi+3KLOH1l
oW1IHyqBDGlyt0wiJ39WEi+OpvT8h127yEb0SWfWAau9MkF9qnwHzSzxOKT7UEvEBvRNJZsRKjX6
alwEDJSmL0DOb7nUK8cGs4y4onGRu64aLgxFfhDXTsRAbsLTHyHAnDi9cyjFVmX2yiLbiD5eBEg4
llpfp1n73xTAieXiWGQ/UJ/t/Ht/Idb6sMyZqw4n7NBqYBPMA2+y/qWvow9huXlPrG0j64aOUqgo
QS1LJKk7qisrQbOgOIpc7n/+WuvWBY003jD3xhkS1mfdqYL46WVYCAL3tW6ZsATLJqisQ53kEuEP
Mqjm7APSt7N1636WMRtVSydUJCIEWAXgY9zGUq7My2/AvTho0r43Od4eoFHOS8zLIup9f1pWrhob
uBc1TWOGsc+TaSYVvxkalyUHQm0EfuCoW0dI95jO5aaTt3IlUOuNjBKirgddorksroZM2buFJbAL
qw8ttHH6Xn++P6y1ObMsO88J91gc6qvvFHX/IAMARS6xcXX6/X4Ha/O22OCbqxMk7F4TCRcLzkLy
5TVNxKAjfp5G6iYzytD3bSyb+E2zqHAbeDbgBIFyJfwMdYoBvN/ZumXQ8IY74s5cX/WoHQKgNDhX
EUrLpo1lWDmRbDSfyesOqfhxSFTRAK7OnWE6g2Z3vHouKMHur8RaH5ZhA8zKM58VU/Lq+wmFgCmg
DP90stv5qLJBfQiVZroLxuFCit5B7n8s5/oEWL6n9i2DDezrBuZXQ10O10mwn2rhQm13cuoSG80n
G54ObhT2iKcV/vOr46189VT43N1YgBVbsyF9GuSAaVvMQ4K3W3EwPTgIgWDOd7ZuWbLM2ghwGIrv
N2n2s2tB/70cFff3ztqnW1aMlFMRBZSOySs8fQI58DFUQ7ALaUrI0uubMwIFuUWURZ6+Ms+DxLBU
ZD4AH5p+3ffxwa/Nu3yuDZmz6hqR+S9dx/0x09neLen/2riZRROUcTcmQpjvPpPmgKrdjerxlbPT
Bu6lc111JQII185ZgNBewZ0DcafyHDTgw6b9oNiGYa2cDTbPmwLHBRW5AGw/5PktTeP8fZR14yFQ
OykgiQ3jgzJN51TQZ0jyEXTVwLtf+h4kY7uW2KZ4m3Q4RipoxkSNS0YI0rPnwkE47X7rK+tgY/h0
LNIOob8h0WX5SfksPKQAN134qJ4o9L03sDMrNmaTvXGKVESdO3PCQAZ5SlHFco6LZiPkvuJO2Dg+
TsaMUCg/XNWAKk/h6+M0uM+gurhEPH0eQaVxf6rWBmGZss5yCAl25YjSaNS6uSnBGae2kmdrjVuG
nJZNGc556t3cHMCDcGIHSFVvLfJa45YhK2RBvSBz9LVa0GvgxHaPdOj+3jct1t3bgVlMaZcMSVqj
0u0CSXLu3WgKUPRGbn3t6y2/OkdOOgsNNUnUVPN8TN1C0xNCm+2GG7fSvg3sQhFM7w3lZGC9yPSl
1fhFN3sfBTaiyweFDB24xu2SQr8lbUT3QJ3Nx+uK9dqQLreGbEXW+SZxM6kuspuiJxDigPXL48Up
CzYFGNamaOn/zS0GLvW8U+5gUIEMSLr2dXoI2Vb51soBbWO5pK7DoAYffNKR1L35g87f6R4vynbe
Gxryl3G9/X6Vac93XDzuC8g9mbBwT7WZ/tplADaUS/QeD4D5QrpbowhghnI9hIZ894m6xmu2lCnW
Vto24VlDzmHoTYKC22eWRR+WGje/qr867pYs09oiW4YMqhOUmROBrTos+moacUA3pFu0DitxFt+y
YheKI0UD7hOEAOkZRCjQHsRBPYYPCEe9zD4/zmG976C2oVyma00zKaOTSIzlOyERPzBmCna2vgzw
170kq85kY6IbkKAgWycewImyhRJfMQYbxOUGedc6wdgnMori40KlCO6C/kjz8OX+bl3rwDLlrgfE
F/VzXYI62fJDWgrItbQlg35Bv8WkuLJXbZI347SjnIybPkkn/ZkKVB3gBRJfGx2aS58r/XB/JGvd
WEbdgQpSezCDxAUlVyILj33tmI5OeQHseyNRBbThI8VY2d+xmsTmeatIwGlGcQEJ4H3Dm9LF/N5t
hjE+II5RlEcJriXnUEUVP8sw1sVHh4+Ic98f5dp6WYZPmGhzmSqTVPVSDSSg6s6b6mutqnrjdbXW
g2X3aZDLEFrZSHCmpHyJRmA5TF0150FwUBjeH8XaWlnW7weN75sBZ7yRVX3iXH+W0CZ+6FT0lOFt
tzGSlRPMRoHB5ePgxZBDgsIU/Q68SsNwmJtW7QwC2BAwApK5iUCBN+EMil1VoFIw4G+9Q1em6Hfk
Fwd2PTNdUrWgdpTzkF1e/UCIXqZPMxgZ76/EymrbEDA8usbAdylWO0LEErpyoj0LJypOFJXTG0fk
Wh/L/2+OSJlNmabz3CV5PMh3fhZ/mDxomm0rXax1YJm+yBnKYWIfGI9Opz85i+sLHaLyODAA8u/P
09pyWA45Ad+KI8EzlkDLLD/zqNcPVQOwBLgxg6Pxx33IRWJzwKnClfGYdx1YZHrn2FVddNZDVyZt
AzLm+0NZuXpdy8CFQ1WoGt0nVTT4R9XP5YkT3O5s1PMx7FiSqTY9x8tf9ztcs0PL2mUbOjWJyy4h
Aar//ND/5ufDVpHHnxcmsMFhGhmIXri1SdJFn0WaqjwwgoVJc8+c6aDS855BBDZMTJPecL9ZQloo
XzrlLkioaFpsgaHWRhH+aiJ+OTROPfn6miNs9uQ3UXdFrZM+exCV/hDgOfhyfxR/XvvARoxF4yhz
EevpZrrpoGt5W5Qq02H4Uit99KT4hAqwD/e7+vOqg5fl1yFNwvGzgfa4ivv0G6KB0zGgzj7kRmCD
x5CZmEfUlnVJ2or6kEIU+TDEO+HhQWwZey5FUHI5IUZdp+GDmkJ6mdudz+/ABo65hRuUg8pxWrl1
WR7UErvPlxKJffNumbfJecFzBI+TiZHuPacecq9jTq/7WrdsuWoarx3N8rqJJiyrwsTXi2jU/db/
fJAHv6HEQk66Kisw8SkgIVWBjABvwK0+Ttk/93tY2ZU2VCznynWKdJ5vHHTSYnbnw7jQkNxvfO3z
LSue5FCFQzZhcjD/FLJLZXuuSpRtlRm4t+/3sTaA5QR5c5ky6nNPc298zZbxBdLoeM6PfW3bJiuB
lHBVNiSigVsWmZaBaiH8377GlwG9+fDIBLnTCH9I3BBPmTYc5/Mk3K0DdG1aLJNN+dym06Qw9a+l
0yh0ziBFuKXWuNa6/+u34+AnbpGrKTEZ1BohFBgeJhX8e39iVs5+W2wUYUpE4OSCj/eNKo5+7hWX
qe6co3JZ/w01qPuqXgJbYhQynF4aRQYdQTslBZ1mF16DcSfCPLAhY7KVKUiusCVxrilodCv/27Zm
04pp2WCxbqpC0AfV+HaQCbBzNASQhYoy7P6wjndFFgMbMlYBBIP6q2UhpPT6kx+2OHkKxMDvr/Pa
ECzL9Zuqq+E3TIlS4UsFYhmwWcbZse42+WT//DINbHI32YweEnsI7HZx+tMnqfyLt7XXnTQvI3Cy
QcjgCtRyOKNgepxRSRIHW1L2a2OzjNslYOPlaTtdNDL5R9dEwXFyiuE00M2anhUbtJFjpO650wo/
R9ZvyH7mflqhWh6TeH9x1lq3LDxy3broy3kCAMHjJ0hsZ/05iHp/Pt9vf8XIbbiYdLoyErU3XcAd
+Bw1+XVhoGcDmAMnvqURvtaHdTdPkaRN4CjMEI8BEEdh0o8IfstHIoaPA8eP+0NZbrPf4x+BjRxT
Pgh56y6eLnkThgfSuH9NQ+A8SVLVj02BZ1cDC93oa8VftYFkAjJhcQx+kAuoGZ4X0tkln5MiNChD
cl40Ufp+q9x9rSvr8tad501OwKZLp8TZd7xnBd2YhXld5/RlKVju231478AGmRGTgxJgotOFR7CW
qejzU1uYjSlbMUUbVuarTkwZ9PMWfCgPjh0Pev+hSsP2NHppYy73N8GKvdh8cWkQDx30gZx3JCrT
B6i6/QtvfB82MbCp4qJinmcCPdt3iiJ7jbv8O+hQtoge17avZem8BgM22KuC7OCCuI3Ql1wDs65V
siAU5zHbKJ5ZMUabHs6nYugaHUCDSCLJFlX0JntyyzUyGY7Hj/dXYa0Ty+L9Vkyt0znYowrSH/n4
xUhzEg19t20WKwttQ80mUKyPlErvogL2k+V4poQBABf3v39lr9pQM0k8ALJk612iqkblhpvHLYh5
kX+mR+rE2T6sbmAjzBiF25NKIC1zCD76FXuZmy1rW9lNNkMcKRSrRxX0164YT0SIlyXZTOK/y7j6
Efr75DABP/nV/0QFR1PLcWiv1YCcpDKg1lkYdO8vworXQJeVf+OYQ3bAMx24AK6iMg8+5Ge7mX1i
QjzkBR4B+fCxiuqbMw8P+7r7zVOv/o+zb1uyE2eafSIihBBC3K4D3fbqHtttz8G+ITyebwQIcT6J
p9+J/5seubXYwZ2jI4yWpKpSqZSV6UnZNxSYLAMA2Ab6S2t6rgPvq1nWD1u0bRB5o4MPcpC2+u/8
1DKMnUjr4pH66LxL8+yfiBZ7N1aXe1i3bR6ZeQkaH6GqiYOXNJXRBw88Jjv+7fq65d/jCEJ3ZrR+
BvryE/Wj6a+4nNhf9zfi54PFGwe5jTGTU9qrpsv0c6v8BxpuiuELXot/tkkIbAfLii+iR38ESlHd
ZRbDeRn7vxez0Mdl2n1MdsQAG42mKF29CMnRs1KR/J3mIz2nlQ88blMFO5AQ1xDW0Y4mOklSmXpP
Sg/TuZ23GrcAZ/1AouJ6fzEdkdjmmDMQ7uBxzctniKX2JzSAo8jZdJCIQbCXlzVKwQ9zbCQrFsgo
jjseZfI5r8e/ab+ar6gbmkul5bdlNmanFOCIazZQre1DdDh4hcZ8qkurpusY4j1ALGieGcBxeJq4
PCbdEtiKpCwM8zGLY/Uk/TX7kqfoAZ3XObhkTf7P/SVzpHY2/Rx4WpdCeIuGzhotngUBwRX6pcog
qcqZf5NTW3/qhiC8eRGZ9uo0LpuzAsMsR9TJmFBPOpv6B+UVBRrhdXiBCOhRs7aigxx4E1UDlc+o
UBLgeMCzJpBfnGJ68OkmsKFs0kMxLvNy9awVClpgOK7PPTruH1BsKXZ4ShyeYwPa6MDUTHSI5+Fy
EA9SRe9Qc0KFvSvSa1PxL/dNwLEdvwDbwiYlDUmx+72KkzZY+79lxt6HBeAl90dweIwNahsXUsax
35TPhKL6kcfeeAUMOd9igX8GGCoIrlXRjGLnGHUcDTbMzRTd4hMwkT3rYAHqmNcKfGST33HxcH8+
rn3ZBn6VFvBeCvxqrp5lbjzcUvEsq3lMs3NX1vH7gPj+Xu3OtXJWRsCWLl57uMozKAMwCqDmcvnS
47UNJIJBETz7hHr0EPQwsNVNRV3ErRxSEBTmFHoAYPgJzqWvXu6vmcvKLKdvtVr8ocjRm6dC5LNt
jXYYUS/fm+6gQEYQWE6/FCVHl6fSj6CQfzf19YJ0MNp70Xb8fhv7phcRgcCkwurMfv2Rqkai0sZe
GrZ72jvM1gbA5TIsIYoRgjJIomsVSIbpHGiyB+512KwNgFNR72clqCIeVZd92yQL62xK1DBBKHqv
a8s1gW3oV27Rd1IqT0cNtjhL/e+jmTx+aYZIHXzasvFvUFeJUiOC8pFP/JvP6uakiuz3+/bpWh/L
p/NlAWkQSCgeKRmvlE+Pqsg/iEo81lQ83h/C3wzxjazyF/wbzvOa4px9UlDfA1EzyNLy5ikNC3VC
3r+cOjTRZWP3XIByDPjZPSIDl+laWT5dqyaQw8Y8mkPa+ctGyFM3TfQSU/a/+zNz7bzl3KJoAIEp
2vLRlPN2XwERb1Meo/cH5OK/ZgUqnhqvgTF+PhLu4h0SrfhxxRwO/XQbAgeAZjR5xc/FSdf8CaKw
4UNFjjFhoAH8v79d5ms2LtDqAekrR2/yCMUSgMggnZEt7byT9ToW3wbCQfwV9w/oLWJ9WihR/bwh
+LCiY+tjObUq/ayA6hq+zocNxafAL77frecwTRsAJ3SfLYJQhAwJmNgJgJ71XOdTf27mXSUwh2fb
OqfE9zpdQUIHt2pavswjSk1F+KUAuLIo97BCrj2wzmlI6gyz8jLMQ6vVnJAR4uzcBY67Vsly4F51
NKOId5hB088nUeL8Z9sDCTTn9xTrXGNYLqwhkbKiYQtjcK7AsrGm/4BlNr2McciTY6ZkOXLbe3le
yhZDqDUKb+iF5e8aAGCOZWU2pg0tDBP62mPvgVXll5zSs4jSP2oVvmsAors/A8ci2bC2vqjLTswl
ZtBr4BPySk5XsKmFl0KY9HJsjC0VfHWKsj4OwqFhFTZCptEPnbGgfYCcZjhfwE88tzv1E9dULL+m
Pe+qiGeYSsoR9/p4/EuA/ve3sN2VxnENsf391UxKv6k7r8xJ4mfhYzCN566tLn62B9Zy+Jyta1oG
czpC9pUkLe8faY/CmCeCaGcXXB+3HFpohteuQGF5BIMUkczBbFrk2bE+veAXLBuhmc8olobWNcr4
g4c+PXSRHfzxli+zgbeqUsYko5hOSzc81JnaqYi69tTy4bTswrSH4kp2oiAWAesh+XdUE0jHZN4d
Os+oDVvzoDgZAGK5JpVsLysjZ6ht7/z6t3eV/oJU0wooHciqJTpQybL070w7XO+77dunDP1FsDQY
UtF165oE9fLgrU99X17HvDpV08HfbjkswGm0mzU2NeR9kvvRQxvtkWm5lsVyVJZzVdRBuyZFCuwm
/RrzPWWjn4yYv6a81EajTXTIpGixmUuRxFcQnZ/AHf6+OMmLF57nncT6baOkNigtTEEiFJNxTdJ4
eAln7yUMwiTwup2Cn2trreM3FikgJ163JmSpHxYyP4D++33W65Pq9M7d2zUDy2ObYaFp1tdrwnnA
Lh7oFM/NAjboSrG93vi3SwnUpjNrSx2zNosxRK36E8uL/Aptz/TaB6K/AoX8zael3HnhcxiUDVaD
OFyW6RC2OuXmyqcWYPa96ODYDBulxiZRQ06yWZMW7NnXdUnLhybCcxjtvPS0yLTe8WfXFKxjGA8w
JPfNihi6/q6C6RrXasdaYxx/b7iETWnGwGk28XI74OtVFrea1uPXHIxLZ4iwyQ8Sih/1RvcKiegP
WRmoHQSPw8JsrrM655EgmYdRCcQTUUP0P3BAYK6rv6ef6DAwm+5sEAasuNFkEnTKotIq/UvVNaeK
RNdZsxeQAuxkLq6dsY7mNJtkljLpJ6oomlMv5fowFXiTux/HXV+3nH1QrJRI7nD6LNNXM8x/8v7z
/S+7LNfycVzJNOhvQ+xAWNd/tV6U+AterbLgi870Dl2eawzreG7HQeA2yyDF3clz5RUJ5A9PMTN/
VnH+cH8ajgWysWwiLmZft9ma1Kl8ICL4NGThjs85bNRGshE9qJFKDguSv5cEHK/kfZTvRFjXz7b8
mTYGJdRiy3frCh2gXM/m6uNF9/6ibPf5N3zaVialVaj0ZEr6sOGXwKf8kubTI+2GzwCwfAhG9r5o
5sv9oRxbbCPZIsiiUVDQmSTIVXpqNTqFVv+azfG1pOG/98dwLdb291eZO3pGsg5fNCgQ1vkPKLl2
9GSQOh1LZWy8Gig7C5Q5O5KAXPa7DKFGsA7BvGNEjjBkk5vFXRmGwkQmAfWiD010VryYov86KNyc
c09NJzw+lgeNynJppjWEquOMJOnQeeSka0/k71dZDt2OXbk8wvJn7smsFJPyE5C/+e/r7XFedDK/
+mGgd8KSY69tzBo69YKCL4QkKCJ5JwhbiYepnvcSQNfXrQJYLntTi3TFCk1NeqVrvnwH/Vn4xyE7
tfnOVDWZPiSkxF15Ft6zSJcSSQ24uu9/3rH6NhgtB/VGHKZYGk1QvGubtHqQceSfpnTXWl1DbH9/
5Wkm85YGUiwkUVC3gKrlF6hOfq7aY9VNamPR0O4DkpOgxz2zFfQjRypmztU07PZcurbXOotHrk2A
+wjONN7Pc/u+BylS+m6Ept8xugfKrfOYo/EZjOIUBhSgG8uAG/HdykF8cn+HHcHUhqLNoJfT8zjh
6wAe9zj6k//zsVZWJ39Cfer+MK5lstx4LupGQ/0Wu6zI941vCapT+bHrso1Cm6mIccWHkSp0WJ5r
HwpTUT4uO1932KcNQ+vFPOtZa3y9BGJS+uqLzJBwdc1BxgFqI9DW1ss073I/WRs8m05l6V07GmTX
+yvv+v3bxr/yr1bpDoJTHHe3Gac+FWgKYXS78JjmGBMftRFoea+LHAB/kuS4dL1jxdJ/DztaZzsm
6rAdG4NWB0EI9kxP3Ghs4j/qupvak98H8cf7C+T6vOXBALgNc1OU8a0fY/87ZaOErtn+513rb7kv
8fIWSNUiujF/5uP7gQxjlRQjJUsy+BQ41mOzsA7ikYO3KA7n6DaSho4JiNmgptZXnO6UAFzTsBwY
JS7KaFCImzL8ZZPMPOs6b5OOtc1O5u4YwUackWGKU6ParSK4lfgrUIK1Q87fBbo7OoR1FgOJPIoo
zMRNEpmBxA6tOmEgxiu4DI/1AqME+F9300MHmq0maB6Nj0aOonmfq+7vaWW3pdhLtR0Ga8PJZiWy
Ml2gzKxVQT+DAxXMxWUD4N0hS7IlSzlI/Uilc3HLO0AiGV6IwlLynbuTa5O3Ob2KRrTtCijEkyBJ
8TpqtCDv6Dj+tlR5dKzwYgPG5gXt9rpi8y0NIQchShRlKWzpen9tHKflL2AxL58Xf/GDZGQNdEQR
S1tfX8Di9TyoOj124jDLlQn6+dFbKnDicNDJk1SHf3RTR3+rioPdXqAt/+829O1cDnE+Bskmm/zz
OAZueCdcO6o7NiwsH1g9TuU83UwB8LzwQNQzLiJBU/T6QHyev5unXjzPxfSp68U/h/bFxonNpWlq
pBg0gSZFc8r1SK+sWUgyd1X2EEZFJHf2xuF7NlSMD6h+eqUIklnVPxSDEDQUd/YKlK6PW0e1qCUb
hjBbbqDNVd1LD4UrKU+BAiPGjvu5Rtjc8pX75RELsjRTy41NI0TjTdrw9Vyabk/SxOHewTbuq+/3
YTmqTs3rQ6/rGp0foOyhWZ00+Mf9jXYNYB3WJFZqmsM0ukFeSSaGIkFlpgbJqdfsccW4hrAObBr3
wHtGdZCQbGyhYQZsSmkiJGfa7FQiXbtgOfgIuRqVKgLRcuFha1H5jMmt9Muu+vfYKlnubci0FDHa
IJMRjYynPsVtQai2vmXdrnyjY5VsNJhkoe9rNDfgtC4gCj0pnQDO/GeG0+h6aBI2GoxmUcBJj5uJ
FAzVYLoyJGaeDFN+8tFy5e2EK8dm2LCwuomKlSgkNoxX49dUo1bvo1/j+7FJWC4NZOTSFYgZt1Y0
TzPe5D+ZrgtPa+nLP46NsG3QK5erI1R0dCeiW1rwb/0EEaG0Vuq0BsDJ3h9h+61vlPZsRrSejZx1
HaIpYfOnTWf5siHnonL+lC30z/tjuHbB8ut8LmK0FpTiBhBD+jivvXeLVjHvJAVb8vXWDCyX9r0B
bGUUJyrhTXdaGgqJYMLppeoDPMOJKj5nyNt27NY1Fcu7GScUz0x6uUGUdSnQ7zq0ExhzDF8OWqzl
3emkqk6Qcr6pvAubs8Dj+a1IAVTd+b7DtW1AGIMq6xQq+X+pfo2z+9lfw2/xehDnSW1MWB0VfkT0
duFl9LsUq/8hhXj6x/uW5Pr1mw288gc8fOLyH6FcIox+SkfPXFUcLFdPNOXBESyflvHgCQnlvSTo
PFym82W+oHL4OZV1nNyfg8OEbFCY5CJlFKrByWjCbzrMglMxVWLHPl0LtA36aoE4LwdTriy6SQom
mzPkg+sS/d/FOJ+6cR3Cg3OwPLpdFwGepXWrTCIEnnkOeb+uPMjzTG2NS9OOoLdtI0hEgpsqPM10
aPMLWA8x3rE9sNwYD186Z7oLH/opzoerrrxa/4gbEvA90IEjrv4Eyb7aCGgKZMLkBpG7HKCPWvEn
s/KPfe6Jk1fEx25zNiYsBc1PPHULlgVP3+W5j1Edy/Duebm/Sg5jsvFgavFQDFNb/blt0MpqeoiY
aqkQ8DYOg2NjWB4t0aCDmlgKrdENcJO2prz0kSkfvXaXNt+xFTbTGRQKzQTRNvNgBv9D3pUvfT1C
CCi4iajbMyjXUm1/f7Xdo0RPjorS6dajme0iB+iA/pRMnbyDzPPUBoTNTe0pFvXkJjUvv7KW+dPJ
gyz4MUV2SiyfrqccoD+/BK8hBWvQyVTDkn9YR9LuvVE6DmobFUbkODDSNbgx9uiUA+8fGM6CrH5s
eTBei4CWjw0R01/37Wqr+ryRFdhcZzXavgrRzeTWchG8iAbtf2OAKEVSSGzLceGnGmoQ58AfDtaS
iXVy1+mMljzT4faihv4jQespxkGXQ59VB3XhfRs8Bnp9MKQzL7yNGegW0NmcXgY1RTvh5O0N8m38
mPJ1VA9FzG+kZfXvQF5/5gU+Lrd7vYnBWJFNB1H76Pb+r8OwJlxatKthrAXkHr/zisb8Me19AIUQ
IEV/TL/Vt3nPchpQBY5OfkPncXEyc9U/hBL8avet7O2z3P+F6mxS8zwIj982sQZKGv6+03hhvP/x
t2OKb4PLyBJkEH+v+W0OBnbFXbsDqflAkik42MTs29CyOW+aMpxWsC1H2wvvGGpWnCLW7U3BtT5W
bs6W1V9xCvJbjvsXWuO0964L5LFMyo+tU5x6q85WH2LPdZWDF3NpQ13+JoahbncewF07YLk0LUAN
E3RjmKRpWN5kUU+Pc5zT57Cke8AlxwrZWDJIBvCUyJLf0OnW8lOriMkvhS/EocI7/t9//azPRrBj
aUVuXE3Fo14WlBlZPhbPUyb4XlHTNQnLmUdeRwizOb/VJo9PqkG8iKaD9FK+jSgzBdS3MjS53vqZ
zv+jUN8E6CeNyaGCjW9Dx9IQjFJaetMtj3uANusZaDuzW1R2mJANG1un2cxxI9FxDCXXUw/14jM1
wTeIOC07ubhrBOvcFqGf8QL9sjc2Z+rCKcQm0+1EDXQgDj3w+rZcJsTCwXesR7X1+fTPfQPuv7A+
SHXt2zRoI2R0QVjTh7d8EeKSTl3/u9GZuc4oGexkmS4DtRzZhCPUeVOFrgwQHtT9GuDODpnb+3Ha
8XEbMsbabtAlyedbzwfVnupRFOO5aKfy0Ouf/wtuTEArLtcrVr+vw/etN6/nMDjYVurb3GckXgJR
NSy8tYHXnzTqG9cgUnv65q612XLy13lxp8ELN4nwRlHUezbxkD+JkL0cW/jNI159PC87EixCYmE2
TBoxffk0RfMe9YrDr6JtSq++Ltd2XmhdbUY/ojWsJVLeYryzn/2lOhg4bagYKGwztApzpMR1/g9V
4FFa+W5/vWsC1uHbdnHaoJREE6agQitNWSdpFxCUyLpj9VXfJjdjNKymeNi6ndpI/U5FPRfndTJk
71rlyEhtOcw+Z3VfdhkolBroYKN56LnOxvKrCYbPHckiCG8VeieMOizVBorVaReBaoywG4XsPJqf
5pUG76K8Yfn1kLXajGa609OYarreNJuRZYEHPfLeB57Y7RBzzcA6hVvBgmFJO3ZLvSjqcdb4IT+X
EEH9dGwCli8r1puykISg9pnHXyCTOf6DJGKMd8Kow1xt+jK/zPMQyBJyW/seoslSv9TtkJ5otRzq
9fRttFgLiWFhmsG/jTqe/oJyAz+FS5Tv9SG7lt86h9uqZIKG/opMqxrbi2wAlr00YELWxw4xGyu2
yXIMhW7CGwNKw0Rg5Rn6gw2Svg0VywMelnWfwnjgUie0AhZoApymT35cHlOC97l1CNeZjLsBrB8o
MPRrcwKGCKyIE88C/5iH/YIVS4dARd7k30SP2nyNAvSpCo5ex2ysGEPXR5iZkt3GaWNEWbzyyQ/a
8vT/cZ10uIANFmulCKuo9DFEltYf03VNH4iHJ9Yqks2OEbmGsJy4FpSD41fRxOSg+TEn1FIWelGq
zvO/spxW+dHN2H7Aq+OTZxVnbTgtN1GyQf6mOZCsJ5x2VbxT4dl+8a8VHt9GjokceWqT5aiHpfJb
Hjb8ysS8fBuaDrXuSql/70e9twtJQB7/dx4CnTJtwPBAJoL0zECUNhswmis2ffr5UEZBJL1We43W
rt2xjmxe+jpWYcRuvS+aM3pp5B8/m63Xksjf78/HEaZC69LMs4EVUMIBEmuAvITO8vRagAvi/sdd
v99ycUlmDg0kz9ykJ4eragChiAtjLv7Rl2PfRpLpBVBiAzaLG2Bd6FyNF3XmEbgVlxmwtfuzcCyR
TUw2MhlKb4zWmwzm+pNB9vcDPcvHIAi+DSKjzCtLYDTX21xF4p0QYX6rp/RrJzCT+7/fsQs2howK
SCC0+eIn0uBGaIZWnH9ic8oFd8P7Q7iWaBv6lXenWYBMey7WW6trFj1BpIiPnwbo/BxMx2waMgIl
ek260U8YjJN5AUuAs+t3rvyO0GHjyPLQ+JSWYn4wbMovuSHm0hrwjOYgG70FOj2mM42W5/+uki7x
nDgI4icp9GLQ29Dk5uzHpvvf/U1w7bPlyrQm2nAVY59T/kI2mOOErT97u8gr1y5b7sw9nZHVxy6z
ANIXykTzhw2o8cehn29jydqhZ3FTwkwBIO+TlJRtMsn1O4Ci4U7xy/H7beRYXpUr90B8k2CHzamN
jLhNrVp3fMBxMthwMQNAdwfq2PTGev9fw8P/zSW0V4vxtxRsu6eeBu+HHGzMxxZrM+VXDgeaNGgr
Zqu5Nf7a+pd4XrPKnFg0thHwDWOE9tD7Azl8w6YXk7zWMQhFNqOCoo7SXsJLcEOWcvq80F0smWvt
th17NZ2eAW8MlHR6q9n0F1E/wD0lrqi3XnjKE7+HLy56V9nacYsMrCO8HWTaadPPD6qFxiz1qj+2
NpTZD3Cf1+cYvWz3l87hjzbFmEl1MDYlT+WJeBW9sSKk13gN5ncxnbodo3OZtOXzpoIgEU0rmiB9
e5cGPH2Xgdtwp97t+rjl79CdTtmKYuWNGCqedVtOFZiORPbx/vq8DR71f4GVleuY0nDA+rS8eT+i
1H0lXTaddEXlSfHpAjZA0NvG080jeOy4P6jDnm2kGUeU7PMpBRN2i9KlAM4vD4s8mdfqofJRS7g/
imPrfwWaNUU0TowmeJsx1WWI1v+N4JI/kYg20c6x7tgdaoWAOZcdmdfFAP3s97/XkTLvQD0yHCO0
9W36MTOt/ZKnlbnVMoxx+4u0r64exHoP3l9tqFmebgd6ycxtDKHXdx5FDroXoaPix/09cK2P5ea4
bugpmqrg9pOmCyreFJCwao/83mVH1lneonpc1Vkd3CSvZDIufnkREiWEnOFVOZL+v/cn4TIky79p
148l8VG0k0tVnSGs8QMP5e0lIAfh4b5NOCbbUVE8/AW3dASNbIFG4YlUfXL/5zv2wIaXjZWe2y7z
/JtO9frbzHL1b0lNe+wdwsaWmTEE2n8t8NO3BgNg5y9rDGmL+z/dsfI20ZipVoYe/yy41UX6rHkP
4nMomZyLoD1G2+r7lgOjIFv7GmW5ZBtBbr+8mcJvi0Azz/0puFZ/m9qrUxW4NY9FNEf8hnD9k9FI
99sSucixr2+jvvq6ksuaBVWBSIpuP6jVQN4okLvINddvt7y3ZbFQcRzTG/otwdKcR/lfPm3GY28o
NqKMooF2yf2FJqOKUb2hkY7I2WsVtDvvL47jbPvJEPNqcSSO5FGUTQzDn37TQfCnqYwExgSdSBCq
YKDPOemyD09+Gu2cpi57tQ/rFqWJKivim2GcFhfdB5CoW3EBP01FtHdTcgxiI8zGIueztym8oO9C
BZDgmaPHXPv1JZx0uxMzXGNsOeKrpTME7MNBJ/hDW0sAs8BKeW0lxwPmCgby+7vjyABtTc1xZZVZ
tE8TjjSW5X6AKyXHwVZvCDC/xqSmAAQHO27oGs3y85lWEORG9THh+Dqf6J+8BR2sVOwF/R/rOUjF
3gXTYXXEcnhR8hV9XGOMGlgY3sCZh7a6HvZtRPmi0Nw1DkP/Nx/Bv1VMbCdJ3GbxRt3NxqG18QAl
uLKKUYAZ+Ue9DrWCkCuoZICVbdMkIwPZcVqXYVghAQoLUOcAURn0CGiwnqTvV/zEq7V9Wla5x7/p
mo51rpsSWa4mmibtVC3fIxwDvzUiCrobiLzj/HlmOvx03wgdEc6GpPG6g1DHEpCkYJl4kl06PbHI
++vYx61oAFVB9OIsKDWouY/fg3fNO6eSykMWTWzcmRqFZ3oCO8tzA7bplJb5RwFKJ3IC1Rt50QS0
h+fRA3fV5f503t56YkPR6EzhlS12ZZxr0NxD9gIMCMMtCkz9+/0R3t4NYgPQ0PDadUWG4okK8a6C
htfA/7wMcbSn5+r6vhUEQAgx1VPdxjcRZs0foo+Kf9EYvCc+7lqf7e+vYiZdFDUp4ibEvcCB8CA9
/YNHQ/tugWbwzha4JrD9/dUQoxbRJESEmybJ+svcMwgA4PaxE5FdX7d8O629SYHTDERXTTQ+T+ho
grwJ9LUP+RqxpTbHGY+VPjpYErgyIZc6N9T7c129ut+JTa7fb+XpNeVFGpdC3CCl4f3JFUO1ohPl
uBNkf+aEv0ZZYvOZcRE34SBm0MhvumE0Hf4WEr2I0Ib+Bl6W+ZIK+tkMw2fDhmuk64cV0lix8ONT
uUpz2kRbsqx82RdvcczXxqmZiJNFNit+Ty0pB5UtqTdE/rHMldgwNTSSTmOJkx99+tDxpVkGKQ24
/k74evuYJGI7qF+ZsognP2pyGt04q3TCx+mxng0OlAKaCTocruNQP03rF4CQ9oALb58qxMassVTG
akJin/QZK75zlv2TCmR/My+XJ2/YlWx3KLkQG7zG03jOyIKmd460Mx3z/kJ7SEK0YffMDRBaPGbf
TBl+4TGEVSDiVDxMKFJm4OUGZJIk90Opa7JWpNCizXrASIMEAIHx1kIvE8RNa/1jXdrmin6gYo/l
3WWEVtDoG9KDLaVdHwwN/hzDqT6DSGCvUOT6uJUIoHBLelqmYC75mbpD6dtcPAjIXO4vkiNi2yg3
gM6mvmgMHAjgvP4B7DtfW1VCdKdj3+6P4NoGOwVY2OrnxYgRhOzQjS2+mglpQBEDtJ21bOftxDEP
G+3m4dgHqn2FiDEeJfMTA5RfLdWPQATtzko55mHj3bjoSob+IswD0hD1RXfBBGHRFBouU/op8tXO
crkmYgeFCCzETbct12gUysAsf1w68lREKdkJOw6LsmnTdEO6mHfblm/xO08B3MMtY++Vz/V1KwWo
4xVPM+OwbfeQzhegPf3L1st335hcX9/+/ipkUgiG51W0yZjkOYcM1QLgOdjk62PHvw18G5toUaMB
5AdX5KV9RK4N7c1mD7rnsiDLlWnZo81jalgC0HN4Qq0ObLL1DGBy9RHvuNf7K/T2LY/Y2LfWVCmI
+zVLNuy/0X0O2cXwhQTjJ1V6X6dd2kDXZCy3rgPqgfNrG6fpIdg1XRmff2+X9nmYd7msHbttg994
mdVEzjNLaJoW17Qd1zPUGv64v1COCdjAt7EnEuo4hv3kw5uz6sd2E54qMAceZA0kNlOa1mIy+bBi
jSaRpICJn1H3f1qbqDkvqv/7/jxci7TN75VL8KKl41QzlsC65KXf3uuBmNpZJNfHLW/eeKjWQo8s
kd3QXOtY/CP6co+3xvXx7e+vfrlGL6s3Th1LINjQnvJMfy2O1laIrdk580GPnuexZOuC79LhDPaG
j3gp/NJO3d+HmcDQwf3fSczrMJZawIxGUkFRpDTfG7zXH4tHNvyNCYRSkoUwIPS7ncjIXvz9XifX
8lseTAlgsl1I0ECVEoWm4hVlobA6GKlt1BubJxC5r5BnOPEcXx8pSkwoku/x0DvCnA17GzPm6bzn
8N5w/gS+OgOGXdCkgWIJutbnaNg9zxznsQ1+M9XopWOLoD3WnEAAwiPncezQDGPGQzUSYkt2Sg5p
LqCTQf4Rl19UjS4Gr6ynYxZk86SN6GuCphyiQ06AFk834aSAeMceJ4gNdsOznEzp2iL2eH5wgYr7
FzSB8ms3xDvgWNfqW6n1rFqQZE5rkLRV48OSwm9m1fVTNi/ew/3w6TIky3/NPAZ5XvEALiY+zgj/
ICoCA9XyXQHEWvpkB4LmcLZf8G1gBZhWiEQnePr7ozdI5soOIIb7c3B93PLkughNvbQUUboCkmDE
hRspF0Lq/a879sCGts0hRHQghIFNTrXucYQVAtQoai3Nu27adMnvD+OYhA1vA8yaMdIzsLs04Xxu
CxCKrln8z/2Pu+aw7f6ro4Z7FSTm2cISkZn4iXr5+mluJXg5ioP9NsSGt+Wq7f1mXIKEgxzjbEAx
feqJ2PED1+Js83r1+1W2lAUKU+Awg3DgdWz1mExIWe4vjuvj299ffVyHQQYqho0gzVP96SdZDJTh
vx/7uOXB6Jo3ed9PWHleP+hcBqeFHWxUITaSjes8jccF8cfEM72qETAz4+XdjkU6QoNNimZ42bdg
zgkS1XvyMhoj39Uzbt4EmPRPaAj7e5p2KWlde2C5MO8UGyc01CYpkE6/EbH2L20D8cH7m+AwfxvT
Fpdto8KNQ64a4cGKg6dHU2TTc5j5l/tDOCZgg9oIXsChl4k4qge8MPIJT0sdiMp3JuD6uuW/+VR1
bbn0QSJ8CLhBBzA/k8r7euynWxl0T1hJaUfUVmKZP88ZaGiH/iBVLLGRa4Z3QZXSAtoYEViMwfxJ
Txk6XY8FZ5v9TBYeID4zyOHSCLUPKWvznmw5KCvWQ2hFvHr+NzpQyJOEYk0R16b6qwCdwDnsdwus
DhezsWmUlXz2wV2ZqJq/5H75kmYgOST8oxyKL3GzR4jtsn+rLJ5HcT+lOcxnLLFKP0k4RaV/FKV3
TCWR2DKYfUFohVQrSORMvvcrOByiAupFhwz0F4Qa6GEpZCqCpM7nv+Z85af/jwTX4Vo2Ek3GLJPp
woFKGhp2kqr6IVq9Jw7tWHgbgCamLAi6ylAc6rgEEI6GESiSVSdvXo4pUxAbf0aWfukkSPrQbgkY
31kQ0C+Covx/x5Z+m9irsxH0GeEcNFUpT32wADhXgxYOsW1PkmoLMW+8p9jgsxHQ67Iqp+1BcfpM
K+hSNuolRRWlEnvR7SeY5K0xLAcm9UhW6IyvEFFdaiq/SC+P+I9xnFTzL5NpUJyjMC1+mKqI14+m
CjJoAvK6FFHxQdU+9LfOQ9xCEPIMJiITjzsFW5fZWXk3lM6LvPc6zHwAVZMOocwIbbE9BILr65bD
ywg9uOjo9ZOWdBCrh3r3gsL5sXTbhqrlESkIjwGGA2rqC57/y2sW4HZ7yOBsqFpKF8KZoQCH4zZF
/RAovnEdH+5/3OGONlINhN+x0Qxp5FDP86mdwZeke3ADKrB/Xu4P4Vh5G6/GuMCFM+78REBmIpBh
eOZoMzgWCG2oWq2zqgbTGl7HKzywcNZQaFqjAfrYT/9/nF1Ls5w4s/xFRIAQQmzp13n62Mdvb4gZ
P4QQIECAgF9/k7nfwqMxTUTHbDwdtoCSSipVZWU6vo5m/NwOkQbGfFXenKEAeYJ8r9xZNStu6A9u
6CpiarTxYiLROjJA4gPEKfH4bii65xjlot6kcQIKhuufsTXJjr/zJAHb7QjMxQqV1+i9PdpQ9mnX
sr2e2K05dnx3vfY3ugW3IRGI9WZL9LFYduUBtkZ3fNeEdRtkK77GDkA8Bkl3nBJIZl03ztbgTpxd
gZuFgGoaK8jotyIc/VPhZfL++uAbu/l/YGn9VHhRBpJBodCoOrfq1YCuKg3RIF42PtlZSBuf4PKf
Zaz0UOdq8RRIT3ykBZOPvJtuBIi4mLR5CEaoeMNAfjXa8z/mb6r+7+sG2nr11XC/naZVj0vCVMJA
Ng/Mwe80PS0zYzsLf2t0x39FS5bCmD6A2Fr7pBi0r4Jql3Vua/D1999e3Uy5N48VNgc/BgKaW3DQ
LzGaaa4bZiMO/g/L2RJQtMhPyZmACE5Rds+4j3Iy+cl9+rpSAV9/zNZHOI5bIRRrwMyNpYM2jaFA
a2Iz9fJ4ffCt1e/4rUDPFMmTMUEmPHiZg+pA1PBGG36338qy9f6O93LUnEBE2sBMi11iVBh78MyV
SWNfb/gEClzvvyeZyUp0E0BeZ20Q4lXl+IbEy2XNKJflbexceIgDLFXBnGVeNuMg8HzzxqD5f+3M
QIliZ5L/uP9jfPeuHMa9Xw+rG3CwL7a4faYyIz+njPrpdTNtPcFxY8kgnC7HEA2EXt0B2om0bwDA
/jTfhBnAJzierNFKizxXjQfQIUpFwp50MJ6JRE6Qh3vMeH9cTHjI+vtvHu03HcAmCllTAAvDQzvK
H23M9nSR/3jaY3DnELYlJJ54jzCI1tGDH+V3AsqnB60Bhxr0Y19E3+o538ktb02H49UErE1DG7bs
LGPeBOhZIq0KQXgVEVmfUZ5q2p1UwNaDHA8nHBKZno89UE3zRxkN7CFBx0Mtvb0DdGtKXP8eGr20
MeZdNTL5wiOdf0Zz0V4WYGN0FyxGxrJIRoLR50nqVCXNeNhHJmzYxoWKKWVrK7wGqGABXKJEwvZY
BVF5KJPb+ijQeOA49jDkC5QZoEsG+JQ9cC8JUgLkxvG6U29Zx3HqrOrRKDha+FxXyLfaFMlDNKBu
en30Px4OeHfHoyuf9iYzUEvw/eiR43LL5fhurbbf7AYupxnvFg9fIJBrQLYfxEJQfjKgCilBl7Rj
oj8L6+IrHK+W+WLNYPPoTKB0bhPv67DEZ9YAuLduT0lwKKLotVjoQ58DBNGoeufBW3PjeHg2955q
NLZ0C8J7aOkB1Zk38sf1qdka3PHqrKWeV1YRzqP1Ji4tlNWB4L2J2QMmc1x6HAgQ/8uanuEM5a+R
V97jWLdF6q2h8fUv2PA9F/wlk8YE0YAWoLLwP5ikK9Ksqe87Ut9URaWJi/2yhWd6tB+Dsyovq0Nm
yyGFcG91d/31/xj8YXTHr7VBJRvYMnq2wXAQM3gEzbi2aJC3no9b1f6xujHTLvIrm8yiZd02FwX+
5Ds/RzdrPIGv6vpnbM2C4+KAGNku8lo4h1pac9EeyT/4pmPyqRxys8dgvfUN6++/ndoDn5KKZQvI
L8GC8TSzpFsgd1uJPYjs1viOi+ucjxpVSGyDy1yfZoQ0Su6iFrYGd/xYo98bzDmIv0k3oEZI4rd2
2e262dhiXeTXjLbAjORlcxlo+DnTS//SIrcLsZgqzf1kr86zNcuOP4N5LKx6XwLCnuSvg0SRnAC4
40X+nt7Rho1c0JdhQ1x3mUGl3EQ/TT1+IWbcS65tmMjFfMm2MJ0ZRQQtpeEkGvY0hPoJfparm2Av
NHEhXx5yPBOYw4NzBAbPgw3hXbSUN+ljY3TnjGaeBhFfDm4KHkJzaGbSpKWMfl73341tyGU6k3Vn
cL6VCL5Qpf2O6Q0OPECtATqB/gt44arnDuQ8O1v2Rnzssp5lAgJDwRrhs0WdM3A6/xOT8cWehwCE
9FFeg7l/TwlyY826WLBKj3MRSkQGVQ8+pmoCL4+dkjcl2oJ3Mj9btnMcmy1+D+1121xAlfVdDeqE
wvE9V+X3tREilDcx62P+naMa9EvMJARpbUNxlq7txlXQiZ1v2HI8x7P5UodJC0T2mQI2fycqS77H
5S6tysboLh6M5F5Tev4aH1uU4CxFcayaabyznLZGd+7U0K0gOoxy9KdH83QSNGSHYljeX3eMrcGd
81mICMzjCYpYbcF+2ghd6UkETszrg2+sTRf9pUcOTbQJ0ZfvqehOl0gcylzZ1ySfip1HbOx6LgZM
56pbBTgA4Blakjz6XNfgdDZtgy7JdIJIBpWHBkxmN+kn08RFhbG6JjmrcPfFqawvPs6elI+ApYIW
7SagNh7hnNIWUKrR1AqoPLqAu7X0knc9dIhv84TI8eZGatI3+UDOTe+P6SwB3M1GvteTvTXjjhMz
EfRosEeSqeoX9gBTxSkNwCRVIL9xvG1ROa48o612qnykmADmWXviQ30cJpBHl9TuXRc3vsJFhcVL
odpy5sF5TOZ34Ol7YaX9oEP69foXbPiciwYTcvBai/rO2S/N8haYGPFS6qk+3Ta649G07oXfrH14
YL9Wh4yj+Djw2xgJaOIiwXQEaL+X4ZRW2oy4LVTiNK1H9W3vvk7IbwFwG6y91bpAZimv+nRYsDgb
gjV0ffStaV3n47fRoaNYesaguGADlLtbxF9H6tv+2KhdQMzWIxzfVZLnnszRhIbF+c34YL3252VJ
vTDZgzttLR7Hf8EWXQ8gvGkuuoC6gtLAbMVhv3dD2Hp/x391tsQt5JnX0AVpGJqbryIBM82aCrs+
B+sq/E+lEOvH8d62i6KhA5n/ue0atG1MUTinBBnFGhoItPrJGeMPC1tuagGjiQsOg0CMQUkVCypr
oQlEDGptEnoxabBuG9e/aMNkLjgMdX1ojHN8UUMz8xTF8U86CXVW68q6/oSNKXdZz1SvIu0rBAAK
auWHSoFcMJqg2nN99K33d+JuxepZTgaZt3bGiQb+xQg5DPmSrImA60/Yev/1yb/5HbQQpomOCI+q
dhH3ggFUgK6CvZLhRgTgosSGKetJxhBty1yoE0+Y/sQG0aZ53geXxoLx6ravcFy7WZshDAKKc2mj
5Gxi+xHiLfTGwV2v7ljWdsGa3yuGv3Vej4cp3+3F3bK/49QzunonyBXgZh5G4qAKjB7J+rbDzAWH
iWmeoypHahUTUR7I4NvDiOThdZtvrM3/gMPGLkK34PrmC5q9SAwdyXi24b0nmvm2eMiFiFV0jr1e
4tphZYG6AtCkp051zc68bmx3LkbMn/PYnwvcO22Q3K34P4i7Q+W7659UrMlhmfmP65bamGMXKab6
sFcz9LEvokAy+tgyO5bPja4X78YHrFP0mxNTS6qmA0HZuS3LEGBMIU+Nfxv/K8U179+jEx+dTEHH
9YW2+ruNoO0dMgh63WYbx3P9qQsWXAeAI1WhPay9WP/kHm8b3PFc2SsBqmhAX6pq+NsE4FOcxogf
bxvc8Vzbd+hAaSyAx2VRHkA09LWc5F44tLU2naPY1kCvg8QZoRw4yBENqbRCtn9OBMCMS/g4yWYH
ALCxNl3YF4McztR5uBSw1gsuhhTjXczCv24ykQv70k0wzSHQhRfbB/7JcpbcedYbb+lNoImL+FJJ
BTFBsLed/Wai6WDQ3F177R72dePociFfGQRLPPQmZL9kZN/Qpfpu2votKHc+dVn99jbzOG5rQbsZ
UdNnv1gtf9im/9IPAMbdNrbjtIrpkJMi/9+5MoAb97mbcnnjqnG8lnEuRYC0yhllqTylCcQJkRh6
vf7qW5Z3vJYnZKaZh1dnHn9LNBCOVvO7UoPIvEfa9PpDVhv/IdZ1CcoI0/lSkam5tBmEFhlpxEl0
Vh26FiTd1x+x5VqOD2ddJsBsrfSFF2gdT/0wxpUj7m7jz6OJi/qiWa5Z4OvkV6WWOVUdXBd96chx
cVEfrn/CxjbkQr6qJQLnytg1SKaIbyZi9ybIX5guXq0cz9PkX64/ZsNSLvYL5YOJYcHqy+AVJuVQ
WybNeBN2E2ZyY+iqqIO4SsBYHzUjxFPnv2yATovb3tx14dIQ0RUxsk1JdNINL47htKv0tbFGXWqx
Ko7qsKMdBmdl+NWwbhpSHXWh91JDG6TZcbeNjLgLAZOSJh3KjM3F1PbsB/Yoff9iw+hp8Nh5GsY3
E8pFt1nL8WxadmFOIu9/84yepgwlolJ4324b3jmRtRUa94A++aURR6fAkYNjfIl2YtGtyXC8mWV9
SUe+VinQ+fUke/1Iax9d3uMuCcSfnwC47L/jLPQS6K5u4AWg7u/TOUCxnYaWP5d+y95dt9Cf/Zm7
EDAKBCpFoai5VKPhB4Sh9VFk1fB1CMBeSXmm06Kss5soZCh3AWFMmKwR+Xp7DfG0iqGtrBvEzmRv
Wctxax9Ky+FcBvxXK9ssVVTK0xyC1Wf0bvQ/7qLBFPLjxu+q5oIWOXsWI5prhpU9JqLRbYg27mLB
bG7LagLh+wUn/8ielRGhBwIZwO+fmtkMcmebWpfQf0877qLChKhUPixtfclmaMrlHIg8PTbmrElk
XtECArhhOz4MQ1ScwNLf7kQJW1PkuHsbLfr/Sy+sCcEMNkLcVhCw9xbQft75sD+fHNzVvBRhArwQ
MmCXOfL8ez+Ywktu1fm6t2y9v+PyLQ4NpXLRXGTHxCFLEv0KjYrwsMhc7+wqGw7pQsNwm4oJaMBx
twJcT9vhC6IEe1xPV2CgumOwIm6uf8yGpVycWBZZHS4cUdXcCNBiMTDB6IXsiRn/+RABD96/965s
qIYqMl19EUnwS3vzX6ZUH4agve8Yfczz4KUDBdv1D9mYFZdLLBNQ0PF9eGU2gsFUTpn/MKqpfe/d
CruB5si/v6bqJ53EY19fbNVG+REl6bA/LX1M9spIW9+wTtJvF3Z/7P4X4oogLC/taMk5mMY30Hsw
r9ettLWwnAidU1VPYav9s6D2HQ/F56pTr6uaAAdHywhWm9se47i4WRY4H0v0Rc39/CAsfYDqo5fa
Bqma3LfzOQ/VXiPLltGc452hl3jRMzYxAUWgioAStwHtadzAYa5/zJaLOP6egTVkasjor3TmF5J5
30M/vy1Q5C5UDHkmSCdqW19WCtcXURr6scnRXnKbd7tAMZ3lIx+iBp0xGTar71LocnkSpi/jy3Xb
bBjfxYrxuYNi9IiJbj3cw1jO30oZd8ccOcadT1gP7j+cUS5IDAgAUdYxQukVxsBkCbSsf6FB+b3G
tnj9I7YesX7cb27HvCGyE5oRsKGXryTzL5UeTrqkr+tCuu0RjmfTZORqWWL/rDUoMUyvyjTDmv0C
GsrsmLR+eUvPGAVt578/RXYLJO9bHHwiEdGdp8Gh6Hm7kK6t2XbcmoX9AkA0Sg7AoKmjGHFeD9E0
3eWs3WMz3nA2FzXWZmGfaEACLjOKAhmI/i+FLsVtZ4QrlElyyA8KWdUXZRr998xjdh64zS6hFmpn
s9hYSy5cDMwAEursUX2hWl+yxX/h6DjpRvqQ09tyFNxFjbGuQRcIkgcX2UOvZ+5BGSLGbPkS9ib/
cH25bsyCCxvDPQkc9qBHvqixEWdft9kLOvtvy4CgPvjvRaqDRIN4TiK6rfTXTIAZptN7NGpbb+74
ciXapMJFHmMzVB6KEJjnRnd7pt8aff39t52CdtnQJyh6XqpoMPZ+BsdKfVBVLG7iIKPgp/j3A/xR
T/0IBqZfLGgmnbZ1i2C/mHbpOzfOf5cejEJ5k0PSs75UJD7pLiv/P8flrzkuFmcsVe2ysxVteYJz
Ls+zyZOoQp5ryZ9KWRx5CHGOcPa/1TL+fNsydU5m4pGx9nNIw6peokpJBNp/vJbpPbD4xie4ILG2
McwU48p+T9CpAXsVn3RuPhEzH0C8tUdKsBEku9xhCjTxUoI+58IbCNFZk5fIiXuPVVx2ByKG+Tio
+C1j4sd1o2191Lo0flvDYpBLZD2vukStrA5Tkx1UDt4YpHMAQ8Ry24kMth6z/v7bYxSArXGm/Opi
aXbIcvueFxT8u8tlEXs6iluPcHx9UEM7iaDWFzbz6WKH6aCGyD+WXTKkLcvH020Gc5zeYF81MbQ/
L2IAGk6AQjoj7TOusC/ebs5/61Mcv59tYmYPWl9nysW3NiQHphQQNaCEio36cP071vf9QyTlwshm
pFt88HLpi57F58wAkhD05R450dbgjreDuB3AbmIQ4CSLOcwCxNeN3M2HbI3uOHoVL6TjHOfRKoQG
jRJ5qoFGPtxkFxc6BsGLCOSMyKcyAko9xpHK0XK34WRjx3WRY+ABz5cF3IOA4tp3c6fH43qfX6/y
icmC4z4YdyM4cxUzl3GZ8hEo2fMiyGfde1/baRSpRZl5JxLfmAQXR0abFjSHPdbPytNLzMqoVAR7
fRRbb+/4cgYoIHTRQdE+eM14JL2pv0gBBbIEioc7B9LW+6+//7Yj2cLEkCMGs8ys8ipDStMrWNp2
Q8HPty0kx4lVEyYx+sdxE61CIHH8ORY07Xw/v634yF1+MT+LPWQ0oY3BcVs8swlwEw00P9qDs09R
ucfgujUVjiszPXFaNAmALWL4aVp05XAzvosGKPtet9PWAxxvXouEikWgSuZi5XbxzbNCoHMsIce6
s1Q3nuBiyDQlg1Kiry4MBL0HH4xaX/mqDi0jQfe0JjeWkwsiqz3Q19sKV60JdEjRfZcsjUzLpLC3
AYy4iyGDUkUW57YIAXOZQTAtQFQ/xewmYmzKQ+d8Bp2CL3jQC5Cj5ZM8VuAoQuMS7qXX53jLOo4/
e3UOMam+CkBcIujnAKjZA/GCmxg/8PKOK+sumUPTBX4OopKqS3PW6XMIdYnTbS/vOPJsip4Is1o+
KLoWEUw13i1jtRtRbJwJLs0YGNVlSMbFO4MB6WIRwKy9mrNfnCfQFES30SvASo4jWzsGdRcAqzD0
8DNob4yHZWUCuc1Ijhd7ahpYEMblBRjKY51VZxUuOxWCjcXjYsgGXYV+0GFoHAYpUfVl2k0Tbw29
BuG/HQKkXrKq5jglRR+8ZTOk62KT3Hj5d6FjfC7jLC4BkzSDvnSK3E0QTUozrzpGxS6EY2Nvc2Fj
tIU4r6XRcoZ0hU5tB5dlAvjY0OR7956tRzjOy7O690NrlnMej+2HpcrsR5HknyAb6d22eFzwmM/8
HJjlyj/Lsv/bTJ5O/2lRvmllEsd9IwpAtKpQ01hyoqC9tOprtP5eGLQRqhPy7xU0gPuuFIhyzwL0
BocVf5XNIK3WRf4So+36+idsPcRxXRpic+spwmmQlaJGirTnGtGxdZOeyG34Cu4Sh/EAdBmzwCT4
LeRkjMryQ1zfRvUManCnbs2lbqMQ7C7ofzfAcS9oex87++66fTbc2IWQZUoIL+dIbAs5e4CGQGK0
nnch9VujO1fkAaQ9UVv4ePUueasm8GRGVt5Eog67OAcvcr9t2WsJaHgj1VFKbS55GO0hBDcWTuC4
7hzOWSTKODxDV/dRiOWhDdDVS8aPNx8rLnOYWOWBqJK46sFEqRpRBCsgS76TN9jYe/7R8Pltg1as
qDt/QYUKxJLq0ELt6NDH6jVGmWEn/NyaXceByVzVbBoysOrw6FXnKN+P7W3EuZhdx3E5p+iDsetF
fkh+zCG4JQO1S3299ebOkcsaNTQLA3MXa1GvNx3oQhsJcombfMoFjlVhMRW5XBFRazfvujFnnua3
Gd2FjKmQ+mUJvPxZLEH7XqKT84WBjfPGV3cc1ge4qowkuuQ1SqgPc4uS/ARgw041fmNJulAxK7kP
MQUQL2sPrTtzr4NLH4BQYynBdXab7V23hdYXoMKdf14pf3UJrApCK7vjUhvLxgWMZZEuJ9phT7Cg
xX8JJzUfwkjtFVW2RndOWyM7jugGaOqClNNhiYfzMIKz4za7OL6K+NtA1hCtj62i6qGF3nCbYtdp
b1ILp9xVm/SB0lPRsqxo1Y4Vf63V8Cqeys/X335r4Tj+2tKSogkCEqf/eBT1QNY6hKAcx+1lr5Xp
z9aPXXSYaXq0Gvk4qnzrFbhEFHWZpzhY6G1QmtjFhnEr5ogGIFdUyv+rUnFxitobucdiFwo2gGa8
7dj69n2R3akMUMNl2CsF/dn6ceIctDScaI56Bxj8Z1BnVHzyPy659VIkE8sdz1r3l/+mVGMXCkYg
LGs8hg4LUQBayBYQRqPRXqLUx/r6EfiwnXDnz6d67OLBFqFYYiKJlumcvC5TdZx1+5zlPsq8e30L
W9Zy3JhFMWOqg94BH+Rdi8JlM9THxdtLZmwN7zgyLXJSe+vRhR6G5ElW4DEFzlN/iOwuEGTLFZyj
t62gsLck6FxmAyfvZpvNvyI573VEbE2148tyafy8wYUX4sjmWRp+1qI5yqp4nZcuDYc94biNj3CR
X6pmKGqFHuK3AdRKmvhLuiw33tljF+3F67CG8gRkalSTe38JknQiHSnuR9f3u62XX233W+yGelk9
gTkWvS8J+8BR1Trl2RjfXR98wwdcgBcogmYALAN6joPlhQ7qQ5vVD7yJ7m0Ufrr+iI1F6gK80G+6
6LBC5lM0lEJePaxN8UCB446PXVGpZqfJYMtM6++/mclGPVkyqG2fCZU/IEdZpTUS39c/YctKjhtz
vwsikaP9aF2mvr/yHYwA2rK34bKHh9qykuPKOghA19wRsE8ZUbwhoQw+tbwjp0KN5R5h9tZnOL5M
WltUUFAHEX9s34ED3iCrvn7Fqsl53VBbk+D4M5WsXfgAGRleVgsQP1PyPi+z+DaKrtgFdsmuBaFf
lmMzKtonW8c/oqW+bZW6oC7g/busgFzWmcT6q47hZVwiSZ9M4Pi7bpuNGXZRXbQtdJwIHDfZ3Dyx
LrhYRR/NyHc8ecP0LqRrWVpv1JDXOXd5YtG6gPt1NibFzk1jY6OO14/6zbvEWJvKSvBowiqXIW+e
yIzbdZXUT+suPfZds2OljTUar5/324OGvBhsPMONReB9zGrN/qpi1JXQhAfJKQjUna5Pxpa1HI8e
MhIPPVSszzIKP1dN/sMrbsuixLHjyeDaHynpIxzKPngnKK2LNA7kHrZxayIcH+6DSiq7quG0ifya
TOrFLh9Uwp+HrBhWMPvO7WxrGhxHZpBzlxNa/c6qrC5TGf8M0ZTUZ/mPvtqriG18iQvqEgwBNVm/
BPHQU5iAmoDkP1Yq5KZix+LWGMkFdlUlt+MYgw7Mdiw/tC1EynnJBJinwvy2xeQCuyaQdWnJIH/U
0Hk5ZYP4UcUqP19fqRvbhovrIhkwk1D8grhbHb9Rlv8gc3FOEvPh+vAbjuASgll/7HOUgqCxZ3Ff
GwRwb5O3C4TfmmPHm8GJG5DFKzHHpf81kmZdrQwcqilr9UuCRNf1j9iykePNDYKiJEYz9bnIy/dg
bgTWACEMz/3P18cPwn/qg3+4lLgYr1bJikYGOgQpYsn4exVUTIFHw3J7NsVcvmV+5b1yv4o7CPAN
yCgzPYO92vb99C0YfP9jH7cE/88Z+j5IOI3ovePgUgBWMql7VIXL6kw7oAGzBpJxhvK8OtioGX75
dRKM6Pj06Ke5NvpJgragTm2O/rqsadlDO2bg5kG/SXLSAW4BrWLmjpaQ6lMjWPsOiFf1l7BsoreM
h37aeVOiUB4ehiedKP8LIVLfrRXXe8jK0/aiksh+7JKGvOEtbX7U+GLvCDGp3KYAnxfhO0F4mJ1x
XmbhkUZibL+bpB7ET05qpLoF1L9mVMUKWR6N6mMDxVLQmp4EG4dLBw6S1yWsmw8VQY8s+LbAA1DX
0+MgefA3U3X/QfulOguIIodp29fFwYeCCKpVYjQQ94x136SmadBRY5sZtIdiDAASJDHSRn4zI2VK
8774MpTD8F6QCiTl1Cp+YCV4VlIll0WmJkg8kXIyZkc1sfENWALEAiK3EqR3rCJ0eeEdhX09qE3a
g4rU9EGAUuB7rjgoO1WT6Ra40AISZAa74yfIXqM+lFWW/cXrZHlkHiXZN4h4d+qZ5LR8xK11jE7C
wrQH0dPwAURZ4YP0c3IEGyv94gczac8gzTIf5hCaDseyXrr+ofKX8l6GHSBLiRKPmjR0OLJe2jEF
wy6AmKIyuToJ1DHKV/y9zEuZZVX2yCJT3HnFOHepD7jQJ0gsoLIxUxzeuINOFT0E3lxHn7qwFSQF
0quHXRla01paVXOa2ETCeUTXvs9K3O1To/lSpTyIIULgNQQy8sHUPOt54BcZmFik/WSho2HaKHlX
FRoRk696zFJNBS0OKguy+VXO2r7OA15sbmO53BGYsX3mGve9A5kkWADBlDmg2T5Gh+fJl7P4ocEk
c69ikr3MHKR757LDf4dGjuDHGagf3/nEW8IUVm2PptADOfr91Af39WjIeFILLb57EJ4RKTENXhLg
2OAvn2b0o4BrdikIx8OHkiXFdDdxQvz3yoRheBqw+NjJH4mi93zpZXhCNti+SFbOKDiGvPwMWGRc
3CXDTL+AwWe6M1EnfqD5kTWvBFe0V8D9rElNWQ7+dw3OXXNk4GNFg+HioXmOh/hjC5qEA2/a7skE
WF3VQr3nPA70z9no4duSdeVTkXf8YlmI9+8ECS+kh4HSruj1O2x0efSYULTNpEvT1w99WNEfvF3l
YzvKH+eao5OpbnR2EG2PCmPRlW+FGNnfvWJSPARyDC6DqIbhaNu+DA+jtrgIZ3OJg1gt07ykiUn4
L29py+FILUgi3pV+h9kJ8Y8eoU1F3mAzAISIkPHen3h9TxdtzsgLhceM53l2sWCZTkm3wqhlMFbv
K2OjVHKVNSnNh549NNqUwVvZ9Z1aUtFgG5BHZE47+aahaFx8FK0eflUF8bCAwJqXHyuQwYg07MX4
Eqh+luijVPNyD9ZhA8COTWx3EXOF3tCsZepBsh7WCjV4wI9a8VV5uJD9a9v6bD7IqO4/iaiPX7OC
q49oIIjrvxuusPYBehD8AlqV9m7SC5fFIZ+DdjkAaVQ8h1Ytl5wUs4C0GIGW0mGGhPhPg47hvwma
1d4OrZe8reDYrzyPYEXlrcvPFqP6lWlssb4f5uKcCfA5phnW0gcG/Z+/BzMXlwnb5F0GmfAjqqqh
+DRIEhaXtRk8OlYx8bLnDPvahyVc10yTdXWY5nYulvsOeJPpQotuBfsoaGIdDWOkPeYghGshzeDj
duQNtT/9VNKGL3aGFtCZ1MkcX8TIxzdcRPYDcmAgCoRwWv8S5hmTIIcuizHlEa/no/axOPwo8JJD
RRR5z3AWjansienSGpInTwmwg/ds0f23wZfVGTdM3R2TSBiSZpaWn2vgYpuTbUjYHpDJ8LyPMinM
8BL2Qc1TjbSYf/CrrntC81efHMF82dvnTJjoGZgy/nFGt/3XAefeJYae1YGyuDEpbabyrQV/3zNl
1Lx60QhoqgJm+YMCKeSFWdl+ZUXH3uHoskcyBx6EcRYxfcimIpIpiyt/PCovDOndRCFf/MYKdGAU
KR8Kf/lA0JTLWmxG2fooASKT75R5OD3jeSLs4JdZhBeZefiCm7lXgZ1de6+ElZl/b7zY9grQhLot
zxzytQ2450KchKCIC/JnJkBBV5U+8U9D4XHspTIen1UQIhNCxkmbuybpSn1GBi//bERU1sMd+sVn
+ZWOFJT/ZYXa2v3AxyZ+beKGdqkSKJb7GSrnKcmjFl4DYOvHmrbkDdB45VuIfdGPg4UdTrXMg+nv
OUrIo+3sXB6SNm4GC9bgtq++Cqye4GMboD0vBZqV/UTar/vpZfBsiKBCEJzMukxDVMpOCF2gHCcQ
XD2iS7PDlJExP1LijW8YCec41X5RBW/APBkkj6Caiwj4ihTUZDMxeq9zMUTtY6dmBooDT34B1nyI
Tg1Ek36wZK6/JHnRJqkhSs6HGLe0GegdRh65N3lfIbkNd6zYEHWPvOnw8oyM+qlv/eFHI6qZHCK/
KdQBodTiHzIf22HJoupFa6+FXro3E/DEcdpjD8axFhxgd5sdQKgcvtplwmHEdKSiY0YN+2se9fA+
NlhzqOUD3WatKO49nG33VlPzF8jbEJDYDBwERVb5/aEBe8ORNdWQHHMkzc9N0pZ+WoRZX4OaESTW
aJfA6ZkkOY5qkfjhPbiWqvc06GqAiOTAID6Kq4pHUlEJEJBm2EQQQmbmuWJJ+AqKav1rFtgswkl7
05n1EzOPywzRsFniIEptKIxIlxgSTVBMIewbiL/b5pGOJebNDnwGYG+eshhdIaRkPjtAH67NgePw
cYKl0yBhdWwhqn7GlgT59xTt6r5/9KSXgMY9KbGRPxtANPpjGBtMaRDnanozJkyUpx6vuBwXv2b8
fRnI9sFO3fgOENnFPy6oC5gLS5j5pJaRNqnGBg5JXihVn1Q0BuqQJE1x0CPa+4Pay75FaqneLFSW
TyjvyIOtGICehe/RORVhYeSBtWDPuZv5zHWKinNfpCOSZ/lBwaoqLc0UkmPN66w8dSRpyX0dU34/
9dP8NS6b+bOOioAdRTG0R4HDkeZpVoiuPLZ53Z5hObQIJDqZHhl2SO//OLuy5jh1bvuLqBKDBl6h
ac+O7XhI/ELFTsI8I4T49Xdx7kuiLzRV/XIq5aqjBqG9tYe11wrZrBGCd6hffnHSDH6yQMRZRLLE
jLU3JQyXWzrfONLV32O/Ln+2gJs/DIOqryHIQW5nzABfdyAoTEM40fxO9GX54FvKHSKfLJ17mBB5
Pqi4TDHEUQ5w4BNVeg5rVzfvScb8NPRBwlWGk5zTNKwdF06T9B42g5d5WwVZZyXfoUvZWBcEWEwv
ENWUvIypnT6xPC4eObythDzMghIcQQ6zhHHrJdNB2yKPIPrctuEQi/gHKEDkd1CvlT8Eadr7Lpa4
QpOOwLEMJfB0x1E75RuC8eVHhwk7Hma2hUBR4iK/xmwfxZMQCyTtjKwHSVh91X0RMxj6gol26aNT
pNlDjnHlCaMwA64CSCmIOvTctQicIfehl7XmIKgAvzk6eTWCzPduztkPr+7VC41BFVZ01vzD8aj/
s8oEOzK3yY6dSBEbp0vzoqRmgcU1qG6V8L9nKS8eY2QnIAj21fOQAIyOYyKScGwlI6FnLdhrrIYA
XfsjLKSo5tesBAFpU0/zBxIaVyI/K5BSVJ4Vv4Grz/7hTGz2L5mLCDiMuzxDVDO0aAxKMmIi0Mud
/DNdWc2adtRXeaEIAtEWaOhYT9N1Qht1ZMwb38Tc0FfZIg0sBmXdeMjdLu0ur+4FTfKvCWAs+tCL
bgozBLZflYPuuIT8xEHXU3IFhIUAvGWkdzwDliPUwKNfD1UDpGaDqaysB+8y8VR8yOZ6gQhtC+G8
HpqL8wHKwPZrivJHgMxB3aXKWbKwd1GmbdB0eW4Xe7oSDhze2hQ7MDHifx9cAtJLFDWce42xRx0I
kAo/eLKCl1GkXS5i5TgqkvUw3AuMiuRH1A/QjyU+b0Pp+v1j0XEYPW2X6o4IiU1vkpJcFnU3v8ZV
zq46v6cHTMl7T4vlT3ddMTa3ndN014haijCbyuWxFzkoUOeueLd7El/E0sFux9zprrLYaw6drOUb
WWOj2EZWlTDCn7y2Lj6ZHis/BPlhd0XtiV03XVNf9xD3fHPwTe9UJ5YbtC7jL5J5eTQOcEN1A/BH
0tbgLsMmBCRL5HcHUdMcZLIdZtx18VJGHtHld3TNnfzQQ3HSOeRDmoUNAEjX0LWp71BwwnGTmvhW
UNXwDw1FUguWqPnVj0FYiaGtEvs3F6uDdgdpo3gHre+qyNmFTVTJg7qtYY4ZI+Dn9NOHpItFgEJ0
dQRmQlxpaNBCuKoAzW/CEqT4sSMEQ1oF/tBLPTrTt4538ieA/wNC8KSKo6LFGfM0rp2DILy9i9EO
e+gEe3eaBCrFvIyTS9k0FdLombtfYJ2gAHQc5CxVWw2PCRvLW9zI7i3TdLoaYT5fJy+Be0ZBPnUP
WUuBKvJ8YDr6oLKoOxxwP2AA+ALpErECLTCTSIIyJZn7XKTa6qBLkZPssrY7Vr+Pnh1nF4llDQVY
WFrF+RXSX2QbDNJf80HMCflWoMZ5NcSQxgkYdfIPhww1rrRlsp9GOyZzAOTsrSa9P7xkSYeTijgL
Mu0SWiriK8E4p4VkucNd6DXVqKoApQwPLmKJy7dqdufyt1R2MRw60iC/W5OhPHAkhnIvMZ0ohmvM
bcLYfNLP3iFPMWOCSpnAh+pqsJJfx42NXAVjtXb8K26dgl5IXqUsFD3j/aW71HlzsBrp1tdJkcSX
QGzjzk3bKoOG4NSu0SRFrD0MRKZfC0SiSEvLOimyr5Y9phnIqVWM4UXQ9E5pBIbGAmd0ROIR6FRl
7iu14ALAj4O7Eeko4AoNj7FNsU5z9lA5I0IvuF5Jrz24rgEu2qXqUFDLefSagrMfkLxF2oyJ5gEx
l9MgL7pZstpKHhBd+JzhArWbl2kqoL5RsJkP1w5zuH01NBjxCURRy+YA8V9l3TGIaaJeBfkL/6J3
SM8vFbDw/NrLll68QCNp9ZVp4gCoBAYLCAWXuNohS4wdiGdExMcYp6IEMzpX2Du7QuoJvjDFI936
Rf1WZHHT3vmiV0+kXoNzyJG3zsXq6LrLIR2VdRSWLpKD0oX+mi0uwn7meKyJ2ALtFazlltmFh5il
R4tZ+Nah9nG8A7dOyyc9IsT57pSYAX6oelr/cPwc5tAgbk/BlCjz9FixkROEGXCf95VXgYh8tmuF
cunInLuCt+X0BnOq0qgaCMsvYWcIg/VQAzSS+WwqLmrVsAfdTkscINoYX2MwbSJiIdWab2RNHUcW
G8EqFoDpcIT+IAQ4kzkONFXOpYfWx3CoqmJS7za+yhQ6gOd/Okta2T9cjBp6N17lpsCZxq6DRpZ1
tUxI8a4G5aGjrntkqEzYKYHmYFE5QT14FoL+UVw0jlAHxJkz+SmrkTdRUgm4jXgaWBnmIBScg7FH
FQAEJqOoMZqOUS6oIkGHKWTTKm0n8/bVGwfUpwSFYxayV82Tzoh4jv1WhBkS7AsSZ+Qyawp2VeQK
Ax2VTFApimPWT1E5AbVmx1aZRvlcJz8HqMsA+ZvNs/CvuwXSV7LGQB2yDFigAAMwAj6pi3CYiH9L
/RaWt56b9Coegb+CLRajHakF3hCX44KigwPK4+ekb5afijjJK/fARwzwrLx1CeBao8jsx5xA6vFa
1vNwLxNO72Mm+ynUkz0nB5L51QVHVOoGwqVu6NW420D8HaMkVNCxCEsOpfQ0h0pqBvmjqs9vJELv
8kLYBF50mFE3RJ5S3RV+Mfvg8m5lFg0UQekAr52BID5OH5Dr0nsAJsVVwptPuA1kA7awGmRf/dCH
GJG0kY0xKz70hLM4qFCDRd1RwvIdb6Z3GclRYrA7EZGZzO9kovmPeEY9FXOD7HaBPHR6zHlMwmGh
yCSrsoMsikOaz3Tpya0919Zy6aJW/SlagdQJwO7bspz00fc4hDx76ZWwAod6ZUAsJLM3npbpRSad
JGR27qL2CBIP4TfLgwdtnf4QTzFqLUMp+m+kGr2oK1MGrSOQnb2kI4qWqJhy+uIN8KxaTATNRGe6
bqwapV5BOnkzahQARFdOIFtYIxDg8YfjjKrGJS7x9n7sch+KgdNo3QxpAkTHzEvkaAn8wXPd4hv7
qG5G8EbTYwxXzi7SEUNQIFuS607iUrZajhGaEaq8g0D1KVBL4nYXukr9n068+A+ir8snT3lIaRmq
j31f5d/ihdnvsq2R4KOcjzwZ95++Rr0C7flE9yh4dLRDTo7BDXW0p4GDMRyYwNgbEScgH3ltWb3U
iBXixgoQaKgvsPHki9W07XOG6a0vypvjFNNCbqI+7CTxndBFtPIyQofizvF4/CbQsAyZKgm0HgeC
BkLsxRibhep36FZOuQTDWl8vMpD7hXJ04X6la3mBB9mSYEYH8pFTXdSYL6xoi7ssQaTtjg0YyORQ
WHEE6WCc6c63szKwy9x5x8BO+iYF7xNMGaGJFoChS0deodILTpuqOtSLtEUwOSh9R4XOSRVMaMK0
qHoNFJSFqGKGlVwK57CAZrCJKC9yfVvNeW+FPXoD/YG0ll0e0USZvzJScKipTFoVzwVs27rqNBgr
UEUi/quixVS9ZnHvF98zq7aOhd32KJyVRXU/lAl7sIBqOKgyQ94/unr8Ak4WEVo9bdbPVBSfc+bh
qEpHR6nOyuaQ+sghQPlVHKVc6nWEzRYvzqiYCiXKYSgyS99lyN/b9BG+sgEj0bxIEsWj0+jLGPHc
gmu8n+Bv3QWZdBG1jub0mQ520l3hks/kVT1mXb1Wp+cYTmPyXsa66PXRAnm5CHOnxbOiwYNKDCgT
4dtr33O/JDYKNkOMmSvZcVFFvUhgE82I/4CyDuIOVY/8G5a0lo+gEtRdJ0u/5L+HcgEdWysUMmEU
5uzhh5Dj8IP4ibzRbt59H5wWl23VauTLtM3lm5zpgIxnlD+r2Zs/szgu74cFRdx5RsCIgJ0UeAOL
hM2CQtJsYyrS0sInX1Jije4typLZfdc4qxeyIGKS1LiwbIJ/FU01PPRa4SRym73HwsZdn6vM/5kC
XwcWNDe/U/kaUrhe9WINiDuDbpLiBucWEhwCGrwIWh39uy5RbwhRa0U7BjdP8w6Hj7imo7J8thJc
OQdkW9YTePxQu+vVgF4TbTp5O0ASVYRaSlRamhig366wkOo0RUOeZJK3T7Wq82+u1zv3TguZ07Ac
LPtrCufRPkMbqR6DEYGbvEzzkX8fk5Ggoo/aQj5EunT1I/DiKDJXgpKrVUf8Nbao/Y7m3/KkpD9E
VZc0xWFE8OFe1hWKjmmnWIkyYT2CqWEeXTJe+dC7yOihWzT/DkE13GsQ84T+bJY7U4c42hXYIWSA
B6ccMwT2mNrqb7zEkSAE0mhFeLNCJlVkTq4udeXiamjhEQNZtwUe1fKWG8vvuXdAZcrSQU+hCQ4u
k/w3uCKSV4zSgo4sK4YcCCkEX997gks1TD2nu004sthLnVb5ZeVBFhIVI3qFxpBXX4G6tfoi88mt
jqnVZ3lk8VpMF2iIIDtqQXG4JyK51cs1AA6VSqUNKmAX6FX0EZq4ERej29+VvOx2OupbLW8D2+Bg
90CqBoAGqZ0F1wC431pyHg08N9ktZJbb61wmOxKpkYogcLJ779fpNvTGg5ucFktRJ4rYLT26lHxA
buGX4oO9A/DZ2Ha6dvD/wN0khRuj3oA2kif1BeTx3pyuTAKKi2qnR7+BKDE1kIqu5/CkAEmITv5A
/IKy6HQfl/J+Stl56DO6vtsf79A5clJDA8UXD0gx1HHpc2mfOQPETcEjNGVA6peO3nEk8rYj+rgg
aw0qOz+WYJU4/YE34BLUwDHE1ggUT9NTyI3ygHnI90VbhA5KHb7FH5Zpj5tr6yAZECXlZD2UlQDT
83TBD/A042Hi5y5uGPCwgHJSURhwxRs0yDFhNC6Ysj69Q/+mdeHUsF3iDwQpBIQDy0V3AQZljwVq
8Ksya0VdHhT5dLSApj/9YxvbZHJYgD5kgpSAC6YahdISmsmu0t9LyVFNO/0DGzZh0lh4NURs4bvp
EbNxv1HIOihr+OZJEHDvHqmtdzDsGhk8UKSF7x6HeH5BYtqG07g7jbhxXk3yit6HQE0+D/QICNF7
JYtVsh3ZhQRFBmfgfubZmV/CsOwhrcsB9Lb0WDXZoYiHNz56O0NC6xL/APZ468b94TQ0kV02zb53
rGL4o2qNEREMjuiiwjntnNqt3zDsuqKsLNsJjhu9bhkxhbA9W0CR5q9otPOOkmHSjRy8tKmICyY/
BAGVX31fkb0AEdzYUn49/RtbZ8mwbJ0lcT62sOxsAY/7QJDDs4rsCJxvLW5Y9kSpo9BxgHqwz8aw
8fv6OutRcz3r0U3uiooAGGPbMz2SJLuMZ2R+c72rTrHxeU3SCmzygOKvy44xSolB42MSZrDGb23M
lh045sbmmKwVBAOJfBg9dtQg4A0KNRWhW+cvp/dmwwuZpBWoWvYzAZcFYnMbVSQPWTJAnr72gnZM
rZ34YusN1r37w8yGthBl3QB/kA3xjy5GY4mW5DzWBG4yVwxWXoP2GGheiIC+yGn9unO3Ny239XVN
45Vd5RGGiad1/qKIIWyCoucEYmq5p1S39QEM29X+wJ2k6f//8QU824oMz2Rz26bNHmnp1lsYtquG
ymt1hXugAEd/wHzskVZyCa0SfarzzpFhwYPdcppbDV0BDA+Tng99X/z0gFZFzrOny7Zx45gkFvHA
7QFyIZCwGcAqWjuh4PFrjNmVaXlu4cl3HPbGaTXFkApPiDzDeO0x9ibrFy38+tOpk3IHqr/xLUxG
iyGdUsDX1o3yNdrN9e06dFbT6eH0d9h6+PWY/WFqDvL0XpMOV74PbvuO4EpGH+LjvMXXd/pj8Rg8
8An6fytw3i/DAs25g71e+uetvr7SH6sPVSJLlmN1MsyPSYsZBt5DWfT04lvbbhhy5o8pZlIH99gB
YBag2DeGHXKEucM/Tv/C1ul0/n58NeULSUpNjz1TN4uLOi3uYeL7IccoUmmdmcA6hi27rEkU9BUx
uFgBAYg+Yheg+rG3+tY2GWac9S0FLFr7/znTFXBecftthODDzmfYOJ4mhUVWcvCqskUcUc75hjGS
El1EvscDseFKTQoLjX5AmmQ2Fq+rW511t2yNhFpU5iryePojb+yPKYWUVYmvBbDQRzQ5ygOSMxUU
seuH6Knu5cpbW2RYsDcRydGXwWx5gSar7qErmnr9jpTT1hYZFozWUo65+By4SFegKUQwzJZeNln9
sJ8CbmRpJpkFEAxo8IPfCUPTifUQi/aWWPVD6no/W78+kCRHSX2P92xrrwyrhmdDn2ToccMkdpZe
okM8HBd2Hr0jtw2LTkZdgzWeCyQeekUTQzezRiPhePoobT27Ycj5mFt25814drsvpqjtfB7xlOyo
dmx4I9swZGcA6knWAmMdVSWOPJNf3Vm+tL0bofr9Xrp7SjP/0XD8I4UyOS4yZ1WfphZ+aIKMzVBo
aJBVx7azf/3/j7W3ylUHseRfXBjiUn0/a/dM9osq71DwL6nANTr413ICqMPWRbNzSW98G1MnKWNx
u6g8xaC7DxwG+rr80ILm9XDesxsWLjQKstYAC8/I+KEsAHZscW6pihgWHuc5bVPK3GPeTZB4FbIM
BfWektR1ceOp8w6vSYBB65Y1izdycMTVL6yDGwRwcNm5Sbd237BqkZBR+RZFJYyMFA1e5AuTOnNC
jxhGzZYxX8YhYRC04M8ZBifDRQEJd96XNWy6URQts1h6R7SUvSDDVMz5vpsYJp2jblotyl0ntTAb
kvXVxdjVGVBCzjVH43vnhv73DcFM+gv0szgmVuJVeN1969aoeq0l9EQdIKf9ds42MZMBgwDjEPuy
ApIPCM8IAaW6cIvdN/j38WEmBUbuVhMY+5cB+1SPD7O7zLdO3+Q7N+jW6obxxmMnAMiVWL2z3TcH
Etc3kwVgz3k7Y1gv0WROmqnB6kI24xV669lB0pi8nl7+37cCM1kvvFxZC/AgKGouq8LlTJuDplCL
qrvmw/cGFdhOu5c6b22UYcUKUAVAYD38FtT53EOdCD9Cbvt8+k22jqlhxmWZjemA/jVuz1L84sCR
hnPhYiSBvTPL3blE/x3KYL7h75B+JAlkV5i1/shUFNF/+rszj++BTk0wTTI2oYPOnVcWZ11qzDcs
HKC1psTvtQidgIMMM70A8jiU56kEoBP69+vMYMEuxnrsAHsG57YXWOPQY8RlTtuX0x9l45P/DxnG
1IFNVTDs1+ggNwRMAWMt9bJTJPwvdvnfUIOJ9VT/kSDGCbjYyn795hmFnEgnw0qJ42B7NzytHnxE
mpO+Ey27wWzhWbU3Jgxrd+zErzUB0BvoHhBQZjmGuly6p6a9cb5Mdox46pFwiRqrJw5Qobb1AYM5
QBvnxk6htSYT5wJouW/nfZz1o/2xexlvJm7lRf+TVHIOaIpbqgNC5jzHJQxr9zpMAJXT1P+sIcwS
Tnbzgf6qezjv0Q1jBzwwrYZCdD+HSX2Dep4Ich9gwdOLr671X6fKMHKUxgBWd23rMxshD5fLyrrh
vIgv09bxH07/xH8Zw79+wzDssted1RGRYChM2b8t3tFgZaDs6FqeWfVWnRwFae2N0CkYQ6hgvYH7
eIY3bs7if2UmecaUF77SmPD6vV4vIQCwAIvlRbYT9mxcKyZ/RjNjmohQJ/vERPShREUFR+EeLZvn
lR9i/yW2fsaw/0Iq33cBsPwts+FKW/IrscRdpuXl6oUXyKHvnIgNN2ayaUjcWegJ9fpjJjoBDMdH
7NOz8/gkmcmmUTbekumx8D6HJT7azItQScCMUQG9V+rv6Z5tvYJh7C3RLAP1Cv0oCeZIVF9/gmwh
3zHHDbdlSiI1UDgcfOlYH7pFfE6lHVpT9eTTJg2APwE6M53CwfP2Cmtb72JYfzJ3fVpVCfmMC4wX
WeoH5aiJnLbMrbUN44eaU8kKzOl9slHdq3YewhEg+h2z2FrcsHoiPOFktNGfxG3Jga1PzZaiP291
k0Ij6zrbgoiK+5mmFWqA66AEuC12PNbGo5vEGXU+az1pPPqCCjI/YM7G90H4Vg/ZWXANZtJmSMYs
Dupo8im07V4B9g6yOszlnHcbmbwZYLVyE+pb1W+R+i0CNEB3uX3mRWqyZlS5Pyfa68knGBnGHyWz
2/shZeL+9IncKKhgKujve3qeUg+6E3Hx2xfjnef4d+A7mg7/QYkxcpoFUxvf0bm/k13SBXNK37vp
PBJ4xoxLnOnag5SgYB/JkGH4KQdyI5Ogszj9ZltnyrBjD6o8GEafvA+ryb2QdPUUYnp1JzjcWtww
ZExoLEI3rfeB7v0EgrfZwqxctpMHbC1uGLIDnsAOcibJb10ApB9UunTe3HJML87aGBM2NvpE63jp
/V8WZsmCaaY2xmWyz/MWX534H2GfmzK/xsQt+0gxyR/EYBoLq27eExlZU4d/BDYmcmzJF+GvY54f
w8r4WQv+i9nQkddu9d2RQBIuPbuKlwUTL2p2zjNuE0zWNuBimZgzf7YeLYDCSkBL2/fIYE9v2Mbt
ZgLJoHLpNh6x2K+1pphlddiBgLJW6i6HEGY5tteYTdnxshsBjQkr60QraT6o8bMp0vce08JlPUak
9Z58FIR1tye3tBHhmsgy3rvJolQ1fvqgULvuMS11kSwMOB1rAorj9K5t/YZh3BYlKEhxNaOaUwe9
XEeZ3x193mVBDeNmMoV6kGznyAZnTAKCieY8ZAIzIWUW44pq8LxFdvHF7o9jvlNo2fAYJnrMKV3b
TgTW7WkMQrZy/KEwjr5z82/UPkzkmFaOD5yDnjEydKmhMzZlQd+/Nuo8j2HKHskq62fH7uZIJu3V
vLQfScd3imf/9dD/4S9M0FglbD1lHpkjzDneqsgPxsMQ9QcdNgHkfw9tdM8O6eH50wvsEPLMhzmC
JlKggte9yv7W3q3n9w932Gu9+A7GrKOiuUnsNpD8NWXPmdwLKDfswESU9alYHD/G5vVN86WU9bVF
MHNap2+nzWzr8Y0buoRmOPrM/Rz5EqXfMk6vcA/dg4T0sNSV3DlfW4fXsGUg63HpE3ykmdRlkIOA
KOiz83DMzDNsuUPHHTPcCz5sYgcjH4/M2WPl3tp745q2rHrwWS1XH9TKA7ivykcQmzmXio3uTh69
sf8mlCzt42JMR2xNTj/r9B4ziZhCC7z6vKvNBJP5fpHwDMPGEZ81xgaS+Zejk/hw+uxsbI+JI6ul
FMNQ4ezY0HZgGC118Ru086PTy2+cGhNJ5si5kSzB8lb33ExvnvNyet2t4om7vs8fJuvlYJfRHCal
XutnEtk3oPIo3zxw3BzKuzpMdu79redf//7Hz1hTrb0BssURz4GTlfXRn/a2ZmvnDaud+qJhC7ri
0Vy99KQM0uajF6+nt2frsQ1j9RpQKWJMZo6gJjf9FgAK1iHNa9XtOIOtZzfs1QXREoEs2hyBYBeQ
lt8Uwjhx3gXnPb1hspRCtaykODQ1v4IYZFCQp9MLb6VRJlgMY3vj0gqsnCOa/qB3D3M4Xnwtjs1B
nkd1jzHNv0/MQHK75DO2phZQsfSbQ+OfaasmSgwi1iC20TWMaT526ipTbaC7dOeTbhwZZ3Vuf5x0
lJkGv+Hr4vlRW+/szMDBMQy1V1SAMRDeK+WXqX7yrR2vuFX4N7WNBnDZtg3oKyKXj2Emq6fCnp+n
gYKzwvm0CwmKe/erjf7zgJHH0+dnw9Gbike15yaYq8W7ePnbZIO/r4jyjGF69OP0+lvfwPn7GyzI
IzHrWcLbpODQuenznfLBRkphwsOaCYrcGNOdI6azX6qiTwpM/aWl770iBn2UswOc33p8w251yyj1
ZnwRZ7zN5usyO+9+NfFh2u8asBdXc0Q8HjktDyWXfYB5la8iq9XOt914eBMn5tui1apHOpFr/yWx
uhJnqqt3jGvrsJoQsdoZY9RR4HhAGBKMcQuUB+bALHANeO2V5YnrkYOeaOZhl+6BGzc+uimAZLl1
hilzvBBPykPF7KDKj1kqgph9Ufzx9IHduAdMGSR7Slto3sEgZgU2UHu4okxgvrbayQy2vsn69z98
ki/sNq9Q3I001KdAaXMzE3fHfWw9uXH7dkq7HbQ850iMt556ZP1VG+9cvhtewkSIsZX1oxywtJs5
0TL24UT7cIQIFbQZdn5ia2OM+zcFExVtbRwnUePu/Y0J6dPfc2tdw4IBkQToWOESSHgBOvv4Ky+L
nQ3fWNqEhM1g6bCpC+cAbhkQCk+hq6od69pa2rhytaeYkBzHpC3BCPQ00x23ubXuall/HL+kHpwZ
JCIqIrSLOjofLFBInLXRZD07fywtq7juK0xZRDaUwP2pOJT2nqrmxvEzsV6zpwe1KGx03aRHkOcE
zfDDIyn4afd6Lxu2Y+K8Oi+rHBdUqVHt/mrpe1G+t/y8og4xzLKf8tpuunXLrTgchu4wg0Pj9JZv
BX8myKsGpZcXW3CIEmLvbf262PWxrVlYU/gVCI2X14NoD0t3o/w97vqtE2TYKWTTRWVpfGZqlQH4
JYNp3Jsg21raMNXYBu8fKNPmaAAvcP/Y8+j0Nv17XWpCvZS3pFIsWBfstQEHXxtqduetbJhp2VA5
g/tvjtrhspxv3fPCDmpCu+jS8grkhGv15t6Rh4w9nfe8ho0WEkxRSKNU1IGqZsJhP55edyN3paac
kcL5cvIEC+vr6l5eZHe/7EcaXlsPYCraOez/dgLUxHQ5UpDFg15jxOb3uV41VrqA85uZ04vTL7F1
TAxDdXMgITyXqch2QR6kMdCQ7rWE/pP4/N96IAhI/3aOpZ8A37SA8kKH7AJEBIf82NylxySIn/WX
W/fCDcM0+HrpWoH3dJO8nfdChqnSXk6cc+xYOVxxBaLGszwaNeFb0DGtOr+AR6OgnoQruI7FeS6A
mtCttZRcjl6sIuDRDzNXB872squN82OCtnqY6uAVREWiG+5Exd/qPI5INmNGH5zpp3f839cINZFb
bgdyAQn0cYRxt7ATyZ3f+sDO7RV1N06oidICQ1BaswLXqqYuqHLJUEQqac4ThKMmSgvsvuiguNig
xr9PQCC/0K+nd2Xrsde//xEZVKrrBzAx4qP6YDnhlytl5umV/50QUBONJZdMyLbByvPYX68c5KhU
vMzIBFGl+6QL+CVP/85/GcY/7FcY9uuXrVuUJfaGPbbH4jp55/dTcGG9uNfNMb8WT83NJX0+/Vtb
u2VY7VRwt+1r/FRXRW32xdlzb1tn07hd69SvwVmaoLwIlq8c5N55+m2EFtDpp95Y3QReQWGG54XA
6gt9yorPLnsi1bfzljYu2YUNUF8ssfSEseCu++G5aSizM5/bCIihY+y3NdhqI8urowkk67mWIXQp
zkr3oIT399EfbbeoQAqCOF6Ke+5WkTvxnSffOCcmvgoi2HML/LqKnBnEdYDh9yApO73j/1UI/nHc
uWGxNJ8zCq5KFfXfQFf0XlyOl1bIIz9c7h+q2+qWho/86mf1sfNz/+6uUxNoNU9OXpM12yF36lf8
4ID0+oGAYusIDZCP3/F9fdfeWVf5HT/EP4qdd1y/wL9e0bBomVgVgnL4Uh++I8gL4gclbSEtuyYB
spovT7/bekj/9TOGNbd+rMa5BH9sKV6S7haUjIeme4ztl0xdgEpt52W2/BM3jNvyG8IHDS3iJFMh
pdAN8OMLZwG/L0QQfOF8aWHwnT89uul8W4v4xolFuNRNWNdOxIrly6ytnWh7Y2NNvFZjEymsGI/i
yJc8OQygdiUPXXYW/gW1l78NKp7BVVLyTkUVqSKfqSNS5Z1PtfXghisY8zKTMlEIELLSP3SWe4AW
/KNqr+eVQvr0cdhwkyZgSw58tPoYzj2x2C0DfTnIn6obkidn1SvRVfh7e2jScwy7w1cKERLrgiZn
1SupCdai0NLtwD+nItDgO9llk/wAslaep9yNoa2/n9rNCBpH5agikP2FSd9+UY1znOs9rdUNGzRl
jaBMMYi4Wy+QKbRtdC9uqQY9wHAD4jCmdoLijVCEGYY+LU5lL/m68/n44LSQsui8i75x70ALDEZH
+3DeATIMvQWpGgf7I3oPmKrnt9lyzPId09o4myY8q9DJIOdihtMXtAwqNMCOXHeg2mdFed6dZZJ7
IQjUZJrw9Gp+5+7dvMd8svXohum20C52hzW2mb0nDSrF7q6zdixqa+nVW/wRvLqlN5b1ehUOw63l
XpXxQ3leZYiaCCzZ0AHiQXhq0Ej41u1wXncdDYq/HzmbIUwF4n40LVwvYPEnZ2dVD6kJsCpFQzsL
IiMRzawD7UekIGdGM9S4jqs4rdU0Y2lPR6X7hZTnBWAmpEolbW5DhhoBWFIdbWFfL6K+OG2KGxZv
YqrgZWPP8lMUaZxHCNVY/qUlvnP1Ai7I824LE101NhAUtxSCh5o038AwfY9JsN8SmhSnX2AjgjTx
VR6NV2vECzhxHKYsBn5+Dya3sTcmtqoqihiQ8xaJWQPqdgtDWGPnBNkk71XeYQCE7bWhNi5tE2gl
0zqvar/AD+XOMSv1BWMvNsgm5V7PaWuTjBu18ThIyhkOJkuHV8AIIeX2fHr7NzyLCaGKiV1xq8ed
ajcckpNFEpIMXK+zLcuX07+wtTnGvcomy4shpqDQsmEksqpSXloA5v8faV/SHLfOBPmLGEECBJcr
u9ndWmxLtmXZvjCebYn7CoIE+esn6W8OenhCY4JzU+gAogtVBaCQlXn0wCIcZxKNqde/o7ORErxk
KXjTlzg4O+QQlreg/7o+rmbjVjFUswOkvFticUl9rlCkyaFtwWbQeYMVT6YPU/Hr+nd03qpsqmPZ
hTmkg+bYr5ePDFpUKeivgZd8QM//Ja8nw2c0ZlJBVS4N66F3BOogffgTyHNIgQSBqTdJN7hyMG57
EvicIZjB5n7ImIjG1ZDnNH6q4qkSmcvUh45g3IFLuXCO4fRjABHzddPrpq1sr13mBwmBuGjcZmAV
88sIxZx9I28/583GPQk2z8Tdsltzx8VlkIakrLmsqjxcbQ0dmarLt3F5VK33GUpxBUDGAmo7FYE4
0GMFTcHrv0ETwFQJYGcYKbTu8RuYPx/w4hXV5deQ3bkm+M3fV+13rqeU/NtI1VBDrWnczP/tFz8E
D5+Xh7P/4d4+LtEXC2hww+/QuZByOJZQbkDPLz6zKSvwbzMBUXrz/bqNdB6kBG9XsTahOcYu7ZtU
3mamm7tmXBVY5UhKWbViXD78BjNyNA0mmjLdyEqohhxSa9SvcYetC/g8xAdYuy8Tq3gqigLu/ya9
LJ/W5mY14UE1C6hCqRbXnnLbR2xChxUKpVHf3vg8MHiHzh5KpI5ZUlgQlsKl2M+mh7ZZvlBIRBgO
ObqZbx99kwZ8OdOqRQqL6+6htC5l9rlqPu/yPBU7BYeAJE+PoTv3vmWfE7FzEZWgtIogaZI1QLGZ
58dGJDFg9sfrU9YkLxU2NQhRZRDK2UrxhTiNjuUeoD0HzRIGvs5TlRL7SPGA/FB2JagMutAkta1b
BSVIncJipZtgiRNaf2nBZYM2Qc89EukallmzhauAKktCyTXIWnyAD/SwtPxHgub5o+Nm6+24JPyY
Qnzx5roRNf6q4qoSqIuAKzHEt4KPfPwU7OuPYiqiyuY9JA4ErppoPzxbRXeGlovBpTT2V5FTJYVQ
rIW7ROy4r54fL6KPRLUvAauIKagIJDglw12h4f3aSyn/1Laz/rpua93ElfAFtgEtaQyOI+37mjzz
8AkCtoadXLeOyu6a21OfLATHyyHLX30RrtEYloaygW5sJYYhptO0vEAxRSbQE8keKudy3SA6R1e2
UhQNMhJspQ4wNUJy6uDmv1l91zbfm7SNr39Cc+pQObUqXpW5nDF3aEoe3fnWWX4U/o0g+5gImIqb
WgcoOBZgqI8hw3SixRzZVB77xdSaojG9SpnVln0O9Se8uVQuFF07CdEWZlhVjTeqfFleIJ0a+nFT
LIM/ZfaHeGgDNBESaRZWxU8tJYcat0QGG60PDKxyldUd8+UhBF9QWa+GPKCzzfbD3uyG0soyEVaQ
j7a5H7cdlnSY153xpIKoOsANoK6IX+B2pftARj6fx9GfTY+9OuMr4SqhqoWVdHAPcdcD6IjPUwYu
CUYNXq+zvxKxUO/xBXFQ/u/buyn5ujrVgfcf6uAWfIvH64Gl+4QSu523diFoBAC86R7L6izxHB66
mzqDBaZjQx1aZyVlp3U9tJu3zJ6Akf3YcnaoszMU7Q0/4P3BXRVJ5UxrUS5g84hFkH1Yq/JcVsHN
HHSG8Ho/8bgqX1Yxe6T1UnhnWPQnCbkkaGdGiORj2mS79m5XRVZlTZf6E8Uq5/ZtGaZgFTN1k+ls
s/2oN6HFQqeEKhj6FAN2F/CfbPkZBF+v+837Ueuq6Kq24qFd95vfjBeowdjLn+vj6qa8fe/NlLu6
HOvBg6+I4mYULwXed6fH60PrpqwEK3QDZeJVqLsW66mF6l0XXx9X5yJKlELQxpkziSmv/j9hcd8s
v7LmBQLh10fXGUQJ0JCABoLU2JnWWR67GaRRgR/VwPddH15nFCU2LcmqpfDwNLoklvdA6eiDM8yR
v6+Prpm8ip1yswFq3FvkT8OHFE/LWXiftM/7xlaurAM0olqnw3K6zXwC1+IRYkbHYPSi68NrDKPi
pkJLQu11w0056KgJQKljOCzpTKLEJCgeOtttMK5fZU8gUIvrqblv3cKQa3XT3j77Jn5IBepyb3NG
x0vvfbBXQEfzn30W2T75Zuilw3vlHK4YGsdSwpIolc3p+tA6oyih2UHOjQ5djrVM5VE4/Je3rjeh
dHc9I4L65d8zb6HGAdFoFFOJ+2N0/qndFwHdputT/0uu+996lRsoAeqCHsdex8T6s9QgLIW2yLei
C0hU+fQO6sh2VFrsJuftj8YPICs9r96t43iQmYGCA7j/HqRsi8P1qejWXollMPH5fSjxkt91A/Qk
p4hbJjStZoFULJWVr8U0bWtfQO6LeD1wCC2ImP19SU5lsZKr1zRuNeFFkxRP/lIFUVj6P1rumKqW
GtP42/Hnje8mHohYJxenBN/+4485xFhMlSKdZZR47olVg34Jeyy0H6M1gbp5E7Hi4fqKarYWFVAV
rqnvNQTRHNLwFhLFZ2jcn/Nsuq/mxACj0FlGiereKTOrn0ecEWYXh3vyzMZg34arYqhwo1ryFj1L
sTM6xy70jgwvJNcNo7O6EtEuDWYJbBGoOuitRDMX7e+F/HV9bJ1FlIBeXGjoWGI7NQXTB87qf9Yw
MZwmdUMrEYoOlySoHWzmi3eaui/l9LpryirACbwKlqQTxnXCsyh/LbNJ90EzYRXbxAA9tAKKge3h
NOSfRGs482ocW+WgciXgdcGChO+7jhUNLq4Dkns/g8GpLtDCq75et4vGTVRsk/SbKVkWTH8k35Ly
jqwycvt95w8V1+SwBjD0EYEzTIBl1SyeQ+dDYjxg66a+rcibjJV7c4k2DlH/dqdiiEq3/p2XaDMC
vn3n/JU9NxRpJehWUgn7D17XgJYWHaWG8NzOYO/siSq8ye+hbFp62ImoI0+OwKNNQBIIZHPQINXT
aRL5j6kITHphOmdSApZNPm+JRAUZSigQj5as6GXUzy0eX1glT2Ei9p7GPSWAS+gA0tnhc5wxHjES
njm49sawiq/7qybcVLzTMkDpGP17CAtancCNiffHdF/bs6sCnUCDmfFqW+81+NDwZ1I+XZ+zxlFV
Hqo+LTKI1yPLB8K6XSRwFcGUHqas+bNv/G3V3wSCrFfOyYI4m4IcatjNNy8YDn67D0Dkqoinlozh
2Howy9y0Me4q0NdyTtdnrltNJYQHD8SYg4WhS+FHmW9B8NcEZtENrQTviEoEmzhOtE6wRP0wHyGW
u+8UqcKeoDxSpTXFWawFMiCep4Xg/SUjhjOBJlZV8BNU8WZXTOhomtP5fvbKc5ABIDM5xwnyFIZf
8P6LEhgH/+0x1gjWAGuBRzbBB0rSE6e/h+x28L856M/q5jvbtAVoGs5dFQ0158E6uKVMX7Isa47Q
CDvwNM0Pc5c1UUP89VKUkMnuWnKYEqiT4cHDRASqcQAVKDUktUvQkYHS4HDyms/VzmKUipJKvLGr
fA/jul5xcJ3uIhtyvB4OmkSh4qJAa5S1bgLHosNlDu+H+bcTmG5hOnNs33yTJPBsUnlpCBxLABKf
aMq7Piod/uX6xDWthK4Kiyqqfu3nFNvZIKzfpKXoUxERF+M/oyePLBFAqbVQmPcOI+717jAWByE8
w91VEzCuEulLiUfDBmJSMUvSS+DTB+hwgtugvNSrbyhJ6IynHKZD0RdJ72Fh+no+V8SOmFgMt2Pd
0MrWPPr2KqsMyTuntx4KQBS6OtcXRTeyEuTjFBBZLjilW/wx4d8TE12zxt4qIqos3ImCURFHxml9
shL7oamOwEMUAd937lKJprhb8SSBmkScrxfCHmz/Mpgg8ZoIU2FRfhf4bhPk9e+wDb3bdutv6+ch
P9aTtzPvqFRTc18KCGrBHX0rOwdFcUib0HAT1c1eiWGP0ZJmOSJogj7CKj4G9hCFzHAi1S3r5kZv
EkSWtL3PWiyrUzyN4e08f80AuE/ml13eqKKimpAUtb11mCTtHbd++q5h2jqbKKHZh7Y1hFvnXd4W
EU+HQwJl68pUi9QZRYlO20nsvt9uuqH3K7SeoD8WNVN1oO0/+6yixGhqC54uA6J/dj64eNlo0EG1
a2QVCcW4tJbSxchIhl1fr+g9GNz4+tgam6vcUtnAcaYdYZWy4qD8vTT585LtKwCoYKgpbcAtte0k
3XDj1vees3PO2wq/cW+GqnLuW4j3kIJa6tPSP2ampKJJtCq1VA3yepFmyRgn1grI2Zh9dyEsaVhH
jQeq9FJhDXEkuCDuUzQtIk9C4itxvDUqU1ZGYINvDN/RramyixaE21C0z0Uc8u7iO90NKKzibrH3
7aB/e+zfmB/8cp4tc3+Mwb4ARm3vYPF9XOOuCo/Ck3sBPnBYiFg+tCmSrdF6VyOCS5TwLDPXg9xW
KuJkrqMA2gFT7hvsrXEaFfskeUlhEfh5Iso6ym2okVtDxw17v+5ApsKdxpZ1gqw4seSONUZrlbP7
LJjahyZcPixu4xxINj+NncOO7Qzu13Zy7ahYbBLxcOX71lyFRoWlrEvi43a3LLS760bpfO8s19n3
jqOio4akYXL2WhGzdYj8UB4qYerM1MSCCo6a58Ea+nG7O87sR8WXS5GjjrHsPPKpIoTBwBjkTjC8
n3xyQ++QyvJ4PTHrnEoJ4nKaIK7QwqnCbl3jBq57DLmxLVY3Ovl3Cg3T0ul4ghQqnJs2+UCnnX6i
brLSBYdUHoxxNpSHPO8OiR/sNIgSwJy5UBMUDZwkSJ4d1EkiPNJ8v25sjZeoiChIHyF0AkvE65JG
dv6xcS6h2PloouKheMKCPiMZQEt2/lP45XeW1kfqZiaa5u1Z5536owqKCq1qcAYLPojn/pegXtZz
vRD3UPk+i4Ny/bpwZiLp1LiNipESDik4uG/HuMMWOfvi3OIUdX0JdENvS/NmVymtfqUrw68gLqqa
XRm5pr5KzbarwqJWr6dZW7Ixzssvcr23Fxn5IJFghpO8buJKoFpVO0LlHcNLQJ0PVsjlSYosi6+b
RTd5JVCrHMw+TYoWtE62xzH/7GSQ7EmPbOcVx1YCths9KCBvlCYZqNmynn2yPMPVT2cXJV598DkL
dMpOeFnyw2MHaG0kLGc8XbfL+05PVSRUCTecyxbz5tw7Axp5plZ6HisJhaP1SFHLu/6Z938EVRFR
w5zWxbp1JjnWJ26nIDzc15JBVSBUQVLiQIYahzQL4IKpt6Okkaeq43/2zXxzqLfxJCuc0/7O3Dny
4q7dp8hJVSyUX9uyk+sq4syeABodu6ifktJw1tGt6rYMbyY9FyIrgwwFObCmyx7yW/Ih64aDwPtD
Jg3xqvuGEq9O3ktbFrWIp+5DEIA4Pz2NzXlNhsh1TQrR7+8nVKWbcoOehkOAvUqAjmWmwY2XcLzy
zyYEr84tlait8rZGYcIaY78FubmsLmtAH677jW7qStjWbjvPvMTUA/kU2Hd1+rGZdh3BqQqQYisR
hM+wvLS+LvQbcZ6uT/n9EjhVmaXkyvOepCVCSX7sxec+eMhSkKXzPnLcj039nAgTtFljHBUnhbev
fqEc/mmvN4v77A7fq9xEiKIbWwnYTnigid2sU68/w8rBHvinMx6Dg3fPCFTllurmrAirBKs6NJ96
53vCHgb/B6evTNjQjTcc49/fq2igRG9mdShmdTjGT6l9tgjYSvGc0ov61A9y10GN/odwqh466qYo
V0z9Y5C8BPxipF/QzV7ZadMxd1Nn2mLWS56gv/IZpNtRyuaj3YU/rjuqbomVsM2SYCrXGp8YQXmT
1p+75WYxYrN081cCF9dOxhngtHHqCjxu/2lp9sWdwpNVmSAumumruKiVT/5IS5z8AFn9wBfxPRit
x4aaOJk1iVnFRbXV2uZZhQCYremyuNmJ8T91YF3WEVD5pT7vWgMVHDUPdGodF18hZPjgV85hnLtT
Uzifrw+vycwq4dRCy3QKAlysmJMd3WCKZwisXh9as8AqPqrrfcEsuxJx6TxOHOWXFOd7QPHRun66
/gXdAisBXISdZcsJ0TVM/WleFzwTpwdvtAzDa/K0CpESo++t6QDbVLW8g4IJ2qShgJBVhwwIX5GU
0VgskT9Ux+u/RrcUSkAXTg5yjwAnLJs14SGQfnuC2LqJb0aTUX0llmdh1bXVWOVvnCX6CG/p86Hk
4Ye5HL93jN6AOzE/dp5v2JV1saEE95q5bdgIe4xZ+Km3AOxBNa8aT6CPP/jhPiVlqgKrAoifAyiD
EtlggywCsoL5IfBBi7BrOVR0VT5P+RIGK/wWAp647D3M+bxvpVWAFavKuV48TBwIJWBhxDGl+zTi
qQqq8oUD3cahw9CZHUOR9yYQJnycJtpUTFVep1VLOGolwzC+iqp9dhyUaefJ0JGpG14JZlYnYeoz
GIW336BqcvTXc+L+3LeWyhk66P3OnsDqGxeCRQxgDylN1RJN1KpoqmSTti+3Yir117i15clt9+lR
UJUiyl383BrotkPW1kearB/KYTQcbTW5WYVK+di3OruCsTNy3+RnAsTt9prqm578NYupYqXkwvK5
73DgHxOnPvrjKg69M/PDsBZ2fH1NdZ/YEt2bu9cUjsvCB9R2BkbALORVUTXnIbBsucFGmhymYqfs
CVFJ+PYs0T7O4SFkfkT558x9tBITglOzDKpkX7706Wx7SJOpkx6IE34P6uyPKKoNo9AZfobOTtv/
39hJoGcHYnpY6o7hybYeony8ZA3fuQpK1IY0qAcuEFnZ2h7LpTgk611vzMG6uStxO/tU9IMNN+oH
91Il4YMdeLeEiG/XXUgTuyqaqkjA6wbFjjGuRXXoQnEU6KHcN7Sy3UIjdgJ1No4mKECE9pNl28vX
vpVWaUCeaLZzFUbl9wlKrSV2J0eKCnSe50nQ16BdTqjclsdlIHHuhaNhkTVQKqpCqVwOhEXFcJIe
2yzuu99lQkCLDKFEPDqGeJxogNrvSAsthvLmuv00kaFCqEbiFP6w4Bd48886WQ7rUB0S7zy2T9fH
1yy9CqXqxqEbC5/kL27Zibs0XdgNd3rT3ViTOlQ0FVZG2ugmgd8mLpTunBMwT6e0Sw8VIDZeabhc
anzA3aLmTWSTjJVt6uFhs5npdMcScOiGlTySpX2AmKCDR0kbkiSSmd6DdTbb/v/mezP6cqjdbl7g
ev+QKTvx3n7etxxKoA+Ek4kMDhJhMNx5Y/prDOg++hTqKufqUY5gNt/q6QwgsLJZjqVloh/X3BBU
wqnAGyYvXFjzxx7ziy1+NwO6QZbx0rbNWa4uOBPaI5lNLP+6rymH6qr0fY9biAk2hCdKP+FxgHY5
MkwKvFvsNTIKTeATjWupQKvU6vImL/Cppb7L3Ne5evDSb6L/St1H6hnKLxp3UrFWAfOrsRRe/ad1
M6haiqWK19p+ve5Quh+wReYbX2WsGbMicCEb6y63RJRRF6wRSFKAAbWR6tkhG02se5pUpaKu8roX
0g5QZKvb5B+C0+UnKbhzdBjqMSvzCkPG0n1GiXZaTKELQrytw2+4sNW5QfPpJ0bqU1UmhmOy7hNK
gFfoGcbLxdL8GRm4qtKh/NqF06tNw9NATGQoGqlTqqKxKunaHm2B0g/A29y5f9CCBxVkO5qClyll
kZwg2o6X6QaV4rWjn1vx2KSfAi+JUCQ908A5ztZLU0DkYrHjZvhGhiB2+yyu2XgMCI3m4tmf3Ihl
9mNem/RZdYZRUkhIhrQi44KzJth3OWP3S/PkiRpMyez1ur/qvqCcF2paoWFKYseAYEp1KnI8USzU
T27mxvUOYRN63/Z9R8khAXXKJQw7BLYkR1GNUbo2FgxdQYbLltH1j2giWwWAdcDyQWoUH+lACnvM
++xXkk+m3t/N3//7fEz/gwCbvWa2swWUFLP9Sv2vbrd+zsZ9kpRUxYCNvR1k/YrR242WM7dn5zYd
1zYq6OAdr1tH9wM2F3iTmlzhlHaWygmYLfs8d9W5TorLlCb77tEqJGzlsqEgMJ1innuRs4y3qV0e
bCju7pu9kiOcxkNhvoKBuB+itS8oLGD8wj/uOqYG+2i2OZUma7EqLooJ7AVkOGV+e6Ay+STGH6y4
Sfz0xOyLx0xP7bpPKXGdtlM/1uC+RXOSdQyG5Tz0zUNIp68CLc5L0v+uev8+zNhpn+2UIO9sxwUs
GsyIpVPGgC/nh5qEEBlDB8r1D+gCT4nucOhWpy1AiLGKsH+agtYLP4/e3JukFTRZSkWOrVbI2Jil
APm4gHW2pD2NMrysE548LVrcXP8RmvhQ8WNltq69DOFhE79t6V1g/VzEw/Wh3c0Q7yQPFRdGHAdP
hS7GXu+rYx7n0c1Xed99Te/6c3aqD+nTZ/rR/uTcxoAwHV7t6MuX4VyeILWDP8vjJfl4qT5sEkU0
MhWZNVcFFUu2ktXJxPiXoOJWVBBjZXeQWerDrZvQsK1rvELFlEke5Gnq4Uf3lRN7EPlauDDEqm6t
tk++yWXcaaqS1Zi9jZJ1Py1xmGeH2s13Dq9cC9xwosAo4syTeT+76hVMfJL/uO4KupkroW93kjQz
GdGkbPu34Pt0mxAP6qkh0nUmVyLdY3W7jNWS/xYLIJYkL0U0hZZh6rrBlSj3gi6xcjJtCTLJxwho
y8y51G3GbVOYvB8lKrysD5IuDHIQClDfXqJ2Y54sy9+77K6iy0Am0GW4SaL54ZDfBAcTHEuznCqo
LLXWlVdTDv4065RPU+Q0xyk3mENzl1BRZG0xyJwEPPs9cw/n0fziJezIcSImQfWjBXN/4xoQ6Lpf
sf3/TTgFYsirLEtAxlTnBJS8FrXK1z7rewo6ytmYBnWfUaJW5IvHl95Dt+mRxO7v3jB7jV+qyoXS
ySwOjZkVbDh+cKjG+lPedrlha9PNWYnXFldDv0WtKeYuqSPQtFnR7M2QqC2LvZ9QgtYJ1jxsA9Qy
B9sDYdgzxKYPwsQCoNk6bSVorWVZG85QTR5xlQGkoWmfi/4hrx+vh9X7wxMVX9alfZK5A4YHIWQk
0evrPrTeEtn71DqJCiybAYTJRgvjNw0/y9I79IvpreB9tyEqsmzMQVrvJjD7SFDu2+TCJ4NDvu8z
JNyM9SacGLEsYMAxMgplEbjGg5QfVuvlusV1094++mbwyUp4URZ4rq3cJGpdcrLl676RlfAsMh+n
0hG2bkl3XwnyMx9NZdX3D7wkVDbUqaWkBHulQDfhnd0veAuDsIn7bQKv4nCCs0hTb5TOOkq42iyw
ZN3D9BN6oDsnPU1Bf7xuHp2rK2E6OEtI0ObP47CG9gOEp6JJdEe38U+kpvt6mIiqWegJIttmW11r
hIqU3x/6dl+k/gdVZk1j3ZEtkhCfwr0r6gW+iVumwek15lHRZV5fgNaFDxyAkTaCVlkULA9j+thx
U7vO+9shaOL/7fih0+V53uIHWMsDTU7ZeFcnf5DLqPdgdB9N5KrKhYOo1mGoYf5xfeZ4zU79P2Wy
7wJOVHDZEHp2tYIGA+ovgFa7t6juoCRoSAu6mSvB61XoNky6/0UYJi9tLILz/brn68ZWoree7aEg
LYKKs+k2nCuknPbYrPugskRl4kqhet3npb3EhE0/k45ekpkanFI3cyVmq5X5fe7iIW8Wa+S2a4Qj
yIGh8nTdMJpsEyiba7MMmT9lGJ6BrICK8MBbw8jvX8+IiiFrIQEcgDYAPYwl9eNm8fndLPlhTAd+
C7qw9JS3pn1Q96kt3t5sKPW80iWEphjwP3goX05pCVHmNgKeI2L0eZehVDSZ8PyyaFNo5vQo/S1e
ffEbE+uTbvrKZpv2mPq04Te2vJbXzyJ8CfKnzjkjL+yb/OZcbww0s4LOI8Mqb3tKC56zJd0H9iGq
gKHTjtQZcBGPnYHddPyh94vTvkkrMTunANWhM3B7qC0ADXRO477LAvGVLTapq7AIM+TIvkZxHMwK
JEiiJNu5A6qAMcsv8qKl+RrnUAfvQ+cLC/j5uk00W5SvhGs953jHapGARXsHlG/kZndBAFHKel+2
UYFhc50RBy/VWE0iIza+BPRlqvcpkBAVF5ZMKUllBbPno3/gEz9gb9plFhUW1jALXOU9IgiG8OlL
UT9OjGH4XZVbokLDmjVpZRkifMr+YTv3YcuGlQx5UpPgVXBYmFc27TwkLwy+XQ9womkQodcNo0nv
qppgskoeknF7eMbdKfQ9SMqY5q1xRU8JzywRdWbZ25YaPOMwg2tTsuy+langsNnFrPMUE1+dF6f5
3tV3sMvefKjiw7p6Iu40bBkXdzLf645GT9TkchUe5uSzl0IK4a9VcJncksv/5p7t67YiKkCsLcfe
IhzO2BTssArQD+49DKhcWpxS0UIJAbjs/mXu+qMM/X1++F9EWLmgYRTL6a6PNW59G87yuodrwkcF
gkk/r/NwxsgTPNy2Xjje4ow3At3g2//f7JsVa+iySqwmYtOu8F7jfN97UFe1A12SFV5e0yUu0mF+
SoYUEqWV1ayP7RTmpt4zTfyrOoKiXyRkzK0FHOXL90ZMN63fGbYi3dDKJrrSyZumEkAHF+wGTsO+
5OCgur6muqGVM2/GhvF/KF+CoVHXO5mzlm5oZQNt0rHthp7A6rz9Ps7Z44onyuuz1jiLCvXKmya1
pwLRg8sLHV+wSbjYK66PrZm2CuoCjQSb8zzErb1eb3yaPjXNsOvRiKh4rjIIIHcFJfS4XnqZRkFF
xHTvO61VHzqxWKaro2a7UIFdi+8wZ2mQtsbpDtE0bNi39sVYJNQZSInUtEoc6AMhDUjS/82K5mOL
bubbJ98kAZkXCyhIsK7Y6Cr5HNDnCVcx416kG17ZR3ke2uB2wPDYLqopiUAuG6HUFqJyss93lEBt
6lI0notA3Y5dGUiuO9Yc9w2tBCoYdsGxkcDq2DCadABvxWDILppSyd9nyDdG90LPgyQuIPNBfsFj
ZvtiF2NkFTwiyclYiNRs1ipWKxtJWHhiw2rhttg4D8P44DcPrAA+/7TLQCpSq+AQhZR5DjwHFZIe
HDCvX/qGUBNhosZ5VGos4KxbZwxmDgRVdedVfUy71yYQXzzTy4RmHVSIFsn7skXq+Vv2nNu7tfnu
4uSLyP3/2AqpErzjUE+Lt5U8GzbeJOHwaeryg0g6w+1XU7pVdQSHahZTsNU4+up1LdogQgg3ycNQ
u4eutz4S1uGV9Pn6gms2ARWjhQTnV3LByRKqRNGW5HCy9E01CN1qK5HcUzJD7x2DC9pE2GJc9w/S
kDu+XJ+7JodSJZplP4ZNXW/hAEaSo+uJIUqABtu3hVF15w39peZbeW97I1oC9v9Qg9DYRUVNZW49
5XKEXULxHBRpNOPKClmoaHeVQ4VOOeVoN9PW0QBk9d8MvX/oLTm9yXTNUpVB/reqXXaozeDlqTGh
zzX5TdUSdKyGpYWPWeNOPE2v2+6C5IaXs3yn0A5RMVNg/fq/pRTcvGsHV+P60apecFez96lOEpVL
ywlK4pEOVQO7o/LJ4+X6a1h7Zmr70iQ4FTOVW2WV2i5shB+QIWazJUBL6rYJhLl/CbPX67GlyQsq
ldbciHoSNUf50PkBAEJUBd3Gfr0vtlQ2rbFOeoItU/zumqZ9LBtLPrcNrXbBjYlKqCWyFGgGisaX
TmSBjHvf4tMpcHowDV43jibxqOCoyhZh4AI4Gw/bO2a+RBAIuFwfWpMa/gOJwiTTphJLjJbjZ0Ht
T8AInL08uwxZu++2oiKjiowMow2J2lhI/0CT/lwjzq7PXuM1KsRJpnWwAta7xA3YWUMwTrFuOJaz
u+9kqMKbuoZBkixrF2hUyiMPmoPIqWFo3cyVQ3Nnr1UIpXkO6rjptuy6IxTnH8m61zDKoZkW+ZRY
pUTf8pz13/uxGKYv9TR64R3J22zcd7z9y9P2JjULu5TJzJc2TnvsJoHfFFFquZ+vr63OM5Xdtq8L
d6ghUwRII0vvCO9D8Oyy23rsuifimXBgmi1AVRhccFwIp6FBAWB0IjcfogVQzWo9EDRhd5bhp2ji
V0U9yWF0q5zjTXnu2d1ir0fRmZpENQ1UREU9WX0jVyHzZXugmi4jBndH5xzIGQBK56as00PrufzT
zL4Ro0Cd7vcoW/IokjwcC6BNt3vB9uZmoxp+fdU1caEiogiQbRZZ6BqLgfanQbrBwbOhEd8W7WII
Pc2OZm+ffuO1QWvlqSub8TcKSZck6++BDvmIYuccOSt7qZ0VWmzQCtr3e5Q4n3qSy6FyOO5p7mVI
hmPN1pMoAsNv0ZlLifMysAvZjXSMwwTYn/yhtvuDt7eqYpN/W2oE8g9Uc5LHqe3crnX96o3rPoJL
otJtTVM6rZAP4HFmZff5poZUNrWpmKIzi3KWXgcxt0Jg8GJkxxTU1o1XPVVD9/X6or6fNBwVEuV5
a9XaAnbJS5Rq20echzLaHItlL8rFUVFR+bq0MnQmHjelFcOFEGqLIcTej15HRUVZGRCktIJxtudU
4MYerJIaamW6obdc/ia0ssFf6DSCdWUY5Bfu2h/CxJBC398NHJVsi4BaEjdgmBxliDQbjnh7S9Do
wE2c/rqZb/9/M3Nn7AkvBhjFb9izD0rFDsK5BoPr5q4EaVoVJVqNMTaqY/CWdG7R2tpEG872uj/q
PqDEqWeFray3yQM30013nvfQh7cdN2EgdMMrO/GaCNZBQpVDch0yoXl6ALJltm4lM72R6+JJCdch
XbOabVWanJ0sNPdAvmcDLll4i8vnxGAkzQqr6KihLn2HZALYnLH4WPbAMg6VoYCiG3rbad44z2Ct
vM0HDL20SVRgxjYz1fnez2SOConKHOGxRXY8LgHm6v0TwJ1Z/bzLbVQoFI4FUxbOgLt14S1uqUfU
9pDCCB93bU6OioZiBePj0gAvltDxc916N+5cfsoqE++MzupKyHoziknIZTye8ZYduGEk6fd9hlEC
1vehsjIHG4pgzuNuiizsIGyF1FNhqjlrPF4FRK3rJBrLwdytzNoK28Q54QUwGoC3ML7Ka8JWVSic
ek6I1+KKkduPTJy3tINbu2Rf9hlJCdr/Q9q3bLetM80+EdcCSRAEppQs2XEcO44tXyZcSXY2eAfv
IPn0fzEjb3yGeJbOVANCALobjUZ1lW4qBSZOfB5Bp4iTnXYPPqF7CdTF+QEspm8CpHzddo5LSpin
2x14+aOW+ij7y04qk2KrDsGbTvME0QCInwBqDH671Yv1eX7pmkgoooQmpZTdVVf8G6zt2s4XAK60
9w9UeW+CLciSbXXWXf8QcwC5CDpnXv6OUs4qKqE9s1mNsbiWSbClRU8bTnkL/Wy61x6IzVO6P7+r
tk8bXkvTcq4yErZXNc2uHT0ferEFc7MtieG2JHD8GEGhuwqm/ktJ5D2wdDtI771d9s+NU7ZJod2Z
xwJXdiz3zPLbgM8bvmT758YJ21b5qLoG/zxUaXHtiRIdymLq9h26ZC6qwrgmMmqErRdBH3d/MV3a
k3d1cVmBxzVBUcFM06nMGJ63SAHWKT9/V0m2cUZZzMXERM1p3C1V4LdX49jVUVcysctrcVmBB/qr
/3Wijs1yge4LfeOqzsBXj1tIsGxd/Wx/3fBQB6wmblKP9K0QBaC6fonGu3ar29r28dWSPrh/xwdW
jMlA37IuadDap19JUv6+yNBNUFTeOrJOi4a+hbHgUedPLPKWYtxd9nXDS/O6TRheUpx3J6jAcZ/i
XlPXzXA4/3WLJ5m4KKXqHtIjpfPOK5dFQzotu0k1aKOY8q1zybb0hrOypYHYssfm3wAXNdcMTXNP
XSn7x/MTsH3dOFZFErppV2n65hAIYvB2ePVIsXUTsXzcxEaVMkenUNvPv1YcVlQFnY6qTm7FX9vX
jTQ4zSEkAUhU8q6HloXRLFwBSJBamo0z25LQmCCpGMjinEpR/q5WsM6Izkcxh1972eW7yd3i3LAY
kImX8qdiFFOQ1+8BePRu+BKLa5TeGzBY0nZ/fottQxi+y5umLtqS1O9KFk+NP4a/A2+a98Bopxvn
iSW9NLFTHaRschARlb/HgrVfdSboYVq4Gzljmu14m5dJxDN2dX46tm0xHHrOWppSgsEmxV7avoLg
Z/C1kwF0yC+EDLsmn9biNGM2yCn76dfzeDPQLD24+fB8fgI2uzUcutKFKIu8kz97yfrdDKB2NHf+
FumA7euGQ2vudcxvEe8ILZ7m1NO7RKMOeP6vW3JNE1NF2FAIGiTtK8zox9SWO5/XV6g3o0yePWZz
sSsd/7JtNiFWiHCTw8KweaWiy6Nxdr9mDorMpMl2yOc2cn6B4+t/u+hdE2w1swXUj9LHk4X2X9ry
uWFosUudSOYOLLZ/9Sm70Vl2fX71LG5iYq6qZEidBTnoqzeyvRv21yJN34Pev+p0fC3G+vX8MBYL
MNm06n6pUwLW/1fQT+0LSORGlGdbYHrbHNZBPyQCiYBAIJBA3qvvFDscRg86Ca683H1p4IlOvHWX
txma4eSom7he37D6VST8T4ruwbRXt4Nq7xrm/cmz5LpTW6/yaxj8zAaMPJu1ZMCtvqt+9gIcmMdJ
N/y5mwad75lXDumGpdlGMZw+LOkwBzii3gIfigClH+TfG4Lrtw7JFqGJbd8Nz28drxQI8dXPFrI7
oO5XOgI9S7g7b1WWjTfBWaMvfTwHy+onEeIuEC6JBi5RWayHX3meQU4b8svnR7LMwwRpibJxcEAN
/btwY7WXLVSdZL11qFsesFwTooUiwgw2+az4mffskZP5WUp1XC1rtSo5Z09hkB7SOEVvTnDRg71r
grbwYhwUmfbKnxIEn+jqKscHHvvORd0QronWSqe8JiSu63eQa4Muqiw4+JBVGuWgm9jYe3e10k98
xIRskaokAHpQ8T7x4sDol7r1/43BsZx47DpBMPPqctekwUsa99/bgG/ES5shGEGgCVNQ86yjtiB5
jYqsrvbVXJH9eTOz5BG+4fcQYgJWJvaWtzSopfeHh1PyQsNEgc6hT5svlCnibDAZ2YYynL/JO+zN
pOI3VCTLEOqx7qTQ+OUVef21HxVXZJfi+WiDUdPmqUYcoG3YOOPsx7+AYS+GXdclj0mm0n1GVPLc
NoVOdp27WZezjGaCvaQWsnLaof2dOPp6TcekM35vuuYuI0/bNNwWUzABX3nphE7p9uIXUAXBjjpJ
ilZ4JP3nTcH29XVuHw41PQVN2SmKxhmdv/LAIRHJ8MR9/uO2BVqN4uPHAZZv8KbHf0nKvmpHfx/0
+C1Vw3XXjN+d/sJXExP5NfYizGO+8BfwBL50kDeMGtF+91NH7psifjg/l7/yap8EAhP9VXII+dU0
dn5NrnLB7ts2YeuSXcPzDGq+dJ7Kyj10AR+LHzSGPLYfpcB7OlELRW7hP3fhXDUHd+jHHNRD6IYA
LVLqk1wgXPEgdZ/O/03bfhqBI2viHkd5rn+5U8uOTezGx7BO9WXebGLH/J7wIS+X+VdBQVoDUvjs
GLaBf+RjCUwrOo8Pl83CiBpiCXIvTtn0i3mMRD44EHYzLS7DqLkmiiwGSMBJQfzw4uncj1hYtLtq
LKuNE8OS7pgQsjabRDmOmfPuz1lzmJkGCjQV9Jq7y5bBWzbZhJKRLBbu0BX6F5Gev6dBBqIcvUXp
adF+dE0UWTp1fYBXO/dlaKneebI6BJS4UZvzHeggnqt2uY3HCq/9FdjpKd07w/wP0uGNrbcduCbS
jA+8KAYyBr9iJzwge39wGb1KxHyP1vl7PmRXIdh71gtXwcj9VF8m2oi7z39jlcoo0XPjqlPTZn2/
SxKHLYey9HBBUiKpNmZn27n19w8RkSHPrvwyYM9jkgTZLnSrdtqhHVpt5FuWW51ruP+wkLD0pkY8
O5TdynR2ADtwcMcODzFb7lvKHrs8uc67aX+Ro5q4NJWB9DynGK/hIYnmRAV7R8otCXLLVeiviXxY
Laju+IWXSP6swbsT/gGD9Ty+6XhAYzciceymUdnpfCkO0MNb5lcuRi02ErD1iPok2ptoNRp3AZtr
B+RfbgNCm/IN3KRXhU+OKGIfz6+dZQgTq5ZAuoPUUEL+nYzhnsGYaZ4/pcLd5YNzmWiXa2LWkEXG
ldQTfSbdnO+YW556H+Hu/AQsxmzydcU8SCZSz/S5LrAoXjPM+3GJNyjvbR9fV+3D3re0IZB8XfTz
UAc/EwXJq9K7kBnGNYFp5dTVekk8/dxU9e04gUchni89Xkztx2CArDUeO/RzEsc8gi6V2mWy2ZID
s62L4eHNFA7ZqvzyPLnDuOeE3gcTOLHP76jF4UwYmsJtADJyg35uu/5HX7cnXiPATsQ7zs7wrcqB
PZVBsgUPtE3FOOX9APDAkrH8VIm873aJA3THTjjpZerorknX5ddu6bQTE8/SBzl1surhzen4fH6p
Pj/mcfP/r32ObdD34dKV+94Ll6e+A2N/iDP52Df/nh/g89UhJi7NWWoXNKNpuS/pku8WIYs28tw4
/H3Z543Evx87D8SPJf6/E97U9ajuMxQ5No6hz+2ImKRdQ+dDvyZryj1K4dflJOudinGP5THU0+ci
2/ve4N815XiZihAxMWuLOyQZKtflvnZpf1CO195yFlzmckSsO/QhFEEdI27nSpd7PeZXs1DXU7uV
ddg22fDmiteUa2TP+xRVJUma3/7Mf57fYJuBGpd81/GKLPAW8azr0P8yKZ1EIiD+rqPdFoTYUlEi
wvBgLutsbOsy/AWco3aqIyVO2FQ73bkJfwioyqAikvUdQYGsVnHVyF1aSehg4tYU1n52mMrFZ8HG
VdY2YePyv1RhwSARVO7HBggr7h8ceSDBZeSUxAS14cY9zilxiz31xlheiZFmD2W7TA9ZOxBnf37P
LOZg8n4p2uS1K5ZiX8kwP0xZHrxMGVs2XvUsC2Qi3NxONyqNq2IvG4pNooJGxRI/ejW9KKOBjst/
HQX0ZOAV9pMCImTjiTrh08i6722XyEjOl2mUExPqlvezAiK4LPal02dJlAcOcOsptL0usyJTULIs
mB+DhBTfD9PgW53l457OfZBEZNAbuaXNbUxFycytQCLtcHlq6cKD7Erm4ALwIxA+C7Vr3SIFs1/o
OHWd7vMEPRL1Tqp5cXfDTB3I1+VlNfJLTc4IE6SXyTDJjD7Tbq7Bylk3SzjsBOkKcrrMqI0gQV3X
TTJd8uelDntcIUvxo5Ix3yhJ2FzG8PqS+6OH+7Y8qW6YIhbgrbpOLwOWEBMYp5daNN2Ytac4blC9
1K6O73Bu+lsYitUx/veWQUxs3Fx0auq8MP9NnNwRB5ZrReT1nJBG7/wxKGhxXQXzzDbKozbDMwFz
vU57CUqY5mfVDd+mOog47tK1LK7SprqVIZj0cN9OxEPdbxEWWTIBU5sSLXw+Ad9d87NkawsyUXhl
Km+Z5DdJVTysl1G/2SLTsq3mGvc+nNPxTBgHR0Lzk8zzLauXO960twB5/JiTrSZ0i7WZHGOin0Ia
wJ5PYZKWUa+I3vd5uhV7bF83sgHC2z7JK478KI3HBF6PcsEulFU5bIldW44Ak2+sS0owyU9B/Dzq
YnovZidzfnQooM5JlIU0my+6vBGTd6wM/WJoCylPxCX/zoVTI/Wo5dX5eGKbg+HxaLICJDBLnGc+
+rV6IEuf86e2qmn4bz23pNuI0pbNMLF2HqsLDp3W/pR7Jd4NUtcfuwiUJFt1ts9LNTDN/1orD3ni
J2HvPKOGF34LvYxF5UzVvpyDf9mUxDtvQTVl5p23E91mvf9vC/0nIccE4kkiUYyserWPZz0m8amk
NL5PJok3s8gp+1BAXK5WrZPuZxJkLYT/AOXXP/WUOGkAw9Ru794Ofb207wDCzu4vPVasj8KY09cu
9xJHRmj47YIsUpAayH2U6sqRf5s84eXlvuiyecwjjUbA8k1wmZHmyvGqVE3XfIT4548wb+asiOI2
Y/I9zLiPeDQtQvU7B6S3AqqnKGKJ6pjMLAZH2cahb9trI3FhfiYcAMDC6/Y3edjqFfn89YOYdGqy
bVXl6CJ9VxO7WYWl9LivHXX8W8PkyUZMt5nROqUPQY/2XeuQWLDnLtWHdBp/8G6F4yXVLhlnQAp7
cohFdmDx1pXFNi0jSM1ZlgWJdLITx7RiVX+tuP6xhMUDb7PDUE5b6bxtHCMx0Y1PISE+D6fOd//t
FPsaMNyuA/ceHKcPhdySLLVtvZGdoNLMKidu0pNM5cu8lM2hThnfnw9Vto8boQq3m2mEdht5LkSb
RB7N8mim/On8xy1x0IQYqixguoXM8Hsr/dtZpn/WT9fj8OOyzxvxiS0gCejSmL+TRh299PtaBG3d
C89qE2HIpiWrVZILcNTyA03RDkw1/yco+cOSbNaPLctvIgw1YNgIMWjIJWUQen+QUM3Bdehm5Rbu
xGKjwbo1H5yvnzxf+e4QnHBYPEo6TtFYlQ+YWh05bH4q4fHnN8M20DrDDwMxh3RUVQFyaF59zZIB
l0OkUcmUNhEY4wuIb23pcdvWzHBv7uEBM289/oxEUQCNjCASOJBNPT8Pm80aTr14SEDb2efPYpi/
uXV4g4TzjvneBiDEkgEGhjPXTKa0p7k+aTIflyJnt3rF+s8eqHhpGGyMYlsi06tZ38tRtOQEkJSz
Uwsnu14F7+dXyPJxE2c4Sjcp8Ff1CTUUaLaN7Rxp39/is7Ok4ya0EFpJE8mXGQtUsceJ+bfroVS4
QBemzrcxmI+y3fINy1abAMNGgatMhcN08haPgY4l7vMyjVih+/iHAEYjOJ5fMNuUjLNbzDrhtefr
U+GMe9WHX3mhHjJnuq/QdL564NA1l228CS9MGeF8aOh0Is0C4ToSo9a0+eBhm4fh4nEp8J5eONOJ
83H5J3TU9IsECdi7OR654t0UwyeZL9alnGOATM6vns3cDHcHkR9eKrQO30OS51HohHWUVZtgYos/
mrKdzUyTMR1r+i74cKjCaQ+8wx0vh9e22RKJtERGU76T1gOrxrmaTiCNuqFFfL205d9HTpdA0LjY
4ia0pFkmC1zMWeWGVeu/r2nWmpHkGV6NcmcZjlWrjtngvvtTQA91t1V7sEzMRB3yRlPWD5pAOncE
MxjbNxN78ufyyzoxOSwb7mMxABNymIqR0Hok+iQX4GViqpzd1E1bHfAWAzAhh3TW8URVK06L40eh
7+wa0EVPlf6WJt7GBCyAAWJiDGM/nkUFdPbJnaZoNTKt9Ksr5P2Y+l88iYXL1Jc+yDKwcZUHL242
HjlsczMO/zwJeZrXGLcb20NOyL4j9IsM1DvdAh/a9sYICTrp+iLVxXgaU3FSGaSNGxJutYJb4rPJ
D9dNOkxChw8nwgmLWg8NwyoXEZmmnxeFFhNl6LZdGDqDGk+9LAhesbzuOoXY2NX5r9v+vnHUa0iO
FoSl48ktqhJ9peUTgAiPawJ5/vu23TUOeV3jwqtA0npqpvyA159v61NxVwaPMx5zN7Ihy/6aAEKq
gLzLadidCG2G2yQnxSPeLy4DaxETODi1ODFCN+cntFl8XRwYTjF7j5BXecOhfzi/SrYZrMHrQ14a
SK6CfBnCEzDxNdr6ihyl/ubX+Y9bIuD/kMZBsrxSgdudJtqcPBr8WZ2ZBx1uUn3w/5Bc2yZhODKQ
ZUWVxKx7Tyf27jGNBiEyxfvzk7DYqQkb5Czn3gwY9EkVgZPtQVPcvtbSkS+ecKbd+TFsEzAOcdcF
ZmvEXfDUNIAC4J2Kg1VJ/7js40bKTsahEZTJ9kTy+Zm4gKT7MdQzzn/ctjqGF0ORis9lU7YnPa4K
p7VUN6OufldxnF24/qYfy4XoOCHtCUDFYje4iYpy7SQ7KjZpjizLbyL+uE49vyiC9uRPA0SStOq+
B8TLL0s6TbBfqyuAMjyoJCd5HxTRsBTNspuV1H/Ob4ElszHhfl1O/HlK2/YET4twhP4ECjhKVbXn
fnUMs/Drmm+sIuiXDbfG2w8RowtmUFMLv8eZlr7Usbx3OwwzyuvSyQ6lyh6dIbit861uGksMMWF9
MSMhIRQGtoZxtGwd5wKivQG/WUr/CdIJF/V8QwP2v7PSHZfF2DD/lAaz2tGFLFECZcENL7EZmOHf
Cs8mKgAz9invutn7MpZd4+4Cv0brwflNsbihCeNrssKVTuPWJ4Am7gZXsauxbmqgO8fv5wewzcDw
86qo404qDID2QnUD0CAOiyxers9/3bbJho8D5CanZj0oVnvqRplHBRCOq0HRASMBYnBzfiBLUmBC
9qAkrGqKponTep/xwvGHCNLHvgGK+OK00oTsUTmX/gC9mRPj7U0xg+SjYul9j4LuxTHdRO7NqqVt
W3Xuies5u++ETK8qTruNiGVbJcPFB8oHwWhMTuglAmvdoPde2dwNS3Xbh2Sj7G0xKBPB5/rLUg5V
4p6KeAzqSPOluNZQpPl5fqMtQdHE8KV4kaes9cipQzRKS/deTWqMFPKm3qv2bh28+1n/LaPgYTw/
oMUDTd3NlINgzhsCcoL+kv8o5gLOoULXHQ9Jkaotkm6Lo5j4vjBDySeZJu8NVdHDmIcH1ejvaxlu
qr0vAy8fz0/GUsowGee4zt1JDli9oSke53SWUemHBz/s7ta6DE5jKJ0kG75vWzjD91MtnKGMO+/N
I/UXT7OnbAH9Ea4D56fyqS37woT51XPuAKvWeG96ZjcJTR8Hlz0UjbfTY7+BYPh0UzDEuoofTkSB
x/aEx3l16srya6n0txwM6uj9ukt1c6dqdskRhWHW4T8M08yCLX3tLKcOmt+3ZC75MetTcTi/TrZJ
GD5f16DfB70tOaGAeOByIldZM31ftzmJcSlIg37jJPl0vzGN9fcP04jbduxKRZcT5MuzqNele4yh
grBzUNF8OD+XT2MLhlh//zCEKnPNgqZfTjQdl4e475yb2vGHf85/3TYB4zAXgZPXYVgtpzaQYr+Q
Lr4asrE5DLM3788PYZuAkbJDeLyIZ4jVojIRy73HivRQBoE+nv+6zSWMs7yXEP3RBVlOLi7cTQvv
Hig5Nlr/4y/lRhXctkiGV9dtBpBUPSynWEj3qooZunrRNr4egcXGNCyLZAL6+DRUvaccdZrmoL/L
0uaV1DrfiEq2jxs+rVF3np3anU7zyvyh6PA9lVulSIurmTC+vBUuelVS/tb31WPO5qPree9aDAei
ln+DZuth1LIFJpiPgPGDO0PO31Lm3rvov8GjxPel65ONE89iRiaQr2nmmEvfCd/CkV2tdw7QVN3z
vjou6Eo+b6m2lVp354Mj0z4ZaZISeVr8/geeMAFQhLBJerUM4DnYrKDaJmI49BBXFLqPQKBRkkKp
FTOBtOd3tAv+fYG4bCaGR8tSNUM7YQx/pv+uQyBu3MgsuFkvZ9uHqc1sDdcO3ZLwRvUAaUWhuvK3
up5Wq/8fzIkvTGlPPMAwcN8E/psO03u9PHm4Xa4Gq7Db4/JUc7WReVr+v4nXa7oUVIg5899izfZU
QEFl0x0su2xC9XhA8QQwYA5U6H2lw2ungwTMBEgMhjm/ybYhVjP+YK5usbCQlMJ7W3L1BeY6By34
kcXO3WJbtLi0CcabQlWkQLfGz2wSwPyzW5fPX3Ab37gdWdzN5LLLnZ7HWCXv7xLh/6+XsGBkdxlu
AGDH2Ygbtj02nHoodJZXWvpvae7dz8qpIge0LBsf/zTv90Vo+DLQinVZ5s30lnnsQYhi59PySHF/
XLNKACNXqo+yDS95fMNohlfrOpvGpKHlm1ePCf3iVX5f/chE5m7B/WwWZfhz5SjwjoqkfXOqGsoe
u8zLpuVYNhTdGREEe7QCgnogcfbnvAXbls84tmUcy65o5vZNi3hXIK4DR3ZVgU91Ssd9glA1Dvh9
0xQsccWE6LGsbgPSsvpNIJCsO5XD0hTYPXU1HirknpnYImSwDWUc6BLssCmdeP2mMJt1drDv9e0c
UgiHlRLLRWn6/BpavMgE6MV+rccY7RFvmunvsxceGOoYvgAgnf5KUm+j4mMbZbWYD7GmI46kNVrs
3vquv1m5C8Ccc6A1vwt7siMAfZyfjG3Z1kj0YRjRJ37W0Ll+m5siWoeasVb5GO96geJGOhziTVk3
24yMuKDaqdU5CmVvYlH7RD57ePuVabzLqt/ZvHXbtBi4KTUKMgbSxyAZfIvTLtKeOsYzjUYUR9F1
H63z4YgZGeZ32fKZAaKZqBu0pXrr+jJKQXxerjdP+BDJy+j/K1cyhUhRcfJCNE8lp4p41zJMD+E0
3rTJuJ8S96pz6g3rXnfjk1TAVCUtOvCBFJ4vXhuAs35ClBQYzkbRaovu1xLxTFBc57ZJ16o8e8tx
TP99kHWqh94dv4lyK/+2nKKmNumgQydNoQf9FnttGvFEHTtPnNbG3fOb/jnThC9MbBzBZ1PX6ZxX
jy4LraLRk1C12EEHIh3Uvq2gXdzsUABT7BGhoq5uS6/KRLnzPHdwRMRUEzTFtRrkUKDg0sX6lSZz
2d+ANW5kG2e9ZR9NaF0lBr9zwgpMW6Km9XWrXHAH0WVytwjuLe5sQuuUaJvMTQLyOqRpXEJf2plm
DZTgNGX+cQC9Z4WiEoiyxG4KZdls3Dtt01p//xCvcOOUdTuL6RVaTH7wlWZomX4aybJ0lx35pgxq
E8hFVslYv3pJrX4OCOjvckR/9nnTsf19I16wsS0mvER1r6quCrlfksbtjkOfBfx4fgDbrhgJBdRt
wUskuv7VicsIDHK7lZwhhmsFpXdbsa1nZZuLGXnEQv1kCYF9e/Vj6FH+9PQUxt+5z0n+jg4MJn9c
NBsTa+dxGQvA0uvX1Fe367GRphVeNymYE3DAb76uWA4NE3RXJmjwXDyuXps8+RvFJc7XtBu/lVxG
MXF3NZKINr4wVTGBdzmASjPjQ3ny4v7XWnhds6KuoVez675I+Uy9+ZIivI9X4P96i+gyEsfaT19F
0YmnDprtT4ot6vH87lhCuYm2q6VcGOJM8upg3fb5VC+HWrjXXk6XfbfUw0aKYrE1arh8M3KRzmWe
QJSYdUuEhWodPLE54Dpt5z7ZYkKzDeP/d60m6S5gUWn5Sx6KuyErDkkYvkEy6rJ4bCLtpCKoNCUN
f8k6b+reYvBsJlEfV65z2eXUxNkNitJ88NLwZa67Oxk6SPHl9bTQKGN6I3pZkkUTYxcuKtNVXbEX
lyXq0IDfJYqbNo4o8ilv8Pi+h8hf1NSlvz9vYZZw+T8QO5kubHDi4GUce/0ticvhpWDTuEVfbNly
E1qneEah7Z54L6HsdHukHRqlblepmQUqn1OuD5fNYo3VH84s6Tm0JCrMrnQOYbOu0ZEAeHDDOyxO
aILrZNstgco4elR7fVg3QoEneaThlzYWG+8ftiHW5fvw/wdvcgQlef8Sl6nz4npKxv4BMkVzsEQj
kl+iH3IBVZeN5bINZ/i76oClpCPJrvJ25A9x7FW7OE7dLw3wyQdZUf/f89tiG8dweMUE3oTLMbnK
u+Kpa/B8mHrqSzw1d8u0iZ+xWbBx4HtpkUkv0clVPCEXBQMX3634mfMzsH3cOOwZYPMkm1l2xcf5
OR1w4ym8fusCalse44if3Llp2glWW4xg38fhR6i8XwuzRPhvF/1/E17npy7zVZAWLzhA2M9Mp8lL
T5PO3XANy/KY+DoEW2fh85C/hIME/VVV8GXYVasq7sYAliXyDMceHLcWf3nKVC9fmin5h2Xk6C/0
i795n7WEKBNiB2QsiK98lr3kMtd3dKmp2OdVQOdoTN1mi0DVNhHDw0e8cfXzxIoDFBG/ewl5CKkP
scHpCx/lVqCy7cb6+4coUi5T5SoeFIc690H/33AdLWg93tgK2zoZzjylFEzYVVwcJtkGv6Bc4A9r
Nzh9ojQrssNl9mo4cwfWbVai0nNYUILfuSqdjouetiA4ltTdVGatJZgTuIMpxB7uUZUW6TGpaHHD
Jpnuw6qbUfbRwe6yqRjeHTayylEmKQ5zm/0IEFSvlNtt0UxYttrE2xHqF00Q1FinjN4nc812UyW2
AGO2jxuFvn5oJLpRc+y0brybYR7UAcLsW3ZkuQqYYLvYo2Hhp558gdhcFdWD97eABG6fq6Ful2jB
IetXv5NhC9hl8TyTTK9cesZkVxUH5YprXbhBNIBvIsbVZoQa54Zz2CZluPeMZNPtWy1fiEqvQS2y
B01uA8bapEMvsC+eQIc6B+7xIssykXZlLhJwx2fOE5MEdbcKYH+0FaOD4cL6q0mhx6nXNqIQzmm9
ra03tfW1al76K0/3O2ShG85uiSj/A7lbZu7lHU+uaD8kkcahrSb0iG6f3rZdMU5vwOIHMlTMOWVF
dZtod1cghcrTYTfkw5Vblse4AgVTf1ld4y/jxIfwC1eXWS284oDqJFxGKllVV2OgJ/Hj/L5b1suE
3lXBAN4CtIYfmnCZdu5IywOImf3jDAz61fkhLM5iIu+CjrHan8PiANnD8Mblwj92RU+uA6D+Il7W
Fx6HJvpO5FzSzOE5isXL4H9xw8XhkL4Y2E7SOHnr6kTSX5dNaZ3qh20BWtsHqyWiWTdw/T5OS/+t
EoF2drxYvO+LdMQWp7TleDEBeWFaLMMCZcdD2+rsrvXKx5QVV3FDk6NTZ2j+CbdAmJ+zmPjCBOfh
JaZVYizDk7dKgaLuCjregyTJdbA4R2QBx8EdDs2or8EosGEattkZ539bFuBJcNHgHi7ZNZHygPQ1
icAod4+713HJwq3ir20gIwdAB+vozU2drWCOH8XQT7s59JOd30D/pmvTQ9yzLWS8bSgjQASDw3rH
lzDDfPiDZDkHiDW7jcP42hGVG4VJ/3TeCG0DGckAm7TrT32eHyCg8IPr+E/mOq/d6B392a0iv83+
PT/O5/UDbmL1HMJDJVAKR6vvkkeVv6CroLipg/Gaq/EZ0OnvPWQvz4/1eZrATdBe3OoibFuQdPW+
iL09msozqI4WXrXFHmEbYF3MD56rvCDwsDnsVI7erm/ztyFPL9oPbrLzFaFwK+mo7ICnubuwcNJo
EOW3vvRBxZGnYIzNN2pGtjmssfzDHNKxz8jEHbwl6Zw6u6Lh2Z1yMz1sZJmfGxY3gXohafpadwTP
oyo+LkGXI7cdr9S03Cw8h1ZXusXVYpuI4f4jUkEIXGkM1PrpG/PH5a3jgZAbCZTt84bTJ7F2+tHx
skPPusGNuKeyCVSVw5RcaK2Gqzt+hbsLHO3g6Gzes3gGMfWg/o+z69h1W9eiXyRAEsU2lS2X05I4
yUmZCEluQqp3idLXv+U3Opc3sgBndGAEpFg2y+Yq936+Fd+OYmM8qx6xoLT7jfQVeXDcpdxSu/77
zi9soN6QJn2cgEd8CHrnheZQCgUt+iDgG78xjVa631bdc+aBcY3npkMv2p806wnI0Lrf6p2VVcmG
6zkkc50OotIHiq3DZP4LUqnvfbf8XTjq1Hc0Gudq2WjJSkDYmD2fOhObiU4Pwo2fjEYKeNTLK0nq
Q0AgMDndeQUTNngPMg4euixJD1rzYV9kZDlAFcG7C6osbA0+SZlYXA8LOTRISjC6ITfzUvSQRtjY
za+nn/8+Qgtbf28uIROxFFiXZpB4DypnJ+qWp1Zk9R5iUhtpzbWxsIIaRjSKcrCOD6xYkFyU/QEL
63EMkMJWtfnqch5vLB9rzbGiu0mmzJ9phlF3vEez8O80GE9FaQ54qr6H60yEjeCbgB3PYOKK8W7a
J5zqoZfsKHiwy8jM/OPtLXUlzv8D3vN81SDlCAuaMm8jUXgejjxV+9TLZrivGTaIrzdBW7k9pq1s
y0gyNENmX9k8PNAlOd9uxcpi8h+JvVJkxaCwuXbANkRlKvooiJcv9xV+nQFvNtTO+J4Y3VgflmTg
7yqZLqcmWfwt9Nvat1v7tW6LAoZ/6J46A7a+m0a1czdR9WvDe630zbfHJAHcbsIUykoNV6Pucwo8
mCnrjbfIlSCwkXujk6c6mYQ+dA75mRD26ruDn4e151VhE0xNf1+w2Zg91i9k4AGaEfDxWZfLu8Lt
0Qzva99t2aYE/7/U/mWBsvXzqIEHXOF6yWfcpQNx5olckmNflf5vST36sYLXnP+ZtcnS7qvRq5wW
jwxpMl48mbTTYzu7iTo4aZp9ZyX+7QYwo8THnNHEfRhwzY2/82HW8R7unfhT0axQYVBVCdvLWJED
48CBqYHP9b5dpmbcjzMbxK7IAsOv1GtkCTVEx9QRMkE4MQKIxJrmWPRF+bWEmFZ9EPHIkx1v4SOx
H4fM8w7UU9W0r0euyL4vy+UfoCDEN39OvSIc47b7ugR41ts1LjGnXEzsQ6Z8WDyIaqlfoOsC2V0j
h0nInbvkbrunJVA3dBRLH06zmJ0zCNWL/uhnNEAuRcHNOsybwSVhl8vuw5I1QfXTj8fMOXgQowwO
aib9rzLrscV0s/DYvhLXHKXPka7asZrPfgjPr8J7aXSsu6/zWAjnokd/oY+t52XjLkhFzMIqh/XL
I1bC8t1CnWY+JNDsCMwL4+0cDDsK4cN5J9hC4sNSmzE7OqNqxCnu2zbAbctNcvWe121gfvtzm3kf
uoUo2uww5gROf/nwFCgWDHtIDQ2H3ANAb0qqRe4xBJJ/oHWjyz2Ub8rgmYB6GkBpT6WAZTAt+vRb
sTiZ9wIcYZyHywy4xo61lZgeAXrQBrDibIalRwV1emjyCfxC8NCHXtMiBbo850nCj5DvKR9cOJGN
MNeCiEP1J/avjjaJTLB0Fl5a0ReWQBzqJEo1FkcBnFIPeRrSYJQpyTyc1CAyIbMo7uraOGHq1pDl
DH1VE7c4OO2s2TtnZOJVKh9uG4ynHVwhie/MePhN5l+T18wfp9npzqlR3ftF0anBipSSKvTbvk9D
WCNllxIHULwN66CFi5mExPgB+tNtMV6h+CT5oVMysi9zP8XNn3LMlfwNBjU0+U3uAinK5wTeBQHp
MZwct7oxnOdp6Y6qDrrxnExO9+og9VReSkqhwFuxegry/SidbnhqgHZioagCTKCe+P4vRthId24K
1aMQmpGlCkuZVD8d2SRPgZhn89RcdaPDDFZ1ZVRloov3mOg4Ljfl/B2C2POvkhGaPzbMQAEWuZt0
OLtAAKbHfOGle3GNr/uwaKASe8zQaSqUo0rqXVtrMXwmA8RDw4U5yyUvjNH7yuV+FEyL+FjO8Pw4
YV9iP2CjQF/42I/uyTMOd3cMCuSfVefS12WuafxpmmS+hBmv+3f9zNvkAc/X3hCVfumNUGvtY+9x
yrTwnnocz7KvhiO/vHcy02TPBY/1EAW6reZPeD/q2xdH157a4x3c/drWbgCL+ULXSeiDH+N+KIdu
huqkPwpypK4ph7DxHPTgLIKgDTsIPSZh0udcPwY6rmGr1XTvu7iS/8Q8hW8K1mHoemmvaPH8mdaX
eJkbZ5fhGeiz6l2YZQ2dE9CIl1XcvvdmKiC4wMecD5chWSbIHc3UyLYOEY0lOTIoMwiMfgqVKr0k
nbPrIebThsYfsZA4nUefu9FUH5JOS+/oeD1ToVDZ8k+HzuzDFORAd6+rXrKQNb7kxyaI5/ee55Nm
3wFb0O3Z3Dnpjky42UNqs5KfTDv0P0YoWMEdAoRZarDgqUTvMtOrgx/05A/6oe+iUZVEHqgyUOCs
imZZdoFXYe7ojik5hK3M8+wfLF4tfCk7V3Q7NgZI9dOgzpY0VFKT5jRKtxrfTQFl5EqPntwlGj1I
KmYR9auOvXPV0EA8Mtf8GzYCzDvAQRPzZKACqHatrKb4PRzcAI0ZFg2vpL4pZhnJHFzlKOGwV9tl
vPMDvCHRLH7sfeOrI/hPcHgEMpB9ccCvAmAWm0p3cNhA4zlsg6HzDxUvErPX+VR/aheJFGsBMQXn
mCJzKbBCVlkXBqSIjxARhxpOmMMu2/XDrhbjEBUexEcOcayx1gYp3qeXXTv6FJ4MRur+DwK26/Zu
HrNvDmfuHPlOn38asJt8wXm5yl9k0C3uhwlvPPQ8GVPV+8KLU39fl+D+nuciaLDDO60/HEFYH2iE
1NvgHKTf1/OFj07TP8pmSQGzg1LCE839OUbGOyfipLKG1x+CPm68L0FsYKIEJA7E1kU1u2BzS+Mj
4a+gjBarDKLLha64fwAGJekvgQrgF+0kxPhHoPSr5uy07QJA0gTfXI39jGDnCUHZFck5B68MPpTN
qMyAAhO4c8y64+XeFYD/XRaXTjW21HKkUPURmF2zbPivckxzgMCKuG4A3qlxlonGZcH/jLH4V6ca
xltdBPNqP9uNqdHNA4j69R8tF+BiYCneZJ9pWtQXr1fF7xZisN2uIoSJb4OR/ReDlaE5z4Bij+c8
r2g37sBiYdWzmXBxFztZ6uZjkMo8/oKH06W8SvO58wRoeJapC/haMXsYu4EXEdzWsDu3eTKLCJzl
dnrA+Bfds9DSeSCaCBXRyet+wRoG+dKwa9tE7qrJS8HKkdckQZowqo9ENQM0zXIdwMvHg5BCEUlv
qT5NQSNrPICmqXoI3Ew1h9sn9LVTrpULwQP61bwVx1AOXfVHFbsS6JKMfZi6hmxUsXJKt1kPFPbA
1eDhEkBzWCmWpMo+k7wuPtzVAFuWGJ5lrucDD3foFt3p3YTHtinqcw0v3YyPxVZCfa0R11vz29tA
Svs8RdoFXOHhi1+qdi+0u/XquTIIzLomJT4bsxSpzINTuflJEv9P0flOlBaz2hiDtRquv7/5/MJj
RVl2RB/cZkhPDcmK3YTc4JmoZCsrdf3Yv9wBmHVf0gLvxJlx9KHngXuGQ4De6WDyj+zK1tCmnI+3
B3wlT2FTGticcyXSJDkM/fI86l6GWeE9A0MfxaxAOmGLOrE24lY+hFAfayNFexI64W3YYdPZzQu+
cS1bybLZ9AWpAtaAD6sBOEBAx0ye57J9Lom7b4VuDyTDkQxKNxuvnWtjY0V55iRLsYwN2pIzDqHs
/MUFsGtPdQ2i2F32WgTp5H/PMW14XhtZaeAPYHTBx6w8QJS325jBK8NhsxgaZLtavczJoari/kTg
BARErSjLsb7zpmzTGMzQwJpXxMlnKsyLJ/oz97rzFf+GIdq49K814jo+b8IQesqeInWXADHjxMeU
wC9BQ516Y06tlW4FuYDPUAw5Fiy0XpX90BoQ7RAbEr0PagIG6b+/HlfeviH+dRGZAshSFY2GzDtU
qvL78K3CJhtkpmOe40z6EBOiXxTm0YuT6OQusq2gVkAvepzIkKPzPSZhbcm95ip7vAAMcmf/W3nN
XM64k5JFHyrpBDj6gGJnuNxydVpZwqkVw5AMUqaiuFQbp6t2kvT1j5pDyT7Au1u20YKVtdUmGOB4
B9OABCNsav1u0UEdzk51StTwkHLxroFmze01fGWm/odhQFqI4DSuPpQ4Z+9it4fIWSfug2oKm1Aw
JnrWNY4DByjBwSoguRg+VSHcAw4p3XzlWWuCFcrzLGGxBLfHw6SZDoMUEESHVRtJ2bVxsCJ5AoKZ
88VVh7ibuscijo+gRT2n1dwDI19nkD2tN5bVlX3IZhOA4zo0vMCaYYIMcrTNU7BElci+p0l97usB
N/UtdO5aTdabZO1qpxbX4C46eZbyexfzxxY3s46biABckqTDfUdCm1sARcRAKXNtE0AcMJHEWkXa
rIjSSiQbgbLWGCvUxxjGV4PCe6epgsuV5EiKZmdq77QsySGfn3m3hUz8OyxK/IdkoONGJ92ANbFc
cDQnO5Nk7/pYHPoueMlG/zQ68pJTvfGosTKtbYqBSomO2wonBbfXwE47NbScw8pxGN0I/ZWpbZMM
/AQbRpqkTuQ4+kdaygjQqGtaq013ad09pMGWtexaS64f8GavNQ1OCGVbOBHUr2CF1Gb9OVbOfLm9
gq2sxjbPwHd8kJF9zGZTd1V+9hzc+HY4E01+lPswr9vfrmatEdZCkKpWBQkI7xEgVjx0hV/vaarM
RunXteovR3ZyrfVNF1XIcXulwSG0Stv+ONau+04lU/p5Zr3GYxnPjve1wgp9oB38voMXVVQD5fex
8ft2p9Kkve/11dbtHTQPTIPDTpSMfBeYfghJPG55b691kRXoiesuY14H6hA0unrA0dwxY9jDgjUJ
Z1ihFX1IkiK7i80piLXFZ0OtOYPi2aGIcdh6bUSTFC+aAH+3sWytTCebYbCwICgyH1fLXFX5Bwrv
+UPbZfS+gbAJBmnVu46JMRAqdvynZZ5jcL+n8vPtSbQCoxM2vSCDiXeOBKf7iow2yKIxH3KnA4aj
d+om0p7XecWhG3HvgN5uCZk9dWR1kSAgGTKYAd15hWB6o6krq5jNQ+hhH9QXeRVHzVUEDYIewQte
/UWkgjbelT4zO3+E59/tlq/MQd9aBFhPWqVr14nmDKG/0Dw+tmkzPQ+w0tgjRR5Ht+tZmx3WcqBl
q4oxbeKo1Fl1GH0PcIweDiS3S79+7V8WG99aBDwKRFIPkedItJNznpCs3iEpFuzht1ftblex1lH+
v9cz3uTCI1eBMpiNnMY+aMLFIHneAyrozOTH7UrWeslaETpom/tQo4ujZfHKgyu85R0IKNnG/rvW
BGsJ8KA/s8wGYz0kgoVUN/GHRbB25yPpemznMd04Ya60wuYkxI4Tjz7Q1lHT5/HOqQickmWp7iz9
emx6s7FAcZRIg6e3KIsZhbgwF+cgFluJhpWZZJMSvLrLcE4pMU9b6exNwPrnhcXZi+kCed9CafMQ
QMJyWdBhkMEFyd/HknvnpIq3VKTXOt8KaJGmsqfXZdgFqjEyxPF2Tay2kPprpV9/f9P5UracThJr
E8w54i8DTfqzypJ6Yy9f63wrjCHw0C4x3m0jPyPlqQpGffLHdDqlfX7nPmJTDYJWLLHPMugMJgJX
BT1mD0wteP+6HcArIfZ/X4Y3/aPpNKUwQYwjrzdkH3T5qeiqc5+4v3vPJBtL0cqx3eYXsBSP1Kkx
EniHYVez4eBo8pC12SmrIJF6FUFDPMtk3FhcV8bcZhsUxQQp7xJtasba3xsvSPcAV23ZrK/sdjbR
oJy5K4oCpStXnhsxfBJpkUZwyAwN4AU714eRxe2xWWvH9QvejI1alrJVTMWR66tyB3NeB29HabXR
S2vtuM6IN6UjHiCVqXQcBST7AcHoLIT+07eRkCMPkp+wYd2CgK5MMZtcMIEPl04+VihMA/lF5SJ7
qjvRnV1cdCNPe+rOpJBNLajSuJVT6cgoTtpkJ7o2Pc20JDtduO6dnWYFfO4I6Xl0diJoc733AT/B
ZS37hgfLE2MxXvNUc5eDHsQxrO3bC2gB6y4vjiaFp8Xvspy1eihSvHaf8zHGMzvMsXANFhMwPPdN
N2svL5ma+64wTsQ7z/wquFd/iIVxLveVbu3ltQtpBtJLGTnpJHcKpe/9NG03sIHXvfS/5ymomPx7
MhNW6sUlFUr3s49ASyRRPRWAwoBH0jsAZvAcOvXlvLGj/31Gc5s/gH2KAM/USBx4dXyYY5IfPHfq
ThN02HeNmrc0CNbqsRYApNppmzMfaohFjOg8x84CEVU4GG1k4P++fXGbS+BnsRzjAuUr/9mZnlIc
quj728O9VrS1q+d4uYcCEIrWCns6Xu91SMt8Y6auFW5t6v1QVEnbA7jD08+uOZrmF0nu/G47wE3R
Ae6GolnwyTUvQ3Ny7zsscGlFtM9bCOlLKiOesh4Kd77cpdBPANhoui+VDCrIv8MABiI+80ERiYZi
4ntW8mU3LA0/3h7Tv+9HXFohjDucMUx6MppkgwNI388SGKmlfb1d/Mpst6kCgCblomxmwLFoHzGT
Hys497ZLeUjabCNwVyaOTRaoCznK0jeYlaSMBg+q/IF/KPxxo/iVDvoPW2Aa4MBFoF7aFnTXq68j
0i+3++bvmzW3uQGlaIoaD8psHwsXaE+catwRKZ7qEOdeOLpio5q1/rGiFgyQ2slcNIDoIyBkO9mm
IfO2rip/N/si3KYGBDg6AdBzLX4EqO2xUyqKc/ExUH94cOC0iFTh7GEvvw+qrWeotUllxXPmM8LH
dgQ4th2BPlweWpLvys5/TJet1Wht1O24HoKicBNUwQuBJ7QPhm9ZTK19vB3Ogwxqt0N/Vd0rHfWO
AyTjvMPJdn97Vq2VbwV0I6HHyjx8uUBGaKAcYEEBPSvg4ZYtb5WVGWXzArIlSJbRoIpmnh8UifeI
uGOqyV08DW5zArRLS1Wk6CFFvIcyn3d04Tvutc/tXB4a787AtnkBVebStrsOsYmXPTNfqsW/L+Js
VV+iGaw84gH94z03+a85UCGpftwe3pWJaUv6Vk1TADiJsluYA9VIaugteszKxOHXGt/cHXB6g/y6
64o969UZEXaIcXmrqHpHhy0+6NrEsQJXCBhDxhU+vss+FsP3sXoR5Yfb/bJWtBWwFevHZOhQtKYw
25avXH4czbfbZa/1uRWyXeANiwdO2r4zn0HbDk1+H1+ScytYpwQXc6A9sBg0/4wLVNvyc1UdeDCD
ia53t79+ZVxtdNoi0tHPYKq9X9rqQQcn4f/mrNwr73K7/JWet/Fp1eDwzOVogwcWEnM+mOpFV110
u/CVrre1d0cpiBzbDoUzvZvbr838576Cr731ZrYLL1toLHDuSUimH/Scg/ysW/X7dulrfXL9/U3p
aUPziZbo87H4lidFaGi9C8QGzGOtcCtQU9YqXpbocDFXNIQB7bnl80NebU33tfKtKFUu9nQg4dm+
5p9r8VC6/d4N+v19PWPFqe+2JY42iKXYBeYs/7ZUEVTsovsKtwJ1qbWBuIqLw2w+/EQW4p+Edlfg
xRZPe61nrHDlSXY1aGkRSs6h80jEAfds863k/spct+FlRe0JX47od795dPjBN79v98paudf79ZvJ
CMqKX/AE5TZz96GvvfcB3+JtrhVtXWZJjwePLEfRhSufNaRfO7Jl7bzS17aebT+WwwjyFM6VwWuL
BxTaHQa5BaBZK/z6+5sukcM4ByK9DiR5HXIeFvlBNOXGgrtW+LWz3hROBjkAx9QwnHofVQl2DTg+
5Vamcq3HreBMqJhoNyP4pVe8JqWbhJ2eNs4Wax9uxeZAaIp7Aj6cm49SJieTPMf+fQBdTq3YbOFk
7cExF+PJsmM+v+bZwxLz6PYUX/tyKzC7tG/BmqtwKrreAcdTDFLWxDbW25UutzFjeoRVMREovCjz
kwHt3adbIb+yN9swsb6X0M4ZUHRKXtOSghcGlie/iMbb3+6YlRyajRSbylwPUC/AkDruc06RpMOV
qTYtWDRF1oe0zn5yd0sudGUUbPVZBZO2pPIyGTG3iHdxOaWhSPh4lNm89bAkEUN/yQnaErTjUtaT
rguMRXvgAiDccthT+S3TP+baDTXUWZL78mg2bsykIsiKJcN8nZrzRHmoUrAjJu5t2WSvXP8DK5I7
0sakoynbU/6uEOZMp/cTdKLLH5M3bGS21wbECmgWFDyVkMzed+mZQnyFXCroyNw3s6x4ZqbngXRQ
djU7D8J5rZ0GZKCfOXwl3H6XZXcBuwGs//dimoM5mU8Fqhn1D16J8BrcKa7kxdZWsBKCNh4Mj3w4
XmpG98UIdq0rX5Z5POuFXZqq+Xy7q1YWEBsR1gBJ0XuOllGhcvPOxHn/fjDLBlBjZYxtQ3fWLg3L
NB6UwOWqh33jtDSLmtkTZu/JVPxzuwlrvWQdl/EIWjv+rAVYQHN3hC1zeqKz8kO3cJYDvqB6f7ue
lfWKXFv5Zu/ksDHjvCQiShr2PVukOab+OO5G8I+8ATzAwI2nx454G8m9lRi08WHpMlY8oEZEpipO
cG/6Jablqyq74xJMLzLztpI+a4NkxXoGowDwwyoeQb+62iUCjGlejlU4jzis3u65tUlmxfoAkxID
khmPoEHQPgRcBueiztONM81a6Va0J5Dei8F+YJHLZ/eFxrkZTk0OM8D7ViobGAYRnykHSZntnbbf
pQ4Dstk/gmB33xZuw8KY23ae5HkQ+ayFLRuong/14ujfd3W9DQtL8jaTfipoJHKPTA9ubRakPEli
9MY0Xel9GxhWuZBqBSmVRpW/9HuFvx5567Ivtz9/JeZsqJffaW2CYqTRnHvHOf6aVNVjwuneXcgj
gWLTCIHK2zWtteMaHm+iG6zwyoGmO43U4ICDrGQHLrD7577Cr5W+Kdyjteng+xFA3SMx8iDKoTTP
uBnnW36dK2ugje8akCGb4JQSRF3Kzy4rfvl8OXqwoiXOstGGtSrsIBbQo0+1E0QQUxLxCVbv7dPs
5c5l8X3yDp7vdbARcGs1WQE9pMyk4PcGkIFN3rE6O2SV9OBlnl7S6x+3h2StEmvznusxq4NiDqJm
ANHIHT7GE3+fVsk7TQJ3o46VOWXjvJTvG7zO+EFUGDq+T4KmeiLK4AXldhPWir8GzZtZBa1zrxcc
xft53P3MYrf9SttJvt4ufaWDbKBX4YFqj+xZELEBltXKC6bIb2tw0hkR/U7Dg3iL2rRW0/X3N+3o
wRZeCtUWH3Gwfe56+hDTCS7AZfXkBt6P261Z2U1ta/dOxPE8cFN8FJn+Hhf1A5T1PyKhcbl6InoU
rrO361lrixXpAviZLgc566Mr2RM0R3tkZL2j13fvs3bLA3ht3K0d281wXhtY5UdNQbKHpiVu6Chs
G7dbcF3w/nKNsQFggPSq3B9pf1ng0PNpwaE5Sp28eMYNKr8vaW2DwAqI1zY0EP0lw+vYaXZ8BZ83
XGNuN2BtqK3InlroyaR96UdihsWm8twfE3aJYRjzPXCFkTHu8XZFKz1l4756yEZAd9vrL3JYltAZ
83I355M6k6tWwe0qVobaBn9BamQOap6bi5bI542j8HajTIf79jxbWzZ2m6lLpwkNoAaKJg6471L4
G1v3SiS4VlRXgRTKXbQfucP82YXg6pSOH+TUnnV+7/dbe7ZftLQNeiYvVZ2cZlnGIYSFt9Bda11v
RXKvFhPXXjxeaqgX7Yoha3ezgqDK7YFdmztWDMeTiKEl1HQX7Q9xVJVjueMAdx7IvJnAWWuA/+9l
NeEMkhrT0F0C52mIf/Otx7i1cq3tuS+hZ6TLml+U9P64jJVRanh555S0gtekPDM6i9EvHotkCa/l
YMuO6u/fzWzMls8CyFgOLorWTjgYGNfp+9ZMZgO0Ohzkmjgz7aVakkcyTq+gfMehL7be4tY+/brU
vdkhsVwKTQfRXuQSePmzJyExeiHlVLNPt6fj34OV2cispilJYfqyvbCaXZyy+zqBfkhhqFY7WxSS
v894Znuxq37w3Dhzmwso/S8T1LRCJ2fnXoMgeLsNa510/f1NJ3VtnkLJyGsupi+aEMZ4Juy87K4t
i0krXiGO7hTTXLWXroYUPiRxvg8B2bqCr/W+Fal1nEqQwCYU3jXz0XFldZr9bnhoJat2c5C2G8G1
NgRW5AqHXd0BRXMRdZOPuwVgBrObSt/9FSSN3+1vj8Pf919mw7Y0cX1ZBdVwqRzQAjyCC5v/pWia
s1H+I/Hp5a5qbPiWQn4y8WoSXMaW7llTfcun9qGuGOTqISJFARK4Xc9Kp9kYrhx30K6bUnPxlNyr
fgybApahdIvssFa8FdodpIBMLyBIhXNjDqXMwYdeUzmG2smTjRasTC8bzEXBDRs6KPhcat48Xi+H
16M1h/8e5tjn+zrp2ro3sccgQ+AHqTaXwXnP3DpMSwie9+y+yLZxXJOAWnPBOnPJUgmRIgodI4+P
G5CelWXD1nelAym9ssSy4XlOrEK/CyD/TdJuY+FYG18rtmNW92zQZXNpVPUK4t+vqxOr9satZ5q1
z7diuihmf+i72L9kXpzv4zzQeN3YLP3v+RdmS7mW8MpIslaQC+xBP109mkeQxglNoqwWJ6fHPkqK
jXiWmCr/vXcwG7lF53l25tn3L6mLy1/hHaH/sgP+/HvHymMlhw9xUr5WiO/bM3atOuvyDHPKqm7G
gFxwL7jM+Rhx0jzxvntxYef4/5bBFwCyrMfb1a0Mk43oahxf9gv8V3FCqNE+zZPqw9LReisXsDLN
bFxXD050bTy/vvQZ/2eC6p1fwDMmgbL5RgyuVXD9/U2EB11LmrL1sE4tGdYpsRx7XQI40my53axs
GzbGq/cgiFO7aXPpvf6r6wUP6VIccb2CLiKo6VzJjVebtXqsndzhbU3GBj1VLTMUv3hUjN1PntMH
+n9A4lY1awNuxb0qnZj7flNfcqBKwn5w6106L1sr4tpoWFGfxCOugbCzQVyOJjRdXIYmKyFtA0vj
O2esdRIPRocEZprqS5q1P8ey7/d6rO5ToWY28GtmlIxVVg7w/RhPPtZyOU0fkY/7mkOI6a6Is7Ff
cT5DVZtW1cWRS/agIPz46BbJFl1mZXht8Fec0xjivmS4+AP9Tbs+yT4MSzVn729//MoktUXJoH9c
iToZyks1ytP1wDw02YHl6CdRPwVkk/K1cjRgVlSzvCwg4rb0F1fKxcCUfPHwtIUMbAj9bvEJirj6
0+0WrXXY9fc360fn4dII4aLlMs4tDb05F3BM1XeeomxdspnGTjznZXVhwMPvEra4n92gCEKYY1c/
bzdgJeSYFdBp0XZUlml58Ug67BoD+SUo3Mbw+tkklK2NhhXVdCnGltC2vLTT8g5+MT+vTx1c0sP1
pnRfK6yo1jNOZ9hoi8uE82BaNQ9uQZ8GQGLu2yZsoFjKlykoISx8IUsBVedygL0eHmgj1UBw83YT
VnrJFiNTo1NPvY9eqpXzvm86dcDR6ikJMlhDFvnrfZVcA/PNdE0G5nY+lDEvLiQuH41U9Sfs23GU
QVZ4D3/Z5L6EMbOxZIwqhcMtzy+xW70SMZyubxHXc0gLGuPGoKzEnm2P3kBDmYH/k19Y1k+hR0Sx
DwZni4+wNh5WZAd5MS19kCUXLLjvIJpy1nT5cs201ukWEGIl9mxtMuhAy65rg+QCXWsC69c62Uk5
O78Awa32twd8rQorvLVw0o5xX18oJ4+TZ7IdTtWhI/DH7QrWBsEK7ilT41RVi74YlzyUcvyRZubz
7aKhrrWyYdgCZVS3bOkbZ4xMNi9JuncIoPgfG9DRvWE/UcFTuielA17PrqREttAsB90pMHhDgFeZ
HyIz4IJ80zRVoHQoobDRNzvlMEfPkWniSs1h1aUZtLCKAECjPZDyvrowmrcYi6KbmfdznrGX/OMC
qeeod6WaaqffJ3Vn2FdWd0Xzfa6SqdLhXC95/MvPZN/B6WIyago1QULrAXLuIplCAXUyVe+Sqe2M
G1I6e1Ff+dnD1DD4xkMu2e2Sz74zlE0bEodQDaXZITC+G5phjlUAbTkuYxyKhCeQZEoLHYzv+0Q5
JYEw+ViKp1iwuX8lg5f9j6Jz6Y4TB6LwL+IcQOK1hX7Y7UfbceJ4suEkdiIhhJBAEkK/fm5vZhaT
mbG7Qaq6det+MAOB09VtSTp8iSnOW0AycS0JXJeTTrLzDVmepPdTiRCQq8CPtMSj7mc1fgLplCMP
qC5qH5dnBZsJSbqsWWUyYtRu9RDbzJXN/ILurA9LO3kvCyRVjRnYoMjFZ6H+VVILBl6YTIJKFEHc
Q/Wxwdzhi1dpiSolVtd3IjMgeOps923GMAT/TawdlmcdJLLzuzGndcm6PGSxeleejNR3Io6+elsb
FdivtJgro46SIJI+dFwCaEGPfmANAqYpDHZmajMYTqexHTbns75tFuTd6nZDuFJ55uMoIXgLLoDE
PRsYCcYcW5WxKP/MDB3a1Np66AnQ5yur/V+hTdHkL0tJOXngNiZPTR0Aw8wB4+vbJeql+Wai58Vd
s9KU/nO3Lf3PZq33BSBW5LSvoAPkhWeki8q4+Iks9nT44SyW3+0DYr+3am05/iU2ta70CMm9jJ5Q
ak97IhnyjgFoqXfZ7qH5BE7A7whx3izyBk5zsXNwLxpK0IPv1EfPWoGHKf2lRpk0cydpXbCvKqXD
xo6sQLrcc5KNuZQPaTEWxe8kYTYDEMlp0v/SKvKKtFhy2flbH/Gj/NC5iOsVlMZ5flpLOq/8tPiF
kb9NCav90OV1vK2Ybcm0L0cP8S277rdoMTA/JmzZTUjJnxdjD9WKoJ23qogz5y2is/z+Z+fGL8Mj
ziHXPO5FVfbhsCSVslk7+6qCyMmsVoVsq3lIeDwStogQH5sZYJQ/DjF5pehUPdfxEfmadfFLF4bF
y5TGtUlOQm+EfjRZMtY1YIxJGf9tuyrdPU2NrcIB2cEcgQMbIfV/ifPc0wddpiWvDjQuip5cvev+
Kad9pa8ET1V2H+Hm9s/lqhN/NlvB7YMQe+IRwZDuCL6O274NP8yW78k78tRMtbQgJ7AWOwk5BlwC
7KztosHCmZChkBUrfZ/32q0f1VIk/dZN+ar6t6bYyfIHcfRsbNo8X8l8N/dNjs5RByzbIJRxAW23
XZXm5mVp6mZgHZVE4xVQPedmbxuwqafj5HYxfokkQtRoZzMr+6Zy5wA2AEx5PMnCOv07cLA6HpKi
xN9gC1n3cJnGMSP/EWWb4RvEwDU5SM5YA86f97F88dk20B8Ijp7CReAYLNhhTESa/vbjGAaFZ3zz
q3rsq9pjzJ0HBeN+i02bAH0ryTLzVtw6FgG2QQb4mUFmhSVtoHsmVBe3HC8mnVMMGj+ZYHLKjkA0
MGxpMqRQmIfiFnDNEA3h0+QTYUXW/1hG0pfvFhiC+rBsfTrgxx2HNxDpuD9FruMMcyfNLostTEPb
YaBI6+7wNrLsR5Djlr+4Rct5bJHW7pNPZXxmzUFQ2WCJpJeGDL8yOWJRsN8bZnkrLVLwTQfaOMJV
DkhZcfwF6YzcYz8+z0Xzj0xCklfGqxTMV2SAbsj2qpyZ/+bSyvlnZfHj/atKMDJ+5RaX0y1ESpuA
cVC/IOre6yrsnS6Gyv70BMAvLN4hKSZ0/bqu9lsYR13Mbc0TkEZahCfY+QXHjRmfIfTx+IrIezLx
Lsl2Ff6xwQ5o0ek0MHH2yzJve4svdoVhFNzYyf4ua+/3a+x3nO1tILao8KjsTA6HTPFMX5YVEIke
DACvyy+VpQwohpoUY7hSu2CnGCh6lzzHKaunnyBZRP6MjS2kL625DLXvhgHi7Bu2lER8IPM08f/6
jTX2IwMpowGicmMb9m1jX670tCRxKl9yjdQj2Qbfj7fs/LUfhmvUqk7pYSTYXG5aWtIyPdcB7dbU
NgPuprn1iF/0Ywu5xgxDW5GAWQawFWsw+g4NIGuaH70oiRqfdrwpTDyufJrr8BBxb26+y7VWcDZ0
DSuG9WITA3LiiRVSr6YNA5xA/zX7kibPOC3xu3SpNHPyCT5Q7pEUNqsCWR9ELNM5erQfeVfzQWdf
eH+JLluRJz5vI8qW/2oW8CwYMHNKDTd4jmx0oOcAPn0HYGJe9hbXPMW1wws+hC5BTD5OTsAL6MHk
/STOddT1cFCWbkN1AYUAklsnKpsOKbAHgygQpEqr5Kezmt7GdLKgr/uO0vUEtgLo7wAJpFv1GtYJ
K7btkqKOjS2C8iNW/kF6K0446/n+q5lmTrqmHLbBX6RgA/pMamuc9Ie+kPt234gtr7/1JAAF2FoC
Y61r5cLhPmmnklV42/cqUZi4r4Y22rQrSWANAmynUXJGMRS0BY8tmCK2mtXbRk74Mnf3wjmUkj+8
NKyoW8K9pPgq6podqrFYF+w2V8JN56Lqlf4TQm6oPi4qjVObDsC7pCc2pPiMQT38neMXRcAY37Pg
zWEiVZnnJ4N/LMpOgWdHvxEQhebpzMEALM898BzTY68l41eGU2BOMdsMoF+0zg2zfhQDAnKXLiGS
AYpWExzoYN0zjyFckghwl9N5nz+oJgHAncYt6V1a8PKSYZrZYKW/FtSj9HRabbL1qBwnhG2GnmV9
F4QHBugeGUcBYNOSGJc9K4nM9jOulaI5oOYMPTn4sXf9CxgzgV7HBnXqeGiCHulng4yW4ZXJPuN7
y2m9rfFo0urnFvKhfFPW8PgfiTlKi67Rogr0YFkPNlRX126P4FTYUs1PMcuo+l1VxmxVO9MEKTxt
BdozGn+/6cw+BZauF4+INbymE0kLD34lABIDWAJsxUUKa3IhcgUrRJWyv35pCvN94qOgwGzH3Kz3
uaiyej8pKylyTa2oRPKH+eaWQc/ouPdb2zRG9E8Jigf1d911rtfWjAOZ/SEvAEXIu2ZI4EFfszLR
bbo6kvkWn/RWlpAp3FQ8KVRk9qvyCgUxAsK9Q0hN9MXE/02Rq1WhiM3SFbQfMdUxPMoqMHLUNRKz
6QGGmjls54KyIhXt1K81DnNbllta3IdtyNUzbEJr8i1XfJA/dxEyoDhUHLISK8z76FR9X+LADeYR
kY6cvyZGxgeerrXWLUdKdv7Nu1hPj8wKZmDS74Um431eb5ZM55QzP+gLZ43Wfxaaoxs8INMlm3CP
16pyy2XBX8BZWhS+mflOChghI0qC0gLwCfMG1+VZDso5fUQ5s2qPpsAVy3gG1TaT/lu9l0sOPglx
dISNZAeX6IIJr+axUyxruAM2ZP+dRAH8jR6VCAdU14V/rZUV1KKY75tBdrsnQ+IOGQGOo4boYek+
dPFWCA0HEft0XVEuNwUfT3GsN1CBRzegOmit2iKwSwWmK0hQQ5W08K9YLAgq72oHbspPeNvN9J5j
X2ZI71B7kM0fQbj0BpEYm6QROcG86uNyXy8MXdv9WO2lzk6uWEmlTzPuQeNfRUpIpJAQpcLaIX4f
P1DgIAoSRIvcn7V+AGQ+8xzfCtKUXyq1rcXPmGmNrzOtzPaXC5bLHd1bo4vTDjEPWfZ0xKv6udqt
AjmpdIzXbYloUYKXOdt0DfzSjBSxT50vuO9rHlHCHWrPk+I9Y5uQL8LxVV41Txn5cBocuW/j6vo8
PTXjVqMvA7KsqMdOeswWy1aSVCLWBcQvmJRal2FwXR1A+xxlcfBqWTd2UL3H4k1Z+NmiOQmJX59l
GTJJYMyay+kVgRA04Vgy8tTPhzzg5lNHhIs69FJA2WGIcgAdx9XnvlireWtln1ax6Zxye/nhcTLE
/yQwsu6nTxUopli6nlT6Q/CxGf2RADuFsx15Fgx3+u53Nz6wSkb6j6SODnMb8fbPSCqeMlOCo1Kl
qUI2os17TV8IoFLN1o6IGtzHdi5zoHnaMszNqLtyYHP4oqBnwUUVK9yBUzs3RZpWLX53hRyoDEH2
IsNdlTv2CejSmr1m9ha42444kw8U8BfcPSJnPfa4FOhLy6FxVRNUC1I1oOhHlG9D/NzisOEcL9GK
zA+ZLYZ++cybhQ8ZZopK7WmnwhDQd+3DOFDVWkgHpnnmmG2tF03xpBUwSpVD9j3N9mlN8atW5W2F
EQXd9JVMBuSurl/8LotuGVOsgKAumJf6u8DVIXQHMBUHgwjH7FqfkUGCx0oA2VL8l27LnL/ETKI7
IAChgc9QNV6CT07VAkjqEsfNtootlXjifN/Tw16AF6JaNEaFfmhC5dDVsjhADkYdRYj4NNWKJ7Et
MYXYr8Jg01K1jtEs+YWWaK4fqp0tTp5BAqPx5+hrxtDEayOUAT1H2PVnTo12rqUbq9GESVPelqnn
NBPJr3oCtuhX35hkzp9hEByT54SSQSzYOQupUUM7BQJ6W+ux3+YGl1VvU6UFeGJaRB1f8XRuON/F
AHsbYPKihpTwoHMFujlyfKYpSdpt2cq/fTIC2BfR2di9W1INnlKXQwgiaLcAI1NNR/YYgjylIdvH
DeXbpGt3mDhWlx5kZaUBvMcZl+BEWPIBqL595nMtHqfJ1ykuN9NbNh/nHl0Zls2KaAffYQsTGg+m
sylephZUMJ99lUlSCdvpvTLJuRR+3n+MaXQocVA4SgdQFhveprqYCAoq3TtUzBvIYeSLsb0mHwMe
luFvPwNRE1C4m3W5ihXHzY9mg7PyO8uQKTx2fI1Z9TDlFGwgtMDZXH5LTbytmYI9wyVa+swxdFSM
zGb/WQe8B0+lVSleKyTqwzwFBiBFsF3QprSPliWanSuw7sjUrsL1w13BMN+8ymiSsB94WuPl7Qi2
ZXnWTmiJxmdLgetZu34n4/6oMpvnP/IJMsCZLKCGicMgRF6+Uc5jf4VzUzf8gKziBXYFcKjw32lj
Vlptfs6MoxDpsh2fJznXy1JqXJ1pQHwSm2c/f9vQW/TLxdrgIdXKHlFOrStCnC+xXLe9gKsVUXrg
gGVjjxq1gpnjBhiLiLk75aDNo/BwOt1Nivc/r9KPuSAAXrVTrUjPkaEEQhrtAHUqGIH4j+ruba2w
QWq7tI/z9CdLdWOKgwC2KcE2ZkLzW4IvzpjFtYJh0RzqkYQyN3f0JhhRpJeuJn/HO7iMFKB7m3jY
ZLCBbspuQe2KYUYYZnadUS8MRVfAl1ghd0QNCez8BqXm+LnjHI+XWZlRXHlJs/2/3UtftDdWHUVt
iKg9c6pdXmQv9a3I3o/Y1Ff8Y0BU5Vxf06ZHbvZRJ3oIyXnJpmbYwZXGECs/2qWwxXTKAbMow5k6
4nYISGg+p7l1uDFKdX9rz8DiGzn/gVIal1Nn9MxNfdwCsteyc4W2oxB3MZuQ5YGP0blgDyG4DH0u
Z5m2Y4ca0tnv2KwRqXrHmg1CMlpZQEE190JDoGN3CbY0wvJmGStfbFBVeS3x3mDniiQchcQBNDYs
Es4L9MLyG23moNAfVgP2zUpWux7DFA7SGrByfDxuZB9lt5gZ/lo4WATSIAuG72Vq1Ww0xmpUrMl/
dUnyU12ub1uehr4TZJTkKxnGza3tsHDUj22lfUHUvecLOmSc8naWLzXgGcNvA/6hvpR4iPobJYJR
vGjj6sHpw++loDKeZtAts/+2BTUN/ve7QEIuxA2WJW+AwXJfYuptVwmMhfSCnHD3qV7fOXTEvv/e
FyLM38Mq7fiJIWNiBujtxtp/ox0BE+uxWCm/G1mk60NV4OZrjhhbwaJ4nOYxD885bl68XU1jLXUt
+OGj3I89SQNhpxmtnIhdA+4V+40c3KLGxzHHclju8QPjFO22gu35Le1emmNBhcrBjWxgCOnCWkDv
In3O8fKZ2ld/0oYWoOapLFH0B8rabTDtTLAge6pvIRoYn5k4n/WYRALtTXJT7J1EA4TWKbeoXSZ0
FeZq5QCWHviyFcLMITVg3gbUJwg0H0WZhuZbisZ5+MwnHJzfTGInoCYqdAT8iSI6uXzXqm/Ylxmx
wQBrjHQbEtYD5JHmFYJL4n/iYVX7GypoUj8BUBJnkPhE+D16XOR9a4SPzXF3kPcMCjPRpE8MFUp6
x0i1+99yLHD/5LLM+kMjxkYfdM+NMId+ByWzLdGfAO0bIKPIFwzFhjr8ZAU6HNLhuw398xz2PBxv
+7wp2rZaSeRpYW18X/65ZSihGzfDUP5O4zKEH0i1Fm7vmhTn1Xbp8wooqa7ywtYX3PzZ26Qsqw6g
J657axbUwG3k2YAPVvQDcKypS6suUWgmH/tpCeaCZ9adSMwGfCzspoRzuoM2ysBMHR4YWo71HmMI
pBFleTbvHX7hCQK58qs4Nk0SP/pejb+48PiiRmdo8jAaZJbgos+TNcXKMBJDW9ksoNatpZf3O12q
64be8YHQYXwqrEYvQXunLmyiFW3zYrG/yi3UP/o45T/Rm5efRYos9kOTen+3SOwF5I4kuKrmTJ1L
5PNNXcBRb88OQVIpPlHO3yHj72/TVJi9682S/1qK3b9OhXOPOu3BazQBuJB26QNZOoyU3AksHXfi
ZNLPEXwSctxEsf0VsaDNG1BsRfmNIDESTbTRmYAkPq/+qJgW6wEAT/3bNvly3xCQVA+yH6MFxS02
RYtLXP2BplPYTxj2b5PPBQrwCfKh1ocRLwskiGYz81nFpFnOcedZvNQWSbtYApwBmM0RmGjaxvU8
veC1QzYRTB8AJvbWqA9Z7KCSzthhh+BQzmALLk21HPKd7Z9LSPcLoSVqAcT/A4ipNmeuTTYv1W3P
pXifERjyR4HPmOHNX6noGO6Q6uhGOnwUMq2xu1qxjbc2M/X0bFKHoGqysvEFu/5gDAZajOQJLM/i
LUV4ZmxTOUp1hxqFPEFgzP+IrMaRx/3UXMiKF7jFgmwOpatIIvC10wYe690Cycgc8SKW2aHZY/Hs
MOQqnws/IhCsmCQAinlY1JtWuxhaYnPwFgmcqZdEWAHVWqL0Q9kR5h8uTPg6IbROTaeGIIp76Nq9
6KROlW2xPcZMlznHkJOaM/ePxtkt102kRgOsvOY/0Yfs9LDU+yoPtYz7T/AebTxAcsTIz6KZGcE+
XQx/LLMmkLMlKLzPTYHQUugyFbZBwbhwAdDeBdcfDvoYMKnwOy8ehoC95jar0+wN5S3uM4SqMlSY
HBTxO3pTO4B+rPXzWhRJejDw52FyoxVxLdICQRsPCaS/rs83fPewBcCRC2F//T3aHZoKGzyGX5gv
Fuu9d/n+D3pcIy5eYB/2bmEGnZSqhAhPLLl9VFAtlvGQV4reUeTYj11V+epKaCG+jYFN7pRPAk9t
xVJ0ikaUOtx7VKbgaG7UY3ND7Uk44BDAn2nmUc5/12rn32targZppNtCTlgUB46vIcNQnMRWQGI2
CUhxl9qE5ZGueFDuOCoc8woMQvEsa16Xpy1WzevkFo7pSDmhvG8G918m4G7vCrMND5qCf3qWG27+
C8I0ytslXqz6aHFjNx1Nc6e6PqaYWcjRViAwqz1CbUU0NsENjeWTd2SJ8xTdw7wV0NykMdAudBSv
QEng8V9mkT9zjMxA0ST7cjDNyG9zriT7BS0XiOOyrNfsSEcTBnx4uOXagCnY98z35DvTfPaPG7c0
3NeYg5pzhpHrd7id1RWwhqJ8YWTDq61htxBHiy4Q/3ND6/GspZNIkIllvPZS4vdGzbR+z7cgebuA
4pb9dFOT/eWVLv+EoeQ9bjvHc3HFvBAMAigeQ9oNqPOzjmKHjXbK5ECRZ6OywwVK5tb/5xY3oFfV
KPy/r0iM/iedr/QBCaOFu5B0AesWAlShBRRDpMw8OwHaNNTFmNLvBeUYns6ZT+37llQbLk0NY9x4
AcB0x0yfcp11sOVZfrCWcdnmFSadB/yW6f5Xl72JDyhFcvOyYl6HodSyJkW3QcC2d6tj0+8+4HA+
QyxZsvsUf4a2elz2/bEMpLLdhDu7Onj8aCkaLtP3bzuqvR1kSahm7UI4hh6Tp8XzRHCeowG/Hfy4
HYvpTk40uHuWjoCp97fD67iutfilYz3+N6DKW75GDdTGXa+H9BqDwY+Vz4gIbKOpyTWzfnRtDhvD
I0WwEuKisd8IEHAiPsLM3XWmwX9gY1Shh26SGaW5D4SeYfrlf6d1rFznFg9OdpQEBgUGn3K3lJC4
s2FPmnZd0V10dUrWC1IJBnVCWoD5sllONaJ2QeRWZ7NkRUAh2PvsYpEn8SXhX3rNUBXRNjUIsj6t
NQa7DzlMSPcM3bj6nA0m6+iri/wBm2jrt32FjHkqAS4v78ZpaNI/1Pl8+aBsyOQJnrsaRYqR5AnU
YwuCGS6g5AC6kJFHDFhxDaZ2xM2Nog0GHcwPwmcpMM45gP2L1rOySzJ9jWqrpy9EqpP1OE5q7zKk
5L6OYImA3DxMs/q2ZeNSnsdtK8VTj9RKf04wquB3wS19eWdKdK5dHtO96iR2AK9puozmLuewG5zm
iE/uaRcALN8Bdxzp/dKv+E8uyOcVByuGPH0kiRcVnhYGrwDwtXI6OJaP8bEfUbYMLbr6QRzHAmL/
GfVIOXQsL7TCz6bWl3rcxs8M/Vt92UO/km6YYVxB1b/z8DSFGiIqPA4ljso+a5rrijJcfgeRfsBy
QdVwMW3nYY+uWTqaF9gRdzDNmT95VgFwCx05i7/mIPDwrHuj91Yv9fo44B4Ct3hZ+l8D5hXXFErD
8lBHh+vCz0tmjhly6gT6SdNg8UYMCfiNXYao9x1DGmXUiHO57tX8zw45kNdnhwi05aOu+bjqj93R
XMhrAO8z3x6tTFMtYLxu0AyRvwuve5Q2mAxwepFJuu4bYm7mqQqtwTo1iIJwEiZDuG6zVNnzUGRY
kHQGTqEv6ZqsekKjPaKgr2sI2+WexLmrRzQxui2QDsKvcI8kDfZgoJ51YlRo1GtU1dUBFY3MDzbc
HO/oetk7QMdLOGyygX5XNj3Flc4yDiE4z4h6ADUIjoKUjwk95AZB8HdIKW5ehjyP1bn3cX3O8czz
YxH0DuWSpQntHGYjEBidAMgc4/5hh8yCNrVbfbm6u0xW4/yiYHe3bU2a+R3tfrhWMTNfuAvoR9pY
GV8nXaI/l9ZqmHPVTvTVVxJLZ2OWFRbPS7Vv7SxGnhyXyVao6H2w7yMq2fkubSBp3u+wwyRdYYmk
eLWBiD+wrRKX+VZRP/CI2VUnq0K/oeLq++OUL9X04WxtcZXWffkG80v+ss6JJEc5V1XuW6+HBvyy
DIM93L+rUI8C4+KA04yv6dWpfJze1jjM97BKyOk6rTdkfGN6KB9bMfXbHVyciElesW7gSQfXgvPH
rF5ycJoTcBXgiajyeIBZBG8FuAtgyaNElSitqpKIoyhLJp/sUMMo4n2Kq1CzATiwlZF8bm+K0niv
sZWPQTS+MnGkFgmOh4XKbDwyJTJ1VxL4Ux4iguLfoF/W/3Yhm8fRp2DczwE8qhcxVuXPEgC68b3G
gOqvoFo8ec0zBZGC5elTklU4gluNXwQCQJ+v3yOmDTVsTTuJj2q6AXmrHuCyM6Ay3EFhGLb6Q+qF
xl+q6gvGOzzmTFXdlq8sHvPFsuukNgjIx21IJnVtMD9nh6bSSXWfp9bJv+gkfXPdU+Tdd3SzOOMw
P6buDZ4GLt9tVcHqoWDYqU52H8CTD2xo3lU6NfoJk9/wiy+Jj6c1KVn4ofdsG/+MzSRTiNOmSuAK
G7eqBro7nfL6/RYBAHR8nWfZ73IT6orqb7NnKFa8fgF7CVvEhyn2xmOC2yCM9xow8y0fR+ochpth
4xu524KQ8z1aGquOkVZ8OK0jMTliGMhGzsGv+LgTTGP4GVAhFH/5tpak1SAIIrUrx5T9SLd0YQcJ
KfuHA2+9uscQlrBD2eT+ozS++sSJlKPAXerEHtcFP1yXJtrew2sAqBfyL48r+tX+iC5EN/dJUH12
5jDDAO7pXS1ggYPtQ5rnVVcuHiSy1N1jbXoIyO2CKmx4VI4ZcdRLwpZjsaXMvmyQrdnvCY1jck36
4aYazpCh3kww4SHJN/08wJP1G7tead3N2wa7tV+ptZCloyeXnfTRAoPuYvWE2wr/tHQVHqSIivCJ
hn26jrqKwLJM/fKa0rG55KGe6gMRaUY6qnqxv4B/Nf+I+FSGbtOMHzRZoR8nqPP+EBTNd1mEl//3
gKdyvgvoqOVRw0H0e6o3+h3GkOURrtrmX5Mx+926pXzV8M68TXICtxPkmfQDYBWUXds2xi90d5gu
oKvjLxuyd14oWvF/vRSKQQOf9Ps+DE39V6DrJmejiirrMFZEIw65mX1taocM6XQcHkEJrLabiK6e
I+bPXzDZomjrYY05IAUZHYaHX+e+RklxYgZOhjsExEUMLMJazik5bcD9mWsl6tUTyMBNVd3VA5Iq
MgxpQ4fBjplxsEQMrlJUXui4djmCYpGt77am+0/W4H272XnZwUqPEYEWdj2DYCrGM/Nm2w4NDeNr
vYMEhSM1efBlLz4lNpTuqQ1QWe3G0h72YEz1dsz773WKquwg01WQi53XxV+YqwD9DnGEl2RAfJfT
8/YDgjU92ozMFDqzc+lPN+DABLOm+rSeLtmpx9LI0o2RoLhGmVjEu5QSlXYZRMTmQFMNiwaDmx5z
EM9QBWDOQt/Rbt3EYLra5dg3hJUdnrga7hce9BHk9wWjYGgiz8UwLP7IUPytHcIF5uK0EOXEZfJ2
eOSrktuJJTI9QAD0UPj5EvdD1Dnbj2M5jAzD+zIWd9Cs5ndYCAnU7c1NadvDK4TQGaeWR73dakBo
jrDjyRrtEsJEsMpayzIdUZgvZXG0fcVf1sYz3+EH42mbpjBAU72xL5B6MEZAZQ0i6lyqfDvsNIBz
DHva8IZZtrjmulb8GUNks56XwZD+BGOUmJ5Cpd1854AHPbGY9RD2DWqZurH8+1Lhwcv7Zn+etibn
iB8P1V2uU7jGGfLBX2Xh/aWfRfY9X7N8O/I1wSwBbpUUHde6TB0hlI8tWZ18bCZk/bUOefLiDuon
S+9pVW5TJ1dT/8DJWGEOHwXqUIhS4IBgzvgbXzPUbOQZlr9S0IJmnGYVHjqVqKXdb/rlgZgtbB3G
BE3WTYMqnmyaVy3W4cMdvlKoXxtqeLFBQvAJq9BJQAig7RSHJbkNSqsNTS5aSMQuENTtGF6fHXwh
uLdMorIDi2Qbv+dByi9VLfx1BB/lmCsI3/9zdCbLkSJLFP0izJiHLeSoITVLJW2wUrUEwRQEAQTw
9e/kW7W1dXWVKhMi3K+fez1TS8LfV9ZVdV5aa9iNQ2XeaBa6IcvFxkjUqqv6l+pYx+cR0m3Y9YNb
HZekjX6EHcfNib00moy3Lqf9KC2td3mb+8E+aRzdpy43JvW/m1f3Tsvkbcci9+Ksc5+D1Wbjt3VT
58aLbxALg3vttvU/K0yUZiJlc8Kgdlpjmtdiu2/LaNbpSiLevENG5NvxSAm6Y5O1d2yTZd0HZUWZ
XJriuhM40f2lLiLma5GYPiYSDXcM7a3nJY/s19WE9Y0ou+Tdd9CZKLD9dR/lOWtEzTp4z6KuKRX7
DqAP2iuMLxObG7/bvIncr7rKV6s4tBVpkqei8GbraSogVLO2VkbStaO2HgJtACDDVogpW7lz5yPi
Cy2X9vpecLJzDO44wpzprrBacJpAxMNfR9eognS1XqakYpYnpjhsbucuiZjQdpH8MuzmPgeMB0vu
Ryil1JW8ARqoxNsZOIvbtgp6iJo2EHeI7/2/KZDOMbe66HOrGLegvPZle1idgDFWGDd5vJsnhKLj
ann1n6EALMpqu6/fBjSFMo19BtGp7tvOf0GIDm77IBKs+bR4T1Jm8vwlupYR3UGQlDGe7YKmkc4v
8rZfDre+emYdks02mTyuzB0DpnY4zpCV6RB2U3mEs57EOV8HPd9rqyw8uGAH06VP1NCP1xWMmdUy
fsW1Xj9KtWC64VlnHY2fzPVvJyYTptYgphe9ujI6lHNF2suqreKpqSNFFGMSaHdHsMHknSbdGI1S
20xy1yOGTcDmpnlMgvCaxoUquScFUTtpNHFS5IjF3wmfUb1r1s0QgdDCSjlN1V7iWbcvU+5Hf7y5
mkRaUGI3GUB4MBxIueOj1cuWsObDkd5vzMpM6uchXP8lazF9CHup/rlN4SqwqY6moC/y+abNq7k7
9KxoXW5QM67MkICxvgBYeJkTBSo6Fbirn3xjhZq61UVc7ifb8Ek60+0cJ93H4OkoYc3yao/zv5IX
Yz1E0gqj0xWNuCWbY85Yn9eCGfKHMJEsoL+jBcTOVKa+mbw8AReP3KdcRu5tLx3r09OWtfd9pvCm
g1id/OsPzbCZ9Ex/puUQYnEheiFA6car8lgkFdcm6+KPTDsiSvOlrPx9V0EohEoFhiV+W/c9jjXy
nZVM/szYxR+/PNg2/9gvy0g/1LThfrYikuq27XcLjMOUs/OT6HxVthpWbTbWmfYYin8aDJcj4zv3
ArQffsEv99FhYCDwMluL+8Uz4D8EtirftRvkZMqWGk2SihZiiFN4/NCOPfxxR3vtdg3D/t0YNSgx
nk6Cx5WJ6n5OHOgbUuwwCIS6bAClTe18ybIapkuf0zUi20QbJhR3M/u4549G3A2973rr15ct4mjl
OOWbXANn/mOBVB7Rzhcml+56F2xFf1sFwbU9aH35Vy5j+VOT9PA1jOiNqRMy6E5XIYcpa5TlWGnJ
BPZQAuC8LXM/DQfXdvv1BKTqf5KlWKchyFc2UiISXM5dfUDqFt2uVZVDAnM9BQ6f2xpw5bXF+O0u
PiDoaq/5kE1uuz3RIA23GiH4NlivRz722N3MzBTMK5a7ohnRwmdFUk29OuIWkmeIM0urRu4xa1MO
hgn+itllztkF/ZgKsLEyM9NqparXxZ5PWfRZN4wDT6iU/q/t9QE54po6ZqxJxjs5nesNe3fCPZka
fwn+BEsZ/hiyPF61u0yfmC7E5YpwmLT1OnUwSGYLo0jX+ds4EJ4R3PGjbKI+y52No0vVwantgRmW
ZsipKyZKvqZavZugSvQ7B/PmpUpG+bFAlDgzwDfMeaGlViBN4ZBEC6iyy62p4qqKVrIkYs7aHw0y
NqZ6VLBa12XNybHzr2MCqK2+Tf2yk9/+bIfTfTTmzQUjS845b4XDD6EhovsGQ9FDyqbMpcpy/rT7
NWdVqtVU1mGqY2en4rC9n4BukyPWC1QGIbX/mogWUTPHTzCkGihmPzgtufoVZQMhxjW/+7IqLBr9
WlM19F4/3c1Nobo02ErClJ22EGtWc9sxZo/E+IrAW/0NHTB5xlpo82NidzdTr5ASOP8uNQF/b1a3
cfSPxYogWDEz2vdNM74Jt5a3pejyxwQk4tUCeuPBs/v2MMEuPlhdw4jGGquT6V1NgkUYfqvkKlfn
4QKF1M3LnfBcjru1rMdTHONmyIruurrG1G1w4pU13m0xDc4PS3N4qgbOnW5fei6C5Ah3vgfOQCd1
wno9q9XEZ4pX3e5DXjud1lYw/+dbGwxEqCI7ja1h+jSqcNyM1RjNrUN7zf0zN3tbxv4BrX05BXKi
UmeHSO1kpDG4+5ka/F8QjdZPwoXlZVNR1XHWIfOZDMcSkzpb1VRrc60gWrBV6beq8UWwt4zLQuop
tIofRinFr8/+0ucyp+G+0JXwSsVq5lQoQxrStnHMN/epc5w95f/hfvers+Jv9gYKWP1R+Vo/SexD
1lE3S/jdxPSxqQbVhP9s439Li43msLD15Hs0a7OfGHTdO9IW5UFYCzr3shFztCuCxTsLw7mTJhxL
2bYaeRom135Q0puGLGoXddKgaQ0GWVnYuyamhj7rrphv5NLEtzYMy1sZ4IabVCsGDJZLWTLrbuw/
swbx6D02O2vTTreevco3uJnms6yD+bHRPXIjNqsTvEbwWjLmfwbYnNh0MNUkzAzTmNzljhfnR8nk
WkF0tzbYVGzzmZbAoS3tTp13GZiwdnnfR8Y2fke7vMNU4ezKukx2C3ut91vONqrJNRyjYzxV94z2
rG8xGH3Fy0f3noM93qnAU2dNDrCTmWWsf6VbFv+Nbdzs3ZBynH4MxdhwUyAxRPqUQC8eEGqtG2Qp
WBfm45ZLiEKnPoetQBdsC9tP9luSaGDkNUf5lm4SxmfXBR1NDUrnK2X2qIFCEuCKjTjo+KaoqZYY
n03TrgjH7b+lAPBgri79rG/G8GN2QrphPjhz39hl9GDnHRAcwxBkFo/qoU6DKZLV0VJwhrdjxIgU
ZJ5poWstzEiqYBwJZPCC8Em1rfJwd+DJsUfP+KfGZ0U2VYMYuuUwSt5ZTJmBCW7ULLenzfPcJw8d
5KCBAMr92sGjpytl2tVLISvUU8+z72gwCrabqNELX7dZCedDU1Dm/IQR0xcrr/LqkCTu+ErNutzF
Kx057j1UK4/2qjmIyLNQSjo+X3+bzVuAIg14g91rzJrccr79NUlAWEPrU/3f6uJFggdzsuk6mL04
TfHGPZW8C8FGSrxuo7SiMgvq6goece564z08FdojDPsk9nOv45iVkoWIX8GWS/24GcbmCzlKCySM
UKan+ovYyTtkqlV8bdFs5ke3zNuXEtnxKWptuWvbRD43ynYzXBeFPNH3z/eOHQffdt3Pzm0Q+WP5
xvZj+w15PAr37aboqScrCdwzm2cdLH+IZnKhBijy0rnxxTiGBJ2XM6ZG05t5tVP8ss6ypfUqo2fM
gY33EGxcPu1+MDUJ2ZBVTapKNT2FBbAtyS7VwzIs/T2GBy68HCiay62M5R4JzBue4BcikjpbiKjk
ztmMxSpudvg41QNlLhVUtRka5SRH2Mw65LYklXz+Tcb2Suns8qlxp2Nb+5vAtTmZ+mjNNIKnicmE
y1y1gq5Q0tFFZlHRVdlWbO14ADKTWHxUR7C+WymbN96xz8IPuyd+fBTmcQPfTsvO5gfIXTYXR9qP
/wRs7+4xlDaM/+chKmPOZDv/SqRFi9ku20V3lr6xxsR8V4OA8BmCfCVVCBZDEKPBLwE0diPxFGOp
8VJ76acHzGTrhBBCDNuxT3ASpU7kYdYGLwh/2DTHhCKQ5XAbzvH/WRIMUVnQTfzmMBJzwnoGIgTS
weZJJqd6ZbMmR1YeM5pzO+BDmu0+9ZpVwOiBVrxhNmxQoqkvJcNfPr3b0Omif0SvNCeKVPXgWLPF
9Oj6FncUu/bJt+yF2yL0pr3u8Wgc6sLD7xpxFeY3ZWmbA8AC0zUrdp+0IVNXMFQ8iLXmUXGcfruA
kw23nLDFuauZmuwaaY/I/wNwbGb3VnOYl2k7Ihm5hxW5/BLGqMzexJHTRFCbD6r0jMVYbGbs/NJM
/MY3eombV7zgxMRsWxWUp5Kv5xXXaHzRKmCq1oLy3C1BIl8jU+kLMe4V8Fzu8214bF5/sxpmxikj
z3GXg3FR/3GvsSgCg+optONwzjyq6zvBZPBDIgc9xjCxMJoUhGfNSuBrsix6rjSq/IhYoHbvFIH7
6VVO8Z6M0DbUv3zZZROUnwtP/B2SwvI18wQ4O3eeR3BRxl/YUXjSC+QK4X7HQbneuEOC5gdeB7Wr
JslsALnOedd5jHu/9iVhvFN8a5pcvAhcTMdkU8x0JrfHksk8nUFtP2HvzJjfB7+lli3c6lwld31R
WMdrQPEHdAal2ezGn6tNx5WWsmeqw/PgfFtk2C6cyPP4pcc+uTGlFz5Ek2hPsljyB2Tm5A5GLHhs
p6SlZMGuVKFED9ahb33xMg5x+zBYfX6s8XP9ju0VKenQ7PZRheje4pXs4AVsWCLtdUhAQbD8i92B
Z6nuSkAYM14zxCuGNy1TmgO24br+9H131M/aHpGOcAs1JyckeFKEYLisaYm9aeePbQB1UDdFvJf4
c34CZu3gnBivDh2uA97zentswW8vDd1wRsvKqy09NyBxIwmaH1xdEAfD0Jyj2O6OcShgh3RbfCkb
LO5ESn/x6Y7NdXTjXYsvwxyfpqAkAxY+sri1C63/WiKWLaiQbT8EGKeOVo25YefMa1399cNqPNdF
jj5iOPNTLiNgwCzwsAkcGmSu97ldcIrHdeimnnDwNw54eZMb1ILNeXZi8pg5aXrqS8QkekZXbp46
tn5TzSleynLea3tyEkZfyms+q8ozTLLDEEtbFK6JJIhaWFgqVkyuGeGj9V8Y1Dw6xG3T6F0Yl9OH
xUA0ulwFGQ7nRMXRjm5+ZB3TOC/xKy3r+uvMi2baxy2Y/CpjDcuJHQ/I6CGOs7SyBizIWy1EdEqs
UuB5TeKyueg2oPD3w5hUp224IqBFNMXz2fFlZZ9GptM3NXaKJxmqYGYKPmwczk4c/1exolWlgplA
kNaqKvLTRGuMNp6H4Nts1QEb6rDx3oOv+/9ZdZGIyxa1ecJSg8DjkkrgbVNYb0UjxP7h5V4EdtDi
egnNNzsRGnhy3RS4BqAihsN8LQpgLw2fMVkNiFgzJZ6X4lpwdtHWxrio59n8cDPO8x0TAOc9WgM6
qAoSxKKFzCs2qOvkdYk7m46UBgWbweq/hx2mXeZHuDuPXUdGhtK+wbq/1nQW/tzn+7iuMNpt9eK3
iByJDYzqxVb+0pZE/5hNYUcTtJ7ZldKeszUq9SvlYbkcoV69Y7Gy6ny3IlE8cPqIBjdBlNcHIW0e
N1MsyGoFkHzJcKaqSBLW1TDgbZZlm0XFhGkpTprqlsExE50OAjpKbROHp3lTV7HTubYtCqIhk7bx
VOYRGPBjxUMdP5RrsjU7tUTjwwp8fAl75a5HpRE0ZwWpz9m45O3e7XHRZZMZYNMLcmmhnPit75EG
6Q03F1d9S8ifhT1NuJSz8xDyvKu1yARVkbNHdvPtDOCj+zE9ynNPHf81Q4SeTOKPv3E89xwvwLt/
FZao8MmVffvT5tP6iQWg7Y/+6sl116mmny5D0eFeKptol7iRvjejwRtZ5vTe1lr5UZEVFfuYT9Qk
TBw56BaUJkTNMyWq9L871Sf/4TphxsclnfBB10N/meK2yog3liJduG44bpEl/EwToR38gdIJ2L8g
Q6Fkg9wxllfX5KrIl+y8ZlGfoyz1iG/Ec/xjgQ1JvGNZYMwubiRnSufcA5U1Q3EHbYEUyHcwLcFt
jqTdZjH+598R9iQ/SUI3n6NEhepKsQytzTcpJyyVUT55v7M7129Kuah1etvkbb4pm8ooL+aIu68c
rTP7p6MYy9xYfxGRx9RqSurqsOFjnzrK6prJ/FqF+cfStToOdm4Tu4ek9df7cJgb+x3gN/T/w9Tq
6nwHQGqWV6uqTfBDMszMBURHiNM2bSPLiyg9BU18u2KkhHapQ3UgxiGxb+AIhTigKRbMABf7yvBs
vfylo43MA451R+1kmesbO3C5V/PY9Z6bldiDFMOH4jEhDfFYNaiqsVtXrFuwUcBd7PqfOF+vr7QT
c09q0aj/rkT0c0vgZpkKBtUwxa0PKO4sjCOdYkhIR026SVZZrI10ToO/LtHOsaBx2ZcWw5zJljPc
p3tbwz2X3Ny5mbL9Ktg7DCCbp+5Kc9cZzvnJvl2Juv0LB97IXQ0rHV9wYsbNTuJ/LHHT1FP5nAA2
K87cHBm4jH3IOhZMBSGBCJjDd/hp+bMS2JU7roz+PplXtz1IgTsxHYaZLyjB8P5uCGjBjST4pnu0
8jtjKIWYwWIfOrWV5Yhnwd7H6jUZK0ddanRfEBf+5RJ5w3LnhxaiileUtUQ6oVjOQFzmS06CQfjP
TA2lwNxBgCgRtwmz7SpEWgAGuOHP32hEkhh2tV4ceRPhy1xZ8Fvrn2CRhDP0LIRVx5J7lmEinIm+
lRUvGwMp+mqZIpfSOKpqrPdzi9vzdbR6Nz7hV4d/Sre2C/3rJWqcpdhb3qj7b+pNxNS0BV+j/Q2l
h9wonaLWLxWGIn2HXoTmu0ZxWN0puJoZl4mn5xfo2Y2NRxG93a4B2Rgy7qdlfiy2PqFPYBLYv09g
F8+OI5twP+lKLMcp6OeHwHdzuSeSoHebLGQoNNw6dgRhw+hN0Os7cKJ7hdmToW+vvUcSKNYzxHYP
3Ypr/caVDRzFsPbqaMeb88ZBPLSfNukpM/HxSF3nyIdzOpME0VZUPdEa3a706j3vb10MXwkgzmnk
gs1P3RSVmHfH0ZIXTgYNQqdtV1VPq+XTSClvPkehHOVd2WGm+kGg88MvGQyyRLZo5HfHOJ0FfVpP
1VOHP5NRjwy34tgE0mbFaGvPiH0ExIXLJ2/1FPkZEb9YNUYCQsafkswn892IEUo2dTsluj9lh8L+
iIa52ofSJQQcVjnoLSo1f4iPzLIixiZ+ZDTOK9uZ4+bZCZ1mc3ZBiCX63CYMMp6qWjj6ezE+Ew+f
67y7cRlGRX/phhZ/RIOVwEpcHvVUBIS7dJ2/wkVfO4/M5ESPrZlQqB8XxQPgn1ppPBJk4EeHXx+p
J8iZZHGsXruXKvJONv6U/jvmLdG3FdEFPnMhhjKfpFm5qPNurEnx6eo6atu08Y0hoKXopuaxD3Hb
nlEWg/YyrksQO+wXgMUVADOfsgSBJmc92OpznsSMypmSJb8NVrzwzkBWEbxiqdF4Xz2zuWsPOW++
T4C6UslhKVSY38y+MxLYwaCkvLPGUZc/G3yAu/JtU8J/FpinW+AD4Ln2bSSurHqPBs+NPyrSI7w8
FTnH47tbdCEx+3XNUhtGnTrsI3MmjMFd9anyxDRUaHt1HFh7ZcLGyZ9FWRkHh53TdP09oTP4PK7P
zmiOBdG7ZVSlYDCm3MdJUhWnVRGZFe+WHr9yGtNdQW0PUvmH2mm3LeuH0u+579ogtm08/MuavA+z
W36uWxFVt8lIGU8aBzVzf2xmxRM+I/roc9XpxSKCt1vytyub5eyJfyiLZ79ymC/s8sHvUB9s2x+j
GzeasHOnAxjA+DaAKI0nJvKo5rmRlv9hmwkEo1gd+PhhdJN2vzCiHF8grqPuqVfD6N1CjAW0pnm7
1ofScmPxxGeyPWJh88U+x7y4Hipmec/BGgUiE22NxZJIB4+Yk0FTEjsNYzpm/0lx6pF0zSEPohql
OViSU7tYI1AKMUsOHrZ+bD8iww9OMdjZTnJmqlGURx0nJoeFRxi7hA2q1GXwyH66d3W9Nicb/mh7
MKKUctg5QSSLvWhIvjiJUOT81eclmftHqLeq5zF3rtPred22PPVRVPkXKGXtc1hbQ7DWxy7y8c8T
X9AyIEJbYRzJeR044hiOgdYxl2BIQ7zXHWgS/xgli+zxlw1uP57M1Cf1fZD0JgRyaochymYdiu1u
7nIWMqEp28xSWVWPNsVoGvg0Wj10tm5YtmNRx8VPv+EbxUE859H90LfMiToBh8dTpSCe1sShbMbA
/4JjZIhS15KA+kzllkfT+XAthNRs95GCR2eHY2TkIZ8W+8Fm3LntEwwn1EuD99ANtbee7TbCU75M
rmC25c1MFh0rsf+6pK9AEwivi9MVra3ai1bh2gxDZGYZjMUbu7FcAirD4dki6+yvQ63FqVPZQLTR
VKt9N8xcj2vDRUtk1MqIrVJjefSk6ztEvNiod4QdiPqST8SHHxzp08Y5Y1kc/KipXhjxwEUHCSt1
sLLNzUe1dhPoi0E2SctpoDPS6prpxV3o/qMrn+50HhGDsC4OYm7U9Ml70UGLZkm5QI5u28Kmn6ks
+mcVJFCHCTFalJetQRRT4dA6XK55uRclLguySiGucNJj/6tm5u/XfLUta+rB+qusBjDL+NL6Gy/b
JG4cJiob8ecC6wa2M9LcZ1LEwNpIc1ivTbNJOhsn/MoQxE/EFTJgYpKnFbGibwRN4e/t7MqZT4XV
26cG7enlei7errrnBixscM1nRkLyHDYFHSIVAxa1JAh8J82Z7L8xC28v7D4sahYYm35AQe8bopkG
l/+bmMwdbFZwiYSNQAVcy9HXlUHazFNxFqPcLksN0ZgagJ4EpLPNC5yVi63l39CqR7vnzbDH5V4H
YzQxt5t0smfIVuqjqbgFm6PBE5z0uNcdlKuaOJMhOQfBFoue+rIT+ZO9ukqM2bSCtB82WpFmYc46
riNr1ezaPsRDoM1nrsLCu9EMYOdDmSwmofCZZnEzJi3+txo9mpFk2/0QMuWBEWAqu8vLJfpMNml9
U5TxmczcIc1uVVgimaVfK2ZhXIqmPF9oPNaNRDoeMG0NRz8EBb9pPCsWb/2iEuZocYdRS1lTac6Y
gXkmSrKozqWhqAVpg4dIfbvSf9ATKar9jSr3JFhUXwGd6tXZ0YtwqxjSKuRlk7Jw22egFHxps63s
osnazXbi9lSX3eKSPQxwwpwMiqj8o9ZlKu/z8DqF3ddaJgyZYgeZGbMIlHRZ09P5uJ1ojJEizMnz
cPJ6T6hI0/a+RawGgp4J8i7cYX5p1xN41lAfgkjFDmrzJPHQRkY4w/Nc48loVpcKzTDGuPSgQvVu
lkUkSAOb4crUaoNFQMLSrQWmYJ4Huke1hF/ALB9ATgHOZR94LI16EvNSUWzhdCugNt+Bxkt9kdNi
lkPSxK15MbS+d11VbDqLVIUTQxBrlKS1Oyt9S7QPZro2t+PxGIWjpT8KX/ERwND6HoCx5wX6pvQm
DBLz2G6Uz7zFIEC11S9fZgESuc2VcNd9yfPYvcYNNdpewOVgaPAt/w8uDj64aOsamLnQgeBrk9GW
n+NShXc6dMV87CyjxXGc0OMfOHq0vWTb2KwYZ8EXWohiPwkPjnBzaHh7Kv5bxzwUZ3618XfWRBbH
HQ+O7Bm7ltI9+gT0jZ8aNOPXilFmmfaveORzyu/PbSC4Crwm6pyTUGu9vdmVXLdsHq0wwA5TWnnC
/eTLr8UU/XyDDWe1bzZIy3dipUSZ6QQR4tRgFo5JPbKGT6+Ypj+onfQcQ2sFHfbUqm8Omyvn5bg2
qsepMycvQ+cwzpvQ0CpSs5jQkpZUqg8GrP7vFgORZjqcN4yIar66OF1GH2serp+tMSS+oPTBt5VX
6S2q/S7euVvhd3hRRSz+ouO5T+FSRuPdVYPSqPJygCUnYXg7Y870jnh6rR9sds5ZEXRq7gmPwOyt
JXCodjekRjgh9MyqBqmuvKmVB5+p/I2uCujqoClMd8lHKTvqpgZnVxJ1EZcq60q3DEqa+nQaNEoJ
Gm5I8hXd9DWmh0PwHp0V3yTKI19Ogp/cnHm33eAzl/ASaZR7AGqoS1xpA93jH01HhDMDdbFIt7Gj
slVLy3/kvq3mrOhlf8GJLN8dK1hfOit0viorcP9FAVrbjxWKZD5X9O/4/rCL1+Y7Nw3liBwJ+Tpe
g1fEDj9hAlPbOLRu6wClc6otdO9UgOIelxJdD43N3Aab1T4IK8JAuthx7R1dQsfgWdhMBGoa2H6O
Yjxy7/mkLJ2n1i/sfVW74QfuazI6GSyGX04u2uRQMipwUxpVDsKKmv8VbXI+BdUmftZYyKeI2KF7
EkrXX6uiLkrDAvExm68GuLQsfFII3LHOCYYk8uU+3oLt2VHK+vFKa9kyNoonTwVU41s4NRz5zMeL
/VCE7r+S6fKW8lNfp6OkP9xtjK3pQLgFKXtFderdUhN9oIq9XXtcjP1W6KfEzb2HAS/KrcAdiHZY
NUx5RT+67S4kVPPxqtECrri+jaQ1MidPFthIr0C+sTqIQWKhiuY95P0ez8hfjIBHsn/gKqr4IsOQ
7rbWQXyupQTurzr7ecJWte4JRryWMrh2Rda1ORkODiGWBKCYP0azZwFqhJQzMMsyXHiamvLN85xq
wfgi0OCa0sbQ3hXBm9+T9pD6fWH/8ZSc3APo3jqlRAdD8xJUF+yUmpRIR4fxYT/0+YPg/9jnSwc9
ze/r8vAFSYL0zDX75Q+6fi+BRhnWb8FCUTLENvE2y0By5EmKKvJ3VIVyuM2ngh8vJNUnPoTtZKxr
qYBQ2MFlv8iEoTxKbP3Mp4m5pU8s740QoXlX+C0Yhi7D2v1PyutQfiNW8EB4YgXIE119jR6hA8/k
NdCDkFS4ehYJuU1ysFHlSZfZ+HTeWQqpWdhQ9G0MOxs0F7AfjPzkZ7njA42VqI/jWtcVCjtdyAVT
yBJwHMv+2R6JhMo0SbB3ploTd79F7ETZi9Gzbc5kOAB0+uu537hD2x98o4busRrJS70hOrGYUEW4
UgB5Ymp321tFs5sF9NUNsAuqaLhFJLPGNJd5QrLmAYd5/AqDZXtAN9IUJ70BBqV1S8YEdSx4XKY8
W19aKEvS1NBRvIyfNTf/Ib5Gy7FT7BiK6Myt3JmPZvaZiKdF2Pb/5wGZvsWpzxjX+WtNlBT7oI7M
eFoZ/+Jnmd02PAAsBy+w20F5MIJkvwNyTqHoJDXU5fuAf2iZj22sBlq10PV+JzY5PAVhmMsdYFtc
3swmLsZnqyqqc2gCRmwMqs23yyubpArC92mL3ep+ICH5P/5zt+4G58qzKcADHoYZR2CKcbhuHqEJ
Rf7KfAybL7+l1TwZUkCiI3yqifb0OBVkYuWFRB4uDQRB3mh9zEcSi3ak31jfBAFjn3K62HwFBGva
G7OstSse7LLFlT1jcfjqfJoNvjCBadyMS4TbP4ap4HQBn4PRp/YNa+hw9McROJMsEFns5muCIkhm
B53k6zLozhMBCoBvMBPBjkBdJ3qLu4DhEGTLW0iw8KHA6FnsMWtj7ZY5loUj0Y44A5qcO5e6K3mM
8E8QQ4tKSQHrGPfUkMI5HZOa8KZrVcK3VKPuXtxawUasIZtNqTPz6KYFi/TOYVzQT3dSC3nTThHe
zCLPuVLSWrghOUBToxo+48FeP4nVS07kuKyExfHK4lofbYKrJL4C3B6yKe8H1BmEWB2Hzp3YFMKq
PUKPMJvC5Aa8GTA+UFGPxmSRCLCm0doiq+egZK8LcsMxHovOBuPF+7fPw2J8jQgVyvSQq54Y4Iav
MGmT4L10dfXdbgzsjIyb+FhX+GnSIPTbFzWJ5lX62kz/inb11F8oL7qwAfOdTrmerl6dXC/jccPc
LR9ipE95R27ndDcwr9vjnmqjo1HRlV8Y3d4l2bcLnxC5G0ZGbYUVHlKBvb0Tv0Rm9TzlHybe4rPa
riiCIrLowMzKi091YQImne6wDS+k6xbxAQe3qsg4bUGn2Ea5idSfVv2o/8fReSxHjmtB9IsYAYIk
CG7LG5VKrltqbRitlobeE3Rf/w7faiImZtqoWOBF3syTeOV4C/DDYXDgCTt600hAvqxZybP0lqxs
TCzav80yEgLBPYUZAEaPs8V1id5h2nT+Ny0E288N9miWYcAoj+i99ZPukrF8WDX2aasTEtpb4sWe
vqcatu/BRwPpD+FQ27+VPafHVDqV/YBfSCP7FwXj8SSSLjtgXqGwxPZQkP9hfWAkJrminrgP52v6
QqTlRdd6RK4uLaLJT7GYzVE5AlGhcoos2SNxldZ1wjJ+tdGbn+au9MrvbizHYKeEF5V/rHgkh6JN
5p0hyvKMl0NflkePSGTyALeNDQ1coeqziUNxxqmEfYWFZeZsa6uym8Pc2diDNH7FbMeiGdvjIk19
i7rV+xgnXdM+uWPGdp6EX0D+r9LxW+Qh4ZNbwD22n/EHumdOePc/3UiFB5Y4CNRlGjWxw3NzwsNP
SyKWjCk7ohaDrNhEsRP9xhiaDseAOM+aI/XL7lR4Ud3A/nNUq74lAxcc0KK138gQuG9YJJi8uMZF
zqNnQeDashEhrBvURPWuQ2e64ZAmC3a3yu9Eeq4T12J156QEAyKe9oE4zexa5LIirkxTJ+38UY2h
Wg55naZq147rbNbaVXpKvDj/RvRFcTIA5jEc0TyML9MJ5Hu5BDgdByb7+5h56ybWuOKXFD05jnAI
wehWaRjd3ACJ5csArwqObMgZVU2G1+BSwSO4ApFhY+WrsjWnylk0bENPpMS65okR/tAstEfAypQA
Edw6YPHdpsw8GyJ2FC/hKeji8oDtrsm3kBwAYkwi7v/WhOn1HXyZ6u/45sSebQc3NgUNHT25mcr9
SNKUDGKT+9dAZQkvEgiZBJ8ybjZr7Yp8njM/tK/RmCGYQ0pcozJcBhVhtF6t/ugCBo+a4wQbce+T
iO6q8QcStvvWKEnyIotcctsxR/RH4rkc33ldL+UuMyGvPGJ0WGWxKkbDbk4JrFRI98tmHJq8P6cJ
BMBtltZoL6H0EtYjtdDtwWJDwwddTPk5chYMcaBSZ9iCmU8zfVgC+Qx7WMjb0OGNAnCqYMSSVZR9
+kQt002ESf5JIHniBiXetQUEQBak6RjAt1Vum2PoZvJpYGFWbHlrcBATcFmNsiGOBH48Ha71MpiG
55p0BS4IA9pho0A1R/j/ABfu9Qwba8N13iogCPT+C/oMI8TYePmeNz0GGkkfxbtNPMTaZHWov9dX
pNi47qCeoOeoByLAxL/8EmwNLsXVFopPFAd2esz8CnMz85Pr7DsluBQoUWJJ4EWUVwcx9UO8FyKE
ysz+M24PRdRE9xHd4Dmqw/Et8ReGU3cw9eMoW31LbE4H3IERwARHrkAMVFS6GPB8J49yAKh3AG4p
/+poAA6eNFb0WtSYTBiuJb/QjCNJ3byF1e7M5nWPtzfMT5yfWf2o5KJ/RVnh/HFbnGTABOdVQ+Oi
d2pSFkCgfyefhEgb8QMZR1Iz2zEf+sfQtlKEKhDbZ6Qir96HNgsjjERjQMrZJaXA/OcQO+MUuvGh
5X+STuKnIb+nNV/zQd44MoiXQVrHVeNVfAouDpxiSyhrDVrFZbgn5rsucuoVDDOCu5xQK6f4fR58
j8BqxwGxTaYahzGTM5MS69mOhWyZpNuM1NS5cnLOQS8yuBsKImI/CvRQsDepwxFtvCV4Tao+fikA
6r0HAKOdTdL6qy1g8ZMPs6wwB9m3/Le61eWXGKAo8P8Gv3XmkzYQrXrQbIk+w8UNnN0qCLXbygep
u/EatrANXqBXpnxV75MSnP+Oq2z8HJo4wAhWd5V8BbVuJSd4NxjXwBVzU46U5Z4SkUAWYEuff0OA
WEDGsBr6FF2A7aMrdPJaEXv/LOhfaU4aMzaiNCJSt8u8FKtCpdCqNso3PU6sgr1+QolYgJit24gl
nYdH2SowupHr4lvezSYnOJQ4mDAiANQNtzheD9kyc8oVAM15QTeeVxzV3MUvVZtPd5SqgSMRUBPa
NOZgMyl2EJoRKSXWBXwNF+KaCgzbqpv2Lrq3s1cRC9PdWgf3h+GCs51lBjHgimP5eZS4RTE88qdp
IkxDBe+caotIz3PSYBX6tIKZ60RijdjQyJskGP7m6l/UtmUEBMuVJ0DDCIEhG2WaI7w+q/dzXc3/
mi7AIpjAzsS0LqikTlAKuKQFTXtNWs39UOdW/wfwLA945lkA47x4tadj6SZHxuWHtASWxW+5KLVw
wrn1u+nQvPhzIk7u2KuwEGn6VvwKMzf9kqStq81oJ6lNYdGoLhGR2eWoedoIxFo1hPkpw5EkuIg0
yKiJVR4nZ8TRiJcYvglVaUN8Gaup8zcm7d34EHf43/adXQbZhl3vkN9wv2OSbBf8XScJw3i8lE2X
dYeoK0aiw4sS89mVglgPbhokEv5ybos5FGRT14MR/wyTgb+L6CuOxz4YENAJTzVn2JtYCKteLdcm
Yso5cOkaw191PwOt0suqBNqeaFE3u8Ebz9PI+cCFkz8jQ7Q+6xSbwK6puMEgfFg18I5obbvxKfI5
i1gz8vWAK2HyYM3EXagnlTxUvnHmw1AzKc3MjOkVE0c78/VME/j/XA08rCPYb7IHOSVZ+TvhU0ju
Lpu49rlWGdIlhFUtt1HEuMZNxatVc1Ve4A8GORNK59l1Yb9eOGfK+ImvwdRyujMbbuEitcHdTXOc
DVg9O3Gi67dO2i1YPwXkJxz5NLkUQn7PWHf/UPumKBsjJZegH9eG3wC4SRyPJ93bpRE7I4p+6U8u
iFGfsyZeSSRh6A9cBVtKJx4rWldmtMdgzHbaYatv9gVGorZ5oHAqC1/GmYf1buwO9nESB8jAuEB5
+Z/7lLXKYwTzXV1HZGlrD1SJ6w2zSNYejQ07rwJePI5ldMlcvoIuqghe6IOwTUMoljAiq/cLwxIe
qK1U5H+JIqVsY9tTNOIu/yjw50VETVohT+B6mrbYCaoOqm+xCPQDyTGZfTSyZAe9xxSn+bsDQG/l
o1f0pEzVgjNrW3iFWXixTiB0DlyfpIVn0TTkBQ0/OUKfAVYr/DwwlHhWXQzLDA/DwMcP9Sjg+oHX
Ayg+fs0V86IiuxAPspMJ+4N2KmN/0wOOCr8yvf5zJ51Ml6Q3JiKo+H2yuvA+hQVzhoYI+Pm7QSWs
AZJs4DmGOyWdW1MPwH+jzFj2Rqaoz7ggFazKazhlnn7wcaXDoq96FyjJqFyfopg+T71P2FzBasjE
60aA2JmxsRFmrMtzW/IBrAaPSoZ8SMSSzkPi1fWtK9abua4Nd9w5EyXgP9uP1fAb0OxQPI1st7P/
InQWRJV5ypa724AePs21xHzN4k7qG4F6zhFRAtF6jnpYcU+ArApsrqIt3VsH4dw6D5gPoBXDy3df
ldvY81MkXeQ2AQknw1Dd9PXGxZ/WnEJ4UEjKRMmnQzSkTvxWFZEqP7WoZzfeZ43NkAqPELcIvqfg
QcYVTIJBAJ/yuRS0Wx7WuT5PPi0Qm9nyh3g32hQVwnlw62/D13SL+2UcPnh3AksKYt0XwBsmbqob
6IaElhI40OHZlChyaOjamb+xk4vY7JCAGgHFajV190ulimNLBjdirV2OL8bB0b9NHJH9QsRnwKAO
jABJqCROZZALOaJ0r/SO3ZBVfZMT9oY3lAwHyQT7E3umLPRmSn09PnTx1atCmb/d4FTgkKkK7Yuj
XOylB7MlHX1nnWYzVsoxG34XaVln78gjFtn71MKOslc4OsguGB2p6iInr19IRKOoIIYbwuCXGtU5
O4w+IZ0Ywtq4c1MAfR8UQvThaQAxyTW00NxlgYi1TXNo/AgwPcHdiHs4lnG2fMjHMTPFzJBIhoqB
pcwqc9Xc6ueQL3gHioepLCip4dWAfDoIhiMGhGHXzMaRx3AaUJ/mREbj+0x4FyxglDTRPzJfaXQh
MUrUSrshCxkwqMwiUOOJrABsiG6si1YHIpflfldBQCl4k2YUfmxIdznTGaajZ/2WZYLLPeEe7/Rb
HYWsNtjjsbGIjeBdhTGzZRjBdgH2U+o2AHPm2/NzRyqcjaFV8XKSFMhVPyK1jHfhUGvu1ppoE8lK
7WizdYAHG0uYrrBL4bKRFlkWvcAKqMsfmm9wLM5sMsUzt13slq4/TekB08HgXmZW+CW5sHWbjQbA
NYJDUR+BiPVZxL1s1h6ndqXOBd9fwtOuY38lhRDiMRqMtfGToOg/ZggK9GOReUgdHknY6D/47rrw
wkw1V4+yGrH6HOYW5wkPbsVP9AVGmPTu3FPiQwW2cTghGvCJb/EBYxswdlTp546ftvY3DkNpz+rW
wd3gTks0wSUcElSSJuBOu2kcZuxrnQWT2dW5UHO5R4fu5x2NRihVKC5T/ZSYYim6B5oVlHlOxmII
8i1bbsgam6mOWJ8Iz0zwYhdSE/GrQQmqv4suxBUHXkKE7ROVDivDD88lxFNLs/oiAsRrF4YbMkWU
gJ+E+pOw15fa7trHxV04SyRIzflk0pr0tlBe/+QCLRTXjst/S7Jbt82tInH/ZXq4MOeIq0r71S2t
o98rSWPnToPI7a7zgIfz2TaWLkFquMsb0XTH3o+6me1LEQMT+JB2HU732IAkObQED0SHwUlymM7V
3LcnAzTIBrvRk+MIQ9NlNz0zO1zpMSUE05iuTj5Hq7ayd6Vny/pvTBamYRaXHAUSQpG3UW3q6h7f
Jgvg/eJhiz/zvluzLGmX/YBmAqKQLmIvqTmqXhu5DMsjsOukwDtR6sDBY0Q2LD+BkuJXg7bUfTbg
v1n45Cl6a+dz3eT+IXK326OSh0CJY+TvmxvNjTmMvee9MlVDfhOSP+FW89WQW7WgxGxlhFV9N4LC
SZ5ViaT2waCYr2Atp24OAoHHAdQZc38CnFLPR8BOeOS4YLt48Qfuz9MmSB3cU1nWBtx5RNdYCCBT
Rawaep/j8eVP59dCpIV1d62h0g+ujTDG8U+bQbphnCvNL7xdGeL0ConFwoDVg6jR7D8naeiPV6IL
8kaCCxgI5BVJWgUdiXMqEumAF02JyLhvWGn8/jjbGlyuS20dk+aQNMFdaZe0EYqKP76l7MvU+hVy
1Abyf7guAIL5yw2igTtv5XM0ZzBi2/04SKgkLguogEsB4u6hJXu8kEVf3wyrT986gMmjomXHtzef
XxX/GwErTo7lYklDFKGjB9z6G1kyYyU8sis+Ldg40VSI75tdWM2J/qMiNnUHG+SLd5hCtm07rYJ2
3SMFdXLtAJ/4X5WbQpDgDkpP04X0n4t5b4Rrbu2JD9s7q/b65lB3xJ6h8wArPxdNiHrmQmsymxHD
3XsTNBUlZrTW7BXm5pJ3t5PUf8ORmpcZ1yH+ex4jgpOTiziZjDlGnB5S1I4rViHBIAIRPiLDTPWR
GgBONBrSLOeB55VDOCob5d7UULNVC0m2i0vls6wzkxXSpTTYeiIxGyXWo9QFtiQoTUF/JMIEcdrt
/KZ71gkWpqsxvR0zMAT2F7eCzP7RdlbZ7yN5WHriRA7qs5ixAO2LIkNIEiV+r4dkHAGhhQ7TzE0V
KZoZL/dJkONx4OfBwLbxblZz6u8a5TT9BQdy9a8roCCxRoyqGZOa5LCplywmNSSF54Elg2ROIdKS
uI8ewLrlTD5AJzcWL1mz0/gd8PyqhRACwXKRnGywYvmRCwdJTW7Ik229s7bo808BnFKdR1ZFrKME
euqv2rKxiEdT1053+APea1eXo9ojrE3FWwglmJ1BUfMK6YaBuVG5UYCVIq86kjYlYuBvvcTSI+Lj
R2V1RkjK54ti6B3PnLNp88S9gwt71OPyC0lz+a80J3EFx5YFkSJEG901ImUVo7Nodv4ary/Kky6n
lEusv2J8Z8G8o7lMCxaLeuRi2gVEs3Zs0HN5guicxTcy8WH3bIae/u494htv0Tmv2VWYhTUln6WF
Q6DAxKpObGtz80dZrNK+5ax5zlkmVrTwlJgBoegnoykPvNmJ+RBHqAJ+N4JCR1Pwb34U/Bb/NBvN
FzVUAThhVtjc5Hi7Eo9yCzp8TlI7kBiaxl/cf72xCQZEdQv4q5qDnsK2ZuGR8allv+GSmsVzD9L8
E69j1+27dmYCoeUJg9Bmdsxo73L8UxrLzDLhia2W9F7ZAze02RmJ9hqWcwXfBm1/YSxejXsVHEsG
6kLZ9baznPDOqlCwaYUG3B71PDrTI0sEJU4Gv4zZZRPZyJtbNiI/YmcXd/ZGkXeN05pRN+FC+T1O
q+mV09oxH9nSpfoOExaZHTWH6LzAY1Uy2Xe8dApj0uQrCRvzMKqKCEqbdot/zezViQd+hRFQ6QLA
XmZXayNM1aOH42ZJQlBqa9SO7kPkkoTCrG5f/f967cYszLej5bpvRin+E0il3a8oTSPrtfEkbz1i
5ApRGJda/TDZ/VRfkqGlgQ4+l6gs9r35+v5JJjRxoC+5AxoMxa7rxF5gd+E0T3Wgt8y+YY9Jc+z+
OthjfC5iKS/Z3MnlR8DLn6Q23VTvDPfgfEw4QEnUUU3KyRdjACipJ2pkUto1NpxlVCY72OD7JyYe
slLMU47ay8GFCk3fJZfdlhHJ3Gh7YC8WVfikgP6E4/ApnbBfvyJT17/R55OL11QRA3nP6t7vqWpk
B06pT2ixKkBIDLI7uYUVRD1F+W0Bw34MqjBW10AGTO+Dwx7mtayV5zC996xt+dry4CDLobzCsLSp
90RcDa8dE+9yqVSqfgjXQOhUrZfqK6bT+Cck7hcf3My3Ba09JU9Jk7bCPZORtb3nuYA29p7xxx4e
82GS1WUK5dK8CzJtmn4jaLLbBJSuR2eEYk/Y9TnNZeyNZ4tXIWGNZNcJspewrBDXELawcL2ynNF8
6bwyXx4lg7537IzEWCSxmGMUQ7jDz6+gMRRFHujfolmsZthXXajKO/VZrf09OGO53IY+9hwoS7Wh
t4lLX/9jLxPkO4Ml2HlELS25VWejW2DjZuMN6ME0hqG/8pppvnfJvAYyYP5T1zOJpngEsY+CNPsV
9HrOTW/+dCeaa/caBml+aGj41BtVDr44ccN11goAL8Gg1bswxP0kcv9j06dcCpABRgJBhVzGBciG
U/uBJ0YQyhCTN50iX41vRUnQEPKjlB2DYZEcHGaR7EgCdpWckFf/svby+nvGzdXaMghyDMEplfLY
zKxiVqEHbVvTzPF/tDZpCO3K9iOycDLEWywQobgmXTkM5xIPonkqBsvLr7RdIeUIO2rQmBIlveC2
TqvRjcOExG3UApY6JSklAKeqGDKgs3Vov7qAFHvKd2v8rjsoSVP1iGNyyXEhL4H7mshhzM9ES3Gr
ovc7HeVRQtiKFOcQp/6/zMXJf+FVyOKGhJT6EboefxJo+/ljTYeAu6c8In1VeDfjN1TwKjtEuRvG
d03jRsUczMzk/u4UDUWvGfubL2PbTpexZixsax9yYweKUIoouduq5bxIOrHWBKRCBTfBpp9Pi9+s
fx4xWE1fqkPI4tsR0gj7UoVMbFtNL4190FSJ1C9chMjkYg9Keo2d2bGBQjgIE/8NDhsrlGWbHpca
cNTEhi5I9cuMpA+63OG8zTpsSlFL1XKywUvIAojFOHAnGdgxBA+f29MLAcO4OhGkIQrbT95Q/5lR
OzUOK5Jhy64b015chepgsuNzQWQA9bke5fY6ECd+PJgdn8LMFgEfrf9SWPb6VjWOM1wIlXJUjE7m
xicnhWr7KuZagXCtADdCc4a29i1GRgk2BgtkPZeker4fo2K0X4NZIQC6eKu8u1O4nF0jZmP/kOYT
GqxwGoSlPDRaEJrMZvTMTobehW0J+QkXPwKllXNronurFEcyAK/ZP6K5FzYvSa8r4v2oIub3xvUR
ZXqHGPQOXpEQu0J16+tcA9JsdvZMr8uGPTgAvk1cD8RmeEmnyx2WrjtZW2NTZPBYKDw49ZFfe/Ye
cDLPy8sqR/JcFT4dAWaoIYUjOOk53hBP4N2jsmgaTzPLz+6htbzCfpberFIQA5HPaklVAuw99Xv9
k4EHkz/IQWfs3AjsK1wyHCxE07rUny78Xn5w0UEWNpeeWMuLA4nfOjpJFh5QZgELuvz0gh8x23W5
E6hrI56WQT1QVUJ+pRPrRDYVFgpl3eODzidnaC4mrjhM2J+nN3SElaImG4OmD246U3uFBWU13jfY
1bFiolNU9YrzlZRkYZrwUxYeVZJANh97u0ufGCLJwybFMKa8aYmIuYekdk2xA4kQ40BSdd1/Gh24
tb1vElPu5yFktsXDCVkcpnxUZbssLqbovWplbz2nkPKcE+k4lFwxEvrfJbh+SWZm0GVZ1jm8vqVJ
8+E8TrXBl5hAN/g0ZOYbfn+W9oiey+IEziGDwYUTmaOP1OMcDEW1H+lWIm5mBZl4NaMfmE9RZerJ
aMAAr8yRbvzoYy+e7FNZsA++M9eY7qNt0E1PmcabiJuO0Wg7gRaSzS5v0xWsIMY5vS1cNGZwGNwF
TvGguW2OzgCJuqPGij7JNCcZ7JLNRAJRwNGjAqr9F/DSrjoawRN/LNhZzi+8VfDjYG5rvVuSFyTB
hgKAXDNX40wxTJSzXk0MWTI8nsGir6FLoOw48tdOzmweSdWOekQdYCEeO3/41nrhM4solxA8+bvu
takCiMSJ7bI/t7LJ8bin1np+FEvoJK/RenjvYTHo7Ba6oCYvKyUa14T2gYFDeE69o+whrFEVsGj3
iRJL+RkkYVW/VXRyOwdjpB88hRNJ1g23/LjnM2eheIgKyAPPrSFOTR1thlCrs8H+yxIZ+ynJJ+x0
I1yK/KynzkluuGEJPGeuO6q3YQpH955LbLN2O1jLMWgmXuGi6cy1tCdca6i2yM6TmzKik+kseiDd
zkDVhS8hIzs05eJcp79RY72QFZgVqq7+3+kytShIw0CrLh6hmr1q1nRoKTWjkCJDMJECdSTG7x3j
71DhRCzw6WwbfvLtNuKTgsvTk1qB94sJSUJn8qDOkd4P5b/Btir3ieMC1KyAV5rsG7/zmj2OiU7u
QfHV7VWniiwpcxkvXur1aJ7adDBa6BCOKaA/dtMKds4qL6ejY0z5GFhOGk0hU9HkB9l4YfKvaFHZ
Rh9GykVxUN+B7fD4mLWr6M3zKDMFuM3mcDwLuhWYJuhDrz8Uct74Q78Mm6K2xUW1b4XhSWBosCJD
kWXHCsylKzZ5wZyhkt9oexUP1mjgVKV4quIPUQPlgMTIQOd32IrXGMrMPtEAG3oteet6aDoSKDHB
Ta9+Nr3koOJFUPEKpfV8mSM+kRru+F5hVa2S44gwhvlhmfy2utnGNsFjQ3dGeIMOCBctIWCLKcYf
WrH3IecX0MSzVD1BlZm9I5tsmPoFpA12/14lADyljQ/DDEn9//ceSxLT1pVkoAOy6wgEbms0RfHb
NewfnPcms2BY1w5bSWkXqGj7MMMhDx3K17wIZ6xyknYOuzGvBeb75K3LgN9D0UFtvQNaYL2yWTPz
GIBZKsvd4KoJOBo2lHfH8AVm+Mn8O10NqX1kiQGvYLRr7jAeyR9ygRaD1RsoHuyxsh0K9yZGb6Ro
yavz2t6gOvDNov2NS4yhPhY0QsNUdkLuDR4Es+f4jlOHoxt9hwg/0BTnrokYLQ3mQI8CONxuA+As
jix4WH3h0I7OeeILWrsRyyLRh4Quq1yAx1iExfw+kCr337t4XYXHFKH8Vi5x8t0yxhZrLZ82uh0a
OT4BT7ptf6krZxI1xomF5zJqMJDscOA48u7bnvSGDVBnSim50rXtKXOhGDwsQd5BQINAuZ/cFiEM
b51PvR/0AWzxyyxKbw9SAFF2Yq0cYTRYv/+naOiEdTbCTh6QaBCbknaxmwedFv0/3l65/eSwmKGR
N0+c/P+pbTrEsQXTHsc9zyYEzRoxMKT4ofGxdkwhfHh7iegzf4H6Uem1Y2pnyNKrFNr50g6/2Qwg
roEbR/Zo6bdM4rgnSz016jlMLPCfJ6FcPmy+OzmPTTi4+cXHOmBvuSGRzePiGrUn308VWjZhkShq
Tm7cOW3/tILSvFuo19wecNeq/FFYRsTVssbmVMGIi/+L5kIaGNyEOOo1NmIPn30A3nNrY3E2Z+Sk
Hg6+nrwIuMhg5+olSuF/JxutrZ7ZNJ5WVVnNSPt0/qgu3HRAsle/cuHyYy/aiT/YTS1tFdUHkqso
C03tcWYlsda/iLW4utwHk0IVLCVj4hceFyl/Oa7P7WEZTGahqrotzjQou35BiUAY0/JDdVWkfuch
u+xhS7UUAncTFu54H7CbFueJol7rt21y7DaVWQgcdT7vnGfCRCxEhBqKH1Wvb7pyRu3dqwHR6dhX
4MzYvJVO9ox/mSedFT5x+IFaguWLElBqW+YpHT9ooAyzh7wa+Tq5Yxz6b0HgJc5bl5fAPcBV2G+4
NKzgo6nq/i0j9cpS1ypY5QWFw6asX9LqFIkayVRPblZeKIvFV8V9CXc1qhT7NdSlyd4lCY1BnDi5
x+24ahZiDswZVtS9YVZry4oOAZc1HFtUUh/Hahha8wRQyef3yBpX/vFSOss2PZWgqBZ4/6tHWody
Au1SE1+BmgYZlEpoQQAWZ0ioVX3tC64B7J7l2tDLLov9q2E6ASRrYU0JWavX2ypYIrxS7JWrS9ZX
g4MLZ4aCty9UHQRPPD3M+Z0/NPLoo9mMB8UbAjpo0Bg8ABTjil9JOsrqq8MWgKVKkZ1/q9KCAuXQ
xSG9ozYXiXe2jLjj5V0GG52Nbc+eJm/gbaUUvG8b28KvqrhUsvcNMtw6BQvUJT4IMNIBq49Ulb+q
NE4/4g6FjUCmBfWSabyH4P1FxN7OPueard17oEcgtLsyp1NYwqukJoi8PB104wG525muOumC+szp
iNH+Mo129wuG3lzQEOZaCwUJTeU5ebWNEIcwhOD2XgTN39EINig2mQ0cD4x9DWU8cKuICOgUc7eD
l8RLMGTlMz9HZJSWP4WXkZQTrLsXpgKUHUJUsfd/JKQBV/qHMzJn8gBosYjHEoEJWz7TSc5NDIQa
9iHKmfjqIOykzgeP8RD9RKw96202Egd6R6i05zMY2MXaqrDsYlzVawaCg7Id/zK3gEihBUemEwWC
JbPcT8BfgVIg1l1M8yzIgYMq3LJPHlSbAWdDRwqYwYdYRrmhXCgZ/7Mh4JT73hspXt7g0lnRuUzE
5R5zHDsGOL9LtE2VW/yYqMSUlqKP+qcS1/Q3zk8AZ3TidE8e87t8siTh1vu6qhw2dIpiHRSYwx+d
pKKQJxplkvzmq1qk4Hw8ibUVk/FMaIB2hAqL0lB2lGkhRqO/hoTgaUabrKuP+Zov/eTK54S3L1/L
lql0P7SgQK/8qCfzHRHJqy6uy1cCCqDkJkEXIkrMHK6yEm/E2AH/wk5XuB2fcIwkNm6H0Mj+xrq1
qU8x5DsqjGWDDEywIlSXkIOCFXgHkpu8Lx3exIVnvRxpf2HVn5iEZryWtGv3YILRQtefPFc/sMUh
eZWUVGdsBm9I2xc8lBjjgiSSn8LBZMS/Lo2i220VNBdKWCE6k6y+Wn2EjS6KU34nOxgM26bcZYHh
6RIWF++7VcogxOtDqMy88c7Kh3GqaIElbblOZ3oXRQR14CL3ff0tLZIT58RKAojKhQYsg+2Pxdc5
I1cGUdBUlfxSTouqcpQUvEQ3q2mxMnWF5GuKvs5BilMlkZeqn7T31RSqFxmE8SwgVcPdi/3xppuq
MD3R0kV+ih4+zgNkE3RlXs1czcZ+wDkY1cQZT1VN0ely4EqDDSPsQDk/WYOvOurDsE4NwcXNrFGQ
Te9yP+E+Tc54djdOUfgBqRomBLXx18AgegcFDjG2I2ic+jJqby23wIIk+xLGzYLpC6MbEK1XVbdI
u7sg5BZ7oavNmXF9oQVMUMjY8Mf/UTBcqug0omBBRsKJouw9QcOFqccZqzD5NYGq0tza+XFKdvN1
tNDOmIgmL99MxHuUrSJom6i5exnUhR/FwMuWKkUOXO+fQa0DbuplCMiXW5v5iAfSvre8n+s82CdD
uJ4aftJSndtMgNIoH6vNdBJl5w2UE7nO1J9qqo2UtYvIMxXgm9OmWZ4YwRzrr/LaktqZCF5TjvSB
Jx5HTu3bE+jKqqM8askqhwd65JoQ/2WpAuR0M8dyFO9hD5cHUmhlMCplQzu/ppCIq4fEawjGKe2v
d9eiY4HvcacJ19G0zIT15fFlobOHAC42LLDcr6qlqp7lknH6PffQ7sinoP/4vV00f5We+BXZd/7w
Zbb0kRb25N/iZOudpRHIGmIqsoPtYn9t+x63LvWLfn3jNeqDzQCE/eLlq2WX3D1rrGQt5hNeo48o
Rs5DlzbpBxgtTHRNOOBQQ89fujtFVH61jfGSXODfLkBR6LmkSA87hWaHkyNkc1E3qw7kl/B6t6x9
KcsY4trjf2Zg6p7tTMF12xkqx2uzxSk2CpCcky/ZJgdOG5D/95eeZZK9xsFcmCjwEhqbiAMXldHm
xsFY9uoTrF52LJxAnqe+b4fnkQ1LvJfogtTgtYJ1RBXHtJux047st5CFIKvGpVr8x6jFJQ69e/QH
zH1WKv9lqJt06zCeP4ciC6qT5dJcuvfIFtuHGf1NvokxnH8TLmd5FM8tmZ5qFva6BJzs1AABGxoW
SYF+i7qkS64GJ4h+LjpnLh+afPbah2ZIY7XNcLfmu8KNg+Si9OIl7NMW/x8vaAuRzQrd8izydiVG
5Sv4IHSa/C1arI7xhv98Igy1MjySHazSoOZCwEI1JAHmIanTa4CYu3Dn+wYShVTkpphoo97D8g1n
CElTZA2UVhMhkj6QgAAcEAal+hv5TXOENjLWX+1ke1eecatFH+udbtcthBAOvHIHcBFk2ZbiRvKB
Z6muJ9CKLXkKaKFpSvlXKCbr5rb1FJ8xSNX6AR80HwWe4f4fgdDui5Zuzq1isdi2ySXwk7OOAck/
uiWq0BbChz6y4OVvrXmo7lX5P5LOa7tOZQuiX8QY0NA0vO6clIMtvTAkWyaHpslffyfnvt4g21ub
ZvWqqlm+8LZ1F+DoYbkvzAnMZW9+fKaYHva2whf8e8D0+g4plrmwHDreSFSfA9lgdFUPsklTKs6A
ifBXnMcBYUkwPMJXtia/+aldpyvfc0+IDzBw9YkkQd48zb3Tut8xjqaOwENpR2yxcGHnbDfptc/a
vS7EnO78Me0+45xXz9F2G/U88p586iOfsMiKJR6ZYZfio46kyVjWltJ9yoGdc5g3kwo+RApo4wPq
pkaZsFhLCzqlGhcTdpxxMpZORKhZqx739mhCCNqxB5qMmzku3/+uomyMMNxqz1Tl3yaSbFVAz47P
jmcnz9h7mRZ0AIJ8v/oH9aWQuCrxkK5KfZ2vbQGEu/FTFFolxN//g3UubcvucYemjKuiDcnBfdu0
l2J7qNHi7e+VOzZSTRBSf2R7nCJhu9KXsjxmiuIZ1w9QGOLhMWOnSRcmpa69OUNB0MkVO89EBnMp
PeZKmDM0aeS4Yrpum8SZ4z6mfHgDLmqBW2M3tzAx/pB+H6aX2CxN6nA0FEH2ZeZoYvWAWll6pKRk
PqnP1dfAOxccQVCeK2uKqVkMfWVdIXLwcJLvJxjxLQRMrd9o8rV1FuyYXbRt2wQ91X5xYvG8d+Lk
4IW+q1Ay5aMkUt8euzKD3hkHrFFl4Mb2GYx+lezIZeELDGAPExvIA5/9T4gU3bbsqE6my7jIgNgE
qy5o1tjNBfUBLJfjfDwopxT6gGOt/+CdvHIR54Snrjf9RyBavunTCmS9sWWJSQgv6I/lcVGJF56d
iCfxlnGW1R9NI8lOBpi05H2MY+OiktR+psXLE3vfLZyfmfaM4KnLfH6zNgTadU5IUePmyGXrqEjK
rfsX+gV57/PoCKJC6SEpUDaDVqXVHbOHuJsUSMH1TYbQj5uf90sVEoDBus4h7Hkl0g4+4l6n7VE1
Vfh3UoTgdrXjk7xelqXjIjL45ks1rLyxhSM27zIMJXdpE4GrHcM1RqDwdRzAKjH7Ym5Dx/BnR1N0
XDR1zrcU/WYjmBYqqCar/jQmuVa8iWrGvLpez4TYxeuNO2t84H9r3oIoS04gC03zohJyaqD8qbnh
U6nzUWMVH+nuXTQX9E09gN2X0YSkYDvaI2hiWeoR2ybeVjnwyN5iT3LRCP0k5grYqk4zH0HHfu0x
LLYXBIYhxIZvSVb+CGwR68IIE6emsy2hnG2PixonagC0xOOe3C9c2/CDZdTcDx0dv9sEoaq6lF0s
vlvwCu0BW1vv7XljcafEPAr5lPNOVcwmSSi6YBvmQ+A9Z2UIPNJEZEzuaI4P1d5LHKIifY9Xy4aq
AYwAFld+lmRrO/w5qdUdZLMmjHtkt/oEvK0L5WNnhOc5tMFKkIw75OIekrJHQHDL4RC3ZyYruhiN
FtE3sg1T6wZvcWmuLlaTcuU2t31071Tr6mhOJvqv8OuOEOxBxciQ2JYH2OpqloT7DGwEaJP40YYV
DBgujFYCz64+cCPK3xxsT+piGzsdT54u55eczzREeZta4Web1pjOOSNCYjQ7EZhs6IcpR/7PkvmJ
HCMT3bynuS9q78DPFMWbVcW8YZtAJc5uWtKR+mgkm+JGwhb/Fm+VcXKe7X4gHET5WG1ifmMNq6EH
8opu+BMyRCfh1pdzEd6nnqxAclI2bdKNg+HNjU+Rh2KzjwzT2x3LQK99XuweWiqyfMOZQ0aQ00rD
RgiufmhlVC273Tqpl8z23FTsOGe1sOsJzkUg8+pE6J+SKbjojgHMfLrJSbktO925AbcNarbJgcLk
mco7vvaMmX7qYKoKSsO7Ht5Haaobe5lheKLVmA5J3nH8pem24LKSbDBHUEwP3lg7/+IizcwfZkgE
XkTb3EVLDFL7W5V1REP0gPP0GneKzHxqBi5ZsRLgMlkSW17xWQKa8PZzgEdA7WLXjodnkZLjv9PY
P+dPXrrNfQB3AlE3qPyX0eqDO8Oi7sSuBsNATrWTfcP0ItPrJGHSPMIL8rNT0oxr9NiVXbovFf+B
7WfxwKIGDe5SYv2E75fB8MOmUE7qW3dIyzWdUasrw3cxa7DNJz6xyVuIFNQkUg5CN3vNsITmRUNt
BelyC2fF/5mkDdeZ8oz0o/IGabbYQkV3XZQitiwV8iUv3IZJs3ZIP/G2Q0ctc7ItMBvJ/tV9l7qQ
Hmj/TD2B/1API0uk3nZxWVHanJN5JPJO1UKw6NVeSR33avpj6KJMZ2UzLTPtEb5LIGTrBe4a/9Xs
X8q0Y1deDt78EQarqy0r8rXSUccURw7UPdinmXeZIVMtSH4GSqKOuPZ62We/Mv6u6ozUf9VhiIIP
x9ZhYweDMz3bGCyrxxSw2PiXvBZ2mBy+bftBKnFtSkGgwZ46r+YLTNbiLs2a3NAJtEAqJn0BvNKY
EuBd36OWziYar6yuER2YPem2KJOldVD6aqp8Y1oW7iV5i/LY/LektGUYW/2Bu3lMd/lcsWW2yYn3
O5DtYffl5cg/hNlT7rUAbcd+jR1Ujm+x5Icc27rjI22m9kmh/EaHROa+Og6RNfvHdAmIvcw8qV9r
QDC+2nody0Kn7D5JR6KAAMvy/rqlpap8QzlRK268fu3qjoDlPOH2WRLnBwvv+JbiWcm3fFDc4QPf
5z1kW32Y3dBVzA/jHp934JNOrUsO9G3sFqWh0N6qn2fhoBy2udP+9tMMRd+bbQC8smxeiTaNBm9S
gpTlo7yA4HO4qECtCuVLJkfkOJZiwW8cUkXwUKaWeCRSrXvMNzbIxRSCYjcc5kQp3tUyrH5D26mf
RrbUTOxAY17jccRdy6plPHhljT2yNKHrHYjqVCddtln/om26wezOgQewBMmIhvFfeWju4EGhykzo
d1YsNECSfY7K9DbIxTwHfEmJs/EaCA6VzSIIqou7DDuKt7kq1CmNhDPuiz7actUH2nX1uSPRsMH6
PUC6kp14oNG0ym65s6bZFc4tBOsOcy2/dzC6MzEpdu7HaiICB+ZvxGPulZbHuEjP5bBxZKoe+rnE
ywQkN3uhhIfd6OgksNPGFrPcMa2g8fyBTIq1nuAjKd0UJz6iOARerJV2aN5T1gewe2izj0ieUrHh
8Sau0Uyjyj3X/kQC18VLtY2LTln3a6Y3O/LviGGKwVYgBwBcmiedRar6hxDVWifb+La1t5XNm3wr
NGrBGy1FSftht2z833zLhk+44XmpC5DwRVDH0RObKwys8IAqyXuzmJweqlZu4n8zXwcV7BL6Kdz4
xmLEG+/J1LHVweJfQdIkgedf7SyF44MHjcKAZ2TaLKnOqMRFcx9hZBhe2Kp0LY3FzTrUgZmd3KsX
oMRioNMor2dC98wTOIod6566CqtfY+5O4fEj4bDNuyAZ7OFx1AATf6TooXjza3cwPhpn5m1JgN23
5v6ZE9Zu9cbvWpFihAw4/R4lpRKGoQzP2B9HN5GeX00wk9LfDI3QPpMSQ/+bFSdJ+hwT42a2ZnON
ywM+iExuBEHL6dLBqIO4iw0hHTHOe0U0b6tJioX94VDZNyZj5FTAZqo9LQjM8zOCO/2s2oUtth2p
CgG7DLcxHzFBitneApbDVWJHktwlZrPJP6w/FDqeH47y2bFTjKs9JA95myfLE5+uaOZfadE5+Ynh
L6N6gIugrK+L37bJtWtgR1DCUDbVlQATTDhH9NP4L6cJvdpBuGEt4i0sZEpMi6vtbc1l9EuBzRhu
ERO2HQb4+mJ3xHzV69a/6DDkbqRkOes78ixZywuEAQUPYQsGD4m5WbsCo7B9SjB1k0LKy/hQE9LF
F0eJ9RqE6twi/C1o3XErjqiFuaB1kugUzJX9Ow28oqJuGcbiu7cU420CQiXWBYFsfyR0I/595LjR
d6RNthyYp4gPxO8AWGzUxHNNbD/7w0taFWoNSKiBLA3beGQVT9Djjt3SDTKFDZazK3qqkll1e8fK
vTynwqZd++i07ahfnLfOoZqapr+vwpqbiuta2F4hJ5EApyIeLZKt08q4sgsiHBCwmWIMC0O2RpTL
6j2rara8CaCOzzJZI7ZFRYwanOmUUN1WUbYOsigs5W1sV9xPzB0VXTlisXQEDuGEL3yc0EyaOaDw
15Re0O7cFLlv3y8B/vESRLa1Kcl7GOhFrEoOVsmlA2yx/QIzFvd/3k72fIgJybIRV7nsr2E+k3Qe
olE/kU5b+jtSXOK3a/Oa2ni47K5OnNWEpgKHbHAw2N4v3oOOYE6hkNlhRiYUxJ+p7UgjUk2Tbh99
Qpg/C5KACycdCewuliwU79MB/uMukghpmwzTbwjqynP0qWiGbEUb0fS4EcI1P3xjZfoMgnbRv/OB
C+wJqgJWJ2JWPNwskVn6k47R3nGUWcOQUbuygUeLsx2YCySJ1IUBEFThozGtUxyxO4jyYaSLU77b
tHpoXvQ5GjTwDytAXkYsiPW7NmmLs7HzFMXbaCkErnOB/a5PlSguS4db+lA4TDHPIhwxHiVwR/XN
DD6QQmFB9Li4GID1dUlsR+wTjxfDD+vmzpbgNZtF/p0REpIn1n4eR5ssUyAqeZMOByAlqiXgOLRr
oWk905tLFiS5UMrCADNLA5+f3R/nRm+HFa/cpM3Y7/r8qw75UrJD4OzT0T1eHF7F6E6zueFoIm4J
DGxKCQW0zGY4d2a1jSBz2bQzAI9mZ1DgeUxl2IOjDU3Pe2ZJYhxC2rXVV8803qxcOSAlCpV9Qxc7
NWtcX0Eekc/h5Y0rbrU6g7LTlzSlve1mywwySU+qO6UadOS/5UxBF9Ah9+ld3hbK3cat24mDbVya
MoF4L3hSS8Hqg8znak6AAmOzq/mme5lHCy68fBeWkPfzUvCJUZXBSgr+i929MwNz/dZxAOaHCNrQ
HVfGwkfkOckP3y9mywBz/Zdws/E5aGu+Irpf2VIsiilvH1mA8GbGqWltevC2+TbXE1dabGiYTeCq
/3fHXAE6ZWpjM6ox9vOPFZIvhk15ECfXihffJND7/gB+RHDJQbv9LtgPWJg8s5xNhGTBtfWauv0M
jM4uKHCJtQPv5tMM6xqUZg7FWaMawgNiPzuTtNkBfWOH5tsL5kc2+HHwKw58c+nJts7XGGDwH6zz
ZKrTyM154WnaylavH+kKI6hQ22GyZ+E6Qqx8ihyAGHvcak2zi3PBjatkQU6FSpmp1xTzbbDDd0V2
LxLG+uQfGLyJEHYBRmDeY/iaUl1dCfdh7MObCvcCGxR/w7yz2Lg60ryXo8Snh1sGKjLwWv/btkvj
EapiRe6dw8LlV4PBqywvLS2y4BycBr4PEVKqNag9WS/KgKg3ZoSZymoIR/yFSzOjfR1RhXqAdI0p
2I7mWN3nLjiJLdBSirug+BZXAYXAnAH7swag8WYYwPFilCT2GV6YRHnZRpZFfNAOPCZbPWJv3CAS
GPrd2txGjOCn01ifaXZ0HHRPjT0xNxnRhDfoiuKX1TdEBRUjlPdoCwT3nS2aRD75A7gSCHEr0GRO
iScQ9FyLkkBMTzeoFgVBlQ5vj+/OhAEZ1PLHaEyBjmB78LBkkyvdg5Thn2Fmdus77irzdIs78AOr
1jojbq0WPy0Kbk5sf7w9hX8jeHYqsrpzgAWavvl+gP1EhIepWxOTFi9eljMyR5Omei7CLPYdV8K6
8pwQzcfD7D/5zsQFsdYpfu4Uahrbu2qsvEfeQ0yRPtZfBeuyIedhKkd2G77/Jjm3ibTi6xwa6nfy
ESHjlmA5goaB7yzestN3PmcyFDvD+pBVcZsRnQumNfDDOU8kb0Z98N761GrGtzwNoatlIfbfkkbE
MzHQdQyh34K5EgcU5yhdpzWARRhJf3Ksg+V2GWrvzcRZKD5URXjiGiDOvbAuyA9VmPEeDgIYhJvc
zUrvrEMbVoHA1ctvNw6xMUdLPT5nnmDFb5vE2c/z1E58+hFEMyAepGbwS07Tr06v8MOoQazCwLQY
/+jRkMO0R8SexMc0GrllyVzwWzbFmiQCdvVUxRjrDnpsAdd4NEy4PFhFRO0GnBuywoeMtULwiyUR
LQdgFIAoG4ugyg45UZ7wUTTYmhNPvxCQ4s0u+KDyl556t7XlaVrBO6Ne/kWEEShi6/ucSmoId8e+
XrDIZyEe7guFkuaUF/9l7zxqCXBpNxjsSAv5HScIdZdnSvtIJFqoHPQa+3TU3scg5zQ3yqy7jNgP
uBLkTvBYIEZ0gDV890M7bnwfqT55dYwyGOFcaBVr1rGf0Ovr7Ft7mq5dOVllsCHi0XKET05YVwjM
uf8QdIvTbFqNOHCOjBU+YvWgeaZgpHkZY1A3235QVkB1C28PJqgoPJJMJVlO5Q7qWU62DLtHNWPA
VX7ojM8L60fYKF0P+161nTMBBPIC7KonPyqwWalct7cQx1n/IOaJDwdCRLpXAofSoWfH692TJxys
gzBOOiFlZQMmJA8mN11bnfgkVDNG7KkLlW2belqfHwAHFAbTIDbi7WYxf5Aug2aTzSi3wGn4qmi/
mb4knSFU6hQp/omwIBdPrfVQWBv6clE+/t9tDjCLPE5EE162ARHlvJu21g9DWWJSIZLo2nt2EJUB
cTQ09OZRcvE3DnqrP9eDz7FLpg19ZKol43UNAAd2Vj3w3chI4nAop2HJkWPBb5h5613dquJyienH
6nYhy/nlHCDe/7RTj/G36dDGD1OWOv7WJd/0S80D1BR49079N2yyirUr1bTqlyJbwk/kl8RGD65f
lMADhGl6LjPPpgSwt+rwIGape1xeKe7DbUSm3VyspGt4LQGA6vCNEvklpVFG0sO06RpFWYxIW1DB
OVdQlpOodE7zNkcg+LCx4Ph7tHLyFd+TM4fFV0qfHwtYNra0dvqJSfS5xO4uLkVgDainhqqN/ME0
7hpOnxIQF5cpVp3Id7i+fVYw7uIWxxS8NJ2khmC+wR3IF4cVPxpfzvU2v5C1BBBQNmPKR0n3OMVI
MVWsy8m0WdvAPaKJaHyE0IBVQ9prYm7mgByPkB6LV6h2mEICY2Fp8ubB41nGSpFcUoSAifailsWC
zbg63eqe6XRf4w0Tz17eYetin4kM73E4vZfkWIlAZdJHdvdlX7xUbOHLV4vGgunTJ376qyYtuvCF
a0dQDTRoYLfMev1HV/bk8s5M29hhTUXhMYfZAsXgX6nHbgRcPBdYxs5+4w0UifKradtffbTYfrBZ
25Ebe6sI0NtbCHAB03bbD0jKOB8g3IIhiN+ibjAOixxXL/mF74L7UMbV2LV3hE/5fvmS44XZRo8B
pnSk7JiWPGYSYOpVjV91V4JLPdgYIN/x3FHG1Bqhz5nHsqkgWhoX7msO8rn6rMOQ4l5wmdmtTnwL
BVaTNhKu9i99ICanPHmuoRaA8h+2R/u4Ukt8dpvJAnVZZ275pT1bqwN34DD9xlXFMpo2eLd5rmTn
xW8Fp9X4UbSKRQnqeedDNO2w5cm3pIDuAxFwHVaD3ubPjzT3239syULPMFN0DRsPvaCS/usHrhLA
FQx2RVAarrdAYEyHXPsvfUsIjjf1AGaZfXKYzEC+A9FR8aC68nefQUO58i2aTIpnqqaSaxsUjK4X
lPF1/RhLh/IOXYQOTTZhjAKQOpQpP/RTHwDk6Xs9vmGVKKyZCADfH2uLKyVbYziwnIL+lLN3mRE8
ZO1TzbW0AcfTYM+EvUbSleYdtaG23lQZqPK5ByPgEuMRXZwj9+DwYLcaw28RRKUibNIZOenH3vf8
kBokbgb1dEZgG1ObMwid4MPPx7z0NwUGdvUwM5IM0cbyk374HQDLFnK7+HNMRKO0UJogSAkmsYNE
fIz0LktkmDy5Vr1mTkB50m2Ly5f5g6eVVEocw/WYCS3tFWkIazxoK4hbfeeAbsp8pCxI9HiSU1Ku
cjPkbuuDaKax4Y8JcZqRkhrNs6TuHDZFbfUfJLF5+i44nE1wdmUxis88wWW7sbmROViVMMUNbFkC
JAyjw1wfK/5KtbPPp740UILSQKMDuAV9Yk+Lb7n1PYv2jvYkEkojFe60HNPoR/x5uDGvLOE/EUB/
3XaUMbTXhsumfV8vvEQuqU6n7Jw17RC84I9P0luJi7W5N5SztIdRyxG1zzT6GShFp3YElQiUsNCH
R7gl0snuvdBF7r3JwtKUFzujfFqyhI1eZOy5eIg7JtltzK+sOPqNHNRJj8pzPhEJ4YCyJ/1BYMtS
DLQ68UjPSQWnMO6T7FGFo43zrwAhys5FhSq5R4sm2rs1rJ5IKHeeb31RJ+1kT7C0Z/UCIYc/YUv/
hs6PZM0df59li+UcLK679nfDutO9sQ3DOK0V8P1p0wgvfEX+IcRQob47z5yqwfBTF0WF7Fma3hkI
1hnH++ca40XbIM5WDzLKUvu2sDEUG5ihnX0NU5dLwEAcgeLqxVbiTOpzThFX6YBiejJh+y/Wbvlk
a1uHTPqY7XtCsgQXcBmG+LUfMxdz9CfDXTydKyWdr3ykfmFmu8rw/WAD3oEjw19XYDVvLMd76pea
ooBlwgZ/w/OYZw8wmarmNvSlC1gSdr36mb1lSl+J72JW57GeNB+aw6CxmxPpABbsHXVXKUehKHFk
0Z0Rdg0cNcBbx86ENd1cU8IOp02plV41xUYwiVPSs2o6eZxbWEEETT8bBZITn1GWeJdmrILviGhp
tnVae8CoZhwcy1lqeTvbycPf1SJwROF0iiR/J0eORxx8lLja0vJeIRcFLyQJOvbrvKEb2xu/Gti/
yW6hbwL8R+/n3mXAI6bZw3FA85Lnt7chKyteOQrmOzcYARBm0HXpNS6B4JDwyfo7VJ/yg5W0FcNx
0CQYoHaW//AMzNdaB8Mh5bLzq4/T+pF6b3kYGADuHNy695ZfhO+RHKePnhuSSxMAAAU2Snl6m9gM
fwWcafD6IzsOTpbwagLbFCqyKbNiWzHygs/YLmPbfauqCVagZsA6iXtOc1BxRONbgTz8A26s/RSF
dv2tSpP8ebUuvNDWK14wf01kw9LYvkBw4i2Gh4CbVN3F90VlKBh2DX52LpEQf9IRq8JIucI/0Sj3
CnalIATXxgDIzdz+Izk6XZnpKXdZDA0NjDzV9GM5fezvvZI1JyAJgj6vFHyHMxki3CL85BJrPsu/
rORr7yasU1arL9fvioYCPkv+2W8DrhaYMa7Un04i9VsZg/FgmJHxXReRDj9NFaWBeybDnIq3nqMU
By869JCL8YGwNCJkoP16W1qFtO+XNoWVsakwrixvM9OYSLeDXloo4QZe1FYnfvhXNiQSdknlB9eC
8wdvWYutbFs08EzLQOKj5IXAbRShbsw+qkgkX7GQ+a10adfYtqFqmhOyS0l0TpXJUatV4WQV2vin
MLNH/0BVT65+JaIvTxg3eafDOlP/YnrRuILmgNt3SDHxgAY1LOOjL6yCoH08eGeYQfEEBlNW9qZi
x84rFACdIsfmTCQBSzFS9hn5xqeWQyTpHjpFSe4rCupbU9qzu2VlUHq7sKikPiMFkFMhDsbGuJo1
vECynIWDFhoFyy5kJ1dshyx37iiqn3YKBCXoc78IzHnBnPc5gHeROwreQ1AorYoM6awxeR3JRBW7
Hvm1flP+gK+pN/yZfyCa5yS7TK4CTt/WG3ZU0Cvv5BdZYO2t3HSo5hmp5tVcRIkIfTgeJG2Kq11i
hWVs6sg96kAN5ZV5wfGwJ1lFwF1DzTk/6z/twnPK4jfCPMCGsSrhWnOyUeBqeeZtlIUfboLOt/+6
YIa+rMyxwIjErvyCFdvDplkwHyKOFuWHChxMyCQHSToO+E6BqYM/IA8KeIe+7L7RT1J2LKrqqkcj
DkVwmdq58y5Rjs1zH0qPSSYTGK/2s3Y73vgOpjVEMG15D3kzim8z+l11I3Fj0rdad9aHYzlNffHl
VN5zkUKdJyRMyRHADg/vFjcxmufqmRqatnOpwaaBwHrDVNP+mQUDOH21lh3fRBtw7E2WnlIGKeyq
GHqs8svWeZgztHKHA3SJhKr3aclNfI8aW74FTqJ5BmlEuqmpmWKuDwmHczemvqLRuYDF7BMPfTJ9
n1zqnKvazurC7A0XQ/smuaNdbO494ymklYl8EfaHCDhiYyevYUUy+g9Jj2q6q2IUM5a4Mo92k1gK
PEVJLPjOxF2D1yfBZ+7cstDNmreuccrpjvhrbV7zrHbJJjdJExQb1FxdY0+EqX5kKKf0lriBlFdf
WeQwY1a61Re+qdx6DVIXIMbYUGNE1pto5hYmAJWEQVh1HJCgxEtWd1Nlhxks98xedpzIfP7w8erx
ltpJWeydpKgtRB9p4xawJiu6o5DA8o4pvk/Ym+kMOItCTVZ1FbqNOq83zfYjI5sSekRSvag85wCV
IY7ZJDm3I+gIvjv8noY7un9S8TESezTTFqJPKimnxZrxy3bYnu2aEmDxq7VwO3kPyaijwOZjpD74
YLTHWog+kJMbTvH8ht4VjgeDdgY7C7e4OJJSzsjlxgzQd6RaKnVaRnfAz14PknM3zlLyGqpWWXQw
Xpd5x34KreCN+DYW4Q1r9TGjNDaSv6iGcujF4X2kdtnIYpL0Mt2VEJ7iME82BSMWDZmKJP+e0kcB
B4J68t1sT3F6C1kyVXtBaqI+URNqikel/ICfMNZauU+spmdcaiIHNvDRCKU1N/65nraIV3X1VhjG
lwunXVl+JVFteYeszEQrd7h0MjJnkV23DwXZPvE4KWfu74Y6qcsHogdqQd7JZtRCxv4QAwXj0KUr
kJV+zRR7ij2SASXXPO3xfKApWFSvOBTFDOmT1/SbwCubzNvS82i3Z8IqUG79FP8YL6vKIyBKcvWt
IH8kf5wuqdTjCiub9/PS8DHtKhDaHl6jGdvpTg6JVnu0j7LA4BYjce4nuFwrKKXVTwlPr3soOYZA
wuMx/+fT1NPtrTFpePnbUn1OkypfJEJOdihU0A+7Ps3x5/l+wtpQjqBi2fvNmDmmOtS/l9JXrJ08
ZQhV5WNPBQebVpjTZFbyXTiqNrrXSejd6ywgZlZqa/7uGLWZILK+I7bkTyTjd/WQ5ERlkPU2I+c0
vlIRiveWlClJ9JK5l3AFa3p2TGS2tjZFFg8N8+DqeknML5taG1a86DDXhhfRwEreMX/dcXTGc+xm
HRj4NDTDyRZo2yAGYoqxVUMfIDA7hAOQmDVHDY8Pcqk9hT6GrDlkvTryGFM8FLc5ohkVJWyXEcDq
UxNSMwk8hAUiqRGwR3suA2G7nwvacM8ggVWxSTxjR9vWYrWzp1tDY4R0Udau9MxpjI/s6OktL1cV
ckAW2CJtD8HGuEUaHyDckeaXGKzoAVvvtBt+p15wMFK1FCY3vCI2QFbFLxWxgdlnQWUBL0RR4krV
sRDbmkDzAhaZV7gXvmP1ryEt5iN7a7/fN8RRs/1iCts7cW7ZWKS4OT04dQSjeZkzsYDYi9p35bVm
ftf4HAeq2a1x/pOOmceEVfvAaPhUx+lEc0lyDx7GaZ6Ns0ATD2Y9u2deGbGLZhPAI0GNNXUvNhi7
9XiPW1PUJ18CyoGPR6XLIRpDZkPdloJYTWus9C61iE1sEdir8JRY7VwTT2toldwE6RAkV+DyGb6G
vq8TDAte/E3y3xMQZcfkmo1gLO8X6jiXu3DsO/8BOOLSw9AE5LOTluV/KRi13HjblAnHqbngnfIZ
1YrCRZOt/0na3md4pC88WP1nHJLu49s+5L+bOA+SB/L/YX6m9K5dDqWW6hmGzzjtKVgiCsQJOdZv
CytRnEMEjHPi5ZweR9X6E/cQWlX5RcgMohYovuZKWjiqrn6ZZhOfCBYB7Nddx4ovrCIfdJbu9ws/
hl4NKL7Wrreg1Lz5ayQcjBPW/AO/sXZ5w+UUih3dFFXDl0jPX7im6LP068SBNm+x130c+lY2t2z0
x+zWBjmdigspzHofLlUPO5NR9g8YKbz2Vdm3X4tsxmEf0f088A9LSx40boQk0odlPvhd4ql9Owcg
bAoqRd1XV0JL+es0Nu5XRNRsfFzoKZl31uC5zVG3rKqOQcEba8NZ2dO3MrtBsKtFOSpWz0NF83nN
aXKgoKN5yWfR/SPzDRqQvJ//EGlsSNjeetz0ow+b/5zh5BlPVmClyW5ghdr/LVmpA5hPUL4hlYxt
dHRZbDs7rPRA2YtZha9xb2HYFHA4istQWl11Rmhv7R26sTUcMGKxDJQyqZtbSRLjJKkhDBjiocZg
uyQnNAq0VwjgP07D1VfDEbt3EbqPc1DW/Zcs+wKfyRB8Bg3FpW0l9FGaynobXB3gU4Gz/lykc/Mg
KcHgeQd/t+eRoC0nVPVPR+fuCkFz8OEVUWQx6ivx1DRW/GU4Aw8LDvOLtIemfmR+cO69yFLe0VU5
lzUXYuZP2SYhrrvFXEho+xARxbRr0V1fOM7EMU0sp9wTzff3kHLLI6CF+akZbJfsWAWfzzX+Nyu6
4aVJaHY/k8eSf2ZO42voTGwTumj5BLEK4rUOlN6SZGIpaei9PGUtMKSD3U+e5O1hK3fXVIl5qZPJ
vxhDxnqbNwP+0xRt+cmCzuICNWWhhB0q3VcOHaPwt/0DDRG4aspwuGBl7W2u6I2f3kN/7tNzJTzF
t4GWxm1vgfJrsjQ6J2aZqc/E6bchTpv+brMMnuvYuFyZrRSL9waaOVZ5adwE4wUPz0A9K+ou69Vu
/AWyONFU0SZk0C3fEeOp1rJ9jmIXHQGIIWgMNgI0/WmiT3cTlRe62ZB57f9SPaagSBsw/SAXbHNn
sUkwO4kMQWQ4y2faQnW1MNyZWZIhAmbSH8iozpDGXeeBrX54S3JizyQGlw81zu4bta24G7heelAl
Capc+YyT9EyVXkb6Dg2RY9XiZ9la2B8TAU77BDdxnY1Y9nWIa0MNEaDLIRrxRYzNCeTOMt7mys3q
LTQawhpgXNGUzvaUeSH3XBrAjgB83UdgJcBMh0IfndG0VzB07pHkEVQBgFzvuaafgz6Q9sDEb57j
omrNMUhD4BYtFzdO4cDr2qvIceKyRcFasXHTwEIPqeEA7Kohn9k8QBoRLNEA9G8bx/NHjM1EGd7j
Aki21mP58j/Szms5civp1q+i0PXB/PDmxD9zAaAsPdlsd4NoC+89nv58oOaMWGBFYdRSjCKmRXZl
bZc7d+bKtfKxlm9I61U0h0Nj876fyhy9stKkGmiCYJYojuhdlu9N2rKsTYLeMASbsJug4t6RobPl
rC+4uD0LMnoUgVlCkC8UgZH88DZ+MUU37Zzt4RYYSCkza5BqQSTxAP3vsK8Kqf9IbRUywMkTv4To
Rxw8ddT2tDNlBzqGonFj+LSjuX0yCfFBJWhOPwsl9IxbJYt74JaohKqOWFgVdK28+ngVZJ0UbfyI
etkeXDxiTpGZwoVPTjGVTB1Ky6yi6bYLFQGp1bLPWe2GVx3ildOwC6u4q8Ffh5N3RWvBZD1bJvpK
70r8LWGBViOmOUaml1xDVd8i1kL53Ya8EoEY0TA1VzKL8GvE3rwy/Ea9AlINsXWlaPcAtwYCM/5b
kXcJ6M5Soou5KCNHgc/vey9xUK2sKse9os+15ApCCPRRaWzkxT94EyrVIJ13XTXRM1sgo+Xd5QUc
XNDiRP5P6Ffr+0wl4+XmaVgdu2Z4gm8mUm/FJKIPZMC/I8igTCEsT1AVuZGKvNS2gZAXIgQyID0U
d0JXH0HXSXVi0xZBl3FYZBNHVaGAE8KjS3G3fR4Fak9cCBJ8geEugsREQgnQQvk3oI+fkMi7Aw4+
CYMrgKtsd5MixLwMBa2w0ncAPqWwcdNa1Mx6CxshMqt064FG6Zv83qjpSukzoYRAEnlFqME2acMb
uHFDaRI0Fc6wWi1qV+CZ3ubX6BpPyTNqyELxYezrjm9VNLI6HDWppgR6qEqD+o5rQgdSfQHn2FW0
qSF1TBmh92kd45DT9O27GsnrecvpRkOFCmLH0REs1Xo0UdEgLoAwQhiPOnd2/IOq52hADQ2ERi15
QyD5+0iiVZEPv//2P//63//5Nvxf/wdpPsjX8qz+1//y52859afQp9B3+sd/wVzO/17+zn9+Z/Er
ux/57RdKRMtfmu385+/wuf+2635pvpz8YZM1YTM+tD+q8fEH76rm5fP5hvNv/rc//O3Hy6e8G4sf
//z9W95mzfxpZDOz3//9o8P3f/6uSy8z8McEzB//75/N3/+fv7s/svRLFS//wo8vdfPP3yXtHxJQ
OqJ9NCBIvenm77/1P+afmP+AK0qB1EozDFHWFd34/bcsr5rgn79rxj8MDcycJZPAYrVk+fffiHJf
fqT+Q6M7RdcNAGc67t38/f+P+2Rl/lyp37I2vQdi3dR88O+/FX+s3zwsgye2boqmoZpclZqq6wo/
//blMSSlwVf/P+hyI9cUG/T2ijdFcO3HtMXQ6PRqNv5t9LURiW970Yp6agWqfJVuHAB1CbjHbebm
u6ixgw/ogu5yUt9OtLts8OyoLLosZYOSC0Srp/ZGMChmSOeZY41AqbdiAV3t8bIJicV5OyZLRe7R
4H2Cbzq1YXh6GUdghx15Nz8tYru5Lo+RK2yUW+E92o7DUXLILYImPsQfVmyz+97YlmQMk3Cn4mAs
bKOrJRRRqSOl5po7eQPxDKkgh/LDVr6SNGfFmrViTT8daVTBakPbF3tk07mygyPbNPfJVuDesuMb
9Ts8fgfR7XZkOqXe8b+umJ8/frlFJUWWNBW8j6Kqi8E2AEKa0GTzqNI7EMEOZfcNhPiJ21yRQQ7c
8tDsgj0ss5sVw+d2raGriqHoEkusLXZtaeUVZB2UfbmlHGgQbekD2GDb2Cmb4sb4w2eeuMyTMzKf
tOUwX1tbDBN6S8vK4Xtz4ITbDG7mSl+7veAAzjpAZ/0jv7o8unOL+trcYlFJRoLLn82Jx3Av7au9
ttO3xa7eXzZz9pi8tjMfo1cOJm6oralU7zkm8a3sBA60fTu6ajaem+2bDZIT++kzUcPadJ47Iq/t
4nVf26Vaain5vHiCcRSoDNZx4fZhBSHDd1CVtkU+U51uU3+mMrF+xd+9Nj5P/qtBT6iyKjC/6U50
gArj2XMhv3+nOFS4XeDzK1MsrwxVF0+tiRJMekS2tOxPn4GjVMVNCL5NApYXUUFUXd3YGzQFFHQ2
4Y4gFqNROUMnmKcSTRR9ADRK2KtSw6PvWkPTb2UHnDu/ryZjvkpfTwYACdRDKr4eMjysfL7zFLv5
atW2aksObVZO/jTuG/gT6rVlmNf4wpHS5wP+ahkQ6iaVXbDHyw1MiDez8wIwdKP2nGJtZzi6TSvj
XXrnu9HaoM+uiSHJqqZpMDmbix1AUwO0yR2Dzq79vXHV7fEbD8KOmHkj3V+eYHle3zfD/NOWtVj/
ARWRBlyn7mhUL5L8WhEzYFHI0iiQ3e5rHsbCz0r6hICGk8FPH35DaqbVn2tjV2QCQf1dJ4/A/Nbc
59kpMCUNn23CC2zNDu/V7BelRB+cgdyBumsO9YO/sRyKprb0vtppK1Mwe+I3M/DK1MJT53PYhZoe
1N80PVc3CMNcnmLpjAHKcrAS6MRLJpfR6VhGuMio1gKTmfcwSl7P4QMKSu7E/m3vhIN3u7aBtDPX
gTWHFUR/siaLymL2tBhwiJAVGpjpQH2Wi1z8qaIq7g6VH97SMpgchohcvVUHdK2UvUpifTDeW5NI
zr5k8q6oFoDIDSvznqQclPhjibY7Qjr9E2D6+FpsOlQgLDRJ3hlQJjzTMxE+tNBxgZ+rtfFoZWKQ
OG3cqBDgUIn7PFVI1WjTlL5varHb+AnPsIRW925jyb38aEBuIzgT+f8PQqLQMjh6hUuJp97lIrV5
cCdkDwRfp3lMTOG1ibXAqQqv+0iOi7R4Kmg+QlrIzdkRCO1nS/FJX5K1BXs+Ga2BPOh0LA3Udra/
sLSKJlmyJimGKpqLpS1DcUShagIBVbrpT3MHv/C22fPanzR72uUH87+5Fd96JgOqboBFCjBeSVp6
prosEUOgt8QZvgF03NK45lqb6Wg44U21oTS3QQVtI+546K45prc7+dTyYl/lgO9DuQQWPT2Jx8HV
tsoejQ9n/GbsRhcg8XbV4tswyhBVNrCizHGyvnSFPGVEvfQqgNgH/Zhuhj3NYTZqjvNl6LZrPv/t
uTmxtnSGpggPvz+Pr9yMjkb2cD/twb5u5gqCHW0yx1ub0TkwO3U+WDRM6w9fb1iLDQTNcRZOlP6d
xp3D02SrJDAJB0caO/TrZjNtUtcUrqCutA13Ze+endpXphcXnAHKEu1ZTJNP2hbb+Wp1VXvYIPzH
3NbWir23MSNtB/QI0vwtiyr+8NQLBrCoU7MsNafb4tF3DTEj8kC7YOX1Jr290LCjEjOwbWRdWkb8
XpiCtxSxI+/MXbFlx2ypsm5h6Vxbu3MTqGnzI8oyRcpJi6uTlggtz3ws6Z9R1NrXN6nzrUREyE1d
wV3dKfP8LHfKa2uL+SvAWQcB2WJHuus33Lx79RNkD7ZwlPdrL+AzcbehaqZK7Uy2RJNL+HStyLhB
mA71w8uNlbl0FKqkZ+3O6fYdN1fv+g7Y/hs1P3rVyqyecTEnpuefv7r4uw50ZyNOKvpzz1nperyN
L+/7M/tQ1RWF1qz50LFXTg2Q8KP0mhuctWvvKO3VQ7+VNutzeG4cr80snkiTEUPXPeqqQ8/xbSdO
u76vf1weyUuWYLElGAoBokkeVlaX13wQZbnmediIDuFeJAlOdiTaWs7g5AeYSg/y1+zmVzyyJkuk
nLiCLPDzi/mDlRjkvQZkqnfACri1k96gNuMOG/rWt2sPzTOziDGFwEkTIXFYukeiAqpKdM44Gswx
slk6ibiWX1ozsXCDqVpB0SsEpEO8xOHxZWv548o6nXEU0BSTZYDKS1I0fRHPQz8lj9RcyWBJbnZQ
N9K+2Sc/jWdxa26DzdrpXQ6I4uG8GVQDsBZLtHwywTsGhXUWwg5cBJAoQyrTaE+XR7S8tTChqmSQ
YKChK1TWF3ug0Boke+CMc1B1ph8MMKrweeg+/z0jixMEZUwVpVCSUa6gCo4EQXWTFmux+dmRzFGE
yj2scWBPvUHuJU2m0X4EwONYHObt7G+QlYIkzy4gYeXVDf/iYfUQnVkjFSZOQhvdMFWiuFOzRZgj
86tG0svzJqSLxAam6YSU7a4nBwjcLtkh+nR5Pt+8Q15W7ZXRxU63xlSXu3nV4vfC3vuhHkmGHbMP
8jv9KcZfpHer+Zvl631pcTG7JdoTyABiUdjTTrVN9+kx36Fcua9dXu8f6SU8Rjeae3mcSwe/NDrP
/asbZMyF0ptCjCbXzUHZ6zj4+vDXHfzSzPIMJPmAMDDHLE9hU81MH2Xn8sfloSzTxH/YMIhm9Dmh
v3Qc9A0MUtJhI9Ae8+IpyB6CbJ8ZopNqN5ctnT8H/7FkLGKZAOw26D0sSeWh80n++FA+Zh8vGzm/
Mn8aWex6uCxpCjRYGWROd+0u3dWEZs1uNRu6Zmex0eH1o7Uzxk50mJM2H+Vdx00FqVTvWLeABCmM
H9JvhZPdTMizrwQwb27ledE0EQdsapZlUZg43X8wr0PJ7QcSydHmQFeFatPu60y7ZuPZvhPPL8Kv
ykoO49zyabyPNPaJpAJHPLWZCXqUyTWFbQ0qv3edWYc/6H5QHiX6hn378iqe9SOvjL1E4K8OGLxF
YNApyTiU63f+ntycA2XgdX5t7Xwn3VJoX5vSZez7MqV/Dm/5dkD1TFMEyBmY0vIWKMAhsaUjrwcn
c4KVg/Dm/fBii4YPbjgKXDw7T6eSvrdcSJDPxTV7R/qfd+l1sEf3xV3NMp9dtFeWFo6qq4toEEFj
OzRVbeDG30V0woRufN1tFAeBiX1C9/lD0f/S+pFZNE2ZGqK+jOBkkX4yuss5HmpmPaNAkG5LZept
EYHKraLXyYc8b8Vj72nlXod33UHZHLwK+vPNPtMKLkRkoG10CeKHlZ01z+3rgPZl7l99s8WVj6iI
1gk165zAq30wH2S2Fmoum0q4Nnb5NtsJ2xWL5zyspusSYRIvOMqli9WGfCmpAlwFeGDdhuQMoP8+
50lnTxTgoo3gmo70pSK1sfb+Prf6gFXmFK9uKPTQnlpugIRaOYJfDogj2yzrfQRVDKIVzysjXLGz
PK2jheAzBI+EUR/L2+Y6IMcgPEq74Wd4LxPcwDHjrg3tTcl2XsdXY1ue1x4kOrQUisgVPEcZ0z52
Okd4wPv9N1mb2Z0vd81rawt3X4xtZeXDfGIfwIuwYZqvqst+cZtniCZXfNEy+bYc2sI91KHI2RhU
0UEl1J6bGVPYXPuHOon4f580ZaXSdtYd6bIk0S0miQqR/ek2EZSS8nvAlU8f5VUQZg+0jlgu/Y0/
xcbcN3Q/2RBx0qgz6zjQlFmteItzB0SnBwfmPU1RzKWz0LQp6wSYpaGXQwA32CcmvaGI2hOTp/Sm
Xd6s58Li18YW53+wJCSpwck4ZZfaQ3IXRf3K8r247zebhUNHNpEXjGzN4311eUl0tvhJbIkv1W9j
G24qyjkb1E4c2U7vEsf6fnlIb3IpLxuGpiiwBAA11GWo3+dpAs8ULdc1hVnIktid8QBctzjGzzAD
2giY7fUaKbiv5u1aFfrs2aeCRPnBNGAZXQzWkCGXbwpTdDL1m+Y9W8OjAsPz5QG+DbbAgJlkIGXt
5b25sKGA3ASzPiCEQqUm28Y75aWgvvaqPeNTsECanVqQzBN6+azVwgKWszSanAg16E11SDf+JtzJ
EhPYOOLV2tS9PedAZKDHejE358FO94lsoBBKPQOWC+1W1twm+ITGTtx99BXa5hr38hy+3ffw1SiK
BX/p/GxfZhLTdKzSYNRGJ2pNZ+gNJzOvL1s4E5ViAm0LQkQ6TpjH0/Go0FxZZsh4IsWxyJwnB95j
UA3vBFwzzdLGMXeF+7VVOzcwDYgL/8J/BeDo1CpdAVUUQgfj0CGcocqj3a4M69wyaRDXkaeEDFBZ
ZnvRTI26KkJoqYJlBkjkIaAaQt+S8CF3BKexu036rn6nvE820ed2v2L8/Oj+NL5wVzkJbUTnApic
Wk26oxsy/oCcTvg00Ji2q4LSg/hzMGli86bbBPmfO9hUCrdFuXWPoF/n25lg0g3UCPFaWmPtmy0O
ZV94varQqu5odr+Z3BiE8K4xSOCa9kbZjHYIV9Va4Pw2SDdoZjKIKVlnRHdmZ/TKs5aNFUDeqow4
unEzOzqexf5hcGZ4TViv+PEzXgdIKagzQOgA5JYZ6ioVfPraevpwdWSKhHyneOnzEKah40ECCY3I
XT9WX/mWK3ZfQpfT+8MwLA3uXN5ZqonWx+ko9QFReMlnzedi7vAuPI7oiMLJ6Mxlt7rYXN5iZ9bR
IkSE5RrtROPNnMIdOsRqNpF49246NHjaj5c//8w08vnk+RW8ncYr6nQ0PvTvQzzBzpPRHPBZo2HN
dAqfDiXaqyq534mdgph0r4RfW7h5YKBpe3XtFM0RzGJGZ0QioTB7R35T4ivVTpK1Se7Yq517p23/
uEOsY7ChfXR3ebxn3AW2LFUl+6/yNF+ci7xuoI4RIHqgdV+mAyRDJlKIq/gjYk3TPtG60ZlA+t4k
NT3LKxfl7A3ejvNP2/N3e3U+tDyPRqscaVmd7rLygwUtsnCVVysjPHdPUrNRJMo2Mzp0eXHBW9eO
pYUZ64mK4ibaGpvw0LsIglGVWktknt2f1rx0mgKIZJkINnqCC6p6nWM0x6y5L+KVvMbZ0UgU2Ckd
8kp7A4XJ4kZC1oDEzYQGHeU8eEJurcGeazbVTn/8hfcgNViiQzYHaVn5zQZJDTmnRQh7dzPih/rh
VX0jOBBVqU+0JdkUOe7ogNppa7vjbaiGYS5nbjEdd7YMbxAbMIKiCuB+HT6rA/1GkPqKyUoUsGZk
PoqvtiB8gTEPN4JqozfCn6oA/Y6txlVw8LXcWjnX57YGvVRziwD3gbyERkR+azXWzJRARkp/GuHr
elaCSVlxkG9HZEqGIgOq4Y1CKmNxoL2QJi5hKICtZ/l1CTVpYMZbuHlWTtXL55weXuzwpkV5HlTN
mzxBEPvgSHptoMVCST4rtNHqh3LW2eOZYhiDHUh+/+BNbaNB6A9J5zYcOv0hFarynt+NaTcKG+k7
wcpQ0HPbmhRx0cJ6n6HE/Y5NLmy1Mpc/w8hh4ZQ6KnphTbdCKgMDbibIG/Va/AKfW0LDT1xfd90U
Hj0L0jhlMJObohP8A13LfWg3DfrZUEkM4nsDsc7DkICf6Ysw+RgrUMCkeZfucoPrAG5aS9zETV8g
QTDRUw+jbAeNBa01VMDyfo8mcHGAfSz5rMoebRcBWeFmhNmBlnr5dhRglEWyyPo0aGPoyBpcXbLR
Ce+zCb6fFc95bpGhKVeoajH1b6JIJaaDYAoicLT1UYMyy4KWfSViWjGxzJLUWijG2iQQqMY5HCmk
jQ39urOiX9iuJqgd3SRugYJzkQGHnI9+Ty8dZ4X2+yEsdonYbOWpfLx8zZ2JUkyc5Z92FgddF2gI
VKZ2dKrW0bbS3tr4oEmKW98pdmvZnrf32myLRktV1uek6SLGt9rWR2sQW410O6qWjXpD2/xQu79+
Fcx2uLfnVzT+ZHHU8yGTTBmeWweGgWkDAY/OLe4fuJSuJvDlQy5uBVq5qg5iFyjEvyE+d0DypVvZ
jGcyCKffY3GPQ9esGK3EeI3M9r/M9Vx/IzjlNz/ktSG76xP8Nkg7NbiYYG8cuNQ7Bi6Y8h5SPABQ
vvQh0rr7oKoORpl8FlL9Bsjd3eVdNE/o0ue9mvAX6Oir26LJkSaD6m+e8OvBAhSs3AjiTZq/Ryj+
L18WJ0NcQiSLoanUHHpNp5SPhfylrT9cHsqZmsWpgcWByAOR9nMLA/SwlWTbDy+1z6tB3U6VPeNZ
Yncd3XV2AumxkWTSLxZRxel1q2he0HoR7KJedq8mHyb5C+1Ejii6avvj8vjOuS8LdKkFylQhoF9Y
yoA+IiOfMX/qMSSyhH5LT3TnLxvhcWcpoKsgylLlxQHMQrGgqxnygsD6IkDtaIERNaFRv2zlbdxA
WcLkfcVTklO+DIQSOW0LxD4HJ+kgUPWe09p8f9nCmVwI7VT4YMCxc2LOWHhhPIdkheIwOdqTfiRh
AGxmAGPdfpxr79EMLXz6BSd5YnKx/+JJl0ID3SbH91TILLx3kywVdKADCm4rb2UKZw+0OLiAZkTC
fxK2OMx5t7w6uAnshTVkS7R4aiiUcyt7cPJ5/nujzukzaqXGZvmigxCF3y7P7JltSCBGyM/MsuWX
KQDQuRWJGmmCIjOkoaB1ZSTZi7VH3Pn108BPsE4cK3mx260gnsZGgLAka0GhFWBqwN3SGmmHOwS6
ZtgGGuW7tSrkucHJvFAJ/7iBGN/prKpBhMwZXaEOFL/bOHjokEirzXBl7c74DCr9Is8pnQ4+fXnL
mUHV5GqjT86kGD/EUHqsrMw1zOFrB8t3r7ePl1fsZa6We0Um9QiW/o8kw+moaIyf/YnGzne9XQlw
+Wu8E2nTMq5Kx3OhkzrkbooAq428ug1483m4+S9gvm9zRyaDtjiOzC/Hf3Ei8zRrabeIiCG2xWEG
bc7g6bk8lTlrT9YzFRVsAb0BNDdX3qzF6fC50lqlwFfO+QZ/P5eT+62wk/drOIRznuy1oUV60Ag0
GXkhDCV6OW6hmM9ISqne5vIKnj0NRF+GpRuiSTl54ZaFfobMx/nouO3xjwF5boE7027AZu1RGnLl
lVTfuZOA16S/gIS8/AZCWVtDV/t9x0mAnraIocKQMlgdP1we2Jm4UgZUD2AYkKEEDPV0Z1bxyEUE
lzsv4tCd6sG2+hRnFqMvH//CzaaQRTaJXvGa6mL7FVlRhpnaTLAt73tVggYdSg9YQS4P6JxbZiyk
DfkHwc3FgCwa0PWxwAqEP1AFPlA2HIWHRP4kpMcuXMmMn/MjJMRp0NUMVaU8czp7lKPCaRrYFV0m
k6zIh0a7Df2mRvE2jvcQB8RuYejTl8tDPJOvYRZfmV04SUVNKsT+SPhrBvBrdFeAhhAqQKfQbWBZ
3a6Vac6dMUTGwMBS3LBAfZ8OMypbGQKimns1qICiBu/hK/L/+u4gH8QelHHJRA6Lu9vo1ELRPU10
mr6E9aNFKRe+Am/469vjxMziVsss+MJDn8pyrmqCnWjTUQCZURAmiKFiB6BFoOMUVvz/ucCYtliR
f1Sw8kDZTydw1tRRRon6Mg0r2xqy41to6vH8htNtjPcjPaur+Kwz7uO1yWXL4VinYinR1c4egewA
HazShO/TKlZK5+fNKNQ5SEMp4OdOR5ZAOT5oqiJRGnrvxffkX9AYUOzLG37NyGLRElSseJVhxAdu
7X+Hyg7Y3C+ExEzYnyNZbHIE8jzLm9dI0REpbmn2aSr38jjOHdwTGwvn5JOEGuSBUjGUnVuz++Rn
yAaOiCuV155563XfsvK5g7vJRwpIzVdO2HnrugqknLlS3qbXRt4bsdKDcrhuN/OdbDxqNy1J65Se
13L/K2OlHg4a26BuuIwAIOom2zOPVd5lYH6zrXegu6GgWTrdWoK96qPmTbCIsYBj/2lvEQikE0IH
adyJlHaTqnQ01Mzu4daQP0+xomxJoVZzJQL5iU7Mab31lfsYGh1jK/cP/pg72bc8rpCWrePRTovu
S20Z35B/8DYxTWJO1U+frDarNhbEp+ghVYbjQ6S2HSYz3aNY01xZouxfaYWZwaMYF09NCwMqqvWz
/ix8RUJTFgilVeb7QmvDAb0CSANcsx76Qwpx/gch96z3HRKhdgqt5VXbmda7y+sxb99L07O4qhI1
7bLOZzl0+bNaJXAs6SuX4XkL1NBAec3PyoUFX+16C21C0YG/E8m37h4SrJXU+ploZYbc/8fE4uJD
g6Lx9UgSHclPKfsmcK9qdlA+lvEvBCtgS6U55z3Dx8wlVNdUohcEKl235KAM+BsgNh/MtVTlmWjl
xMwiJrLApEAZCm5FgsZfS5pNrqKoaDE2mq7jZ8gMN5e3wVlX+mpcC389DEKOiDHXrFf620oxt5LQ
wykU7v6emYXHVotEzyljiw4Sr5mJfpN028tr7vTsbng1lnlDvnqB+7VVejUNo06raz8Smlll47uk
D49Tmx9+ZTiQr8yvboWi5qkloBeQnQosUwgJml3roIxjEqBZ8Es3HbWxuSwmU0NdXBANSs1iOILp
i+nNtuF+0sG7q0+FEa6hwM5tBI23Lze3NmM7FpY6+PJQckcA0aQFM/ViRyvg5YS99q/P3GszC68c
5LlqNOFE7btAjARqsbCH73L7C0ZUmmRADOB9rIWRQTW9NksbXtQKwoGDdR+hCmtkysqVdnbKaJMn
gKOQT97ndBdMvpGE8jxlkxnbhpra8FfYoZn9ypS9MrPY1jGV5SxKmDKxolcqLm14tG0FOOCvTNqf
o1lsAK+px7IKIF2HpZ5o0YEfOIbd7O8ZWaxMkPk5AQdjqTgzFhK5eTBuEitw/56ZxdVD97bSRzFm
BIh34dC2hHtLXtvKL0dieYWSEPvP+i9unxQGWi9F7fQFlSK5iSvvontRt43UyXU32Xqu8B4oGzw7
4weYOtHYyh6bXbs1jup+retnbS8uXhR1OKFFPbF6oYqIBVTcA2KgxbCWx1kxoy2uQQWJT7Ql2PKG
AA+vFV+Z5te29H7Bvb6aWG3hXvt0prQNWL5UeZeUlArMrz37/m/tEU0+Pb1RYmS+3jFjo/9g+ah9
jx9KNuRlI/N+vrBFlsWIXmzhpa/nkQjXIBtR7+nttivdKl+JhNYWZuEkigk2cghZea2It005uNHw
rBr+5vJo1ozMP391wcZiEIgwM7P6o3FX6i6U4k8jbfp/z8rCR5SpyEMBCWxHTI5Z992r0RJeyZjM
5//Ssiz8g68PkY8eCWHW9IN2IqTyIIoWEZXzGrftmpUy9zz3b6zNOG7Q3DMt1eJspsoEXSRkao4R
DPs8Lh4ylB1WJm3FxrJsGFAFEDKiCAeSdyeSaH/q1BUTZ1f/z2Esy4XVWE9WA6LMEWswDQFyBxYp
rm6NA2jNzOJcVl47lShh805sGluNBrhS7jSoLC9vsnOB9gu2/o81WVYzQi2r9VDDSuCnbLSNIb4L
REAi33Wa1HM4rC+bWxvU4niqfllOZY05I3pOZQU1gi85DDCXjZwbE53pcJTQVEMxYzlzM9EM7Jii
UygbEDl22Nya9XWRvIPMeGdVn/+etUX0kw1y6+VzfgQRklsvvyoRKGm0TUfMANHzwU/W0Kfn5pCO
CHhJiLagmVjcCohESRALz3dP0tmIAyPHCYvfWlH3bG5u7lGA/IREBZ19p04OSnmJdohybh2ottAV
0DMZbL3rYsNj7KDRSrh2dZ/Nw1hzwl0FWQsIbeGNch0VxVbs6PaAtQ5BmXbX7cHzPyrwPQTHXyiQ
UH55icHBENIecTq+tilbU4c10imi58aX7GxcQ9WdufTIm/FgoeMDmvtlpVeeBj/VBl5HTZBvw0JA
W8Urd7pf3EFWvrm8C89sihNbiz2fZAYCbAG2Bqn/FvrWTS3gx2uj//jX7ZC6IlcsSYiEqotYbxK6
ivRAiySReMz6XYw6i7QS9czXwOKaoBRncYJpFBDNZelFh/6D1rRZkor+TgX0EHKHcLWsFnLPXH4n
dhb3qzIovlgUIyIHH+Wf+sO4CZzSSXdBYMdOc9RIizkRjNpOtpMfL0/iuZ1O3x8PM1RDZyaQxU2Y
i0MhVQml6h7GxDlitjxnZs6gm2SHSqfw/bK9M5vjtblltJojFZsgwDA5VPtdXfB2VQL7l2e6l82c
uXsxo3O3g1Wka3yxB32kZikfMyqp+BTL1+MaTkciJ3xub9BCAvSdzgfI0U4PbV70qh54IjMlT+G2
sEqR3GL2Tg8byLQl/VGd8ZFyfIdqWOYkQW9uy05HvUsev7GlP1XIyhASUmmGmvtnnQyfpNb8PGXR
F4SXIzfUk+yrbgbaXaH2viv68o3oI5TuJeGdYVLQDIbvdPvJjqTFkj0hNWPBU44HvRpL47Nej4/I
KriWSSo5EbVPiaB19mB6kmMV0z7rqKMgD21XnvkRfaZtpyuVI4Roj0iCjipoGgqbDqlV1MAM9BQj
SO5RqlYfofppnNxCK1ZOm/dZoTR2LfqPCfS3btPFqtvCvx/ZZSDHdj+Kt7LX71W0TzZ6xtuHJMNo
F5nMwsPmZSsVf6tuzUcviHsHYuvGqULjudbMfVaJNyU6vd1oPfspZDvmCDVTLL6j97lF11gAA6aZ
P6fWh5hRKqEdQIdKmfLPRZQoSJajvOAlQh/bVdp5D3qrPxhi8SVvhw0IUXc04eL3p6lHerWoD9QB
U3SEtNalQbTeF7HyPi+rJ6Xsi5spQfJoUIx8A2xFv65yyXzSCg3ZDD+6Rz38IdWC8X046OlGjZIG
EYNJPyKEpT5rcdu7ASiGBzKIcKH3cd843ajfo87zKOt0bDSoWrqlaX1HS+8p6FpkcPOB8xdU36Yi
HXaqnNIEHRo/E5RCHVUMp02sh/kxFvz7oWWyIxPovs9cuV0imzsUdXw3Bgpnm7UH47yhBFe9mbQw
2Q204UTZNYFAsdE8qwrQ59Ui+qqtr12jJbd0lnhPXcXa7xrPCGwxH97lReo/+rUIpU2ab3WU21ya
oA91G9xP8bxgQvWpRe/RHjJdRtaoODQRItCSp3+IOjRi9AxCRE2abCTanE5BEsrX7uOqvMqzETGk
WLuTygwIuykEiF1438cuHPdtmX9p1em73MkML38yIumGS23XCM0m0YL3nW45CNXEGy9BUNSPou9x
WUbPpZGbT2WAAbkrym2jakhBaNp1YErbGMET6s3N9VjpqKXlKDhoLcLPZaFct0p2Rxp5W0Y/iq5D
HGrYdUJyTNrothiNW7Guvdvey1y5roXHwCw2E+zxtiIhGKLPwo7WQWumG0VDKqExb/ymfc5FZNVj
P9srtf+ts5rvqDXuey1CVEb1YcQfy581GhebxkINRy93Rd+Qo4p3UDVsSw0xkLg7iiVLDaH0+EhG
c5MNKDn64w7akiPc9nAo+WjhdU9lAQSgKiX/PQ2wz9XU3oeZfkQto6N9uww2SZU+B6AVg7b6Wpjt
11g2SnQLZ32htEDo0OPA67ea2u6jTth5cnvoRoSpfdbWlvsxd5HollwRgTza4sTHeoJpNKUTQJLv
lX56LMWaGymR9mLgf/K1tjkWSfcONoRNqZi5Y3jI8tGSJGUtkjt5EtnogX1pgtKJ8/qzFkQPkoyS
U1VfxX70xQtAEnlIvI7lNWLkB98atxkpBmFIfzRVektVs7GrKHBVLwluZSvIqDunX1KjQQSvREMG
dm7fDigC2IYkuWg+HEtdv+oCy9uodbpTmfGsQRtDF6+bKN3Hbfg8SZFsNxWUUVPqVHWa2b0m3ER1
f6jTYAsZkq2lEgaBhSfyQznC+soT6GvdGJWjNkEEDSQkOXI47PwcyCsM9oh+jdXoaqBi3w094nNJ
JXDUk8Aeaw3dtSIQd61UfjBa4bEpcQxi8IRkvTOavWJbYhu5ZujfyY26SRT1VkPvnmf3Zozze8/X
fvg+vEztoIPK09EvDHzLbcZqO8TJcUjLr0ndb+ow0NBXGKptxvxv5CH1baNFbQTl9GjQN03VfhJJ
yNtyJf7sLQ36fbEPr6NK9fe5qHTfE8VXJFuS48Ku0egllbZDM2STjsJzmVRXiG4+GGmf63YmtoLd
lPpToZePhWBet8hV1GH/ceBUoZN6nILxGqnZg1I3QoEuQrlRYk8/Fpk3PHmREW1FyPT3FhofD2aL
iUKmzD/UP+Qq2umdcN+NIPakQkdosW2RQEBjvECmtUcRIhOfq0KT7ERCB8im2zcBumj08a1Vx/1t
qcrFjTonEmSt+oTc1SFBmAQiHGVT1UbDTRH5rjxJwx4F++i6IUA9yEWQPZuTUV1RotSOo9ps1L47
ho1oOBWSx048RP3/I+2sliRXsnT9RDITw60gMJmrbmSFYpaLnn4+Vc85nRk7LKO75rard3q4nBb8
4HdwR/MgaRSusjEuN85gDNG+HWvddNEuqNFFVPJed0fF3isgGFREO7Xxd9Qprw6WPJ4dxr/HSPIL
u9spfXGbydJDWUTfILftS8C+mlhutMF5WM+oD0ZBDUo9DwyzfVLmTGNDV8MXdWrNQESa7kPY/aHG
evPDrOlJma3UeGPq+LWm3VXZ8prF2ctczvMW/L27oB/liyJqXNyCXxXarjhuYTAuoxYcmv1OCp3f
CVbLG6sxCx7dP057trJV5CV2l4XalWr2SEKMerjjWo93wpw6vwqzANeyF1FDdEDbC02vlZgRC+Vr
p+t4zEktnnymfWVU4iaccYrp2uQ6sxcMzOXqeTbMe/z0xCYyxY0tFyq7Xf0Rt8lRT/VnSZP3ksUp
U+YqBTeMnUXcTF6mtlsw0o95XPW+JcG2lifzO9AD5GRtkzagXiJpPuVP7YKfFTqW16Euo2arC3eS
i1vZqW9KpLQ9UeA635mN7nZjc6hmdDxmufipWcteKbLAFA4SOcZ0N3BjuLpSPkWotXYheVMYlV9F
1uxnJ7qlcBQQp9GIXr72Q3PXi4TnO/vWSi3iLxXucaVRlvighrcYon4PpfFGKjLpoMekyTwOtQc8
6qrP+jlolfhLC6vEbSZ7G0NOIcB4zeP0Kh3sl0TIX2wV7hUyZCHehToE6cZ4bCogn0l7O3Xqs5wl
L7Ix3PfT+MqrfLTV5rZVzINZDl9TRXuWnfmwek8aZSO8JQ9f8ry6laM+9dCUvZUKLGWQSnuuilph
LdXBncdUcftuOiBka+MdgjFrlfeHqQJch4d9UIXGVlFbHfcmPCVbMhg3HJNnOzc7r8V7fI+Thm82
PCHNargyg3Vx4cjnwdxKGywiX3A1Pw6a9rNapNtiUlGhN5v8ZU7SMoiQfMXy1vwCbzqwOq3xhZBx
saqng95m11I7bJTE8cAibS3cr7g2l9cEA0okU2DCt9iv6615LRuN8JfYeMLKbDzOg4Xw0eo6hjUD
RjdjjJx5iIR32ubZBtPFO7ljiYplN8Tt4GnRsK/RBXZ1UPICYBn+X9Zd29o/1REzZbP40S5d6w1m
8zJiMM3TkD2EWbsNKZS6Upg+jhhOYQnfH5e4+MJL8mtw1Ns+R8WGrXRoSMgweFOIw4153sdDDxVa
11J3GnF2soHd9VP2I5OUr1i5iSCteIHk+DdXzZve0GcSo4Z75AymR1j3Ko70qJRD+27i/rcinMof
5A4lYNjXqQSOxGKF9IimWG5gWhzno1/L5Ruot8ZNYrHNdPXF4RCmsqbfRxNddKmBR7UItC2bevQQ
pU39NMwN7NK7BgFiMzvi3Ga6CXLHbgKyHH/GsL/rEOUy6/CVJzjbUK7ZL9EYP8/kAOkwy36pTq9G
N6R+1mF1KMc2HRFZFtsOL9rNUISJayjh+HVsIt65driTQgxtB7VK/E4JpSOSAE9dO5ECETqJNr0P
82i3dJHvlAZ+gesDjkvzURpR8BlHYe44W6sj1fIwlSxQWPChFhC8SmY9qVKM1oys3RR5cWNbs+0t
+C+5aWcpeCKAotNRjNhASuvcQs2MX9WqEt1lE/qLE1ARa5i5k609NWtMDrX+m6Yn4LyV8m3BO+h6
bMnqTDnFvxAbZiUZf4UVtTErK7Z9W47u4oQ3OEc/UX+UvEqNMC7XsExKcE/KxLCPG05QO/9KtXa1
Y0eKg+QvocToVrr00Cb9S52ZRDutfhOrI40LUR4pZd2b4bS3Eu1BRMNrYem9KxfKq5ZZaAKMdueL
mKceL9WFkQSH3Qyp1uHwHerJZorHw6jEx9Zsr7qq/MbFEGOdOMf7UAy4DTTY9uXREaHrDVCZ2l2s
4jnNUmKapvRq1dmGsn6Ny5B5rPWZ1RnSV/CI+7JAxinKw2srXza4BT1aw0IRI8tkf8Gt2W11s9iU
TtoeWh74fL0x9JykJyQq2tat5ewq4h10A3TMvywbrOiY3WKWzJfo1acZBW2fLsttF8u3oSNemqgG
944F4FJhHrwUneP1vI77KWsJcBf5CTDo7Dp1Eu6WATgV28GNJxsdQKH2uwi9suNi2n0wZghmq7Fj
31R6uYPNHwylvcPGy58NEAyToNbZRc+JkRJvKmV1SLLq3m7mByvTM29s096rKUpcqXKrBZidq7sk
LGVudbbY1MjLs1UN93Yo8RPgkdFyx/uqWUacjrS8fUinueCvNaBE9ZZoQeBg26vV12hO7nPOjNX3
jwP0lraGctVExxQRHlfKhwNes6T3U00wNUyJl+RTvlk0HApQwex2mdN/n5rp57RI+SZR7Owg1FHB
O2skaC/6jVVEP9uqJOUvhjdRilscI4my4TY8A3gIH7gVq9+ZbeVPA+3GJ10yO6g15bAzVfGmplNB
StHGmw5xD5f/4AnbXhJ7BdcnahwPAA6736qZieOSLuZNm4iCpvaSAqAosX+mZ4FDHA+lQ8SKGpe1
K0oZ6+WkkLofMoTxPaKkuMP2U7gp5UnBm1UliUySyLxtca+9Gyx8MBFdiDbERLx6cKiDVhsL/rvq
EbN2TAYNvfc1DXPrKlNir7aqhzGLdqJfjbDsIlAqNfSwWgts7ASfJVObNra9jHs5mxsvEXboJ6C0
3VxSiIbCeKy81AZzNLSmspPS/PuCda1rhhZe8fhtennFW57yU72mM6ujpUflMRaJs4lHQ91k/UB8
2uGla+GsHeDfSddDl5RtawgpwGBC5adMN6qWoYphloFDeOkusXZTt9oXuYZulGfX+I3Dh62NnyNv
HL51BI7VkXrFD70urjG4fAjrSif9lecDn9AA3tHPrrTYq39qwwXiVJWCM23R+7Qp7WCcBX61lFtv
8SptrgTVmnuqgxM+pgnANMg6M5dgMVvLq95YRrrJhCUM8h6RzX40q7k/l9NsuVVq4H8kzDm+w5Vw
DOQwN1/nEA37cSBF6kxlX9njvEuqmbdUl/ZYTlOXTp07mPzR7CVqUnxRQm28CwswfND8CneYlTzo
ExEhYU/G/DWWqpZybNQkb32vcAmbVqxfO3NnX8mVago3QjPjjmqJulU10e20wUqPUp8/lTEubWWH
83VopRVOo5EaPY8qxRy1X8gpFloaPxbsJp9NweXMjMJtrC/hw5xa8Y9a7q1HyjLCs7IIz1grocQk
OUnnkshGbq+M1XVo2mLThfUPYbXLncyf2g5FnvtyL/B+LCL9JZJC4YaDqT5HoWge1ahMtkMssEPl
Bg8EimHfu0Hlt05Gpfkdxa6vdCnIGUYKXU6i3Q8KpoNW/qrhU7bpsC8NuKSxqy4r9mfT3Jaiul8M
o/WcnDMkpGUX9c1xDFtKF9b0oA/E9501JF7pJPbWbE3e20boT3iYYjquhMEU4lgbqV/SnLx2Hg+h
1T2G3Tfc+/Zj3GBCSSlrcpzo0AKPOojUdgJTn5zXwq6bG8vCXVOVCPdEAs22rceDouKkYAy/0g7n
PS3HMnKlVA940s0j6UmHM6LG0TW6/s1MUd6okuG5iHIHkC0iUXlxBXsVX2M1qXZhXxtuJac8SI7R
uDpxg4d362NIVB9UQP09uR/FFcbWEotLjzI0h69tbH0Pp+ynVWeh1804FfOa4gmhlVRO4+9RoSSe
0uF0JTmx9UZMYOJonkR7o+H85olhBA0t8OdYMnD66eLYr6XkLjRNXtgB12Vs6vFsBUaAItobrO0Z
b8423FVdPrqWYwlslZ3ck2Jnj8krpTfKZVmtd36nFbM76uMdruIYG0/flL67Nuox9CY5e3EG+7GY
Sa2kmjJNKUI/yvAHzOdF3pqq+T3tZSxxYqXzAB69thPWiNFAgcaUajkoMXDfL1J6r439C/5e/oTx
ukcB4lnuu8QFVjRT1tURwWvJKPLVIHWaGjPAIn4n17RrenlGBgRLQFw8s11iIPUk56HkhmkOABJ3
eqVa7bL0CA6ptPyajLpH/Jj7KlSHoOqVDtwnDa0iL4ugio2SKMv2F0vfVTle5AQx31Ig0G4j7F8A
Rp/LvHqUo/IuydvXFsvNTdVI03YMh8Mc8oLhJMtaO5CbcYDnxOEUXsyj+iUfhhbPxqR5SJWq8nSD
F92MECPIJXu8xlAl4tqryBtTatuJZ1YYu0ZJ0r1hkynA5KT1tSJwfnGTOSOeRa+oIQQYHVdr5um2
0KfuGiLCvIlGM78pnDbxqFKy4pX4ncfdFf7QP0IHqPsUa2/ynNebWiM0tMxaCerC0e/NMm0p/epz
R4EN55DPmxznezfvWhAnXQ6nHaCQFjPqRo+cYy8L4tvpvtr3nnrE8/BCK/tsL+zdYCfN5TRK1Frq
V9bO+JovmTs7j8mQeqMI+m4jDSAU+R8/n+DZZhGWArRGDRPm00lvSuptVaRoxgOApESH+3nd2dTw
/gKaZqDgDYNLk1f20/oz3mFobIkbC2vJhZJx72Y9XgIR9sIAtj6fzbmGkWWAtZdtNFz+wduvEx09
/wmG4aw+6cnqDHsJyvcHtnLar7QM4AYq7TwN0OjHmaDsnSjpyEzCdFfcUK1I9/kTHBo/Rg3fmL3R
h3btQBzDf+0/YSGd0wRAWg3hFmD+6uoF8fEHZCqGNRZm33QTV8HLBEEAdb9sF8/cZBselgtaCOf6
phZvDFpGiEKZp/NNRrms5IHMVhVZgB+tO3W7soP8J2s+NbLP1+/scXs/2knDORr0xTKbjhPgKxsi
mW1yb+IUstov1r8u9YTPIEdWdzVTpyVLd1E7XcpC06j4QCDLZrHvureY17tVn9LkppFqv8M+9vPZ
nd2dYFSQYadvap6qNaOP2Dddg6xgjvVyfNcMvz7/++dAHEzo3wOc9LihbdCWihmAMEvkWC6uopOS
Zzke9y3WsyArLruFnLtB3g968hULa+5SDJQXXtSbqtqE4UFeHj6f2LkhbM40zxW4ZvlUW3LCMtYJ
a/rAcpo8Vvmyhw/t2Zn48n8b5mTzFVk8Dq2go02huf1N25C8Vg6rg+QQPHw+1DkmLRqW/57SySke
Wxj6UrN2z295NTXiMMAPhde7feypP6rBlf1Vclq/wE45e8BQfkRAU9Nga5onT0xXj8vUYVDs6de9
4+oHtKCvc7rqnrzhiG0vvWhnt+T78dYz8e7in3SCvipmvMGB9CdjASpusoPpd5ioIz2d+clfCIXZ
fNp/T/HkrdHpaGetrUIzp5M+jS/RRZbm2Tv4/RAnB83KZT3lbl48ilnmH4H5CY9PKve3+QN+NRct
Ps/dVO/HOzljqdWEqSb4ig0OTUlYf1VbcSjkcqNOkR9HVH80af/5Dj137yPttso6QFtDHePjwi12
VWpSzBRnsjDwO16cGG5vWl5v1V41zxcOxNkj/m449eNwrYNqBbUdZthfOfo+ocVKznJhkPNzQov3
j8iweQrEmcLCsbF6Q1UEZMI+Wa1/FkOgRh4tjl9MOVGt2unSBSDs+TMHwel/hz0F5Gg5tAyFc+dF
ZZo921VFvcScBSqEFp2xlAK3V9n6QDdYecMxSNo3IcCStCvmXYoMbRt8vrIXf8/J0pbRXIhW4e5J
W7/71oGDyrbqo3lr/F737qVX9vzK/nv2Jyub1bauaYmA8J7/Vszbhgw4Mr79zZRAVykrNQms2smU
Crx6ZovgAcevOYiOq9RsX7jZvr1JD+Sjl2hD5z/hu/FOJmWFEtQuqhZ/BEhX7f7Qp3IwbsoHdUeH
8JKO/tnz/264k1tbi5IYxDmZd1n2+0mtt2O0CquknhSNR6v5EYpL2iBnVw0PMAcKForcp2R3FJ5Q
lFCZYFnvW057wbK11rT7fN3ORUSUnP7/KOuvePc69FmaGlPFKFP/llDKcf4i4nr/90/u6WSixQ0y
aPZEpftFLqimtPefT+HShzq9mlOBReKa2RjdWx9qgdnD3IguRCbr7zxNOt7P4yQyoaRKo8QmALJz
/S5TOj+Kvy6SGqjVcmFFzo6E7LVtoMznoO75cUVCayzKYexZd0FvUvs6Dg+Tg/1hu2w//25n31Ak
9lazRW0N7E4iIKDMCA9a5DFdGOT7qnOtXY4r+QCr9Xr1tfsPpF/ObTfs7dG4X0VvdOvkGOmjJAs5
WWU+AmUjFrfzatuVyaP8VVO3R+uz8+hHXroBzwZBq9gHFu+AaFHY//hRSZUMex4R2lnFxKXXFI7U
QC93k+3XrG3eqeT4l6xTrPUKOt0z7wc9uaJSpwem3ACCSzGo+x2FlkTL1SZgQNowBg1ao6j6ywAd
Ilx4R8rdFNFCc6sxVGI3ZxPEblPNXKdGGiLiPGod/RS0nmkzW3jxOTJC2GjemMc14X6G3Rg/9m3U
3hn1YHtyFtp3VRJbATLhxU4rMrzOxDIcp3qZ3DaS7ZteBrAlqoncpJpQIteq5VZ1GoeiYy59Udoy
DTqz0wAfGWm8tbQZ5fyiVA9JkXWenq30NmeKt7gXZ3d6XQ1oac1ysptxbvvdGlN050zRtA2zZth2
pEVorEzVQxWZ9XOPCG+wxGG0SYzqsTQrJMa0TL/OJGO+KoUtgtEwZAqsy/gso9C7G7WluKcabL9K
lj1SCXeGMQPaFeYlsKOk07ddvSDov9ChXESWqd7fHBXEp1fbEARqTvOfhr8uIjozCCf9S+562jk3
0fW/kNKd7F5y6v6zIU/2DphsqgwUazgqp2ezkmrqXoLMeNowJ81vtul3EwfInDf1oq7KmagMVDQy
bxpx+yqT9PF00E1Sklmhgri0AnpdNDpX0qwpfpeoOmgUhSbPODV/wU35MOpJYiIDbZ9VQkBPk+wb
o9DutaTyrbj4C4qS6TA9VK+IYMEsfpxdHaZ2by2Mo4htrd9K2YX6zLl79P0A1imzoYjBzLBFCH2i
3Xq5UPyvf/+vMhkdAldcin7OvBGM6DAXdLQQdDm5zhq17NtBrbFhMLv7oVXd3HECpf7ZXVJrOBdm
fRjp5A5DpELQXS7Xja9sVoceumOg9eVNGZQX7VzPvORYDqPzjv4O+InTchD3g67nIc8B7c6fVtxG
XtmVfh06VfD5eT47EDHVqqJFtddc//1d1NMstNoMG4C14YRuGopb06HJrUoXnvJzw2BLi8AhqjCU
uU6WSaeTazc9dXw7HG5EYRwQ8EZ+Q4v+ZhzKx1QToAJop6/bAjDCiAbUl83wURMx5KQ3s3787z+Z
vk4GFopqUyH8+MmGXomzzmHLgSeU021cHZVL01gjm5M7bw0JqIuYPJtICn4cAknjrGGxBhIHiZ72
s9Y94hM+99tulEHYiwtx45lYBJOMVcOWDeewPh+H6x29r2dU4EHQZYAC28G1+0uefpfGOLnjSrME
BdhHNOya45zeGNARPl+W9bOffjMD2hgyepTC/+FckpZ2H+oOA0zcPf+PvCNfNAk+t5OxzYTIuTpY
K6erDzR0XvKJnUy7LbuCaaNvFWdStvGYD5vPZ3R2qNWdkyMDYee0ui5PsxFqIRttzDRXFzI4yte1
/fs3o1BSt6k+/9MLQQdV29oloxQJDJE29qbkbRgv7LBzi4OqBSLG6Ij/0+ygWKqwsQfe1SIpqpu2
X1vi5dS+9HFSXVUFSJkxt0BD9tb8IxVgCj+f45lXgucOG1puH7iLpxu8qFsn6hPmqDi3ZYlw+LNd
bGb9L9KID8Oc7HHF6Ba1qBgGa3FAA5tlp900P6x7cbXqI4MJu1TSPLtD3s1r/ff3t3cUJs4K2PVA
Fqj+aI+2W1da6yaOceFpP3d8eWMJHBAB5Wo6uZFmPXZirZpHL7TKl2YxtlqJL8bnq3Qm+MKsxyD8
YsvTBjy5WAm85nGpOFpKeAjNzk+1wu3Fd1l+WHAb+3ysc/N5N9apGJvakokbGmNp4cbqrspLxe1z
K/P+7588eJU+1dkI9tib8ap27SGBDZKN0bybgNVcKlie297vBzsJTbIBXF5iEpoYFhgXfQ9OI5DQ
cxynh8+/2rlWAUtE81ShZQQs92SJsgrstZlMIyPtEWa11Xs5yDeVlwHOcgsjAXHiY0vlRhcr6X/4
86f3OxkHTlF/+kqnHSunUaMQfPXkJS/TrYi9+SH69i/fO7pKmNEBH/PKl/xmCcyNjNPPJeGNs7vz
3fjrIrw7a+pizqXa8iYr8h2uMMA6Va8a7xUkw7wiVJe/2aDvhjs5cE3edc0YkyfHIl8AXtKfrtpL
XcBzATudLIdgA/EcvOFPXv5MdFFR6WDtVvMihOV3SrFXmo3wZ7/aiJ1wjhet6M5sVnruMvKEhJ1U
G06GnBR0NENLsFlBf0FCsGF12GPips6l/vilkdY74N2KzVMISiQ28BZR9W/wE7dxWb+WYEYsIOaf
HwzDOROyUVRHr48cxMZI5eQqHp1kivNloJCu2NJWHo3bULb3iJ/eDK1xL4yp8Su0r4NyblLPaGlk
2FH/ZhQwr6xMMr3U0J6lVj6kZQPedih/wNG7q6TJVWdwr7Gqt0FDYUqRy+sqQY2qLiD/dcdSam5M
cCxeXmiFPzcAW+vFdkGy3VbINsRa/G1Uut4vVBlMbG5QMnHuVt+9SHKG/VSEeF/YN4PaBpaJnWLq
WG6h16HbZrALyQmOwkk2hdn7De0CE6KCboVop4x7bQifShppTg38dU4DHJJ8uQh3EREEjJZtnKib
SGueSshxffUd389dVRFgSCF8VBSUVJwOxcHpmr0dTvDUY3cwVogwepyauGryg7N8T9pkZ9uB1v0S
Tgr19T6Kw40GmQ8Gi9cbk1uGgODrfqeWBzHelPBdF0BecyFtRHQVdpq3JL/UpbrReggjZnUfNuOV
sJcrOpK+gHe3mR0sQfOa7mPd3i6a8hOjkqDvx304yX7UrcWmL3n+aOUNElNwOBdQ4xIPVHHtFACU
9dvYDl0ch+EWdJ6ZxPsyRQYP/iZdgFdA+cQ7+yyq3Kl13nrjKR1tv3fuyiH0pzjz4Vt4bST2UhI3
bkXE78ai80oVls+sbJQhqoHOSXeZ0WMj6izPPRqYCuHFqGBRtdQ3kjTezvL4mFbOZtLzA4Qbd5jS
2yRJXQvFCR1lxCwdfFt8teppU5UQnaD7SZMcAGOCa6RsAPmhvBG+dLnmD3FyKBSLdv0+SnUvrKIA
GD1UguklBzGtWPF9b7dvC3pAshJep/aPDK7IYsBLzFpsPWCRdNKh6n5Lg9g1o/5THsbHId6Wacf/
w7zXByC3IXWjZnaNvH124u42Ew9SXh6LKshl+2Wc5B0ETA8I/8+xIUZMwWpBZU4LQKFt+Tssqu8d
UgNLnGEhZR/oVG1E+KbmBD9JvE3G3NdGoG6Z4RMYfbVW27lsq8OZrBDsqpudtNTXORoZcG2vpP5h
7sHUxnq3B9S56ZemdgvM45p4b+CVVcqw356gLHlLEXlC26rFz6oKku6qcvgC+Te5bbYUwR/mqQxm
q3FrR75WEnS7pC+59WSL1TFRbKYJNYTqqPeYkSioiRtdAAp3K8cKNLKHsCuCuTo0w3gVZovfh3Zg
wp/JqkdqcNs62/VmFKSIdYPu6UAHdjAOq/itLG9XoqOQkEwCn56H+bqfXVk7GOVTFv82VvpNX7so
HRziqTxYw2GEiGX0B8qfvplZ3jIu7lz/bKbbtC19npuNyIBCxc4um35Y2LqGM9yrsPL6NZBAjgUu
NoyvEbaO9qLU/SOGsM9Kau9gE7pKXge5/V0J6wCidlBYyGc0OH6N7abJppVOFCBU/HWplWuwhz4+
Pjsp6TdpZb1J8NntdHH1+GdTCy/Ewwi8n291fmnq4B+7RwWme6WVW2wbE8xYTfFDaGJvx/sqTI9j
Z10Vg7YdncKbhp9NXEBFt6XHRK82i04PM9vNMRA+oK26BaV1yhyX9hVjGtLOqtvSbfT4Nu3zb0v6
OmljIBXHOld/aVH8GoaDj0HHVsQ7k/qj3nztJ+Y6PXQovCSN+dJwOJcm82KzOzocrmFuDmr5nI0P
BkzjsZQeoro7tPF3MxYbZ9Y38Gw5FPk18NGbNG6fYwGMf0SxzlECxczm66Xug56bIYm4Kx17CXCB
up6ipr5S26Q7Rj1GS50WZTdFpaUiqFDIv0qWMr8d9DY+6pki77GlKWEIWHX6xXAS/TgiOw9EXzk2
uf7FSIAPWqqk8UIMP2NFXCeROJiT81gYYeGmpfNWZwUSMva9yLSH3hkH3jJzA4JXc1v6bqZWHPNR
bFpl2zftrVlW35oellDc/ADT7Yb1VSFnW8i4dfdoZSPccnn6Xqo9992VVY5HCQa5lYL1rWYEFFE+
yYJVAAHEraP4ymgkvpLVALoz+YjuaHMYCp3rsf6VZ73mRpa4KyPlJwKwLxHFb4pkz5FAY8623iqr
+dkvwNLBVnVuHA+3aZzdpkLvtnphYTetS+o2gqpyqHWE1MtmSX8mFYq43GVFTcG9XfdWOg74oaBc
93tSjNnBQLbksupRbPSFStBpV3O16QGie5OIjBtJhX1Qy9l4LEx1LpEqyPsvVpXHOzXRBNyKGqw1
MBdPbyvUgFIHIEjCLWjVBdlh1/Y+KnzQ82szR1gQUqAXa0rhyk02b1COaAKwHQbsRU3azUNjPtkz
iXPRzbxRYdhuIoM4VMqFdD310M9aIw+32VKGm9Yc8+scsvpudOQW9mACL09z6shthqn7nUQ4ehWz
Wm2blCi+bMrRQ6ZzutaqKLvSm1KGW6wjhZ3b7UMWZdEVzZsEpnc27Ola9BsoPdrC7lMXXEdlg4Jv
WUySfZtNzY732ZOHOFD7+2GzTEO0LZAxuGroiFzrizm92l3+CwbcldCtDh4KXKR8ma+I7v1kzneS
kd0uCdCOpf9RRf3VEPXwQellZnOwGOUWS/aSMGUot7L1K5UgS6BtC+wk2eh6u+k0rtdCSW8mrduU
6iAHeI9ZnadArYcNsGRB2g/aXl8mKfg8AjzXWAPUjGoR1XU0R09rDOEUdim4Vnpce2y0vFn4vKxY
pHrQsParibvyxdEuhJ3nIlyqGaqOv60KcvAkSejTXBcgBQlMpGinCwGwmZg6rtlgl8Baa1h+kn7h
rEVlDZgpJh2nhfasz/No0sKB8je0Lcrf+W34pd9RBd3mQYm4519MDVAadjsGOR9Vm4/BO6xoR9Ih
vHm6+B7LV6O0T3toj0N9oTR0JlGnuKYQ66yWH5h+fBzHcYrRijuShEqGZh9axsbUePWm4kIB5dI4
J+ljl5vxAoN+RFHBNCAyxKk7R+qNXJmbzzfimtWcLJSD5jZK8usy0cn6OCHOYV5XdsSENCKPLCqI
rrXhQj3v0iDrv79LrYRl505q89V651npv03DBauN839/FSmn+Gmxsz/+/Ql9gcIcFP6+mpFuEHUz
jc+/07mGDsbqOBtSzdDXuvfHMdolcbRmtT4Ffui3e22XbXna/SXIg2gTbz8f7dyEFMwaAM7Qa6HS
/nGwPHFKpP8ZTM4O0PFwebpU4zw/gq0B6IW19Q+8uR1HCI6GuB9p6XOvXw/Nf69vSSfi339/TYDf
LXlDN3rpB3sgo5AGf9LUCWz+qLt5RGf+v/9YKqLi2BytxW/75ExKTl4tAwwiFN2Jz9IX2fn++QDn
6h70Qf89wslp1CJ91mKLyTTOHSRVd6xCQuuHebxTU2QqkNOp4qDB5aidhVv2iMCTi134DWtV7vSg
vv8NJzechGqPJqnMctjov1fznx/Dobyherb7D9x/1gl9NtjJ6nXzbCORYA1Im00+YcYd9KktSbS+
eUXQ2sMEfQ+Z51J38ewZQ5fZdhybV+of3i+zrbWLowDPyK/sLVHFNpy2iZe/rLJqSnrRk/HcJft+
uJNlhTEoSXHPcCVaU/Lk9knmG5dUOP+oAf7jWzIhkDIy3qunF4dwQCPQdaauFEz++NDvnccZy+GK
mZmPVN8VT3sBM3QrPX2+Y86UmHChQ/5ybd9jEHRyh0Ara/po9TebowEj0zHNj3XSFqsMDcQEXG59
3cxD9MLC4S9uL+paOhYIOKyZ2slVqdU44GFnz3U8tG6VEGe0j5/P7dzKsT94gMH3cYed1Mv1TnFS
veXVypRtXe9G+/dMYvh/G2M9kO9uMKmQkqZcxcfixlrQMzbf4kIZvmtdeGmks/v+/XROPljXZovi
9LRLho2GzV66MW5WL2WID5QKdq3hfT6zc3f/nwgQbcQ/djYfZ1YnxkT9xyKK76xkL5UWbh4aLNTP
Rzk7KxP0CNgf9gFv5sdhhJg62+m00VORtzzmKTKMZlp/B8VfBTXtAs/qzfvOQswsrTp9k5PhPLdt
KW1jTbIuiRSfnTOvqSxzEnjuTq7PQaKK0MX8GGXJvA6gGJnehfmuq3R60MHoASwxHKjvp/4ZdJpT
BcY2B70ws9hbwqr/IqYRsxCMpG66prNupCwpj5Ki9te57MSr/gLyYnUMqXV28lthruCtz3/Vesr/
+aOwywYdQsH5FErBSZTmqKQxoG/7fbfNttpW32CQuvt8GOWfL4YDvsHU8dqQiSftk9PS6NM4NujI
/gEoWrvOiyVvFejFN46aaaAFBmTvY/msXdrMZx5nRobvRKeJcAmd2Y/brPof0s6rx24kycK/iAC9
eSV5bfkqSSXphZBaEr33/PX7Ub07fS+LKI56MQ0M0GoobiYzI8OcOCeaalQO50hGVkBfioV50Dry
UTctlOFD04dIlEt6zjSvn7Wn1tTUn6i8eJ9EJGP/ilEdoLCg5Nkfh6SEo0BkaH+BEUUP6/pXxVIO
U8A8JTNZDxFcbf3p/Q1/6wGv//7Fqj2jIdcHhAhDD+QUP7T47Pc/3jexgqW7trFwS3lWSa0xT8DM
SZzsZK5/9g/GQXbh1N2QoXp7Pa9NzX9+4WwNvS+gsKL0YeXaMfHhBVTLjSRkJeXGBkkps0siHJLL
OBFwZp00UjjDzdr8pvoh2f7OdKudYEBiyIgZFF3OlqrR6h5CMor3IxbG8OIVHkKkspsanEk9TuQN
kCxDWOJ4hbzzdItak3L0J+Uj3Ado4Sjdvg+nLxtfce1mgt8DssPwJ8OQi19QmpxzK2G+Uz3Alefm
B3qfHQyHrrhXduNNcNA/Rk643xICXTVLQYvUUjRwDIsLIA1ZOQipCRlV1j5Nkg+7WXbvDXD7KJn4
xw8agJQLW4vLEGoj4nY12b84mG6nj25ZbTn3tQN6aWJxFxAGCGNL6SiHPpjjDt2Q5lQyOqHaxhMj
89m0U49gze33v92W0cWtEEtlqKHIQxvTg+FQPfTxBif4yht9vXOL3KmLWw+mKCjDemfcZV+k1/gj
jTkOxqA721359dsAzyyDLiaYqGVZqEk1YfA0quNZvfMC364lCeK4L6X1TP0/APTQ1c/G4AhZvPE+
re7kheHFCUkkeOHKkMpjI/6lK59GdWsj1w3oc5KoGXPae+3AxGkcyn5GozRu97vgJZo74750y9NE
cm0zcX9fbvjM1Y8Hs/qsJQmCkbDj2iY16mAM0fwkXTI+G/v8AG2OLY22jyvz3S30kDw7iutQYsaV
0ZAG0KFw3xYhlJw23RjWFvKzbr9THe1oQFv1OlIkherpLvw4HMOv/rljnJCWp1PZ6k34AgDDN+0s
dmNXvI12grTfqvyt/yqksFUgjmSOy01ITWvyRTAmKnJ/Em3r7otZfB3hFgqpfgvDPTxw79/K1YjD
0JF3YlKf2u0S9t1nYyhD/4DJg/ZZgP5duAfP0rueLSKLXb8mG+5t7a0nlKC4BSRWhbNy8Z3juRUA
fQmtGOVsBcHrOAr7Mtl8q9bO8KWdRdavBQA+9TBmIMjfMTX/G7ScTW7nDDsYG2UO8Sxw/P5mbtlc
vE4wlMilb7CXuVl/jyfYpnvv4/sm1u/Jf/YPPbjr/aubwrL6kDlv8cwzm7jJQ3NM7PSk7tvMFja9
9vr5MKBLR6kRAP3SyyVJFytmAOHkzJoefEl3FGto3X+DNXcOMf7NDjIaRFGfmQfUQK9XlyOMo5dz
hCFnP+vgWEKxvbF/bysJXPwLC4u3L83bMFHmRwKgIumpf44813L8HZxZlmMcgpvgrD4nB+0DPcHN
+H718F8YXzjWJtK8EKjuSFvnU5j+5cu/hmrrgMyxyBvPZnK6zRmSQz/megsjn/qxEJEcqofuVncS
F8BFaocckOoQSxvfay1VIgQFEqfDDI804bzii1g3bVXmfTxCCe0h/DbLeOqPFY1/p7zV596P2x/1
ye5v1GnjO/7OORbLlCSRCHAGHcng3q8NF1Pp0/4DESL/1h4uYDkdAhVtmDgr7LabYIRuhr2XTNWp
8AYYMKsK2vOs+5JHVnqCe+legJfLlr3GdHORRmRO7QAkAeRKI3xB+1wSoAwMzcrb+OUrTuLqhy8K
dc0gN6OczcT2HhCnJIF0J1DFYKNptXLSKIeAxeIWgZJdBsq13g8ybd3B0VMAuL7khrlld4CT3r9O
82F68xX+MfNbef3i8+vJ2ENfx4FuzZdM+q4XH1oR6JH+iKbo1lGb7/7SFhORc2GcMhlQ98UXl7I4
TLScSlwomodiaOBZySfdVdqGoVilu4PEmGKun4Pj89PkEzxmsaMDcbkZpDraildmP/vm11DYJRFn
noirdv1r5KAwNb0gJIhOyj7deVQGhAPc386WZMpK7oEmw6xjCuO6yajPtSG4wPOqYHDd6evpbjpN
rW6P4CngfdrY4JUjA8fA3BFCK4p5n8X+Dr0AVxYUdXT+y/sIok+oYz9bQvLy/pFZM4N2PTd2nvB4
M6ciSwGAammgmypVRwotN1ofJ3A4brqI34dv8Ymoxs2DnhbhFOjZ651LS6vo6px+v6ecQdQctbC3
O8B3svmkGJ9KwXDU4fuQbrmmlSBuFn7kgFpo/dE2ujYrpW3UCDUNFsU6pP1XMXmZ0IXgFWVQy9x1
5pck/fT+lm5ZXDwrkjrST4rJNZLTnMk1x3EPKeQmhcBa0QHArMS6zHmUYOnszWZUBkGmk5KA+NEi
aJVj4R4QAiC/2nSCtNrporcXQtmxWipmY31P4cixDOMMkHf//ppXWhHMvVGLMJgilimGLLbZgi1N
TK2Rc/Q5+jDcjveU6Vxjh4TMcEYGM/ldcC7u0u/et/ctrxxgRePCWxbfS1OXmYo+eWIWJ5RGuxFw
XJRCixm2hcGzYZp//lZcmVq8FT2DspJYUUsfSSfrChJTRd794WrItRiwIdHjPiIhs3AvajgJtVBL
JELZg+V/MeRzWW48Em9iVlWmVkTvV2Osi0+1nOYhqTGGeGQZWXlKTvIuplRlVg/W1/yU7SCz7pz3
17Rl0FoEyXDpjgUyBsBFHahjif29U3aTzPxVe8HdmndYPuisjmKxhONk9wB3L3ZQqeusboKkozgE
2ybc9tAjyv2H95e0PHQLI8vx0kGeFM8aUkrfsQ0pZmY9KhyJ920sX5qljcWT1qVVZga10Dq9ppz0
FCpaS/s+mOFfSiR/ed/U+p4Rn3L0GCRcQlwgMh3kQPRaeGb6A1heV4Z8+X0Ta4dgxjj8x8YiA0zr
Wuwt2JKp4qsEervwTLPEFTRb+11S0Dcu0ro9ShiSpYGleUNrkCYVYWTnd47+REnhd48Z5stbH3al
7Wra6nm4MLZw+UVT9xPjA3D3m6PNAdzlAv8v5xubuPqdLFnnsTbovy7ph0ZNyIduVvYc4AZuCPMl
BEDe/05rK6Gpi58zyfnEZW3VhA4UPk5ULFTwmY1xVnzZhlryfSMr6+DlonUBcx4D9cpiuypJiH2v
gs6WWfPYBvryaUqtH+/bePMicX9IkWmT8PITc/8uGF4Ew2VopRqjYT0ASXsE0+gyPM+bpLsaEG6b
wf3KTe6ZhXK3QQ4rm8iZYwQUSkQ+07JLXejyoBR61jpZ9CxYXwRITPNuSyNuGeyzPqihqHaCvzaY
9pt/xMX6+lwNzbEMWkfQGzvMfhn6oaifTf0vs0vd9/dybT2XphYP3wBeLO9MTEGP8lVN0Taqo/sq
Gx/eN7N2ZzkPkADO7ba3bd2k01MtasbGGc/VqXrojo2NYNvpW4AE3WZbcZnAwMLPAZdweQDUOIiL
eNSqmWdJIniv5lKKSmaOuA90Gg5wUkQE/rgaNZubkQvzsDbUYUvMhFfoUt2nSFLJ8GEoX8NN0tK3
l8oSieQtCT+kvOWkzJQ6roWykOAkgy+31On3enX1h8XueRWXRhZeXIbjTA99jMRleJRgU1bNZuOw
rZwCbOAeIPWAAecNVGfQJKNow4w6r/t3qXA60nqhGvTf8Bus7ZpOigVOkeSHNvb1LcoFUw3UlJc8
sGwDJbic4aX3T/WyxDVvGbwh1AaJjPU3YJnB74ZyNIzW6eQpOYZ+9oPY4cMQiZBUe2gvaVPolFUa
bnypN6XChd0lwVo8dYmBhonIX26PYIH28yNoOOLDONNeylAJebv3V7q6lzNFisxawSQt9rKuVZT+
NJ54OYjO5fRL9sINC6tnQ+flUBWwXDTkF0ERBG39WCI0QZ4PAc/wI9p3xw6axuFQTHaznWO9DcL4
eBf2Zidy4WSVxuj0nEvtiNl9PJ30p7lXHe0Rgwtf41sZrLwzE4giHbHx1P8m/71Ml/l8JK0mJILU
R1nwIo6FnnX0IFQDsJYP3/K8iPeAAW7KoM7dLA0/hEjO22o6QkSWVY9Vz7AeA+/fUt2Xv0PxaJ7z
Dlra3qB7MHkIKnhdi4RyCzl7WJSfy1qMzrVkfLPSiQjJk5rdMCXjN0UuCVzePxUrWwj3HBO6+Dz8
urVYSJyUQ6flXOcJzu1WRW5B83vZaZORwS3z9P8xBk/b9feKEFsTG8vqnHGQUBVqFOMsmNy0Vq6U
wgkNX91IP+dfv/xM/6wOuMi1Qb+EY9w3+r9BMNKxOaJORLL/b16ri10E9XRtJxIamJd7xiPqnfK7
IWfB9G1DUz532o+Q0b+/j2/aqfPx43sRAEJzLMJQvbCnDL1eICUEosE/MhS6B39DB9CJjsG5yf6d
NfCExDGwHS29cNpZQjSqyB+ph+gR4vZDqdxrd8y3Ma0g60/vr23tk/GGoSACZAHGs4WbKnQtNbSO
dHQ8D7f1oblRDuPtn/NzzDt4aWYRNHkwLOeGxuB9pZj7SHmQlFdKoPv317J2uRCblWXmBubS2uIz
pabaoKJELg+u7TQgONc28de61R0wkn9eN2BBkNnMtQko7JfZh8VcZaiXHAn1MKNMo33DSCb8V9Z5
JuVlmPj9pa0eQR4TNJbxhDMh3vURRM95mKYAX19NCColY+ciTHOOm8oxBSbD++nWq7QTFbDXTCSa
8pXo5V/8grn7i4oj4D4IkK5/AYqGKrkS+VZsOv4x2yMzs0fJatrhRTdRLavrNahYwGwBx+AbYV+m
tTw+czs6Zp8w63r0yxqZmNJGa8czPkgUMkrpIeg+oDy2sdXziV86MaA02OSftxUhPZe7qiEcdkbp
LsnPSX4TKBt7uRIbzGid/zOxrAEpWpHmoiC1ThWlTpGGtM83Ap41C3NIwBgS5C5vxp6axGpbGAZa
ZxS/Mh6umxuMtStXTSb2ZWoCrCMcOAtPr9J2Tb1WALTbFrs+fyQrQ+Vi3AuytAHwW/kcsmQBPQbf
TCVwefAjP5A6XSe9T6sxd4pagX7JzPRToA9buPiVTbsyNf/5RXwjdd4EDyFkAXFgHIt2uG27ZmM1
ayZmpPbc/GRiawlfUaCgVRCs7p2pkT5UnUanV9OnP3/3yRX+MbLw6QgF1d2o5qOTZ491q+1qM9t5
+VfN3Jg9WVsMOTe6e8YMxv0NZLnYL62fZLVBpYr4z4O4d/optc2fu3S0Gv5jQlmEMJYxTX6Xz8WD
ifGs8GvEDLGyS2ncvu/dficAi1t/ZWhxoIc4k7pJ11GHTsrxMY1KhpQZQY13A2puAMMsqUJsU0o9
z6atnBWODsxRcFKwsMk5HRCk2/kKvzPOhvhGrvyQXanlbh/oGQ5MGk2RMUizkwXoclsLmaEgqo+Q
TIenNpRadMOyoXk0+7i5S9FAO069YdmNNtZupRYdzArMyqYNIn6mJTQ3llehERxUOOG6EnepqDPe
bpX+z3xMTJspwX6v94b0VOv6oZJ6XqQ4QCOHTsiwm3JjfNGKfERS0y/HW0+Iwu9yJAj7KhoCR8nC
eAsbvZL0sbcUaOZEfK57Xt8rNGJo98pgtsLJJ17vHhSR2fYpOOQQXGiZvKsHbeN7rvmnS5Pzn18c
TUaRJTMaMdlrn5WqQuCR4ev+aBmfNs7N28dixkNakO7g0UEqXduZgzhI+kE01HGnITpmMHlVF/tW
38pg3xa4SBkMWhTqPHnFVOS1ITOqzaaIgF6aafBEZ+RWN/obz1JuWk0/BoG4ERau5ZakKLTTeOux
tsSzC1alF3RAW0c0Wv9LaGT6Ue705hOi8t6vaPQYOe4Ezxlrukup4U2nYcqqT7mUGa9aU2yxyK09
Ape/ZhHwU1Au5LA04DRhVj0/BQi9b40VrJnQ5o9IFZY4eNlsQm6tyYJS7oBM3qXeV5Uepff854fl
wsQSkVBxByYLcSJHlY6j8LNRUV3++b6JtWNCQEoBD5Jz/jeH+xfnPpEgtE7QjnIE+WfooRgPr23v
8f0Yl0fm/X1ja5dMoywFrJ8hNdpM18bQC0esvOCrJEqAGDWPP2R4+i5sH9+3o863aOmcLw3NDuZi
Vbk2pk2YzNVd38pOmZk1B7NAh6wJS+iG465OH5AElc6UiIkLg0qERyJJPhdFbTyHRIjn3Etat5Dy
5mRognQ/dlm+q2MFWgTgcM8NlPH7ycRlR7WanYS6AhyUFtap9C0BPVLxV64hcG8XQqvexzDlSQEF
loCM8Ss9B/+ctr28n2DJtZnVHvfeKFs34zRaP4Qc4dDKj41TKyEvr8TZRpF4/QtYTMlqporW0MIr
MHDaj6act04wyAejNtwIkVlfF/Yzn9LGR1j7BkiazUNEzNwsi019FdfJ1AgMQkrjl6IF6xIaoMzf
N7JWp6NJ8I+VxUWv6rYUCyEh+PafNDTeO/EpjrRdkQ/o3KJFbjmmciciSFKLe1NABnTa+gXzQ//m
rIE3hReRg/2mISwURZ9SiWKdZ/9oHP1dZ8NjcqvebHdG1uInEFD/Z2qZBvhZmoTIbjWOr32I9dEO
YFL+V/v5j4lFWKNCMDRR02gczbYevIPqKEeIiO60Q3Xvfd9W+ll1P2RNOFB6F29EvBQ/x+kEoEwr
oduF0V1dfu6aZ9GqbWGL+vAN4oOSAkkofGUzkgzRn9mhXziFPlKqGlwQfVrNLk4FdHeCY30bv/T7
4Ji6gJ3cLaGrlVoJqjgUZSSQaxIpzbVFqfIbOihYVA/+8e/ylr5HEWfrCM639s0RvLCzcHfqMBl+
rUVEkEhVWPtoD8vsfbvvmO4ab2BheX3/kMirXuTC3uLRUIqqybW4hj2n0fYKfAtF86HO4sdS2U8M
WvsyBD6xnc6sZzB7TVIBI83LlH7zul/B+FKE975SObq8s3wDscjvynSsmy+l4mpwu0Ti5oT2+z8X
wvzrz6Bmban1Op8BDUNdPKhndTcPGBEU6CEzFbIb7BJQ1LG7BXdbu68A0edurURQtISvDrJQyGNl
NU6o77OktGtxqzy8GnbheZjZIMh727fqJ6izI0Y1KceJv4YTOug2YK0Rrae5U79Z2Fxd0YW5xUnr
a19SeoEJ4gDK7MIpToobP+mPcmuXlVsGDGuBRt/kbPzd8l0ecOKTWeuAbi1jDtdfsIWEU0jTCmXK
3j8VrbFPrcJtgFmk9Y+2DYGL32rd/G9kN1UVpxtbGuNZDsRodATGyCS0qz0o0/Tq7CFCEeM3/cC0
zRndNb4qcuWk2ndVuoeuFCW1B6WC79z7KUdfjChzE2uzYju/Sm/WA8cxjMD6jLlcuKISodwgqKjY
Cjc6imr1XUYTOrRbNziKR+Pkf3//wr5BD86uz1SNOTCHDf9NQtVTxS8zhfrRsG9O6XlG2Yt7dS/e
lMcNSyuuiLawbFBOZQacwZ7rL1UOqJZrYkDNZW89aPtkH9/5B433Y15ZexQ3oMErVxtzRJIzxwzZ
zuI8Fg3kKEEBnU0sB/0+iuRmH6ZN6ppA4xGt9cuNoOYNcyo7qYDQZuADeASYuYXrg4Uwaq2eeszc
9xaQ+7Do5oLKRKJxVsMrniClgoBty8XPB2JxYODsoZvG+ad0stTOqQs9F8eOdxLuJkeBIo+KgB9s
jbW9QcDPq6NE97teDF/Lb8d/8UQGKOmip8zI1zzvPsZ2I+/G/pTDI6q6DagPUME7sf+pxffbKKC1
Ci6AM7C67OqMgl8cnXQaBQjV4EgUD+ZB3k1H+ARPs54bUt/O+8d0xY1BFzNTIJtsKJWv61Oal0aO
ZDSOOY3uzPxjkGyphq755SsL8y+42EmEPsZJzvKOjhPtzx34CNd6rvf1CRK/0+atW4lBr6wt/ImJ
pAU0Y6wn6Ih7A/mubaKDOsR2UEPCGR9a2r62VXtfvUyFYOyPNTbnc0OlVSfv4fMxZ369Wt+qJSVU
UA4u1J13KCj1G7t58uqzuOc37TbVb+ZrvbwOlNtJ8XgVaK8trr3WkFvoGYmkftf+sj5PtzWct9BM
oyv8t5CD/Dwei3vgapvSImtHB7AuSDwYGhTJWiQcft2ksWEJIorNL1nz3dxiH9/6+xdHsxs8vxd0
XlhL8m0x+FEFn98/+2uu5HIBi5MpWWXktyh9M9h1b4aNY6U3hr814LDmly+NLA6kXo5kEvMkHhM8
hS3G+cew8l+7zndRqGzd91e0tWXzj7m4azpMi5IcmSKk5t3RlMonod6aDVm7z+CPgMZCxUWxZ1m6
KHMt85qklBy1+N9mlnJf7aynEZ7scHN2ci2tJdxBdgCaNk65vsgcsi5X43RG8ZiJC+p3V2T2jJxA
OOdQfapp6m2CNVa+2JXFxZUyAniDyS35Yv3XKX/ISyaoxTtrOLz/rdbMAEqCj4KxLjB4i+OtxooS
FwnfSp2sI/gxWxOlh7g+JtL+jw3BOcFQhkY9ckV6RQwDZLxVeL4h6VTU5jYppCdB1L4IyRahz8qN
ujK12LpiFNMgNyESCjXrZHQQIYqIeifKxtatYDKtKzsLL0sbQIwxA2s7uqfB4+TWUGHb1m58gBq0
26G0yLiLre/8T8FGF2otgLw0/bvgdnHFzFZOBUug2KlO3ler7n/0aODRb0gYIDaTfZ/CXqt4DQrV
QEVhrc634q75XCw8PsDGWd1GBGMNyvr6jtO7DtXQKkXe05nhPNxBofw898+lnXhMnO7L+6dnLcW9
srfwkmoqQhRt/rbnHYZT/TV7ZMByR5yefmS44EY6djclGm+a032MbrqvAVMx7niKXcuNN9LttZiT
ggwy4PC3cEeXkIvG8FMvT9h80Lhufq+Tvw5HZBtCUH3JcXTNG+Gk/Hh/A1Z86hxrmoRiwEqoOF3v
t54JrW/InLUghuD5QTG2SrQr3/Py71/4bLpzsspkAX1Ns4puDSXNHHloavf9Vax4GxAIsP4owDyo
zi3caF2jzypFADzyMSqcdtTP3TB9qFFqrcX0w/u21nbs0tbCCwxtPeRdRyZujMJ3UTiHgriRxq35
GVCdZPkqHXSQ+dffRInzeNK8ubepPQuw9E76Ph3/en8Vaw8dfv4fI/MyL246Q2CNVghew2Gb8aMB
3P62sOMxAEA6U7ZuObU5Xlpe7Et7i4PmJWUMTKVqHet/2dfE08xkJ6NVDTeDs7G6lUD5anWLY0eQ
nLQQM+Cqpfq+GiTEnJkGzyjdto1r6MkNJda92dfuKMeoHGZPG/bnT/TeahcHMipqlBoUmO1mYFjH
2NBr4ArOrLqX7lXjgeT/39wAcEBzh0qnErl4M9Q6g0165G0yRvOnmVn7mKHIovVPnWY9byxu7XxS
xgWsSCYOj+2iStOEEezOCrl/t4c4WNuHZ8uRH+QPf2dx4yuRkvuvzg94d+43lGbwbSyu3SjFUzqK
YBemh7ay4+f+ELixMxVO8EwxalM3aq2KjDGD3glCW0wRLDa0aXupCCbszfdjciW7PBSv7Zff1RvJ
aQ7JYWh372/smmch6wfFaoG0Zo3XV9JXtVyJeWGRO47tsTk1W6XxtQ/HVNvM0jonVW+mvjS/nXSt
pneb5pZToW0ZwL7epr5tqX6xcSLnDVpeAYbsGRqQZhW5JVNv0iS9Is8EWXJeuXr0Iy0+DP1pkD4E
zU2ZPWiQ8v/59hFo4jRnvCJZ2/X2SX2qVAS2VOGj0NGGUxNv+OXVFV0YWDgV2E3DYDLx/DOVG7yw
ULnpEBRop//fOhbHIOwUZsUFfFdcSwdrlG+gPN6K81ZPwjzLDGYQzcIleCrsG7lCh3WeBA9/pYld
neJj6XTH0hU+Vb96N/wS7zev8JpThj5lBstSGzSX0Mg+osVeyThFSE1vrZsAQUZiHbd+TPdbSOC1
gIBJZqrlNOwh3lrsIUw5UZuPbesofekqlnfyS+25V6vjZG2x0cyOZ3nOL00tHNM0DXS6A6I2A4GU
oATBAlr9OJbGXqzCD7XJ+GitbrR3t2wunNOojLmXzVNNLQnYU2ommUMsDvYoziDob0LhxrCS574t
GYj/88N5sVpz0WNJC92ChosWlOIdgu5bU2+sbM3vArWgAYCmq0UQLF/fYo5lbAkKPgqCqkOcuNXL
7Of7PVo09kS967/Iwlfu9ZXJRbzleRYU/RWeqpkg3Yofu7S2S/mmjY+GfNSD5zLaQiGtePori/Of
XwRfojjmYl1jMYYqrc7tKdhq8G6taeEMU73POk1iG+eWZLb/m3Zyu5ogz59jcfqvVrLwiaNYWWk1
YadBLZaULfDd4AvAZ6eInWQv7EpX3hvfqkNlyy8kcU6T7P6LMsrqrzBmSqwZdMLc5/V+JppcVomF
Z5YP1l8GAQkkGrZRQcQFumuzqrxWwZ4T1P+YW1z5Okx7qx3w0Iwbfyj23gntYTv/kJ23q+UrjvrK
1OKmp2WsDqpA/pQn01kM6k9hYbh+3288CCsO5dLMMu8X4kKh6gXC1RegmJIey+5FDo7J8DVJX9vx
+Y99CIPn8D9ywanLL8OQyJzibtAofU4jOiaRrTcbSedaWQ0WelryzH0y2bqMPRSvjCIppU4+d2/g
kdl135ubxubl5r3WjX8ztnhlb3EL1Eqw2iBVGYxL4NRLn72tiZ01h3G5oMUBb2rP0ypI1p3Bmo5a
ldg1olXvf5XVU31pY3Gq87EIB2iyUT+Rw4cuLY65/rkP76X2Yxr6BznLDlrsqN2LKG7Ahddy0avt
WxzyFhkt6N5UWAmraBcBfa+HBGakwjbkJ69/sKqfivTFtH6kUkNj7PD+utdu2MWyl+C7zGiDRqgK
3u/xPu2PuUzHzdjIBzc+3++tv/D3aqv7EPopjWOqN0nxRWq23P1aR+9yC39v8YWFLFHAQuaceNDE
O2kfMKkbweUmOZJyamg46/t4L2enXj2lr+/v39a5WcaSohHIaPSwgX9ftpJOg13srENzCPf5hrHV
jYREeY5c5wmGxUmpSpGOVz1rVU321NBJj/5N55fO+TzUb1CGfJNGyKbWWo3AYfy7Apm9SLfRj/kF
rXYRGm6HdJ8cpq3Uj6H+lYdUpi0KhIjpoTfBcR7G8pAOMeAVQ4UMzFcPCOshtWj5rpQ91V1tNxWJ
rhggZ6mhr9rLSfrVysVnWRi/12nhCgixZcHwExnKx6ikcFwnu0bLX2K5ru1O+ykO6qHUIdqFcTR1
SprpUBZU98oQ2I0Iz08pP0sRfHx6aH5RmEPZWYVBSlDHB7OX3cZAt69FWBBI720J/iJQxkMSe+Md
qAfxrtA1KtS6gIiSOk22H7Xf2sH7kbaFsvN9M3bSwWpdRNL1PbgSzY1lI3L8Ms9tPPhHMzZyR/TC
71EmhGjxeT8SEOr7eKiYYAJzMiLtNPYjlJdy3O7NsVP3Bj73W1gWjRuX+ifJM2RHS/2XYhCkXTTq
3+IB5TpF9d2m8uqPcpzcVXnmaD7+OTfaE4A0W0nKF2NE78wcIOMSBmXf697gdioVb/6el8Arj3EL
j2ck3HvpuIPBcB8I4lnrsh2cXh/GWIO+K7rTUzFHZTR/lUXPt9tePBtG/zD4xZFm7W0um59ingRt
rE6y1h78CtIoRQF0P3Y3pie8UCd6qozwbLZoNkVp86uSW98ODOVGVcMXZp4/Ifnu22YhuH6QHMui
vkV2TLDzmJqwYlFPsgbhPirlAeE55oUERZncqRarp7KQhs9Z0z1PTLzbxTiMvl1UpneoCiNymwkZ
yjDwFScRhuHg+X58ELPav5dC/2er1JKte21iC9mwYxwFvmLk0lxFB+AK4FxxBuTazn4wHn2hPiOx
7iHjB6+8VlVMf7XKd6lLXotEfMpV8043WsMGrvlRzeLYViv5ltJn8wmdAiBlEBXbhjm5Rimedbk+
yUNBY0+68zTSUWq6/BfSd+jHv8t87L6zXjgtkaNXwxOk4ztpSvuTAYoXhqyhtIN8lNxITbudbhm7
rk1vlKD6opdTuOPTTXYyMQIxDvVjlwkvVYUeFvABcEOCpnwIc1Ykebp5LIfga0eTzOlmgccJtNBt
3Qri3pfL6LEbg9xtZDQc20z5oUVD4da5YNyl6ZQd5d73joiOeT+NLlZtz7dgMpTMfa02+TzimDmq
Nz7zc85BK/6ME/GmM9vvEDf9QKrlZ235HM8O3xYP1p2MBCHdkFdTyV+yaBJccaBYGUrWizJVuzYK
fzZxdwu93DlqqvsmVb53pvFqCOON1Ek1wpvGcyRXiWNU7bPMLEciQm8olW4QKifIlV7CkSRLrA9h
4GW2qrRPYqjeKVoJy99YPjeBwCmUh1sV/vZM0h4pyr0offhhUBH3tKZo58XWj8Kqb1IGl6i5F2cr
RNeiAwiIdmss0LIy2+jeVAfF7YP4JVDKhzSvvkmNmNuFplL3rfRyP8tXMeZs0ePJ41tQB89GGGc7
uEGe1VC7A6Cj2lGVHzQNCUw/nT73pZLxViemkwnBYxHXhk2lsnB9n7qg1DWwInqGDn9kFqD6Z05f
/D69r5XsNdKinlnv8mw02Usj1t3R7wK42yMGNPspmmkNC8e0sgr1IiRz/Lavd5FQ7hIlO/ajdsjQ
Z/MUTbC7XPkFm7joQDJxLge9shUx+Fyq/QtqIDug4S+ljwZSE8F9JQ93iY7jltpCfLVC6SXywC/0
SuAyIpUe5cj4WatJZXtt/jkJlE9mYNGLiZRxJ8vFcSj6vVC3ve1BEWjHUsUJDqPIqeX0rkqAeIB3
VNC25AZKMVdgGm+K0RKdpoIXQiU976GH9Ot91OiQPCFDJygw5AbKIQynYVeV5SMzVN/GotMcNOU7
O67VFyGPZVs2fGJMw0Bh06KaFmv5t9Qz7nSr/RopAX6jHE9GE/3iy/Q7cmcdiSz2e2imCnnF2Gdr
dG0vdOiElqZTEVQWivqsBPk3r9acKW7dqVUe1F7ZS0ZV7KFgD3aSGiOOGOOAx0dFkH5GVvvcy4Kt
BNZ9wpiHLQfy17ang2wVNXzfQt84gwiST4lRkxSjqHHryIjsqGcOtRKiT0NjpqothypD7UpKPZdh
nDrvXQlfiiiEn3U7y+PfWnJUuJEZv7KbsBZ39UNijU+5UPzV9GMBO6f+PRZMhCp1PpQ6JMIOJQvf
zkzhXtIFDT1dtbbHQH0SzJTouH6W0uqvPjfOaZ986Cr1VmYAzK5S6UebZD9ESwEh3zzrieiOYvnZ
i+O/oi5wy3DkIGoVMLqgM34qUVU/qBnXM8Zhm+NfljEeYm38pte6BD+dd+a1aexAFF7aNvqsW8m+
jXIJNVzUknN4Tw+VWKh26fmvfdPcJ4J6Kxn1X1qufvfEcNiJovyt84Vi3w2hb6eh9uiFwk9TMg9I
kx8yKX4F2cGzKJmP4EDPcjid5NDwjoNWx7acx3dMJY02h2LWAk1fRWE6NsLw1EXpIQZnmdFvseQE
6d7mR2KI+T7yjOIuK4zqXKWG8rmvUcfBjWrKoUizdO/BMfpN9CI0MqRBuInyLr5RKgikw378lv0P
aWfWG7fRfP1PRID7ckvOptFi2bJlOzeE48Tc952f/v21jCcecfiKif+AcyUgNc3urqquOnXOlCPo
O9vGU9/p3bOqlcV9atnyDZrwmju0Q/49Vbvp3AU+VE8BpUcoC6sfNgIyvC6t0vwwlvP0ITfU7h5R
d/OYlnn6lBKWT5GvU7ioGudRGqBj7fw5/xNcjp27TZnE3cHSeGyNPUQermOAaLGDOOndWhqdxJ1T
XnxhaxqPMjq8iMGmwbu6ScZzDbTudrBwfDYRntmXcVB2ciuXiEczGnPK2zQjqyN/jX20f5n+GdCc
n56b2DjLDp0Ni050pu8tnXOeEwYgbPweySCbu8w69gVKs3r0rvTRhA26PHQrJDTMON5JpXFmdE9z
s7J9V4ZJcarzdDyPVXxmrpianY4MdQ4x590ky18tiTHB2ffMnngGN4PflS6cU/t2Ut4P5bBDmPQr
Cr5nugS3dldU3mjS/U9yxmFqPX1Q5CminGPsozqtdpNdPMJlyuDy+CNl2P5OiyqNOXsbViI1/uyr
ZrlL6vZTLnfJzWRRcs5CTb2paQuD5jLkky6jSN3rdezN3NFTxU0QyszAl7Jy3g9x/ZHXX/Est312
G+vDtC+rUtrbfWkjdFop97oxpjuprXIvGdTknKsWI3FFwXBo2922tXwwTMrdrRl3iHjG+b5KOahz
8h62gXBX9/RA4noWcrH1O0uafber2wThSvuLrvIAnsr3Tuc0CO+GlGLqmjMyvUMQM9ih/W0/GFpS
vZurnIf/xNSP8W1WjK+oz3pjVHhT2Bxsq0r2vU+/ZR6SzFNyFDbmOatuoy77bBn1U14U92o2R26a
Szd12u3H4smu7V1uTLsZmeWJSORyuYC8Bo65c5zoW9/qLVDzv5OS+5o1T86gFPsqt48TcVjym5Mx
qO/6UT4Ucg5MBU1ghju50TFRMwDPPQkJ3uRb3ugU5/Lur94wcSHWsTDiXcj8TFcToqXCG+b2yS5L
y1V8Y3JzCwF4X2p+JIbxCdFz11RRsp2d5zmePkmzfOh04+OgzuEttPCwe/baSZmUjyA+o1sUTf8i
gloQwsL6lgZoCwtA4y5tVGABYfUpRdxtF0yawghq/S4kbyNYI6WM22DEr0sVdxraT0ETfIh0isJp
vc99eXBlxCfdNpHPfjPcOUp4KtXk2MbTgcHWuz5Wv/s29NxSMO1qy38KTfO9pusPsQG9qm2d4iZ3
ToEcH+vRuh0M+YuGJs0+gpwM0jXja0AeSNfYC/qMox57rdI+9b60s0bJzXVYgogHPm6sYMzLjEcX
xEx43/Qolk6N/z6vmr+ItXfpEByCjjRY0kj5w+Bv35mcvVRrCe+Q4X05CpcJo0evA1uoh12RM9mk
WzMOuz7EEP24TVd+qyR1dksnIRGTP2SzdWvn1g/fifMHpUAVppfeJ2W4s1tTJxvPEYIuAg0taqNF
29aoEJkaU+K7E+ydlG8f9yq+TZbQ6Sx8+dySXblv1wbWqtCXj1pRt72oStRZ0CdWnQP1PQvxo/40
HODBOHant82sVgUu3s6LAn7IoLSTKoyglVaK6C/cyl7Wjbu3jazXOWxBgibYLK5n6ti+lFcSo9zu
sC8+5JAqvTCUn7crzKsLgt9LzNShM7lsPqtakElmxdB5Xty3QXIj2cFGwXe16vXLwnLEbKavqE0S
uOVM5pxMmUbVjyLHqOUbR2C9uHdhaYEWCFFSHchOe687zwfrUB3RnX80jpqXHbrTJvBDFEKX/QhA
yvC2AtqlFSz+fnHiNIcvZ81sktIemf9qkMBm8GK+VTVXe5gfojv5e23DRoXg324Lg7G+a79sLwqo
WaybaO6qrSdl+aMx2aVgn0y2vueWlUUJbEpjY1QqMo+fwsXqdIz1k+TV+xElVBUxw2QPfHULSb9+
+n99WHPR+JtU3zAnhaCqH6NTd0/r1lXO5kF28805t1WvwUS8zCgVgyzqonc1FGOgZqAMPcf5Dg6D
0QAgq4eUF86znWqf415RzmMf1W7D3PvWLRfruD5Av4wvSvmMecL/LD5vF34em1t5fAirs6lNFDU+
VdRJSLJ3obFR1lw7tRDrUWxkwEvMkb0+tVMGBE+ZhAObny3zT6VE9Ty9rfMPdbUloLx6Hy9tLU5p
N4caXH7MJI3fIVB+od7uvs8eym2H4GBsfM61wwo9Cx4T1nkKgYutpMtDGSTEkSm5YZyoaCBuVJnd
ccM1iziy3LRLM4tNQ5pOjeB06j0GWu2jYF0K7oM79R1ZH6MBW/d89S5oTFhhEv6vKwCUrWV20caU
84UQz/AgVP2EViRsN6ctRO5aWfjS1CKCFlY+9vYQ954q7YkVLuW7HUUm1zfsw8ZHXIFnwJerwpKO
qCcySoso2jrl0JopqzLcfld8yPY/mUXTDymjLG/bWos+l6bEsbnw0o4Ztg6FAUwNUMwiS9jftTwr
3jayevZMTh6QKki/7MVBj2ypa2xKkGg4k//oHwf509sG1gC7VKegFENgEw7OZZiOZ7NwZMHEKs6B
6eUHMJSDDoxSkC3m+6hEkuz984ZRsQ1XZ/2X0WXkTvJwLuUao8lzt69gkEe3fg9VFOo6yNsEuy0o
zepeXdhbxG8JiEYmR1xhu+ngc8/dKaFkklr731kXU2+w4+vw9C65++ast4yk0+gKPwl97/wQ7DvJ
HTp0grR9flS+bk5Lrh0Q5heheTcgi0ZI6vUpTHM5l8ZaqKKzfdlJIL8L5pLd+Rj8BcRwZ/T7rfxk
7WPiMBgsFOTUV5KsbTP0fQzjNhPV3w2bUjra1RnqGG9/y1UrcFoIhmDmKpboJ7Q3RkOCe8hzaOLW
FY/LEeKPTok2/O6ac6LLDrcy9SQIfBZHw3cU37dE2zuv7jvpe8/rUh8dV0Nb5e0Fre4UE7SQVetC
JWiR81ijmlcMvzHkEX5Th5MoTL1tYNWl66Lvx4wpsz9LIRFyeyljlgmw5zk6GQ6TbYlXFQxCpntK
v1v+b209AuMk5oLpjy3xKnUtmZHvk+FkyVMfH8bi743lCN+2dBLcWZOEjQG2qzGKlOlPhmRFeeqO
SvYJeM5OPMBCxle7neJF3vTl50TT7xzwS8Ni5ReeXYDwE3PuJ9F1ONNy+Tq301fDbjZo5tZOuAhS
loZcCRSSi6urpZRtAgQ90StRlEdTm+dT1xhc2Sbrvm58yzVbcDratIOZy7kakdDmyp/CsZ14UnhU
V/IbAEbQCqiK23X0OiC3FVSH25wZa7fr0q74+8WnnCm3tNLAHlpy8o5HrStDzSVZ+U6fx43X4Jap
Rf5pZn0mKQMs8Akj1vQkw7lzxyRwYdfb+JhrmdrlohZBWbKrKTYmFpUCndIYdQuOlFYF0zLcol67
sXdr94zZdBkyFWDIPEJff0I5MiR6G6Q0ZTO4Yze7xhaodfXLIUIi9Abgm13GkGqKQsaZK6TZLDoE
rfQefPCtVPv3+lZ+tr6WX5YWN2uEqsiuHXZEnhLLVRMnAIP5G+M6YrL3n+UsPphuanS6ZYxQNzxX
mfxsauVv5H6XJhbHGvHOqYpQ4Ibp24D1rQ9u65Ce46BHHzbOmji1CydoI7TmQJXP2wqv/nr306Qu
lCGVBQrspyRovBM0UPcWeHf5BXosTl0y77o/5y1V7JXdemV7sUrCCWzTBTMYRjN5VXvou2C/sbyV
l+orE4tLSwtuLrqOwr3ZZme9j/ZFXp4hUHhMSgWiV3V6VMYhdBO5eCq1LdTz1voW9ziSEDbXjRl1
0S4+m2VZ7i05nze8hdigqw1k83C9MNySpL3eQN9K80KN2cDUfmeG5zJ/cMLT219x3QTJO0RlglB2
UdboZAkd+IpOYtoes+wWeRLX7B7ftvESja7X8cvIIk8Ku2pqyxYj+h/9Tt43XnUcb5P7hrnC7Gu7
SYO9ujdkMv9bk/DBF4Fj0kGtVD3mKLu98K7VT28vaO2j4e2ASAHiRLNxkY7JiePYgcTzbaJTcgoo
eZ2VMm/FXHayEZnW1kJNBDE5RabCay7W0uWUpuMUXBt6TPqzpmegOijcb6QTa0URJgV+mVmetGLS
JMgmIfcivr9wUpR7CIqaXb/P99KN0204wbVB21cGxbov9qicytQSZ1sMYJyEELqz/5ec6Gubdbk0
8fcLSz4UAFk7UYMP7+YvAgs+noB03Rl/WEf9EJ8DZi+2RFdWN439MsQQL0WfhWeahr7L9Z4Sk2P/
ZapPXb1FxbwGO7d5R7EuR9BeLhlmwYtYKWURGdf+c3pRDAq/CObm9+PJvPk5xxhaj0yiUe0Vsq9b
HEnikC8v9cVPWDLQNkPdF0nHItWjfU7O9andC3TxVoKx+i1/rVRb+I5oqNJhskiYmEJ4lEtL+pjH
avD89oXeWsviltUOwIihaqgC0qdRTvVtuw9Pv8fPjygFTB7MdivQHSzOohRpPo166nTSSZTlq6Pk
pZC//CSxCo9vL2r9Ul9YW8TgaipVM1TI2vX4LJhmBF8aIMDZojpTHALkHjbilfgfXh0JTad+ho6t
IFp+fdUAzkh6VOMXk/K7k/cuT1W5pgef7N5e2ZadhfOY1DBNnZEqwmzLKviJDGXD1iSZGrr27HTT
tGFv5TXJtv1a12Lb5jjq1VKJuM/GPgXXZWk3cudQvDin43FQN0Lyum+8MLfYNxnkhB0VZO39IX6E
aOYmYpqjfNC3hzxXfaNmQyMNnBg9lsXlqicjIyeArRykV+YBOJe+NKg49DD258+2C8inNV0VPqu3
9+//czJ/2V3cNyNW7UAO6VKJylPzAZvMwo0fEB8+yO0mqdRacYP9+2VucS5bf6pUQD+CpEg5CJmK
XmgSzB4khff14G4sTny0q1vAECaDugwiUyB9fQvSYtCyGg1uHGNwSvbK58xr3SKCwQF1lk0CprUs
GD3Lf6yJs3sR3pRcM5MiiMUko3GwTmJYTDvKd9vOa9URo7cEP4OB+tZyejGRCiNyrISAQ2ntGd4T
mLe1NJ+2yHPX7BgKolsynXMaF4vkKpCqCsYjFA0rGw8SfnDSDRngNe9xYWAZuAAHJEAbg96r8hR6
vNodlFvBkgesduMorF2vS0vL65UPw1RoWIr0fAdruqs0zW27KWu8siCYbi0qgwz+Qv+w+GLp7IC/
nY3m5Z3XmC5lBWi4igEuA20f7RxuVe1tj2a99CEXB53sQwi5YpsmzWJ5kpa09piBTKGAsU8aV/fK
OyBqCJgDxfLy2+QsecFdB12cCkuhm/6w3exR8GQZW9SXKw4azlMQdxDHkQ0t+S8UNS2N2Shar5lD
6NwCPWj3gVJLX/phtA9j1EofoJ3L9rmTZ+83rrvwVcuv8CJqC48I4wvLV7aSBrGitQBkpNN8MF5i
etLuIFjfCZ3UcuthvXKmHErbcMa/iGQuJXTrIHBmTW8JDl1OCWEXQe4AiObtRa2dKLqWiAVR1NZp
IL12KmM+yOPQsSaY9kXDA4BzmaqfpCqcPR8k7tvW1sKBIGpmKhpiNVjjl/FV8QONUQm2b68xupO/
G08WVBwOxecIFPV+w9yKh3llbhFfs9TwK1C3zArtRvQeYZ6qPzOtGXtAtz37EL2TxBzDxiKF1786
JrCZyA6dAohaFlEhB1NVQE/XojFJk6x89uMcaN8DUx9u4cy/kfo5zA//Y20RFRwzzhSlx1rxIzCZ
bv9Z+pbik0jRfc/ammATEfRqdfgAYgMNkauBQ7tWJrIWTqV8br6VPLG+iwtQPtSIq28/PVa/5YW1
xQYWAOfbqcCarxduXjKJMPo7c2ifHCaX860BubXZMvoIvxa32Do9BQKumJgbgGTqe+X7ZN5qB0GT
5KAffGvEN6YDEe2/qYGv3XYeeXg0PCyhd+Fi9cJOpzhlH/WUKrzbRmF7tKyQIYOxCr+/fS/WrgWT
FqKTJePGlsoGeT84bWcAFBTC1TNDCtWwRSK+9m5FEOWXDeFML7KVJvf9EtBzQ8go78qb4HYM7qZn
RC+OwX3feOUJ/+Lap8ZmvOddehKqeeFmE3KtHgUpG0SqvNDRRFcXG+obszWVDpoRYsSNeZlDqt8Q
J+gKocFeHlXjj9/gtHhlcXEf5aTurbbm245pfkxDB4D+x7d3b+UJ+8rCwmXnhTlFlcOXDR7am+hc
8oQFnXT7G89xWG9QN4JpF8D3MtqNQzEZacCBxIWV8pMybqEWrjeHzA83QiTX+YcQ6usjAvtHZsAN
OcJ5OUHM5ByC90A/9sDUX3i+T7m04Zmv7/fC4uKSmciO94hbjZ5Uvk8ZZRBEhOJBEtyYwYfM+SZ/
HyGd+zeK0NdPvYXpxX2w7Sy2c58Uyr9XAAcG5+aQfFRd2d3quF6T6i0sLd5AQ9Q5c6OkLa+S8qb9
qLjxLrq34bY7+RA0vTyGplNR7oOnLbjQVXKGZdS1Tci2CPBX6nMpire+ZDejZ08nK7asv6Rqth8q
RymPlaSrnxqpDE46edR/LjsLhmYDqh+LLqhxpfWlmrPZhAMskvL7liYwIn7M0LnwCp/jE97FY87x
7Tt45a0XBoWHvfBu2tQAtZhh9rVFpzIY3Np8QrVo97aVF7LnV8H2xQzckhpgXPA3y/Mq1XpVoK2B
+wLs5TVuesMoIxNXebQHxx8ajJDuo73klfvqZh5dSWd2lklWV+WND8Zj1+ysM3NQmyRVV3GZH0bZ
nV4xaQCd6YUPquDytCRZh+NMfkoK1WRgM7kt0+hu0tpT2Peh9/aXWPveRBNCow1g8eqlzRAewHCl
njyjej+YjxBWeY4UbqSLq0YgtpdpwQhOavH3y01tixQscongXmCcmagA1t4S8H9rLRdmFjkNLcGw
DIFseZVq7OvkXdKpe9v6z3V+dgh+dKbHTZPwt3yyTUkYTMkEUWB/8I/5bvqbl9oHa0/hZTd2m+fh
KqNYWFt4N1My1TZNzdHruvA4gMTZjUG8CZzasrLwbNIol9ocAY7pv3d7qXAZ2hUxvT1NX1pp/5Op
f6vSuRalXn3IxVWXfX+SAlJs7uC4qxwG8eCAl/bjWT2U2Ykbty39uLXOxUEMh4mBsBGTuhzed4Mt
70pfbn/nSgFoomtsw++yVGcOjbi2c13hmQKfcaaduyw8FIO/4SjXloJYDmSfaGrbnPrXd0qvED+g
bAueqYvnL2U05Q9B0fYbVl5ShaWjRDOHajve/xp9W/VlCNiWFgVjUN0Pk27jQ0htwmIYGxhQCT2O
/Vk/6Mpu3AtZjN8QsuECXP6AxaW2gtqoFRolnjQqrq8xJep8fdsFKivR9ZWJRS7bV2M5NgaMEKIT
BFWu2+on/wb+n3eKF0DaSt2HFxhsTq27FdjXdpEiP5ggpNGvYcBtbwExcGjA17riFb0YBfq4sTpx
EK528MLEwoPESUbJRkXfWtA4xc5Zu22ZoSGxDe+2Kc+v8axiuzShrkrqyWT1In5JfjmmykzCIOrE
QmB4ivdt7EWfqt2wg4DLk75K0o3/bWORYhHXi/zH7EuSeBFhHHXurVDDbLv7yVyigQRyhQoB7bRP
/5lChEUC5YLmWNAMwxn7+u4Z8mzmBopVXmN0PxRtfNTtwtrwImuJAAU5BFCBBcHrvXBV7RjnYRlz
7qcydnXlL78vvTH7uzYfB9vebXw+4d+Xnw+Mi/Anqi3b2mJBTdHNeTLSdRrO/U47NEd/pzxE3ggs
rT0GO2UrrVw79uB0gbBS/RR6pa8/oF+WbTFbQNL7w4iw9qE7Zp7j6U/RDawLaLG4201Q4ScWS+S5
SgUAngfRVlgsUU/1xKoq9mwqmcrMy/TvRm7/UBz/tlTjm43vubI+PDNYA3juQFBaC2NDM5RW3zng
/Z7Ercv22VGNjvhq+iXTqfos3WUbFfmVFEuFzoaUBDpVdOwXx8UcweSTY5EnJGcHkeZxftdXf7y9
rLVVkZuKpgK9Cfbu9a51iSYP40jmY6q3oRp5kR3t/08WlhNCETpQUlaL+AzsyZn2hbKFB1pdA1dK
JzAjkWstvlMSwFnsN2g/R71p7mqnUnawp+z++zKo4XG0VfGdlq8LRj2tNhno8+iTuosj51wEzuFt
E2v7fWli4dWNCI5PHxI5KGt6N5PTO7lliNXc4tVaNQNXEixG+IarkqtEE6tt9GjwuvoDZECV9VyP
G5dl3QR1EFNBtoaxotenasoJvXbNx5q60YYyY/wxOcw3S47zW5bA3yLHgyuADey1pbga50F3iIRN
q7lFU98yau0qc7dxFa97pZrMmxnpO1ROIOJdpmZzXkFCE6ooJ96ISaKR8kBxExP7thtIirhzS7eG
SxOnDKUhinGv1xS2oIq7aO484wnJqwf0VHYG5B73orQaHIcv8cNMYtbf+75n3GxJKq1dJl7PSF0I
2negq6+NM9KSVIzT8Vgd09mLszQ8Sn1b/fdIqDLUhhult3GtN14Noz7EAU/iKpiCI4w59t5vuxiS
vAiFuFpJvs5gqzfu1+rSGK6Aq5cOzlWBIGpAQ1oRMlj9qHvy+Fyqn9++wOun5MLC4gZrrTXqRYCF
WlXd2PxQGGej3WcljFH5zQyeJXqU6uyuDf39/9GyyAYukqVwnKa5N7E8mbY3qz7Wg8oz8/RAhcDL
QmhPSvnLIFEvDGduYlEd3/4Fa1eez8riccAmjNyvf4AVyE5V1nAHKekn036OnBtZbd3/m43Fu4EY
aEV0MjvPslNXbxIXhP+BL/u2ldVjcrGSxQ0Ye8dAb4sKbpeG6KFrlms0+fPbNra+1qLw7XRyhFDa
0HmD9DjEz9341Ne/EdkvN2QR2f0x7tJawkSdfvW7+wIKjLfXsPbGEoFQU4iJ4jGy8PJjxjvWISfy
1D/0o3LQdrCVPYK3u/Fvql2lguzIdpPr76vb4f3bpsUWXHnIC8uLe5bNRaYPtfh8kFb1Suv6erar
aK7LvLhk8z+TDwvnf2FucblsxDdS1WahQhctQfxjRHalvI1uxFMkrP6F5OFaIeWVyUVcy1S7nmVh
UpCKTyUQNflGfzehFFAfVQXs6daEzlq5/5XFxQWW1SywdAmLzT57MI9C+0HgJaavvJCPAhGv38IN
sXWGVi/bxaddXGkpseYwdbBqPY07E27gRuiyCmpKedeFruFNJ23jfm9+28UFV6wyVzqx0uloHoPb
5ghz04fgBiLCg3xqbp2NLvDWEhd3faR3aFoNhzVIvzvlbeFv5CarvoSyJQ8harFXvLk1xIiUveHx
SbUf9qh9NmrnT4gD375xqx8N8DhdCTJsAbxf+PcyzpO0fzkeE2SsbkX1/FYcjXw/fUYDdrtKJLZ+
eckvLS6+myHl8mBLLWi4qLo1ovw+LkeduYXmoTG3nlrXWAuu+KWxhbeUtCGUnYjlIRTr+m3rJjPo
NPuzanb72pZuwj441c5jaJUfDbrqcq1uxLaVgtXFD7CWEweVit7Q3ENN3ys/0nD+oaj7vDd3LdxN
mpLvFGXj1IgFLb+umBOBDkPogS/fM3Fr5FbmUyDL74DjoQmqHWEJ2xxpXDdjUxeg1kjpaHFslDgZ
Jd0CZq4exfBuf+oO1c22LseqGRbByJ8GRm4JCAjraVKaGnBheFPfaKee1VQ32yMUqyEPrpd/7CwC
Tzq1vZMIEKOob+uw6RYemlDjn8k9DcOD/wToaD+djL+c0m2HDV+5ds8vbS+iUKQ2cVxM2I70ryOt
5spIKS9u3fO1W3dpZRF4YjWc2qnBiv1p8srMMyOvej+eBAgA/MPUu0NELUdUhdON9a0F9UvLiwA0
BDBqdiYo8Ln9bDQfHDShJOvJlhkCM9UNW2s++dLWIuzIUxgZsljl3D3pLSVaaXOkccvE4uS36HZN
c44JofVj3Kr78bYtPeOh4JXDrG1xyI96uJGprNl0qPVRwqTkd1UQs7sgme0JBHgdpNZR6mBBjGBW
23BVq1bA6TOARQvhir1Dh4677Ut6cur4R5k/V+p+I9aIW7T0TbSm/zGw2J24Tsy4nzHwPySav9Nv
uoN6oHB52HL9awf+0thinxq1MCVLdBiZzWveJXIkQWzuVEdlKpSdVlbzhuPd+nqLsGYGfeXoI/ac
/hnaA0h/q93b32/NUVyuaBHLhjIP9D4WFrRxN/jzY2NCk2cmf79tZjVmXthZFui7yhmLRpwD+9NP
aob+pHwQTfTAK49bXZVrBRAiNMIAUAAzPkRne+n+olSKrBq0+uApB+F6w135J3g6nyQxO/wL3T3x
fLk+hb8Mio28eFLbCex9VopBJnmOYiaZya9yLzjTp9MmPH79VPwytnB+Y+Ukc91gzLJvIuOxczZe
TJufb3GnHOa2y7Z8Afs70wvhliUDJp1fSK/C0R0/bWdwq5Wsyz1b3K2pDbV2oKwJTm83TG55k1E5
676KGcd+r959nh+E2NsL9vlxC1m6ueLFRVN7ycpssWL96B/l9/1uvBNNEAee7aO8kz/G5y0U2LpJ
kDUodaNMALfR6yPTBV0GJS0hLL6JEehU3PSdjQpIACkWknbxPj1Gn9++hKvnBpAwEFNGp/j32iLe
Cu533SFttCNPdpB/7orT2ybWV3VhY3F0hiByFEq3vLZp4twke8lE2Q0iaqalYhsI2L/Bsq6+NwQc
+X8LWxydIazTIvQxmjyLhyFP0dytTzbtW9WNQNBsShFeU+0LB6MBe5QB69IMWXzKWJYi5rRwZyK3
E/hn/yYHccYlqbz4HZEUXOv8QP+MBjL4yz9kxu2PQkgmabxNMPZqCLz4MYtvbgbTWPopP6Y9lODu
gvN36HtvxLfephVcg9u9WvniW+dpO3ddgzFIo73xTmMSVDuGp+3JqtVYe7GqxZWEbbKuR7RFvagI
XUl9bBk01T+V3Z9vn1jxe688t4BJQgujof+7WI+hdXrUtD4hXYOA303q1P+W+HN87Iw0Mr3CN52/
eq0INpJKcUCuzII/E4BkVEeXPQLJ6EI/y8Tqehh4FSYEdPSU649vL27lxtNjVRwqrZi6UuuTgAo1
MOxwTP2nHIBItfECsFe+HgaQmjDRgEOhb7FJqV4PU5sBO7atwR7hv006Ah9CD16aaMqNkRbIedu1
+RAPU+ff+Fr9d0evfs8sTotCaKUGmatChfoBuQnFcMMpTDJXlqQcDl+mVD7TZPNLOFH7sNo7CP0c
6tmH7pdWP6J5JdSxvVLOOwiWay+RZ+VQdzHKu3r93M2y4fqVkh9ky2w+qiEw90juHYBNRdVXRzOv
voZGFEBBPn1qZoYt+9i6l+F4vo2zoRccq1D5DrI93CtF9iXJnK8KknAHfwyKXUGw53nTWKcOxQJP
VrubxA/kXV927V4e0ZpRa8nTJHTfJbiX/wgzuFmjvK0PeQAJbjQlyeQVo8Vgp67nDww6FzvOYXgI
7LTOgB6G/b4MwdjwPaxzo5cM5CS2oiEyYEupm5ZadkbawzklQ5cxjhdr5hfK3aqbG0X4gX4NCCqB
ncyLGHKoRjOapzKOhtGt4zl91juT53Wt1N9Cwt5WbWL9yP06EcuEclTVLM9tKkwwHTZT9QCnw1aQ
WXnBX566ZTIZlKoSlAY2YsGlo+/n2/xQeNF9+jJPMJ8nnp0P1hEPCLHqFm5t5ea+Mr6oZDtV2mqN
jXG1K9Ndida1C9vjcIjN/0w9g8exTVprPG4oppniU18klUM0BEGlGWQIU09J1U+pG+jJplrN9R1W
bJyQ7dDlFVCTRSKCIMXYWG32k7RPck0YEN1ehqoZQhr3p/BPeTQDN9Fv/MzdqiVfnxeehqiVqswR
mNzFxXmJfBhoplBtoHk+IooOOfhW//A6kLyyYC3Q8PUo1bMx4F7BeZ1LBjKsEdxfyhjy1mP3+mhA
EUiHw+RTrpA6alKUlHbdEv5r/6Cnzb7WAWTU0RZ8Rvzi18EDSho6ohB90hC1l0CMMeFBX2iFgHS1
N9m58IS6ISi82y3I+9rRuDC0xGN0fqJJ8YgkcDNQIEMWe/xaJdZe6eOjaW6x+qykcfArMYGh8B+a
HMtQPKSTWldSxFyevjeas36Gxv5geUOwN7Kj837a/Ysx6pXjx6NDSMkxbCuY1F7fsSjs56hrwLQY
9b4u3GmfM/lp7+p0N9aumFkQSdtmJ+M6Y2NWnEvniMqLILl4bdVWys5wiM2QJZSR296kB3/Xuiq8
dyJjPfx3lyXMWaYmzoygmFqYk+1ZL2SfSBUgExJSVHImt3ee3042Vvfv0swiGejHUR6tjFVB0/y9
+qaTBQu2uKqB1SLdOzvp8LbBldP5alkL16FUUjixrw2qAgkUoPd68KxX0w5xGbcKt/Q2V7zIpbHl
yLPfQoioZw6ZDmjvtNnZob7LZuQZEmX39rJWCsevtmvJ16EH5jQECvU4qZfzwzyF0gdVqEfktom4
bq2Vuy4HpJ102Y8iGmGkzxHfCmcZGfI21B8MZJhOtQFcZxzJKTQlnbxuTr7nUy9t5H9rOwAWEmwZ
6EES6MXBittUY9iIuRQp0N0sfY6NL354lIt7aQt7tnq4Lk0tDpdvBmZUSYz5jMDuh/vxZj7ltyOY
SK901V15lPXjxjaIuLfwssCRKFpaoGsYFFkszulltG/F4tT3TJ3Z5xcJ1Huzc/UvsB4A5ik2qn0r
byu6K7g/cFbAhnhbvr6nlexMY5sl8HIr0odAVU6NZLhj85dj97vI6A9obp9j2/oYD8rXjcVeF7Be
mxbH/yLXUPPWbmMLFyHmh9Ov2snZZ44r+ITKoxLv37a25nQ1lOZByENYbRmLdaZyH8uZzQGvGmU/
omjgGB9/wwKNMUb6Gea3lw7WkMzJzFRcUaEa91FbfygHVXfftrGC4OGbXRhZHMkGjF+dzhxJ/Qhm
VoCuIAmGg0kIJQbzlldYixmX1hberoKWPojrQJD2Rg+iDZd5UBQZhIxkFx22QpT47cvDD9rHFoPy
K7SHfdQHuc5AgWdI0/hA+RYtJ7NAdkjrh1s5D8J9QT1mV9SS/uXtz7qSRPFeBRbEqBtTZ8t0tC9T
O0lN0lEg8Ts5rW/GvsX1jae3zazUG8W7+JcdcUgvTrw1+7puJi8T8z8ZTZJ+r8cu7GBZfkch94BO
9E7N3Ig8WHIVdAGPhbV1hFYyOQeqYrqQnCMe6YvcG8R/1RsNKc80KtbnaJQ0b7Di4sGYMoVkH3FD
SXfeq0Vs3sBEyax01RUb1d61y3j5ExbfoakavStanI5dHsr6g29tyTesbagJhxInie99BS4f89Ao
1VRq6M2b1b1Z28OR90bzIbOQWdnY1LXFmKAOGJEkKoGHfL2pMbwEDVN19Usd12r3UHkkJ7zAJ38n
ZKRr5Z3+G1Q8cLiDnSd/FFQeV08Ys2D146zV+M7im7pniMnT7pX3sOTu5VO/RY6zFnPRaWWi3YIv
hKTu9RKhc01C1Y8ar/erbE9tJjqOStjtVF93PMgIB1FU2AJmC+eydAeAIJk0omKF2cUbSo/GwCg7
2F3bNEg92Ur+yNAeclGWyZEU6j/rdnbsgGm66LFt0PetRn4Ym5HxwZHDlL+Iw5UEUNKu+LzWO9pH
R+cQP+Fn77Wz4dX3gpzt7TP0UnpbrpXpPi4k7B3XaIc0zSujb2JBpZF9q2+6Y7Gv7wTTmL0bDgo9
pPYI1YXQBv9JWLD1A1Zq6IIGBf/Hk9+Ae35RYailphiHgAerfhyei4IVB+fW/dw+I+P2s6q71f9Y
uzaXFkXsufCFUhdoTO1QxpvKR6t9jPINH0PB4toEOSrhGFA03AhAg1+b6IpObSbHrLxAjkI3mHsq
f3PUIGdWWepOCvIRDc4Msos5ApNRt77nF/BNuSHynK6G/tAOqK8XtH1+qGomzNNgjM+zUvyoI+fB
6ZpvSlp/klsz94IEfFYdfy0ydMTgb6VK5Dx0FlmwCnnQuaAa6xZ58pE1HKQwQXRhdh59pVXdOXd2
hpDgshSE30ekyoIkcp2EKuLQPSHG9ZAG0V9V66Oj6B+cNAiOUuYPbtHWk2sNBUKf1Wi7/4+wK2uu
1Oa2v0hVQsyvDGe0fTy73S+U3e5GSCCQQGL49Xed774knVS6UpWqdJxgQEh7r72GhTlkw+gehukY
6SsCEybZEIwEh3zW8tR68Fmt/NKb4JbUavFTJd1xXdsvG9R5zOvdpuihX9SROGB47TXssU/sXsmG
H8TS3djAJhkyAoO83sYM/GwAoGpkWRiRXzO8rPMxANSnRCCzuHPfTIqGz3L8KB/gTW+cyNIgOUdk
K+tYXqCMC9He2/ugkiInZJz3kdWPHqvBZQ03+EouHgCNSAKuhb1FHhB2jqL1u4Chem4cEWfaNeTc
OVMXlfBNIVuQl8k1WI5thu+4asDsRHrdicwC01ftakCf85hVnQ6AfGNO5KWtyyrQQ2XWBlyUSdWF
JSAx5Jsx8lWHMdJDGflwG/+Mke6aUPe4rvJ2VRFEuEusgKGbuhxh6pN51sL4Bl5GpdLUzzfOkcYL
OcFtiCzLHU4cL5t092vZ2odu9ETR+vI96Ce46CObC/qJESpH2b8kCEbcEdUZ5OyNBa/qD8ggVa5j
GPc0dEOQr8OqHJrpq1fqo+fclDMN+xvP1s0NDMf9Q9ySsOx9KQBbp/nYKXfAOIFni1I3ASjWeVxv
L+nya4mWd1JVJ4D3RWW5zNeKX/oZgO/YTwVCVgo6fsmFlvCH2SELBbjLgnjFJ9o9GGFuo6oqhmi6
E3y6qdmhEfoyOHFxCXvQlXwcmctSHdwbBn8jX5JfNevjYxToNOuY9jIe4SusB/0TEc4zrtj9CtOp
bDwVHYcx7B4Q5huVS0RErjX7FcHiFLbHIExpoN6emzDfJn6VzwP2RGbqfE0qNMWJVYVDZY7ssRDK
+dZ8NxKvVpjptY+jk9za9ymZd9VIAWWbBX7DatdqYzNq47KN8KcN70E9nzAxM4A7V6/56paxLfwk
qffDFD3Ngdj3S5/iqwn5bpZ4dT1LH4yEK5aBO9KOENoUjivvJaj0WNRbmn6rtrTNu2ZRu3E1HNQ5
DAlb3r8slh3CNgzzaOin3cxTH3GD0FDUXZi3M3ilMHjajbR+bGX8JMfkrEJkPSNrsUCg3QGuDShU
XxJlTnqz+9Z5j+iVgbAMsO6StY9cNEN55gPtuQ17jCJhF/hd9isUz+sa5UHC29KMiM0zqC+yceo/
kAqTI+yTlstKctfiBdFY7euBnAPkTIweRWpjlZltucQbSXNl/anY1nBG3z8wCJuR+E24MHCOjGRO
xLvXonwNkD6aEZfCKalfnwTSwbLRa2g2sBqWlta+RcmYYqeL9rMgb2JF3ds2w08Y5tx0jLosWtjd
Mi+n0S23Poz/5xRrh95jglIgQ/BWjx/ySjFbFakybxIcdYI7jw050nD9aVK8TiTv/YDM/NFZhnAY
GF1kWqTInfpofJylU1BO45tD9Ga6sU8xu5dQ2KMX94e5XvgOm9njNsBRfiPVQzW1j0M1/tJJc9na
eu9xfl4QFjgHyT1FPi8L57Ltw71GuY7/02eHWExwsp/CFlmyPiyW8nQSiEU3I0W5IpBd3giWTUN/
6VaESjJeHSK/vk3J8BSsoI+0tJy9+kBZK3Njut3apg/EDPCEUkGRGHWZ1+/wBkFMaNrEF7S2QR6z
+BYN25Bh+SEeEqHA0/gD73MfzsMtTnbkl8npNa7k3m3xR2jZkXa+zoMAy41iyxqaZecQD6k8jkBr
8n2jvstlM6dFopdwP9HqlnH6Ipb4pm+GpyjiT2CfZJNnT73zdkiC2sdt3OzojBgFW4+kSCt7t6io
HCLHIDIW+tjztS22ijfIR93u9Fp9YG7z1HkIho9iksW4xWzuBgSg8SUuSRusF6RtD+BmTGER+M2P
YBSfY42wwIA2B6Lppwz6NBMeAlPrSCE1N1k/3Nqb/TT4fRY3PMBTYP4O7md3c9XvQuwUh5Dq50rJ
XWob5ECCWIs8TnX0owpgcxy3+WhgiicQVbNi99pE/8XD6dNYh3Hg3OgDPLqwP9AuXwXiFOrkloyu
nLcUwV5pmJk58RDjx1lek5Ufw1ndTQR5uAqrPk9EBdk8HzAKwGg0bqnKB1cnuabJ2VURkOBtgxnG
2jOkqzb7iLgm446VhpvTOLgIKdurylMxX5gH3eVibJES75FW7KjrYc5WZMP78Qj2yP9CdM16TJEg
XIwtYluEOiDIMipgbJglkXdw6fQeVpPOkCO5q2hcrKHB8Ttomq/AFwSgvUQ099ynGpiJj2LAUkRF
eeOJO9hi+og72ylvru91xepiDWgP7E99cM+v922r6b6qomctgryX0aHu0r3z7feg85+ruL5drV8O
Ey/aBtHDEluEt0ynZN7ibJyj281390YPt2LsjgI2P6U2KTjwMmleOmWRp73Q8GAQUHIWm6QF72dS
KEUQnhWOtAyFbHeJXNqDAjw4Cbh8EZgj3Csq+wJR7rdeIOq8vg44h9AzZzGLKF8dFy+d4BSniiBZ
I3yWI1R1P6ZgK3K8yRvQWD42xU5NBLpz3/RvTqER2XCqr55ENdlsbj+OSX8O54mhniLJqWL+AQF0
D8NIjhFMPM6YriC1srH4kgw88taXuXI8c3x6jMSMeN8EZh7VEuY8NA9Ytm9NvfRZL+hPobzx1sbD
WaXJXcN6dtN08S9W+0OG/LUpW6025RrP4MO21itryGEyx9afa4w8sfoqQPHty1ARBlQ2eFekoV9I
Lra7ZSFpVteBznovQRw67znOsDncmQr9lqh42OfpHC4hVp5yvzhKh9t+s+LBbr4+6ynmYNuk5DNI
pLz3PG2wGiSyeWcGGlMEitNhCmtR4LObgmwkhp0VN/Wrb+Nln1q9nkcaVzgmZXtSZIK/j2ei4VR5
EkRek8jgYajke9sjkdnDF3sIlcNlRv1pTIzc62FGxvSMLWFWrSoS4uujXxMMESkAHfhotoy+jWHv
H9NkNPcT59GhG1KxJ/i6n3S1kCbDzLovIoltyQbaHc0cW2yafpAnVIs+j7c4PIhqixjOHju/+3Ks
bpcowcZHAxNlXMzkOIRVlHWqWc9qkfBksZpmYUXmsp4Ufdy6Dcd1knyixBHluizmrluoDfJw4Qqb
5CATmXt0eNpWxG2nPUUK+bgCFcKwP3gQDP/vkBl5S/nGD6l0iIBo2q/ZLjgaIn8JR8Qmb6PO9CKg
OqMWMbjoMCUen/+rGTTiWFV4H8XqBbmFD4FpPlmwHla8TeScuzVLTfpMG3uPNfEy90mC0M5p2Xk6
PIq2O4Rx+qxR51WyHXIDe1csN1FlMI6qsYXzWwRe73jfHdoYsSsiHOpyUtU+bLZfKrK3aH2OQq6P
mCv8YIv3kwXJVLIZIdJTdVM3iH6fk+GBr/VdFZExazrLMjQSyBcXl6TVr61RGI/F7a/aLTegpKJA
63vk1mh6I1oE2Jl+LGjcIvXYx0iLGv/biGAOnHOINKm353hFzSmlOm9+mj4Oit3WCcd0rxcvm9N3
6I/ws2zF0SF5VwDf4UUXLSi+0N01sS78GcUzHThSUsb/nSYWxqBj3eXaxU+DXTIp1rhMCBAzHN53
EtHr2dowjGiWfVsjq31OuzfH7UX0HWpR0DxA93td0brsCJC5w8wMpn1RemIjmeHawp6XYPiU/bDT
nO2a2r9PUBBnJuSvoJo9CMxFj+O2qEx2cNyr1zfE0iAinsKvG/k65s75JjmgYogwR5SI0zRYOvO6
9vuhEjX2L0MPKu2KgS7gb2IZpTBFHFFn12y+b9uJX1OKUQx5006Gm3jG5zKDTb+g1euGj9BAcBLN
eFrGph+6Xdo95zDqMUvi7dewhwcf8Ns3NbbvqR3EeeQwN55mgRu3K/qWFrumcepmqNZH6PL0RXfe
UqR9T4+E9FGhYHBUwNsmPKKX/9CTbzKNyWw2L4SWaITubTuF+SY3LBFssgnUBnm/zkEehFiQC9Iv
0KKLfVIZknEj4sxG0dfqkQvvou8ziviZyCemhz1J9cFu+nOFRYjF3hQ34gt5xjTrY4ICrqu/IrMx
nFpxdenijR6b2R6CcDpuSFFq1XAwY3xhMS6jCHsI5ZWlkIjLFoU728eXOG0P9UYR0bzdgLX21VJ0
yBtYXYlqh/O2xBjjrWoGx4Ev81ks7Sdauj7bqrQ/0BGOrb4Z5JMQcV8OnnmwEi9BJz40Z50fnXmX
zK8g3NjST21VjHDRwmMSP1eHn1gmsRyQkx5clPPHfSQCAzlvNHwygyPC16g4u3r4CKbwAzLVQ4q2
ldbyy6nqOannwsbmwyQGbWSzTxt0NUt6GDmkfUN4MyX2FIkrxmm6Z7ECiedgG5lFZx6dEeG8RT52
KeCOEK69+00o87HuIdALxovf6c8FVUXpK48cEeruISq9ay+V3YazF4/ACOoNUe7EN2VdbSNEyC7A
NyjTC0+EfghXTfZDPS13WxrXb9T0W+mwS8I5tCuv+AyPu3LDND2ZmpMJIBQK+B13Q/ruNtbtI4kW
YhhbzNev+HbncfGd2w5J6jjxS7IRdqsBEh8RKx/zDDX8/Dn7s7n4jtW/KhfhD7vZCLSODoZbhsKB
f3XDIaZm70L3XWI7X1CM5o6jmQkEdFeCrzszV2Nmxwm9NrRnpI5INtTjtG/oJM814smLNql28L34
jHR4pyiQ1WBDojhXce71wbGJ7blXFhWNCdE2zOZ5MNubh/jCBAlHnZjOK4qmuG+KsYn31cB2YeO+
+VagGJYKfloqXrLV9IULlcg4ilXiJVPRUDXf+LHtMtS+wHKEvAn6sN9LEtGdFPBoNMAkvpKE3Nbo
G0mzotLl74aw9xQTbpsGr3DJ+AFZVl0QipvNE7kt50FWZTsORWvVpWHLA0OkDsJogTpsIburB2y2
IOy9JT1s7lY6xWCKeQlMpDicnDyKGaMAVz4h7LSKdc+0fzNE+sULoN5DjruHe8li67552CEOTCJu
FsstH0hbzig3nPsBasMXksHbLOoa2Fh7/K7p0X8OTRxcrht6gflng7fonjZSjGCP2o+epkc1NnvS
mHmva4w8MWjPIuQuo8swRbipG6T5HkByvZ+jGuyk02gvUI6PDYrGOr2BDwsqVYBFsAN2VRZ0B7SO
KdMntDsGjx622iCAZGzpcnx3mYMV18A/m57dEjKfZhmWYP3BzORm1j+tQwnrhQXfZtQ/r3I5muCO
iqeBvwMYSSxmo4j3uTZ7ZPop0rd03tW820MDnnP4LLvmI11/9OamDR87nMI+KWpkz9OE5qHHc8Nv
EtS3wHwBmstdw7A46uEw8OZDwlxqS74H/ntcuReG7aENfyX2ww9vBnT0/qozzh8D2PO55BPZDSVM
6ErZsTyOcGYmIAf4P5vw2XmmFNXe1WGWdC+Goqiq0Qrcp/79KPHVDd+jWu1MmyBn7FzBNsLGtkyF
ePZ5BCZm3N6hf7szkTmEfYVFa3c14tzSqgehQO4bKTLVbRhMAWMQE4rIKetC6EZQs1J77ICazqJE
yNh7HzXntjenzY7Yp6+ONHmKwRKJUHunCNReBUrXN9cgBtSFiKufq1ygsMjdDIAb1kq7SKX93o0g
v+EVo+Nly85Hq5qgNA/G5B3HpMoCq/oy5TbvvCrIIk7yYKmPi7we4GEMGMvoJpPrsB7bbfUfFLCf
YmH9eoCjXgK8VozFQiZeNintDNzagg3TtrXoMYUoTSsw6G+b8NjKCpRNOF6DhFy3mWRbBVvfYIdN
wuxqOd83DmDTFsBaeKl/BRtTBWqINGt0/OApQgtgS6WYh+duMi98as6KIPDPx0A1HpNfHRvhksXB
nd0Eaqqw6uI8GOOvBZOraEALsm70Wpk9hSM5obC/NdWVDk08UL5MKEqzok9TEXtRi+1ywL/fAm5+
aDJfqGAMMl+vLxGZUuUuHm/jPn1PPbXtV59fgI3KDIGeNGN1emQWBZPpAbyOlbqzsB/e16l3y6Z5
O6SruzU8QpYlMv7IQz84dSJpW1aj8Ys11q0sXTrCjHia2gKGibQkide8ww1ZPEuqvkjVNwc+XkFA
n3vqoY2C5UZVNr6rXDx/D2BwkI/LthRSGFUCHd3Oabv6e4vQiQN+LDm6NkwvS1pXrAy9sQdkqOc5
JwB1IfCZpclRb2Apyhrts+RrArN8wc1Hm9RdoThLbnxug/NmUVJBjPEUg1ODYqNPAsxwEpX+7Pxh
q1DDwoSNXQtfjR3tySjh39d9ZHaoZKeCBlPwYuvae4orMZxQJAOemFbhXXq53K90BNXWrznVBToG
Nu2gIK5PUmhzEM0kCqhAOBybBRoMOY7rMxrEWQOMlm2fVc0wdbmAkOmsglDdqMi1KND8D0dUemB0
S3cDqyy8XjvyGDQDp7lmdITqNw6Fu3N24TxLJjgPZjP6tYcIz1UB7veGXKYSoU0hr6+1H7jZcqDX
EhmJg8/UdgRGCL0Ewq288Hu9xurcbUKXYdoQlSEhU91oNlbwgzSNjw9j6DEAW+nTgAiBl7BKEolK
faYnpArKYxzF/QMwiOHgvAhQvKACLOlgHbxdGpKxMDD8AHgEs4wsJIBdKoj2DoAMGL92XNXOrTI5
WCars+Zjj0a4q16FrVogkfX4hLf4fQ43dkTuSVzg+xW34DPJhx7n3EnywYdtaTo/2op+bJ2JfkxG
15m27ikYw/UMs/OxJLMKcufjK59mh3MB9Vf8iJWq9ty38g3/2OHkToYiWCf5uBk42QHC7mFTbmR7
HxLnZUhSqp6WiekDU8xemqgJ9uu2LnuC6NeccdW9IoRYHjw0VIho4Ab3L9j3PuHeydjWPiV2RHRg
q7U7Ic58e+6Gzj+OzuoiEK77BO7Fruy8Lc0UXQRGId3cuyzearjoIbwerHoPnXBAALZmaF70rVL+
K5g0cPqPYxAlU0DwWASbnN4TVav3gbvqLKMVsrSRLbcrBRc2x/Ko7whfxrLaJnvk9QQie+qCwhuT
oADZoNqB7xnlBjmsj4JSepQRCr2A+L8iO3p7t2z1Xs9qvhDBtoyjSkCyqBcucwZRA9KPhwnDD9KI
+U3XVbjDqC8uJj8FKBX33ec89NiqpdM4/ZFvvGaBUyOQwjC5Taxtck/4XO8iYJcA6LEtnVWCgZge
ndo7L+bvtqP1Dt1rfVrnNTjD0UAhXc2lIDDUqJKH2B5UPVXfUUNSTIQE6oo91ZXfA99L9Hu1pvND
O0f+Bb8lOHLhKvOGc0wja/o2rCwtLLMfXqxPoN/h1rulydkSSrQFqzxIDAOzaKvcDhjicrxS+U9V
t4AaHa8PZAnuxhXW5J2/fPFrLzol4VdlktcOiD4mIDjJ8dVcVO/IF0IyYygXCD2vFM+5lRLx2xCq
5MiPwWAZNg05ImrHrL42tv6AQUinqMhYU8FObluwW6oR/6nFp9JMQ+aN81AmG/mAy0pZ2eU+9Orn
nkQokxx2PgQTIcLjNZoqWU6dB8ABr4PDsR0Bj/sK45hu3nSG1biD6eGxouF2nRdQhVNqUTLe87Rq
PqahozvudQIbV4UFtzfgWxTA/WS2AjTDQSLuZRAM6HnRumuAU1mcYliixxFT2EH6BdbbxzilNz7S
oOE0BAAB5x8ikiy2F9OhAICHcJJ5xufZzMF6G+DKHCzrkcr2zlj+TrcpPnId2mJp3EM3k69w9JeM
js1c1LOG4bjl694yrzqHyHLdxWKWR+xuy2nFDQPP9vzz7AODCzqoReB6e0oCUG+37ZPJ5M1G+GW5
XXbLXBWL770vKQYAAobIKIXiT6f5F23twwZ9Buo/ZD16NQCUmAOUjboFY5PgPJj4ewhS6n5axgGl
fzef21WFxUZifYyRa5TVJrJPokOHwn1Xl4Yk6MhT861m+t2s7sN1G4TzemwB85kdPKKfrUjCAwRn
t9ZtD3xaHwI/Pk5eR/ZBNdQ4mMaT6pISkheWDRrB1spHaqNqoPsPJ3kcEGOfyRTZB8yz92MSvUFQ
gidgRhGea4wr0FU535uf5sTViHoO66e65SOK2ugCI6hfs8/JadIYhFrfuWdB2g2itiGMnzttku/9
eD1RtCWVXwwhmKgpppaZpYH0SoicgLxVbVt4svaCrB1bTJbcGuA4img35kFstn1faZHLtmv3+O8R
2T7N/LzGaDvaJOjvhQ2mcycAooQz8g4zoMl1isl60+7URkFGp311nGnXPVZk0mjUF2BLYdxmoRmg
xQUYdl7kSjLR8bXw9YQlp5kGuK76YkW8Zc6leSR9095CheDnqjFh0Rm67LtUJQc3+AxAddA/Lsqv
yjqIRElphyp0jqtj2vjmUGFoDsYx1sOFDik6nEX6T9xrNtAa7VrM3igHQFcYwFMq4OMJLpemkawL
7cf31KUFT/ydRrWQsUkveLReardX2BTP+JOtn+WZDLabnyiJAnzmOKCPkPTL6inVDGanoN+US2/9
ELBNzW50VTXPk10w0muUanKgF6D+oo7AbBLvqW8IiLPNAlClBp/vLdRmydfJZ1mUoLmY2/Rn4tmf
OFa/pddRYmiWCKCUxHHJFRz90/AbR3c39m0RDFWROEDWc1Bgt74DV/I+qur3yNavYdcWDtOLibSP
sYqA5Ed1/5nyPsljyIuvE94166r6ZehwXkm/fiFBcAwcv+cCvNAgFnxfQ919H1u/yprePQOPIXk4
d0CtIRosWqZciZu+N5HcW54WGzgj5davJ2CTcS4qld5u6jplBTU6bk92uwbhICswAnM3XG6c7997
IAqgDfAOhI4Q8qwHqvv6uJL4Z7M21+64gatEBbk6sC38nN/uhLzqfipM4ZPtvGr5NafujqnmeejS
TzCiEPfZeI/VWpcsbR4YXvkmcQ10CtPtBtZ4NmpRoGM59g3KGrrdU6K9PT5HnbWS3doKtRoVvxKV
XGq/L2o2vlKEE4UjzB3nLvkp5UcUdXt/mL4bjciBTnQFC01uqL4brLmLKvugI7VLhS2X8Ufj1Rfg
eTeDCJ9ZIi9q6eANtW0v/hLcVj4vvCa6WzqABVW0773paQUbZrbtqxeb3dr4e2Lg8+L8A3Rwt3OI
k1/6h4aLu4lZTGMaNLTDcewClAbVYUsDntM1PiezPmOojqNuJS/elOw7HX6byMYLTNHnbK2SUxdF
bTZjXphtDgacFZznNDZlyAdfsbLQnDJyxyDRYQs63QXw7zSMR1dzzC2W9kM6HHfaFdW03lBaXaJ6
vEwd2hcBfAYqO7SJmJ+AR2SylM+3iqZg4eHIzhqTwqJEDobtRBi+gpiTZK2L1L7j1JRKpLtmQR+R
QkGwY909KEYH1OS5Y9GK+k8BcYMyDC2uv93UEOgcsMUfQAcET8xMTTEvV+h0q9QNhgvRyckm2DE+
pS8dJIsYoXg+RE6YWO361YuwkwQRfr32bUs1iovJS7c31lAUdN1P15tX4Nm2jCfbX4WQJE+Sfik9
v2kPoOYi+4TVGwbt8kSTYb/gEwEvFGsdBKNNFaFkOMYi3RVpSrqi7hcfrWwSPtBt+TF2oj8yEn4L
sANmAzrmknHroSievOHb6FD+N+lwlSumcxm4TmQ4PhARREneML0bDbB0MKv20GzdRLzfK8jS0MA0
1c+lbbA1UvgvpWTq8w5AbhYZOv6irbuA3UPgtJsC5PJBi0z7AsIvhr+bRt0ZtOp5itTLoqcO2Q8M
rJq8xcIqpg4DpLq5n3TyOcpGHHxM4qcVeyVoOgugKPaxCvLdNaJY4Cdc1GDpgEkLOE50OnNm/RDp
dLtG04MJAASDDQbhpYelAM/MGmMjjE6Gfu1yt6FgSbb2kPpLBeYFPwDAxaHfUhhjcHurAnT0COng
d1NEQHShYn3H8UCPYdiXW4gp4tZ5JKMtOsyKgXIy9T7fbdJ81t2w7GBGgZIuFYjrgN9iYZDcAfye
bE/BQG4iyBpQprbXWNE5OIfo1g8A9TA+9Ns+1+C/5TFeyXtaEQSdI8/625b6FsBO1zd/4D7+k6rL
UF2CZQ7RA1LL0t+YhxESQatxMXgZg96RfjWZQ2dmGvkH5c6/UOdZnEYQNYISiAzX9DcSa9KPXuSG
Xv/Pct0cIRU6hXdA/O/xhP6gqvgnkx3GMwyWUl4M70H2v1/lL9zGAOMzxyy2/RAjsQFyA5SEYAJS
jRJtAcIyBS59WCYqC69Oh+f/JpP+243+7eq/MSs7i2loS8erRqA+xOdrtiQ6tx0/0ENy99/XYteH
9nfiKu40xRv08OtDkPObQgBbYaibCtVokzjYHvgzxnPwtcAEq4u/JV5CnzsC1FripN81YzseB1Ot
ezUpecRv6d2pjbvChjD5T61dn4GZRc/JWkf3IxYGiEa08rH5VWgmBU87V5DVhi/AvqMf/30j/2Q4
swQVjAe3INDzsYH+nSo6QBiA5qXVeQxyYDK8huNxAc8D1qiYc6ryvy/2jyUfYA3imYF8DwfK6HdT
jHVMOgDQ/9vbgyxBge9tKP3/pHL916uEUIaCjnkNIr/++78swkkoKwEMmDxK3ybv02zAiv9k4vmv
14gohErA0L3o90j1hkwB2hFcQw7iC1FWx46Pj2n/x7CQfyyzgEIZEuN5XQNq8Nff72XWCGce4xVq
wtPV+BGMXuQSAeRBHsTVcTKdLnHx3+/oH9xh6BbBIIkRdw6/hOT3UOSpqkEUXhOTe/F29pTaTT4t
//sS//Lw/naJ66/wlxdkuojYUEH/ZIb3aEAguAWn8k/64H9sRb/dx2+rwPMYeOzXlNGqKlVV32Dg
rvXFLS6j7H5kfzJJ+yeR/Lfr/Sbq4tD3BL7ETUW3qO/uQE/OHM7Toym3/OpfmYLS+icFxr+sjr89
yN/Y+mwOWLcSvCt+pCd5DU68Zpi6PArK/6fL/2lx/Mubg/UV5HKwMaPXFOa/v7mZ98FsHcahaNGf
J4JpiBd/m0nyhyPrH5sS1vxfL/PbRp5obL2Tj/syBjMMWKsM063QdxbjKKL+ZAj3p3u6PuS/rMaF
xI3mFGT5BdOmdvgmMRKP1ed/L3nv+iv/7bz47ZZ+W/McxKmZYzqNQ3gptkIisa06BrCOaUt5CY9/
uNp1sf3X1X5b/KM/S7Va3FMI4xgU6uy1O+k9hN1bVh/novvqdw2CZMo/rY8/Xfe3j2DuDBshbTS5
GPvvtpt2ALQurF0xl/5TNtS/7FN/WyO/rf1wiEONfkLnDKKjHj3mH0qZPy2L6/7yl2WxcmgexFVD
Qf6PtDPbkRtJsugXEeC+vJKx5y4ppZReCJVU4r7v/Po5zO6ZimAQwZHqoRsFVCEt3Glubm527V4d
mRo/PZhdvxs0eWWqV1rz9dkFrHlKXYz9tI6X+Jgf8+dm770A2rubyAibY7+v9z7MGmtERitfypqN
iCh9ruW8taAiL/8y1Y8dnREVzYxgv+KJK9s4z3JVC4RCZHCUxZdmmx7Dn2AIHf3Yv4wnKh6Txnj4
sBoX14zO4gdjdYWmDizO/DbuwDNulMMk8RzsKyrudraJdmyoc3ulizYho2Ywm7h4pemcCjlJOAyd
kLx/jpt+I1QgmLwVb1l0enRHNMbtLEQIZguLBqOUvbaD9yqIt437vRrXJE8X3fHMwiwaep1WCFEB
PlpR/tYodffCnYhmem9m4Dt+W4BwCopnxmZBsUQ+RkDdqHT67NPY/Ex+dGtDn8sbZpmMlqlkhObs
dKV9IARZSGHbL4vXJgJx3iW/bn/4RRMGP5WE1kBKeBaIDGlI/dEQC0cEdWb9oopg3zaw6FkmyqIS
HFbo28zWUCW1YMLgj2Rik5ib3AAIAjzx2K4mzosrgX1VIf97JxW6DHmhNw5FT0UJeECjH4bISBzY
2LLt7y8HCj4eTkzC8n+z5Rh5EdPW5xEwFi8Ud2TaD6H+fNvG9VMQz2IIFtUZZCWYpJz29Cx61wBi
WkXHiAzHoMJV6x6s/SSaFjtrI4RLkfR9OehIW5MI7KWpMm8yc5hM8e6FnQgYl2gzQiYEKxfS9Wzm
tKZp3/5raHb4jQ5FFYaiyPbuhY/mSTnoz8qjd3SfqmOyo727sodr65pFAgmZI4WGb+nUAFj7jZgM
m0bcNe3P259qybvPVzU55dmXEpuhE9wEM3n+JASfEu/O11ZWsmZi5gxllOe1pWFitJ4s5TC6z5mw
8nGWjg4oXg4oglAWHBaXq/BrH04zJSwoINbK16IBNNZ2cbGykGstgHcX+MfM9M3ONqvLaj12p5Uo
HycXaB6sD/LxR/UjuXdtAHgv/oPx6fc/jyKLzFsT4rQrwipRpttHGaJiFsByxKQBt/SX525uG7km
42BdiqwiSmTwD1cMfaY/5ryAO5oR+4n7Y2Ijp+F2+H9o+Cz5AuyVmoSQCLfofN63GKmLZ4lZONKT
+TLpD4ZP0YP2qDxoLxPhqfjFOK7xY6yZnJ1bT2jLXAowmY+7OKDZsAnXSOOX3E+hCj5tHWSZ76Hj
zC8YxDeY0JpKHr1kPnWjKNlBHw9rydyamenfn5nJq0bwu5CVpG/9Tj2pjmTDnfJgvGb3xik+Gcc1
iYaFRzxQFgijJkY2CLRnd0XOuGWXZTL+TvKdDG3BhCw4ojRCUT4NDGEbarVuF0a55pBLK9WZXpwq
tCaD1LNLXY1TBOdEMpPuRf9W3jMHv5O/+l/Ep+Fteswrz2t8NEsGkfxELk/Vof6f07R0+EhTJCG6
x3VTgVLNSO/8z7eP2fW0PccMn2ewn4sRwobZqjoRyLMOgNDJfhlP/QbhV1vajW8Tq2qwDR7cg5Js
lZPyK90mH+UPt40vFUgm8nMd0UPUDcy5WiWVg1rhtYMy12fpTdtN3F/1Xf9h+BE+TtwNyvMagfjS
lhKMp8WSlovK7GKmop8zzRRLDp1tW3dFgIrqbmVRS5ekCbpMhGLHono6c9CiZ4xHl6eU6RgcJJvW
rfCByVpg7wYlOubR7Oxj8LH4y1JWCtCLVwGyjpwNY6JTE2c3jtIJYiOD2QUv801M7/4rfrbzFMf/
3L1pQMQZT9jAq7Jbe+ksfsn3xRKrdTxptrFi0/UgUEYygx2sCRo0+hN/c0ujzFbpT1KXpPC1tt6l
r3ludB5FR1GQugGjFhNkn829vKWpcCcf8y1TbxOV2zr75JrJWQYE57ACEA2ThZDfa2p7imB3ve1A
VyYogxOwES+ejr08J/XK4nbEvTTk5GJr35XyFrTDv7Mwq2NEzAEUesX0VJpQCIpkHnFDJZfb21au
7jh6iqYGOTM8QvDrvBMAnd0MkdSNrVdkKAO44yZOXDsTXgXXs/+VlXcB5TMruqAJmtxnQHpzE7WN
8SWTbNQcfveRfbmW9yh6ZqVuq5KvMVGCjNZBgb0P0eCX2wu5ChszEzNnzgXRHAaUYB3L/J6KP3pQ
wANDOl9+2wr5wMSuQsDVCbuX17VXI3MRupBy0Bizo07fjMohCUHTQeN729LC57+wNFtP7ymybzQp
syjaHUgTcGxPTHKsfP3rGqo5CTz+s57ZedRLL6CVjJWQB9B/go702O2iZ6BYq7oGU+S+KKHOjE0n
98wLRispej/GmCyFpzZOGVg7RsNjMnzw8w8JHNUtk/e3d/Fa0HmySQog0hozNGnejDNdJWqSUGZ+
bNNtJYrEhmgXr+ZzsQFRtA12VbGF+GPF6kIIspQp5SADJxSps6RAqniQlyHTvnkZPiihD8gkXzGx
5B7nJmYxKIUD32tFDxEFj8lLM0p3uZS96onydnsDp586/2bvkqOIOSuq+F5rPftmaVmGcduJomNI
TH0UX/Rh2I3JQw+JgQKO7raxpUWdG5stChiP5NcVxijfBvagDC9s4xHEwh+cLR0kJr9ZlERKM5eO
iD94Q+phJ0+Bs3e2le8acNW3FzP92Oud+8fIzNuhZ4lDuCzx9ix2SvWDD+mEAMYpxgH9g8LU2W17
S053vqhpc8++VD2Wip7XDAjnLgx+qnwckuxfmphi8JmJxMzSGtwH3TB4RMp4AJMfbW+v4rokw4E9
X8bs7MDzHfZqwTIYl9Ffhi1TAjsmlLad4vwn91prsCyGiHOLM69T6iaG1OXdxW1zr0P7aoa2+Wxs
K2JEd2z35YOx0VfWufa1ZlnuWGeyCpkzOYRp/QJh8sgcyIqJ5aP7fw6oi5dfC0FU3zTdQXRguZkG
R+hUWWaY2MJY1XasQ1OlNitkZyurmhfuKhMycMY7REbeA7j/JAYWE0X5dwdLn92MwBN8ZpLZusF9
dplO+ir3wrBr0sbcBBPZvQLZ7XaIqrWHydL1BV4ASk5J5QE7fzkHrqSOao9Mx38eJsG3/iNABWci
VuvhX7bdt9KuH7iq8xfruFYSnU7vVTT5x/i8uRR2MTSMNYLZefclYmqgZNAAmpDbh28hh7IYFIUn
DzUEKjqzsyd6XtoBR24cyB08Q9gbpf6gCFTg0rW9nHzvajk8ncEi6hqX87Tcs0giaWldd41EJzUJ
P4DFfgM2r/TbvDpEFZwiHtWWiCqseri9wMVdVOn06BR0plfzpdkw8kKzNDgS4QjYMYE9ZFT6V9Ed
vv2BHZJ3Ha0CDT7H2ekWWkPxxRg7MC2DK2bM/KR3P/6VDW12vP1S96DnwUaWbqcZSwQcrPjDbRuL
Lv/POrTZfgWRFpNUYaPd6RQR+0N/EuieVn/yWc7MzE60niupnwk9gizC97qHFkB80tHeu72WxXB4
ZmR26eeeW+Vew1pcea9Ir675uakOIsIHVrSSxiiLV/+ZqSlMnnm37sX1wEANYbCDzsh0u1MhjA3c
OWWqMMKZ/B0nwqDYDKXQ36hhZtiaQdE/1yP+n8oxDHem7B3GoXqTuqR+jcrRNPmvmeEWwlh+KgKp
c8DljwcZjpO9JYcic7pm85evAS6HhUsEasZjiJEoOSuSLzBw11/0Is4gJWJW9U0vUqZlx6DvmJ+t
BN2WgSDzxPT0B1iiJqK8SjyFaHWsSPYtnr6zbZkdernz/aps2ZaaaVSAuFsGrx5S0/+XZmZZCk9l
C+/Bm1pTfXVh8XD6JNnXVluteNTaembhsnf9aowH1uNL6k5pxq+lPhxUfa1Os3ipws06yUPxqJg3
3rw8isNaYz2++CyHf6nRp9sHY+3vz/ZLDeWyGoWOxNGH/OAvK/3+7/7+bJuYORAiGFg53QZConF2
1ONo/+9MzFI4CwqwOjNYgl5+L/zvNWwstw0sBsKzbzAL6GLldVEBV5QTNd2uqeDBYuZNTSmRAfUv
E+OxaZDtavuVT7PoYf+Ynd/6ZdE3aJvjYZYWwzG2N0fTYYx1ZXFrVmZRXrPy3BwzFjeG36uMMfcB
eCfMD7e3cMkKDWTyCiCewAZm30imFwFD0nT6y4cRzipT+S6vPrrWjMy+k2DK8FENLMVwe6jOCuaL
zDsQtH/gbwATJAhxTBhhrxCdshowksxa4vKhMp/UaqX3ed1s5xV0bmA6s2c3yBDGPapwrIPn769J
SXBqtvt3TDP8vrrGzNS0pWem3Ebq3D7HVA7Fg5HDkZxug+jl9sdfyizP1zOLMVUNHyITEojQ+gwD
wFao+ztoPZJD5QrDHgq3bO3ELkW1c4uzqANHfyhITTc4sGnZ0viZWuvKNb9mYebQsQJtiTl9I135
FMHGaakrvenpJ86T5PMlzJwZjbUoymUMyIETCG8VDax62Daay+yRf/xXH0idZZNwQ1SJOF0ClgBn
1ksJ0SwDkFWUrmzaNW/95G6aSCNwQl1cdTpiYE8qdEWioz4YH5Gs+aaeZMfaKcwW6BvvXhkoqNsF
GM5gp6ys8R3LdbWhQOXNqaUro1156eoy8+MtVTtaA3JyMvvuIRGDwFELz/GLL6Z3N8h/y+0h6774
XbwR+kn1t0DY6b4VT6MRfuzhSpYmDpXowWqYTa+ckOGh299h8ZvTRWecYWorGjO3zeS66yShYXuG
fRi/oMduWyBFhnE7/rxtabH2a5yZmvlvZrlxXpiYGk7+89T7Mbb+Z7RKNz4l0TUA4bS111v/z7rm
Wy9lja5m07qU+mcJ1VxuF0KvHGIr+qF0yY/EECCuVcZsKyWI1K143eJR/Wep5sy7O31sU2XAus6Y
TvASqGuguMV7BzYx+jUq0Dh1FkTHQm1HL8ar3exHP+7aEgKJNVT14iLObMxiaJBkktpIDYLsoWg5
RkOSn/T12s2z6IBnVmYOyHx+FLeTV6gPwWf9lKNMJzgZA6QUzREk3igO7WbfNo7lGnRx8Y44szzz
R6NqaHhl7KFPo6iJ4WdqnaF4cNeUcdb2ceaKJaTdtaBDfCyGQIqqndr+un2yVgzMX+aWVNahC/uA
I/ZN+kGthdxJouaPcpB/tmv+Nkd80+iTiu2KmMax3Hso+W4vY9rv+ZFF4oYgNLVTmQ68jJa51uhd
5EHa3KmiHagvYvjsi18j6teB+h0ioNvWFsPRublZFpohCWeUPZ8eAs00dvS9sRsPJhzE+gHBzQnV
vF+xeHVoLREo7NQeQspMRDz1coFGoeehMWrcr3vjh/5SH6t98BDg48Je/qE4kOBv1orNV2FwZlK+
NCky8eyaLSZ7IbGH0YnT3m6NBz/8JOWwbLzmxlpN7xrVMDOpXJrM4FoJgm46Vsfks9xt4k8+iuLq
V3eX3etvKipJp/fLdiV5uYY0zOxOp+Qsr1QVCGnbqQ/f7jTF0X9xW24Sh+tW2vTvszTl69oXvTp4
k0muTZpvlPjoal6ajADzBeZ0yUhw7KY7tVs52FcnYvb3ZxGKGcR2lKZrBHUhOxPFgycPT76q7kKG
dm1X7LfQgXy67aVLHjOpeCB4DV75qmQZeSMcexK9xGkCc5Ir7pi+lA9rwwtrZmaOKbdj7ruTGfHk
nqJTgBnGv++alZiycORoxurMsxqKhr797J6sBC+KhLzE/y2kFqD8khVoAHxj7Whf3SXIBFLGBtoN
BkS8alsmAVTu5ligPXqvfErv9VN/X5yArO/wRyTQIJbINrkTvq7Vaq6j2GQYJW+A5dOo37xYg5BO
LbkyQ+D+EfaODRHsHgw7oCHR9lYnTpatYdFEhGyam52dMStRJMkYAtb0gPZoeYTe4DW+40xbnGkk
IO5v++L7zXVxJWBLAbkqMWIAOH/+7i3zoDQoQXZOqrWwlkJtl29CyGpP8OSk+3z0vF9jLjUfvBZS
RjeWsjsJcjvIIbzqS2ZA0lv12rPX54PjtWGzM8aeOmQLcZYqG9Ex0OHXdBVh2EpuLUPDHTMlUamm
k46V/1h6br4pNcV3go6M3eP8HQPPuoMLCyWdVIumoTZZ/5lBQH7vourR2Xkfheg2wRkM4SF09TAg
uslJr3L4UeO+haGx9LIdbJGBBMyqU2AC7MwHWG+9N7VLEtMePLF78qxIPNXNyLJCCxLd23v6/o2u
9lRSKOlymYN7m6UjuRaUcAWYvLxSJstkRzsUv1rgg8M3RlO3ETrs1WZ0mCQ+dBsNqJY9Kfisw3gX
YtuE7v/fn2HMbnsL1B9C13CewDzmaPprNUBEGn50/XfGabv3ViLBQqy+sDe7fKG2h0d8JBKY9a5x
U8fPxc3tnV2zMAtpUGsXRaYSAwI45k3Jt1N5d9vC0h13sYjZ3TrCsxfCCURe7ED29KzsplLNpDnM
bA8IGsfbrSF21hY1/fuzWxX38VswYzUaDdRSEzuClfv2opZCp6pOAx5QTMmMR1xaUH05af0sRPmn
LZ69YngwteDo9fJPz0Pq8LYtdcnrJhFZIKy0VZkoujTWWp4p9lldOw2t24MSW7C/ulBeyFrllk5W
NE5XPcKOF1jPlbF7y+VUseUcxgsN8oN9aXTQgkKVHG7VDqUFOVX7bZiBMXI0yBi/1PWYbETPt+xM
HSb8NpwxBSnzFoUIgf+mKiB260cV3QD/70zvrKMgyx9aURl+hiIjAY0WF/tmlK1nQ21DEBxCGfOX
BeVzWrZ+bzfepKw5ut4h8SBbERspQu6hS4cHGCj1cNMkSgbxWozs4abqJkXl29u3cJsysIYgi6QT
/OV5v1YoPF1pJAtZFVnelI3wnTYxmCPp9baZBZ9TZEU1ubWR9bKs2aVdRLDgoUJM1Be8ry0spHyz
FYDg4ko0ZErRNESHbt6YVVzY8pPS7R09fVbTDwNsZO1KwFk2AbCXAhBQsHmc7VK37pLQ6B0fKna9
A0asf4/jlax34fBMFe7/NTKPonSyFdjpR9ZhJrvUszZi3ryOiZEc4MvRNre/y3U9CwKSc2uzGDoY
bSHBel47gNi+ewcJWkenPRQb8jfVDt4JDeBp32tfI1uzkx3D5fH+96HLsx8xC7NyJuVlk0HDNY2j
dt9Hqq0bRHkcaHViBw2y0i73a4n+4rekh08rQYGAxZjFXcsNxbr2gh591MrbaIPySVC/pJH24/YG
LyTFinxmZhadEjGJcpGD7sQTFP3g7bU9WiN7fy1bXbJj6AoJFW4JOmF2wKBo1JJaVOr/TrInB3is
nWGL8OOe17b8sd3CNvjUPCHl/boGLLkGXPH9zo1PLn12oxhV78ad8m5cdIJDDJuqHf7V/DD29AF2
yrMqOrd3dSHmMz+ockhoaYLPnr3Syjz1griQKO7ApWoW8Z4v8DkTyp05avdjrR/GTPqD8GKJTCzI
UOnIV1l5bypaLhX4qEVbKLf+8trtUJorAWZxJ8+tzHaytlQhtGKO44Q1VXlku8/ms+XotrBPdiZq
TisbeT3jNREQyYRkJjEUpJdnqWPYqGKcmtBO5jJSZaacHgQTrrdKR1OEt9FroiR/941w30jm1rSC
lfUuHcIz63NJcV+V9cDUsR5BSx6Fd175ZqCAddtZlu6ecyOzEKfGddg0BkaCIjxCoHsXIaV428TS
KwrVDiYv4BORud5m0UTuqr7SXG4GlL0gkpDs8TCFL4PDPtytBe1ruOH00SyVwWZT0k24bi7PG2D7
MjZkfNF9eGPKZfKT8Clwvtyb5cZDDDl11uDIS2nqhclZiB7qpqt7gwVSy/slb4OT/im2bdPWnPQ0
2B/XroSFSxDmFgIZU1G8SZXZOVBKKeninAOuVP0p6YzXYbR+9IqY7KRIWQnRU7CYvZ5IdykjAejS
uXhnRyBFOCAazA655Vp3D7Ig+ChJNpGxNUKIVd0iq+59yV0jDVhyGRVNdSY0VICT6nw4FXLB0WuU
kcxrK+2mUS9/Y35S9tOgjrdJvtx20IUzcGFstp8jbEkijLZMT8Cny7CoAu/fbQsLR/nCwjwkQ/Tu
SRH6uJoabdqxAJLXbHJrfLltZm0h081wdtWYpWoKoo8Z2ew+QNFWZvnvYn8sOHTOvsvMHWRmi9Rc
YqtcgyKIMu64cz8Jpvb6+wvB5bitTdAZjPZfLiQra7EuPMwkbWtLuk0c/oMvcm5hvpCqlKaJlo4b
i04l5JBt9qAV2Yfb61i6stCwZ4QQfjku5XkwMgGipeB/+nc/1p1wl3Y/fdeBqNWRN/k+kV+Vtemp
pbNzYXMWjQQf4YBgwGa5kXZM7u4q7xTfDTtxIhEJtyAQVha54HYavAUTh97EsDRPr/waBl+5ygl/
huO+yici4NbkQYZgpG09yLtstx5zl3JzRrvpLoButSCCm63SqsWgT7R4Sgb+o89uPQ4at4q/6ZEc
beAKP4pHnWIO1vedD0FqyIZ4uzDb3V7+wtlmVhNfUqapzSu+Dgme7yrpyO8G+WQ2DwGMsOiJ/okR
g7cIz1Cq1fPCIPziulF6KhlsuRPih8L4zmty5UgsOQ58IP8Ymb7zWfhANFz3UAkYnfqt3Wg76QD9
pWpDO77R7/5gVJEBaUrIKD5LhjH1iS6tWUVnBmFYjYgzAImK9nn1+7EKsLWIe1DYp8s2M9CXWp/H
sV47sRxRyoDxOa0fXXVtZndx2wA8kOSTdcBIOEtv0H3o4xGBCWdsxB9dIJpO3EPgaWTjV7jEN0Wi
b0MF3ThBkmylDO66oDyMWroybbpwCBlspSiv4R1c2bO0p+zTNpb8ispvJW3bONoE8cp+LmVWFyZm
Ry6PQHeYNSamPM5ABwjR0a2/mx7CKSPtru05xcdgt5qGry1ttsFVIIb1YJX/setRAXJaWuaO5SCr
uc1A+EZM0v5rq7PTUCH/0aMUBcDJfptG26buhvGhguUh2Xkf14bpF72Ih5M+JRsUBeeQ9jKtSPjF
mkFRbxvIpwkOnu0pNVRvrHHzB7A0jt+ZvXkTfUyqxA9ElkfytUVRy0aR6ggb+MrlsBQdz83M3LJS
RThHmaxwoOR4KJL6kT7C16YQVt5Ka9unzXxTy5NEHapmgI93q5649TY+wtyOFG+MPUTuB8R+b4f9
hcT4Yv9mThmNOTTKHd9LNFq0bGlF+Y9xegir56ZZQ1RM6c4sCad6QQ3QQvgYSNEskgU+2mZ5L5GE
h425IycK7xHpDh6IInaiN89i1Iz3lVVb32+v8RomOZFYUKSGJMiYeGJmhjVXQeJZ5+RNzdH2ydsK
jvuxOcoH5PBWHGWpj35ua47FNdysoGdVAr+J1Yp5wTpBwVqMArszJMSHPdGzwecEdhUmP/3A8F5r
cfyKLglqWIi8KWh8PkQBOnkhHNpfDXMQV3LSpVfexQ+cuXLrwZPuC7iy/K3d9PCwoARX29FEmhDY
Id2I9SxnqQKBTZ0iNBmGTNP98pJM4zjgIzOGmlbtfZimBylWntLUUtHri366lnyAQfu+7lPLQW74
6+3PP33dudupIjzMlJFUuuPT2T7PBzyDdl6G8UJK7N6Az123nDo7jTk07A9NGt3H49ttk0tpHcAC
hhhoV4j808zjVJmp/CT3mNsDkP0j/pl+Fb5EJ38XwRHaOyOFOuaJPsGIXW7lt2EDYHfzBz30858w
H9nvU7dXh6IdeawJu7JCZwWvi5KVUb7FiHW20vnTwHAH4uaU0onxZqLC8J+CPe8C6C93yObt1gAI
S08R2JIVTZreVPSYZ2+qKBhVr/CzqXMOgO5I5/yY3lkPw24queqP1UpJcOnSpgQpQ83GMB+Q0Evn
kRLVGLLMqp3UA3yITk358barTK4/8054G9BKmfq6U3Hp0kAgB2kISTxpl17fSZn8mNTd1o8bREej
VbTzUiSE8lyE9muaa4OS5tIaKuGVhNZw7cADrJ1K6iCPrVnHTqwJ+c4LSzgHq/wlcQP3U1CjAl9l
Frr3gzesNSiXvqOpcHcDrzVp5JizXwItq2iRcdbvT8p0U+xD7YHzOT0ppy+JTpuxNna6sNUXJmdb
jXJWFg4dJoV6rPajZ6poirvSU4iy+FHM5HT/25+Wwp3OQwdaMtiMZoEn04fG1GKKkl76XFAwr49p
eucZf922spCaXFiZbWQbu7LctlXlQDT/7Ha6oxiFzbXz4baZpYNuKZIFaIrDwImY756cS7FWDu/V
wfeydbgp7yZ+BPRJVyEk0x+bnYoLY7NTrmqdpOQtxiTvgzXuNKb9Cv+ZmR0v0ddu7OnCu7QF+oVn
Pwz9YHGusNQou+omvNs1tsSN0XV7zze+thQIES46jKMZbKpUL3ZiaeyTyH8Fb7LiJwsvEpka0dQ7
1Ris5ZK6PJWt1cVBYwlwuNARyGI7v2ew9tA9jMFOYLwcHQ9jl6wDG6fYdblwesEiODioICfg2Cz3
K8xao86ttI72RMhxpEN7FznannfXwzpw5PoW5t6XFAjFNKghTX32RUV2ONAajPW78tjsecpujZN8
WJsRXXBTGn3Q6kuEFmo46mxRMp8IVYlksjNsp1JVJHwInHo7BZUqflDXBkgW8ikMQuNPy4i4Cr3M
5cfrGqvISgOD5WZqC1ROotoo8IDmQiR6H226w9pT/TqOXVqcbWWlt1E0Ee07tZuFj5FboE7mG8N9
YYTyQ6wWtJZun/3rECMDK0RtwTCJZlDsXi4xrmS806p7iDYZeCg3KXILq8T+1zftZISLiWmPaXR+
ljLBU63qBQ0IZEDMhypST1n66U+W8X8W5ql5rTSiFk3LiJr8QyY130R53EHru1LCWDrO5yuZMy+P
YetKgLVIiV7QaoGiKyjssX42gAxLeCF89Hq2UR+VleUtbqBE95KXlWiC87j8SgNaL15nRjV4GNqI
n0Ols/9g/yaqGs7W9JFmR0up1LFvYoGbJtT2Yirsi7Q8BXF4uG1mcR0qDVjqoRrV2NmBKgTD9HPN
qhwvyDd19NwjVn7bwsIBMqQzC7MD5MU9874Kld48Db5obXKQteD7CNtQZa5RCVxfZGj8yaAPuF2k
65ZyjFxdGoRTL2M45sZJK15Uz7Cz8Ltg/bq9qEW3Ozc1SwTERkAlIJi6M7Z8AgR8T8dwE+ylfXWs
9wB/nHWc+tKnAvKvUf4kHb8KDHD8qVqVhtQm+2Ijuv0X2IW/317WUuwBhwNDAhXdybEvvbrrGC0I
EnooojpKDjq82iaTQQXnbhiu5PpLbsFtqMtkOcb1BLUpjZLQh0ju+n76rFj5c9Sg8eVadp+YK1f+
0qrOTc2+VdyDbwrClhdS0NvoxW0DpNICJdjc3ryFLFum4sG80TTVRFF/dpZocQ1yzRydg0y7ORyn
aQlAN9uhfzQ/9tv/D8/r4soAaAGrh7UWr7/8XogENmHvFqDyBnHTI5baxc02lNY0nKbPPstdWBgv
MoruC50Ev60FAcx76ZiD+pyo/rdOSx7R0d2pgXUazOa+gThsZTMXzjLPNLAhzNzBYju/oRK4rwpG
AUGK/vLgQZy2Ug1thPW21Q/hQf5RPoZbgcDuffkDw+A2JnY/+uRXe6r4dWMUlgHKEfzouEk3LcIS
76I07ZcfOsD47bBJmMcT16qDC+9FAL2MSnDtM1SAPs3l12xiU8qQY2+ZTHIfJLXfpQild15z6ALj
i+wCJAOmE9mJrDkDanRF0a6t/To7n37BNF8kU2ZQlZk/9QIIyyEjNyYCOP7XieUpcEZH+iwf1iom
Cz51YWp2KOWhGKjKUSgq1cpmknbUqM5bjtZ+aIKKUbO325/1Oniyp+8QQJouwPpmexsHEqqJCsDj
pDecPFIdsd39tgUqnqA+gTygQDYfdJG0onRFiykDrQAdLxS2ax1vW3ivIl2eQ3K1MxOz8GwgEtz1
EdOGQzWBWvMm34yj7tme7qL1Du+7/yMuup2ivMYWDMzpk9V2tin4n33t26DrJ7F/MwGvqca9iqZ2
3Px1+/ct7DFhT+L5zUPmGjLXtm0kSzIjusFwCpphC7ng4baF6SvNN8AAmsyTmHcNMf3yhKQ1eyzU
0yRHoLyNsmq7DCtUnbGTA23Tt+1vz7+RgNPcBNRIM16/arBoOap8ecuKrGqv77XdhCnJlSfrG4rX
u/CUq2tXyPUr8cLgvMOSjUJidhFRr9gOoA2RnDww2OwYpBThy+8jNqc2KlXiqRwmWfNuqtSqiEYz
V+pYw7Mu3YXZc7/aY7m+oS5szMG3YtmIHWLFjdM/1Rt33+wRsx3/mt6I0/igLm2REVAEe63idf0A
xiwgdmBA4JAApF46Sh57Rl93AObVfXuUDuVhQon621VOiCWXP7czO5GJb/piPtn5D5VlgeojcnzV
Ztg8ijYCCahRrjwPp794dQRMiomMo8vQyM9WJgHOV7KJD8zsg40FpjjtkYRNf05jOwbQXhQhVixe
Z2o8Q+DNJKaBA8dhLvcyUeOu9XOUn30zPaoSmPrURbJbJsjl326f74WCAuA7MOcS+B3u4HlHsw6F
FL7noXGak/c4DX9GqCKfGBl7VLbCURJWIurS0kD9A9XkycBVP1uaoGeeCYqzcaSisyPxEIvKw+C+
SoW4cjksHANGWum1c7ebUwi/3EMlpGbYD+yhW1TUQVNHbV5EMV3JqTm2195B30eDEA8MHGXnWYDs
uirIA2+k66dptWp7hlmdxn50kaNtf8qCtcngXglzekCjHAcPsVJ+iqT6h9WV0S7OFZH0uH1pxZAf
GDTJSzaOEB14uufo4egeBLX6aHb5cziaf0ta+T0SrEPo+b8QhPuk+8OJ0XfAXe5zreX6preM+NhH
IzLPFbR1Xr81ZRfVWTf+VKuV7ORJ+ZQq9TarxU2BHmtlKkwDlcjORhu9zGUUr8RDJw3HkDFop9Wl
aK/UYfSxNpvu3vKsahfqQuR4o58e+zL6FhhRsVUtRGxDvfmqFdWTKqQjQtBDAFIrzWz0mf4W2nwa
Tul++Y35pdS6fc47MUTSEiXWNEUbynjJNQgPgsJDx1epIP+uPeFj7uYAhtSkcODqah+yVtlkZfUq
SNpWqHhPGACk+/jJlOP62KUwLDZBRnGdA2XHiG3HRRgftKZ8zavxye3Sjx48IjaANcSww+6plSz0
Ia0vXmltvNx4iET+FwuHXBy/N8Kg2bGAWnoXf3NbE9CCaSbPQZFXdl1OGjmM5dhBVX9MsobKh5S+
BWX7klYjrOWZlO7G2jW2Qm1Id5rRq+BN9A86ZNK2riDDKsdJ8WD5MNWaejE8G+GQbNO4RopXlR6M
HJrBNBJ9pATDdNPkGR00uX2rNe9VN/0EXJGVHvgcJzkQEH52TSeptU9u00Dg2kLt30b5Y5VVmU0R
RT4Wte9oFo2kZCwpoQVvdQzSNSl/+kNRHlmeehhz4xAwpQ96GYC/X6BWrtZabCeFYdiD0dHeq9Kf
ltZ909VBwP6AchNsf8e4jF8TofU2pW+Kdqc0KkKfbbwX5eFXVKd/N3WVbnoyBwcJpRffRTs5E8Ju
U4RMtQuBn997nuwDTpS+taH0og3wKiTqaPtl+K6jq++qMBO2rqumfPDws5uVz0NO7bZEuqyrcqeQ
242Z66pjxqX0MVQKNIV6w7cVpfmVNIb2nMnC97Yct2EtfBA8ASVeE6R9rbjjnaHkEL+FP6tMHvd1
PfxSeegDlHFzWN/4EYiaZhsBjrgwDGwgBD9HWTwKevApyPyTZ/BMaegG1sWhjHPbD6IfpVe+tFCJ
2LmhwxpVd/tGEVCSGHiydHF/X1Xyt6AHaxcaeQQPj2vakcXcWinJyZ5B02+1KxxRTrpPIFFqeiTH
I70vbMvIIQlP0q9KPp60IUIBuho3VmhtY51XWQUbgOn9XWruVh/aL/1gfB6b/LUulL9Ky/3M8MGP
lctiKaiSm5EKUlenRzkbj8yN4H84u7LtSnEs+yu18p1qMUOvznpgvLNnRzheWLbDwYwQCIH4+t64
qjNt4nbcynrIIcKDrpA4OjpnD6XN6MR99y69JXBAWkj0ZgE++xhYEfYNmiUXz98zmcWSEP4x6Ko8
C3XdQjGdgfuirPqvhhTWSS8UEgxJDlEjg6tjmLTUCciM5klNe/3SZfxMyoHOPpi+wKihP/TzcQw9
BmYixLvDzmqPmnXpEFke2yrDwAALbMFxkEUZq7MKp/yAsj4G6EOn85YiO30YH9oIJno8sH0Rpn4B
bxIPWwq+C8HwIi/xb8+lAQBfgILomEjiYBjw+bhUVJnVCG44xly8/D4JmyAJXL9Q4ylEHhJeanSf
WVRQqJEBoy0ESe11T2jUsprRNMcMXbt/bhVliNK0RlkFdt/ezKw0tAy4yuPMVHYjL62nX+/kMxv5
HX+HXh9aU4BPfJ6uIcdBa1Q8cXCl4UB0D3RsQA16IY87+1T1pTq1UG6wuKut68AUoTBducBfRUBC
uHkE7qmPXKiHJqdLl4szqRWclJYyBlIrMA5WcxqIU2Y1TiFf62+b7LqHA4t6Y+eXuChniibgm/05
zvrGpEtFpmaCSYFHEeqHfGdsB/RJrSjbXbLpuTCltbqLNTOAdG0MpY5K1BDQSPOsv8l699jY8lLW
fXZPfJjXclP8AKSBcXBiZSOeX6nfTPn93F5n+pdfb7v/Z0P8sUZrkg3IBaIZO4wBO/nbAcap+tEB
+nlhSf9HYC2slIW3eqlW/mxWR2DoaEMMHWfwN/dKPi7aI4pvBAJWKnivfd1fXFwuibucKdR/HnUV
zUiTuRYs//65P8ZTt118t/QjcEEYsQ66tya+BEs7u3QfJrq6VXSmUdijiX0yFUo4Ah6pUFgydyK+
sHxn9+OHcVaXTysVPcsJpsZC6E+qILoXkZpCJr3bLBBs3aeRsZd79/7X4y4ff3U+fFrH1ZtdcYdZ
jYrpDaXYF1CDWpTQKiUJbH14thn5y/TdTwu4PuWhfjir+fLWpU0boWe0S2x9X5tzXCj9pSd65uj7
OLV1MzF3VQrPLTzRavte8j3aoYy0gOwvRcfzr96fa+euXu/WYACf2s1yyE7Bom+P4rbhmf9iK+UX
KnPLkvxiyVz9czBJkqWn1AGMM7tyPrhuVwIB6WrUF5kBRpbRtTuO+7HuMTC0qAezJ3v7601z4Z1w
l6zmQzhjuGAauYVV7J3Er7NNAg0r96Jz26VRlq9/GAVN9RyBB6Mk39Jby68idgsINioyuE3cygBy
BG2chL+e2aVnuwowsGaTesqwZ4ot36r7HIRkK2ov0qvPdJeWrQmNF3ikQqJxreNvSMOlqcTceBpY
wP4BxKX6023beTJanMVcgLguacuc2TYWqiNLK2ThI6+2DcRAVbdoMbUU5WypxbXee2SO/vrzA8gQ
aBy0iZGcrKJlkybwa5vQnSPdCwSzPYUPUcGuy+pH4t4QueHZJVG7Mxk0UGJ/jriKm804J0ahY8S+
aw+W1HdzwS/EyDMgXKwW+nIWHhtwRutcq3btSa+W43tMOw8yOIVRbRKb4qb+LYX1daJ7xM6DNBXe
r5/m2bl9GHcVV1g+DGNpAQ6R2yfZPpnDhff4HfK5DiUfJ7baEwaRC6YKJXF02XdU+QKM910e1gs3
9xtg88KnaVydMGcotV06WM9NDi5P2JEo/Tu48n1+veVsMKYnWDhIMMedQFWpKS/sxnMRxCYoGQM5
hddt3cUZXK1uCwdDaPO3vrjW22utuvnrS4QmhgF9KNM2sA0/z6KQNm0mjiFsU8Etsvcq+wIo5vwk
/hxhFZJAfKlUpcMdtYd8a3fQ8W92YR+cXQroQwPlTyCvuT5RzAGqqHqPG1o9wZ2sV4YhKAAxvXAg
W+89z/V2sz+Ms3yODxG9SpBrV/qCsxmc0kf7K/kKpAq9NkdIlnlFmwDi35Z2GyItaa+6yR6pN1A2
R3XO6pCzxt5oy7Gjz6wPrKkbes9p3PZr66a1X2r0TeHKVz3VRaSgr/UguaIeWqMWO2Yz6blMdlul
zccbRy5WLYVJoY6Qh4D1AoI9QwlCSbwhc06O0QVDZ5wgufU2ohc1tHPM+vpaK4GTrsqtLJKrvMqg
FuW4gVTV66FCA4+WkWy7CCCcwqOmHdbVHJZ523qUg0inzgHagVGZ4RoMro0yJp5ew0YoNf1+ZCcA
aW+K/sdI+wCWEwGRtueINjAt+U0bsHerG1HdykHzZ/JDIM4AJ3UtdIAeSSgH12t4eqCo4Q5wjIL9
4hLeRW8HRQvzYy2J4NHlWwQVqua+Sq3Bh6BZYM288Exme2pmHNy8RcaC+loFtaNsRszWTkaOJLSz
vcZOPZ6Ja1Njp6ydNpb51BfGl0kVYaMhHvICY848Nq1HaIzBJUv12dj6eWOjwJgFNWR8sjQQtvSU
xH1saP2GippPc+qrNNvi27cYPSaEtvGw2DUkdvYqUHManHZjdtgLgkU4LI9OR18VRYRFTfY1ZCsr
R9uYCj9y6/vout+NVj90CP+ibDxIXr/0DD2+vIlVZcfq+ViirgFPKs90Ci9N3Zio7WGidQRrZAvU
hgdB5EETV2Zfvk42lA2Fjias4zV9EfYM0RHr1XQ3jkZPqt1CZVGhMXjQb+VMTzQdT6T+MQOJzgx6
FBMoeEN3B594OPQ0bQHriPRbaaaWzw3lmDa9J2gWjRBV0+G5RMo6TomMJkDku8ENBvJUZYpXFSQ2
zBYWPNMWou6n3tZPpan+GJm6Icmwo0yrPKZ3+7IrBBC+7bYwHiXvtr2Kar0B5yionU3FZjS/KMat
M7RXsLMICHDiZte9OGOxVacJyb7Yj6b5BurNLcCYgabRvZPUvmr3kWmjlOjoMlZG+q2z500iaCyT
+TQW8p471bM0uz3AzmgpqF+5K/EymcSbk9zTMz2oKmi3w77BYy7Be+HcaxR3RchNoTa9iN/bVzqe
B7DdevqDAgNhJKpXdLaf19ckj1P3oUCtlWYe7YaI68HQp7ErjNCp62AUFpbtu9GjruPUoeCwgAHM
MpoVlfostduDPbDUM1Vg8rO06YKkl/BMzqvpS2lpiq/h+EaarBh4bHrQMP6VTcXWzdKnHt2jQ+Em
DIgfK7CV7lmWqteQ5E6oPZyk0001AQQEBkxdapMnSfWQ6crONadNjyYOiktkpyjSvpasp/5Yo+yu
qa0HhPKTAbE714BVBi2qyhOCGqEw+/uZljExyr1J25AoOguYmd3aDPLJZitUsN9byFO7+N7uSQEE
vsqb1E+KtglAdgs4EUE/zfLEXW7v6kFm28Rkqqe2I8rsJHvQ1fpgFOoJ19XE63v6NCkWifOuAE9Z
bNMk26Q2kl2EkBGCX+4EOuVk79GteJ0cvHSlddAa7GacGF4ykzBhuV/YemjXjs8nfiomO5qUKSiJ
fIYZy2aylU3XG75s6xOo/U9OCmO+VnlhYnh0SwDEPCAGp0Dh+nepaINny1F6Vd3EtKiboM1hd5tz
Zz4VlvHIbGimNpL5pgPq9vI3qV1ctUDne43Rg6zo6p5CW5xWpql4haLPkDCz0UvBv6/aTEMWM8DT
5f1gaQqabwwy3xdDFSXwxsjhwiyQ3WjQNNt1Q06ehkS9Ea0IMse6A1TfJwwgAeikGaGEWEM3kcar
BCr3tg0RsFwy5lFWPZaEUs/QARKzuxlvvaocM4VtFW4ADZ67D5TqFMgRogV97g6bXLDOs1u1xl8q
3TFn81PTwghGN1jYMDfbgNnrl6bjkW5Cb6+lflqnddBLpcQxoyexMEuJM8Wy8YhzBbq22Eq5ZQze
hCwuVumM+xFE4bFjxDXjBrprM7AkYrwj6bybuvmJaGmY0OaKEe1g5mWUVVpkqqnySLuC+jJtvo18
RiW4zSsfGUENibqitXBKqiU6NLSa9kpZuIGDNdlzyczrwmTZbiSl9VKICcJuwM1ESZnl+Qk5n/za
C1MeUGLo38hy7Eu74iFTeuuEa3nKYyFh6qGX6lOXW0OQd+MXR89fkx7pVJaaAIFUxgSt9Bky6h6Y
sXfmDGE6vFtg+Nh2FdfwJuNhacrxGg6bg0fyVkfLkubBCJ06yGTh+V/nU/rajeqL0mQnOqrOl7aB
vF3UZpUIRWqLx6a2IV8IUCvObaerNB92o+I4pnDQsFmRBTltcNhYRlhI53s2mXdA7VQwRa/g4qtN
U1w1YMl3dXvXdpD2H4kOaSIUUDx1VLtThz4LBPV66F/WLnvo806Zo9Jlc+vbiubu0VzN7jNTKEpQ
CSWx9mo2gPrFGrh3T4xiJS0scQlZPVcp9HjI6we1Xo4FJePYeUYbpKqZeWZfq7rfA1HseiOvpOXl
jTK5UAhzp9T1pZgIC/g8lvoBo7j2fshcDWgiqYt40stxXznigLsahH3HHK0WarceZPLvCHq/30bF
drO4YDocojWDFFHqdnATY5y6OOCYrcsFvWZafgNpNsiAmki1sGIpOp3ZnEWW0Jr5ysLS3RYoaGe+
Xjck29RDQa7UVrpQFxPmDn1wCaf0PDVqRMcJFk1pTskyUSaulHQYNwP0pSBnlbaobOh0NG44gCF7
N2sbfBQt26NtWsSNamnPRe5mZGkxOveyGUjnF44JBaW64carjemHgzkLdMcVom4rbqHlapodIJcz
2o21nRWhNMrRh7JpMJjKcWD8cXSma2omeP+n6nsnigfVADgjNZAUgclTkZu+5cei415jjUeuy2Ao
rWtRZeWSxcEAUz9pk+0NzNiDYB3lpHkZSB6l0xQVqis8WLdzsB+6bOngpb1WepUBSFvVCs2nvMDV
0nZ3QufgPhZl9WawhG4zrVDyuEoKaAxZrRskUPiDQRLe0To0cifLI6uj+bVTquAvskH1siR5KjVb
MYLKnfLWr2Z3hJRVwtMiYG6thBqxWOLPtjTvnclK0fLVU+feLR2wLLWchVqpgvimtvxCj2q5wPzq
VrC6QpG6L6Vo0K9pwTHbGKMNhEJeTwoa73M63muTKC9c2s6WX2wo+2moXQONvy6/ODKzWlzbEJHi
FumnB4oZzDEQzAkKhOVVGlxSoDt3iQOzBmAYIG8A0VrNsRoMEIZmpMVM2yuKFctpX6vtBYTbuWsc
BCBgV//ed1o32mDs2RoV1sd3lC+Je9vK+1/fdc/WOR0dCkAgXekAty7Vsw/3N0Ra3OfNBocy9B8U
L/OLu0XHC0S2ILu51MY7N5oB2hO4ndAbWmwfPo/WElg+uBUQbVpcnmDrtgHTGv2tf68acQ6OidHQ
MISeNcBK61rBrGkgUmfdgBquDFFHdRbPDr9Ff8Hw6txjmlfXfuJBsz7Kjh2wytZfv+d/+gCrQlbr
tnYroEXum+pjW95zcCqqSwt4ptoPDQk0m4GTgjraWh287DMVOZMx+JwYh7G17YibTnfnzArsDSE5
/X3OBfK5Xrcjg0tUgSgpv6icQ85b0kZTg7E3LS9jhhKWhsseq5zQB63m/4Fi3PtSoL+JlxSUplVx
aLL50KojsFzdq/S7bR3WsXxSYy2yNll4qa105uVc1v2PwVZlNs2CbV69DJZpj4rYkaLygBu/UMs7
F3MMWN9AQwGwXwM1+s/beSJzynQdbPKlt6kGVVC+5Q+LeIABhiLDcXSBX34mrH4ab1U3GnUXIbQv
4aaaVJ4me7+CYHc+vzmzvDS15U1cRfBPQ62qvomsR22wZ+BCIySp38c3LbR2yxSBD71NYxGW1xZw
9x5Yok7qXYqt5zb1xwe7fnE0CBDXyK/9rIbzs1XAf5J5Zbpv+pPl/gfl5k9TXQWlTipU4LKJM5V/
4cmd7jz+9Rj7cYB1C7xIiq5LagxgA0GwXdS7zFvgrQLlZg67+BJw/z2srZYONW2EO/wDm/p1FXZS
+jwjErl5D9UU+iJBfxJ3VUBGT/vedN7kw6RgAw7RZYnZ9bKZiyEIYJSo/kJbAro3n98H00pULTWL
Dse+dmjT+jjX7SObeAAV6Yj31ubXD3a9R9fDrV5yxlzH4hwwkGK7EAv5ZvFfuDyr9Rn8PowOBwYH
x7D5k9IssrA6UVSb+bLczPn94FxKXZbP+XHBlgEQq+BTif8CfLoKIwpc7cYONK533IfxqINDA14J
EvG4CBt/evr1U1uHxvfRcMmAG/PiurA+8XV4eJES4E4kp9Um7aEk3+GOX6kXMpefGvurcdbIci5E
a1IdszKO02sSB0O8uCKZIuBwMsHms4P5Qif63ELB9AD3AQBa8DhXrY+GZp3qphbztaa2PDKhs2/D
C9L/68/v4yjLp/iQMYl8EsykVuerKCayNppRgpzsC1M5t0gfB1ltCatoOwvu1UjLoCumb9pim1xy
drs0xOowMQbUgdoB84A9hFeYne9SiabXcOFxnYsJuLUSHP4WNNvWKZ87WbMhM4qXNL0V+W3bPzmo
fcz9K1Cwv16Yn6BGy477MNQ6zrY9ma2hFzgWt2a0QNNzlDvS7WKMV8VAl16Y2U+ttvfxLGPpRIGO
9tOVo1Ugo5DoWKT2lUN8egr0oETb17lGyVt5VGP0fR+1fYrkcriIwFv28jpmAAP4x9ir2CcsCTzj
hLGX1MPwmwC38muB4M62dTTu9Qv78VyohR4k1P0wooH/+7zpKdqWmtGYgKRtu225s7Yjetra5hLs
4tyeBMdZha4m0PFgn34ehhG168iyJ7M8TEwlYNMdyy81tH/q/S7rtsjmQ94CyosIuZ9H4Z2R12aG
Z/eubJ1kW6IT06OyC2ELtqtpwFQFLTOYnWdK8Os9ei5EfRx69V6LUW0yCHthgmLvcNiqXIq6yxNa
74uPA6yeYFeOrVbOeJtlTHYkrDfYj9t200fQCo06JGzKdRFb4a9n9ZPO1/qJrrJFFDkmoSwxkb/K
3XEI0x43SagjhH2EFhEImQt07BLT5uz7/nGuqywRbN7JAe+gg/9SumneyV/AjR/A/Lq5mFSdXTgH
Fxcb8E9IW6xSG1w21MlZnuuwc0BZGo/6l+KKb/IDVNEDMXnFN+P2wkM994pDnRmJAXgpzs9kusRS
cJ45nT/u5kgLF0WS5MACGUEqZG+d1O2vxzs/wz+Ge39rPpxreqkkeT5hDetyw/JrLi/UhM6+239O
5301P/z+AXVnOIXg9+caPc4aGn/kprroBXo2UEELCzwBpGo/C+UbKlWUHCmoES/WTkqYb+FMd1lZ
5eziQJMBeQaCAw63zzHEYJABGItlx7/r1qPUd1wEYyxUToDWrS/r1p8f0HEhG0MMhMhVBJ7MGcVA
DRuwD5MY5cR6B6pxEhiQXNcCtf035HjPv1+QMvi/IZcd82HFClfMeodxEfTfBbt3KBH4C5iJXl0K
/BfHWj3PgeZiBooQmx2s7nzT3nFQAtVwEam9lMD9dEFaohVyESiRazbkttaViJE5VjbISvXVq8yN
j6TctOl+Ucdxgi60htGDAiMEj3wNztF/Vef9fWyAw3A1WyQB1pDeRg4NnXuMbSJ71MXsdcpX1qKm
fOlW+1OtbRnJxiGnwzkOtN+1PYyAH7aZwNHHT5+XJwptuCDfJleJV4R5cGla54IHmAiAzUD+92eZ
Eget77IkeucjIVamFyM1vV9Hp/PTgWsJ2hEawG7rF47Jsq9rNKPgvLsoYKe71y6k2wUK3fiXdsiZ
UAWRTFz2MA70jNf3WA5jpQ4ZHy4S7qkuQX/TfKlW/q9ndOak/jTIKoNDC76YBFR+fBOmyIr60NLX
rPxS0YdfD3NuLiCjGBAbXVQT1kXQliR6W8DIw+/VJ32MBuBxiPry6zHO5PigXiG7tx0HjJC1FkSe
OyYMfNCq5NlQoAWobA2ycL7JvqrEN0iqXsJ0ntsN0ObGlQIuWJAKX19iWc8rJ0mheCGiHJ0xZDmA
avkt3N/8zr8cMs5sbwwHID5KG+ChrOnKtMLdnY1Yq7q+Q+PIgyLjP/f3f71O/52+0et/pmj9P/4H
f36lrezyNOOrP/7jmL92oNv94P+z/Ngf3/b5h/5x1b41d7x7e+PH53b9nZ9+EL//X+MHz/z50x/C
hudc3gxvnbx964eKvw+CT7p857/7xb+9vf+We9m+/f7bKx0avvw2NPGa3/71pe33338DAO3Dblp+
/7++eHqu8XOHZy7y559+4O2557//pjl/13ANNtGDAKELFZjf/ja+vX+B/B0VjMVjF+USiPARHIcN
LASy338znb9D8AmXhyW5x4otIPGeDu9fMv++VHGgoLPwb5ey7W//N+9PK/Tniv2tGeprmqNX9/tv
CwXoc7YNZXxwzXBTgaYpSm4/0YZJWXCpWq4VgAcYZ83Q7ju423m9Vk0hVGXTPTS20j38GzxZt7vZ
vZE6KqgOPGydWAUmIeFbMBQT2d7yJPGSzgzNpmRR0zuKbwkBfjoa40XfOF4P8lrpisxLwRAN1UHR
oMEB7I3qKtCNyO7rtr6uqkp9rC3tykghOa2WX+e+geMden5ROYyQVR0OUgkzs7L8ZCD9Xg76F2jR
AtWTZpu+heEaGnRMmi4a4M11lsHLsdL5Hpjzo10qd+pkfam0mXmic6SnAbp0lGQ8ACHZBIab7C2F
AeqUHZsUuCGLBepEjcjt9K+2pQB7JDXDB2It5J3j9zrgLtR9aXL6PNfPc6F/h2pqZABio3ewL9bz
iCviATTjrTHCVFHLdNMflTIiaQUncv1kWUCXJNVbrT5NlV748N0QXpVBeIXiJO2r5DnN2r3VvmSN
8AYlOY2AiSIzBJBp3vK+Cvr2i21nkUZ6T0nRILSdiBl63ACm4agytiCMps/KESyvMM2dxhtr/dCr
4PB3qRk2FMo2FOZhdRK71gMa5lPIpGN5XQm/3t6CfCdUPxLx0qcwvgcR1+oikqP3zwSPXVI/soY/
FgenIG+5Ta+Xh9xlRmC58oW7ZsBB1R4SpHTqtBeNFpYSJFOQVRXdehHoswNIsynGvS2Mo5EDn2Cn
sEiY7C+V4m5xq455Pm2EDr6OoW07W78Rhe2hb68HjpH4tLZjBbsO0KbE2SR5Wnu6NWu7Ct8E2iT8
PkF64Ko4MGkhuZzN2/KL2zwALhLMA8YprisbTqJOvU+Bo0ThHBRqS9nmZbN169rLmimmxte0QL9N
HWcZConMygYbMW+eK3uO7MycgkK691bVaftWV6IaWVqQcwFYZafuhWE8CJHvAHMBPRmgLG/o+Sug
JwDqSE+C1A4PU1w3v3cPKU33vJ/uW1IElDnFDnWmQGkbwGh00kfWXFyZZPiRKDQ0SgDwaAKHSYuC
othr3OuqPNYz5yZZGMxGSnIAVGZYCWUu6CWk/JpNU+l3qvGtNxcauYDxRTqTg5hYFuNkgu+XiZZ7
7dhtxGmz71vNa8ZYtI0/NU1A6x0ZQNPqRABQmDeIZ9381iSBSF7yfoxpXRVbkdkA1Zj1oSaqvh1d
Krx6EPIGwKFuSxrehv0AOF0Cd8et2tQRmbQj6UuCB565Qa8O3cmu8gdi1MZ9nQIcNNATtwcOBIW4
4cCrkA4HJMAfI/Fb9RY84KkMMvSlqvLbrB56i+4zpdwDrO2ZWXk/DLqXCSA16W1GjrwAuXwxjXTL
fWlYG8P2Cagh80LZV6cHFI6XHwIkI/ck/8FsyGnA0MUqAA2FtIwlHkygFc1i9ka1OvSwc+9G7cSx
9rhtQA/DT7Wvo+qGMNhQ7ZCnMq5tcgeYSFABq2eazwnpogHQHa18bRq6ddjstYMGqjsNEyMBXqn2
FILgWFfeDEkD0R+tdgyBj4gBSQQhGrWwTvGH+k5lczw1fSzsLqjgetlrN1Pz1RrhD1N90+lG4wTb
nAWJuOfzvi0Tv8KGKcgpSQlASDf9TZ+wmFTZzuSOZ6gPCmrYQJim3QlpQCRy9JBVQN0zEteqss9H
0FIhQQPPXUXvPL1/yia4YyXyBsvk57wMGD5fnuo8bvTNrIJy0N5kxLkGNAbyAKh8Ac851xII27pH
KGi+NGy6pxbxoQ8QTWUZdQBPKmkHWC7K6RqwmYosAhipPSLjj0jj7CZ0Oxuo3VVJmKTysUblgE3B
DDtxQ+wUF4xZCOSyot1OPAuLacLh8pV2JezdvuTW0alRDsYXIG+lFFHXwnM9r06Ok4eTA4trmT6m
Y35dTu4W3pyDvgOhnTkht9NwhhJibcJ2TypeM6uQVsgAYIKKedcDIV35ucM8uzfCfELfEMR+ToHV
2ZXwGG4pbCbqL3APueOy8CytApc3faqH55qhc1trW8uqwZxTZ48AQ60bh9T9ylIai1xEdW2HRP0G
nQsmbX+WP4AaemVl4cnJisf8Jlft+65BOJwyT7jaTSdUiNhRT2iqj4X3zJJ6iCf9CGdY2/AGRBMD
2F/AD/XZjJUFsah2w0nre3jOw6aWFFtgQW+KUQmmLEgBK63sGCwj6sH19EdhVk/vf+fCZAVK+9EA
sowl1Mg4dTPotQVRuEdkAtxIolGvNpzCZzrTopJWQC/C4Qd6ULh47zq328iuQgyC1zM69z5Jyzuz
SmKlLk8j4KCT9S1RnyDZPNVo7TUvnLMgxxk8z0Bw69R3hpc+f2y4488QagDj2BvMcYkdnjYAYVUp
GlBW3IPBDy3uRANWbmkeOu22tsagrh6t4iveoNDqIS/A5yNpo3zaqqiWpoB4Dip9KbM2NhseobMZ
IH3zRP6Y8PpA8ykcc82bxiaWTnIQ5pNdT35N8GjzziMDlBjCRrh4gZqrHPSKGTbDCbB9Sm3hnKvK
jbTrXTfpu1aDdFaKgxR9N72PB95GtcWviDQCW0KuxNr3CtQmUGuEcAs33xqEPJqbkdPr0dSBU9DJ
rzVvgFnvPKOBfBneaXWMHADj0xqCf2kXUMI2ON7joQAQeoLmVm9FlJZI2Uzfoe221sRRRV0MobR8
SfRYMPFkcjdoZtwO6dRvUuHe0kk9oEmNmI+DcV6k9aHrT02P1+6P1JCbJLkrmiygJiD6tXZ7VMY6
91vDuusT9zmT473VFC/jgA2eqSyyAc/NoBxzrEs3Hm1ofBjNXQVjdg+6/RNCZ13iGkK+IY9BIplA
38Wfeo4wIIZrPctFSClC9AhEiK2YNeg+6c5movQgQVRM3yvXSCNTmA8MULfEZcGEHeCAxlXPOeC3
ibmrxHQYGgsSAqq4TXOoy/VxJl0ckemhsrs8rFrnq9JC6wLFvk3nzEE6pUE+QiRKze8GpwHmL5Pf
K9GnkEBYsjnHBOgRhEZ2hexxkzby1ibZwajcuwnMAgGsbeeOUZkXe0jLsFmcGNlzXfuR6s533ojQ
7kd/6OSuG5XvXYoo2Za46sGknDKEg2FP28nxcgf+4yNSHG92dnw+AeYYWhkFMD2hcV+8moUeuDAg
sKXmqQ77YpXfB6FvdAbMOjx0tV7xpGMiW8YvGCbgCYHrhi08OAZkgClEBtqKOiIUXU3yRclbT2Y3
lQRbsWn3g1EdoEIWDUp75RpI1PoaRzkoZGrnCWChAqc2nxL3B8CVh7bqNhAQCzk5mYRva9lDawV7
w1YREru9Mj/mmbYf8VczkMO8bTcI0ngLem8hSLjlDPKnfhx12KhhAqDcTFobs8IJGL2Dy9SGKtMj
gLTgsiVR3gSSOED8gIc4FscM8PzhkWWOL9zveUXjYgELAp+3YNxT8o0VVmi4C4r1XnPKzcSqbaLK
iHK5qbCMtQOgrhA4iat7tN1x6udebj7TxrjL6HY2EF3VxAqQe3uwuAggLLSv7buKbmznfgaDQ0Ks
woVGYiYM35TAv4+K3+X0PjeKHX4wqqh1Y+H1X+iu0WhLv4VKTEt4wIz264hmUJK+4jXdKY0ClZ/C
H0ayUZDGZzq/cQfkD4mxbdTW3LK6vdLIUPiFVr4BqAlFnum21k0vHXGY5DWUeQiyGFOiYVcoqQ8G
ioUk0y5vhlwu9QT4k1CAx9AUNYydVSlfRWs8OXYGyJKqXDOp3xVWC3SmCTKkCt1cVj04feElPVKR
Vw4mQj1fpSWUywVSL0sD7iqHdCLAddwO8uRRH5CKIrem2XdrmoE6BxyufHUnhoi9eGRUAUKnL/Ub
ExIT6Qiis/K9KR+4zT21heIcK6K5RNPK2RrYvCVOLw0YXI+kz5zbyDQMnEmqB20/jd2W044LPUTf
1E9aGwgveTSNQwHsqAajCOqcLHbNSLlVpETSBYrPTG9HgIsUO/FLjtSlhH6OC+mt4YjdHoIY5+O6
Dt4a+mWFFrgw24NCjsbl/zJ3Xk2SIlna/kXMohxxGwGETi3rBssSCbijNfz6faJ6dr+enPmmd+/W
rC2su6ozIwJw93Pe8wp6tjEc5vi5mccIGmqgmL57tLimkWzTtbx1oUllox6tWX8pLl5/y2HJwcI5
FGd73UlOs/7aO9fid48s80MtOUTW4ZAt80MijLOoPxOJkig+jlQbFYdaz2Yxlp/5x8razPiCq3ya
iRW3RLpLZbGpK9wDSu+mq+MLodJKo+U0x31u9HvDYzlJceoSFEuOti0pUor16E7WKTdfMifbK/fV
oFnK4++FH297Ne6NSjzrOo/qtAZm9SlzFWVVfpOWSeiWD4b30bUprPpqW1s/WoRSpv9RGqcl9nZ4
2ebU/REscesJ1eSdLIwNwUx6pug374bxpaYGE+KsGhwr2p7J59uYpOHqcGJLstB7rioKnsFGBoDW
Cd8aT5s3c/80UjbrkhwOtopOexRLvp0m+uDajIyFdBVUaXnnb/T8dW0Uh7IXGDlH6vyu4Q0Tj7cL
90e6SbTq7s6O/aivnW3VMU9WSdSm467Wi13rXQrd/w46v5G5GywlEjgikSivzOVSK5zHjCcBFc22
SI/57igcaYyfzGYirVRbq9tnK1SPLDss5RStKECEn1xac9p6vbVR1UM2DafcCUU1HFeBLa/ZBwvK
MxbG1lk/XEp4E7C8m4udQ4HllsU+JcI682qMv+h6uu7s+BSGbDvL2SsfRKbtlVVunBprKv+ubV3A
W+vGEBTVWn7jp/77oBN8EyuOZBzEKDsW0jWc2bwxlzZS3MOhGg7rMERW/mLan22+XhZM7C3V7mq0
RZldUWwx9humayRh1Yd9JQ+Qd25llZZRi/28NWrfhczuc63ezTG75KSJIBZ2DxDBMDQrvMfFlIGZ
arsZi1jc4pAtXcl8xNnVEhR1qqf71k2m4OoBEEy9drsMpFvrDaErz4jwNEy9/LAyintS5k+e1lAf
6s9xvgSOYGhC9zIPxTG2PltIRBSmUecO99Lv71oKTl960SrVTmuX/UTI3barbmfn3JP2tnp9VLP5
2V63SzL6u8nnaNH2DfpCYIP7hdOnnexdr6i/l/IevGyz/Oj6wwrugnIRl/egkPCWbHbnyvjhYStZ
qPxoLRSHZX1IuEIbf36f2FvNxAsqegRfnIxVbtb1h5V74SqKo830LLY+Zp4NnetWl6eetj6J5wB+
96a1rBtdK17ZEzbtcjBT71dVdbvJbgLhg17JMTLqIljHYVt3BWIxCG/9sNVqFfamHDbmelzy9CZe
3pyxkptxFUFZvul9Ts9Tb2pMt0YbOYQrwsRantbCO6RWG9oxDl7iCebyjkBQdBTvvv1ryX9iP7qL
oYWhWLrvBrWZkVKIoQtKc4ukkwOowuesuYP+zumuAqPyLpmGCYfvhCYg12Zc+nB6yHX3doDQSdyF
722z6WOie22NB2YtzVHrxV7VUm56soCnyc+JNiHHKCnDWJs+y8pNgrxvnKDUHaxtjeGINZx+umRs
cJ9jHyaafnhymmfp/tSXJkRk4Tzi8t9uNCcO84rGNTXX4pD6xt5JtGVTWeqces0vy/5lSbINbXV2
abXnfo4qawmzBPuZgb7fWZHbKvfOYWTXUKMXcvqWVdrLdaxVyYSd3drMnA6tbtHx74bpUOXdcW5A
sxgROdOhHm+oMEJ9rimKUSQO+nHVwCid8TNNcuptfIIQsCPiSCxqMMDQ6WqrZz82luLiPa5ltTec
n1KJXSv2SPx3msc41BahN747dkP8pOTUvc+77MFhHcw2h3w9I+lH57E41c1QlnwOEiQd/Sk26yhP
KGlz3/u2NElAgqyOUsN2q2Mv15+065t5LQN98p/aeNt0+tY1A2c4a81rzbEfa59O2Z2L+M3U0ogW
+/dJqTfyFTe6XWbTcOo4DJYWJzAVhPhuZoPc5Izyp1/ZLKkYXapEvdpm3UpM2uc8XhwNwQ6CoyCz
jB21/c2Md95moUVz17eY7nmkzMcQLii76kA7tKm6BzNf7I0Zomrb8jTc9bUCU0vnD181z4kGS8HM
eC9Pc59b1b5YsvuAL/KrQeRitXRma74FwbZKbyuKb+YaTtoOeDAw44QYjzoiK37D0diwVmIkgZlW
wJcpjpNYTiXGpiaFBzDsthbta1n7F3upT/z4SZfqZaJl1M29Oft7xz8vsj+7CxB1fyHudbcYJgVt
FjRttZ3X7N6OHwuRnQQ1cNq/qhAtNOV044pNXOSXdnqxSXXufjZthwryqYg5O+lpC5ty2V23arYf
i+mCWDyw0viEymXcqLKpt46JL3PMAN2v072ZjOneM9Rzh4Y6KcRd2hYnU3HHc5QBpfjuL/5Jy/0A
Ce0T2qWfOH9tNLN6LFFg2VkSdpdG/himZGeAnvmpGxkVMBIIQHlIOz0cR3fnF92WCxHgl3qyhUeR
11JuD9w0CljHopfFdkLe2+ql06tNPqaB2bxUqbuPy+ZpribWxo9CfOsQKNf5O5fj1KMyKV+E/Yxs
g1WG7Mf9KCqsiBXHlnQ2ZtpsOl0PzZTQGnIEJ38+0CXH0/A4KfaJyvaCiShT1Tib3ESPtvo3Xuyy
c36Tzn2xYojb/pCAHnLN2cJ7zAabX6IwAjs/olreT6bYOJ0fda13FrjYG9wi03/o2iHMtOkZ5Znm
q0DPk6CnOFFiUydOmLt0VoRXLPJbol5Weg7crn3B5ucZ91czyU7+KhkoyHyNclFGQ8JExEsf/Vr/
mU3ZwekHMnL8dg5LPE0D5XjbpVCbtnN3nVGCWauXNJ+PS21eqNHvOrNFa3W1XXRjlr1VO8eu5Oyd
zFWL8pyUudjiUhnM4KNSeeZxgVo+GtZFetoNrqJP6coUgkac1VfYtxBjObZLLEW7ATDPc8+DlqDM
dvxXQ/bVTSbZGbLyrXCzl35YJ/aX8s5W0bxkKUDG8jGlmEK25ZFDc7nvZjZ4T2avbm/Y4epKylHf
OhS5a3GazTvLpGou0t4Ie97Aa36Xk4yh2aY4UO80rBysgXTW5TCl3TFvKxTs2a7MhutPh3pbhaXD
WTMn44651S7xlqNNSmahJ8cCxEkrjQDVOQ2o+wra2rUrfvn9FM0DOa9geq58W0yGt70JgbHMgSva
9bUutO2caunp9wtoanxVsp8l7i+ZhUOqje60bdU+scbAd7KdRjGauHlkxOvFjIe9GtOosX5MnPiM
aVKElbgCpFJEJAjd+k795LCrtMfaxXm3Kr3vTotnco1pMn3I1lqSTzmy8tWpLsq3NtN+qH4J4Zbf
w3TbmECiSPELXP8LTm85P8+z9+qlQ7U1R0rAxSw3SV0HpQ/o1Hf7wRORHnZNupnLg2gGKlIOVqSY
3YxomGOulafUYQsiDqWLpzMX/rxgW5tlbyUTN/wltmnVbK2UOOyhDBvAZ5OnpdHJcGIfwmA9QNw+
56keCE3Q/OQVxerCggDiubRuJg9Y6BBJ0gR2TbNsKZXslzk9CadMdqYY741G+xlrsgfs5vzSUPid
SdEMiTHyzzGR6afBnW57rUW7bxAFY6hLgV3F03JdxbNT7oH78SYVJB95WAdPHVAS0lbdGBm8KZ8i
OFkP06iBUc8+EJcTszLyydlrhfUgk66KzMLZVwuA4eryAVASpFFynkU8h0Lh6iJajvrFeViTIWqU
+4OMK+jPTJhu1KFvYvvoxeV5mZEgp8t5zoOiaeLbao3f567tooa0bqtx6d1b+/T7Ra9Y7lpD06fn
/YNODt7JWYtnWz3jtJs/6u6hqVZcMxJxb6W23GHF6znGxZrGcZ9642dvOt6mx0anIEUz6LByvXiN
vakn5KW9xv1pfBAjR+QclP7YHtfON6M+Y1SxMNgYG3WcxiUOO68MDX2Nj6oiAdl1CzyVEH0eVT8E
ozex25tpsitjTgGXa7G1bS6h4mmf3fpZpG5z8MfmrKwkPpPlw+p17Z02N2LHR3sZ+sEMdSnCGlNt
TF2Ns6/FhIsWJcs6p6sdHEwsKMAnZ/XCRLVN0C5otqdsYcDSjAWCbyVPVTEcctSqkW99etVshkPV
ZZu4RluZzNWHy3QT0X0djCuG+5413Yqi945xrmWHPpY/fJ8Hcui4ENU483t57E9ebb8Vvl2e/SsI
lVPw9ZNNeTWBMhicIbhqbhTVZjUO691aaWhUAc9jb3ZDd9Jfcvj9QWuYCG1dRtOlzXNNVhzBvCl3
zvR3fs1UD1/g+uBcV2kbTkjbj7Us8Uy23ArE2YcvN2QXLfU3slzX0521xumNLLCPu467siT77sy+
FcWN9XM0P7gV/ovy5utQ2tx6SVkSlfAzTzT/USTopAvK76IlmCN/Gy3z4uIHY6n6xRs1e+en8j0b
0c52g0OOnM0HUqTOcDn5oE2Grrxln7UJYd0rFFWgGWW2U5eU1rMAxPCl+5IVo4YB1ml0mXOhOhx3
fpe/4FdNSaRrE+ZpEJc71Z5mWa17DDACVaY/q654pNIn2zqhBkvc+C7x0w/NYCTpz/VKQQYw1/AU
NnaMNYOV3uYlgzM/Ne/8a9iPmCEHzFX6PFpkSziDuDBpwcUbi4wN6cH53sIQFo8XBm64oq4Uk+Vd
nHR15PvNR+Z6uM0Qx16Lmim1S7BEb2Kp4/YaiDQlpWOq8yyH1xKnF3MYKd27lFW3Oo/KE3d5Wsvt
VK7RnJjDQZZTt3EThu9tkeJfnDpFKAYXHAwuN3Of5TM21sjmyT/kNd4kCztLOlifNiNyKtHpLrG0
Kqq7mr2z6mlngCN+v1ipq3PBGzBc+24yZvvUX7HOISt/aEn3OW+m1HpciLfG0jM+tm1DWXqgd0j3
VjrTusfHgXMbdKI3IU70K7vXjM1CZd1PGlhVnAPfzk1/GZ1gGKQXep5db7uivMOtu9tm0q3OBdNX
IyaXLJ9oYwcywrUeJ90q0Q6aaruwt90wdkot1Kc2zPk+apbZySq0YzU3eK871a9unV1AubLBnUUD
f2y046onPGtprEW6gxQ8Vf2L1cYNmJE6tnrOOiNWSWPWqjyXpkxUWCPjnzXVQ7AuOiHstuC8zYpk
58mEQmXIt36JG4LmyF2lrc+VGG/J7fQ5Txr0rJp+GttTruEYzt6WhNO8hCBexXEcmr1sq/dYF2Tx
ecl3JkvUHCsPQ1GEyWK7ETyRj6Ju8BbyyM5MjSLUh5SB2trW20RUlEs00qYFhp4rfOAcZlQWJB1E
9sqPOEPgvXYd9OHa28pi4ELXXhW23SQ2KhcFrjDZm9bXQaG09tC23usM1LRRplftB06yIh7iWwOW
igkMEajefUym7iGxC6C5ejqQYrhdXaukf1BQMibHwUHI0pmEmG2Ut5JucVbptmWUvnfNiOuc3RD/
dtBxLz9lWSdCp/Wua9cynhwrDtt4Mg92ghGRZruPmlZiPa+Gh8oVC8MlxSWpEpPr4vpR4Wnlo5nF
xoOggdk2PeMBxJHOvqlM8uuEONWNf+AKanjpFHBn/PEm9bpnTXr9vmyLBUKpsPY51mX7md0Wuk4h
ju56NeUu03xblK5/L8ckbAQYOpCD8QT70KQPVLcNihoczVfxVopIVvH8bvqd2BcWTB3cRH7EY5y8
r7L4plU/XTyILnibLE95g5WkGriDKhMv/di6T9bCnh2PeAj8/k9MGmb6z6EPNTt7zAqLHaaQlEZZ
V+9HQ2hAYozn6i59YzW1O5zcvUjqTvmUNfGOopgRmtHVR0cpvrqaMDnQm+aunnE4UcIXUWIZzR0V
coDhozpVpp1d0jmTF1HESxBr6bR1lrIBewHQ8LXUOP5+ca//ljkF9ubpjRCVe9TbEozYGIEF49SK
jEL/XphVam2mkplLxwhg8YYbsvjkVtnxkUMlwybf3M/gzsekYCdomWyRF2CIk0wTONoSu8lhcsvL
6iXNxbi+FB32wJbUs30sOW0HuWg3Tpf1T1NKkobtL0+TDb1GOB+WJtOn2Mbyoos1N8SdpAqLsiWG
zVDA805lHGEkYLy1iHk3iXY9lQTRjobm3gjGJuQvxLlpHusWWGBpaR2zNVf3Rmrumr78qflNe1GK
4JqEVtM1VdA7mjxnPZ4lcsn37TCONzbd3c5q1PsKvBYvZnFXGB10LZ2ctrWeP4s6xUIkNzmns7J8
WZOqClQyuSwLYR+S1BvCwoygHoP0uYkdmvXcPpWN/T5ZFY1bKcpDzzHyIhyZEivRGwcHYxJdL6qH
VpPy5PegQ55TPnhqLB8Yym7zyZfb1tbbvRSz+0RUNejpIDATc0vAx3jKD1XmBHVrIhWWaRPA2Bqw
W2mtvQMKG1V13YWW4xjHxso/V1umJ4m1jm6Xt53ZrEExrpdsXpYIj4TmSLl2X0yTGc0dp0+t14za
qjG98a4vzmh9W2eTZB7GUl2rxbdr3WiYkvCi5kpslWE/S1qD7UwJddel+nxnSgfsiUkSkqHp7vef
ezhmML4RawRhWwvrTuF8JlwwL13ZxjZTvkeLL4oLrLUT92K+d5xxvhdeMp1MzX5ZO1z3LZ1DRNV+
f7HLebjUhgknqiiynXSIc/S1Bec7FzSkrvyzroarZclQhKYnOmsrBwtLKQrtqF2FdePjgglGHCOW
L3Xm9v1ivrRW7IOPFXv8yNw7a9F+uQxMObVy81bMvgNND9c6a6y+LUDQzdDSG8rlnOIhczaakn4A
1JMhW1HtdbXmoaN3w42R8RdjnrwyYeiiyVy0d5yPAAq6m9qmlJ0m4iJAXpjcww9o4mQIa1crjnMn
k6ehFZCIFsF4b82h1Zf+BuYBoNoisJK2YOV4nXkwaspsZ7imW+jWWz8P3W3lgXMlhXKokMrpXApm
GrWVFGkAAdLd8sisN4017AcbF62sI5KjqzNzC+8tu7WGOFC12wUpwRUfKdkgbNzx65ro8HEUnEPW
73fIuJRpU3WrYmd6cVeOEU6gvUSeykhX4O6F3dadHwNUJ1ID4JOCuTVMvafEwh7IzLeVMrpNbNjr
Sfi+91RKe6/MANabfhEdgVcOBLGt0430vkNOMVFh5uXpc0LT7TUeXLQRaybpmGDCfXO34LV90GLo
/3VqMBwCADqiAa7f2mtT5jPuniFSrkVG5ocCxeBXTrsZb59Lkc27ruuSY6a3xq612m9pbFkXjQld
qFzcdExfFs9x5rb3lORPSabVpx7eWlTHjdoaZYsSEg7ZJh6ArZcY18OJkjQHM5mbMgsdSxb7qZwf
lRnfJ14rd2LwmPPayn7LMnMnSzB4XOIM0s1yoB4zbhmIjj/dJnffEn+6dLFz6zmz2KQjM45kztS+
nxdjmyiRReSs0DiGjrkuF2+0AzVjiZP23q82tx8K0cuoWXMHPuIYFBzpm2oWd5O/vhY1rauDDVw4
jbEXWFrRBu3M3KaHQYFbYcUuPS1v+jxlz/zgpq302zrL7Fvo8ATzVR9lrL9nw/LCBcLvDEdb4Hjr
vHgQQ5KK0ViVTzelXvvPTtEHqT/Z35bRuB45HJpzCVqeFIN/7+huuFqaS0ANHm52V/P9jfpgeuuZ
eiSNRi9jtD2O72Y1rMc2tk0oZuIpdZGkasVkMCpzLpLPqMm1JgyuFLscI0Bs7c6eUhRSjQ6XrJsc
+iLAi4LdQB/ikZ6M9qMu7XXbtzq8NlMvTkLk+a68Mr9UmtIrDPYUdVaFOdzo97uaetZmhBYnGvMV
kQb07qjylVUEs6qnHYYiBxwebjpvnPhjTx1U/Or7vbhPkw+otC+du8T7evDOi16Njz7JNUvKydkm
OuwW3aJAPbVSdkep4OgM85zezeZjlVQFZj8QD9zexTOJSdmyVv2h9goYukNmhTNmaARHbizqcbh4
m7YFKk/QbIeqP3sFe4UXv7q0p1vdVVaElW1y6pjHh7kOwl2Mo3VWNc3j6JUTFVqLRicG8xVNc7Iq
uQY1piekXx08KGYXSMMPadMZoJk060OZTyHJ0GWYICKGCmKha0oZGXjpE/YM1WWGLsD8qBC4Jk0w
ytKBJL4EDmftWmojch7nxchuiyWRt4N3g9FhvrOBhjfzIGIK8trfVP5aHrKruCcHrhH2clOvnhfO
q3tiThEJPvA5Mz6WyipvVK19DLrTRf3iJpiHum1orYsX5Wn2fc57/Vj0ywFbp12dAwD35dmdsJVK
EszDFj2pd5VeFgc/GY/WeD/OxcKA23YCozlUc/2BDro/efO36kqbUY3xy5SmgHcEholblQz7rDf5
H291ldcnLWaK4Fl5sTWZiZ0J17wifD3xnfncHv25Peujf1tU+q9e1+owXhjk9wCW8+Lf4OZmwgPl
YIQeJ4IWTykQbHvnAORsensALUq9Z3Jn6m3sQLdCOr9TmM8w/p2t0MsMLpqxaI9AT9hbYpEqSjuH
I1BdOQeqO4Gf9fCAQXMnzVh59ii/QUZsF69Rl4RaHMAGue9K6lF69puuw9rPYQGR9EigBW30Xpst
J2qc7rmdl89mGOazj6f6Wbu++KYW1bUT75tkpRWhvI8wrErC1MZdFe/ofZZnTVA41tNoVWfK5XZH
FohgElVzfA6NebMa5ko+95vtF2FmxzKadXW13ZyhyizLbUuEN5zYzt5Vnd+H0nIx/Qekk6V5STCL
ipO428/2kPDgdcT42tdwIc29X8movNeqSUTGNMPX0eabocuSw+Rm6YYZlx0aue7tADIOhZqMg1sj
PwfcPFpPib7qZ0HMbGUP7+YI8FR6+HDWv9jIy6jxOpg8Yv6QHqN1WVs/hfOc+vg4Mttcb1fvIPu3
dBqwhVMexkgdBUmbGWG+YC3rjJmCHulLqrsSWiLt8axDq3Ax7D1IjnBCr27YzjdQf+fDwgxdOdQn
a/zDy6vq6gu7IedQbdfC0Le62XTA+vTbdZy+WParLiBNmCOTtAEz0B65gQ2ElznQx4fmpnBgQKxq
pmdFBQJXkMJe2HRWkyYP0jKWLRgk+EYbI8VcRTRX8A0zyRaoNcVpsjt8OG1DhXYpY/BNGhwjbwB2
uzwLG7OyoQrIG/auKcgKxt2xdvaxSDwahfOIYaa36+uee5t7kT+laDOsujg3RffI+BN5sy21jUho
/6yswhsxfqodvYEKzxfx4GA51JFamuLElwl51/8Y7Ag8nXR66C6AtlvSBOedpq3zoXGqFw9IaTeZ
MDStxmIeBS/D7K+HNIV7ucKkrOKMtZWL+VyaxfPY2w+mzPpbexpP1pxc2Pu/mR0ZjvqK3o+6Due9
c3dVJxgdYK66zrhVpRksmC1XNZKJl0V2+ZNtVgubBLVFPjr1nqb+TNot9TYFC7Rnhm6mtQInBWgG
EBWaI4REGNFwceQJsnaxX8CXutaAfaCrMVjQZele+bOF3rcSUW0VUFnsjOPdGCd30w+7oXbGg8iT
h3xqObyMAvy/67LQp1KMaXU2xlIxwc+qXbKe5zWdP93xvRwMOmNZ9Bc/+ZVUZHC57UKll+obfzVV
NOWIEDIAkK1P/XltMhduGbx+lxHC4osm6Lz7tMjx0ivT53aI6W1rluv1x9gidfLQzv6omI9Z8a/M
LETgTBGnuwEzR0b15Pihvlpz0MfdTwwlYWyYGPC6tqZvofdqu644ZHLYeX0GU8kgSc3INBmUfWWE
k8usMb1qPxd7RTTeNZeWmuokBfwHbEljtAxbWz41WVNufTfxNxa9c9A53HzSulaYKjgNTt34ZDR8
wMRd0p1Y629tj+IBJooIdH9+8JiZBVPdKjQtQxXINfk1onTIAUSOto5pg2NDRvDr9tK1aNl44AG1
06gYxC2SyDycdLhBDv3gNnXgX3j9cxzDSqX4Gjc6dsGqKcGZJo4N7+doubhk2ylWYuOPWmldKBuI
F0w66L0J6zhjkDVtZiO7kkpfG+xbf28CXil1OoBrPwtYjDlj7aVVpB+rCU5Nti4Ep60+WCqQMuSL
CTEupCcFL77DCK9hK97MFmBf0SwhJtyvMWYYEcbeUND8dy216l2f/OocjNU1jbgVkXtTgPfiwczG
773hEEnXSn2/PJjkuQWDUxFx3gP3ejnTRUEDnjB7cqexOg7TyLC0qygJU/2bjila6FVWt43j+6Zv
BIVYMgBEcLv98ZqcKIfiJvb685Sqbo8/5YdudsiKas3fmsPKyl+qJ1tjrwA24AKNnXHjQtazxQ94
CC+Zn7fvlZVd7MIVv1wi3nzr0ZdVdzd3sfsEcPd9YqM6J6gG5im/d7XE3udJcTRVjF1sNqnHtJnu
BlQAgTukzm7uZncPKoZTN+zwXJlPw5wt972gBiqfvVYtT07M1MFndrttpXhws7Y6lzjFA6dU3+2y
3LrybpbGuhcJd7+7TtC9foL6SCu4XbEJCSgyCboege38AjGE5Wg6yJFj7M0WL9249k6Go4md7bvp
1mxXmJcGl+S3XvDv0sV/EOb9tybyq3TyqSr456sa8h9UlP8zdeXuV3XVJXZff9X/RWHlNcD+P/5L
wPhPwsp7lJbtP+gqr///H7pKYf6N1gcfRtvGjVGQqvZfwkqh/81FJuzjaYC7gU4W1H8LK03nb0Ta
+vwd251jGtcYtL8LK037bzZZt7bno1RyXMPz/jfCSuOLiYOOesrEoQr4g9hjlPJfvA6yzgY7saFG
i2nZ9jAYRUswMcqSqk8AH4HnuxjOOMyj/s1Td6P7NkKQ6nrM9n0kHg9F8iwVHtTu9MejxnPyryWf
X3XHfDLTMF1fv1pm8iG/2oBQucxOT7cQuEmO27WmPdqejpM2RvEW8Did51gRUsf2vAywOaksMKwm
tAhf9PHzT3fz70/9n+WnX0TXf3wUrhKRZrzHP0Xx+pM+ErCYAKjHr1P/GWPmNdI+Qgnnb4J//16/
MwX/ZCvz9c3EVQj7JysIzZxlUS1ZHyQckpT7SDkNxvBDXMDOJ1x0WYYQlCayyuKzrphu57C98ZOE
AUJ+UcMkW5+3Y54jdn+5pgt4cg27+FX0FHXFsMU2SsLpwRnMKHbT2MDnyw+eCzFwhqJQleONlt8u
c8zJ48HLzn+YcXHw4rU/9j3VoNHC2Mp7wBqmteo7LestcPL3RfnHOWu3MeSiv7geX3W/LBn89VzK
HgdWvXt9gP90ORxVJmMJxh+YcGr7LNmUya9//w5fZPvXC/7nd/C+XPDMnnp9yJMm4LDEhb+KjPLR
sfo/VOf/3+f5i679n97li6sNadKmNgm+x1rC7ZKwaeL3f/89/tU7sJzxjbrG7cBY/McrVTJHlPlM
/VdOKJOsnhqlDv/9W3z1Dvn9Lf78Hl98gHIHvLCAEAP3Yns1AowDQadPhDlhHFHS/YVvwz9vTtcQ
yv/3jb7c+9zIvFw3eTd5sKJhd/U40vB8cQ///lv9y7dxDeLR2XFwHPpy4eIMH/HWmbpAP/6Rs92G
/vF/4Bb5rx40zEuvW62HvcbXoJgxWx04P+CndFBMG88ALgT/pQSJ4hel3YDRbP86pPVf7aPWn9/1
+tj8aQF5mafLFClAoDZT6H2W0byXnzRrm/yovbt/sVp/nxdfdi/ezTN0FPq0kV/9PKa6zpTKBix+
d1p/tHGmKrBp5Xgxj8lWBcntX9mh/H6sv74jKbR4wprEZnFW/OP3s6di6Bo6uaALmZvi+Fl+H38H
ndmbMbTCZc/AJHDv/pceTr9XgoONM64EeNJZ5pf13OexbcRXsl0tkMq6C+yuvzIYu/6Kr9/MwXfD
dbHDwGbpy3NZZYmUiL+IKI2sqI7SqLMDVt7Lf5J2XjuOK8nWfiIC9OZWpESpvGt7Q7SlFb1/+v/L
3vOfVrGI4px95mqA3qhQJjMjIiNWrFV40zHeutpr3gOaB64AJB/6G67KwNJnaHwItwAg8+KOssiG
A1w9iBcWrIWflVGEGZkEb73sZvSaHY2Zx1gQ98FxtM0rs+qpoP0R0lh8IM1cJDZ6wfBTxNX28IOu
cqMdBWdpdwPM4Era0IZTFvwyf86CY8FOAXOJbBnGwk/FJa/YFOETjiBoZaY36PA+Ad77R6qXac/y
QfXsT9P11nVb+2gXhs3FlgIn7vW0ZhBVQcYloD5sovXwvnNc3UjYXYHYoJOrq+rifk15LYON/nO/
Rm888SY7TffVyb4ejlt3asVBCvZKS9MdFW7bpf5dCZAliqa+9mhxndLiZjJS6C7UjaiykvOqr8ws
gpjTwNMzxwCoWo9ZYQQnI6/XThlP4B/BQ31NMevU3XSn/DEt+XTMU2ycl5V4g30CNHcabKi+2NEi
TcIulWjOMtuFuhSzoAalEfWzMzPbV7sWKleF87jxGcV5XzgTWOBxyqYtNOuWif4EuX0OfVWDYyZw
uzkYsk/JN/2QXAHJ24fPW3559VsSvHUUGlGPE4+by7AzxlyUDpS0hwYKAvC3TLZ7U7ERucWXeruo
v0bU10Yg/8oaxGtoc7ck/qMDwquq7JNlyj+BtfxqWuMmT8Ytxu7VpeFWYCJ3YLtfJlpO3koJrQJY
pdXU1wZk1JCKSpQt2eM1h6kL9/X/7SzOaUVf2OTpxbTPqfsoQimULU+Cqq15/nd5witrCyc29uZg
dBGlcQg6EcIitZufmJMfyRQoYvj0lTZO5Oo1+Lu8P5oCF4lJbshlE6Q4L8q4J7g8jF2317iPmQfH
wnXlmfc8TU8x7AF7IU+8TTW1tcHLGF6gtmnaUIZ71Z5W/E15KNyz63xz/HwfP1fHjfWu3sCL9Yp/
v1jvSI8HCu20xu0U3xgC7U/JPeolOxlEBlRa6TbT30p40Inntg5xk6HzJHhtEWiLPeYiLmn30Fq6
gHZ96W56mNE4cyev8PDgkv/+KkVOsryRlyYXN/Is0KmZQ/43DuNtwLxK035BccovGV+Zw0/vG9ta
32JH63nUY2dgFG6YSk+yXlpN2oh+WxbEv198s9op4UsBc++1xkljvhAtna1rIGL0ezu2iAaZQgs9
VzmEuj/t6ZUcmVonKUquNokfV7+NAUaYuopmG+bCEsoMltSK5lftIdLhcsVPKdFv/AROFeXx88EU
ZJrp86YWydrJV/8aXmZ+bRokoxmwi+jm3k234pa1O4YgP4LM/i84BVfv9aW9xbkvJqXPzOTPTRv2
00fG0j1U+b4KeZq62m3t60r2p19aWxx5ozgn50BTai+e1Jc81p6ARTM/AnuFZD2/f+DXkjFs2TKF
Q5VLLS9WRlk3kvORG52hWIi+CjqKoBK8wQNudUDA4X1z6urxvzC3WJqVBQUkFrhozibCZkCTndNY
32b2EaBD/UIKvwdq7VZiQM9PEeKA5gr8XA0v0x4cBc/ZLSGQtV+EL0P5GX/mmMsN0M9IPhWzzls9
ZvKTIaLPVVa8vL/stQ96aWOxarkZ+xHGysarbGbYZmmmQ63RXK6yp1K3N155mvhry/t/aW3hxIz6
3KsAGYi7TrPPO9KzMrkJgDkPNTMAenVrMGNgyLUfFfIxtJVjIBq8nXQCEHFDI+w2SBB2ncpnVXIO
RWIBVTFPMj3USQiu6vJVmsD6k9Jkam0/QjiLJjWfTz5ZqFEK+oNImTbEU5aCBOJBpEPSRw2Aop14
GL12mwy9lmYs4WnsD703ezAp0LTYGfsR1l7a8l7qOaetfGItK7u0Kb7qhavOSg36YIsqTlGGADHi
G7tQT+PIPNr7p0NZP4J/Fyfc7IWhtJhTI+oYPSbIednDeS/EFuSH3mVCS8grDUfzw4bJrbUtMsFc
K7Ig6JTGs4ESIzZE5a18AHd+1GNv+hE/9E/yLr/VNu7B+mcEJyC+Jg/AJRcnHFbdzIicyFhk2Ap2
ILee++vyiGadYHoGE6J/H3ZbZOOri+V1ZNocHXSFFvsbVvB7yeexhhMeDAAUeU0Lg5G2f39PV6xw
+Cn4iUeY6SzlvkIAAmew/9RjByYr5cZNpd7rFH0jvK8cFluQ9Brixcncz+J2J2WvNcAYkfhyAI7/
7uOH95ex+vct2UHki9cdfKmvD2M+FDXHET7JLB12M+iopKo3PNRa0LG1CxviN1wceJs5uJ45o9aD
CsI45AdpPz8Nh/MDHh5pkffXs1ZAfGVMfLcLY3IpmVWsYmzyu/3oxdfKdfsJEcaDeYDPb5OheiUn
emVu4TWG1gbrxRn3bDgBlCnwx/g+kMdDnPRuR7N3Y3UrD1bIVdlM3gHU9ZanjhpfFWgDJWBRrDRJ
vtrKVzjlT9n3843jEzSBBXwaSQORkBw36g4rpVJN1qHVlTlxVPmW97nUY1hU66bwjB30PIE/p0/5
IfBi12Ag6hRcl37myl8nqB79Zuv18/a+CdsQCbNweH2XZdq0gukZdomClQd+s6vcjukppldu4VOi
+eiJJ54dfdmyu2aW+gDldiqpFGoXCRMYBUurxqCE7Opbn7xIsavB//T+V317B+Glv7AhIvzFkZW0
qOuliG2FzQPUO7O3kL/930wsrnnvTHkglZjIna/Af9v66/t/fynUQcRGQB0Sc5rNtNpwiIs1dC3g
LVNlTlB9ym1fM+6C/OcAO3z4w+LlrY4ngGgbi1qJL0LrydFN27JhHraWq5r7sIxtas4Gqos+GrGH
JGDYLD5ZvszzNPVirzs6W7dg5XO9srpwZ9G5zc7wWMJfetT9EXJc/7wHrOUCgm6OzQke/Id/4dVo
Mao6/9NMOvfLFlPOuFExyGdeqdCVkDagMpruR5Jl0GU76Fd/ULfdNLpy9l8ZXWQNDh2vcYiykuxd
O0Ru90HeZ164R3f8q72LjrBiQtT3snGQxIV6nc6KlcJOTrzjmakvLgOj7FI8WqxUqOXgvY+hL0pW
sKHu//cPr9emFsdHYjiWOy82Nfkgc3LkRPY6B87KttlvrEr86vdWtTgzsmQppZIw8asoH7kddJmg
dyheLF9UbuLtyo346a/tkS+YKrphiFuIDOz1dcyyYR6Dwu7IMQMf0d9rzsrhwfGD69z/WWz4Zu1t
CeK1tUUQDMcJii5QqR5DT+iU2V6OgvUEkb0FX6wORy+MVBlsEq1pXqlN4CmNBOtK/GOYEGiRY3Ta
hxujJy/tn/GEj6Uz3NhKtcuRCWZCGuqSxrctmB6GzhunDwlkW3qcu1I9bpSDV7zY64UsUkc9ihgX
qljIgEQUQgzXwcHyVdplW6qJKyUGYQn9BRDAKiXuhb/s5bHri/iPJXD6T6I2mx9FrXQ6RVeboj9v
P5AJ0EcQ/pMUK2Tir49D2p3tXIe4ygtu69PwQaiqgtB+2FaFWumNYAmqd/SnhF7TMg6EZRRB3UPK
b4t54QC9B/VK3WcHeGWZMYE76EPw0l9VNwiTu9H+v6jJvvUf4gc4eGiTDUZh+PVSYwM10b4fRTPe
vkJ5BR0UuP7c9q7ezknWthWIFb0YA50tfflMVRhqRoA7pDttmVdFM101vXY1RtUhmswbpnVuFM32
HD06WW2zFYXeehSAGhe2F3cOBfIpb6qmobmr4JyrRzEsOT8KBbUw344F4s+9dijCnAMQwKBWRUX4
9bZG9WwHWag23nDlMB7F07W8PYe3cI5qh8YF9+srSHuLbmzpb/npt4X+17YXIUGx6jFqex7MovWk
HFP/H/HIrVTvbSqPGS6HbuoWo3vL7mFybpKutimkhDXiu6NRfzjbxh3Aqaf4DxOzAX/X+2FhdWGq
yRsViWUC+2JTIWG35zqY6B90EJ9GSMNKIyMHKZQ5eXJTJAh0nKvYDaNmI11bXeqF4cWONkWu1ANz
BV4h3ajRZ8EQXgA+FRSbNnSG76/y7ZuFfb0wtnA+TaW1iZ1yS4o6k6GPM57bWT7FlB7Mqr6y4Fap
zajfvW909bxeGF0EXL0tzpIkel9G/gUmqUMIF1FWAQ8ONPd9SyvPW9anAf7h6DDjrS7WB0WAnTSI
AHhF4jwXtTQCYf46AhroD0wcZA4se461VwfN3pVm9LRhfXV3L6wvFhob1TlHEAIeEprRDJ1Buf4C
p70vQEE5fMuQ28NQB21X9cViKJD60tb13NyARbJxtvWhmDV+gijzxNfpVeyLfkD+uF2+XYmbrzd7
4fZS6CAFxUdFhFYQanAFqgsFVmjA3ZbX59aDW/z0N27vYncX0eSszJ0sJUPtSYr6s1AgaHLOBSPq
8Yb8+KonuLCzSLWBTapQcYBqh7LxlB/sk+Y3J/VonDZOy1p0JDobIKwM6t/O4lOl1VmFDh5Ui+4z
5HYEuLA730RHhjGO2sYNFAfvzdZdmFp8KWfubKZgoW8ZwonRg0w5gYnfQgmslHs4DxdWFh/Iqiui
c8QHik4QhOp7eOZ3wXE6qAfI7en5bhoUrvG9ZS2+lNJrM0QEYwWmMHsQiTxj1ifrT30putLN8rQl
PrW+RFjZbVOma4FYzuvQWxbSNAxCEoFhSk/6fObdN90LAF7rnp+3kU+rnhPROlWVSU31ZZfvnIUM
W9gEJScvdwYsOAxxn6IBXtBQ34h/657jwtbijBiB7jQq453eEEyfkjFGJMfUb6M4v0kkCe7T6NvZ
LqRT05x/Dy1s3WEYbNQ/Vy/4xS9YbC7623opFRIlalm7VyrlpmDQeRdl1f79m7d6GyxSRFum9wSg
7PVHjCtmLswAaJJulTfQVO0dayvkrS/lr4lFJNABREVWz1UIZAZqI3iqEKvLtvBcq57KBlTLwxL0
0TK/birw7aPNgGiGkvf5yj7NV82p9o2N77Lu6C/sLO5ZHitFk1ic+uyU3jGv6Bau/jC6iptcy/9b
MVuqV3gRhyhuUUFllmHxdSYllZRUfJ2qOST6fRnqruToG0dg9ftcGFl8H60BBtqTeHmB4/ys5vZL
VNkf8CXORkKyZUf8+0U5sR3iIVEUzkGYl5+qaAbLnf6CRWVDJHSl+vZ60xaXN9TSnun+WNSiRR9r
uENzDYZIVC4FwDTfI6lzvdWk01YCGMg+UdmwHF4hywI4wnk9g+J4p7bsrvq++pgP+lMQooHQ9YCM
zPMR/jg/CAeklxTGrywTLtmguSmhZLdm9WMIq0Jcza7dM/BcOBaao0AnpHT2+ii/hnjgNswb2Ye5
nan+FDUJIFwldGvRTV/Ln7RRurXtNty1RbiRkq98tcuF/amxXHw1qTKldmY4k+lHB/EkzTpAjBzB
FmBsdeVXqhxUaf/u4Z89vjBlRYU2C+nmP+8p4zjuQHGcoiMP5P995wdLNgPcJqypKmC310dx6CST
qmUtjkjgV1cwIfKI201ecg1TV7MRTVYC1ytji/slIc1ijx07qGm/VCHbgYSSkYxeNbUbltZC8itT
iyvWBEzIC7ojL7bdRoRl1Z1PxS2cPe2VfKBZt9/EwIhAtMg7Xplc3LYBmE8YKH+2cvS6J0FhALX0
kWQ78WFJ8rpoj1AOVOwMUoz9Vt64kvW8sr4Ik2kwIU3hwLghFhte/2kd75Qryad66ekbyfBaWoA1
EAD0jemwLt/FMISOcp38Z61/IcPzbeZvQYZXsNfiiP61JVZ+cRm6EfYKxoNEj3rY1z+t6/Aqaa5b
djJ7Uo+ZdCx9/Tp3t5rUa/GNej4ES0ymwRu/BIHWShQricYlCL8Ne+vAoP6TubN3zUnob2+W8sVF
W56eS2uLaBrIyqTXDW1e4atTYFoeeJQX+aAhMGt+336n/QFfvjHIiKEBhTlKnMt8R0nzlPl+o2Rb
v8qQqx6H6tcs3SfZjU7+yrvNU8v7ZnZoXoyo/x3bW1RDNgLhn5f3ez9i4REmpbVTGM6BaTs79Ul9
Un4w99rvysP8KfLyeme5MI15tteTVoSuBroEGqT99oDQ2t1lFvN/NmPhLmIlUmopDnikJP0u0SHj
hMbe8orwziw2ovJKeqZatImALpsWJYmFKQiJ1NpQGROrk6eumV3dQrPyU4/ANoyG0IE03eH9xHYF
zgJEh5EdJj9IMd/Uluesy+06+g++n2gr/+qPjISDKYOUGL4qHMTWcRbfbfldL00uvmtXdwbcMiyy
SasbMy8O/aRvvF7XPtmlieU+GkqrtTIm9PKjpjiHFBmbc2wdzo3kMnu9YW3V412aW3h3OAMUhvnF
iv7BLOz++yGJ9Q9mGjJSrApPvGXVWk1KqAhhisBW9gI78h5cp+/sh8N0cz4kA8UAVFY3m22r3+zC
6mKFeT6wocgfQFQdHpIx3Vemv3ES13JD68LEIkj1luVMTNqLawaZbKrB+9XUB6up1SsrRs8xV/yg
UlLY1vLvVdYwkb/1OFr16pc/YeFn2wod1FodUQP0TF91pZ1o7KgPoi5+vu+OGwte8+qX1oQzuIhd
VD7OgV0DZgyNQ18A68oZ8urd+reOk90XXnzYyr9X3cvfLV7OuhZd5pi5xvqobZ46vz+KOtX5sFWK
39rHZQagV0EC9RKFgQkS+Mf4mAEz0XfSBOxcVHW2IsVqQnexk/YiC0gCiHgjUUYSiar6a95FoFoa
DzDkPj1ID1slU3HY3zgwcPWQBpJ6vOmmlKMDm2hnwIQH2/k0Jz5UKbuqnE+2vpG5rfqxC0uLhTGY
FbRqSlIM2bOOkFB9252rYYcIveqOmuB6Srp0I+6u5lTA7/5neeLcXpxLXU5q6IKoMiJoCp80M3Pg
p4OcnErMgqgHCL7dzK1vt7Z19XSi8fxHP53p0YUD0JEbDmWbLDU5taf0SjSKOmoTW2bW13dhZ3HL
C+RGp1Fkw38wCikcs3dov3r59cz5DJ1jl5HyAE3fzqtE2HlzcGyw2wrvX0tbPqgaS4D10rT1Os1w
drH0EwZRfRfaj//GswA0sTVAlMx9LTyLOsHSY0Dx8yffD6ad4kFP701fROdNzne8bzbOzGp4+Gtw
yVowKOcWbh8cS1VcG+Qq+XncirEr3VpKb4KFgSlSUPCL0yEp5QBNNkUeB3ITdCmIDKiTlC9ae+jV
Yae336TxSxxsAUVXY7utgppjvlPM1i9SCQsRIxhxaL6rfnkS2W97VZxUGjE03P7FLl6aWgRZNVMB
azekEUP++4xAFvKu3vsnY81zXVpYbKJttrGmBWrDe3OEIFbiIEK/iZZS2jsb1YO1I3FpanHL6qrX
CG54kVDxYQzfVcrP99eyWgi5tLA45RZS6Mmsc+jEqxa4B6Mzhq/Rwd6Ce6xd2wtDywGWZNRHtBFo
gcZa+UkLIBnVtK86pPHvL2gFiGOql3ZEhnTheHOyf0PJ8fZyhZyGGp5zt9GLdA/0/4cmxIU162uk
64/yiJp9goRN3ra7NobeMc1RQOyT8ApN26sisF/kSb4OzjqsweoxTPXvYx18CKLsEZrq+zqAnj1s
nwaj+hKid+boPQI7yvPZdjZWpIiPvHR4lytaxK9EP3dhlMjArH8kD8BaI5Cf0XNw0x36veT3fr9n
csXrruvbauP4reYEl6YXUaxpqzmsaxpYgB2AD6Ob6Io0BPnp5GbyxDP9/3h9LXEjLj5fKcd6yCQ1
iz1bByvukHjz3z8hq6HLhhWDgodJgFzWT/u2jsZKIvPIO8SeTwB1ChlyDIFgjN26PsQqmq0/ZU/U
dbaebWvh+cL2ssTZdeEw44IFNCc+KtdoJpMWy9db4XndRf3PEpflzVmVqHZoE3q5DLTXQepXnfNS
S+rJ6b68v5vr1/qvpcXhzJB6LiWDa92Y3ak37Q8QUSJtI31+34zwqW/vwF8zi4NoxlZpah3Hgg7h
aTCZmLDtnfIyw/PeFfLWCVkNk39PiOCbujyERlQ3KeJA9PJhM+H54scAMLV9drXZjF77UOS/kB7A
r6DI6iIwFml2lirh4AW+tIQO1u89ChXHs9sDhNkz4LdHLPrXpl3xWZb7eWl3ESUDxY4NJ2Y/WweK
VlhBfvMa/pw6xVMlB4+FpVF2l6yDk0r7hNk1A4bGrk02ipxrH/XyR4h/v7jryCsMAyG6QSqxvmoq
Q/B2woAXOEfVnG/iuN4AjG1t9iKaTplT9cbIWS1r2rmacpoa9a62VSBA41b2uBa5L9e2iKtjVLZt
FeK0/3AFfLU+zddnN/Tjk+MXB+cBfWxpK5SLO/DON136lhnhS2kksftTQIF9N76C+fsjCojkqpan
f9p6e69sp8YcBLxrDM0AhF7cSe1MYy1IRKStAWKnpTtZzMOqGk23jWG4lc0Ukw8gNmyTHvEyFe/U
sNSLfKZb42h+1AXHRg+O7zuYFT92aWKZfM99r0aFzfeSpQqFrw4mxacQ/pH3rawVnoCFQlxkwVyh
gLB7feTbhuF1Q4BcBLpWkEhUiIbyzhaVwvrR/i6dNqv7K8filcnFqTdbgIOg+PhM+BYNep9q8m0q
CY6f7ethn7n/IsYx50ZFUFCNAUFdHP2SwJPWHWX9P0ffh9/B1w/b0NMV7wFVDFwcFiwgmvFmLCyD
YxeK3xLSTyK1baGLc6XCjdqq94Ga7d//cFvGFhGhAF8eSYUYeDDGnV2qu8aEZFwoZbbfZfTV3re2
ekwu17YICwiqTAOQDLLye+VQPsgfcsjOHpB0eZzd+q78Co9e8el9m2t37NLkIiIkwajMTsCUXSWo
YgF/Vrn3voW1bvl/yH14u4MBWRyMaI7kvqowAR2TF5W75DNCC25zMPzi5Fz1fnKVf9g6jCv32gBC
YfDmVBjZWmI1JtWa7aiGYwq+acDY39rqZI7h1rVeCafQHlPJMullgRBeuMKAUCrXJWDSfxqhUAOn
O4kBfe1KZQRzc1x+LS9/ZW9xHAepjXMHCSaqPOJJkHsNTF1H9We9F72b0Nnunq04eyaMFID6cEFZ
kBi9dlySoiPW1gESYoy9cv+phWSBh4oMR3L8Nv8CPfcz35xlXDmVjMEgrQHsizOzdMvUAzX1bLGx
JCwuQs9mO26cyrWFXVpYvBflc9ugWISFLrsLIgv1vaHdawmg+SLaaEytDA+atMA4joCdmWhdjjBF
hZXGTWgDpjgJ+q7KjWlBBuGugXbYtXeqV/pp95BC9nbeZbfjRqq+VlF+ZX4RCbJQ1gBtYN6+HRko
L+2dIJEQY6FITG7Pha5cvVfmFtfdiTvReixhPqhTtC9h15RP6XlrrG/tLjANBvPqn1kHOtmvTybw
cQVKNFYFLTBYlUPlOxla7rfGVQbnTpfeqpWP/OOGL1sJCMwCUAAVuY9lLhGJSSd3edFCm9Ts65Py
Iv9qwP6EexXUavryJ2n3e3I8oEAb53X9EF1YXnxFKw0dZToLwiYqvKXsNR+Ch5LP+JB9ZKLcU6/j
g0115Q71oi0o8NqiFZn6oUWjABqsRViqslhSjF7h+S80AlHaicPxQz+PriGN31sn/rixyeLTLTJa
h1ABeRO48rcDr8bsJENnQsXZ7KOHEtZFyPApG54P/6ps+MqUcBMXb5EZBHuoogToKVZwwg0miJV2
g7uxoLUrcbkgscEXVmpEfya0dirPutd9mUlw5Si5DxlsaSOe+79q66x4UJJzWydPN0zy9cUtnOHh
sKQYkwLcodwwvTjsJZdBzR4aCTEeCsv6VhFn9U4KymXGkFTq58tRGd1o8yHPeh6Ou+E3QM9DdA/R
70H/DHvMf1FVWSuROZf2ltEJqRMEGDoO5q31uRs95SZys+fxGH4o9+iO+CAs7pTUG++2C1ar95GJ
X0GzDCnam45LLyhR54i1Vr+zk3wV+Pkh3Nte/CG/7q/a68aT/DNVrE041ErgcqhRiFFwwRXy53dd
nCV4mjXnrMBeDCkuo2Y/JoQPTQNh2CDeSG/WjpCKDYvCm0BULDxsqc9zW+hYOoOeQFoWVZYtE+sn
5sLG4gvaTPfGpQgWCKVyNfZh4mpH2IplV2OQuSzh5tnCk61dxstlLZI2p02EyjPLQtmC1JD4pMuu
BGv8xqUXf2fpxS7tiO29+FBNdB7OmpjXCL9lL/1LBu7I9hhLZW6MC/jvcFUMG2HShrMMPdjFXqbF
uZQCpy7JDvXiWt0TEfeIa9gnklEP5MHWAsXfWy6QPhxKYoquveVIQw4gHSMLpn3xWtHddD9/cvb6
TnG7F/U62qgFrGYxl9YWqxvlIkbeEmvzj2nf7JRduM8+ifno/HF7+GXtJcZgE/PDGsm9ITuiVHjx
8co0U+NExhqMw/hPL95Le+fO2HcecIaD48lbb4m1ywYgRVAzMRqJX3ltcKikuU2hnUbN5tuMvKNq
xFvfa+1AglZyQBDjsogLr00UidJJ/RlgGkI/d/GTmBgRaCW5IANN9v8Oeucwhw0IDrVr/Q0GFo0v
u0FB+Z+B9vFFDPfQiL+nKkAwQD1za4FrN/vS3uLGwc7QdCQxiEsfcMdiEuxQ/EIk6zOumIhn7/Nf
hrdxy9cuwaXNxaYONAFnEhlh80xiD72Q5PZua3PJ/xvixbUlUgqzmFDh3nHLX3/DMzc/is5kvWah
QnNSyQiwjXcmOhYb61rLweC04GGL1JmuLJlW7bjmsA424qc3gV/Cl9Tu6FCfBO1csnG13x59SzaZ
AUUggP8DIPT1moJCD7JSAqtYxub3GiF4rQ+2QG1v9+21jYX3UEo57ywGEj01kBF4+9YrwDKQldvY
tbfB+bWZxedp1UzXe0NwFt1Iz+WL/i2LbpKDOBHqQUbntwcEAouyt8mQubo+qP5NjWtm8jB5vYfN
BM2JnULGY96md7MXfNTDU/wV5Xd3RltrZ3zQK0bO/wV4iPUKmm0FqiaAGYv1htEsaUaNWcEHrBY+
I8q/YJPlUavkezD8cb7bak6unpYLk4tLPgxNWSUzdCtN83Ni+MGYP298xLdtoNeLWlzpxg7DKYxY
FEpBcJSJ5wfVo+vtx8dKTMMSH01n+kalhbX4anGTnyM1AEAad/pnY6g/TpzSW5iVAneyi8SNOyW9
o2s9I2KlIqPUQ14wlB9za95oNq+AlsUv4QLywoRXZhl+zK6WrE5hRiG6YZYf78VwHzG28M1TC2VZ
w1MFuhVlX/ulb5xMmgrp941tFw/Y1+nE65+weOCmbaGlKPOKPob8G036Pbx353TnPLXW7p9S8ogX
8kPwRTx1t27u2rESAgMOyTVdOX0R8KsUVbU5xPofxpcfBi+m6GCgl7UXAOnzsxQeg/3Gite8BeQ9
Qj1BhvhFXsR8ZQjaSjpjU7DUc21vFKjWp3LH1X2RPTHrlX+I/MnfMCv+7HKjqWD8EVNAXWd5ac9B
NSVOgVnpmqlwVGFdNKzCKx33nl07j+eX3h1pP5Y+4qIbptdXDKLXAhHugNV+7aZmlY6uGv9nxZF7
fhwVV9AHie5Yfjvt5P+GQehtiGZrjb9GF77fKaTBtMSnFRzzs0dj97Y+Co+cIXFgbjQ3V+/0pbWl
S9Ts3J4irImasLRD7T3nGlmuYFMx5d2WAgeReM33X1pceMRzkSNpH6Phl5WoEbqWkp2vGiOeZxf2
OaVFkTRTvtkRooxGl5r7QZeuZkRunIw8pZ+PZ928sRqHxL3SHCTzpoNUoChXaYHiSoUynNBXLE+p
0d9pzXSt5ca109T3ZRsdVD1jstm+R6fTJ1mwUM8Mvyi9o7s4L4TQ5uablo3PTqwcrBkN5gL0eJgg
Y9e311LcNzs1Od+pjY6sr4w0kj4zxlOr97YOTDOup2vDymIvTIMBmB/Pmlrpb61zfkAEMUQw2byP
+KNSEx+qagqBb2Q/zbogIADN0ezsCh3Zm7zN0PXUfHVubmM0cfNRuYntaT+Ow88koPzpBPK1qiff
Z7QfRT71lCftSXFyv8mzB7mXvSCARjuI9O+xBLxaN9sPhV18TIxO5vFtfIqS7qNRWc9OMLxUAzrZ
VnyQuwH+prGoGZDq/dLSHhqjG3ZSmn5PgjOwzNDed865PHThjFY8zRCl+Wyo8clAZXqwJ1QrTfMx
pLhGHmlezUpxbKaJeREkdf1WUo+DnD6OkXNPP+BaKfqrpIV8L8qPcEc5N5LS3wRN/JsXjK9nyctZ
6a5GxI8iRbuWUq58q14Fuf0R9YMXHvfJaRqjbm9NfD5NQTi9Mz8Fk/nBRBE8mKfP6pyGbpCZT1EW
ubkGJ0ccoE5nh/YDFGQntZt0vwwkCYHZ6Wc9dOWeadP7WBlu8Hw+UrP2bhxCyS8Qbbw1R/3X1PQ3
UqwlSGCpD22tX0lGWuyNcnwxi1DfqeW0L2Tzzhqt+6lCULZpDkUmfVRb+7kOtN+9ptk34dh/G+uz
AoTX9CeO0k4rKsTigm+WEfj6eXg0OyAFejk9RyNlynby5ySYyRXGp8TRZrexJNVrE2k8pLZ5rO38
tmtTVDvDoLO8KurOzJgVUuHbU1ocy8g6RUX/ExLAG1tL73sn30epdMXkdu+m2XRnRAjUneP8p9Mn
T02SfpeU6rFyUHaUqsmt5PpeCdUfWe4ou9bSb4OyvZOa/JMU81yWom+jMd07jfMotc61PBvHWIPR
TY05U+UXq4NZeu6Tsz86kTdq1LqSDB7TsYLHNMuPslXcj0YM93odUVTskRyjOnBl2tJzX4c3UAIR
tSmlulPX9C4Phw91WH/KqmCH/tc1lTwvRMiqn0wAGFH+MjjFRy3Mf+paftSy7F6Fj88dVWVn9fIz
YqjFQ5tl+l1wRiPbcnLpcxwo4aG0h6OknRF9dvroqS7DPVCahyzK++vWHNBx1p9xOB5cf59os3+Z
csOtTLkS2rwHY/xYGAwCM0372FrHrKgeyh4t6yRIDBTkzX3Txbd1mTyNpfEh6QFQ5Ej0oa+ufZTD
/ldXIjzO9mdPjTmeyro4MPNw6FLDn2lIPyjwUHYWxfK+AO6SWtmum/MX0/k4WoE7IJE4tc0T/6Fr
14MrxdJOssZ7y8yfQRscjK6SUEPNq+e6aSpEf+f8/qyqt3YeeU1s7RmF9Lp58iXj4zx/zmUozZy2
P8jgy0s5slwEviRd8yfY/xQCDZqM0Qj623Bc7TztiqpwJxm8hhlkn+0xC/d5+Vubh/akN8gQlkkB
43YZMJuFAGRpy+gJRF3oNV1xF5YCOx+XoTtHVXxo7MgdZ/2bIReqm9XD/dzJOymX/Ep6kKQOlc56
15fjyRkllyvU0pTJ3Fx2Ol+NAhAPBRPzTq7iisZPdSxz6I3HpqroFE3aDy3/zZ/8HDnTi2MOn1K9
ezGZrq/z6kc3m35QG9qucZybFO4617AC2Q2cynDjST+OZvW90+NvdWAYYI1CCrF67jJBfwWE+5tu
Ns1ROUe/Kx3yL610I1yFnhMtVSeDNdr0CQM3mhzc2tpvKYwoMCX23ir6x9kJn8MEQTWpcPv8UW6+
GMZNIz+WZ/mQGESVs4b6ewi10Hyrnc+HmsZorJLLDVPMR2t35Tg9J/rtdM7cwTHdJoXnrBzPpySZ
Ea9OmrsOqHSBtiu8T1epFJ5sMCRHnWMXzdU14picCtSQ5RCX/9UsU7eWeHLlH4cpOhUT9PDBvIfz
7tD06VUeIhhsxj+qcUxP+Yy6rF4aT61JxlUr0iE8hz8cCk3Ue+TB7bT8e5AnH7uk/pAaNv0VVFkn
8dWQueqhfpY+aKm1r84B2p/ONRpfe0Oqr/L+CT5IT22MD+oU3deiiGoaD0M+uVYQV7tCv4vHj7LS
Hbuz8VEWqsQ97T9Cboe/cm6c9nvayW5Chl8ljNeOZ/k6hFb1DGSqVchawiul+aoH3WlW0hc9hbg8
amN3bG7a8bdhnoJZO+rh8FVGtWQn6ygEx1a3k6mzwnt7X9jzzpy/lH17bzbDS5KpD06SesyFnvIx
R1QcPa0G/WRz2Hdl4ypz6k8hos0Byuaq+dDXZ9+SmhtjFtx3cNDLk5uHT3HICjLUpQFmSHnPSuZD
q2p7OXkKo+7knGcUn/tdFf1QjQ/20HwPiZa7Tq2vz0V4qk2o+RiwKVJt36XTvR6Y9q6A79jVUw7f
/+Psy7rk1NFs/0qv8041ICHQXV31wBBTRkTOg/3CykzbIEBiEgj49XfHqdNd6XBex61+tCMzFQgN
37AHrHf0SWAgFVVlcVBNsO21DBtZbdDo3U590EW6tl4tFydx7+fvRTnc58rpw7L0Schsehs4/Dss
TJuk91299mrLjj3n9LQpXIUVL7A4Jb/xTfvYcn7tjdkTSKNhJtBGhPt3uPjqRnP/mA/8jkz0KyxG
Xjxhr0Y41XqLwSHy3gXpoXUNAA5ukkrxPApxcJsl8T1Qk+Hra3f8Gx0MWqNpj9AGmnsYnK+5kKvc
KxJIbq4CJz9oBGijxRI1syiXNPQb+SMY2aOykHWCvvsklk5tPMme8j7YVNyELUNbhdgA640biDuu
nJrHrcU3fNBPE9GbnjCIiPOEQSl9Xc3moJb+K5xlYzDRnqEXlTRjHlmmuYeSKFCqPlQatMSJYZVb
y7hXeiwPdt1tl2WCo3Ctn12nf/fbhcazAegMJu1FNPMezXSYjq+MR288jvsiKGYRkqJJSGq/w5d2
CGFM90BtM4bLPO14Xh55mj3ClxfGvL71Pgd0J4V5tmb65FTT3sCPHRCttUuqO5vxVTYUR2ENO2dB
sa1eYOsVpPt5CfCOJhmiBg9Lnm5b0iDOqXQS3LFjtEy5XEHzHodzUZENwLgKabTY50E+I/Ye1sLP
D25n1s5Cx7hgxR1rswQB7t1QqHj0YQjOwL1yinUBr1pDSQzOwbaXKRquQERPeR6Zcrl3Shs+2t2R
kezFVfA4nvRVXYIAJwEXminIvDg9V5Up1qwe77nsqhBOySuv4msoVK4HD9ZJo99Dj6yEdOqUr2a4
sScTert11j6ghDVdzV1brmjBvquO7WfZXRdLfSugXQmb7ke4eDkhgvS3Ttrf+WI2hVscrFrEYuk7
1AoaMG6bJGubxPRZvqbURhbfinurdpMRW4LWw5cOezZCUpCtGxd8ADrO1zUndQzTTsQD7j5AlTPp
2QyPAr2yvPSuH+Wroc7TAl/knccgq9nj9YQdwZ0YWCweKy8ibnkcnY6FhZxi4k0bmOQAutU2/gqV
VCgiZtkLYaCzemwow9khXUhyS6y7iRRR5hs/9txBgiHG7Y2fl18nhZthml3gwXuy4CtkS2wmUTws
iPAhs2G8K9vOnJCO7bUk9MB1+e4rK8ONQ7cTneNO+escwUvoWQEJg14fWgZuChvkDQgrK2zMG6Lm
NbOHPqx48ODO6sGieR2KafB3QQ5gQZuvLL+AyFdtw/DZN/OVtJch1pZHIwOD+LEr+Fu3mLoNTd+/
5E6DFYnIs9P6oc/KKQb7GteBU6eYMAdqrzOWLMJ+ZzXh0som9lDlmFbcQTixmd+GbWo9DI4+9k6/
h6/d16BVUJweVRWxHqSKbvSsKDP+9eTkyczIDtjTK4v0G900Kzp1V0TwLZKCVeVl+xOrIvOdYuNN
JQ6NDiTzhgUPZK76pG7Ma0GtOkSjDIUe4d049lKFuaML2KPCs8GFDgEqw0k6QU2ykYeplG8+NDUO
djPvGg9Cepzjvraxu+BVzV+9LnVXzM+7faHl15KUr8Zagtjphh8lSZ+CacRh6Dq1xCQR+LHONC1u
VMOfwF+/64rlwWP02UAvBxHzOOlETRUwjMFcJFkurpYBnFq/buJc02/t9OYoXOFQZ8K5bhf0rhS2
uxuqwYanREMjldo0mkat41ZTmXDHknFbeYkc1G4aUHCxFPyvSXFVA9EB060WjCJDcd7BjDsiwD7F
Oav3aOmulOrXHsvvHQE4Szm99+OQLIOH463APaD6Qm6yrH5yfUgchM3smHeTB4esa3EaahBxp9Hf
zAQO7RCiTtyRZDDR9u+nwn7SJ5/ywrodmEpGARh2zsUYnUT11l2P+yoVSBxVeW9TdYuLF2Iyisgw
RRDYDPNxqv1DwdBBCgLsMLqCaz0LofaIKEsjpzPOw0lW0YVyYFSl9rVt0R9e6lypUiUByXc+fJXv
x5S/V7C3CUHZgN07PPRwjJfXypJZaCEc/EEy9or7YJ+JymB35+MdyP8487AvTPnV0ZObBKJKqEnX
xutVCFR5i+N9ThO75ODLAOAdloZ9cxpCt1VH3l3coV0zIMNFFN65BILji39VLGDSjBwcG2gZhlXj
P6KA89K4+QNo5NW6GOuv8AE9dm0nYdlLUcep9Q0E4SVUuZaDre0fXUtILCssRzOhkpJ1xZVg096v
dLVJJzFuajf7NrraSRYXviG4jO3QqPrOtehjp1CMkVDPCl2SXretsMNhHkTYkuHbLGhsp/yp5tat
GSYSd247o0ZS+XE+pajKov+EPnY1RUBJbYSN2kHvBYgOp2oOq4LelnV6n87QXyQL5B/hVwKVcDiN
4ncChtClf7ULhjyrH9aLna44QJNhMEiRdG31VpEGgl1uunGy+j5Pyy+jBc7URPodNwUomAHpoflf
n1AOzRsS7zIsfMlCy+6mNRbimk7WFqZJT0Xm7/tl3pppgOF8mlhgDF5J1393pG1tuG66UJUOFv9J
HGwQ1RsENKqYjP5z05W3baNZRKj5Smucg22Ky2ToLegQgR2VuAyFlalpIU7YFnAsHciDY41loore
DcmQkjAvSZsUFOvL1ClQBvNKBO4VdWSPNMBfd3RcS0SVwLBvPFFdYe0cAViFV0jdtjhb+gWlBQeq
yBZV+L+MRKkjG8C3mQiHKWVJZWWPPp/2lou/2rPH2u3f7Fnf8jpISu2+QMZ9O+bjGwSKdwikD11g
NyE3CCTgnPyuO/fOH5eXYsTsEcnhc6/Mxi7666WgXThkPg2HACgeKP9C8DwfX1mT3ncCsoIWzMlX
VFn3gG/YYTYtt0BxNFteFW1IJb3Rg34LZH8rSLfiHQMniNC7UeOs7apiComx3lPBcDKLVcP6bTpa
MWvQeG7kuOdMtygKO+9zMZzCalXEpu/2U4XsrGN4fjo0N6lScLdjkGztHWMl3cyB4hj0wc6g+5lT
wFGg+IUQvz4IhNfroZabFtpEi9284uyPzVJuFm/cuXyGiE8uXsoluKu5t5FLem0P1q1kCE8mjUSP
1PpJVPV9yvxDXXT2iovl1RnFC97KdabVmxDocanJnpNKB6uU0SWpGodFsw5IbAXOd/x3Hjsy3Xbu
CD0rP0dNFmEr3Ku7CLv/4aQVEaXGHcJM6kM3+Y/QpHJvUxoAzDswHdLaQr+16kXStIEKEdvuPEtX
ScmqFUMFJfcGHJjy2EB1aWIWgUyWviMDCnZFDrQnGq3ztiqcG3fIN0zM8eI3COzIVYDdssqN+6w0
3ZCB3JsMC5JAn4K1SVaxbI2g7sfMUXKTOPSDJXhzRzu/FpN+9lDg4aK8r/2W7mAjeQgoLVa2RC2n
dqot194OnekvgBY8V6LJQxSHV2ie9S8uxP6GvnrA6f/ejkgie1erRC6Sb6FZLq9KFzU/aIAoBJBs
pyk8uXiA3HARrzXz4QfW+88dOJ2R6To/ZoXTo1xqHiebQ8t8QHGnUPhppysOVW7XSWkXcwL7ZlRL
iiBIXKFEVOD7jzWtrmaDUE521rirDH8dx+KROLCUUblBfKPdtwrFBASdsMFr83wDYWDUccb2UchA
3AcDxwZPnSfWDOqRD30Rp45ZVkog5HXJDGRozZaD7irnmhZVYrdw4glweCRtN+wD2blhJxWso3Wf
rRjymONYFU+toEnTl7eqzHZ8TGVEgLIeOhVJ9Iux68KWe06Yco2DuLLw97J21XN9NATF1sB5WSp9
Jx169Nx20/soTKcCvvcscat2q4duWwOAm5LDKWKjuXwi1Rj7zrwyytzNVbuaBD0G87CC9HHM2vG2
qPWGkjdcg8jgkS+xPgnoEnkubBCRy1AmI5Y7SLtnKKbBsFmi7lM4X/K0+G77Cwp3zc1YQBLXg+tM
Nj4GLRJbm9y3tt75tXXltP2ezAj1MB3RKLMEzlQxK4eNcIbjyNuQ0+aucTzwVRakbLiqVFnhqOpC
p55GwAlL8SQan2+wxObYhxLQ0eS6nHGOiFNy0y1AACt/Rm2mbE/BzTBN2GpT1d5qqrC5Tae6izDd
T7t5H1o+Zy3cuvZmUZ64nhqOESCeW9fwmkITZkxMcedBfl2tL8KhfkVM/NxmOvW+PkCGssm129kC
t87Ap6LcIFxLsvVJEbC8vwgGvjTWWedQo1BQmFOTyd5xtJjU9QmSf0J0F7eXOKWfkPh/fq6zvmzt
eJ1nncY69fjnowAOCkHJiiBGuMxw+Kz37n94cWcd8aof0GY5NQiLrdiQTRq/nyBe4GNf6r1eaAqe
Mwzk/K+3BWDsyU8nD0+WojVU5Oe3v17Yf75P/yf7Xt/8s7va/+O/8O/3upk7keX67J//OIj3ru7r
H/q/Tr/2Pz/28y/947r5ru519/27Prw25z/50y/i7/81fvyqX3/6R6K00PPt8L2b7773Q6X/HATf
9PST/78f/sf3P//Kw9x8//sf7/Wg9OmvZaJWf/z10fbb3/9wONb5f378+399eHyV+L31INT3Vwv1
+P51+OX3vr/2+u9/WA75G4DeIHwA/QNUPXQq/vgPA4vh00fsb+B5uSdDA/SMATRBO1XVnc4xsvs3
BKlwVnehaAFHptPC7evhz4/svwWMUhg1QUGPB/iBP/77G/70rv717v5DIeeGuJPu//7Hz01r6Ga4
0KknLmTF4CTh/0J4DEY4xRaiPsDKa92inqTsW/Q34wDp5Iep+WvgjwP9fGr9NRBGgjwV+AW/dMed
ssuqIasPqm7dcODdu8esC1yUn3v//z0EIkFMtoec4mx/zUWrZSfrQ6/pW81Ry6/onait5wwFKKD1
LkANIOiDQ+9fWIN/jgdhhhP3HcCuX3yzylb7wWDVh7kdmzqc0drJEoiS2i8OLa1V73nWyiPaPM7N
wL8UDTIEiLIQETGnRw+uo1zFbmOXz33fDLe9GLHS5gFqq7xDT7nFZWyCMQ3hzTitTDB0O5ZB6i3M
tFclyMbmezoo9dCirnKHOKy4tybaurfUGRVaZ/Oi/TfYetmo0rejyWLJfdWGS5rzYSt5hkJ0CtoO
eexp1VR7322qu2oQHoi1tIHnuUNb+IbqvpnfjECCgwiNI/g/3fNVzorEphUcYIa0biYUYACXhSiJ
RAQCryjvWJap92XgSDIgF063WgkJnDVBw0krUAJS1MlQd4NuSlrbRwdLrwgt4QPSXhPvyUd7/x11
7PqIng/dCdk3kfBLK9RpU4vV0PZA7Fg+fnOcFudlopYYEo3KEo1HiVAtQsuVb+TsFVakZAb4xywg
ydE2A/yjpT2/A6daeHFN5HC3GLewo9Ep/Ri8T81CUUi+WZhrrhuvRXfSEYIjjy6lOjBo8u8FGUwi
AWs6wOqbPbXLWKsomEcbntiZ2RfMcVeFpOIAKJL9o07Hecc7vbwgCGUxRxovVw7P3ATrST8MY6Zu
i0GM71bnUVTJMiW/lIKRo7R8+iWXVg1YQ5+Kr9ijaSRavwPwUowLGggFH4aQo2e6Gf2hBVu06oKK
lUc6LsJAAhHMwX4zUN/yr1zjCrpjab5MKx84xfEeehRlHvqudPJVzoJijHuqGnpNxiwPIt8iQ7Ax
C6nuZQ1N9E0+AqsfznzCQmT1LJtNWVTLhHRuhOlR2sMSpjBTboC4GFBFkQ6qWaHSCwPAQVOUnMal
VAveX2basFEUd/ps0j20cSHxwRtICk8I07VRWQik8OvMbftQCAu8fV619y6cVsOyy7OoF5O7Tsep
RiYtwfpdSv7Nm9ruvrG0vQOvLkCPQvBHyIk74yMEgLdIps0cEqHF2urqq7mtTKyoU6ET0lzbrXNE
42pZ+5i7SBXACs9IKJMW9JwwLaou7MRw8BbfxJB+s2OfDW0IXlZ3B+xAf13PnTkMlb+sObcaFRrj
NhHEzcaHqfHbmzadTdjNE1p0rgq2dtHMUe6iRJUOC2y3ipHusfrSZ2Wl/cr2cpOkjMhVYMMKqVJI
/wn8nyOUM9L1LAL23lVorLgzaRHt6meBXiFKncgdbo3fNIfGCtwfiDnpytRZkRid1c8VisDIXMc2
cReXJ1YwOEWocuXeOnbDfzB0b06Fg9Ec2sB0h1zbKNs5KWCqBDyrnJTuveV6QGFQgBFTD+UxD66x
C3ef55F6SYe+E1tcFIwA9Lq3qJxQlFrQUgf0C9+vFSfQi3BCVkGHRnjTkCgabAYUMmEl7137xYKG
VuW8LXUB9Uyslk2buXvNCwFzDRsg8bSHenPX70HTv4aOt4ombNw4kAaBjAFHWnVI61tqHATiikTE
r9EzHgIZa8DR0A8iz6Un30do3EecUawtFJkeZqUBUukmbHVess3sB+Rp7nwLkl9l98OGsujBMVmx
A1ywBpilW76mWuZRMQr6wjjqFIVCIy6fOqS8PUrmk5NWOz6k3ptlFojzAFHyg3eVGxZiGSPl9jzJ
dfdmWvYq7XRIWGUNSZ7N8qYptcDvp9kJv1CxZ7BCh2sJxNwjKgAg2Wb+/DRnrRXie07onzenFjwK
fyOV/Ekvg9xbaqnW/azkV8yH8wC9H74pUWRNMk3MDXXTAn5uuoPWfzVigyO3awqgHxmOmKioWtVD
Kg41t7ARsEMMW8EWfJpZWYo0aLbWZa1n1D90sNw5o1c/Vqx29t48ErwR1+0SFw7F97CLEjzsFV4L
KrR0vPMmQCtINS91CH2kmcVCOe7XTDIHdLCM9M98qcyLRXvDkk7X7ICecQXF1pH0IZyPXCA6bGTh
1BPrfnSWXe7ALszBN0dmXtqJRH0bVV6Hx42rdjmQL+uMLjrMKKBa5kRRNmSLXqmMukETGB2DyWcH
xf2UUzdUCGF3i07zCEfCOp1MANEfAAwysAfQIYVGTu/m1yCAERGWPap5WYe0uGt79lCO5lQDFJno
YA1boA1ZwyM0ko7/0sMKHq1QAU1+YFC8mDTTrY9S/A3tvWorB3aVljg+wMhhazNlsK8ier6xAP7Z
BVbrrbs2S6/LIiu/6czMBy+QZJ3pulsphkKt48qvjcDWA+IHgjdMcucqKLvyCgoSBbwyfce9q+C2
k+2A8mkf6DyX16xKzX2DYh46N4XaFa5sb7DBqgad+KYfsf5k1ySe0NgGWZdj2eKgqq+CxUIDyxZL
EhhdovBAL2Ymn4RMJxQqfD7RZ/xVVRZmZUDEk/HAxyB7l7pbW30xR71tW7tccBZbC+rbPccmzlBV
PuXdfdJTVrzOGqY/hKrsrTFjkV4BA0pDMqVQjvJy2n5hQ56yCyHrnySwnwO8ALBdBODgySBGP1cD
0SpFsWX2D9NgxTz7ziw7QpQToU9zOu1hj/qOHXiPQG4zL0tcBtCRGrHlxG3WQmTSefSz58mH7YTF
Y+PAviQvVr8Pqn+N3gFLD8ASPDUfkCmcpcpO6eZu4fNDxgy9nnra3c2QmvlCGjs7wtprvARxPUXQ
5xNCuHcS98Fgv8hMAYefASFiHdReY6NODtKF+5PGlLuFilE4vVK9qeBEztduv6UrOEleFtj+dQWB
34OcyYM9zImHeVb9EBD9hi+6fwCs+MWN+inpv3rY/n8azpvYfwLT/SQdZt5aFZIv//50fxz79Do+
VEEaBINVPfmHng7Pjgvly0JqGg3tjKCpy5YLsO1fM6afn/Ts5U710DAohh3k8J7hCiXN4++f5owH
dspffh7gvPhBBkTsGo+TzAlk8hD0AwGw45G3zjezjsZHBTj878f8bAEx4nIC83CYHZ/TLilyNI7G
5QFnwI+ZuYh3/B5VVj6lG9HjPQ6NUHE+WtlD7fuXBj8tjfPV+3HwM6y0BUld6g7BQQwumpjA2clg
A+mAC3vyTH7wr2kFtQ5Op/B++0UPx+Aqa92KH2i5BYD1ui3RUy7QC+9D5C6RVb3aWXuVBQ+/n9nP
VgsqkCc+H7xOUBH/eW3Who5Ifq3DkrvjpsA0x7xp2AUqxa8ZNvRJgejHCKCwQ4Lk50H6QYKYW1fH
Ma1WLve20hqAhLNDUqr1nF8y8fnkdAvQhITBJcPZxuyzR+JeRmep5TFNs0hbb7WG+jOAnr1/oW5A
PnmsnwY6Wxg0qERm0ODw2tFaW3B5fFPKtu5nn7ZbJJlByKw2WKdWyiKPtjl0F3Pv3i8Ag0xzY9lh
SedooU1UNQzbdHQ20AH2QqbyYOsR+aVbXCjjO+4I9CF31kHZii9LQDhQL6qvo6Ya/CxcGJBYXjB4
O1u3dtQAYTHNHaiYReuSNSCSQCzVPb1VapbPS1uW69yBetTvF9En25PjvkOVCiWNwGNnE1FKr5Z+
ml/P3pXw0FKFszvNn9LuMe0QhGk0lnp5QY/xk03505BnlIKFAq5HTA+dEoVqyZKIQoWDWS482Cdv
mENtBZUhrF9YnZ8tpQYMib7MxiOcGxDRodqxfG8swKF1Jnu8vynLfqRj31847T7Zkz892+nzD/dF
URk90wKtBvQlNLFDTooLz3WmEvDnYfPTEGc7EkvU6bK8hS23K9qImBzxcO/cgJTVxV293FYBOnR5
pstNZ6UQvkuDN4IoPTiFfiCijVGDnYeQVcD1gwoYq6lqP4w6u/A9P3vL6KMAZMMJhE3OGZcDgmft
M7zl+odlP5bZVSlf/v2l+3GEs7vZb2dReBY9/um0dy3W+RGl9c0lgt4nRxI4VAguHTwGjsGzO7nz
0wUi3+MRLWJav0rLiVyU8lq0pX//NJ+tHJcCPUagvcRhafTzyrFQ2cvZ4hyh37Z1qvR2LOvb34/w
SRwF8qvjohLEfdSTT0fBh7VpmYICfFBcY4Fq+JSoedh6Nuokje8iAncG/mIHCrBNs7ALb+qztfBh
5PPuRDaj+gik2xGC3zswbpCYc3XlsWnz+wc800T959agFPmPhyAeHp5nW2PggbVMJcYJ3Rxdq+7B
27drQDiHrbNeIvRbVxqyeH44XrJI/GxqKS5HFNVxrWDF/zy1IyB3lTihzNLUCwlvbqlX7EjdnAAZ
O5OTTS+BMP790362MKmHAgDI7xRhwNkBh35B5jd+czQZ2poZxF81rR+VB5adrC6c2J8FOPzjWGe3
RGCsSgGsdrSWYjXpa6XqsHJfRAlqFPxROfwYGnUlpyL5/SN+tifwOtEo8U5dhPMz3DZZ3UKC/Qg2
UDgCp1CTC9HNZwuTIrc5OZ4EQEWcvbeOL7Js8/7Yee9p3R1KY6ICN/v/4ik+DHJ6yg/7zmVBkBfz
eAQwEKCMWy0uyfR/thI8kD2B5ITG0C++klK6DYPNyREWY4BkA6gKnszXqq6eCa0ffv8sn00Y4jKc
Iki6gIE7O0P6gNaFRSbAh9f1fNvjvbhTceEkPFPY++c2/jCIf0ZeRQFDe07Voybe9tcFjPVU2FO/
vQZdaLxpZCbiMWjzOAXFNtSl6wKcCmls2fRku2STOQamfWdpuuzqPLgUOX7+5QIHE8AgWIAW3s9v
U1gL48AyH8eV3nqb8kokLK5glQfCCaSP5g3fXmzFfzrp0D5i8PA8qZOcPv+wgLyyarhA6To9DE/N
N2RLKx0iKBahdQAIEnJrwZ21+v17/n88JtpqOEgJVs/ZzrCYal3ZeXhMunOj4PtJ47BJym29RTEu
UodufUmI9dPT+2T5Dq8wPGVwfnozK+sbT9s4vZdVRaPm28mK4bTrIdKN/sfh5Kil1vXbhSf97JD5
OOxpd32c3b6pMomzbYiGpLyboJQsQeKdIqsLT9r+l31ZLw14toJ6brgNMOIRzMu3KZ+fmPNvAkb+
ihE/TOXpvvr4TABWl0LTY6edBq2zqjUrK9UzUDjV69QUemNlhVmLOqAJmVAtNu1CQquZQQNieQby
jM6a7MqGOuOFGOTTZ/+QbpxdWhZgLGh86aNuyQ3U4O8nkl5I7T7bLB8TmrPX2dqzqBvE/TIowAVr
wwqXFMnmC2fUZ0cuCt24laAQy1De/HmCDZ1Hq0LaRAsn0QQ1VMtZleRtYO6FgT7diB9GOtdDziwJ
CbvKx0ZM1yxqrlH5to7gUCUjnLnb6waolcdLu//zt/Q/T3cuvG5bXmEa4R95sCvaKfbz9MLx8un0
naTCQXk6ybKcnWiD7JFVB92RyhHoev2a9/6WFP6j5S4k/t/sb1xWqCGifoFI6edXFSBZ8q3OProe
eC7wSIAFCsibUCtuaWJeAGJb/7uiXH/tPwbZKpS8AvsXJQzlo3E6ZQOUbKY0ggZMH3GUBeCFTKwL
ajOfziSKesAqwOUCQczZ0y0ScWe5HLFKtmL5UguZ6NKA935JZ+yzNQG1Zxd33inAPQ9xQexoRdOY
o6mCG+3BvUnmj79/U5dGOH3+4dCamQRvNJXXHXuvJIhe3oVg77Op+vgEZ1PVWKB8caWuxZCvBfjI
zfeqTkYpLqzt0585qzlCze5fE3X6Gh8ew0d6lYFscLTtr3r55jrfBHeS388U+VOw65dBHAeQIAaI
kX8e/LeUqhySXtfeBNAymKZQtNnDlH3XEUDm52oD5A9gyOj8xG0gk8xO6gEoZnT+eP6GhlpYyodZ
PJRpH5VeFzmI593qvXJMSEAj7Jwb31LhVE0bjwV7baZdY5VrPfZxpQ2Eo+c7WQ/fuhzq/jWkZil0
cVSmC8Tn2Xr0/fVgChItPokB2t0y0T4zNFYiNjdO2NpNnNbDqh6dtdWMIL8R/0djxCvKsvXKN8MO
5Yt49jnILcM+9W642EPjaxgf4WP0gNJtXW5QN1xPGnAWS0UAmhzGoUzGcgo1sOhKPdmFFdNh5zm4
AMoxypajzqyoheqfcQDB7lE06bdDYCe+BP/UhEt+DFwRCtARGpG4Vrcpc9hpVSQ2YtvNO91t/OrB
UY92dWdl90TGQw/Maz/HzgjGqnvyfxxAuUUsmNdg2jXrlDkRdZx9avqQVD2I3i899CHk/DoMN3YF
ZqThoVfezumbgGFROh6bIF8x3qLRBMK+cbYtlCy6ZgylfpDNGAEACuSqwtvbOz3wMi16wja+wqOb
HlJzQ4DHqMSmcZ4CcyMVOjIHz981Og3rDHz8+8IGmscaYpY9pOpbw6GTQqcYNzyV89rr6k1HvHge
/PtRp7Es6sSpvauq22cdXaPnuwZFei/APR8xWz2EF+z8u0vEqg74KpXg6bibNlczXN2cqyqtv6SU
XPHixAmeAWgIGg1skxP53vLYiCIZFnevuglYiGbXZOZQShds4BmoJ+uuUKDdgXuCQva+J/t0IN9K
0LNtp9hK4HHnHAKUFmh1xloR772ypwfj8rXkMgLUHrjrKrKmBcKOLWpfgIEsbEzK7HkYnoi350V3
A9vCY6/y55K7V34JvX9eHqtuxoocvXDI0XOxJVDzCFBfhtLA9M9jPSC9QGJDfnSD9hQGQrXSBg5/
KTIGxHgp1hAsKeDP7r8bb7qv8vmaBMu+7yS+d19Glb11/IehrLHT5J65WKOLatZDYK1KSItUfAL+
GIRoQMY2KRNP0t070/I+gqlIe7UFrr+OVE220N0AuB0M5npr+/MzgXMTwG8xEaA26dPStQ/Yg19S
uJYF5SPU+aO83ksHLbGii0CMD2n7YESJyhX6yjkLDTkUAYvzTl8BJ6Yjp2Wxctghk2RHgQayAZF3
iQFmKNvkcNWW3jcO1v3kubHfjFcQgb1iBGZLS7BZBgKLIh3yfgJWrQjT6UR2zCJTg2LuIYbPRwAr
n6rJRLyvk0yVsV3eiSCLRjR765ZGng2JBBBAoL67dTKzY7SL0hasJAXQh/fEx+dMp9tTdV1CnxQw
gL4EMwc6myloTnkNp9//y9l57baOZVv0iwgwh1eSyhblnF4I+5xj5pz59T10cHHLlgULVUAD3WhU
eYtph7XmHDO65gTsHI2QYRwuClxLCEa8WpauhCG7Rkqe2P4srmK53ARM+6LPFTYFkxx6MKwv6Uva
KxuICndqnd/LebfoZ9VLxH7Zm9md3EtPSJkWcVVGS06lWy20xkUtmYRSpiZcDaXaTrwp8F/MQl8k
88in6qfaVeKjEAi7q3kGbadF3aZVcn4ZPrDKH9y5etbKwFwXUTJjGDbvLYHnzE+0wevagWFQamxs
K81xaP3uhfqa33mhZHauSg68SEKwd0TVne5jZ+IdfDAmXpNkO9W4ipj92/HNx5wpxN1/qIMQGAEt
SVYNijkn5x65MpM8GlSv1LDVi88xxYqfl8WzK6+h0BmXZT7B072QQsaUOnKSq1trWcjTeuY7NNEA
/jzK33Pot7X30zAnC3xSpVYSjJKnI8B3xUWzQqPEEmwt8g8skXv/qnIn0vWaQ/lQPE3A5BOApYKr
XV9qpJzdMB2vUwLljOL45BBSjmyX/Z4bGha3LabdVu8v7GXOjXBsoIjUetjLnu7T8USxZssUOzQM
ytWrLtz/fC+Pt+r0Vn7++ye30iTpPU19xZNwTbhV1A2rQO8tFxVjttQTSX/4ebhzLwj1E4OdskjV
TTxe7qetGUKXdAQX5gk4T3LxqS+JJwwvXNKZ/oylUh3jvHGsEH0rkWlz0cUC3Ao9HMYrVReam1Qf
KUM3htg5GoLQP5YvJGsl89nPZJam2kkZiCkH7znVHWtMppJ1RYyfLZRXBy3Xta2Wqf0rsqAZ5IZR
aBc+m7+1nK9PAXYZTQdU6XQHaHZ8vS1TMJtSPTEJLNorcB9O4QgL9E24Ioql4P77bf7X0U5qExyL
Yt+QJy8Q7xV9J4+PPz9jWf72Tn39+ydfBboYY0L37kXqLDwPEwJpE6vprlJ7cSWO+C3TUo7WQZX4
m24M5cZW5Sq4igsNT9QgNu17WUzdra76/jpPw+oG+1qy08IEpXc+YNktq8xrzAi8cydPi6Gvpktn
/r8JCl8eCA1w0m6QzOvWsdh6UnwbhbpOe7Ui1Ul/6mnJPhutaD6r8BheK4qBu6SP+sNsZcUiosnw
nKrKdc0+fzkbcXGFiVq8q/QxIv9BKR6RV6HWaVNcegMX9aH7ivBQY57HNTqrK0An2Z88KYUPkIHh
R9e1szNnffuWGdP06+dH8/1FOzb2SQ1SJEkj+/RUrj+Io29NauOJqIuvEipPdpW11cro0/m11gf5
WkYObtpt3LNLGtpRcrG3UfVMUd9FppbegYDHKPbzr/o+KfC9cnLGsSHhvzhVOChsSVSjaw8xos0G
dgAW4N8gbtyfRzkB6R1LAryWKKn+ntjkbyttEtW+EQSCN63YWyB830qAwY29/gvIibq+mLv8fWb9
Mtxp2chq5KiWGa5fTov+Ol8mUImIS0Kt4Ghv+bZcCctpd7FSfWnUk1pLbPTTpPi+p2U5eD3/ahCG
FzPOrvOhWobIgGFcvMnagP4SS2MW+j0mP5SQcjyx+07Njd5FxUI3/AtFknOPmJuPDYVdjsjU/HWC
m5Ue9lRrefFYZU8jShkIUdi4V/OoScv/8pxhoNKOUY6v+/G3fFpjfNrSUmAFB84TC+G5W2WreRXd
S+CTy9UlOuP56/pnrOPj+DRWIINkp2x+0OM1jCVXszwfEMDPF3RpjJN7J6oF9pCce9coCKZFzmDv
nXKpfyodJ+UvM97x6/i0BJ3MeIWcCW3GEiRuG4gKtQ0TnazpEg7VMrjy76xpMT8eQanBe/We//mX
BsT/+zg/DX+yMSg5rRbU5rxjugTH+C3Iflo68bp8uOQ/POch+nqpJy9IO/r5oEuCpxzpaXO17KeK
CbHfNyL6xdBIVsbQv6Aowz8D8tLUrzVIGtbYbqehQh773kSy09bxpipJkQO8YCX+qikTVyvCjVyU
mISJUyLzLU5ui1Z1MyxKfVotjOTJ91NnruDpdPGqBEcrQSlIlGEFZ5HY2MbxI3MtpE9i3ix1cVpN
o+pMAWb8tllJUu2JQ+jxfe4z9jHIIvcDEJQiD7aGUu1jo7wReukui34phXJTJUBBcgzXPuhkE/Rq
/h5wxrUo2IDhMGYCxUfzqqLzAPXsqoJ8Ixv9bQcGOcCi3ksWF15CXFbscg4WQktdwZgAWQEx7jJX
Vd+JZwapUkDwUl1Smd2WmCNfKDeZMi5GGfRFJG8zS3UjLPktR1M9bK9H4SPTwnsNu3Oai7diD5hW
N3eBCGSwGpeCkjqB/zzG/ZUiqVdttKvbX7kcrJKpfjC7j24O3Eh6E1RjSSTQQhEIPDHFVRU+j8a4
NBNCOzDKIxd/syZpkSv9ygKtpnDU7lCRVWK2lpPoYwqAe1U4W2UKVs3gLzJdYDbCzy5w5lPj8o+v
GfYo/YZadZs3AczS5yPNbJbBsUM0G7AkleKHLMcrQQ6XQVGvjKxY9lXnCUL91AtYzJOtagT0c2ph
izb8aowGW5wJMUeYLDayIyRvhT/a8oDEGa4GFqzVrCZOkf8WEx5X1W3iKITzYTmVoQMuy/jrtxMI
NAth0yQqGwzWJY1Xa2sVyUEYf0tDeC3F5haW0dUcaBwdp+vRgmUmPPeIL8dW2cLaWNR+fkCg4rTi
sE50aGUj1JDZgETor2J8SXLU2smcrfXgrWgGNwWFMjY3Y2TYnXBd++/a+G7Fy2ic7Dx6VtU/AxX9
GNLTgALBsFy5b3aVeZeMoGIaAJNB6KjQWeUsx2QHUSZZlHXuZgkyZmFc6YSADYQSTDHlu1m+6cZh
i2V+0eDfFyr8wCKppWG5DoX3Bt056OpFNFDOKUxcLnmubSrDCni3pwd0NC/sKmobwd592UROkeCK
E47mkRD1FQgpLTiEiemwsTgaL1ZmxRbHV/apZCzKfHYnLEKZMQB6EO0wvBZzyZ5T0ZUi6Fo8nxHN
hdIC6ZjMRXM8Os/5JjM+uvAl4PzStrFsi5rhUBBdpqa+j+t+nRSzEw/mIm1v2qpZ92nnGhP/VtTQ
SH9rzF8lIMccCFeYdEcS5xqjwNpKigdNb6H7YMcXHow8W2tFt0hrEbxr405Jd9Ao0WaD1wj9Ip4b
T2hzN5JHVnYEKAk/oVKWsJZcrRZsXDousJJVEFRw0LJN4/ePRvsrMV/8ER9bg3vR8jcVWIhJ2Sdl
eyUYwW8UkwlIe2FR+uNNmkwvbf+bXO+NhsspMshtrltHye8G5UmSHrvjc+80W6sPR6NiAoywwliB
mRJ7Cu1N6Dswc20TYXwJT9A2sjSmepnvJnx8Ttmp7hgLntGWT4MhvVsGau5oxDeq1PnWz6arkZ2+
nZArDd+EU4Madnd9aKwNv3OrpL+Rshlwm/8ipfFV2GN/U3vj95hJN3IAPSpSruq2fMgS4ZDSbm3T
8gb2MFjT9sqc2NZamTvI5qtYpxs5zByt8pDZg8bSnKkAq8px0NDGTZFRwpafi6OrR9fXxbgJct+W
aAG2rfAatXga5YT0Cc1w5ey5L/3F3KYreXjNUkglFC3L2s2DalUCli+qcB37AiSF63ncKJbvzsJj
Vt+wTXTLHsxHLa1zEAdUSDsfB6XMH4+SQ9EXayk0Luy5j+vpT8v9ycZFkOp2SHLB02MaPWWXMDGN
fHj/Zefy/8da9WQzqmlZhSNl8rpYt4vu1ZJGZ0gvnPbPbnh12j2UXyRLPBUQhQIGGqpBh1jY1uoD
JAq7iF96+iw/X8rZ0wM7V7TYRMQhPjm5FkMDozeEwl+to/hArB9JJ8l9uMYo62ZPPw927po0roiy
IOLNb2UlrDkdTqLJq3plOTYdkYL43UrkEf/eIY7ZBgO0qhHHdjzznRzVM2TzYawNnpW25a9cORoC
w6Be/Xw5300PX0c5VR+Ski4yiQyecpc8tlfaul9XrgU0dGFsoVm4+b64UFT9tmU+DmhJ5JSZZA+A
2fy6Le+BtgQjl6UXXXZj9Fq2bcsKq2IJiLW48GZ8+5IY67if1DWTRMtvwWjQuLIa9orXWJP+J9AA
D1nDJF04A5yR5nzZs6oniqxKFvphrupDpjUI3omliW7yePBvKq0rXGkqYShNPa2sfV8gfARTXrwd
XVaRTaw6KQ9lBSLLGM3klxxI2Uafa+s6b5LxQoP3+72gbMI7q1rQVqlmnxxVVC0TGlmqPE3vsbIV
+5Ep6cLt/v5oGUI+pl+CdkCmdLJ5z4c4EFSr8ljTY7sy8semTe8wW//bAysnR1WE9wCymlrJaSow
nNCi1fXck/rYKxrpUPisCFSxbi98Gsda25d5+GSc4x39dIAcJlgH0pB7AvaYzfSmrZt96LY7/V6Z
bfnAofV6XGV3w067jv7tJHMy8smNrIjd7po296ZBvwr8Pl/GpUhIxJCjzo3pJ1+40OP58duFKnwf
fCOUek4rAFlp6o1WlF702LvakpI9B8tu2bnzAh6ie8l29F20c7y6T8Od1DiThgJhz3BiGf+mmphj
Llc1RzahZapZtcsMcM1DfQVij9ZQ+1iXvtfX7Z3V1Yu4rt+DNgrdC3fg3JuLQtkAIWKYOD1OPo4k
riWhCksvHa2HjFRkqMtv8BVcsZke9E5+HXRr3SvjRyzLj0WXPEvF9Ch05VaqVbdT5gsqreNop88D
3xIp6NjCVPlU6xcDUZeyvvQk89g16+2GLWNbTnZiSE6jPPx87WcvnXWTmCkD4cppk0vVh0AKcUyM
1c3YQZBtOAbd/TzE2euB/oh+X8aufFr10aCK1qpRezQSW2uCbWC2DxN4iEgIk61lFcufhzv33aL4
pZqIUUqXT7cdel0XIko6r1OtEneUP9lB3i+NbHqyAEZUArk2YCl+HvPsXfw05slcUXQzvDi99poK
yiUnytayRfaqPw9ybgrHNHJ0nComVbSTfY5eZ76Vyo0nTYqrqSThidaFD+Hb7oZPE3ExYesGmWOE
Tn6d8lS1C2sw+Z4UN042vEP+XnbVukuff76Qcy8E3RS0rCTTaPLpCxH5mQ4JnyckpbecAtC6+PfS
rN82qvVimMm/fzb06FAIY1Fhy3b6ORVCrAyTNnoIxKXFoJBtm1dUb6ISy9nP13XmASE4okxOAA36
x9MtW5KFE8AoyRNHw9HHFwQki58HOHPjGOD4HxzjvN8nz6dXB6HTGUDoq11sHkE3QUPrHI6IXiaH
JOtWP4935rVmT41Wj6RCi9yqk/EizS/8OZU9La1/B5JEjccYiVxQkgsz3rlxKAlT5+Qh4TU4GSck
mVfxe0AvQ+FI4y9pVCB9Xoo2ls9MDDQe/xnl+PZ/WtC7wuL9yGVPvAF5Uj9Hta0TG0hOgOvfi9fq
tXAL4mVv3h/XPmulOfmCZJnQpkix4hx5MVTz7M+hz8oen8n3W0c+O3LJUJIeavQ6+fhG7yewTQMt
xjgTJ1Mc+YV18vLzA+Vt/L64WAS4YcgRYQJ8mx0DYJ0QI2WvJEcJ/jghL2It3Wb+jLihil6T1PLI
qbppyuBGMKxbAZ+ub4qcd2QkK3gNCgLgGooLSU+TKnOo+Nm5om+aCKjwiBatG1B5veSjuvCreFlF
440QpE44gRGHthHXzVpuqkNXZfsuBuMO8GAZ5bIzpVCry0EvHHXocc74011PHo0d6dUvsU3vs8q6
Cwqf3GvKh/N4o+bTYTJI3IiDHSwn1EgCuSx1s6ftvwmQqCkQOGi52L2WuLMU7mbzhfBZJxOCW+Ap
cCgKW2/1p3SQX/06PwhKvku0yWkN1icVYb02WttWjrFjgYQNLGsH8O9eaSHGAzbtZzC+fnErCBTQ
IGAu/RBKczcAxtcfYtK1ccFX+0rtdtCWnSkcHocewX4VXw9jutdq6Y68EVcpSE235IjwnXpNgzte
kiY122ZY3bWDCuA6yrsrQNOeb1pbYpOoGidr5u3KVgThLh6zOwtKSCv4jpjIqziA3U/txbIsZI7U
zuyZzuAQjovUGGg2cfipjpTQZF0OiMhSg1CLAXaq4opm9qeRxn3vl8/kA7tFJjoyApQkxysWcwvL
8VcEBx0dV38fNfyPzPefKLVfpcIUuH85RrlvPo1TtYhyK3KLnK0UbUI0ZsquQCvUDs0SDZFLNsKx
ILOsxvqq6nyn9SuH3saaO+XESbQEt+IY1FmkEkBxDhc/67f8c7tAg6YjiHjUBXlrDNB/tYaNihkV
Fw5z3ydYaEqIfaBbiPTCTndDZaXGBT/kEMdNtKG03FD9ltoFJgjTDYZiGeuXdg7f1wxGtDihqozL
MnWyqFOVmxMo+MDs9S3yiC05u9mFfcO5i5LQdDCH03LDyvx13hPGImhiBctQ3FBuTN/HoAdkIxj7
UvM5OenyeGEbcaaXbYlHL6XImmFp345oguSLpo9y6piLRs4WkaLmHRTkv8ngwfJSMOtJoiEdKij9
n4c73uNPE/s8qAN7IYUGmfGsU6DF1HA1PbC39LT9vCXQcWk8Kg9ctApYeS+4l1pk3xp0x/EVAwQA
9lEe4/EBfBrfp4gSBY3uHUGW3b5dD9A55d0lD9C5N+XzKMf15NMonLojGOuqB3Ck9stlaF7aOJ99
T461AYlsUaBQJ++JWaZRrTSi1+hoD/Bq1slWqt6U/qFuHy4sQ2evBYsYrShTJYvypAqErgISYS56
SOrKe9WxnoJXKEce6SUgbZdMixBFNhfGPHt5wIp4HTWTAsjJU4qSNJcGPTwMzoicyknW2Tp253fT
BePqwtPqrlB3O/R9rn4eWPtbgPx6oOP9wJfOaktlh9rI1yeXdkKiln7lpXCOxsnpAwaJriRaTckS
XhmaWfD9RJrdhkRPjs0mEYAO06Ixp+m+Fqt9MEUubbcNLCrE5DVI72ls7aqqXT3MSZqaEIrvZOtP
3ZHZO0/rZi5XWfA4idcjUlE1dvlfQ7mMIxA8hdMZTgR+X57EDWz8hQoNtYNXQeFc0Stb4NCUiluR
1CCSf+y6fNLMaiXTZiXHxZWqq04FQGfo+Z6O0LNaFKpjKNJToCHmFNuFYmSbvsiepsT35qIiH6lw
ouCuMQb6irojRuuiZAeRgwb6kOO1UteA7dGlAoKQ2h2U8l0lvI+lYMvzdSdCMIOV2Ps5hCpuAbh8
qdNue4FQtFR0mqbZp2Kz0hGzsmge81AcTSnswqJ6MIQuHyUMxOSqV15UZIbVI0BwmsVoDjWBKJbQ
liMcNo1lpyKxGrSvKtJTqA9mKTir2A7CLTTlJbV3qOmJHXS7odnAEyNNhASeETiLgnkgsQ3CXpC8
dyt8urYyVsingH0hN2zSA0LRpWWyHiPUFuTRjkSf1ZFjPX+w715E6b1gke1H+ZYjip3oB0m4UcN9
nZRUtDJk7a4svEfWEnh+rT/CmZeVR1mMwdGtonpfZr/rOCQhSN8UM+u8Sq8TCJZZ/zIMWm7Nu1Yd
QpNEt1BbTPUE4w2WmZ+uw8BYJIPyYhXDY9XEV6UFv0R90RLNRqW/a7SnnPwwX6ch3Y50m71ZJVvN
XNXWMhFXCRuQyPckkratm7l/Dehw1eSkCeNda7W2GS3riKQROAsc7Sv+UGLeIDm0fT9bID+0paMb
oco2ftXtIU2s0Z7x/68NeW+EH9g2SrjZYxARfhR7ZLVBNWosR86zRacbRMIl7OeIiexk1en71GbJ
tJJ0kRsllLSVX8pO0iyn6XbArJ9wOuryzFbM20hyZQKOul+Jshmavd7KtgXAQ4ixTU7v0NQdvY5c
KOluLO2y8LnujyEYbiC/mMlHjiMBiM2zFipbSOGmSr+24riqCW5t0bPbzz75fyavMbp+CeMEu5U4
hklfmmgKWrcAt1f61wSZgOornaR9KM2eIA7ZVcBB1imRfj1ZFXfReF8ov4SE4KwXEcBXk22TqXFU
3k1Zv9LicCkpKSkXO3HiJfZZ5saZ9Jd5HTbxLvRJdNMWicF7Hd70yM0tutQgxpx4kpnwDHqoBCUE
77lMLlWQbyoiydLuVcj1tVy5MkGYdWWt4i58beTiTqxDZJkV0qOavjBaCPIgpr7fJ7XkWhCtJsTY
SzhFarQI44d59JrpKiHzYD5YvCwa97ZjJsgokUVOFkxMeNelLjhx/obAe7Rq2KueOQc2MlqnMyF4
vkjAy6jvxdmvwthIVeuYGTR9VVrqmbhQ+j9t2aGMkJ2+dfD2o5CK7KlD5HcTqHfQp7adFjpt9CFP
kBaTOxFvZ2O8dMr1KB5o1ug+PFl90VU3ej65FQtPHiTbsJB36OncqI4jm13EMhdfE77mkr3mMF+V
cEb9NHGGZiXqmWvqv62xtAuhJRGK5ivU2pGScCzZDf8gaPPc3KYW57YcCCNZXWUbuWEj3rUtqEk/
yyDIC+mvvAtvJNJzet1Y6MlDHdVOGSv0b3twfgfLn11VHK5UM9ig2Hb/jjs9R2KyiLLOmctDFT0V
9AMrXoWYvnz8EJe70CJAg2Ss8KPtHmKORXXi6DPfZLLw1e0ciU4yktCm7vNs2DdFvVWkQw+7rYyp
GrxOw1PTqM9HE4159Ael47IiPLeT7LJ4mwbErghLUgFdwMLoBrLDSP4bkoXc/an0q7T3OU3odkWU
4ZDdWwh1jGJfFDdxsyTJ4ia0IkdFFTPgWgnewlRdDTDu8vi9COW1kXDSr/+E6lPTc1Za5+V9px4m
sXeHQjxE0wcWEPKnsIkA/FHChWm9zvFKkfcSiXZJS5SOeaA+HGTxojSAvJnCha3scc9zunTLGMSO
gefUxf4S0z9tupQho15Nv6+xin2rBUszEgl1UC8Ujr63MNlBypDrjvhpWZZOdwhZ0wPGGCRv2vqr
cjmuxc3s+LZsl5i6LwkRj2WOr5dkwhyUFKh1lqV84zoYUhsVGruRkVDJoHhPWIqE8Q3O/IVjx7lC
PwOxvYMFrdBYODnalBQ4+joE/LFIvOAIVMtDO3Tl3xIYENMJwNJ1Tyzp6XBhYPnsFepHKAeQwmMv
7et+awpqTddQIrckGe9mxMLrFizo0hTq+VZt6iSwOxw9dqcICta0tFvn+jRfDX4jLRudLzNU5/Cm
TNv4vpkJAszUNrgmGBm+VcS+DRglIaYZiE3U4D2f7GD18pY7Lawssan2I/JlZwi1Ml1d2Eiee3A0
8Y6e6mMH7GQDWwdZlc4cTudMuzdq8C3QZQOLLKR/OwwnUnqEnIJ1mEen++RJLGaUbbKnQgDWQS6r
dUqU0QVqyrnv6vMgJ4cZdeS1q2fFG6Agmam/hKS1Vsrh5udLOXfMEOkTgnXneP0NDpFJqRgkveRF
TTWtI3x4KNOKt5/HOHes4NyOrYEB6NafbO6zWur1uOs9rQmXBe8c+TexeK8lizku/8NkhCaAtoYG
Zp1S19f3WgC4mJSJCZGFEI7MwoJKRraMbdsSL4x09sYdqU5ge5iVTivZ2tyafWpJXqv8OeanhdP9
zzft3OOn5nl8MlB6mPO+Xklfd0aXAHRS1RfJ8Lp2o1cXmk5nZh+m1E9DnDyXutELMazTw7BFP2Wz
GQPTQXzrgiRTr3DFdXCxoPudBHScxY/AQYkuOArnk3lnEKzcsCDmWOzIUUdl9W1gtXgbDfY4VqAr
bDu06Vfd1oHdiEl2NVtNdPvzjT1bevn8G06K3MPYpgSitt746xhJb+ySG3/T2qHnP1cHa+M7Pw93
7j3Bq0DdHKeT9F0OoxWpjlf00M7JtBILS6rZ3ZrsWX8e5uzr8s8wfx3fn1bhCRFHnUWtp3Uhui12
0QIl4vhSbfzSKCefVzNOoSmyXpGZx62j4uuMa7DLLgxCGCtsTleXXPd/64lf12LemH+2F6d1kMSQ
ScAbRYbUt9S+p9fGGzOHI89KWKQ7zo43iuOxqSE3zzavemdwFadYTuvYkffKJny9VMn6vnJ++T1/
3/BPN9qIR7B3WnHw04/QOJDysOo4sYWd+R/WGMmydOpMMMFou3/9/omJ5qiUdd58DIUw40PAcf2Y
IPnvX5vPo5zMMtZISIs2ZoeiGD5ELXsLxNC1QFf+PMp3U9ux/PfpYk5mGtjWBXr1Gf2ZMC3b0FWW
5XXuojAkH/iFZsHieOCnt7OeeIz/rSz4afTjJ/rpkbVdGVn92HtGNTyUfr9PG+k/rNWfr+9kWqs4
Vjbi3CNtTQkzA0FhLLTyUpH67Hz9eZSTiSuMoXALNSSwjbkV1vqqvCbFdWHCj6LO5dvmbtpdetvP
fvD/LBGnq1yW1pElsEQE2lJF4dppv0ukFj+/HWe/qH/GOBXY+VEURimXZckfwijblfwnn+GUA0T9
eZxzNejPy93JF9Vlo9/Cd+ElDNbNKlkNuGyz5WXr1Hc3yt+jCkcIyrckfp7etLoZy5KwE/A09Kp8
y38NRYTw6f2UNIQqPJcBpdWB1OJmWuXjI9tpB4UMzFjyTtqWNHn14M9A60jc7W+JhnNkkRC6YhGG
yTrQvLwHwxH794B1kVHL63iqNhGxCaPQH1RBXKn0R+cQv3jfvIoKCZ5BD/O/fKsN9vOGM8ePQGRX
Q1UuidxzyVm+bXL9VhWb16ILFmloLBrikwmvp94K98HoNqX0bGgEOPY+8eCDPcT9A8kTbHvBAsRE
WftC/zrXymsqax8zFAnN2AQI8wXSIooEJ7r/K54CL0HbPqnJMjMUZ0SPVou3OjVlIJz2SIHVQGQs
S4c4L238e06gyNsBvX10D/1iDImi1pZl9gJml8ICwoEk2LChXcwRG299IQWq7U/FrhaPkKqj3NSV
tLdA+AiqwW57nDKasFEGOqydCsrCtDVjcBoqXHpPc3Ykh7HR7b6tSRZ+wN3raA0pxTmmZSGhNnTI
qL8F0BOqApluve/qGzHRNp1WryohAouhocgO3CBXSR+Eo6NAEyeC0aj/KDJ/S7CWRIW4Qhc4Ilj/
gcT4o/i8M2Jn5KhfXuOLUMli9ndRozqCL9MLJqs2DcmIzm+SFMiJKoY2tbFFOgl2p0ariDSTtJ0c
vaJXmT+Ow50RVItMCa4F8aFhbEH1N6mUKXYWUAzg7ZAoRyKO60QCIGjsopNxwnQkijleRNYrOAFH
oGjZVNE2mn+z9UQuIdlBittEymzKpjwu6uLSL5F+mJ9TjniPVXMBau/vASit1jOFlKQpbnrxIbPK
VSu++REktNhL5uaqJ/pnKLBMEHmgRHuJ//Jbw+3514esXJim78Tl60D3VST8udG7JS5cd2pI0y2S
jSk9pWa+aUuJpUIzFmOPEj8cnZonFVdIcOMnH/9O/lBJBmHxlPBEfACS7zahZZtUmGSC+hI8oWk3
bYhuXVtC8lTX1UE2Oq+qTJR1mIQEgpYV6nyEsATtvtf0NdWWWibMR+Hba6lekeOoj3d6yHsc9E6X
vsKG5L78miXTESsQ/03qxhqYOxxDYhhSfcGKXRqLWNyTzrASKZOFFdGj/uNUWfZIoa7KkqU47PRY
c1JejVjcZPTSp3STSMmCZBKkHhNmh4dM3pjdOpZuRsrowlOJDUGYcD/JFqaNzlFVlAEtSygZzQW/
Uo44kOCO0YaNnub09ODuy699SEwhgIykAY5NxpTKlPHUyBQS7ziT633lkE3Q9CtRXevVe8zbYTWd
kxvYTtrbSLUl9bcCIlS/Nid6LKEXlDed/zjyZWePMoULqnSc6W2jfMEkvJgrjDFw4wiJLZjOyf7s
zBc1IgBZvVOTeS0pJNyX6TY0rLuanlMz/Zmk4pBAOyKHZCmxhzW7io4+9A9a746KhUYmSwlrkiMF
RAARSNEHVC3zYTeJxqLSuOtEUH8opf8K7mM99lzMMaVEfCaf9o84joveMDfNwEtUSfgGxnCXGMSE
EIX7KupMDOZs+fasjI9hH9l1o9zqfFR1Wa0HmRybycOc5BqjcWUV+E1BfuszSbOm3aUR5f5hL0xe
rv+ZgjupfUCa6woaVt1MWJpYkMs3U/sVcdeD9TSSwHQfFtdT9NtCZTOveKWn5rYNflmovFswPrCy
7Dz9bQYvibpUivh6Ul7j4qDgoQzDndz2WwVrVTiri4zmz5R6ZvKO269KbwZ9mZW3bT3aRehk5FFp
c+r2nS3VN6bvGsObadSLqNRWhno/pp1TKevY2DXFs9FDPx4tctzaXTIPb2CARGhATbrQ4RpW18cW
FFkgdt0nr7CLNvyAkgxVmgFzcBdgIspUfXM07OigHvPgZRxZHNqicI35JbZU8n1XaqE5WrQJAo/g
8Dq9VSv4Cf5H2R0i/z207kZRWvhp75jJOlcH5kjmSZpMceDqY+xY5aOAAalv74+xTyETopHedMIm
a5+bch8jXMlBsUG8IQ3amul+DKljCa2tBcBZgDE1Q71JCipcxl0ZBI4aiNcJFsopei/zD2N2NeEg
mATUsijU8n1siQt/fkIulmgt8Q2VU9Pa0z4s9ZCy8o2wpYpXKdsXoe7icSVweaPQr6D70iTP6jz9
okVVUiE2WdkaEIJFWjlyL+5FLXZi67fMGw1pBjlL0WZHecx1MlQ8+h1hTkTCenmxMfJtkniStitw
mKVEHR3oE43CMlQfsrfZJOgyfsRMpRqer9wTR52lN6m6MMJFZjzl8b31bllvjb6XouuZonC47ukK
Bu6oLSI+7/R/pJ3HcuRYlm1/pSznqAct2rpq4BCuJTUnMEaQAa01vv4tZ2Z3RzBpwScmnsZg0uEO
ccU5e6/tdo0XyHSRyGVz1BdlrmzL+hYJ284/FdVJy1ZqQCrOKhWcJOJXGxXpDF57KcEUGXxvetmp
8QoreWWH5LJo6qGQ01MMsjhSArqkxOGowRJbSxuyk+9f/HE9C2eRXmCTjjdV7W/waXkpIckw6ekM
QrGSxe9top6IVkM6Ne8IMnxJjZQHggjmJEuA8sSETNBcy4U1BgAdtJY1dKdQL9fXOGJpDt//LtL9
s57VKzMwVkpYrylPOj5MnHoyoTpla7ZvLjyMhd4pi77a5M1xNGBribe4yFatuTe0fm352dKokmVf
z/eJCVsqBFPWXjtVxkIuvmW11S80CGZDylhbFie+pAcDAZn2W0cdv08zYEqPuu9NzTI1nVocbcSe
eLK4UQA5W9mpUm5MYr2T8jaU1uG8L68JvMfKf/PTbzoZxFeTV7KrpxVpXAB/iErxt9YckxmYOz0K
n4hsALEiAqNx/NFrDThNo+oMrbSwakyJ9LSZ8grtKWS3EEy2RdoZ3r+wLGyzaBwe3jWTp5tpb5ri
teXLaG47MsnTie+V76r5e0qIeqc/a3iCk8w2qSUUm0xaFsPLlSXVOWnPO8mkdMcHyee9zzQgCqYF
kSZ3Si+6hKp2lgSoSYMTZG6tOYhZ6/gwDi4BYLL01sb3Av3U/kbXjmmwLEm0ry6V/1S9ltIy0JZy
cJcxhIXK86xtaQ+LVbAQhUszr2kEldZtprmsf3r6yWJkN/KR4xCdEQWXNPymXIdvCLfxTUeIMR0b
2pbDqsZ/knrt9ELLsU5RXhESZ92a6qqqH8lY9FVsz8yoldt3PyBbWTiTAwcOvWPpm6EDiV8ttHhV
9WuC2uxedzPzcWTKhl9GG5obTo3h3Ky0jMXl7MQgr+JGd+pQXerWi6zHntZy8ys+kWcHQ6VtH8YL
aViLmI6n+2trPtgzfmuRMwyZCwwqKZYiinaWPIIV25yE2kqdOigxIt4E6Yul3WS0z2glcfliCb09
tffqyVJ8Txx522lcKvNd0XthNRCdbS0ErkwpPw6kgClXleqLIbwZobgS61e/fFX7xKnmJ7i5RDPa
mrQr6G5pN7XZoanH3cfmnHw/W5qqlRLhgeidaeKZMpVlW98x2x551BD0zsu2rY6Z9ZLBNKtbRuAM
WUDmDf7oml1EOzxm2HZm+S6of+T5us4x8piujp8RpTNpWKktl7eMMajTWaN7Rv4jYO80y8t2YIDN
6M/b3bynyy5w/WnSibxvxI4hWDF2Nxa3P+vHMbRcq7f9UsKsLPD47Arxhs5l2Gi7WUmWBFstJjzU
AdfNLBYRYYhDvBn8lt4VZlIGZMQFIIWA2+ZeaXW2XG21tPcsCNz1lC/DKLwL0mQxwADE3koMBP7J
+CgEljuUySkjDCzzL9iU2PosKXPL+hP90EJkQeTN7SoCHAdHtB9OEzVWVvSGdCNLe5/WdpfyDCfz
ouponAg/iIuxFWtrJRKDLgsUHW1BWxp3pHU5KcmeHTnURugQk7dItNMQ71TZkcrvEaoOuraEXhXG
RdH6BZoeh1sQn7i88EXVS1jEWzPkoOo5ib+PmCgL/40uNE5RuqDCTZ9qElb0nVGci4QGd6I4yCky
lrRpkdg54qO6v4pNNqKyqqN2ExUsMgDfzdOtUD2j40xZ7kpCSVYE3pXWDjRX9+PH6x2QVltf+dHO
JIilDxWd8bu+0fDV3naMSwS8yvGFEZT+qp2aBANeVP1YBIeQkbObb3KroP1qjw23cUTNbdXIZ31Y
KbNHw76O34rQnRG9yHYq3Miq26ChEU+d9WI2KxHxdz8stL1f0opHJMKGfGX5DyqnYpwceH+kp6z7
ejtc2YrysifWbbi7ul5NtrBZgN7TgA0AEE/AiV/uo/5clyiMMi/v72RjJaSuVTilwJg6OnFG4+6p
P0k1j2u/mNstgQLargHybRCwYfu1Y1hu25OQ5xm+qwN1MwqKiLqnDMKG3Xc9PZWyFwYXJBqKvhdN
RwtczXgJJHvUbbgnWXkMJGf+AVAyM70qsRVGF/CU6Om7bCNCSBHZTTN0uCZJIpIXC4tE3gjVCgwf
N+Ql6i/qTHLcfXLDuh/NlNgerzKY8qTVBI46YrIc9a0lH0VjBcWRp1nNWTy8jcoqbW6i1iP2Eupc
VyxDboj4Bhs8oswwPVBs8Hmf4oEUyVrcyU/+dDDN2TMDF+D6YhTvigCXsr/Wi3WMgFeduStrxqtd
h3+r2dfsCKbnqhQXcCri+DCUK8zQerNXQf0Ji/6+UO+UYyStM537dVrp7UoUv4WoAZKjfxQKZsvK
CYSXSUEBtkjSFZvrNtsF9MgllBpLmIf1GR0BCM6w8RLZLiJXhE3QLevsTOyq5Ma301tYbjJjmwU8
/Qvc3kQnQuPtaDw/tua3gdn1R1O8JEjIEu+61h6lfR/aHdMipBzhUmuuAW4xPI/KbhYQXB2HcUUy
1yJhzdEppGkC59joyB8ECEqdO8YbJj1BvtPKU0IBVm420eAq/tkstwos8Xwdokx69ZuH8T5RbIBn
fOLrLhQRzaS7WuYg/bHmS2esh1dNWHGBmlXchKzJiazaCg3Mwo0srNrSQV1coFlUICNBjNhdZwKZ
cNaYCcwezWVaP+ts33GyrymWxCwuJmyneyF2xDAlTgiZgp1pvke1quL6qEMGQmJH2cgvCSnP3wYc
55p1k9RrBp9+3qXqMdeOFLhYEDao8xqPdk5cXbKnMrSplxawJXs7rW4RtI/TDuxIU3tWucDescjL
3ZStRbNz5R6MI1INw1/0RAKz7ysRW4A2KA+l5fjJ96baCtUS+IE6Xc+nFOkEQJJmc2rueIAyxqtE
WiXj85DepJEbzeJius9+TMw4s8SjExwYSGd87sIuOHcvUpDZ4hBx32nHKCIvjsGqaBjv9Its3ijd
Oo3vKrbUY8ZWB5U7bICeTd5KvR+/t0y71N8Snsa2twWDXEavjXm/ZCOQeDf4aATbRwHW5DwqTqmz
tpz1zdys5eHCcmfQKNYsIZxGvIEuPzVYHCAn2yW0kCELl7UsOWo8u7O0k+Xb3iD/aWXiCCkmt9V+
SO2yEfZyRBSqvsmQ2o53s79J1LPWbsTpxaxnioJg2xnxrG3O1qpo1roFmB9jQS6uTTwBsZIdQy5A
mfmLaTAv1QAboCh2s3wLCGwdNwFaJiYRJhO9ZuncXkQ+nsD6iAyw1WDp3tSJm65TPUEALU7FwuAp
Iin1NRKxvI7GtLQa7Vxm1hIK9LZJYrsgsSbz74ooWEbs95UpBbr+VuX7anqLdIwR6XxT5MZSrTAE
B3IULLJBqCjYxPAu4vy1mijUERxrcZLnSxuHBH9Oj0nthVqyKPq91i7rjkJisZBy2SF51xX7F6U8
aqI3z3z/cx9JdojcSgxPfe+luoqULPUkH9NLZ/tajeElCI4tgoxk+ka5yClKdZl1Ueuw5j6qvnKv
9dEXUlyU4DQlPva9dCLWqRTQyf6bFrdRBlHoO3Kaau0xlMD86vNTxua0ijMWhn2zmiNaqP3ABp0V
tdoand3oQ75IQ8XWuQVz3wXpJoYyI/ToEJjlRj3xpo0bUprtBUemcBZMy1mxHKHZFpqF3cAkUNVk
IGcVCA+agl867kktW/bBA9qmjmRUwagcrE6LeiAx3djMrLfN+z65p4fEeBotiHHleVtSZlxI4yr1
H9gZhabbDg/atKHaU89bYXiuyeltzvF8MjWn7SjFZHsGqYx9PUXihWYdMYSj0F1EgBbb9iZUh4eq
mRa9vrfKB4H6KQWGYNy3800vSZSwN0KtL+KOuOa3ZmY3l0iX0QdLB566Pc1Qc1COIg2xRctrhJdZ
OudZY/c8/klyamZQN4TfSl4NvXhIvoXghID2LTXEEDbxjd+kkbtbWuO8pcTFwk0N9E1nVjshZqlI
StgyZWOtwpH2Vwq3qMawALj1LNO4A1i2KvVlWjwljAMd2FyJNWM/29l8COnXVJR3jII1GcYPP3F8
8X7WOjuR5YdSR79Yt64om14jcd8O8zlkdNWbjPoYetuMinG1KsRVjPpsrnI4MXLs1kV6tcjY4RWu
RGwBzUWemXU4NIuInZBOPds3QSFJT/KgeNoku0MwX3r5R1kjdSIboN810GdznpYoHp05FR6iyRb7
NSh+phQbwpob62zFBmwLarptVLKVdeDcJptTU0PRO4NDMu4s1tRp9jYjoLratIKYG2hlGiH7usoZ
TNMRQZYMTpY/yni6iuZes9qNYHADzUqIBPMOlwzgIx/kxvAsI3F2426YSLwWTeogzFShkkl25bMe
8SnSb4V6oNisDAbsX2qzuSqK7LehLMYVRsOocog78kpB9OBnObJCX2O+CfjIls/SOj3ja1rkWgYO
XDpXNdNeu8+RV6qQHihsCuotNEgHYNRS5GPWIIJEUKMM4Gn16mv8p7g+I4OXJqxpDDvJKrK/CZim
niuL2vdJv+1b3F4avPGpWkbhsW2+t+pWwd8zEVOOBw2JX3JEH+/5+byyFLZ5UCfueiV1xKL/og/2
2chyFa4ABLnSDj5qv/RZmISKepI1PMSYs8q8XgzGVzahT5tgSOdUSZRAYhE4+2vTtUoRwUuderjG
IW5kZKInZYJ13hG9vjH1PoIUwxat+yFEV8aNmRylWAmdpgrVRT9F4WM39/nRDEPuFQXqMYDjAH9d
JyuUF8367vetwc9akD9/2A+d1UyNepKui6MWMXnUqTdb8VoLaCCYivv/d6QPCjU5J7JaUsWDYr0o
CqsA1vUQDhGVfyHV+Ex28vM3+qAe65MKxWysHSKhIA5Tol77Fdz3Uy0PNsmrKPMquVI/9FNFEt4N
pZkOQzKhrv1eUuxNrcc+jTd6L3o628IhWBmguH5/Bv9OaKW9+vNxP2gWQHC1dcRxr+sqJFIOPDrW
Qc/kfG8qVXF1leZShu6vGxwfR5NZvDW4FelfkQBOAblo7EnSqTUKhwKqmiIZ93gNThbb1i8+6Ge6
NyCO2NA5OYAKPpygNifxouYaiGcodH+ycf31dBQO4Q2a6IV6RPZ7yva00GiiIWVlQnbCfbeydvHz
V23pzx56VSMsBVa3gYf9w2cZocVmZk+MidohLR5FXJF5Ih2xt33F6f7qSB8uz1yiVjHQYJpKE1cL
yo4s4tVKvZgNZZTfn+FPpVy6aWgwyHWVDJQPT1OhRWVeGiBbojY8AoDTva5hhGjIr3CLmoJJRju5
UmI46/1Et3WYt7JO7Hep4QA16mH+Ymj9TKJxNaAhxEJVK+FA/3XUm1LdDydNPGSSj+w/NYNi1ZvK
uMXty7ojMh8ENNTHulS6zain0dM0ReZb3uZWYktFmLAcHZSD4QvdJiWV4fL70/XZ/QjAwyQjEngG
p+vXD5crAKwR5h3MKmqPYh4S11RU3TVIQKcbHPbjUkAxfPP7g352O1iiKioI4BDLfnwIRkXoZaMn
VBGHAP28u1Sip9go/y9HQTWMeVP6JMcGQRZzXUXMZsb2IRPjYRGp02Oeij9+/22UT8ZVZjTQPRZc
c5CjH+44VuxdNCFHUzDrlp4ZSua20tLmUraafs7FSiTKN1ZdiOTpWjQSyW3KSr/rJ2s+dHlqrrKg
q3HJqLREktaiyB4aVGiUuhScsehTauSUPeFasfiglGybTZJ6lWnWL2SsWm6nSD+MJJh/SCr9uo4s
3LUciYiPfTPfKCLO/VEU4mXU6/WP7Cod+f23/+RawhO6GvWuSdWm+GEQUczIGko/PrLFy7KNZm1j
+Qty0Z8Q9Q/7HgBlBi2IdxLKx1lF82UlohVzyLLlVQrSbgL2vfjA77vgqPhPpn+Ygq0SbArrGc+Q
P/qXkVAZNpmZPhBSQYV2ZutCtEzoAPBfsKoulI0lPzD2DekuKPdJtxGEcVGVKN3oSILaYf+6lWm2
y0HAzuhIXPU4npXqZCQM0mO245Fi70FaoCL4Cz/UTppAWglF5ACje6jj4yG4Inm04Kqp6lYYL7EE
13MljYlTljTI2TfEy8T8Xhcra35NjYsk6bZOaEYZ0ux7Ujt/0Zq+GxkrzfTwyrUKeTQWBYRNzmKY
Jhh4lmuZbK9J9UJpc7vtH4vxRRjPcAO64XunvI1NubbC+yLhw8QbXGK5/1wq+oYKDX42YkRS5TEZ
Vs2Lanpk9QqdtBC6x6L/TplO4GTDcILgOpK3MppP47yrcy/tHkuGyhCWxuRV3Uua4IQW3E4UvXyW
WZ9usmcrf2rqH4m/m41N1w+uWL5Qfydjp3hIK8biB4POrYKLJk7ob50ELJ3kn6j1xTfuWviuiT0r
N3l0LKkrafKmTylGiPTrpG+mcCfMq1zriIVZB+1Z7fHBVoeC4l7tZfNzSzIN0iMDVp6fCzuFXSjh
rEUUF8iSom3Vmmx4gB0GBv7FAggr0iaxeShD38CaN680Lg4VCzV0A5pvG9iaIZ18erAQDlKzpQyO
+6K60/JTTwE9ei6KN6thUL7ERN34W3O4jUSyxxInUUHCD8QhDbYsNyBgQ3dgDyT4AUWJ+6Joab5Z
7pQAX7CCcZOF7bcGJlKsJd981dqVvbourcCu1B+NcclkTs4xaB9V2J6+h7yD2oQ43M3ppTYuqn9T
s4vVlDsdxb5Cx6te1gffuB8C2gYbTKdV0NkY4GyZbN7Bm+bGNiiL+JvcogKNdoHN6VpqH+RYc4vU
Bke0EOv9gB+uqh5JCvA6WiKVv2wJSJL2c3ITdui0qGBP2ht4Y+waaW3ZJdIMH39usVUfaFWKMCj8
8sbvXrryIW03V5VAptDCp1u41Qe8TLvKf/Xn00RuVH9b4TZUk11HQpQWLwP1cUwLbmp7LLw5/T4i
+fLp3d+gHcoG08a6MVhbPZ/txD/1zVHAAZzQhaaQuW6wAGsISGnmUuHAiCfIz3QrFH2pJmurtWnk
9qw9sBCO9tW7W+p2LZLwg3D5JaTNB1tjzs/IFuLX3tpT7QhiQkzuQ8n31OyCNcHQX6eK3jByj3i+
b/M1AOvFiDeGr0TxAPwwjvpwfknHtYWanTKruYxxmwbhxaJG0dta7Pb1ShM2VXMfa68tWcLYHxhM
TFyoj6K56xQvq95CBCvGIUBBJNMIVK7eL3XZjE+hsk7lu2t6jiTdRYKXCZeiW4qA13WoC8M5LOna
nuhpW+ZtCW06uiWPqaPhTsWYon06r/hMVbPH2xdMWz0QvRG1CB7CavIsRGKlco61kRSdb3OFogql
UESdVo5eakKFrODB0h4EwxVyT609SmgSw7E4Lvhebe9qFBkCnZQZtmvf42JJH8xXdgJIGiW8mahF
krATEmcqbcXmoFKdVYrHib71MTW2uvEcmve0KtLUGylF6dWpjzq3lk5NfVAeMuXBko7Zm+SvJdWt
I9g6tgCLOFuVNdbjAfsy5I6biO17itrEt1YC22n5GVYtB5+viFd/YAB2i9jrNeoP6+toVy7HwTMH
e7jWFyqUEDhjU+58MWVcz94q4fscDHYrFYseYEtT7XKp8rBV4ju1NFJa25A6zP3YvnXmt4TMn+ZR
l51wcAQ0RuR4JeiaW4+KoyWamw6Pb/GA1ssTwpOurJTxVuJvBGEVRGvZp0VVbNOWiuZS6I5BLNoS
Y0hzbJJzqx1MfVnH1H1um3QVWI/BcIwLNCMuBeNFXd131jHSbUN4ShBw8gChfgKn63uShMIE+7RO
jcGu9JD2951q7qtglYXAeY+FuGGo6WWmJRruZ4kb2KfPwOUvGB4eRmDTlrROIH3L50IeN1r/HHXl
otFqt6RHWSvxpoGzTbEDR7xcyzSV79LyGt02ng3rMvc3o/Y95ObKm8exNOkFbg0e6zLnPmNWUrFa
N6ndTohdseZW07CQRBpp/jLLAjYkDqrMWwt1g8Uuf6bc0+wtmJu3svFD4VZqjFdhfLL8SxB6GbFz
gyythhg8UVQvQphlmkHFs9+M07KXFsjptjK/oH2QTXRGWjtr71PjAd8WGj1WVhO3QHxfkrAW7AG0
LMKRthf6zdsBYnZNt0w6BaY9GAgg7VZZSyik/A0VjFF4JLTaiSKmf8sxpI1BOn3aAknv6QYsrPzR
j5ayzwnsSIqjT95yJyg0fga/doNKW4asTpUcfjmUvWcdvcRUnkjW6IPsYci+KVOwkBNs1/1piOgM
5uCiY0+vlgUlzx5qPnjjUb3345Uek/UWP1x9vox4PWIHed6UjHSxq7YrieZsdB2VkYgXrwEN2Fre
1NEmFbdVd+pptNUNB6N5QRaainUfT68rGpvKiJyySvYJSx06ewaOA1qrefsQIToZkQf6LH+Cb0ay
kiIkTZzF0aTNONyYwZIobDtBaKaOuyyjN6J9m7Nuge4q6Uqqg8xzNk0LXUfh9JKn2zTwcnZfQuYE
ZGWEDH3s2xZJjM7oQEMhQF+gHgjxU/NThkZhvrQaV1HDo/QKql1EWazL6UIlCCO6S5PONuSbhpIn
jQ5JVRw1fA2R0hThqkPiJU1rC9FKkLqV9YpvyymujVLzDgTjRjBNWydzSxPMdSX1D79fL3+2WWA7
qLP9Bxf3N1gc9jBpQndx6JOnktRV4wtsxidVK0m+cqpIxDJFYnF/3c8ZZkXSUcCQyfgTJbWDVIfw
E2ShReH+/ot8tvCXaUheo6IUxXg36fzkoGgKjEvt2DJ3Ea5IuJ46yMzQ8xcFk89OFzAcQwFBghnR
+LA/nSQITpIYgontF7KMtbp6+f3X+OoA19//9DWCRDIB65KXMKO1Us9ZHd39/gCf7LAprOoiuyOY
Pn8zho5VnsRlw3kKGwggag5x3XRHHfCEzM1MpOT974/32R3AqeJkaViVqe/8+oWEuBB09orMGQi1
B2uXjwbF85um+r+ObwWNxDczQUfja/gbJ1iuBeKCWH9npVi7mjRFiDDKw++/zGdX56djfHRWtew3
EQYnR7UVxEuYjcNxair1i2fmywrN9ZT+dA9EaGxnlQh6dTm5legSY+2SnbluvGoHzuwcSAuiMb+K
7fjs+SFBRoWcKlIM+Vg18Ms4iUNLPFhjRfsoWcT1ZQi+qPh+di/8fIwPFd8UDkQ2lNpBF04gDBai
4oomk+0XJYD38OYP+3NFhkr5DoKFF3n9qj+dvyTjO3RWfUiqxHCGZhrtXFRA1hlpuDUGmYG8015G
ys8sHCFsqA1bhRAlqxwO8YJwp8COUhCqSUiOqTmC4dBxLFpjNkGKQN9bTrAm6GNKW7+wugWtIrq7
ljrWqyEqmgcQuKIdmsQiFwE0XFnRWiJZu3Nb+fkXxcVPrpmCKZrmxZWI+bfaoqCScJCY82G2BG8U
IR42qM7K6QsD3idXjeAY/LBXegKzxIcnWKt1KQjn+ZjHnWNm95LUrkrijMLgqwSpT4amXw704faI
4hZLu9oeUwX+SE66qaQQpJD36Sqdpa1BE/X3T7N8Ha0/3Ch0mFTlGtnFW3/MGNaIAhvDLjq2jmj3
awAtSAGvWZcL85SchWyRfwMzupgcxZU2kps4TFyUrtjTp6rz+49y/WofPwlMKXKONVGX9Y+jZEjQ
aankwTHDZwIxTx/bhy4ey2fiK+WHQRXns0TizV3SsQF4P/L/+j7+R/BWnP48SPPv/+Tn7wXg0igI
2w8//nsfUdhpih/tf17/7L//t1//6N/H8i2/aeu3t3b/Un78P3/5Q97/r+M7L+3LLz+4eRu107l7
q6fLW9Ol7ftB+KTX//P/9Jf/eHt/l9upfPvXH9+LLm+v7xZERf7HX79av/7rD7BkP12E6/v/9cvD
S8bfnYq67YKX9G9/8vbStP/6Q9D/KZksKLC30oGkCKhj1hve3n+lSP/E78tYSYH6mvTJjZzzbuG/
/lDlfwIo0K+/gRF29ff/8Y+m6K6/UsR/Xh2ErB50OlIWxck//uu7/3KV/ueq/SPvslMR5W3Dl/n1
YdF0ReLjcfVl8B/Q4MUPwHownumsirEBPCKO1l35Oio0SeE0Hhu51d1URTgcNlfWC1Z2JsYzmdQY
wjIk4015mwPD3EgI3HSzGVleY2X66Vz+9Xl//nzvPML/uaP5fLSUzHcookizAVLJr4PwgIUwD2HZ
U83QE2iice01pOMtqm0L9en6VJteaJmrnnoR9NsiPtcBe2lNiM5l2QKInMO1jiTmrpKvNioW0HrV
6a5sdbdElqC2NrOK7Mg1QQRwQRtWS2Y+HXSrfqkKRXf8OAjXWQ3kqQ+m1hOLTHXEvOo2QRW9iKzj
Djndi/sqjc+BogeooJOCMqwE2KhSWYzPwakfFOVQ54bb+8NFiYbsq1P06/BzPUVEdSqsVuDYabTf
PszzlT4VgJUL2E5cbG/qE+QW15cUIf+2GoprhQwnh95QU0hQgT6IesA+QB6qpT7Vo12UkblFGUcE
jTRuobMKjpSkwXbsekhNkXAu2Q02Wjptk072zwY7eQCg6W2hSzijEPY1Y2AshrL092F+tQqZlCZr
K5x2EsohUw4JXqrNBzxadDF1xdjG6WA8zL24mLsw2kyMq04Au8XBQVVeJk3Q/xybfhmafr6JjF+n
nvczJFN7VOicyYDXPg6L1TQ1WRAqGCGvO+CxWyd40GC6DcMlThWQ8uRCz50Wb3uylAuweeFA/nqr
Uz3OqZSR0r61lHbf9tqhHDF2Sh11C5/C6T6t9eMkqwkQsSbdh5n8nMajvHz/pzYCT4Ydm/KMNopn
ubMSRnyh9ObKEs/j9SVjaY02XqxXs0WtUUOcfrZgVsGa1X9MaXPS8r4817O4Iymj3JajUvz5oknl
Xz/qfunmpaTCy0vUQz1raCbjIloNpLETz17sE8Ms9oLfgn0KoFy3hCghAEietZT+i5olgc0Zk1aj
WI475Ajr3oyaNRyscff+T1EYjLuyi2L8a6mrDEm3FfKp3ZLUkW9xM2o+VbwpCUjXNfwasxBx778f
A973XL+MATpdElmHqSlrFnPbhxscGVST8viOdmUKIiI9OT2EoXHitBD23in1MhAhEReiGd8NSovG
2qyABDeiV4VigxhlDLx6rLWblNJx3rZo/eYUgWc0HdJcgXinlAm5zui5zEPa99U9KzOAt4Ve7HOZ
WrkSzNmyys1hX6rDV+tlU/1lyubefIdQ06mEF3P9ih8GuH6OE11qY0CUw/BNtcLBHfNw3PvqdDWQ
8UhRiOwlsunDwX9SJ4I0JCk6C7r/PYzMaiMKfnh+/6e5h3xsYfZZvv/b+0umG4Oj9wVg3klcpoIS
3ftNh0Uqprhj+gnWlKbQPcGKaOh0qq322nh5fyGgck0kSX8YsnG6dEWvbyqZOuT7L0GpTBfFCDu7
ZQZY4oPSdas5ZcEsnvSaZXBrDTq1In58fzFq2ImFYQZbQmCFgz9gkPY5My+A+0/JZIZ3slr2y1xp
cMvpiIUtM3oyp+RJ8ofqLEpdcZKUckUksReoOkbesSZoi1vG4iClm815cZcWaew2mKnXOVhWGGEp
6WBsf7ezQi20ZrbyRKO76LmsHmusW/eBLm86LSjOXVwF90RDu5hNtcuglq+/v3+1Ty4xg/SVnaNx
fQ39+vufNhKmRbFZ9GfsUujG7LY2zkGmJrcF9u7F3DwGuaE9gRwQGowyjNeUp95fFCh7oonpVNbS
zajW5bbP49kTRvxfTGtnzezN3fsL5RBzp+BdXmHYukStifSsT/HBTla7tGJD3WU9YV2T0W6jemyQ
DSuAcBtFegznY9lZ8q7T9dShWqFtRRVHaWB090E69o/hZH7LCk19TYp1WysIq4t8H2gxInD2PWHc
iJtQWAuxVG+ghcOMm0SEuKFS/deLUenO708nepK/PTLGdW17xSSjOUHj8ev5HAVJnupCLuxhdENd
7TZxNtA6HIaw36DZpl0pTH27DhWkkrmmXdLriyndUngTz3EPGw5R4wqCJF6w/36pyEwsR7/3qvaq
8mNRc1clw7KIdemB1Ao0f9kwrXNyiSIx1DYwyntE8cEG6BcT/uQGGu5V0yrmS0YMmCMopLPV42zs
JbXcFaqsnuuErluumRg+FJXCP4+IQAaR7ceVuKuU14mk1BVLKDq2uVqfm+uLJvf4QxurdCrqK/T6
iLqRpmBtzvVZtJJqiwBZXIgwlj3O1LwoSdlyihGbcjhuBanRT6RhtUfd6DZRJWnb95d59rVtKoTP
cM2tZYmscI/xRdgjEMXnJq+ENvVP06RG53qal5PUintNSxdmM0kYyiv5ZFxfqmaU7KlVksNYzC3t
DfTvWThSogdKgAGyFx2rFLKDWgv92g9AYLZdnb60UnokfQk4rdamu6JXh+1s5KlDU6Z4HqLxsSvH
+jIGZb6njvC/mTuz3caZLUs/Eas5D7eaR1uWZ98QznSaczAYJIPD09cnH1SjKqv7L/RdAwfC0e8h
JYuM2LH3Wt+6tWJd8QF/7amy6+HUplP+8PMAmGxrZg3plWoW4yIOvOMwOd55yI3foVmL3/981f0l
h2CdDjhWkSNCpENI9vffkegB0QcEGAaotBX2EC2vlZ7ljkAaeih84Gevt8WxjPJx2dmYPwHacBRM
ir0mA/LojGW7qzrxrTwIP4uUHuOuyILXWERs7Sr9KoCPbFPDfRATRqQkgkHcFptWWsbVnYZh17X2
lmZ8dPp5IBOIFMSMIayV+vpZOs5SDdn8+s9vmav/79NBAI38Rs1zaA7YtCr/utOaqBv60J2KhXnb
66f66eehZLCUp759HUCYnzGGv7elh/S1S5k7+iGD14x609NF9uKBhzgZcTSgTx+zF1ocWAw1PIif
ryJQ0vvSvYUPMKx6GeM03iKa8eas3kzSKp8xFeM5aNd93CRXbZbdFVURIoGuHg8/T9umIuQ1TSFD
atP7HulMkWbFfjd14UXJ0Fi0onXX1PRbEcOvRZO4tDS2QTk3L7lWT02OFMLKmq88biQlYfNRF3f7
Ns2+wmJAm1oQqFtEH7FHx7mB1eJ175MTvbVUtMv+T2eE30Lbi1kWNZZlzIxpMX2MDhuaUyMqr9kx
q5n2v0imz2bI0qXpMG7wE7wuTtkuZ9/d0qaz6RQxgWpKRd05hPfh3o/nD5i0wwLJ/53VGOuuEhcS
K99z5e2KoPgMG2cLvoi5v6fxvzZFh6cNB7yDWnijB7hwYdVtvRgRuGgesmH2mZWm2dm4GRPzAF85
YbEgPYtHy5ObXkdUUV78kmf5mzKefL951FOAUdRF561E99EpnF7aH15BxHK66stl3sB1tUbjPg+t
eNmT0Ehk0/icuwZ8T3+TtcPW1vOjH2GvMZ7TKMGVK6JzPMmHIujkGvL81rRgM1ANMBsB+1JnqPqb
sa42lWoYxFkxNhDx2kADWNlmxryTxJub8Xbale5c7syInNGe/X3pACl3VLZtLGdjFUYEFqbP10bj
7YivzqErR83GkclvUzGaDMKvxgdeMvU5Uaqpu7G6Kt4n1zhy241bGuOdpxO1KL3eXMNp4MzD6gTw
NcjDZ2GP6wrHfO9ibw974k3h+fDJZ/0WNe2AVTwkvqoH0WxrXNc623raOLkAvA+CBp7d1+S1p2bO
eXpplYHe9kju7RhlvCfHhKlyceSdBevORSsQI39fND1KiUYZ23Iy701pfaeGNI/aTrINmBwY5bO4
qt58It+h10hHwlDufFuubAIwm1HPe1t6hzQqGWmPAC3khFS+dQxGDgPMWMwgSOOtO7uYX2alaeO7
N1k+bU8uxC7Y+Kx6O8+GxT7m5drlsLvTowdfAstPJl6iLvys6mhYZTvScc++MxII3ZnddhyVeqrM
4LtU8XHw3PR+pG0wKQqMweXjbHz/nKQMpKWdGhdrfmw88atNwCWSM7SYWUJazK5xErm7iVjXnimj
i3NUjtGlt/N63fYYZXEm9XNTwgsuXgzTJHF4YC/CwQGocsLwq5kVFE9ZarWLsoND0tfBfTdm9yNp
tAc6Y5HkNpTR+6z8bVQx+p0LvZK3jQoIxdj/ToN3yyDXMRsmQoEb66DHP0WPxaHihQ9jgsWp1sED
aCpHmfcVAkeMsjH0iIabefLqq11Enz5ow50ammhFHwMvUUJ6cWKEyaoMXb0JMgNHnTl+i3qsF+Yo
pmeU2bs2gY+hYJZdnb4dV/Vg2gdTQYGHJfIli9SFGKTc9Vw1IxNXGFzD1DxA8BYrv9W7zM1/tUMJ
LTYfj86UYtkS/XqeNKe8BHZuGYkPJ8PgnMvyZZY+cK34MITcgQr7XtVwpwnC/dYWHQvIAVEEk4EA
kuJPaKyH0iGJe+7EOhaVufX86xTGatN5mAenyZ92M+70DFhMM9gHKeLH+qEqSEhJ3BmNSxV/9C4q
hTKel/WACYDiD6OfYTACt4zzGHg7OEWkQ5DhHJFO25oQi+OweYsDBfIuIaN0br5zXMGLVmaE59oG
scDNsu6M/mFA79LBeoXAQqzXJPQ58CfWdFvyIUT9zsPItNAB2kxPHfxyq4Pp5vjl11RB/Ib7uttD
mIIqQvq3TGnOC5PU8Kzpnts493eFTcxtYkPBcOSfPjtH1jWb/O88hQScZQL+u+qx1Tc4eay4Ois5
zxs3nl47yXBgtgdrJQEl36xLKA8Ud65l2ABass7ZEG/9ZSHNCMOsfKuKGPpRgr8pm6uLcC5eK57x
mF2VzYA8Ke4UUwB8qc3gPInazlaxzB6Dzj0NmFJkns9IH2ZMPUX5p2tVtqnGEe2GPyb3cTASptC6
oBf8nnJOFMsofOzDYdqFNgHkFaEPV+DpLH1YyXp7PDYdodJRzry5JApsSfIoV+XGLhkrI9C8GiHl
Xj1SEBE7YDZWyKzxyXIJzcs1A+85Kh/yybT2Wb5yjaI4y7bpl2VhiXUgdqKqA5LLM3Nro2DMsi87
nJs9qCZmIdhg9m7TnOpbIng11ohTVF5vuBVko4HH8H9KXQZbOeKIlaG67+IEaYjon9hsXxoNSyjS
gXNWmXH2Bgyd0owfUOdCERE4bPq8+CORAW8ixFdDqRCPud60Is07X8ATeA45cm0qp/7t9AApulw8
O4P9EDuPeTwnTNEx8ThNvh7CYCW9dj73trHmo47XqSGIf0VxPTQ4n5syWTke6kfP7eHZECSfB7V/
S1Uwjq0h34YBKLtoo19m0+9UzmAoLlCCDnX7G5XQSdPpAIIOlaMadbBOMhpYMqtIak7jjRR8KHOe
O6sBBeWKaB9vVy9Nw17PuprOPafnpV26A7bhBIu2O6R7D6Wb6cXXeRRPBbH1sIUQTih/3dxgRkWi
7uvRCOHE5L/y2b+o3Ah2RPTdktcH0qOFe4zaZj5G1WdZ2TYaMomvcrSPHbOjfz1YWCJBqBs7WQXl
yQ/UfEmhEBCHXp0a+UgXUhxh8FZHUbrVkXOFB2Yq/CYktkVgtrqhbjcBGPVFlwb4KkLgXMLwkdbQ
wFvJ1cSaB+vf77fxp62RHXqapo3QUcfVqN/ycnoLSkdtwgrhRhaPz303fBB5ceta3JIobkfc1kjW
mYE/SeVFs4HGBxRhwkpIoRjhVVVjCGSHNmHlHFRQ+keahNQPXxmNiAUjuHmnBWLyyMUaqntpHlQ9
ezBxHvxaIIG7xTt0t43PZ68PMqIBOnzyvOSFlohs2nz+RbfPX4GxQmg2BTEJ2XG2rgTgtqLAh4lG
16IeKF4d2DpFsHNbq1wRz7JtfHdY+4Z9QwdIzFxyuEhYWpFWB9n2FYAEs1h6NVnnU3vX0HhUKUwq
7MNns8xWk0o+UhhJRNHe50jBEJNiwOcbpoE6ZvKCY2Sm+zQgV77tv7LER2gGzoOCf5iLJ9jq4yqI
nOdoGpbxOCTLsg/Xg298292MkcONkVLZAB0siGSB1Osia24d+BP6n1vCATntWXKwoxwW1tj9jsfw
BFjCXcZ2D1gkVPtpPnQ9zYOEE03ZwjRJp3kPh+J5nlfkUYSIo3EGu063KZt+4mNf0PbgJTEiWc9z
hF7PWBskhy5dlQ9bK+4WuVtCicqAMrRzBwZCctQPbG5JeAxr/zusuB6YzCFizsc8O6a3B3yTu6EH
6TfBVUB8R2CF2acoPnFOUz7hMoIP1dslMwO5SJ/sUQ27QmgDvVofIRtDVyaEvSHnBvf2HGdLs8a5
H5XzzU15yw7jR0l3zzdT6N1zfKVKFRRHE8bNkWtQJ+SqhDrYGEWON39uXrNYn4Yy2uVZfKmqzMYZ
iJbJa6MM+4IzUCbN94Vhv87Num575JegHGoElX6IAyE0EI0lJq2CPtcHn11q3Zr+llvDWzY39hpS
xY8hJKRilBTyjoc4rXHJ3hrBFRhutbAKrnYjdlGXmenvVDrXspaIVDskmS5ZAJxNWXCyZlzZ2BDW
BBb7BxOiw+xgfp9zjgnlpL6ctC5WFq9uURw7Xw+nOHfuZiswbxlfGBTHxj7P5DTVQgVQP6BONKUN
MsRsOL7B+7j5n5sabRn38YK5P2qwNLVWBbFvuSfmgzPjzQ6TYV+bhPchPYBb4lMXeiijp/mzsgZw
bkl/bkCPtRHsQ+bqHdSZgDX/ZrNmIn3wTRluLdPFo4J9WkenqPIfdI+2Oc5Dn/kIKmZc0MYy8nRH
5k25n3T7LNNybUzZvCmSxllKhiuBm/WrtjA/LJK1cOoCJQyz5qMVdkaLGhpbZRMIUUHWiqf3oC7u
8wbruDGnwdLgXOBbCGxNM1kr297MyXzK7DE7ljlbkS2537r0TiVEePjzDMIjhJiSVMG8rpKzk+E6
nyqUeT7xME6arOUYhMsGhS5Dl+wFYRl1/X3hgU1MuvHZZVGRIygFJfgpHEQpKKlxhIBlpleU/l4+
OVedyQHtP1ifyi+mBSkS1SIoouHqgaXSEa32oj1hcPi0E723vMpn99NrqxP5zgShEbC+7JRFqo4f
dx0ZeNnKQlmn48DgBvIelJG+U4GvZOh+ED10g0d4z4Xt7grdeiujce/1+BpOHO/ntxiCJEfx3GDE
iE57dm/9hAnwTWqfCgKStnXsP/eVvCSeje0Au63w8TZ3hn1JO16GSJG+S6UPU+zvJthkdo+40kZv
H2Dl5c2NxK7gvSVlRfjBXnfx1ocNYWSzXLPNvbTS/eQOy1Z9xGm2NNW09MyqXaVz+lkmNaX5gLx/
EWdzSV1aBDgK4oNXxpSaERuUZRnIHPAJ9+lbIUsy9/gFRs/5uzO6lEL4ZtQtb/CY+StP5FsCCG8R
DOT9AXtbmDEHIR/3dzu7j1VPDJNhDvswLp8KZmZpnh7dArpCaLfFKvVsApuT+XWqnafxiZ5VvbLZ
kA+GX+wz5l3L2RjQ6s7oHAMgMcIw363Gu2O6i5k5Zrma++pPQkmKNRRbaLXtBv27dpFZ163aJ4O5
yQrR3dmXsIcySQe53TDYwLLR9yySjEz3hsEUosOAb5DpgUUD1oOpOVgm3qWZTQCYScILHpdRzZqn
cj9c95m7ajRHrDoJWSYcdLR25Swzrfxdp4MTRc1jXDODIUJi3Q6BxpmB7BqXdsbAxmvIzRriR0Cy
6WTQHpiy5ihvvLJCNSsmoqSaqOGLWPaWGTI5cGOYot9kT4mUdaS27tjNvttweG7GRh8VkUWdVt+p
GLHl4ILRsQmcIjsaFTyz/LYUJR2hS8pC35FE6Gxx2HUo39Z6SI9cr3QEDFhydnbOY2r+MnM+nUl8
GlIwaNCk+wTcZ5FDbCSzaIYdxFiOABmVe/FH11i6Hh+S39dL3sKmq/15VYV4UOw6gRZk5SutymfU
xuZCpXIEVxhztk21T/WAEiqjYphkRjTifPP6my271oU6mBmWG3irJmau1dmo3O3Uu30j/5wurgqe
addbGyRN78o9BEEFpTEG7RUbWHXChNosGYmn8Z89I4WbN9GhNmsn4GskJfV9DTtGPFaxqnimKzgr
1ftc0/72BywdBvWrGhwsAhnUsag3Tlls+XvuoYKlfnZPKOZBVbgcsBEEl0l7lAzclo2eEeBTDKwH
psyB4W3SbLwkIju4fT+uNBnoXkGLQDKKWqqs+h6ppbX/hlnpCDkmj4vs0BXNvROWb0MhCuqR5NLF
HnQyZf1BpHjJZ8XVNvWPZosXgcwwwk2r8qM1RvBXoHXIE6n5rIuPFBf7IDWkIHwzbTNso8klANJ8
Afw3rudES2TxzmnsCBYzM4pRa870srDg01l9sfLm+BfTG4ikIk1PTQpmzfIe+3LOLlepTXGQvbzK
7JZWKorjCJG1/CUI8opHPDHAd3U51XivWsyzKg9vAUhAIZ5qZT2BSsl6G48Q5Bd6GjwRnxl8RtEj
rXLtnMYFRCerbg+yackYq6r7uXDHjbBcziWcZn+eFSMT5DYwzqKHxeu0IKM1O9JgRfIgLPtFqIRk
FEZHdlXQo0uyF6mchJNb/pTgil5KBCYcTvQEVgSMAzlxTt3Q8u6mja/tPwDADIhj83YoYAC4MU4A
D4mJDqWJM9h2xpXwFDaqEJNEUbqL1Ka09rtb6i/A0KH+xFv987oaGB0WyXFVxIm0wVbkfzopE2Ac
pkSTgk+smsR+SAaYr4reBjMxwHiC6WBOZTMO9rPrq9eaXNKlFU3JtpL5Nak8Kjlh/mmriE0A7jdR
c2ANLC02w2w2K9rfz2KKafBq/75wvG2k643HwXyXJJuufVAmHhVVNCCu0oq8wpzWhfbft1lbvxVm
8ssPBZZHo7z00FS53NOJqFj7gWCB75LoNviFyVuM2zEvq4vVNQOcR1Tu9gBgo0r8U9+2X4X13QSY
lbKERcSxX8LAQk5YplCNQKJscpQXhZjWrslRSIIZU31XPXRZuh2jDFIPsJAEdtwU7r0W6Yp2AixE
dszyoz5KQg5WJ7JP6eFD9uT+J97LEvzlW1LWUvdZVA3I6j5Id9Lywzt3rOFH4T5dOJNJotqhYboY
1heXQYhj8CF5xqOVjZSQWXmWA2cvldMfwEqHKZSOTug/QsY6VR7Td2JsX9hIWaXS4iUY8nJvOJJG
oEmNHdPiD8bm3phYxWBWu+z9VK0YUd21WY/HyqIWNAu3ZT2mxLGGeenL9jMfTPM43A6Deedt/dFa
JXRcFgHjhaBPz+PcgTtwQ4w2cetthMLBMw4OKgG6E0jBV7xiugFWcWfkBBUWN3JixNxhF2TN77ps
aRG3gByoiRPr0SGWmYx3a69I6m2bMlp1ZYkufcQxwOa1qG1c2Ekz/zFDAWHajQCmcC0WAz7WHIs3
aG6peW/jZ5ZqUBqAUmZ6wL6T3Je2veunjnXSLV5LcGq9LpNH0wVUhQ9wn7levEjN5n0wQI12j45y
m3O6GumXLX3X0NtwsOW2j6a71LIuRHXANTSTP83Kj/gwCrNnRpNT5KDY+sMQA6dFdYI1weVkwsC2
y7DdRhH7fpW51DWfrGX8wwzm58DGmBTeT1aGQSR7zKhIRgAsK+KjWk4F3IClQjqkrJ5xS1TvZoFt
rCr0ApPG0QaguG9G7924feYzc9GdNxvbsFW/2A6IZEFHtKwtY9m24UnVPdCkXn13xvxH0gNccfT6
tCxq5CrDQ2S0lwm9zKEtql0ZUSuJGxGZ0ysKWRdQo5mF53LwZsDh+i3oYBfX+XmOBgBB837OOXjl
yRnd3Quta1ocNR6anB7doILPMeC0nEVoUq2ytvHRe9khon3ZTbiadJS028RmNw7TepPkjBigY+VA
Bo1NHeN2tzv4iBZpyaWxlgwsHuOov0igWuBbqmtpPeTJUF6CbK8CSqEgA+0XqESgolrQXvtTtHCU
CUDiBECgog7bhy6HP1ZE4GkZtDxXRmYv2tiVC6dvvplA4ApOy1XijfZlCDHf4Of6rqCYqhDeQRGC
TVQSKC1W+wWjzRtCPIW8RUsrGeH1UfO9UvDHoIiNVR975TmQ2e+wmNxtDzfxhKSDy7SdNrwL6OUK
DV7nWE8DKchPFkY4m4oZmtbIeCnkjJ4Ybo12xZwuQT8dhC+SK9tHt2dazzXgQqqM29GApWrGdx6F
y11ozvMav+8AEb3mGDNFRxQj3Z0Th7fg5/qUWYG6M8Ih3RJQCRnsRQzyO8nZgaza604s3P2iVvG0
najcNoEb/fHS/Gg3oTrlxAWqHl3PaMn0IptS0KeUlO001deJo38ZQ30k6Uvs7TSjXVdY6k5Ulgdz
ret+I9DN6wbgqiNMjJuet+kiJp3KoyeQlUKtVGgO56Hpq2sUiFVDVXiV9bbCl3dlULjWcz3QAxPk
XAZkSEOgavlb3PswlfZd4kNv9YrhPux8tetCatY+/+yrzrvkucqvmQMCdfbSt7A1MlgSPOQ6LMEh
c2gnxW2f+ll5F1MwXzkfIHtwY33QdcxEmmwOekBCbERGjkBsyelhCKVz6UuOEta7RtVAymGcPRSz
zB8MCtnF2MX97vbFoaxc7OIt0xgNhU43ePtD6RoXel3D2usLfzViwFgZQ9tugqhocX7yoFqXezAd
7sgJUNeoxjHMm3+rOqxRSWE6h6wCJRcHvxNIXs8MyeWiYzs7WZ7hrpTjNiffWhv+gClyiMXZDsaz
Odv6sSqfp1A2V87Uw2NqOgo3zpxtf56aM5BM282qzRQFX3XPjb80V+UQiqfSc9WTW9TfRSTMU9i0
6ikk4xIdYwVA/vbFpGtYtZP5aXIAcDaEJeKw62hINxWede08eeC0GWGYmzikBDVzZ9y2jo9kO3PF
o53wEXIWYVVOWvEY2L2B69tw7yqXy6XAAIZfPay/7QzzLMLG6px6msHObPgrP0/GuyjNAMu16WVO
8pYBevDpaNf/UEy4lo0Kd6pwwwfhMuQYtf9F3sT6tum43DSfY5l+YKHUz4qYA7QBwUMeGtbKqrsG
/RQMmF61Ynvrn55Sr8FgdtPqVY1NcmUlEcja/bdS9lNg+OY1NPAN0r+A5fQup2rjMCU+uQ6dctcY
DnMePqWJAwHU8NAOwW0Uo7oLcsbKHUPXJa942g7dmg6QIhA6aR4LTkqWdYYYoV9rK65RUt6ZgQfH
F6vGYUrwfVuNnRw76iZfmAnYP8EIzHsKcwfUWs0BGYjKzjeCK5EF9Z1nxC0DsyFdF0Zhn41SQ3bk
T88fBYLfgMux8qBiBbPHtZVka+0zlnJrY23FMn71KLcOpleHBMx/yxwGscQ/dC1y9TQNMKUdFRY0
3cS47hyZnmivPAw5CayxSVJBSK7oGbmttVI5kjjG5BPdi7JGgkUqqpf7i9pTzXZoDO9hInTgngb0
Zmy66FH04ioKGRy1G+EqFQDKaCJhlkTkYfcJHuiK6Iqpu6rpZ5CCUT0L6+bkEOJHtD3LfuqVCEgr
mKZueKwi5h7ChtTnZEaKStMVKJXnD9bfmLDMwNj3WQ7em7zoBNPS1Zq6ekd2sV7V/pvTDv7ek0ik
ZTe63AnZHSLRt5xyARYllKBIVOF25sy/bdvmUnQIVPCZfA+tFd79PIjR3wVNZewmJILrOPwDsI7N
NGfi3gS/oLhTCEvJXCBkFDva7iljL4qMHsNMFK4nG6z05BNCqyJ/F7HhkZkx9NvQ50KVRhCsrNjf
OwlGBE7TyF/8S2EI7OWdHaHFNU4yRQUzJTBo444+6DxiUyePSgLTlBhujQCOjJ9xFmhuUt54bDeC
+3ifVZAoZeP8rgTUSSjfldWar6U1TSfmg4gg8rF49Gp/ZTl5ePx5qDN00kbyqnQlbhBH9ypsUrnD
/i1ByLIxGaNAIbfSnV23H2Yd2EsYyF+uTR0RJpP/EKKoJGf61tiZadS2QXcSdrUa5xapI7Rpv7Dx
Q0W0YhppxKu5EOLim+i6Ao+AKLNkwM9hS33aUfcV3VvzIK8Fu7I7lFRcNYhlgC89w9WgRMOioBZO
VQDSuUfCJ9RjVf0RidhNxTzd24Uvn+PB+DIatOpGPt1lI4eKsCj2MrPTU+kVy8T28rMJdFpqx3uZ
OuGdmrANSZKfuUUneZ7T7NnpmPANRWI9FJ3PKA546MJwwoSKNbG2opLRWei8YsUDdGz0Dg0QpLso
I+QDUpj5IUGLfNXheFQA6wGrc0AprCw9C3jg5wBlYlj2a9/WRBQ7SXySwhb08EA/eqlJ/jor1DZy
pulhHl2Y8RJkwNgOm7otu1MOlmIMy2GT3/776AjwlwT0ED1wKWsGiVHrzPTmO72QWcASlff2up0a
spg5VD4n8tZbz93hNAk3OI4K86WWOKkJpAHbN8XzS+maWyOFDQAhwxrOVjzNMKkbe2mZAX6l0uCm
BIexH+pSHH8eyjin2UD4YtgOCGCjHuV/mP8K4+feqvA2VwHjctZzd102TnwVGZE0Q0GjyYqKja6S
6Kn12+ipbt5tpmz37hxeIShZwEf6cqNHSfA3XoTFFJreIYfhymmes2HTZA+wMZnnJ6VjPdAXM86W
OWz6HjyYUccOI331MjPl3qYhnzkwp4oUjZ6uE2SKUwgRLEXeAzCieqoSclawKcMDLHtEiK5L7Bt+
5nuvz2/8ZUDQ7RNGRQXHNEY/ayavA/yQO27SB40Z5DvkINq0yQroGz772YN2+b/rnHrw9kzRf/aE
KJT2h9n3B8FIfeXHlUeokOsdZAhqknHLlt/mLZRPnEWvQvkcDKZez0bUr0YHWGdjlzlTT/R+rinN
C/sQsItOjE/RSJGiglxufMM/BB3dRu6rYtU1zbjJTIDGVRlM69qd2g0/kByztA2WedcFT76Ot4ga
KuQ2Xv6SzBvTb/2DU/t/ymjaVmNaX620s5HiCrkaxqDijGIAgOtNYNqBXzFkKzVM87Wvw8eIYaOo
fe/RuQVuqyT7LNOSLmAiFGwQRC+9ee9Ki2wUZT5Wlp+cBgqkpXpTQUbsU9BbT7EgIJojBT1YUK8H
hp7LDnUikJeAzh0wK3AtcbROElpHqCrUKSjxJ8dxDjsf98mGXj6TBgtFXNTkzEXCGDBkOUv7PhpT
sZi71Nm5+Ph3scSj2WijuCB7Y9avurufZ3bcWOS1m+G2FSI/1Fn86Xq6R342+vQmgJEP6VxvEQcC
frQseW0iKa+u/kIbKu4j6oZzmXK8aWfvlNiSB8ZMeOJlgqIk0RcbodElLMLuGDreJXH7qxko6y6K
gcsM+ZOdmvbzzxPhPMrIsIE42E8e9fFZegK3Qj5H71Mg9xxiNC27jJwnr4kfWm+qHv5ZAcmM5y+p
cYAb0rUxK6Lbsm8xyf9VatwUqW51jIAoQ/iCeqY1H/zcjxaBAy7ZzWV3jG5miMyC6GrClFmJaeQm
Sqc9pH94jjF2SraUGgC98OiqzvCXKjQrqfNS5UlJU8IKlpOyURbWEsTLWMe0F5VzpCF9E2xs0N0H
IWp7CE1nzif1RY75PZ4lff55MEaGYWJETvPz1Mx/AapwjxUgsmOchKtWt+2u1qFPoLab7hUBdMco
cJ39JPLmULUfnma76hsfqaHZi3Tj5t1bhZery8Pqom8Pacu1PTsEE2UMnZCypIC6HIfOpmOX6JV9
8VzqjuiK1EMtU2uErbH/MvbKgicDIzeci91MybGYffSrHJohSAjqeX6P+w5LbWcE8jaCA9ng8DOA
IKBz67p7FSMxCHVRijs5zJqmXA2Vt4jra0+HeBWWY7D5ufKc7BIGnQEAZHyz4zF/YSSDf2Msk0Pn
vI4Ia64/D6FLMYazxt7Uxzoty7s67ppTkUIoDIz6UXZknvzz9fPfRMMAEXD9BYEPOtLDkPkXRqwR
WVCb+tYfGQOmiSqrGUoTsvVLF7Px3vudt9TIcFa9yffkeTccqojFzSbyeS2x2fCBQfQrxluKUO6d
01ACJE6y7DIFiuyRFAxF4Spo8A6Q4h46Tz0jnEjhQSyk9RZhKVyJjv2rrdqrLuGoxFZNa7phQm5Z
ziXFN7D/57f8Qy37z2Yd3nIYhdAT8DpEnvv3WzYbcpVk06lF3ZPJge60XhUR3ldd2+vY8tyNGBE5
tjbHa4sknFMgvJXZxrhn2ZvvMxPhW20qkJro4WTkt69jVhuHuiHoLKG+eO+T28hD31V9gSB+IlYv
rPm5JPXvUvWpzfhjFrK7s2zFHLJpkZHW471D4fiaur15iJvqNSzMg1UxysCDEh+tCgUnU6scXnP9
yomoevznP8ltjfgvf5EQ83gQRm7AXwWb3l8On0TadpprrmXDAdJJI+mPXxnfmUWd3xi3Br2FOkB7
wNO4y/7H4PXbb//7Xyd9GPsJAwugA39dgq6IyAHLTLa3yf0sjexj9IHjVHlECgqRTYVFEgUj1VKt
GcIOC0QIn+4NC6a7/n8ic/6f/hA0KGx4kVHIXfEXL5NlEIxDwsQ5tsXX2Coq+2xf6NRj0NYf/dRE
6+3O/a5u7H/diP9P7uSnuuJ/fxuO/4tR+f9qYP7/0Jbso9X/X//h/P1vruR1MsnuP1uSb9/+L0ey
4/9bSGa8jxeZiFUbe+1/GJJt998wXLkAbp3I+XfOzmy5baTrsk+EDkyZAG5JAhxEaqKo6QYhyTbm
ecbT94K7/uiy7LCi/rtvqCgIIJB58py91zYAGWO8+ceQjFVZWpoQtgGbAl+V4DX7x5Csa//Hoftl
MHjAdq4ZXOl//qx/DL7/zyf+Z0Pyr44D8C78O/A9m3wsSEwBi/y64TJtFXhBJRMbdF820OusSBlf
AUAQJelczfZfT+Wfy//bGvrr/v7P5RyqFC7J1/F5tSqz0A7rGVRDV+pXjJ62GcXT3y/xiQ/9P9eQ
QgAVkfhHPtUQUp/b3ndsmhCbeI8LLNU38od/IHZhdTOuvjP8JWPvo14duMEvVmNt+br//9f/89o2
GxA/2OKW4tf59XGGQdlNY+4Ha7IKw+Ym9Q2yV0pKg0sVXAcmCd3NXaoQicZJ+YvbXpzjv1zahh3K
S6RKro/1/dNtJwlm4Ak44FrJb/r2LsyNQ8FwRevN3dj7Rz0VNANIUp2/KNp+dYdxy7YpYf9aOO4W
CPBvj5sye2AGQrx7RUIV/m3D9elibzodEebf73Gxv/x6i9j5cefzcPmO9J974b+MfVEvbCinXKop
p3cRG8ZRS8JLpI53Jcyw2jGd+yYjoeA/XxUb8xK4Kxa792fOrDr2lQX+EeEIPUSN3oH+nvgdRteR
Q2lCKjgZdoOlfPz9qr99KaT7cobHQCNIeP/t50Tcq1SwJeO1as5FThWuFR9aUgWm9/fr/OrV/vnz
8droFEsGczDoqL++sXM9NGOH327dYm7JdBKkdGga+I8woHzxIH+/JQGIREjIAkzWjN/elDg0rbLS
yU+HD6JGb2H44+/38ucLgMExAPYu3/6v95LoVo0NEF1gzEguTwtjndVZ4/79Ir+/79wFxaVuSBgO
v9FbOhXRuNoZnP5S1F9ahEIllYD7LX0yv3jfl7/31/d94ZxAo9CQi0Ad+HQ/mp9QQ3dTDLWsIyTW
mxFZ6c69jx+MPtIX9/Wnh8doRRMGBzC2nk9Ll6WgmxJlQWppwHHalPd+L//zu8b98B3pmsoPxIz3
199HGbSuVBceoBEMyqlFuJhwtu2at5njHbP1Qm/u//OPpZPWbBoUhGxjn6uxTNGMoAlI9pqX/AwU
uUZBfw9xyN8v8/vCJNjN7AUgAhYCMMSvN9biE2obknWQJaYAOw3kPRiapGK+adjN4LXGo9hXZglg
yCyizd8v/oe3xFhMkg6v5E//4K8Xl1ZgYgXG4zdPZyV5UOQzmNa7ybj8/TK/LxQLNUVo0gTzjln8
0/6iMaxxkpHUKN0qtZj8ZaMs6Hs1/UdjabVOEkcSRl+8MMu/89MHwFuCxIFayMYF+um5ZmWjq1OH
60yR8EXV4o1yv91jDH7TIF3eZQFddGmRJvX3W/3DJ25QOPPKgBfiuX66VQueL7rhRYYM/67S6OJE
FbYJ2/8CGfaHT47lnW8behfMms/f9xiVzayqZKwlc45FEFvc4GU0kL74CD5fRlKI8O/Xl01MU53P
RUmM8UXrMl6Qkv7+TdBNhevoZbP/+0P7/H58vsryV/xrc54TWqBZTmhbwnmChktAF6yY5RXGvMpN
s7r74t34/CN9vt7y///rekE7NEa/WFv98GRqV/hL9er891v64yXw4zq0pWw4Ap/eA4RiKIwdLjHV
1xMWvcxGojKWXywen19ybsQ0Vcl3teDAWOx/vRE9Sbokzhc7gQgGpuz54GZl4P8YskQ7ztmADr1P
OUPOBpwX0PrRFwXcH34404REhN1a47v+fJdjOmmEM+FfCZoQO3CgeFoKptfOsb7ETvEFvevzUvnz
bqkCWC4dVVc/v/O2GAyh5n2yHmbQCATbwlwdCfl+yjsyuEt/HGF5SvRM8TS9/uef04SfyCLNaUc4
nyMUxGxy2mBKuxYIud9D3egxNOXZDp5o9/b3S/3hk/vlUssz/9fLGU91psuExXIu9Gf6cF41NV+8
nH98kP+6m0+bqSqzIRxmiuEhcOxjVFYTnu/urpH7FtUR4TvmNyVDcvq/uLGf50/qH2rhT1edo6QV
ilGzC6C2JQ/Vtg5FPTlfvCS/fRLsMRCENI4Uyx3+BAz96/E5k2x7JdZr0O2LLzcqnmTDLMg37V2Q
hzdADx96IhdnS3yxiGmfT1FUwLpUpao7Fugb+yc+5l9Xjqsmxfcp6jV1ymXoratpLC64rr6nZAny
kC9ok7HcEoHupE9/f7S/rTafLv1pQbMNv1a7pq/XhfPkWAjE8o8oSL9YbLTf3sxPV/n0ZkZDl5iK
SaZuwqAD14ynaOTO6vabI/2KbPdkPRHHbDIEc2REtKC/DxON3V3QOUMq9QWZ83Pt8vNxW7ZGtx+l
GLSHX78TOYy93rb80AZslQqeSNNPAIXzI1ENh05N3v/7I14+fViZrEP42369HBMzC0sPv64ty2NU
BQxVxg0Yma8e8p/eIixY3BVjGx1K4a/XcQwFkRCCeqa/8fdBjLdx4hzKItqiLQd3PsC/KidbXwmH
FjJnyr/f5Z8eqkUOGUWvxTTlc9UE6GLoBibKzKdys3sInMYsPCOLq/kWzC4T0dREMuyNaV+K+79f
+g9vFx+NxcJA/4Nl9tMhQs4a2rKW4FeB6Qxl5g/Cgb74DX9b9zijsnVA6qINQO/s03ZZxFEGRVyt
13HvPMQqKQRTAoio3TS19hjAoWuJFv1f3NW/Lqn/+nMSQg/BRYkYDGZ2i4q7OuAE/2I5/20X/nRb
n57caKPYszVkrm3Wvg6FuOtkeFXJhOmE8lWLjNX0txWWU6VBsUGrCMyv+PwlcDt2mNKTZ/ZbqTD6
9FnbVJE6+evYVHvrZlRpo6FR5QF77Tgjn0xLqUQrTR8iagNVG7B0Nq0Bh2TWsKxDGpc4REeJ//5e
VMp7V5mHKu0qV2c6/K1YUOsRX9+uzjTrJH30vz2CpY3JXMzFXyRXrSmTKwOfyyqojW+ZMiH8kdNb
bpaXbhzPCSnXXPaFqe+2NEl9IKhdd6dpcCeTAeikrCOT835J5kqp3yXDUVG2tfMumwryBdkBTXA1
YrwgES8ihVvFyLAVYsH8kK5RdDjEHQihu8C4VDqyxYW3KCo3tIorRnq7vEYNap7Rqe8Arh9MfMtC
A8hpuXq6FzEkcIbDOaqAsK4x/yqeTRaDlOopUaxNgzhFyhDfTeEVo4HutmtxGITDlVnJ68IOdwRt
dPl8BGFwHCYU/kN0LSfLWKciU1dWNxJoIXx8/qj/aUQ9+C06XNRiAkW1GpN/Ky0Ua+Y2mPEONv11
DjTXiQ7Cf2jlB1Imb8hjHO2WxFQ0fjjQ9AX9CnOM7jKbZCY0+ZGpow9mswlq5tvkYBiRtY1lfE6i
9kmTgmiBcm1iRNT7F0Nn5B5FrgW5z2T5tBaDE5NtfyAEVO23ZBpsrDhZS9JBfJkgER6ORvkjVhQ3
ckpOUei0TCe7Ax3nTkSiIs7nRI5md774YQv1rFtXNuEL2nTSunZN+smY7tN21aAwscGQR67JN+hc
8FDP0f2AZpZY+erkEJ1JHgL3EAP0w9eoI10i47pLtlN8nflrvXoLY7GyBxdSIsDBaNoWEA8Ybik7
RMWdQqw3sYw1qbt1sfXJL+yxu7bBUx59G9PbhSDLX2BuNGtY4Qx6mDL1YBInquYqlr5ki/CQP4gQ
0f7JIkGyrGoAGMxN0S7azrH2CZFdpfEWsypkFsvcjwHpvA81wuAYjZ2K+yY/zuZDoKRXJS7Rvnku
oBYKbcNz1cwfg8/w3SkRYx9M3gV7k6pHbG97Iw4vWeuvR3GalVuE72157zNj1eXdooQU9a3V3afz
TbdYC3D0pcTZhkE4bQgmXA/jyZDioEtlb+iXePwxAyqI04oZ2ftc7sFGkOqx1ZGhVnOBR/exFOek
f+4nT0jXcnJ3jC4xFlqAjKZ+mc1LMeybcXwQ8EfmPcUFWaMYl0hvr0sYTcwUpX7Kgv3A0cKpn5qO
4g5rmO53By3obzSkFSAlmr0NRCaOc+Zm3oDCI5v2JJr5OLrVeZ8TGRof7PY2WiJk/MuoXoX2u6Wf
B+NN0VYF/7xNoJDNWJ5xBn2DxnkqOo/r6zYZREsaJFqXo4S2GdKFRwTQqcewJKKGX8ZmV8GxIfYi
8+Jum8VeDGEB0ulDSvZ7+NaLjXBOWXs96gcOLkaFqQqAwiI/E0eTTBml/64O0FMqH3QVzuQPzelu
KjF9zwmJsVT7MdbaVYtT2QMWgGK+6yl9elfYTX87UVq7dVPmW4SR06o1cOyZ1ewafNBj3V1PcbtI
Y6FwNJt0Tr6hUiaegi83QqI+9tO4rTK5JXRn1yXisZvxZwf4IkObJzL6d45S3GRpdaOnfHGFKu9m
vQbZ6Fz3yF4JZ8GytPzBMpTbqrUgnky4fU0G9vICSZtfz981sGvW+qhxCg62Kpovv1C8uq/fTFBu
LFcHFpR9tOQza6+dLtwgG/dNjqO6Yfiv3qQkXNt4iOEA8csX8yHqbkwbmyCGkwcaOwE+PYVvQru3
bLScxyHEDIJr3KdjWLsqEcrOpYy26nDl4yfFMfmWCK/GSRu5Y+Hm4S737/SMZTrBSPahNbxMyRVg
M+xo7BORuEOgVXdITHfJGxEuU3ZpSP2m80KHaSIyCssF9RlMKYntaR2POxMGJhiO4BodCa+aXeDT
3ygWMjuvI5UeXQXIFKyywRaaxDbAMG/bL8jF34OgPYuhJ7QeKEiGOAB8AaG5elPdadNw0nF6Ds50
Y7RFSawYZIUBGWYzCk8prIkuYfRcZo3Xp+q5NacNuk46UGg/UUywdYX9pUuOeosLKe53doZntToh
AjeSxyR58bW7xjzJ8RsK+QTQTr9ro22/LHa3/exGLI5Kf9MPl3HiJQeQZyauz5442E+NAISzctJv
GR0IJ0T88a1z7sz+ww8XYfZDHR5Gx42CqyR6jbSrNIfuGuFZjl4C+9nAOLz4T0laHmpezx/k5Uz2
D5lsZ7QVA2ClHoYKYuLgiXEDlPZ7FV6Lca0051InX8PHjuvhOMGMkA4/GEb6KBmKurp1giewI15I
tnozP+JONB0SVdA2c7rdJLF9zAvNdbDMrpSmf8jzEX4FQZGQZ5J3IgG9BkpPHWFZiw36KpCa0M+R
SmVArosQSD0i79h0UfMig/vF4RF01gkF0B7G1NauXkwwTBqG4Ta50+NpZ6kILeZDAcs3LW6MYk+w
SIBHWZfTulkMxsWZlOaVSiuDme/Fx0Shi+B6GLV7SWCR86ZqiCNOU2tt2lHsNAcla3mpbEaSqN0U
OZGdGx4a0gxBad/GOkF4TrZHmdm2rOO4vTAyJxfHaq/rAhzLpJ1N1QIOo70OWbmJ2tmdajxjtdwv
KEQ8bWu7esv0nWFzWPev8+k8ms7aMm4qDaoAaBYyehyLjYC+P7KvVTfZmyz91gsSmpWQ9wqVfX5q
gpdU3YE7FalHeBguevz5VEXZ2VQQ6g2RZ2G7n6+1Epf6SeZvPl7ACC9tpEuvHMhkVlhH4uIafzrA
IQ1Y07ulzu4AOUzA46AUajNc5++16I8MiLdpdZyROCpnGKwOjY2JQJsO7k2BwGlCkjip5k02o6Po
x2A329p+Soo7OU2HWBs95O3rMCPDrGERmo3tEJ4Sv8SLR9iP0RDCN+6SgA2nLHcxMUsM/uDpJtsI
O01s4xRtfAzbIuD8rW3UdkKjUfuvNRihjUL8sl0mmyHT9h1YkWGpVXhiBSVCYx5afT9pB7NVN8nw
ZgzQJaLoCmfvNiQ8UJQsEJPmgus5hFOCo41qt+vdOkv32Zi/yNkqV1bWH+ni3ofmo12diTle4Wj1
tCHeqF10jKzgvrbJPZPm9y58TnkPy6s5JTZOcY5tZnpThHSfhKouVPdB91FESNL9kwKPqC2wrDXN
a1zg2LSeSFRAVX5OGfN107IJtG5Tu12lkSwdrgbxjDNhHWIxNyS261mWd2Nju5oVsa5cwn72CqW5
TIHh6WDA8uE7qti1nZL82rkqgALDC63qPrRBv1COiqS9ogdMSNC1WT4soYNGF+6TkbQK1ZmJRGcV
1WEY+Y4AOZH2r7a9eMh67X4a3vq623fmUfVdnMVrZTKR3wlOYipECmoaDhSzwl+ml45X9v7k0pqR
D93Ari7k7Ht1M+deYhYOP3NLeTvW9pnZU+8VUZ2fRBKoK6nGaK/91Lnpraw4aAkGp6y1rvLYuFIL
KCCz4wxACQU4BpFtRFWzNFFWOLV+Vmf1ZMeAq80QG9tkupEkXZJTg6fXwWM5Qe0jx07P8seEh2GF
6k1h9fucHPAsUW6bNr02sGy5hSPtR5sIzB1hHkxHcdUXwzrXj6PGC2IpN7yGfIgLXn20T32pb+Nx
IQqOtxVei9qOj7VNQGD+EHTfHKzdSWziTffa6HFoDvl4ApHNIQddbrlp533G9liaJ0fnjKQx780Z
F8VE7o1Y30rzydfCB3sqcJoBtTFuxw6HkQ6jLbzMhFoqIDsiADOIwTnPIdVN83PdvAnxvSh3ftof
gzFw1XzXNETcE8cVarByFhSvdRk7KBhYdvyMtPd2QIXG3mHf2goIBd6yEqch8eRrrH9bA3twxvs0
4eOUPVsOp8VSf8ZXuB2DcZ1N+gOf7FOWIkaPca8OjnPnOPlNqprULj0G+uK9DnsXShDrFyB60BBY
twqgWyFAoppAbpiBgMf5yuVrTqJhE58mrV/3i2mahr+S2Ju6O9rDawacaGHFFcqtYdVgecpTLB5j
VtG+pyNWIKgGGAHWfuVzPoicM3FoftkeMyl3pQrfpJIHLT9OCdvezZg02KxvjUxhJJjciJIIeFpx
Sv1RDzW4p24fRTR0WyxLBWeXMNibRJFmUbKNA5/jDK1rKc9Kj4WujCvP6tNDRz4TgZXKu+Zot0oF
jJeT9zojAa7g3z6KnKQ6GIoJb4BfeOk43wK3yMgvnh+gkfwIcEWbF6dE+ElS6a1DdKHKHinEMY8B
1DTfSupYnVKMNwJ4zY0WiJUVOgenJAQPOVtSo6I+TeCGZLRdtvkpOOfpfWGqO36HITEwRNeEbUEI
tDd4xeFxlemNDJ5N/XmGlhXc9sGdzlw7jvrt3AUffhqsIso/APJuGtSQSSDAnsbFXcphuEq3mCaR
ve+DeQuMa4rBUtr6yeSIktvVeuwQMihLPQWWFFk2NOd6P0pPre44i5nZLmrXEuc4WW32+JSCXavC
o+3gPl432poyK2+OQtvr6cNgrXtnr1GgGtV6osgT3b73e7fVdlDJtqk1vmVzqMEEVEpOiw3GKX2r
ZM+cGgplI9pDD6jfzuqVWjbrKj9N1reRN2sFlN6v73oMJ7rNY/pR1vhAsPoYsuRxm25QCnTs09oZ
+40MDyE6cMWNIcBgA9c4tqLS5egnPWgHnQWEnnsFezNsAKX502X2NTcMv0XAaDQmfQS0P8/KN62/
0SGWhFtr8gaSgLH0Z8WbxQKMeyCOvgEWsiKC4wEszk811CTOnxal7XiV5BHprwe7vsVF2sbdqkFO
aPb3bfekUAQzqLlS0+wKIdZ9vBisdYDLrNB0eCBR5dXjINWDgkPdN4uNEn1XsvNAMwah/yFpd3X3
NtGImTpCP9eG/kDSYyTjle9PuG5fJ6nsqhp5DRgnwV8TQtewMCs0LF9i8lQcsGm4LoueE+O8juYL
jRTgVOsy4WyvwMez5CmHk90qh4UTM1cPTcC6RXw78/jw3NnrOXkTHN4DQoMQDSV+vMn9xlMwu0PF
pIgqcQKx2W7w0IkBst7twHcy2FejpEePl62jHqL62Uwhtbs4jGSs6pzQYWKtsoxYgBrLK0F6ZXGP
yBrrZ6NSFNIVSDiVXgYHkHFSPyzYA19MrohYXE0Qi8YDmDNREOU42bi9sEqa7cYIcrxrgkaH6aWg
0dLoOAb1etTwR49uzFsNq8oDSeNOhuaircNQUjuAMsuTrn0k/smoGleWFEYLPSNJiafouz3hCm6S
+x+l0v4YyWjEaLlX1JwlpBYsji8jaMg6iUhkyF1N6qzc0BjjCI8wDQsVbil8Q/o0NDAkbC2O+g4+
N5swg7cE+pLfXHd1duirp1a/w15EhmywT2k8x9F3bElN3dxSrnGLkzvOYmMkwbkuYneW1VWGgYOH
W3rG8rUsUcowWsGOjhiKFU5yvg32T6P+dxyIi1EoiQS2ZXxsVUNw0xGUpqjpLPK6Z7xKWUtvbPAZ
49P8Fu8dMSGJqwPPbFYNB7W7VE7Gi4DgATEzinCAF5A4HzS7t3ao1yFgQcR8HXQaaQr/ozf0b4Me
au9tnc3ROsczxQJRBep9mSsCSthUdOu56QGlzv6svELzzWr8R8u+xD3nt1MAYmMVjhGcBv5TQJZh
T+asESZXkQ0JkI1cqTgFVYSj+o1V0KFjXmCNBe0OycASDztm+V0T6XQiYZS8CkhvV3ZiWVeITMcW
YHpQ7QxNphclGmUOXdksz9koi1u6swXgiTyqbxpfdrveEfq9irb10A0NQITeFoZbVKCElaCuXFi4
06OpJxPdLN24NJD1sKNr3UeGzep75/had44GlpO1H2iTvYWNm7zbQVQeoOWE92h6QOwFChRyLe+i
dAclmLqmEvXgqR0+bK1g1NRG/K4kalKtbvqRXHOj4lfcMJwDIZs6dfUirajZzg19x2FSsAMVbf4s
e2K3G8E9BTkeCN+w7XPdEzscCVqtdZHY9ABqgZMkFT4cakO0d4XAz5/jua4WP4l8IYskP8LVpvnY
RgRVC6epIYsEFd6SKWTrkqpK9DcpAAN4bcHSpOZKvwHANHzk9cSheOgM+LOQiuiM9+lQPEa92ROP
Ng1VsXbiujuoth9RsaXGXTpV1XU1ZeNtZujFq+3rOFfglbF+pY7xPROGQxO1HZzu1GPlib1yHmJe
/Txpms2os42idBg7N1OAY6zAv43Eu8R5fz0VNgsbpmztvko049RpVkmKtmkDJQZI7Jagf+7g4MaH
TgKL0hQjuVGVxOLTh/W7KgYIqj1A8LW02EVnmIevQaupZ1Ufqje78bE3kydBn78oHPoFqTo8wqWs
t2EkMA/0JHVuZ3pYtFlNluZsULsHyKepO6h1/WoNzIrjIWXFwII33pdN/nMTDCENlIn5bRRRtXKK
ajjBoXIWoU9hsmR2O3zgK/w3TFsWjGeeZrRtURdiuq44SFS5XkXbuDIpHquIUdwWxhIHfSBfJlbM
FgjEHkKIFm78CBrmIvfvwbwmfQeXpw5xM1WojTY4O+GKw2ZZrmnFTnygmMvKlwzzS3MGJZ3h+Rrn
6ACMFo8HHTvjVCQqnT81MuLEkyXRsxxhOZCNkm2CA3t2tDqr/5i7EXl9TxQCmGPdHnqvN8wQLmAs
T3ZSRM8qwBPiEjBU4B3LaEoYwFbUjMpQAnNlnUVDtxYdh2iR+FKsS87jj/ZQVVt7KuEs5ux8VxAG
WDm1Gqgp7eOq2s9OXlBulKkJqbvp1WbbgfSF/sVLctdFWfXN54hyJjPEOEUB6RZQLSKXNwCjF7iX
mVNyHj9BB6PtFseZSt8pGI1z0miwMQ0WVrCqNMs1gs69yUgYQIxwUmGZDcH8o0ZMQVTwZGlY6Uz7
JhsD0WwaTOZMBOq0/MAvm0Veo3E0bvvomDb1vbTy/qK18lnvasBVi8omVzHv+WmZbjKzf52akE4A
IUJeUGglGupQd6XdJTeD7Yf4+5ysAQLkZJxiupkh3VqmDDecICg5/LQU9mr5Xtlj9cEBO/XqLmF7
E+r4rrZ0acfWIFShRRJ11846sQvxbLzoDV10GYIYx7EO1DvL9ekolCJ+oD5jOlDNOVt/rFVluGk6
fMqWkMOzjXPSWDlT0zyq/PbGKutpIMK/bOHatZQYSV9ZLDRzSjmFpvqaQKb6Ja1TRCKTSgY07ReG
COEkdpVslXXtUBRFOglfVcRZC+TXCNlNxMKiTKzKw4Dg8B0sS3xtVVF+F4w5e2Ld9trFMNJ0zxLQ
3Mt0Cu11CALyEIYpEeW2kgWvzOnGp7AIY6rncGmydUDlEzQdW91SwvvKTjie1nF5m9uTuonLfHpH
jFExvyZfBnNVPtOoinH+lo39qtRO9Kb5RucVk6SKCjRleh1wH9FUrYqYI/uQqM6hI+nDAECKMXdu
sO21hszpCiLx0dtgwmQlfSXnQQX2SS3x9zIZL+fUS7Ki/p5HSt3u9ZhfbkOuFzVHDFW0Z/TWGff6
VNW0QeV4zoC8ngV+rHVtjuVaJ4eJwghvHVHIBM7kFn2nsurgF8UBq3zm6M8QzYpdggfauXJS8z4e
lgLdDHTQmH5WDICjbUpt/apSlpjIvgqcnmuP4jkQUUogdxRZOJltcsI2XTca7aqypFpTrIV0MqJC
ZvJahwtdXUE96BboXD9pq0Z0ojpEYTjTim1hS1w3CNeL2ww8LWHpSQ+z642nbuVu26NUoSvdT+km
1qdYXDt16Kv7KfNFfaOZTenvbdRjQF+juq1OVswWCPI86owXjN5QXInCjkHurbIqmyVB1pWB3qlV
ciAHzWAH46ajoknXESPFZOejVUyMTZSWdQi0OSilJLoeBTQCCTHN1usUFsZbTwYNGLd4DT6zxT8l
hxokS1eAo4M1OL73ZkhaDc8k+QDUpD0ahd7dprBAn9ElWacY89Y+zrLbEeP2vg41FuCEpeTR15zm
dmzD763Vi5WBHdao2a4yMAc412DgJa0JrdLyjWs7M+vXYEFCc1LC18Zkcjth01+xiz1pNcWTlZcs
GKqst7GTXzcGfQ76NJe4HX7MMXR9f+BVpdQyLEYp0npW1dyLGnGszewEfcfTK7qfcijfCgXsn6FC
NR0mjhxlD5K1GOxtwsE/Y04eTSq5qBRxmV5TEUp9K6Yu9wx2oFXs++PWUemcTXloH4TZXACzraGi
uhNU8EKistOz9mA1Su3q87DSBcWbgOlLn7xqtA3DHS+dX/KKZcwB0llnCOS2YzQdW/MywvDU+xhD
Y7QZAuCIbXEDKcD16xlkZbGqaoLQnP5+bJvXxnhA873NumNLia4P5a7LWpgW0V3AKQKWlCfZDZUB
uHlUY0/eNVq30oYfXWTfqZXmdtOD7+vPiGJpaMmtBvvK6rOtYGqjP85dd4WXd5uY6psT38CkBopS
bAvG82VBBmfQf2vGnW3QZVaztTUp94OfHIKs36HhXJktVZFxFUIG17orHP2bJoi3ajkenLY+R2F9
GKjHrErZVErrmdHHpAY32C28YlYgSRpu2cFG6Y1dpDUbEQ+0TDmyIXLn9GwBA5QHoi6YtlN/KOJF
wr9M2u6ZLK5N2QFSD7SdLJ+YPY1ltiAMPoKG/rIV8FyjEuiNvfLH6NonWK/RW2IzXApDTsnqhsQK
C9GJJG5usA5O1h1kUXHW9Q+q5biJfcohLvmdB6M7odxkNgz7nYVqpyww1jKmdbfJWCVt/ula49sd
+pOlJ0868s8k+maENJfoqDVERETGO9gFV2OsY3NZJ/YYCl16rJqStK7+yBKLcIuJ/pC4MRwc1VYe
Uqjec3shOxwuJ4p0wvIccVVH7QtBwgtk0wNUdEfqz1bqyd6yymPX4XB16NS1nRcaoK5LzU3rCG1y
6XYOA20Ttkj4BP/XWFhDprrKM2uldE+BjZc5n090OwBZqWtflfz3M2GDnO1pe00AHFA/MTlsQxjM
Qe6Sf7sVtXEE5gtHpQ5v+nzTwnckyj1RH6hUN3l3W3BANlWvhUlHk9GbewHBS+OjPJUTUFBproo2
oS/7VsNRayay5QMvEMQr4pXI5FObM+AwgGTXH1NBp7niFEtSgE2Tmv3NdorNNDyIZpf588lUaBFG
5zjiK0pgYXbDOhT1dkj7HYSdVa0NXplqW3Cn+Pltc6I1az9FTfRUCGuj+rGbNvNa1Z4i66mbn4r8
KU3v5nzAjdu9zkCu/Mp/MYYB9rkIQRWZK8CYXkEHZ5wizr0wHF8c62HgGNRO12267/u33sbvPaeu
2p1K3MOJrt/AXEd+Y57mEXtZsWlNcMgqn1lz2+fqZjaLdcQ/kQy3YffSJ4+KPqM0O3XpIWGEYPwY
g5Yhp+867TEoq7uQc0olGIoDPNEBp9JdSYarGOQ9Kh5G2ihgnOlpZj45aziD/fPAG+kjfqYaXReZ
Tz+vp0gB9R9fkkFZBcYRgFvKDIwltbCee0O91TrpVUa1sabiscibbWp2eytgRB8CCnqywycrODfZ
9XIUbPjgG4VJKROuzjzV7ZO1BCIetLZ9jAt4AHF3ahz/PLbxeyL17zLCpmSM60RelfCrl5MdiZEh
IQgqUpPb5W8uAH7wfy0xzwWHBZ0vQU+8SDJjdK6s9DVUdmnxw2i/Fw14y9zENfSiEVMxn5T67FjP
yPV8Z68OB50ojOwKM32SwKNDkNp12KoDeIfq7TCf2/gJFtq3KMzWYIN8GsiNG4qrTrhFf8YHTdcW
ZGDfVYsIpAfFxJFxKk6G/dKIa4IpXCPalBZd4sFrjfCupevIaqcFwQm2z5SkP/SGcmbUdz1uhFIl
uE6x9kpyg3VzSz290/v3adg7AyAQOXgWVadMHQqxnTEcJOejIqAN9TRkHBqwR713FMC+HBkQIncS
RLoGiusYP0JkiGGhbZh9nrTqMBT0tfJiLSCDEAjBoM1c9zorD8bxHlBhuiWLYlVxxpl9GGu0OatL
PiY3tIh98xJN1kNfVl4Zvqu8Knqw6+2ZPqtE27Q1yHvLkHkR+EmhDmrk/zJ3JruRI1u2/ZXCnfOC
NGM7qIk76b3krsbVxISQQhL7vufX12LWe0CmMl8ECniDws3BzUbhIp00O3bO3mtX42us34jB2Q9a
ujYbh3xDUtMRWbVx6tqF/GgJidFA/qosuE5yAKa60czzHErXCY4EwexR25ytuXrj4EOFllOxsWAH
Ym2BIucQRiOP3ZVGozVs5DgfKis65NSH+qAzEGXqa6lwaeAsWPr0UxBXksrCneENgqrwIqhHevZV
pZdEgzDXXDHteezqp8jUvxSn8New1025ndVnEU1Pwipga1YrDnH0+hGU2KHnmK2nKMGugjJiQGNx
7PTWmFooAzmZUASAVI0bLGvYzK8swm04LLqkkj6FrgNTqu9TapZG0gFowv1kMWVjBJOG1iGtkn0A
PRbB+0rK0pMok0lnpLzMbipojgntcyB3bp69NPIe2acn/M9ppHHGY4zF0DVb7U1ky3gMez4sp3y8
nWsYX8ZG75g4cDrKQtpb5iNY/zs0XEB432I2rybyZKqi4dOIMQxBCFEi6lQrQ/M0Z289cBSNKrrv
6Iy2lQtF8qQ4MIcXwBeLVj8IjixGRgUTMvCPotHgy+0f4ZzeJKV9Z8IvZNUn3yuPkgdH6Lc6uKOU
upLYDwa7chekPkE0yS7LH9TurYtQFETMyeeVzMH0KByKq3lDT/3Yz+FzrGobcmK2tgh3pX0f10Cu
Zha2cdgRQnGYDZxbtBjWRksC7xgeMjVjaBeuHOO971Ct7ID6rKaZxN/harI3E9lUC+TJUB3IKJNc
pGkCkOzYKKm11MtcmlQbn/AJ3Em8BTrHkosKWrltZjdW4dpHxa0MjDV+klOTPkzGcIyadlMPiOy4
434LYmUJW1aOtnrth6cpN47xlAZbBXY0IqWxB/qbcFZR5XRX9zOba3NIe7jFGWdcYKZrS8vIj1Wu
aUSQUZg0F5wPJnkPCaeWGu76XMUtzWiOt3QTKm9S62pt6+/gq9YdeVCEy/G620u3e2vR493nFwA0
42YI3e6hO+bMj7ArOSvtYrFNhYf2rklunJjThBfou4D6oHnQNlJZxSemmhDHPFu5V4EJk1PBcE3h
nT2oxUZDhLyUtLdFt6WKnY6xdUqvjCUSZac8W/ZVfPmv5uSqzyqasGedtK0nIgUSC9IsG5ZbbVp7
LVaQjCnP70YXRdmV6y0PRHa0JNS6MR1d8iPam66FMrqCThGhtesblA39Xajv/H7N5IpSt7+dN9ap
uKk3mTdcEjdikYd8tBMHxscn/2dW7dPH3FlR5HfIvjaSJf8yvxh7wA0Hzkzwjw9oE6onNXJVcDPX
aEceXUeHcNfcMjGgODvpW2qmpWN8R7zzA1UNmqpkNW/sp0wc4WdWR2z31a4/5/o+iG/pi8UZBFsK
+4MA4kKuilsQFUOC2BXoCHFkx5B9UX5Z2QPPEi4yWr0BqkP1FDyWl+gAVLVt761DfujeB8WlG7mi
JBPxiU7txISRtQyGG4Nibug63jZvucvJbJ+7IZjSNa9EuG0wdXvtc1m6wZXHhHHXsimSPK7uBR3B
BnJSxwy1rr+c8a0wPmv/wZp+aM5D07w4880C5ERZlG6Es4fmr2VuxeC13gkCI/KNNd4zpnHgXBqH
xv/MvzhdkCZDcYCQd2bM2D2NJkiftdGsGJIxWSnZHSVNNiSTzAHDvaqvaZ2NaGnIHJg8FYzOAPEG
SShZImQSAOn3zE1DIeg8Atwh1Eel3eGiDszitVPhKFxryYXxPxEtSDbRvRriSM1uxUwZeQW2wbH2
/EcFsaTnc/i4z7gSF08Nnt/+0biXxznZVO8yZAdgrV8FV+PL8qhbTUoBWO7NytxGbr8ZT8x4iCYh
kYZmz0OY7HW+hfIxR8UOH4rvhDigdVt7CW4E3h10LehnDmO+6x8q9vvsw2pO1bI3r6tilY4sIjtY
tkl5zhkccHuSYPLKW7MAdPrUof7tN/zK41pm6D/ffQuwFFJPsE0EbKzpnBAlMOc7qvRjhq6WUzTV
K3l8ERI7b7w3dnK+1JpLmB4S3+BZJxg5WncPxrY8jAdE3lQoDc86gk5jK9is+UtGG/XJvAYb/4UH
ZjzCzC4huD2TVSkHUO2IodcIHwdOz+VDi7yc7K+foUrylEJG+ors4PpRCVywAemHGu8rZDTaXW2/
1aDlA4/4xuKdJtz0qUUb+ZplL8Wr/YDsX4Ujyc2+kT0A4nWkMTrZttoJzoLIPBt2krFWGyI9vJjr
1Ff6Z3hhmSdTdgg36MtpvUw/7Cv4e1LU/ZuyhS5PuorHD8ykzBZu82ycHbmSZ+EZW6waJ9YRSm4a
DQRQwdgj9GBipLiK7nx428aG2EKuQphHM3nwm3cT3Q7JdUuGrbKhMw07kp0SgtpqGaZ9xMqyQnT3
EZmj7OyrzLnVq405ABc7SZRF2mNb71X1NQy2aQN7x1WZfqYr9lPH3jrt2kFfM1J5i2IlL1O/CbWV
DlBtjfK5QhOB25jnqrrQgQQhK26sVw4OyMtbw7Xf61uKsHuCgIiSJ5ZPz9cjci15a2WXJayMJ9I3
PaOlrxH+5OCL/7Ab9n24IuehMb4M0jKnHy3cUPuWqEfRvoYm2vrsrQi2jhsfZ+RjJOzsiPEdPhnb
S/46jzfDGzI/rrr00sP8PrfYQteMNZSdqq6SV+VOPSaX7Km5I1Fh+vQvrEPtAVaPnA5Lx0Jdieco
XfdsqPyU6zAG5i2u+WIBLTMidoN3izM1f3i1qpvd4DyU5Z06elG/obbJ18aDhvVlWNmIzm7EMeWo
yz8EjQ7SnegADoer7kk5zsFOHOVrEXjMtHeQu0PGcIxdOrdH4jqe2+xLJbbSje/bQ0IXlC7/Qrl+
bEsaVvdD7HGNyltxw7vxKsyrc9Qt4sKYi9O3XaMDHSbPGdlsggd6kcqHdTKprw6zhCu3rsFfHliu
ekjUd726UnDApWhLoQss3yajayZxB8tn+72Z6aeabhPv9eh5OM/GhnUMFZI+cSZfydvmlG/49+U+
8UgraQ4BzCaqvVXzTlrJW6Luuxtyus2PDKx4vB+zz5IbKHgiOb07PKF+91yyfvRJTq7SVWXLL3pv
InDGcWVxaG2xHtBZxN1XSMtpl6o3mH5jJB6Pyr7eSFc9WLtujfE+jrf+8IGkRAKLDdcBIanbeoun
9QRVjolsR9pXiR5BPOo3zb55CT78twS130n5wUgfw+tK/xF7nFlKba08kS+PaJ9FcFJWY3JE0IQr
5Ofwc3AOhtgnj/FB8N+uiT95lk9s7N1421LcqmvEHtMq+uEoQPRX8idT3eY1d20qa5eu6pHb+dLT
Y14zxsIf4lXHItkFz9G9tQUtfjHpnZ35FyDql4PlMVr0sGQZ7afOo1QYd2iQ+heym70q288/zVvy
gX40J+WCdpNeNrvFyWFrjYdNtQsv7Kt36HFvOZHKZ+c+e1Kv5otzC5+KP5//RSv24hfxSkusV8/U
Y5O/nKHQhRgbx7/Y8t6Eot97luRY9chBZEGrEwTXXnMknE7/ozcORnJXVts4v13CBBXrYQn2S6Eq
smuTwabYt7C9XfNFIwXX2KLtH8l+0NeNcBOaYvmFg0IVADPTo3UpEOgnW2aMd2MEnFjAnlgXIUaN
s0aBG3QnyzzOzq6QP5a2cR8ejZC7himGA8tnN5BLPbS8LEF3LjL6+Kbz1Sw6OgtDQxiwAdmKdAi2
9z9sUda7SE4Bcjb9ItX+heTvfQYpzHEYvprUBHpMKmhV7ILqKlmzm9y8jZRPbZrXs82TZEjg6eZm
cPxnBm2r5jlflCIIdc2NgXiuT5ie2h7G1q+AP1CnhVLABjWnEKny6NXsxqHXOJepPlrDQ8QpQ6xV
Z9sG8MlRjb0vwsiZIwgPo74dIErUV9Jr8cIw+amRRBCQBA8dU3OPr2ifkwNbXPLnCII+O4b6FdAh
UAVBr8+cLZIemi3E7xUZzCj9ZL4ZeQAE2LqKjKohPhAPwo3bN9XBzxnLsc3657o4B6BjUU92h6Tx
5vaPL5M4o4fyAw59Sj57vkXqw7Gy67ZzxoGg7LywdFlb5sDrOT7HLkHIrrrIy5J7iaick6N2bblu
qGz2vu3oOqyqu1K/l2QdMkp/qe/a7sAG1Enbwzq7NrLezXBL+Zcktc+CG8Uxh6yL9+aFI9xUv/Ti
TH0zTJeyunRIp+laAD7UVoZ2NK89gmFxQ77WbJ6cz0mum2c0nszQS6S1rzVzYl1uEoXl2TxVtB5L
i5if/HXoUjJqCZBJ5XuF6EsyiNDeWFo7ct/8L8kaTwd7sS7k97pyS6jWhBitKZ+LN73zhmE/54cC
sZqNIrAk+dGO6hu9K9e9wjnnOnOWarNrxNeRlDWHYWxN42YR2BjrtnytkD2Ydwnn4mo1vZqON33y
1isTPiZ3xh7izj/YssD1xvaemCPU4OS2RRko3YOENu9cJ6612rJpSc5oPUqtkF3UWaoAxUk9LkFP
Pxu5D+qtw/C84LBpUjPQl6grk1gxEj5GV2+OOnEveJdCSIQraW985ZIuGcwEU98j3hicl2LeLlPj
/GaYrpzwaXapqDWf55zxpquUyjqDqU1sC53YkJmNG1g82TSdFZJUa5smaPVgFQT80jA1MiCZcUFi
YlmeRxkdk2LAE0QXt5Rp6xq5xfBFviCCPNa9pmAH68rjFILRDalUgE2GJ8XunBdDiZHw47tKVcZ3
rX9IHEnDiA9BOBTpDoUkw3nMZWglO8uejgI9ez82ytFqupbg8rSy3uuYMiC2orekjduNo0YMSjG9
jbG074BKRsauTVH0uhgaaAtWtkYTU6pAeVemAf+qGtv5tekD/3WMBZrzAK0kzz0RpT0006I2hj3C
oPbFz8LykPoivZAJqn2QdCo23VxE12zuOXT0Q3+nkRO1heaBolM15oMxIS5JIzMnVI94EE2qZE7Q
LkuMuHzRo8Q/qQkTIGTcFlNOsFjjdDTJfCHZtmERyAyQCxBOtOlsVBmtjaFT5EkxMkb2bR0YWx/i
02M40GFwQrxPDYQPDhTBMFGCJY30ohx5iDcys0BzARJ/UDAeNmbeM1PWUAwKkiKw9/XRdEeCdbbA
vAM3UVPrsbKU9CVNROAGUYxSNDbzrrhadcN0KqSVb2LyaQHPfnSQz08qmqS9iaPFVbRCQaAbG5SY
eYOcDIUnZLnqKxvJJaePmiNBTcocR0OlVod2UPVdbGQZYcPYMhh1xFDTNQDvFlej89qY1vwKjxwx
xDzIY6ErpJsXY1DuUGjzSoUiIKkMuOimCJcUY7NJF4y6xplm6J87c2GOQdG7oxtGIRLTkDSNmuaF
T5c1Iqb3OismuQKxCHNis5uxI0yCCMuoDC3PblMsDyRM01LKp89gwBLZqwQBNRGnl6DUmoMYQ5yW
sUZEXSlprrR+tmixEGRFaWujUJ/U+2YwKIoi3a5YcOraWc4aZNNvJIEQVGiR2Y0vDTKG9hwIWZE1
KDKyyAR0GwvFvCSJECXOmlzZkQVMNs9Fr+lXTQEPiT3DGplORUHlkuyNWLYqza2ZkBlNT1uvP2w4
pVtCI4f3QssVVoGRGGoYusVt1xPZkeDqepKwZTm0SybWc58j7SRFtDwpERlYOBR7XsXSsoG/iyDN
OBnrAqPFpJuct0PfUd5ILXKaH6UYs+TSVTwmTN2gKR+DIuucvZ8bnQPX20L6GjqdZj6ZtPCV+0o1
coMEFzqIT5LbTslYhU1/I0CeO4eqcrropwW7N2IrsXpBQZz6UwVpIWdm69tQvymF89IG4xnpGv66
ALZ958VWa5D05thsGWFmLw96EUs1/PAJPFx4Bl3SvTJyY5S+4lcDus9kTI+xDyGyUp5zyCY2y1Gt
GreT3zNoHFI6oAcSuvtip+v5WDw5ymLWzfxkNn7M7HXsoUnRz1uZVmz2YaAhEMKJ1RVpdWOTpkIF
q/UoQHjeyNMy/InOwTwKqvoCyKHavg6R1GX+M+X51jQGOoyubGDjrTUIIsd6vCYmpiJtaMytniYD
tjJrnB5NZayVaaUBCQrS3MVsFeGN3pC/Pu1+7W7/jguwJPBJ4FUmcC4IWdY3WEGfVaQZ5MsRaHge
C/SwiNkIblvl86OjX379Wd9t58tnMTQ1NVOoTDb1b/QJ4kdJdkFvhe2s6eARNSzwVf6DuKnHWSPL
LsTjiR43Y/XjTPfrz/7OJvjjsw1YnDrLsFSNBSzwJ7RHCGwTc+1EkFSZcgIhp/lWUfTmN+iS7z7+
5VMMWE4IHND9/O1uBkvEZJhyNzsRs8IFgTejZi8CpyAQcvwdO+ifrslYiBaAHhzkGd9gCKWUau4P
gCY65GkOJ+EuM39z2/7pgkzVcAyYktbCXfzrbev1LAeexm0T0Z6UjJ4Tc8raYI3xbz5IW37ZP9O+
lluH4NSBmaEb/N/lYv/0BZWp0JfE1poqWvV0a6T8pn+jFttAt/SN0Q97Kr8V9OfmLmEHjZvJ+/UT
8g+XalD8w87QNFvnJPLXXyAeFTTAaVtzAFeZTM84ALyAcGKV1tWvP+kf3gMD/giUYG4rpJlvN3VJ
NgiAedbr/mXxCMzFa5UeDXWLdm1jG3tTK35zc//h0mzb5uJ4IqCvfr+0qEYRp/paTd5zmLsJ2uZn
dLdYNEVu0xJUfod5+ocHExYeRFmTsQ8v3LcLRLsa9fPMU8Nehatc7TjERrtf38R//gzThJPJemKo
374uw8cUM6I/XlsmZ+YCsQEiH/zRv/6U71genkoHr4C6EAQR/H4n5HYY0SBLcOcU8Ar4lCPxFfJx
v/6QP96ib88+n8KCCPAXWPN3Hker1qRcx8v4xcG2m4Yvfmg8V8gZtKHf207qzpy+lAb/IHJyRBQI
IcKGOeOw9Vs2lca4j7MYaXgy+RReyfnXv94/PD28lCYrG4IRYHLflpkQ/SJacCKTfPKFdmjTSASd
ynyfl0g7laKvfvPNat8BOguURGimxYhMhxdpfNuTQKMyDqx4P1i1ERLTgciY2WsMYifm4FgczVoh
WV3D1M384dcX+/fHSlepGM0FMMv7bnx7rOY51CfTohkgDftet7q7LBW/ub6/P1N8hG4Yhs4b6UB5
/etCUw/F3JkTz5SkTi67S8NXlw/2by5kecf++kyxLwhTsNc5hsY399dPodCYy6lkPa0Qywj7gcLs
0GaF28Xj2iSsd9J/t6xp8vtHUkFIoOvgnODRswL89SPtwUS0Z7G/dxqnESeUO0tWn9Yc7TqkaJVh
/GyKZlfRTSkGy0XC9ZJ0DkZVvJm//hL/VtToJiurFCr1hmP+bS9JMJ3WIwp0JuMEQxqvcGFXelIi
KcdFOP/m6/zbar58mMHaAKrXopb69rSSPF1i9sGnBOjw0h450rrMeZ7b7f/8mpYldQGNOtKxvr2F
uen0BA5VmF+HPAFygafX8qf70lAe21SlcKKF/+tP/Pt7yJX9+SPFX7/PPJd2BvsFd1yErqz4oi3W
p/jAGUu25QNlHp2LK/zR33x73z8XnqkO5Ym3kKJjWd+/PUfFTHiF0AtAXRwzywK3tunfakmJdfMm
RxtQ0KSfnY0a/p838/83uX77Wdy+ZZ/Nd7z9/0JwvebwOP6/yfWXtwRtwVv+Z3j9Hz/y3/R6y/g3
aFnKIbFssAss/l//MXw27X/+y1T/DR6PMt6EG7mA7Xkr/i+93vw3m5mwLdYffkKw/DVAjcL//JeQ
/7bgkkFOXvhgpsrK9z+A10vT/OtGQU+P0s/iw7+tbSAPZzXoCUrD5zImhFLoZUrggwnFqlOZI9WM
kek94B8Ng3yPDJ65aalPe7bYcsNONu00I7APKZm310i3aPbPaoMgw5ovos4IigssUpbN3rwWZfM6
qfhdmgbx0zyN7TEYJJO4qO+PLe8qCbJOcYdzG2E6Rd1KV2LtTGOHM7qjq9PBSpBUGX2Zveh1Fm81
OwzOBcdz5gIRnTg7G7e0Fwqc+zj6LZ9huznGZB2PSZav8xgnvp6zqBBySTe0Jh3y1PFbc4ontdxO
MxSP9A+eNZzuBHfTa0oaxOwMu/UWGcc4YJK0GezQ7lXDl7xIETZLEwQGTSOwHzpfI4IP6b/5UVcc
EwMfkIUg+Zzq+NM4rvUQr+h28JbWByOGEYPt7EtTmQMSyvXTzzO5HiicoQsQ1GX7ebIl8gu7ioLj
QpnnlxlblFcuu5ATzvVeGsiTHY2IKTfEprLWquHccqTeK06unWJNmzZ1O2geSR3RReM04Dl5orpi
wKFTSysm69PY+604j5CBvbBjBFj0DIHHAJCFkSPStE0ipZJe/aEPZbeVFZ3UPi2xBeeUhrWZIDyj
Hj2PMS7BqVGPsWS+L6aCVrKaXwTQCWPER6b3wTstpfcabsVpNJJ+LXK6AJYz5Z452sEOOh3eDMKq
GbUSv0ks2+iQaGjkGHstf1dViEqEQGsqmh79y4jW11iKJlBKdbpJ4+mLsYVzEZmlezgFUCsVjthN
lSyhHVDBZQMBZp1CwH1tVZxBDAZztYUctW0mddM7DHelRpJsGNqcZs2udPUFj5EYoAFk2ahrvaPJ
i8rvadbJ1ftRRT0CcdJgOGTLOw35WU4eth25eIgcwp7HbTnjWlrVoq2Oc5fjwgW8aSIKpGHdkzyH
YT+C/zEVNdosFTRT2dvSy60o4URIgNDirY+AdVDbJU8Euc/BidYGWX+JQojWJZmSxc1bqNw2e4pM
ZlFD0s4HzF1O79p2NLXXZE7bEdGMjBwSkDNVVU+loUV8/2HYblntBWyNqk0X8/QEOikpLSFJIk3y
bJNqwA03QRBVP+0mwNuDNw+wxEAATa628bhJebEfA61lCtfraYzaYhry7DAk8/yDe8jGMnfY+Mdi
EgxbZqYUTZjq8bGvtUUdKOzqMsnUfy7jaIAVoS++9hC/D+LjIruH3Rtf9RkHsqurHfOEiXgiDclX
Vr9qgxM/17GdMxCvNbnuta4mn6nshsD1B/wQFPwT8sakHqeNo2udugv8UrAokba8pE8nFTwSRHG9
7dHFHsKLYhjI64KamOf1NCpDtvHTUIY3rOM1jUqBmtUXKCm9qXWicy714aKONW7IrEOxvrFaqylv
I7Upki2WzBRQpeHjj1Gasc28xp6L2XVkJZOHEVNcAmZnKJJNh4K6vEn10pGbyG8SsTZmdNEYk536
KuJWZBtmdNrg1rxJzT5T9cBexKN28xTX6TRvgoGW3C00Dr94NubGijyj9pksqeQjEiud1CQfH2gj
ExOsBgTXFb5hD4+cmTCHAc2aS/8xzcw6uQmRtHH5kohLZIzB1Hz4VasPjzjaKibrEq2hlzoMdkQx
+NZN5eCTX+tFVZE6nhpDfsa6BtmjwqgU3DaiYaip468rj107mKfYBgPBgVWRRQ/NprTL54mYBFTY
vjlhJY+TiWYitvMuH58ni6C6PcRaA8aMXg0zPZ6sJST21EZDS6aX3cFggGE+++EOH91U7jAOI1F2
tKHAXSqQcAwJcd8FqYxeW+Wy+FENfcADYtWS9A7K1mmqcYEFqfaY+qEUdOw7eqHKnBETKQ0dWYgT
SUvyOKaQMiK/0J+xN1a3ZkgUJM1r1fwppkbKHb+DUTOh0FvVa/wA3Y9eKZi09LHjiECoeHnTWuRM
QX2LUuQ4klxqJCcmQYWQxdUz4W0sSsBdygGJRc5Ay45MGbrIvlmEZDNqgVcRuIlZp9NgImha30Lg
EAVsALVP+cPGzC9QnGRgdvF6qlgninKuo5u6HOQLmdeTwRdtMEPFMhP4uywoQ207mgqh8XEXjvXP
OGrKblfGMzHfZKz1+skM+0J9o3NJmZr7AqblEGTqeOFdRRNaN4v1Nx/phGOPmxIAbhlc0ZVimN0L
pK9avcUqYCEO1RmjN7Gq2rzAI9rFZByNB4ZZeEviAVUvo+5JPU5WYJXuKDG2brCHTlQTqrMocBW8
eqhQ6Cvu53Sxps1ti6ovyDqMJEXno58xg7mFxTT7ObemkFNzQyYgpbw2B0WxNcMAfV5glilKdSUp
y+PoG2awNRimxTs4EbicQpIp7rIYuvZ2UMuOnZX84ugrsJrpIRsiNT5WgV2GXovR9CaSISKtcQjE
K5bCuNnjFq+UoxbyqN+ENPixiHRZ8GASq9rc8/fmnejgO7Oa2ynax9gBesczrpID51tKw6ABoU6g
hNfAj+tqlacChEs12G3psfsvmqMxMX13AHaNA7FQtfnJHMa5ee8Hq4CO0VbqO9glTbsDxdAizS+b
KHy3+V7tQ2Awh9ktpQcUFa0rcqq0kW1bzdgRbjsi552902FZ4vkI/RAuCP2DbR+oySJRzqYCoBoH
ChYyxpI0CbUMWkI3hCBbfKGpK/xpeceRvq04+No9w3QyGeL6ySbBztkkgV/3N51Vpu06rTs/P5X6
2LSuxfphPLNmQKtS50qftkxwK7qTNZZTHuDK7E+ZM1Xtpx2WonbbMLfndVmaxNfT4kjBS2kUTW6i
Kyk8RUUh6SvPw5r5cgqKfDOOzHpWSqzquDH93qQWsxGCv1PRaUBJsWWDTCloeBC6WoJCcoDFE1fc
EoW49SHrjyuJ65pg6bAKz/lodegBS9zmL5Q3MZPASjYakxcMqGtj6k3Vo/VgV1uRGVO5N1II8yvL
JzNgI7uBh2/AvBbvGj4qA/ihxTSTirIMoCSmTBoffdIXICsGdeEcQ1NTm0NILnDLcImW/YZI6CDf
1FZHrO80m5p9kK2QOQ7xsuluVJ85IuyXYRGcVaFiMl7HnbkRg9X5dLSgdtX3vVr1E4MHGhdeaZtY
w2Qfdt2aN0kGu2JOEPaOEa/bobVYxsG4lT0p28RjA0vtIpO2VNpw0xt/sFO3YtKtrqtZGfBVNlLT
IdJqeLJwRJjjYgYdm0c1KUDGziH6q8CGZ7vNOOhkGPvtXNkM0m8Xm5E+ZadZipnoaQyALr1/8RHB
iyg2g10V9kYtI3xnYyII0S6EGFSQge2UXSCnommd2e6azWjIxrwJ+aHIbRoxWlupjDilpc+Gvx8Z
vjFDtNUguC9bHG/kKRPbsKsHuhioUhUu1iaUfJmQDItkxRrscJ1mQ7IIeiIel900S63ZQV8FPWJ1
EFA2/G5jfzQDiifPqBaIU06PPVuTo4SxMofV3K8sGv68CTiQXbWnhXQA+Mv4S9o+dspC5PBfFAFR
d9lhFNaRTjKepVjO2XSCujFrnNKKiYC4pjsXvGMrtNrNHJUoXvRSkdO2HvsRG3mQqziaGLAbySnW
gdrBpsTDz63AFbsmKpc86wC2zb40IlnWKwafFmJ5qxzfHJGPaKXruDCZHAeFUHdN2uaFR9Jly1S+
l3GwKWPYR6gt/XrcoU1g9hkKBqoPce1Hodu3QaGTj0KBCtAEcyiCLcuovdpKCdH1R2223Y5AzQ7T
B7XCQ2Vjrz86bTu1uwKeApKBMeirh7BOhIGgr87qzzLPe4EW1OmCt1ZNUY4mvmGEl9TPpvRe9koH
8reNfdvNY4aZJhaNl0Jo7S351Hb3MVd2hMFOr2CsYtrv2NMa9AyurceM2p2QFNk76WToQFUb4NnV
zuayvCEfFd0IHOLxxPw3M/c5EafTaqwKWV75WpLuNtSVKX7yQyUPXgcG+epZS5PYP/RkGS1G4bQ8
F31tRLu6jUKwK2bcVjSQBS7Bgl8j2Ef00MdrOTDjrCiLALfgiiEhHICw3x501myQnQKqDws9uDPY
okpmXbom5gujcOwbLCz5ErILYYQjsCSF7KIUDPwXy28/YItVeNxXVYn7PMUayNdC2W6zy8wixCgT
1sMSDyzjuoRGNs5luDi/MlyoqWL4P9vE1+YPpx+ztvkSghdKJS19tuQl9sdB4+RBFN/aDs2McfJg
olSWWlhOUE/aPHTtOSxoF5iZ/lZZof9Yc5zRQG3UwgDMnJqh1N79NumG8chUvSqmCyWMEqJT72XC
u98mMTPUhZJhT14kKqB0Im7U2A1ajjxnrUrw7lMllZh7Ikry+z5xAgWlGrbuzHJBrsP8XPVhZZXa
Cuv1pL9QrwWVBLRgqMFnJUeOiICGyITtobUGuzwXzb4nXAc5+8Qp6RV1Uu28OmEtmvsujHLrPi/Y
uNb6MHFKhTitvdZlgN5+UKTxYoVx/VCgs3nKWaWQQfFcoOvR1fey7Qe3gyyyr0IRmQQCmFh6m3IC
SoYxyQ0g5Z4xgUe4H0l258+n4lz7QDHOCD/QPsd8UQ755YqDB46lbqU100Lt6GVfnRUWXOECyO2d
dSE1S/B0VcODqLr41aboX3H4AMjXLKy6IsqphBSOh31volCa6jo9l6JNd31Kp6ZtSgMBsdSUo+TE
unXgZ/wUZqtexhKdXeik5VHWKUuRVjgnx27yj6qjDgkMYFccgpINQB/tHLVkZy2V3VcO5mGHksb0
Kj2dP4J04QyLQtzXqVbuUTON3h8JAuiKSxXjcdmmpyyZACw0w5TvUvSMH706tDtAPdotxY7iTjjJ
zybNlQBxFqWhCoHkh/xD5JXli2SjS+41pBE4BWb7mZfOfiqHvHcJmdbOoq0HLrCZDBQsbXhQ+Q4f
yFqd9upEFjGNJnOdxXV/UNpReyiaWWzrWMfFouWcYnz2v2PFzvQRdG2JPKMu8s8xMsM9IqneQyGU
3Oe1Y2YkEVPY+BkH8IkCPMMm3rcA9epmQwOIr68tJ+ow9uBV3BfJjNi1GTGPDjSX43Vj2MDyzOyA
EAVY9VzxUzTU8xTGlQclEF5HDFkpW5vL2orQvBgbTxJGkN60o+zLRYveFdBcJmYQ6UrXCk5dhqGk
d7FNh3lF1f8ViQZjUSeoI9fCqMSl1ktr9LoxWgTAvQpha2K69V+UnceO5MiWbX/locePgFGTg564
1u7hoWNChEpqoyaN/PperAa67r1AX6BHBWRlRrhTmNk5Z++12XoAq7BJaISOL6K6YZsn6ZSy1KjQ
V6wdK8ZTaQm6dg956sKW90kjqg1LW3HWhGejCeNqp04Pa6W1XuFz1MhLlVVRlI+D5Sz7Lk4YLREc
vhBlidRX2ZkNuDXB2GE3EkKYlpdtN0M9PZofdicOPSzL586C3jbxmmS4i7V0R08C4VJFMXca26HZ
sqyr35Z2LM3HeGf14K4qV5Q8be2zX9nXtskCkt2b4iDjJn9NsgSBblEofxGEMUZ9BRZ+ISIzNgCw
xu7VlC13yW9TXe6p8SHKsOQ4zRW5GmZnzUtx1gIyIvlpIBiyV9UbZdVNsRfvDcMgGmJS46M+ZY+R
g6eajnt0cyI6iqnR5CH4L+AEtNNApTV1FrM1xc3djO38uUzz3Fg3idXN8kZb+xJ1j5Q/Si8zuRo0
syu2elNOy5wXqAdq1ob6cvRHY+8q5CwLlwbMXY06MCohOwZBie5++ohfkNOn9p1bAx6owGhkN4X5
2Mk++gldhGy1RNjpDHRaR3p6j3onsWyTkvc+n20Xad7n1z43gNe1lJ161FcssXli0DnqgNByrMX4
HRWXzAyoDlX3EiqouX5qBQAAvak/FGz4r3Fh86DErowDZCg4hYYJx5lqwXEZFe1Dv9LPDoDfIMwe
NQKyd32OhaWduMI5T+GaU8wfzk8YQrz+EHn2gwIlspARExri0p5yWfzFzBPO9BaaUMJKwwTh1sQH
h6YdG8sveQW4NoGW1fijW1/dhRtdeekOls3KkgRpu4RP9JhU2dkvzWcskVdScd6xDTZs5/xeDoe4
ErGpsFI9dsr+nP8xWcDecpT+vQfL8cCOcXBtrNGTMbxltur4kbJYOWMdLXvkMYMIxbKo2lPVUDFr
LbLhPJerRI+cA+21EVSZcPdq5mB6ic18zcvpidd2q1ZaUILH0I9h1L2AsEQejMuM4/QLR0sSCOyf
wiv1bV30+GvY/JcC9+JC9voaSBeq/haHtAkEsinbHPMvTNSWN63s3FM8zlZ94wG6MB2pAJ9YZOJ7
DlasuzC4R2TYeJhaXf9xx/iFKvs7RrE+9A1+Fg4RtJXfAk87TDq3twmdPy10iooRpWaSgBFnH7Rj
j/SyX8BMHbWxOlSyeYpCgmS1HDfRFM+21HXiOLsgFX/KqFwmIBOXda1h7kRCziTiEgp/p5rpsWy8
M+2dt8Dxv7q4/TBF/pzY4pku0p6I09c2pg2utSb0mWIdWMmt6Msnv1HQ4J2MGidw60defjLMrXwt
Pfo3KoqXcUaV22ofaegwXE1KnVMl3mpFyWyh0LXy6aolNYdVTHVlKilGcuR+caRt2COosRLxXBjj
PtarC6XuvoCevaBquk0eDNrU2hBX/1Rk/rHLEcAVKLZ9wJN0vde2SnY5QvWy8+gHlcR3RrVGbejV
yzpl0KusQt8o+N9ymBpWj/o9j7gimVMdYKdBsaiwwOY7mz45cwsfs9wIpqpxG7y34Wakj9Hr7Wc5
VkeBQzvPFC7Vbi/UgIRwSp+sjOyNnFsb6udQg29ImzDoylfGJh+uWVCutOKTDAtQs6ZOQlT1YqgW
Tv4IlYifJRJrrXvuWqumLXr41Xzdba05yql/1CC7hOXwlLvVUXUxGZTlOgHpt/BaC8QU1jkAYjs7
yh7rJn3iAMtou6apZmRA7fxp2zk4gB1EmUqrLq4BhiAbyRrGLNE03TsNiVcNgoD04mfTZ0Lly2RD
2be1nGEXDcEprLBfRl5+TIEihW6+LYYQl238DeMCTzl4UZ5J328xK7gxSx8neDuQQCvUnaOmt6Tr
uIoIgzBKlPy2i4A41j9igYVA5qRdWjOQEEIEEQo5UKU+HoqVKJtnXRLQ0UVZtKon+41N4G6joKc5
ncM/t629GqdrGNo/HJa2oL72NGgu/tj98RPOljHOxLi5WEpdXQa1mCfHOS5jU3Mg8UT/2NvoUKJo
pw3qkoTi1LnFj2qi1djiFmGToqboX1MrRPfOsSsMr3A8HzVHbuNMvpQAW5JkWmVQTrzavfc2bIkk
YiO2a+dFFO1Oc0jTCPUnznmrhNQo9MZHHQSgMPuJ3cT5U+nJLta0nZGFO/rKp0KLnnID0/2YED9R
PE64QWBoLjstQTntPiCL+Hax05k0EheFyxsDvuumszcuxojShG7YstWqP4U/7atyQmncG0v2tTut
mIsWVhcx1juXUWTZTfDvPG1v1PQpWMzujqWIglHn2AFIP1jiPdWHG7wmSDrhI6FCawrlXZzgZ6ym
lathUZ6gqarSegockDBh3UJh639rnndvmBNu1KOKylcJbzcLySBw032WuGtafgdjmnjx2v3giX3l
QwE0WD0iA6ZrkmJbNeKVbRTbKQ2BsQ+3KJAvSdow2xAnA7U83mHcXIVnbtiEYDB0urY1yvZh0DDw
mgPdZtOkgqYFMFPkNjYLL0SvdTDVZ3TrlAJ299aSw0zv7XMA8rwY1bCPOBaJ1lsrRPY6o47cTnEx
ZncZ9m8FC6QCu9Nr9cqqA95/eXNbHlRXjnc36o827C8mdZjetNzbZSo4Bgx/mCjsZOg+jqG7dYHE
gmq5agbknqauTlrVn8M6OxDEfvWVf6GEviBB+5yf2AY0rVH30VpOGY1IewXRkhAR81km9MYaTd9n
RQJBMjmPA8ApW2KqrHQqy47RaaUbe+nLF1OZ762nDYQw2DcIamy/8Yvvhi/21F18diWlTEBd/SUw
wqcKSJJsMY6Wzdrr+106EyUbpgmrmIPIopLyaoctqN72gzvyyEFnHbeQp7LkZyjweAx5fwUgDdoy
exhmv01n7abO2DY0fsZCnjwpvxWoK4WEAmlGu/ML62iMYbMcurZeOH7wZA8BoCJPXPvW/aSDBm4r
SNd6KHZWPu4gL7wXJL87nmYtiNxSa3p9DfEG3C1Zf41GRK6DuI55eNb62Zdh/VEpQ7f5UrqOcRsN
fZcn+Y1m0K7t63uD2i9qp5eq0M5dif9rFPk+b0jMtvFHjXUMVlp4aw+YlOEm9E9YaU3n5IZMMg2r
fHF955jQll/4KO1ARQRvqtfOtt8/k4vw3LjyjyzCS+Vp75bPmIwNIs+SL1vKHdYVOM/lMZyqAzjP
jS3De58VuIuGexPlX1GhnlyaJY4dv/71oOdxiX/JOfS6c2mheKG6Zo5khbfBMZxtp+HXNHLCJkzG
bhmeVhraeJ4EvK6GuxrV5rEpAbO1nOib9FIZ4Z6AJphdwvhwRxZwEcxAXP/s1D3SbiJ0bJ95RxqF
qygtXlkAzpptfA3SPbaa/iXpls8rWKeSDx8K/sKpm6vo4AJIaB4BI32H60ao3K5pvZOJDY5sa5rb
0R2IHEGE8xrfQXYo2DNo669KdmrH1bcxPTIXxykBaRgmh+jFj4iVgQ67a8f+GUgMT2Gqf5OWAzyH
pkbl0rWuEGYt04ppUqLVD7Gibho0eJeAYiUnVyCm1KJOueZiAAnQ/A+twadUZDrpD81z2wl3RcP7
pklaiSHEFb/kf0Po7VlVbZJ6+kPrON9MGU5aYre4+zgmeCacH2/d1KjPJyR5y3DS/bNXT0+M2/90
ljzOl0s29lbE6ac2GD7IguoI3tHbKD34HFr8MvogPjuNv7CQnZW/RlWYf3XF9ByasMwmiS0dTB/k
9U8/rcxPjuNq7XcCtJ1DFc10NY3jTV9g+SCAN9+msJLT2owPec9d08EzpXSBQOroDrySvpFfGCjw
Q/f0wJatbzPBLgtE/WiTZJN/hDacRk0riRmywAy4EO4Nf62ZOegFc3qfFyAnH38x4bBjlMl7CxDD
BFWHqsp5lJHzXId0dJDLM9CXo89+6r+1SDPAz83bIRhOE6R4os7kp51H9ou4RCrhRnq2Vqm1N4c4
nYtRIJ4CIqfItc1ou8P3lAFMxfPmi98YvwGAFEnYEO/pyeplsHBH3r7ZfLEYTc3dcbrncdAUzfMi
NaDgdWguo777GLwhWIIpZSgbZ4wdS6fngJJQvS6MrhvfQtdNVj2AnU1r0A5Evp6fReGicx4L+AYl
yu0VnoNkGzaCsTc+q8eyS9d+rfDPV+SknXolE5/+BMAR7J6EPMFOh/aewwi2J3OYAAPHlNqal+Pm
HqYEzvtQFFQ0ItlactRem7gAp8QZeW9mLrqMhEHUQbPccJP2rX12e69a+xPa0WQEQeBnZvLhMfB+
4rwNlaiybCBkSVTQAZUcnYe1lVViJgxEFWMlJWoUKpZVFc9aMnbTBtSnR0h0iCMICQxxRlOsoGlg
GznwuUpkNzkTiqpWzmkMKpORfmEOiF9SR2ALt0LjYxq1BA6QcoIPMDfhiZqqAciDFrwBE0i4gDO9
hI7eY8Ts7JUPC6QOjfYMuEWA8kpD45wMMqweYlPifSvtpn6PElrspySvgBXkbRseYrQAazvkwNBX
2FpsC0SdHsWz+xLWyyb2q8B7k40ynZWLWCheZSrEKWylfb5OEtO6cS4ysyVGHQcDajdesSTU66ER
Bo7VqujucBzNQ9dVzpOGmPmsmKyfAxvgRDBgvLarFIJ2a6erCrExfhpU1G7CG5EY4bA0U9tBc5AT
qTdExsHXqR9in7Zj6Hj8gJY+VFUhyoGzoTcbfbRGcmhK7b3oDee9bYR8sDM9OdCoqcdNYMBcmBLV
oxHuPByPNsTWcsJIOWZm+Dp1musClezw9rZlucsbPKJNgtxqwMUGijFp962ZJ8OKBENjb6JxYdZC
UeVJ96nLmhHOTplFp6kf7aVbE13vjzPn11TOwuKNXzgd5Bkt5T0ttSg9xIZXgpios51XgJPPu4T2
QrUTdcdcZtgPM31hHpL4AhQ1zjoQJSmpfF1uvFAsVEs+VLhIPf0Yd9oOOdzaVO4DLV2dx8J7ZSQA
ECZ9zeGOm1p1I64GNqHu3DhcwrQGygp9s1+bHY0dz7PXdclUOKvdb710f0ar6Zdl6+bLIWvvWgrb
OQf2Jz0tWSpkR5onzk5ubMvcP3VOnCyjmNyVoQd8T1yc6U7n3K7JjCAfnft70XRRnhm5nBLWUAV3
nibvVh81wqV5RlcdE9yNUY57R5rvWWKs2iTctqUAxmGejKreBSB+6QB/xVoBk8DaBIW8Er7or8LM
fdAidXLamhy7KEyglWZLL6Xp4E5Q+k2GvlFGHkiq0SR0DVxZNBtdqoWSQm8WxOl2x2ECniLCoXSF
BoLTJZAYUxao5tkaZGi+FMH0O3/rfhDbsh6+yPZblR27Ms8p0I2BZ8hZN63cTk1HFJi+HoyRmbx1
iFP0E1WbCxiXgixycRjz6U8mxFPCCk1ggzoiTQFxCRxGdup70DALjk33kvLIhLoobi06vyKvYHUM
3UY5jPX0voRCFLJBDxNWbxbSUYYFIADt3Pc2CZGY5sicyFJ5QYrNEuley5ZkPmk/Bbr8EJHzMZo+
xghX0FGhyViZm/mz+5raSgbXyzI295lBBJdLlTBGNINUkZAwGGBH5yFrkIV5dnIuudpbzXOZyHvi
4MP7XiZ5c8fbd53CCIBV9hAkVMyFBR5tMEBfcpufYt0jaKKEb9I03B6v3E19AAKw9YlRmK525j9O
of0UmkwrPXEPZEL+b7uy4gALtUxRcqgtPb+bxlUn/WChac4MXTtqyJdQAHwauXaLYsKoEkihfKPe
jZ/13H9Lre7aVDoxldqmE/4zckVaxxHqpWwO1NCphAWz4jRZuXRbrAC3YUYqmVKvdLngo3D3W9z9
HHKv8xU12vLmOemuDKoLft4fhlfoxCAr1s0DuRNi0ZVkLgTpTxWaK1jIry4kdDJqd8JCr9d34UaS
VphGM4K723XBg7LC1yJEQiI08e3qOAwGvPM12Ou4fJlvFVwvjNkEH1gA3PX824y1ixHKo24YN8sN
CASV+rel9zhOtQsUwqXyabZ66aLVyh1i1Y2d4/iNXBgqoj75mbdqA0DUAcIlrNWAZhgZ5NhkS9JE
y+CDj/iQg4fStRcNpFInkKAoGsjxxjC/EDCtTImoghWADK9DLHFA8zkwaZ5RHzGjz65USrdK8NyB
Z039oMTZzjBjrKKvMfDWLVGehpihRTYRFd0xJIwl9bVl2DSPmusFHJuaCdB24XBMUQce97UBvkhv
uyub+bLuKe59Gqu03jiga1u/+PJsmrAjXcxFnpjLGr5vGed/TGXcdZguFt79KJGfGgJgDbq6Q4N8
ivp9ZQTfRZucHVUdpPHRYku36m6XCrFLJ0ACw74gUQ1b2Api/7K23zSEFm6rb4Tu7QKHis2rykff
y3eiay6VcBhC2FAVuArz8xEPIG8igClmqhP5MJGF4xAZAy1JFflP35HFUOXXjrzEpa8XO0rW37++
QhTlG5P8IUd0VHvhoR5IIhu9dxYvMtGCLy8EkJNqwG+6jPgVgIgLz0t/0CqVR1tXhJKClFVW94bm
rTvFjTb+aEYU9ge6MnkFaiiG0R8AQuWtQ6PROfp4ECro3tAXwF2KWWIwqPx4joZOq+xBGNU5Mg0k
jhurJVaCw49/xYqTv3gqdPZeOca/AcrSld30+s3oWUaEy1hq0fXRsEREshl0cC4qGv2bhTmRHjaq
WX221E5CV68ipE5Kw/TaZaRbTmMZLdOBCU1SyWQ7Uu4vIj8NpoVVCy6KwVEU0ZJzngIVAabwpo1s
PHPf1BEJSMr0mFA1hGt0dbwFKeiuzSiyUWslKD0o+t5HnagWfZp6QC1gWn0vhiMXR9VAOdR92qXb
gB6q42kH0DS8R0H/JD3m8V2YuoS7mBodu3zUP2w6+Zji0VOPGTFvZuHskyl9LXSDSVgwFS8RXVXi
6NiPk+DVq8tnUVQdtrp0Y+gIFUdLv0UJHGAvA9JT+UMKADO1djrAzYXy5xAyD9SSG1fM4JHP7DJ+
40la4ooDX6zb1qy2vgL4Y5hInUPb+AXfVy3MnsYHCzmokcnUePxUevPlRHIM6qd12Kn83ErvKTH1
U2cjovXcbktHgFFnDS2ST0ggbHFsTO23tSdYQPAYd6rQCjbZVD5Ceo82Xc/BG8Vx43w5nP5WuCMf
sPi073WX+DCT2IMyA8N/1jTAop2PQMhL1wLJL5BYkcxtvbqu+PBn1YyPGgDrLbnLsmCC5xjV29Aw
mpo/Is+ne2SgHx+s2L6pcdjpcMpRah5EOmw9MtNsTbx40DwXEl3qsbHoXMOHkEu3c45NYj+GTp7t
xo6jK2FqwIZkn63EwKYcV/xVQfBBJhowd/lE5JO0g3vo2m9M7xAxzMBnLdfMPT7vaRuxBEErmz5N
YkTlwhzTgecLbSdlcnzMB/Y4aRAQqpzwgO2dvaUDdjZONHcqetNAJYVcGpniS1O8haM1QbMwAeyU
o3i2nOxK8aw2gFM/MfyTWcBEZl2jnFr0bemv0Ys/NErBWQ2ZnupNgejN9aizxvZeusQvNuiKULdZ
p2k0HhmdVQsnqD5Cw1sppFsLah17E9vmQYvid4TSD0bufEWtBKHg6Eu7subeETXnNBK8F0Vkzsrq
K46Mb2Rb5Ha15IGj7JlfGTLtQPDPrrS3yKwuaUyYXWv53ABZzmjYQT9lKLoIwjAewwiaTu8ybnOq
HOoTLReou8uxZrtBCp2e3IDzeJT2bzoFmTs/9aWbkzvb3zi4PiWMexGJNm+519OebKabqU2g7sP3
sEca25jemx7Sm504OxjJeNALEL3MSkAX1k9oYFOaXcw5QzGC1ZBh9C4y5b4ZcpCHZKQNASeAfmR2
yMb4KCRsvKja+4W6p9X0YGsyX6qhthC0SsAPvv7bmWEN5tX04eWgIM9oEK7c+bzUmgFdT7Wro9FY
K4shGoAE7ltHa1ZnujhzEVU+3Wx3DhEaMtJGF0M9qTud6OhN98boXGI6H1gkyUMH/Q1pnuK1IJCW
pC0juhSMhomAIe0DCsXZntpXNwP6gShhUebZt20mW+lzJZOUZcQZxJs1kmAcaR7zNXd6JdcBbZsF
u1VQXy6SvD8PGGIXtG73ho4VxtIOjmV6dP/KHVEM+0CNp6ZGW2rBkIJ+OAlk0uQznDI7vEvd+dJ7
ck6huHByAG+YuUQ5C+2FFf0sPXQYnG4a4kmbRluh1XmImkFtlKaTAzbQNOhrMDVVkO1alwEfghQm
PiRlGaF7i1LxzCX9MGIW/LKcVnlegtDr1qVN3p2vIx8ZTC7WPJHs+oPSyJFGaBUQSxtfwmB8mRA0
LJTG2R2iS4eAxL6H3kzF9IExejGe5rBXv3mofVVGckH08pJHIdrKjPN3Q3NztjwtZELbAingD47y
w4jvIpH6UauRy4CsbJgQpKhvtV6dW/BWHeAhJxDreUEaKN45lA7vBAO++kVx8TrB+UBkIMwh47Uz
DjsDzuk69qlU7c1WYOfqFhGqFByDAdeMVB/jva7cXcXcUo4Qc/mJXLkgsSBYBhcLlKA/PuSVQNF6
ypvXOuFOyxhg6m+bWhf0j0uPH1/QZBkwJmdqE5ccUztOIJCqOcKFkkMzuZwIn1fz38aQtSLDiKyA
YBlDIbGyrYVWmv9kSU/vpZqp4iT3AhMISfjkcLOp/XoDKOsU5sNG62xyGoZV1I7IIxKEeBxh8SWZ
hv4gLDqR3lM4XoI0YZHnY6IPO84fnldlFRBv0Ixv6bxXKEa9PM69fQdvvJ4MSfsH7h3XZgKBNRne
OrNhDA97HcFI54c/Tf3KV/Y4/eup3AwuOLrU2w9t8xUqgEK5d+lSEDBEbPEpgCHgGKwXZlwfAmye
FoQZMlkeFFlgegSz8MEg40Yn+9bhoZ5Ml8PLxQHf7Bfp2k3is0kvHbncF8NpukC6ekw5hIFfalPv
CiIjeyobB2oTR9CWP6Tx0Nn3DltJwpWpW/rvjISwKi56YmHw+bDO5VemWknM0Nj4irM/dJfeKkBf
6UDvyYeY3jJHbuiqqNYkM6RmSknyvLKmTS03ukwvNiBF4XL4nQBpd3b2oUT+Y3fGiZCpHT8QkySi
XpzZ/KzGfsvFywRmfL4eQRlthiE/0l5ezG8BPpc7O/nWIfzQjIAX150PfgylZmsThzgND6ipNylE
SZ5duvHljmdDkJmIgHZV2MSzMH3MZHJFs3XuLecu+EW0ZRRofOa+Jzx3K98VN0NquzDptwk87cll
gms3dD7Tm2Ukd1fBN0kCnTChjH1qWhUe6KmsVJBDUUivIEwDnetujpW9ziBtu65PXAg7iJ67Ocar
rzBZuOO6K9g9mlUqtl5HAur4pvtUQDliDEHBRj8J4b0zHrnhoyPvYTaAAIPVpZc3eIodPJv5IdL0
mKgFgMqERYz1WzyIexIZGIf639iH3DQjYydyj4v2iduYoHAJBDwnOKxDfFJu/ZBWhb0uh5KwFA0F
IO0Wn5EwzTWWdiiWzYswvVvf1Benl7hHiLElTGbIPVAdQ/HXq6db3pevt0/zE5CpvNs6qscaU36A
mdoYkbFyXIKZDO0uG1658Y74ceta5d5iYfYtGvllRA+6Gj+tpL+mdrfLxldgNktjOHNRqgThLVUU
M7VzzuuW9+yTug9PWESQs18cDcdEMV0tThhGDZuUb08Rs8xoL6qiWVsAiSfITLphbTwiMOy8QKc3
zlkZuyJlcbexNIIJoprMg7McLhNCmGh2BFIGzg8S5sZ7asZ7fuhhQDeYpu4z8vYdp46FaANwuBYf
Kj8UDvhCZV1dR1NLy2ue5u6f7l649Ylh39IoWGl9B2y12eUdRwQAwiI40Y76bPvplPNxafBzpA32
jUukSDStJXkGRUFsyVxat0J/+uuFS/hstZ2+ubzyuQUcNIXXmm88FqmIh2DemjzasBpDk764Zzly
Ir/khVEnFq8uVn8QBdF0glubQm9DGcJxeVfRyhsrsgEN0PPptvf8YzGasHyNM1+h5NzFjetqUkq4
T/NoCSnHjVyDpef/BCQK0YJbZhDq5sNGnNAJ1WmBtOYRBd0s2t8ELfa8snkLhnJTGfmhhb81L+gi
+qhgFBvBz3yfWBmJJqN4D6MlpK2lo6DK+eaKJ3dePuZbbBdqF0+fOp31+fe6DhXJ/E+szCdgNVg3
kdr47CmqAkVegdU7IS9cpTC6ik6tZZ6e4qpdlyOGC/kSscwOMS19lu04jy/oFp/5um4jmAh7F6M2
liqOySDVN6wReY7gEyeqzQaBGo9BqP3m+QH6LhIbIlh67bBsPH8f+i5gZnczOSjUFMFfNRku5Ml3
dFeQAe35Nh26sOW8XSZT8mwPgJr9nCVAw1/pFOY5oz1ONbVTrvM4r6+lGV66pPqpJv1Yu8ipGEUG
dwHUnjUk4cFiDaVZsSUkb8EbSxzmNQVRqzq1mi98wRzIzwvSkExMHCDHbZLKdFzvW5v/TPWbI6e7
Wcb7hIkqfzrfbjZf8g5X85tTo0yc1zGy80iOIYebe4z96MjfxJRAu6ZY1np9LlzjblEktklPQ0ue
Jq7cxEMeZd8oABkvwFobP7Pi4I3aho/QZfWKFiIlI5mpY3D0TI6K/s2mmi9s4AOxcyU9hywPGYDO
9RVnbxnsyUij2i9tk4YvPL1SZp9xNnzW9fjsNf4f1j40mhrJccnU4gkgdxPj3Fo6Di+zBTk66ByG
T3pA0KNnb4ue/N+Gqnj11/OTup+dEbwZwnmqWphm8wVkcrPKgl7sJIO0bP6BUUSJS5n1VOdw5bXA
f7DM6WKQOEW73n60Lfw3UzXyks3qu3kFnv+/q7RngunAiw/yW2Ti5haKCY/1kbs1dUL92Ouzg66/
FwMgPQdYvWV8O71O/EXDU2G6PGCyAykJJs1WP/Njwvz2T2qTYJXSyiad6auX4qGXFr27OdTVLR4F
OtqNPklSgEwqpsTXHuankUHuQ5vHpz6X72kyvcdWzcmgvIZ0WGkqbLiI+xBym537e3fQ353KuNht
cKr95FHY6dl12ieN0bfFXAQBmfYEXAwbdhk/6IE/Hks3tDbYaA9tWb2FifkypMZHaJl3O+MgENv+
VhjZBKWNaEPDGlhy/Ooh6KtbPhAp5zSkDxon6okHs60Mfkn/KXnDwaat0xz/jZc3nPCzkbLVyH9k
F3wgpiOHx0tQ/+YuWBV7VowyrU0zCqP5vW8LB5cRrgHlkNCMyrmkMbDIhPGAOA8Bmv9L52PdODS0
IyaOGEF8epHo63URA24vRvo6ZUvyZUe6jlV8sLQ/GY6Qa27HW+OOFTMG460xzGcO8DfHtu+DV3yF
BbzEjtyffILazi8QNGUNx31KIvPq4LlpPLCreK2MwfgANscKw2rGDkovt8x+ajIdEP805ko3TADE
MJ0Y3X1MKvvTC4QaVUMGTDXW8wckDLd28DTLuJ2w1zKqsRtvALSjvZA2s9bcqjllSn6WXIy0ae+F
1d3bAeUfOs3b/Aa7DmOboa+IbDVfB04MZUpZMy9E8wLM0I40Od6cwR6KpWlp32ZJYVQzdkyr7LNE
UFAP7UdsKwJ88uaDRMwvOjuSndtmANFhkbG/8YwB/vYsyNZkEjdO8Oy79QuT/01hMdkWrKq2km8F
kXV1QsyBPhaHovYfWOLvQ9iw3mr+vZ2SM4ezF6cMPjFc4JLTpoPn9QiR7Ud6K0eVZW8NqiA03Tuz
dY+JmD86HyWgby7G+OCJ9465VfSSRv4mEOlzAelsgVQ0WY6cGywt28diylGVccAojegOGAqEI0sx
wn0J6x79gZWwsE2geAUxrm1rMCtMHsds+vUAdTvJNO60qMfvlsSIdVAXVovJKyFZ/oX8iih1tcYj
cgZfA+9X54JACK+OKAghxVq+IWIjWwUAapZ2D7UeGTNZFXp3rxCy32hkoIruqT+SUM7ZHz2hd7YX
3zHjIQWrfg2MPYRq9P0r//hc4b78MWs3PzTIHxhjT9NGVUjRnFJcHYs0tTQA7+yMJrqx0O4XxiAJ
t/Yocv1ET7GP4w7VizTeisT5VWa76e3qqyKBRI8VLDP7HkSdvU1o6mJ6aaB8Gwmrb+gA7rRU5ixh
koqjV3lik7ehtrTtPv6DHdVHHBzI8/93nA4TdTDncvlknIXl9hvuFr0ieIJhpZ2mPHrAX71VWbov
K2aB+cWw6t9/oIXc/hsn9P9kh4wnlm3zn//xz+wb7X8AHDMy6h9gbYPuybHVUEuOdMDn40THJlVy
+qLS4zTEeXo+K/373/XPQKO/f9eMU/qH32VkgdAJZCzRoWK9N8byj0TaD2NoevAoR1PDRTNa+6d/
/9v+GdL092/7FzgT+9TQpboq165MT2Vlrjn1I7h8+Pc/Xf9nzNTfP35GKP3Dl4mjAaNQy4/HvPib
NhmDwQYLPXkLVF8uA801SvJVXA0V8V3dMnNp+ZJG+4CD91ZqQDz//ef4377lv5B9IreFj9vgswzc
pmIO5jFY6Bpo+mX2fwT7/f1V/wVYxLNZFfiYS55upra5Nui4OmbLsCmYMQ8F4hPbk1SQNUEARWkW
qDicfE/Y7n9xdmbNceNKFv5Dwwjuy6uqWFLJWizJlu1+YVhtN/d956+fj7oxc2W0QEboqaMVDqIA
ZCYSiZPngIjfnuaffFD//QkCNVMwe3HR6nXla2rxT97ZT1PNO34QDp/jyIQxZA53KJMk2yqS0aEO
ZGl6ykDo/J6KJnsukvqv7Tn8ycL2/3NQBTKkZRiJF3Vb+WtGmVXqZZr8mqrfVdOetwcQaJf+O4LA
plN6SWumVsOPr9ABamrg/2D8aAQbKez2MzJNVLDzBVIJ2kQ+OKYYQMDdpUi1T/7QXo9LfWV20eXa
56WHz4sFJAX1Lcr2R+hyTtsjSkxBFaJI4VZ2HQ7t9IqJK5TpCIwWMVjTr0AQg5fbCVYSx1KF8EHT
HAQZMHlQ3ILTI+aZ/oA4efYtmzJ3ZyaS2KsKIcRuZkXHrya6F5Tridy3ouOCJmoyhRulHSACnblk
ZjsTkpmfECmGRYupTJbcAClyLiCiO90+jxORvph2nEcS4FUhUKBWbVAfJr8q1eJKjRFGwknr4rR2
aBRAVHnf2pmMQLj4X1MXAgLtRRV1nxy2/x78xPDEKCGViqqZb6ZQfXRsODG44C8IsaBzxn/UhsLK
M1ji9QcpQYnWQfMxH4BF68+zgOc3B+oJfkysK2B4/rGsG3fgomk96yWkuKeM7NK0ds61962Ggtif
g0FubFP+QyNAp3AR0MlWli8DYDcQfn6Ary8G2IJux0S1960GgOSfo9GG5qq9nk4+YDxPVc4dbd4N
heqZZpXZ7QCMUT9I0CABIp75vAYeJ8o2KFezyrq2Ryj3vs9r3vrr3hy2RqHnLlU6nDFVIEsv/YKH
/RyyppA631LuTFaXLa0QWhKtGYKoKYhliN2svQ6aodOG3tFgOFfU9h89I/sBpyyjr9a9zr+IOlrg
m+uSAlNOtcXsjUNOvr1aWEk74vpv6tG66+moVSLr2vXmCwMU/wRKayXDz5pP22FR4G78P4/QoGT7
Y42ywFrqJqyxC135QnMLD6uXOlcHCm4GLP6Gttx1aLOvzFnY4tTYKGuFO+6oyzZICGWh64Uw1BPK
mmX4ivP5i8FbjIvWkslrqBaA9Ht2kCrh4hiBR2mvVR6xJ/uHNRknoh4/yKGtw9QoWqyyWVN9CcP8
leb9Nq2XZETHW71pnR87K/V+aNc8IRICFzayyE3+Y9MEhC54Ya1g5n616tV+8Z+SWNXRKzvPz1OM
eGb3oGhPOz/gfdY7VAr+3KpIr6OxVnGqpb1F+hHsf3JKuXMQpiLjLzoBXnudHKXwdwZcP/xfKtH/
2oYQLbN6iRroDhiQ3jE1oSOMaS86l5Tgd9Wdoc/m2fTUBgVFp/HX9qASZ3LXv7/x2SS1CnQyu8mn
QfSupZKsrvS+RoO6K5VHzqB1fi4PMNvDSU4EzRXiIrmnXsUaMQK8uj+XjyaVbloNLypUe+Frumrs
n6jeWRSlaMHg5eY/c14bEtWmO/e1UYJR8WiL2DsNV8d7Z9FdIXQ6Ku3IYNApvUQqBNRInxxnpYg/
f3C+QkzMALzUxcLnbUW7Do2XMgCw2jh3cwJak3iDnNp4O46XdncykqeR16zVy5bhqit/cTJBhXW1
/Utk8xSipj0nvA6rweSbkYlOu3vqDXPnrJN9ev37GxuiCkmhMZ4mXzWpEVmgdYB4LDtU77KI6QpB
i/4vpVBr0hVsn1N7cCjal/AN3q5Bu8NiR9hR7OD17B49yHbVHX98P0+CzO3PaUUpSqBTj5kqRUB/
QW7+ZQzJJzdSv1a0neSZ+0IzcbuTnUhOcFcINrqd93OgxmhahZQ1LYDgE6UgYL9oNeylCTJfF+JL
Ag9P7rbW5Fvc4xHyPdoqENrmu8I12LXqA+F1NyWRHDWOEFfmqiycziX/9+i3zcb8Ou+SmzWXBRB8
6uf4+7ZVSy5Tmsjt3iJHMmcz45hOedfM1I+757y8TjJwSM09oZpusZ8fnpUQLDoV4FM9Ei2d9dGK
rDzRUAYiuQrSf/LY2gmSsrUTYoae6JnjWsypdQfKgek/sBOEwJTcrPlFwra9chKDc4R4AGTCyoqC
qdR28qLRRbrGoeY7/To7jrt+6J3A6ghRoW21rhxsBhjV+cpNmqNdQpPJk/j275cEHUcMCxD1NMm0
EHTy8seSLFcaAPTtT8t+ueD4g9oaNmAfLkg0q2bV8qPMnO/Qg/3a/rxs5QVXD5wMtqSVhgBgyy97
Du88tz43IF2Wut6JyLIZCJ5uo+s2OTB0+RY9pGvvHQiytTfd/Lo9BUkkEQUOAIfMAHhHsoYBTBaC
LyE3tRYOPB5oyQhJw9K967dktew1Or85XKLFSDQzIfwnKartJsGXE9Sskge3Vr99bDaCV6fB5Cqg
M2aoTFRgN8vFxMliABxY3aLlSpDzUrgbQyTHir1O9M2EasOARZAWNB+c3pUDbqiGZgPPs6zaf70M
79YSJC5ir9bxdqRwMF3LSwFwNM4/ydShYt4NH4wftuDeA9yancUZ6VOaflQD9Qt4/EMSNGfIXHcE
ESRWbAsuni92r2TxiPQrN/O64tkl6JK7bPR2HFESZ23BzxtebwGc9rOv2yhcDpN2ShjIMs0H9FZO
Y6N+2bYvmQkLDo++GKS/CfNAz+GuL/u71Mx8c7If67rfyTNlRiU4fAvTYFV2w+yvxb2ZRmU9Rna+
7K9qr/lBEgMHZHT80GxExYbArYI2oCrm2zYqkNzGof42Vn4DFOyS4UNVWE2kpE9oq7ItykR+jBxx
FgGi03XYnOhPgJliex6SJRMFG0IlHZA/Y/fXa0fZA12N9RvNjv9SgtzPI9C5iHjtbI8kXq687m89
MYIVwolMJHQy0/sa9TQNGiA5NG8EEgvlk+sc9W7waRfYif8Si7MEz0fBM4ZMitS1CfoHmv0yCJfq
k6ZFP1w437bXT+KdlhAAJtNzYOjgQuGGtOZaOQCFhM3arx6uH3ongbAE9zfHrAWzQL0MtC8CY0vx
lafP2+0fL9t8wfURIlvG3osIjdkTPbQTPRWTUh3XWngyaV/raidLkS2S4PpFZMHLWrIRE893Fygq
RbduMrdc4jVjZ69lUxFdn+YatSRTQWDv5MAp4apwSSIcDyYLwjXgZe3OhkuMyhRS+i41xgmO4v8U
c1WY88Mxf9YU2qMp9W1vi8RPzHWOb06sclYcgPmQI+SWckmRRQufIT14RQIC/ChfYDvbuW/JRhLO
fLuFiZ8WXOpw3XNo/EX38BVdcmv9l7Vb1qI4vf3bk5IcM6IMWwj/olMtJYxJmfmYlNZVgSwURNNQ
nniDliBpHu5Ym7aa1TsuY65m+Gb9wKgUKvgoYrM2x+ZF2/U19O/oCkOgPgFiyvqLMEJWu4hdhSZZ
WNBoEvHsBy1qlZ3Li8RrTSEs9GVjZ/GcIBdQpk+N2T3Cobn3jCr7thARejUw6dQndQIz+7uMEFO0
u1nbsQiZeQshAXIfIPZKPfuhXsH/2gR3VWhdwxp/GHcrJRJfFRXkFD3hDUBlDLWP/WoA4N6NLzMK
2wr31ZVvSOPY3rY62XSEsACPphJYgFV5+davVyfi5miAIVrpqrZHWLVH3rM2QwgIjpNOmhkVnDJQ
pxlG/mu2s/MQt19NhbK6bR5XZWUYwW4UbfSrsjwADz3VxvgCcfONrnaXsabdwCd7tZLjLGFxtf27
JFYiqqGFNDGglUQ6b0TZTeZpn7Oi/r79acmiGkLUMHNrrGAnmn2rpNnJBZZjt6hX1n+Dxvt7ewjJ
iWGsQ79xYSPTAzsqGGLMghuY9kBcwr3UWXv3ZtkUhBAxza6lOcCCeeqj2RlKp8WNDx24LXOwf25P
QWYX68a8mQIsv1CaOyRvDloIB1o7IfI2QTuAcmwRowYRj7itd5j08S8tq60dc5QtnBAcIEbthigl
OOh1PILSbwwEv0CCQ0hb7IQI2RBCiNCbOVNaYI++MuTPZmYfZ305wcL7sYqJISQLk0ILzmyz9UY6
/W608QQy8gcYjT1kj+QgEpWzoqXTvMZCyYU3sjVvX8mHmuqS97RruzN34r+sIvf6bPdm9203LZbK
XohxCV088RAcika7cmimh6EAQie6ZxSwUZZNWx8qP/62zUmcXhcyB6gga7Oa9PVNIb51Nf1KCbvH
7U9Ldv31Ne3thDo3LiFDnQEp6t9XVjCEmL8MubcTriTeogsOn5gxsiYx68VbwYU1Zz/pSTn0+Duv
abbWXZn1clXl5Xl7MrJ1Wif5ZjKO2tJjajJaGHWP6USfSentBEfZOgluP6pJPcPshwOqFWDm/toB
qKYa8041QGK9uuDfyBCl6gLMg+sANJ6d+zQuj2OeH3X17M7eTgYliY664OFOVLuDUykzsLDuSNnV
LOwn1zzTm7wTpWS7Lfj4DE8K3LXBqqakXlv2M0XqJv+2wh6gXEGTJFr2XnuljihkAHPcVLEKP7mf
G9BdIhwyRNEXrRvu10q1opoHrWKjoGaFPktzvm3bl8QIXnOFN/Zl2wPPpIXG8UJX1UrAWFnBgfbl
0/bnJUYg6uPCMOgZWmxxn6qHw0RzmBK712wQd6xLLyh2YpjESbR19DeTmCLAFHVjcKUypu6VHdOD
oPJjMxDcHdYvOruSevEbd6TCOIBHpGPK/TzGtfojC6v+APelsmPOsuUSvB0i4VptFgYzJgtKZwV9
7uDYgTqAqBlKC2tnV9Yg+8614xV9+Wa9FuixA8cIoS6d81/QAUfHZOJRPoMI6BBG5vK1RdXgpMBZ
s7NBEjd9fSt8M2CDohKk6Mnix0k1HZNsns49XfenWauNszUme0/yMmsWwkHlTm3HM8bij1EE6Yl5
uVJINnRhbNuCbBpCMCgz1R09yMv9CibHludeJVFeIgTZTJOWp+0xZLYsRAFgGdDpWeveuBC+uv1D
auzlK5JtF1GYq/wvzAg4Y0DD0UrqmYA/hzb5kMHxyxtAteycLBIzFjGZ1JmUOnLQABjAZLp2cgl1
06cJehHKAbt1eclmqILTRxWs9koLrCSBETzQi2elUVCgty5rdfjYfqvr0G/Mtuv7EhYHpPDqPH1W
vfA6Sb1DA7lh3ebmzn7L1kpwebaCRxJUh/yyy+FUgT47wlWAuMODVc1zdLVy+m6blsQ7RPBlXcGV
3kRMZzSn6q624uFMn9BVDPPtzmRkeyKc+XY2UMce8PMFofdDqc63qHMg0hOGR1gIr7anITNjwclT
tZnttGwWSvLBEYOmcft5xWCtjwE9uiVVcrc9kKw8IyIvjcXI5mQkHMN2dtCmO5MnH15+qP9eOgmk
9qcahY+VJHkfRbVO4p3QrAruXwZt3LtzsfiTMtP8Dz3Y85L9TiY6dzqYx8Ifa62Lh3+Net7gZDs3
mfeNUBWhlpmqmYVOk7QPrCUp4Kc+Q1x06Oj8R4zttL2a79sGOt5/OlPIqZOmaqX7KbXCYYb7x1Uf
ZtpBELHaOWYkKRSSrH+OEUeeiQZNo/txQxNUlCEhpYBnv0fJ8YIWgbvZmk4p2ZQLg+f2rCQAKfR/
/hwStgiau9R1yDRY9eZOJcf2NNGkEowg0bLrplvxQtAfgG80y+SQUyFHFeM68VAkrPB06wZlxJ0V
kG2kEE0cvelrtwtM+Dw97boExA3bEDKG0HupOmqZ9OXALLQ99fdPqlWt9s/oWCJliVaR5fPmN9Ln
BOmElyz25fbX3/dy1RNCyYAKjBVmoeVHxCc2b0FNua6BwiQQ4trpd1iT+sNoGl+3h5OajhBV0IdE
mXaOLc6s9NhwtaNL3GxuswiOlfm2LH7EytdwD8UnWzohkVjMxltGNbJ8z+luq2z4VoV7etjvB3l1
1Td+e2Yt8I22uppY/it5oTP086UVNGjbaGG4A4qV/HoRgxjwuh80Ad39oVb8SrL6Js7rzx/bBhFv
mKGtky16a/m1nl12pnKegACbhXrqzfQKiNVTHXRXltWcm6b7vT2mxNJERGGaKdxRVjvuDHJT9e8a
wgT4Errytod+Auq/4/Y4kuNEdYVQwZOuPbhTb/nQyiC7W0PcfVJTHSD/7VDetYyXuFBMnFbiwp0h
V2/593ECxuZPayhhP2lh9bd8G9rQlRwzMKDnh+YDoFpjfWfkiSafsbtL2ue1R23l/9seWraqQnSw
9Ukb3Uax4AKyD2qm0BY/fh8gmELGDZlEHSW7Idt5UpMcLSLkcEbW2I2G0Pat5mrygs86WmVBPdOR
75y2ZyPxqn9hC0dom4Oe2TQqUgg0bWVT+rOlo3n785KwLaIJjQp1ggFBV78I7E9pWn+DeeMTNJRA
po2bMtX2KooyzxWCw2zkHnKgo+lD6oweAWyMltH/3J6D9n7qoooQQgW5nRock+k7IzuufFMQ8AmM
h5V1tbCemxYWrhpAdnt0VIXGzXjHxiWGJiIKl3G0IHjnyFuJMFMDKtuYG42eHmcuH/BGHl39ZXuG
EiNw1t17cx3QErRG7QV2jIEc98Dr0wGFiu6itLsPFftURwgQtp310MIygKbkz31Kl/Kyh/mVuMi/
4IOmUpvLlNsrVzMUVO0q3KJDvATv+MOI1uVOTiBbIsHrjaElHdaZQYAs2CGE3KHWh68Q+9YfHEBI
C5C3Q6ajR0/Ctaf7yvQ+xfCvufqyY0yyZVpt++0WB32s6hA4+P2oQejnwisVIu76T4VoKRlBZuzg
Gd4vK6qOkACYlj6oVcI4tk7HT6LcGdVTy6NfMQQXEwg2+HQubMv0tw1XNivB7TtI3pOJjnnfhIZ0
jCCsr9BNAkrTIO++szGyBErEGOrBYDfAmgY/zP6hKwC55U+xZl3OIA5n+Ovp8wDdW7nLx3xFxBnO
ERIJmZEP9H2+VLX90CGFs71a5ros7xyatuDnuRLG6MfACo3q1ZUO/c2k/KL5LHWf1m4AL04AzliX
LmylPMwsdXQKIpiEQ0M9JoZ3TaULWtPiseHSGzr92cpv7bA5d91tHGlfvZXjlPaMTGtoeDe+eFDg
Q0juF+U19aQ60H6tEHkrVv5S6aQD7ICSBf1MyydQSH7k7aVZ61Tem+IfkUb/nwqyILPpVsCpcx8H
FZR6lv8/S8pkCh3AedB3j+HSwlvceQGsLAikWrCYeroCBampj5/qPoRitnfDpEeqVumzy5qyW7Ny
f4V3DRl7vnMHlwQUEROJvlw7KSal3SFSIMkKPmXqldIPO1+X9JurIiqShqGqRlKbynE5OMcU4m23
0Cz092jiSq0Q9el5giAmHuvPVm2711lV0PTo6fVh9ArlU2yvjU65/bE8RgRQes4IRV5E+RKt4MM4
uMfMgt+v+JbsVsolh6UIoVSGuLADSgs8yijPJgStqaU9jitVwDgcKTik+dO2E8n2TQhwQWOhatpW
pm9q4URjbPB55AWLy69unLZHkAYcIaqh+W6z9CQzalBfOrQwwqzgQaI9nRLXviKProneBvIc2+NJ
ZiTiKHEOcEAgCmB5bG6AIP806I4YzPKf7c9LYrSIoJzDim5/N+VEyG3vAi6OOwuO20PulifooXdg
mrI5CJEtdMxpQE6YS24+3/U65TlUvZzY3dl0SXopwiZNNa3nrim4s1u0znbxcttYew+hsvVZp/Tm
ZK5N1FJTd7F8eII+R/r0pZxQkssT8Nh0i+4cYrIJCOkLesil5jYojSKUiRRddWUb1k6okXieiI50
ciNr4pbfnzkrqdilA/W27aTQWNw6FQ2ksNVsG5Jsj4UUpkSSDJJ05uDBYDv0HRoMA9SL6U6GJPu8
4NgRmo4IkHerGKtiXbRc81AdjW5Ctcn97QnINkHwa1gj7TxEhttXxvImWBQ/deLH7U9LfrwIiXSQ
tElHJE58F1mYB3Cw8AjO8Xw9RHn1fXsI2S1fxETaVT/PJqpgPvzxLa26RXcFA/BJv+2UQ1RdN2WA
nKBypvyzY7QSyzIFp3biMDeRVLH8pLhf0p/9yq5J5IPssodnG5TcTgCUjbN65hsP7MIMHKTJOO11
Bl92dwoS67POe2iZP8IN9LC9fpLMRIREwtCHLvhqX7PZnRCTyXgLTX70hf1i2MFdkU7hzrLJbEHw
9WBs3ShzMDMkSugiV7MvYWjAT9l92Z6I7PvGn8vlakoxIAmGGdfurZWl1+kCQRrmvP15SZ+lagp+
DgUsl8+soQpnQsa/tBAKKYP1kE/pzRJY59nQv5eG8gti+TsVJtnGNJHPSGBhzYqd00QSkkV0ZBNo
bWogjO3DVP5SL18nYKlgpvND5OTucXuakmDwmqO/MToI4p3JDLjvRV6/0lh7vwMHTqXtj0smIAIi
0YaZwTXplu84wY9+0Y9w/MIPOcM/5u2Ys2yI1Zne/P4Bblk4ULl66Zl+m8M2B+/bkfCPPM9pexKy
gCOCHMN0yvqhZBZ21N6OVvgpHW8R8LsIICUGHE0iZM6Bb1jQ9I0711eJk4qgR2tBsMYOHA76ygKw
B7E1NJ1QYsIfu4ojbE9MtnSrY71ZOlZOHUyY6H3EFJ+VRT3bgXIFnR76EnsGIAlphhADzAWpvrzl
Gs7jrgVrqnVG9RXpTURjcCfUom57Hhx24qd0o4SIoMQUvrhwE9rS6uw1SnOhz0is0Iv9exVSWJzx
LuOoS1GbszTbgwezjHYe+CTByBCCRbroEzCphLKJpd2nhXdloWY7Ft4HPy8kBTD4VLB2Z7a/uPDt
ZOihoFab1c6On0pXTkgJqFl1fT5Uth8OaXuxxF9j8lYdLb5MG1bu4zutMV8c/teBeBBtxA8ZoIiM
jGN7UI141S6FGgtBrn+MMj4ajMrDdrVzCkkKQSIOkuBDBU7hvWMsH5OkJzHRj1DxU6HLLgIUwGdV
OU3B4/aEZNddERppuZ06euuZhLiGdcwH4xZqsy+tacCQFN1BE/sZ6GR/KlL0DLPkFm2q8tCG08/S
yvXjgETW9u+QTXr1+DeeDQs+Ku4zjmAqzyUc4BNEgME56r5Nyw9Deda6Yi83khwfuhBDVBAJsbtw
SPb5Ul4tmmUeqkzZ+7okfOhC+BhKuFf1iq/PcXejZdoPS1MRKI8ue5qGUBCrU8SLoNjdXjXZXITw
Mc5ukrTJaPu9o4X+0KQPXQZb5PbHZdV7EUk5cpumoxUFL1z43M42ZLiQ7B4gqL7uUpQ87BHSd8do
IOFBQRbgKGKEi35hhW66g7STxChdCCKRasG/1DM/3QqPAde7Q+rY97H50eK0LkQRFaGtMs8H2K37
8nLSTSQM3Ct1SXeCoOS8EqGU1uzOwdDENtZABccZLldu97ijI6BuynzHdWSDCPlEOemd3i4RTwQL
WvTc7qIpfyxj9zKds6ttU5Dsg4im5O0TauKCYG6H4deJlmRE7ItvzRzvkcDJKjevtFhv/F+b6OUj
/7b90b2Dc3tl+a8hx4Rz6qA4xpq0qN7LFH7bno9syYQY0NZqSYLas2S828Heehj00F/5yftlL67K
lkwIBJOpOGoDXanfw7tvQsvfmyEvRJO+HNyAm1JXXbj6hBZqh0i9q6dXDoo6aZ06j545GA/2qncQ
rfwU2zOWRAoRbjlOYdN6FWUee9X4MXFTyv/BzsclrFTqawR5s3uWMqOXbkdcbIwJIv3xqTQVkk31
En7EB64k0CC5D8H80PMDZqjKY0CzFxoaZg3IG251t+Og/k5h3E8d9Vzp+eeiCC67Rjm7pYngSTDF
F1i4c2FlXYUGovkZNda9B1DZRokxpuQZMkL4HbRdNRzRFc1vza4NDhyB6nF78SWHwqvRv1kepSl0
J1bI+BVIyRrbRL/jHOfqsVDRaOovFaPfGUhyiopwTriZh24qbcs3XoVi5u56PczXFV8oyFj2/Pgq
2sDq+tszkyyeCOus4JWlJYUB+1K9idz5vg7U6xyqh+3PSy4VIqAz6AdzpHhh+1kaXpLyIe2R37R2
eqhmDzGfPT5PiXOIoM6q1FDIVAnTWjJbJ/QN1XueWq2X7UnI1mj9+5vdD+YpmtqeSaRl8LfpLPdT
HF3n4x6+S5YJixjOSkdnOg5J5AGmAwB0XsiVuovICD+pEyuHaEeGKA0kl5ofLqiYQnG9PTGJWf+L
VjNJc6oNTKweVvEZ8EpNG966evOIFLV+UQ9TDo44+lguoOp/LqOul9haxSbVgGYORWL2x7qpm6sS
Ncmdk1S2U0IoqCuzZilT5G0c57IKEfUAZ6/l5uX2esm8U0g2sjFGpSnDWUjWXjJk6LwuPq1Rb6H1
EIXKi95CK9Tph37Hfd6dj+uJGM5EySibFYBgbFP5knTNQxbr0wWqB8lO4H/XcRhASD2caaXfN7AA
RFSnA6LD/cVoLz+2l+vdQ5qPr0Hhjd+keejMjcXHEyOq7+0kc87Z7EaXUVsuR8cy94oKskms478Z
J6GB18tS/Aeh7L/XOqybGR+BxTEFwfXNbAnSIlwL76EZHus0/G15ytP28sg2d53O25892dFiT9R4
LJQhpkH3NaAVwVzspK6yzwtXiwyZRYRt+XwzdLeaUpngd+rfdhPoO7YjG0Dw50ix+v+cVb2XwxPr
PLq9fpkbwcP28sisR/Bl15vsuECbz09RB6PwrUANANho4izcHkBmNoI3o1+L/GcG75rVLWcvjib0
Vvde/t499+h0XiPIm72d9Dq0XZ7d/dYsLKj8ne7abpZnGM9vUloZenvY6/V/P/FmKMGFozrVUQ9k
nVzVWZ9L0aTh8m3Cybomri1iHIjlxOh1fmjVRGSlalbwbzq8eSFwkN5wKQ4OVlrsEcKs6/MvDAOT
EVxZc2g1iB3WbR4QNEC5CqEFOE4+16gUwg9iptrB0KNf21ORWJgIpIwg3YR2mZV7vR67BS0h3hUG
8TtBrHzHSd49YpmQ4OTzFNSB3nqmD2SbC/4CMcgqqBd61jl24B9W9OZWa+nf356SbP0Ep6/iPgx1
m+H0LDbsC2XWtK+LG2jII9jRsZzU8NzE+fy577GR3g77vZqXJBiIYMoJFUH6KhXTH8b5qYloohzi
I1fCf7bn9X6OxDoK0aAJNZjYNaDj3vCkLacYbTK3nk8RSTgZX92jQa1017ONUkzwkYI4QwrxQdXN
QeEaZBKAxpvRc86mpp5Wncr1frTqMm5PTRKGRIilYQZFODi26aNcXxxmBAEd7v875if7uBAcNM0E
IzZiD06hrz1Cy0mB0Gsn25IEORE7SZNTNKBzAFij1LJDjrLzGWzrch0kEE7DczFBpdwOO7vx/tuY
64lAyq4mSUUqlDaIbDKPfR4HUJHBFpNXLQopAKwmxzsXQCs6lKuqeDnCL4S6cKsVCIt3V9ubJZvy
av5v4jpa7KaeekzZrtNvK/Iur6qnOhtulgKxSU3ZGUbiTSJvI+ag2o5jwNTv2S/WjJ407wi9s8eI
K/u8ECUGLTPHBtp+rrMdUqdAr6yYHHxo4x/byyQbQEgNMtdAU7Y0TX8MnUcqQycDfeYlC//a/rwk
cItIy34Y7KhsdQzPU9JjXgV+r1pI9/Is7yKPvD2IJHI7gvs3Q9jnGs/+uGNSPqq0C15PNqJiWVQF
x3mYAtRqmuBe71tkiLeHlEU5EW/Zegrcx6Zq+mCeGnW+yIziUNC7VTyb4a85gWM7fZW3qvRhx4el
QwoRQhlSDXSiZvqrVOCqn0jbwgSOAbE4y741vUcjanjTcoEB7niyJCaJUMxOj5tQnxlRVdPsYunn
+3bqPpb0isSORWjlFrwX5HSl0x8jy0yPk8fzEqwe4U4CJAkBInqxLJOmTnQSoC5vftnKeG/WyK0l
ZoaKmj3+DnXr87Y1SKxcxDFOKtx0xrgm8CaJVmh8C9Ox8Q2lL46oiu94qmwzhFAwmpFbxh2DRC4k
4Igwumn5tP37ZQslBIG6hERsLsCWKEqB4q1t31sUfBzygm5orKOGCOPHBhJyA8tUqhqVBZ6esku7
joHWajdkwaVXX8d73V2SiGYL0UDXQrc1kQ2Ddma6nRLnKfach1cF8u05SL4vIhETw8qryQZh5KFU
bLWLedHHKJ2CM9mpvkg2WsQimmag5KiL8yg5pCOSyeNdXWo/P/bjVwt4cypmTsWrfoBLaH3mk2me
7ao+Y747Nipbm9VB3nx+ydpF7VQ+X8X1p9TOr3vw127BrXn758uWZh33zfcTre66seT7S2F8KgPl
s72qZm9/W+IEIkMj5VWztBqcYA5NyN7sc2u5wzH04q8IqF8hVbiTRUqChQhFVF1DcWifNH34Bo9D
Wx85Mxqlu1+CHRyz7KCwBHeOvGGYbAjr/RCB3Q75Xu6a3C5XNYQZfU40nB/t8AbxwOP2ynms/jtX
QUvw6sXymqk2OCZyq75qwvbaaKOfM/Qsbh//Xaxqmip9sce0U+IP7pXg46bbp0UXr8ldWjfoSQ7D
k91rSLvCBX7p0gh1CJq23tkwidGJsEU1ihrDNUiR8iK59GImMRu7L4oSqxPxilYW6GrTA6MekPtc
BeDpLO/qDnR/FFiXY9JrR9do6pftnZLYnghWLN0ZTra+oQNtgEKhS5rvc2q8zJ51pTi78m2yQYQg
0Cl22o0Vg1gheuUX6OLF14pmJddt1ae/vS6K/O3ZyNZOiAYRgjCpGramH5sxUuZ1D2Yj9Xs6rIbM
CC+WQt3xKImBiyyNVhw2CBkApy9b79Jb6Bx3l/aCNmJaNt3ppORNfF0pUfVimuEeGFpWLTKF8z5v
2yGv9dqkOYLODuMhRA2dJ6cLL9LI/G6t9Fuio1afNKft1ZTEbhHR6KheXi9lZoJO8ZSr2Zqdb048
NzeKPXlft4eQbZgQKOqhDbsA3UwfedKjmWZfF8v+bKrA1uwaDd8OTuztgWQmKMSHFEnNBtV17Dxv
j55qQtzWf50QOg7M7mF7CIlNiOhFRR1z+jUi0+/7/t6bKXe1AbjfqjIultY9T2P2mxbz8pKHwo+1
MLueyNVYzrnXwkWK7COvGbrWHkbYDJKy+bbCnFEjR1dVRfijv8wD/cpt53InwEtMQ8Q4dnkwJPUQ
cvNww/vMa6DciMovA4/D22spsQsR0Fi2eV8vdceBNc+fiuC2n86eYx4jaD/H+fljYwjBwugb2KTD
wPDrZkgAHIfPCGN9iybvMFrNc1hBYL89kOQ2KqIaya+UGOYYjgvVuIFM+l7zijOMpTCjolI8GLVP
kXHviiPbGSFIQIc0BR7K3T6CwWc0jhEhmg9xoO1UNyRHnwhcNGI1TJWYzzt2BBTNXdDg1NydhZI4
qUjgqA45vH0x1mwnAzUho/8bDpSDlWsPVVn725shm4AQCPSq08cwZAxU7JMjQsDXVRgNOxOQhWgR
ojhNhVkoq0xjl8FXvQZnpw/co9kNHWMtN2pvn6CTe9aT/ou7oN30oUn9C7VoK16G2rrha15CP5yS
/+yWeQ9g8j6liuuJKMXesJRmUPh6QzgLuuUQLss9h8CDmqsPTkupMA5/K0F9XWfZQweQ2ohjFKkU
mjObTr2wHBTvEY1LI+Xvvti7/EqcSqR9pC+griISc7/sm9MrQg1cRxLU6mnM5/YwVcNZA7m7c02V
bqwQLELPjOus5cEpru3vaoLdm9Oc+nP0t5PYx9C94Dn2e11kHk/WhrNzaEmioIhnTNMckD3dZuDh
rSfFgQ+QcuhL06SnvFl2HFpyaom0kAiNT25QcIHiMpC3xhUQUIgo3Gq4qMPqgIT4pWLvUQPI5qP/
eVlTinas04CLuAFYbgkp/8ONcpEB8c51/aoHBrLjhxInF6GLCortqbouXJ7Wj20a3iputbNesk8L
8cMLebKLR+BEkJHcQt1/tyDV/iEvFgGLqa0OS7I+PKplfjZQayCXw5G2Py67A4rUj4U5ZI3W8PVh
Qdgy/xZ76tV/2hFquzuy7TzZmemPXNuLG5KVEnGLQ63BhjM1rJTt3KEb+ikpp/P2ZCQHxb8Ai425
pFyCKIh06pMe5XfuGN/US3rvGNZOCVliq5rg8LZS8sbM5/xGDy4HO7/Lu8a+MEfnZgjqvxJr/r09
Fdk46+q9KWBkSUCebbAtE1euRTmH9XczVD8F3W9nZ7HWX/zOZVxEH9qTOg0jyuv+QhPoeiTZSKg4
9p5Sq2wCglPXVmQkRk5B327+hurvRNuJ6RlHihfcGp62F0k2BeGaMId27U2uQ/ey2t2TJVz2hXUZ
5sEeMbXMVAWnVgFS5V6GU8+tfRwBv19EWrwnnCsxVhEXqNXUadNU45G/7o6dF95YbX5UqviidoGZ
bi/Q+3Bx1xOxgB037FTrqbj8L3Nfthw5jiX7K2P1zhoCXACMTfcDd8YqpZQpKV9oyo07wH37+utR
Xd2TGbdCmttP16rKMlWhIEgQODiLH3coBp+BGtgDCw95Pz3Zc5YdxdJ+6BJkWFUFHLme79N0fakt
FN7eGf7WM14Wx0+rOGm4rFCSRxw3ycMEuTqq10GN2NHRxPRUN0aQ1AKC8bZTSfO10OVHcwH/TKaF
bCpCu+N+V+vLO3dz421eIwqVGkthj8gFNYO+z1bjSTTvdT3f8DquZbnTtBc2xNJQo5+NMdByTQu3
oU9DyxrTl3bM8n3OsksB1Sge357aG9vrGmAo69YyEomy0pbP5ktFUr2Gc6OAxhQVZQdR1EPmtGXd
vxN53Zq8q/gBJFGLsC6lWpIkd5fJY/w9oshbi+TKUohUSH1osYsL6CfiwOFNcQQHCU/f64W+NVdX
ZgIVN1uzZo7aqNqivkIn7Nw8Y4S1e04b9N6+/UZurYErY9HZBsjwchg8ECroj8uQzbrXNSyvXdGt
IvfbebE0R3Zbr9xSSu3fEo7iALT9usf0HGQHkGzGsqb20zINyNqq+t7oR9Tvq+Lp7Yf763cE5MSv
g/Rlk5W6Brca/IGfpyQ5Zjb1+oafiSQf3h7ihicCOMCvY+g92oDWCfEwS4fnGqDiTitqQLNRxJra
I6h97jc0yDagD720tZSF+R6g59bDXf7/T1bK1muhFvTc+qNWeLwgd2SbHpamHLyO1oX/9uP99VnF
r2GHdMjUin8ufhYZABjicZUmH3LxXjL/rx12fk3z2NjgeJRJi7MKFNFiCtJsdTbkHS1uejo86J6F
c/X89rP8tTFAfunXCVtVomvaUoAHTTf29Qi64FxWn96+9l9vVoSVv167n0EFkqcVqnKUnZM2j+A4
0L7w7abbXTpC3h7l1hNcmYRuSTVptmieadqJ7uwx0V1i1us7puDWu74yBZsNEpI6Q0fiknAcCeK5
76Ygmf8tkjCOLX81RcQu8rwHJLoyuy8GeMj/WE5SlVEhs/fc9Bvv4RqDqGfrhnIcmn/0qjWPkDgq
wjkVJB7KZXb1Pi98uc7ZOxN2I47m1xDEsq5SUlPgims5fCOV/tIjseBQUoS8bdxELlFLje+DUsGG
IO4dh+DGa7pGJjYT0WbQnQOKjZxbl5FPaV4rJ1m3d2KFG3blGoxYt3NZpjO6WOpCgGg2F+APrT+V
JT1qk/4eAeut93RZ4T8Zr00uRQP9SbSzpUPnkQmMjVViNE4PPqhl4swZqHwv8XDLRF8zOMqqZGtK
dMzYzHRnnbXXuazPxbJ+htR9CKDbbph0NLCju8JhFYqKVvKewM6NHXuNRiS0R8JpIbYv6dChPX86
qbZ75+i5NYdX1qBdpJ22LVoaeTW9MriInrZOkZjrr/aSu4nGf7xtdW4tuCu7IBqtLjugWfz5Im5s
GOrIZrrL8uYdqMyNObrGHS6KrFWpC7RNqaRa/BREo7lHzIa8/Fv3f83hiF6l1LIT9IuPFgqcZPxM
UdXyGNiK39mRN3bMNfxwE/2gs6RivtHU9BHNgCoGL4N1aheWOh1k799Le9x4E9fIQ71XS1JxPAmI
3SwIuJqaOOR90SmHk5k8vj1dN47kazJHW1hcNEXPoXeRwmkebG57Mt9aCz1zSDM7zC601smFRgYv
HUr7bhlr3r1TjL41+JVdQI/w0DdWDrxey05jRmNgbT8SUS6uXGmMjJuraTZ6t6iY/bcf99bLu/IK
UPye6Gyilsa34WwYNKRJedB7w9NGHr49xI2Nyq6cgzQHXGQq4KltkEMmdr9PqH26eISXZPIlkfz2
MLee5MoeMIKUGEI1DLPpuVObI3fQmDk61WZ+B2P397dHuWVNr+GIlQ5eNFpKONUAPRB0AS3JPUBO
hYH6tEGOZTv6Avz1ZHJN5LLeHvSGibiGI9bgRe3asb4UiyGHUi7oSrMH8h53xo1tdc32mPd5ZRUL
rp5p8jMgumAkbOIufU++9tbNX5bFT2ddK5c8RwMJyn9p8qWZ6xfS8fdqpn8dvvFrmOEoGY7NDNdG
pzNIHjY0OdtQiOv55ua88frZfsfG3XqIy9z99BDTCl6AEQUhX29IdiJIiCB30Px7Lsc1wBDsnobG
QcXjQ3bZrcfUm0jpFWyN+u3T2wvohl25Jj9c1wLNDhlSHY3ZO2t1AbIiQ5w2X/Ts22UXVprmvT3S
rYm62uyD2SumKiQoKzSBORwIA7K+1whw69pXO1xtOopUBUD02tA/QrT0rNi7mKMb1uMaV9hOZq56
qIH5y6JT8BRBS0Ezk1c7K8BYCXv7zjq6Mcw1vBAapIVQkIP0a/4gLzLEeub1Qn8EM8fb839jR1zD
C8dl05PcBpjlYpoyEww40vZgn2Y7dVqLOcaSvwObuWHWrzWjoREzznWpsGpt0Fsifr3QDGhF5gq9
8+T6+vbz3BrlMpE/bTw+qLbRkHb19bqqj0WXK8cap8UlCqSpms2kA044+U6+7NbkXe3yEap5tWEB
at4DYe7V/ZS5KBS8Zkbjj7x5riaA8/tG2v+e53eNSVw3glimRZ63YNoXaNUMHkkrM3p74m5Y9Wsg
IjHUmiXswnnZdvXg62WyPuQzXRCX45QM3h7k1oRd7XZIf0Bauwcp5UpmD9raAESb3sUKE2Y5FaOn
igj/7aFu7ZyrzT9eWJu2LAMTH7+4Q5K8zK0WQ94nd+vZfOegvfU8V75+veRsMhlajYidQMYb8hHS
vbBV9T1BP27q1Ev7zru/8XquYYeTvbUJ4+ij4iQPdLD/1KX5QSv6d5yhW5e/POBP22ZKl4RtQOHD
JxeftMuGTLdjhma3t1/GjXm6Rhp2aHy2rQtNRTen30Htd5T9KuARrSHVhKsGe8/5bL1jM2+Y/WvN
aL4SoL4TEF4Uo+ghUo6AGVw676zgG8UWfs2JCNzGUOSTifbWuuN1JDrapKdxYmnrZKvVSl/fOvmk
mTWdvErQuXbmYZtrtI5eCsfIgdQ0mJuEdv/eAXqNRjSEvhqjhhpidmkCF5XanAmu7Nvv7Zb3eg07
tGYdKjt6g4RmZrkZxJZHXZxBaQFdgRQaj6YjgeQc1TEBJbsBiuq3h71hxK/Bh5YlbHBPIM1ZzaNq
wOadWMmu05HydoxGCnufmEXZRLVNlvQf0/ifX5f/Sr+ru3/URPu//zd+/qqatYO2wnD1498fVY1/
//vynX/9zq/f+Hv4XZ1e6+/99S/98h1c989xvdfh9ZcffACSB9CufO/WD9+RpR/+uD7u8PKb/9sP
/+P7H1d5XJvvf/vtqxollLU+fE9zJX/786P4299+g+n8adYv1//zw8sD/O23E/A5XY7T9R8X+9c3
vr/2A75s/o6GNUbxkm2bcvOCHJi/Xz6h+MAWFK31YMw3CbmUlqXqhgxfMn7n3LINQQTa3Qx+gST1
arx8ZP5OmU4twS1GcF3gpH/755P/8m7+5139hxzrO5XLof/bb7+uD9wVE7YpiGULHf/h51+tVjJY
zYxC0oUx3UMUPLkWeJF0HcVPKEImLqP2y09T8+cN/Dzgr4fJPwfkJjpGddM2r3uIoJ8wJm1ZuGzT
dxDgduaMubbi4Cjf3jm2jD8qIf9TssdYXCeoxLNL7hdDXZeOrTIzZD1CayyBEMUS2lJYUArsM0Zi
zHnen8H3mH9P9EGqg8hLjTj1nCUCLGCKAmItdGY4Uw2RRBewJf5CqG3LswnqIytKEDQYpZNO6KCv
HZ6mNmkDmTYzg+9aQMGdErvuXthqFlA7rWlnH61Nk9A8mzcQjgDpNNoOpKHVc25NbeFZdBtZoKB0
BFW0geKAHccs6EljZ36S0ER4wyhXFTOxJqc1I3WSgKQE+R64nCBRKz9lbFglXlrHX3TQ8OWntRoT
KMgZHZyctaxqb2H2k57yIswIt54NAzw7oWCd1WFKtA5qoB1B11KFfq55qY8q78etdBi3u3S3zqqo
HoytQJFpa7aZ+kYCTjh3XFFJ3clEq+qoSqRRw4S1uEYoVM0EDbKyK4mjLdIa8FgJH9EwsWrZ7FSt
ApjT2kCA8lKk6GNwKYR10PCuGC0/WaOe5U/ZNossLgfQCARCzTT9pFnaTOCRUnt2tcrM+Umr8uEx
Nbbhq1Wjiufq6USlk9FEnvNqqXu07tExc8pibkioqbx5lHbZjx6r9QSChKTzlbmWmtv0bd3vunlp
7A8mEl5FsHSp/JIkXK2egP5B5qWMg1TAoKWlotxoZtDA60QxV89IyVxOmCz2xjwlqaf6FF5rOm7C
DKBMAIW7crUG5nX9PCh/KDJpnQwyjJW3TVBwD+dl27SnduZt1ThlS0bqdimTY1xBNlc7JlCXtj+j
jt1Y6FPlyyVhKeX9wqnInhNjzgAEQ4/WM9X7HrSGDZgE4gwMqu1+HtaK3aW0UczrS95Jv1pLfXmt
5qzTnxqwdM5+0xcDuUtzyZMIlORD4Ws9GljB5j3O5fhVibQe3WErOPz+ouYS55ew7cIHbrrd3Kql
EgezuXSto/dpLZyRmeM3sSIb49hLC/wVurqW5mFCcZfERsNNdbA3UzzgnizDIZU1EyfphF541dLI
PIZ4Xzo5XA48cTQIss27YcmNzUkrdKEFtjTmA5Tfpvo8DnpGT0oN/eIuWT8tqWuk7bZ4VsWKwW83
nOs/Ruiugd6n69IP4GsAV6RrwiJU3MkW2nVxReXAnKwkE7nT8ce2M7RkOqca6ypUv2dLHU0wzGeu
oYqtcLno6vzy65DmSWSdpLElQZHkLIKnBIBbWgxByofiE8Q8yXgPnQwueycf66Rzpw6chGE/4XO/
MM2xO9KejU0eThWYetZHo934aDq1MdXT60aF4TDWkcIB2NZ8TcVcQMu40dsf8wo1cNekdfttbCAU
5DORb6U7dzVUUFNlp8TPs2HYWyLVDVQ3yhX3XZT6g5Sl9bLVSsxOjht4GfQu6R3LmJvKGSVpIGOV
oVGxHQr5g6HRXN8Vm7UOgNno5eSUKXD3bm0v2ejYGSSqnbLLh3tiNCbWKU+yWHFbh0XrrNZLC0pe
JwDQof4C6C738oxZYFcCeGEJe2usCge0xJPliV7TS3SrF1P53WRGq161lM9r6Ygm19geJ8jS3U8Q
qYA+LcoLZR4JVuSFcujWr7iTqqyt8XNa2QQ0ZAVDI9jiZn05kmbH7XEdgCwY51V37WrLzc9DXpRt
uNlCqzZk83TcgVOv2wQSSPDiWkmKwKNL6sotrGXunrOtn5LPo2n2hq+DXNaMoNTD0fAKGdjJ5I5q
K9HKoLMsEMAtaiDZeTJlaVo7cD2twJbkQ7L+MGgDCunaghSG31u93QWbRtSGBaRjdceZwKpD5Qu2
cZm9TZd6FawFDkR09qMdpkud1dJSrfeWZDShpFMvqWF+GxdYj11aTmt5x5A25m432sMSyh7yH7sE
c9u6+rpsLAKsqLWDFrSQlVsVmzJcAzg28qnXN5qHg2aO0w8+FZLDDbVw5DsFbVv2YnBLf+4NmZKQ
AbFjOsU22cUz+JLmMQQZYMNQr61EHkH1BzoJjp6ZrXEerJySfaVZjX2XJahIxN2mxs1LdLkaHs0n
o4IQHlg3D7ICw2BA+oFunii6YoMiuJ2Jp2KTADmtWzVlvtL1fAwsmDz4rzqadryy3jZ7AFa4641H
cDqqLLY3YxF7mmDt1C6ywXbqmXKA3sg6F4LC1wbGORrpaH412LDMr/MiFlC9M7bKgMittFxIIxVP
FRCRRtgv6VI92pUqstxRl3DuPBfDnO77uQClNiQIK+VKbdGbXSVtVAVKCTCTMxI7O6ySdxT+EW/p
vhRqhVyU0WkZSkAVod6Y10P6bKSrBrsttCywWAF8cJ9OYorQhLKUTt9d5FfNtKF9SMcG8FUI53WZ
kzZ5JfyaQahZuLpoa5ZAaaG6L2AxSjfBazjpCykqyy06E/2i7rqxukgdo6jQRejY07oOSzSB4MXs
3KbLmnxyht4EXIyQtYbZZkPeuzZAZnNIh3qVT3ihuYmFt7CK/0GKpTXfQVe2CgCakybRFjB+DzhH
3Lc9w1+DzT+8NQOOGqU6o2B5MOAN/xxA59ieysK+6pbyIk6VvIDw6x2X8CoIA6sMRXMSJxZlFjMu
yNBfxygXE2rOMnWLOI3ghrQhUHTuAqyJQ6Mi/ON5/p/ioGP+tVO9+jFcRzm/BEbn5rt8GLrv34fj
a3P9m/8fxkOXeuN//jPo+L/CoQAgllf57edw6PKFf0RDBvnd4jZmHiwmRCAeQsDxZzSk/463i5AH
MQlYWI1Ll+2f0RDTf4cIEQWZ94W+/l+RkCV+R9yEEoRtcMINC1ief97U/yISopz/AW38KWC4dJ1a
NqcUFVL8FRf9dXnU+bZ0o6m4x9vaH1LdH4K8VeE2FRF4kSNSbnFWFG4mX4xa3xsFfcCx9Di3XwVk
29SnFVFNu586fb+1MhyKj6PQLl3V+1TT9qxN9sw09vJRPradtUNm3dehnAmB952FBjfdR+/UaR6S
Y6vYoe7pvu5xfoJ+IqsHkKO96NmjWiMIxnrYF+mPQjhFIvbJOh1Z9nHVnq25ccbVwxb1ejbcMw+o
Za/JBgdO/m4Qc0xGPSIJBbPUFFlqiDvyw+xK38hQtuM/ZrntrWw9ZERzx11trru1mfafLi1QIO9u
i+EwDO2xX525hh69K4gDp95Ga/cM5TpjvVvM6cMAGZ46nvsTN6lbCTTxgwHPbevlsFUvC35GL6vT
SLcLuFuuc7iNfpkSTw4oftqxGCUy2YNvEDgkndMYWZAJp99Z1JVtbDhIkODPqtG8amrQVan7pRA+
6VZkiF2u/OmC5EhPdlIeq7E8tyS9F21cL12wzE/oa3YbBZnAQ77Mx3VuD9bjdhEr7p3RPC6sAJ+u
A7JgF162MT6m8+oozQR2IwtL47OZJoe0SINU0vtRbh+3vvg4O2JjDyi5tGu9N2qy63mORsLUkdoc
YxgyRGNrhjKJGkvg+ZbAcsShYpVv2ZZn9wirLLXX72UqTs+rPd8twgFA9myy/GEJGqYdZzWfjkuQ
N+PTUn4uNf1uKfgzDqMXHja5HlG6RhnrHQktjFkNkVY3EIrKI6Bb/FyWYdd9tg16vv9RrdaRWa5Y
EWKuJNCaIYCQajAM6pINAkUa8UHG7XeWy/LUG519hbBk4yIosz4o+8Tfp09Q4nCwmvFi55QHCryM
yD+jhRaBxY6GHhdpmC9rqIc29LhMyvz8EzVHv167oFGOly9DyBwkFkIY5lDv8sgOx8SOslqLZJbH
Tf6BdOftgcRKf82zoBWppxlbuN4XxCsd6F5C68PWnNy2PV6ftofRlTrw0M85YipVEH/F65lIH5hA
S1fW4lELHRN9aNYkLOLV1bck0MwyXKCw3hfpXm3Nqd5TuTguZMFbCs97dMuOuTSt/A6VeKRbw/sU
YnlR4ke8HI6g1ZXgJUWQ0Ef9HmqHcZ++FAKQu5lFNGkjcCA/rXrlikOzIKGJP5N8i0xlhnmbu7y+
s5LEr7QxGPpdYUH0PFY+QndfR2vmOMlodi1vHZud/plv9iFTTsZxSrEt0mgZl7oRb1+NVjsXYwih
hZjl38Zt8ZeB7DKQP6smlGnuweV4WFf2QbP7D1V4P4rmXvDtTrJDrvV7Ppgn+1RScaf11Tnn/bGG
NE1JJ0cPs5BJcdivaIre9D+Wg7Jzf2GW13j6aUzNQ2VMfkEOqd3FTaZ2fMr3Gj/nynxgZfex7Quo
ArZeNZInyHPvBA/X1fH0Yg6NhYblZKP7XoTIOkTmkEcmDImRBE2ZRSRg2exlPY2TZntKp/VT3TUf
e804KXqUlnZP7exOH7OwG4lDd95s5+e6Hs8zI2ewYfulVnmW/bVbh7gmKrRoj0JInFrrLrWeVVHG
Y6R9U6n0tW+VS+HmgMogNNbnjM5ov/QpHGSInLcwCzYfDnZf75MyieHr71nna3a6L8z0zLFBq4Nx
boWAzJizfM1ins9QNetD3hkOPLdwGJbA7gxsKxFsEISds9lFVmdXuBuiH31ODzSBBAIrfdBlxWvo
AWOALWV5HMPV1I48CyY9ifUx33vJx3HXKOuEk+WehqiEH/FhLNr5UXbiI7NKwAwTv9T5U34iEzpS
nPZTO3w5zn4ulnjptzjpwH4wRHM2xU0s0xSbjgf2YgRM2wI0+AVcjxApecWaBXxh6LwHQxpM7oRe
4XJftu0O6o18huFlHiXZ/cxsDwkzN5u4039BTvOBrOIDsCWnEZQYyDN4kOTwIWqET0Y8gJz3GYXm
mBnyZd7pDZas1/Fup7ck1nkeTPOus5MQ7qovJMw8cIwVOPmRtOrArqFO6WghomjvTcg3VGW+E5np
qMJ4VFnzsSX0I8cMVPcj0HwDfF+3NXBywlQxgJMmlfkiUv6i3RuwjlsEOu98QpnEt7zU+Lx2jWfq
q5d1oP3vKl8PcSvPFoF5WvfGWUunYG2NQBWm2+fE6cHdM6cOhU6LSBrURB4lEpdIDA0zjVbm5uUc
jCMsYtWCnKG/GyZ+TtwxRct42kV2eZxxMCi5YYvd6x2JvcIt2hloytqfXrIFg21psDalX1U4618u
x6AairAFMVHlaIGRMJATaGdZavciURHNTRd1S6MJhTWGorDCkaKP4vm4ZRtIDbbTSsItMLr1uaJF
kIEOeM3mZ8P8kaFzrVjsBxOTyJfyY/vJWMYoTaZoK2u3S4Bykui9UIHBOzyXjOw5j+SahNQdGrTE
nFpnS9Xjdkh2dknPCIsa45jK/DhY+j4YNekNeu1ByN7TVe7mme0Ug3WyV3feonRuPNu/V5QHCH9c
tQfls0dta8cetQMyKrtZmfFeCzgloZ1pyBzmSCLel2T19iti0NizPCwYC4fTALVxXvgpmAc88wTO
wBEZDt8Tj1lI7pJG7kg6xt3SRI03rehzGutdpg/7EfJu2mEIxp2drH7p2MfB3kIh60jrmcfHj31b
xMfeR1QYlxN1J5BIdghbWyxOFCmRRHmclRbYNXqSyw82GF8gBLscQAaj5KFII7TwBKKDP3JXrGwv
pmQH/lHP6Di48s8rneFJUmdeviQmkm7evhnMQAoH6MCQ10BvSxI1Bsz8J1VZiDc9ZO12qnKO7Lxf
dzYi43gKCG1gVHCUraHVJjhooSHfxRsHcu5eNI/HKt7W5ZgYOCnaI2L107IWJ47rg3WTDlgmQ2hB
f74YJfqG8hCpP89oztIyA+hIeLVDkvFugOGi4+hqkt1nj5VG73LTjg0DoXZtHIpDq5dBCw/RjOTs
1/DobKS3K8coDUTDz1N5NyMvnAdWRz40i/VBNuQD8uhBzsCJ2Sb3Jm/uoWN+nBs4EEfDRBIWZtrA
SYze32omURt3r5tKnX6CUyoi0ZhRBeXQ1QhaRp2uSZxcZVFp4URZ+3AFt3rnEByhbZxkRkTTEswr
sETbx6Rjgd6ZgQGSAJbmUeUjpx6WwPcbWoNjtXW4ubn2lMV10sdarcd4GnBeRquzIi+px/pqxmsk
j4aO7Uzss4YCiYySRHNEOt/bTNwlBpx0C45BEZZ16/YRCGELpMNcKx7z2VFP38ZaCwSaqtH0GOQ0
DfIvSPqdkcODHGsO1dI0sAsYjwTGGb6T5eAxnjtvNYyQqToimooGTxbwkIiMR3uJjdqKFQXZI3im
SAgPTDtPHuWjP3nLLOGd5fvP5u4PLd/xSIHHYmIJaFUFJAbtGHKv3LXz+z14O0YZebCNsLZQT3rM
eXUk3zwRbUr4zPyisETLbcEhlcHVXuBqJ1zAhjVY/7hfOQe9z7Ms3Mwm9LSHPFngB1R3yC3cUc28
m1J2t3TiVMPbr2r4TfjNubhrHquuh9KlfDD0Oeakj8mWx32ULixatiZSnRmOwjOnzbd9Yxg9Wtfe
pO4b3Ck3xRGol+Z5j6rLkO62WmLu92nztZBzTK3+HnYUDUPZnWmV96iFfOhW/qF8zfU4AQ2xbQVb
MKLnqDpCxvuo+v4o9PZIgtXWQoOzMNGMENDPsLqbDmtW70EU6TSm8oyg6K3Q0hdIgVVhoBMsRIEk
3qD5VC1+D5XgcvxSGve8qsNJ1N6Qfdy39nZAquMIvPR5qYu7vPZwKiHXDZjTvRRbiCTdlp3qT+ys
AfY0wF0ykEKFCnEMgcO4No24fk3u61wGzLH1/oQ3rYYv+g99aqNidpHa2UOP0SydsvruwXglwTiv
YQFjBkctGp6Heb8AFmBlmJQdmkrN/IFqFBJZ5adybZ7ojtklXgk83Vl8zJn2cVSD18Ds4xV/lBV5
bB47gdJDuT0t9RRUBQu2sn9acQAmTt055ojUJTzwRcYoWe1nsR3W3RJ0Rh8gSjY9czxp8VKuQT3/
2MzqID9Wx9nIj6XFDsX3JBv2+lDsE4vuCq3bGUPiovbkKL2Ps9aILqgARGd3iW0E32DyR3hmudgL
dm5r5fKyCaYR1rPCaXWuTHuf6eQgD3soVQbW2Tpv/RCv6JC3hj2d+R7EMofn5171e7pDLHNou+qI
CoiPbJ7bkOIIWNu+fV0EOczjcOB5emhP4NjFoYeoG/JsCbClZoVEpBlMwunAvmU0yw571VkT0CVA
4Yofe3NC1QknrW3erS4y4a6+0x42eC22gWThuOyQNdwNtr1LG2vXMu4Ma+YNprFLwoskTUNRMFJ0
VyfNrum1eFq2uCdFbLIOb9b2GotGVLMj3qTBqPbGwKPq0bIK5HcnVzgcHZRFRKc8apkWZsWHsnfv
+akrUA9alKOkg5LJUzL2z+sessjZLsq9BB1kJM0APVV7wBL2Om/22hTpg4rKUuwSG3cztTsWa1n9
0NcJEgor006TSJ2hm8LFgjGBhPRU1tFc43TSEuzmAczVk9t5Sq4OFpQnqzme3anFbAi4g/Z4YAKY
shh5/wDVT6fk9GjRgymNYG8BV2bsZtco+HHDxqEquxvFSdnaXk+X+3ZpvPwiM866D9DJDerl2/gU
FVOFLHYealkSoITr6CZzojGqSiSa0S48taEZWZ26T74AvuvK3RCCQ+GQZ/ygJ/Nxkv2OwkGX26nY
EBiJ4tyYFSy9StJP6/aByeFMePKoyvyxBhUHaSJGDLhK35Etgfslw5Z0IJd/ThAng4oJjiz8b1vH
waMQCXtLk/nUqFHgroK2QTtGhVMiZWGrLvn8HaBbsT2wqIEbzAGyqbbNa30tmoFz/sMvNZAfqQjs
wx61IQ9hB7IxsCEPXU4fMmjFLc+lOOn3jfa5wbRrLJRltzM7bfd/eDqLHdnRJkxfkSUzbM12chae
3lgHzcy++nnyn9EsWq1WK7OqDPFFvBSyKZ2smaJZnWp5P5mP3am0J4vJ1v5iPvKfyajYhRkpv8d/
+5Q73Vn6zdb34Nu4zXhUPmkF9MMfTWedE7f97BWSMxhVhv0MlXteN+XcoXUk79Ozfu/NdM9UR1Wr
Z/YH7lycIh0QSPTWpY4sVQvHkZWxGZM7e0n5WCBUacB6TYW4Z1FYrmtzHVcgh94bhCQ8UvdQdJ4F
879DORgMBU/AOXP+nq3pNirtY3CV28GYf6jYq9pPdl4EDWO+dgMFUjV/WzIXyvI8d/1jn45n1R0w
X9tt6c572KXSTdDUm8CCHym/jhzqqw1fK6pXJTuuc6gV01cidJ/EO78dq60nnNVNyGW/Dt1Ay6pF
bEELqsXwZ264wVk5mX/X7L2gcddDufcZXoPEGkNF+b0uaTwdejzVhWusDWPTcE45zrrOHpQhrLPp
PnvHN8S7K8dyPt0h+u6rYN7x3N3nXLvvehFvwk+5+lKtLu7F/uZn5u++vGC2PNGg+btJOqC+sahI
C19D+eQ3eCZGmbWv4hDOug4Q1LOvCFxCqmPi3OLRWknvotDa87+qvTGwxpaoxENixfsmxOK/rBUi
Kbkl3eYeP8rWRFMsel0husqfQRPcBwcOkNwfZc7CLN1CIUR/CEpWOJ2rKfeeJ5R9xO7Ypt7G7KLv
F0PxFJLrUrpG5abn42nx6eLXwt+B5cpPadag9KJsN2+8CFGyjKxwD6Z+/DheS5j8xAFeG94qJ0xG
3RdG0aes6dUc6EcdmN6ffJl9uDmfH7obuSfLhi01w8kUvdfFGbc12BeXKIJSW73esDwZfMdwXCHE
qnfC8WHPFJwNCx2ckqcu2ZW2ImhXKGP7ZJFpLeh12AmETGX+xkw5sAhjSfzS1mwJMCSVjNcU55MF
4g/uGivFEBezs75aJEXz+91rjx4BeBfszmmy5rtqjg+OjdZ6rAsTBO2r+DaXsq1T1mFe7KJdo/qo
Y2VTYpV2kDmgiJS3XNPDfPe2CvYo1wJiuB1Q5fcsDdLxObi8EvWP2j41Tc5nMmE9dUV7ltvkDIhZ
WpWbrOeuoP09yAZueI1vm5Z5UrvwKm5BsomgxB9jU9j8BfZsspuGkjWKQdVnXkajTpitJxEmdnSZ
bxStL+WLb2iHjxrPJ+/Ez8bQoG0jpjCoC5qgoQnUuKurN9Epr3OjhuRhs+m08+r0MZWJs2yjUx6l
iw7C78gwMJvSAZoJ2h0u2NmO+a0ay2epSjxQwhUmNOthzi13LtPw8/hTF99GVVxXobxLJV21eSe6
2byo/WR/96RqKaAB54xjp0jqa1aON91c73Bs1MDvmTE0vV6k5kfWmw4uMEcvKMlkAAAe0/StXdjP
e2CFp2qWz+lwnDpzjgdBDnCIDeIcHChdOOrCXBQj8+JCV/jVTBshhzSZNMRdszhl/7s5b99CJftV
yujzc3eGoQ5TMJrEaq+zpFz7ySD5JrsRSj8MsQR7Lh7horSRygl+eAtOE6vOb6lonV5YTC3fuw1y
QT2VRnqmMRYyRo4OhHdFa8MRCO8caByDYyf4XV3646/Ul1NQzzGJ1N18t7b5jdWRD9NhYa8vclKt
67kVB0fXSi/No8HnYK0yX7GBSPj3C9JQmUoaZQ4WX7+g2glIMhxrMyZj+jTP9Tm9usyiZucs1hHq
WgcmgQu9WsCwm5jw7rYQL/JTE8RT3SFu+Z0FMsM/8JtPdfXVAzBlcRozZaePwRpSHQWQp9nIi+jM
1t5bS8mbgffdb2GYQ1W0QrabqwJ7MahnW0rSK3WMvDNm4zdL/GtV83X41i+DfPiykALojOnMXsfq
Wgxu/096G4noX/OoIEw8849sjqyWtKYqDY0aMDBp4qMPxaK/JR+D69Yt+iFEK8sjmfao7ZJwScj/
q09otBYqblaY4UwLnDZ/hr6/rPFn3hSRvupggtGQacFutVQ6wLarWLzOkOquptt9ccufk5DerOJs
WfZaqQ5Pbpbo/rGeNCDr5mxxSBBnQyf8q6khpBfePMnfwCt7KcPjq/vsEAIgqa+IzVEGNeeZlEId
tsrMJVoN2gPxgRTAZ4GyLxNZImZrIFAz1EBCazKv7t6A9fdj0CEXWNxLd4DXdVBPc8h/NYiG5n48
1QOFWoXKGsvTlCfxzH6B8qnSnCo+fCfWuMorr5YtpElsJm/GzspkDoKWvs08G9oA3WPwBY6iTJEg
zjGLqaNJNkPJHRXFW14I3fHWJla0N4ubVPZa6LAKq12D27befOrknLni3bAytOdbuAm8dKtTbxR6
No4nHCoTAFpp1V6rm27a864zJyu9q5tK2K5K1Lw6SV06rU7LnTBQGxHzufiA5ba7O3XeRd/5J5X3
mf78VKfdb4om0E0zWPItLPPSlR+C/Gcp+a3LNk7mn4r6lotStKutI2q8Tqv+ro7Le5WJ0dEINgDc
M3w0R3XjpGrol9ESPpxK3U49I61YRzqo7AolwHJxET2CfTK0wsP7ArNR2us42pvehpkIVB0nm6cv
RVxs6uUwIjHXYk1FzlMmJyJ6eesmU7gcApaxWgHgc4tejhT+EXUlagfu7fAu/L5Y7fhOnM0bS5ae
26I86nm6T7LhHq9Q+/s6ABowWit7RzxZGrL3bpB0+ySEtSHFOPhc1UodDZXTbEyUefmyGsfVmNpb
v1i3hF7l8AeW+rIJvmh+NEcRLn7H9ENJDstiovuRw8s3ChM6G2ZyKX0hPLEy91SMzWblsPsypx+t
PZzXXjtNY5jXQDFdHi7y2VKXz+4sxjpfBNIVCqocjow+TWSWh3f079q8RuK/8mpy1jRjE6zezoxf
709LFj99pvdOuCK/uiqbeamL/NI+29TXFNOzhMnVtF8S7WSd6jYAXruorG1aA7XoQO9TOoqcvTR7
HmFJCusmDXe9sTWUZSdaHpr7OXr5t5uU7ghcylL3UE2GsNshszTv52stw4GJvYrQaIWdlIe1slGW
YTmEwc+lym+8SU+DiqV2ynkehAsPy05Q9Th6cjIwLayPTHuThOUsHNqTta5vmz6/CUv/ZkVH256s
+yOtj49CUaCg9fDfH8MQeE8csW/DMdSvL17vBUNCXSBp+L8kjqqlXj9eRcDHhoPjU4rM4yOTzi94
fJkK3xA5yB0FDlBzXOkt/XfcXnwancBxW/h/6n+fwqDExNhrgzeOLbvliFF2vk25O6tiyyyHQM5r
8tm1zOX5mnrLnN0j4u4PS3sj8dB89ANDt95emih5WIfirp6qJc9OMZ9GLz7HdIWGEGyz+jKlhSZG
uU+ZejM78Xq42rLeDH98isXi5XCNZN1lTtrXp1Ge/MIRkt8HZ3OTN8G36SiQFZK0hVb60cmQaQeU
2GEEqbKE+eouxXhr6QRyU7yTmKFPz1V+X1xFihoA81rKA1ODomULbROSBxlp8ndiHngR0tOSmSdT
3c6waZfkMC652yxSXHDwFz3ykao66SCYgtt9VFvxIdYLFR46pDqqKHladwM28YBNnC0pmNU1MCy4
vxEzoGb6hmu8bpqjXyEHgz5sW04kV1WmB9hxpIDekSjja7Ls1VZLAururoilqtSrx9rjVfFWh6Ou
0y+Slt7yrLvPRyitG0OepTKhyP9KszsrqnSuGNx44y64TM8tHXGGs9mQgHgMB3GhX7LW9buAwEL9
6uuPLKKVxmJU+uypGLlqTMsPMrcGVkBaQN4lvNLy07TehlqIWEcb89WjLH8QV/WRP9UYnijCwB8p
gxwNEHtZ7VcZ09Kx+VNPpK7Y+/8lcIEQdf0p3c04O+Z4m82IUKBI0xR3E79mmRdoGgLYgrHxd1X0
i7QJ5EKHvxtCubqqFo94yrhZ6RF6twli4igvu+ltpR6jw7sknXXZGPaO7U+X/VxS5MzYDbXslMNS
ixwJg2WXKoyAVE12K3A7u+2zEtsvZIVf+2lV54+17j/Ia3hnEyElc/SLyxyKuREU6Q67GgpF7xl3
7vlKHploK1ISN60U67RA5ahGhZP6I+lcOoi5VtiqjLbwkniprobJsvLOzqeFY143wFP7/a4NoruN
mh+K9qz0sUy6avGo3wxVDJBCBkYlBLIWWDjM8luZspZegOlplQBvug9cKQ8HDeESSMkYtFIdwERH
SbLdYWJOi3Q6tOy2teVVQ07XWKc9T0/5l7Lk0a6hqwxn+ggZmjp5aYhXt+qr/9/wFucWnUgpjl4K
GtE2pwodYcLDsULuT0wCx676VGwx8cUiC/q8DsS9DRqj41aNQZo7MKhoU9hTMyF39hg/eweOuOxO
xd6cSGM5JShirGOLq6mKk0SJckWw5aVyBPQFe1QsQihmgOE9VN311qVDRMBCtIl/TIWnSmnOkn2b
kPV3/pH2F7Tw1xFmoyfqsxkJkg7mVn7Phv5DPqSPLJFjUoucTUTqnp61gquzHQCSw6n8mKpvi4m/
VPx6We8N227GeyuCn9T5m2TmlxyksFyexp95bc6lKXkL4u8GhqAJGLaDtOmCJWmCjF5chC2qddNX
UVwkssI4m9lj2KEz7I8hEKE4QnN3i6AItHq5Kg2K4DpKjjUYC8FHGHTIu5MyAGMlm9lscNpuibzH
g/t5vASw8FBmpsdr2ruyyperR9xKa7xPZfzoTAESAgoSAr5y5tOesrD5ujE9477wwd/9jTZqZsjV
MtlV9cFR9+LUDO2ppY41vd04CJhji8amKqM1rC5Z0bnJs5m7G+qo659V/jDuY/YD9MRnC1WwzVWg
JXkwgMKVdeMYzc+1PqgdIxrPmkKtppqdOCdNasnv5TN0cB0dXDiWUH6a4azZDfWMj+XA07SUi0R/
vQGCK0s8wcANUTpMtpCUb+BVLB9Ch0IvpM7gUEV6gccEwMgnMx4gO60JPG/xswJi1qrAxpY7eQS3
IvhT1Yf9J7sY0WyPnJhKbwbTuAQkzLdJ7qtX6OB4bdSoQdmTeyf6qW6z+/AxZlCUgXA+aQIffVHY
WwZZsLuvXu5FYS/74TIkuMQu/0+WpBtOtfSnipk1R9BY24B6jAl7sV6rswRipT4oq8JLqrvnp/pT
r6u7AdVoIq0qk/LRdVtYabKdPuU88cbP1cP+dy769txI2dkYktPhqtr0WRTrR6qnUSqFY/1VaIkN
fGiBZFi17Bmp4O0QNvnn96zPUf8PzKKQ0eJw0Al9MB50V73XnHensJZnXzdv26G/yVv1Ti23ev2L
6Lw43WUnQbcDCO7Itepo2xYbC/Iws45VhgIz2yNF+2dUmzPbD2288UxrHfQ9UinuMWz4S5VV0kVZ
r4ZX9Nrx36eCYmqCqgOzeczOJi9emae+dJMz0Pap9rS1dRMIHatRnxDd42of9RCVaUk9VZnFpE3w
Spg4qGJiRgNT4XDv6Sn7EgP54gHEFC8Gnwlo9PT6r1xqp0UT37XVuHWzdT7y39XqCe5u4xY4p9Zz
E8bzl4pCiV0AP9kP5rLWyBX7wqO8YX50cglYVidlV6/8FYZj/RZSKwCeD62xDw961G2UQnHXwk3z
p1zyR+B53jVjIvgL9BkNtbYHS4veTZkCHfa16hCzTKbP2iksD1lIHEBN4HIyQrU99L1H/45MQwJi
SF1J61gZoJ/5Mjtjhb3Yix+mTft6bJdVVS/Srl9MqXUnE5l5qtpp1PxjA7QtzaldiP2zUbKH+Wfn
bWsENAqgeLIguZZDvGVt70SNrtyZduYUSNkAqYf3u9YI8f1LyKUgBUfULvqb+EKenMreuwuDvjSA
XHV1yKvXTUKs2+dycMXR8ostjQhsO2QlSt9LRB5BBewi6svnwYdem6jidZjj/pyr65e+SV9Dc3xN
3d+0XWwwzmDzrq04X+UipXmHoFOUM9IcUfGdOWoE9HLox3fxS0m44rqOrKQLqjwPV8EIdXMHO9nL
jHynxdlN9VqU0o1NfPe9yB+ruJ2T4lb06mNtBlazIR/whfuw9oFMxa4Epj+5plUnnzuLZZDILRWj
jNHTfMLpJkNc9kl0VAP4rxLSd54tCXdTLgRI9E6HUJ4eIMAf7BOzjYkgQ30jSKIKlVwJCudV4zIa
uVeBM1bRW8RPXflWL20IbLwOzlbAuItKkHzgO/NLgP6cgXZWU0/YSiBjz0QmmH4iXHZkcA20EtWi
UBZXpyKzW15U16CRyotIE+uPAtxeVEpoQzU4auOR5vtTM9I3cTorVhoKy/SGv4oGsTJ+oRX7bAzr
s8zYfT79WuAotbMwZa75n9uSY2YB/pCTZG+ybmtQ0cvrTSzwjwnp9V/maTkald6DYIqMtUVyNETr
SUr1aF/VaIB37Wea01yz568ZOYl4tUD8zIeoWfc/41c3qjGGElH5KOd/FL6T0dmdOD4N+bhjRWz6
AErex/AVHrfBx29lt5rdrKXz2iakCdZpLKrLItTXBWnLc93Ws1g2b91iuJDPqF+09/7z+FYJaxVh
/qRyO23EmZpBYmaXoU4vssNso67nTLwuws9p3+KlXe6LbtzqskBWVl0Vs7iIae8ceutKrtDOp6Qo
49ttkRH1fWiadVLwySllZyf1FMiVdBuDolDitq1Om3KcmlY/resPBogAY9eZmYwKFAlTc87ehrWB
FWSVupP57WR8SYf5aUZLaDAS1NjHNxSl4hEju4kDX+7K0OSwsqbF1abWN3V/PDo/W7VAccVuZuPt
4Ldjwkm6BDlSB73WXUv90BPI9WGLKl9YmPkq1YeL8MkocDfC4vBzvZgqvE9wEU7WbqQCI8tb9lAy
s+hURPmx+wWNHdDR77VhRKreEnN1E6Sb9QxyPmcOHadvbCg1tvJaCt1VQPuyBMe20HDNDF5DoK22
mjhtWr5Jo/5eOSbS4NTnpFxs5QeQrh4fiWgnI2fV4lSlzp1rfCtN0UgyQTrTo23KW+1aihonIg3g
AU5nV/HUDv4baKi+R3gFY1Xu49dI1tP4k7xyEkenVZeXgoMT4izcc4EpLFHuAuqsQ1Rv45dgoLje
l6hJaEwttEnVEQIMtmUWCe0YHpP4v7Nl42TfOstF71U2g5voaF5sd46tcD9+7EFt9EFh6H4qy5x8
WUqV5ufpV7r73OaJ8eYJFZ2uRanxau1sHSvpyP1KWg8e3GFl7Rkr7ILRVi4u+v87xxYUaa9z7PRZ
nEdBfezW8ZZO+kWdf9bL9OnXn1pNITWXeC7kOG21OMkcfa/em7l4n/TpzaJ1tClWj4uPADnUsH8Y
ew13bAV5OMBSiT8PvhmiGDZuJEVJy8jjT3a/kjO/KNnGjQnpsCS/cftNfKhKGkgYP7ubFk5Gc0u2
8q6W5n2o54d/hO/bcgSFm+RIDMrOrTcG20fElt8AHE2R1KsIz14lM2MJj0SJpV9nKmo+8J1ANMNT
fVk/EsanQZTPVRDuc/W57tVHm/X3ZQv2ZH9yGO9VKE08ZynP3VqjVBV9112353Ff9gymZvvfXRLC
Q6l8yMtbNlZecdb71Msirbd8RDUMeoAYi6UyzNiEQYQ5vx/LdO0RpXKWpAwYE21UahM84OoDuMY8
RUZ3RKqsRwdj7uqxfuHeNMO9Gpo79stwRSw7roaNftMrpzTcilPbZfSqzbn/ek2J3S4GY0gZEauw
lBC/3qtCCTDXOSgENAlNXVPGnxr5t/8ZZwLTfYQuer2hq17DCep8cPFmxbDYAJkpYoPT5LI0954O
2XP29EfRmhdZr06GGfTj4ByD7FWddW0irWguUtlcLOQNGZG3Sr3HklSdRybBEVevte7egjKV3zQW
zsLZQD03GCNMur0mZlwpQnR0ttWAti+/pYI43nyOs3PntqoPOV25haBoiGh6tMzzAINGlKffN+0f
tUduWwuk0qSHGTEaFMEyez0dGIlqPxupzB5rYbrdpvwTt0FyitV8ssnAIVHqOu0lAT2KFqsoUXus
cndyWuq+ddZJD8os++/V94sDgjpDlBxzdzhZKtT2Su3uUxuoQ/dzPC7zVsdkuWLBrN0M+rUZDMmm
n1OWzyKDo2GON9fW7ntbLP50QyBMDD5I4gJOSElFrytARLxn2+lo0ZRieRLH3+LwR5i4HoldlO+Z
Ghmc8zUq2FJI7Z6HB6DmuXRfVR9O6XN19rjcb1nu9iUhmZxXtkQ4GqTmZUrd7JstcYV+Fk8DcEQ3
xfPmdmPY65x+mZsn96Pyi+xJ72oJjqoc1tmqcdIuMI/jOODwvIrpjlKe1Erpt7rf8LqCEO5wWPpL
ZqDiRMH1ViUQk3NR2MrcCo/W6M7bUnlJOtjscfozpwScq0dUjZLqd7P4uVfdX3Yn+Ohpw4zepSpI
YxaAxVgssZ9EFDr8pMxqdU4bzh2CJb2eVA595W9ui/ux5rjGa4OSvg5nGT2BeOQna69+L8kRTAqm
lFpMY6lAE5cS7y3VGLxmlr062cT94fnpELEuMyi0mXwtavpLkxE69PSWqoE4eCrxYKvNeymG47Be
FTXDAFf8LeC+7TrXU/52sXN2BQ3A+jFp6qXSF8XZ8NZL9Q1tSuk0ufQ1b8ulEIjAqwWmYQ35jVlq
P9O2/h603NYavkwW280uDxQuRzt8rv14GTV0PQc2bpRZXTHNzqJjrcsRdquAHT2KvOOb3BU3MwYz
1KV2fokQ/vZKh9EEO8cqcJmS1bji8PU6XcbSZ71X4rVJNrc4fIQCgvwloZDVrM8e5GH+mqR/ivRm
4cTIKjBRpbbzRba37MliRkd4wzWf25Ih+HATPcNNBZA1VPLnPCXfQ/OT7aLXJs1ucvp3P3bP1Psq
HLZC/Nxm+WfNquirOqiay6ZqVzdYjV6uKLR0jaeZcNyaiVmcoDlnaOLC7eeCzbcpLPeguxhTn0RN
y445Lpq9zdO3DqpPs/ycWAy3wOdU4jNJ97sKStkS6ITYbbgrVOnFMmGHuWWGnF5SNsLbyyb8GFpk
qUPtFdRr2knRzirDOBmTU5qMYC9xJlvHLXtBGZWhSihpm/c1jTvjCIR0vgxlh5ml7VFxF79IUp1p
HRGaHDposnWvh+lcZc1jEsrANOQP1eiIj2z+SdNJGbWo2yCkJCCOsv6BL2NZh8+lzm59jyCj0gDh
pEuzGo+GfWD4kORblyA4ntansZenjggsWSiAuqzf1iI0X4vx8uwfun7J1Kw/GVwSp4Oo1Gib0YTa
cklUk5gDVuRV+Ppnr1Zn0qZvbVhv0FvCXJ7Slb1zkybBkmqnfplgocbWPqbtsvzetvoD1dn0jX1Z
RdKy7b6utpktpU+iD/7JRp5Rqh9L3xho7WYRao7gpDKXd3eTUluvVmCgJR0B2/p/qjY92Wvwliv7
s2ybN2lZcDk1fWJbszSHrZS6L4HcgSn6kqeIxJkLxtfSJRfqyCzCQfAR8PWQbsJpL2NTKb+2bEkx
eZPLc6QjSiTIrzDb/UUG8Fr2bsKNamHJMPrl0VrbcyNu5qyi6LAM2JDKN4vVcLoEpxMoHfjYpDyV
9JkOv6XhfTHjIgkEHh/emQx16KSce0GenKIp3rdj/VpF7HAlbSMCE606kJ8BcUh/JQ5HHCHN/rYl
XOLFR8CMdZvFiTQCAvyDJqKhJvaGMQrtD7rDWek+DBzudq236MXbSAA9HZb6L+LVzK5SpCdVtnu5
ih4ZgnsRrDibcmC86SMFFOkV5bpBSg06Vqyj/iuuLGfYqVzoYNhIUg7fkvmrV9gs3S4wl9v0jfqS
TajkTiwMq0RbOJnyOb1qriE4FmEk+Lj9ZihYByERifSVEjFi5FL51ZcrDELTfKxN0pyFhRAreUff
ng49ay17NNhJ0TMSkZ3QqLNxh4Z+jO0+/TjWEvxiRwmrDN0SV6sxemsHqFfOVR9v+dxDOAqsYdTN
cMzHC411447Nn6RtyWOj9XwSm+b07R3D0E9ysxwWUZnKDxGdOlLXabuCw7kmjhMFUm+MgPS8Ukbt
6yJ/RDw0yMK7VehfR2bzQp7XVA+YLdUyP94GfRYCbq03yTP+ZogJpf7otvVL1LgeqTb5+iR/DNhA
YzUdgqXOWXM/cUfEnWCNxPiWt9xTk+yqCdg1IG4OZxHSv91Cm8vvSQyzz3I/j+OuPMarZBFwwRZN
tEnr/m6QyqsiH8KbpYab2FOa3ur9vw0Tk2Dvuyc0ttL4qQmTS+sPDuliUBkaR/21ILWjV0LL85y+
26fJgH5KTfeI+r/iXxm9kQEr7VB6QAnuzVvx4+CS8evJaIr/KDyyeLyP964aHa1E9rMik35fukht
3szsTRIbAmfuRVm5labzU0Q8ly4m/56Mhm1Fg4wg2hfNN8WMBiMUQIuVv7ulh0dNyRIOEUYUTPoF
5pfEzOYYVnextg/lObdf9fNg9dxkPPNiAzX28/32qp0zjbDKV7SsPJdGAaMPOE36ekjr7+aVja9J
vezpaR3IQ6N85AJ5nBPJRS7SZkV5Tgj/9nuj/daU83b4ncITux9IQqtK54uMBUyZ5zvDZpeI2Vu+
/5fJc2WTfEGcRBWM80eV0CWHrOI0jbpxMyxUgwxJVeueZQ5tjBGpc2QxQyiNXAiFUtxZv4yR4erj
eCmHZ/gXIBwqX608c1Q+HGvrB9lK+WOsJndjcYugEv5TM30YGn/KUSNP3xvL3fiIs0zkTQpLJgI1
pm/10H4I8Bu8TQg2m4kZVtLRB7Vw1USDuFXLdW6YFVzpm4BiLC3InxK2ThXzjsvylQGfKMf5UIef
1P/aJ2Zm7MGHMUS4Tb08VkWuvJXoIUtk90hQKUgA7CNxG7l1EubwhxnXzyHlli02pLWNyIZAArpH
TgK8uDr6BKodaoLM2cyglIKkZjqPcUKNq/sN13kCAVp6F6cta0AxDDPgL0NIUC/Udifbu26LUiBK
D/U1/mgnVDSq4RaZ2+ArRYCJLhFPpOEK2EoNJxF/CNt1ci3jYx3PYx3wQjC+bwkpLd6wnaQdKj7e
a69byPWhZfIJbzBkRxcUOCm5NBBG0UcrrxQUA4+iZ+QLmntRRa3dDLA+1n49dijIWk0CVoFjon0Y
Nb2WqCS/FboZ9FsfliGlzrSTUjIM4+SrZoFXQYc2nsejjYvVIn549IoqQzffUX5ZvF6Cw/GMHZV2
1gDs3yVjOqkUGlVqi4/UTB9ZSWPZd+3vqs5Rex/TciPVSbPzARNA/24ay0US702xUENPKZYN+dS8
fGDyadXcunIRt5jaj1U55f3ZEn/lAs8hpFKPHeb/EHVeu61jWxb9IgLM4ZVUlqjgJNsvhMMxc+be
DF/fQ9UN9MMV6hZ8XDoSyb3CnGMiceOu3ozjOppuEkX5wlYn9dVlO+IOdQ4mW8/yXkSvavOrvc+Z
7ivp62jCihelb8UlTxyUkHrfX1RnNZDlyXo8x8MWU2EqcXoqXA73SbHSYzYxVG/S5q1uYtap3c2c
fakiKaw9nNNWdLUIRltNcJVWSqGu0z5lSu29qLEWh1Jk5ypTFx9tZyBYoHePxwkWVr9MBI8qlzCz
nJmuh2V3XYkWVXvl3VB/68hGizgY59Zd13OD0Mfsro7kwlAFNBCapffJot2P6ENGInaC2KHrLJaV
+kXnqb7G9UnTvjT5kyt+8sBBDT5vxUInYyBT5J+3ebWS0arVNd+knMZX53xk6lcWrcwvBNMonEvz
mkdPGfp18zOhNHE31YWqNU5WcCTLF/SmOveRDOcGwv6qvSJP6RhlVyfr0b+tUpdvaFZxKCxd293T
Mo18nUzlk6m47b1hitpBCnkeJoGP1vUOXjntCF/mkdAa4yFi7u85Kv4YLQNdZrfmnUlHWEi1xuXE
1q0roo/eOacW/mI44goOMr5YQ1eqHcTLBu1XApurq5ihTwdVSZP14KDDSQvEBtO0caNMOZYp4QBq
320LrGtp99Rk6JsWw91wOyBBMc560i6rMHfU9JSleMnaRfkEEqX+gT9CobsxGa2bUupPdjv+4V3S
zxq4sEk9av1HpJzcnGfoZsDkxLfhvuDh8cXAHVsw17jI+ZpnB6f4qmmJED36SvFkDWHNOkuiVuk2
xBtNdDlOeen7s2Lo9AxhS+OfoW/mathx7TAWm1eoTVIub3NafIUdwOh5+8Zqj+rELKY9lEXHDR02
SMPQaIZokRZOLD1+x/UKLwpP0Dy/aGiFkORnIVA2rj+yVAyHLhvzm2AWaIYyOkLw4frp1zAVBL2H
htjFeFJT72pN4BI008eHi2DJYW7pCcZVFvB6LtU+6LXk3evrw9KoaiA5cXPXjt5b3Q6btmQdkLZo
fUgz88dO7daFoe8ztf6rzOKZhxNsqRHkWhUMJpgq4tRM3R23U9Ov4qrjHQMKulMW34u0X/y5befn
WKY8F8GVQZlEdKzGGb19tGIBzIxQicQ6nmR6ZqvFA5KMDReJYJG031xAUL4spLMO97+7EfRwv4By
hHK1ar95NsnTE8pOczi+fGLJOC+fZ3XjLL6mBvXP/O6EDWrizE8/5Xvxbt/i3XAXuP2DUtu0WLpf
jdP4NFEobCB20fNGy650A+0lrYgHxYoWdkZrbWt3cQ4GI5Rj3vcJktjHtHXWTjVRZSBufqMJ20OJ
kw9XaOVteWAkezBTejB5Y/eUpO1rk5F2a6dlF7RmGQ5zJwOXpT7cKPmdfSswYCjpSiAX6LFsY8VU
ejUMATboeJrXmffw2mYc9qjfnJ9pOGrWwbWeHWfnZQVQ5DRw2FlnKyLRgyj6B6XMYuTT2fG6GMYg
naKg7S1mkYo/aAUEr69BLG92pR0qjfagECK/Zf0w++mYEe4YF49Z/nxw1F+VDY/KMkPlEWwjCm3c
b6WxWW0avlH07/nYFYERNXsFWhFu3sd0XdAoTNIOBiyxzL62tvbYzgtaN7cQ+zRHXWPq6zqONpnL
xDJP/iLmyflBxHhfP1v7qjP/Mvaa/uVNBCxNy7bO3ZXnaeM+5xAAv7fq5JlYhn1BoST4elWumS45
VPPPmF6RhsDd4CyZT0aNkRdhAJQPDrc4pAvFdjr4HWL7PiOFRExrdFY78E+08RenP0NE7pMdcCgf
bil+HC2Ix1vRQjS5pOmPgZHFNq6dfhHyBiWo8RUYi6PzNevPTf7ei8vQ3bX8veDPC/Fiu3/G0PsG
GutCvmkqvHiYJLFOfbduxvPkbYx7W78K/W4yzayYoAcFkuvxt5ShWwUNqoAWVO/KyUPVuOrlV6Ic
nWkJDP4nH1oDmkwr9Xy7elLlrXBeOuT7MFw35HWvKKv75oRnw17eqZqVbJMiJcVqGkHfQyXg1OuK
+srwLe6/ZNfWmx6RAE2mP+phkjCKQFyDkBwVIP9uWPDjuQ4UvqAxOCSbr9h6tnmb+nOVvjTzLko+
Y/V9Mi91eo7N+8wuEH2fzEnkel2GMzsWVezVdqctoTOvO32b0eMzqS4OSX0mYYAztRDodncNpMg5
egL1q2fH6a5nb+myxTcjxS6i1E28vyTzk45ZZf1VKR8Kl3fU4+Hun/J5CCZQXM2Od5JRhplo/RW+
ioYvIUYiW2tWH4iWunvyVbnXu0uE38zib53f0uJqoRp/1E4ZLsHySURvyMDJ5DlOkEzanTqGcWzQ
Y/ws3EVaru+WY7F0D4ecZkPnG/SAtkXeBlN7f+SNJ8WWFhqYVgbNYBoMP7kjZwEkbaz15Kzor5LL
guQPm2GoAGQwr/QRBmnpF4iXP6xmWEfe9F1Hibpdmgd0bMp3BlU2Qq7p1pKOXKt/cR8hCcF0TF0l
2bL1zpvNHThfaV73Y9OuusEMeCTgsnitIbFEUYL+iLQkSn6Zdmtt+RaPjTjb3wJ7IZE5uwS2MJhQ
vzd+4zIUdbuV+t4FqqYAcEAey9XrpPVKFTcVlz1cB4sRzbyq6eOy3u/KP9cb/ES8Oct3wmM+e+nm
b0mavH4X83s6HwSWdYUVESe36uxqdfQN1sXjuB3zBbAAWpaPCiiNHSoBq2CjO3o2wsOgARaRPSc4
YLBtiJVrvyfGP907mct72uLxEy+M8XrwFWjWaR6mU6beovQ7xicwrPVmk483peZERp0CaMdHOg3E
K3YdpENQznaRnTirRHWKCxOps1JWbgj206+0Av+4p9zjPn6c4o9/7yXGU81Tc4822QxHEjHTQp7/
e2mE/L9/ikZ0el4kfmW/oF/M7J7nCPJCkb1FaY4D0VzkupOiXzfLVPmzS84D0VnU1s7DYZEY9qpI
xM225vFXq+3b8hg19ZVyZO9F4VjkJtVMn+D2s3LrOrjuKhtX7SXG8NjyRQTakYCNO4KF6YkSEC2H
qmyUt7r35Td1pdLT3vm5GpiH/LXPN3SR4wei1M3SrBWK5Oa+RIFqcl0cnEnDerBXMB64t654z0WI
FWUW+zH65yIDs5Cl+NF1/HQ5YU25qWt11WtySyxetxsEhNVoMdOgKpTThKr3zREcsZmiV0gY9PuQ
soIz6ig7ZYmbXCKrep3cUn2trHCSGzr1bDmZXX/KlPF5YJ3uymIvm0M6vzQDuj79omXs5D4aRI6G
Br3TvsSh05QrZ3mKRtePor8OomI1/AnxIL8dVesuOAa1hg9//k6RPSvlw8T/Lt2X3ClYFL064q/D
SPkA7Bnaq+FgeR9+udQVyryBk0ac2K8RDqBbWKRaqjrlj7kMz52v9tGEsLkuUyRH5RPr1JpVBkPr
xHrKGO7JIMZsCFFG0v3nn2717xHE6H40xLThr3lFRAU05GyQbedrOsa81it/jDqzDooxloHTGcou
yzFdJ63ucmezBpqXRQuWyZ0JRYuby38vjdc2l86w0TL27H86Lz4SzSgvbO6YHNdjv0pRtrcm7gcj
w4bQZGPIdNOrsYARyJue//unKG8vdpnGa8i9w03iNaW1WdqvJGInk3hDd9VT8dR4WFY0EEzO+8Mo
WaMIYBWMHGb0NGPdKoxsc2teIfA6Zlph3wjQm17N6N5qpvsGkjmlq4RcM2nCRyqvHljx41CxnO2g
WeJEMcHpzogWWGjGAGDSr5Id38TGkjkyp4Si4di2GRjPWYQ/IOEpVep5ypxRRGtlBl5ZoyFRZGXg
pLG/6t5EUGtqEH6j2qOspJhKGMUjlDVUrG9704wY+5hMaVpFKGsEJQz4I8/ey9bo1nbk2kdcyT+j
m6OQ/f+XHFhYGk4o/kavpHSpFw5IxaF7reaEthY/UvlkmZN9jRPPvqoaxr6qM04GotqpiLSjNTn0
TRLGJ59IE/E861PLu+SRiC4KerKoxvWPRao8DY+X0shsvxIbZ3DstWl2t4axDg1jzROtscWtcnkk
GIV2xxcId0rw8KH/NDKre4IPGq3UsWdKQf6gHwuo6yIv12mtZyegjT+zxpSYQdKAJQ11g5hze5V1
D4hRoBE4vXJqK7sJ6mfEEyJAdtano3uO1IgC42ue6gY3z3bK+zgwRcZS5tqw3jR71XguWWFKU48v
1YO44BXKRS259EyzB0wj8bjEUlO2InXJo2tKWtLBYAmjsMmbDagrc2r4JkYAeHIrK4e5KyM+tDSD
BRMhRopyVb0mnsvgT03K31TfeDMD2d7S23OuqcZKywBDF+BZ6cWM5KTWDlVEpt0zFe1B3aIN7vJD
3nTR86PIYwuC8FItvzygR4fK5SmiVmO2blweGY1DFmRlRMNBFizN45Tkg1rBRmUYdOEV3m5vlO2C
hlxfZ6pOYxfN4gGQLTfAHxEhOzB4ligHLPFwFtdoYeV4juBxxjdbn23GdlyoyQLC0qIl5UajZaje
IoS4ly7PxCbW4NbZKj/UiAikChIQYzDTdyLBnxvq+YAkYWuVe9WKZ+6n41DJQjWbfFsBFOqxSvXY
pB1xWWXUdVFF306JpNX3Zg/mumDqx9TRq7gLRuvQiiUNTHtAKcaN1g0Y1zR+xtDkA4YiAY9iZjbH
x3IGI4vTevSgNc/v1lKDxavcS6x9aKV67DvPOwoYFQDHxDY1eM//zd7/e3EUcmNytmNgZ5TmWjcM
kaN6mYJZjRemeNU27lAJpmmLmbdSoIcS5x1o+Y0wsRtoxbXdfY/NWe9PJsgd693tvnvyuGsYatm1
hZVmIncHzcB+qMzlBmYxY2h7BQKeC/rcia9apsCrZlfe4rhUg97N0JRVsnh3Z2IRgN9+VonmbKwf
Gv8RWt9wGPkgb2p6hdDaaC0uj15EobkXed6eKijEJ2FOjj+SW0wKJo6hmPBKzDDvo+pIcA3evyGj
3S8i9WGBU8+xZgDh9pKYGivug1LRsRZr5QtcZb6jtH0aOVhpqPvjUEuB5DZ5ikU6n2AHfc9Tbp1R
siXYJAfUVnWm3HPlmiT9Q/gZ4cpyCh/3oRqWj+1t2Xi031NxMJzSz3hc+7U+3FH55ytrB5BnUwwK
S8iY2nVZ0jcvzp/QLPFFe+3ahMraSZSTbVUxSY0Gk/ky3XaEjqhI6IRtVs6DNP4l6dpqcx6fasp8
m7Ea32NeR79DStnpJoxJddmbjBLNXaqsO+SRQ5y+2aw58l5ku6Fpnq3esU+EkVNVpln3VsCZ7Kb0
7LZGvVq0Tt2hV5m0/sXJWz9vppy5zNKtkkTIZ/Ru5tmEjcWTYmfrSvQ3ZzP58pIQT1MO/qwPbHnb
CA6WJ9ozyT7WtpvoLmCSW6tIlwjbBxddBlf5WtUFXAvU+mfhxNBXNCV0zQnITgVD2UbhMxrLuV4w
ERnKonG1cJDiaf3i5ECcrObGOefuiHSnu7SxOKnNvOCr+3WLFM2UkbT73tVudpvE+GDYuXimO/jS
qxF31w6PeXxq/ZjAvdAC26nl2jZkBwiIOkL0ud9FEmQTguzGc3ZuLUPA/6gxatSYXjtBi/oshbVJ
BL/TmBhCVDBFkugp0b1jPT8K9kL2q0Szf5tYcY8mBalisG137EtfsfkYyQfrRcyurZ9/Ne6NY5sk
vpEqTMWA8aySCEK6N81BPc3lphO6tp+KbGNW8bhWDSbrj9jR3PIHL73albuAkm/TEKzpG6yy+qAk
yWnSXIXPMfty1eL4YJsQT2pX38lIUlifm9fe08+zx6WK+FuwFqmeWjfF0ctSrpNgi5oTj8+z0anc
05nBAjFt8n0vOSYWTsT3wmU2zVZy4T0odugT5HmLYmSFTCQjqAG1ioXZKIDtbREciZso8ceqw4oe
JT5jD6EfS9Dd5+zLCGaSncgPY0vHXnqMAjIX9Wluetdcq/TN0M3ZrtRs97lWnmr7e+6IcWQIA3F3
QV9dzD4OExpRusycVQzHjDQvNLkjA3aNLLa4C0qat3JVF8+lfI2bH8jx6waJW9aOkOKZXeBL9IbW
H6a7iXgm2kjGUy5eRRpVjaGAZof5v46rGt4HWiEHPPsq5WOctkgladIb7NgNhlEGszgggwpSTLKJ
EaEw9vqrlGAwAu5TAE5XDPCvrt5Cjmo23ADqb1kVOjMRHskNdJ8l7Y2zA8B6EqrfJQIndTHPp5k1
aN67+T/Ghtydi5LcgRhSj5v5R5qXaIsbG+sxT6VdBjf7MvSMGECX6BJLplaZmJR7fqFRJsl7lrrI
1NXhK85ZGRmC+rnCjbY2DA165JypLw265Q6hbURJP5YRFZyzUbzdyB7nMZbJaNPz4QdFHT2489rA
d6DY2I1ejhV3xPrFmU6P5zGsanZVc2A0a1U/EZdbJdyXCR6mROM4JS2lH5KwTOc85o3yVaGbzCST
FpURBt0niVp4XXBd+em82JDoSxBnVbPyNHTGmzS2fc8dgwqu/dLKdW8g4Or8duhhZOoBfPv5qkS9
2PYxvI6U0HetI7xmzJNqv+Ttq91x6KkLsxmE3v+ovyLsgFyNAuIg2OjydeDvqXPVFrUnL05TP+vF
wy+wDIcZZdSqjez4y2PZpeKzTJXiX+OurOReul929i26T0f+OM7B0b9M7+lRJjo3isZEP9X5M3T2
BuykRE1zyg1wSOFsnBdmhup2ilblsnXcm1UEGtO0h11sa5sfXpn9KwEOrRy7BR841MwsewlKwOBi
ZDTutO+zdbW1Zya6mbIyh4vlfAiSPADts5swiTwdT13UnB8VoRkHmvuhZHQxFQpMYZ+4BWG1VDa5
SIgQsOfUK1YDPSLQRawog78NimZ/cOt0TZMUr+LH8gIDMXAOTdobMfRX00Nig+XTfjI5bRvLJDSE
+nApo+eBqmliFUbxNu89NMYu0RuUv32gicYHbxDv4KY9BB15VO3q1NxKR3KupZq6SheenOZfLYjx
sx7aJFCUnslWld7lVCjoYvgcWAIuDIfhvw/T+J2qsQ3Ihe3oslTpp+GysJ2SkTXIYzbu5l1YRQU3
PzHzH8Dxa4ouR+LrjD46ZACvZa2tIayqNy233lSr8wAiKv2DYAjf1OyBH7O8meOofQEdr6FD03DF
QaskFyKAlMHfO2I3nes31ys11FHAT0yacyOtvhKhlZ/MNxCKTZRNpmbuPTsugjbFnURhGsbDt5di
dZoWBoKaszPcfF17vzqMDY8tmBXBLU4+svmHyeyYbed+07j+gly3MfmqQ1WuPS0Yq21UQbb1EWwv
5huUrxL+DDUZgn7AwKZ+KJTX3O0ZPq/HZSvIccEwz2EVpPFLNp9oAdHnxu2PxAkzrjVOqOI1lt8z
Duuy+8N8ARElHKs/85COsEnid7Wd6StoZdU/RbsW6VqzwlgVvoZHj2W1S6pFcfMG3ty/anqnsSmB
IMGuns9d9OmyxuphHGMriOSnV3wdVfnzAKZoyo9avfXY69ITe3mdgR2jTo2988ZI91byMhUrXV3F
E73dm6Pf9fFnzP8SExkTRR5QbaV9t3V2/EtYwza1IZvt0modI0BBXOrP2mFI3lrnuepB6O5wVlEX
ZPb36K6Z3aF/x8Xt9v+i+XvE2MnyWEesmNwfns9Khk12dLUAJ6iOSlbQ/Px5BuusZo2KB7pe3jCv
uICzNae18WOoTB9fFTNU+ZqQE6f7sTxOuKgzILy7OYMV+FE8vPE4oo6V+5pUDAPyU5vdHYOdIlkM
H1zSTLJhXnIh4NA6ZdVuAmcRtgEyhJ885CAvAM8q+yTZ9P2BA8rA3okoD7lsvTcyNDfHVgfijE0s
feAtBXKBwGbRpDNIZzEe0o97MQSBY1Nh6PPd/lKRo6IdJomo8pgMAecx8osBVKIBrORDc19h9Blu
CCBxMf6Z9W/hPZnOi1lsDZ0lan3DlmKYQVikK9U722AUxaFWL6pCXN6mmE943k3+usuz4ez4MjT7
OzNOMZGNrNChGvFo8i4IITGJD+MhRUM+M1aCJRz9g/YRR8dRCzyJhPPGT5jVtq9g4+wMeQSdM2pr
a2LCOvo6hrvBvMKKdJIzWYYtJEt759E3ZruEKTX2IgWhZ+jIhsXDJRFb9IrjvG+zW5LsPMil6ZtS
nRhAg/JAXIy6dF9kn/O0Zt+nwclJzsgdUHCk2dGCNbgANr11/ToBpmnzwa1xT7M/7YwfM5zFK2Cb
UtvCJVHBsNj7qLpyTSvWqRxh0ezqZd94YNxvjp5AM1/TWsSYr/sPKY/tEo7lX9KEQ3oeBLIWPDp4
r7AXfVcR6i1CMkChhLTVlFIoe5zume22+QR1B61Gpj/HXADZobC/VfB2PZLlrbHsHfdcQaTUCLfx
xyWcuvdSWSMN6oyVgpi7/uLJhR1QNCAfqY7PjrNvqzPrnhmaAzAuAzboM9uJLg9LvfXNfV2/quxJ
jacZDovXbucpaADQmaFLV1ynn0v3/cjJiAIzW2czy8VVgkvYpaQuubNxkLQzO60dC2y/4gNvRrYK
zjpp1lzUncOwzGfVwzHu8FH747gDltYj2FlWIJrz6dOp9v9mufNI0nDHnaz4w4hyfT4bNgVIsEjo
yUEMZeT0BJZcceLyS0v7CO9+cCC4cq4+junpxC9yGII2ZzouJGDcDt9o9AjGXasYTiJ2wvRjt0Z7
4+RFwEZVoGf34UHXBVrmcGfv2Ow8RiMAmVUKFxwzcAPaH03ZsJCa3udqxwU5KOzq2IWshLumxosQ
SWJHbrYCvD08Os7fv/HfgFlI39GdNdxVkc9FYpG5IoIUoB8pV04waaw0cTPsCiYNZZDSHqCuideG
h66YqxVD7YNGqyFSLKewU8/Av+f5tmiQwPZy+TcaBxcRUMbuOza2lvGLqJRTgd/QF/9kG1btix1o
wEVtRPgI1k7CWaEVGpunqdqhB0b4qOhAa++YIC0r6IFdOPtxDm0okyoqer/C8fBCNDJfbyV5Q9gg
Qxx2GVrt8qJJhHnvD9tN86ybx7Q+9rDYtAewgjyAUE5na3omIYtZdbvsdOfo6gxMsk97OHnuvunv
zYOJ8g0eYJnv4/hqw2aZj8DXFqLZLOME9erBg+lFYPStryRPRvGZWb88gXPz05WbDud/vterX1gN
7hLqTEumiWEdU34dLK6BMT3Xp32nXk01FN64Uu0o6IqTeRNcLZLBTO7C454YkpY6Z27vq93CSD20
hltVhY+1nssi8TW5qrYAxW27zcaUbGmbR3Ja6bJorHozA1WoXISHkMgUoFlTIn02cbIsn4icTeYL
kcvVLBFkboexfPNgFWEaiUheG8QL5YzgYQRFCDlXgdHhLXabO5ndxH6hJ9mUBZiAprCxpLtqHpiM
xUbTzXcRsoo9blP2ar96MXh0uXxmi+ohTjRROI8q7bCVfZObs1vMYTfIhb9dPOCS7S3lBlzj5BH4
smtE+t55TfNU5Xm8VlvFXFXiD7lx8sjFGVcuI4ejAY6jJOLpqc4nYqSQMsDF0Y7wtxdgl0vyVCkY
dSc3onFkg7mkdfIkO8OBuT+g5HWYA47x038v0qQvyO3HOqExTw+HRzigd9OJPQsALRBmIPKwZaLj
M0PMXgxcY3Y32KeySJAgdMz6CwgM14mlHptZxPJ2mxq7vGLWaYkrZg7wAg0Nk7dY2PDBJWn64q1l
aTrHWo1e7VGYb1Zto9/Fsnua41jx6y6v1vNAZ9fnjnxOGhAGg3xpncL5zXIbvpWOPd/NMSyNqh3+
/0tvjZfO69n8VKxeW8nCOrZD9fGSsEK1nKQ+EQtiEfY3t2vR6GhLu5GFNQG9nRrBp3q8/Pf7GGyx
Xamdp5r19Dhb5sGcMjP872XMwFjJNmXslk46aRZVQe6ucm1T831J2XjFLpKUvNPvi+o4rFwzY/aJ
jNTCMVmYXdrUOIU+AXDgv7a0M/KT3nRiyHOUU0Wdqs9txs6WRp5nzNKgicKMjLhG1m0Q6+43an4O
fbepQMqKW1SP6E96MUO8McyLVQMnMOdD70wFzi0wT47UDLj2tbLq2tx7tZHLiny+a8wVbgVd8M4x
6YRrOIykXvHVu/F8jC3SDI0l8mGx9ylOv9jajWr+kibxXjs6Q474gH3Ns3GfgXK0s7vt8H5mZMBB
Tj00ivUTd6/ER33oZgKMzGUQX5bRplRIqFM9bKB9x4avtZHbMuzMl3qtU7nNMA4GIBYrcIr5epme
q7H8N1tztcZt4BiWvckJ31qJcvmu2MDoA24H0Tj5AeHOOu1cVjQlKvnOwnEDlzWcta0sjFtbAZgi
eKUOUHifvAK3au9ARIMjdh2HPuYh81goiypMbKqAkq5pnT9u5AhEmWcHYmnuZlv/xEr+t3Ssf9JR
OfDuhg4EZ9dD/R5U2i6pFisTnstQUvVVGv6iVhTXQdHOU8M6KC/VL+jhGPsZgXhCfx6pWpeWR6Pa
0nA7fDImdT55c9GlmlTsygicgOlwLxEFCUuIGrz8zuYGH2vBdtpEiukpZLNXKfLlwVG/JrLbkG+w
HSmh0jDL2jqCr1COhOwRDT2nUHGGJkxa9TcHgD7oAyb+A+w9QkPKxAoiZdh3Hthkk9y0qLjWMRRs
9nc4WOVbAQGf/rxE1jX/xFE1rNnKlQiGXSIoQPmYQ7UxEwVi8neZWfFKXdi6GoVK8U5ADlmHw1aZ
a4h/bBtJ2XRAH/5KhcKG0uR1GRtWc7NY5ZWC9WNgWofnqCsfwdbLU6f6UgMFMrr9Pgd1R3wUUAiL
SiLP02bTtqOGgST/cq2y2qUNQqO23E4tfPZY7Q8KER1ukpcMCRb0kx3VvN7MYUk11XUdnoNGMGME
IOAoePIH08MGZVkPkSCKLBiVHd7AGwCG7DBm4m6BbWXySTTnwqjK+Gx6scsjBzLxp5CMv8ivQpTS
RSvNQYpex8sDSB2/TE7x3Y+Kte65KfgyYmdrzpAMG6wZ3PYT6J4ZpysJQnVkvwqEvAxj6S0XJgCL
t3NBjucl3g+j4cp2G20lgc330ycOUpoaVtRbJNSkdXhE3cB/GJp2wzvtugnursuzrklcnHVwjGHP
8qSRrmhBXtIYZpby5GRax8zJc4PBzgCtxwuo3PHX1PGuRxzf7O5PJA42z4NjzRujI5+PJLxzAVDL
HrUO/7QSZBqgBdWgzMH3wGSvQKKQPPzgbUdGhRu3Fwt4ntt3xlarrWIVl5mxVxykYJ4XjRRv861T
mu4lJ6N9PfaMdQptIEb0YZDTcrBiasGXbLvgclxscY8fZSSA/L9VPseW5WyRTfzU3DjgiBkl1aTK
dPH47KaSFCDwWEkpQ8PFHmZxXJ91L1H8Ji6WdwMYs3Th2epusU8bFUQpB4BfxY8HQCofS8mo/HJc
xAkpwjFLvFW5Xr/LdKagrj7HKNG+8fw81bAdAM3UaZwhOuLWQyCZTByppcQ+rQBy6iQPh9bDxDI9
ZF9Q9EVUMTzjhyd4JxqD7YnozHMZvXmovetK6GsV7eCxFDSaDqIeoyoudZEGS+2MZ3Ilz5A5bAra
ZvHzrH+V1tzvHE7vsJVlHzZKsnDxMYsd57kLR8Vgi9HlzMaziiV01NJm8AK/qD6N5ZcxkKKzMHR9
HJAYr4cDq/49UBIr/N8zk8NQor8HvMAk0qiiva10j58cQfZpKSkAboLrVGtmZB9KsymHdAmzRiG8
TbbFpn7836UpX+hfmnpJd0imUW+OY/OOE77axYU3YLTBzR0LE4kLMoq+NyLEMNgF4MeN7Bpy1AsJ
7uq5qr80vc79Aa/npi5tiWmKE6ofUFiAzzqYyxz55mhYvm2brKuAHmja2Us67bzY081JYrmbdMAp
S6yd2aTZBCXA1ByLeUKtN0isJCWAdtLFPF/nNNnLvIlfyjTlc3Pyi9JW72JxlGuhpmHpziPMB2b9
kdY1Zy21f9tm+CfLroX5U5yWaTgMGop+q1Zo4OD84P2KkrVBVuLimvZJduWX5pklpSs76QFWjBlh
jXa8YQrSDnFHAzYHL2qVRFiPkMktHwX0nVYDvfAw/y3IJCZ1r8/dzgiXRYZyYOWrDSlGe+5y/lQ9
bdrGYsvEIq3Pq6Ppjl9Ejj+GF5y9HbFj7k2DHWUQsDJoDV5nyKHs3836iBJomwO+UBM3rHJEOZh2
M/CDQ2Ts9Fpn5lqddQV/P3EEZokyQqI7iLE7c2ufJaRaiTFfTOiI9fRHR+hR6/Za9MDbkREWhACV
zYtT/pOT8KVT3zx6OUj+5xYz2NwqcB3kkUqZ6vF/ODqv3caxJYp+EQHm8CqSylmWLPuFsGWbOWd+
fS82cGcwd6bbLZEnVO3aAXCqyJ8mRoxmZ+wkYXpPddwFlWPTqCvVEpwIDZCB/0zSkVhE2omAS7Lc
bXQ92ElBjGjsa+iLg1Kwisf+hnXSValJ4MzhMZcchEnm/5VGv4ulX62qjxXe17LJHEaklPO4gQzK
+ybRrx64FAGhh3jyD4K6i/ThEcvyb9drv7UiHHI6X7VdiIp+1rHBgDBwDCT5MMryWaVlytJfiw2i
MKhAKbkUS3jgI4b2jfXdptY9TvCPkJh7KDDwkzfC+L5hbTmNgkGNPq56CWrk3INaPpi9D2CS7saC
/IMMVzguzHQADWVA0mLkZsAjUR6xj6eopCNwQauHgUTO9CqShDe/Uk9Zv/eGWXrYb7qxuZpg34Fu
YQY93poCizKI1ClEL7/a5oa/kyR9PzYZKOfkpGTgiB4k3SQSGNsCZ4nBH/nLpNTRwqk0YBGaBTRF
0ueEEKqrmUSQyqC1GIu11UbN0eYIZYSiL7fufQFdJx/xeywi4VdEGE4+5mtiGSal+qOn0aHEo2gw
8FeVV+lUozyQ1mFe7/2CMAwB1o0fO9OFKOtVPkXPvrPIovEmHJbNdT7fOc0871eFVcRpMlbgc8B0
Bt4vFnLx0BqvbXIogh/02+Sk+nZW8fbUalVDXoX7desTYu/gNsLL5EhG6dAtI6RtsVIBXjNyAUlr
e+4mDYCy9M2FqKfHcfSII6uk79SYXX7x/wEldbwRizVI7MwPpuaqqi8DpaVnzW25sulzIHMPKBe+
QuoxUMfAsfbFO1mqxwZqZ1pnUOIBLJKPVEXmqkxoh8q6hpgnyxipsLOx39EYMVd+cla0BEtEY5Vb
3rsvZYQyBTgLJC+hZgunGRVCQalXgP5IWCoWOjWN4DbYypNhG0IfikwTELU+9CDdOj5XFTRNIfyp
2/KAOGo3Yg2TfUizjIbMV6eAl1kRCSgQUNugicbbaRHW6qICekk8YoTRNMX6WjUyuwZxKjR/ifjB
No6iod2JarUnYYTYrKNxjukykc9GyEKw45mcTvkKOUy9HJd3c3iPkGCp/AhlNNY9KieCuJ2c/2Y2
8j4kmFBMMicO9MeIfT9OnxBQNFAKssAUBz73Rm3XyNFs1SiRLWLxRgu71driDbKr0TxyvCplpGtM
s0iAR0lUE4tFPluzHMhDIJXYZqi66mFnJn+emn7l5CmoQsd+n/Tz3BpgpVIOS8vI+fOqs84xlUT9
Dkv79xQiE13FBVYMwANWE0OFOIzBYjdNu1HsgFW+LeInJBoBVOvomqL6EBZkCLGh+4PX7Skunbr4
TdUtjmnB8KOh2Cl5iFXSuIIPbTTYablpkgQ8QXVqCYBATT6PN3d6pP61QS0SFDkbF6qPrlCOuiBc
khRz8oKKbRmPutsTotEi4VpYQ/zeU1DmKhZxOfYvlgk/OUKyI+DtY6bp2sNgUZkpcyl2uESMVCL3
ctLcQ0AtE0drIGVxGt4hBF06ENaKVTB9pygys9pfWxASBe0QCtlvaDCon6jsR6K12Vfa6K3HLnF6
vpcgh4yFifhEdSU32hpcYCOQRSbFYMMY4zDtXpeehccNIhMZFzcLQaCCLDaiygDOlAwcy7neAgzD
IEBLZr6phWiX5uUhlORzZjFKoYHQJ3B42sFyMwZgm6hsVyJqXIf4oJhBMLI/7VMjvjDvyo+CqaaO
zbwcIExJGVkLlJVDfGnSXWgFd0nq/qRU2FbidCzqc6uJ19IPYlAjEX7PHxfzNsfK3vPgj4/5oaIl
nMGpoMfdJcLsMJqZ7D2oJESu+fZtmeFOfPuQyl6T31onVXW22Z8HAufxWfNs2MUCHTr+2Yni0snD
ulSdAglGPJ+zJPt4IKsdDEIrfoc+9+HpKKUOPtIHcoxtCTkQLmXMUQV80aWVgh63R6MVpKA/OW4j
GP6KDQOY4aOUqZIooITIWzRCyOiElIcMoowK66BbTPW3xcaA2TvJn2B+oLkIldCMKwIupptMG75p
XOABH2XetbcqcpJTCVppNKjzLFlitEstuoraRLYSDSGEZknubrhJbIwMFfFJHjGkehn4O3YNPvd4
08u4rTEqUokMHVGUBeTEK0q2LixCGjLRTdOlDHfYkqKVoJm4pkzrRukODZMnfz5B9W+VVLF0xGZS
fw58HNjjlImwjrGkab5LukHJHzjc36QC+SeO2DUiq6bCOhcqgALNvMTlsaqgnY3dfUCdDfAfsD5q
jdOAsSHP2Cgi3AhNDNdlZqATxcOESa+JpLleeq3izH9JUQpjzNxIdXM328yVpcbVJTBrHOI0BXsF
NbzJpXHCOJ5Lt3DJsXNQRFbJ3wCXP8HJLaTz61IXwv2d/hUHZyLVSu2I1scdsdMIS8y9yNBo1QNN
0t4w4jUDeQB8Jl1psEqqnxh9j5pijdz81MKHzluzBIKrSxXaPJFtmez05rZA2VmHI9ajELDi3m4C
tOTA3CH3Q8QOk3vhDOvSxRgP4UKF0JEzukKOZyK0pNbXpcxVVOJMeVgIx3tOzgn1mae98MdzxvI9
13R77hRzPrMArSEqxacll5/dFBwwhuEB0+JQh/s94udKWmNgnpSM2n/G0FwkRKoZgjv0a4QN8Eb4
R/MR9VhhM1Lk64XGH8xAWyC6YZpRA2K9GYVyzQz+pSrGtymod7ISr/KkWzLddpUenQFbqE+wDlE0
V473OnIY1H27SYfLQ0usQKcjoK3CnGnOjl6GwXhU2gLEphqWgyg6LSJKAwsNKUuuUGwPYZqfZn1H
R6JoHdUrS3xLR8nOZQFzr7/M8NAK6+uKVL6QRxCICjqFxg7H2hkD8oEVjPv796YKnTzFkqo1Hdx6
lhS0qBayVUgMaIDxcCgxLKc7F7By6PGOMLxVUvpkVsio7TMoFcpV5kaE/gKl5Keh1WJYZDU8WgPv
sgLcJBRBdKg+FAAcEvaMjsAB/PrDhB+AnKPH+pd90XRXq/8y8OaNw3sl9ASZeu8GHIpWCS+iCfMc
Lib+7+yF4VdRxU2r0QCWGIwr8b4np6LKfHQXP0Gn0HuknIMYzKtXSx+gYsLizbSzj7Q+0UW0aVRr
PoEZZe6twnrbK68WQ66wGA6FCoanoaCrorOpNlBcHFGfKjYeJEMwkwL2TG4SRqKTxRgMbkDDmA86
U2NM7DOJJyaj2RgQztRMLVBwFbe6xzlSD3g1MDXVhG4JaKbuYocOYhbBIvaovyGXfvTVbEKYYxAC
YdYLnBGXVgO/TOEiNm+5v++Ve448ZqiirwzpyVANdg1PpSMdMW+fyoTXroFNrPBWidjdANKNHfE7
A4hW5NmBgVaow6EDQfD4A8ECZxVGtobgSCE5PJJ6CsbhDYIgheQ2Ug5lBcHz4RsAkVq2YZIeTlvZ
EgmvbG2N428meXVFZXuJubbkDv0Kw6niLURGmyFHNC1sVkjuw493x+SA4Z7AwU7/UJHy0iZ7oT0x
uzWEqxXtABegp98FCY/HEc2EQJ2rvWRiVmeCKAlb3bD08W5TzP2gmou27d8DXGITj97SWougOSaP
SSNHGbtiqGK4NILljidxLqEtnTTrtHZ6AyQaZZAV4cAtEyIixqu4v+nhZ2HUF5j6gM7GV5iOXy0a
9zBPl3onOQlWeX5R7Yfe43wFP1FlODTnFHg64DbDBVtAeVE/6nBZdyDRFKZ9sg+KPrRjj0tYCDnq
/JSUasv8anrLjYXYJWQ5VB6JcRNa7OLwNIYmG/eDQ6xYwEbwikPSSLi2iY4x4FZY18ZCbnEPMOUF
NLFF38Af4fIpWXbSkGzmOYuaUjUOiGpOeOG5jPePyXRqshqjq37pkTBaqCWcV5SI6FVwbIEWC1e/
b5eJXqKOyvE01teCETgpykKfsB0Q0wY7jLGC7Qf/qxIelsihmhR2HJ84QZC7R3aOa4VFiRE8FMhe
URky9UicAKvZCDeCfvZPwXSnqFPsg2o8b5RLE+jLEAZ8Yx0nDkEQUJSXzFojbCFzR0YvobeBC8kR
yJlvikY4bpeDqqKeJh4l4qLAEq1SmPZZNdfkDSv3DmqeYEsah/T0xFgI7jvPC/meYe0bCuk2/VTa
q27dRTVc6LBuFCo5DUDWqBEpRESX+VhU5LLLp8AbhQkkVumdzjoTTjJy2rH3kANc0waNLkk6xuBm
E+qqvFy2CSmcJGDKBpeR8IzsAQ+nERR9FO8QiJGR9SLvRPgjsG0ssODGD1zPCgZ08jIyMNMAaMEZ
DKmyScGjCkuVPVcLF8OHtzMuguyqpOhbsWiOC+yabjSBkr4J6IR79TnwgwpEov9px5j2kiVNFEgr
msuRUhNsFwEGPE6GkZfKeqSI6vlqClKdUpVcc7JgD0I0KzgM+rXYMWkvvkIFlwkJ+uZ7bl5qCMrB
mZsSHwd5JJJtrzX3CEJz1AKjZudO2PceoqNXnRFfO4HhHIvgkEBBgnIUEGHEEFjJH7Xxm8PHnJTB
7hG9yuY6rB2ZNWa8pD5cMu6bv/tAEJJfwNbk2m+SvzC86ngBy2+i5LTTWee/mNwUHZz0TPys1C3S
1dhcyMM+x0kgpZMQ5JcYP1HLpNGJ6yWQt7HFmIZ6liG9sOiyW1i95dM7f3iWcvpS+YBHgejYzMt9
7o3u1AZgouupfKXtCgr3IsrwcwzNpYQcuprT2QocbJil6WQLR1JOkwoYQsghzB0uVj3hKeDPjSi3
Bm6ci1pMeOwEP4ySy7WCbSl7KLu12m39b5ybaCBxtKAB3SbDBo+SRTNsugRnFzeiuDZbhs463sfk
V+Tz7Ln0qBqK/TxWwU3YxrYd8319MaYd6Z5XfaDvjHw3wg6oAyrXJWgu+LAh+7NuAW2nEW6yGPfn
5eiDamOVBFbhFsN3QexrKT9y/UcOVu24q5utVbBneEN4HZfGdya/xZG2Z0p40pKUMFLKWiacVXpT
9b8yxdclcAeMNlISs+iyoviY9BdT/cx1Ge+Wu4DTtozJUydcO+2oYLIRPkOd/w8tqvIZUl2a0YJY
AHpKlhD9jzmei/zH9L5GNnd79aHoArpsWjh8HQhAJmPhy5GlJk9PQPBNEtKpB2DRrY8crGVoPi3v
IQSEP6xUZS/EN4PdNeN+g9fZIuMQI/2Tk8+2ucTGoYN1aRV3MSgWMvOdeAgWfcDNhKNYy6qCk1AS
UBj/KS3KQyZ6eEFSCGaU7A1XqrnIN6N1N+gaiv4qJtyfHUyVgxq/wZKkvm9IWtpo04rh7QycQlzd
dpRVKYveiXJbVk+XUv9sxJNCBCnCZvjIZjNDD+wRg3EvJ/zc2tWtk+CwVkVPSjwnhCMCVL4IFV6w
yGjrozXvqfKYwG2lgycezeRUqbtUe2SIIUg/xY5rhA8CG2VslwL3rQAOjWLK+gjJWajgVq5i2Zkx
fiQOPmICBRBkmf2KIhQblzzkeAt5dlFb3ypnNf5M8bqYhXzlYx5Q0/Aq2OXgSACmj1viWZcxPllC
Nc5LVwl+BOyqBDNwJjPfphKTAnWBnGJZNTl0Qlw5V77iKvkqKH9iarN2HobQAYxQOmSJYvEnwAeH
5aUVu747S4xQOG6t+j6Ue43aqWH4ykqXuk0NAEB6PIpOOhfmJdC3MOVnwEpEIFtEYD8XxUOrQ6fR
QLM4opQydDoWR5Ud/eDVitwH010TLxU0yap8qO22le91/1NkV8+60OrjkvEp4aFZSm4tMaeCD4Ch
pBg+Ww6Mmr98oblMULJV8Zv47kTdBYnL0jfx7ia75cvKvkblq6CLxUHZZ9hYi0znYjuMPgQPOp/2
KaE8lXdAow1qn+CX4ca57HD9NkJ4agMJsK4BJpbcRPNbMc+TT8hURwODxRZ76rMA5xKA7gizxkEI
NFKGXRS9lfIdbxb7v+qtwq2mSp24dGNjO+jvFoKMjNoH83fjvRLpgnd58knJTuPjdeeKQMLZURyY
p+regvAV5KQmUawbbN5hQWSy6VL1hf1yJiFnVKMAUGJyICYvt5b8T7QucbuuxE0Vv0/GUy0wyWUb
aRULHX92jGOXFY0fijEuPuVPf1oXn55ZBIhQC+JNMvjdH5l1rOvI1fO3HshvvNEgL/LmRkxJBJN3
IRS7qZhYJB85yTB8Km4SHdZmvZB63iQtWpp8Kvkv03VNEbEyhpIDRyihkVbVnzTBMuTLVH9H6ayh
ja5RiXy36MI6eBX+EUVnh0k7Yd840WIDxU/fBPjrY8bVL6Z+reNyL3hYJmFoyVDFlKCePKotjNc6
ffM/IvlQ+0dzemkovdlEmDgYE4lbl6w4tmSh8JrpgRF++cJJg7XbGq8RJ/guvMjNTYQcTOhfzaQU
U33S7D6G2M0SR1e56b8qc6/ztLIn4cRysh8VVzP3k78l+YFqftzK44vKWxfsGGMYaUtcw92UiOBF
pB55Z2A5nIqBr0IJwUlhZzFpqLg2dT2+Ak5VIcSkgPCtt9p7G7+r8m6S3Vdgx5QKu5gpGBNFW+kv
ngFwkVrBJe0HdyjuBNUCy5Iotoj6i9+QiO5aITQBlE/lKTXXA55VWO/2N7G/xTN6Shn36BOyrVa1
tk3b30DetTJTnqsUvQ/aU/jMufYF7akU54KxSHVPkkdTkuXQ7vjeNTMF6uU4UOk1YXkpP9LE3OWo
YRGEyazYP/X4lPgMDyzZFmCYqKIrm9DoB0wqx1klgY+EVDbLVmwWIge8L+yJjymkvzx66hHWRaRS
o+WA0IybjHpspUWkQDC61s2u5tKIJ+RtCsYW2gmZCi3lED1EEEO/XPN2M+TS/Sat3qvhUqSPQr1M
xk6bTmJ0D4tTcLWyW1b+RQ2Ahv/lB26PLigfCXGXJTsMdvyaGqPoWVIgp0iu6ysyEsXbxwHbPHpa
/inIH4HarU10ZGL20TfGqWe82GOtq7G4BeniQbHu6n1T2jzcVynsEpJK6e84vT2wYNgSZvkzwa+c
hs+OmTmt6cIcwdPJ8tIEy5UYkg7yVqYViq9i+mkCEmbZX+qz43b6k1FhhgrMUEfUTXitdNJixG4q
Kl8CsUGB+tbk18H76/R33wiAvXDBKBe6ts61DbWaAcDVOcW1SLcNJWaNU2pnOkOwFciv7/4UjNJZ
IZqb8bMURo8dXo1xdO/Sbcw8QY2+DKaT5aWI6QPfEy6fIv/NqpfFOETPZe79C6wGqTjmOcQsu81P
/XRGcdIVMPWwvMfKSK+3kvhZ+ztZOovDTih/NPVczlbVwIrXMb7jArdMrG5dmMIuAFxIsRXLrLko
G+SFLBom5Ja5xMRVo1T+gEoEHNWoUTV16dOzC+j6AwSmYOp0jQVXUEfXM500X7K18tjrv1H9ozGx
73Ci0YW7huWPBZFQxjG+u2bZt+JvIwbNMrUE9s5bpjjwLe9GXtm99ZVOx5nLZQCOqRJ4Tw8hErBd
wokvDRfEuWUsB8KlLyISKx26sl4QIYa3W6zguUlWc8ciqUETir3Xkz0w/sjfOb1iva6J0myuIRTx
JsfRWCBD4aUAi4Rgx/UrSskD5Lv6VY+S3FoP6rDBzBQ75dCtLIJuq1dJux3RZhcUnu3LEEY0j8BM
8n9w25g+VAWbTMEp05Yv9x7BKxaBjFj3tJDqKsR6wyCxkmYIhYl+NIK3qf2tc/zboGxBc6s5h5GJ
O2HjdFSNLXAhxrskKgMpAqKKOs5afXTKOPnGDxUNcG3xixU+k/XmNR95aLi5XmH9hWh57nix5+4g
czSUEEmAy5IGTGahuANyDvF6woEKieuWgu9bSicnTL6xq6903Q2m3zJEMMm/xEDDHaA4pQX0LGOp
94JrxAhtKGhzyFZo/4hGLkBsUQrETMACeVNh+qqxmFruwbKg9BQI8e19V0Z8wthhaXkmFuxoQGiP
9AaC9nMUHxVQkkhGgkmqC/NhLT+7ifqhgEDzH8OsYfZLRVPelPJWhadIOamM4Lxa2Qa16aSgmrpl
2ZmKCd/D91VA8ffaOKBMQzMANGOg8wadoEsG9O5cVOm6sWRSiiwTxaq3A6dFaF1jB48UIgByHdiX
MtrioimclpslmfWzCdnHrBuNQM8884HLVboUBffQVyR9aNlPy5Xe3i0CzpWdXBzmRVI25FC5gbEb
jKeAK07qKnCWcAtIwIVcATmtR+gKQIPWV0sxrG2R34doBLg8jPZ8RZKBUibcELTVq49YQTnjG6QB
zeGWn1cH/KbQIU8OkL0NfgXDctPkD3U8tyPa1k0G6yoF5cav5BPmT5tThcB3QMXxrVUhQkTfjrDu
Ac7hqGnGU5udRlLhuHKxulGXgXe2IoCKdUYgeIskZZsJDMEJdThgp0xSIr8Sk7tCXLXC0is3Tb0v
OH6q77kx0xKEGewanpyR/JE0w1KjEGakIDmY9FS0lIiZcLbrdiOxSOOzIw6ue49HnHxmjYz5JYd7
mSTHlKz6CNGiBNrbwhdQkr+RV2xU32nL/JlMKAC7BOMh4crkGNM3BRuw5ggfEEFkXsMkX3rWQe53
VvGami/dPFnlywDWAVTWk6+ouCU5OuUWmQYZpnzc+ZhRwJ2UXnZihH2F9uzjfVXQF9xK/ytIbpa2
k60Db7PIdk199a3VFK9r+VfEHReT3RLL2hHSbQLjT+OtBNW3LCwV6PLpjrFHbx2yem+M64SiGwAW
H1tMFoGPad/lBamt2Gihx4u26m0m1ODkIV0a6a0KuUi6uxVvG/gZF1g4xLQyZzGmjYgpWLQe2J+V
i7cY4TklLiLKOwhS0CynGMxi5cvuPAYS5s/cmbceZzqPSf7BEnF+wRp2VdYOJmEKS4sVHNpgsPwQ
qNjWlqYF3h5q0yjECZwBxEGStgHBYDwz2PdQcVC4Rns+Kb1Nhry/slvQeBEre1sJ7eGTZ8KdEqC2
YkHQecmw/l1i5C3PLep96V+DmMJiO0xriNjjG4CZ901NDIus6x3AdggWU7EiNC9mC7pW+v+zmLaA
xwcMO4jVEL0RSk12Oi4D6RA1+9q8T9GNrcMSpfNmQMkXhlTJCou4InzzHtGOoZ3McmKyXUZ9uFpo
0Vo16WNtIJbxDVAnRVR1iV8McqevAfyS0ZR2lZvtpO+s6J0/ppBppvbhuIQxDlpnbFhsIKCmt+X6
rtnhhlNEeDlvSu46wLgXdLTZplqd4XdeNoOhVrVxXxi7XVqSA+cg6CWsaZQAJ5dx7c5ePwo+16fG
OifemUlpU2Gtw0rg2wX3AuekgMagmpuDTYADqtZ8SQlzYvXZSBe+ZkpuKbhjcdRJvq0OwIj2/7zO
dUDeLLoIpG1z8iiJLismFNxQkM/q6Wz6V6neCwboukNPmTAhcZTPnmjNziUbLcm3VfOFc+TCJygH
6Uy8bIsDz/fdUpeSgSWXwzlR1EDNjHDRCToViA0UedqadOX5jjxn7jm9sOS71xh0UXEoHEQQHZns
2OqLXpVAbZ4mv4/3Sg0l/Hmws+yx3uKy0CHLZlQxLuHymYUjN27N+WTAY7RpWBj7jW/5B4gOYnZr
dJFp+hb8bOw5iE1eqHjDIi9fpJtp5d9r6OApApP1ZNgqZsnMgrF+hRjxk2O/STkvPzK2/oxkrKHe
NHdeITNUtXIAv0VcfASXS6E+w29vroiKZBwlMW9FxIJRDU3NK6FpgCKBzh+6qbAiiFVCq/xoFRdM
C9lAg+7MWzWWjS0/v1/gZKX3aBf+TX33cUvepyOkKOIEjl6PP5kLRmsE67rYzE5e4YpzzkBg6O+q
/m5SCjDXIoL2A2sKNuK0CTU8wWwxpYByYiK/nm20J8tqrNCkL3GN8YEZtfmTeJCl8Hs1F6aKGQf2
kZsqWSPVLM0V4u45zQs7Snyc8Xpaq8GpVOEEX3M0vN7Kn6Pm10m4pdgka5baImzWQ+fgkTLi5EkU
RPD/ucJl8q/gkFW8wU+VTRJTuWYnynihc6DH8qIlmvjAUdJZd4UrIBs4E1zsTKUvOmC2efMVDBtS
6j1CteFym7A8FsXkws0IWC7gIehvmfFmSPbWANo0T/XZ24FO73jx+bllwFy6YbjUVKQ2eBSvmFqI
eI4tOzIddNtO6LqeEUp8TrRi3c5E82OvuabAXJfZ87WTVsEfo3tG9aW+kpEtE0SeJwctxJT1TWo/
JO3Mz0E/bULBbvfYJ/WYqp91mNOmSz55zFjrC5808FoNXSyl6C+s7oQ3DviNBFt2SxHzcVrLTTWe
pBjHxtWk0WSsKp2Q0E013CvvCNYmhHY97jmoh8y1Slu5D6vhkzrC7jEeAEb7gBnktkgQMBRf6JLN
OYNYKGSAtSw/uBLwxbFMZsobZg48h6A4c1Vo+bXVD319I7ksIrlKXzbMTqftGC6baGV+c4zxkQ2G
/Mz3gTiWWrpHdhbGh7bapVCUf7Kt8IN6THoBTptQDU1MPOhb1t50Db35GRSk6dUb2duS5kNSdlvP
GyDLV7R1XRaBO4GFGF9egwUhslT1NbVfifGE0FAl22pyoSvgeiU2W7X40OlC6OVpnVxkuX259qqt
WWI9t6NaYZsykgXvLOB6qcd+R+ruQILE5LbNCiUE/JRG3ETgbzWOJ9sEIyLrBLweIEp+3Mpb/W70
KJqW0IqZwsBVB8E0Yfm2e8bY3DSYbPjEaKxICSHFDG416DJH1/AZy+Bu3AxPDaejXrr6/j0aD1qy
DVs3TfZdu/d/0rcM1y99SQfhjQhq7A95oKQgZvZPhn+0JwLGaK+igFZtx+GgPJALsV5xwgJPrNdd
vJblPXcjx0FWA9EvG3nFa+bUiFDjApNxTzYzFss6lyesL1xfBoe1rT+3+OrwxV4H0a7DUpSyHkUu
6EGx0jZI59asxGrV30aA6KUbvqiMRQZJGPkBSqNK4Wyg470UR1f71H+CP2YhlNWUe/xrYhUpR/k7
fy4PI/+of+pzferf6MvHG9WyLBKbt4DXRmxE/p39jrDbABVe7Mr8Jn77r3GPSBq2IAPOZbLNVgg3
meSVu+IXwgcU6Lm+EKm4t/03Yy5+9HcKHSM+TBh6fxQHeYdS1Wnz+fOEZwr6ffgR49esu4itTDuq
l+hzTzf+/F/YPCZOrSoVldP9BohArxz3/HjkYuxEkbRmBLhcxJ4D5lR/V8GPyjybVUBSceJKK5Wg
mkX45BqpvqJLiOoJY653T3yvau5Ie3zDFBKPeO/Ga4MvpknrTNwG/jIqbK11aIAJ6FLTjYH5pQ+/
0OFFtUBwMTYJzjxqIsXLW9CBQLpJ6dcQww92+uJcwXyjHt91Lh78kAEqsZWiSpsrHw95JI6OT/iO
GncOz9tYoMwzhv+1X7mCEePjN9Ug3+U8xO+TvmAzEOPMPQnrmGEgRRkZiYQNKA7jHkSyPfXnUuMO
AEGaz0bZWvL34jdkJknZVdgchR7WJhAsF9onfmE7M3OYFkW4dS9Gp1pwY8u3l+qYb9NRO8BIj9by
i6LXuqCa+paMlbGnKHsC0mCeAmIdfQ0r4cwvyCGHFolT+47VfcJAhJZjWHaJLwikr3l2ua0boqUX
+K7Q5Odc4uFbjLc9OL9PABqYj6Nz1M5j+TUjhZpBOzE6wGDktPiHiKN15j0c5OoJAYJZcMuZhgJX
ueLPQH+OnUrE00Mw1a+yHa55lrcPkKUhY0huOjMyVulPTS2xG/4YzxN6zp8Jfam4MkLADpJsb3ln
rsf3Eis9EDwKB3D8fDGL2R4824m24kuB1fiXvhlf6q7aeieO+cYlM8LNVsLPaCyA9P/K2jVvIc93
iye4bb1JP5QEVKYooZnJ8L2IZqHRaYnsIvh1gfTGWAPDThkRhHb3h+0y4yr+ESSccJHmqD6pfqn4
YnZRe+crWtxUBb43/EtYgAsmdoqNoAmhItLCiHeCiDunQnLMEz9DP0H7KrZWxFzZmSJwwQVeEAvp
jiU+6woCUXNMTXKkFsND3hsXxkXxWwnCrC/oh8iihTFDsEE7FzYzhHSoLiPzvve5nLOHkbfm4o3m
YepFyjiioru8ZxUGsjsf2F/jGwtDGly65+TB94BzHP9SvwnqdiJ/if2JMO+XsBalxNJ0U3+wpkAK
fQ6ln9ianzkVhPE5rTQX8jug1pLQtVVnU47w1L1jvTbdxFqAJdp/k6utSocJ2B/I+YsGnUv6uz93
trKqHtGCMIJvXuU6/mttk1FrtIBYlaCZtDFPePFctUO/tFbR4g/e+ab7wMEGJdOMLK30pfjEVBv0
2m2uzRcHJ+TvmVRO4AfAgo0TyEL4BfAceQHZwoTGuJEARnACR6Zn19GKDjp4Lwz6PzuT1yq2uGRY
PcVT8i5EtpYuxPNwpablvRq78Ji6eH93hY3WW+Gt/k7fBhsUzQ7kinMOvHmAQfX0F0hSdsbBZ75i
qxvzAxtxfODdMWLvskjUTbOGFrgHRBxsk0SUlXQ0N9hg2NneuFUv0nS+tXOwyt1oYzwzB8x5RSZr
uHo76RfE4QvjSHdSDddIXdUkOuNLqh7QPEGBXfvuiWwDZlxLrXDCT/WDPd68I5FkdhU0R+MI9VqE
p7nSHeXK9676vcbIqINsjUe+q3NsnbpPDiRQpukqXet+0T7jc3vmKKCkF/GTQZJuYKgNVQyRsQtf
kBlS8WB9xExAPZtZjWGbnc3OhKFhIaJfgDQEx+qYHIMHhxxHy8Cuw9njNwSb2VgH9j0W04Gt3uof
3aIDW2DFy5FT/ZVkZeGh8/8AnUZbfW/uzGVYunQYw/8js3xjh3Cc8PSxbkL5l53xMWH8k8KYOIRH
fLSu8kePQFNYYBTFp8EdmRfLMFyaz0QQJccHH5p9p+jPi0vDCvrG7o+niEwaH8TcgQbmME/PX/gU
sLGLbNO9pzhUs6Aotxbln77tdlTZ8g/NGv0bEy7ht32yt8YTXyN6FAEFFKWDw49MnzKKE2DER/LQ
LumT8MUbWAaBsFzTC2ml38ZhBjh41EFCHge8B5vpUZYs1Bc/GLZ7ASyB5/wfKPIMhzKCZja39c/a
I/psN+g4Xv0m+ITf13472DrtxYhjC97rYnAnNzka9/KJNVAzv7r8Zd4SV3YgnUBqPGTvMGJRNDz8
s7Ux9uZdv2OHtuYQMWEEbLUtDMv2Nbgjcm47PBkr5VNZpU50bGxrX73Af6eP6LdYYQKx7UkxZiZ6
kT67d+NonpDW7M1rvrGobIU3it5kE+01R3Glj+SQh8zF2EMaZkmv6Gi9YUmm32N+RPgdQ6Ggw9wZ
EMzgyC8tZ7qpn+InPpU2tj9HmL7PDoOAcaVe/1Do4RS5MK/tpthyTwzaAg0T7mRMIv+RdB7LjStJ
FP0iRMCbLQHQe4pOG4Rcw3uPr5+DN4vpmOkeSRRZqMrKvPfc42DnL7ac6h/1UPuU3tNb24xr5kCO
vzFsljqig+lypjPDyPtQuTzoR1R3No35BdNtyByu+GNd+qV8Em/KUVUc+ZdlNVzxz+yhMTjBQr32
O8k2LuJSuUj8DjfxHNuBQ8SPXdvy9oMcJ9twO/uorYKHgUh6C8Z1GT2v7Kk/4pa2qmPZwqOzh63Y
LoZtuPE/asfloP74YnzAS51fTLzhxsL45uGvsichGMthV63ZJCD78C/Zjs3PHoidtFm4wkNFhHCz
9l/++e4dkVk6Oa0xp36nKy4tjnyx5mXO1XAlbpqFG2yP6glCDauB90y/IsNx5MOFCgpN3zbd08f4
ni5Y1GxujAv10jib1P5LnvkPaVe2YpP4a1OMrq8BOaHxajV/Bb2Y01/9Vs+qU7nR8bwKlvTVXuaJ
+erxH5OOS75Bp3IyrtkOw2mKZWOR7znjgwf33dBOduhXXaTqNs67pWczSVtYTu+sEa+ey926WOyn
zunfzS52izO9cIc4e5Jx6JKyK3KqUJxvIQW5CE3eGNzc5xd32gvnobpgkObEG5N+Lq+K0aYLOGfV
/vswXM5E5DHCnsMIb95C+gU//2rtXxaJ25GK8q/noGBnoZVTkiZx1lxvX+1a6iooykd/P1wyzx0u
qvM3MaC8noZltjG32XLY5OyL5p537JMelcktkJ3hABnvN97ob28Z7ulFUECsLQg0878XxBJxCEhH
oIjILY7BX/H5VlbWCpQZSTYrwFZHy/WUBSaqVYx6m2LkwMDTRoWDP/2K8t88w2DUV+WBrKJXvLj8
k3fk73ouJ5fN400vkEdf/2Xf2ehOcDshMneGk7Uv3XJxncCr0Ca+UhTQf3tgak+P7V05UEr4Z+PT
/EgP/lpwpaP2SXosxFy6vp/WQXxpn81aOGJHuicb8Rg/yq/+n/Gqj/2hIdZI3aDEM47eclpxLHLT
OYnvjixmIcB7sIBmCabTbmFIfZN/CTzmgLKExq4zsaRD3sJ01ZGMY3PLtpMN5O7r/HQ9zYW2Klxv
yYttvqUrYrglN6uDdAuwCfy+jAUBhQ5vjHRsEh42AMbrYfGN2MTEH8JzoKA8PtKvcsZfKgfxPJcP
J65niGRO+o0dVzgw5bW9I4XYKXoMW2+tOrVDb3fuQRDg46jLgcqQ9Qpb9YMZu1v/SEe0yE6xuFmO
HR1LZzriAADmC3Nk0brdy1yZ529qcZeUcDe0udbY4/I5HdPIQdkl/yLE3IsnjUVa7SAb2vqJ4GWL
8nghEUaxOGffwoPXwWWgXbJghoqdBYkGARegXWuHXuH53b78vbjhuFjIZOcGRNHPS6TCVfgX3v1P
PHqX/EGrAS0da0/elD8ik1sqGOaLbALitV8ctQvX3Ke6blzO5dAe3z8/yeNpouThW+U/hGRI7BGh
Hd6veKjWoPQEnjHl37x9Wl80DwMHjNaBwpvPsV1OR93BM0CG1Fyffb+Edc+GwnWbnQOcp0gBAaVd
3Xi/jCmG74apjmteCBBycIbKb28TUshMF+AseM6l1dM/0/JYlFDaie/Nj+mC+dJaP6Lh5MFh4VzA
kmKEOOPFl67GkUNsna4oZPLG0TfCFZwjLUC7+BeQwb64GZsbZQDDL0f/TV/T1dxj8qSL2P2jC0l/
wKY5uWn2+PL2DFkdVNIuW+uUUA651obCfkNLx6GwpyCZS1rqbM52jcNBcOJv0g4WN2BsL34ze239
WhtGb7/6Xt0Qkc5S2aJ5mL+0s9u3dm1pztnJirsQtXVi0zjhqT/j2Ch2pLXsI3f+N/+ftjkyX3HH
9BTX21BiloBVbaFvmJ+NC54f5VikuHIYB/OBKMeOaubpb3lGKMh7vJFEOp4Ifqm51n4gWr5WJOpu
mPIfJYKi96Hq+CsVPSoN3KmwC25jm/Ij2s7D6mypnOcRPkc2PuwTet74Oc7y38W4pj31dyd0Ae2I
zRXRPZPhwvCWk4yJOZdHQtwd/Ae2et5QsNvir3E39xyUdMZYvqzvLZ68VfZIl9G1cBH4kmBrh0v9
FLnNu4sWvj1duFlcqhVh2t5VmKVyMmS2n+naucLd5+HiaB/P8hkO9mM+qbULBtN80f+oNx7lNWJ3
agVKq5XyO92EPU8fJocLdWpELfOUi/miXL/1j+hbfweneezoc2Aa18FRN9I1p4hvnJFmx1nfF8/x
bH2JJ4YIvErIEkth1WzFG2+8eGKwxHrm50gXKrpwX/9ka32xDQ78FvcnFM+d6jTbYdsszggAl3/k
gjvqie2kc7tD7hjEqNmJsfhql6xk+SZsAHAds8P8U8yXwZsQfSsH0WEEof7UHITraE0f4L/mAXvX
qXKzh3hiKPYtf6Q2T6gDAMn94Lg5tkvrE3i0smXKuetf8jLmhUzzIIE2Ubu3DlR7Byoq4aBt8aj9
zG+/8SnTLcJ3fWJ8UO9hwBymLS0CNIcbY4UOgPPvOtJeUuetajf+sjIX/bpf8mbb1DiLdnUFOAx+
fzlfvVAkHKMLYvLFOfjmqpxu2jNA8zOo4359bFzjTqEQucKfsiI0xkbzvDYZVXPtoO5QeVYdhj3s
qgAWzb169jfwyo/eWnhQhCcr2m+vZDfDzeY5HCpBh7L7TmVgrXQ+h7Dfhft8T4mdv5JvbrNbyZa2
yFb21nwTOoo3JiuaixyJ2dty/A3tIqf70+pDtO8j61rqrhLzAKRCCSNnHQPno1/NAET1EV4FRWow
xAwHzB7ombuBhq+pEk0che9xBKZVVVHjSL2xaUy4EKHekI6k1xvSA5n3BeCCjLl3DjBwnML2YGgD
4hxR25bkJp4CfMl+LlJOV5N4Qm8/lcPejOg9kLr2WSjWdPr/H+2fnAXSbgr6CNfCeMLd8xdYKZgu
kz+soiYtVPK46Wjse2kAF7crDfwl3KMdPazyvenNQpso2iUFo5C075j/KMUjEfNupUbQvRNVzTf4
Cda1Hmo7vM/DRAanUHfOoGvqTlG5q4QlkoVABmFcqkjSpVYXMSAiC5Eac1wlJgivISVHtKIxlyC6
gDmPT9uz+CQs2VtqNT63wBA7DNb4U//7b5XS/TOMpN+ppeTtw+rTU7O/LogDsH+U422pbXJFZqM1
lHBZjvS+aivTd6ZybuvR37W1x/NvBAq/P+p0m6wvbF/1UF3zyoghFE8aKOaDkmCu6C392U2mgQWJ
+Yxh1UB3mTIVvJYzfmpSjh+hNFS/XlHdDbWvHmnGeCiPje9yUmUacwKt7W7o2QSqqXekOCl2dUd7
UjSYK01px3hF3AVVvhrBy9szM4/pTVByh2Sy6VeauB0KBUHjjFfoMmGj9wnnuNxwqkh8wzwYS0fw
BQLHmn7GMI+IE3GumL5m8avrtockoDfusbftCmQ61TdPhySq2jHyyhidMbEhVU67yjCMt1c3PkWk
YuMnueLTpBnZ+NFJEzHVNy1erVww1Yuk9ADndG2pq9noxmI8rQ2R9e7DHtVbNIrGaD6GCAD0JJV7
lRAz35rOWeVBSSqQMxDmeB3nrNn//ihjMvIypOcqggdcRsDwCyOpNjrxqn5ebXE/wdmY/02agUBV
XK4COcyOHbfzMh6lNTyWvVer3NAnvDsWtC4zQtRpzX3LpKLopWAHgOJmZeBtCj+Fmo7AjD1elYKd
OX+hL4qnAoqzK6AXqCVkv/OD9d8fBZkNM3UEeZLSxQj9mSxrai/RWiuIrumIfJ3PVr2RDrihuAhJ
3rhMWqumVROD8fQkuls+E7YmfzW12p5DKIlLVaGhElYZKW6x/Fez6DCYyQx5pYAy1aJrMUqhcVIM
EJYAsb2qvvvIM9KhCHfgSHTU5Q+WMDNeKwTqEvvCa4iM1SDk0ocYHYlAY/JPjQZwnU5MwGuV12Zk
gGUEWkYrNpib9A2UaCJBiqaXXvXYBRtimyK3E81yG+j01c0CdwhuP/Oo6kCbhPkLqoDwTKWn6FOq
CF5cnLjlYGyxvxf40Q1ibss8ZWwwPGsRBcbgte2OdIeQ+ioFTNDjMiL/zjzoZumziCPhkBQhNPS8
PpeVpu31OmCEjMMmlBqEszrDFQUEB7ak6F8qC70t1k20U2Ms+cOUmGhF2GzVGAZ5oURIcsjFkQpN
3Cmhle7HKv8SlPKaVrR4q5SUONkfTgHxqyh/klPXMdo2FJ1ORTTDIJVwrwjy1cuZcHgyIpEKkeWO
AC2DhlFOwsB+snZolafMSkAVxuE+nf9SUTggm0xHdMmOKYZevh+y8JV5CLhzqQeyO/9VhbgYMVQb
qY4+BLLtBdU9HcxuC7LosxV5rgOI+dsqbD+EoA7OXY90LaiTKwz74Fz5YXjOhtHatyKyIi3GsACM
NKiU5gb/elib3ngZZPkBIQAztO9fDMnC5DlukpZmMIcRd9YYcZXgtAYfTtlPb0jxz9ATg0ss4Wop
PHRZ0Ocj9vWW8sNQYUUmwYPjTtiAnh8vmLDa9dBDHEG9yVu7HVOjwvPI6DssNKJpx3l+kzfIQttw
Jat8iAUWQ5Q8p//+mIje2HTeeCe4KD2ZEtgtyIe7qtTYqOMRIS1pBJQIHV6ctB5+sCJHm6klU7ZP
4g8v4EAkObP9GZOOKlyWcOjLlcvaCLVwa/oTOoxHoyXVCV8MEcgC/ZwBtiP0ReZmYXBNECXKhZBj
ZMGCq0kfHEZQaSIQIcR/emC+lqWUEmIUaiszB13Yq+M/ia3xGpmTv27GDQEjy664DnhOYtQHYftI
zAdW18F0YS/RlgvsMn0V2VchIP8GLS5G27CCAEFD+aBC2szvcbZRQhocMpi2sH41jTj36uLmDGi0
w8IIFbyC287xArD8Kg1HIHDRnF56g7IZ47ikf85EL44PRDAUMqfhWkn3lrcB6NUp50izZQ6OAbW1
IC0JSQtoHH33Co/fd4skAV05c56F8dsaMN9XPBaqshqYoptM7vTmAcWbj+CGEA+BnMTQh6kLykW4
pqcS/RoN93T8RswYrBThJ4QrqoAMvWbdOn0aPmOUnWRGrhhVrhe1bwhvjsQVTkJBn1fjpq//Bbrh
yB4ntgZxEkLhEPjOYNWnOsGnnaGgYQbNk4foQl+aZnxWEm+lJc1SasSV9BsnkIzzat/I6cHSMP+K
5WsA3ZAMhByS+OaJ9cYo1AYttHKrGhGtKotRa86Fx2gJqNBv2VhzQ1rDo0BMDhi0hdCHG9P0mHul
hzKUbnKVbetxcnuS5F3ZwrIVRcdBBLA8GtsZNyBqJQ2anutV2xZ0djv1T+g2TdackrQECnWvx6vY
ee7sktCmF/30kbba+N2170Z5ZgneF7wSdfhRMSW1/nTj2HD7CRiZr7Bcqtk6FngPpOAyUuU1RXmD
AjzntQrwaRrK37FlDA9yLaF94SeXOqCLXyBZK+5i397LjGk9wciGkJK0wxZLjLyToAfSyPhQ+kOd
t6usRwiWkxxW6XbEYDlTZfBrLVqfwBXT6jfqOwiBdAlN79lZt4Q9O2WrNWMIqgwrLbRwEtUbUqeA
aloQlLcnS6Dxcw2KZLcsdG2XtxcfmQKjd1Peq8iZ/GCVSSJ8tluW0cTlNjWbH6MU38qGeoRZJ2Hd
uPorCPMAg+uvqqZEuEeTG2KZas65t/NInAgOuv9GkSyPy1pnBWGGXSH9j4kIDo7ZZxKfo+GijQww
28H5R0gYnh+UjjBrcNYab1n+gsuxVTR/Z5YdCmE0dZa57lvhlYbQotCAsbhFg74AgFcDC3IIRMdq
PitztEMEIBrvjC59A390YvFb5aFXpbuJPgaWEiLAmoaUhOOXGBB0QV/+EKLfkpcmudYgdUH3l6b/
0Lpu1QfYy0SngukD6QADI9N0fMqMFuslJBOqZZnfVMaQcenIIUDEpxE5rwMlp/84ewB7JqOazIra
kh4qMlzXUYJ63GlAHn0QaE0UB92ItvyypPIi6MTToIFvrd5V/G5J0Un7BZtQca6Me46/0hD/dKU+
E3i+0i31YlFINv6P53NRR4mdjSIqJryjnpu32bLOebszZZlmyh6aLCZDmiTdL4vR1HBBfppzRzJA
vExQnPkvD078qbscy/bEFZXcu1YGmhV99tV3CxIgSxH3p2c1ushxeo5pI+Mel4alx+sKoQp5dO0m
QrxVAjog2SrsYhaTRuMmyTRTS2kTVb1LGqEDNOczLm8hYoVsBG40/MzwyHBQ7VQBZ8DunOGTkAiE
lb/aGFUyo3iqe0R6RyN8AEEvmjdFTeL9KXQkIzK70ap5XwOPG8ahaaOGJD7C4PZgtl397AgPircT
7ritAFhozBl/MmtK0efhGxkRK+oEIigRiHBRwYK1nIaXJD8Vn7N4+p5IC6JVhxu99fc6a58nbmjf
gvXnyWuBgxe6vlih5JTpk/Q/Wn2yzMeIxbFwM5WkZfQN1bNVNqi4sQnn7sT+2+Fx8KCM7yIe/QRF
Qz7g0GWA7m+RxUjo241N0uyrR3ZpPZsjrhu7RUEHO6AjS+KA8g8Nr0nqZ581Nm9lrEc37q9biqLi
ximMS2LbDMuZhB0fgNwEHVfewzDSDW3XXXfTw5Iy42UIePSYH3cYzZj8mV+9tCqKQ1o88/bP553P
tW1t+IiIuiX3lhEVORfiAoktj1fIsC6IvyPlKcJY0+bzQ37m43Vo0XZLC5+uix8hLoDhN6VLSeLy
crXad5Zj9J7fFKIGUyQT1kMPsEFiH0Sqth2xKaA/g1uSYTibzZdsA55xCYttx+pVuOYWVUkBEqEC
fcflsyg/SwS6PkEBI6/UE14iyaGM4AcBeErvsVn+NWwfE7EhoMf5+SimjexuDlcRe6VcuAOWO0Uh
JQUWnyXdxPgQayvslb3FYJL/UdzYM038/tVJ1EHuOnmzq5iKA+0j7wVmMQ2RuHQkKt2xPir5IbMI
vUch1v/l3W9n/bb6RdQ/Gmb30WyaEO2QThoTqfCkzQ/kdC2lu5gkEI3ZDrONRQ7e8JFGH6pY2RrH
tBWuJg/MMW4VHg9q7o2qf6i05/Mfq/kYMkwVONk665+E7Cj1ZoGSEm+Zvo6F8xtEx0jcNe2h5jiW
WGSHVF3JNUps+al2P2H3m2VflXI0+eDUo4GoJmDgl+ExRdCWkQjkvyFawLniySIGDdK8ccmxYuCU
Qs6jSTtZXSFN6omhKrq1yBFqiIDkWqfR0XvvjFLbSvFOHjsnSuNl/R0zj5aVr2hWKXIa1p6yzNVT
kl/FajVkK2tcywqOuqXa7ziUUlyaFi5TbuoLmX437V0jBANnIjlE7WD0b5l2x2yMH2EkKTxZSE+x
rLrgzQjV0lwNtraumcuOZwy/vKEho8fKTLyE0NAVZbwGKrzEVmn1l1g7dcMh7ykHiO0T69vEvH2X
QoYAmUx7AG5Yu5HA0UNnVIMPcs8Qw0GWE7CCjOQ+pijrU5B1gDXFbYJcfcBcC7YpxIOR9TfVmPFs
GP7Y3rDGj0gFiBMQxH0QPMhKaKyrn/xVrH8VaZeFgWcoD2n214pv068PlfRPBJ8hhfsKlXbx041n
kT4O1B6pwEn4K9d/8LSxj7wK8Z86gAHHQCWsLAxwPTVc3vwpCRwF36GeGoUXmDQYoMkaZVxH/9DE
HFJxO45gMHAimR+KeiMaywJTOp669ovOyPSFHghPoMg43duVtOM6gSC6DpLD/OxRdUes5qm7pPFF
8EM+Mtqq/aPgyoMmpinYWxBz4hBiX0irW4uarGHVOXLBr+NHPP/MR9wy3teMxXTiBgo0eZR2/Qxd
9y+5+atiyssoN/NTm97H6Aq8o4L1SRhXvx7yr5p7TJDU7ih/SUV8VBl5dQerX5Pg3Sm72NtY+a7w
B7KVS9TZX1Oyxbss5FeBBwuWuBmeGpVNNWrPCu30QFWQhBUbXcapHPxp+PtRVrT7QL6E3lbAyldv
S8hBoeevI9xt2pQtQBfSbOwHTlRW5BSRUs28BHM6D/OUA40LH5rw5yWXEp3WiJ9E4gWIa4Ev9fhW
JeKdyatx012RrE7mPrU+SF53M+9fIJv05D4NFJZteUPqKDE/8oRdHX0M1p9VUZWw6VhTsTYSdFIq
Ays29BwMURXuY5KgG2fy/mTt0+qQQhpvvX0IpJNEIaei+CWgKMbImVtvjULZF79hxa97wHpt989i
Uwh/TDKBgzMvGMCZMdv/if8F1buQpFuCJKSmCa8NL3O6R9l9RJiRk6xHCKUbmNTDnLUy0ZM67E5y
LTwBOybgGpUYNE34HdLr7Cn3eY3CpqQiE6XWnWj/GQQA+XZfHy264voc0HoCbYvAyXJGAYYfGlo/
OCkMxGMmef3BKD/7+DAz6i044ornuVK3G7yfDDe1Ily09CREgMnCvR8yyPeypZxtwfMB00fpbTZ3
DRdMIv/q4mEcTz64Zh+tAU6llmC1ZflE56sNDoXIyJOEcZY6N2DnbXgHPSq+IPqWON89hekwNYmh
nw06jYgtnlXuX0kZ+6tgBdEz++lC7Sqo47x3/Cuyu8wXy6p4CayrOGA2LA0BkD1okeJZUrWOlLjm
HPa2TPhpoEm4d+S8IcrFp6qXt5O0kYUW2gmArIHZNSx+FQVUKX1F+Yfhw8s40dTAkALKkh2yYeoX
cNUsyC4YtcohwYzsDZTbLvtQrQUflo7ou98Ta6z0byty5RASDMXTQUlv0CuiYN1qnynHR+Bba6Pm
J/pkFTKxH96K6SrTquQ3a7q1x06NswQFbssFiqZP4l9lqVnPgB1R5JGSFK5XxH1UgyMDLKTH3vPr
91waQADDuHe9/Nl1z04+sgQa5SiGpwBh/oTVTOMunqM5jPxxzSbsBCjXte5CjkwrQKc99R3X03Vk
uSITvg61hj6iKYIm3q8iLgw65vm9qBzmmB4My7jizlg0Ixjc6B3lr/EbP5aGoTba5h4slnJdef1i
RngIKJnrCskTLmeR1ZISiOEfLXqDTbpGOS2HeyH4EBWQA6AosDqtTPVgkE5rvr340tOCyV4ijVzL
rdJtMLkDI5Ji2RDl3JwKGkbaOkWbU3KVWQY8TwHsD841FG1kmZrdK1bcIedVRieTG+tIPUwr31WH
b4nX7n218OExM+YsUbKR6uQQSK+gowJekDNfFiQEbyLox1H4CAySZX6q8FPHYycERxHfhmQeqH1U
rJaYJIe93D785jxXxwYykXQ/cc8wJ4XljouL/7TojU3WFRWEibbCusr9XsaV0vOKuoyRTgCamzos
Zb9WW+ZAEE8A6NiDdPPHawOTwOx8hhY+zp7ImbuqgbWYTNwcPKNiWNo0zbYEPSTe1scSpo1nMllJ
4QjmE97ES8FRV0h/ukB3vsDXQWy69CGhyei7r5xzKmE2D/t6QcfUgdPObqjZQ1yvOhyUZv0V+KT3
oQqaVeTUrM2/SnxY4JpjWlAWCEkDnV0lAs8KUqKmGaLjzqizh3yQvRedx7nsHWc4BGrFABNqryE8
p7RL0CB4vPiKoYsJkKBHnCyde9IBpusQkyfmaPU3bL/RRIWQbEd0hfFRCNlGI0cqPwPlqAWfdfIv
nw962EAdb4ZAjGzcf451zXZHvzu7R/JT8x+kP0lyD3T1qIXOVJ3MWZze/mK3dMouPHZ1747VTa93
fGOLLVpmzSjGvtMs9kbUz2CGMIXGSDihtdeXaXAm+qjJoxx+U2Db3VKqewpcFMNAfStuWrxXMbHj
nSy6neEfNC5uukFmF0VESFZ6zqhlAvzEj4lpvSoRBvW5NIuRrQDWqsXJHVHiAfYmSIAoN6buNLEd
rzDdmt/Lp7INPVvjTtazA1bptdyVcUbPLd/My7qcUys4J8Y+W47tvwzIgce3b8atXhJ8g6Kk+sH5
IBrbcPgVGS2Zw08wynsZVm9SIM3QtiNDyezQyLvRyiCB/43ZK9HwYjIcNqSVD5ZXw3czMCToIAhb
/4pwVaUnQta/as4bpXx5yFqMNZjhLgOc0tr/7depsDRIOSRiciiRKOR7DUPCyDU3IsLLlkaIIjRt
cNqnsADyKXe6IaWEu1eDB2LNp3rivllh8aIpvxuH36z+BGFla5awNWKDtCGaMHnqeqTaVxNdGmUt
WxXUN8w0HKAFYu0gevjQ15tTOI/k+ndbI/wTrj6EqKb8jDEN9MQKIvrlETYuenga8v2EbYNAvJFt
ygyZ/oc/FRbt7tcz3gSiFAYwChxcFyv66RExp5Q5OmiWQ5J+RTTL2Vx6LI6WhbvhzzBOXVBT+n7K
Ip1YWA1idaGmjGraPgfFUFG9d28vKZYJ5uKJDKcaQ0WIHaGJPtXyu8yfmfWXVKi8PLoJc7KSwVw8
KBijU3JN5t8gPlLue61Kf9C6NhY30wuYw1C7l9oJzgutvLDaSfnFBCyu6fTiLqFUu6l1kxHQxOvR
vKmdTM67CYdgRthsBeU8ckBpXPC51so5yEPrr9enRRQT+rXpoD10n1V3Co1P5lGLUrxa8CFryfbF
fVMs0elAlvKuSnpNu0cav+L+p25/B5GLKfZ4RQuchgZKzyPJwJYznQow+RuSL994d/XJiL6JJwZp
89nIx6Q4iNT7QYxvZBJWgs+kn5ZRGz0Tc6V39KVpIlW57A4YFptrqVHR0S7lMeHXmWYrIS4dT9sR
razNb1vE90nHxVwiKbzfIZIhi5MxwndNTHygor5+sNOnbF8KLyJJsH/BwvKgEcTDSVcAaOwYJIrW
e0LRrfSY+joQCKAETGVZeLSQaUlRVyPLsvDbBOrRw5Gc+L99CZ4ROVvwlJC8q/HKG70ls+at3ISE
M7drsuUkLBB14upCvqmCOS8mdg32QhExTMYn43NRCumbJbx5Kn7bioff4JiWRxiMc3dY7i6qZxx9
oF6K9t3ToIwrhMKReC9N+aAE2NdoSha0szsyGiuaBU0SH4gUbtCbWp+Zqm2AvBGX5Ai96JY5UpHQ
OMIi38JH36REO1fhqqEwTtjVczQxJhc1I4kdrrsz1iPGBOhv1AH2WkSkxZdqfCuwcS1g7AZ1hqIz
dLGA92p84GyCI1GXWF2SHhNT+9n759BMnSRKVwwlmwB8XzkBg4BGQQB8PCJqpldSMooBa2uWFzng
3MZRUIEFbNZ6vyR7BZ+ob3c6Ijgq/AArcYKRlHpWHnxYhjH+VcxxSS+veBnAVKvo248RBeZJ8Tfh
Z51nuqNGJF7RbAYv248ZGCUgazRy80/8PcwHfPneW+86eUXqEXRuzu5gZMuOG4JApG+DI0MeRSei
B5xB7xxYOrWHCweGcGwXPr9H/4h0+Dgb8owWEvHkxVXyHllk2ElQ7ANf30/6+De1Ikh6moSe2G9N
ffrwYRMlO8kD2s+lPJW+GDrwQXKAYACZGgS4eYVrEu/jJkCGj/dNNdVtzBsTdSGkZpV5m7wV5GOg
jQRgy6hGZPTtinb3KbOkkS5nq3uHnCQAIjGgjjKN4lAPGErMsXJTo96Lghk9Z08SGIuOtznryMoK
RLJE6peYIUhRjxXDmeRV6oQ71LZOFI7ewushLH0UanDCpHDUK3Z+CgJS1vae+JFg5o4jA8CXta3p
2dLAOJGNRbe/dcSBXbsnCtbwYNL+sBrxUy5zsXdolfbBwaOdPxjfLVf8jkF/Bs4sFJVVRHRD4CGL
U1Hz0zVK6SeLs3oP5k8nvsION68JLA7oUlGd298IRZXwBuuPDy2HCoMyeSZqlJ3b0GQ1GQ2NQ7Ua
GX8OYQXBlI2yoPkY5bss+PEoO6RKOTWUmHrmTDSY2sha1L68Vhrv3kv6S2gLu/Q+NEi40lpC5AuJ
tgNem/C6rewfPL9w2WnPPHjH1P0yFYnYTh/ah5xPO2MEYFVaV4gheL+MXcQAqkd3xXVSqVO2G20T
EdplpyltIIkwOQ3QRNs6sgazUX/nufadRT2dtvCUeS25b05YwGmrtbUVJtseGLIoonslgU8jEZMI
0djKz3IcfY/kWCR9gckXa7BqLGqPz1L+quU7CUdOxKfbz938OgFCz9Ip+/6Wi/delVbi0G2GkKZp
mExYSUHNcUDIJJ+wIbQc8V7xkaMTMkLS/CzO2gn3JOtnvI0qjrCeJEuNxD7aWSoDi6T3uGdIc8LG
OqgVov5aFCgdN3RpbbCi1XU6YDliFDVJdMJmvQMBmbIgrZm23oyNRyKZgWACwBhnUoXsjv8rYA1s
2wEGyJReRH3zdew7AYwXaoU8KtxCKB19djIF5OPhqjNppIk+M57k2xDKJQ1is98zMXtMY/9ouVkn
wMpiGUimspfj4ifI2E5rxTroknAcoWim2G4tmmFC+VlxaZ7S2XJ6NZLjGNIOq85hybXv0vDjixKP
H0OAdUnepRb8ZtFZKmf8/Zy4aNz6lscu8uqnhngi0b/KutyGlDFmJReMFQBqlCLKqeqfR4vBlNgN
R+3eJAPhpI8pLVFlZo6k4MamcNQNkrAZ4HZ0Mj0V2RfMs5S6UMCMW3CGVfWnAsBHuCnjXQhRYfr8
HTMSabhHqDoUjZhUc2P69EPqD0H8bHCTV1azCsxoFcmvuKHIwiZQ0TChh+lWrARajy1raSa+RaEH
R6XkBvon6ytRdrPuVLUotWdPddW5o8LuhGDnIQA4UYx6lfoALEzkflK4UfxqWVoGgEQ2o7HGS2mi
+QqciIpca0f30Q7RSfIbEL6x4Qbk1pYmqFjNIYGz5ApAJ16hizcWz4KaD7KtWWAef0YayydSv8pM
3woZUBKvXw7kb471zTNxpQAU0nEyEvoc0Y1pot7OpNxtWn3E2obmLwOKpBxUAYcsspC0pWXqOQ1R
03EukglGzU+d6HWDi3krLlZN1roarDNzjE4lb7yH2YOCX6xnxsS3z3CIj/x/HJ3HcuNIFkW/CBEJ
n9iK3lOURFHaIGRK8N4l8PV90IuZqemZ7lKRQOYz954L9suYlyJg5f2PkNIv8ViyxSSqsi/vx4bs
qnIX85UkbLRwytbJv8Lg5wm4uWf8B9cIpPun2s2X0oPpTMB3DOJ4VO6zrQNu2TodYOoqQqkdQEAU
czUXw8UZtWiVOJ/jmB18luDc9Ipo3qS2NrHXrWvl8IWqDQlKqBFn1C7Qe8qv2d5L2s686xbCOTLg
Wrq181J37rJvECuzm312W2vVGf22CSvmu9znNUu42G0ulWy2MVcN8QMsRMgUVcWjtHGiOX9F8U3w
gxOrJwf7TeA8/GpWgfyF43UqGCvSa7RskwgD1sJjFDYnjzGcNnIbpl+5G65qS+PJKw+Bgr1p7K28
3Eh6HBJZGPk4/Y+Ty7ssiM+VDLu4tYT1SVZ85mCI55R4QHwC3PjWD6+EEz2FDc6GmLJHbTxqfXcu
mfPsW8jyILlE7A73Sf5ZALbyRioLowVXO2wswkObbtrEvbuK0m6pO9SxZOhF6uyzBAoBa9vxlWkP
f35/7w/RLVL/WlvDreutO5ctfM9CNYxYJOB0DZyD4Yij0IdThlBItgPOsDk/M9/FTbfyaEq6Wcvh
TCvX7Bgr8k6HGEUKZBgaEw/ysyHVt3hUy0SRIicXRTctvQhfbC+AyREsMffA3dpGUWFS1/BPWEZs
hxP5HKK3UyAOIHk70B79n2Bg6L3tKtY/hDxBA9tbhMgHAiK8DHC94Y+za2u21j6XJs0iAiDSuGg3
Wb6W1mZgyNGF3E+Yu5vkQ3nGd+fw7Ui6Nad5jxAOaSz0cNpfUsSd+jSA9tvqZL05CkQCi1HBpqxz
+y+DDkJE8lySU6ajdSai1W7Bc4GuMDP3ndSeg47KuStuWe2zm2NRNM3EiAIZNQ5Zj1msD6gBO3lD
9lhYzzAulE6KMSCGK9TosUDYmVngZVtgP/3en6KzMAgbiUmJMBBVIonnZ+qKadmw/NM6dKNTejHN
8mHAKoPXyQazOwWAJeIJggaLaiI+EbW5JEX9pA9Ox4XVJd+FnE2BqX0zabFjYS+6WYAgDOKA1X7u
8HMGImaKNFBHhGxye7ClmDDQBLjvMW9NgSJCRl8FFvkJWrr3bD7+vomO4MK3zcAO3bg6oCiHxxh/
ti22mWkkCckkRqTZgL3mVirMD+FkOMDJMUFRk+E6LERPgMlHpaer2kF2qEENIzCD/KXK6TYeITcd
Y5ER9L9HxR0n3iLBmZa4bCIlclH7UdG3DT9RA8pxSp4Dzs2Wzi72x33lh3hSME/lNjlLYfPk6iYp
cJvh/xQYd9rUhGrSBKW8nAF35OAgJspdMFbEaFHqN3b3Kaj5LPGPlxXsqrMAcR41xrrV7dUUMsIZ
hnencnU+azL6rCS+Ihbb1cK+WKl4KkMU9IBavBEbgWUhnJiXBXzU5wJyWNjVTKbFIzN5oUP8pVap
bdOUzCwOYC2nQUX+riEe8+inDKbQ7KdLtiqt8Rpr9DR0m3gaoyoE6aPNqwHYKoxS4y9NvyjtboaI
diyWlw7cOVkQiENjINJNpzCWyr0ZES6CHMpq6z0v2KbovHVQGGuL4Jts0p+S4pHncJP7YFtGxaLp
Qf6hJQsNZg46H0LiLeM8PfTjfr6LrcE6x2VNeJI8O6BlHY4sbfxIvWAXZGKBpDiiS0LJuuhtfjpC
BWsr20vtayw+9QxIkjXvsQjbGU5jRIRClODeQocltiYL1YxbiwJ7hjUHhT2LllEs4BDHXeMEw0qF
PZz7Owqnnc06yQ5BVsNCmGNJagO/VvOs9ItnHiy8+NVIRBUGp/z/m2stbR5nNkVdmUPoQW6cgtW9
IsBb6YVkBkqNzV1RGah/+/bJkdwbyb8suwQdav2KWVozLpNaW1gh4OegOugjvAki0tPpf3koOC3j
qQi/zfSnrsgtZ/jOcF+jnArYerPyjseHTs0QBlCqUYLPINMYHELL3z5HE0hxjIar8o2VG9YMvLyT
7kd7wRK4rb6kzctD9+PDlhq0t9CCSyvgSLBimeztNEXr2GY8hrC6scm65QDvB+swNt5HnVGJjfA9
+TKInuuhetXbPxuhkOSNdtsBSBdHBsskCthVRBfQA6tNEwOeN5K5NluMfN+Jpq4h9CGjo8hmdMHf
2rDEHbejD4LkmtnYU9G0M99ZGHjPy1ZuisZ4cphue7NMD/fxxLy4NlAGOhpOIDhzG8nsdmJY4GA2
NMy3MNpbj6bZzpkXmsj2nLkCtXMC3zb0eNwsdQqSt8nFwAJ8QtWsZvVq0aa/rPgXZuNsjQagWdxu
FP1dUQ5gB44BF0+BIvzdyrCtoIYj/KHLP1GS76wkQHmLi0cgUeClcgv06zpwLbCDDQ7xGQzQPsiR
YGnBMT7Fa9lZq4b4hqFu/xqL/PaSRL5oWgXNyNr1HDMaU2zWKpcJEENWNpAcSJiiaRJ0LoWBQQ/H
NiIoos2YSOjvnUW4+WRdI4bQjZ/sHWc4FJO7GbMPMmRRvNjnJO/n8xHd7NeYfY7yJiV6Q3bzdVVc
+f+f7JwUhI+OHX8sE0T93MfEVaSQPsoYAkEjV0OM3BuV0BB8SnzeZcy4pMH71YaMidkwxeJYcE6L
GmQYU8ZycMCPrmOV7TtCRRrHOTgBOSs2wsZx3SKbKuzgAuBjiIqjFaqDK/mbwPTW3U9BdRs27Axo
/UPaD0X/zAHu8155XsNzaa6whRyLsjun8ftEYstE0jIDMjaG8qTyYV0F38ZhsN70OFr5HKFEiUNR
yV+jdoBpyt1ggrAYGfxY7qUjDbSQ4lw1yV4gQGiASYTjXscjlKnsLGz7JUshsunah4UytWFRUvO9
6Bn475HzwZ6w9yMuLBDP+27CgowHRMeCZ3BejopIp0ognKwjxvYNzD3VYeOirMhsjPcNTNIs8S+x
h/TEXRS9fekH8Pg59Z0xNefYIMLWk9D1nOp5IFeu4qoO3eir9QQOcsHURilKAbq0qMZYkx9LerCn
WHYkInTWsI6y8sdka2OToF5Og7dALnxMXHNtZeK30rLP1unQeRRMkYX8qirJj9uXQFD9leVdg4Rg
vtB+bmS900jtyghSrLrixE1nCso9EaCfsjnUHILvlczPBGv3CxtNOuOgW4ObJKdRLUKsbJXwdzl/
xKoJsA9Gb63xYe51AgxslsZr2z042OzbnWVChnJJabefY4/fYd7bXLNLxrOQR89Oz7ASGRsIdXI+
FekXrWXjsGHXDSPTG3BABV9a52zG2L6Da1yYecuiHYlVc4x9fT913ZeWn/WWcdccU/5s26+Ddcw4
rf/vRkB5Ad4PsDD96vRobi82zsQE38cBwri9Qb8kfexl06NNCIdb1ljIBVILw2TC39Js1/2VMcmi
0r6Djttjo+E/F9lrVHrUiyQ1hP9CBAc1c52UpKagnJayg2YCbR0wVJe86R0gHDQCY/Y0sVeJPxCp
gN6g2Eh0aiBcr+hWHeA/BL6sNIW2+Q2s7aURr7kD571fNZzR5NguXjKUkxY7Hh0i4cAjgc2AAeWj
jn7TGVOXFEvBtqZGz1G4zz2Xbviddpxs4bKx/kLEqIb1rzJhVvn9RWNA3Efum542B4+5rZ39y8WJ
XQzBKmW0D9xTTbRS9BHRAjrLFD8prnFjGcDaY2YM3w0XJdxQsXd43cyrscOeDn/B4jwX7hyDVRhQ
IOBILLxwxtq8Arkd+02a7dkrDL8samC8szqavlx36YgrLwc+Lsb15BZAyOiiGwgxyQqOFQzCVM0+
g41rm/XgqaXCTwvBIKVMZXUHlttd+sEqa1dhhhTuJ9KvuUAX8mxBsoeMUB1RPZjteiCsjFpMa92n
AqixR/DZpi8gg3f8HuZrS5XgFd3FNQiTuQXaVyIqhibEVpQnrgW0vqeMJ9E+RBPaUAanF11/OHLX
u8t0vAjxryeYjkTEJ8IcYMqOs8inePP194bMVg8RdQ3yp6A6Ry9mkYBoMALjTaVxtZZQ3CnNFKpC
hTyGUQVbhDTapSZXeYBo2Jy2wUgeYWLcdAbvJUlnAbN8FRHTRRfli2QnUFZGhlrqxKNEg3mxbfSe
HmsMDbrhperCI6lorwlWEVJm0CNwtzntSfrTWz/ziW6Wh2R/WyIIGpnBxjVieWx6sr4kIPMKtOMR
vXMCCFePBpJPl5BOy+zX4Tb1WTOZqEMkRXdWjSR1IPjWkH9NWKTtGRaV/8441DQlZw6QvCSlqiLZ
NoVAXAy7kv+kbic68ISBp63eRPLczVtCBzM+xAtC59cBB3gfvNBukj0gk88CA4dTmhShH2HCohol
hLGO2uytjnBrwLSXL43cuBSbkLLgkoLQy7tNkryy6n/xFOnG6BCDvSjlmchnT3WgBP/G9DQrD51N
4O/0Er1VeBqQ01YOQjVUB27Iin2IVzrPz2TkW4TPZxtMVp9aSE/xUlIaUPkPv6SXLD0mYTGfiwY0
TduK8D1mH5JL9LpVdusygJRutSTsw2ig08hhrVnBOe3ZkfUftJS7cthNUABS7belzurt4c5u96sN
rGWKOm5Sr7nazRoQEhV8bpGw879kLneG9za2uD5ovUDaFvoB9Lt579zfodvn/svIyUKKYEk4XUnG
qUGeaRIRTDBhL5jJA8m70WFeISK2IpuFPXPB0ZkQcquIanXTvYX1FQ/0mBRrnfQ4EmIaG10W1xTg
AzAbnXfger0FFisVOer/xrFlwz5uKJHwFdynEDgy4qOMDJoqSXbeXAuG/a1ukqse0KMypZrwK1KD
V/OrAMuz74alFqYHPFYvtkLTwDrt2aEk1DwL8IWIdiGjaQ4m751tet7XB36iTSqobG2DMjN3oISZ
wzZq0cErhMzNvBJotmUKHLfJXjQWfE8qYdnaye9xHHc2U7LMZophKJ9RDS+4YRw0lG5OZaNfb7iM
Nf8+UGa0wE5t5bwKnxlcfzGS/jsL+wuuypckJTidP3PhgHmt5Lkb2ad47Xhqe+gHPpM6TRvo3Dkq
q+GgnHBbhrRzif/pON2tCzgI2sbB5Azb1jC9F2S2XmVuO6dEb4AXKnGOCbsgu6Rt8XDr+9o5HbuD
P3ovCY2rRUxRFyIfsmfv7CkN6qUvuyeMKCs7bK6d6HeM4de1DuoiHFaiV2j8slVDwOmkNRfJPmfK
1Y+bxX+lHNgPsBlNmIpGav2ieiKQGklyFjLnhlFEIU7B2mS7FI+S2ezAT9QSApBemk5bNcK/CKX+
Aq18K6V71fJupxAfGiLd/qa2f/fVTwa+tJ3UxJMNRowd9sVs46+Y+Hfyp8ybnnFEhvpaH3s++ghl
aLL3eKZQ5u9jiWzTsCC8l+S0gEDrDlqLRlOvD1H+cFW1YQP8Q/2cg7Yq5RNX4JZ45++sebFoZyyY
S8II0c7q3q1x+UVYZzXNbnSz8t38CXoxtu/+EesM/d4VXbfNKNQG+xqa2b6E6Fa2P576KEzwJc09
Non7zIOj5UMSkNDmeQIsvnEV4aXOTynZClpV/mkKfWRlYvaZIzPqK0HPN7fXnoTvPBdd92lM5Wfm
suIdWXSoOPmxPU5Dp+TpT6zuc/ygw+DeNNVHVom9mWY7nUOVXGTGcgGxlzGUVH/r2xhg+uptatSb
/246Coo1FnSv5yuLT8xYCLYmTy+VIECjbaNZG43rfRpcPDI+5YizlwxhZXScyesOki6RQkDTBUtf
ZBNetsxISxsoi2Xnb90eewFr5fpTC8e1bLJrRnUkc+ivJmD/1l1NnfdgKvscRwoJxJewNSpU4Nje
NcOXHmK3LGeUv4eXgKJITuehpsaJgjPf7zoky63nQDYTvh39plFmdQxXQ47BdDcZ2d6x/lnToUIN
oc/R2/7FtD5k+FVN17Tg9tPPJZYtRycvDiinVcBWkBCq8Dffs456QwIg1K1TOOvgkILanoRwUNjP
LcC7HP7p2C3mKHivN1eBNi2NQtslcX7rquiZ9LBjQVmi0WGhkPUCf1tIY5tN5GIOzaqymhc9YrqX
BtO/dNgCkd/ItLqPBzM25x/UauIImFf/XJYW63sGD06AMe1ROPq6tuKfKOJiRKTSMpMwmwSgMdl7
mb0zLIRzcCgN/ACJ8JmxhKeqfxi9fopGOAqTRNs77RyWt1k+EE6YfmsWKV/2Abp5rgbyKyOmb0hj
sL0vrFka094KYt4Slt5+iGW0q3Ydck+BB5uzDQkTfaL3Zdg/HfzqZqwWKAlRe1a079lCkgZpd8HO
btwnzg9ElFx7SMHs7M/kNRjCtym/26TSdO6XQAbW0BjXBXgz/6wJVI4sALk/LirchkSv+AfIwyWR
fwql0dhdLdGyx1/FHlf/pYSAmBC49YO1SAdbZ9GHIIIovTtDlZr9tZtcKzNfKAuBIzQHJkc1sH71
nkliJPQ9Fc/CFftA+O91b+6kPadSIrlIAJ7F9CiPwfz1FWIpPog4/wed2YpYz4v9pAjZpRocr6DI
PX1fcyqhTmTnAdiQ0sbDLcgwnSuc/27zEXzV3VuOb8mV733xE/ChasDvFHli4nmKcS796N5Bxt/J
9FD2Kda/TTTFJs+j+0m7NsWvIv/Konvi/VPynUyx/K9sb26yT0j/Y1MTFui06XK87N1EM5PAPt7Y
8Q4dfzKtZ0MHVuX+QqKKExzpJ8JqDR0U/bZKX1xD7DwrgSts7wY6fK8H4WYg4PPXuRTQn31mBcWm
SvOdPXYQ36FcT+xBJ7EbY8EXhFGHhkUKVh8SLPAkAe86b6JkmksTyHm4m9zipGDn81ts6oQP2THg
TmARZnoiQ+9cKlAxjAymgBSj/q2oXu3yOqFz1eZQL81aO5gpq2ffuzjtPk3fdUHTt+XY7JE8poQu
grsOAZusAxgmiQn55rMDA2tpS0Mcs4TzhKzndKjRrxyKkboEud1Pi1Gqes3Lq1fdK/06Wc/kiC6K
9nX0trYvUdgfXedc5a+ZeS0ZjYs52OOPG96o3nWcSGzb05bTWzMRHUCHQrLRwAcsgA3qRb+dDQ52
hZEF13wGc0UjJMwlp14lYESRpnj87zgJO5So7UHjL9pcq4JaonZGxvAZo1HJRAvvAMMFK502k/Hu
NZJ53Em0Z9tELgGHdHjPRfnkY4nSbQr5nKz77sdh2+uVf779L6x/czaGQXDNpvfuKBzmxvq8OWRa
eJYStek0bj1kNR3zXgYn13RCWmyH54FhFsEip3AAbMxznfBgTEDEbQeOLR2XODmQGtiF3NkarBKM
fAWDK53mTDb4oNDKeQHghLM1/XUsWPsGP7r+C3WAyKmUn7Qvv/g8J1087WvdWNQNy6tBsVWE2TpS
EkFg4ZAtAN4WBASnJPep795iC+vaJOP8jUWzUCJbqe676OTWDtytNYTLamKoOHwV9YzpjtZ6P6yF
YBpyUvZ5gBUQ4S5UVDchUPme7y8HxGWR55bSleoBg0obSYEHCCN1Vj1OSC940ZL7YFiLjl2GBR2g
5yXil8qZ1T6UTWzZrdlW4EVLL9xX7NbUsjXzp4lJvgjhb18dcRY9fe4jrSgV6n9Gt59f1h5uV5z/
BeML7HMe3jksh8o3vmKAqOODJg7kpCJFxPS56nD5DL8msLpZ0ElmiR39hP2H6H8jPQVbCYILyRce
zOXAjEpyG3osmrD3zIrCgY2vPfun6exKD6FQcTTtawV4v4SiPal+A31Co7me5xtO+5BO84RFAmyv
t8PdA+rXe3IY2AkLNjBAwfal4KI3eMvSHudISbYOALmKm9BxGULMSXhYC/jHO6TNkSKBSescSCKJ
BIQ+yPKI8jE1MqrUGCAod2ugIbXekSvjHJsWE33xKIie/dQFfdg4h5HDE0X5QTSt0nfOdF41HflH
pLTWuliGzAtTfnBzupCX58IaarctWNcJ5TFf1fTjUTfFBSxsnSSHr3SG/stoWyE0TNxXC0b96Lx6
Nvsm1SxL9y5ktBazm9r89AMTRwqSbckZ7LLKz7AMmlJ7x4JhNcAUp3oTtTqBkPZ64NdO/+vipjPl
PTGDO26tHjOISakeDMM+Qa86oH9Kgo9pfMwKIaK3ckAY/V9NAJh5cZJTgXkfe/Ms8fPx/eHcS+G8
x49K3Rr04aPslk6MLRdASfswYLkiPIGVHOdIyPK3auLeM97Ddtl4DHEgf2DmWbrOWxUT8km0+sKP
dka0K6w1OcCq20Y6t+7aQ0dEogsIsJ4GblOZX3Coa7VXKILzbfBCQa5ZzHsWFuh0Ejg4chBdEbvI
w6ixe1vy79SHOiHETNvVxiIgvbsnEej4sw+DWm7s4hTEW+SHY/zoe564cx/BfNhJb2U6SJHxzewH
iAXko3rXRn8tg5sWxQsHsXhLGA6YFvwLP64iAO6jF/9qf+vl66T/tbtTiYlC2dALfewDLB61HxaE
TxpUHJvWUjPeo+Eni/fjRqW3lGfOZobLqhXlAU+FFTLGCf9HgPOcMP1UGG78i0bxjRg3LL5ShmZi
SW/ryE1qM+H9S8iTtBZhdiWEM6ovWvMjBdi935FaaSIMmenEyka5bs5KURjSKZ9P6QHZ/oqgRBIS
Nb7VjO/vfbT15NHVyS8gIKNMKb+/apFjPiPMLyUV12QvUKG/bGgYBZdL0YC1cj4n+2xX14DYZ0tQ
o6GlZCIKkBaax9KT814QG8aq6M9NfMkolTgJJvSTTvTacRrYxGCkFFF28M9Ur9F0rxIkp4qbB6t/
K06NDC4+2a8cqs2osxnF7py9RVwmZFgIXy0DjmMn5qcquWLLB7P+BX0gpO6SBSWLh9e0+uoq8CNo
DCVOPhuhkWVZW5+clRz7pO79VVAnQyIlsISmqPoMPF1dhJh6fv0bgEICN5tfSRIarX8o1yy56DxG
1K1aVoQctXFx9tl3+6Rso+GhZwz3es2kLv3JODx6tN8J7U4DeAEVPj6cjBM6BO/21/bpZsRJ3pv5
PfGrLz7pWa91MpkphHrH48NHQLsS5Xz3rYNW3Xe4t6wy3IXBn1U4VLfsAzl+8448xJGnJJso7yt2
STVMB+Gfc8v8wd9bDntEPHKAcucZ6xylXyYgsKN1bTi6P/zgFnnYTYN1kjOL0qZbjLqQoBcy8jim
9HCbCYpQRPpe/VkWqwC2rZxeAMwM9kXENil3eD+YnbTVy9j2qyE0Fz1uewpk0bYEaZzd8REEH7o5
vmxzJDN1fHU5+gv2baTKioqgMIrk8JKAYK/G7wqFH0fN0qJ0Nv0/rScBOw0ulY/f1w2ORfThWu9W
jjhNIMFGoNaG1lLLSGNp902eIIqOVkb4WnkAV24aSVKQjQrm9cFXU6K/Z6YsL5W6IAsv0GnYdLIh
syx7eO3xEKXsiUP8oLN/sQfW0w6zWUjaK5dn22NZJHVvqU9fU/Wng/4d3xSNDawc5sIZW56a5nty
Ziy9ZKBRg13HwlRsrezURnjUxyPx5ouIPW5tv9TpPZYgCcW6xG7v3IN65Yy/oobtoD+a7NlJXgft
0PlMgIvomHYw+bhb2xYxPEO2YT6wEYHZHDZ69OvkfA7qJIuHLGiW5scOPiye4oXRMawCyeS8Z827
4Zv4Rp/c6i32ybxMwjc3PpPsvh/fAxKYCqxi/JMQ1FYLMhwz23h2ZYAt8zqgle6D4JAyHXZ7Ruw+
tXN1io0TFc5K6vC6uPvYy2ArZae1apKjJa6uAs2dv2GB4kAGViHaYhubJs0XiYmyYac764lYeJJt
hmCOnRrISp0mqYE1lqzSz7j6IhuZyQaZY8ATEIYEz3Hury01bUZUPqjone+ghY9fa7w2OSamFHEa
qbOeXjJPY0+6aHDc9hlTUXPQt5zhlCNkDwXNd5zggx08PBh1RyvtmEaC0V9gfpknOVQYKIbHEix9
8RFULl4dc1uVuYk7cZPN8ebomPubm73HVbrt3dHGoMywO1EGhl2jAroca9pm6NBsGqlVbHKbv1YV
LrUSwricXPOVZCVhwChAOikXnttReam7F01naySOL767TJxp+18nz8UAzyg0sJ7lYkRt3+N30dYg
95FpycJZh0TETYTT3elkVuM4bDIgQIl39SOgD8UqYfbf8YaHqFSGxSHVXNSvH/EQr3P8r9YwHCEh
Zt6zFP7Nzo2XzBoPlmQjswfDP33KtNzVY3GRPWHRbnLR16Up7lNivyWd+ToIlmDWa88A04c3DZTM
wjnm6NU2Cl5dIj8yrH5OM4ElfGS9x1Yh3COtL6FsOOC8A7KFjKq6eMq9+Gl59fGQ99sKoWURNxgs
D8RQosFdl6TYqQ+UXRQ9ocNbqBGG0QPMMNco0hdNkKDmXVho2QJMFUHx0ytU6mQ7pBvmhZvZkYBg
drLVVqORn6oeHSMoHQjMsGn6OF621TJjl95MCRaocT0of61Uwe99xcwFdF7bTBARp3p9eoxOtwrG
YlU6wUvx9MCxcu0062o+SjO7m2l0PymyfSQKCQ7ZVSa1TUb1U8TxZZCsWJvuBAbrqOfdwVh1Z6Wz
bO/aZZJlxJYUy84YlnlpEwaFY66CKvHe0aR+JNB+/Y0Doyuu1uQHbzXO+lEwLs7ZjVo7NfK5skM2
AAT3qzzzz7baI53eB1l21nz91BCK8MRHdyN4ZGjEu9HCrnc5OMz4vcIhbevpEYHmujSMc6KisxV8
2KiPc83fDDlwCTvf1GhMewo0pn3GiGx8gUhbMX7+xgja6Idq8nc+geZafxxC/Sje4UkdlNWhrGkP
NvPvYftnDOpoxebSv3VqOkB3W0Bate0TabokrHF4ZIfY6Q7cba08M+M6t7l/NkhptTSfYW428oOJ
4dQ33tFfRMxWfMQJ7vLXpOYKQF4YAwBak7ANl5gd/NQRKTJYF90bN8gtqPxn082fIxQ0Q+XupuIN
9eJSROiilcsdTS0yawjEKhxYF7YkJZxAYdYuqp17Faoz4PnoIhfacZi8Dd0z+bu80RxAxWrr8URO
lKRMds7YlFuYNv25nclPjTglg8v+0j6ZkUEPO568JTq8Puu3GnuFbrp1AtmI5E2S7JboGUhrx7LG
FBJmMLV83QQbI57WxvnQ5elaR93bsGP13LsBcUiLIDCFTwR1yLNkQ4kHH60t2ZU1NSiFc+5bO1d7
1l8UzIE2D9cVeYsGJEEDpg/N38bI9E0Tepua9kd4O3+EmKEdAq+E0e2th/LXx8Wpm6Ta9e2+Huqz
oO4OP03i1RSSnBC+XYLodgkoTcq1S8qiCjaVFW7qyF+nwgVgcRGd/WJW9k0SdWTvwEheAnUU6GqH
IdsEnb7243QdUKd77s4VGliYaDHsuTFmWgphVkpjcuWT6siqsWJUiDbtiMvRnB1H8dmZzHMzZZdu
JQYHL5R/G6L4xUvXFnGAed7j6Wao0MS7fukbGr7GaFsfdWz1lTmCk7AP/VLPTVBUCMXGU1clKwUp
kZFT28LJeqp7eYmM+AJtqwizk5LF0S0/baPESpBQoqtLdRzydF+Vxd7nXyxaJz3YZVW6j29pm+2C
xt6FsNzAkEfGJbs2DgGcQ3Hs+gdNAIoCIKzGtDMtfdsYE4+CvuOeIQ8PptN0Fw48vzQ6DLVzSLQK
epZ3LOPiFGcp08hVuCrftla09nMYrsF4KFmuVdNEZPRwsGmqUQIfKnyO8twcUANtRsrJSiG8mODJ
myhQmMk1uH1afPlaMaxoGH512hNnVW1tKIrjcHRIKVZXlwRZd22N7PdIHdG2GG5COMpOEx08OEbg
edhTYAs9qIa/XptHpbHFFeG5KYazNrAm3zTVcA5uqHmeRdw+i1Rdy12S2Neyy68sGC51bJxrBsX2
OmC04mdqJeShUihiDX/Z4UEuAkYzFS1gxjijb1bM4zExQuAGudmoXWjB5mc+rVKbFB1zieZwhMkA
JGE70VElrlxW2yU+oPXMQVJXFrInwslX89kvNiPADPNYP5ZhvW10e60H0X7S1sjZuxHoFIrSHHUb
Q4xB31m9zqap3NnXPw3MFCuu28yiqZBSwXGsJLkQKRzLVbCUESTk4php7VWT7Nau5GN8xOyzmHq2
JcqeW5i6q65Rq4jbzbCRB/vGchD1MmBPHsfaBaZdqeoVAorU76nK+msBJQ9VxranXvr1rkQ0WMW6
CLRTnfrnbZKqc2kG57qqTzqInkOFaNr1/IPl2mTQu7QURF5qA3qf4FQSu13GzaZLo61CIqGqnYG/
1TOcazaWzByMF6nvTaSujQJL8dHBqgp59ZM+3Hf4uUzMOBnryWb4TT3/1Rqy18LZz6LpaOp39PQD
zV7nf3hhtrdUvmfite/6ZI+/qE/vgejehrJ/bX1sYqmzDeLXnp5iqPN90eg7YiAgr1UAAnKKfNtd
cG2PQ7Pr2fOzSgCO8uuFB6fTNom1ZpzdxhTU0xo9cYNMQee2slW+G2mA8cpGAD4ky/6x+wrrpROW
18xNntucqB7Z3lTB/Ju1o/7coiTIifQUiwmKg8INWQzINTxrk6X6Nhqf2mQVxs2zGzbPmum+BD0M
Ef2QhWRIolJPYxcgA3/0ptjZGiomkmhFCTSHKp5s9VXH6tQP15iQwq7fFBVMdNHsQlgWPAZIq6ja
2cbtzLa5O/5CH0gMIIQSCTyf6TUdPjL7YsM7DLPmWpTZtUT0bhj82T3rUtXVdYqtqx7y52rAMTXf
I0nEwscuozb2eClD6OkoCQLZbWLciVpJtp6IN+a+EsamhcjuAa0h2MBlsJaKbUGoZD55z6ycrjGZ
fLaRntv/ODqvJbexJIh+ESJgL4BXknAEaNup9YKQG3jv8fV7uBGrmZhd7aibDVM3K/NkZ0ZU4S0J
8z17TQAYxZ9U/ZkIigc167Rzl9YLaDSyTuePOcvDFYiWhS3WzqVzObWRaZzU7qay65LhKUB6yX61
9P1MxMrH+z7/asVwTqTqgR532nG+wN181BmkvNy8Z31/xw2ni+c2aw+N5N/CVkH06S2GRTMwTK3X
tVDcZbNdFKVfWK+Ns/afaWz4aRZv12jcmqzjyuaRpFYk847o5I5T9cyqdggKtQtkWEsTktF2Kpnd
Oo3mr26haJxZSaCJ79bFWoyoSPQwHXYMtJazC6Q1GAaUcbKJtIqSPSu1AmirSqEE2SD7ik5Hbn9O
s9adPXOltT6mIso2LpmlX1eaRDv9s+CL/rv11aX1+ou90ULMnqN4Fc9tfztr8bRi81p+WQO+cGyS
S6giQW6YmcexCci1ZEG1mxi0QdVyKI5BtSQgfAIAFLBd501yUlBz+Mw2wFRJ20Tk0Nl7+WNR+pQA
LvEfUaYu61mgP0oVFlXmpQmIyZa5U+n9bDb8tc9h0o1B8h4ZleUiYce/yONmRGDjNvuoKRhOT5MJ
Ae63pCY8OHXHE8E+xwcjexeIQTIjpMIOEqo8A4xlsKCwtRP5kRO5JSgIPNgfejMG8MW5JLwRhDYF
yoMhQuMBEktDzqPVTfOGTQuzJY3aZowSQ4myd5rHdnobqE4w7Qon8uIaeP0awvrz0ngWj6++UVgb
Gd7spFdw2Zf49s2xpsTRZbDuE4Bb6l/78uHMji6JEI9UWOlaWFtbqKQXrdu/RnP8THlDN9q909u3
5LhpqzuVWICO2NQXyZ/H0seMLVOEynwnE1ooW85StRI1m3wBlnbl3HptUS4np6aSvuMTmRdaTZni
aji16Xj4R6yt0/e7XoorZjSiOneoNf/Y2uT6zz+2M1bxTf0r34GLBfhd0t+1+U0xCc+ojpiqoghf
fjOctPmTHc0PiV0dFOQPogO0wwBEZG/ulj0FBXslLpjKqUKpbnH6kywGRUfKtHHKGfwswsbj4CKi
ykG7YP8iG0M41Rnc5lViFkq/vEGjiMewfCgbhza0AZIt309cLZE6TuEdgDzu+QNSCGkTvG9ER2TO
Kcaz1xQmY67R7Xf+FWunkcT1WsN1IZnd6yUlXPlC1V95PEyQ2dgJjufqx4DdgngWrWy6ntIb/q+Q
/2uG2lnjzcH52Vy4AxOn5zyTaknEegrTmhWbd13a7+RNC2JKsXFPINPtjNn/8KWZi/m0r8xFD5bL
6ezKq4fhxODwlVJtMgiXmR2I4eC2K0PCBCeOaJkJpriaHBIqPV1MGoF/2no+ZG6zLNc89Y79qlIN
LJg8XT3S9hllGgnYAvLpfPz8aIcUuOVXDfjHDJIlCw4iKADl5LjYxaTf/qn3IaZxpirdKf9/WMrZ
+H7BBDmq+DBYzqk9pcofeQ+VTgmxIEX0QRENET5eQ7q1MkwRhlX41MfpWKdUK8UmR3eDmtFzqg5n
/gFDV5yeW7kME/p0KRwZ8VtsB0CqtbPYh+0vPkEcE1qATzBech80qG9ezCPek5Ml/yuQDtKerjRW
K6THMqfhaNGdnhAOzya1cgqljhMDuzpS+dn58lzjaqALaG8cs89CyA3IaRnFqTWSKocUBQCZfZy+
aW6BRaEIDrkCwtG2n9I2PsV0Nk6p7NhI8/do5a+011Tt6u2dRscwoJC8BxriwIZPmtKDbY/Z56uj
9wtcNROXhKlaOj6Z98svsUpgn3bcdjW/n9cKbur5TWaX2xvKGQNc1KXGu65J/LhhfmM6FF4r1/8v
0krY0UwPcfgaXq/S/CfRdjYTmQLPr7lqsnZdEEd6XGwHZXjO5+n1Y6ixsumzr+B0HU50onXlRNEl
5eOsliuNSqDMiOQuJVT7C0EtXU4bejxCrkhuaifdFFO/lymVfbvPc8gdBulh6u1zyJZnFvdPWYvS
FYrMIaqT5dwCXSKp/ijwh/BHZceuXAJakBoe4ASoQ2OoIu1RgH3ce+QSOXYXo/DG8Tk1+Ul0g4eF
Ii7QhqbVw9LGVDDrTAb8mhZuDHX05Gnwhqn2GEC8Sfwt4NWbXIbyvgQlnuqqkf3qVTfSyF6hZJ6g
D4BqHWANdRUO9njifAflD9YmCvKw08cK+tWwJGbd2pVeCsILe2Y/zJ43V8WXZ6YwtfCbpI2XgXSu
b2SzbrrIbzVVt0r/k9vJacic2tjVVjP/kk5vzUiQ2WltQq0G3gdkwoXMAR9/trhNk9zyer0xb/w2
euGTAg36JDljDA24SE0+LCMwUjlQmdrMO4LkSANxgQ0wgU9z4FOIoIlU9vREdLeK3ulLKkJa46mY
88N+/y+uRCgDwk6FGWYYDdnzGyQfcXXC3CFw3SnUftMIxjSHI9jCiZtJoUxPlkbqV5OnsKuTcAOO
Bnwe3uSDE2eNfN3hlRuxf2ppczckbAnLkXqWOfnLMVS7Zzi0xZX/y5AVARkFf+8HXyXg/CJsmSeF
HjyINTGQmA6kvvKIeXGYc0KS7odJus8gpzmKBLcpNSuzIE7PkhhTp4uSICt8Zn5qFCGC/2+1Wx2T
YW8fLzGtkfr+3UjCPWheam84Qb7i0Yvfejk5K1p7jseV/049f7ObKTgRx9lHJu1eOgtvzlEY6Jfg
sarQg1xP1BcVqU+czqx8ygEc9X0hypZDZInjn5Sl8OKJ9d8VlhxWT7bRhKSLakl/DPXtTzyHbEj4
PQWvLfkbukwj2JrqYTMA6OCKNT2pV4/8Qc6CTVtWonq/dCcU8liPtPrOGLxIdpj33A+0e+tcc7uH
jQgHkgXkN6cAEqoCjpmYqHDCKjY+IqdnSX8Xt517GHlWd9ecw9SCv5HXU+ULWfWb9t0YKdekzSaG
/Fm8bfaFa58/O+NZnelP8kCnFyp5v2uAWDb17+tvMFjCEakbI+Z8KhIHbO8fmbun55MfOpDv63yJ
teRGypiQoRxLkTFEam7R6h6kpA30yr527XAr4v0mDO2GtbhrzqLFFZvLPo+HVdjBNlMERu/EyzCT
y3nQQ2Uw9fchMKmx1tYhhODWyrckzq84ZXIaQxbTDgdVhm1V34ZOvWt45kXTOgTz01ZE6jBeRqQ7
CZUPXBnl3dPAqwnn15j/1dm7CbYZOWFS+k83vDF5wmzEogDd65p1QbEy07G2nVx5U6AQ/7dlP3kx
amkJ0mt5GJDLC4490PrYvO4ZjLLmARvpubLHmU14m/vrhcK++Rd2MFwqP3qW0Rt90RWusIkFcLbD
jmbgbaiiWoEBVr+m186VF4wNObo1yVXY+jkfAJAAsIupi4e7bu+DM6P9mnHn2Qi/VXaAuqtdTQWB
d16iLPtI+/I9E+spLTAMwf0psuRird0Ft0DMgiKnjU5I6PQdrhWnzOz7RhqCtuKvIqo7nr8p1iDm
WMEcm62qp/F+mjpWoQQObK32uyiaFC1EKwtn0mLtgKmf3USdgL0Zh1CQBCFPQ8+PNWTn+PArSzov
yxPeVlSD4AklnqspP4k5IiTqjoo3TbBCxwTzo6zfyoRlEMC3rqDdjdKBzog0lY0ZAY1fuu1vxcfw
yuvhZ7hwyh9GKgIw1Oo859tXdka6vvixMlfkZoWaCEe0+m1PI8RQ87RWABPq/geuxFeepBZZ2A/G
WcqWM2CtYHjHPCHsW1Wq12kCOxunUSHJ56ym5UP+XJYpmqDIVm66fcvqaX6pZXMVaKXpx8ngQ3zh
qVd/Ni/A1zj4BQl/TZGetI7lsz/vpd9asO7B5uMXZee8YbsHAMaMYsqOtkT/7swF9cRL7r1EqALN
nHOmT5RIqESZlUv1I95DYGTokLU3gHzbKF1J287Xb8rD3mWc12SLCVQu946QfZ8FIzZtWSKPXl22
0SOfaHOxNJw3IRm4aNBumqWewtmj53/u5d7lrGuamre5k/GnVqUPlZ86hyxu1Ppry4YvvpyXpW6V
PwDHR8Jg8WWJt3LcnlWbP8wB4GosLqXJEU3agkahhgUJ3mbgK/szZLrzepSkgd5Xh1onPXlYzRbF
+nMykjdl1N+qPn/vyuG9EPW7WDkdkyWp6WgSZvUAN9Q9sP5lSx3wkjiLXZznfQtJr1hpqLSMaqAg
MVYfUpiH4N3cfAP0Oae4hRvwm/0d7v/DhL2n/7Dl9wyjRE5ngkQ3cwaiyhKWA0/NjcfO3YG/29CX
YSc3vXYm7CBJ83WtrzrTz3zaBoPcDJMlIKExYe3MCZAnb/IavdL2mNv4fQZ3mlbXBJlbUmFjKrE7
2Kh0A4gmpAxK8lLZm5Eysvv4OQNG5fLcDnX5JSECrO0/QfCCdOtJly5pXXld5dbhBvap0CyH0FCt
MLhvTOsfEmwydbvnk3GD8zLUcjjHVIcm8ps6Le+dUX2kxfZRbgBqY1R5jhUf2LEZKikMfNXQJXjl
C0oBeAHuvIqwDlqa17dXJu5GoZywoEHWoINntN2sz7xtcysgusrWeNTFeFKO8K+MHnndWf7IISjZ
y5eUaZ+NzD8SJdq+hub7dSfux+9kIMA+czJmaquY2jjuajgxbIa3Jm69OKYvI/mhU8PWGDTAvTDD
5DOp7eYMKe0cX5qLmeFeHIarOpg3Vc8e7Vw+e96TYwHschNvkLcx9U8cEyAdXuSVAMxH/CZKWOR7
+9Ur1pcOwXBq32hS1a0vYG8N6hAlAm1BcL/8svP93ErD2Tahao1GQGNMwAQScGuNyUVdDTIofJCd
yzJsSVWofzq94kAdGA21U93PJ4u+sB7bUYq88UqV94t0yOqbsFdH3bHIwRMDIuzyeuIas0oVFcBy
GwsQ3wbRJjBkbKKsNvyVyXpb02hzpXz7mLtP42e5vwLYxWPVx6cw1zdUgv8mff6wpe0MzOi4qJT/
lP0Pe0t/pNv0tYvxU9fzq7x/XTWcuemzo01h5mzN273h5FViY8WqBskiLPclWrs4WrEeiT8lnmO1
RczYiKL1Af1s9oXWYNLzqnpnjq/tE/3rFdatOBP+bmbgThaAg8IdulMG6zUYlz82NokEV1XdKxAg
LL8Xmb+DZCJsc7BXtFHpsdA0IevUocaDb+Tn4c86VDcMrov5QYpUvA4808mg3Sltd09CccQQp2vp
G+fVB4I+d1Swa4SmF7IU28WUQUTi+D/O1niH2Htdp+VSTGZY+8R2XEn8v5qytflEFc+84OeGjlLS
hPemNVCLNfmdPc/nNPwQTX6fTrrRP4dRf+5sarjtni+ccyrfdhsDdc+sutHMiE1cd8mjG5uf7ZVf
dvQu1xzn5a+YPTpl6TXpFWKVpINNNrbzUMAM4bKhYHcx1YAqsWD73mDAaC8lAvNQOV9hKl7Y+R5w
80/4YpbAoIvDyC96D7tKfLSbT5nkzj4gYZzZWJXZYnR5MHGC3njIbgJ/Q8EWABxHbYQWAlS295E8
bBF3abVd60wG7A/sPUYoKDn6FtpFyHWY2mCvtAgIJ0WFMNMCNMJgCej/OKa8lFSbbeqeQ7jWz3Iy
nYsFQLrxCt8bx6K0iUXsFCdOcvyopc903CN9UN7arXh/k04Dlo1aDXOEwZjcsDLpZ9+gy2RLktsL
QJTHNbxQoExPg4WDwQX0XWj5xax5KtbrgQ2f100+47ZpWp5q7D5tgFPLAyyZbtAElc0OKBXdCba/
gI2AefCK45sPvINqVBdgSgBAL1JlXssVpkQu+VvLsEWss2vfhjh+Y76dZpLT/XLN6u3qzJiXNAxT
N1oELBzxilMlWBka64H+sow3JtFMmh+9qdwXSBNP6VhblA2IEnf8EkiIR23qKk859r0d9agu9tM6
3DcmgY8WC+whWDsgLPGAv6r2qH9x4PZQnqcyQna0YPybkdi4PPBEjCNteUrCOpQEJqtP9UrXIx32
xwM/DmqBCUlCU6lY83YUKPEMQvZIF57k+ysXGcJCUewmaJLyXFaOVqb3Tf+zMzMaumvhdsSAFxuT
1+I3yelqfkXv1dyXh8onZkRgqvfBAWPxv1Hvdtt63p75uS/kK1CCzbwSCKXyKeRZdJkrMxpWsNIm
ikaaMrLeJfU7L8h3E0ChFOu6tNuVkCplW7B3ULvkgPKtoMeWoVTOpBv+pmGw5LtKMZ6b8UZXMav+
Y2Prbtx/bzsnHhmXd8YANXMdzGEhdA7p35vy1bHKlphT8KdHrfkWL0WAsF9DZJ4RAGgLEadEXTi+
uHobdCucAZn0qMs6DRhht8XePikezboT/bTcxcVIhcI+eH0cu/JIeYQVlhqGayaMkmPHJF1E35wV
kZyLO7U0ueZLRXavypq2M0Zuioc2ri427qU+uusDkXOowv2J9PQ6pVJbrVDTW+eSO6Y3zMdyopw9
dkFN6nQn/MQcprq2u9QT3GhbuGtbHr+2P5o0U9o5lWog59k5N1+AG41quzS0zZJDyjcvH16lLzCC
6lCtii3m0n5V0Grr38WsRhQDM8vgJfabS7X4iTPVeCnZvtrIn6dCxc8gV2HVF75U+/W+nPVvWKki
vZlaS03rAZwGiqIPwSBe2ZCW3pq6mngxrzrXdIhT/Uzi5rTdtWk/U7wT5Iv1wX0qsmAxsmCuWPuW
aBX2K8z511xoVDB1PyFK2v9eD7J+CoqLaOerWIghphyMix8WG2zj+twZg4Pen1ENRu22oW5WVunI
wjzdSbnSTC1bWzTR12SJhM2zWywa0/Ay9shPS1Rx/IkvEoGoCKZdsn0QiHGHHCTG+lDt8lv/oZ1t
IqtyjTtqFd6iqN6Qy4zK4Gl+TTNXAeMX6XHP4pbpF97ZQ+OKXmIbCxwluS0xgr74rEb8PgJX0z8c
+Qab8mw4yxJbdksKrIAzceuzZCa2qXl1bpPmZJ1yOfRrdrFO9RdYQPefDS9YuIhhLsUiPEJG3pdT
1XkGVVeDp61OUjc3oWQPOpLLkkdCzjYVwYxrwk1/NebvhVvYmOaw4vCj19Qc2EXEUzCqDKfp1UCS
pPDI4djwFEnzYozHGRo76aGV75ComJcJ5AK+QyS61gp1ffKJwofECgOJBJVmSD+kfP3RGvbXPwuH
irFGhWfxDdnFhFOp8Gy+/HsfSqlwdFYoBWw/4yWe8qACDdSBnn55f95HKLPkqVzMDNxabJCGpzJz
DqO/XpGa+5R99KURUuW6LR2vdxnhiLoAg8RcVZ5HnMulhHxcBBMhw4HIu9TOjjb/RamuOWFt2Uvn
3rgq7ePrAqG33at5Buuym/I7ThlpC+hnX2VRUJhR3eOyeEiVgrCUBkXN5GxLzw4TrJHYp8Yjk9Ev
Ie8F7rI2VLhDRnBScwL3g92xNNTnetBpMm5/G6/lKausMp+8zLbd5/ZdgQVu+pKxMPynXFXlzXRo
hTE5/au1p5XOohwO/IG432RInv9vLh45GiDNZvjxl/Yyo84WEQMhHMjF5YPm7zqpB2Xb/LXQ/X6B
DjV9Mh53ReU3MKNJgWxsqgjrpo279asbQQxmdpPia9VLBIJUR03KE1vMIcNrsgR2P3H1KX4zP4DE
cm1ixxiXsxUp152n1abdewiphwNofW9m+a73hr/US3BAQJ+pJIEqr6mmk9PtV6IfVGK7S6X96LHp
9dRwOaRRmVjzmXgs8YMVI3h5F2Z8F6T+e4Ums9p4LJP0UGfpMXbTbQSKVY4PwuimeDNm41Hd+9V4
6DOilrsEmia4PTvOHYIbvQGaybd6yA3aPmyTxPbo1QAtahCpXLxsN/YHEf+b0d/ZdQYV3Q97S39R
entJ7LYhTpn2Z4OBxDJHw6XOF3XGBZZgHi3CUcZ0iqpDzd+o8toYbio8sh4difcw4B9pxH56FGvD
YzxxpWlz5TLzjMvgprgyGvuQ1qzhNjhWPI0YB3qH+QTtjINvVtjXTCHAkPV3WnqR4QYWfnxqHL9M
fonK8DRb84p3G5k7OXPLBQlgnVStX7FpcA9jAAUm6NtQXxHgHwLEaqWKg0KcUB8m/7j8kTMp+KKi
ClpxnPAMAvaiT96hiKo8DjUKBQQRwkmq4KNxHPzBW+ay44rCBUKJ+oyws7RxeB2iZpFOW4boN31J
MSUQyDvGVnxaefyOCCNfJ3TJtXfZN8gZS6o+9pQEt+nY+UWzIkvK/ip9aQRsobj5RFw/224I1XgM
neFFPHu2NLvweAH9xaaprB91z+zebjceP9deGS657Oz1cmQ/erSS+9jFDho3P5E+OH9kfxSHF3w6
+EBuPI41owssUTqryuqpo78q8akpZLekk8D8VfoC8mH1UQqeeKniyDJBFhyeLeWtuvJHIbfHSOkL
6icrYh3B0JlenHZhdXubhImxtgj47INhDAXsvRKAQFtQNZfLABhWbHq/hgUWGCsWoHrhRIKAoADh
2bK9lmrvJhbOXu1oadILSHdNf63VcqXfVNVuqcSeyS0YQ1cb/urAhxdJ5MY6LZpzXlrdGJn9GCGH
HMyNS1ZloP+rwH5bqQUDlOYsk02733CVRzxJKp+DduSdx/H1aufTbWnzuzWljqoomNCxz1NmAOk9
k1Mq3su59DWKEmNyz/jrWvCpuGrm02En/3H6QvqKVVAky5taP61g/dKprbF1jllhjAIqX63vdF6j
7KP4kMspSNju4+W+i4VQ5UF64kjHX/AmF8oT8vqjl9q7fteDmFLOQ4DFFFr0CJXW6I/BJk2o7Hzx
oqTWPH7POGNb7MMM9mGm3TgLwA8KwxroB5iMbEa3GcF8xCzE9qm9dGN3KWugrQgGK3ZdXkm3XMH9
j5W/PiwnW7V5ldhBE3RZ+i3P2w9pLNEQWeYY6vswTOfZabhAmU59Jm+ahWS/C8prWqfQTRPkVTyD
q+ZuaH7VSbGumy7u1iCd6rXhqRbDaO8ulapfAFxcDXm4mmypDKl4pM+GEgao7BZcWVsOdsKBA1Kp
eb7mmnjCAKFGaGUR2HsUB3sbr2DGFncp0Bgzy5GRRi2d9tsRG7uByRyqG8QVXZ6dYmhOXDRc/jQv
OtROBnPT0rtWBV0ncdD+YxBBhH1hGsd8IHaLA54vSW/JVR3mnZGWBp6Ye9xUrHAs1FA0K4uhItw/
F3zSxd3e80BmLNdfY7kSe139EzavxRFDWP8k8d0xj4n3dKrPolbO4j4SmuPgIiC60AdEdxU6GdWg
q2S5RDrbafctA49JrPssPKek8aoO4g1ttaa6nGXGpRhvdjumZ/jzbNE2PGLD/qNlG24wylhIkN1P
kUFbS1V/XBbYHY1f9ZZnneiCeexDdoWHZMRcA/kQlTlAQDINW3ZTOSe+CM10prFhrHgSFyh82uuF
ihzZjnM4CymsKvp0pcXJ3jtojkltRFRvR5ZqoRvr84JxbAmUIwZ/MZoPjtkPo1LuebEeakV4/Six
qBcXSWAnhNU1Ny6IKwmf0WIw6B509BLRtw76VysRyxexE/+uiT1LWeWBLdTO65idvoEpzWNgm2sQ
VUHR05TGr6VjchNhOXBRnHBD+fT0/JE4huHsPmORw9dCF/zptW6G+uF1qsl0jqvmx1fG877IDA8q
Nc/oHKHXSCqm5Q8KqqmGBSuyqV7a/+nhr4Am4w20nLQivlSDdUnuMv0oHVeDnoXSLp0nQztrMEoy
NMnSrs69/j2ZPXgCjnAHGcfjtb/u0JnTa4Llv7z1KeWnKd7Xo/4ty817lSrPVbHvXY5RTvKXb10g
bhA1gp/fR/aYXu1NYZjGX4iG/bWeERxu6qR6+qui6jOXeIwjlFUddXLofYTS92Nd5VGpJKecjqHv
r50QWadJsFappOwZFRQRKOciiCUw0/ipjlJmgwBAqnIMqqps8BdXkQ5f42xCRWkj/LCq3V3r4c+4
ZL7Ee1BPUp8woz8YvW9YCPhORxvTWf/TWmsQt2oAVVk79wwVuOGOM33Be/c5r/juwLew9y+v63/S
A+DfAYUCGs5xiL5k1iZ2i8KFE6PDvcMeMiTFgMw5ed9TlKA25L96Mn+WLULg7J5Y35rX9oK7Ve1w
/4xGGGuvo7ZHzHLCvdLGlzxbLm1pRp3A0vquTiSLyXmgWqsYYRYUuc68gfVAIpb16hFBI7sALhBJ
HC62FPHV7DEmFQHbjc2sXkQ0n942vBcCDt1ieV36ttW8wlAQZj7f4RUapcmspHvO2/1a9N7wD4Zf
udx7EmWptLhlIu4J9CGKLPJgkAofsLRS+4oGeX2g3juDHkYVQVsFDYhkCW/bVLdBiqdtWPE/42tT
EKbSBtgrylot0dJEdc+aeYmvTeV5xW9oy5avImXmtNtVqS/+Q6dYOr+sQJSUJQja4qgQH2tk4RXW
5tnL4Jn8CyCjyeZDKOV9XADspV5XrNFadBQqVbeqs+5rOz8L6jwvC5vEpNh8KTH8nsNBdgjUPf+Y
+/1jNrUPhM+P1BW5B9razZJgIlw36hwVqbuq3oVqvhEATLUgYThIDuvvWh7P69qd+6k4D7YVjOTC
iox1bdMHk8GpGJ5hvf9Wv2UAuXWAsyTuzy2+Szrb/aWjBKaAvXCiRjBQJetS0rlpRcCzDjtZSIX+
wbooPK0TbmugbPSVy+NFnFrQ2jpnBo1TJJwXPeenrZ75nFKs61J1H4FdNZCgF3Sg9OBlSnq41z4C
s5sw3SvW95ZTuMAIjHnZM56oADYeuQCDMov8JI5pjmDNxHfSfBDmBzpcOA3Oydj14lrzm8ry2lp4
rIV88fJwHWop6k5yVYd2OkYVpypVCm1dRIf1rKUtlFM16Ez/lQ1tJ+msWcWjMz94ek+VTHRii0p2
AFMN0BDSPCWy/L5B+5fHzadhqZ/Gbn5OiowVvfqsjfFjNCCLQyZML9k9far27lIWdVha5WJxq4tz
n08uEwuaaGSWw2XBo69PxEX77mZ6qpTw18nk4EaeoKvf2jx/s1b9WV+/h8m6DIV8nAHtKfZAfdOp
LqcbUd91/AAz6CkzhVsNInZn0JX1sxTt2eQXrxJ23n1le/XuVAh2y6i+MPgc81nqUjfOHvH1usW0
Wk5hiuFe3dVg5hNRYiRw6l0ErBitcj0U4BYgJteys3UErRqCEjd+YOA1c+5S1cCZyJG2usFZuQ8s
z6xOYoHWRBbeB3WVzyTKkw1Y3/jbEqBqDiWL0bFqP4ZCed84esWK/lxLWrlthB89vRcroEqnneSr
WnaX3oDXKH4poOebl/3PDIb+R9YQzB05d/Enl1BkaFGBxup1JnnBz7UY/ZlnqC1vIOY4GGkR26c1
LX3L+mAi2ZUl0hYtMnX9AFHRGTctsks5mrQ+ipl46VgPX7aM7TknkGrgXpRFJLEkMGvhMHlHRNaO
kvrb/L1dzZh25IYm2jT21pzp5eCy5mK6lzxtb/yMm3plorfMLGiTLqitIcBgQh+Jjh96/5P+HUA0
N0Me9ZscWk0bxp2KsEsoup4DTongzQjZsfQ9kwwjXr+xroYQVQaU25+Hn2nBETl961UWkqr+0k7O
6rARjhBn9HPuY6ZZ8QXl+CzNd7mADGjTLiTOxaPW9atGkrTGTYT6eVNec9AkrjllkyYGfXP6DyYU
nZ9yjiMvQ2yf3YyqCRmLZrXLTsY2WcWu2qu+1QEJll8rZFShQ+0HIzuvQL7/40hbsWSA2M7W9BN7
CU3MDqV7KroJJSdeCQdzwaX5Wpa8o2KiBLOrWeH5mZeslG7Sh/GTLc6VSySKe9gaL1cnfdyk4TC4
5+b3SDmxA2H5KP816a3c/tbVHPJQ2f4iZBEIMA/TNobpfwHGrpFi1uLYtNsFLDbM/8GvZMMzSQZS
PePeqTrMdj9m8O1APG5/Ja0JVVuPsuguAWAaUhXY8oH/8GS5awKW5UO7zEZMjA7YiBVf7Y7ApNSG
87iEmryHz/dZFbdRqDc9XW82fyQ0XsCnR3SWjyWBk5bZZz5tbnhiYu9WgFfg1oOB1+zMLy0aJteI
rUnd6VeJ6jhinoHcJd6MmGz3kK3oEOSGtM+lQWDvLE4iGZzR3uDwPE38MTluf1ZPwL6xkHk6XhwD
+pR9gfBBFNTVLjUpUnZMjjSfFLtEBFW8FM3HBNc9gNNBCjdKOL8uQQL2YbhgN+Ebw+QpYXHW9vSr
MdWv/CSNmJkSFZlJhlWIP+QjJ/LUMWq3Bug9LF9ixI/xzwR5ghd7kWVOf3in0Sc1+gNy+TJNiLGv
5/dTiP68k2UAHudbUx3cJSyRHUpvxVoTgBV1eTVOLJVNMR0OMw3jAghMrQ68/uLX64/zMe0+FZH1
gcleugqSGG584gxJKJkxQI0qb5L766ppF2IkUW7lqL7/Ot47Ab1mMDGX0/B6nWHHzLEhQ7f+yvKT
9w+03ZlIYNdWroSiiDU4RfvSOvcw4MnkTeLcv2x8WuWBh1fvrCxTMGTZQ+WMuKnaUqGa1MbV7Gj0
NdOf6Y4sZJtKdafuMfBvG3BC2pdFez3FRtwWKlSGBbXgUATErPyEoTAtIanyQGO6q19Mo/1/PJ3H
cuRItkS/CGbQYpsJjZQki6zqDawktA7Ir38nZ/EWNJtZdHUXE4m44df9eEOAprr0WXYZDC1Z6PAs
+zxQtOeLCZbW6RnOmFw+Rs26yZefwkx9RWK3nsm+gWs/l+gYntyx5O0jZMyHfJtpWkivW9ZeFru6
DqYeLAseZbE+ZrN4kzSoftb20QeYfp+1Qwnc9J+zvupKu7c6nd7AVOiz5vYDZ/CVDLx+NjR86c2L
8Lp85jmAG7eKjLaJjmxC8TjYIPpjvQacf9pItAl6MlfEhsFzyq1kXmXUQeSbLk8yXY5vHhlV7A/D
inRAbNlCJ5ptXy9kf+kxJXOBLZrVczTU344N4URfNVwatEla0fHfywK/iUZIpAwMeQjUcOuPm2HX
91Vdw5XH054aTOQzF631gUfnMRwiNpxPHIu18l4fEDchX/QGVvfQcrFCxSWINdQPbOvS7PHUM3ZU
NHCXUeEsAayXsyCmlxYZwuHol+vXVi84q8gv/Te+Wns+C1sNzKrmPwehn2Nk0YcAtJNmB4UFfSy7
EHHzdXNH6gBdYzDSHTpGlDIpXLXnYzDGQMtFIEh159Xv9+JdT/uon0ZyG5xecElfoGN6cYZYcNvN
mQPHVCWeZdTd45/jSlxzVzp8etghfXMzsjiD7vai2Di26k0pn3QFR/DFYyvuNce3lCchpDTDeVst
6e2f5K4JEdiSyzT7Hw0RCpCT02Ffs9pLSps2gSV/0qFmbdJl1MarGi5zitl/qthZpxGdEBep6S+r
jKhzp6q8rTk0DhqdNp1VHbucJHOlSKYTEZ7J2HaPbkmpNv1dEu7oy/RWBuG08N2/Pncjf24TYLBJ
v6nwY1+xDlqo+w3Atok9Oj/I4eqxoZoJKTyoEe+q5WNyCkbfcis2CqXFxEkGTiYDR4pMrNc85T+/
5rtBNIIbjUYwIIMH5WVAToXEimTYwW5h5LMxzdxg14BrZibFqrJbPfMxHd3eOqnv5EgkqbhTq/Xe
m/VbO/eP4UNb+ofScOba5lXQ2eQwWGHd1wsOx45HnBEXnxFP7Sgtfo3ivwPE1P2Wa7XDtZrmJIJs
p43FWb7+0SmH3VPwcRAOeZ8JpU9mA8cl6VFOW/b8c4ssVG7nlhrSQ0ECWyi2ZglhOShe+D0JvtYE
X7kHPY2jjwc7WFJuURPLnSW/kKDDJM4JwNlAt1JombCznjhXBv2dfQjMZIPMPVEXVAXqPUN+0Zxu
xjdLFd9SRwFJqJ1xgmznjreaQ2z8Jdna+og9bQlLLp280DKUsJbFAJD9ug93fk4s4+l9k6bXPXtk
+OIywVR2MCAdqXHG/3UmABtvhRKxtq0Zh8w5lBqdVl2c3CnFYv33VWbMOsao0LjYuMbM5qDiC1UM
Pv9qHyCm7yz8orq3AtlInshu/ocTpji1VP1YFSdI35CMu2bXdOeeJwG6L+LR5spIG0HzvapY1210
ZqG815Pt9tt/xHAZ8Md43bm4N1XSROkLv3cq6KxQSbHLHbvhtvL2ecKEKXv0ydW2O9KakJlWnELC
pG4ksTZ6ijYAmBx5mBcuhmVduiDqdfa6ydzvcTZ0Sdd3iTh42a6JCqao7bJkgl6ppL3bnMXXbJZP
QDUPEeJpsK7VeQz1R3kc50j9MZJyNUi5jqRcmS/sUkbmxfkfWN5b3sUIpL2WXk2NdkvPQudJX6mY
mldaGr7yg6H6vu9oFIsTLbkRm+9OY8eW8iGO/bxoju80DK1Yh2mmbwzmOhR1LenAJ9n5dFvJCs6W
HIBOcg3ZSWr3QzQtMd89KiozGrU9onK8BFolD/HAZ5DytgYSm8MZzcLm2nFskwubszdT/GekK7l3
+u2m0W/5l8hYd5oh0qfutszLvTeDucmvW8MRG8hV96zv2hdMdyhZXBpEzrwF2WvFsMCPvHSRRB2o
ljST+BqCqC7Sh0BUUphv0q45Fc3GNlp6NN/WaotqHasWu+Qhd0Jcja5U6d4HH+zSvEO5HoHZuVTv
wk6X8Ugs0WESMjR58uEFEl9rd8KeRcNCvY/bVwB05ScZKfdz6uLjzX50lULuB1Vq/rHoajxXFKJo
J4JbS39FjruovRWDqI94033RupCT2BBKd5uL8pEOr1IQ/AnFSXumuRSpbUsyP6k/oZEIevWQuTb6
W2dS2tMDfiZVhuLb3I6f/K9Z450RvOJ/dckYxg8ZxmiypDPYj5OEXCJKKnTODnqk5Bh3GjuxIeN8
PeM1SG+3uax8JTs1luOyqucfKi+HZRNx1CLtqunHZfJJLvWSa2NTQoOYNX7jiIm8egL+L8j9Uo3U
l9e8NGJ5H6Dkaon9iiRBm13MBHpzmBO9x7RGn3sqyg/ELPv3MO8XMQnS8/S15tmFmKNMcSXdXJW5
flBmhO+iCIppfNbyfN9M6py2X7nAfNZWdz3sjZlspmBdmHnKK5DB+tvUv42Sw0VhIp1S4etofYdc
xkCUwkDHh2zzv1CGRiijMPg+rUPAjj5QKZRqA8m6VKN9k0AASdIftVsTmoWe6dk1qiVsB96t0CnG
22LM12IA/7BeptQMSICAS2sf0pzdOBsDI0VMAZbQ0FJPv+VxPQASdezii0/rvUJOlnSRfDfQj50n
RidwseyZWswL+4SOhJJ1Vij5saQtdF5Hu3wjBpEhFTa/KuOvus44plUabiYGwlma/KxsfPYBIWRQ
P91U70a47KKoPZjZ+hSz8TPcjd9kmRcv1ZV46dit12KyEtGg6RchrTux1Rf3Y1of5mY+6QgnRwtm
CxKtpyabk8bLLlPT9LIuKkndSMkBaGwzoGWBBF6L6pL5sjF8gbdgzSMkYoV5dLYeG4IFOUJ4xcla
jeEIXKn+lt60Jvtu9/kXG9VwZTGQuVPRe4cEbtKQHm563hUOWDm7uc0X9pyQGkOIf+ZTfZMp+qY2
Xc7XE1cu8BpjPGgNNik1yPAwQ5CIuH/XahWoQYVBXX+O31cTof5za1EFGdALQwuKoQiV3+qgsB1H
YwYSVTUCVY3o7IezODhhi8+BJWYuSZest+MZ6mi+yJ/fs9tS+xIrgD53V4rdtIpyyUwNrF4LFrhI
8nxrg5wxrnP6SM4Ia5O7sR7Y5iF4SXMNgawP8NS9Keb4HJI/UEwS6yGK5r0U1Zv+lsJ3+Mme91wB
y3DEj6pRzn+UH/AN1Op7OCS2WNw/ttdnROawES0DuCHCi4Zk4IhaguJfYZMKV3bX7H7XfB/dBps6
tskdTt2KRImXk6JUc+bGaTTnq/NerNYH97w+/xDnOee/XSBox+Jce0ezXtJ2uDX+8S03sjeMYSla
Uy8l4tvZGPHKOyPvzt9nmfq5g52czvOKYW7KI4GRpybNNEMgMoc8cmwpfE3155r9W/udLFQj7jnz
rJO+dTaLBHEkBdGkk+sYdVz9ktn1FZDMpFamXOdFXWR7ZY1uL1eesOqPrZ/fUnE8UCHISJHtLa9L
1dw73xDq9eigmvwSgUUljUPnqyXm6CVyoqwtSmxZafwiTYCGrihyswC6lPwcbIS17qdBqkOrw1b7
b1yXay6B0iOAGRL4xH+6QwJXAfRVQ35Ryhpp0aEta8OCUq0jWGyi8Wxg9I5z7bj2uIpRPRAQdVn+
rIEyzXubaNDOTh32ZVz7gfjZaexVpFuxMG486I5f2pFQEVWassM1VsEv2u4/BVTUo7XCMu9C7XU4
txmQa0z5OinBRoIkeG1cvuK5bzSal+NweBGPl8D4y20u2hstps4RZj4zwFepDUGsh067Y/ibL3zL
GV+wYxo933sqsHds1zUn18F7lSqLcCRZqBbHHdMq1kf8CO+Ue5leqWRe82OAq8Hfgk4RiGEUUKu0
DE0TD6+WYek38WztHDnFyeL4oYXzLhoZd3HTMyTO2hn8zps8WI8db1sMTRPbhV6jU/Tf5df8bFg4
84wBaNwm+ZqCkUNoAQGBuM/txLRJtmURdyr1vJYAHw6blq8uHh4U14v+QWPZfdXPlc3wWYOGxF3l
oltGisa4Z5nBIKiP8gUoxDQEgece3Xs7U0iw0Od9qiEjF7fSeCJYgbk5Lia8y1TN+GV0j8ZtFfvZ
rjq5rdNob9DnrStB9/yYPjeeeOoS/PEqrqpl3tthethMIkrRPYv3/VSQz5DHr6mkR0E/ObABxkRX
M7p3lETNBK+4w5KidNmjZa4ja5NDF/8WHSMOfanbtPCCuzE2RSVOahXLV7vGmP1LQIqIMbYVK60c
0fEZm3nuGRAnnX24n7qPTas/xrV9x1sfV+Zf0RsPFTgxOaUrccfLgnmaUnujTnb6CceZbvi+BySa
xhDJeFs6NI15CjEGkIB897dGiw7wVDXNvZuT0A3QSLiCSwmOTHY7LDjivsNb/vWmB+UdjlQP2DkL
6Z3m3RlARPlRzik8Cwlgz2mFnLOZdMqgD47wuOEsBjLeitVYCaumYRmryTIxsZel1xrvQFLw0Pwj
lBI6VX7VGcmMjZ5VWo9X7W0PqdeAoTSd90WG48u1eF0wVWPLYj0HgcmAvvSvfw2Li+OpgC7Hg083
fDfEdtf4C8tGpFTU64xvg8XVFP/IenXS7CbV3W2Q+huiwq0hSdSALLCgE9eHAfvIKLkPiOd2zO/J
lByjTGKq900wXxP+NocosAG96NWr2+JUb4iHY6AYMVBoxFMWHDcUG7NyBlpyhkIRtRe3b++jYE5h
HT/BRmmey8QxNmjUXc4ARV/gbSmpjOyCNTTRdCvZ8j9jMfpzLpJGlAnTZWy5w5cE7UpscuAMDDiE
IUdIS8WvmoiIZpNGKIT36rslv+Ys5yqn1HB4y7i3csPBmSSTbWHtSoNdI6ANGMCqUwDTjRRM/Nq1
DIWS551e8/NWtWGxdOFAZQ+95XQOufpEbVa23j0Z49LgmI9R6p5scp7y6lBpi7rjqWrxpejiszrk
bwVIfe21gxmgrtosibudYUm/rwMUG/OPXai3NDOuWD6pbQP4ZfWeNB4xh+Jlzey7BXNfUTOWynA6
AC9IEHVUyV1SdsoC02WueqnBs30GM9p8cpYFWcmzRjqBqyfkXcUjI19avIW0n5LT4gD8apQpwH6I
Mw5TcUZemO8/xE2v+dOoeAKgXdvTMyOS5gD1URESMR8ZDVdyRBgWlqZFzy3BRWzRNj8SuwrQX7zf
0Ua5Ha/6Py2jLKeXQZOQF9DyN5CpvrJqbMh1HG3jpVLkRHZNfxkmQhTfqbyn4jNPZkImUgxqOXZk
QExGE9K7N7761doUt8kDUgACquqJhhhDP/oFRNo9RR9w2PuZ/DZ7KwCTfx7K/qTYTJjMm5OyhjmO
i27CIRN26kGityTY+7Iw/uZhM4njpXLQNp+1AplwM8PKXSgi1NUyKYVCHABCiLJxxzcv/V8iNYmx
Vldcg/xJc8df3p3BHqzmSRBe2/WfHZ2M8DaprDh1qhLJexrNXKr2LyFo5ubeyJ0Hqg4ZwXifc6YO
lpcSEQjsCGpYrxQRQNaBVoAxeAuNrgqXGlmHH+URdjbYrf4kuGE39TMHTDrlMD57cZYmPV7o9Ogz
CbcWl55aUHSFbeBLXDX+BqWpwnmkmo247fYpwPtWy4L3eTn3bf3Ysu3RRFOBmcBStBux2Btflbux
WLfODtlB82KEHIFbky273s9XWtKlHXYZ3ql8ILq/48GzQj4nZA6MWkEveEdCjOEdN2hcTte4MIa4
e2/85VqxWW5M473yDzmDSKty+59gpuaBXAxP7DjhSqGGRkGL4ZTPMVsfJeC1fHYuMrVSef8tayVu
OjIKFNZyrnU7LyK1iZadLZBT+JWseCgpZwZvctchq5NIAbs/DEsyugZLTto3r/Xi8MuQ4GMfEPcy
WDs/NQuwk414OSEd1mSp1DJQ/bSy/J+IKH5FUee2Fm6nX0ZEaiVlVQxx1Jz4bhSLV2qVN1NSMcD9
FUbvWhWwPDm29h1sNsVX3txARURdUa3DyynYPaYKgjLP8Ot4Wxo0z0uz03aG5dScXK3AActHvYwA
HdpHpW3u2A2hcnCpNyk/2TN6NeYYcMprytecsIAT0zsM2BAg22KK6ByPaPM624vCCbtEhc5DIqZr
qpZXp8AjYYwXg5eS0/dJJbO5lr8c/YcmORG0KJ1VKqL1imhdgLVQrspV7QaODzw+GJW9bCxDrCjh
arK9wY+qKxEbnDgXe2z3DoIwPkHVa7a/uyJuDAa4Sf7be+dU5ySj1i0ULDTWesGi187MWMT0JH8x
8NLrNih+KLBs/gvNikxTxKDH60/ak/3FhtvVEbZZiwv4XmfsEorO7KKNugk9Fm6hwsjRbhNQQV6N
yE5Kp8QzdHcRt+CNCmjhme5WdR5lYg37jtaglYn0gC/mfUroIUkZvDhrQL7GjDa65Q+Kvrdg365N
yTVeji8v/3u09vPPPyX9Z9+sHyBWqt2zWHQwAkNs4YLgOtJCJb2r78aHzQbZ2dU3e1yw7p4Mub7a
0rfRYid7GPFsgmSo3WWdvHw0PJojVOwdFXdK/UfKU+O2Vo9OoryNav7Mmh6uvYx7tQg2rMgQl6FH
6H9eu84Nd/kA0lAHzTPLny8R1d4w8FXYpkSQIasMaZb08s4tldW3qlycNmmz/Iwl8HuD12Cqingf
nq9w9mBMiMg7PkCzsaOihW2lZfHaFTFoJsQp9jtcGxPuQklWWIlkNWRc0FrfNGZ+WTJjdR1jKty7
KbtaK5pvAyWyqGKbZ1qMwVGW0WCyizDKpPExnfgmD5BRw0BVqSo7uIXz1moPxqr6Zej7JXiNU17L
u2YG1LaysnvVGcj/AytNTCqtRGojjaZeRh6gscFuE8oFZMkfOlYYnI918QRrcW743RQ1N6kjpRNG
fehs1LK7bUF0+ivq7NkK/elYHZ0gN6our6lsveWr8db+lbLpyeunBm1F20nv4A40+2RgQZozHomG
JmO4DwYuFeZ9XoNdxAuPOMufIXTyT9QBV0Ca0W+J4HX1HOiKpocY8tKuje4k/8GF7+G3pQmu8ajG
2E129r6t6gGdy+HyKhpiBzSa/O2AYUiVE85QqkteksP4leHNNzkAFFjI5aKFGzGStoZkgo6TKk7Q
2BbsdXEbh/2KYAXDn1g1daiGNPM61FnI1BG8Al+pK7JB8DvAI0kSc7SMAIzZJYg2o39aqPaTdst7
5nP4J1DsfBq/hRbmOsD8UCR2z22zHzGOdKd2+TPWR0iQ8WqJ7NKPvPnPeEkaPoGSCwR6f1b+IkvC
DR1/v9WF2VBCZ+V7BjMmA4WTkcjuyT5yXhacdgvWbcDLL88b/blyO927ncxr2z7kcnkcZwfteg7k
iSWDo3By0YY8tDd5VK7Qm6/6sb9mKJIeMFKT8RAXFZSrVQ2QX+oIqsYxR0SwCPHAE8Hoxa1Roj9O
U6pbZ+o3R4h74cqa4pcLfgzjzaI/8tDYUWgoDnoZdjMsCX72nEss3LttCIXVhusCeJ4SioJMlaAf
obFotcvZEXZNoFG5SFipRJLi2Nw4NnNoCyX16tBPlg17nd5FjcsZ7+XK6uk1s6wOKFYGSN4PHjUe
sKp8NAS/xWcCSy5rSr+yhws+1EAuh2SRLBxz02Wh9jGHm5KdtB20YG1+w7X8yXbKzyGb1Ce6pbIk
r2JL/FEkmO2U3c2oGIZboJOuQDj4QExS5JvG7OygxI2O35dfSOQEKVpMoYd+VfKzvt8Aor2Ny/gu
09lEu4/J+549UNFMH2U+kL023+WhfueZt2YU/AVQgukXWGqV2YgVViVcHFo5KNjPq1TfrKq/NwRP
hP9T5TCt/md7CMpkQqSgiQ0VIONyI6myP8wKI/AXvWNDfTfSxe9nA5QS0HnbOlEHGNjrEXB7JjZe
horxtVCiM1aZv/OYKSlj/vjrkkWVNT+10XxTmn8dBaLvpmrGEhdGrbtVxvKt/nmoWYyn9sgk0mOz
s0YLbowefLFR5adSOYOWPmH3por5bCzt3TkQH7/VFSRZ27jkMvH6FeHXtnG5G5HE4kGAS9DIKgu2
D5lxmXb9qqE04Ec0lMQwmaw3JHpAJDbZBH2mn/FcsJC3yZ7PJKTzo4QV1AT18TpH+MFZ6QCEwTZ/
yko65UkZ2sd8W5wdUpt0xm4PHdByuMfImA5XJeCSxKba8jdn5E+VvDRZblRqmBuKn4IBewhb/ITl
QV2Yk0c8lljJWx79nEc/49EvPnCnkJY/XiGNTObMZn9GUGO0gDESj2bzHajjc341k1XfbLyIqoUm
kUK4m0kYGjTTG0A1mQYAD/klfIdX6Qp84OnFko2ymZRYi96HkGFMTtgzQ76klrJtvJpUi8zIXzHy
94z8tEAFOx9vRl+ww7g/C8b8r7NpBIJdGcTVUalBaORob5qfFp4gRNxiRRmHwj+q1U/BSMnNFJi5
ERzsFlcfnJApVW7Kqwfgum+Q+ufMZ/uAUlMB4QVbsK027BfexRAjOyQMk3HBwBrTGq/wQB2YWGZ0
WfK0gdrHQY+pTgDRgDP9VLGLX9Y6tDAT9S8lXdYC7b/+lYEyPxS78RoCfSZRTmoedUzTB+0dw6Jc
jqK+KeTeS1gR1CYYhH2oOjYLhbau8ubAbN0pqrHp5jC1f3j77+Vq3XbXqika4TwxWJQuBakCkGk4
LSxz902E9XSQvJ9cvsLVGRJSGnG32pgP6///BFr2V9SX2wzyNfYy4WXcNndum40Jg3aHBsXWYTOI
HClco0R7IuGM4RY9q7LOi/HVHgtL5zWAvYAFbWcruZD4IkLvUAldzpdJyS6FriYA6MAbLJtnH79o
RDOqys9ztloZHQmX1Jv19R3mW2qHNX5Lw0mhXf2uUmJUAVjV+YqP89rITJKqyo7cAmdlwd3qn0kJ
jshXHlxHvT/Ko0drT9zqq0JeP8wf3W9dkV4LhVDtBT19NTcoIx4yTvjoy3h9/d5XabmDjaS7RUnM
0+nFgsHRvwf7d5xONIjrixwD9qLd/Si/ytkGj7CjEA435xn0jRGzKAdKWCOhtokRH+fS7ghhsirc
Mu9/pBgmcVqFuaVuTTgDtFikPibDG7Wij1Q49jsl7AccVVUjynMq0HD2YuV4wB5NeLfDUH9c42o2
vcqY/zh06JzQKt8PxYK6ko5UnFBMGWLyprDYWLMw3dYl1DDfYUSmpk+XXzm6iGnPb+D4jJ3+Zt2z
n2wdg07ZgwoIo17mgfYbT3jFVEcfydrd+2q9DwXSFpKuW5RkDflRFmzWrMRJRjOD5CGrn2B6dV31
99Xij5o4hcoHWIW7/OnXjFR4ExCGK5xLsCUM3MwKbmbpNHBrhkevmzw3XbBqGhug1q3nsE5b/xh0
X0fkRYoYzIc5bW9iKz4WJKR9vEN4r4T4WA+mNt7T2/RNzbZvNLNAxErvvaHetxGZEIIby9RXHhXb
zGmwZyzjwAOBeecOPnpnSrAWA/u5yQ+9eRApxNzFuhaY7MZTks0/DWPxvmuwKOt4wM5uLm9Lrb7X
kfK73Ynvu3IrLsR5LjnZzBL35mSHGn/rs4Vxi+OOkGrFQe2sgZyzWXHIWOOYmUh87ZC3TwPc6Fru
IrpP8s68lKCjq7ucUDoSmHyAplmHkE52wZ6GFRrOb1qQunA0+pBzLVGoLNFzuKqsKCR8KqQ6icHA
FlTQ7wkaKyVVuRJj1RiuEo0DQg9KwVxCjrnkuzMRup0F37fdLQSEJuZeYIv1u3gBIZvqeibX3rKV
/SAfRCy1PBXrQvl365bOv3rNwxFQjJ373TG8zSfz1kni0utbgtkvTiyu15u6Uyuxh5nMe4pTYWzq
cGJGoigG3zXIHoLDOfuTcJhVf8gFyfHCnw/V0zLhCS2DRLO5rGc79jdXfFZ6pDhWbBQ2hDb78rqG
6gQQsMsK67vNYiyk2j6Uheay/fMEUX9yGFtFWM47df1VfwfsAUutpcuxTdFu0VvoHsT1iSdTilo6
ecU809erxoDNYsT6Mk82tUhap05sQiHyWCU53TlVsRK+0eIWfBLbd6wwVSo8c2mD9BWYFkSo82cx
tVdbwxPOZTtPcgr7jOs24Atw3IUEpobC1YvBa5C3zOXguHI1FK4NX9jADcnec7+08WrxC0HAm43h
r41E2mnfQKcZvxUYzzza13ZfIbzWNVzOmftwm8J9Kv8th7J7h4YOvlbSYxN1f9EH9q0A4KgfmBgw
LOz44VxRnu7UvXKr7SzqjQ+9JMmtO2u8UlIDeY72FaVuTfhuFtsUh52m1jNzqDngyLxk0BmQUijP
dgZ8yy0grkPzmharoMoekvVq/i8jHanS3r6/w7wbMuVdeUC9M4p4COEEUpwxSyh74oeUaXjEdg9E
PuFh6wOL11wD9jPiAkGkd4Hrgn+yB7wxvctHcprPckCcIMggKxwHZZ7rLWvVi0IxS0+BnJL3Pq0c
GqG6BeMfGnxLc+/RoabwXZvwePB5nsec1MKZqMi8Jl2LIUvvzrPxF2rDRyqJd5vEhE0JeoXniWb7
mziPyE7bkMXgDpN+dMLu0L1Z3U4bZko83h03AhvoykZnU3wz5rft0562UJt+Z5XmR6QyBFbblFmM
pmWtuvpOJ1334WR8FSc4T9PwyQvti7rT75tkfi/fe3v4whotSf2TLMITjF8jlG8EL4Txzvv7zYxg
8YM6XEEdCrsCg0BjrxhvnXHWZusiR9ANpcjQvv9dTSMyuy7astOU4SdNaYFpaDFtbXFO7eKrQiW/
HBnaA+TxXxiXUpec2ZeV08aeQewMpVzZw2qrRhe6ee42s4aq0hePbGZE65uQLGi4+dWn2OC6+9/N
dCWcC4Woezb5FA2fKqu5fivxN4m3lSoRjb5MeGSLSs35sn8qoGfpY3z90Ks8fWvkFawUFtQeZJJf
rxhS1TYel7vUbfd5bh7HJvsyfRJyzkYqo5FSyp9rKInsjQfzeTiQpZa/Y9k9DqrklOy2Z80VFhnM
MZxjvGusUyOrcV8AKhQUYi0Yt9yOMdGQzVOVfc5/XqTqNtZt7DDFkgDzuADH0zTm1DaqDAFAMXcz
paJCVhB1wAwpsoSUEe0YUw97z0y0iRNEMsPpMMJsvO677vW5FRaKgeqrhEu2vk7scLCZZSUrqBpM
y0YXyOkvsXTnJoXw/0d1FYkIHxS42tSpqiQJx0KAa5C7sirF/sbjyvFOBh137ICyYHclfl48SNxs
lsnwX5U8sC0C0oUtL4GCRCVtQuVwXAahXzIM+GtkFf+IW1VDJKtW9E7RtIInBHWvlz5bhzu7OQLI
Idnkdpr2uTYWwGQOrTcbqAnPESsD1jDy4FEUaR2PYaU2HP2a1sTMtP19V3zZxF/8a0qnJHQ+Vsqi
NWzrdTtdaDBwQca6tETN9ABYYKt6KjpSeCM53fEKP8geWNp3mGMwlyBQe3TgeB2NfKQ3XO1D6U/j
WEddCB1BvXchHWaPLkRm4TCVKciuvXTMb31ePhLX4K/KH+K0W2wsQzJ5I1UD7prObgrWdpQwG2IF
QS/j8n7Zh98ZScGK1Xc9jAgkZLRRwtl6Vrj+tjYZjCIxF7Buqgycmw0jDYhZTe/xDucb3sMQbaYR
0m0Ymjv3L5bcKy/9ZfZ6VjBVL4Jf7PUqzZPyHKotGyoLLDobqtLmnpeObo7plyVV4Zm5cp/37OF0
w6Ov54etAK9I/0cB4ARbg4yZzYbdu6ksu19DlKs1VPUVeSjKPHT46aUr3zzUrDTQbLLdQDB2QW1O
mDWOb5ESGhyUHtu+74T3Ndlms1K9Ue78vmwaa0OTb9iRZU87h/rMtpEU1st/i3ZDaLxHiAUOoaOO
ZVhAcUfEJkwPrb1MxnwmS8f6jH3tSdjmWzV0sBYbb2VAY3VDdsaluNWOsa+z/iN91+8X/K8YzN/6
Xn3zMgtMKm8dDrOwZJDQ+MGEGh6QS3nvpswTJW/aw8uwDen94uv0GfQq17zM9mjt8EaM5MdSnSbn
9+Gcu0O5ftNYJQ0xkfK4cWmaClocztaM+dOzN4K60vTaxkQr0RUuHl6LLDUJOe71OrGwi1bD1bsM
RDG1F3oNUv8EqX9265/S/p85D+4CctHueRGm/IkvVdjmjopEhIIdyir+XPT8ChMi4VfmBAszk8OO
7PhpQFrTqjVU3eEBMjdoyHN1A2C3l6vSdiccagJaXyN4/nNErP73dtaeM7sD2U91CUM3/Ad6YsZ/
aXtETSVFJeXWCFFxTRpOoSsvzcHj4pAk82QIO5b9ihYkaj8f7YjG+wpFgpznS8cZkF3oEmDBTU7z
xeED6zz1eSI1B0DLrKyZdrTQlJDDejlYm2/GqJ8xsPhl2ftbipWZah1MbwC7HRwQWmzzUtmrM0Wd
lxIwKYx3LqkMbcBJgWTd9iTNdW//6r9JnfgaUWNzrAgavUfOOH0i3YkV/5TjvkhZFhV1xg9u21wm
V224WD/MgxfuasUDkv/Os2cVc2SVfHDLkyB9aJH/c0K2gZKrIPdPjebL+KzXGexAYfuu8BGKp4bf
AOPgUDrP+qK9T51z3/ezCWraydoTW4gHQacoX4xQBcQ1y7HZ/Duy+boW6bWSutsBQUuhItUpvwsH
tRB+x3cFXgs+t3MxG3Bh5oQi0YS2XFHEKK0PTRzPQVExSJR+TcCMWpELXQkkaSbu35rrg1A8K2Pr
TfGcN9G6lLFdNhHqblERg71iGjP4967/x9557UpuZVv2Vwp6FnW56dm4dYFmkOHt8ZkvRCoNvff8
+h7MUlUrj/pmdKNeG0JCSh0TEeTmNmvNOSaeKuC0tKDQYY/tRuEIF8PQT3VzE1q/+3SHOtRwM3XL
+AmZUdgf56o41kF6rBv/gJa1qUhcDOFAY/TKKMzp62EQXDr7UoOJbiOihxHQJ1ZytozgOkzaLavH
C4VqlF+ZdSVbrw7kFZ6K07RKd0b8elI2Ee+m+RYCgRz9mZKZvhnXQzhScJduhpw+REr64GP2THgw
+ti8YuhNQoCG+XV2zUA5tgMx3ilNhPCQKOr6bVzTClznC4ORGphJ+HDOxJCB7FSNK+FBGx06N5dN
IAyfkIwKXOAGwnBKwtvON7bVHOx4d4a5GWEzK51/C0lYtJ9qSbr20jfJJpreNjc6lIMFUuvWQ3pV
SbsxCCkuhL1GWXSq/JpuanKoYyxwC1NHrIxJW89gxes2fUrrGtKCtMFJjLo9fQwFT7I1rzEb2qG4
hrG4jlV5pUtxaYaGREcM4pyA2gaLCw7H6qppuVfkzWr2lq5KlhFclVGDxodo8S5IONZaVj4sO71A
VthgP4+9XkNXmkIsTukrjOSysiOAldvbsatSR6agSnG0zkngJsJSxQWC4qiYgm0xwQ+QIFopNpt4
8pYndRtoJtUIrIEKTd3lj6Vt2bhvTbBYZGAhe6kPCRzsZkLmb6Dq4Rhoo9uhG4QhCNWS/AlUJTl3
pVNsv9T+A8lw6pL1zbcK4AzquI1KBPFkS9oHOZxPhsIwGj7mgbRF0xfp8oo0V/DgCVDGcGeMKsbo
Lzitj60NW8S+VAU+N3s/ZM1B819bynSsJdyHDxygsq88wXySFSvgwcfqq9fAMAj05i1xfMRG6mYo
V3E5gmRC4kC2ntpUawOkp34hgVP+kIOQ6XyMdTkW7gVNqT1YvfkUmtqzOcgvS4EWMExNdrrpjG8K
zgM9GwHyatu2ttjgBWAukl1oJ9hBs51Yz3H4gXrjHuq3mzwQJv6iyMlLNKhPBusgn+fKtoTEZRRw
rsGJxQ8NYrn6S62SGBsiFjGafRbM+1D34F8SmdPFnPjRSerp2o1eZvZndAv7RGEn8WJCDZzpF0Ug
rUlzDomoqeg4Tf0mpQinUoTjV2+qAlUkXpEOTWtUSyuD8NTmNXBHtXgyq+oxfFab5CHWVM5n/NMN
AOOllRR+JuSnp1KQEjEXvdrqcBFzd6Ksvj5I6wbwJRca45cnKtrLjriI6QrLQEqmYy/NFGUU1yCH
ucxo46ROgHdZ6J8r0gAnqskV1eR5naIPG54Q+j0bAD9HSXvW38pdRiai+li7qXiJFDpc0dHqdU8v
gK9x7/CJSoQGZiMI5Oacysa+Aq0Ub81kXBphW0XcKvsxYwhmAzo59GdElBP865CWHB9kOo1x/KWt
nIjKO/m9N9tgSuyIAUWQh6e27UF4axzVm+iYq+ahQDb9xaJrTeDJrjkM9MHYNCD3IgYNnHu6OKk2
DHtcwRabG4k2ryptc2ydnXMoDmBAGYnhZfwwkSUSatfswMaXmLaDzZqbw05RDhM1wQliYQ4gmz3L
EwRsyR+eZ58NmP0kkOBaSHAr/iDR6qxNT8E7lGUyU+CH0Vx3fK+V8jOMITlQbhD3MHBs8YWshUGm
3NbylAklIF5XIPIG3MVjdugIBuE4wXFL3ujSQOOx2xErMEmHYupPMwhjraZGb7AT/abxsFS4vssZ
LKbFG2mdrPMvedpCZoXHyspsWuI0aR8DW11nr+q1IBJVXFECOibknRiGBICwIpHWXxDfMW1Yqxdr
KlYqR/2KPQpTQw88sPlmVRgVwYIVDIBoqNdgyzX+pdGQUiZ/zVThpCm+6c9ywP6LDXDPzteiV6F+
hniw7NeNz6U+OURORblxGlYo5j8GVB+o+R50iOcqGzvBYWiuUctZnJJn3gBS9YL9WhyvB9bPYbl0
9TZBOzsqIckv1kb/wMaaUNeic27Agrpqn9X+Lpgoh3GrTVcaTYD1qBZ31mpREDDW6ugwLeUpYH2y
DjkgnglHA0T0MTUzngjpYta2G8SvrEro8bHPXRpgLuhrj1nN8lcRTU6ISp2uSkAF3y+Fd0iah3b9
RmT5qSy6M258jl3KRsYxM0XtFooGRkfF6SsL8TKcWzXfZWhDlL28qvzyGGrfQmgAPtQPG7+mVPs8
C/jL4UXUM+2sN7ux17V/Epm1bd9yjZCxKnyQ966mO2+YLM3eMy8agUPTQQIkCmvAw2CJfDwEslo4
9sXCGIoPls5PjwydN0RFpGefzorNmiJt+qPpN2t4QW6mhQ+RLpEj9kJi3yW247Uufcrp6YWduhlt
WhRlve36edvAodBD9BHpK6sdu30/ueA2veTYIYKKjQ5BgODVE6qHGC7XFiq2jI3LnL/O+C9XOGQL
xrrNjn7GyWLZx7rGyxMcYRZc+mq4tnlzowOsmevILZfo8hiSGop3vd+FuAApgO/4rZPYFfyR52kn
KbFbcBjCZr2jMXTR6AGGzxbC7yrMTumqOoxqeOlmFSUtcmamlBbO8oBmiX2nRvgK/j4Hnb0oj3mG
9Eih5kHE0amsdGdMMm/MjWfyMsgjTnIHF5i9g+oSlQkJH/6OXQsyc2tXBupOxLh/wi8WxslRHGZ7
eJHy+Fmpm0cKQTfVsZFFAoRYRdJb/6HwQBWeYEVDDJjPTNSXiiNFzJHC+ijfBKp6ako9RGp09VoP
pORWfTNu/XqScIXq3SZkM+eH9oY5YdsDh7Fgb02UZrnjPTiFCT4uQXgdPsGoJxe4OvLkHOliHnSz
OrSBuZco9Bu4Uugl5S79ay+sKE4Pn3J2kQEnEPaRsXyUDHEUi4cmAGluv7aT4S0PcT9WZ91ZdP8p
UzxKzYEhn7btTkXNkgjq7M2bMut0ivu9sifNoZ1PxWScCC850bYwCSsAEZxGzsClV/t9YBeHHiAc
+RdHdgsnG7mqcmK5dPwm2OctmmrQHbA6rFOs4qI5KM1XZVwSkMQRTzfAYImoY04HQ3JJYf+ViXmL
AdSJD2Y17ILevthmS07ADQvitZSWE3R800L7WmTjVQEcoV9G/3l6KVVY4Bdlg8Pj+HYoLbKTOZ9U
8Q7gtgqbofO6MXfzzzEi5a7AmENa6UeJv4AH5s0i0sJpiNs3/5JK47myxkvmvNGeWJf0jkdOqgYn
1fCJkvjamlsY591G6QNPTxqX09sS+efIN5pCAOQbGvA28HghSvynL5mZugl+jqwiLFvvt3VpbQHn
gYzyTVLinK5KzzLAL4XHvTc+B81wHrymRfDkh5BMuwMp6aZWw2DG0hE6JwJ4DXBPeMsvfaregqA8
G4CD1ic7nc42eGaABg85JIGebuSYgd+c9rCkdyRCTvp+oEpicC44GFN5wDZr6DjcsDKOykh5NuE+
OL1Jao9xM1rmTnDZA5ITKfJksktEjwnOog77odvGxEFK0VXBoNc5XzR02znKQs6eONLJyoHzsmAh
IJuHrJIaq/B4OSSEX9E3cmcurkQKm+vGi7TGU+W1wAVC0QlImzGyCRgNzwyK9RyR5o4/p9YoD1gt
cSqrXgYvTAqnvWnd3s1QTmj0mU3ygyjNUiSBJS3Mi2dh8bLokFqAP2S870SLq6XHuUTu4GeRdufD
Do7yaKfPYjvJ7L47vHI0zhS9WmXDG44JI0PfTo6GL5jUVyIR17wpr0oiXzpdP/eE8hVYqlLFP5Kq
qTSc5qZTnVuE3iEZRgcotxfkojcYkg+zZD4qh5BuSf2EC4mkMNuC1YVpQ9Zo7aLZMjjwJkA6GRUR
oV+Yve1hpSJNahVE7UiTSrWERxhuIzAekQ0YjChgJHema2afUnRSIUg+I4O2KqwdoQqp/1GfSlJQ
qThvXRPFNv3dDvtX5E1wYMzvYbO+l/JGB7zCHV7hmkDIkb3cG8DisfQKewCC4NbMC5rMvNAJJ1Zl
GCx4dnJjO+LF1iOT7rNEFN+ULYc0BBsEyxdFujZ6emEKGUBTvzIO4Sz2AwKbDHdoicCmXgQ2Ho0U
jvXETAlzH+NDD4l0LxUaTxUCRNUnNMHc5xmDF0mVkyxlaQLOdFSt/uCTk9au42ci75voQdFCYOog
ORBaNfWhrZVj0CHYJzbt17Hr0bJEeHmNWXJiC+AsMgROdTkxH+oCi3CEvKRlNefMDpeAGfyKBl72
YD1e5MJbNoqBaj11GEKD5gMyGhgBg9uvaLr0+0YBRFKcB4IDiy7G+bPIBKEoRBYiN4CYzGjur7Md
yr0CHsudTH2TAECEIDdaFxjxsYrnetDOOWueNFXHInrz/9G7hWC0leyBmnQLIaTc43BtsWDY/W4g
RUAQvksnbcBaRIo33sUZnpZWm9DiHRU9cFrPrmHiGR3Zn3u49WbwJy+6u9gQO/Jg6GgdJRqeZP/O
SDjYXXkoc1raD/Zjg4W0mEmMt3qvKe1bEE8P8kob06e5H0kSH1ZD1JOUzVWEUI8nIrh2Aqkr1VnV
+xR0/bqeAgYVxSjURiiccA8XjGavVWwvlBHMeUOXnVRTP1FdNvP0IGoIAvg1yiCHRJNxJvRmuhxy
ii4fPzmyga2A+CNjKJ8ieUty7laYyfpXH5dBI1Gtdy0guQzT3QBnaqam42NgxBn7YpAC6LKMQVWL
nGm17OKpMbW64gh+mWCdSZU92pXAf517BTUOMUA7S4b7t2px7GZ0GMzXWZv2tPMdbve6ekupG/5q
BzIyqEgxCD+nQRiFxxgt1UWxJW8cs7Psp2iJgqtAom3Fxa3RnAE9R4e0o44+0DZyMQtFrI4zPLl5
80CzYmay5g+DjJSuYbihajwbo36COI9MiNoqDdd60zb40yt4fOWVmBxkBoR5d5hoBPMWomuBUuVj
EldHX/JaopVUxzXaL1YHCv2xoFAAmIB6CHV/omFYtrS+fDAfG09mtxI0KJSZWunbbq1Yw+5mU3An
MnUEeV87yE1uaWs9KMmj1TfnN1RLsgJVjIQllml5X48Vp8+VZimnEoBlzFU2CEFWQvlsLAtaXJ51
IwItjgLES4NDr4ZQmXrExzhH/YBA3/kYVfkxUxVqQ4BAMb107b5zaJWGnJqtULgm6L3q6C3oSeMz
um+dBdM2yv1s8ngQQt1RKDAtdTdMtGIM6KZ9jYILutLiV2bfgXYwzPcyhrLYqLZoIWe4DLOoEYXQ
FDrMDM2RctqxgrgU7KpSQrcAYXzJhwV70qz7KfAsmkzET25mjfNnUq00nVNk4cX9vN+APQOYX1Qj
oBRMXRYkyx2i7u9VZzbBXkfilYTsmtDCcElj1NbmTFOJlLqo5fTLeWzJUSl1pIDGtameCEPj4S6c
nm4ESQXc/kgn5Qr+MVD2W/C0SihP/moZU2JOVaFRYf7gk+LNBt9MkYZxHAZ7nRIIqcTQWHoECxt7
dxPDaolfB80BlRnWo6QdXqMVO8VNhvcI/rH9/KvVdFo5hDi+WYvsdr9QYZ9+LYKuQV/IUYro255c
Losr5chG4fW4agaLVArSnIt5cgOiGgHB8WwTiNN5a5w80aPPUf0hAsXMoG2TtVGtKzR6p3odgqXV
szNkWsRW7ZJDeE4cHwp6qTvayYXbH3xjQ6l6BzMHPfU1+KY6xWDTiGbHkAT6gXH3UVKGlcu+v8eA
vr8lhTur5AVKDtMVObgUEDJYpZuejqWZIjokMz522mAxq7IXbOh2BXQxY33e8RrSIUeH3caNq5wq
TzklfuVANnR6CkgWCP+W4MYlQLzGDRPQ+eJTz4/KySLbXTktJvr8anBIQPTUrdTwqs3CM4/g3Ghd
1TFl8/xtiQkeak+DQit6yIfkb5iVi2bRlgNkqXTUxjw/0JLvaJzanmJnaxqs8ErUIFstEJoZXNIE
poZiTLUxUeA1Hgf0CQ9eu0mJss0LfKUrc6S74Kg7KcWxeAzqaZeKcdvs0d/RZJisYNUllBVEx9kf
cx2hV/LOmLJ9LyC6pc0hI/4D2aHvM3mPj8R9HEtdHJNzjbhd4k/hhFfdNKgmwjN40bB+GMxCaRiQ
0IPtPEKEW62UpFuPAacqCYglZlTyGSWvnxQvoZaRUn+Vqb/GdGTbrISq8RCUMMlXTUNt0Efia007
EwlVOjfEd3n6B3WiVWkGp75sju5hmnkq0K+FmwDUY6w+lELl4qtfZlR2qBy6mD3WimIMtWkHfE8b
IVyCDDE1ey1sDkHcHg+Zg9s2Ikpumg4nesd+AgwVEMxEB1UvNyOXVGa7b0I1kvvKiZkjFFbCFFfs
pOA4I/O4azYZw0tkbMi+pfN8yqPo1GDXqtrxMIdEkX1RQypeI3un7wlxdl8e9cA4+dUesHA6lutg
UbN3rqVqnpYMeMcq5LxSla9NRr4RK56uZSS24hQiNi3nKlfTJu0+KixQIbk2EZuvlHB1ncJYS7i6
T5vGjxp3QsPDLtTDd9IFX3rCxjscUbmgVLfqVMWLJCZYngWzeDU0lPiWvzPb56zbGeFBB0tux+g6
OaMlnK/yWaI1gnWNXnlL7Tb8VFvydWRz2OrNfjJHN4A1YozBB+5RCslxPuc8Gyb7zRCdemmdLZrZ
QicDSiZ3EK18FUoVFYzupCfM/R1WS5YD9MEFdupGTo5FXZ36rjnbJ3RMR7l/lfvkEmjKIsV5aMb2
MaqhQAUKBpF65dvWSSq0sz7SdhbBxZf9KzVgedCAvYijii5xjIbNL3/7j//6z8/j/wi+Ah9Kp6DI
/5ajgyiivG3+/ovQzV/+Vv7j/+++/P0XU7V0RddVodqmpqhC1hS+/vnTQ5QHy7f/GqLMy0wzaTxN
nY/9UJ3Vyp0n2FfIpVoiwSAErf2PoiY2LCTVjSpACqpVejRQO9XkpUQsaznS4EbLgehXW4M/1VBt
RwuxYvQpHADz0/ackAUa0C/8zTqhqRK30zntxQlny1EjyyRLK3yqN9zv3mxTU/PkYtpKKXBCNYS6
IfZGD/rOWOEa3yVFeYwaFtx9Zdbn2I1uk0yRKjuU6XSj7NqGr3o9vxBTGWrSA3kDT4wnoplbEE6w
IAYqpMhOEYAdupDtuY67PcfzYAKajjafrWNfU8ggGw8tHNXQzAcJEzWnrNLP5sk8TZi7GrU9xC9K
AiQfjqN5e52M6BbZyjV/mQmpH1rYkWH86H+ukv7WwMxUyUxKriIcHuug94RaeFJR3gJDuiBCP5e0
/eqhPAw0IaNxD469rWGA+lvDnHaySuFIaIxPqlf+U4OIw84QNwG0bs8oqYAj8rj1BFKD0yij+WyZ
JcFmNpj19hQ+F79rtbH2mWeG7/OMEjdrGhgr0WDyPdrI9MDJElP9gvCvhL9XolU41Gt72wLZ+flY
U+S/jjUVMpCsc3bWyZ+z3o01LDumNOsjWX9kvEw3ZH4EgXbjBSEmyjkLnlO9DUykMj67GoIvKpRO
7DQ/tc2bmRLdLkgZI7yh9o99lDNBFSdAap5KM9sXS7QCuy6Ao6mQ9+o07hsr2weWvUvQYtRPszse
p9aityPWBewBiSMCbdcJTjOxF56kU51VLZdIndmiGcvE2ZmbYL5FBdENJn4Z+tdK2ez7inSP+Avn
0FOYLLDPcGeBcQr9m4QKiFRMIqt8hCLU3SNwBF6vNo9TMj/y6LMSv1Ax5j993izVlTF7GM3yBoTz
Sl1YxvPD7JKU4IZQgSuYxzfK1aznA+HiuBCPBKSsJJJE8oP5oPU34ypboGkwHgWVuvW722hrLnnd
dq6xRRRb21K35aDuOJJ2FMFhh3CqDUj6g3pOi5LFlz1wMec7tOg7aSYnlVCdSCZUh8zDKEbah4B5
Xskz0Vttt2fZ0+3wVIeUymFo+U1xjPERDhYOI+SBtOFLlo8e6L1CnqS2ew63s5kdS4G+pMZlYKJe
qlEvxYJuCcIDWnIAyBG6Z14Azj1XGsphp/60VxdDBxYa8aiX5dHC0gu3RdnqZXMr2vkhlLrHQc+e
MAk10ZNpFU+UPqoESF6XnM38QUDcDxv9AWknT5i40vKgH6MG6zA1vRZjn4IklwMXEqODpClwXAU+
73y7dNilrbg2QXa1VgcNJEltSpR4MEif7eMtRpY4sDwlLE8qy9Odh0PR/jIRq6ZsYjKxdaGZuvLu
4RD0weNpXkyi6J0mykyL4qkkQS8lZTEnloRNk06ZVkBw1zbhkFM4xTUb0mkud6Jk6+eArEEFhLJr
Ux/dTEUWiDgavUaiQIpEvrI7VVP8ITvPb7WinWQqd/g8z3HcX/O4v2Ug+nN2XnAObkECToFyUVwP
l0BmsMtErmFgV08ixlAczwdCHVju6l2MCK2IGgC66kEmWSbxyra7Zi3lRA2ilmJ3TO7GLkSmVmKy
6rVj7PqUTNoYNleqv5qx/irG/lV6oGRcLoCD+uS7AweqtBuP83jM6bLZ6XCIVXR6BcbpV/kabWxv
ynmSPkQbjeZyTxDT1H4o6C8bE0KDh5BC5sjan/okyY0EZdMRHZgKgLo34fEIpAL8kyn2jnJpLNwo
1N/ZoJ5qTgeUK2PhKcoXMIc4T0pSNCfGDgBRgL4qzaYlN21m5nijlFKbZ9FUl5S6tV4N7NlguLvN
cckVkNee8gew3JahuZAwhwj5ZfZEal/7pr0aRnHJlfRM3GORHs2X+mGYir2pQRPoTqiEduwZcc8J
9iSoD8tqOpStcRTNuJITKA64GCONuOhUu+Kph01pnZsBNTxck6JXnIDmr3Qtn32D/iW9zHwVPPpy
Qqtz+B0/N63gCJFvovJ5mIro49moDxSiBDEyucSHUtYpq+ScWb4rp9WqHuRNJqhYAWfETSE6eRND
fh1TrCDP7J420nEAfItufLSpQxcZ4eO/98BsbQip9tY8Qo65s3fhyfjxkdFUVcecbcsC7ohqcDr/
ce/CEsGWQuH0ZtFjC+PpGB8PA95gjY6GHsmeYP+SEfGmEnigiQ8l5DtMyesSneRODcKtRLXGavFr
Dt12RDxBRR8NoEj0tQzQKQ8edOU1atu9PMvnBiFtPiGhC+MrcrJLvZQVolej4/y4JvqAlAXqQhf/
VLopBNuEFD5ZJDftpvrFdsB0Zo3TU1vbz+nurR3ro3l5KwmvmmimVqS9z5yjlb3ASFDY6D+WGJVu
3A88uWTxcppR2AC8cc/Xst/sE1Y22bRhMfDUE9tb6/rWatqtXH3rzXbV75Sac8VWrcy1rYMWVLgM
IZYnEBGU8Ddd9zHF0lvSXUfyViv+1hrqXaiKXTtTP0rKfVb0VJ2m/WgOAJH3wFdG8Vx1zfPMEJnT
U1InTyxnJ61OTnI8HxF5HaQ+QxS/1jA6TTOhkggkWnljGJgHm+sAyCp7YzuNqv6pMF+44PgQ4SCV
c0DBbesjc0N2uC55/KwyPpURkd3UIYj38VJ2ogqlB3yFnAc28Lsvkjk+SFX6pPvjM1PVy7xq6CVY
jtONACAFhjs8O7XGdrVaRxLyIpSvSz+a8v6g0wfn5GD5mK80yhuZRZgkdat1WRtui0AE77qXQoBr
3E1pybfhM0HsMhXUo9EgMrKS7dEndMVQE9TmHDhxDCifDQpIdcRNWktzdinzDpsI+aWoLotsuCgt
5fUkvLSpfA4U4unDwfvUf8Jq4fpOGpUnS56OYQTX25L34SHddjb/7j+nmuXu5SeFSFUrrzipUw9l
ycTViJ2t8SYWC5O9B01SDdVtAO0WS9PWwJpFf2+dYs0SExTlEIcvLuqJGUHmhuanhDmhSW9Bh2AA
+wgY+qsulFdVSt4S8GWiEs/QswP/LNB9YLqSge2XUn4g72aVWYa7lTjzqx47TDxh0aJHhO/1j93i
f/xwNGm+H1U+A7iuoyBs3/31v07R57poim/tfy4/9q9v+/GH/utSfs0f2/rr1/b0qXz/nT/8IL//
j9d3P7WffviLBwu0nW7d13p6+Irzof3nIWr5zv/bL/7t6/ff8jSVX//+y+eiy9vlt2Fezn/540vL
mUtoLP3/OqQtv/+PL54/Zfzc9RPMpvrT3/5nCyP0Lz/39VPT/v0XSRjybzqHN0uVdcOAtcDUN3z9
40vqb4qgp8stUCyh6L/8jfScNvz7L8ZvQpGFKvPdQiaVTPClpuiWL2m/6Rr/cAg0Vd4fB8Jf/nkB
/jhF/uPe/Denyh/3Mpamm7IAFIu1R+dkaWnGjxMzR85kCkIpuFGqRSwNs8pLnslXAzRyblxqUNgw
nfjOeiCW6f5/H2X/+qrL8eNPR9mmUWiBN3ZwC2s32ObrcF1u9Zt9G712FUHV/dNd+eND/3B0Xj7E
z17O+vHljMpvTC3j5Yihkh77I3qDDRV6EC6bnvwTnz2r+qneWN6d1+Uu/fR1l1XxTx9Tk/EPJ1kY
3viU5+GlFo44+G7l0nz9ojjK79Ct2LX+ey+qyz++aKblIzG8GV2s1UzuGUrufkUVd2+vWs93oHbS
9TOcmiLtnRe+c5V18eMLh62h2mEbhDeE+qE3eQ1FP4+LrD32XrhtHiPXzxy1ctJN5/z8pX/cXfxl
OOnvdhdx3wypNkbhTd5H22hv7GAMeQQi/Jv3U1d//IR0IX01Tnkd4yTW0F2dYqMBa/Vd9CEbaT9/
XQ4hP/9o9x4VfXmA/zSGTLuTZAT8Abdz8OorQUmMWXNDwic2qLv38N6VXEb0n17N9pnCrJzpgHu4
ww11hFwHYQc5B0v84NJvfhBfldfxa/0Vuol+70G9Mxvp72ajVIujLrIZQkiIr/k181gPV50bXcOt
4pQQl9J7l3cZlD+ZGr4X3f70gSd814oKwPpmIq2fi97ieGQ9ixbnR/+xNtDeJUQmI/uymmxcBUZ7
5yPfe2jeTU2UDioieVOqpNZI44lwBflrSlhmFxzvDKRlTv3ZJ303GUVymmrlMnip4HvFTAfd6bfN
KdrgP4W9md+yJ+ElLm0R+c7jeeeuGu9npGQkNKQsw1sxgo9TwhUy8J9/uHuv8G7qMRqfHJuRVwhU
jI0k/eTlndntzlS+rOJ/fjDquJnb2mQqV+fem6antDRXJAHeuVLiznA03s0wqVE0JeKb8Jbu2h2d
IDJpVxgLVpz5H7vtzy/aMrR+MiCM5aL+aeiPDWr2MkXJn2EmDnOfALdq7YvEmThKTyqhg6V/5yXv
TC/Gu+klKaR8Qj8S3hAb6MWx6GfHsnuHtKlTgyjBzMBNpe29i3pn5BvvZhUoMOroN6yI47relUeq
Wa7Yhi5bjo3YyMBDkyUpYHt3Mr33usvX/3SBy6FMOnMZM9hbdpOnugTT8sThWXaqo71XnMQdXgcU
xz+/r2IZJD+7se/mFKMHAVHGPOm6qKECRCtVhrut04y1n2Xzoz9xeqYdF1kRKR8ik918+P3nb+He
8/hurkEXQa1GcMUJ8IP0hnGuuvz8Fe6ti+a7SaUEZSSNqIluo5DeiOdl+d+EjRGT+Vf2iK7Ei9/p
Z9DkgAhG4dlxaTlRP5x+/jbuPEPmu4lnrMw+0WfWy4lU3ZY8ObOUn01UJ42In6xsoIpT5Hdm8jsX
13w3R+iVlSB+WZasuFvSkVdZvv75p7p7cd9NDSJrSsuoGLmL9K285msUg0Rvqavqkfyof3MNNt/N
CnE+QtwrGK/DitTtVbiKbqYHCXeLNdG788nuTLDmu7kgpoWl4rtZNjjSZ9rRh25dPClOvdAc/93P
9e75t4csb+lUMdvtom13GgmQwnMCJDZa35tr7kw15rtHvlWjVMtiTjgzvS4nNiRSmL7EM2XpvLzV
6tudq6j8fIYx3z3fWUddWba/b0qhHl5VQvc0h8Tnc7rPV/eu450tkvXuSUddXgVqx2BUxEc5id3a
f6lQbZn+y51PdeciWu8eZgzckR4tJ6dAFz76qsHzNdPzP6ElsqFpVMq0bmREHZ08K5jRs091PsOo
T2ZaQNmU4VdFtkaHBMBSLtw7b+7OU/++gjqqZdVVy9Z4WIl1Y6/gfcwsYvhKLSSueCVcRtW9EbxM
JT9ZSazl639awcyQxq4yf7/PgI5cDN31Jlybq2LXPshYRLfZ688/5r1P+W7ikUOa2FbNnmQm02og
hM4xIvXh56/xf1wfFYXSh6ooBlSvd6O3wrCbNACnmN1gI8/gG25LCcJc0etSyenDh3z3dExZ5q+X
0rJMU2DGp5Qq3n2ybICtCL3DuM5mL5XWZXkH/NWx7TGc6Q/OhtmnjugMzbzalq2EJmY8GAm7KLVU
G8+bjaQgURIJ41AvAnWNrGGuaanSmnGjvqsltyjV3nbzMCONyTbpH7szzC19I4NbCLbpNPUlbVmr
xXunGtbgpmQLjqu6kdHl5LMO11c2zEErnlIZUMfajBWFPPWOI0oiu2ETzy0y3O/34v/XDn9ZNiT/
fekQXX2RR5/+XDRcfuAfNUPF+k1h9rQobFiKLsCe/bNkqIjfLJxHIIdsxbJ1XWae/6NkqNu/MazA
AViCauNSTvxXyVA3f9MZdvwART5+G1/6fygZKj/ueUxZNhWV6qMldCHbmmK+W9bIw4qlxECPVmrT
eM362t6UffcWy/JILBS5QKNmb6aGEKK0sr42xvis1dZrOGf4W5pOBUCpXyZJNVaRSVx6mumpE+Ld
diQDeplAJJUhwNcqbbxqBgl2XdTv8jk9+lojXKWTUNr6xXxnx8Oj/8PzuXwqCrSaJqAn6+xN30/+
g0nDeewq2Y1H+UUpF1aWjateC6E3+KUM+U9qesKN7b0GRCxSZwLDxIdZN+NNH1iSW+XfDFq637+1
kmCSFCJ6TGvk6n1ikkEy6LqnIFl14iBG3ZfhXTHHGVeCAGQA1SYrK6hPRTkSxzzT/OQZX5sEJDvw
JlrwgPo+0ZrWywOTHLjl1+qEoThV286EliNmNwZUCYQnAFFHEWgWwFT1vDS9FC4QBUH6hJ1Rr9Js
Cdsk1lVRe6S71SCDOSif/ChaYJVj4qp++nsUBalrNJiuwQ43Gx3ev6NU9SOY8AaeRu/TxMnNB7u0
0ZuN+tdIpBHiWbRY319bljXC5gGZcrl5r9Pcr+wuQIJECkpblfPaMBA0jkr+NemTD6Ge2JsaQciU
EoSX5rT8hDL2qzg+WnkINbfMXhW/3Uo6gYNx2ZWOvvAyQywlud6TQdiUwIbK9FzMdrNvkuxbH3vm
JD3N9Uv/KSfB3Cma/0XYee3GrWzd+okKYDHzls1uqdVKVrTXDbHkwJwzn/58VQLO3vYGfl+sBduS
WgwVZo05gn9pemzTEzm++csInXN3A7JAeWzbAI0e8kCmRmDiZBNsjoo04p6U0LQBOpWC0PE135Yw
6Cw8Q+P52djFPym5Fseu9n7q15BP/HSLsx6kPiKU/ZZU7CL40jNP0fd685UxZpAj1C/M4yKBskVQ
EJTCcwnvqa7nj3j2k6jKuv2kH2Ge9MkZwnwkAvQJbtq3lxJht7PIaDNKF0N2Wk7uPh5VNo0zmO8N
FVJoDBWph0ScHnwrh+W9f7cGgbxisMK1iVPswHYaZN3kHvIlaOEl8gxHo2dQrdVr1mFFZMIVOOdG
5US2tL7r9+eb+Qdky4/NYSIE040vaWnr75MV09Ds7fbQLU1Umij5k85sMc6cX9EioeWeGwwLmoLG
AvYdBXHScu++Z27ygmwBVXcsb+cRKwD9QTSPx6MxncqibE5lKzaMo9I3c/VVtoI7wh2sGdbWOFz6
hsZh3ry4GLTqsdyVpyWv74N5C8Jk4Xem6zJEpcUr1NMXhgztOzWHR0JBYJ1c+cjhDwGmlUw2QByr
8xmy2GKeEAwfSHy79XL/hx4SY+NjLkJOuf75nGLo6oMkcGIAK+jxxshDaSVfnbIyCiZ+TxrzxWb6
l+xCDxYNshQ9VhGKHneMKf7zPXr05lYzREnRQxtKmPD65RPZAesM/Xnongv19VaU+6m1VCgbttnT
ONlRFpePGUar4ThgQ7ZMKMrhqzFUJHeZpbs2yLjoV68vXP+ppD44jCQ/UFQFd3oxitUz2DKuUv9q
fWf623qU1YcC+tNiZdCYl5RIalPCnevq0NuMmKaz87RPBXKRHMW4AecohzoZTm0zHvW364/2ioBA
k5LYCBrqL7uDnhhBvksJsuKQHJZJ9UMk/QslPv+cFXAVt/7sqZuwWtjSqwtGof9qsDSHgUUOnjJI
JDYH+SxXnQr6tI6tHGWSY9sxBAPywtBfYKYh8/eNdttxaV6TcYvx8WFAuFIct2Spr6bUWotQNI13
TMqPmnSKWmDSiCkaHFfs41nxghN7HYJ+dGGba0znBvbdYicsGkqPX7kWZhFzgt8hsC2sB7Im2gaj
GWZVAzcmXErhh4xGhPiIALFiEDUdNc+P5hVeJtxKxnPg3U45thxq6bCC+d+CEKYS2nwQv7sxb9ZW
s7nEodXat5esZtRWYzu8V53Rn5Nkixk7ROZkBIztATZPBGKWLZTcrX0oGlaUfLjUaiaaaqr6coCc
qi5P9sMZg/dfmWtFqYXZ+DRWypVweXOz17xrEUKtGOfnwYgRL0+527BrXKwdJXnSAbWUO5mh7mFm
OZkVy6UTcOdHrG2g0EKCj5kZejOP5xGcee/ea+GjLGlGnD9LjDCRa2PzL8doExn8Y3XzgiQl4S2h
fkltuWCJKfEy+RyejRVOQR4cZNqwDnED+Ry/rBn/7HYNiYHNzcDoSqhQSblkm7DV1jjYDoLnbn1s
jTSJMhsFgFp/V8/zcXPbH6tB4OtJZnXdM9LaidXUrXGCr5fszrZ3hBFsVb0F9R3eCuQAprXeuJZ5
X8PJgUfIxqZ+77q3ObA9m6rfpZDDoy2IYf+7LAYms/YUu/Ju3yc+PlmmKCmrg8SEd+66Fd4OUjg4
4kCujA1W7f30Lxw/7EFStra4qD52SnCMa4f1XgboymI2uMM0q7RDOAL4Wj9Xnp9d5z3+hh6ITbjR
KsJgpCDX0iXFDxGc+Zg6d8zfjqkBjWGu3Pk8uOl5ar2aKSMYzbziFkkf7FriqpquIaEqsKBW2O6L
rsxwFzBwaGB2qG/1hsDDkKx6kr6N3K5IImzV342WEHg9uiCMIzlbjkb3vlnxQtgSqk6BmrNy5LFb
sYXKkZf0cxCHvfyllydhBzKslwT5UuhJlqQ5Z9QGuDeGPVQpTAxnUOLAILvTyBAAFuOXfiZHrDV5
R+odiJelqDt4oefB3nG7IlPqUKrtdLa8jrLzn1Syo8jcWc5r5qEAHak6UoNc07mpXia1CQ423oqd
P2BjzZqP7hNZs7deCJlhRy9aidauejLs/KlY3Xf9IBrXwSdtg2ul9j6BOiLEyKvwIem1I8tqyQOO
7Sl9XrqNDUxVGHVMtixOHqdKMbxIG0L/lRjOKUnXr0gST3LqrgvDgeLETTHUhyvZrl24kIPF65OH
ruS9ZBUKJ5yqiPeuGIPewGgwKfrUz7DEj0ddhau/JTmV1pRgBJAmBC9ShcEEeMlUBVp0wx6lKdGI
upCorKmPeukgVuHn5vafYsWTS5cIehLqP6Wp0bJmmennzSzIsggkK68JVGGpdfvzODE+/BxVDoZz
6FsWQiFq0wdDzI1Hr+nnyxZCJX3Ru6DnsThmnvWa0Bt270qbZcBTpWHTZMWhzrp7hE8EqvYeFbi/
vVbWMDMnEN/rX6P3z0WtNYHa2pvmxij3bzOn/kOFYi4am+5qWAkH0yOM8EQKxniGqGc+D8uG8rr/
QCJ8YIQCEQskqN0CPmfjSoyFQTaglMk3/ADTldIe0pUtVV5GRsAdCcTritxHPWAT97cDdn53eKmp
fYHbn9QzWCb311Lg7q3/SS8lTj29d1b/NOzs5mueCQb5+tjZP7Z0hQqs7qFLrX+B8k6Dy9KmV6u4
6MajXnuQ+GFxQIGXqkW9/Z4QVha5anuwdCXCTjzZRhbqTUIv+r2BdeWMTDGfWBP12iUcpkTcYJXu
I7ouVIW0ePs3P1Nphg2WRW3DAajr4OZPENl3/2VQVUWdMXT/67j7+Ikh/TcnQ5Nk/wMteQanLdMz
QTMsZGzgIn9AS7i9tbnb9/5nDaUHcrf6z4mPvR+WMu/pVoJWmNih71VcHX18cQ2X4oC+xjlo0Asb
dvpN2ANrleH82jvz3V1Z3qoBxcCY1BjY9g+Ynfd/uW7rd4RKXbdrsi1ziLYtk6TbP9HIOrBRz5E/
h3Tt0lb4ndcyLFK3jtSLPwmyhYrCQC9sXXQ936bTlwIA8zCMU40yAxmmX5REMEkKDQeJ8CAEaW3U
+rGDAoOTEMEhE+5Ijh/ibY3KzGTxsIiwLMwdek4mn5m6cxQEP2b2m6stnb7psnhPh7+A5ebvyKu+
V8uwfULDITm7IGa/w38BZxWnpzMYkaZKZVtRoZOLOh9qtRmKdglIZcAzqFXXyxnh82hLPjy2c7Z4
1PVOYYwkobQ5euahxWsWvyg36fszgiO2gLW51m/eQCNP9XiYR7+MEnxdiSkb/3I3lrra30ecy6BD
V2PbgWu7uunxX2CmW1P17nsWR7ghj5nza7JxApdwKslpxdBiQUbbT/PBGAgLaJoZa2Y1J1vDP0/u
4EXNVj5kxvJaCSS+epbpuV0q8bQbkOZXmt82fIpQ9W6UewkpXalHgtrohM5CSJQMVvZWNopxsxo4
t+z7PNTJ2Oyws6/m9Pv/PcEsNYH+uF3HM6UFxImCw7H/aAks/oLuzcGHc7FTaP/eTPTTAw7fbBPV
dGkGwIQe0WtDFnpFwDflMfWFKWd0Hmo71AWcWuL0q8C79gSHDFJxNqqCBc3hxEpNMi4GbRQGe4d5
gX3NK8b2qAywDyJsAN8OFhiAJLz55uHZzBol3vz1f9/nH2gug1Ryh9KxAb0Cz/D9PwbpMho7J+AC
jzdV2vpbh5qITEG2X9QElsLrzZkjJUrYVd5sQYFjPNlx81Y38LvFX3oIlu74/fbYuRwTOMnxJM7W
tmIQ/jdkvmTQfXGZxXjBlT8mAPurbBecNFpVQ8fLUF4tO0CHXLcpJMjTPditcmqqkeU5sfsIhbpE
VyHv94Q07m00kuvB30b2vZWoOBvyr80PzgPsewVMFdk/Q04JXBvBLcdUqie1gXLy9Pt1/SyP5s7w
CQBmr7jKN+Zt2/rbcZr2UJ8tdLUnYpAcD12KHfTsD/pcvBB77SRmZBrNAdE4UIP6ZD39fdAVv7oY
2GdFWENYmEziZcHHIf93/H8Lm3MgkX4nBHqEK6gjsKrX8xyH6Sb5NdTrEzPn8nnWHS06t96H3scb
tc1Ik9q9J0dgWAuO8y5bFSwB5tO7ni99Rp3erUAagfRRLSM7JCB+uYr7LMbVl4sx9qW/wo5DPyAN
MpCr8BQ31CNrXYVFmVjHvBMNvLitOyymHbZW8FIK47ha1B1gPuqwj1Jxj7kSsbLoqZIoWfLlTuBi
sW/jDX5iuOIPw5s+iGlcp57t+z3nJLFU4DrwDahjluxnUrhYzaMmddIMdxaw0oHAzDINMHypYuTT
Dpr4onF3gmJI1hnT18Qlno83qUvgtZHHcrI/anDiWzxI5G1fZY99suI2459QuRdPCx9GZsq23u+k
1K4YXKPI5RJMN/9lyykyijlaeucmLYm8Mn3qiVjdU9LikWkhZCONWbxUlPqojl8SkwpQvS0K7vm6
4E1H7sze5JXjit6GCm1DkZtt6S0i7UM50/GeEZuGNueBQ2wMlOCPzsbaLV1sq7CqwyII0Xc7H3q1
B5TjTsJQSoiIWfUkZVnum95L3DVLGKP5D73kIjMHU0KwqRdYiVHm8WfVA8MNVr6QLsjGOXg5taAB
r1GgLMowIrOqogvXHfMaz9uekg1PD4mhbVfnbmjFmKEvTn9egoz1FwUAMwiXWWkGod6l8PE1kQsn
Z32zOBoQULHmJ28LsB72Z//W/qELtAyDvXnoqKQ53KnFEbp0EQ2srRYYY16nT5+4tTp/lgZpziw0
qPoYRWh8HZHzr9V+JUd8dScfl1VVL+JZ9NBSlpMkSv3iqGMjq8p8EENO+NeS8tsan8CtkfgfBcMU
a3ZG8jefMZx9DlJc02ILTILAt+m4q0VhtMV9Ptj+QS/hwhfGuUU1slV1jCsP0V+Ox1uTxc+q2wnX
SDBIIh3mtPjFdmlzdNQKLCBiGg8wO7lzexqbm7ed9OlR9gUzbO0IZ+XuDSq8yJM5qCcLS9Js7WnC
fDKdONlmFyCs5JgsHf78Q002kzoT6Tlcxx0idZIZ9HHxE8VN2I7SfHyX3YiJ0sbR1d4UZcXAG/6k
Tyg5BRMlbntqZfDK2ZVgNmCEBg/YtnEwIq2J+8NG5JveBqaSFaLKgGBHOllOO5XYAmPIOuImLioS
StwedtUSCD4O/VQzwlSlVtSIpd0vHYKyagLlDm5qtVEKziYHIVImP3t24U9gUSlBrG1A6oCvapVs
BS9bExdzOu+B6KhH26l/aZjRUON3YotP/N6ghl3TozWf9a0vapXIurjGCQMukpE054bIFD26FquX
l2F6HD7mGG+P/iNT5Ze/ZO+Yol7rUasrQz1jko2FR3BACrHptE+LkNe+gy+XPgjabfbVomF/ZXbO
x7QTSfmXHVh1nX4vNST9JiugRvR9NwDq+n3Ps2o7KPGd8fCdMUilstGn+8QwqsPp2GB5rq/RVluO
iUEooXHJYgI3sV3XKefwxitAatHikCPDUtYAszc2OaSq9YLxCt/AIr1P2Z2bDW+zORYMqPuOg/et
Wrl7YeMslbYkmVFt+AXWbbvP+hgQ37vDjhFu86onWp0+F8UYHNQBFOxsJAfb5MVwcJ68uT/LGmN9
AhyQDvJWPEGMV7USUtpJBruC7jz1noVfXsl1JU1bHfNqiyNrkBybomuPskB3SpT7wTbfjWKVJDiw
DKwrFpTuvmKO3uAduzxX1fAaZP6rPpBZNbhQx1r7iRLrM9gK3BM5C8E4Pm5SwsZaZEqzOw9fQ4Sb
58maJxAeFPKcKCKkM1sLPK22KPU07EV8TTJ/+Wyi/P8vXSSYK2FJbLBB2YVx5kklX2I9mhJyHDJx
1q8j62xgqL6mfrsyVDHM8XaJGscan/4yZv6nGGfIeGp9cB0KIRravw8ZGUAwHMoEi0aDTpU+4Zpl
9uxhLqCKRj12Sn/+Zza272KyA+rN/LJwP5yMWCGzGLClx3jsL5f1e5deFZOILixwZMOWviftPygg
de6vy+rN2MvTTjoEKQYSs/1iYzWMfZoaKeqtU44eysWdTgO+qBiamdPpL5fh/k5F+bwOk1rPdunx
+nTMfn88QervONUAAPcyD67IdTHzUUTGkn5tUCvB8Q+udNWRVBQqMUoKYjod1Z9hn+NwOSeYhi2O
JIiONpaqivR376s8W6b/Jny3JgDzhxAd2axO8U9lEDFeMj6QE5HRPKBRN5dvsQJoxAaw0ScxPbP2
yZ3MVw6uQEp3iQuoMHpNdtwEoWSBcT/67E4yTy5zJdt7LE+yHO+ABCg1y/r6MtLazDZ8vSZA/FVg
67c7hDnJeHudpMGKWwceibqCnwDZ0DOWFDiw3o5D8ALO0UlaC5lF6zNYPjZvxPjO2d7IA3/1k2+1
I0iLU0vKTDQpKYb50ypqVFO9DzLNhQFtvo2TxZGgsb6tIC+f51TCcsqBjQm9MBcv1kO92nQp1NRY
5Yg1eoorHs52T90CKscR6CUveCp6RZu2NVWbr81M9WgXs32TEUIqTIfNnGH8pOK4zYr8VNPzWKiN
rvgHajxJvp9ureUx9RK12uf66BI9c+Xdmis4vl4b2ix5cdLhW1nbX/Qp+XOKtvPH1sh/FTgDVE34
5bW+bV0B6rZvkN4Eycoqu4IVihijOuF9wuZ6VqGmTNrbxmBO6WmnDrhDh++xLvD1kc1Qa97SEHyC
E9FMoTJNvAj923ICj+wekld/PYJMjUt2ryek7oDqyx5w4Mh7pNdLQ/MGv/J7fX2Tl3w4mw26wUql
2rSEBdZ/AWf+F1SSlgwCD9aEg9qK+fP7tPHTINnnSiWgqK6G4+Zf9+IfKfr3XA0bS70h/Wr1VqHb
zG2gmsCqDtNXmezpT3N1bptx8N986/B7vTIHSwJom/+F9PQ/jApWHQ8+h2k6prQt1/wDU4rJvjXE
MlvItj1OG2qhMTF3pH1IpHOfXK/exAFSd7ec6WkbFUChNldTnZVMPCzMqUWNjn+GnjHtPl8C4k7J
ZlKQKvCwR8ZP6KhVQrXMx2B5aO36Na7Go27U0p/9G9qiFGp/1ASI1IAesCrxfNv+U5MzBoI4QqfC
Z1e1sIuSEj2V7qPIaqgLS+YBtUJZ0rD8UDtXy0qxN0r7kYQV2jaqXyQ283Wg4Ir+78XVUk/z9xO6
7RoBwjuDBgUo3h/8Fa9s6jkt0FgkcfNK/OjLvjH3A1ww6ZC3JzCi9X6k85/PAD36vJnnNGIKxZfg
zewLC23dVPLAYDxX9JOvyl/q/KQ3CA0M6S5m6w1fljS3EH/CidGloG4BSEJCEh99+wAJ5S/UYKCG
/4F9gHwAQ0DhFdDl/ok/JGWyTQlIP/yCEtufvKfF1yzndo+hIsjtl7lwsPNoSRlBZKZ2TiqG98Ud
7DYqipuE2NfnZX11veaVLMvg0kzrSLhxf23MzXSeHMO+6P8ly4z+YYk4nA2nJk//qRoZP8gukm1P
fLd9MgyI9iUBFsbNmEzevecK8m7c4Lso59OUxu4TltAjYWFQK8lntu82elInHlV+ICGLFKvKvc6S
oTnFlfU0s9tyzfEYwitxDvMscF4RyU4qchDuOO1hr19wlsYptKAv8tI4d/Tj6Z6u7HNEXETlJuWL
UdwFkgDcQfRYEHrLQ2ArhNwYg1uXjnucxvFtM3EBgcgBuTrxQzrzF9slCSbuMgJbmYmNl3tRjN+E
uTmh8LGl20Rxl81dEsmyWbkqZztwIjeI/DnRp4tstAUFsjDOCRy7rwpDYM9RIuX2cEB9q/ztagQ9
zYKnDFMkkvoOGxaaUuzwA4u7ESBN4q5EwBGnkSypf1jJil/y9Gtn8bUJNa4CoOYUl7DQTJZDbvzy
hXjJE/8hnY7ewtC0Ztzf5G2SK3d9vBmnJj3nqL2TTBmscpAuxy+18AQshjVMCZuiVRWmsUBBbz0M
WXmdddgBRXtvgt10IeHQ11u53VTi+1idu4p0+mEo//E7l+R69pzMd77SfCccp36HOBEQovxqFW3o
ApiFRlY9DxWhGlJyOn5fx1GJEHB0TMxj2+Is2nh3/cX8NTnWvbHC0Bnax3Rdj8T8MBGvudTQkNjp
Rh1lfe3+6PL5ziL9aNoPJ1nRzCzs8G4jPL39SmBIjrGfdR8LI7KSKfJWokWxUkne5rGKFhffdur9
3a/wNJx/ebjp7PLW8+yDuXsHF39zEJpru4jhpmXZebcxJrHxnZznD35j3wQM3/q16K+qi2gCrJ+S
iKLd7+9HOvr+Zt1vI48Ri0o6fCESMnIXCODx4FXF/kBvKztLd7vfR/ppsqyOwZpRonnBXdJVtzKb
LjSu6KO7pDovUcGHN5394XQlvprev+WUHuMGiy0yMuzivDVzOBfB4260HECxQu2c5Xm1e0Cz1oY8
MZ9bEtEGN77zehIsUtwZzfG6DJy3mD6PkRGUk5TftmJ6crjbMi4PTfFY4vlRd87b5qRfBa6Sc06M
6uK74W6aBBjNhLj31KFtEodoBQ5FbB9zWZ+Kwb5eSQTbTRyPVAqrTyRCtZwQSZv02vE9b7Zocepr
o4q/ljE2enWMG9y6Hc0UtNYpqC27GSl+LA9TnxHR0T1tzQkS0K1TrqehxCUUJT9BJkJsD8tCYPbw
FZYY9ojNU9Hg2mEW3wzyDfI2udSAaDG8Ny/gIJfem9iNtjsR7aL+5lhumODTPq90zOyKxDC3ucL4
+8Es6b82w90oZigl5KrE93VCn9nHrKU7NZlBZqT1kJXFl71J3zE4fgxqLE0NI3IDEaomvu1fWEgi
NnkK45jUmg5iY0rUBJuJ6DEtGh83k5jwL0Gf/VO08iPIHOKQjZGQteCyBtilAqJh+Gk2z408Kd86
Ob9b6U+Zvl6U6UuGn4CJiVJX2pHxnPnulzqJHsz5Xy59jRP8ewG7Xyf7NSYLqfR+NfYS1cCNZXK9
j+2hnRqIBugsQF5bjHwxaC+n0L8bUekE5rNhHbzmPt7IvPhutI9Gj+GSeZ8QN09u6pmOzakl/KvG
2DTeyi+Flx/yRq2fyWEB6w2A5yhVYqw2gj2PzLF/nsDf6ql4gHUdJkYAEfJqxFMary5saQbZhDEe
3yvsuK3NAAZwWW+Tgxzbh3W4gTAdtgKzEnRMNmTJYv4YE+fJ28fLYCenKF0DfEAuPm/I96zjMmLj
10Lzs7/s1vdVYBUy90+OixOhRxgmF7fYLU5C5U2immtw84Scb33RXNXJr44ouTUjbieI5CzDqh+j
ICN72ftm9+0J+0WglekYOCYMsuI4YeFiZdHsDFC2iffC35LYRbZ6LBWH+qAM4eI7MKjrTnYFGqxb
Qj0MSaXvEypjV8SaGafB6cE8P+bWvF3r/mwBeGKdQsXBM+iLm3W96hwLC1XRHhav9KMA7ABsm10c
h814bU4c5c59U1519KmF3KPcH8IJB3SXdlUIX84OHYHNpPFkOu85zRdBa5QYGCNDwxP/arpLoFaS
mC3UGsk+/bGa4wFnEwwuOxsDOQJhQcRJ26Mr6bjfJ1yKBr+5cHgOjf5Npj4HONyEigdJltMC1xJH
+nR7H3HSEsXRigUuAsbZW385gF+puUO1B2GR/nsWUIySUIyjBI5Q4iyTJgnHyoDcAbDSDE82TXcB
s2MFYoNtis9H/ZoY23NvwK4MBA1Fp79xsEJdxHqEQ8gcAzIsD7bRX4uOrB7farfQMB4aLCGtoruS
xGIYFQI4H/9EcT3J+RsGKia2pF2JVpRYJqN8wIjhuwtcb2CA3W82m3MZ7QHbi5UcquAS4xxJtEh+
M9mPbVp8XweUNviUQOepvbfCIyIvWKURksBlNz9sI53DpK4j2+R+Ju99CZpXr5hu5OoehEkAcAYc
PULHlTJ/NN+qvIpc8bSPa2TG1v0ch2h3sv7Zlsljb6AjWwL7RyNJ/0njjTKewbwPxe2slH1N/jQt
d5O0Dqn1Ors/SGa6mKKD7CsPplccZqFAYeoaF+IkFrb1+1STHz+D29YmO+dpAGjbiuZfa5aneHO/
9TiH5FWBewAe3AiKviTzw7znF5+GplkV17SrH1PbpsNbnhpoJJUVPEp+1P+GzQS2WxXUnelArrKY
7jKruHJ59HibYn1KB4kWSLc3r4U/3mIVnFIGOR/d6H908XTjIgO7uMN8MycbDZbUx5OeSoeqaQek
dTCQT+QTDfgDkbfGtx0GPZRQyra5nqYvmAlL9qAlKBzqx2wj+9Ngbcnlx0hkF+ze5JDji04dkFqQ
BqOqd41/YQZC0MIQcg3K+Cbx+BNW4l5Yj3V/uxDIxtpBMnRLyvpNmlbbuahlBukn6a5NEYvnnhS6
UOw4ALVdn7y4bkU8QOm3kf6qW4rlAcHFzVxtOA2L0QSQLmv2In40JiU72usVEq36a9o0xqW1EGd+
fnO+/XSzZo7w3h9PXbUXL65XsAH7a3kTdIkJw0BaWI65ze0Q+xiXuxf8sOs3/BuJ2ysGTrRLVb1h
UTVe+z2hjUtctufYGcVhJc4WC68R7371Lb0ccM8fB5It1AesYLksELt3vax79UY6GwmZwpA3+quW
avk2C8dr/dWAGIZNVAfOraZbwJeL3wOM64qlox9sxw3souEARrmQKkxFEROos30MBldfm6Gi2rdN
draG59KtnvJsN5kOIqo3qHuTt13TN1oS4JwNh2V7zo5yKb/nt1J2X9IcynjutlfoX0q2rPm0DM5N
I7Hu94mZmq1nn2zbEC0CrWC6Wl9zWGd0trL3ZfgBdHxjrPUzSSSYm0yspOuimLS/tnzBGIuaJITX
cGWL/afPTqv+k313IAQyDRd/xgaqQNzQek64HTOyDnv4XnC0ei6WyJ7FxM2sx0e1rpLInyp60vJh
wKC9XNZT1hi049LkNbCG02SiDCaPCl+Jp24wG2yI9pu5eYgnsucFVIla5AmsCpzR9ulmM6t/UuID
p93FylgS4TIcSmNqD35ziHes8mA2HzyV95PuKaxXiafAcujz+s4LoeGmN7MpoG+5yTcv9WAd93D+
7SFD/TvOEN/2+63Icd7qb4Kl/mJVbssBN8DAG/ODNmeNqmkq7P1phAeV2ay2TYMpL3x5Y5kRBRBS
27TuHV1MKHsq3XvxQUnFlN8Y6bvb++z89KRg0q3fJ4OmrVUEt3jTm25z8UT32AQjw6LZr0acWe0B
BmRvwpZtvf6q3NdTR4uZlNp4NLtwbJoaJyr/Z015EBBJQl7ZkJZPeeXfked6ENhMFagtugVqb7Oc
FtO97R0r2hbnIEks8Izx2e4eU+9Hy4cmrf2T7nK4xnFI5ME1B97Xuq5OZu7gmU1SwpoASCxld/RE
dm2a1mEcwbWKrVq5kv3NSQFpje6n2Y88bC+Pw5rabunnMN3Yby2bCZ048IXzlJYVG5qN+eGSwT5w
4gqDC6v92rARHuHiPootgud6jP3yCLw8h5VLZRPPpJitPQeT4WnfkltLQEldu/TVc5rDhs+lnU/J
oc5zedW+WaWwbxIUiGbd3GeTif4YA7rCDO6EyxrRwSO8gy3yOHVfLHcntGQjeGlE/XHLIUP39VzT
3cEByM9oTfciRZsd9kr4V6McsytZuyfRVilOyfB3TJXQTHfF5CQZwV19akbRbOdg9EaWouXKN9Pu
pmi2O81f3VWbQrj7e5xVhIX4ApV2YtlHkiyWu2SJbza8VbARx1fcK0zjHkqse0j3If6GSW1+rqQg
rre0SHHoiuyqVChvZTnd3TLhGtD7Jf9HbrEcKtGKGwvuVZRydg0JL3/eIbPjB9zid1v1l23D7K+b
vYukg8KZjfY3cJN1NXaGdTEnn3176vIT4Np8TZrpTFw1PKXZJ1KJIIL3yiFPIZgBfRNjfESb97NI
5WWy7BVON/X5nGXWrajYFrPC/rJI6qBptjAAV8TluSTcuieXTz/TySTutwvbyuqPE55+YPr7Bj2a
UGsDlDlsR4LVWce+NP5xbQOirjVpXeOYWKdfi9nfDxwbGjQLRDENPgn18Q+J3oHOJMzHPTF+7kn9
TG3iRPpRtpCzjxtIS0MXwEVvZW2NyZq2vGo5igZCNYEBS3aD5OcQKy55bXt0TdV3+4V7X5aY/scu
B0SSDz9b2AsZOYA7K/7RqC4hf5U4ChfBt2W2KVP24TwrDts8OcPxe6UVDYUllZ8oSQeqs2Zk4AhJ
usGVn/f4JisrpmExX+bAui4teKVGgwzC6IJjgwtL6MPO15qOoYfsCilgvIXlGKj2HIE9133WkYUj
zklA7mIn+oVmtv+qSU0aoCbempXW9PNI03QDEKaQagf/Q7h3Tmpes1bTflf3643xT7Mu6suKr68G
iHV/3hXrTy/HMb8dSqLl+Tj9yzVJQ9MV/gMU6jvHtxknOQgPurelP9ncDUEnErN+RbbKzVq8GMl6
54wOA09x/vHFUMvJJzYNU60CSkd4Q7voKiMriv2Jntgn4UK/tVQi7th9WK5EejHRFD0LYUnHArce
PCVVyCDAQIuL7ICeUZm3ddS65fuo0u67avgyK4xfd/ob0leWNO1Jczs7U5Jdrev3UXUIJD2HT3UI
KTdqCSukc9bIpuqp4ogO6wSFW2EX9hEi/hdhL9TPijeUmMk3kwAQTcDwUKrRIMUpnTi+PqiZhGtx
40EZjujb4//sGY9x5WsqrOi3MqLPubJMibwg1Jmi1qNAWYavmpEwTPJtH/ZLHnTVJ0ehUA2aDJlV
aLrDu5a57PuT6+b7nWrR6lvUWK3Zt2RVumTpKX697gQka/cMEkHgNhyYpYJjmbP66yeWWAHWzFl3
1ARe3aPXaHuC9sGaN7S7iqGrGQS6W7MFfbT1A4eYwDhqmZWmkAjI+8gSgAc9yDAHITmmtQHGmIvz
JgQQvWYS68etNQXKwTCp9rMrbMJKfcOFQxmc9LQRE2vgCtk0ch1iiuLSJPx4Fpz9pup2nUi5l6q9
rJsdugf2qcsR+y+X7B8AL/EyB8OnGqLuc2J2BLB3TXkH1TFvbTMSBE0TzGyf1RYVtQa9/CShs4/7
Nww6gJ5BBUVg1xt6iryyYDsLL4mR0vgEc1bWctD0Ei37jBVnpq7T82ywf7Z+RQWhPnV0rFcn61kB
FboOEg2FmpaTJhlyJj5YVrM9AOdjZEbnSHe0Vw5LncMRNm1pkkytHUrg6YMeD2l79BiAUNtJXk0S
ko50Z881cUlOCHx+H7KhjXQvUbe/XKNhIaiuFkJ7iDnq/aS4zsgiYsAwbvv/R9x5LTeObWn6VeYF
MEHC4xaW3kqkpBuETAreEIYE8PTzAarurpN1umo65mLiRJw0lSJh9l57md9QY6DHDbeja0HUVNHT
FBxUY0zrWvrUlcCqQ4O0D6uvuqEmliN6emK9n/g91Z3J/jhgK/HHGgZELVM8h0LUY6GnDVBMMT+Z
Xk9Kjw7SD7jen0NYErEH0h/Gz/ZXSnL2TqtdXBlEyxh1gZJAYJ4SPEylRuChJBaJdSCehqonyhCm
f5A2U8hKOjiVGACPwyCjq78Qh1OscQpXGEB4WuVJj3DwqTNS4RGflmj33hSSDrJPD/h6JK74j6IG
yMVnMihh6g6yc8Te5GgfU1Yn+HgTUMax/U/QHJl8Aiexjq+9gyUuufEc3eGwYGzYEGynIC9XCAum
tVYj3T1OmG+c+0O4nz7dj6CQKvfkbgqxyoD5TgdZjO9fQSG/PgLELdLE2E7DlBjPoEpGz1api4+5
NPqWlq9zmlahUb0UIejwSAQooMxjnJels3TPwsVMvgVmHZS2MCvL5Q3g2g+B4JaFFLy1O+3vP86l
FtluUs5pDc0CSvoxnbmncetW5H5tIG61XGLaIMpvbaCim9hmDAdQ/gEFNfLLGshCyIdp5hQlJ0j/
FCamZR6L5Fw+tNmZPt9NyLMQvIXdoiFjNSkyBHqi3RBK3/oZEKFGCknixkNJ7fayiqXFSJK8pypU
J6DNJj5HuqvfytKaQl6SY/5Vayq0NpYw+NthccNBVgrl0GVgkNj9HRGiEeo54hA8poiv5ZjIJzqs
1JFE1d3n3w/t+XavaDFUyqcsNIhhPNq3So/cXFVFV2ZHmzIoT7rKjBVDPanMea/mlmyIha2EKihA
1Lwh29J2LFJabkmnePo8ZXQy3si0/adNOBMgDSYI1o7wKqH3GGYvjKAofggu2V0ezDLAt6YtBrsZ
wY1xxBKvZJZlN1L8fOk9awevapLoh+ggzSOkzDI3GUmyM1QRfJ3txvP8mAZ00xB4ChdTyJveiwjL
w5Gq22p6/1kSfAlzUflJfifslaSCsxVfc/UhLKessWkAuomwwUBmabvpRqax7HgYqoq4LIGagMCI
fqmqAioqjMCm+s/tiKLEndhEvajY1vXNnIB/sR9CMcpp4UFwmsL/dCDNEnVRBsZq2iShqICTgEfF
04aprs9908iZ2RTjEHua0aMXe3OEIxOVU1REV7QDfWzrYk5rUpokUTi9QsETIkbNI4b/J0hJwEYe
/exm3gU2u1aULPiMpCYAHw1ciMA+Lc4JxZTmdWDO6Mqs2moxpZQTaveRBy+R0n5Px8wUdeLGOM5A
bvycPgC0GiZYyQD2CK/D6T3r8884DmhzIR0zGKobD9S5I74mkiIEiBkajafa9AYnKIOahh85sqHm
dPbOOoUgr+7I0k//dRg3vm73dXT34opuq1Y9FhN5RxqhZGryBkfR0nKI9gPmZPiSUvaNkEolkjc9
JRNVPvDGGlUXVy7k7RgjtTqAYF914LBifnbCQINrMPMgXiW0H3w1fb1DuvMy9vENVejF9Kzi8t6D
1PSX00a/00MjbgLyhbWXm2koMxbPR2/zEewxoRurjrq9C9rRAAPWQVNgcvXo2+fpTxMGMS3ovqmV
sp+HCgP1kVb/iFrDm8XwB4M+cuflQ1sgUGDrkrB+xOKph9k/hTZlBKJN7MLpdEmVhkbvPhlZaxP0
TS950WCBv7Q4Dp2ZloG0g2oTZsgR4k7d8dTd6XRG7ZpO8ayzIljdjUaskTPRgCTKuQ+svSb/F5bT
DgPLWTriZ1sCXwr86CIJ8RIHIrprqV6YuSTn1rQyJoycNicMhcjTetOhq6Y8lZn2OMR16Ews5xF3
M9zJdqI6PmE+/ywXdjcktGhGxI/UxTD0M98TIHFgR+DvbyNK/D/TBR0ExAAwvasNJ7qnz9ypv1Jk
dako3RMC8Q3pAJep+vW1p+oW25FmRP6XiQL41cCTRTSx7xUwZ6H4lBqpOWoPf2SoESUDdLK8XA92
CCc4xhyGxEPE11e9f01Qi4klMT0Q7e5vaNbQZ0pehgdu3eIdWEA5lhqgeTGQjFl+I3x34uxNC22S
eZgQKIYI9y/TggFD7tR/DRD476vBQ2iD2VbV/ppwnm048md9kO3SLA+9mzQ7qBrd0xgdbUms8KpJ
tO3NZ60WM9Gry2KT9BgGxDHmciNCarxlqSlh6tybH1Jg00BVC27ak4Jkhqf5jTU9b9loL/daXUxn
2rhJJtjilCXlwZM8FMSweSUgbvA2rYwpNZgewpRoN2PVNu20vlBOOpKjEyZoOhLo6tGZ/gOZJCrh
t1oWL9N/8Xu68H2aMNi4zRecUL4zBbVq7HQO+ngSzChbqs6eGZiLa815Ng+9eK4rE4KpQpOJBLL9
xs4FmJYyQkD91ns8UgxTfaxWGASwhQENj2nSTwQbGdo6hhwFTkZrVFg3t7bP3Qmtea8Yi4vjw8KB
9yd/EB6dTuegSalN+8NUBxiJrFiPW343px04xfBYyyLn1vykfXXUboXar6EvQMlE12RDgbdR42zn
jzyrCWoii/HFVxhJqerIr29nEQBEQsRjrh6BUL0USYPt6PCDWWPc+HLzFc9XFErIWWFP0aFpq4/p
zYnZ45R284U0v2nsU3KxCRI60q+MAfO5opF+TXnVFHamPCJuVMNW82ZX1AweegbkI4pqwuYOfY2c
xgO+/EgoncglCmxgsEb5D5hsQmE3WFkZ9ey2nuraacFPB1heBAc9KLG+ml0i41Faw2Va9Y+BjkAX
dLjFp/JPQMCGs/Wb3Hm+dQJabeP6SUrKXTqw+CJknn+XgJvFwGmienZ9+Pr3dGpASRPMbM4cQxcy
Z6rcJ6C6P8sOvpG/DTlEAFwDjANjkAAY4QTknmWB6ZfDNlKbE0segynhuxq54DOKx+k99okKfwJO
4r1fk6kI1lTk+3eNjBrc4PTsoofbFu1RG+HIbStAV8TYm/GEMy2MMTSVuFGuxARQQdi/DEFPLIFj
umgl1KjGukhM65kZp8l6utWHoD9JaXxRwzq0ZvgQOdN3FXE6W7WKOrOqkTPa1XzM9Kbvzey7EgxK
Z3rWU+if/hoFMTLXWDPVYqGMYVAQhNjG6+NFiNfCY3ZbTQWW0qWQnyMPlTfUf2Uajm0BXGLiMcsE
zjFUTC9r/E081gLdyKwocW14MPOq5OCcdcPwEy5mIuwJZh0/tN3ptGv7tKAPkXzTkNyC5smXM3W+
+jn5xlSyb1Gw8Gclww9RtsZp1XS3gYA7SA7JAWg/sdfvJBT6b0zsMhm3ODGGgaLw/AOObAXMhE68
9IsOpf/7+U75RBc3R49fueMEfS+fgnuJIY4+P+nDDGOzKfWgoqRuaWuziKZBDKnmFMenRT9dX6xg
ciZVFCh6ItOLCusX/Akyo6cZnmMej3nVr2BIXm+pPz8h2RV0xv2nilLU4thh3pPqKtDyUcLnAUqJ
Mg/iY1JhY64h0WsqJA4qwCnG8j56iy1ePNqQNW6IQXrYvA74opq+OuDjJmOtGQLu7AIGG3p5mnQI
KBUeayWluTq9LFUALjOvSyp1ltyEOm1jatK7gQKZrG2n8xbmImX/RMqADv6QU6sapKebHD2Htfgd
zpT1FManmlnrI0DzEdCCKXwUmpg5WojJTExCn+jcBZTcgGmicKgU+jxCUh4VmReS5jPmASXnpCqT
51LydTdm7Jy8suUDuTaLmDNGcpocqqtWXsJ8rjjZPPLCO58ctLR8MuaaUz6m6feVbtDaV8BwdOTl
C0HKIGjc61PcaGfaVDwa6tXUb/19M0K+bkm5MKQ7LGcGVNktr5cxrbGBs7jO/cyWUuBJKKVi3yMN
iC8nhuVLj4pec9h6cxSuXA2RJ0xclZUCrsBs0zZ1q4wg/GBkKukIq9UAjJm24uUsaoislzffZXD8
LnTY1Ncinf5cW+Q6eVj2iD98nA5tyNivmlItlFzECREMTHtDGigRktxtqzWEtDUlF+FOj317NFUN
CsDXQohBBiKIcZZZsyq+mWHQBF6M9wM1ldLac7nFj6i3hrh9AAjQKtOH0oOhxG19Ayqm5slKrOgB
p+2dmTUkqFZIApq7QK4lPVjrfYzSB5IdJz1QtWU8VL8ej94HAIB+yaPGuwW70aSvUTBqcZnSdDxp
O4ZYUoG3BivR8nOYbA3SHiK6JhYNqWhIys29GDWskvJQZ0aJBHSpO3HgtI9Zs/UljJwVXwH3oRzh
mGC3OqqGdHkjWg0Fhj3vCZNht9PDLlzMl7fqhunSIKzUglV9D6Uz+yGov5so/wwrdsl93slr6SEf
mu72MviY/90fSDhM/1fSgUFhmSgsCoWbh48DHSYa1q30PfRgDJNysCUBhxBfm7lZPQdnB1JVbbWW
YTSvFhFhNEMCyN5J/kC1IxBbVJoHNwvLmPNWOaiyfq6VUoM73AfmwHy8uT+utzrb5ArNIVEDxV+L
wkupBah1KWXnVPASQ01v33Tj9m4EdelWWg68CfPEYAAhLbYJshRxmy5qQ2yZECo+UzdaDhK4k0cR
Phs9Elc6yBBazOIhyePBlKQQgK/fk1mie6MJKpY2JToAYz3H+Ok90DDZ7XrQgD18mLzOzlDXvmCd
Ip6L+EGVVOtKDyPHAJVMKfLA6aVOL7euxZFGi7E0x4w6u9MvbA3GzUpgpY0Xb5sOoZyYOtuRYjlZ
hNX4c7dIGmckHtZVjcsPZ8BeBfgbBty87pG+Umwo3tBWF4E+64CDYlUVLzIjHRecngvsjkaXcZaC
Lw0wxaaMJeCDerfWHrVxacV34yZ9KR2GMWEQfUSzTtxGEOzEwQ93F5DGw9qHHFlDHUKOi1pS0gob
t06FNDoEZEDhkjBuB220DDvqt0ETDbzZw3PLFABBHXgH2p2nj1mHDbrMQDylv7Rz7K8b8I454kxL
uYyRioHh/Kjmd7O/ze/bOdIQDzhJSTw39TgEiG/IOZ5r8ktHD2ed38e+UM2IBMG+3qr9+NNIhWgp
Z42+0qTHvh0e2uhzVQIIoeR4FO9ZKQaWeKONN0sYLIfFd6J1KZSGdklvLF53tzu3EfUJ6E0IlsIY
26g20e/Qc6TbwGqNVUGR5aAZA4zI78lsU0i6BJxTcehiiE6ttBe/u2HvqiKtBKncQc3J3+j0iORQ
uy0fWvlMK86TZKC3KmY+VuaLKgRjLFhb/VFvY3r0Qi31K1XLGjBhTO7Rp/RXlZ5DoWEVEtzAWCR4
7c1SE1KX6GbGHRSPwoMojaAElpvBDR0rI+0m/xAD/kcyk08IuRTZ764z/+JW83/nYuP9Kkb/l/r3
jxqv5vNPBjl/XN3/TwMbDIREhCQNdRQcZYap6IDd/3tVyl1RfRdp8r+Wdfqef/1ZnPLfftCPWiXq
Av/bQKlGmo9o/1ES8j/UKqf/ArUByRVRFuFTwRH4Q61SQOMSb8k5FIH/8L/5T7lKQTT+91xSqSkV
SYSDBXvgf6RX+a+I+D+uHIsdbl9VMdsR/5UUkqd5N6eBSjcMP+nUjvepHa1TO7QBqFnl9+MVjQ3c
ncqVuA5sUpKtbmGO/KfnePhhF/xZ7uQ3Yf+/PD7jN5WCqtSYyApZdE12DFiyLdmJ70ZLBIJ2Nzy1
nH/4un97z//12o3fGJlsS6HX1Ti6RhfxIv4STvIX05pmhVxJMtjgEsiT6Zr//bf+Rr/5603+xqwI
yaCETgyja2M3do4oka16xqfizu3chU3tQLcuHfU8OO0++kL56Dmwv//hEkZi3H+RO/56Cb+pXtwk
A4U5pFevGNiuOjux/Z2PB32H6v/NEnbdB/Jvr7MlJYaNQtuyPic2XO9/IPTMxxv9u6v4jd0oQ8sW
ZJj612ZD8vLOeGUVbZmP3D7rTeOFq8d6/lVu41W9/vvbn48f/N9/sTr7jUmk9VmKlSdf3K9mHh7v
i8FLP8J9+GHsghVwL6fcMvyNt/5uhrGu9/ffLv4re/Ln4RuoxWhQUDRFFn97/3ip6G2X9uEVJJ/H
2wdWUx9Vy7jWXvHLcFoXkNjLHPTKe4dSeOX1CwS4/v4ajN9Ea/56Eb+tAEqGgJ0GT5pT1pY+C7xD
P287xAMw0wCDDDfeva1kq1oa+3A0TB41ppLaVUlVF6FVrGLA9mayylaGG6yVyKQ0Gez7MrTGAVlo
Fvw98IQT5/tqqC0A4LsQYwcmKy5WhvvgNNi1iXEm0QXI00rD7EE9hG5qZ4vUZth1bLfDRnuplveD
arXv+QFUD301S3iZfaPIYIGCdYJ1Z1MZluwi9U3Z65ZyaK058ts3L3KA3Nq1VWMIWju6pWPHLp5k
/Ijww3yCqyhtJPab/h1hu30J1tqLzAcq6xiBa7jQlrEjn7WFk8oVkgloHzOnte4ueo679InnNdr0
tnxy9fmwWgdT+p26y98EG1q/dcM/kQElk268Q2/P+Z5BZG4bL9kJpXQE9Y2Nz/UgW/sUr+9bfEX2
IVr0jmCLuHubviVu6dXu44Nk61thzeddEbVFN5WVQI4bnIOzODNv6xKVmX2JEbDCOGrdrItTeUhx
A0LsYd0uHkdaW+Se6on2CIQfPnnBnFnwitAkJ3MSF9oAOCJH/IjOvhM+Z2vUPd5mG+PYb7TX7Axt
4ZDYKm3GY3J5WLM3aV9tYoba77eLvEpOLFoRV0NTIFhtsvfsVG0y/p24zb51xZSPsGqHQ4jtnszf
tKvh83GRGrPepl9z836VD/NdswiWTOHLRb6AG7TSD9ES6pEbvt7MuRutjZfK1i3ikjM6gORWu0AW
8YBJrivvwg1DZjvB8fciudKmdLPjcI3P/quxm1G8wpdxykNHWFWPyTtcgS99J7zOPqQDYnJn3tul
38Z2orI8EKV/XMLXESpzAgohoT31pGt2e7Pyw7BEySB0EdU9GTO2Rf6hveXr2MbMm/89nGFcbQ9W
VmQ3FtAEZ2C24RY+rGdrthO395fOTXZz1tmcpQgGGFMqejyjwcEst5hjDSCArfmbauAAiYDrbD+s
oOD0JvqH+VOOiVW5p3grLOF0g+G1kef88+oaqdb8VF2bvX8UkQw61qzf+Y7+uGYzoDyke/hFzzdU
Q9fyXjv2ham+NLt8R3dgU7CUtwa+kh0gKTvlhxAKNQsbzKn5yhDPGgJTP6Bb2DqSi4yiN9jVkqbE
IXHgjbFX9Q2SE3fcdpKNv2/t8mah19hao4CbWQC3t0VerLTFu22jITPoKEcya//8+IR03ZlKvkK7
cxNfBya9h3BPnIgcZBsO2il7ZvDKi7+Sd7ghGwaJmed0I3q0EZCCVBHOcWSPpp6ylz3RAhyOeJx5
B8TpaohJejigAlI5dp/gZwcXC+ujshff9C2ThBYO12t3Hq76JssxXPd4jpLnnwX0/o7Bk7/Pd9mh
2knvK9EM18K23s53CCMoTvsqH9Qn7PasFhARMmTH8GRktrDSKK0L/ihtNUvb3az2RPzAi+hxUT6y
Y75nbT1LuxSA/Sa9aifGmwbsjJ10irx8jcTHUjfxD5ph2IV65Fpz8itLNj4PHxXXqH5CIPEKkLPH
cIHoYmRmTz5vUF9XVrHvnziNl7NNnZvxKVuKe2kr7dRldy337XFYZ8/FG0vzkp2GDSy/432hHvwn
kVf5JO2MZ+V4p92xYya6Ls74Yz8br4Fvh0f5bLzLeyRCwP/XjmxKsSXtupX6cjvf9sARCOnH9+qC
T6l1/xAPnW6l5iPn/9R98jTblKu8sADOPquLORqhq/SIYd+zeEoIAfiC6SfpMIdPYYYXOneBFTr3
Vx93D35dpd/+ubUxbwVh7/h3szz1dvaUXpgxr5jsu7TNkdq73DZYpmL1iw7comAvuv06dmahmczB
YPDb/FgexWv6K/zF3Irqnfo5xvDFROd/i1rGATEH0Vasapdf0ku3pSy9H2Oe51k/Ve7siKjUofRw
cq4sfZHt5wcWybF4973slCyap/BQ6UtChHpsreFQLGRchE3xVMy5NXntr/OV+oFg1tU/Bef5c7GX
TyzaRbIHmb1FoWmJbBqfGy7UT2hqr3MLfU4bMhbiWzaSvDBPT6MskBnzQdW2enuIVroCOEq0fyD0
IJv67rbGrbjnqINY8tUujMPs416AHGFMZmKNjOLCvvK4qZsJkQ6oFI1DkC48aXAuxKN/yB7+bf5k
iKjAG4j80Sz+LX+S59UsQz8ovKYbw40W1VO3HDaQLoRr/XxfzwHeW9mh8XzdzFciV/v3yctvJhF/
5C40CecKVHDqtt/yRmWulrSoMSuWXpgon0SkkzY9UT3OrPSp2DHfMIeP8FyyUDYRweOl3IUAkdbZ
/r6V3exJ+G688pmIffr7C5uP9cLveSWP5I8LM37PK9NAyFpfGnguS7o6pACSWx2w0cSgr3I0r7k0
76VhibbxD4Rm3KH/3TePpSAoFI0q8rfqrUdCrSxkMtqX5UdmRubLeftxcaPdjdRjIZi1dV8X5sdy
+6GZa6AB8GUzix3lrDwI5+ZhSfpj7cUxrVpl5ovqvZGduZn3ZN6s0D05ibVAkMaFycPnLQ+OTF14
Nz8ugXvOzL2/xOrectdWzqlcm5K5hX9k1ubbcau568J7OybmfuBnFdPVsEOUWarHzk43nbvdg/N3
SBBtoonl9fbhl3t4PX06/Z68S3QGNzK3+5lF39kqzPXdVlf7rey8PZFJmt/gts3t5c2+mU+XG7//
BEto7bco6Cwzc1GYT6nJ95NOSOaL6y8FJ5sewNwFMm3zqaDHrMH8tX/TuLhjYWfmedebX9u3gVuw
14LtnPZmZW6gTpjK0naPqwuZn7nlfr7IGNznxVfgkneaqVWai+fW8q2vF9+5vPlLzkPrgHiHm1rn
hN8X1p5nOVbV3fqD94HIgMlyHU93c6mYx+0ZD6ntsjGfvM586723tfU1WrBtl28dN4VmHGnuW7M2
uPLa27+RCzg8ZcvNLG/gDqFBm6SrmdUfVD4ls2Sb8s3l8xuTiN6QdPCbT0dxHE83rW71GptnZ7WD
NO0tD25nvi4wQz9Llne3lrV5gPBJvb+57s7r1NqZh81AG2CzwB9VsG62s9qsnNNGN1eG/XIz14vW
PFfOUnE2fIlVL3iXY972/a6T+ZzAxvN8vFfZlFlxh8BpcMmiqt225i43nQWDGV6uaLXW7iyaCyc0
vxhN8UCl1WdoeyCTVxLO9u67uXvu7eQpMN+oMzyVB+ec+KU0V8xTzXNsXgws28kerJC/3PzSLGcF
+GTtrObWeGW/Csu1Zyw2YC773YYv4jqt0truI9v5duyV9+tAHHZ2X9vWWsFjNJ+pi0mgD07ueL8G
K17cnG27OvbWFsoRaf7cbexFYi7I2UVYgRe6IjQrWbJPd9vtrd6p7OfLdq+YLwuNHXG3dW/mOYvG
1szLdn3kyhPbjk2nJAPrzXXr7C+JTUb2LZnnly9W8riNNPM7s53F88VyDivSQ3PnvfL4MvP7snh5
mDzdnlP9fQO039y9BtZr73bOymmOvQ370Lk7pP12yPnik/sDejc9GuYcogsedrmiprD51PHzAIfa
ig0P33SenWeurnFWvnU+vnw8TIotahcT2Cw1XG1Wy6fLjDemeiTp1hHxgGcglYtyV+FttaoXfx9Z
5X+Kb+N//5MqKdauaiTfiG8a4eVFWL8M9se2ZtVceFNsWArPLUN3Hn1hfTx5KHYsP6mkb8urbm54
pSStKI1a5/YfjsLf5FL/OIsQ9JJVXGUgdf6mpZKGt/msCYXwqpA0g9q1873Arr9ZRUpBTC52msnU
yeFZX6JgCtmAg1606dl/gMyzwjfOZ34FTu20ZCv/z5f327kQaXlbplI39hqyXXjo7mCAzWRxh2OD
rLgJaLNaSCtl1azKtX8oNqQ/XyKDEjdZBt5tm2zbZUl1qtjl9rGWlvU62Cf/M4/Cvz7C395tPg+1
vpuJ4TW4wP7OZFNlhTLCrt77j/kraPt/aP8o/677ZfzpnY3//U+LKb+Xj9kdMxd6H+VGXoWvMFgX
hVWtH4fEetIWMTFatxPrCvXaNjghbtZtRamzqrehW627Y/5xeP/sjqkTEd5j64XegC29opJg2CHO
NNviKp7q9YPNxlP7J+PKyYjzL1kG7WI8uXRVnSm/ZV89kt2SXHH59KbYf3CotsmpOFVfoDDGaxWc
T/qmt2f9dVijLLFvrvPAFJyI06Nvt43uqsv+AIedbY529BWas9PReAhMbSm48zNq24uZZvq/oMK+
gpz+qmQ7mTtHxDoO7VcyBkjzgUI5iCCCyOH9QfT+h93+r0p5f6wI5ImMmS7RHxvb8X9+QXDmK6BD
8/B6c7L326JeIOxIHuelG85TNxQtaSM66FsmTrSiZUR6JXmIkVTOzG2+dYSml/AGqCByR7R7N76A
FXipn2i52D7whkXopUvOKC9iMkoh/A+x6t9lgQbyNFhIKYoo6uJv70dAaretlVt4vX9ChrqdAq/b
pCTHIBTM4cR0srncmOuzwEFhvP/9oxP1yZD2L8vjTw/vt87eA4nLbKYZ4dUOaNa9V4GnUIwhbgtL
fDhAvVKNQ/Ytl2f/PdeW6dNNOopRBzETTr2J3xm9jqFYpHATkUgFKJg6yRpRQrxZyZJQCBVMRne3
NUpFiqmCsoEib1GlQyyjZ9rEWECb+rM2N2dImchuH1opk7XQSuBumiNMkm6IZNOrIqehtecwqVyy
f4DQHhgfX9PnlnWou0VjDl+IX/a9qZAd8I+ZLgtr/1TYnJUOHgHW3XvXyc5iJyJBik7xS3Hq7MYF
/7xmam11WypUa0pZl3CjrPRAwrdr30tiWc/PjQf93dOvpReEZkj/Ld5ipAcznUsJzfwTZAv0cY1D
EIIDWwW3KbCnrD3AUCaqUTQUZ979BUMhrkU5xFbI4Y+ZCBVuyXHT289z631ule8VbEYTRVu7RsKh
N40dNCxEF8mBwFNZfOUisinxFtG3SOZaWYMQmfXaj8mjQCw1itV7nWvQoazZ3s0aKifFeWCWH+jD
qmazvONoKJ/oVMfWvTW7w3DociuYc6EP6wPLKbuB6GfS2hm1b2KrXATdCoq5CI3EHnYghZF7iy4x
WbRiaqrDFUT+WvuCijs/JOpRiDzxpIW7WWV1r/LuRksPsGCBht06cAl3ozeWE77l25YW4vyr98Rj
vqH8QTLDpnreg5u4Qus4FFfhq10zPM2fwzfkzilWm8RuPH193yVfhicv/afAQ6OB3sMc5fYjZexV
QYqYxHXMH33yjNwJ1xHxqudWad/sSie9wMzr3oJ9u7gtUnA+T3q+4AUBmZPZYallzC4zzUKZL6PP
han3DClfd2AN0tXmW2r0VG0VgvLggCqFLwDoF4QuHDwFVO3gRChK9PjR2Gp3bjJHdtLXDBEUZGNf
bvwIAp3f/Kpx1qdPKOyomi2jZmuLOGZQAzU2+k3xRloGeBkAb7TxZ38BxAuOmIctA8y1tE8ZcSl+
r5ms0aXoaXv9TT7CzvYe/Fkx6xX4vFhzstgSxuMmtpVlUToED9g1xZUtSWOUx7PjpdvhNvTU54iW
2GKOSAxzPEtbajQSrOLSGHyDsKa1BSSDHwqu43XWF8oxa+bdHB4XTczcgrzoofdgGdQv0U5doRh9
GCuQctOT5Fi5QPe5AnxjGvt+JR9fhEXvMVP/iGygMJ7sVWSJT2wlnVpKWxpLtle7UJbCgqH9OmvG
k2UJtZNmVcji386ee8Rcdxmten8LOfjzwdDJZidv9KOxIGTTK4/2PssZCQCLpoYl7GdXcN/WmHki
F22n2+ZXRtOefnFuiesH2Tzdbf6kUV0iDnMQJCslFwOw1jzRqt/q22CHe1x0Cr+QY7HGOQQwZ9qh
1SWxdHscfkC2XfdObxHWosv8AEXr2DtIxfJ5wS584qeB0DohP5ugxhR++MxM75vQApq0vf2iarZ8
HGkEfo2/YpvmMdZkpvJWOeqntNN2xgkd5pg+Mxwl2zjRta6fy2KpF6fomIlrRiYZewNRRrxqtvMn
wJajF32zSE5NZkHn0ug9o829iZ9YYLMVmIBGPkmBLZ3juR1LJxUF7n3+HG/lU3DVsKsPj4YtUaTs
DBxQUdtib+OFukufUZOkag9c/C2cn3/Y0MeDpTsNM5BgZ21aiUPbm+Ng694PKIBTvzxWXUtmhkjM
jL5cvnqYi4A4ZGwwPiKS+Ix6BrtbJrueCQDVAS0vYvZiTisMJAMDkJJyQj/G3uPIbmVffjNJsRQE
DTgTmL1aZKcDbYnxgd+peGsCiisfYzIAlDQW6bL7JMOmH3duV8x/jndWzDgQCnbjn1un593QCk9o
nldrlBU+m9XsVT1EjrIw3NtJtbqlwShLXsVLmI2hOf9iA9CzoYbQ+AakHVZ4H7Pf9MA8Cxwr5TI9
IMBFdh+daFSb3VF9jVaRFSzRSzZRnNhRzl+1dUPpL33MzWA9jiZowibmB75TdrrMl7ddjqe6ZDeU
K+0zWsSEiOoQLJoNG2s9s/q1bwW7GYumIy+PXUBP86fxrkQLeYZjbWpusg7GrgXSYCLrTbJJKTb9
OH24FmftLDKye/wap3ORabjlXllLdPAh/nKr4HWXhoPCtUuJiKrzVlkUb4WlXest90S7R1rwZJmB
3GlP8PTnZrtT3NBi839rJkO3DefwFYlsWNb2JTmB+6ng9oK26VHiMSktyq/2TVpA1bnjeNW6wbGi
e3sz4W/zEG5vwVrOHeaE8QtTDfSKfEDDsB9wfUYM5sLNUc+9lfsBuo5bnfu3yIGaeU3emJushmvC
qHR8MLyGGewbU3YiOlnYPkluB/h1p9NaZui3DE5IZkSncgMDeMcFSvuQMUJKv36fMN/M7Y9ilVzv
ioW6Rid6jMlEZn36uZ8tY207aCuEfZCKUCB9hItYeJG1xaAfqmOJKtDrA6zSRrfzddiY5RXgO2MK
i3IFP/UNeq30iNku7NTwM4WFsU3Ild6yDcbD3QqAKdoOpoAxeJ2ZqcdfH1GksaGf2Y2pvXGi6wd2
fHGM3f9D3Znsto5la/pVEjlngn0zyEGRoqjeciPZ8oSQZZt93/Pp62PcKtSNQKICNSwEMiLPcSOJ
3Nx7rX/9jbaPjgweGQFy89fiaVyTwMtwdNyQqenw/TusNhx1P3oSXYlOq4JCeC9wkh9/pGf9ST8k
nrktLtQRwGJgRVJrV+oyGNsaLzNYlogtBRVyuAqO2VFa6itOTOCZs3zmxKU4wJpgb24j1S6O9Wvh
5CzEr/4LjTFer152NHio+DFAZuijXIoK/8yTcLdc6cSMqf4a9yNo9IZBfkHNZ4e/Isl7NaA8QUi2
Aj8fxPrWoc38eplit7nRr2CbxyXIaDZ/mwECnz2ZV5mD3u3zDQVTXjPQkrvN/Myvwl6PPzccUsvf
Gg3jDX7mnNKU7MQncQS7KhjyGI5wNdiaKHRQD9IQ4DFRLZ8OG3HMSyzVSxLCj1gGdE1tdwouQnPS
ccCwibtjZMMyzstdoL7WKPxRz4rL28OoKoRgWNn4vbF9q6XNV/lI1MlZ6vIjvIo/ONMPY1+uPt/O
z0mVa33xTXDPlqX7E5Xr6Sf+MJg+frY8eQeJB7Q/6F5zxV6H5cS7WPeUWefmyK8M38PfAJMVlK18
Xu3Tf5rxu39Bgswt4CMxp7SZSTrSg3Jet9UdDlfevOnmjVzb+ZmPQnekHwJiigtb2Gl3+ZVxXOQZ
L/KZ+8Ui9sp1CqZaOHgBUwhA1CP+OHPGQ7+a3JFuq6INRqC7mb5JJURHKznos08ntFp2qWMD6CjX
bL2MQrKztCsp2t1yP9zO5bv18mA9MI2f31NkWzchdhCmrDFfCL+T2sHa5q25D0zRxs0j2A5r0xYx
V3s2jngvbzEP2QS8Heh5dy4WD1eWraxHdzTR8GzMZM0sMaM6d+Afdj+JO9O7m2dEtf3MtBKTE6ze
eau5TayXp7lfyJFeORdW+n1Aj+ixTQKFpbbhhS/5i+QuKJl1xXfZEbfyjSofYoh+zhxzGzwjsWbt
73BBo38bDnzTbsA277Xlbn3NhwJn2TP++QsENdrwKRjfrIpteW0OVEJwOXT7IZ/xLdvQjCc/oOGf
mae9JBBPjBNiRd4sGyiwleXNbrHtDrndrcXtMibXz0z4dUeWAOT9N5WaicCNl3HPnFZrnBZGPEWy
F/xYL+bKPwf2W/IpvJT8WqoKfWBpE03gAAbY/BptxWqcWTfSO7vChmW3w0AJDHrwiC3fp6/sAjJk
jYck4keUODy8JWEVDVNwExdXp2CkyF6y7V+yR0oXVqwzxCGraZ9uRpfp1jY6xL+yxWel7te3Ef/r
7XecMA7Whb9iZz6wqW/iJyT8fO7Y4SJ/EbfqKt4Ds1dx2z3k72CLbFs+i9s/djTphUmv/Ip9lTPd
RsgDmK7uLJqnkYcscNPXEfdNTEBoskLEQOAETrupXYzqwpdkOzwy+Nk248MVjeza/EADPLz2F6Kv
6HY/5h0A+EHeVg/JE8+z9zNQSa8Z9i43oyMGxs1B92veWOSJ2975yb86zQku5ne5Z8s8qlsNRBTy
K3aQbN3SnpBVr7sUBSf4OK04NBJAfn+d/gH2d5SnLfC55YjLk7E8UYYbee0e95Tzo93zhAef4VPm
BZ/TJV1BiXfmtwQMMb2FJSkvazxFxOsE90B13+ghOMAHuC7szlzOB5/8TfICeSObK/Wu3oX34VKQ
42CzpbOfslOhFDIsJ5NWEUUdzHIo/+k6vcdX1qR+jt/TX+GIpETkYvjrMbMf4i3EF9R+6Ft5O3u9
bX5jGkZG3Sl8j81lfwx+hDtDXZlT75a75leLWj3xcGthZox/nYEzhJ2wTu3vYtNtfn2eFhtdKOWC
F61o6Ck8LxXz8PBk2tFbhE8m4SxYyl8VR6C13ygMSuKv3vUpMwDwe8/aldf4BXxgBQlmLco83eKB
EBO3vYNyH9h7rgxMbdhK6oo7zH+l6/hJFq75QgfW7TrIhBKx07QN5U7fxxukrO2JcO3iLK/w/HbU
jbgH7xRtp2Z2Wa31fXuUjvlO3M+ffYopODkAjmLRiPqdA7N53bNhGF525kfBHsBObdhbzrRWdlFv
K8/64afmiWfNWNS57NXv8A+6BzwKhQDR35zi7S5Tx50ixWHfVJgZcXV+y1Pp1KSMIjjl6MITEvGq
LT5XoSN/wrtkNixBImKGxD34CglK+a1xod/HR+UMQPFeuGpJu9jtUm/a91STOwUAvAK8E9fki62b
DW4uHr3iEQ/Kg/KUMMKaNA+3/kldp2DV/jm1jm34Ij9Hp/wAKZ1vyH/iy/CKP1Fzpo/l7uDi5Gqc
N4cp5BXumDOEG8XF+4kAU2CQ1tHXmeqoBVwimctNA7AbnpQfnCudcDM7pk3xxe6xEJKibwzJhm11
w9Z0a36Iq5I7YnC7hoMYrsZrvAE6yf44wDS6LOwEuRxUrXuwLcANno53Oh8DnOZYetUT2qH5zoTd
fCTg7mTbOP2J1CSU8rZ86J7QG27p3t3l7pWn4ql+zk94N67EdfRmILL4gAthhzr38o7Qk66y2dMI
woRwrRXRbLRi2/SgHgEknJqFnK2wD/698NWtvNE5worDbYEsYvs3POLi5GDL4g2vyn28l3Zy0z+s
XbUVPDLNyRi2K83FifhFfGANsm5IczpweDJyZSu9dp1T32v7Vmx95rTqnhh1sil4cnLP2CpMFKDQ
MNk5+hQA1GEA9y2zHtFWLjUnc7bWN3cYpAv/YA9+uwY6uwybpbnv8KZ5T566p/S5BEkrP7GrRNJg
1575xSrEbcXrX7ot5d0GhzOXqREnJHDxF3LynbAqXjGvvPs8P9WaJxzbQfgoLd7fV9bEvb7PrngY
nvS1elDc/s4KIHKdnWV0ozdtB3nGpB37mD5UZpQLhtd/trpt7Irv5Q+Y/V67M0bLcCDKY/2DBhqY
mkUCbJfT8INz6LSnDKxefWz1GJ9Eaytxw128i57kfe7AqMPl2G5/5opyy7F+YFa45fO93M3XYFma
ZEVssfuhR39VgPjba3/lD8G52nKT3eRJfwHp+gx+hYN+Md36Ul+wNcSE2Ua2wDCtvc4uNc+X9kk9
sSlpShjBNYdqK3EiLu9RAYNrXLJNd0B33K+ttvwDglU6p/nIkpKc5FukMKCiRNey4cx5il+WGyTa
8hc3ctr4JwzTZkf7FX6Lm3LhPoNT5mCheKmwxCC8eJDzglXq8SYhgXjzEyD5h/LEKPqiW2t1nz2K
J7bjYCVs26M4rOfP9mQx6qm2xfnC/3EgI9xd8aM5kJJcXhOeuvCl2aobAerGBYLg2tpipWRP1Dr6
E4/jQVwDYew43Xm4QC/RrdjN9l1yHpSEytE69juF2bKCazbDbaL+fgwf+zbiQEl2ctnwShaHdBnp
Dzsy22yTaC4uQO1ZsZ294/r1iPEapZn0zN9uXNXn8kzvCjARe8GaJepUG8K2X+kp9+Gl2Cc2oW8O
J/8a4PIwHxY8aHCQZZxhUG5VhstYHppADc86oJTAqm8vjHL38ba50qsNLiX8lWIerGvywm0BjdMA
15W4UfUafaN+4gKnAdRJHjfeAkdVfNRuJGkznMWObiMctJv2DaLyrRtrzDrWC4bQwf6s2MCfOiCb
Lwk24k3+kjeAlJCctF9W4k/FXv6F9ozW6LzQfJ6smwZNDU4cs4h6ZRzUE0G9m4l3TNa8qzzlhxD8
Wj22H2AuC8UB/c+6XasvzSb3TIyyHY4sBr3suLNzb7YXAX4Vhude/RA2bI0N0MyyValfxHg8U4A8
YSrJ/qtcwVPdHONRW3wvHf2993iauCQEW6OhYW8e6GFec1fdXDhvjv6XsBO8msd94Ja6TXRqbsKF
wOBfdtrme/6ErZU/6/Qr1PswrigVnsFUwP8l3HOH/Te2kxwlk5cfk1X2qE9jykLhwT8Wj3k3usZO
XOXu+Nkem4dUs4Hz+0CJo1cMGYG3weH1Twi/oWwvOxoko+V5y73qK/a6d04Hlmx9sc649TrSLcNF
cg2g/n+fr0j/kbxNeIYhEj+jYvP359GUVqoWHvSMpgIoqId5b52Uz5AiX94v07O/ebE/p0P8MQeD
RKTIok6ymSKKfxkuCxXGPmrchu/SA3U8IMsC2HQ3uKLqG0WF+sRTioPmYCdff/PK/2FE+qdX/svc
uFSs2Ur1YZnJSg+LwvxewFnIyES35+t8al61byyf/04aIf2Hwd+fXvYvo+A4l7pZtBidTc/tY3zS
3hoK06vxqH4BGrqP8Lf5ED5j7K3t4MZw5m8+9PKh/jI5+9Or/2Uu3Ch9aKj86x0cx2C7ugFeSVTw
1JA4a1NjcQbAgFT+7nX/gxwBPYCoKKwqmPrSX153mqY5VyWfT+3FByQJIaB8suk8Wi0iUPG5br1x
hxfrIdwpZ+tQan8zb5X+0wf/72/gL7KbADs6Ey+b6D1/5IpD1A7YxYJqzHbzoIIGv1LBbMS/+dzK
373sX54lWe3FTF80CNqr9CFfk2v1JZ6sVxHutfaeXeisMDekNUZQd/LXyjH/pVUH8MLi/FysOwDO
H+PMwOfvZEH/8X39nwGu9Bd+YaWVhWxFLP74ELyYu8FTNsGnvxbfqrdyZ23/WHX/T6K7/9E1bX1P
o3v+D7urf+7dP4rff7y2d9zk2+jx/4OEDgXaf3vYFjHfP37yFtvLRQP473++/tRfEaPs//q77fe/
//nHD/yXNE5W/iWym1oMzRHHoZpkVxh+mvbf/5TMf5nEuyxfMf6XxO1/S+NU/V+SJckqujhDlWQE
df/8R1Ng0/Dvf6ryv+QlHsgiZU/hy7r+/yKMUyzrz7ROQ+YtiJiiSqgERZH38pd12hFJPZd+VTlE
T3QqHby6uAaapoT+t6hImQv3uJHBqcoShstMW+u432hZ7vVzN5NQgAGZMOPhnaHOJ0qgxku9/g6m
KnLEiH4vJZXDXuxrsYShP4z09z/05XNMPrduSk/J0DCZil70RJBp1tAxepXcj9sI6US7ICWWkqyq
mjZcqPVXK04tx8zTTY7HgTO3s+Cw+JjemFSayec8poA/c8Bxb46OEPg/WhtfNLGHveRnmwwzKByz
xmKV++YxQ6e80WbRE9Px5I+MrGpp+h46A8ZSSd7sKNYw4o3M6Vp/dmQfK8TF3gXzxjeMDCiSAxU6
2VCWq3xmIB/78haZPhYtSE9MrZTsPDL2qq4AR28IjaWJEtWOEGYdv9DcN4jlUkL8K4DLk6BzhXDc
sH6Q5mFc2QiWq2VSDcv7Byuup1owjM0kE88w63Xkmnn46Wtx5kadDv2wG8cVRCiQwAEVDNG7B5I+
QIP1oVsPk4AKYa5+FpMST7I6xsd96omwupthZ5XxuzVehUg6NUG8t6YB1DKZGK0md1/gEB4S/TOt
6CsLlXKmTdLdXAmA/6r8m/UYZyNYdslwwRVX9U9mPTAZ4gZlel066ax8DsLroJl4JeAxDUQTAjPr
/kYvAU+6Ftm11Vc4RBZfFQF0dn0ICdh1VPLsgVwbvMNB32qjVh29JWU46gtXzvy7r62rNn9tO0pM
pQFR0aMmISjl2A2SZ6ZMZrTpWPa/viRu0j68dr0KRqXFW8WgqGhQ2/R540hDhZRfmO8iv2Ei6AXX
JPA9v3+d5AEHwQyAnJ8L0tibNYp0pOs4GCqQHHMJ6+bfJsJyRFA/hVb4HpRw0wYAcAOxsLhNY8lc
Ux6mgnLdJlo0ccYGoVNmNYB5AwSJWSAOTMe2p8RgNhtYXL6uo5ur9LuApeCkEnA0NiZQPq43pGid
zGg4kEH0nGvmCebUhzaE3F85e4pAIBCav4Z13dmqgmjAIBUWt6FfiGfbsWPgW2IS+8dHVrPupWY+
UEi9V0vtSVeM11oytq382wbZl55MT3mqXYLRP5R984SbsK5P3hAMuPxqlA3h8DwRhUvpH2jNiyGV
DyIBadvaTRenRxJG1yOmXAOsJrydp7x6aato2/WHjMxqO5srPmyOILAR9SO242+Brm8Tv2OYHNCK
lKn8gXn+C7fakW+GXn7JMfhiakbM7FrhoZjRR9CQYFYSvdPsuyW9A5rbp6kmdCFtEzrSXsijftVi
ulyQcOQo1XAvGmXbTt05igk9xKtjoe20en0Xeumhqf1taFmxvkH4HpYXlqafORu3ljBvSmypmSvt
9IDFqIjdIcyE53ro8ZNLjL0sJleibvDbQVIfphMILrEADgYdt6zSMS6aQ/qCTsVyIfna6DMyIaVp
P4h2eidiDOPwRLb1Eb1Dr75GKdYNTQfwEYUJ/K3nWqKXUmQy2EdL3taa3NgZy9AJx/G9VqdTL4KI
dmJw1acK0DNSvsZwWqdNLDJPT5iQMLLSi/h7DsleiR9dVm4FVT1aWXIyCHDgEiBGw2ZXrGe+MQxf
8Brg9zSMjhMTLxA2frk13vIif48GC2vXcXhSHQkgAQ8ZxiEkn+H58anMlIpGE9MNm5ugkXDbw0HL
KIJjpGa7Ro5gCPKhUjJ78IpQjn6FJboubZuu+1bId7WDXm2wESFdpMhYBcQIOUKFAUMjCvvAimkN
pf4qmelXpIf1ShqCyBWRz7a18TyaX8Hyl6klfzRW9eHLyvs0NiDtvDyB0qE9ttrBEEqvW96DGdF9
CTy2bYWZais992a114JIc9lRwRPH9KUy4GsR+Unc+acUE0Ym8CQRZ+boKca25Euaq0Gt11XzmGaF
cUbFhKUfcGTQ5ve+1PCVFciuUxKB6jau3qcZCsPYjHxSRliRfKlU4bOe3y3hmKbjtx/oRzVRXKEj
FnqWtkbVkRCV6/cosxj3kRKpt/NHYRrI2ObiSL6n2yL0ws3xQkDzfVAnHJxD9Rn7HQYFGETUOkPd
CRcwG6fh9zDJyjXx6OkKSyytCfalYb7h8k7PHuffSRgi+Co61HJldxgGAGu1xfakMiA8jnlo+woN
QYdPhGASAjuLgwz3DVRutj76VvnNwoBw0ELHLUic7Dlj+Fw8Vx1zxVJXrr0GJdNvtHWuJeD+Rv7s
x8K11wFRMMw13CEwz1M5ECkQgerMEiIfzYBqGkS3qlVpu3V8e4rg2yQSpoTVFeKkt8Jy7ZmnF4ts
XFfChLNNwQsl1Qg/wL2S6S0bhJyNF2P2tzI6vbDpE7ZvAbPkHh1Tag5Qz4D7WPJrQRrPcc5tgdiM
ZmpA+91Xu27xMjfj6gNj4NFJLeNTlqpXCaPA0Y+wAYFzVvSySZe6G/MU+5o4QBWisNUPaURAMRNv
n1NQjSrdxTieMKcATFIaam9UZlcIotwxopg3JdJoSD1hXF3qmaXP7sPJ6aiBVNoWqjbZgLmM7+xK
JUJlRNDbA4CWmB9hK+xksn7qMwFl8ij/Gs0IkbV8H4n+wsRxyVDSD4JsvOSCpq7k6JGaWL1WjQg3
a2bygumuawn+lyhgy8GvhgtPZWDkhblRIuh4o8/cN4nxiISb6mYtkWlJ/dIEFTXH1IE/xP1eXJKp
iZ24F6PlVsG0CUusRtoAoRpZHJyY/pvQQ3xQ6/ZdGBksTQUtZRGPuIsrYHlibrDjEJ9AUDuTD7Ru
fd4VYEW47sad+BIH4loQlQ/qIXDoKgTR7tOdJPXUfPVoOOasOWEFrGOy5XLiddjPD5yDiLVni3Pc
WmrNUVGPQirS48JLTJmhF0H7yAM8iTSompKA4CT1HzhU/XDsb0dTcjsJq6xkTglH7ptTNePEpDEg
1oONSjYYHk8hZw7ZULbsG5AA6ppJRI24mKyAjViXKwP/45Xfsonh5uLUvXUqw95rxOkr1Lj5mHUt
r9aOJDD6pUdB0GOYLr1MKZlSuNHYWgBbI5iDFTXkvp6xYSIcB/5vWr+S+YGeI61vrW8bafibBNHT
XPvXMcgeQag9GUyaC2t805bFJaQpiLEWfhoSXHgDkevi+mwUNR6B+rbMRfQzo/YdR3jot4sPU6g7
CnZ0Md7jznIS5jG3RRLjdJMR9DQlmHzmwgQuSyhcbuIlnCspAudcf1ihdA2j1LNK7cLKhwagQWDR
y/K5MtO3MgPJHaKosCupPrZpdhdzOu7CgF1ndj7sQZlidWLPCqP+rQqSMw3UQjsoAoLVMRnSHzW+
rxTwtdtzmu5iVcJ3CfP2MBrupch7rgfw3qZSNvj1FSs5Ed7GaiYbYxrIi5iY/FY9DEst+4398tga
abqWNQi3MczdsId9RGEodfAchKT9NHy2Sw7flZpPOHnXzF7TdsTuNePYzQIQqDmW4ZFNkooh3cCe
q5K6kwfGus9DQpEbnzFKk82rsBShmcTk2w4xxFbDRAAdQnhKZiBDPS2hYxSPePapXyQkl9+Tn5gr
cfFualEE6JMEJloa2Rq7yHzT9CXpmOgbVkGxOI22CmKdgbDOIlDm1WSVz1YsmpwhSb6S4xr78eAW
l6nvmsriuSCwcTTDDIosT6uWQtuTIv/Np45fZ1IjINKO9lrSZMcK4Z0d5yU1YZFurZEIyglSsi5F
yzZLyRyqq2mMWE3BghtL+c8oGexJyhErIwgXofjQxhy4MsMTMkyMF3pQRuLZgSQXZnSZ8p2XxcYa
pHWnk4EYW9nBNFR6xUQGJlZCekhMg6VIo7QRAMLkYkQRnajv+uAMDVTbWpcZeOMcuaJUahzFUBLE
blrZu9rEn4Vi+YC2FklE2EVAObHChcsLggEVb44t3emz8qfVGvxye4FgpunmRzgKporg9RMGhXk5
i64SDN5UG9pGynMAcbXwmVJpA0SSCnu2YaYUKOPccCxfJBuU7lCKxVNhgJjrg0nMT87IKPwsa4jm
U8rIfBzi16mR3mYxBgRuJtBvgbLO+BAHBb9VuZ5cLAa9XpbCndxsjKhOXDmei1MQDoQavSRDTPZf
y4RVTZqdIeYDY0GM+QZL2db5hBy8Rr0gFGexVNgaxva7wc14ykNjVbV1vJJl8WnkjF2VHaaNscwA
X49liH2pT98Tliu/ME3CLhm9sKT1nZqON7HBT1ifMKvLAqbn/tJ9EF1ihzl7O8W3uZZSiMhhAHMk
VMCrC2kfZwLEtkI0doOpPtVd8YqR3z40imIbyBO8M7Lp2ljh4ZYEV9e7Yi8bASShKjLsdKzuXdDp
XtsLL8AQ8dGo6F/nKt9LWnyoQotWz/9Fk8rwbMLJwIQDpZVgEaLBwhx65OMSFuGeOtRQTlR+b5gx
7F6itwyhMbZdgHnFSClRqcVOZ3U5JbaanNsrnK8R7SNwYJsKeO7ZmHQ5SjGVVxi5axqTm+YSWp9m
WDK174vcnVsaJUw/tMmtxAFPUR41B5e6FXkt8gpLXR5M1QRLDMUzhlwvfqqtqfFV3A3XdRWZnpQp
JfT7FMm4WZpO2A1HITYx2TLp43UFLxQf2vgQjCtfFRDXjMrRzLuNkbC7JFrzlmcSzIoaH3VTKn6n
jtyMXragTddYWUbMNDptaGxRgjfBsexIVq+7VShcA3ldRhpeAiJ1yxSZENNTtmfMAMnyhKmZJgiZ
TStwKqOebGJnN/S0HYoZtiTfmL7zmUFXuZBV2kmA8R2hgBBry6nGApMzs+zxICs+MoPO0pTkyS0M
CSChv6QCOXZVllJ5ZoFrhHg8Yq3nGBI9kyYr+4SW2tF0SXbWhYKXM20sbnKG/lGPqpfzs3JIsqiF
ubPDaQkwzZUR54BYFChvqlEiABB6YxMBGcTWpNqiVeyElqJTHfPnMZF+hs6CBjExkaM1JcU1dyad
9Ls0UJYc0nrf+MpZDjZ9bXxkY/krVjweWV5Mbim3KzVK7AY0aT3rMbbLlk4EO7PXSdtl1VW3+g+9
97N9nQ4A2Fpxissx3RS9wuIr5cIpBbwY0/BOWVbk/mgnMgBDUvqPWJO9Mh0uvqpQY6dyswq68KyK
xtsfoEQ7iMyWotyt9MWqiWEoCrfXsVMgZ+Vw5A38aXHnTmdds7MUZuhg8JKRxJiM/XCtl/JubuNn
uS5+DBxmxGLDVqs6mlbhY9n3kGL8ZN93NROAGsfiRLXTwQQeMNqN3DZXJZpQgKQd1ijDLrSSnzAc
MMgqBFpd0dgUTQhIEc6QD63gLpqH3se7p3xvCRbjVLIuUtI+SFmGHM3zb1dBv67D5rPpTJJxyWyw
MckRAGHEQgrYtiMWmSasND3Veb2cQTN5qDKPvOS/d3hAirX0EKf0y8QGczF2/k6s0FUVgUVBEc+e
NniVxDNdd0kCWXejh2xfc0PjIpW6owr8lKHhH5MT+7Z41946S/P6DMv4jMA14tL8T6sqVoMuv5hF
+qlU6k1JnttZfadIN4h2qr+HuL5I6YTuUo4usD1rRWOjyMafKGs/DGpCOyF5yG5ROHb6UybGv60s
fg0QgrXllaMwf8hTuMnzdK0oyogNXwCdI0Fs2GoPNZCplESix5WXLgrcqKCUj3N/U1TIEQpdhMkp
EG5YqZ5VNK8Y+L6LNYTtP75vyvKvWpU+RPZ322DYnIsKOxo+fITZkRY/UMTIBADR/KgbM6bhKgQy
F9IU9y8lLg1ig7fAnYwdEU4oYUJ8VB+3JMWxHMZpdhs8+cNOhg5cIPpfzRHbvB9wsBrDOo9bKLWD
hVoCd96iulYRvIy5rdyZOPRVxIKnNkQ8HMy3aDLpFiB7GrCr/QY5rooaKsN3R0583G67dTVXr3Ea
QAzQP0tNeRoglZZNRwxTgaewyH4n0O3ZY1wWnlYg3wSV2mfNQ8yhZRR9INuCljwiWospMIn5kl6t
IjAICKffFUz0NCKo3NhpTJt7dBLibO7N2DV9+dE3zWeVcI7WM3Oo0KeDT7toJ02Aa/kUUsZpwU7W
wwAv4q9GBzocZdQJagXD21AONQhL0ECIrTn6oYCghhvgGmTBqSk8EXRyHuD3W9K6XL6uCSKWr/Va
nrq3si03och0m7hnuxvh/Eqd5hU9OYqGBbdTBlXRfPV34D5onPXW0HKt5XgARMSPV71kba05FnCp
U0YMDQH2UXAxTayH4oZX7M2Y7nM7fHTYvOQdTxJ5ZQTbYT4qgEAPof5WiLG46k1pNwo6iKDcgpcF
HJ0qHKEkh+9a1DzlofWbFmgUm34XAFf42IPjtsrNmJRuJY/KVxWiQZIltuBe3gzSrBBpI8DeToyV
FXQbf6hoTlsZMV2dP+PB96HCnkhFtoLOFJ9KyWq3htLKqyKfdlpi7WaloU2zBo2o0OzWqsEaf/nC
UWLFaRRq5Ukw4HyI5VNbw1vLOoWglEPSarAEOd6hirZOj986Dr8JfsrRweTMWutd+D1Z0bVreLN9
axpOzdm2tPDhVitEH2B6GF2p2QtktJGgRM6z2bHjFEXtCQIPXDuq5zkWiTih4BAW4KLsmRZULay8
VH9OjbDdST7ZwwTlkLwlIXbPu+94BDQql8yhtk4ipyjFT7XQL0aBOW9Wo8yKUrZ4OaHPHvHx1czo
Ka3x1x6So+iTiRf1Zu3WyYhb8gSr3kcnYy6lXuE/iz23f/a70zQmmlNAU46ad10MXsYEnEVGtO1w
zXkCJLuocK8pBqa8Q4860qSGolvwRK0OSexBziUIG7MRUPXlJ9EIKoQ9cUWakUi2AsFyqTS96xFj
4ijvUI0k5BMTb7MWNM7gxlCfyk6D4jURA9bHGIOU2Sr11XtKrrWtsmE5lMG3VsJtVpkkd5yFC0lP
bG4KOjSfuGbeO2QLKYzdbsxvRSY+jw2yELJSMJhuYNDlebJl57wCV1Rk3u/mbuHHxdD/EnyUSkMk
KURqYUgUEdWpFr3mpfo1parlaFVfrknQgL7YC2xKOMrbJGfg+UjeUqtrP3ibIqBsMDKSM3rFP3Jt
ZbI74lGY7bKndG6qERQkLFaTQSeTSz3MSm3M1n1QXcVaxKOr4dr7fjXvdeE7qgKP/BDq0hYUQI5z
zJQHfWWZ6bm12q+IyVrFUCtMwQ+nMDfAFYraKTsshXtxesdQHtlli4pUG2DApjmjlElwU4tOUiOx
F/toeZVUtyjqjskwYG1IPBpVOZkAYDsrcFbR6fXi2xfudYKTWNVXMKHVBBP3WLmkhrzqAl9moKTi
26pHi6f0HDF2bkwgMGv2v+cZtydhxuUueW8rxHVqNIJ0w+vUFOR42RAeclB62kuYibIQkPc1VbBN
FajVXTWyf6AGYSw4daCSeRTC5SiTt1iwzjjxXYZBvyatuMzYkHOBzeD/reMQncTjWsu8JFKyHfvK
OJGkoBruKJNCoyglFWEVP3wkTKJ/a5gRiHV4UTQLMKxWfke//ZKIbWYtIX8s0NZgbQvj0uScCXUN
4V9lHVQ9h3U7YctGqbskRz8PFR9KWJa3VjOEanwsyAWaKz2E9GoRFFLGrbEtq9omfUIjyUgf0RcT
rtJ0z6bCJMufDChgFbxbuWzcLNzlI4V4I9FAmDGUUdyq80iCU1WjWa9HbIIEYR12luX29cMqpxtW
zBiOlQYKsBg0NpZFz4R6syq0YdsXcIxkIzuxNf/KZSKQD/VJoG/gNDJY69x1P9RvEsm9Kw4pJGdB
c5/Lnt4i696SKvxJ5mEzJvnNwlYZYWwPXZC0Dns0IStmmX9IuuepG24lWVebqZ6M3Tj3mygIYJeG
kvQ/mTuv5caRbF0/ESbgE7g5F6KnSIqkRJm6QUglFby3iac/H6p3TFfztEqx6+pETMTMSCUSJnPl
Mr/Z2u6rSIGvBmZ3G/ViF/l41GdwpR0n5kHZjbKyEpIsx4UgJtiFmoAqrylAkigUF7nZxfPa2WpG
s2tTcR8ktxlBu1J5WrjMooPixjgCkUzJGO+JAg9B3s5LJUzo0FkMbS5zOW91/db0+od4DD5cNwRx
jMPirCjYdBWiAYC+nbfIZO5R9+oTJyK0DpsvHzP1mBYYgI+juR6V6NXjVMMtN/0xGnS29RFaT1rj
bC1UP5q1RqmsMlkdEHv63taUwnnHt3SWexJ2Ds8m9jkxdbluSzzkqJKho/V3hQdIJQuZRFAJ060A
09dhtIPPB9yI0pqU49WboP5uK+5D1aLO1dk0eXJw+Iy5bITWO3+vqDJb4OFbLYKk2w+j/eiXijbz
qN7dGqvA0YcPjrommjsGK8sisS1r3E7aWMG1x27oASJRr+nON0+Pn8q2Cw9FUT1GgbpGaxep79CB
DSnbl9jSPsycM4Tci5OY803Qwk76tJ9Ljl8qsnJrYbnWitTecjausoAqrE0BYdOz6nSVDruaojGH
2ECpmovGwEXdRW7aSepq7WF/MIsNzBB8Z2QjlMl76jjfQBoXGa1D3WeIPSJGafCgrLhNMYLrvuX4
T3V06Roz/9BScVMOeLrSwU2MkxAwOmjGVjvq1Jumle0Ck/tz6wdvuYHWFSOIpSvM70FmbALH2pvu
0jPwy9MVjew0nCaMszqun6PKZC8J1NIyOll12UXfcLMl5Vetcjm0ZrJUI//Ojo25bnoIwsaQ8UgT
F8XU89IHmS5sLYe2bhabMHTludTcVdAU4zY3iyXGK9mtKsx52rB9nVFfljq0EjM+5V4mTtFGYkO/
zFVrZ43yjJwWTJwbMxmnMkx/swj4yyigx+XLgocnqaRRvebct6Nk2TbNe+hm7B6rd7YysfdWWArY
Vx3KO/WwM0MTJKlil9ug85sVZjGHwRsPvtq61INdM3c9i/7kILxxa9b+m5MN/Rwf1JfewQoXIZe5
ZdXlPBbRN5sJYGkbs3BQcAceIuY03UTrkxCUVcrgRTQy/mzqHZrrzo7IeNNhFrKidNgAhQC5xcvC
zVrvFiqg7gLSpW5ftKiYu1UNQVGx7dmk75bfp24bzPuC0WI19EvfBefb+hgpeM2+84eBbkKgFQs/
UWinWFhCRZVRYOTSrhMfQpnuWcY6G1SHMpRubNsK5TYf9FMcdnDc2mRghoecIrfVL9zGhQo8kND3
WgpYEyF4tFCOXQ+ppdZjbHLt9kKZPxIDdobVwgzMieZjYa2A5fEO2WHMsGb16OiAK9Nk3hrZa6KY
9TKFheuZIaqYdoCo3SP+HVgbVe2tUPoYYXuA/j3HmZPSBbbtcRPn0WOm1/bMbymLTAHutE9EP0ep
+1thO/2OAx5u4QQQwWmKjkwp9nETfrN1y2LEXcxEV8F8dMtvWYpuX6yS6FgWfKrU2mBwkGEB30db
DLFvC0sHk5PYT6FaLX1hrIYxEJsuaRh8pHa/cEzpzscW2RDdkivDz/hsHJQHypmVO9bkATTEfKTl
m7JbBeNIOWXWP2ImZmOb16s2JENttPSiufWkbd9QyjcZ/zxF+CFweQnaAPhHLwfvxqja5wLrlyxQ
x3vh5BjXRvGjW/aESbU4dF52JO49A5PihHQYCNp9QTMN9RnNui9qXoUxlj+ErqczC6eMXu1fm0yu
sxFeiHQBg/i5/LD4zLlHqT3XlGnQK1SMZI3kMW2ZU9a29l0vabnbpXpnVuVjTP6LGIJYK0Avaeg4
Oz1kOWZWjQzoyB3VtN+WqVOtq0pArElbtGqtxKGJynHWicfMIeIqnnLJVRx5O03BDm0OWqDeDTEG
2bnjJhsP7ZxmMMhAvOg+FfiW2cpdmbgfjkzlpnNHKDVW9Rwm/XfPVmZW6CXbQl13mEAxQ10lwURV
GvqtZzenIK+3hU7ZNGAUtGl6e5UKCULV0UKcZBkCl2W5ifJ2XAwKJ6dQEh0D8OzUDSFCjDXiJWEO
fUyL6xeB59k8yPVoLokjTVLsSbverUfN65utZ6JDUiC0ajPbsTjrcX10D9ImGLimRTYlcvT8vVfd
dggUvbJu3Um4dQjfisZ9j530R2gpFB7leJ8rxjKxhqc2BVhpsKusJGckTbiZ92r87jP/UsLxw6vD
cdMStued2TEBNI+5apu3sdEf+4HxZ9tYtFqT8S2gTnVyGi2jXx/LPuIcirVqrjSMrKWDriUuVGxa
2O+6w49irOkg9USTIMsY7joj/e6VWGxUWufDWUZZlBaEl2mvaQWA3Ghz4NZPILmg0648vyw2Q8Uj
mqaVLbav7OdpmBlsvYoh+nrs4+VYGsyGw4SWUx+fk9ZYhzUCMpyYh1Tl4NGzxlu56hKPXBRVAlAr
jqa9khoxfB+RlZHrQZcMXyWzfSGCl4oIWFKLMraN8D9PBE4iKM2onjpvKvdZy9F8zvVZ1kU0NCc2
9SjByXbrWqUmwQoDmhBTy91oDAbd5uqhzC3U6pmRz/QhgtpS9Oba8s4toDq/GuZDq2LjaLfjXs9x
zHMG9SZvD51vAuGx70U+Gab1z3mfceDp7ntSxWuO6fXojQD0rHA+ePK+zbQfKlmi40V3ncHw1y/D
U1LllzKETWhUVPVh3O57bDTWBKa9Gu04JTsau4M1c1TQxcCDHq2gIHGN8TvBIDX3D5HfvssI/Jx0
+Rdo4w/zNDLyWaLU/Q3tmZLRiRbD7wpbifCUoZdb5VG1+nwj8mYbWXHOoDaVy4YCEa/HD1EH8ULq
5ckuBBIQuod4XjcsoqHZpv3UylUaA88KA9WNKCbJGsXOsA2qdReOwWTb7pYeDGo6sUvELitsa9J4
IUzKigmVFMi22OMAM4+N4d5kUBn533EX+1ao0qdpmnlz36s3nk8jqmu9bBvGVIlDWy/0LizPVpSt
1Sz5MNwsfTPT8Yx2mfpu5e1GJNlLzRl9SsglyZz7bOcqsMUHHKNr/8gcIV+HVB0sXUEBWhfFYxNC
AVFhkKcsX6nYsOh71FV9Gb2WSnIaMgp2u4BzkWOJuywHC0ulfMZMfzw2qGi7KiLaZfkGVG2u41iz
ZQzB+SaDj3CwNqEmqklR1PeMb148djD+KafwfXl1iuEpExriaXSN0UsfsI22Y3WeN+bFtyXFRkFn
px7Zv2HhwHbt9SerKxSUv9sHLUY5oCN4bzx24ODV8V3IhB78P4YLsqLxMmJWQ0tEiA7TZjfW6R0m
c3p57avmUc8y63XcYaW25T7Dvv1WmErDnsNCOsVcbevhoroA0y/hGWrmBl9pozs4XXZMbDuf026S
t2NIx07R49daQNgKTO899IwfrV4+TpEsytdSqghaG7AOej95AwLQlohIC5IvGtrLuMwCJoHyxk9r
YwEUoW8d7tRN4GvTwsY89VXkTIBC1ZFrh2JB6vgzlqNtgnVqX+o49zn3ouygd8jIWFjeZPX3TFcX
eWwzknPwUWZeQBsVrQSaCrPA8G5dpE6k1r0CVppmukzxWlA7N3UKmVoTcLG0igeRMDIeCVe+AWml
0/Ec8qpdmdeSOVe1YKpPnIjW4Wg7yzR3gChl6QF3KmdV2dnesPqLqSZrcIgsct8gnyOj62VAH726
QNBAwi+V8Egt/5z75Yu07hDgNWdqDtqOfHOHA/muJAcbC2OtFzSA3WJAa6On6VmAztu1VrnDgwjr
skosHbuCjo178ixUyp3TAA6rHBxuONrmdkAbNsanahbRwLUEMytlCLeDi6ZJVupbJxzXTTUNCsJp
IjDhA31t5mrqRMixqCAqXKszpTqXMYCXlvaOo2o6IVmcWr9ZJ4rYm726Abu1UGuxrw1vw+kib2sk
EqoSyJIHWCiMzaVuF8hgSEH6JoGbRHnw3kFeak9JFO9TWo4YQTq4rjsnPAaZc9AZiWh3lMw2PA8K
e+E/DPFKkgKAQGn5FIw4brAleQUIqm0a83tUNBVw0ZjRlfRBnDDI6duLHqVHVx/ep4v0bOiNIsZE
THsyTO9eOv6DBEXKgbspgvGU+8FD0LiXzkRUW/ob7DzxowoeEvOHK9u1OQZnM5SXQQsejcS7pLV1
Pyg3whye/NI5JOFwSTJ75zX3tBs22KgePc05RG51kLGBQI92S/N3o/hMJQT1RGWvgzY+qtORonOh
fY3EVPpaeeeqqHeYziywbrpTfHcdeDFenfoCdeOFtBn7QtC2+zuq/22HnVVRXDwRv+kpEiOgADH3
NgwmLey/sKRkDVC/k2Z7zo21FTHNdPGmvwlyrLuwLN6TZj8Yg79qKjrPiUQWYe2JhHsl39WBP9IA
2lD5P1dKdBrM9n7kWJoCAgPJUpsJo1sWyVuUYPfQDT/smEO3N9tHO/TvAIgwdBAZwKEcx7VhFvts
VoMdUqpwtwq5ryWqA3F+m5VQ6+TGcoObyeiuBSE3uHuyOLt6661bxTeelaI9mKW/6Ap018wRnBou
rUMzCxxAfiFkKsJxkNOR7Yxs7/jKjootNrVjYrbfIjfZ2lXwlBfjoxuNu25oafoNP4TQ3ypb29eQ
g6zQuCe1rsbbwhjWvspf+ihnV97Mys0Pa0JqKtZucCI608NT7yhnJZdb7s2c22XDbDLb13Fzi/l5
oj53oXos6xhWqmm/eDFaHEXzGjcHw+zPAGawnRKbOAJ1XMTn8WUcs48sR409WA4+XYGqXxg8FLbg
wvFRdmmoN/xskbv+o/SBI0TdOSzcbVqEJ+Goq9FMsKQFOYNYYeMVwG5rdMbDVehtyqbdj4XY2U23
tFy5hrWzwdtxBnBrBkph4dUnQRLV4N5htBU4k3Eb0MnMIFiG01j6Vc3dAyfhQu3mZQKBodCDV0kz
4CbQ7IVqwVystCdG/Mfca+ikj/eW4aCJpK1L2SErpR/rUrkoNm03Jh/8/smx5JNDEabwGoehu7jy
6MrykEvjSWNDThsQrNpdq9cLW4+XideddSGfsjg7DvZfv3cBS2H92aS7QS9frLvW9E9ulh0zGZ27
qH+s4/DQxflGd9t7qpFZrwPAccSu0up78HjnIBsvSYM2F+OKGt6kZAIF8DdT24sSq09qtDDtdq/6
6lHNAMgn05jG3iVDeJYBFy+7AziuQ8gky2jrZVcp960RnIMKI4nEeZnCiNPZDDPQW+LqhxZvxvAC
Neg8RRLXQczQmJli7tjPfXH0q/ixt9KtXy9bZ1YPzaX+MbqATOTMZ2uQByf9QebHWuv2YOudGi/M
C0XMvg/zeUXXKbaHEcgOLYdqOYRypxaTwnt0HNroXCpy+xPUF4WPua8dA609lK3zUtEzc4p6o5ns
KUaQwVG5w48Y85m508rzFOamf8ps64EJ0MXouksJNCTprT3skXNZp0cGN2dbDc+4zR/8zn8squc+
7A+aTWRswicmyMe2E4ckQSXQNfdm+Z607SEIsmMn5DEzlJ83VtfB2VDMC7pkdqocputxp+fZ0ack
K8v6+zrJtkbHmKlPjn1+n3jBzoheA1ltG4k/TI3/deQf0poYzVdZ3EFk24u8OIwjDHfbeLKG9oDY
7v30AqbPTw20q7qVbfhnkES34NAuvTE8lSEqIxx0XhM9G9J/HGywxpx630LbfrEs5D9YUVrn7Afx
XRbJkaIZWTXzzpTQvUDYuynq9QmG6SNQ4wTUEYsvVKHz06cW3nAynPasOnxXax+m3yWmty6h6bcZ
2OXwUYZI3eTjabqp0QyPlG+1Xq4MOZ4YOT5EbXsPQvfl56Gjihdd70lhGQwHj0BD70MhXsowOFvV
wjLao2zzt6watkL37qteXwVOt9DoXNP9k26/UJXyWzC2YJPfjajDLC4hcw8epktI42TtYHqsYYvC
juJZHbRWe+q6/iFpV1EXHXRN3hblCd7jfV+ZbyLMjmRS98wGztYYrVtPXUrwUz+XjdpdptXrW8Mm
04Ev0MF1TOXWLZp7MD3P49idI0V9AlLzgmEjTYf0WCbmC3ANGPDWkpXJAYG4k/Quep4eUzbodE72
Zrqa+AkxO7KI+pPXdA9tE54t/6MjJJuG/2gq1tZRoRfxZww+fx6vWew/tGpz6Cvkq3LE60N/NZTx
m2nE3zDRGKsTIi6Rd6nSH9Lr7kh0781BOQVefQh7vt1qLwwPDxO4j8FWXUjg2dkew9R7VY+eW7ac
Ytq7St61bndRquFMuZszaAuGn2nIdFk/X6MLGrSGkmSALANZy/fzC9d7/Hmdtr5Vugd/VN+D0j/T
QCDP+zbdhd1kz0Tgk2mjY+MfGOLfD77/gB3ksx6oKDqKl2qwQXu3l6b1IIyMtz2QGXee1PXFFPpd
RdwqpwFjLN37wVFv02AJwH3tVPyFIMcybFAj2VLl1yK/mH5wmQ4vXZ+qrIVRZW9NAcU69ecd9ZNN
RcXwyH80UgzsiaC+oZzrIVvWYM1yRF8toMRpvUrzcS9ce2ko6r40sXFy/XU0mVmSk+I7CRaj3cUC
6ro+bFKR3zL+2FnauHSVZBYGKVllfJpO9spN125Ufw/aYpaHYtXbkIwVQFOKZt55VjXzi3RviInJ
0uTHPnvuI+29TRTyJJ2wWDwMZvZmVcNjaoiPuu/u0uRuUNyz7QUr1UZT1+weIp1oGzu7wnBWJlpg
LkMLzT9b+GHYmTH3bIF/YvLcynw9lsNGOv02BFmZtuTLGAeT2LvoS6lzMdDyQkfLAVwEjmXlNeau
S/kDoE4ik/PS0mdzCbwy9CSxAX05t92NSXY0/Kn1hQ1OpO39vNnJaFOJdgU++05lkIcvZXDkkAgP
NFDXOPDuIPvsMPhdNDSqG/U2RAXCC1D/7N+LaCIKdufEemLXh3dluDTJh7HTvHFsf2f65W3jdwCh
+0WllitVl5sAsIxKW1Lak1/7o++Huz5Hx0ppDhP8z3NQPGu8Bw2HDgtrYtJOnV5uVX4wQyW9tOa9
TwoD1lNV820ZqtsBvEUBwjOPh+X0nKeMElii6vo7cO3bHNaM3rmEA7m1uvjgk3M41lvk1me7Dc9t
JE+QDYC8FivXIqYxCO+KuySLjw4gRPhhDHNGUJ3B5OfKKAGcxMy0ARJ1331WkR4RkdrukjfdvYFn
VBLVuGHWE6AZJQMjOvkJ4Yavi59TiYt4SGZQoVtbDHLfBdl6NEGI3YmX0Begp4vbktbWYLsfZp1t
LXoTMPFXkgZaDiHJdd/Fbkpc/QgT8NRZ6YSzTv2IapT/QFc2YhW5e90CmmMHm2ZA34khJTiNyZ93
5rIT9TpfKNNV8vOyRXstSW9KlHz0Yph33alNUbQVw5pJ8ExrWF5cjA9PJNYvmYMZLY2DFIyuQq0v
Ujpjfr/kU5HSiTt9iS/0JpQhLWxnayjZOtBwBqd569UOCjH1gPmA1PFWNpeNhBIU05nxgnpe6bih
3RVRt3BC1FU9OTcZ0XjetHGVWTE4W9/yqpmJSkXcbfJUvYMgth37dGOUwaqW5Vyz5LoPkk2jIS0k
IV+Ds2gROy115orADrENGhGs1OHloGNEStqr7w41uMUG6rglr+HkfjeAuIIUYJ0CdXWNhSPPjrmf
ngD/a8qXp7eQ+ibN/2reSEziau/siOFRiWukq9S962LpvhhUdxuO1pKuQkhDNDx3fYC5dbai6n/J
gqlUw1ctNl8i7xwBZepycyta/Wm488RwBNn/4tEwp8oqOhWczVKotxZbf8zlvqqHB7BkO8dPjx3o
gqJSGQE+JWWyiaJ6Na2CRFX2xBsk0/PvvU2rxtLB5ZjyBECeITUlzzQZtSfqiEQNGwlcUs44d7fT
gdeAwfQxevUHsamwdfN7Zdl71apiFQbVGfdnJjpRuvc1Tr5ev1NR2RBOjAfT8N1TEbFL5FbjqnMs
xA0kQ9yUCh2pGKgtGuWq28VrGB5wbu9Kr79nYHLUYoUQqO6togekas7A4N5kRCcDxs6UmpY+DY5x
Cdt431vWcvo1J/rcihAnaznWoL+kgmia+ksJA0P2JgxCCgX+f5giFFbxGrMeI2JzYUfrwlT2VCSI
Hvcov0hEevrgMNjjChz1oiqGpSfdNSfQwuiUBTypiSUEe3iR1MlcSeV8+vHIw1aEt2JrHpildwSD
CXJuy7cJUyEBMsILXk0H4RDGJ9mlR1mbuyG3loOLgxf9vuBER2ArzTu/AyyYA+GvnUOKlGekFXdh
ZNzpDn5JHobLk00QiHl/aflLGHSLhoaVUp97JBYl1aBVrKSCCOBYvhSGfyo49sJqEwfWDoAnHTRJ
HexsMsVfVfyqLvY6T9UWOO2hQGWFcC67ag5zat4BDDWial4r1cobOrQo7Z3NYLxPTbpb/UJXEOBR
QbAOwS7iEbg9nGm5tntrDm3vsYh4cSR4IRD5qZqjYplHrrhnpP+Ed/i2NUGKvE2LyikRlwIQrVsb
Z0j3MghX5iSUJe2PCFsileHcoC/UrFhrg7H8WR2azb1PKRMnxnNZqLdNGKwU7cXzgo3ZI5xk0cfT
d5KlklEkOjCcre41tXBKa5kAVck+sbN1uVFj42jpMJBNa20oRJi2W/KH6bpHF6om7AgPIcKx34gU
/aUSRy0eU/MjOiTKQhE8PP3GhWv485HzXbU5zj2GcvQW521EpoBRJhcpEaNIIndFx+GGtfKt5WdG
HKwGKJU0qJcezs9ZRxLAf0chJjT9sHTyl8TwlnbubAbFP+mmcVcjTe8E3SlU2l0J55AO2YzYygTB
XIamyRl3UUaQGAHa30G+BiVz006UvFallVAsp8Dctd06CNfUkDyT8vZnrFZ56S5WXXT3sgFH17hb
tAEY2uLn05BRC2QzW/Z2sLMKVnAXrhSBXY/frx0HhFLYLtHEuE0acYizZBvr3aVgDBeP2UbgoR5T
KkPS57jWbwPPBDHsrjw0MT2thi4wLDEZPySMxsEq7uqwWwb1+N5UFf8upSOD2ykrOa7DiWNzNxbJ
vi+Uk+2Sa5kAaUGu1FWwGzsWXaYvmF2vQYzdaH5xq9fPes+oqqtXmVbM0+BNUNehPJCo3jxybrMi
W4KfXtFJmk8vuhRAN8J0LTH8S04jOUmcPPgF/raWeacqxgIA1FZUzqrIu0Mmki1aA+tKqisvhKvm
OXO0AW7LsroD2n3nJfsqz49hmG2iEHcqf7gvYooenNqH0N1UZrIBL7tLFdzhDL4JkM0IrzMBWqHy
GgYwqfrorCUGEhYptzPuGplv5Ajxu05AbZml+Z7okbECYZRHBeJU9Mky61hFWQeW37sYugJuvzDq
5a03OMHCGAsGxCmVgAem/n8vBoL9Nv+5ts3+1TX7/3zqwD2pjvx/Zq6t2bh3fG6mvX9NaDL9Uxvk
55/8j2225v5Hp1dhovxgOYh9oI3zlzaI6/7HNlUbHSZhGzaUflRD/sc2W/zHEGiJqLSYHcPVkBT5
rzaI+h8HDAmKIraqazp/bOn/G3EQ/Z8KTYquoT4ySYNcSfZknSBVjT1jozR5yOKSALg8RUnPAuDY
beNKQJ+ZqSPB2YKz8lXTOFtFGW9G39FOw6jkW0M01U6JDGeT9CUYnNRIAQgAlg9XranmL7rU45M3
RmBIDLtFe76MUL7nIGJU0YdNuOlFMMx/efTHv6SOfvXfNv6pbvX37VzpLrlp7Vqm2Zob8glUQ1qd
B3xj9LHTzcBr+O/kEyGUh8IDRyl7H11OJhioGADXveHIqOZj1WGlO1DSfeRh6DyOqV0ialEOyIRG
DEiwO3P1ZO+llv7SKw6ltxcm96JhXMPrT1ZBaGRQLYshfXXGMaznudIGd9nQxm8x7MhT2znmboQ7
t/39HV/pef19x5MG0C8eQH3f1OpoRRZnuQt/nbjQfNfNLFVnlZI5MDY5s10ndy7AQBgnRVbtHDOL
JC71CvGV8tRnq+hK32uwsqbsnXwEwDsqR9dUtZfSrb3nbihL5a/Qwob3P/J/ebf/FLH5+0av3Gg8
pRgshExGlp4xfBeGzN7CSlHvBTTYWzeH2v+VmtQ/5az++02TIs+vjzSLhBFGnWlsHIgUsHvTFkJR
hbfMtohaI53bgCROCnaSjzHRGvx+5asXxy3Vi9a1zlvfBYzPyxjqgNOYYPqqQqd6UtRaLkxTbZ46
xUd/W/UT+fD7RTBt1r91v/6+4CunnFwNAtD2XbMaQ6RPhVgGifuFV+UnT129cjBqYTnqnhwbwJNP
iv1KmYbzCAi05iuxqn8qpv197VeaRDFTPpOJWLOq9QfSpEUdfyTt0S6GW0DKKg3e3z+iz+7jShnM
DUojCoySxgfCEk4E/Y8aDNSakaP29N+o/y/L85MtoF4FUjCtfh0wdFlBm73x0nIBwAqUa7X4s4+/
Dmx2YppmmjcAuUoG2yBKDJt7aL8InJ89nqsoEuuDPgoH0J8CRiiuUIwE8o5mvYNWwp/dwFWISLMU
xQvDqlcuPk1jgTOGlj66rvWXCtmn0WFaj/+2Ba6iQ104zZjlAQJziIjmvILKULea+6Cq0dL10i+i
7b+/ZHFt2ArE0jEjg93g9aHznDW5tm3szD0PZeb/+P1z+ve9LNyrvTy0uqp5KV/RBB3aMpZZuq8G
ie8XL/qzj7/az0nUaXbvskxTieBLNaCO0Zda/sVL/vdlRA/1KnLCgDC1OEYjWNx2tPXKtp4haTGp
DSx//3g+ewPTz3857urETGHLF4QLCBs2kJs0yo+jWd7//uM/ezzTz3/9eLuvtGSgPyr0+j4trHmk
dl9c+WcffbWDHVR24OVAnytMTI9i9AIYA/7+qv89hmJm/M+rxmerM+ombbCB6OWTl8ba2uMbHtUy
o5HRoFHSqJ62Qzqk+8Kw97ObudrNVYQCTTCy3foUny/4D6E0v7iZz97w1U42W7oXug/kWYHwIkHW
DehJaEE4//2z0j+5dOfqdO9GYeoFyOUVwPRNhNJbNc/esxcs+BZ0u+bQD2ftzvsO/6uwb1T4w8sU
NwXgfnN78ftL+OQOp4T/10WWFp6ph1Vdr8rAfIoU4JtknwLA0+8//pNN6FxtcQnaSTjMRVZuB+Om
LqDEaqZDk8sNUf4TsbL+/fd89iCvNnsE2K1zco/vkRJezgB3oCwx6/r9p/97QBfO1UYPst5OTZdl
UAt1U+CC3muPTtjPQwuQjXH5/Zd8dgvTz3/Z7p4LmUHqLm8ClQaUQrNvbtVnX9zBZx9+teEhjiQp
w4l6Bb4XxxxvnSC38GfXfbXhAzfMQNKX9cqvEPQqQXzOFZR4vtiBn1341ebW2sCQrrBruoXOLQp+
86wIv/joz9bm1eYecsMwrYRnogRjM1PNbKVXNa2RcFNq/Z+tS3G1wYO+TWSeNzVDnW6WQ0ivS+8L
59VPLl9c7dzah4fbdS1iHoG6kNNEAeWgPlMXqeJ/ERw++4qr3VvWlp6NcCUY12C94jjMUS4Rw8uy
/uIePtlYYvriX9Z82ea56WW83ax51rHzlBH4eJxRxh+weP7sNYurzZsnVhYENRGuQmobzl/mHQKY
DpARv/gC65M1Kq52rgJBdshydkAILnquRjmKOW2Pc0rQo74tDYhbDdIarAREwQsg5OBHNf1HjDbF
nVaXEe5eI0Z3mgoWUevHbY2QB2YEmm8904l1XnwNyakedADaCam6jWr6ddCMC/EKa8a9d5sc/arB
ji5qncNjZOibWJDdENvqNiMqhnPfMizUQGLcWcFxb8PaYUDQgeHftDUKPeOYjgvHGppNDExgDhE1
nY1qZp3CoOrufMMNtn4/DO9hYqF32js18Peo0MWDghLMzvDqaF8PCj0UYMr1Y1N647FMzezxj+KL
MP65RtRuIit1nJGND79VwUWEU/LPPvoqdNWpBp3TYwsVrnO2Q9w2o+iLrTOtrv+3BhDiKm4ZY68g
LsHKjvK7wHZBdEpcM5//7LqvIped+F5TqHw4tQuTsrB9C4S6+qPPtq8iVmtIpCb1BAqOBk9Ym6Bs
sUwPf/bhVzFLNNkw1iqFV5RbO9PtNwgr/FmknRqkv4aSsWi9Os2yemU6FTYUEjxybWnii9f5yRZH
/fgfnw71ycnagC1eiX4da+0a8twffvS0gn6JgTUHmzt0pEhja8xs6Ji6Pyx//7g/WYQ/XY1/+egA
in+co/aykj3OdwEWQR40fCG+SCo+6ffRMv7npSsd+l6GqnL0x6DCui4p51FSYUyplDpcBead1QiF
Ihgi96iBL9hCKpt0TUGZ//4GP3stVxsY1n40tuhXrFQoFLe5D2BfkUbyxen02adf7eGoLjJTIMPy
fzk7rx23ka7RPhEBxiJ5K0qiQmd3cPuGcGgzFmMxPv1ZGuAH/OlYLcB3A49NimTVrrT3WmEsAA3A
n+i9a/t6l77MWQ9m4E7mCrJpqODKGLMk56Xd1KDuPn8vFy7vnHXitB9zp5S0KelE226p3tok+qkn
+u3nlz+1+r8EN+esG1MGl1PUzryAQ62jytFCTGGcafA5rnTmS7//rDPns2iBElIHCFjrNgET1CzZ
Zqn875///gsf9pw9LjuSbZ3T758wYZBH0GZXXsylC5+e548O57nGsih4WKHh49o9OZSubmtfuvTp
z/+4dD2UZdT1XJrRVlCWWRrz5vO3celrnvViw9A4iShttbeiU6qU8Ehzmzu5TVxruq+tIv63dTqH
RP/zBEI3FiehPCRs5KnQMG6fE6DV/xiLnLPOampl3RdN3IXWspDfWgpnyyFXBKmFwpaRiWYw+PpM
lnuTHskfsEI77dwn22/ElTZ7YS7rnHVpwGk29Sqk9IHWvSkdtQcS9MSp1Dd27G/sxL0SlC58Lfu8
a1sU2lU645zheyR6mCG0p4eZ+aJPcejnDcI8fZG/9G/7rH/Hed/6tsFop8acimbdmcm1qKYZHCyZ
hNpkkgrSFcWPqOjyXd5KfaeyelwDBPIpi1jIdjUM/fvsDfFRZRTKqyEWhwXe9jqVHiK+yBiOCxyq
m87JlkNK3uKV8eBC3LDP4sbsZWbjSn64meaBbRyZAVNvm11pY5eufvokf3TBosqKnoOtLoxAx+dU
Kk/v7ONfufil73oWOmYw3Io0Dfp3aZD22m4yvfxO4RpFzkpdCU+XHuAshhixxgtxSajKO3GrL+UX
trPYoabW6POGcyFG2WeRhAOlwvIEbbOdWcx5CgtSJ359fu1L7+fUVv98+XFjZvZM92ri5obEjWPU
JvCf5Hw/tvmXz+9x6fefxRAb7ErjTPWwL4qkfh4cE5rqINorAeI/1cnfutVZhGhOxeR25fX7xicH
zCswHgy99j57ur81ZlvbiqaI0Trn+tGabAMIQ5RsgFwKeEkQWhzDLh4HkTYbamFhLhQ6aLvUQCwV
kSM2ZyAk/+k1WOchhrNYr3Hmfq9nnr2VjDzIYnXjSkO/ECets+AStWMkRL2Y9FHXIopp8jbTVH0/
esoNYEgBFfMNZV5pkpfudhYRJCSbbs50E4KENd32lpbcDdNY30hDgGov3eGU1+dO/7a+sc4iBHlh
tdaS9UMeXUXKUD/AL49Gc/1v3+UsREQcrQrgWkBIEtWGVA6Yb2OhjT8+v/qlN3XqFH90sERvta6E
zcacq7qfR2NXZuV+rJMbIY3nMlZXPv+FGGSdxQhnFGSdJywBp7E8ykz8zkvtS+P2T58/xYUubJn/
+xRQxv06BYERasXW0z/M+crbuXTds9BAbVjFkadnhhPrnZ3uynePYuMrcfnSxc8Cg1rUVM5db4Vy
AXzIfg7Fo4Dt/+mNmOe9WY6w/ASrGFmRAKblawM67OeXvvAtT46hP5tMtpRtPTgJCTulwlOqQ0n5
YkOKD8cGVsLn97jwbsyzDkxhKnyKeelCJzbvRlYe66aexZUH+C+16C8h2TzrsC1lbrWmk6g2VL67
S9ip3ZGDR7Jv1hBObU2PdyRAll+aRpAfbpnlIdH6irY7wkiLSlIh4TKtGEqja5OMS8971smtjpq6
0S+sEI+VQ64+evc4UfvPX+alD3a66R99PJYm9Ypm1u2TtmqBlVEg/uiCKHn17LR4+fweF+KIedbB
rVhWA5ncLSVNOnWXTlM8AUqpnmxrBjA3iHhjV2b7byP2fzPYPx7IMebS8lVsAdGOXyTJyrNZXLn0
pec46/EoftrCSoQZRknGcotSp0BfRIXjI3u3kv7HaJBh/fkru/TNz/q/ZS5OW3S2Gdo1iTopoISV
ggX0Txc/F68tpTZmZT+QIW3P9nGZ8jqwF9Dm/3b1sxDQzqLL87ZHHaI5QTSARBr1Kz/81Af/0jeN
s55vjL3pz7XXUHidRxvBnHVTSNfeqVFTv6D8aleCwIUPbZzFgMhUy9yoBGeGQ6psU2sQ+R1IFLIw
Kd7HbTQaFGN9/rqsC5/aOPXMPxpsbo8kGsMaD3WVNwsK05P7Qm+h5fmUL2OgsitAoj34fzKIa8q9
S4hQmwbM8tGDvfEVbkb+nuua9zuaZ4wwnqKONKG2RDbww2ZdVwcmIUy+ZcFpdc6w3dvDNxLIwPek
qfZ7zihTX6WZ6W80GIGvuOBAe4kBjgyoZKjdDsrX0V9e68ak8muWoEk+f/RLn/Ms9tQOA8OcnYqY
UiU2ptB+G6ZDrbjxG97It8/vcentnsWesnVgbSRTE5J+gwoC7dtJntEGn1/9zKj5f/lh7n/Kxz8+
Xj/6KEDapNpzoi0OORm2m4qCISCZbXYj8zL/iqCiXFa5qv03mwrW+2JgY17DArJpQHw9k/VQuBRB
OUt3nCpbbRbAaUVgy7TZZaLUryU4nZJy/9p3zoLXMhbmnC1pE7Ki2cNGhJw57/xZP86xts0mZ+On
xZt7wteTWzBQMrP07Ve/uTIEXPoMZ/FMpewGJCoxQ6vJ0qciXnC8cZZ4ZXviQn89T4lMPKNTmmTn
w0198tJJKnhIOsYb0UQ+QKrGfbGmrnz7/JtfutlZfMNtxskt/WFfsMh6izqopYvTgBGtBn1tRymK
CMa68PObnaZkf4l45wmOoE2SGoL1ss9yzT7WvmlRzDZ1ByeNT8d87rJXUZJvy4YEl8QAJfn5bU/P
8rfbngVAN5PmoFJD30sG6nqFLiX+EBEk1Gl27WMzC3bMOs19HAfZXlkoWZfe61kczPoO9coAsk6N
ybSBwqZuyZeWX8w0sYLYbdB9VeJU7VQD27dS6snwZXjfnHwub7p6LMMoM6I1ya4lJ6yJeCrSQW70
XMr3eIRhm7dTcZAKi8QizMkFct4Vr1OaTK9z5Juvp/RdKkJdp7ovUd89TIB2NpgNo5DpYH47qxhs
L8KbiHM7fCDKmqs1PrXmYAH1u4Xl4W8/f/WXQsp5qmalJZFuD8Oyb+DU/QQMpvgKpknOoLagg7Bl
on2DZJIBiZR6OKa9+UE9dnorxkV9MZUbt/w6xwv9cjADuoWzmkrB8bZf6/p7byi1/vyHnr7L39rI
WWSFgs7iULAnIBZ3OnC8eavSlt3i2Z2utMIL44Nucuc/giueiIrV58DuyGgaN0BX3NvYstW32j5N
s83cufIkF4LTuf95ECUMjYwn8VwAr55hoWKJZ+dKF770ns5CH97Pigquogc31SoENuXyFlkLgm2n
nbMr9/h7fxXnmZ+jmZt+1Xf9voIiQdFtZ+t3qm7zx2RecAhVFsWciz8HMjFRDX3+/f8emqC5/u/X
IXHSauKyx2ZmTNqz29pgtZCxkHCny3ETQzL55hgDHE0jH407T+vnawuiv7cL4Z8iyB/tIpJmEVUM
jXv8DY/Z5L3oZrGtrVPBJB70z5/u0hs9i4CwKZppihOoaNpY4Z20s/bouQq4Xzvn7LBZWmU/401D
JZtnpCRtPr/t35ui8M+CoM9s0PZSiPzI8UDiUHqil6jpPr/4mYj6/2Yrwj/d9Y8X50feYMWNq/Yj
8JsZn+2xp5AbULAZUw/bdjbwrTZtj9FACSWHVuXasao6RDhCAcnQqPFKx/5vwv7/xw5KkP/3h/SZ
m0DvN8pQSqoWKY4wdrMPKd71hPUAgRKDZ49yq2tBBWUZhSMOaIrdUBcuNc1TvrXG0qHarQDwTN3Q
m2nyX/4o3Cvd6e9dVpxnrFrkKJJUxpASe6hnY0vhatVmnJhmcW2j5MI+g/DP5mOqUzWQ93TYjxEl
017UQb4rSgfEpqG18zohUwSUkm3/8mKLpELIp9OrGHqj2GR+ZYAfGYcdXj8Uv7HZddO15YhxCkt/
+zRn4arI69HpEs7+PNJ2j6LLYAZQpmRgWUrdAvhgKSlhhU+OBqIGgTFKlD5alAI//7yVXogr5xmw
JQyoASnAvG/VV7xeu464xckQ4oF7RjeQCNFKI+fn85td+NLnya7dEFHMb9nGrpoo71+ouKZSUkq4
jqBO/u0WZ9EqXtwEiltn7Mx8VlvP1ZvtkCyUcfZq+MenOAtWBKBCJVWr76q8n0KfotSNT5Lkto3l
teylC4HpPOF1cdkeUvgRQ86e1ilerzqer4SlS5c+/fkfUcktoLBoA5ceoxuwMUGCk+LzV3/pymdh
xutBGi8jrC/bq9p9Qy9ZA8G1rjTU0wf8S0/xzP/93SJyGjmAhgyxTdUj5Krax0qER/YFt/mws0sH
yXffO8b686e5sIQT3lnISOy2tmTWkLO3ZCLs8sH9FU1j+yoEwNKohKwIG7gO0jE1ihV/s90Xk5WF
AvgmevQT7xp/SXbl11wYhL2zOLHYGIAc0Y6hZlMaDUvdwlxrU1WRm9+vPO+FUHSeKjt2s1xgCSEJ
1y1tG6HpY5fAz0YLw0AM/t3pfO/W6e3xi+5V5bBJWOP+dNoTteXzX3AhG1+cZ9QWOKQ0v6zH0I7V
e2zWT/2MS9Z6Jnd6L7CXt015b43z3q27bVnZmxoc5UJ5OWq534TmgKLmzUnsArl3k+p6g4eWTReU
L8zKtbEInSa/cmBwoTG6Z1GGISIuYMUX4WA4+jobu+oIvgMAjVZg1Cj7+UX3FzBwn7+YSzOJ8zTd
FMcTDrWWT+MUowhqFB0YGJsYsRg5jvea32kWzk3d+AWP0fphjIaBLcuaofDoOggHY+jaK4t/61Iz
OZsz4ZVKZKY7A72cPrfK2roRq7Gy2xPxAq0aU7Uj+XTrxYcb7S4h5kIy0MqG3OhGG76y6fILji18
N+iAlOPiOVyrSGaBLhGu4s9FQ8OMpNtFzAbWroPLTZI9t4lg9IUqMvED+nXzqrQp+jImgIcsSEKA
xnPCwZW+dmGUOk8nrqu40qp67sEvYGJzsXDvelvLAqPMriV5XpjvnufUNpppi1bpfSgtAMIUrFYQ
LGcn0AddC90p0e8wfbNv32jTlTZ0ITi7Z+GzGBy9zKOkD/PY+W65s/u1S8drpROXusNZqMyRz9VW
6w6hLq30UIJKxT0++NhYZXeLZTh7tLtZXdm6uPQkZ6FwklFnUdNahFZtYm2lpWXpv41g57m3MJrb
JcpiGaac+SO6TzkI+LwLX/jR4mz5ltlpOlmOrkLPafUbHZUCnvB5CT+/+oUWe557C0utGzU9H8Oa
ffNd1prjCZXfbxML7s3nt7jQYs8TcFtA2d4UJbj34k7el0mhbQszZgjulgVeKQPvQbdhoRRiHK98
6EtPdfrzP2YqmtZZtRIaRXIpsLa6ccGIF42u38UlZO3PH+vCuHqeoVuMVTnlWvRfhSXKYs4BblNs
8mikG9+/dSS0/ysv8EKyrjhP1u2MOIq7nsLsFtuMGdgZeKB+3KgS31LNNhM6cZltOe3ccRZy8Oq3
ZGmuTbwvNT/zf19l5PhG5LutDPV00vfOAtZIz6Zl+28v8az7R/ZIAYU7lchSpkOqmTiPihcNHYWt
yvvPb3GpLZx1euTmYC7LgRIhV/hhuejIgmwgzD0A+Csf6EJTOM/ZjRvci5WvlYzpersaYEiKKdm1
to9ApEjePn+OSzc5iwNVplMtnLDW7VlJh9bczVs7cbJ3ELoafMj5WgqR4fyXLfSXCbNzNkdhJ0XJ
iAJ0Njey5iNWYrmXRmwhT0yNeZtEjb1nTVy99Mtc7GKSTg6+kc2HFEDJqsbMGDgsbbrAGNX4Bvqj
X5lioxkGVMdyO0XFNhp/Ik/f1iBoTTNho5cju6HwjxKaTpf3YVfdAjLZYb3fLCeJe2Gu/XQIIF9s
XCpIzKJ+ZBqBgKO79SLvVfB37MJfe0Z8mDVkv14ZH7LYyYOBYznDf3BTqMM1LkuVfAiLaXBdR0Hk
4NmzTrspOAPmaVvXE2qb5YDSJ0RSdcssYqX1XzMkHrGI8GwaaLcqcx9HaG4z5z2BdOY62M3T7kX4
9RoW8S/Z6zdlTmJezfa1PhWrkVIlDb73FKHcnaHmiRetik9HTwd3hnuONqE4FWedkmoKuXHUE+4G
tdI79pJwZmKMQn+8LM/eOG7lYt5Tkr6N7EMR/ZCW8eA747vd1T/hFw3MZFCmrw1QssXvE6genWQm
8mklWW70WKx8o6Xaf1zbHURJ1h1mbu/auL2J3f6DY4NVo9XBovkHJ9oJAwuyE6IaDGb/ucNPEGED
kjkOna8wWRF33xcqe84rO+wWnL/msxUBKkRZU9U9zLr31AXcnXVUmwkw/OXeSpmRoW9bJ66zJ8sQ
H9qw8hbQmsXHWDbrOX9EIPVIleP2RAisK7nq0djD8Ay8Vm4m98GzzcNYoPHm62n99MMywBPp2BOs
aZ957Q0Z8qsW92b3tQJAJYo8NEv4lRM8b/9HX/6KdExk5fLUIHOsU7D11teo+zAai1PaozLTQz3e
Rz45zb1s14CptjAnJ/UqTHl0TvSw5Vth5g9W8iHHbzKLaJP3SapkYKcagL5whtDBVI+tdYHzxtlb
xqRW6UmdiRQocNGIjP1jW5Ronz84tA4UFHwUm0OorHEvaLLwhgMtFidfBubH6BmkeamjWGLgYrbO
LXCQJPZO83voc9ODMNXjkk73rV/dNF4UMHmHKdwPC7ZJqNp6Bcm02Wv+j4r/OYFatcfkwfd+KxdL
6gmba2pAmg0aNWo93w5saFRay95cmq41/LQSkVhDnl+cbjsTMFXPcbbw58PiINXrM5YQ8Nw1EGWD
99EySx+8hVFIR9pAym6XnUR2WH1cBxm89mupvS2z9c2iOJCvnxoXE2nDHkjr2CxC2TSsnexogHxc
Ghd9eBImfresLPsBAd7WWcoAcLbCAr2ynPKmtCncraoPtiJX2vytd717vX6s8gcFdY9CvfvaXdY9
MiLqrI6Th8WOhNmoiFZ9sq8g7kbKXY0Qx4vuXU32TVkt29xCHaVQNUGQNeqJJPe31mrvp2V5N8Yb
IyWkk3M7P4jmTuV5MOVDwJZX6RffI608Ko1NdMuHSJwdshZAy8CB1+JsmsrYtKa7ZtcPmFF8cITz
w0BBnzQswzHIOT8wNaIOouRv+JHMcnuy4qS5EVqZpLPKZzcZH82eynISv5ocIxZWFm2wN47r/FxK
gEpIiFaYTUd4mlRzrJT1UkdxoCM56J0fIv01me+JqUAvcgJW84+biDwPvuiST5SeTdGjg1s5mOZm
C0w6cJtqO/jvwzAEupe94ZxrFyoEJ54XZCU2BqbltFMfsL8JCBWCZq43O6f6imjoOMVe6Mj3wuQU
wWg/+kXuxJxieLdMKCZGoLwIqPXXpumRF4VKVcd4uscP89zi5sDvoNW32hh9G3SqeRPGGcc8lK6P
07i81U3cpBL+qU2Um7MAZhJawGRdyDjIBRuwZru1mE2mqrvXZiQt9Z3vsbK33ye8kVVBsLE/Tptg
2My3WvVrKh46yKO4MF7jHL2sEYgKzL7nhGM+ryN8IgntYU7ro1D9IdGt7eDWwYiicnKKDcoT7+Qb
xVGcla/YLYFmt+gbxpu54ZOwZ3+okzIACA4qvqdLghBt9TWhIWwIFaVV3EewsY0y35oJrbtXuMfE
hEaAMGFSJz2iOyF1zcpdXKqmCQKWHjqJXVxnQeLjdcyeJZYwPRWoN5ZtjUczcdigcNUHaQt7qjcD
SotDct0DxBmng/bN0p1cOG/6GO8TC7OJWT0MkOqoJCWT+UjdKG5jykaNGwhFSdhg2mgsMyya72b/
XRbZNpnzoAHXXnm0XCaatZ4S4G5jmG9Jnv6E/rjK9GezdnS5ApQCGUf3/PYt9XuE3UIvx6PhWTbl
p05GhnAL/uroQgDycL1V0V1tS/OuzpN6nQw6r1AfHIc9uUR+6OOgfzG7Sa4js6yfcr1C29TyBKSO
Zwtuv6kDQTf2N5PWOdbaqaPxSSZxdgum0NjnWg6/xfBTOPJsO6Ht7szkkBpCytXsxsUQ2HMaH5fW
aTvG8MGnwAR09dR7KBXLPN1R48UJKdVd9u8szfx9QVUQPZMsQsRRWTp6QSMMsfd15zVWrneDZQ2m
bDRBYXAKt3pOpvJ7n2q7rNFvxCT3bawVx9ZipxNfXNk8zJVE20mGczgwR0KI6E8bG+nBCUX8Q9bT
y+wnp+GzGjZ1zK5oYf0Y2CY8CovvUJlEpirVV/FCgVuX/dZ9cWdjdHANEM5ud6w6Y1kVKRB/rape
sli/wXy0Ybue11cJ+MvxiPwy/YrTlh2VLh/VrW4vW8XG7l07jfecP9abyeF8MluyL1MDkYFy4Rsz
77e52WfHCt9c4DRYTYzFVFAhKFfLLP2dopFNVTQYHQv1mPueXAFFs1fAc16cGY9mno3jMffEbeGn
OZXSBLgCqPiYJG9p6+v70ig1GKwYjz0RnTCM9K4Uk0Q9vBmmsU8L9aX37BvHF3urcrUt1RxfU+90
bFq5jJ4CmHBGYgyHgoIDl4YMnjFZGVmLIobqRYqfs6fR7Na5UrvKsB/cqrxrcn+XWtq67vW3oSmh
7rKKMqjLDQxvPvoLigaDk6U08b4qd/DJ4QYX5jV74AmSUm1j03jMWwwHWHC2TRN19DrnWHL84RVt
eWw6HXx2M39L1QSbsyHLS9kSY1h06Mpc32n4yNmKfIkWCKqF4/yiXjtak1jsE6dqZazKoYKMMuiT
w8S2zbbuUtk/q3TGuAr3bpcA30Om5ceorDIryhkelZeRPeXXzCu0aJlODEcrSTZOD4VySwq3WT71
XeHKQPNsFkGdMTFsVVa91QWAUize3fzsI/57Kxa/rY9GNMwixKglI/61nX24HDaCHfVhdxa+Zjyi
L7KOtlf38Grrtm2Yd7Obv+qZXv1wIyunWK/KmkDES9HQbQeB+a7QvG2WS/3Gqwu2qvwsc8mMsNSt
Z0AIbDvPfFKK6uvBdGDccIGA/pJbWzfyxno3clzwHV8Xp7pDBop1JVvMyabXUImR5zgwWhfUtzaO
fhtky+KHXdvV6crTUaJt/UTPD3mrtIBdQEJIkUwckKU4yAmzcdseQT8UeAZzrU3Wgrc2/ITJnyWh
p53w/LPlIe/wFmOjLLXckCWrM4o6qg3w4zYkFRkxpQnOcGKENz3cUdSPyItyqKPQOJPbrC/ApCZ9
/zRqHe/RHUUtDjbHWcxofKpwVqYh8oZwiVh85dvMUWtfYOTwtY7hPW+iam9Lv64OvWXmaj9M1LoG
1pw0EaE6qattGk9LGbpZV6oNSSofbqFXX2rCj7P2Z5Wl29pkDUc5r4YnZ4nJnlmXrJABNw7RhOsw
c9x71sngwVJmMEw0pNXcAC6G8ekIiSZyjhdWbCSmGSsvZyuCpPdGe8UUad51Cctf4MfGd9U3cFZm
jRKxztDlk+MgazxInAz5Stg2B7YFx5cPIkIBZ9OeQ5812tGJ3ZQ5C/C/w4BJDWaP0fvHhDzPHUrE
7IWjfO++qoduE8t5eqr5EKhbbHt6FFHZa4GQUXVfVcK/d/rECJXQ9U3t9x3uB4PpDzaRO7tzG8DW
EJZLNC1f0tY4eX0W/XGMWbgEOiM51qu0DecYFwdn4OlRChOKlt6wd+V5rfgAwZ89laXl3qWsf39M
msRjzOY6z2QKtHqn6aQ12G0S+nXihcJ2aGGlqbqtS9p5KKPYIeqn813k2O1xSSy1RZtYb1vdBaQ9
O7YxMQwAJGTu7zoNGRu+m9c3Y2avBGZdSNl7L0OgsypLwwMQnQ+HKmnKLz1MXPyrY7zNpCiOXRqP
z3HSRVta+7hx9Bx7tTbq5W/mN8hKZYf6vK9X+B0fJq9KmNZzhO1ofX+chXVoS1j1nXqMWYKsRDKZ
AdzgeW3MLonzdfrbmOvbHBnwt8wZvy9uxNoUFdg6wfJkmn3DMrZ5hxIWww1eYjC/6kXPsXyDTO7u
GlrwVg1+xCdSA2wNW9/o/D0idPuWaf9tmpevGri3XRehY7U1wfxEN/ZVJ6ywb/txZyYLBsIGlY4s
l9vIciYQ7n0UNJ4e31YutOmsWSz4LelHExGVMpG8ma2AqzdmFSVa/gDLKh23TSTlfZ4aKXax6FRp
Xy+bwTf9dUdGyVpqM5z6uMcP2DITV/X8ZfSd9pfvSu9Fg9e4nmbbu6MTYj3QOi/IyywOVOn2X6ba
S/d+ydKwWhRKuNj1tlVniY2rQ2KPKLg/2h0g7GzkrSAELJiKireqb3WwbWUUZEXdvEexqQWxYy5b
q+7SrVkCZ8S5vMupVwqq2bPXHjPt3mbhaTqat9JTZ1m55DAFLuKm5yFJoluVzWZIDWHJJB79oi+d
4UDWHYrZiNp4Jf0I31CRHsy6G5/SSiONOfZi9kakw3IudtiWGZePuSbzjrLYN1VAFI7KrPtSUYy1
l6ZcwqUqRrJQOo1gD4QED6S81ZRoAjnqA2CbAdi21z7LGiVZhr8gk+myVjlG01qlEzkiaf/NTgb1
tZh0l8r05j47xY++GrE+CTGcXG/QV4v666KRiGs6AAwbRCK30dKKsMhLn1RrXjLLMOvOGmuUki2F
b6q0nE3MEuleb/3kRuUTdum4j9ecxwKn5m+vFscWaz2p42rVGlJbZxPqxFGMb4Vpy6AphynwS59R
HSTdqjHHZU0W6QjVXf4upP7cW/3jZDgqMKLiIe37n/qQWhvm9VgVK7HDuL6Q8YlqnGyV9CXRfbai
QautRGa9FJ5bfrEp7Nx0hovhsi8eVcsoKk1Lhs7gamGH1iEnJAaWZE+FB4mJvl6zmWt5aFXv7cdE
jzbaNHwf08VY23ZE16XGaZUn7Q8dVcf9Ytg7P4osGGtm9WrkETbtbjE43tON3TjEH6no0QJWSXs/
K0NHM1WVQZppNEvDQ67QqI2EQbDRWzeGApFkG71yXpUo+lt8WtWuVAZInqmxd65R18z3x9eWgy+s
2BlTTVI4V9mwHI0ku4NP7TGKiR5WuI/sOdL8uyKG9E9829ui1o6pPxbr2jQwgFQfscd38OQgb0jN
Iw3Db5odUAdzi8AE7XgJabvVGEVSz5jW1YIa0ojVPfOwPd3mZsqIJZZGvGtN71faae0DP/6hctVt
aXQy3w1NxaQrE4W3cbtS3rPpY+abOp8WxPVYjQbKqANWXvUjOoDxF4sJkwZSda4ZGDFuy5jCdHj1
SdrtsaL0EMXrCMeu8ODkSVc+6pVLOlo5ax9dY7pBahX205LKaL1MJ1R4n9Tw8adxNQ/luPfbyseP
lzAjpnx7ZSYme26NkTxMVN0dY/rFF7xy8wtLRMj/DuwoePjKMn4hLqXu9ORqr4s0f0iqj9yxmp0c
WDZiO8AjNyM7lNKwg3k2v05mXqyNRGft7DN5OsqywO7oNLr/OjE2PGtM4l7QgLTbzBhJlY6101Fc
MT7OJooWvCNxtOEIpfutyOZdd2VE4ts8VbmzGrNRHse2Y3Xll8gQOJXNsnc7BubidajVAmIDo0li
6atoIDO2tXPJzl1FRk8bGU9IcOWL6hr3SXWYM43JFPu20wiupQbdPRHO2vJ7otGYzjrn8uwDI+Na
8Ax5rRdVKzbc5m8Qc0nLWvzJpZhlFmzfGENE5fvEEqDMM06b04713Gop7fbWnoeRRIyhd4geGFON
JbICfbIxQxi6eDRiPt3GL2c/hPKndoYqm1Vi8M5Pq7E+NJc5PtQu7gC3zGiFglByrDXDfVmwS7Ad
oafsG+qRar5aemX/Eosj+iCRlOczu2H7S8vjfBM1vn6jsa//Im3oEENaRd8zLODlth+lrDgVTdnT
a5KJUcuuPflqpGlTB7VHSQIyEAjQAWXzvUC+A3p1Q/U/1Iql9qfmkVrEtL2tMCsfSWMacWOoIh5X
lUiaYpXZS2hy3u6Ho7e4aBGcWuyUZvmBmaVYYAlJVmDqvOZAK93obmjA0hvNkP4SGQuOlRdX2VEO
dvwzHZDIiyyv3lHAoduqHShEJH5Fw60+psOBAcdgQVydCMeWlTdBClNyPZhQ8tgmmIWB1dJHqdu5
WkX/7lLLvQdpgQ5wKbO9mlP1UyWF8RIvtvNrGlDxanqV3EVxXG3jpBkfeK3NlyIzGfAK32J9kcts
PUwzaho4xs2qkUsUxpprrROvAEWC3fWOzHzzWWh28do6utgoMotvTM2w3qbCib8xfUaZLK3cYXnH
dn4SWIu39CvZpbjyXHMk/HpS+6ZaW27YWK53E9U2D3oCGNEBTrZJ8+gGfe/yY/R1CsJJl79ZIjdd
41prN0OaEtsbf/J3seqKn2XaF++O73n8jnhc+m0MI52Zdq/F7YPKbF0GmavwXJQ0YcozMyaiwxT/
SF2ZrhutTLF+uubN5OOZ1AeU6EoOv1N2LRhAQCKvhvHEXCb5D8O2ROg2E2QGZ9lryGnXypFN4E9T
y9Zf9lZFM00oehuBolYQEncke2HqQhe3KV1UyyzJN1pvDqu4KHQU3SgG6njYzqfMGk93ucGAW7Tp
H8o+P2q1QBSEzGv1/5g7kx65kTRN/5VG3VmgGXdgqg9O+u6xb1JciFAokvtmXI2/fh5XFaYr1YNO
zG0uWZUJKdPlQZp937uuhdrNmsaCaJq5ahqWk6hquLAHdK7nfDVB+YvupR7jvT8aB1EGoHiT9+B1
3SPEt8BuXtrb0V753pcAsJQxjO/6fZjz4uEa29HI5cIqQWXxRD323P60J/1d2uKp0Xwo2TFXN3bk
+MUlnu2LSUWeKolR87R7MnP24iL78kR+8CcFMgRyjJpkWtmsaH2y8VRU43mqckrr/IP08vKiA9ov
qS1lpJUVdY+USIc6poRW15N9Uxrv3XSeGuO1StMIwAa+tkiu0RvZPojbdy+n7YZ+lmwEdlyEG5wH
szpZHa/iWu1HQjbcSe85oahaQjINerizyoxttOJWtu6MsjfChSaIK4Hj8lKve62pkjEpyelHSjoN
GTh7oNXpm+MQj/8XRK2wfqm5/m+s4JWY/DdS3V8G2VEonR6CpCvyyLPs8S0h43HrzSp+cfyquIX+
ZIyvh2x87FKfyLwsydRnkzfrk+p64xB4zIbXzGmLxkzEGHsakheb7udUkn/OVH0p59SQ0VhoT+0E
k95NaQXXbpJ5QOSsc2NRG3b//kxizGBseBbHP+K80W5o11YLPg4jeu/0tfnVekocJ8r/2hAAjE0p
7W2Iu3adlvdmaeSTpMDulTBp1ycXdAm4VXvKWOx6XKihnXMiUSznMa5s84EjlBfY6PwwB6f8I/OH
ZjuIZUZiTl3U3YjYFytHH3dDNPZW977IgRpwszFJDsxywV3kmOZz1w70Y9TrSOSe8GkyaVV8Y3i5
9dz7znrRY6bu2sKkq6XzbdDgbKU9MgQsns6t53ZM2Sq94UOM90kLvhp1nSmPXXH9pQ3ytG+d21rX
l6ta/tAOOgDahrvW25SunqhnJ0aRiTWOb0TWW1+rnnCfmCkVqi7o3d0iGuut9+zkkHQs8EwngYK9
QC38aVS5ONeop74FKmnfPF03Dxb96fvApYslHNXiXBxb0z+uevEuJ8maaVv2Pq4S/9YuOkvxDlj9
hRJ16Czc8n8Qog6OXPonO2mSrwLbDqwVXqH7VA/Dy+BY+tXU9isja3I0CkQvm8Qris9WkjqTWYF+
lMNsXbyq4V7pEm8+ChoatwuOk/cGZr/ZpKqNn2ftOkkoa2U/BWXl3wddVnYcRQMdJzTvUX7ez8Dl
SWCV/CpTI89eiv6m1LShkLpv0bxnsVgWGo9T6ojcIXZSGHmEWadaN4PRlrs1TuxTLLW3jW1rqeix
N9kN3HiAk0/ztyGwAk5jSfrAxmaEva7tQf+Kinyg5LOP81OV0ccHrD5C+XrGQBMdSIBX73RrcgTl
mKiieQj89JAnNg1L6KQ0OlUzfnFnEJAdXTfxjbRKyFMr5953HZ32oaGHfoykvYC6xrW2UjhKyaXU
lJU6DUK4C0VB/nCDedwnRUZW5gYxu/Yjnif/1e/9lQ+NT8vZZKVuD0nWt9fytyU+Z32cffcK1zmu
HR1dTPilClXBGEUCeBBckmyInybw72sGRXLuYLvOaecUR5nX1hDN9jDYoVEpfzyMaUyHMXHn5a3n
0rORx2P74Uwr/ACFEsYuqzN1/YlY+ifV2sYrMQjttYPnqutbKPMdGvkTSMMkzXKxCissusp6gWzv
PyoEhUkkjKR9QA+QfxK6EZ957LI8cq82vGKwvZtJd6DcdP4ANDKlI/j2Pwn7sD/aLAPdT6p13Ssm
uoMD8miEU9H7dxXeoOdBZOurnQFKe7RyfFsC1HAUSfSvcq2HlC25hmKsF64woLy8TmkYZ4lnRZFO
NEG0How1E3I7gn8FcFN1+gOx1bWw3el2Q5WIOSoLYeIEU3J9k3M6fo3BKtuIEkGmtn5U8x9G7qdH
NoeVOzlrvuGI6vuw1twh1WpPPxqv028Or8hbZsbGXZW2442R2sEbif/Llw+Ov1PTaLoh86ugSs33
IGX1ikFtbJOvMZEDiaSwBO+0IvmY2YfC3npLHLxQTNQfVGbSOD4O5Znea/9tnbLqbm5c54kq4byL
PIjiJ38KHLqrGjm81zZM3HX+xnZbm9foaFhef8m965OeGIpfFZd8306QnRuzEOWRzbg1UYUkk7/x
TL2cgwpbAbzf2m902ZoQuHot9g21hS9O1VPXhjjqxihU+ZIvmYc4RA/Za+yv0DNtHNeH2dDr2Zyt
tAulDFYnbLsr6lmmiNk3pjH2dJy3ZU9zl+0jdJg7nJQbMIhebQZhTzl2mqp56+NkSg4lEZukvZad
+6KCRR7W1Gu+fCcYtg7fFUjJMAOxeLrp792iKt4kpTifQeyBSfk1Z0FbpvP3vgmCz3QVGiGDiJeX
lNBfumD75ucK7fkoM5pXgxLwF1x+VCQG+bm6jduK2sfZZQECVJ+9SPhzNUfKCageK6/wdWy1fHy+
p7GOyOrkpzrwo2w2rFnujXSndZc1aXwiTaT+4Y2wBMKsTaxSQ6LJLRi4kaMYXHdfSz7lphIKoj4e
FV12xvBUuaqp+fg9II4bLGsYrI11X9gQRtwR9l0NeM3W3eO4L+i7yaC0dUtOmFM9kLRhfpDuaR/w
fDXRuhY+FL1ab32/s09pUon7Gotn2BtmdSwqXQOEptnFFbl5XBvAB7cuyINBo3tebEPeUUNV3KoJ
7CIdWsxQ3MsVDYOz8a3s0H+LWfvZVnQoSoXEFx+i+LebTZXPxQXsccg3rS9ByMemisjLq7eZ2/Mw
2tIPZ7KvaUJ13FMZ0CUOUdi+BC6VgLseuQUtLJ6mCggLVnMXpzaPuKviJN505uS+tGxBdH+5BSei
q6DBhOCm3MAUrO8yuy6oTkoZ3wa5q+pgTiDqliDO79oMV1e5wuG1tLwmYSta61vtt/VtExsoeJhW
NHCT5yDRGHgSkD64zV41uYjWRFETaEBBVRQk3fGzyz6sIUGb4ZZDf2tNJnVlvqyDI01J/reKDl6H
I8fvb/1mIi2BOmMTQDdW7mM2BLSDrWJ96AEejlpPK+p5hrBhM/dptQ2cVR9xRy50POZDDWUB37kJ
TOG86tZJnlQr6q3QhuJFpKB96ubsPjfokKVvFfZWJD3NwWQVvipdBchceuO8VKam7z72PvqAi4HO
YV/sO97NnYlnCX6db1aWfgZiTzKdilGj+loku6UjDpC7oQuNtTXDll0AAYs3XK20827UXbZ30IK9
jcVsP6nG758CWdPNKU35rW6dYmf2st271KDRUgcP79NBPGsJbpqCGkWkxNvgrqiJHl1bp7eJtruw
HxNxSFwK/TZ9IBleaHIemyiHtt3w3w/uVkcY98qVHbWHTe8sKH+Isd84bmMFAFuDvOOpqqoob6xx
vTReMb1kbj6Mz3oCx97asbl6gGxV/r3xEus97qT7bCDIlZvUHBIKmXnHGiBPQr24q3nMaYRbhMdq
Mi7HTNYIzqZgqcjlnQf10Xi20T55i5ft01FVnxW8JyBME2dNyD1LRkZVp8s1r0JwwE96upbXmQP8
fgJQ8WK06+IfJtsMrI3WZCCAONBG6Ax0HYrYfmpSkrKrlLo/aKnZvCn8oN5NPmT/BrKQtPF17ZmZ
Fo1GP6h0+jYxSO9iORkISrCiUxXHugSDse39btkOnrQOZplU1iZzLeeP0UsQAfGpDlkFuweV5hzz
ZVjCCVfER56h30rrunpsdDa/KM7mvdf38sayOs/fjiad0aWV1Xdwot1rrNr1jUaj9Lgkojg5nsqO
ZVOAtee1uAr96GYX3Done+mmj66zyock91471E5vHJ7VERjUwJXLddVQVPg+Ls16W3ez3nGhx8/d
kJgnc8ia89y7xcFcEWx5mU8H79D7wSGm6v1oK5m8oGEIXgRXICeJtvhCFXXHC7XvoXYAGQH3k2PC
F0QRYJfWkUtPSwZSX+mHxM5ygDyqph8dn0MYeVe6WugTFu9Lj5wV+ZI0XzOFwvFm0aPTbK1RAAO7
znweTbraKaSF//UqhTCviQXnSOqrgequNmYNUZmzbYagfdDqWvQJf9CdlFlTHmua8BIxV2XEnpRl
p9WQkgLRdLzturU5oIpEvMWuUVsb5WPpWKdyeZ4CP7+DZ43PFYEbyaZIhP/YLDMvgTO11B0O68ua
OsU3I13M57Kl2RjWeKhDhzq7x4GO51NsjtalMVR3Gg0xQZi6Qzi3vX3yDaBWzvEY8RqXxjGY1fAA
y0BDUrnmP5NecfulsxEOGUDYBJRFXDyun2XRwPawyzSj246xB6VdtvQYcpNyOgyXthoCdCw6aG+d
pSx3WWyvRGaOilKSgbyodPDbOwVjZFKR3LtnKvZmxJRNS9+nIdJH+n3tszVDBJeQemenTOUdCFgZ
BRynjfKno0/v1VPmZNdzkyLqZUO6+HyfrJO5J90H8YXNDkRDeNp+pbPNwd7q/KdRtcUbd3mbhDw8
5HAK2zrImeVklol/8vNkeR1GEq3nQKbnvJrzxwXJZADJWOSYiRB0FKEJROyBeRoerDraWqig+vuc
Gf7BwMHKFI2IYLP27tKC4NWtCYg7GQJGWAbv1mK4N4m3ttEwLf2hjpdr7dvcNTSG96beqynOnhdl
dbvRUdarco1yDzCg6S0d1gPgUveBX7Niyk1bMt14QKGdh0pN/Os7745rd7rAsAc/usSwDgFaJuME
Mb+ofQ8m8zP10glJT2EnJ69ciktO3QoFrmP2GXiZ8SNIcr2FBWtCm9q66cTkVRN5DnJ0M7eFREWi
goNnYfOgRih+8mXavHSMfNws6NyQorV4wAykKla/5hH3V3aweVreOenFz8VorZ95zva9ToUdAiQl
Ho0nTbyzSe55RgtQ38VNik0+VhC1IVF4IqwHw9uCNxRH/qvqRirPPPEw+CjufLVJfLzpPs2ZVKY2
w3EhyRvSBoGdn/gdAmMw4xlyK1heOmEU9x1QVJQVbncDr068OAzdDp+gOI3snGcvcXkXezt49+Qy
tFHpVlmwcbsUEeeYXyXofS9q+ta58xNWa4FALrPmWzXLNNn5sm0uU7ES6VUlFe+QEtNmqpeU+mEn
eEyx5Oxat0ru475ezyUT5Y0a/fnSmSx+sx1k37K11DSfW9jlLJmHDvnae5WmIiwNJ94GKVECaBE0
VGcLykw/4t4iAQ74d9Y8mrVLUIYq4GHxSicFElBT9mgrvIA28ZnEq71ZuMZx6hLEtu7MdkqW0inJ
8zbKRbY8VgFSsnRBFZXQnby36tk/uEW23GhvRn9OAUO2rzvK18c+TcH9XY/fuKj0TNkcu7Abx3vd
xM69MWYaYa+FTof1r7ytCe98SIZYnDrDIgKtWLIrpyzvHCdXPx0o0+rGnnx5F2h3IMrKUu5rMVbD
d1sI+WNWeb+bs6A+c3qjUbbF3A6bdIJW3RE/v2ah4kj9rHSPMchyuvxc6MXZdyrrjoXNrblYvfxe
utdOqgS7AopnZju1cxDaf026n27FSOUrwD5vUBk4tG5R3+Y/mgXTbF8vQX2gC2WNsryaHtlLUI44
RbJsC0wIO7bNGV336p0If7jWzuvgZHvV/L1d6f9l2hl2ax4Y0TCX9s06qPQbbYh2GioRqG0WOwV3
bEr1oxMTPdXX2ZcqBonZ23LsWzuoyjEkpMw+E3/XvNnWVB+sAXYwEZVEBId1ZdPkDjXE2drei9mt
NZ3RSt7WYubS9KRxmVKPFDLXHI8DU9cMgBMMdyS4rXd4NkREW8rykmH6C0Jw9+ACozVuOHztbeE1
PrKM1vBwczbFXWOsCY3UhBMEm4H+VJiSBbkN/FeDWn8xhwmPPER3OHtrjcbOat44A827GWzt2ONT
uneYIL7nghIchQj5wQ8msbXz2HsaVGbMkeh8eJHBdF+CJgd+TSq3ODddMRPDkJEMOzRODf6oLPQN
rbkt1tV54IZxHvv8l4CkTPSbDdMwRiuLXoikMb/O9InYjQVA92xV1qEwlvpcKrN6yMbMQuSFsixH
+XUul1qEDofklWThEFlL8YjwpHyEvsp+JnVF4k+XrZ8FOnBk3svqPIGQx4itJ72N61ls0k6vn0yT
VwYhmLewE/bWBoiNMtOII49G6Kia+nZPU5x9mlK4ViheGc7Q8du6Q2hrql4WGz1Y622By+LV4BxM
Qz02+T6zlmlnKDXeYbpd7imIWbcqX5p543ctc1cBUuymk781TLg0PsqY7QtvJg23qMpbZbgJh7xf
PC5UexCc6Nr56+AvIOnpAJAPnz5ERuxqZjI/e86qar4lRbcHtZoQnNY2mzVcMyBRnazbdCkq/5A3
wHb4H8riOUiM8VNiybrEa9KmkTnzxN4A5MdMndXshUNrASLOhT1SFM/UHVbcG7y/XrYbBPj+vPQ4
DMjSrc5eHoz+2bCkZ0dtYwvIc5vDbFJ+eW+NUL2DI9yXtEiQkBIEMW4UAhxcqMO8s+LaOFTmMB9w
3aF6G0H6LjmAqBHOTbC8zoUJhVY2pOgI5Tm3oL/xEyOReCwl5hfq2ZiBCF8S2yRLMBvW1FeDabtZ
8Q4EmfK8qhw6bnbzYG9K7ukIdUApAIXmLmwdpffAgpNxpjsl8LZ16Xo/liubhrQsOcpRWQ/u3Org
bjAMMxITZtpna3KNYJeKzETDZklroBLbW0H/hCXd5GnCQvORZeuyZ7dmHZeLHQQ342L6A7BfX74J
w7WXDfR8k7zQOeG20VQYDjhvEU83KK/BDm3jmonPqxkDqodpJhmgA8LPFhiCczuV1/3dcbDvSGQX
hnLoHfd619maiRlPF9eMdXVIFJcnK0wgvTg52jF6EwOtP2ZM08HfiNAl43UsOj/HWCCSm85BrvQo
rKx5iTsQj8hTaVBHuUbgFKZNDvoYjGn3s8r70YzqVGnFFwTgcOoWuJ6NpQ09bhFlWPxyNafkLKeu
NsIirWjTsYJ1zjaSVKoXEMFsDjuPiXzvmks9n2BPkJok8wyF2FQtRjGJ+p+rePqJlN72vtc5zPYm
DVoDJX+VOfneclVKvqGY2vU4TbN4ypjEzB1dMsWMhaIpV9AOxX2s0tGOslXJuzXp3XQDGJvVYGST
fFycwv2QDpMB9J/O7mxX8INfdUAtUF3jZsnynep5aHu4uVd0HkVkAX9G3jzqk4xjdhsorJ1P644V
Ik0BTV/s3sF4nec4nexSNofKNuKtxyyGhcAtWRDRv6MHWIti16s1eYTazruN4kE7IbBL9gusOOiB
LnejcNYE9egy3HZe2rsHYJYEZTtS3G1lT9333tPDFxBsv5N9bNOGBOg4JXBBRGcVGfCRLM6FlLne
uAnS2NZw1kiNSYkI2gVMuy2zZfmjs6+s65jMJi9pnd2uDVNQZq6k5vQySfecbvS50ki3n/LVfk/n
HO8U1OV7nRZEflsEkN3kcTu+kwpT3Fm8no+pn/dAgn73tRYIKpoxW3dIXzIctLnxnUOwTUOqoOYt
YvbilCp/Zh2DsHm3c7IY1nlov+SawCiIDIIdnQS5e4xKbi4vdmfoLwvsxwkttbQvKDev/VMLBgok
zo/KBtr1EgruAXKmT26DGeTUUpwr/JCK02S43ccUFOm5cAcEOXPlNnJjp2L+RsWznXIT0lpyDb1C
nKE0AN+I2f6rZQdcpbNxbGTxapNSoAcCJdozsEJwQkwzVjvczubTUI8cVrHfTpETZ30CWJG623mN
2y1qHw/U2F0fe9q8L5r8yE8n9hI+ZEUP9jwZg7/pMtmf6mGxsBipFigmhlarjfGcsoH+IRm7toC/
16tQA5YPie+Poe2XzacxKfnh5k16ao2m/qANvfgkQLY/dNNC1k4cu0Y0llff0i/n5bUk/r86o/v/
/F/8/WfTaoV0c/jtb//z+a/b6Pdfze1H9dX/Xln//2EZvbxmMv+fWuLoY/j4jy/Y2UFf/wD/+Ntz
+pGVH/XPv/3rnx5//uNvv37Lv8roTefvdM37wrRMCd17zYP/Vxm993cK+Fzp+vjwkM/9Wxm9NP9u
AyYzWni+Z9FehqG45/pO//E3/m0C1VngeqbExOT69v9LF/2vyoL/4qlJoAokcx7ILZ/PQhh1dTT/
G19ttmMbrIsxHFKjDMI6QxS7TtoM8W82t4k93Q5B97gQzXDnMK6ePC60zUQc6KZYY/d1LYybpGhP
TdGa7ws91aspg13mACZxdcc0a/TZwRynlyHLxGUcbJTsWi0btebh2noETU8jnh8j6N6Lp7nwpmdY
YRPlDAw57xcQm5qbaAGJu8nZyE7Fkp+sVPZ3LFcXe1H5Ewp1B0MYpGwm5r9oHv4VHf7nL8eyTM/y
hS08aaMQ+fOX41ArPtVliglizrPL6I7LTc2EPJjGTQe2h61EXLU7ub7P8DUPcm327Mb9YzEAzDr2
PJKfMFTkqrDA2Xmgn1Ivxng4D/7un3/OHM4y8mc/QWlN/Eg/2WhqasScOlnyCO3f/FQnMo/0r//X
N38VOv5bZBkPl4MzzLMpCnOkafn2bz9+D2WXN43NsndW/uK5U3uhu/uA9dfYr2b2Jny7/b6Wzrlh
iEWvuk4HB7XAVsUdNZirldwgaVB77HxWSIuoRJz4V+XM/+2n4KF5l77pk/oiTCl+b2spgkDLuks9
uhQK8vjoP9n0y9jfNdiTLvgirGM3DHcuLNsNjMYYxhLESVfDh7JqUqMcOW4MCyAYXbp1DHR677td
8DIVc9iDPO16XZJCViAQxWgchxRL6fthMYmVDQI8pLnYUBjob30djDuEkPbDvx0W9/98mv6jHqv7
JquH/h9/+y3o5fojcGyuJ59jwHdB2H+z3reF8B0tTWdv5I0pqFdE8TFUoomUysqnfnQxOXsJxBlJ
aqjpF+vWxDlJdoJpMhCmDsLMfD1KdGSbYZl+6lxUZ6Uh0npZtbdy4In1hqB4RBOzY9IpzsKR1tGb
gHXZe5MbPeXuGayxKXbL0ATnTBb1fQLC9xexQ79FgPIHdaWFM4NObQfWw/s9mDLpoIMav5hwiLSn
ltt87Kz0KVd59jQ2Yo0SjX97xn6ZLOMh7vQ3nyXs57h6d6PEbbqabbxVPlifMGLrnMeT8SsK+i8+
5q9I/H9/6fmYjsQ74AUOPk22/j+/9CKoseG2eDAtmOZtK4iNUckywSIVwHjXM8BNEUSjt8P+G+MD
fk8HwncUr3xuTMt9svg/EgbF0z9f8VrXAZzN1hMeOT2dLm8NJ+kfRmdAdDevT0KCrEokQMh3OAf6
Beb7f37CfiXS//lPZAkXjCBwBGoK0/tNkyS7ILtqSqY9NoX64kAv75mPJkxGbvW5nhcdgp4zCuMR
Jshz7cjQsOtqufHX9EmNO31GpAFj17Nso45MD3iw3L0WpAAoX227RTlPXgtE8z9/bOsaa/H7xw5c
IdmvA5qVfg8Im51UyTElxAfEpL41LCqqE2O6xI4XRAxI48nwR/WSuvNJmiUwsnRfFRIGfkH9IzYE
XX2BEV/SEalGo3X73pj47VyGcMeYbxq83ueutnepy08j9dx251RM/eQuvkoNIUSiD9ljyUEYo3gR
wPnIUP8yPeLPMRXXV4IL3OVdkH7AZPD7BaOzioZLPaq99eva68IO9dpLUN0AYotHfle/1UVd33cQ
0sepr3QID7HJdeI/cEt3+6720dgj/Fz+qqZJ/DkJ5J8fjQBmVFe2ZEwxfzuW6sZb7dky1Z7L3j7O
FbECCfqyUyrZbIa6sM612x5RXzWHRNdj5Frtt0V5YHRLGYeQkt0WKCBY2u9/8VhY/+2xcDza7iXf
Fv8b/J60lBA+KcaB2vhllmh/Rd4/9AtJWfij6by7YbJuLnqdqxj7p9CHhqS/DXpq2XjeQ4Ot51wW
mCqYltcPTyCyLfGw6DqucadpIhI6chLAprEjsOFtx6lyz8CHtzq1lvscmvTYw0lGuYFgHLGH99O2
7/QV5JbrcpO65V+VAwjfk39+EXzbNd3roCdt3mCXgNjfQk3SuYu5u8lBQMwTjXOkPWJEGlz0rZkH
pzou2VWXJzQsDYJYF028p1+rIoVa6gh2S4tgY1f3bqBI8TPBt1huprCliXs7mPW1f2lG/Yke35z0
K6a6b4hEuWwSbpa581lJSczHgljvzX5Kr/vIFGap523YTZ+qeTCPCkmMjX0PhYzvAbhCBBayrZCi
Cw9bOOhCP/gRsoT8phmrx6IgZwPV9LxxAiIssql7S7N7bXVltKTGXcLrApqdb4nqhtWy659O077n
3kiXQICMcJ03S5decPCm21iZzjaGD9/UvqDuaHFgrSRSjVgLpGFVl++gAtUmS7NrL+gYeWXp7IIs
uU8R7W6QxvwMBuMurtdTwtMUlijQ8XhEwfJmaJ1cpso4ZADmd856L5oJ80rR79K+gFVB24Y5BZOV
n4r7xTglj1Zt3EG3ITXvm3DUWQzpXF2N49SELnFoUc9HTHfQbl0Zb8qTlzRrtLpYNtFyXZ+2bK+w
FG9SjwvbUvKMKm3TNy7DTmJmG4waQ7QkODlXUgyyKTNxsLeX2shfsGX/mFc33o4BfkMfSVp6TWGx
smlf53MD8vIRKxFlWdls6sxrdxYaGDLmbpjmdroxXkwn+DEIspEaLGCYihMpgC10F0kxvuEHM8Nm
slek9cFnuYBp8cZgAuIv0/WRK3qYTq9+8b14DeMG15BUBgyGY/4BXP9qtkpi31UhRVUurwkYW+IW
CEXwuR8b3hwyWF/zkfro1j5P5vxspt6B6/fe9T1AgNHuGJ3Hj3TGel5Y29W54ADreztC2Ed8fNK0
W5nwCPvI/LyalBgkajtbXx/6q/4hGd9lb8JoWdPZKym1M51d6Y4oz1LcArywPQA+AtQc2jkwN6Yw
nnsbuYFos2oTG9Z3mE4RIgfdiLQbCNl40NqBi7VMG4ysecfkGTWYFFHOJguJpaTxCFWkodtBb9nL
W8/kv/SfNjqJ0HLUW8dphGLoPbOHi+rQzg9ZDZ2VvDeTh/JjPbKLbQPhVDtiHcCGhmPXtD9oLERa
uSAlLs0pgoY+uKTWR3U32tjoMXUFKDw6eKHILOAmC1gc0HsedYsKhDhAmd4zOqN4OlcZjXtjTEc4
n+C0LGe0es4mcGGakzGNpjgZQmO0vc0qFHKI4NrAMR0wD6eY+pMijHktD8uwNbP2lqr0et9LzofR
Xb/R9zY8u9Vr7uC6EFgJN15ZY7n+VhvZm2MTNHQl1TZuy2rUu5+MpJQbjMkNBun7wcBwlc/IVj1R
HkiKctAPLsdF0IsEJjpsCTLxPqobMzPTH2NVN9uxh6jJmJUvlreecjJXQ2NO5B3qyewolHklYw3z
vuuhYPradJ77odox6prhmAzqoK5DC/Tas7geRJwbxhMRcthHZOX9NNOSnLU8+9EtD7G6aiLnJT0V
Vut+c8zH2pb6rcmkoLCkQeQ1Wy7Z1ksXAgY2F6of7dfRwbHEHbYTQ9bukwQzV1uuBnh0K76jbbwY
Y54+dzr1LtbQdOGSeOZ3E2nFpleyI0uADIQ+9g+6FNadT3TGHAfqQbcYAXyjf+vrobyYav3WdoV4
TBA2PWIttsNl7glVJDcio0oqlXN/Zzim3q1l+sKeQAzK9dvTQn8EJRIEG5zvHo2Ew/aeveIHar+X
iDTBXIf5u2fkW6x15efsYQ7AUnkpdAFwJjQKkblQ0Tgk8qH3y23Hz26DZgzeYlHGsYjFj9apTnWW
Os+zU9382jHc0SEhJCEGqcfB5yI5AXgb1UXPtroY5dbKZxZfaT9qjt+nvp+sbbVYUVs0kUOFTFgU
XvXcWX3+ACe6VUFX7MZVgKPZvvFs2HsrNeVL4/vH0W2WIxorN6JoKngb5uyRi374wnJ0QCGBPJeE
FIROFeDG/2brvHYjV5Ys+kUE6M0rXXl5/0LI0tuk//pZrD7AzMMA9zak7tMtqSqZGRmx99pcbbE1
mtpl1ZJmhz+u3qtD0dHGZelPRcGy1iPzDjRAvR8zXOUsOQ65BAdYbisvdqMkX0YKI9YmJAD2kpWf
43qjckpL5XWlVV+caBtBszO4MiTgqZmtV+7NuGPYTdPSau57WORHZ9HzEAMsflZOt3BAyklDuPpc
hFqgJpKGo0O981RJ0sP1922xjl5WwoRok5g+oRyJWx1d4e2UFtmOjA2dtjiUDWThxdmSnB1+sv5O
xeHhcX0yQZOhbZm232upB45yqr3aqzZ5RVM7QdaiSCdn1r65ftSETq7p/+c3UCeVAfuDifQe6dym
Wwj7GpEezrv/flkdiPk8JABttj9Q1Fxy47qYIUCsy5n1vpxVvaPDWTuGq6R9fLr+Xs/j/+9P//dT
jDfgvya4N04YM6+/swqO227RlLum13ClLkNPmIgOs2KcOmqBAXRGjkp7K6ORAnB3aCoyJqkObnKj
fbTaqr8IVZzrJLUytARpQ28HAWSLUwoLBIwwBDSkC9HEv3dqHHFtWSa7vMaJ2indPTPU9l9ROzvZ
v8aNBc/gInrpMjMieZdytF445/CdsBDlCAHXZEXyjhdewzNeKDgShmCEW/NhDSByYABZT0xsNjHX
sJfmRvVK2a6e0WwA563uFP0ZsZy41w1jvWHc4NPNoXs/S35ty9nl32cZs4l9SSXQlwObhWQi5kZ7
ZR6knmN/tMzO1WojPiaj6WnJ0kKhgKQTWjYC7LTpOp+mcnu6/nL9Y2X7b2y8KMcY3Bt3WUZ8pZK6
K68HAI30u446bfBoJtxlg/E6oec9MQSwqGm63zKZ7Nu2rii8GT5sCLPSWBgdTQ0vnerE2rOK1COP
l/gxX3T4d+u/najWl/kumuIlrLBYXLgzVQE3st5Xscc+y5IZVpIoAtNhzmhpWuNKcat9r5BwG65I
Dxhdu81atMc2iGOaljx6dUAs4mEw1OyBzqzs1nPPJcbpVK5yM0SVuRT3ymwhiQcmjUyQ4XGlTQg5
ntfr/UFIm1BVG5JHDT0c5oPKdEupiTEps91EdQrnrKdZNijmDnTHY9043dlejV2Nceo+adXoGBkc
EVmhZUGyWbwRUUikZgCmAunbjgdZ9M961693dS//6kr7Nw5afruMKZPyRY9u7Inp/Cyc5HbAZxeM
jSYfazKWHhVd/UDtUcMAgm5ijtojOTPJm9Rs7LpOeVhpKfskvdY3Rmn5/742qvbuONVIQ2MZK581
T8NrhRxgHuOjVugjRbmdPUwRIq6m4OZw/XSMS8TX27euQVEI8u01E9Y6YCVxNGZH5kh9icyIQNn6
kor0h3bXCL6Kz2QcO0GK5f9QS/LmxC2p0/vCOWr2LIWEnmloLIf+IYvKB1kZzHPf9idcP8hqcSsj
ldY9c5nTt8r8MeRo3dV1AfrNyNK7xMZurvWBkIbkbjQ0HCtpeul0Rr5qPYxPCt+Du+ip5saAMG7o
3vzXQoOn8NnUmvmjM5sFfkLRNzQ4wjtOi5v7OTXnB9HHB4B29U2mmTjorj+6XE7peTI1HPVmb94q
i5x4a33gjVFft/wdb4QOsjP6Sr/pe1u/SSr6KtuBOjoluloW6tM4QzmojDjbNe3UvOjFfCcQ0Yf6
WGXnOD+wqUNA5AO9UlDdgbxBrQOUy5qeR+AgF/Abi6tYPDBTXET7NJf7B1FVoT0mznmiyrf6JLlc
fzH07O5fP8FSxpAY+K1Q5+EzEvk2xd240weA3/A7PjMkMvxcdr4babN5yqB0zJXoEV7ydJSPqEzj
g2idH6nvjsnw1k1a+i4is9gbSTZ5Vtv9FO1i3K5k2QdGbMeHKlqwE2YY0nT4JVQ15+v7n6vynzpd
GqtXXzrHWG40uS+4pOGy3vrLVHFkxA29mxd5+24p6bJXErRnWV8m9GiZBhv6bDAwTDSfqW0Uxmzy
voOR4Z66o6A8mYzD9dPr8rz+HrY4/aA5qu61RTRDQJRWP2H4SN0xj6/TuvKazM5bU4bktPbHpR2h
GEyN9lzzTP/7tKv74l7Exf00oX0Q0VQ8/X8f0dLCZFFZp+sZrA22glCvFaeZl520p/tYAaOBG82L
8zl28bQmj82tthVf+WTEJ72D7bdQnZ7WksseAhXlUrbLc6ZJ2h3y9xbjJh4uWc0ar5Ys/XkmCd7j
cqc/T2jHPFGm/310/dPLv725ANe0UzSM3UDyy+O/BnKObz9Qq7UOE2x9O+IUmjxsdIMSZGs9LmPL
vHHI06CYIvJBCJuSg2mXlhQZEMV4L+OE5He5fEUB2SFfIsGoxN52Gft8PdRacbESbYTLuWT1Lq2G
b52zgp4dV+GLmnrNINc3SsuASdVTDKd5W99cfw9JhX3MiYQS4GvmbGnfS6ZPPE59zGioLkPGKcDh
ts7rihbOqzSYQXnarK5StgiJIKUw1OQWAiObYA1dI11JGgVa4PqDK/F0LMAava+O5fa5Ed8UUTjb
JlAZZtb/fkmjmvbA1iinntAvsrH8Xhvl1dplTN8Lz6HifsRO2vulwF4sp9kxX6flAzVo5f9b4dwZ
76tNfkOnxvYpBZCfokhimvxaF6l0k7fSLwh24Uq5LeMkTzt8w0YFKo/xyQyLIowzmAZ1mxQsDsFI
ZTbAe01a7E5W1uwlZlw3lioGNDBmHyDFstQN3SVClGmpX/TO+kSq6n2b3ztC/OARMU/GdnTlow72
plqQV3by1zRzPcwQ1BxRgieXCq4QDRT0VI1smG4hEoqTyarPhZ5Uwb+BRF4TV9CDh7otIgPcTzIa
AD7k4mZlWkLzag5bjHb7bJCsN338HcsqfarsBKQGbMwy7/IwX5DXYbfgmFQ4CsN/XUusLG5/HXhN
dha5vYTEOZYT3lBVbwND2e7y8VzfjIV8sjOnui1QRB1l+u7utVaIrdoKJy2760BAcQ5OGNqmcSI9
Tl0+igpcW1kcc7Rmz1k3w63UKl/ulf5cJKO4NL8yiNkv2gfeVI79eULpx72UqKC7AbXGFPXJF4fg
6tvCuanbtArsbbuRerTecqHPfsN67CFKjpRuNQ/kuH2rOaCkfzM8FUBUZcZeZOfZHbpVsFfb9Am4
iArYUV+Cid4ufg4p4O1Rn3k7f6XYMB6rqdhRhipHvZO51hMM5+VDFh0SVNjBv39antbp3IEhyg11
ebxWnfJqlwmcdliueW0elY6Ktrfy7IEhMhhOtVjDbFQyyDMsiKiqPq4v4AQi7Vz1juJOSkbwb1kL
CCvb8UuelwhyZ35oNn8O4VFjsF7b0GpWHNJ2NKMTNiE/V6wa4tssDplqOhcGHy9V3ecMQucvWZPE
g1Is+nmQFvQf8Yg8g5DWfrvJ4gSpMeLZf+P22UobEhKLgF9MC+LoRLzzQ9Qdxk5IN7Nc/EQAZ7CR
KfNxvr5N15nfv6UT1XPFId/p7vWf6lT0tslgR/uYON6P1egdf4bx4OnqLL/3phQuMXaEYkyGW+x0
RwVVxCvobr/M8uoxqrWHcUq6nTxESZivqvYKCOyULDa1h+Q8ldF6VCfIj7gSppOuTdJLpFe3ZhkV
5NZj1XGszkRWXOcnnZgN+h1Z95r/AQFJOBAZtdV59tUmeFoTvO1BXJe2N2+d1+vdghbUsh+LIZjs
gl20kkpt16ivcAFX3iCzfXBEl+0Bej5V7CghJFDjiBG/3sUdP5aozCMOxfVw/aiyMXGSeGUerx9J
NUlillixQsn0v9p86VAQZgWY0HbcjZgrt26rYOPh/OHKBhWLZi6Jyam2fXEGc6B0Gua/IqWVFq/i
OPXmcnYGGLFeXAGzceJIQZc6DnQ3P1OsOg+oXbbEFj31KrYgt64K+XD9Oc2yB9QDTWSXtPPzdciq
Gend9Qi6/jLhPTH7srmsogsYS2rneDXnXSro0E54AWC+WUhHe0U6mpUEIXS7+1vGHWLTglsM1xUb
KUHYWeAmU2Frh2IF3lUJ49Yyq46OTvXBq6jdSmNuuouKh5C8PPNdQjbjSugMz2sm1cFUTG62bfIa
KyIELwZgFBbEdUg3oPrcI7P6tVOVvkVxlGgaZHYI074ibC+h08NFAlgMQBVm0VXZaL5UW9l/H8Uw
1nI4nEGDNB1akLQGDYfRh8PNs2Yw95Xl6ruRpvY+tbU/ifzqsMkScZbRZIJcmm/gjfb3NOElD4cD
hM6a68RkHNM0KqE46pRVS/na6Al0ZdsePXvYuvuWk/iprhzrojMD8iORnIVEY3Y+/U7Lg5KNSK0j
/0MHhjaBW9OGFza5TyuTEHZqcK4wLu6NNn2wccMxY6DLCsmBZq7Se8Y+AePmaZPsuLC5ufLN5n4w
03jvcET7isZFNInjd6bOC7LFxBtL7VOqOlzjS3TIt4aGNtEt1OLie9Wro0Jqia0CIskZ3wHoxGwp
2WuAlrt1GykZTx3CkzrZy9WIf0pA9aLERLYF/Koek53liBK1qwXnIipuZ2lRPYuWKKc3Ci9lytjD
N8IWx1kWKolCwy1dgraJfhu+26CVp8SbcU1LUrHPlc72uiJJT9jfXcdJEqYC8+Ok4XcppOyowIeM
RqKIcUz6Rh8skswMZGoMv2U4hRqLotbh3wR6RzNu25xyolkkmreLs/gmbJM9y/bTkClsVClW/P5H
wX13GAw0tUJYJwjOXcREgSKw81KgVko07IYIgCldhDxc8Me0TRmYMi6GWhcTLX46K5kVeWWMCl7K
ByiaJuaun2KRlXBkOjLjhgus7nVRCRGOWPFuR6a9ke3psLykdNZXGUbLMNDGzdeHAbAA8Wj2M/eE
1Ec0Xfp2Ye7muoS/M2KetUfxbCGTkJ1ZupkA46RJZMOaL7WggmWY5paHQZAJXPrFpfcjEkADR+2z
lDiR5Mw867Yj3LnAw1Ty97h2jUG0nVaM1V7HFMaThKcylKpDh4r+pWWw4Mqd89bRpNn1S/Rl9DgJ
EJYHVbUCuuqUeb/q8bkxjO95EYz60n7n5DZWnlEAzVJBXJa0+pGr3miNTPzFooaqqkJpHPG7mYif
EgdelBw3L0I0YRz3N0JX9cN6kAv7BakprgHk/OBtdWknKdRNMTWcYxR7bt0/S1LtgT0hd1zas9GU
r5q5nhZ1eacRV8OqqhxoUApx9Lt4yV+icvhS0nHxJUt8ZnryrG2N89SCE2tLalDjp8eXVuK4krFc
KOk7iIFlpy0rkzpe+lJEYgc27jJmyRczrUfIy9uzMnAg2pEkubmWv7FlRn5aY4uU0Gw2tGtXpf+L
oe96CfxzcFBg0ZpfuDq5Jzmglg27QXXdz6anxpIEw8651PakhaudMsGbs0C12NDMctll0+wPY6o/
jYid3FkdAqNr3mVoIf1qFuxv7WvWdQ3+we4Bm9PBHuPscaka3zKc9xZhrlvL8n0J2NJTxj+zDi1I
XfQ8Ge7PhpFvFWjmA817lxdKIjvTyM0Kmiyy8U1Uj6Q7go6n1kmLavUjLi5KHT0CZmRMEXNQLSjF
vfQ630/K57bTCyYaygdsgB0hurMrivRkZkm0J6D+gGHm045bIpM0Jn11rPfbfcKCqBcdVLtpd2oB
nTMGUNEX0AHzhev5TCcn5OVh4AnFPdB13eeA6ndKX37zeGOgz8nIG/vBpZFseoVF192aiwMOw/dD
r8afM5oS7sFo3KQWt3FNRDHzITDxMu7srbXCgMqzoF2l1QRCp6HTYZTfoyosX9TyWw/Mwe2WBmyF
xNnFIC2RKgTBVb7XZ+us0sXxRZq9q7mJqraqPoV8SLRi9oYMUvVS/QxqB6odNTtVi8WgTCXtIY2K
wOlnRKwqdZMYxX7ELDUNWkjaZu/RLdK5oKZ7Kr1n8KOFBnooLg9Dhf1BMDFCXy05Xo8ghkEStPle
ym6TxgyqWGNjSnNQr9iBcW7STHcQuEWMlXxYyLsVF/RaCjTYnKKNru5yOTc83Jw4gt1M1WncLk9L
a4LAh7rgjd9jmkWsTiS4ZdvekqG2MVQH0weAgJEIyADu/+4sMuA5ZWIgV3Y0K9A0rC424JPbzLlV
wFbLWx7HMBi8MrhzpUEColu18MM1KJrFhv/lp+a6eWOr90z9xB4/zY9hZx+VnFbvc4JMnUszUP18
OVbxgrcvg4ZhTNw3ssR4RuxDtAeqeXJe4d5urCmV3nGLtQAJ7jMHyeJjLtMwrXKD6cS+wTV5P3UM
YOwcLKucprOXF/Z7OhNH0OJWqiUmw1YLSKLNPqakb309T2mAyw0k10T/IInUUyMIcuyH/myanHY0
Yk2EO/UKgsaYxmwXO8wkGV1OXUfMAdj2aOT7oLK7QdkM5hwX/KRu9vW4MSkpym/COzzRWrRTVn3x
LJrV2AxfurIIEltdvVhY7x3CdbfTop3DLXKlJc4ImzwCecJZamm/pOIE9hzHblOZZJ6uiLglm1bs
0NzFyD093blJi0k+Y6iRAtoACBpgNLVW1O9ZMId1lPwu7cRJNlo76Pt5J/ftvllk51RI5cVsCu12
mfvdyhFI21jc0Wc78N2Dk1sjNRRjHWRSUodrM/8OighGKFwaJsUDl8bEJ6NI8SI9O6Nfu88Gx6fU
VXYko6weP7l2FMtHFjNCXmP74vCty2Me7zvw6JI2AfeeadmVS8ld3WjOgPvXMDHmvVXljl8ky7Fp
+4+SDTIyuG9qVsFkxJnppZfqMY2LBjzrOFNm3+t2Dn3cMhHID0nYN915YqgYzKiuXF73DQqGPmuA
fC3l00+m+nCg6OggQM8qczhPRuYxxP5gIkoKUkd8j0Y2hMganBj4BgneZs4Uy1m4ttndrDrQ/vXm
iHEPorNDuFgqf9WFNtKqpzu3FkxZ1REpnlaCKBPOi1h5IQjL/KoE/QmY8W4u4cOWajVcWvgQopy8
1Wnvy00pAzjl5EQmQ2NwQDkeSt5fawmGSfmZVDUJnVE+O1lB8SzSXzlS7nKJaDatZl6dZBR+eh9x
xVFQq7Ty60xyjq8vLFVJD8Qq6wcLhlkOFoBJDUKLtUWEk0JIGljAgMZMP4N9i2Bh4YDdMkPaFYon
J+CuLDlVOlN5h51/4FSP9njBQiOn9G+4CoNOa56QS59rfPRgNVvwezGlzSA4Tms3sbXFHXuJTAUm
db6k/pA0/GlDF6KopaSwMzpECxcl8KBwhdY8Cq2xRLmPpSAp5ZcGqLAH3+UcD7LmgQ8E+zSSrAOs
sdqZzTx4jvO8Nsr8UD1t4K1lXi9K2MdAc7jt3feJhgGQ27S+qJygsKmRa3zaNvuDnItTttDYswZ5
Z3d0/cv5XJJY6OW2CocF9okKYQ26C1svYlTA5DGrqEagbByloXxTpfIpThfig3LpYODBzJNXanoU
U0FTwUzYxG96qhf3SlW7CE+t6FUdq27XFItPk7pxhd6jCyvT98UcQRmiYzrW0nwfG1w9CJcMIGkm
Pl2o2ubIkR1FDnquXX7UjQBQ59rHSvq5KAr4m401leLNy3RgffrAp1UEsB51sNcngFsGbhrw8R0g
L+aeopTyVRYPRRGdpJh0jeZW7vt3iT6cP2Aq53ow2yDjVRosXEa1rayp2W93Qqn7sLDSY9w7mIu7
ofRKq6fAAHmL4WKLYBbIlkBlxQDY3CwWacA8r92r4gt8AQB/URenS1tDFciUJglKC/0gQ9ttSKYd
VX0FGZrFO9PCCdU0INaElR2gfD3RUDE9HDH2QTKNd5WJrZczDYKSv8B4l99krQTTN863zQJ9GH6A
watHvJNh6iwQzIFJyjGSarE/NMmTyiG7HTd0TI0HEEf5vp1YkLRF38w617HTTeY+M+qHLtEnekjm
AkBZOo7Gw6wao7cORNpxhoaxWvm1vMCOyUPJmOoLJrjzrETyrVFT13E5IbRIpYOzkl8SDbBzaHwx
AW6scU/Kz+JJSq96VQ+nRMrHiwYHPx67V2WJWGiomJrk5CCkdtuFyFMbF1il4OWrLA6EDY3QS3ht
kjjoRP/awxo2hP2Vqs57GSMnwU14iFDCE/SB2ZZidG90aeM5qWp4mLih/2tfw+qcsGVHdE4JjcLO
cIzLN7pr2kUTI2swZgSlg+soE9Jj2E0vRt9eDOdWAmV97FX9z2ifcqrWfaeQnrNOIMCqiD7QYC5h
iyWMmHEMym15TG3Zt3Cke7GqSvTvp1DKZov5mJBDkFrnoRpgKyLIST/h/NSQEpl+GY3yQoCFq4C5
JsAk/RucOhDW4DKg9mWRHKqJ1ZhrB+StFGN/wuSlJbKrGx8XFfDZiCdAxHsU5CBq95n6Q79mhyIi
kGfYlvabUn74ev/CPPcrIxtGmE92kZCwMnow04Lo6PSNW5KWUSFW4/ExEyJhYtYWtF6s9UBa9i1R
DgW99/7FJ54CGATnFTWMo/61ZFYZzrODf6+aEGzTGEHqlZGU2jIGbqLecyST4ALgoQo2AMZudPnB
IKA3AFClSD/tspA79bd2Q6An4PXBqKwpdGlIcGCmKYBT7ucjHoRtQgy5B62Q0ja4vV7UmHqJf3BG
ILaWiLF0qnr+/W1akD/CiGtNuF4gUKb1XdcV3JrITiFKjpRQyr2t3ZfTF5AEpJq38UnW71vxnfHz
SvD6++ipkZ6KjQNmesOE6FAwVCb6iap115qyL/i2pDXxW/AOygj2ht5vctfBgDI4eBggFnoWViTO
oHCAqiAg7qQ+Hi8OwhyMSI4lGvxsCcNZWfEWMGqJCy+ffyzaVBGkWdSUkVZ7czd72VJ6OIPdCr2x
Te9vzT0hvhqUHLnAuADjZqo7ZEhGMEREssSADLAIVgzSgYveK7ddScSZRnPBQLMG08AUAd+xq8Nj
bZFIStjUZzwogzZ7tGRp9iHN1U/bV99eXFt8rnwpOHP+wtB11n5Oy/QNzAIP3meK0iC/ny4ttxjH
vKXSBxezOl8stgSl55agVsi/6fI8YkzHXNpT4mRop3WYqTNYFt8ZXqlR4cwSsCSVITKUcAX3OKqt
h5jJw9Uv8/+2eM0sLs+PabpwFN/n2ZtF+wJ8lYvTEAQMVjn+luV8W6YG35gwj+6uEG9Gvp2C1AGW
7StEeah0Seq29Ra6UMgP8aJ3B0i/+y0RtAFj5pREm4HRGWKOrB4COH66sngcdKgGA9EhQJYmOyzp
xkjUwP240AnSQ9MgjWt8ZDKLMdtwLe2HZBeKIjyezheH660OFtmEYb501s2q3pXsFLNs+At7dGOX
/vLXsc63B6ik79aKF1wn77X5DrPSna2JR7rChVq5PQdzrD457dPIupJqmiZcLai65emBmaeXE1fT
sLNk7Xs+kFCHISjJmQZyQ+SpdDRugxz5gyz7U1t4/fXpAqvuTfZbTXLd9lfNCCAUCm1Up16pfOBp
sEmYmxm8PTD0cVuJhoXpoigIVFZSvz4WDZuBhDvX4PtzenZWBtE9QJC1edeKM/dLmo9ulN6Q4eva
cHPBiASGpQQKsTYK7LOOJjTTdsRmXFJ1Wlkrh0VO+3OUrZ2607URfTLUgiH1AHfsTU1GpwRktrpL
zIda/NSK8AbHcUV3s/38jqVAaHqWm5ft2TC02c8JFRAJAWQcElHjEqbhkckCukkPDaQJAzOfEds6
i39mUjMpaZA3jodMh4Lc9Jn3krqH87unZJtzRHq1R1vK14kz7JgaYwZAvrTlydb+gqqi5hEpKfWR
4LqKgLpqWB7cGlegPuhatnu6GpEUMAJDuXuA1Ef/MnqtoGHnFC+S9N6jMEaHBK5AdXPW9lT0sAqY
dEuytxJrRh01i9Yv2IoWFRVHhBBt+mKvas2MVx/SNRGH9BO1WbjTx5TFlL0Z+IH3vjtJtFT1GDWQ
xQUORE/b0qRrBNI/xdteOHjaYEcoxlEkkGxFqV6xnQDr4uKxrmMwyXI4EgPlDNGhmW7U+G34HCMa
uk5yaccWRz4tQEJgqCarL9uqj2PrnICq+U3Em68uYZ79qRsdi4kKDxrfrMFLHmsSz/+PCQe4tXnW
2Vz1sjk1Q4IiGo4eTxtMfqRmSEvJUUu+iaJ9hSs/0gm0uhsSAujOgniL9c3BFNgi9m1sOTakfBhP
fq/SgYbIgyqjAlbngwHgGcjR8AqvoT1kcOrrvIN5+bImrY9n/ICDlnP5RcYbZtbb+2nSWckZIN7g
1/f4XiuF5CAt9gj4RP1ErmNHAHeh7Gpt3A/WxEFDqBp4ZDQMHVVb2cVBgrSH2atHMDi9XusjnZQX
IyJezZEb8I20R+a6+GrRWtpPLTL2cryfdEIkJPryUNPij5Z9SeNd9zUSTLBy+zYnD2BRjlvmo8vi
oQ62P/rudRLvDVZ3MJy8mYykDozsjZdLPaecQXfszLD6kSgjgoIqQLqvF02fJteSeBi8kpsa4XxM
9O8766cBQEe7GqRtMx7b7mNKfxcwe9ETQO9LLaBdKaE2/EnTb5Iwn+CB5uScoFphqsnkmwL/eIKm
dmq3r6puXQzOQpOIFYa7M2r2GQ53nPQBnWR6nIrjXxchu2pd5L65DEDgqM362O2yjsi07b3CFk+R
A/SD+VnqMW4yGYn17R9CQXJRm92gL5yk8n7sGEXSoCrcwS787UeTkbXYVDFL9FiTu9W071W+dm7X
BElG1bgeLXEJ5ZwrAU1w3kQ06g4VJc3C7CVtxVn0Lb2ldP5WDDpBlRPv5Z6OG+b/LSBu21JqxKOC
/rNGxUGmVqhn97XVkI4arJ3jRrC8DY0JIAyQjiOvqQCTLG1QRCXAmPcW6unCsb39eKnRhG33Gn/2
tCua9dQXtyqDWGonBiHYHmqLc+F2qL4b0CAy18ee6cO2oZZ0AOLiblsqjeQJCuYmTQJia/GWwdVN
LHZ+7gWsKUubdnWCFiGOj6uSnWS58LWtJ1nmP6KpD6nytrbty7C8AfChixghzr8Zxxl4+d0mtEkA
NX022p8svTJZ24ob1s1EkgCv3UZxmogd4Ijr4Uo0uqds94H1R8iQVByWYQpleao9EGooUORdUUen
wusGYkrsCHIp9Hws6uhN9HWvF7smIWoWJAS9TLfXH5Xmc6KV3yet66GSpnsKObnkmmF6kjESa0b4
LE61NF5fbGZtbAPLuBFbcSwshKcxmK/0Xz2ngF8dhMIwLjjs4tgOdGvZ68rlulgy1c0M3mbesLzt
PPuim6Y/1Dc9F9xqfZ2wWWwvfFSqjFNM1+IUBh8KBEDskhpPIC/atnBzkFq6sF6gH7Ysqe+KwqLJ
F69bzXBODTe3pb2qcVoaG6wKjVP1lck0bVTIjmP5ZJjjL+Y8lpSizn6FiZOHm8oC0Iw0upOUhXYC
qwaKBrs9qX0c2dtD3clMCeK/RLyO47FxcKk9i1jBLqF4MufV1LGQ7W08eBfGi+0O6aNJyVRTas79
zCWEQojli4U0uIZfgprRlY/MflAs5Y1WGWUSD8lBb31TxcjT7Nqeb4ZWhEJzFD9yyV8oxtnnrN5l
609G17ehLIMhk0xoHt9hgfp8s4AQ+VNQfEN9SrNDzRYURfRDtpqPQ3qiJDHYJOiumBT124GXGH+g
fO9bZ2Fsuc6vaDmYCqoHsrpRkwtXr4DZFA8k6Lpo1WmwNoFOYGxO0xaUC5BL4RXKU53u2GOnJrSr
x22NNlADM1r79PM42pkRWY9ZAdlnW6hE5KEFFWP2woxZAfpK70Jy2+ymQwGTVPEp67YMLJLNvJG8
YV1JOKAaBmgS8g9Ve4ROg2ZsX6b2C/6WiuBF03gl0LAa/pQpLFsltEjUlhyQHAYzHRJYD/yPduUF
rJW3vSR9I/zE4FaBsCZ2khtbYXL4p+pPyxqzdKGYV5bqbT8qS4HVsW372w4G35puLEzST0NZ6Fih
eU8wz47Pk3y/hXtumcfVh8AfL01FaK7FbuUmWcHuFxMaRicseVAW9s2cq/1ExUoEXySbF9B9QQQM
wLBHH8ME3G4E5YzXTIrZLn0uQWr2F2wRLm4m6v+fSZzibHqcfV1qkZ3gtt5eCCwx23u8PYyCbdVs
f/GPuimLemTQm2TP8ro36+9ceqy15VT2X/OkAZYFAy0Ym+u/UkUYebp6LayB7StvP+mg6H5Vju5L
lYxhzemRZJ9AWyC3kB2N/mtYD+XA9YKpSM8XydMtmGOLPYldJ/uop6/ro9OrvPNYqlbbPJIpGMRk
ofYRh+PzSEhv+VAB2lVs5bzyVxVn9rfTd+LmYinNLuLImQadbb3njtl7Vteg2bnp7QcO047r18TP
Onf3do/fgbrJ6GGEdBSd/J2Ko22iH820hwb1XqmeZrqAKe3FhLlREp1HC9KneNu+XlVSunBwUx/6
AN+BTC7XwzweUn972zT+Xa3gcp3gPuoY200eNMbrAt/2gaTtUOxwx7dKdsqEhZMGNH697fTYTpQE
92+x/iTkfZnUO5wmgd3wyPKfbHd/lbxUExVGH32P4OAWAcsUKWau3bORgF6haqv2Von2o2VotUz+
Qzln4M2AXVaOOwwf6H1S8InWg6xyuGG72mmNsrWreUl1ti5gzwGqfiDJgVzppyp+N0XkYXA9SaN+
MPL8Uc649yBYUQbWfhx1dyJXTqz13rdQNXDLH4yMLm8RTp3MGUwDQCnp7WdhMUhQKGCzzvScVIl3
EPuZPYFluie8LJTH8gCK7wifaFfwQtdU/JZKYoeNxkmkO8GEwWGF1JE4mse8NY5NwjrTX5Ch0ajI
oCIwxkj7M3KG2ifcL8iG5WPMGKEYjvSN3uCSRA/KkuwJ9PGn/+HovJbbxrYg+kWoQg6vDACYgygq
vKAULOScz9fPwlTdqftgW6ZJ8ITe3avL7GHZ0kkU/XnZPAJOBotSMMTHPN+VYe/JzCErw3lyfnAT
YEABNjSSmTTJHljQdrOo3pR3O3SuKPi/Ua2cgjF9olq+Re0GUNZDNM1N7borIuCLqjk3I2JpZ57u
FjSGx704Cz5qvIOerMfu8iH2wCdkFC9SVWumcDxLimR5oaptNSk6pox7IOV6WLKOTvCgSewBlL3U
Tfw2w14G9RE7kV9DKWsIgeVYHCcKD3Gu+8lvbM8eRNNbkDB6xFNXZr0rvU+UAnAwBc+R7JDxt4jr
Nl5jah4wm1WbMJXW0NH2Kpb9mIe81ajh66uXeTLvueie6KpK2++DDvmDeVSkUU+mF1uZUpnMmFxJ
nTCbM6IEO1KHbg2RS+VO59a5fbCU/GwKysVkbJH6XjWcW66gogc4qVuLiypRzuHWJuHT5oUw++Wy
XWwM6KjsAusSOomcDtuZ+UHbRzerjZls2Dc5K+k6qp8O/Z487qgwsCg2ViTzvnM/YRB7a1GYRejF
Ff4wegd6R//HxN5vYO9hZEiL8jlW6imfH7k6IuwAr66l3vRMx/5K0VkqvtbpCX/9Xi7aH8Nq1rke
7CPJuTpZwYRS0O/chOmRWCPSYQKWVPQMhBq/gP0TAWmcOJaoxbQudcvFiEOadkOyBUpwdmmqtgIV
pV61NDvLJjdL7uTTwKUMCGPK82q+9LRo1hr9LcMmZygWisqv7fncNIHfz7DRIZZUkE1iYOBh+l30
V4ByOHGFG3CnAdThBW3OwXiFtLuVLOguOGaLtNhlynRcFpawo29W9xAr7g1nmhy3d55mQB04H62G
IVpb+nK9RC4xurWgI1fLAfOpnzYaWYvFMdZfoplmCx7fCRwv4Y9fe7mBMS/FpFTSuhhrw3o5CefG
m1QoHHrjex5yttAFzmYaevgbDRzIg/Vr9YflhgI8b9MsJqq5Z7r/IQL05VF/GuTtFQv/SWOuA45P
0+iKOfBHbh6N4TXid8gexKy39UkmsxXRC6WY7a41xlWIHIQ+26ggdXJuQeSHIGUCsYth1BbHnhJS
upAi5RfCDjOZcJFsmBA9LDNe5zRyEHrzI6HvgJ3SEk+92MzhfdYBtUvlvZ+ATOv2D2QynDrA5G4a
MRkRytxp6hXAZJqg202XnRioe9THbdrM8SVN39FivNPicYfe5jnx+LSN2cuahz3C3dSTbRenvqJN
OOTpQ9aSu1G0l0FrfMdo3SL4Mg2MXGqJZd98ofWjwYNue5J405vYN/T6LKuzT/zfCQdPB5ZYawHT
eB5O/PodP0EGi9kVH7bd7IRc7GJJv2ZUPlXYtgKwQLwt/4j2rDK7uTKL/rV70jFO7iq5c6bq6aTZ
TKVqL0n5nkPK40ybFhr4gR44+7gOGL65Wnapan3wVM10NrrzV5RvkZUcFwhE2TLjH0uILwHDzFFD
6Gre8lHaptobZ761YgALNOx1MVwBfta4c1Dzcrwt2LdwP6XSfBynxldaZCCDoRCDT5YQroTttoGe
0fVkpwX+FxB6ozKzbnSPKKm2U/FUgR72hroLdclPw9+Iuj+ZFk80kGNbw/ucZHUPc3dXTJcZQV1O
sx/Hxs4VmX4noltRBjs612wk3eE66uqPqF/0hHuRk2p3W5U+9NS+dWI8WWfy/W8h3zm1+CpUgqWD
fu4tcWVouJHiZjsHvzPztEnV6ZFN/Yo5IK1ja1myruUgrwb9M5d+AL1iZMKcP70zSXVAAuYYHwtS
7VUyr40ErUA/ddULUd3rYnRz1KXwnVEsxMAcnVOqO+j9f31Lg4TKLJSFsO/cGq9gqSOJAZHqR9yz
FAvjMLQB3il0fK4U+YsEJLTT1Yz4XYoGJw2iR08rIQMIhRsJf3FcnpTxyzEIx/PVn2mL6IJwa1bt
E1gxVohubV+LOUFx+FYVDMQ0lkAzAkrEXI1hXjJan6KUXKWmp5RLOKTmVcfRyxKvSe8OlceTgAdt
DW8xJHLeEqw2pYio+KnKb1iqmo5+dsSikXPgNK6bAjXGiVemeK1TTrpYmvLEJsxN5RDbi9X5xUgS
r/MsgzK1B1z0daAM4B/DTaZtDYycDYuKVpPQ/dNpONdCEn1GtsOQv1UrfbP8QMeEtcfvGmgHdKhe
QudLJVo6PrSKKMgon81QQcEjtdDTvmK3O2InB6yjJDZ4F+vyRnmBL9cTq0jjlpU4CmrpAxacUVQU
2aP5jJdaGSnc0dZ9TwqB2jh+MiKYvQN99EWscFdkxpp2E9TOsDkErf5mTPFe4uyRWfgFTC9w2Jni
DB4CgoTAAldG1gdzZJZAmkannw42gRrrV9EK0szDvogSd0ydk1HmV0WLSKvCmZrp5uR2HLbtq22O
r4ETbSGJnKKov8WZeFGb8joX6sPMxVlix4gG/Uiu61yp5iUlRqqZ4VdTSD8RUN9Atj0sXDUpTcDO
bswlnYoGdnUimFO1N3FloPPuBHBqc/C7mQh8GN9AU2LEeBGdeWtFcxrGAecZddUOTeXFtB2j0HcN
p/FIYm5T7DzC6Z+JFP4laeILsgEYkg/Lk2HoX2rYbDJkpZr/xw2+pt0qHcudoVl+x0e0PCDLtq0N
i1hTbFQL63ARHu1JPlrz8NPM0WseVtxLqRZkAHUcevkUNPN+quOHkEx5DWGbm42pMDvKLgKv9CpO
t3Uzwxhk2sKo822cHabhOWWXOECaSHnhfPseDt3XIIFxHtvwPoY5XGh6YVSdExwid0gUttzO895w
GOhV9TqTxQEz7BNjKM8XDPCNWtFwJU/kpto3cwZUHeEsYEhi3pgS0E07M/gqCmfTTD21VsHGkLoz
kACX7t1VFrDIJ8VlebIqmI0JbL3chNhZR/5kKRtqe279WO0mi+u8pL9IbUh+vdxbFLjp8nQbpuyF
/uFj59S7Fgw29Q6rxpiIqmOnqZQHtQ1IHOGxrrgqKYa8x7NXUQ2caiqaU7JpnWVYhQ+paOG3L49k
1MkrvQtfM1hymSiZYihrLQTygdq2fDzLjl9Ih6QndZGlb71GGGMwj5O2lWIywoOMw2LwpHE6UJTH
W6EdrOkvFMUvmpVb8nnpyfQqQkiUgqSllv4iGuazONKXeF6+fhTwLHPP7hJJWGlSg1os/RYZzgEP
+Dktw13sUKSJZpqp56qU8V23byC138JUcQPSLGzjT7oD3/iZq6SN8zVud0+XoSFMk6+l1oVk36HN
+QRMT29wETgZFyoq2v6W/iDaBghm7oDacYjW7oU8XOgC3hf0zS6vOZEelgh92tki9YmavdN6Fk5h
tdvo3aSGk9Me/oZkRBaImlMhOQ42DHUjxvd5njcTFmo9o5TLsvaOoEkwH4+iIxtvbmZ53mMS8M1J
PUGv3sv0/kXJvHELJ9gO7MyE5vGTRceokL2wBS8UFc+sHI6cWFm1x03bSxNz2eBoMSSJmZdAgYG+
rvw/Is0kczVALZHaHWV2q2jpRBOvHP4nBDMKgf5RcAxPIFCOjiU2fTS+EBIkfaKtrUj9ceqCzlO1
P7cL06TU38ZR/D8Kc5pyD4vjDNBh15rOzknuc+Dscmy8gvrvjtNSFHyXSnbVdefWlfM2r5Rt31u4
QrC7MFkw9Ia6OvxncrTNOlBWkJ7z1uApzZ8qruE8eqEQkxVG3pN9vjNL2KMweXP6T2uDB8yhq0g1
Zv7NXrKmPdVpXjDo2L+duxnFSwou9IJpA8HNrST9XobxPTP041Qr51ChriAbWUWkUzamLymfBYxQ
LIwvcmVuGsM+qf18aZxFq6NOw8x2YZ7Rfp7TYDy3NQf2rCM4FoF/H9vbAhaiMlkj1oCLmMT1JdRo
daXGe8Pd/ZaYycFssoNB7gT8+5eQLNoLqA8MH4RGL1Zr/pbjRz+VX3OHnbcN30nMHerZPBuG/axL
7ZvI+3eWv8s99XJZcM4q8ZqP6YP6BQxkhoVZtrCsTy7XA211+Mz/ipnYAmVp9Cdnzp8Uhx/y1OwI
nnpD27MPT4zYVErXhH6g4CJirddY2ehqQUGRfzi835qsvwaK9aLF+VvKRYqslw8zCUeXTembcweO
qDGCznaWjuet/5kNhtzYKwXOjRS03igOeWnfHAJ9SUnvSiMWws0ydbbGnC1EnTed80FIAsd9uu36
8WgYHMGWIjoTm+zE/t0kDipDhDSTkVRYWIBritK2xGrhk2MempE4wWczK5oZrZpFyci7UZRtpoV/
GQ5kc3BodHVshBuc6OtJoZMmCaEYWUc5VC6JJrZdI63loLklxQKS/7BD6THi9Kd7Ant5tBvA+Nez
xTcf/ROfGMyUhLnGmJ4xT67yTPxLTbkiyol3oq0KMho+oTuK2+DydU38YAwkrAn/yEy2LEEkYJlY
Wyo+j2V+R9z8rEdkJNjwk6HYO1XNPwXpWAsqUGH1fC0kOq/sM3/0kRWqHyr1Sy8lzB26lsGXdVKy
/ob5s1x1ZfMoFOtUjNrfHO1nsrNq4CgbGAGfs8aCUKE7wgE+08Fwx2bwYUBg5nZyt3qu61Jo7nM7
3hdmd7Sy5iKTkMFd/JJNxnfWnaeE9ddpT7NqXbu0AAXptJvUMf4MFUsbJs61RR4ijPSvIta3yhTs
bMV6I3nZrBNd/2iL9KaZ2XPWMCdOJVeSsTX/JrYSmT7cLa//XnfZO514WC2i4zyYzwh4XVhKpGXT
W8kqXdfgtILqRKJwA8XkLCvhtetb2jQRROP6ANds20/xN9Hxng+OBySU9XcqjNcDwZA0espR2xz1
Pj6WSfuhAw1yjSi/UeLMqDicV6z0vDXhfGDRfoly8mctob+uz/9I4v5YxmeDD7s1+TZQWW4z/YDA
kzE8blRv5JGpMtWfU/wkc/E+Tjwcs/k1GngW5gwjFN9janLeFRnnIacJQ593wFlZAk3z0dvqsdXb
n3AELZWXy9JM1kMsDR6jVn4tn3Eb+WZV+EW9B+pBBK3dzKHkRXrmV0F9xA99CbrwXW2Kjz5H55C1
e27E/5QiuDKFXMdktYkrh3q4pc6m3lLus3IG4Uk2i4YWFhxjhQFfLyR+AAhlnmwPqiHCRWj4pUn0
txIFj9PsWqn6rgg+o467vMIQB4XwWtGx1ehf6WzcyWyikjP5zVRN5frQ5BuT1xrUr4oS36kMzEp2
2rYx/xJL/SwK9TaBPLCwAIlyuOjNjLMkxgCAIXADBaNeg5n7a4Tjp5ozuSMxZiZKrxJIj1VvOk+b
0yGOctYlp3kDjXYpu3cq+6BqINwk5V+IohqDQRx745GW1s2oFngA5mI146qEbexrSujn0wgOY+31
gxEiCAZ/Oqv2aWTuAppqG6Pbs3deUjX5QkJH7zYvwH0vBstAoSm7tHG+RI8kppd3I5OxgKvQCQL7
K2FYqDjGXs7bZ2qMTzjnH70sAV26SGpwCkTOfbd7TmZ2cjh80RN10+qKUCmBicHRb2L2mXyBKD2V
BpNSTAwpNoSsb1xwum+YoG5R/yophARt4ylmzMIlfdZObO+TaDw0du2XLc5BOfJkkV3qSN5NB8Gd
tZBChhbK00FHrkLzmnUTHWTl8F3L06ORDqIeD/LwIY8DrOIoe4/QnhiuTjiOGcs6hNp0U/IpObn2
c7brBsqHnPnfGIwXhoBvOL8PczWfmLluIQZw/+3gGE00XwfFEbV5s4rV5YL4pNbimhXTphvTjVrz
lcTZ08/2RQ/NYyPuWmm/WkX5QkYKz0rW/WvNeK8xI9Z79Qiu/whl5KSGhjuSo64KZTdbX3kp74Ms
wDeU+jMZiNEU9C2CgNWxvHRfYd65aLIbZCRMTfVWyoVfo8aFzbjVZseXk9I1jANcMm4L05kOsx04
GZhqnS8CjF2tTWc3+JIu86zpqNXDQx6sfQQNTBcNMejhjNnvpoY8rLm1XfqCywj5LLaNXYjNh/rJ
XUnOQolB3cjzRrmRn3S7NDsNFWphEVqvGvx4ITu+rvVe6bAjBy0lvhqLtKXSmL1z7PJQWzsm8Tsl
IVgilS911p8jamLqpPVUXaKswXZpezilcnOLrfYSOw78sR66dLItnqZutNc2vluDc8kRDjErOTmN
0Spv3Gw8osG5aRB92oWykI+XtGme7LV8fU/RPVC1QxxIJ1OreUaKFxZLLxXREeLOh5CcrSk4JoXR
R0HTDQPWelS3civjrjOJgaH3E38yo+x7rlMviZmOEKXAsBIh6TVMx9uAqtywGejMtfwpKvEkO8e1
lo+30Rn3jsUpJZIZadjuNDCIM3Ee9Yjb+Bk6bJ5ZPD9pYjkl0nRn9cFZ6rzyLq3ULqGktj2Hwnl0
g4biVR6UZK9X9QkPPD63hoxEdM7staRNWCUqPI45EwS1+66z9DDo0y40xaUQ0UncFB1sDZ7WYS5P
Q4a4WY4/dfzZFgZT8X+0FsTgElewc5yVKPiCV/SQ63gdaPuzahiG3BAQeNxC0Y5G9kYtJGVHScjI
IPdmKd6MJNZhwXzHJmU5WYFq0ZMech3uRiGh50edfi3Qw4WOxch54u0sg9InAcW76UVjugXx7DGX
d2l99Gg7xng+bcChbGaz9xTlRpZiU9jtWqf6nAkhLS3Jtibu0GvNViKJwpF9bcL4OGa1dWwp5dgB
Zl8FLTKRoAfJhV95TswS+KVdqGt9tuk8Dg0vY7wCwmBjV6WrVQmGGBRTvyahMSvTv5Dk92bAO61H
HDpz3Vem5sW0p2WY5hJ1oEmBo7RziQx3nrSDntinmoSi03ZnOIpeTyrXVPE44a8vK7LZUY1xqP3p
KrSIwdlqnF2oRX1Xpg6jD9U+2lVuKN6CJBWPD3aJZkUdEqZt/aMyOzxTomMPwOs1blOjPzaJcaPc
hBlPjtd92Pdmd3CUvVGObiMph2HScc5w+BpSsExo7suvw4Pwy3A6ME7YFfYLhqFtPvBr0hSd+Mpq
BfGqCbMGDbFu1pJcgQbzXdLqtKZ6VuDGaihdLt8Lo/weloRT5ipOsC4ImUUOSEZ7NM6YFq9GZ4IP
iVxLw3QPLDNNmZBE73NVU2WrxRfg+Bs9XmyW0gs7vOkOGPqJh42S6ret6pp8tSEKbEx2v6LvH2aD
SFqfcasezczgP+esFcpSP9btFChMtJz7OfXwSCBhjqCONomZwDDmvajU19RJOFGRf2PewQKmf8fS
5zSYDrd2uqhs1iDKwLCukW9dF5RU7cCK87Oneh8ka9BsdEoN013rq+Oi9hAqiAiZj1iTq+sopMtU
zHctKLF+0Y3RmJ4Bwyc1/TILoBuDmp4Ut271Q6g3Z3PooVGRsyYBELma3L9qqUppy8CWA0Me8PJ4
4aVQASN8QaeJnqdIluJqOclxHDQ/a/JztQDREhyuxTdzXG+5Z9t0GgeadpwGj2iiN9aRB3Hi1AWt
OzdPA+BKwGs0s9yzzZaWPxTvfL7E/LaG+aDGO9fE9HOE+q52yI9xzpoQWvLxW26ad/ylpoa4vNPs
6oWoKU9+Hm/cZEp3Cl+jsRXcr4AKBNgeC53M5BzCyV5EzL8ha4hwl/GVVePE0TnAO2cccs3YdZW1
MzvjBBzfmC9W2lziiIZZwYiy7SxYroSiCJQU9EKJdE9Uc8wkfGzqNoelOrba3qFkS80zT7drlzsW
98Xfhr1MG0ffMnWfyiMvolA1ySWerRi/q8llY1ozNtnL1Otg23IZQZyiafaUsDs61fwgheYF9j8T
qiTfcVcS6n5M7Z8JOo7Vx2eVnFLvGK8z/lVhByfo+hyZ8mvWxEt/LLmfaq1bhAIX51FQoOOztu/0
eLpozO4UiFhdfyUk64kwY9IVjdd0APAaTx99VV4lHcGPvr1kqeXGZ9ciOUZc/iCGKCjimQc4gr83
QSCkevdbxxMwFRc76y7dm2hoSDAKqsDN6UpLPHhRiGo6wYS8pBCIauRj3HwuwEUlNLf0RWzDdNwl
dDJRvHqwCoZ1vuq0b7LGRhCV5qrsAZyCdcWOiGJCfpDLslN/WSrfIVq/oD/J+Ec6GR9XNBbvwuIF
W5MdEKQqTjPZZyzbDuFARg9y+2J17ScorO++SJ5E3o7plJ6SRPWLEG2fBFDFeLOSDjZnvKSBOI1E
rGHBqId2TU8Q0Rsm9iUWcYZtFWIjXpsR5h3KoqO6RBFsOotzrNh88q0qb0usQ8DcUI/IHV0gx1JT
m0HKMn0NJyOIZrTq6hHhaa5wS+WCrV/OdmDO1mwr3LQBdoXbLup2RpvuJCvzZ/RlM0v2ruPoZ2Cs
W7mpjgZ7WzX8ylO31uTBd2LArthHBlyNVo4Wx7EygkJXThvQEFulvWbqdxU+wTOj0LMlmhrRReiS
PcmCLl/cERuSg5yFcQEyJ0kzypt63nrCZExls81yCIz5zZnJASkLkR3CJSt6JpTSHhQaexGCxoJU
akOCiHLEsv/oguaAJY6KGmBdQQ92I+p3ALbpSeVWuzWs7kkCOHYROnRlZq0ND2WWf6jtyQCP2UU3
sw/XlfPeGfImJxhh41g3WOjr0XFngvE1K22raxtEj2jJeri2Gfqdzom+utEbgocTCq6e7MFxgBLM
zgirhyZi0O1ob834BRR7BatxVwWUMDVgttRM9pSSS4LOjYgpHbBNPei3QdBhiYLDpmvmWo+IJDT4
JTeGrsk4luFw1SHBCPt7wDNvmuCTZSy3CEjGYlgdv5gSeiPcEnOYz/TYMvpWNcYGFH1+pr1HSc5i
RcOZS2dJraFPdm47N1vLBic/vGlR5Fl9+LWa9jTVr2ZiPs4/XT1rncmecDQNWJMAvpx0nc/hOplm
nnfGhNVX22ebROUS17zMDXNG+R0oX6FBTwGPmOIdgQYGsT5ypaqjMCi7YI+m02iwCZ8SSoNI8jCT
jMN9jXtQLpm7j6oO/JG5o7PVlWVcheKbIHiir4c6rvH+qOnaW5wpbOP7cZiPVV1dRT9wT2+QpAS2
LxHhFZ+Ta5X1ISjt7Bz1fbbNKJNMMutI2GJjTgSjegn/tFHr1CnuxKRsqWglvKR7hJJwf4VuJ38W
aoFVibqKNbHUUyyGaz/phUfjCLs+oz5hkFYwp6ndVvaINY9OwpUUfOTGT1f+Tpm9lR3JH+XaizEH
ND0Ob0ojyvbM0O4zeSYyf1oOBVXC1mtqskJPFddB8rN7WVAw4wB921hysq9UyRsqx0uBzsLvBhVO
M+yX6FRs+ZGSsiWqK0W1X1RL3Gq88RIOLMx2A3cK9LHRVl0WTbes1ZNTRc/F/KIZhBSZPahEniBx
RZJ9VRME5cSeCBBQJ1ZAXmIyzcS+aJ4y/7aaEh+KJgPWREgaRwYgnbNX4nMm/ZEK/rDr/B63aNTo
/W89LolObY89baB8J1WYEXibEuW1fIzBvjP2IeKSUewbkGZWcxgWLwVj4lFsc+znNCJsQEyidE3Y
LY20x9+I8CiRutbz1m+j5C8aYGe3kaADuFWGdS0/a6jrkdYcpMWzB/BnXFl4Ysw6xJnd9n6TmofW
+slDDPfAIfKYSQYrzywDd4eR0+ec5gLa4JjAVzpHMu27CW5I5nj/swEDvYEdmSMyLSXXGVxUJ3+E
KV+UOplW0m0of1OD26PDOTCh4qDm1gQivROuBXQpYuI6MtAmqJa+lsZHTNe6VOEkwbU6MNt6aup0
cVTlUnTs162CwlUxeFs7CwxlgApTKOXrDw7rEHrpEL7HrJaOPPqZW5fpXTibkCyUZPDbXgvclazI
dg/+fMbiXCNR6pxE1ei3hH6sFD/mcLbzWzqQ7Pwlp7wW4oNGIkNnanXqpNfA07EeRt0tdLgwPkBi
jFSVdOh0WcUUkkvWg2eSyXa/M3pzH2GwX3XqISFHIBRgRZgOKY4mERCAD+nPnTPvKaLlPGBhmRZe
W3XvCZLONu7TdyNv/uTwatl0yJmJwbQXNz7QccBb61rX9k3GCJ0rzCLEB6Qahg4LFkTM+V0iWaqQ
n23DzjMZ/1s2cn3MGzw22Yskx4e6JB0XB++2Ff4rjJpO8q7fw+w+9Ja5HxvnlYb0DCM2SF/OoUp3
t5VfU0b/cvM6wCCvAURTL7JKfiwGC895JCdSVE5ZiP5M0AWGFUaW2FzJCg1PIT7rLvuVGIaknIjs
+Gngt0lykAc1lsY4tg4DVy7AbJSBWlJqrVKteaOeM4rtTaIvN0gbaUD0oD2wTtsyyU2rozjvSxS4
mCF1HOvFmEndxUaOrnBy5A6DIqN5Bfp7aLXMK6Pkp7Dlf4qQPxMn2wEJiLbUgHpqNZ0CNy71P4QO
pCeuG5oT3DUqO4C5VfWmwBUeNoWnl8YpXzDjkAEJM2fz6AXczBted9N8a5qynZl6FAzqCorpYf+T
bQ7TP1wXm4VMaag3hducUm0Xdxc755PrRktUCfynKQHnnl1VGOsk/UqhdpZXu3+W9gJjQS4GY+kO
6pUHTwsCvFQdVdJ6E3rt+EHOyig8UZP6GMAsqzi8YD9zm+Fo/Jrm3+bI/zhJTDHZmw9n4Yxg3VUa
ckId1ipxZKpf5kSbQBWpJa3W6ZsKlL46mBZeBgLRVXYTpGKT8TfvP4p8J25mynrCcMheLS2e8pFL
xaq136v4KyPxId/0LgaM9lcghqRggghmb5ewt9atVPWAeztDyPrp6vclUaVT3ImJdhsXb+NULMXv
r33Sful5+AN8xx2t9DARhjyJ3NMHnwwuXQaGDVD+Tx5vQ7GbcZnm1lFiBpl+2K13J2LOgJ2TZLOt
3A4bAs212NpBwHF0AdcDQK8oaLDfZMO71WPrhqVPIiOJW26Y/X2a2bvuunSTS3ind0Pbdf9TShkT
ucztyMcjf5ibkalu0G2M/i9HqcR3ANWFWk5iNJ8i4lYSvwyM8kzaS5RcvlhM2iW8LQL1UDV+Jy5e
aaCvs6F1M1vZCsTYIkLnloID/W3bqvJa7SUW+37Y6MlhSHFgElHSCx3Y1CEcuJtrJ+bTMQLgge1g
re1NyxdkaQ6ci8MR4w9bfHea5fcZQFadYM0nN5L/YWqnpTpeh1kNCfFNS8Q95pjcJmfDOkMUbiPG
RMWBseZCvcVMpiNkn93MOBWJbwPZTndl5M14kcvVCC08cknOTojgFJe9hr/JPTyltyX8QCAraRDk
PMPZBG0PLStkMwF7T2AUvdLu9IvdcXpbrxvzTbY/LW0vB5ekJk5LeGEjAFarKbiDHOQuBqbR2k7I
ZAsi6WQRTqIzfmcl0RWkKX87bQjBuCnro8lSyLZRKTR/yWu45uu4hspbvWTjta4x6x4S+WUu/xIE
p/pLrrlXFqDjzxTbj+UvJWCVTK+qs+w9nBAwl6fJm47TSZZ9cqMjbg1JO0rs16lGjLPbD85Xkn8O
SxJKn72QnycwAFbK2QlORrwhI87d5xxziBvFTdikGhQP8qnBi3xU2lPOfGs4J/2ur/6y7uTIPzYl
ju3LJI6Ss6urM2TNVYKBQej3KHstzGdrX7X2RdYOWJ8utXwJixcp+ZL0PxsXbH0ZSS3Vlos9+r3l
TBh0P035mcp72jRXKvPbcKLg9qdeurh4tD7V+tchgDYAl+weBZYWe2uOO2GeMufTYeQkZ9+agijV
E37dcU3ArH5cjOXIv6vKvofdd9j8DvVHgLhk2L9E+ZDKF34buYujxW/UJhKs+c0M3kzxYSun5SUq
GC80tx/5ov1qb6SMbelozhS6uW5oEA326sxXo5sdnnh7cu2jmOCEXnmpJSJUfx2JWSqm33b3SfqO
2r1qPiZ7xx9r8OQZLOgd2/q9rH/G7MK1VJnPjvXNbtalr4R01hKjXrIEevU3os/gJ3CcS9zOq5Ht
mxHy3P2U1MUpLKSzxSEPW7kTfNVCcyecKOIY6X9d+HQB0g25p3k6nIaEE8IoL54M+DnlnmDGUD2m
8gHrjFHub9hlmPbTVa8/ePeC/jIo5AbYHAYTgedUE4HBQBBkvmOeFL/jFyXkHBRsvIj2mnC0jusf
u+o6Sr/qmuEedx7KPlYlcUWxhAI4CDc658qo9Prh1kxcRByku3Tdaz8NbvL2WyclaXLLzd5bWMDx
rSUTOzvvoXXu69cqeYTTTiF9zacy6V+W9L5QgmrcgPj/3QI9OcckaYe+6Ol60RtYFzCxCxrBqZlj
eMw87Zg6uEzuxvA+YYDgQoZkQlxAeoYcR+vcp1KWwBtvDHnjYqox+nGx4GQYTNOuK1xIACvdHv4q
ts0S/a51rrL8bUN6qgWMTJtYLdI4KfLxmZPRilEoNaqpqkFb15NNYgf/e0HvcwLDi8iSHmDZBexX
4EeP278y4JdhWzWVr9tHHLiJfAT8ANQaBTOmemIKtjkTqZ6LwjxZq2xsPRzfG1XEOPgrHwixKxNL
SZSzPDMSIY5jURLw1ZnPkWij4PoxmRVxUfQN+KKbTL8z11lTx+7MZ5aGXSzAZTGiGzm7RaSDiFKx
oAjSwFDHy5Hhvgr4GFuhZFIr8RcX+yX70fza9VEruRnyT5tQAnAlGOFHDTaRp1YiliRTKD6wbnHC
+o+k89ptHNmi6BcRYA6vClSyFS2nF0Ky28ypmPn1d9VcYAbT3dNWIItV5+yzw5xjPX8Szl/02+va
x1x/ef1x4LIm+hlJ0bykNrikJi3i/GNCdXWG/jl3ByUrVzDNjhGokmbBIYgYL9M1W1zRNh1hTxyT
CggtIjYRbbjApiwNN6aX7BOajTAu/FQRuwk3KjwIVpYTLSti4hLvDj1ribFspBPhc1cmfOkZcjjU
sKnMURqRrRnmQhs+cEVbRVm2J+wW25V+41TkHgQvTRP7gRB0Mjhn4/t1zAOyAI1+7ZKXPYzQO8Pl
DLPXQ4w9zTqx4y+qfp/tm13LoWhIJpJGCY/XYAJTAqXRYB266td2mQ2z3w2KATiEHKhGMwkFw8gR
i8GpKAZI+pqO4ftXS42aNui+ROzLdyqQ22kVBg8cvSrcMM9EvscbaNguDY7N5miuJwd5mh29FqkK
+XY+8f/I3xl3wsZ9QAyUBNOWsRZCLG3tYNaI7BRHxE/CVhGUhH6KDEfNAfttvAqSPZnbzEZOLrvR
iIALk/Ugc5ajCyPWqddOc5l0Db6TvnHC5lkY9RKTlX2S0PUWmBOkdIgRXqyk0feztRqm2O/jAaRh
8i1oTE7TL2WaCyAYQjvY7G0EUrtWldZXSQKaSF6ozXobVH89IY4Z+kkVV2kaMc34ZS62nEGAsH3z
U60/jAX6PpsZYIcaKfAYsDCyLuV0HABVNzeB6Z7D6l0RBkpKRIsOikrFXY94mkL5cK82Dh/y9Qza
gLTLcFQC4FLpDB18blxcBZo3PWZI07+21rYZ73Z1NsZo1dABGXO2TlttHU/xuqmXxmStDA7tuUE9
r3149HBSRYBtl1qZF0EmTSw+e42cpvQZQbkFj8ddJl3OSOw89PwlHrce1NiOvMM0WvO59eBWu8Gy
xmQsDJeu6HbQ9H2YsWcPle4oABWNlH6z9qOMWQb14lnPoIDl/aqsKGvnR6e8t07MKAQBJGRToBL6
nXqBsc1CTc8YnnHMIl0dVR8xZRuxG5D4kuDFOqxEPt2aAPE5tREe6i+9Nm6CMljXVrLTKTUIQaOL
Df1qdrfGREYaNp3D9HBHF446I7BHOEEje5XpvBr2iBqVeeOk97nN9t2/COh4wE/Hyt+m/sVEemc5
VyI3F8K9Sl6cgU3BhHBIJY9bh8qMPR7EIFIS8qVbUUOuRuWuZCer2pIWq+F6gaxZ4QxZz8jGSyBD
Sx1xeMK2NIPwh4gCV6CFjguIfBVMHdIYJlduLqoo3fUDfyUZFSpPnl6w+bj+Hujcog41HzN5pbl5
2Wlq3oW9q82bDWvbxK6muZj2AZGRnR9ijNHmmm3VM4GAq7Vv2repeoiWvdFRVg2HmWLTfMBc7cUa
JLPXrrh/cOrofkGEnvsJq5rS/RRIzSMB4DYlrCCvqcwf8j9J8pXqhzZ/rdqD238NJe0U6IMJOK2n
ljR0X9UJOSkWfsayg48X4TXERy8X2sZqpxfNveb2V25cGBFg1YOvCKPCOZFmKPDFkUQSKcf+qL6S
AbTcgOV9D/Wn0et4c5KkMb13Nta0KaVpqyxj2FcA2TAAQ/LQYGa5nLHS6sMMMfMACMz5r3cLvAQS
E1EHLcQpbK8EVne4q26I4kq/6/HROC8ZJHpX++ST2bNE8G5phdClx9UG2R+OENGSSFuf6LwkeGqu
vqg78AeclN3qoCgnNb8pBg9Ow/uU00oVuLXPUsuDAxp2MQZOxHI9AayEJLCLZwb1pukfnfEFa+tQ
UXCY/anAebKyT2bzK+vKGmQjN6111CAYDHacqVdSZPHG4HqG1rpMkMJzNybIe157joZvFgq3uTIe
evcWQWPTMdFPsmBR9T9pfvWqW0h90qJPGOKzrewihL4Dlp5aQ5Y783FyR5Ek78jdIVeEGME+BnAD
vgUwu4X8gaF+sPbkH0fRgM0RBMTo1mcO6ge6f5I55ZbSr2O9xmSNQfhJt8+euSEKCHdkLF61eVwG
Yl9qfoeFHwgC3MotmKvX3KAcW+MLRHX6BjW6VB20dN+wrwlxZurRcXemnp0wrCMJ2KELNr0RFZPD
nrEu+6+rphqv2fiielezJsXmmWUfk3lO2GhaVkk7wE7J0IKw/6V8s2KNldsqnit2OGrSxMYWht0S
UvccZI8E+6lhW+fhmVErhsELJw0QVv16OT5w0cFCNOPxEjmYT+6eczaeCipqbnf0deFqeB2Z+5TA
pClaP3oOmid6TLvMuBmY36O70ohZNg3HDyJ7NTN2MkNm3jcB7U7OADvwgZlvNqcOil+NWs9cu+n0
i5Lqhtctk39mRx0tUA0GM24cmROU/gj7USMyNjNgarYdYg1FVi3jCtgpgApnOP8iUcAmQFGdWszP
Tzm2OsFR6MBljKjlOQPXnlZc58T4LUxlOVF4qnz+GBUgrkbsgxyPwByet7Gbd5VAoDjkkK2Q004Y
4tcxajMMLHgkdL1aWRNZbAsdmMVqJQzM542DZZmqcIFaPLAD0BWSEPWvGAd8FaW7onGoRgrzbQm8
ANVR+cxkJ1gvenyRJ0RCctCElk3g22OZmNggM3ChzkusEgmcLDz3+JpRCaIWoa/HLgv5N08pW7yw
Ty2wvVkf6l4Kv39KHQyVC1Sr+jKgomhrCA6ct/JvzA+id5Zt9xkI/PdQGZR0wgD0p4mnd6RSj9I7
7HDmfHVpLmNV3/fYr4pE8in+CIepWSeZqDezsi25R8Gc3PJcwyCWcjr/xz/w1VVNO0Ez91Zy+bj1
Xyf+QvOtCu5A3B75qm75G+tbf4bAmPxBFCv1rywlhYTtW/zwe5doBv1LU3F7ISppfjDhgBj7rjd+
HF8USOnhrtQ+HYDomA2cPxDelh9LyeVr1gRKzMlLPH3r2hc6nSm5Vcq3KE6WgzHsnbRhhjC3fLo2
yM0UiUvu+ImBXTQD1Rjy9QSTKQ/xP48s+qoXPgsvPVEU8dk6gM4RAHkOf4nAWzjo4nkl4Z68yX3J
cbwBWxP6s4FeqmHGniWYXmofIVd2aF6cmCLYXEe4LlFd16qcynUQenEFQbiABlalORS8m59jAtSN
QByzsTWMO942lIs/xEoZrgLqvG4wVS03qbnvRu4h7j82N1wa8MiramnPyXwzY4aKnHy4KC5n+5Hr
B4uvzFQVg5AoOsorygBiSyjLKmq30l2JWq933vP0b8A/KdbhI9QC+AnkXfl2C14F8RWWX/ICThKj
jzqEAd5C1t1USqigkANP7O7jZhUTQS7vJryIkuofZTOlfLPG7X/FtW5AQ8E6+xDNnYN5t3FteBes
MDOSdcgfWpk4U5gt3mkHuR5bWCmtxkyGNyqNiznc66t0JO3DY9hdeQs+n6xVuXp6G3P4F1vTqtf6
iJy8eRhWC6QWArnZrHZ0Xs2PhrxejcCRCP+B78uKfG+QPUPFwocixRhGddQFSS4TbEVj53rFthEU
ybBUdAg4PR0/4wbsS7j0CmaHOdCQl+Ft42PK4eTfXtqsCgaYoxShc0LqgJ0DS2MK3/yy/+mdq/yd
PKepKUDVEI+bB5MK0ri4wXsY7WfjUSBDDOeHVCaTUaamq3rExBK0a6YOdY0bnkyy2CH4OBg/S7T6
pvqvggneTeBwar9CRkC33fM1t36cbNBlecP3HHzi7OvJ+oZTg/RqCtdssQPzS02Eiz86HQTSysT8
NsDQnQFCmPtP6X89kJaKUgcT6YXcZllO6fDk7vBw8thm8dqXpTreg7uSVDjDe8N2R22wZ0D0M74Z
3YE1p3dfRnMIIEG/TQQYR0jtxrpd27FN7MrBhnLjNbvGORAHu4C7t5I1v3gJcdEyTDpU9qnKUnyb
jRCsd/HfDG24or1vArZum/119N3JWCcWzkwbqlzIMwBdf7I0McunLusqcSrpPeQWnjCTQU77XwEy
UbNj48AtEXJdwCYzO7Zelq0SIsfmiSksZbWKaG+x93ChfA3N8i0j8UleD4eQA/cz6z5nP1V3jXGp
5puU9EF2LvAcgDzWy4kFM+Yfop/U8maZJw9ufpLRoKzeIvtUpr8xU4jAwQ8xyFe5+fWtl3+yHlek
n0XfY+r5RB++yIz3wflsbfiqzOLBIHm1skJlUmA4QwMO7wOC3DawmYgjUEgawXYultitPcrgvWKQ
0k88uulvO7+XOeMb8YdYjx7hWIZ/nk7qwckauCv8xZD2pcpg1OKA+LSji5feQ9nFY8lkhJuuPnj2
w03+ZjtaCgJppyZeRW66ZMPZh/pryTQb888+IDmY0SKDCviDC836l5WvOsxsxROritAmSodx/Msb
uXVxptt0RrtJ3IEgODnhXrU3r/9L7Y9yRi0LpCqnhRo+B0zoukOerg394UKEh+2LkG3VoG1WGSlA
EqbqxyjQtOCDvGIwlHcn02PEzWC4+O7tP84l6R6kH6hEKSykG2E5f03mUcIuBqcCz1ya/VYpocvO
1aHOJlWG1YFLngF+RDgR8qpEhUuHG0Pu4YiIMdzcMTEF9zJAoUYd7p72JToUChpHegPV5jgCS7pP
x/wZJSsYW7yg1Vep/hbx1RxsAYcPmsSVQgiNZjf+GD6Au1rIHw1EuYyeDkKBIBmq9yBJodpRaGQT
OpfGOevDVSpW9XaE1rgOkg/FPQnq6Jjdypl8zZXwSBMpy3EmCx1XpN6ZFokBewLegpdLrskfDRW5
qCdDjz8mdQdC+tV5a61lnEZnXEfRokmw7BpgEt/M7pSWhOqC1/z9Z2oRucQV+Ei6CeAZ6gdSF6gh
0u6F4HbmIAOst6dePvPKH8xbqzhLJXttETxzfQmix2wTZDDByeqj11dBdU6KC9PkECOiqaHPoPdi
oAAphnHs022fbKG6xgPE0J3rieMC+/KEmjhI94w7mf+2DCsgIHCNQgb+rfnPxeGnI47bsP98DXva
BL+/kg6fynFmKKNXfyiEwurQcBt7A7egb8X7K6OJuRm96gfOOF7+gndCL/JlQDbDROcRjOEqnWd0
lvqyhOCccHQ5xhV5zLqz2PNlmVd/2vV7bHxFxZ2sQBa9Xf7LnB8UCBkLRF66Obj7MkBkmu6Zl7BD
8SLo9XXQH2kwzh+ZuGfI5aQyEKwGrPCqN7WimMXqXi0PvXbMqWFV602cTfYR41ICYslLYzUXEq0V
5ZE6H/JCYxSgTt/yPSPl3lHd8qOR+Y+rI28Bl5xftRjCzqeOsX5LeCppO6wtVg7G9+H0VZPf1IIu
TQwvMG6iR0osBhF3iL7/3WV+2YJ51Y/cPup4ZLjlS6zfCofsxa+BRDfyu7BDJh8eq1TD9FPKbYso
Ez06d9E/UrL1+q/pv+EBwRxbOv17jNFEwYXtjKtp3kxWg8vfywn5OabULs18j6NL0k+HMjcvtDcl
cBSCUc88jBhmWyg4kwNxSL4wxUauXRoJbNug1vFrmx6jBw7G7Wylks1GtNC6a4e1pT5F+hZYx06X
2SvysRQxg308S1pfp9JUbbpQZ2dJSh9bBYE0fMGkngm+wykkPFB+TbagMiNrlPBqiJAJjopx+WJy
jDgwhKgSCTXDsUys1IExNl83jo+ac5mdSzSe+xRSH7aC4zVVDO7hwWpv5C6z9SEkz5mRUEXgSwii
bTe/tTRWYdRUgbLhdwKkSWHCCEW880mY7vDjPJCKe9VbCLpMOxvonX7hMkik2qaGDRymb2jZOcoq
71vRz27AvgfHFUuy96hJCW3DGGahqS+4xPTT7wCrHC8NuCY77gLcUg7OhVZozKAfkRX62MM2ig8J
cxlZ9yL8wSuEEXSc46oDN4ojwHWX8RTgGEiKLpUaXepiAskApRma5jAVDox2oiO6EtpwtA1ljBXT
zIkjIwTSy8FzPonXXloW6VHMJOXSj9CXymcbNTfkblJcs19XlhdcjxJPqahBFq4emUdXBshbtOq4
vJA4uNCMCoL8aRl3rtDCmX7lnfKGYNHgFiHghirEqzEwgVO8w6PEDuNFZT4wN1zEHuE7hOOIs7xy
I3Vf7FncRvpbOerRIcnVlMcGQUeI2EI4XFptY4sKXJqr5E3cBge1I3ZKSX90Roo4rnQGnTnmj0kl
WxAG3xkAOKR7YPgW4+/S80CbHANtc+GR5HkxvC9SiJdkpC3lsyX35yq/mAEfIcG8jloZ0AhoAMoQ
qwX/tsZ7kfuMfDt5eLQWLMP1wLbKYq967qKOefz0N9KXFOa7Md3kcaYUJOtaQItX2znIRcSV0jgF
bVoVCHgrdzqRg8QZjosJw69RCqDI29WZ8RveCcwAALtvKWlyHCjDfN/g3JC2p4DzoN5DSVlkcBPU
Vl2VnFxqk/ozRaYW2CvN5od3BI3jNcxHgBBGcHLIHWgltwMrUm8LCY3LueYkEeP7f+usQL0V4kzO
s50mHJk4EY4lzJkAakj8U4fbaPqNLJzoP/PmrvGdC5VURh7jWfvJL7VLNQwrQN4+eXDJS6qlb72L
5wFDEg7aQr8OrEayjajdC4xyI/aycN1HFYbP+It3K9euV3IqaUNQ4dFhKTINSEr0uZDKOBAr1mff
f/IwQdtaNi360fbGVXdBNmb+jgYE4DrJqmVBBDX2Jm9yJ2dXHoPvgAGnciPUFKvWqH+NLmV/Hrn9
KSlSkfKvjc99hKXuwoJTWX4Gya/6r4n/DNh1Jj2mSL+96O4OP6nz5s47J7p20auL2Wfm/ZTxa8wP
dtWBvd4cqpWCyVmENcERi2B5JBZAhBgpp+2LrqIsx4uMjge6OzJ7MAKVfJ0XFvU4HoxPaeg88GIu
xxM0YoCVz5pqHY0v3FSDD7vDVPdozC9VXC1S7TOmq2mwf+y4t2hm+TS8WB6wPcSvcgwz8Dqh+4nT
SOtCx24BP6HOnAtUcPJHuO4dUqXURSLkJ86fkcA0tH9nzk2+FduVgeSJHa4nHotuEPsqZo2MN5ez
4ift3taIwT4Q3Ys91FMVeMZeZsAJLehXE675LRYR2LYGMQ5Gqxre/2Vs4cQOoEpsAjx2bJT/r+vI
aiJCHrIyYBeWpPUjqSn5mkNdfcTTiVs3U9WFwWHI8ByBz8Smahli70Aj144Fpds0Pcz0o0nRSOKC
gqJY5bXbEatkSo182hIZI5zzSJHTZjYHzU/Yiw2GOxUxnLBLFPZ/JKygaTJiXpqJVict4mTAt3nq
UeVMTNJpZPFyjA6z9e4VADoM88o1nmyjvZFXL5N7oox5Ea9cOxXQSYU3MRL+RTPSIh7fJYxNHHdv
eRt8AAghVeedfRmJizmPII3TMjQ/YwJQ7QN2MZECtf9FVKW8kyMzmgCMvKhPSfOWwsHTcK5WsDG3
03ndROBTOpltDj0HFY7rHGKy1wwFWa+Wasd4eI3md7b60YmP0v1jxL/wbUoP84QQj6oMdzxzxsRy
fAtRcBZYAHeE4pSLtH9G1hUzqmw6SDc0qiOZKBRe4/ymq8oC1QOcRWPVW0ymgLnlx2TAT5/J2EY7
E+B0MGqch60gxOwBFBUTqn4iIp31QnObM7qatpJ8Ltpx5UK/9pAaROIjYZ4fMYPNga+NSiwYCnpL
kj44GdN13pgLw1Vf1JTBKFjmJo3lCYvE9E0lnsN6qaZ/Lqi+1t0sDQMiXsuhIRPpiTjZVXzGMUXN
X8Lk6caHIHa30UN1HuiJcxgjgAHhhAWVAZveXLHTp9+N90po8wKNYqNDObnmxkfAvK4Gh9NDxlQ9
sIZHrNg+art6NdXVNi91bJy22K8t5b8IYlbQlFd2/aaJd3xOmuZiNFdPRpRVChvYY8ofg/iWZTp4
6FtsuNiMCHj67LCAqR8D8XIaJsufCZBl4GJu3YK8F5fKu4zWqxuf5U/GLhpi2KHOVLL+p+ktQVGv
GvnDdegEgvic/KkaPwqOz8mJEgj/RdRcon5q86tF8zja1PIpfA4gDBiJDAT+GpQaCvJDgw6wxOuA
pJ4Sdgq0/3jae/WG9cLSL8BgmSpn3jNrXllRwz/0toxs0OCaNpsvw/nixdR+STyGmA2twYzhXZfM
8A5RfxcpdOCbIVV2r5X6SHtwYIk2uxxY5ELBpRtCqsDdqKy0YCPvKZlSGNovrfxV+u23u6wgz615
x/iAD/Of4uIkVWs97LnW46gF6kEhgNYetdM3nZeb/LTuhQKU3Rd/fhi/Q/nA5igylzjKtbBd6Rnc
pyd5TKuOq8tq1cYfCjN6w2s5b2K2tbFD8/zOF67w/DZ3zLl4Ze2/B4fHla1Ci8x1lWNEy6CriOFD
TN8TGvP2UEVI4iucO26EsFjiJVI+nSNK/KVJLh3ZzlDWrhFjJj2Co0o3rc/TGnvHFqBYTdTF6OLh
zNWRRY0wgaoBaShNeu0u+t8A5uXEDtR0uym7uuIb6jITKWelfTt66tvNJuLBaPsOZAD/YeBTA1K6
O3y0Vr7UGxh9M34mT7enS/IODjJrKcgoug9IslN5LRg46ZCRrPRVLtJwdlbkQqwG77czP1BUcox4
BGdCauqziz1HB9e81t5J124pV79s96X3MNtX+ZsY1mTaX6gflPYO1zYKcdizgxNtdc4RUad3pzwO
LW7Er4zWFwMttoY9aBm/d/1JUclzexf1LZ4+iRFb/JPjUD2AOVnem+xhe3+5dvNSb9nE6BjMw9S9
us2wiupbVf+oybdWP8vgyl8T/HBEA4EZI0Yji/kaRAf8LeTr5N41Kd87jBhVPNemZQ3TpmAHhjtO
vpcVHAznTRliBDCfg4L5396BmgApH4Vi9J5Ye7nCHefI5BkPEn6smHBq5iiOH+tOvBnt1bIZmpW/
EBaHDTVQuUUYpkf73tqq2bklfpTP5bYnpZDLOp52g3YYjR2WXC2kbMWgffe+hmjbhmcB2D5/Fjq3
Om4XnYTbmoOL+hfRmO2qPPQdeyBZFr2ita/GCMhdlVT4QoWSFZf3iHIjvVnJrwZZKilunviZ8ZlN
rZ//RBvmjxm/KGm+ift5fu2jjA2p6/0eGwvyg7ND1pWxj8WN0j9anlSGXlMmI8wwsEqpchMOptBj
tjL2MXTr4DZTlE6QRUq3XVsTg/IOzhQ9jEeSrHfzbHzJ+B0yWLakwW+kfcnTQ1lvbGOGO1lLHGoA
nTHLV5b+zDhRlYkeAq7Z6F2a8VUPfkc4dDbecgKmI9bwUKdBXxkNe+bWcbfNvAvcoyt+1PqMscGa
vp7QAMFALVl54Knoj4T+5RToSP+NuP+SkJnjT99TUbfbGn6iyvpFIo/pQsIDrqLtbCs0tBm5LdBX
yisMtEoG382XoLw6xqmEHCbXvIpbXtWc1RG/yjdr/IN9GfdfNTlvTmtuKriukfsFX7ZPbuXELD+9
jeb3LmGcLyYIJwXDRQ1jUyVeDyjDBve9LE9a+cvqtuN3zMhWCl5xCOnSyML0igxCDSYP7uNwgTBK
w2RXoZBXoKIp9Gk58UbV+Kd3JzxLAEYpeCTZlt3eJmtD48pl5NTEfcHFYMzHl0z4ACImdGxXeHTl
fNeYSkyzX1ULt3Mj+MEMyRq+LZybi4GICEbQfK5Rf7ZQ0aWvUwq1bf4v2AWiEJMO6dlCuVGCopek
1un3KaDCaa8DdOca67TGwIqBIa7uYj7Jpy1cDAW95WZQfsAhDnHxBYrh4jZPMNGmi8rIZ2sdkc9D
nufsSd3ep44d1mW8HgOiD53ROBoNjhFl8iHCfl2Vh7y+BC4EAMqvkRu4qKCCB9UFmTwPMo8enNsh
/uPEwKl1lXTlNm6+HYb58kYMWvqdBQZiDNkDGrTpv9Vg+wJr4QxrT+ZcQJcQi2iXlU7uAL+dtsKQ
kaZQ8YUd+k6xqyYYYIRraWRZSGK7R1xrwrUfcgT/463yjtXwHTDv7fC1Rj+/jOid0M1lzLnJn0UC
mKyzOt0VveLPTrQx8bYXYOcD9B/3XBcy6uY/gw4nS/wo/mjYvTUWbZ38sAV/jcZrGjQfuaPseCVf
3n3W5YgvCflx+FEn6yb9wXxL7Z++0wKb0Y2O/ToynkOeQ3DbOTaMgz1YT2b9BRQR6uCdaO9eNdM4
zFq21nNg3u6C8iOFCKyF+KaN/mRiymatuh6EXUnXnpipzk+UiFWD72CY7WxTX5kwTN1EYKEfbk36
PG9ydgKPvhLpkBzt0cngEecssDLeTwSDCxyH0xoyFn+K7Q0zxP5dXizFpJIavJeqw7Zg3WATCvbF
oF9Z6R0nqa2sIJIwACSqouuWDo8nq1Q+IAbwQm6gpMubfRZ/yYsi0wci+n4GwFSWjI0fBeW533pP
LlBH0RdjRAjK6Lqf4fymKS3kVKDFqvNt58MCBHdBMPglhuFsIE/4S0d5M4aUEkSPtnFrkrdm/hNZ
fTabagnVQUWohfqcHi5CvefkFYslJoBEW7qqurQ0pDB3Yi9RsQC1MoKn0DEFkS0VczMuIg6CYBgT
aCiEgR8F2r1qECToiqswoMEBm5Okfh3ZyCi3OmePCJjlXjOplG8xMJ8y5CZA0lJCMAReIg5XOaq5
Ej1BxwI3Bdf1nTCi0NQWjMPqJe57/Vq0Z7l5dEm486f+K0KM6uhb+cxoPEJuxHLuo61C72VhikR6
Qf1FpiWejr8V6IkqzK3QKS3icIODBo4JkL3wVk1zrJpA8SU1Vt7VnqGtNIHHwZDYeHphfanX8FYY
zVfmsqvm5UgJ6lk/Hvont2WMP6CqJg6D+STJmh0RZXtETFoEKbcMtXP9Llscfea07uhxtdxYyf0d
pSvii7+mfue2u9WfxS2f4W4CUSztAKvVmlMd8Stro7becsozMTmnNjg1PMu5uGtwu3MtJOcFpzor
P2A7hvgBHXC+J1AApyMkJEgtHW5IHg40f7jEZSgSy3MSTcchaH+xdy6U/h37syUtwStmh15Tg/lN
yn1OE4jTbKdipbTeqpsI5qwZE6szZGqPrfsYklNnvMgv4ZUDRyScLQCynv6e8l9mDjKyb8XOIJkv
Tpg6cF1cSiH018iWQQ55+EsYQhBUrFG/TQwtCV+KmNBMernO7GvGXaIweGXM2xt3jjQ2/IFHCIlN
zrnnmNijT/sBk/PR14abnNem4PnOj46DkvBOFoQoc1bgOV1xKAdrchBjgjfV6SpPQ6aA2eib1jnO
y3XMYeHitMXpqUTPLtoPeHlWwX/bhVwQIpxlxyoH2zzT+LiFO7fYtE354glx1ttnQsJkPnEO/OCF
Lm4w/GL9G4AlYDYt1eEwSmjBQ56mz7ZQ0ZXOeMv/NeGbPt1j9dRnyP5HKmOaJEL48mbwHRpgJuQy
1shoS18HPy6RVugS+uR/VfOwqKr9rN8ln32AT4D77xpmg/y25ZcGHUarcRN5iZM/uc02QJfgVTlk
hzm5OuWnbb1RqOB5uMix35r/CRwlXNx0O3AYYlei6W+IPuVWWaDPmXN5q1MIrBNtJ+7oKxN8Ci7X
Mj5O0vJDVD6fDvXudYo/Nb6wNDWMJpwzuLIoU/XwjaC9vpLV15upHIkVWZiw/FtUIQIks6n/EvLp
RcXRDxtzsI/sYpXFcQWpKKFHVQh9YwjF3cG+j1SCR42osw5x1nYXfYvZL9waVf9K7IeFYow3mdio
5K45pidtvs54KxKuEeNzUiqyvT7JB0y+gfwiQ1XtJsNay7UbWxduSA4CrpdYtmsYujlbQ4BI5j7P
XE51CzRstPKymTWco5fZusbZDeJ9p31auQ9gniRXfp2omKbmL/6cwNoPkUrp1xj8V779coCIJG+t
yO5yqXUmUxt4SV6LIRNrNHP+FQSQwsRPuW8OxnL2kcWAloXPBjhhcU/4qnwErfpKyE3NkV7Q9PMv
i46jM1A/5TnLr7QMdfxdfsueaGj89dcsMlX75j7JOxtatMGsxlzA3+CS+C7D52xmlAkHk+/ykAuN
v8tl4bMm0Jep69SEXgfyBJUpA7uEys3G35JoLlqvPoKnpbjOW5OzGwsXP58ufe1nzlwYexMBEghP
azcmTV0jJ4xBAXHDTnxCG7wwzWrbFMMlwsonC8nQnWBJ9xh7RDMCJe+z11vizt6DKd3GIjgSZPIZ
NoIZfwSPEi2fcVcLxrZFtU/t7gbmabE5ldNk0XGQcQVTS4E/Nt/Y13vDPOLtvhGZsZ2dbiuXS6lp
W6LVhgTJligxKZZWgtGIVNkqUQORlNmOysMN8FTWowjyV4GodO4YEv5qdBEC5zXH8JalIO9Xg3Bi
M6p9mCUuwJiuaVG/zInilWe2g1v/kNwrpjO2R0JpZ3JZBMbWAcat0P5d/NrxGPezgUBSGqwATwK3
JoJ12szPt7EZ2ZC0l14N6CjIe0UuSqOyHcv5NOcQ93qVzqNdgsoGQG+eVuwV2M49M2l59o625uej
sSFrdZe18Q6IYkSnT6LroY7mF1MX1D8yRHum9RrgN1D0QFgRFcng+IxGGiMldjM09Gt5nFensERA
CO+3lHV/e4MjhLInrJ9KbitwrccfUae/BNAx+jCI8GhpwWbF0PZT6a29WT1DSrrGavmpaTW0/dmv
Tec3xfVmQWRp6bvoALxiAs8vc+SC7R4bOoipQU3TRXB5H/9mI7VP0QdP14A70GO8zWnLbBJ1WmvX
+akSATNTsF89LY6WSvdnwxIIXWDfGcf0FgVqilYAmxQoa3ZLOndGvoKtIILk/lC0Fj9YZzkCHneA
WUM100S0PT63w8iYhB3iZk+RvsWgBxm2y5CtLqDJBE4wkdza+0qMhByCMeksNfiiN/5O1tnrbL+K
nFU9pK/RKXIw0emwvk6h1jOCFQpuTvxref8fHzmsAQzFCCISENEtdGr7nhmaY1MZM4CKnooNDWKG
9B4odHLEOwwcIBhAYAr7ih80XbI09J5w54EiSAGAFAtXPrMbly2padHM6dGw5PIWVS3EqrJaJVm9
Gxi5mFB65tYXjYZhPhm/mODXGUb+wtsjIyGZF/Fl3W8rfJtzBkXlPq4YEkcN2kDmJZ59FM1wZZY6
JutYRQEfx7QekPYHlCE8YC247a+AK5NESLPaJvuXDCxvJcBm20ruvYLyXok3XonatmwepFmu8brE
T1W6i6/bsiU6q38bJynHSV46kZ6LcPhMOY27Tj0w2kN2pu8mnTta1c5rSNM51PGNBudaynNZyRB6
lFgM51q1RFuHn44Ka1DJv8YRTNN03B9dYXDUtOspBi009J1SZ36UEk2nzpjs0nBpQnkhzolpn6vd
tP5Z/0fRizZBanymjXJJSf3Vezru8t5HOb5+LpiPsysm+hv85aFDU/rGwkLtlBf7VoORoo4HTORw
itFLcuLL1Cc9DMcopoyhGO2dkitXK/BOpqvuLdX71UZVzjg+lHwUy0mY885qUZCaaD6At5lwUsQ5
GYofnbhiyKi8nQftSYVhtlV6uNVel9fb3pj/abU/dug0eqCUU67VSx0VcO6E9WYKYTaElBWhlgSc
4hrTUmx38BiCUKdlYuviA2OAiuLvoK3G1Hx6RnNxpkZbqRUI0RjiQRj22wkPumWJIwaPLyc92q5I
AVDBCML8r8uax6jbqgHFVIsBiOjWphA7538cnVl3pDgaRH8R5wACAa92rt53l/3CKbtsVgFiEYJf
35d+m57p7srJBC3xRdyo2pqSSfyqqwWK7QZjRKlO9acBBIRiu5cOxUlxgJJbmhsnDW/F5NtTqp9F
BTamDZJnTWcNrNbq2VOSmhSld5XHT2+8BgwUogwdgVwQ0/GQWaQginSxxhSWKXu3PNYulIYoqXYm
tkSAVXVUydaph8oQlrSXd+16F9XdVdTAI8ADPhJfop9lN4HzIKxE9Gbh0sVZhzR9T2r/UvjJY4UY
GBqZ7b3M+dFl/jNxns7cfr6eXLvsZVJNl9/JSquclwhUvB7jsbwBODOQBude71oPn8OSA/zyqdBY
/UPhLvrQpevPJBGpCzEC1OaweUmR1otKmJaRPp5A9BTxATw5ALACpzwJemw9vOBgrALkA87xMxtO
YGG2QWoP9U8rl7+9M063UVTspzL+pjXlt2KGtqg2OYbDT9NOb4NcKsjF/ROT7wOPCpVNoAoajSKr
Hlh3rz0TIoRP82nS/XUxmmPa0QqWRNlLM9yYePkaN7hkvcJgXraTqOV454PpjGSYciv2bnKzmYDD
8GdYZcxFYrvVubJl78TgvnLUX0b3JbdRTo4wWw+9n/jH2JmYmcUdnJPhewwzdzcnk3sR9QzFq/oD
i+3DIvgv8jkHZIKMl4Vg69ppuElTxojmM81Z4QvN1SjeskF1lPE0t25+UN5KvoCPN3p/0IeqY4RR
Lokpb2ncKx+exj5jA5NeH5wjH3tZ7TVHF/1h1HODkaHJ7+DK3jirdg4xfEFqyTnab06iotlGNMG7
TOX2V6QeXmslzFE2B6sK0h2B+dFF/1UYZstBXBRY9yhFx65CWGK4qSe/Pcx1cDU28kDF+N5hQdut
GFSc3j1kKqDqwzdn5bFDNQTdb+ZsuJpQRG8rLBzZxg+GXd4d3BFTVLiIO80wsG2z22kho+/V74M1
864aSiD/BCwxNzH399fyrBdcOTmey3YECpQ5WzfsTpisO+ZOhnJ3CfXA3Yk6X7DVtQczkILxZsN+
t9agwhDdQMr+KVsB4IGX5TiPKD99TvBbVUQDfDb0AstubryTgv9ymOr+bggYYjggVvU8PHX9co6l
A6uhYhaxjE9lBufAm+nrsfLWyRNA7uHjkBbQAeQYvLREhIg5QPJwOlwF/Zye9CYb8WMQyIOts6Jh
5Ev33tGcLMfi1STD1ZwSoq9Gol+T9sl9dYIRB/84uAIPSl5IAtjP8QLPj1PSu+e8hhjr8haYFQhk
FUbmiO0qpw73FMCWqWPCXKkkDm4beVs4XbubRik4r6MkyAFHoyGNWvACFFOodt5Aq3lfngfKWZia
MwDL2hwzA98QVyxGFKC2g9WQhKrIVfqV+ZuGyykex/dSQySBCsLpPKWVZeJwaIOzF5b+Me0Vp6gI
q2kCsXtnV9S0yFcvJVm6syHfEWGbSoZ6gOwNk7p0/oh6NrdD+K0YEWxyeIkCGdX+o4XKt+VOnhst
9IkvA3gmxUwt70Ln+fbQe9ljgnFvpyL3yfVwv6u1OS4pjRf1Eh1t+OFlPLThiiw5esxmSHd06/AQ
Bf5rkGWGSVn4b/LTCFGD8qoez9uYFESCY/99NR2ovpJCjCVGPSq2gOXyOgTLZ5RhUO/88WmoUUrQ
IjiVZNz0ZwB1qYuNMDcMDZoZCS0tyveSz8NtDCdeM9dPxshdunnUozy6S6V2r2sDTGMdAayTpgVR
tM83NFwgNiYhUU8uK3+8Adfc3N6rxLkNfe63i7ciQyPr1BlHfE64WIO8G2l7kBgCY98MxwcyAipq
FLPalJW7S3IyPKmeuaVOmxdVwb0EmAxIibZ2pEfrcadcuimlbILeLUZb49Ctp6r421oa3SYuy1PM
3+yGBqSLnz3XGedFSkhI5UXRT1ll0SmtiLCVmxk2To7jmODhmPAaZfo01+5w5OfFrGjhW7k8Eqm/
DejKtTw5Ux+RNO+fSsuMKt/uwwVd2EsEwTYI7B2FlylNtpiRVWoPOqufWS/XY8n5Mpz/BwHlPk3o
5krOS3PoVZJiDm22jKju9to1nALWJL4YPK7YZbeJQylkmHyd7vXW8RnmE+V1PlGqtEyIw477MrXh
XvUJR+tCBCdf1JS7z2hyQbx3LB6XKn21ZbyBT3IEB9GcZm+hwqYXame84apqnfvJcoBOYPeeGmQY
rD7drtvU9Q7lNO8vmHXAaPEcTIxlfWgirrmjoRV1buIbQQ4yj4ts5w7yu5P0gY9Rx9kY80Am5dH1
8RaBnL0dMqZMjnweE81Aa2HvDQ2lYNSJID3l1VMikQciKuzdLdomipaFh/54qiPbMn3IOQCiu2rK
ADqW3G5zteYbN8TGC9AJGM2TNUCzLHHG1XGPy+T4TAOm6RCCypPU//TKOxDzwOCX8Xdn7GnEdwjB
9VFiwbnEu8FdwaIGAH9E8tiVDgZDdOpQlNEFCZdFkEFyi/bFm8+xyojhVnbTkfV7sKSAFtwQgpma
151cFNbN5lO6XANruSDL9FehwBhd4Y09aAuLT68T+k74AdjoabG03LaJzg8DyT0spvShtiMIc9p6
aW4yi6z3bJiH2mPpUnl8NgtksnIgstUK3t+0vBmy9bdqEFxDiR6rnbPXcYTIm/TL1ShOiMUAoeST
GBitdwZ/VorMlOcpwGu28wi+fTv43EWVBDpb/dLz9JL2XDujLmcfcMkVyhAUYfmS+uPZBQbuKQY/
vmkZQ/nO1rhc3jdzRGIaxeuCJYQrJ/6ZMfS2tG355bRMcK1E3maaWQ8UchD+d9Hnj1NZYMuTn14m
pn0XlMjPAgwJA+aLQWICyqoN27AwmwdodvY4q3UJMDB3HjnyRZDA3PkH4ZqmSa33cyHusMncChBf
s9miFVxNOJaWMdACPwGyLPZdFs57CXH/sg+XWzVMGb3iy79AxG+BXGNaLUncef1603QrnfNhAJIw
Cv4A3Mz2dPf9xhFRfVtIvdf6ChPdoG4rj/YEkcEz7nqujzxAIsczJmE/Bp05AqC4nYv0QRB46SuI
hzD11p0TqhuEoI7FR1wBDOesY4hEGLfE7BZgs0ta1oqhBqQ+1vQy2bfZLuse1/9z5ncsXDM+kqj4
8Uc4qni2/SK5Gppy2IOppDSjqT5UgDNjFHeskvNe6ellHedvv/AOMnbYJ8V47NaQNqMWduugeG4A
DP7pXcg83cqc1oWlyWKNX4AGHAwjfC1qRFfuQueUsDIqZ0mZ8czPqUWedzajbdyjTDt4NQwKSt+E
6z6sCBPrfIsRPY/eSlWTgpZiucYZr4R+7DwkZiO89gMu77qhmyO6VqzoHNmJi7Tst1RNsN4zG+qn
5iHdXNFCvYxM65Tv2KvItP0FexMH1wq5KkOq2T6S0YIAVoyVZ8yZoiUhMdaw2gP1ZDxfRk9dnDz5
zURYa2AcU6FreTMJurqquGzTlOh5EeMACFu9c1Kx994V/W6q9NmHkxHG+X2S83KoXt23BVYE+nHu
arW8T1pCzbqfZINgU5fp+4TvQucKREbR82JN54qWQePzw5U9YUExy9dgjfciM+9Dg++pctAiAa5e
eEkPPpx/SPoRsHfH+c4YVyICfs+aS6i/zoh8ZiJsB/cPn8l1k0S/lUtOJ0eSo6TvbaAueJc34Vdb
pQ/wnQn098j/AwuZb9xbVeGltvorjBi64EyQhXrtmZitA+OcjtenntHkK9w/sHoIoxAMbkta5scQ
TTuETqb0XbQgp7smvTcoNeAgSvjfyT+njh/I9pIxiDcDPNOxXi/HBpenyz3T07+iYBMSkoNyfdJ5
XO5Mm71kCw49L3hP7EebzleU2qEexGyPraBioctYCtP6VS3zeJxxMZx7QzoiwAeB26n6tBoKWlAi
4Rkwc1HEx/Zz2qlsDAcwgPp3F5BGc5hJhutC5ZBik8nZ2F0EwanR/+zYkc4Zio9C3tKfQYVQWnyO
djxhdD47XDWnIfiACIO5B7jXkigiJ4wnFpi6Lq9iLrDnmc67rzznSzDLzBMsjWk1fGLnicn+QB/G
b2fDECb3jFWZqDlIk8FnOhDlHZjCxXNpGEFT5NK337p1mKdSj7Hiysc1Zh3Yf6L/yWTzEmbLxbRU
312EMhnlrE55nFaHqEtuq8lfDoZhudHp5yBKYonj9Dtl2Nkd6N06HElGew5nVfKfFwhjp7aT5nJV
z5GSIGUbYhfZnzTk7yBUyAg6bl/SAjyL6mtGw/QylLtOlOIgO5S4yC/fQvXNXfB+2AYgQYqdHVYf
GuckdgLXXJKdIv4XXCIIYVDdL8aJMhFBZ/Kaxevu31Lph4mD9a7LvHtVdeDm5uqqzvNbJdT17Lbg
Tnv9VMLWbhQHvawRh86M95nE3q6LBO5Av9wMLeIfswQVrEDfm2siS12Agp/B5zTddDnJiGtCBuBz
SZH90+gm6/L7lA+aYlx0envbWuKgJft/DhRil2Fta2LK+1SS4VFsy0fJ+ZlUBHpd3t/VAYvKVFcs
0ta7z7P2vd7wODXwqYZdYGQwZKhPGOb+Z+UCX0pifKGnE34U+ZMs5Ua4Ym2hRhsFirFBSIOTGO6W
xD0UEoKXi1ytzJ+1tAWZFPY57+BLHLPBCDyRthI8m0ykqhn8uvXtQ+/S2dLBYcsxxspGPa2h/HAS
xqZ+npKrlMvelvODW00POmeF7HvPgWKGIw1mrx8XhwizzaZnEa/luWx6zrBhOrJsjoQt52u+Azif
JENcU/zhNHTf1KiWbGsv6RQThbPA4Vxq9Ow0XRccoE3hnoP1zVs2NEmcc1HhTELK22Fjhx/OfLGu
CLnq+hVmxANHmMewsKjVEZeSZT4PbfhqdU/7YXTte/594YwPxYJ/zxH9i1rG285pvlDGH/3xWiX1
a6p7aimSYFcj9XScI7E0z9PW9i1Oo7aHUWNcG/3D2jf/to+RIIz1Sv7KiGO1cIJ9Ucx/187cJpM5
cScGfrS+NJDagwWuquu1hzUM941foQPl34ljsacCAsNw3dUhFzUf7HTzZFnblurRtuKMejljs+7a
ML9oTfwy5MWtM41cMdLxnb8vd5ZDOeBLq8NXvvHXEs3XOgjG3QAWWijK4CnzukQ5P2A4/rBOgEKe
Mpz3IfpUdrTvI6pHqOBd2XK9inNG/DoeLK74HifGWQ6012BUVNlyMg2vqWvFg0OL1QWtX9NN428f
zu3Ly3BKbjUJGywViLwZEmdconnjrpA2+kyTjFNrMf80dfPlTTFd5Flx72IlWOmbgNSpBrq8BiUu
Q59uAxP+iQzIep2GVwGtpx7V2iNwa5t274lBsffJPdNfK9fDks6vqWofitKejOUSMpLgmPvujzu7
gFDFnxJkUetm33OJjECfJzhMDMEOk482J6OG3UG09rNbeR/d4db1c3zNLDJ6zu0+jTImgmCHY7B+
AkUItPCFt7BYec5nooN9OVN8HE/QtwdUOPY2uS9Alrp4DFgTz0OMD03Kf3nuPKkSeN3oB1elWjmg
VExenfnj/y/cJJj7ma+dOIfjGysb2jC25aLHD4nHKTTTzq+j1x7DZ0Pxa+Seiul37QciQwQTdf1C
sKiEMIxESo8gyRmfgNHdMplzxkq8c+b1ps+pIK6wgAnSTCVdKP//wbMqPiubvxouWBcdxp2YhpLx
258gZSdMCkdclR5USjcGTRB05aPbrSgqs68wt3dXvmqeJkiMhR+dMsMg3wr2bnpducZzIwc+o1z3
K9WE+JUSuK2IlYU9QwMt7E2ywdNyHeJjs+qx3ZLUacUxMGcWGNWsoCtYReBlHBeXh3TC7M8B9TYH
yLkkWl12ifPqlMWKfIfzl1SsKUHaLst57bv7YCsbi3KsPAHT+f8VjnlUH26Q7vNc3IVpj2g3+bfM
sb5AhvOvbv8MTNLUNEVEKZhZzy5mIFsv2EbZt4a3LDSMW6PsLd6GXL2AVA9GAFLsQ0QxYRVbrG/w
QPJ0um4KeZokPhwt7Vln8hFrSHXgViLC5CcbeGFaje0ujoNvp2fAh0bwWnF1ucTtTX/0oxHTbb6Z
E1SPfUmI8o58bN8TUbZR+tw5zOBCzQUqT/8N5drsAGZK+VqQ/ey1PTE4u9WK2TBxwbnuwaQ09r15
GaTECUg0hfDYrhvgaIYgUb0W3wygbYIA+KOcunlspNSnaLMzNI+zW9xQeB+WwW1g4695cxrbYGXv
+HSpVYX/xhNNd1C58MA2tnmhGHuCA2GO1AaXL26ud93ovepQAe/t8KyEbXcVQn7s8oa+Rnjcl9Xs
vXTam6+lhHUFL2HZCcWhjdcbjGlbiCuBrQuV1XyYqTvHALL3RCvwgrUiOfululz91YXJMINlMRys
lBv8+iNfTz74HvB9xpjJct0vIwGwopOEOMWpquHkiflv4aJ5wIT76ZYXcJCo+YhZl1KMv7KitpN2
uqNen0dUHUq68uF6YDSp/X+hY8E7Z8w77WZnLLofDa52IzTfzQO3h5o7ecTnwJTkMShRDPUFmnz8
v9Sc3wbdqE/F6r34gyVooZkf9Pcsy59+nXNa7L/yHKDBwHa2H1G/L8fa+RxWYlpOdZUENBaZmMPp
mj+nuPtw7qc3Ulh5McUsF9zLtyrSY11vjrSaGakcHXgD6S+V4YxSybQtFk0zm5mPpRUSteyvoA+E
Ozdkarn4zvMy9ncm1M6RzfyxBDyWR+G9o3uz9xznczVYiLENhBy0aRTXEdf16BZXJtntRlNNTUXF
fDuL8Dn2FPiDebpJYsa0Q0/GjGML7qwku1tn9+BE25mCogDoCGwcWQTEriAdysnismkme44acdtS
mp4xEz7xC1QuV8WARqCR4XgaAcdovAn73lhQ2FmcImmOrJhkP6J+LwUOiMJNf6MOKwjplvroOdyd
+sU7hS6NMsFA90oZIGEFOsIZs14nEyj5fAF7A/rU5aniz6j67YTkEmgfYoLu1UdTej+d8GtaPeaT
hb1L8TGcylZiwmJWdrW49Plw6sNL73a7ZgvGBUy5EQUD1D8YSe4wMXDw1hvLngGFCgJYx2y6ULfT
CFhtYeLlliOSBvtMyTBtiEd5yzH9SsdxA0ITy6AK4fy7/ss40sck+vrRcRmAiOxeSM5Lkc+B3w2x
HMPUXq/gJDy4swVV5kUD5qfid1gsBjruhqLFGxz69ybCKSZ8Kg8G4COLUs9VW3y1nnsMZYOwpCLw
xGykJOLj4pQyoXNo/MkK0o9Q86DRVf59DC7LxdbXLt7NtGZfYqjvhm6miBVo/Uo8FGIfo421dL6D
nMAGHvyBaGO0BEjL5cM48XitfU49BGWvBSgNklF4j7UMfoULEq/Ae8D1BDp2f3YynmRZt+6xi/Nr
Q68ZLQewOpzhzqYGry4DWx9ICyKVggOcfzgNp9N20Ki1DVG7sqamJbDte9XTIDMU7Hx9zGgxczBP
4H3CYtrfA9l/GWKHMwmlfrsygIbR5g8DWyzVViDwHQFDQXYfuCFYO5FZqI4udjYI/0xueBet92aa
cvoSNC0q+ZMf9XBxUL85u5h9wICQEjfvpIfUo2ZK36e1WtnQ7BnYKam6EcrKel05SAUbzKgcBWb2
OlyY8TrfqTe5SBKERRSNJjEkCombTinGBkU41ud4gWbjZIxElyL0QA90T1NK5G/FZntRgqLZSfZw
EAMcdAz21lIQfWvsEBxMmt+jnTyHmsZmqF06fi02mBQUjXVP39HeMr0mOmgogZg1SfKk/lCZnx5S
LTBn4N7okyE9WAD8nZ2xekrwyeMsB/KE1eXsOCyNS3yEuwU/zEuvbd3e1QPWUz+KPlHUAQtkFece
su+Iz4yIwjbuLod+387hDbV/ObWkfNYc3mm+kIbqClUdxlI/SR9LZsaNoywcvObRTdd5WIkSNIOE
ScZcqUc/JguFm+Zv2/clXmjnepnXV3ymj9Oqvfs2PYwDbO1Gdr+Lye5xsLNgT38Yoz9683i/2BBz
GdSFY+yPWIPm9LUUG70vK68MgcuZEso075/aOQGsUKZnfwsodZfM7EhEa09cKJf/+21r/gGRRxhj
ei+Tfssu2IDnwCHxREgyyZLkwJz2mtG3oAusPyYYkYI4fqNOeJdvNLQAjysr7aGZQoasq/Prx/qv
iDhQ07axnwpx8vzh1bBH7Uww3hvCz3GP+D8Pc7Dzew+iUvZT0bVsiuLvKKA7sjcST8lG7H36X8k8
LdTllR0ASrsVbJiu+mZCx7cR/ES1wsUXaSZB61/XxYPocEvH4VMWxS4xi34MUyZ39PPUsf0Xetl8
DNz83QPmN+bOm9vp+swLfrmaFvPTzE8otGMOMtm6lBqc4ET3Djosvgd3fGwgUcfs8mSgkXo8N4zw
80TQ9tpEEFXzPw0s8X7g6cqYeZKFF8RmUeFr6h1FRbWnZm4I1onbctHbZzxPl3BzE27ajP+GlZ+G
DW9gzN4tCbsO7FPmLVe/3PnenDhgAOp8rJV9YskhSJsyqlnEgIcJDcfnD6+xxcgs5WQS6x8pnb9s
nWRb/O9+DefD6AW8FT60hHD60yAgKK/Hv+lMERl0BlOh2Mlweg3G9SgTxpxp9uGlw4sJuLJFrAyA
R3BNFvXPoOsfo/iieip9thv/a9/Un2lcfL62EU805WhIbab76AtJumIL0apN9CF3tsskgbvgQXe8
XD0loSTwbxGI4Br3JcuBKV8Yx7y4dLGGCSVU1LcdKcHNDlKojDaF9G/Q8chkbfIrGdzzs6grzsUi
cUCwztzoRFxynWFv55F4kHXco9UD+2Jr96aGm4QD3lyJ9ZzFJJaMmhO8d/K0bLcgjQ4Xhd2npHOY
6RlpYiYRR7MSv0q3QiDB5kKLBrrGutY7RLm7pozUDo2F5InXb6PW6s+cMAhJF8bB3WTvR5c5fBiz
Pwo3evVSxk3LhmRyivjXC4jJhgUtpcEE4vfYR8uzhLWXT5gLljVmMvWYcwk9OCmbRBKUf32XgdHa
FR9rvJm5CtJ4yaL2qqhu4AWirPOqNMn6pWJzZlD13M9AVwODCzzSz9HQ3iWiaEjMaioh3X8pa9js
iWK/ykqDjh6YmiZ4f4eO57Y4TV4aXanvwss/xLQ4F2W0jQiYCV5kaoWDeUmd5t1awXH0EXER4xFT
W/NHpdQWIIKxJLxEMc/50iHQZRwhqpQxh+nk5ppIDngG77n4HbWiPxQbKuIhY7Y1Jf0AhEsaR7NK
cuEFeWYZ9iI5QTFlJvGlbA6jHfOe7QDOydnu100HGqCaNkxQ+KlNQ4BBA4kjzTahEJAH8j8qfKA4
Pj6LysPuOFCfoccPin2/k20HysVKGVS+Xuv6s2ZGBcKXvTFCGQa6ApbuNFtiHGTR5stWz6+GipJM
eHgz4vouza7TIPKwKhPKDPzhWJKL9Pi3MBYJyXASsxli8SOKc1/jz/ArpHDXD89BPM60tT8tPJxo
bnzYEo5VyqbqRQqlieLPMB8e+gwuF3VlHDU80iucLYtFcezJ/a+WixcvzYRrfFXZzdBE/AYDBmCp
lLyMHUJXkbKPnXBn+NiBf2hHjlsZtDXNoShl2rs020AWOkXOWgL63Kf1gIMkp9UrUfLbOdGMzau4
sUkuD7P9dkXEelJu8qfgYJhIh7l6uEVIg/q1E/NHv1oygvFyGdMnuTMWMHiN1wQPIEdHinCgXhbg
QC2+UzGMN01VZPvFb97pftxJrDWX03tej+9NxFbUdcDHpqy/XiTDmizP3P2oJ+9gGDrzrDNr19ES
XSY57YAVzckYMdRxjXy5N9vNiWuhm/oRIi+aO2b33VBFwant6Y8HR0ZDsa92rFb80X1/KVrQZyOu
5B7RhqMpD1VCPg7ujJq7p7CMaH/OHvK8BSoA3rXtu2+5FQQkIbia8o3yvfUmwSJZ+9xAyoTI3+q0
V0uJpWUK8Xq7Dmp70PrkP7M//UjVrSWT60vnaSBzS9XhemDWN+7G4C7u4DTMS/YXTeQtTP6txuQo
9Zjj6KI2UG8TjnSp8xC5DOdApT8JMb66bv80U0V90UQMJP3UfGyLRkBCj9qI6Lkuy3uZqW8nd/+t
JccQUTHQYpw0gjMmyOITW0rfPYNQVlN7mxbzqy9L3H16Oela/6vdqNk3gihiX39OMe72ZuNAOPGc
7Kqw+TNsPCvhD18hoi4OOjrrGQNLrKdD3Lx7UT6A5XgaVnKI5MpfPRtZjlDVObd/PdbhojGPUg5U
dwdX6abJ9377N1W8En0g38zWCF84McFPbiRlGF1lw7sfgi+EQhBRu4nOtI3ZGH2OFMh15U0FBddd
qThOgg0E5X4pX1+VDUNdP2VoFfMbuS4gVl7F8dLnMXWbo3LLu0o4B5RPxBYD9yhs6xNbNqtSAUK9
pv8iAGMgElalwav/WqI1dlAb24GxK0HmN+tWFf0fQBBFhY1JS9ZE2K8AeKBhKNkccxhBixpPS0ya
chmqeo/OH04OeX1vl5v2O1Bwx1ovO5QaH1g0uSAMXeILjXmmMZJQhoyf0nn8M8Qzl2wXSKxHb1cR
cengSfRiYAJ6dNW+wfNiaeJBMv3tRnWoGtPtuRJx1hZ6vDBMtMGmCL6t4hu8U36Ru0Balr4/DZHH
sQg7Q9n89Yf+URrxZArn31DHR4VCsvcko7i2M2+rhAdfkty6HOb5O1ydz///Ys5DfKI9DeGWUvDQ
n4nuBt1DgHvF+gzQRNHdtIIrf7Wwm+Fbf5+xt0vjJVhnNC5fPlqV1dGR8zjD+ppqZuIjjoi/sHTt
SkLFUkRcRxCcbEDNyBIyKeTawQxKrF8OE018WoDSkv6tn7oHfxh+1pHp/vZBgw4cM714nyFHhN0a
sM46TbpPWnHbD0zvyWk4sYukrd03L8pGlpXsth7xtPHc3xXbB3aD+ES2gvtK6vFP07NaMaKv/as8
Hd+orc7pbdJq74dArSKzo7KR8On63AbwNjSRNfJe9kqBLVloVtvrwnvKuUPA2zyTYgItgYV11wXi
KML2DlPdj+TmeCFnPkMZ1QAHu+t6gWkbzTvPsitzCsdVsnEvu+ANejdJQHe+j3vmJpBjbPbZLNm6
t4H4NuRm1sZbKWqEjDba6V0m6z5TMRsuIp6TDuLo6+Um7SPIlIym3Yx7paM7vKMB4efUT69RtvIL
C263pgKccQbDY/YuajIMdtfh0vX5mGlMP7zLlHnu6Pqp0mlnqJ2FQ5oxhWE7iVautpyLYP824Y0W
l767sTdHnNxp1jKoLFFpGSSKg5P5v4mgwzyGzeJMeXBgZvk4U286JQwSQ7qNkBM86DvkT4ageEMX
Km405QyN97IKg79ptM9hK3dTWotj0pML8itFTDcLjllDV7fsaE0Oqyu3sfXlhrIIWNFJPjrqmKz3
0gnn3cKVHT4AbKwaidFWDT7Cgl85KTgMB0HzjhqxQEfZohrrZ9/OlB9JuknUtCnI2y+laGqeCS6Q
AmJC6eAf6B1LCZFnfp2th2Upxb63zHba9kPE7Tl1e9LmNDdkI58uWxD/bI1vIKMi2elT5Pg8XHFC
cvvEynmkbTgKBpJFKzpV4pTicnXBmhmet7GgKM9nGaAN+0MEqaEjhQnJxHfvReM7OUZ3VzkcXYhn
b6yUry5U90u56p07ifS8Mu509MIibX/xKn3ljUb2tvlpgzoFNIinbkKtjkaDKzlyOXxOm521Dkiv
O+R2xTzt0HPxK2KzutQ5fKW+Wf9mcxwevBmMSzD/dO7cnTJcRK27hpDp9RmRiZx4RKVbg6kIT1H/
NTDHuvDWpDmwphsHX53IQEBk/zIM0XnNzLlYYKoTornmP9yiUuFCWwDOxc1d1+37ClRwHky05QRs
2oFNsPkAjNEc98gC7oKWhEGqlcN4bTMb1R6/Nup9gWH3ItlGT8PQvojmd5yakGl19VvlEJjxAh6S
zNLZDUE66rewVeEF//cWTnYlfMGbRAVyN+8LwVUlYRdjh6JoJ32dUUbpUjlOxauYYlgLcfBM1L0D
ZbefyBHz+5fvtW6euZfghuVboNbDLtHWIXnolxa6ZFgclg6gG7EGfLKTd1Pk+KNDy1rehZyHJao7
Z60DnHCezCR6UJ63t5oirgIiOlAZJFzXe12VS3xJAZwR4tEuW/y3S1z6tIm4ZON107R4/Yr3qeBm
saY/jT9wfqD4SjiQsWr9LhkNc8udKQIY228U0q/WbA5S30UuHa8UWYADBu6pxgNebAQHYxnYcx3v
Ur6OpWbCxXwinnk/M64DWO0BmdJIRwiL+aC3FuRzKwepqizu67Kd9n5S+JcRtweua3NDUe3gPenZ
/6fItSC4L+De1kI/CFlHJ3cV8YXsXFoYhpAKgUToh96pn5ySsJ1smVc1dCLERQeHW5MtVwuLzsKK
IxeGytpvXpHS552pTHycskTe9Gnx15PRW2/i6SVbGVeMsX/vp615Gaeq4vXCwYuD8cxN0Lwz2bue
RmdE6ZLFc4lF168Xw3c5e3w0ErK7nk4T7ftHr4rspxvTkVgPSCSq9D4I7PePczQF55DGLR5a/zwE
tCFUshzuQ5CcXLC3gMVKS96VKwGSrFP5Dz74XdLwZzfL+i+xTJT2YchtLMLf8JpJs4le41MS/8fY
mfVGjmRX+K806tkcB3fScM+Dck+lpNRS2l4IrdyDZHAL8tf7o3psY+bBMNBoVJVUqkySGXHj3nO+
owEzF+nUwgEgr802Oncto7HBDIpKC1tCjY+SXrfPpNcMkvcoBzRJZG9zxxt705V3Di0RHZhLMZLK
Mv/I6DQ7Vah/T8k0vVTDTApDA6d3klnoHQ1QSGMQX/38z3Ti53ZwUF9EIkLq6nXxVWopQdoSBXky
x8xMQseFu+gbdDJFPzNmezbHoMUJ4027qKStgyKdho1ZxrgLmG1mabVJ3JLoj2H8Gugm7I3Zjol1
8HwqyJ7ku8YkS5o/yi3D2AmzuG90mF0qXeaX0qVBjUS04JMIyUHtI3PGx9E7O8fU16VbVceI2Ew5
eVlGfyaut5YQcu03Bm5bOmG3lm9BlkpTaxuQ8742oPpuHG8argsZkjNmMnDSitC6btQISxN7qTh+
bg0VRr3jUfK3Per9g2Pa2aZpvdim9ygipEZVdFnHzWIX46w/hbp+IYwbFhB/b2sgKr2Opg4rIH6T
Ve53y7cUKLM95uh+i1pDxHn6Lj1G5c7kbP+66LPlTJc/Ghnb9/PrEBSXOyXTvu5wO+uyvVWyXI25
NRzz0c84ZobJ1eiSH/TzK2dJL9U54L0BZPnLZBoXQ55GjxiGCYu2RXxpjt6yIUESoYMPYsBPAZ3n
6bA3Cw5stTPps904+sytwVLODdi5ZN3Ss3d9duj8mY0pA4ZmzLdi9qJ96kB3YHi+jc2AA6pCkDs1
JHiQOCUfJjeMH8q7ZtnQWqszEUlBRp9hKTa+pBvXP5mxbmzOkFszcGoEIKyF4fIkxlaSX7Y49FUv
qut4RExeqsw5CIV8dcwRincUXke7KxGqELjbwHWdHjtHEhH717NbLt6U5UfluBX3dejcx16ur+Bs
2jtveXKRrWSnyc2M60KrR6TR0zkr2/TKD3KmE/aUvo9MWCDYodtBBFjt4furS6lTZjbLz50G0q1K
bCUjZWqEtz8CDpPz+tMs2f712TdiVKipiQ6JznDGsgZGzYhJ7Pl5iSQ3k1qDxufKtOKagJaBq1gh
BIqhjJSFNT1NMVO4WpNQF6KHafGLXP08iMpdMgkcs9zzaR5QeerswByKZpI3k9np9PnGqOSnkXWs
8iJxHv73VzLOEa0sV40PhN4kMZWjZ1XdfmybTx8AxaYsMSOavMsQC8GJvVae3UA1qxlz5z5RMWg7
84Mhhiasvi4vS5I+7MptbxLLuv+5R6SbLtwhOg9tklenWcDdhRhxMJLafBl8wMOF4BiZIgF0ukue
iArjKYDw7Hc2KGcTDj73y8kCJIuYsS0h3QfdzUwtHJcCipYBeD/HfkpKa+UBgLlRA4RfO2F2aDdH
lUXtTdlTfQRhc4tJ5Y5C3TtXnt/9bjiCJmVN3Kxi3uwyodPupE5uIIpTjUwZkdAWabKLfGBq7r1U
7Rujfk/DcHpuBMGJdTg+1iz5m7SNafQXOr90baDyhdNmt37YXFtDGG5MEVW39D/xBpA5tY7b5WoQ
hLVzRax+GvCr2fXGKzyyAAmHIN9pVEB3agxu1WAe6xqbZmGb3oEjO+KsfKyfSv0dJTMUxWoh/bv3
cRS6954TcGBxs1dPa0IdDY7AcddcByYmfseBeOZ0J9u1jBvJmrkxsoqZ/mIV7h1TnqKa6DDGp2QX
17k4xzNAUn+ebeCe1bBE2TbXtDs4kZiNX29T62OUdnLQCrNS7eFVHGI5rr3QhrTk62Qr/Hh6XVDQ
M3PxXRVIjJa4qK1JlQQOElpJGrR5ZZsEGZW6ecLqVx2pGDjauMjzM1qy9yXgoovBKLNPZge7SSdH
1dXe7wZ1LcAI2zqPeX+7qFM3+TCSA4orYAvcRB0Gcvg2Px+L0crTUzTN4jQaQjOugdsXq4SHZnDC
u3Rt4D3ayjHIr+lVGdtJuSmx7HCWC2CfpprEti5swHjx6F9CVkFtP6vy2NFsOdoTYprkQdAm2+al
B1q9GZuD7/pqJ2uJoUISNOEu6rJa5ztmhe5+zoNg48ZgXTCQXfUmh5ssMVnmMQ9mQUbw2xAe09LS
l0FGQ2DUPJxyuNEoG9cWAin8J5LmPBE3P4gJxIvGtY2xx7Xh4Mb4+RJZ7gvNPB3730oU4gSn3Nh1
3Sj28zzf2AIWiBLoNlOGpRs0zHyYxvgyG4kMNf3QXzWKXKC26+KNtvBvebjNMkOd/Txk+oMElwxH
0ui7fp+ga58L807Fqjv42M5GNy9OaLjCfc4+CmC08fZo1d1dkuL3YEdN98wYTkGTDPsgJtCvZITl
FAoujVUuUGj00dWQHPOu9vdWNB8rrShqy4CjEDz8PgCGHEXL7hS9G6oEitBgpy77djM3LlybMN5Z
XuhehFjhfdn6+64QL9IC1tdAqq2jOljNAQLB0EoOic1HA2dKg+Mg35c8jDKLzatUDx6c6YacYos0
4VpcsrZVnMuQF0kjfSvZodwWXVRgUtYPbbnzeCgBHXXmrloCAmX6whwMlJOw8ShhuJwM+74vjdd0
Wf+m1j4PLOI0VpubKfeukomBvkjEvLYH8WjTrVqhTl+0X35OzNcJ5bF+5OUwFUStUylrMwXSAjrl
nH05HYPYO3KqYQLj8EP1AvrHHEOnCMEgrh5ni+dgHScOJAGWXInzxi+N78oAPIzBHGLgWHSbimws
3aEEtdPiMjSG+Aiv7aWmUEccHWGb7pA91pVci3nCVDx/a7P0Nz//LLvTNvUxrSDavRIWVrJ0bpPr
gAucQiL3xnlb+SPHdsZOK+FoRngNEa8oi50oU5ehS9CHhbExEM1dQ0ovBe+Sz6w+Fe16v3DpqqFE
qj0DKzXf5rpJcNHlpX+YzQB5a/PsVNFNZ46f0YiJtG2915CDWx64l9zRjjS9fG9qG/m3Pz0GCSNS
Mx/h6g3NIe0EBKllWtmVJv1aFMGKRnDnwpHOBtwHHTYfTvvQjjsQZRr1xSpeCKieWZ+CIEh2gyvA
/zAe2XQdWlibAUVr53Q563LNgR5Iw/JDu0Y/6iVMvSyI0RRwK1ZdegxHwRjOAW0haxwzVbazC2g/
CRklcXxXero76dSp14xxTk4lrzufaB0iLwk3Nqb1MN+UJRJ/ZU7HmrHrjtCUx8myjj8vJJ+h20qI
krcULuIqkib0AADjwqT1QYGeFpj7ackWa6sdbv2cq2wE6t6O0QSUzXCLGb9YY88+ylw/mnWgQT6B
lMVFShTFJO4ze3ppeYjX3eJbIXsPKCcNMSSG+UvTUxt5PIVuTuZjktxOlRhfvAzBi/zIXLqAQ25C
o5gxKnvikMM26qr50ZvYL9OrwCSzo01q+DITACFW4mX3fWYSQF940WwTE3UDO+CyA2LW+rs5BVHi
jNg1HCN87FUB54BFDfE8o5AGwUbSJ7dwUN4dRVNLD+RB4BJ+ka6PSaw0z94kfnsGMlQOUnR8quIV
saO3af1Xl/BCSXUAioGGEMEnW3pRATNRFwF0QFM9TThLGBnNW9JgNs3eiNRHi5Mknty3pJLn3G9/
rl/ggl3L02Yb2jjPWt5rXjc0pMjZk8xdfj5klWpumaHAJZzJkltksWEiDlKia3YBKNGLje5ieked
l37VDmcIYv4eapVnp8LhDOJUArEfOZC//vj3v//nv3/o/4i/qnOFN6aS7d//k99/VPWk0jjp/uW3
f3+oSv77+Tv/8z3//Df+fpWSitxW393/+V27r+r6rfxq//WbllfzPz+Zf/0fr2791r39028IIk67
6bb/UtPdVws/7+dV8D6W7/z/fvGPr5+fgvTg689fH1Uvu+WnxWklf/3jS4fPP39Z7s91+usyLT/+
H19bXv+fv3CayfTtjzf5+cf+S81fcTWk8u1f//7XW9v9+csM/+Yt+w3aS184bhAGv/4Yv36+4v7N
t4XNmMkRPugZJ/z1h6xUl/z5y3H/ZvluaPpo5CzLwh3664+26n++ZP3N9QLa5Py8UAg7NH/992X4
p9v5v7f3D9mX5yqVXcv7Mh3eWf3XfV/eKOc43zWD0LdNCyc+dbLF1z/e7gj64PvNf/OtqdCWZ6M7
Q09zK8pv/BT1Lcltv+nzyX0km+fYJp+h8froUJM8O43jeDcoZV/RA9imcYmxgePYZY8qHvylVe7p
0tMMQCY89+KjS+CMZZOtTniQ6A74874J3exO0dFBuoe0OyxjcVON6ddMj57Fxb0baVUALLUhZaJk
TOgOxXVQPfoeMXYhMj1PoCECftlN7n1Bk7Gp0fAz4bcPeXFO23y4byG6EZ9XW2tPKrrRyfCIKwJn
KmFauCwlddRYn+mpYWPJFk5ToKNTncGQmxSZOpkY7j0mjbCP0ozuHQLbIOjxz3v+UU3YWFc1VCFc
R3ICm6BNc8JJnH7pPJ0I661c4pJjtCwmg213OQB1Pew5t5HRgWAuFerkza3tryqPn2ZkaZxX3IUf
BEIy/1ZwDPIZumngOIy75hwXV9wc25RckKC0LuYlY7TK9sLo252xBFLmJS6vRa8eZKtcx+J3KQ4u
fhO2eyLoSZwk16JyzrkskDmEPY2WNIV8hm0fOgeOlkKRM4tCQ1qFt8na9LfDP80wJQRI0ea8c/Ka
PfOWFZ1iS4RQzAMEvebcHRbXhTHA3IB+8onPbNwItpIT82XOwdOI6JoDw8hBIGFpz2NsFIaFWI8u
aUQrc7rNaY8x7yeZitEevSCaCLhV6fJnScCYb6QuLoO2PVoxliTb+5orKyIo5yMabaaFkkIE0cEA
dSkl+Mhgyu/RRNxyG9XWm1usEp5mN2gzGFs1SOHMvDObYTyZ9M18TvHrcvDgk43iwaDbfxnHdciu
JJFZOggXmGYds8IoN0w29q2urRvHRozcuaSW2r6HEAEgcV2jfbV8tOWV7KKtbRfZnkqcWRQN3n2M
LuiQoGtmIA/Bhpn4dhh8cxdmZG0MIcGGTUJeTILgftV23xK8BYFozkz8DlMBG/vOEgooT1kHQrvq
PHasoSIMo8+DsxlphoZhf0QrBDJbZGvlExSAyvrNjp1kHdF7vkwiY/ERMMKzk/F620Whc/CSclqF
bdssemnj2MOXWVFIA7yqG7jBZXuF2XhXNzaAF6ywKDvfFpWBEeTWi+cDXVhQNDPcJGTQiNbrpRvP
0Yjf5Dcl8yFGGPmhttFg6GZ8KLrR2Haj9ZTUgTiomdqNlEQaNTP9f1u7v4OyEeuiRU40JoxLmd3n
B04YT2E8vTmMzxEpw8eC/vNaADGOS1wIsX+YmvzLzoJuXSaFd4xLtGkNVsFIxZd6PMtOzGeKSKXR
ktduW/HekOFnpL4vVNPbNp6yN3OUx9nw9NYum/rgiuARrRvpTHX9iNkHXbfd0lcu3AplaXyeYnxE
4FK6YJSn0qqsdVf6xm1QyBeFA0/60fzplvOdwwj83ZTFl5fJPRk/zR0K9nbDSPgRMml1JN6Dw2PU
HpxCRsBRSFdPZfka2OmHA1AimO9rQj/jqa+v3C5aIfjFKavafJPHyP1mDDPboMGKMPdMznUIk8dD
XTzRjglhEgAnI415MlAtYL6t4JR3R0ksj9YwZL2IsI0G3o9H82WTKvOrte1HoBXApEiHO3oQutGa
VYfi2VZGc2RKqi9qEwTv3JNX0X/rfqk3hcGjHC5rAu47BLh1TdNl/hyxwBE9zk/DHVijTJzzx9z3
MbNyl6EuiWFL/oWoiquqDJcx+nAFSpLWtIFTpVRgqJv0VsUOFu8ou4HytO+76XuKpnvfpR0azRKV
/bAvVb4HzvTpaFrJoICerVHvA9O7z0Lzru4RgjNexDK/Trx+vppoERK4x9Oh0jsvumsQoO0tzGgX
jewXQDRJNW6iHgQ+E8YbgXkqIFkx4kQBbo7jPjFR8XI8mNO2wvEJYRTqVq9CfGYu8zc0qqlFpMTE
cGRqgBPZGLsCP3mJSHNB+06a3rz3ZhSbmZ9wt03zLUg4wowNS3sktjZrxo4QFRhKZD5lbUGSbm/v
oQDf5XNNdEBjTyyD+fbAB7TeFnN6NIQwuVzFvkCjOyk0OlDc6kOzizWLsfnk9PD/pcLMybTyrZ2C
t9T2yDICUWQ0KPdHu/zAspiy2cGTE5AhmMiSZS2IlSb/jizAGd1d/DMdyE18USNO2zBpzkOt8fIq
Ihc148RRIyjTiFEQwJ1rCotLp3TOo8OYMgkgUbcpMr1s/krwQCGt+LRNRnQZExLap+lqKDVaNlc/
1Ya9bXFEZK6BNTIov5su/Kx0+o6MnzSYMD7UUrYQW6M3f26u3CCCiqWJS/SM6NpJnOHCg0zOWV89
4Xc4aOF2x+IlSJ1PryvqqxlgS8UlClir11bevmQVwlXHdxF+a3a8tKlvBwwYKzPjAR8aMW8m9OBa
9SmYAia4ZYJZig7krnNDeejyHsBN1R5JxqZCGo5Ry+OVMXLA9bQpgn1hljAe4cVM3vRhueq5D2ds
OX4/HZrI+BJOco5AdGZNk9+3gUURYh0roygPJp/WtSm69oQ3SMFhDTlrrqIIwmuNeyF0w8d0Jomr
VcG6LknCroosxIXQ7fMplWRrtDhWxehfWPGcAD+KTllmo3GaeE0VTEIsUo9ciRucSRzeR+dD4ri6
MO3ikZ5XvbeDkKjxEvNsOBEcV7j2lw5Rx8wCih/SS5JhxzdTBHui8yifuu67aJgqKdO9V6I5+t5Y
b0ybWacFy9uc5PMYybMtmHHA6LpIvQSP0wKQoMVx3xDr4Kj+uWw7jMEm+ok+ohtl8kwzZpeIr5ou
5pyGpU53+e8o0Yxl6qTdBQBUilZ9d9glLsAIDDtqrBXC/mhxhE9em+8GxXwRkQr8wmnaGeiZBdaS
tVOIxXLFotSVrncYtQWyttkq137qaNqAVLEvETpkRzsAPeda9oGyip46Op0wThTBStUrzMrNlIhs
25jqKwGDtfXE12gz7xHTBMkqt61jKQDYabu6HGdScdgB1RZb9WuxfHc49x/hBHcQnRyGp5eIgowm
MI1WUHaegqhgadOlcQOiVubs48z10VUi1NI17jwjH95dJ3/3k8S6bsrm1Z6JsAcKMkTjZw409ELm
jJ0MSUA9sRyKj51bG++N694hUsP5Ib0HLAng1UyY5InL9FmI7jMaqs+sBAhc0SG5UG3z22lKdZxm
k1LP3qrhwu2ec8dNd1WWHYJAP4EauY/ANcmB9m57Y8zWdx6IYEcmIXk5PLh2dBsQWD/XCBQcEV17
KlIIcdfIvcKlrUwsWLAOVZAdvaE4CO0QcGa5V3IcnKteO5eDm50zW20kUoIAo+U490A5pvI9jGHI
DbPeCJl99x3d8z68QLhQzV6zVxRIxTJmqkx0NGHpnqHU3jCuOyRjgLe/it9CEfRbh+GUzL2zEZKE
SnSOZhVNo57QXYVWo8nMV6azTjri9etwqiTxbRwWyAQB3TsdXPgUe3n4UQwk3Tbz+9jlNw2hM9C4
rlPpgRYyaaC6KB5R5HwGtg91eQ7fZ5ySyQAkUSH+dGMdrrw8eczb+dZo5qvE9YmNT41061iXyHAI
QvNDFAIJNnLKyoq9BUVQv6javBIfg5jwK2bz77q0rrBJLwQKXFJyZ1dQGbBh5dBA+UD5GZ6h6C3m
5SVIujNqe7hTAChSvpim9m5IHyQybSy5zFdCf3nQotsqnF+HiGNTI996GbxraNM++X9uCTOAWohO
eZtwM0vxyipJZ6cJsK6UJEijZeoizz2ILnjt/TY9iuhVZrbG3EXDehhcdicVvoMrQ7XqEChC+eNO
1DSaucJqcOqraKS7I9MFX85WOjhJv+abv7tZn8Aijrsp340OeUyqZiXgYHYn2OchCzGz9AuOlkIc
jMJDFGRlOAsdHPEMUXnjkIbM6Q0n4Uhc+nzvDPmlSdNpXdYLkNyy9pOCcGsWqC/QcSMWgluYTWyg
se1fJhUm06b/PZY5lZds96UJcHAYfW8TPWB0uK7T1rx0PIfovuwGnhweJj+40ygpStvSzAivQRGR
wkdG21je2+ybwYTPRigeA9aJ63FCXasqqTbDDwLGc6+jiMaXSNzgordZ2uwhK3ZJS9cob89A095t
jaF5HvwHEBTNZWyFvxWCRJTafYMTuzI2tcEb7zgSC0hoSO88NAi93mKar7LmGgsJuMmRdJeW5fB6
8mGDBSMZlx5aN5LK5lyReaSvJydOkTlMagUtErsH1jziL7x9a5MJNlPB2O2IjwK+3W4oZbIflR0R
+KmGNe5jKPlhiOYkRtpmhvJYzhk7z5VCm7BTqh5XRUTLXP4UrypJLgqTAnVWtzQ7V0Qyqj1igh1T
QXeHUjKk7CYCR0YFocboVazJpX99kfQdOrk824429nS2mYUH1W1N1n1e2TojHSyQZr7Oqu6q1Bi1
ME8c4COV+1oATZs4bQX2Kk3Ub6dDIcpUxuaU6lOwaOOE/BgfEZLLJbx41WU+1Xej7tyeejRnMpBn
+8iOXyIfp5CZ+ns9d93K9MLPRE4mFWS4zgy2VnqwSHsQwZm6NFbC1J/MT5cEFaCIGXut9L3FyjPV
EGLnd1uxAfXUx6vRcV4tMB7bhLYNZ2h5hu+Am1cB5grC+pkO/UXPAA7T8SGrrSUZ0kMdR+mPyAjA
YVk+2SBLL1xlbZclP8zVviAFu8Pjd8GY7zuKyQfh5m1dAkljxkwlHUrOduRagc35ropy1XiJWBUV
+TR5RPZrHQM9trJXP0PgVev6zUTG6+tq2odTfRAu9DeaM6Rwx0jngV9c1Ez318Zsoqi0kqsE7gkN
8SnjwUwq/1XiY1xVIIcfRo8gpoGx/qYqkbni4ko3fgBYB0fQJxnycr0EbYqRoxCvmhz7HJBcXi2/
gq+CzWC67DmvsMUSWqHhpKOayRAAXhR+eD+wcFk52c69CA7RrK589h5iu6NvoexbQKMQGXT1zPlw
7zc9ptMq7Dn2xQIeyIPMmZw3GmPhHJFFq+lUdCUNog4VD+MWmJFz/QlMZzcP+DU6aUNRSNsTV2Ex
Ip2I2mR/0in7rP/gjb2z1SATNoP4iBZnZMXfQYFIDGpKNH2Ju4dDMRWymo46K4/BYDyBlQTfnk9X
PuOWizYsjrWrH4cyuoLew1zOQkGnDfupV7cDwg+Yc1A7WrlEdgY8YRO6QpbvZ14zRpgUskCGqPSi
66JTEPnVYZ68dZ0P2TKR3FbG1JB+ksfbWb/rHvFBvdSnshkuVaJgNZjIJwUJqSgp1y0MzxI/KHtk
HmyaDlj7MHx4Hn0IOfC8xfOwReFvbTu5FHbJq4+omW7GqNdJ7SHDQefW6W/Hc2tAvVR0NvESmTAe
kA/XezRwuTUfZqPbYXLEsWV37cZ33WNXz2KDgpszUHNbKyEuI9enrRWQXxVLEHgjwXx9lDvHwjWO
s22+EgkN/YGLzLbGbTShlYTRqOCzzgsOi7wGXSGhomKv16d4yScc6JmvsgJVsjkzsWRH3RFm5W6C
woZ216PmXQDYlZbfwfwhBktv8qLN7+IQI6b70RjNyNyIQ4AnSvbEHC6Tn82MpqOHAIgth3+mg0ly
x6hkRsXqpYeshNusPXOVzng/u6aOVra/wJCojbkOqBGzDVNEAsxONJKI2JrSmekI1SavaD2WFI+x
1QQ091LU98VbH2LdjGp1EAbH0ICuNJZRVBtVERLeybNkFeBPXHgm80wnhleZmeETRzCK7/LQFQw5
rB6oEfLSnZUsitScmK/cKE45cAF/oXqLwXg0QQ1Cl3d2siXS1J5OY5h8NqY3XMv+qx9biiovu7eJ
D0V0YG0TPuqbdByJx6m4HR3L5YDRKfNuYFoxlHEEGSbb0XXlNhwT5GTJ+BaH6qLpOEPYafC7b3nH
6of46RTAOHjHsqzfWuahpjvcBwMkjiY8upBYV0B0IIAImo2uND7loMi4Le5gFjqbuQYtZoTRdTkn
6dbw2Uut+Rw0iugDT76ksf8JyOkinWG16A5VZYqWSo4A5vwB6SJyzhs6v5yexlYwL64vp8mgewsT
lG4Nwsi+J0mAGzSV0FmVGL899pCQQxQmjr2debvJp6noDJCr8cTRMuQfYyxT7/1SboHIkARka4jn
ZYRvmI2XDThgHhw/MMx5Dnh6ABlMr11jP/HcckFKNLU1/I/cQSYwT+ZRRvESY9k+9xR1Pt0lyOIl
2Gb5piUPY8VoLSOFQcTJyNqmXWTO4tVGCAa5Qc3xE0M7iuE7TqD4MHvOma299iWkNpu6GvhBcROF
nN8zwYY7AT+vu0UjTgEUTKSsjVCnF+8lWR5Z/9YOO44PpLVb0JGSedEbK/e5ivF3RGh5awpKssXh
/8b2i2VQfFBOO6thmF5UY1yHQXNTWUiay/6EXPOaIw4u3OU5DbtMXIBouoCv/6Dq9tjiKkRJwhiy
M/uNX/ZorwiWoGeNcMGf1lNix+tsLE59HUeb0XIXegtwJTEtIWQc94MGlrFwP9L8QVgLXy+kYNAO
oF+LI0okDWuTUIfE8Xj8+V/mVYRa8PHHA0gfOk2/iqUD01j5Z6QYhivnyaj5wRmCWkTc0Tr2aXs6
Iy7ePuWBsVgfdbjpB6tdldiv1oaP4bgBlgxDjQNwCNIRc1iFGpW1DsxRSt5Nx1q/LqX17E/2fYeU
L2bjw7rO56/qwxDQ1tPkGsVu9IZgNdqS6sG/dCv7I++IBLEX8UMf1aR6L0i4vHtIfaxEEw0fQHxQ
zuIjLiXOcMIGHxYQaxUo1OPNmW4k74HQiFXFKPuiopaQgf7Q6HjMIMCWAa+DEYp8b1CUkazu5uvI
vQlzt1nbKltSl8NzQqxZakh/zWkfwX5+tvP4NkyrHXOlmnCauF15IQ8jhCEsYrKselBu66ZebNLo
/aGxtFjWLRNhBuQTWQBANAQZPvSMuyE6oiuCPN2kWDYCQ6xpzTcpuK1OkbS88FxLfIkClySiks4L
b62qAKODP5QmhvEYohdJZ1az2edm1RJViAmpZIrViYQ4zISwdxmWDER+tI9wr+5io/5Ms1CtfOxN
ecvcqg6AvWDnufdkcj/X5rGN8/vM57qNroGbq975g/PVVz1zej7ZeQWKgVRn1uvp2qg4+Tt4yezQ
2uAaxytvqbfEfjI0Ng4Onm8eyQ2zVT2ZLeoYmj1vZEaBDrWqwxBQuY7IP4FE0g78qoPxwqoNj7g2
tDGOTG/7PNuUcZjuAtI3YrjIMNPnbeyAcwxH+ZLBq8IiLL6X1oFDw/Qiu41dWpsOYwREAZxHcTnX
KnwTZTaTRp3fRY1eN27+0lI7SUJ1EBSUZGpRITNG8TeOzZIju+BTl1V9nkZubxxlH9FihOTIxoqu
v6pK07msu7eoYMDncNWjmKTC0gGws5hYW53Hm9h2rs2me3CjO0EVczF1PKkdnRGCtFCjp8N3GSxr
QWIxRPTck5cw6anJBqXtn2xanJew8NOH0URNVKWvMGy2eV+z7dkgVaemZJ2OXqYwhJ/RkAs1NTHo
m5si7OkeJ6yqFJSAN220J0Xwjrdh76BtXdXsGxeCbuLKSGlvT84el/GCP3CJ346ZBOEkq+BdXhqC
G02tfOcVkDVTLFtDWJxm9WqbhQN5J7/0RmtxZeP17DqrXvtaXZr1Au2yPwUTZbqAREVkOjqOqCK2
ruHV3Dv8+o5/Kxx2OQxSZPKhrfIGjQtk4fEHc3VviOwNGdtNYHtEYU/sk+bivVI+am1zZTryd9Vz
g1u3/C5tfpHUfNXKOIaL4sqNuRk9Oim8ceN+MoavLlw+FCgsoN4aV36XvXXemVsLq6wj481AMkNX
N9nTyXxiFH7+6/NjLxp5a9v48aIgkp9FWUrGTrDLW9/+jdsE3nukcQ2Y2wyxxIVuKYva/DYjljNO
v/IJS3uUWCiO03d8yEes7vd9DA++7AOk9vybmmQXaot+aUgEPoPk1qgiPml67YbUPQA4HfZdWhnx
ckg23qosvul5fFb44FmgjOI6zIDrsHP1lFfWdep5Ny1e0zzj0k4F4CieQhaw5WYxCUXmU7+I2nie
SLdbD5J0LAt+ql/EGYU2ip5RIC0z1BH/8GXSxCgb6+W5DhoeCdKcx6A5iTl8SUNW64lZAzzz9Ehu
0DVRJjvggwBWuB2boAPMMBhsPmGy8cHdrcIa2Xcm6D2598Doq42BB00X3HcyJV7HqsVtZ9ow6pan
wWz0gWEBkEDnpRkZYymkjhA2K7x18I9m3ltiZFAPzPKudFHoJSbFpv8QJd1l1/JJgg0fbHKyJIVG
AIyXPtlGBdeZTEIiuKr7hJBtfKhLVgebkTQjTAcxAFj+hGe4mO13Ds0c5vMgXoGOooby6Fzxi9Rz
P6woZLpL2jdtYi6OjMKvYnwYoHn8fFyZWhNq5Ev4xm15HzJChUkFFsW97RKCQHI/T5DhtnsG9AQe
CpIQBjrndKAu3JkcFOZkxHaNxic+oG6rnQquhoKEMfGhh+K4m029KLJ8vTZD19y2KO4jcgEO4Qth
c/Qd7OQJJ/gGjyAXchwAQ4XFbd0HkJrPlWSVj6P4N8TsWyfxPgV80rRrzoGF9qZJGG9UvPi0NeaN
TGJIPLx/x+eInBvxm2cTvFul5oe5ZPIRW/eWtTVkw5CndkA4OUWQIBwy62LAqJ4Aw+d6YHdCJN7s
nn1GX2f4AIAN+D8etjKYnjQQbiM9iIYZGrskp6nM3mVjeht1ZF75Iwwo1OnSEXtlZA8+WdKpSbqO
ND7oVOyBNdyMHFqwman1bDenOlpDnzy3ITW25f0Xe+e1JLexrelXmReAAiaRAG7mosug2rINSZF9
g2DTwHuPpz8fKJ29ixBRNbsmYmImYm4UUpFCApm50qz1m24/cLrdmuE7JGbBCQhMzzvnPqycOws1
1amwbzN0Z5J4eACqhRmo/rmwM1Ipyl0VZ/ote9iuSsX3xDGtq0Jt+o32ObEV8rgBLtOj9rkNIdwH
DqhGTnUTuR+1xuFSH4lilHKxxny2Z0ioGc/gURTvuOTNak/DVaYXXBjxv3Qb3GVhOjVKkO7Ro8Tx
rDYeSF29VdSlALtFL0hL4YtQk5JoJ+tV63ZKU7zT9GrivkA9VGlYjLSgLW90zShdBCdg+zafgWAC
dgTY0BbvpopgFJP8YhTdIXMwLctE8jj0ukRMm3SHsAaik5NapLdwnBVkyTX9UUvfwGJwkGOaEgec
9q3pRkGpZ9Nio3JlETJ9U4+HCmFREpbNRpacp4UdvVC3/lT5Yw3mUGPu1+EzOII7Rcnv6hRpcJhx
PkWgGdPGrj+vuaoEqjqF8n0BdgH9OK7K8Mi2vtN/QpSjJHXA3bEu3waHw8pEHmRrOd4OoQc8q9Dp
vsK5mxuG4VGolKgB6R9UWxiQalUu5Dbc9Ubblxh8oaJ0SAxWvDJARV9U4Nm6SX0HhPla6ebyZjBg
5VDcFBNJs3IUm8xXX7M24DSWIdqelT7e1pw5Ra58qaeWlRURJCAT/HkMr4M72HXtCHzfyeAbyizH
4fNzjFrGqH0IUeMGr5Jke5X7g3DQxRQllnijsDCfbjmr69iwjlL219zFfaXTwGEXgKiN+srIW4RL
sWbBsoMIUEoXZxhs530kFdPuRzgLvTgelatSIBnjAWPKIiS9U/IuVzFi/aPFYmjU2Vb2aFhEFlqX
kLtIPlUgeIaPIYaLW+xHWLHRCfn/2Lv/JeyddhJ89wIy7Qsg5++/4O3m/+dvwJ0q/lAd3SLfiRq/
TXb0X4A71fgDUJ2pznA8VYVe/C/AnfaHQNAES0yp2eQ8bVX8C3Cn/QEr3tD4I/4pdd34jwB3JP5/
xdvZNsr8c+MgRKU0hbbA25FlNbGGUTIXQ78HfCu42nMXq4PRLTpll4OfwgnbKfeygr2NEyhMFLt4
wfSRRVVsB9xFJsOEfWJuhprVDdATRV3U9U0A37jaIsS+t8mCuX4lDzJPfmRcIqixIHeHaakyeEgd
DdjeUR7adDK5y9HVmDjFFWHPhXpOfJXcmGxOJOwEG/AMm9qkqZCbv4NJZIXvcB8/lzC7+sm6TnHR
jDUiBQTLQJnR8nRyH2h6BYp5cFL7uq7eLJsag2Ljysqikvrkpv2vkaRcFCOi1s9qHrOKImafe9OR
+0Y8V7b+ZHgcDjLzECXWXrc4hvOq88uUpdwnnrKbzOYecSMkKkxsV6EE0JGmvzUnbotYJ5F7IU0p
3C4TT6ZZfELc7QV1HRKRPo6+Matknz3Oz1Jac2PVyWtXyEOpfrFRFcg0ZRc72pPvdfdyfGtQBFCg
RGdgv7LwwaRSnlkfxvDaN54hiG4BTF2pzTMmreYoN4NuXavUyPPAPAwCgpGHWvSh1KZbPfDgiKD3
VVYaeYdOoDLHAmwO7CAOtZhSiMM8unb72PiRm3sCrTYbC1p/O1VsLvmI/icyGJ9CJHvCMrsLoEQh
m1Z8riHuqm8xPYXV450ad9vAeKbys5EoyfCW85urxXzwRxOgQpNcEQduLI9dkz2O4/P80zw08/84
dsD0VeFqdYKBAFpH+PqCncARyf8mI/PJ8epP89/vFBQWhfKJvQ1YY3MPsulKicpiA2ccoo+3s8Ew
NIqNsTxihiN2zLyk1MVh7LutqbGcq89J+5zlz/A5d/NAjIO3mycEbrN72KOb7L0Tmq6h6i5iv5so
RpePONExLug1jqs48wmmA0Up1xJuaJnX84xpZ47mwBwGqQ5km5VgXxYhMsT6TnIvNhEfrr7NzVeZ
6SpU37Uu2UnOoZDRyHqYUIIgi6q0UTHDgKhUUOEtsZmv8VP37AMZSmN4r0P62GgSCanuvmyzV+r5
d7WHROtgvae6cztiQyysWydqf86JuPT31P42uTV8LG20FJkfY5rcC8r9zPi2SXdtQ+a28lyk1G79
hJEHloMcF35ZuXKjktBJkfPLTLlHrvFusrEJM5rhnoVrH4KBaYACJjbfmlkPTYw6dsWo8JVsbDug
guS7awxvkl3YQCrUDbdXMNhj8ShrBQGf7n6OmKJtt/M4oMKKUZC65fDbsWh0tnWdKHKfa+kdYj27
oQhwDhMHQyO25woU767P84faip29dLBQ2szZViqm9DLdaUL5ig0b2dRiNnxXsDf4WoISQBMWxSKy
BP7XfE5dts/G2G6nPLilWLkP/Icxxv/KSu+qyr6ORInYpIq7JnhiioMI1+WjxMgjxg2+hc+B7QHk
sQgFsbZo3SE176Kau7r4VntdsGdBvpNOegf9ZHTTHK5b65GDxkjkBg2wV6ciLZdbgaScSCUGavU2
lQGQGUCkGtJKV0WdUARrg72m5w9Rbw+biiPqBqQMBqV+wT+82Vqi3HhF8U63KbKSMznoZf/WTeAJ
tbk0Pf9dTwu59fjh+zCLH2HjBK7qVMFe78d7tFKe4SLgU2WX5taErAYnWb8HyyC3rIYbc8TSr/FQ
4XdQjOuHCC1/SwBzhEWAcN0BChLWBGpobgvL2qVFwv0JfBMK9LOqEB/58z0b8wa0Scp36gxxOYG5
wdMPya0fqLJjCajo94nWhwfFDO591UPQIkXpKQAQUZuzzK3JdtO2N9QZYR9McotpVebqSojqRhV8
LrvMjRRUC8re+9GD04AtrStuiBNzN0tgpLJ/S2rV2Lc+pDg2IvRgQHc6Iyuw0k5fwRNLQB/+n2PH
nubX6CiZYG5COyt3hklrg7MvSrEtAoSg8BJOqnCfx8nXFAVCrs2Q6b1PReJTQhzu1BABF2CtGuWh
MrpGTOvqCO//+Bc8/hg3/3OXPkLN/7WLo5isCak6JseCX1HzCqKDAu2VHAc9az+WLLmsIBYGXXMC
ccr0p9nY3OreZkE0TEZ3CrfTM69g/u4kYZjCMXRNF+SDOM4cI/eNVOIf08a5qzlowTqcvj0QS21h
79G6wpyP/Zj9K/G+xMW3eR8dagubY8TyyBPex0b0RZjaxyjVn/A0M0DSDB97brs9iRnThPaEPuZM
+fyuu4oE/2JqxjtEgwGX+XvC1iItbKFaLuf09ASdC8793Eikw/FK33cqBuKcFlCNZ2uZF0V/gvjJ
RjCNKCexlM8dJSZlp9XCVYvsBaGG96Z4SwvsmlGQt68DVtuBeS8EOtOcuUcffmH22rMqyZoJzsld
sNAVutzj9YXYgX9bdDOH0ZslWUjyyINNEXv+byv2b1WQkJp2FbEGksCtYMpJcP+AgNFks6675K2f
UMJp38ibuBqCpzmsChmha6c99/Ohi+3AAn4/P4Oipet5eBCTwyn6/AXHyh9KITY/jwqaclMZN/4g
H0h2PSBVAGwTj5n2zleGwzArAlWl8zA7b1epskNH6geq8pODGQCZxAjljnxwOUlca5o63lMEumpN
s8RuZwKbZ73v0RdN7OhH6GcNIuliA9/XFdP0cT5IlYmka8jUJ7NKIcB109vNn1JxOmiTncf6PfeU
yfnPEjedXW8tmb1xs7xr6uxzjheOEG85HHwFlZdZXej0jLV+c/KVmlSl1AhYJu6v87Ubgjoh45S7
vYdZUkYJDZ4nHph4R/E6gRK+nW5P+12AWCp7qClsONum+muDpBS61p9sSgy59dCG9W2Am5pli0Ov
xK8kUJ/EhAgCCRCfbWPe/LIYF1C2M07JT6ffxZw/brlgWKoN5ktgailsbiXHwerUvkCvW+bugMTh
z+MGJ9ERCSpyDZsRlYMyZEukjJ3LGyV8SQKq1zFMiuaj0NO7SDfZ0MAqJ2DXmZv2tZN/Q4MJt7Z9
P2Nf5lkZfAXR6HJR3SXQpLGoKRLroZT29aCJB4/EpA3eUROHCnPaskEZE3IrStAUY8Sbolt7yaGq
Zm/Qub93uFIaTHOEBa4mfMlwTsiApsjMv2WOwHB4KRxSspyYoA53fMJ82j7dZcbvuswxdYsrm8VR
RjN+7bJM0/WgU/PcnY91CVKNUVAcevICgqxZV/zJtO6TN5RBgMcg0YTMyyd1dnmB4aN6RGP1RqBb
OOEM0vt5nBsicZjX5dZXOKByytMBZFBbjQBJfSoFXrBjtRuCCdH1flP4Yjs3jMjSg26kVEKEOzbd
9sxH/i4ogO9yuTSxiDUE9LDjedE7vgqEmo2EQZhvHLNLsoRQnpNPKGdTgtlVjSRgxNWsRV0vcNJb
3XyzYy4pwRvyYdljBJYJdqBaJXcJJ+h4INSZXD+HsHieh2y+QeEHs7PRbx09mL3WXjXvdVFfD7Z5
Pf8pnqxoEp0bwpk2949Z70gD7X62Kc3S5q8/IpcZaHRlvTkw66PkDaiuOYpr21QhH7Sz7rW8zoV3
w3n2yuKixfrH3GrN70asvRMp94KIJX1UkOdPt3qL5Cu+7yUTdF6082GemNYtRMr96SH5uSwsQ5UB
MdlbpaWq9vxRxy+dlIas/JqXZt2fr3iYGyGBCIkhFSQBwRpn3TZOu+2Ezi7lV1RA7tAv2KkOds6w
WkXyQO35GkA6N49PbUgAtvIeMYrhLfyAPzKxwkbMTStCw0Krn9uYaivRP9/l+zi496rg45yAA4UL
SYjVKENFhaCWXEAn4xBYXKH5qwAEN3Fo7Rsmqa/xW27ux7z+NEfj6R7R55PEP3rEMuApCg489s8/
P+qRRE7YZKdJ7s69MF8H5mO5ziiYaG7Nq0cTb5BD4UDf4ydYUaDDKA3ZRY4DfKKaf+6jD/NqZQek
OTu5abmznXnFeTH45ytKspOGzbHMXsSRWRQQPam8uAVJ8vk6wq4A/+dtvhbOd9CCXpzvQOOQ3EVo
Qv48p3HnNMzbYXgtGcKf6QCTZZAdG4GS+ZI0WFwP/WR3+l1/zvpf31WopIAsaWmmoZrq4uA20XOd
NxEVBmn1xnjOsSXBk2JrVVy02Ox7nHF0mPNoQ2q2ssMf+srwWmQJBLa2DwJxVqPMzmzOv9kseSlG
F0Yp76YL/ddZ35e6p0C2ZtZz5uLDQQuQrrGUXUn6wPdBrHDfZrbOC+fdVOSPsvRvlV4+nO4c8c+5
9ut7LFZ9VNuHFBBR7kJhB45UbwT6Nn5KEsZ+Zjx70CV59HU+QWaSMxzHnXki2gq4VNxa6p2BEUsM
QXOeb22Il/f0mscg8gClyHfhcM9cvrHqt6HHiwbmvHybY8mOScAUtVs2KGnW2MhW6W4OwfljO6Y0
BarX1mw//vzWv/nLj38N+YJOvfjP/y129dzQ/23E6XlewTBfYU6/fMn+x/2XKszyX7O3/E9/Z2+h
N5OCtR1BaseQELf+lb3V/xCqMAkc1ZIYYTosy/9Nlzb+mDcYgl43mLg/g7/+my5t/IE0nKrbuklO
mCVM/Cd0aWs+pR1Frk5uGCwIh1hhCstACOXXIGkirqSyJ3Hj5NltAtbyFub/tSXfJtO56a1a26W2
SioCD0Yn7u6i8buCwLKVQZYBGqHu0wZWcMd87mOoHsmWelOxfw/46V0HKhlMxF1afbdKddc6xZ8A
qL+WYAIO8UTuBDZhinavZUbYklbOFp2Pr6n/pZfl18CB3VXFLyMZ4itdd2DFTNVdg+MEpGIczm1t
2w9kNZEOw0W5AHjSJnCPUn1nKZZ1ZUyHQkLlGlTrh1WwjndOetCK8HYG9w/YBMYotW9QRBy5snSv
oaIdnPeA2e4Hv/khS+Cd3OtB3sFZqB+cvr3VWce4MyMXZSAHbhZPEmEmK1T/Ojv9Hwuf4+j5n/8P
iRNo80l4Pcaus2/hl+Pw+vn3/wovxyKINE2j7mAJqhySM/dfagTS/kOfxQjQKcA+lX9lXf47vAzr
j7lYQoXEJjKxlCJa/w4v+YcluShRyyANCrjd0f+T8OI5R9GlEF3Uz4ju+fej44Wjh52sk8HaocAB
C2OaxvHPQJfDma3l16P2vx+/2FEiS0GueMisXVVniX9TJxF7iKVW9WuH5DkXGw2F7k2jNfBwjjr+
7/X9OE306/H33y0u9lIHXr3dxh6CaRXi1u/0RMX3mMop7RoJwlDXp5tZ67fFOaLmqg06OZNIPxad
wL1kArMXgBN7Pf38tY5b3J+RLVMLBLjkrtUKcS8dBWJLA610vBvtJhvgfE0So5ixLJ5PN7jyQT8v
0UcTAYZ40Vlzg10CSOMmD1qv3Qg0lsMzR7Bf1/F/DYy5OCXaIT5RTWvMWG78Xj4gNGc03ZXqxJ65
rYzSHkFo1mYyvJz+Hm3uqX/vG/9ub7FfFHhKxWY9mrvW97sS9oTtGulQgUd3EuVz22LyjMAjhEQM
Uy3lTo9VG29Pxbe5859+hbUvnn8/6tLEH9MuMXtz17NFYu6U/wjge5Rql7An+PenG1kbtzkOjhrJ
CVZYdo25Gzk8ffIrcKGjoSaH009f+4TF8kC6K5S1UZm72ABlqyJEc1fXAsgIWSYgBU027k83tDpc
i5UiV3qzKAPsNBUf7L03yI+6CRnMp3ywmRzsgFsfmCUXsQ62bP8hPpsOWOvAxYIBXTMqCr1EoThX
ACBVGoYqoL0ALmxPf9paA4ulQgduZ49JJHFI9xOQFXEM/XkwUxwwL2tgsVbo0ahkeV0oUC1HSz4i
lzUpL5YiwNyebmBlMVpmD2tbbfF2MAkgyxNuHwbNXEUNMGlIo7LaKD3i1kE0GWeaW+mwZV7GyWOB
nSNawuikTem+r7SioySKWJ17+ntW9gixWBoMRMvsvlCgljet3hwymWfkgfGVG6jFN4gaXNbMIv7L
HKdlY0htt8C85H1cjcE7HFiqxzrKg3eXNbGI/j4Gy9irpkMtaAh3QoMRdItSK5tFbNpY9pxuZW1A
5t+P1pjA9ovYtgrbBY85Xisp8CPH1zh8Xvb4Zeh74Qimd5Jua5XQNtVoEJ/llBdnNp610V4EeNtZ
uWWTGQfnyTAMcV/v2FlBXCMBW1zYQ4sYR70kGyGu266oEfYF9G4PIDbUmSx0uo/WPmIR47GjmCVC
xgwB8pDOvgzaiFSeXUChhxxEne6iZn7mhY9G2kI2owZKJ11vTKd73ZnKhxoMF6q6ZnLZkdBYnANS
h0t9hFmI26CUS5Xel33xVNWVEt8a5eSoN6AKHesJ9TRDXnZYMxbxbo10GXK3FiIFDJMbmCNpW7wL
sIE+3W0r26SxiPQhHEvZAPrElxLi8lWut5J6sIO6wlWd6p0Nl0dU4ZnGVlZjY54iR2M0+pGvYj9p
QwzvCrLJKAn1d4mudzP90wq1B5hilnoHbF0bPp/+Pq4ovztLGYsFIBl8GItT77ncQgLtIffFVH+t
9SkodspU5fIpRsLWZ50DuX2nRnqhfxrJSptPp5tfWX+MxQIxepLjb6x4Ljkx8uVIbW56CQDx9NPX
jh7GYoEwu2YIS710gLzwMbtJ87pmZ/tRMrp+TX0IqRTRp5gI2Jn5MHCDy+5nDFz0CVkm0zwT4Gvf
uFhB7CwyC4TYhFvgoGZs5OR8L4ahL88sUGszdLF+oDMmUROKLBcvHkjFYx/tKgSUnhXQbe6Qeu2Z
e8vKZ+jzDDqanC2wCTuK/BnKNEWvkV0qj14HNOD0UK09fbF2lAb2I4piOa6ZIOC5aTUbok0LKqu+
LLb0xUqB0tto6kNluw3cGf1aWI2ufywLQ4yHDG0+aAeTLPyv8FCQRT39TSsru75YO4w+S5hHlXSl
7aUtNCiHfNCEPu33DqRNcWZ6rbWyWDQmMcVlK7kcBOj+UtOAIYKllr4NtOLCY5s+D9rR0EsPUbWo
HCa3bv3G1UPZbZOCpP7pblob+sUaIDV4HAMbhBvpZMRQrY/Qfsr1CyfWYgngFpXbWkgo6DXpfTXQ
/sx8UZ0Z4bVXX4S2JhG9GhJ/AiuHBAqgH9SHOh9LhAufv4htmFfo8lTj5KLV7VwrqoGhaI4E30Ud
ry0iGvS9WTR4jLqNB+ZBpOxmI/yLM/NybfHVFiGNmPJkdxbjqsX11ujbg6EM92nqfxJO/DLYiqvE
QCYQ5NJRHT79RSsb6LIyCn8FarBXM9hF9FlVQgUqJ/TRRID6hSkHYxjn3dNNrYTdnFI/jonMg1AK
0KEH92d+53obd4jrxyjGNKiYnOnClek1w7GP2zA6oDlR7PWuQYA/O00egf3L4zM3jHkcfpNG+Vm7
OorqJmPx6yfZu0BYQYOV06sSx3c9TgBXWCN9qvOkBcUfnZlsa0OziHKtSRPPnqLWBfmsXOWVYW79
ST/ERYthKOrb1BKTMx+21m2LkGfHxzJdQ2i6zNGx2VQmZGDIEHGwvWzoF1Fven4dKxP5J5vsxU0j
pbjC/BWB7yzOzuxWa5+wCHwStxAuWhzGq9bv6xdP82P/rmhRQLzoE9RF6McaUl3+LLIw+C0aceP0
3rIKBzwITJPTLax8gbqIfmw+YigBXrcrZ50bYG8oLjhOe+bpK4cedbGb44ckdC+yux20yM/+ACyu
q513iJKiZWFGl62+M+fhOPxgqlSKUsu/P0HoKDSYnTz3CWsdtAxuZPdaO4A/5fQYa+rz0+vLO2hu
9Si4YxXnpaTm6eUEotgsxke/kA+tHbfYDsCPvWyQF0EdIIJBQVclhyP077mR2TsPIYELu38Rxnjv
JHj28nC7xp5gEsG483sZ3Jx+9ZX1aAkXGBoyXgmA6N2gVwfhVC9Dg45pLSbcVMWf9WzzfVlDi1BO
kUvOckNtkas1Xfh/D1FcPkJiewsM4yDx7zzdzMp2S9Xo1xGnONkUedC3Oz/U9oY33Nmxc1ASdPBi
5eDj9hB04oliJ6RHcdGnyVmF+3iSoVRdGWOgNLsBrTe0Dlw7whK5HsIvItZeELy96IQolwXisnaG
iEN6u4skRBEZob/TVrp15ivmgPvnPgi/6devsIwIsVTFwa1BAMLxkaG8yqbaesdamJyZbL+PdZhS
vzYxtEJHmAmV6Emr8vpKmWa63DQElrU9Pfq/n81yLiYej4QOIjZFgwNT+Hgsnp0KUkOR2owFYMwr
CtvmfTraqXu6sbWvWUQ9PvF6BVujdX2vTjAbxxm9jqNxd/rpa8OxCPu28goDrf/WbRzjFfO326FO
w6sMnutlz1/s3kM9RiniMo0Lr/aBVfez4flPcK2eTj/+9zuTdBbh7oRhammZhcsFR56roJ8lr/Lg
ubP9GwcO/GVz1l4EexbXSuXYbetWoXlfVii0kIx618jhz9NfsTIIS+AXley+qDmj73QMn7MaTvao
4TCc3p5+/NpiZc/z+Gh7ssPeVzgijK7wJtVFvw/2p4cs56TlCdLgUehaHgLqAqbw/RCi3CJmSsrp
xldGaAka7nyzDWKe7CYcDx/GMcm2uN7rB2W0rX1hI/12WTuLoG/LRFcTD20SEUY4uwPpFzrfCrT+
SpbOj8saWQS+Z4el1QH8dPuuKK6wBMK/BLSJpReP2JRftBNLexHwTiZFiAVs49pa9F22ZnjDgmM9
nv6Ctam2iHe90ZuqqUJWk65/0Gr/nTF1t0U7PF/2+EW4TwJjMC+IW1etUPLUc6xC+/w1Ke0LX38R
76IXA05APN9WetwAUOaP8huoJWd2jpXJai0CPe89xPkwd2XrU2ZV5eEKZ0lumnlIEQKN8tOdtLJ9
WIuNXNOKwpoUHTATfd/gr+B3+QcPH1wfX7JWL8+cUVaG2lpEvRJw5ahy+ipuOdB5E4649d5Lg93p
r1jZl37izI4WFVH0IxpfQLLyqTtUvX4rzDOjsPbi8+9HTy5GEwvjgsuroTWI2WMwy3FhEu2Z5XDt
xRdBHCbNELQtL67nL2pBCdn5flmPLAI3caKqwOQcPlBuf9G98iF2rItuqNJahG1bdvEwojHpjnWE
ufTY6G6EsOr29IuvTchF1GIBJiJ19pnSsCUKhJs3ya2tI/ekqk866NTLWlnErq83SE4JVdmxHj9N
mrZRVPmlrCH3+CoIdPjJp9tZGd8ZH3Y8fZj1ZYk3feOaE8biVPvKjeis/szqvEBA/zceRspF9Np1
ZzXChOc+7G13uA4+YTTCjdh/RVNzfNftMnzItslT9QGd93OZtpWIkItQDvygFCWyuS6aPPco+7+i
cJRc5Yr3drrL1p4/r4dHEddTR4Se6dU7DXpKSI0DUkD0HAb2eGbs1xqYfz9qoGpblfIqDcDKf8QO
5A3Yxj3qB5dtC/9A3wlzVEvbqRFsMR4HPX5L9OS+tswzj1+bUYvAhlBqYeSjNa7TI+clccM5QLWR
Z6JvZdORi9gOatElnMAByc+qIpgav1k4lDmZ8kELjfrCAViEOJ45YO4dFhALVH64UWOwTlsTp65k
W+DKfe60tzbOixgvoJd4VMca1xfFFwVboN7MP6lecua4v/L4JbiuMwy1kgZdlYmQqsi8JSsJx3Gj
nZozo7HWxCK8q6CzyP4P3Cj04K5CcycKe7zn7A+nI21lKpmLSI5SHLbwoa3dsTTuq0gJd+EsPn36
4Wvvvgjj1q/At7Ydly1zRLi+urYlOmP9dAaHt/buc7PHQWwqCO8aae3qiCFv9Mp4dQatvGyC/mQK
Hz18DNB3s9OmdsXY3QaJcZP3+buyS8+E8EqQmYsQ1ilzghhWKjeGZhbY8iaJ1Pc5r4+efzntTvf/
WiOLSM7NHsdtQSMAyY0NMmEH2/Y/yzz9pmTx/nQbP6mDv0mgmItIbhHKjgOtr1yp5W5aA/6FwYTg
f2p+M3rtrsSbHHmSALsVNd70QYD5olq8CKUp3dRDaOj0a6xNtUWg94rBiiuw7xKB/q5uzGeoYu9r
x/h40eOXSLmmN9DkknkNN91wfd28HwrkudNz6buVA88SGdd5Nj72uM+4PaIVlj4ga+jVT75RtRBK
w/varM6sJishs0TIhehr19UQ164DSzgW40NqX3hKFvMkPAqYXkEmGdxK5QZpZ7ZXlSWj+xLf6qse
Ia/xsmH+6bx31IgZZ0MW5yYdNTaPCotsEsyasPH708O81j3z70ePHwDCJnhjV6woHbYEo4qOmIOE
7+mnr8xRsYh5TNZNzjJ65SZC+7OPomfQ+zuhFGfm6NrLL6I9GMoirtSgdk09FP1Oj3M0731KyPGZ
959H8jeR/pNmdtQ7IvB9u0VDzp0G5Qkr5fdJid9fBr0ta8+sWGtdtAjjBCEnMgI0gczIfYnte94O
hyY8V1hbefwSBpfYo4cT61i5lWF9VTubM7+tN0+a34dn9qS1FhbbtW51qtmFTNC2H+urMtFu/RIy
OZj/MzevtQYWGzaeC0oz1Nh+V8Kvrgypv/MC9V1QOd8umqRLyFtTibYVDiPAgnrbjfotxteuDdno
9ONX5tAS5Ob0ftJGpY+Pdxx+BG3+XFbFi+z8d0V5ri6x1sQcH0fTlCJ/pXLmrlyVWiDO2VzbyzvU
7O/6yt6d/oq1QVhEMmlXfFl6lO9qaf8pfXk3UvpP4vLTZY9fRLI3IKjnFxFbKn11BROtx7kd6ctW
1JetozMz6biPGiMqsah3Sjd2BoRjp6dKj59axflw+gPmrv7NSmEswlhVuRzi5la6to0Y41UQlUTa
kKcvpx+/kIz51513iUaLIidCbXPk9cviw2Slj5Vd3odK/YZDBIaZufwQWnq7yUrDvIpiq70iY4Pe
QRld9n36Isq7yJReaiNwOTnYYyG38tD1/jlI8ErnLbFqrZLZOfx+7OdMXI7wTzbKvPhuO118Jp+1
1sAcOEcBIvCOdqial+5Y1E3halpZ1khJivJcEWetgTlsjhoYY/T6q9QrXNNEgXobD1hFop5v9dWZ
w/lKiC8haVqqq6J3lMKNsOoic3k3yKbelFr0oFZqsT89y1aCXF8EuWUNAw6LauEacfUBdy+s/WRd
bTB2u/ASrC/ivEnAbtZGRmJrmrLv6DuNN9hjxF/iccjOITHWvmIR6UNYyaof6Ko8QFG7QV25iPXn
IdEugttIfRHqiY4Mm2K1hVuhBnoYa7Xe45IZnNntVmbSEqTWGZ0xFkk/D7Q5/YkJn3+AU1mcq86v
PX4Rx8jlF6Y+MsRO5pU1Engozl+ZXi7P3SJXJuoSkkZ1NM6zoitw2suwvyOlWVX2hzzLvpg+itcX
TdQlGM2KUx2YesU0Es1L6NdPQYPXq12fucWvddIimn1v7I0k8VEFzJzXLO/RAxTiXClz7eHz70dL
RZmOlq20aQFrQKleFanp12h3dBdOn0UIFzgzRZaBAIOHECEZXXVbJVLuTnf72qsvorfCaK0p8G9z
beS9r/zMvMZC4VxUzcnh3+yg2iJsy3AAnokMthtFY6h88K1JQ5gObXXPeJZqa1S3SuBJFesJyx4f
awsPpOvS0VGz10Rr2tctphlavBH48mCf7c9mGH0/RtWXwZbYUmTku9ko4yaLrtPe8yvUtSDIucoU
BeYjmvFUXhFJk92r2sRx+OJ4udkcpFlb9jYspTru+8HR8Aw1EfL9PFhCeI8NUv7Rm+rLuP2WZFZA
Ji9GvutBkiJARzyMrPEW06Gs3/VFNYzbokIx/NkZUn0E8uuVaANmSBYeSMNO/qF3MECDGFBI9brP
vMi5zlGB9Z7bYQi0WxXVPRSGRWvY2YXDuVjI0kFgDNQauatQ+77Ke+QKbSToT8+VlVV4ibgDUTly
PEwKN5HRazdk7xzNv/Gs8NNlj1+sYx0lpCHReXez9Vhlkhsrd9wJF5HLHr+4c5gdQB8tjQpXn6Us
PcWJMaqNvsFgPzPd17pncSLBVNCQMXVIUisRxpksYUavvMqoen/ZB8ztHq0yEQzoLrNUoklVHZDH
SoJ/9hAecqNJL1tqZrXj4yYCGaotQha1a1HmuZ4g/3P7q8Tz6Q9YSRCpi4UMK/muw76VtWaoog3A
3eiWI++EkEylX49GWN61mnpZnVZdrGsldpGQghw6C9b2FcZ8H6usxCPGa898zNpoL9Y2FZts1OWK
3K2aEoFhZzTzax1w8GfyI/GF5x51Ec746GnY1zNnUdUwhx1SeMX3og2Gb5bCJ50JjHlw/7lKY4Hx
66A3mAh5StAwLALNwULcmEp9GbPHXMLriravunK0cm7KuXyfYVH8KZ6U/Fsqxv7zmBv5j0umFk4N
v35DZ5b4V7RUV5PSmewrww8tqoeK1O/KGBeDWQEb5f6BePlyusG1TlsEe19kiaYOPscVO39t87Z3
wzC8bMc3l1i7wuq9aPLZlI2xqTZOi2RvofTqRUehn6odx0Heq5DxTZR4YGQnyU2AuehtE9fqx8s6
ZhHkdZTNppCI85lZa90EmaG+cskdz4T1WrcvwtpCAgrpJ46isZck1xjRRtTTm3MQxHnwfhcJi5jW
jaR1wnmDs1P7RiTFA4e4VyMcPyLFfK6Yt/YFy5CuNBxXuRy7ypgZ3wMIBd+ntE2bM3v0yuOXqDpT
N7IoiGJurdLqlOvYwZxR9VBfO4PzWIG9YTb0a6RBhvY8HDEyF8RWEz+G2TjaG8/CfmPb1zk2jXWK
TKjV6UhSs5+gCjxiW4nsu5lfNgeWwLvKMjg7Rpwq+7EM7I2SRuQQ0yArkv1FU3iJrpOqMXEZYdHy
MClL7+KhtkmSDGVzrhy6NkiLnXxS2woqto41s6FhpTP0US9I8YjOuTr9Bb/fnEx7bvjoqCDrKa0y
nQZqP/xUN/EhmNo/IWR8Pf34tfdfxHjSpGPjtFOG+xeumoNv/Jga89y7rz18EeJ+OWl1HVup26li
n+jxja7XZ05oK/G9FEZOFUX1exRq3Om/ODuX5Uhxbgs/EREIidsUyKvttMuusl09UZTrIgkEiItA
8PRn5T/qzlNpR3jW0dENTkDS1tZa65shbEWYwq6RwZdIijtPBN8+92wuxjfgUr0gsNHtwJqgCD2Y
ZoSDID3+/atfebGXWroZkO6mwbvdqaVdb4VPXLGOafmVJTL44Ou/douLAT4gmRGhYqTeoV47xdN6
w6NgB67MB2cLV17vpYBOgFzHImCtd2kJ3ADlUu21MZ/rIoSX+rm5ilQyIZJyx9pB7Ra29l/bkk3I
xrTN50Kcwvj84P41uFjqYP5v/BpFclNCCpXsOQmeumX93BcUXwze3jQC4c0KT4jJ+TYZU/8cKho8
fO4Luhi76Vwt00yw+pdUwkSchixcD3Is2VLM2mvjP+/f5tprvhjFCEziSUQFJunIA9TSNWmCYH7P
T9vi/Rtc+0wv1uraU0M3pareBeBF6JYUdvQfBeGb9y//vx7FX2qB+GIcIx5lTPwePwB07SLx0j1p
poeO1RtftnnXOgRysruFghbddhn8xB/c98rPutTZNWWSeEAxys0ARvGeVsgFnICRfWpAu/7cAL/U
2p3JTtYPQD1TAGxuyaD0ztRAt48KPOD3n961X3FRjpvVq31eN3o3rfpn2+mbAAAAbL7WD5r/165/
nuD/NQTtgmynM8N6h6I/kTmc6OYfsD76+1Wn7fS5RTQ63/xfN0E0EudIxAEdro/fQl0dWimfTLl8
UEldGSGX8jo2+ThKh6UUxuiWlwh/p/JrbMFieP8V/H2zHUYX41wFA1i7/PwKaMnhPTDdcZHjawm+
FvBsoI3xpmYffFHnx/6XsXIptmuD0rq1x08hPbkrla+Aqu9h2SNIxkLQz0ebyWtP7GLIp9EaL+GA
kp/MI1kKZaF9zZIo6IbD+8/s2md1MeaTCUhSlM/4HTJaClJRdj+YAGmzCCL43Fu/FNstkcJJw9x5
hSDCtcfSJ/4pCEz4kWPjf4eff3kXl0l2EaOBiyKLzwouhxp+0s4PkUqC7EcYVYDD3kpn2qHA+btf
7cqeJ/BVlYkEQjaE+w2gDLB6YuY9xsIlOOpaoAwcN7FMPf1q2oCcY+Vn2eU2LN1PWjN2M5lyPC5K
TnDsga2TrukZKe7XoOx+lQRWpS/gla/LvfQhiD2VRnprQWtPDne0pX2a04C3089PvcBLIWC4Rl1w
trVvBMcx2pRW6e0clfV+Zn758rlbXEw9QGTSaZ2mCij38HngIAoH3ZfKWz73CYYXkw42s0vtRXO1
o+tgMh2wQ7eOr2n30ebpyrRwqQhEHE8tVuBL0a5odAD/0NKPm3SBFqNY685bjzE820D4pF75ObVE
eKkSJB2Cc9kUVuhJe9GGVbPeCoSzRxEO1UdYpD6Y8K5MQuFFxSHR2iO0p9WuA10bWaHAPuNY7Gia
ZhvNw0eHtlemiPBiDiK+ULbqbQUqpFVP0Kyz+0QK98OVxPugCXvtFhezkM/TWASmqzaDo1VULNqN
yZ8BDNBxr2YYFz+Yia48r0s1ILQSwoKeBpqywunI1oaOQOUGw4CqV6CFkunDA6xrPYNLZaCQ6Nvw
Xlc7v/7Dk1fIpDfjSv+YkhauN4eKAKUYBaex/6iB9veDJ0Qy/3fp9pwhaEk01W4FZUgSWSCLBzA2
4Ni7MXOk3gS6A+Hhkx/FpWowprxKVh2nBYJx4vGQ6iHctkkKKUIkJu1/8IFf+S7+n2wQ144UUloK
11pz61rF8s62zYNGhf1B3XZlhUUo9n9KHqSpdUotOEKL43DcRoqIXHn+Rxuna1e/KEkmhYYptUTu
ooUm2x6MzLzU4s/78/K1i18Mfz8CUEvHmhdkUkf/TDMEMOVzl74Y8+fE0gHuHV6sK4NlChU56Xbv
X/raO70Y6wuSBNWAlNmiUsFNL8d92j305edWw0uhIHSUZ9YAkjxNOXdH+BPLrVPeo9Dl9lN//WVa
Hg9jZMZSD5njFmHDSWPAVfX8cKM9+fv9O1ybOi7T8ZDA2/MQMTi7pul/B6p7hT/xhEiFL72jW+5F
926SQFUv4+/afPSdXpkZL9WDIorBig2s2ukl0Nup5e4IeDbJBipIjoOY5IOJ/sosdSkj9BaHI6S6
V0j6pDc9ZXd84rcznTchpXCLm1t8d2vW2M8lZYaXQXmADnd2oG1aoB/lzVugpmC+WZpkLd5/WVeG
4GUSnoRUt9MMlD++RLdiAnUk7L5/7tIXo3uR4MLXAoWdHi2c9LbBVK7Dx/cvfu09XIzvCQ6JtRUt
QNcmfuZznHvTazL8U6NXQZvgcVpsruqPxDTXHtLFiF+RVjVMo1HoXgu/GOVi//AeCNLs/d9yZUK5
FBWmkHuzuArTImHtCtQmkd3Wa8kfC7CI98E9rvyES+GgjRrexB1N4TkHbr76QsBcfv+vv6KJBOPp
vwsQi1aCoDYhd2Tx6HRTV2VNf8SRg0gE+on+KJcQql4PUeaI+l2dn36Zx77twCuQYvwh17lnuxEF
ev+5s4bL/DvndQTpMON5u9aP4lBNTa3AyNXGy9//xdee5fk9/qvJ0Cg1AnYhYxAcVy88gjeyuC1S
1OFSf/8GVwr+S5VhP1Z2nbixG9siELPi04Pi9ani/e/Qn7e2+8jCeWXSvBQaomQMqaE17mNKiRrL
v6tKEMkG6+1rFn/QPL52k+C/T8vEExv4iJtMFqAMryanYFUH8JBeUjJ8sGpeu8fFbMCkRTqLhRmg
DNZt06wPg5he4yj8jWbK2/vv5NpLv5gD2gqgaZ/ycTMF4HAmnodEG8f87aeufik3FMlS+cyjCIOB
QTdrq16cdEzH5/evfmWCuYzEY2i1URJ1wMT7AxCJEYcmbUxJLhP2kQ3qyuO51BuqfiYtzqbHDUfq
wTejeiR6Rf4af1BznQ8y/tIhuVQarqGcu9GCCFT2+EDtgHT6M/RMJfvGgOMlkhcZf2QevPZTLoY3
7N90pUk4bFRK6m3oN02O/u5H+YRXxvZl/B2dA7rqahw2oN5vQhKeGIXUOh26P5bAr1Yuv95/59fu
c1G4W6A1uYiXYcOJflSReKhjeaNNd8+G5elsCPpg+r92n4vhDRhm5NEOb2Ym5L7HETKOoR41oIwg
5fBiUR+Jg669lYsh7q2m7rimyJmCl6lI4efLMcl/lLl2bYRcjO4V1hOupn7YxCZ4U5p9QdTFn9aI
D6rGK3/8pQpP1hKsYsPsBsTxOPPAPcrJytvN+6/6yux3mXmnSQXNZYvtWcutlZultwtyWG2t6u0S
Bbrfst4EH0XdX3nflxF4fKKckRI/BcCGn0jvv0O/8HUKQoHuQ3Iw7iOnw7Ufdf73/1pkjeTxOEa4
j1ejqdaF88kZZ/NKJvsEUrrPPbmLoV6VmFiSNeg3iXF9NpYTFqi+mwB9Dh6Gmn9whH3l47pU6KXI
ehjrMOw3U2WnbS0TkGe9WN+KhcyfG4WXMr2lplG09iCdE/QCMhgUfq4M/Ckh7+doeiNd+1E63rXX
fzHcV1mztUWna5OmugNP0xzryi/hEhL38aj/NN30wQb+2vu/GO9NvMRjnHCzURXI0oaFIitXA/5t
NPVZ7/wPxs61kXkx8DljuidlhNuMncy1qAjOQUr7QaX4v1n9/69b7FKnZ8myctsLdE6gKY4rnHYu
dFuJds4REHw7z3CNV557CZk7wM58ShXw6AhA7TPShdsxdP6nvg+Qof47mjjFrSxU4xvZAfNFE4U4
O/MkOnJnEBEYdZ9z9bNLTR+OLHAwsKTplnngqk3ez1Y3X98fq38vAdhlXl5FAgJwZRdvuwjwQtYB
FJjOId/zobY30yrsMxTjwa6qudy+f8e/fxvsUtIHACVtV6TYbVfudJgPhIztTUR0k3wwMVy7wfnf
/3uOGxKLvYpJt4lMNu3QZdr/XEGJaPz/XhpRdt24BLj0FAS7VY1FGg/F5x7LxRQAOIziMu7wWM6R
X4mANanubPzBl/r3yRIgwP/+4YjfgYlkaVnh4BYIm+q26c2DH8UfjMhrj/xivAPgieKurlmBfI6t
C4N71qgv7z+X/5XTfxns/0/Hh9Qs2dOGIQg9+R3oOfyF7Hp7tJynwIJOr3Quv1vTn6J+XXZOTnbf
NWP1WCEsaWNr6WduaduMaDvlmrIvNAUTs0yrj/IT/z6jIgX3v0+2MaQrtW0BRZ2b8lV3GueCK1mh
UCbdEQjH/un953DtPuel419ftfIqw5KZR9vaeMMett6l+R1YOHf2ol5neTei8vmo+QDw4fmz+9tT
P/8Z/7pdvAS8mcpOb+Tg5sblRCsdmE0bwlg1ZL0OQT/MZAfrXi77II1ZRqt1wS7CN4wH0CKOHaga
rTaRrLeGiLKqM71WAGtJvnj8B6UzpJnY5JdjlS29mPsZnhJFyU0qwas6TQOfSXRwyH3ooAsMgfD+
xmAuar+2pOldNgWgJyGvyEcuKS1rvzP5RMbOme2yGhKLYummGcg6BgxlnnDVekDVJuWRVnTMoQcw
30KQ9jKt1/57367sD3AFcHjHa+fFN0joBlW+xFZ3zdLGkfaIODJ5NHPk3y1NOsKKuiiHTV+d1t6w
a0LO1D9zQox3bJqSCZvFba+OkGBFu7lhemd92d8Hw4LTxEpBe78msgK0AvDHjWvjpd6iu2tFXrpZ
bENvZZkCHVnLdH2VMAK8NKTPEye2OmoObdKH5yGW0lyr2bmCc6C3o9JPssT6uY7YhgapOiD4atol
zRBsIUstKhP+Mv1yK+EQykns7ujcbcMWlgM+zbtl0rsuSLvCn3qSqyTOB7/EkeSiH2UU5H33Kxhu
ynbuwJQGbRbhyWDA3SAZFlSEbdrJ3dDpo1sekWyTN6SEm+SmbrHiIpFaVpmyCLScW6xcFtHd1T9s
1bsq8IfcDjYbhjeBNafu8X914/1QuTfn/RxI+Qs4hzfqvcH0dbd2wcklJjNVky+zvx01nhWCwyw0
SeafafqFHWXkHufgqV/6I/KUsr5XBxXgiZk+i5ZvQ2oKuQ63yfQ8C3nCM7+DaeQQuvrNT6cQs4PD
Z7yoLFTrA9wrIG9DNp+PEGw43apH6HyR8MWjdu9SGJFBux5OZBxZnlDenmQg+A4CbKqzqNL9gZmQ
LgW+TXiYRYmqFE3IflxSPPjBFMvapSc8Wj+bserhN+B4tm3ZT7oEh6FxT2Vpo6yfw2MNWjkHaD4u
6WmSeusvyV3Ap+/9JL6VcvoN+LxGZLYp4Bis4MedYcr15EuwiK92HB7CFZ9c19EswSHZptHyrV3D
H6TxXljK3oY1vdOxyttlvrG+K6QXfJtphOznesl9X/qbuJOvCQJzYIkuqmA8aVXhu6inn95cDhnI
axumuoLbpzoRqB+3wiD3aQrhbV/o3lfDc5WSJ6powUwfZ0trHumKINvU3YXBC4niLVgOG1eGt00Q
4yCJpd+mWd+lvn4UQJIspbvVcbIJzQTKRld4dYUDhwMFetoj5KRlbZCwPZwGxA/JoS+E9A+tX+4R
aLFRNtnPxO2QVnIjwNPuSnLTifEeRiFRtKrdWCkOACnmqlLfMdyyVfN7IZYX7g8FOHr5Sr5Xa/wQ
wxfnRXEGPV2+YL3HNCgheWvwz2WanhSi5fxkAqX2nrXtflyBSazMBjrOBzt4WxuZk8AnpUyzAfRn
MwNUQYa0LHqr74Xq91b/jqOfAa2eYZPaNSqBOQdVYxUeAz7kUc9eAiWxo5UZBZQ+VU9BEhx8A9qN
wLYKUIRdwPqygFPxNqD+tgJPKOsU3mnSz/p2mEOZ2SB5W0i5Tab2gVo4Ds1E3xCVjSZb8hYYc1rP
LA03HQVpbhfgaXsACrLab+bzjPEVIK6HZl73ggdPtcNSKheYEOFNRTkPhu6G+fEDViNkwswhzVoa
mm1kfb6PJUii4Mfnxgw1YAR6xUcBTDT2zoWLQPoVI/LlrMfY97XizROQcanJmtGtfGNt0Hy1Jc6b
Mkhp4ocxSNhT6VyaZPHc2KeGqKXoZIvXX/U6HxVM4gv/FS59nzeIG4ly/Le2fZrqxXtgxCI3WXUt
NKSlRzCua3+AO14mVbxTjMoXVgMnkgON3AJaIHXcZVGIh/OczmCdZjAlIEdclSyu4ag3fMwSOtqv
bJqa5zoVyLglDFNqsSJOrc0maepNNPhK54Cwu/FmVsvywBGNSzcLh57oGLaR/pHgUPw1idFla/ue
nhgbvbvAtSzns0YJNXVONNvB2d7b1CRFOROupNrVXjj+oB7U4PHC1HfE+AYih2C7fW0bac+uf5bL
aW1u+aySfKnr5iADXLEInPabA9WdDYuaI+H0EJXLlN6ampPqd+SFg30kZc2enEihQwm0p2k2Gs/8
GJx0PzgPmuekGn1ME4YdHM5N7xDot7iNwar/e9FmIkU3mPQOnrbXqk69mzEGBHAzDl2IITZ5qS30
kMA/Ci0WPTLShls+2qbflnpMMZfb4FkFSfl95bLFsNFYMJ/GYWgPY0zUU7+G/k8hEEAB4pN09Haq
0+6PqAfqb4CEst/hBHO/VV32BZ9FVay6oYfei9ipUi74RYOJGbxH2u4F8ZeTwlv8p4JsCbFxY3+a
wBH9yf15ZA9ro9PdgIXpoWZR94jMjuZpqbtuz2zaYwyyKGnysY3Q4+Ou9/e8dclhlYJkE6uTF4VL
YZTGPeoGNqzfBuguymMSRPGhKztVgIvzT0/Y0GwqR1X02Ka9+n5GrAWZj77oz9EL7Haw6RAcxgE8
h3uLpGFX6AkLcbewFuOLpQ0WpoXp+8i1w8YDxeyLnMP5tU6I+8YGP/7ajqQ+4gQg3KqmmXdmlGqL
BO5gn4bxcsKEOf2IJq8fgKKYy6Iax2TPBP6mZYF+7QxEztM08b6EC0wlS1RC0BvjKWL+8LwlxzI3
fesdacqiLZdwwlFQnNLbVU51mKux1X/c2tUPYTksyEaf5E0zz/FrTEWde1KSHDJLmoNO3+AuHVYw
7ABlAlpoRZGW9TuSOJvBfJc0IOPs5q7r+5NKGHH52vSYehenqXlESojzcrjnujfrpsSnGWrH5LUH
/fxFK+7Luw6wYgF7Mdhubw1yqVUBCCKJ88QXZDpUTgXhxjUocHjmVoBF9g7O7GWzwqXlZevkzEMI
/e+QERcjXjyPQiSFbRGTjtNWWflCZLGRM/+j8aHOXubrVXcCuZOxnexmqQ1akgfN5tH2GxMgjaXW
M0RYqcQE8aAQOVbnVVRhEUuTOm9UM9R9DtCdN0x5ZzxpM8bCIEDB29BHVZbBP5qKpxApQfkoOo9j
w9nxJ3CtpikLKY8w981x/dW5QDQoABMhuoPgUOiukQxRwHBPkU0cLqOX+yix9Q1taG8Ki1nwsekF
V7cz8Ox56lbXb+vFmSUHYtj3fqDgscudX4s02KVJGAdlDo9Rw26TeE7tb2tBTXyaKw8GjJkMY3ps
gpn0DNIiRCiv+RTUqbpR2lbxl5YB2ttmph3tcDtPwXKHOSZZtoEqid7MqvbSY2fn0CtAl6T+49zJ
GUlmeNjfDVqJCWrEYPKBWhvpN4ADyikXFZ3R3dd1+UO481ZujoMk3bG6a9pMITNrzfwmaF78CqVF
4SQHW7rWbg2LgaFgrH0U8pBnNio9pcisW4qGm3C9K3vwth6mkjm7YQug2JsEsECHZ+6E21R1ssSF
nGlf7RuOjN9iaRv1GzYUW+5NTcruBe9mQXYMeJI2p0r6NucY8FPudzOC1IQ/oMAiUEhCRwvwZIUz
ziniW9h94yGHdbmlNywYE71vYDyxBfBsKzuB7Ri/6aHB5GOWUrabxkRenU0GJvrtPE9TePSGGa2v
0G9HViC9Min3Q9/argg76aJMBQTPMGBy/cdDAprOSrdKvgnXYPwjZkpSkHXCSP9cW6leMLDCtuiQ
rH2fDLRc0X6ehyZHpEwdZBNMYM3Bjjb282ROtcnB+IvlFl7vdrmDI2dIcvyvHvs5VqwxOUwb2Hkb
1k/fwMHE1M0RU/S2Gub+jAldX3pF9JjbtEQQH15M0uwBeVriPF5KDwkMVbCeYPkQ2xGW2aEwUxIn
21IaLYv1HG+Q4dsgdpcKz0ZFW1fcv6HwCIcZHGv4bwSgEurgIX2p37jULF1hXQLIDK44V1sKHAmk
kAMGHjmKri/przAcsbEJcbT6D6/VjF1BRb1fZdTRZWeievL2TIHWuAcuwX3hKqpMoXWgqnOkfuBn
cR1gehNRyesiiFTH7slc8RNpJ+8Irdf6M9UEkQ8zLNITgh/SHDJD1HcIxE/mo0hmFmy7kfAwQ44q
fcV8IeotDyKN/GKdTKe2G+MfC8qiJpN4mbJwhLPfTez0ehLKdHYfsyj42gMUkWwUYcB0zU6P0wlL
0MqzJm0jVyzEtlHuoczgeznUAqI2YuMgX8QUv619lYRw6ssuhrE+HaoswVsM9pJ6KLQErNHTbRmU
MbmZaIUv1mlWme3aEwzOVie8vbewI8ttM4nOFYJ7QbshFDLNrWcWP8GGCNfGDqKFdLpcMaUjS413
iGaeqoBnOAJJl5N0fj/kMIyxdbMM0bhiNa318IjU92nNq9WfBKSZflBvqaCcFDEEXXEWe976oqoh
5QXW0hGKfpaQ5/NX+QBjErLWS6825Ih+WvTjXGoGGQpyNmaD8rndY4qDeFnKtDR5mlQGkm4WkCCD
8yiqspWHhO+qpTfxLh5SqATmGQ8uC8vFvg26HsZinBH9WYxDg1yMgdaQ4kcaRdexKuXgFwzLjy3i
SPbjLYYuHY/CwoQIQaQPOF6IVek1TpxscoYNJXauQcof2lH68ticw1azmEM5mQ8NG/6sveUR+hix
uUt6TlB9ugGfrI6kQ0htjAOr3I/ZgsR30aRvlo5LkzHs4epDxUUTb1aMd52zUsUPoIKOz4s7m8M9
bZuX2TPhl2qBDkp6XjlmHZnDGO0T4aP3g6D06NAoVEnY+oLVhLkmIeIrOn5aQehWrZAeUBGt6i72
Gm/IFgDpe4720Bi7JiOrOc8Dc8TVWmUl1+dZerYTDZ+BzuzRRgEzvKoeS98OBABpc147rdeNvt2G
eDfjD98bg9Jl48y66mZ2g5A6c+BPp3ukhqC565DGIU4hFmb9mAo7R3cz6u/hy6AxeR6mcZ3Tna2R
Z110c8CXWwp+7QOibMXwtTWG46Rlwck9RawMqryfUrE6ulmnNvFP6Dv1fNswL+iOnbBMJ9ir63Eu
s9nRhP0clFD6nlAEBRwcVKn9XTtHo4LNHmBVbJfSJevmPiUHQtNhvA+Hzmt+BMol+jbSdEBrq5G1
lr/M3PftrYVsRMMesIj1mXukHL/oqg7lCd7Vkh6QPhTpO9sHAG1vKuvrCGYWj/LfK0BBDpvafrJv
EwjgCjVoQlh5lOW4mL2BcigQGRwLk78ZDJJisglfRvDUoAg50qCm3QGn5FNw5xsFfnfeE69CiQe/
xFx0dYwkNCBW5t/oS9RYdkEiHU1WwyhPsXirQP+sgrqdvzCTAP0qEqXJU4jzGf+PDwNEcAg9hibA
2GM4vokEku4yi6u2Um8TdOoeKijaVW7Ohy5m/YF4k7++Ifxajgdu5Bjc294HsBeVQnoXt2NzGHDM
Mt1ijxDJf+jURvzF70M6vvhugYQb869n8dBnKlY01MxqkFebyYisvZ91TePV90k8ru6XBwQmhSiH
NHCNFjxtVKjzeBY2ulG8CZa3qo+NOI40gUMFHd65SZEJJOtq22glkt/haDn5ii00d9sJtfb04BMv
8b76Q5DwY1frsr9LVVitBTI8nXnUngtbjb9rBjwmGyJ4TpK7csVSOmdzHydob6elndFRGlIsdpjc
Pf8w8sGvNU5n/SRqswRl3IR2CiiC2HRQ9EXZXoRz1OwdFNasiKT0qqLxE8PfdGRmNDqo8+vuZGQn
gzQDS8QZqEWjEdMaZFWG3IREsemeND7C5Vcjk/SrMwES1xJSyfGrR9sEn13sexBkqkiWSDcO6Yqu
Kab/9cbotvUcWnthr3GWKKoS/0HIhv5uVD3+lrMCthJ3HZDO5isq00CYjJWYQ48I2ytHSDSa80wg
ejRDoxy0zYhuep8HJgfwxFYvZQWBSH3bWN4vKTot+PCeDQYafe7LfqHo6PlYvWkea9r6L4gRWzQt
xBiHmBLjaNKw4Pi+QVfTm/p62lUOo+F76PfztA3iSpMcpdzgjl4rxhLlkLC3KerlecwoaerpmOg5
UW1eRzUOlWdI8caCJoTYvTcsa3iD8+c4/ObT1Fg/s5qT6RHZyOVY5/OAeJpb5nVn+CKO2aPlpZpR
as95zXWJY2q6VOgJozxkkKaMOAW774KI0ztJRTo/kKBcSqiVwkFqqH0o8t6GbGpMJbYpqp94B5OZ
GFGi6GEst2HdqLLBWkUUOh1JWzdhi6521c+3k3GpyFBSU7XxS9L5+GHjmG5gd7N1Np+bGMAiRIPZ
hC4dzV4z7aG/SrtRoEgyCPOQ577oNGB/lwWiVcEXNa9muJnGyGdHhE/YFY2CpkMV0VRpXYw8VPQI
QSLtN2gr9L/4WtPkiBK19k+APw3jtlpbV2IdR2bxkZtVdoUIoGl8IkMg6NtSh16Sowzzgr1RRrFb
4ynngS6yBMshSMMKTRJFyvS+o5ai1TZ6NtxQSkVBOkL3SDUbq+2KYYCAe5xt4+i5JkbuhQqnLg8D
X0aw4g2Vumv9cHyG4AL7Sl6i41HUcuii7YLzar6pxdxitNcW+0pIrticeWVUr1848OBkA5p3giML
dDC6jV04Tb/Cmmr1IV59qX6NK0O/oWLw5GYcQ3T87sNaEmzbMuTjYxVjE/AtJiRanyRZQ7IVEzbO
B6DQIMeAHcOAd9IwWqOyZyNk9r6L0ExFjoWHVb5P/ZwO0zI+o+m02hN8bZQUsvEV30ZMT7d14txw
oEi+GvYKXsr6Ho2u/r5Vi6g22oUk3Q4C2W9bLHDeULAJSS0Ak6+Jnw8DSmGZza1O5yLuE3/61VgT
VRucCJ9lKThHGbGFS8L+DxpRVblFETO6DEY32tzwEZPfXjbxTO7a0kv8Z9d6afxchVV6YK1FnxRN
NbGJYwE1i1uoYLcCywjPq75RcVG6NoRFzvVrif4AKGd7HA55TYbYoro59SrCyczUehHm69469BEx
Z7xEM0LHn5MZk+MrAjCxec3aOJHI2cDuqSrMQuG5lKlmr1phjd9w5IE9WqSMoN5I9TR/gca8ap/9
WIXP2LRgD+LkiF5myqkOTnNXC/4HLCDHvyWpmH70CsEaG+vEXO8szpnO+necrtyMLo7Ql56iRNxy
izL7pgqTZECZwNvmm4tq9DlYUIvgWzSLxbAsrRbOwkwr6tkflVySdq+IqThs6L6c9wxd/T+WLhRz
HlmrgWew7rseRyhQqPYZlDX63qby/zg7s+bGkfRc/5WJvjbG2BKLw+0LLCQlktqlknSDqCqpsCOx
A4lffx72Gfu4y9PdJzwz0THVJVEUCGTm9679eeJ72TsqS6HhoJb8bmkcsPuKTLmHtK+hWuZkumrU
6N7otIvdm8a0WPfmYkIJmGL2wEKdXpTXeGO3DtjFtT4HP9v2npr8U6174t1hWN6JeVU7OwO0I/cT
WNjMgGpHf4A6MEgm6wRKfdtfhhPMAVkrqi/PHg6tncO/i0Zn86J2UNiTl4rGys1CwdYUvbVfassH
pTTWe4m+4G2yLRflgdbwjeiHbrLKrwCOp/qpSRSuCrytn3a6ZtdmC+XUJttbsqo5psqqWQKn9ZNP
a/Ly93x1yp3mdmMIKrTttCw3T04GzBJs7Lzn0vOtEW6oFtaOeKT5qNm6ddU0JiFcqrOpv8PoGqa+
n3zl49Tei8SvE1AaOoiXhnTp1dwQzGSt0f8QWUPDstim5lmfxvpWVv26112HkSqTdr3uNLOfCzaG
tDXD1JMwbnZKRSsyZ1vFviv0azTa4ko35/xg5la7z5yuwuIo6te225ZdvvhdXOS8TFDg7s1Bh22r
gMxatytN1V4ZAiHrJH+m5U09VOPJN2VxKJoJqIXkvi5epNVFNieXNDCmjRrutmYcmPpBuxVtqZ91
/AMn4E8jVuYFJBs349Ee6zxmW/GOtWkYAF6F5X8UtcPgKjql7wyjTnZ0uTiP7pbnt2XrECNpmm5U
W2vpBva4bNe9a6xxXlV+THVeQ/5mKqxwbBqnCPTOIrdXjrrP8jqrkhwE37Jp2xiKvZI1jrSZe+fb
kI4YCnPgOJ8xLfAJSYxlagIKJqv3wJAsXrMizf2IJaGqQt+xjTuhZZ4XGHPrfs81wuGgnmemOlVV
VdCXqxcwTzS0PflzFpWIhx5Hv9dn/BOm/KpZmjrDHyTvfrGKq2Lz2ruakLwp7ghNjMpu5BRXUF6/
Opp+pqSt+WGmFy5L8jmv7cKu6XFwZuwU1nwFxm+iqFqAImBtLSLug3ZKNyCplvR20oiq6YbNm1JH
wzPTQ2GM7pNd6ebRqvMBv3WVqtA1Zs+4FGSCQzalQM5aYUzE+SiWaKaj6dRnrvuuPNWekwIaLStr
99rUlCGDhEP6KUHkFysC667TjZRkEkvhYCsy58JS5ul5Nl3jDUieobOXbvrhVWkR+pauopGp46h5
xnDnMbG8ZrYk3l4j48HChJNblYqcwriYm0D77KAmqv9UUoQ4B6oZOLrYFhH4mu5mz4UmrZs298ou
6DNnPiWuC/XfNTPcAlv+fWIZ2qNuLe6wAzmAOSWmv4POqZbxAPZ2AVtNyVFmkP154Bx2GOtyuZkd
S94vhchBg2FJDZPwmqXNz/aIuH5iL9gLYxVIDvPtqG0b2iVQXlNwFxZVzglYWgUQfmXsCk8Uc9DT
lRLWqq2Pg9dPu3lYX9MB3bAOGMO00HpXDvbsu21Lv6ZqXpGYZeR3F53Yawve+HLx5hAxwhhP8Hl7
3bensGV/PRVzBe27aS8jPyYumVR0GqO+bRy6v0ikQ2GOERg/YVLvDLHRuIpTJei9wTmQWgm1rVWU
COuZkvuucvtdhQn2ZpqXGlBlSK4NsVo/1qTRbrDGXs66vbN8U8uoX09NoUPfe3rsl1u276fZvKSy
THfKK+Ybx/VNMJ3a9qpAl0UTOUI3AiZPKxrcWp5WVzovXQ6/jTOnPwB/+wdCRPs7p9nWK1/zc2a1
reYw5I+PMqMctk9nGKMtz9Sna/nTzkefHiqvWcKG6TR0J5ovhOXjOu9T7aDNXRvorm+wxeoZIJiS
Pww5PXr01OOiN+QuA61/SivlBV0KohuwECaQ5qCpZp8+mGy0O92ETQ82NzPyGwC8jpYVvZDZuSEM
S9yxdfftjgzT14GZOFURcXjZuLf7OueXnrcCg29QTpmdWjEnKWFerUB3zqvQC7XtU0dX041e2qv2
ulaakruxcObOgGtN1vRBuuOanC3ak5jvMdWm89XMej9WEZyg0mmClUBQ0dYgsAQ4TW13qQP83g3h
z65Iyw+v5Xj5TgDsrOJeeAMrX2YqPiIvR7mQg03se3cCwODQTgPoiUFmzc9cg9qMt4F6VhtJRsIa
HPSDOxpHbyXn79m2QJKu1aqtnPC7uRH5QXVNVtw7mp0WP2hPx4eoO01P29YIM1V9Z2qqBiswVC9n
7vCc/NJ57DpjCrKUoJdnpBaVs0+Qk2xXJjZ895iRNVGw+Q+DVZ4TN/GKp01XdvvpZlNaf9r+LKs8
MHyesh+NPVs1p/iFBpedP/eOGa3jpls0WJg0lSydamWBfmAuq4Pj+aI/NEXRlkQVAkUWocxZ1GVI
N/SwHWYmmfo+25Jl3UtfXxp0AWaWHPs0a7M3MnV7+/uCnLXVAKcrmTw0Q44OLGiayrMZwbLF1S7D
dul+r2EB1unAUUqNSI10krpvdXuFQwNp1ld5GKgAaEHxqmR618x1LM/cq2V32CgHUCjXW8hIAbrq
f/itRQ5u3ZjczzW9DWloCdHoL5021PB/ylCTRiiCXMuvYFgdmwHNRqTZdy7J7AfT7rrxymAjb5/9
tacd97rSbQbOoZra5opPgDKXyCi01ZK4kqTsPgiwG+rrNeGQmQcas1L3xaqa2j0JaWjbC8mhRn82
5TpWMTcGH2uIWpS73/P5QxNJm9ErKkgYWK4dfS3sZ9kbrExBmYrK+NT9rc+feRLl/Ih57NIqniaO
6K9NIjlQHzjUeIFKe8p337SZreud4GC7fiJXRRlsrL0cphdPB5pGvwLmGWsud/WdIUkavhdWPrR1
wAE/UYAEejNWZ0baTjtK8qnUzZb6lTq5a1t1ZON5UzsOl5GV1h+r0qf0xdySZoibRC8bFvhZM+9s
CBrpBnCelnskWke1u8Uii36XSapmWZ/b0pnOnSOkqALOuZvGwaRKyvyqGEZHfZ9ncF3O5+6wGk/a
kMrpkNmLi0QZvs3ZdvTPp8lB2Y0LDArhvhnPRC36DboTYZfXMrPWGU54Gpdn39Orug0139HT5qoe
Fk6Lean88TrJLdcKrE0QGZIxebT30DMtYGjn1YkFy4fhL+8AFsuiMeMBb9ggbqpJX/zlzEeH6G43
ZKSN2zvh5tX6RasVwSNBZoyWnHaAUTP4hdwco3zPsqEq0NHOKc9moZI0veVcPSwKoYnlcMaxS/A/
F4mY9JUT+/2W8qwKEBZGTsQUskX0krUF2VRAT5N3W/k+oPoVMroWsmCzCrcfonT2J10FkO3eVMSL
a0/eE2kmdQ0q0dtT+dJqKJnuwFL67r7oi8T7BDT250dR5pZ4zgwekKdWTaXx4OkM+DzPGaFk30ho
T9YVjWY9AHERkLF6VqQLZ/SOSzuv6anMSs85GfaWd/d6O5GfWck1W+KqGqoOWl7XEz0sm3Yajir3
VHF2TeQn94lol/WLmtqsgP8dbCjuqfZglIeRdIJa6O78tFWYw8KLgFucssze9A/PuPhVDkD1pQvB
n6geUUelgcp55tQeOisX9s6kmHf55g+LXUBN+Yl97JJyRvTRWoNY5iukKqnPIuzoIglGmp8MoFNI
6T7s2yFdw75iAAbA29CTXSO8sKezonSrSW8brCblaRD95L10PeBLYK+1knE3jeMSk1HaNHFTKv2E
HkJ/KKoMkYzfI/yKckNb32ttRG+0LqDvcbMwMSXalj5aMO4UhKkartjPH7SUtQYE1jQXGJzGYBhE
O9gcLxjJlQ1cpsiMnexyv3Cfd8E0YmC8BgmzqqMyPWCbce4sCaSamGPkqAVx4Wq2GoB4lQrBFgE4
dtebYJ43PrC/f9fW4BNzaA8URqS3DFBuX59IlnQU1WGtrjY9pGDM0Z7NJV2/tRX3mRNmIzq7Gw2e
AS3NNlcyQh+1JIHm5sxT5uU+rcKZmq2TJ7ON+aJisKdouNCRoDhUL4S6z+/IaNE4H3Plp/o9UKed
7SoEXV/8iiCO2xRQWTLf+u0Sod5o0Pr1iqMiXVGmOVIvgr6nDOotrY27JLWd9dw0zWhfNdmWM6xC
24H9DgoTmK38ZX5KDat9pzlT3vmpz3tiqnGXm2JzG+9g4ePLb1CVumU4N7yd/Waxo+/Lwu3EqXT4
fQJG5MF5yBpDU0FSb4N+sNlh4MfygXkmrZbltdXspDqXXWJ86SuGzTAtBq0LCjOZzFuDwao6dX1m
N3dSt9xiT2pFjxSjRqtwk/iZlYT9kMv2o6SRBCB5JdjrILu8xH3ddcxAcM1ttXfHVDh32oq4NBSd
u6BsgluSbSQFTS3hWIuaaBkO8CzCpXAe7dbV36D46wJ4pnWSoFrKiRQ6DRtQMDWpkUe96BImDGdT
j7YnOxlurrWVYQLq5wSKu1S/Un4ivhSuTeBbZmtAnhrOAG0nWMzJbe2M+bVxBxCnrEVs5AbOoLKy
DIa6EOZ+kqtcHktyPtOAyZOwe5t9U9tlGOXde9F4mbbngMrzmq9FMsdbbuXftm1d2xhUO9EDQbiC
fmiqsd2+s2wVSejY/MZxP2agBIT2GmaclpRynxM58O811dVvjhqHMk4Ez02l10gjkB3rSCFhI9Eq
ZsO0hTpcjB+zbaxuRKHG9MNJutE+86mVDB5FkX3YlUGHB9rBtAsLR5RmuPSzakKWtwRApAb1Cxmw
++Ja+WJyf6xLZx4nJ3PZV5ocxgQptnLuvZnVMOrsxcwiDzpmPorVWdNokMBNsVS5fbRpgIJaLeXG
7tgNlzO3pTsSXYxZdl5YNVu98IZB8K9co3LWwGWeGp7YeMwiynqnsm/bHh1SWHEqgu+u+QYdwcxg
PW0Dk1RYm/WSHoTU9G9eJYc39gLL2NkVWs2QkPCpjK0xbY/Tiu43kqO2ViHUjX+LgK7WgsXYis+p
dWUdlFmr/DsesvyD+j/GHtcZiO8NRxgU5qLao4ko813aBuQ86MjoQHz0B6smogBgVnRobo1ep5y3
Wkh8O02mo3ScCSx/sb0l8+W8Php2lOf+8M6OUxQ7EGQbYZ2jmR/ZSmEjktBlcIr9NALFhwR8+dWx
p92FsKMFa0OUppNmxvWybD3tGao/kq4zyysj1dS3vrE5BijVMYsxgm/ZLWt8lV5LI2NrWwyzdiNU
CsXEwQqCnvvFbdZbDa2gF9ZaiU6OfuH57DMyOXXUZ0W/vWduad+Tfp59OukK0BZ0GPnq0MDANX6d
4Eq9S64kNX0rjWv4Q6cZxRoVQGn/NJe+7lwnAO/QZVuthX0xuDNKGM9yHvF+QkFKS2UNZY6dt7Xr
m7ayLwWaL5NBBamTD8lpbYeufVk7/KEep2XLX2KjBk1eGVphfeG7R6DuIhBsxlD2dsJBuAnQkk/4
Mhd9kp0fN6vtZG+DmBQ+rGmhDpjConIeK7CVFMFbQtWjO2tG1FtZOavoXwjF96GuXW+PQr4K2SI2
xLCmi34lpbu7G7unxqImSKhpuh+Vpsd1lkNZD5qIaclBX89RBz2S1t4tqn3XV2/cQcxMD3rp+Edw
3fltSUz/rlp0owz0bQbFKfUyTlvH2HWdqQ4IgZr7rSIldx7QvuuuoQeF5ouw8BSg7gjNgVZNO00I
VO6dfhShNiCWyYsa2l62k0ULR3vBb6V9AIxqX3Cht4/zXM9Rlk7useNkYwWVNSYgvYAf1bIuYOF5
/4K8aqJFaBnoE3TqgzW3ybO9penO040GObCtgpmpJRh7Adoh7ex6czlsGGkrXyrd776kWrkGnZ0a
LfyaVMh1LXBSaZVhNRtauHrgaq7InHBIyh5N9HreMNUEjMRblAD43dkUczx1qDnJfMyTw7/0m1e1
SWNVByRsNk3IaZJaQdd3AnWnX7Cy/LnN5bfojH9mPPnJPOpw8K5lM1TxuEsPuPoO/s580WPTCe3Y
3HNID+wAQ+a+jOYwOZpH74CtL7a/tyFLEsHbf/E+/sAw9XNutKiseYUTqeIkfdW9PpDZcUbH9+e/
5B8ZGD3r9+4aSbuHn+SuuzNYGGMHwSkVoTJH40m5cZBByn1B62pceUY3xRzzyqBt8BovRFbKwEWO
fBhLJF9MUH/9ni5erX924X8yoNETQYO6wgnoL7057KrRs7M7yY4O7moycwUA0ps4EA1PnvA8pu4U
ImnI/BASWE5/cWX+yOX0k08tXbdxzbXe3TFT0h2dZ5y63ASxNwco+4Cy1PGu/vwz+KMP+CfLWt8N
arAty9ltgHruIzGaRR0ZNTKFQ5lL6NM//zF/4Iz7OaYakr3z68UUOwgFE6WQ0cQdzOb/7pdwfzKf
tb2YBxIpxW52axQLBlBAWgdu+1clA39wkX6OqB67tKvbNCG/CEwiwCFzlfjFDYGzf5UX90eX5yeb
2Yj5E6mjI3ae3cV4QNFWY6v+i5vpj178p6UkWeFWBcP+LkUoEHj9zAqZAdn+7z7Zy0/9bw45s2wt
dLtcG3OrncAdgUeHTT7++Yv/c0O47f60QDi9US+4/rltMlDbj6HJL4czRxHBCmuA96WdMI2DWY2i
vfnzH/lHV+un5z/zUsAyeqF2AMbii931w01hQLn++asbf3Qr/fRku4WynFml9q72fE4Fg99c2EuD
/34qjtwvtmx8/k1jG42zz9viqdjAgvUhSZ97mSfdIweiLO5V9bHOVoaEb3Q3sKLf3t2/fl//Lf2U
d/93mRv+49/583fZqj5PoXR//8f/eJI1//v3y/f819f89CX7T3nztf4cfv6i330Pr/uPnxt9Hb/+
7g9xM+ajup8+e/XwOUzV+Nvr8w4vX/n/+5d/+/ztVZ5U+/nrL98h0cfLq6XojX/5x19dffz6i3FJ
xfjX//76//jLyy/w6y8H5q+vvfof3/H5dRh//cU0/+75jnB1E8TF8+zL8798Xv7GcP5OTq53+Y/A
9w4/8cvfGsk49Osvtvd34QlH+LrpQuQ5lzcwyOm3vxJ/d4GjDUSYpo6MnPXqP9/Z7z6b//dZ/a2Z
6jvcOePw6y8W9Onv9ireFxZs4fi+zv8jVel/xGkWQ4GGw+041XDeUa3VHvVKvCKEPddtd9ssdoKN
sggnT40BZBGGxE7uqnw6gtWvu7zFEFYk5TVmj4Q6yLqN5gl9bud5d5QT9rtSn7xQv8FSsOfUCXtL
/o4SF5sl0arB5hRmYGOKwC7ZxZ6E77WV6HlOAWIpkSPLiC8wtOwFOW4NyeI2EeEqwUJQcCzGZkDC
Lse4qNwi6uauCmiTQF+3mWj4tzUNpTAOK1HbQa9QEllqHiNhBIZXJlfrHHPy0l7awb5uFnen5VkX
Z779ng/afEiouAxmfEBRbZjo18kBjsCNZiin+TFfnxN7inAypDGa22c9HcPCbGKjTEQEAIB7szOD
zMU45/o55S8NTqzW0PYlRGikNwq5TwrVvrinssmWo5Uy5wzffMc3rpF4FsGoLQeQFPdadnV2WKfl
zdvue5Dj00IPBC6WCfpQz2ImGBGosnmrtuWABuwTXeWTxVk9kGr66iLdCQmfFkjaybdaPz2Xs4/i
coTl+JU2Ui3yhf8jMeQNtyFycamufNvPUSjoexQzfuCmKbDoOhVRK/S3zfleMQ3GSZ3trUQ01xId
A0FjOIWbo05Ef9AbYHj16hdhlV1DcsZtJxnBFVhP6eB21ofpvq3yHQ5yNLEiE6HsOBgWo3u1eu4V
ibR4OGRPEbs3RcbU1MGG/TxMgdOCFUjSmqoyWNT8hc6EJMAFekph4LACoLtJ0U1GpkSo7XuSoj3E
iKNavjW99cOmSyo0+ux5rMxXI3mbOpgWrfpeWCMEua6Pcet5+MvMMRSBp2v4f8a9Kdp150zaGM0+
4ahGjex/1JGlLs6Lry3PuebfjfSs4/CWcKldjbxE7t3Veq80UhbhTYwAVSDHbmj90rTQJY+9GU9V
cUKUbFEyc7GqmOq49szT4/olb7z5qpn9m7XPPj30g9F2izoz3yUzzoHE8tbQNHKLT5Sk20E8t3ZZ
nfq5Q+C9G8o7c/pWrP0HIiyMHrmqI8QSQe0y1+quZWNFms+l/WbqeFE5o123umTYQhkGDWIQk7Is
MeFPJPA5Pec540slU5DSlQwFAuQ4ZfcMy2rsDvkMQ7su3+gxvjO9xYFmaaJ5ZKSrTVi6rEv3Qvvw
QQCOxYAvENVoH01p99JgFd7VxnxRX2/azsxk1HerHsk5NyMkahtctGouxsfQqJmtKOLNwg2/IxJU
75OU+UM3YrskVRbu3C/NiDLgJapcA786epNw851vgFCPSdF6O0fXC+q7xBx6KDaWwcPbvviE+6ts
vtb9yLSsF5tMX4xiSFAcYcakOjdBU+v349q86VkRNxsmaB9NT1iVihtjQOLle9mLjVYCz3DzFc3b
25J6RUgfCFz76n4t2zqaiuxLqxoZywmbG9K320SgdSb1aOeXWofWbKJHMYeBbDOu8uX2xkMVmVvb
7YaqQka03riDBiGmNO1gFdEm+mxnkKKLbClCcCiDZimJrUT4GU7zZTWDg+gMPWw2BLbz0jnBrJYr
O+/fkffbodWqNjbgbntTc8E1bBQLCzxoWeL5XTTnGT39sZzMcJ21Isw5PGKCon9JpuQZ5a8KWS/8
tEQ3VXt7HJMbn6ZUYQKM4KAYRb01n1a9mgI5l248q7vRRR9ezs9l7ky7TmOmN7xvWwlZlg++gMfq
PvLJiPvGvRN69eZm2pVPUtTJ6+yrSwRsmF+AuGz2nT3MtxfankXHbZ49T3aHGtRP3J0ayyq+n0zc
NQgvL/p5JnKQrGCe16d0Yg3Am4c0E0dQoMz7rtJu1sLHmJUj4u21/NmqKZNuoBW9vL+447QvnJz3
DQ9pukTEDxIcdYJMdcLKhfta3e+J50JVjBRvugdtpA13RAaLYWUBz5Dep79xEjPFByTUOQfeDwZ3
uNmma80UVNIL0YWlXpmBNt8gzUf1kcg+1MzRxqC7Bp7hHX3XgLoWqx1tTn5PnEy+x4PK4/LqOdMW
aylPtUqrO1Lzy8gSjCi+MF/LChjKm7eY3FUAJyi4vSG9+xU9ZKdmJ0ZZKKNaz/YVAlGUcynkWXrJ
nz2yT77aTVKTqfixJrUeLd5bpW1z7OFmas0WY1IxEf6QZNc9DB6CnxUx3QoO2aCZCsvqNcmMR48U
/mhesBoNzcDt6OSX5QT4rW8fTAV3TzAWmpw6rMBKt5IrxnLAHbvWL54zflDhDpzqQqZk7neFUCJM
EvwNE4Q+dRmCOL10R79BkHmFwO6wslizp1drynEBtxPSW3Ho2uWg22MX2isR0M40nA2fF1Rj/mHo
Xjy2Th+PCxwe93BJRDSLo0he0y3HaZhe5215b/JRopNAEY/acM4LP3J4uHAe9Nf9mFgHrXIFDg8J
a1UtXMD5mt2JVgCE86HDGkue2aGp2WUF+T94BBLCCPylDtNmY2RaEkJ0xpNn5Y/aZn2i3b9rCZTm
aHRO+/7V9iDe9YvaqfTHh07juultJGgfQS9NAsJc7ahAIEhCC6nZbqLlIvms7LMjmPaUjpsVDhJZ
nfcOvIxHvEKl6xNUkFv+rZtyZAKit8BpEVqAYmPdRZBGMEdvV2O0tEUH6Nm/sRyEy5zHNc2yw9Th
/8bYG5j9+DCkkFmIABAvQ0En81UyoAT0LPfF7Wo7kLoDCQmLZUFZgXDnFyVhTyrFA+3vtEMsRhIg
ULySZqXCcro4lcA5RqHdaePI+t8b1/B6bWD69jUUVxErh5umyR9q5W/kU+BE5YjhW4kbNsT1JmsX
uWKOG8mC7Dol2ukqeey2ide17D5IJvtoLfgME+2KVjwzuFxHsQxffHrd2IlEMHjLvbpoJ1DzcR7W
IzpZTlqyPRDqtaNaHl3RJL7LFc8JWF6ZFBeljXdGXiJhEt7Nqrg1BkhFC8pJS+WMKu8SR4CwCbE5
C6LQ9g1reog/4BoRLQhyKY928mCzLYfuRtegJsdwTs0hpMQm5VSmQRmZV0i3SLFXr43ejgE6AC2y
L1cCG+hqr8mJ4G0yBdJhCAtVLdATbrgUsgx6Aht8h9NSb4WOtRlYw7LANp46mqvOTSIPwNLL7aa9
26xU6GnSF28iCKFzNg4cUx35Kz7iDd3SHGbYHuHt1IeTwuz7wwMxnA2JopEtks/SGrBrsYb40BxC
261z8qZ03rMir0XCaIf27BDUurpm5BvtIwZ6csK/AkMq7FzbHF2ONYVT3DRovvoSuXKLEFNxLN4M
7JSpyDg5LOMPn8Q7J8V/qJV6qJE9IUbnG0cwTq3ZcJ0uRhqb0uBqemu8mP5pTZ6cqqgDyNavsOy7
VTcPg6u+4JeQUWYZNyySVpD3/UD1rOtGlWie5Fe/sj5V1m4HP3fHKBvZceqaEkixKxJkme2EUnTU
k6iR3iEvM4RI9YaJTKENdbTTOPTOIdPlq1UOIV31JUZSnvtUFt994n1Ulb2XLQkYHKQ4QOM1tFaF
G3kanixZv1VtnqB2qHbMO2Y0WS62iZZqAQupb+286jNmdkTVKB3nJSbW43sJKRGsMIdLOmAkML7a
JcL3kaAi6NqP4k2/RJDAuKCcZW3s2kulvchBQGuc4NBVZ2tNjhcYlryZ+nomehODKVKhZMyjIRGf
a12vJ4sb6GpY2BZRbzsOZ/4K2WRbsTRo8ruX6h/wRirOinbZ1SRrqJQvw3tEqh9oN6VPN8QQ5Tsq
og/QpsQr11kVG843x2t1LiOAq61N+5IebnznHbuQLJd45ixrKvwL41ZVl3A59kjsfyod0BtUYxZa
mC1zI8Srm8eGm50k9Pdh2lY7uMi2+NC1fT4N9TFbj4k7W3tzWI6pQOs8WWLd20V7vZhPhRQiLozE
YzehLZga7jKyve2rUJLTdcd5sUVsV+gkMCzeF1QFX0Se3i0wIHWr5gCdJXLIH3XdP2p4hgGdr4mu
rJkHeEZFrWGeL6rbgU8hMC//IH9iCcp52bXe8pFoNvRonZzR3hQA61y8CTddgjoxkj0La7eRiJPb
cY1CNezWhLtmPCkvCZdcmJDzvopLrG6hxXCZ5cV9IavHmcyiwJJAre7oPnr2epd19XO5+MbOoGf5
N5tTq5/WzbeDNYXuncvhUNXzKffbEyr6Y2GLc9FqT4Pb3Motfzf5OUEStpRvA+7VGvFYyaEunSIa
Jp4NkecnMTvYPj7qHK4ZCeHHwFkC8fT26FlWDBm2KxgR0VB+Z/BlnS7l0+ZBXDpl8q1f3G+rtzqB
WbrPCysiReojY1sVLQ5T90o/STAlaXmozAyHfnEUHRZ3YWQH3+O5z/FqXbmlw3qpyyHE9YlpHB8R
06mJrgxXLqqWHT72GT2cM+8KM0XbR9K+1c/o5dBbhGjV2fWsk9dO7s4eJA6+NQ/Xdr4b0/6m71vY
qNwRMeQd6wz5SwsaukSj5CMXuhmB3twbBPEQhQsZhnWhmdl4tKytQtVQD4wu5dY2izGURfo+mSQZ
kNnAUEE4BAR2FrlqfjPxkqZfLGshir/L8kgm3as9ccIZnOXe6PG3u70fkbeO9IWuAE74SDoQ1tfh
tupHiujmcCZdIRhLCMqp4Y5oivne3Owq3rKHHApUt4Am2Ks3WJ6+eOWGP+t5+oKH8+Dl0+2g5kM1
H/H57LOyOpNyHs48HtmDmVSXjLF815Bqh8Rt7e091z1k/Xuw1C2RMZ1VkT8UGMMa65MVO5WPAlAc
zld2iQ2vcXTiwpKrwdDuOg1dwDTfL0aUDM6juW5nOlXPqYC0n2IvTx8qDG6Bbztp4Bj51bZku15e
/x/qzmNJciTLsl+EEgVTAFsDYDDunG4g7kHAOcfX90FWd0tmdo+kzGIWs8mqypKI8DADVB+591zE
TIjyq/qIKWj0pOyubeQ8F+m0d+bY63Tu1aKK3xEYfocwFKqKrV2iMyRQ6IWyVEPeojjfzWDrgRoe
U22+m0raYW3HW+kLrXFFlPvN2p+dWfvsm6Lb0Qo8DPp8ziPrXKXyt0Nta6yFj7rxPNvFQzlkJ6XO
TyNSpIzrUKcmXJ3+HhOdu4SPtaW8N4N+N+TdL6pAXLNofyz7Xm76vDYrXuUaXZPp6iBl1/SQDjcO
FKE8NPVZ5x60HOvCGbfs6hp5XSTWOxPt3Q7b1A/DWQ8AQLhW2zPE82PDxe/lc7ePjJ0hoEkWxWMj
mrMZwYKlDv4qKusNfs5DtajPLfXvmk4HcL6lZ0C73C22InaSHrlYdlglzoRBnhG9Qf05xyquA4IC
wsoOCp198mRQHmno1pmLJ26rsVaNFSGpOlAW4Cnck+Np7MOkkL6pcqijttqhOBaU1OlZDaf0gFjz
sbhy5LfeYi0XY4JWhUPGogHHdnpypPWSIvDh5kGgMHNt7aokCXdZvcGvCuVbJMrPSeM+lTVzg54j
b5U/yZjA5zRf4gngx6iPKPKKy1RqXgNjzEX9/1Eb2skMtc+ZD78qLfpdDYpIvuzjHEBW0/+yMEyB
tMFzZ0DbBwUTh9+jU/xeBQMcS4MtofAjY84odoa+Mx9LNUv5ncMnSrUz7DTID4r6KrOzWPTYn1X7
KlmQMwudBy+UYVDUjj8qCUZjJLJLe4MPdqRx24cSstVYGR8snI/m4BzzdbNCviBQ94sciagF1Egv
+2CJ13vVxrFlJBtBSfHS7g1uLV2RmA6KXdP7jOlBMfRrpvxa83c7foT34mNBeLNIwvSTcvSUlQ2f
0KTt4kjjCBL2E5DNFzHqDyy3wmujYYWxh9dZRpdF4s2oL1FMyZ/IPDvlZjBvuobeLl7XUKldvSph
2dIUpmUB8ch2YxVFrE6XJRaQgxvczSkftEx5HTvPHAMEyfc2bi+8Brp26BkoJYb47QySs7gxEVo5
ll9AQqw2I1uUMwhqQ6Yw9vw+0A2rGHbhIc64W9qp9KMFwkvs0EaZZX0YVKfdRyv1J33iPkuhuWUc
bJ3qIMSnvq4aGXQ8a9I2vbGBUClhtB1XNr8axQHaPrA163YV6M1NqWES1PRzcP/eZGMeZkoCXNrT
I9COfaUyLuqqZfzMwq9K9hEiOeuh0xOxsxtzV2JN9bucaoyxTg7g22Ie6RCAqOVa6aXjVzabMy7S
rOEAdRH7DXucwYwHWiykFDWFq8/aS1c4t3Kg+QzN34xQzqJA89V3/Y9W8ppFK1Jqg2oS2Si74Zlw
Au4x8hw2z16Ia9CrljLeY9ziTxqib7l2jNWTiiERX7/mEJbYVtAay7L+qWbtZ8ro9sDN4Q/twgnG
EX+fo9f1kjL9SvXuXiKPwbD1XDcmXahgxl04SwttyXqLWC5dBTddY9INJZF5h4+kPNPrGcgHGefg
qUaOx8KdCz1xx6GerqZd2Z5A9YXzUyvQgHbwtar1VszZzcxRtCt5zWQ5Dj0kjIs79RCTS9NEh6Cq
yx1kYefQifknEJTdZrrZo9FP3dbsvyFdWrsxMRkldfWPvBv0IAl1L12bU0exfV+PvLxDLj61Nvmu
ijF0x5khsJY6Pwt4xY3qTQg0AcJxZijYb3Y2c6IpD9sbznqXUnnaBICU82n3cxHqc9dxcoVSnqrS
zjwhQWaAxs/Q+hrg0nhB1oIGI0+5Q8xuRq4n+VDRnEqfQFTseWGERwbvWFbqzq4JQ4xIpR/K9EqF
9jvF7E6S5SrhzjHIC8Np9dICaEtSw6LT87CAxm7zHdHWZgwogqbAIlJj9VKQOng4SDt3ypj+z2Jh
+IiawAc+JN0QbMlOH1+qLDYeFB7wem3OxhLdFCust787erRMKC6DVbeUDIYUpjJoVLkjmnoMlF7J
XRxeknan2MW9KnHNyC+o9sHohAscyPpLs5gnCv6sdcGwhA/vF7rsnG4awEGVsN+eK63b9doKdDB5
ruCBHSAnYpoYx3ynaQIZHaOGTsae3vFEDjmUoCz6AclK+LrsAWHSyHahtXrQGmjW52+ZZfzKCKof
tjyic+DDOGOGzNlm9CE33DsSnTu7SAJRp9qe14uHE8Qe3wYoHUBBi0vbbNKMLD+dMrKo3uQx10KV
RpyuMLOyI6PlW8wCgIFHC2Y9i6HgpUnuRakHFu6nKiVyUXjlDYXmNJRHye17WYf61NVTxofYNx72
ee64tb11xsgbxYjPH6R9IYX1YqfiDiIgf5sWl6Ep0CgiprdVICgdLzWjn4APSFMhlmqHosrwIdMQ
7pSeD2BWonBPDNK93ky3qoba1GYsKDjh6WRBcYyxuDBV8dq5fkua4aSh1F5EJLZa2znU6kN4JxK8
S2zNBhztdc06qn6WBSK6vDbZlqzGpTKzH9Fgg3t0ACjmy046D0nTjcjCkw/SJVA2DTtSXhLXalp3
Wq3qBOHzFCJ3hUwnB6/P1fHUSJEdMkWP7tRVPmopxseBUnvHMEk9dlby0DsGYpuEsT6wRc+OP0FE
3CplWi6Ves7s0r5FKSNqh1e/RxnKukxhT48y2nRGJkBahVXb7HcE8ua+tpWqtp16CUiFbewKwKCn
hlDbJhjwD7sEm/M/I011Tbgou1F6YZ8/gQpiE7Ysp5lZac1UdRcnV7UvGlc3TL9KVGy33F4I2OR5
4d1rJtropGHqbTH8d1fKaFOBgcHs7L6LEZkbOYryZG9H3goBPBBlix68XWI6vWYGlrjGbjPyng4x
ODidd3WE0ECBq+xHp81cc2SZGmfm14Cl8gSPDA16+BXpTOGZFs2HQrSHURNotMTClm/mR9KLdwdp
s6IvQA7XN0zJmYuTW2Niax1Q4rMo4CHeNXN+V9S9xhWlNWjLv1Y6ua01+JX1qFKFAmwiYV8hyE7f
Lc5wn2OxQnNcDS4ium0hgdMqnklL2U5yisDMWh0XTd5+bgESzk57aMEYgRmoPzhREC/KyPFl4kDy
HOKd1dXsebNGddNs2veGNVzHofBVkyVJjvJzPvX1DP82M96zFtvuSk4TfrR8VxE4tZvT9s6p2D4k
Xfwz0xN8QHRgbZH+2uJYTyGEkyZTeMktmjyD5ce61HBhI+WWFm0EWjSqg8mOXyILhYM5kj4x1GKj
8z0ush+5jguHNlzbh/HWnKWWzdLQ/sxUiGdTyKNULVA6EZlfYkGiNStJZr5YxTG/uoZR0JHSsaPc
jc8Jnm+A0qwgyn6XgozDW8L6OxpBEGkqH+Vk+zWzrmis31XJbRDjGCOldsURILpT2vY/yp6pCcg1
h8FN9wJ7j5mMGlW71ZhReI4zaAIKLTbG7ClH2RTniA0FVmV/KXEBm6hMdnpMK8Az6yqQHYoIYylF
9hOQgQdd1Zh0NB/OlPevrTI8ky1KS49jMhkonmD0KESSbdtq3t5DOIQnnrqekeSmHgkztww5DYaa
lQTRccGIrNCF1YxdQirqnp00uwNBr5rhG9hrY/zUKspJVqqEgWP8qhOcsY2lQzpZolOalE/w2OWh
0exPrAgaJJax9Osw8mXT9i7UpIyhkvWBOM2d7Op5BCdr4vfYTfaLlrKkNJYXvKF3S5k9otairNsX
2jT6fAS+2Pg0mzOTkSre+NxZb2HjObV8jKzvxTYLFjB0yEqSPGYUnEXD+IRVCufFdO84CF2p9GKl
MP3FWvdWpXE5W8OPqrOOSlK9ZLb9qpQMytkAv9T9eB7W7Ax07XEsqmtRpXvHiQ9NV141LSf9tPhR
y/E3mr+fi9p8MJ7eYeB/ghQV7iKFmRahZIjMGbmOkZpfI4jFzC0Mr6+r0E3xW/qNptK40WVQE8CQ
ajjNVVZocW4wN2wTEeh5+pqG5QMgxdd5rQ/wKc4T0GYWAZOExvOYNk3GIBgTb744vyy+V22hBwXV
g+GU3qxoRDA2N8aqT4O2iEMhqcHnGTV2tehImRt99eGTTCxaWtbxRU3jKLNDYg0XxW7so+tkZcVM
ZgIJn8LmjHUEBVqua34sxhkiWJw8d42GwHESJ70YHV8HQIbbTFZwclj2Vkptu8m89OcOMbQUcX8L
OypNubSwNLEsuZglEh/h0XuapfJi5cazqLLiUHD1ua1RK3tcOs4twuXCv0IKLtWbnBq3wONzKtlK
BrhJn/PVwPWt1gFsTJh7sCZ2phOG+8TZNnA2vKcCi8gxhcCml8LYRMFwlfRiuaRJuwZm3G/bQCGv
lngheaVQlwDH4Zu1UCd1BMx4zHMf2RKte7GaOzNcjYNkl0FR2u2dguJijdtgHsYz8IwGs5x4zGL6
+MmaHq0kGbzSBPClIF5dUxLpcE3K/TAEXcgikPE9e6qJccviIIRmVFgP9A4zj1My6MqubpWv1JJs
afUY38jg43mFxKfz9myg5Zja0q5ljbHQ0L1xpkLVixIpAm+ml1P/ujNCF18zurcWJB29P+O9BGu2
vwXr7iN7eAcJSZgYuym1T8p7fLxMkMqnQSTHpsOUr4owD7A1lbDm53VXwLyCAM4HFnOT4Fo2nUCG
vcfudGzzvYQj/ozNl2A1LQrSyci80B4fqmSNGBbNzyxlGMOwQLDLjBiaAaVOXpkHmSeXqRHlwS7l
ctZgCjPVrlGSR8VrFf1S5LyehgQKcrM2gToBk+G3RkZQTyMt9MoI1on9kfmA22xu9BbQKMeN2JDT
Q3Owl/w4t4XfcmMfUZburXCwPFOxSB/rzX2r1McII8MhhH/i4gN8rPN6n2MOvUyGIXe1FSNbQMDF
OB1VkbSsEH8Lm712bu7Qf6s75LHrTcdYs3Magpb7lds0HdTiGEk10NOZCQHmPDSDP/EKvlrKKoK4
CoYMFgSrP23HTpupS8twtiqm+TxX9bPomEaZjN9O+R9mICB6K/jgY51j9pngRc1xnO7z9ZjpunKs
y1cznF+m0HnRB1h9Doe6GunOY1SrXN4aaWuQ1phoQeM3paEARmt3OQJhL7JS6I9UyQcA/DfG2CNk
F+LGVIKJ3TRil1S3MWATvOUN5pRdoaVnTS2iayEs8wAxQ2Dgt1ZyO1FoGbpQ2Dxm6wl9thclxnyp
Ixj7MhwYS8HMuVql2IgBhe3nAhTvwPwxTfsVSdr9vJWzate1MIqWl6llAYH/50nTf8kW81I6QBN3
ugheZzjkO8J5PByJr5lisUZumSvO4fKRFXno814N+3SKXmVElaysibjkDT1ZwbXPvPbg8LQd1DfF
sl87CJQHpr0Krz8T6kFLjiMASYRQwFYrpj4Lu2cFDNW+5fWn8JdBHZvcPM2IzGgy703o04mJ8B+y
iMEQhYCBUfMWbRhcWdxxQBAgMPGDI321MGYxnm5MCtgxLN0i6SdWUurZakgNXHGdCexgzdiDHhTy
2A/ccKyoqSzshYGyglhPVPdWI4BWl1+z2vn6QuYDW4bFUA6LbXWHyr7oVISIr7qvFTwdYxP9K8J6
xs+r+Gpjn2aNgnurDFMlfbPMN+lYTKnMyxxl80kHuBONZKynERWos8lONBMoI3m93xoZDFOZR2Rx
Dy8GHWXNHFyvontbmVdfnXhf1e5BtLYPA35JaoxAXd55ThIYajwQRKA1+9wc01PE5RyXtc4+sC33
VAgvXQojZ9XIAxr0gamf7Xg5W3wBFSlgO3UYh/mYW+8pJ0MDTW7HOAcRHsw9GFJenMYFsD9+O6jJ
Oy0xCzcdiceQNgxTK35HT17tNBh5O7OfiXYAqeaxagzAAQUhEjc3TpTBk9XiTy1zLqOCl5tMG9rj
g6q/dqdQ/y2I2wkiK7uLN0ZYuazRMVVI6TaZuzCKI8RhHxoy82SvBSh2ln1Y8oSKhLEevmDGSZHj
znDhdqrJCG+FCrEh2xnHpMMpyi7TsphPYbbc2mU60HpRxKR3CG8ir63EnS6Q4Ki6ecrAHZ7GPvPb
sLtnTUSxWGNoadM+gPzGdMVZPMAG3zkLDKQ//ADDclkMDHtZbgO3UcvfvW4+jiX8r9RACIdwwuuW
6AI+qN8PfRZootnY56hXDI6HWL6pZt69xoIZaVbxUojZoJzQTrI1A8tIKUQhB3ixfevaPLnmbHq9
UaxXopUjStc+PDSJrzi4vO3sqBs54SeDI/leLSVoDYylFk+BqatXWULsMuPYPGR9fMICzZKgtJGk
1HURcPwQMlHZsEVpHWwEKDnlRCE17eS0Kn59xqiUp12D4KlN9kOiIINhNWKP5bmoqxO/imC6+KLq
GZ35ojzEVBSuHOeT7TivxVa3DqlBJ5mNX7CMULBl7OZQ8e20In6zexb5QAZY9ykdSUP62KBg26ud
eqfgwDqiO8cPJ5Rzw7yEwgP0yJzSdLjhnJHykaVfNnDDHSxfatMKT6mZpK8FuSYHq8e/RBXjCcx2
+9iWmE7ROqjEnPC8ttzoMnqmLq7dQu9YEvcIAWDrgCuKz40W/xQ1wN6SPWeiveZWeFVjcJMstghk
aJvHZRR3OSfqnt30SWcsBTxI6XxLnPDXY60gyMNdASVyChklTPHiZ4+ZzqfD/6rCDJKbbvoUiwOL
BUqlpLNUz9Ap9BRH8wExaoxm9MBpgdauDpc4xGDQNwBFYDZqB/Qat5pJIYKGDQDusF4rmBCUInqA
D0h6A5YZL+mTF7UJo7fELh8FXlT+Ui7clnkvsO0HjhxqBox87XTivjlzNNlxGZ5Xid+u02Ng73L6
yFpc7XEuTJcvP6dDAvkDbG7BH8RbVmVKhvdx9EkfcLOiWi+hxrmio4KjpzxTqvS7YtQGohxH14TN
f+5CtwCuAA9tufZGNiLvZza9YJqPcwbcaiSDeXL8bhHIbVgTZEPvkf3DXExlTV2FsekblWRhQ1Du
BjRAwlqbt8Iacq/U4bUJPWeVMRc3CmmAyL1gRJ6+w/F8SjokU9IcDqTuXglC6XasYO8cKJTuIika
a5IRWIHNpqca1VephIuL45LMA7Xyi9Zm1cTxN0nl0bDGEemM/gS338S2rAKSyEZ5UIrqrMYt2z9O
2rCWZ5nEH0vY1N4cTp85hCoXOz36FkIt2ylxOQwejOgmIlYb5ew8jJLSNp801GogYI1WB8xpOele
ifqgDl+hfTYXK2FCoo/5XTZUsHVUlmtMTJLMuK97+7vKjCvbd4QBmml7skWDu2TIodJCCVjNZ8Gy
5qjL4PLCYPVnrYKZsHWvacmIlGdpB/IBycOW2EJAhL+okYEUZmCLpLYAT9TNhsfOgRiRs1EM6WMk
64daRz0cJRlcJgAVI/7GWyV6je0CY4kkKj9Ni0IicRxEPxazAzh6KsinPj0u9fJuqsNXx7B/N9vx
iRHaV0e4wIm0omf+81hUzfxRxr+dBhlDnlsfEEDXnd7ZPKpON1HiDlATPvAHs1HLtKAXc03FvmWj
SPTJfPCoM/HCEAoN27nwM114DLx4+viGRgR3MA7NoJTx3p5XN47LQ7tugqZW+U0OCvs2Ch6NEJgG
8iX5Ndx+9udiCiQtlWep889eQumboEgbuv2b8vUjhJYuDObdpk73F6/sw+xT3DmHRVcec7QrHARh
5TbAa8pxYhfVNmxnctZIRfgE+A2hoKJ56C9+KmOxBwvkSZHyZm1tPe7aY1s0vj47qIfHsNkxU4G8
3jqHCmC1qBBKw7pUTktSQsqKR9AshM/Gw4uSr8jV1DRHGwGpOy9a+ZCziVTmbc9h9Xer5VuxkT6z
g3cQVUf0wWuN1gGFgYTR6RVLsnKyU2UUPXjRKOaz6ezNAaiBLpnL/Bxm8j4ZGEpHUZHvw6G4GiVp
GmBjXmTe7AepcBAuo7dO6ECZfuArL0q3cjRiOGZOQj4itUUmo2s1QUw2kkG74QiPzOYCEey3DWqD
hlO8K4rAm0VBTeLET6WA4GlNi9up1ucKOK02f1qCOgwKCyEwYj3oU8TkN27vgTB8Vq1511tokK2x
euyM7ft1ILhvCpGN+tDmZeoz3gTIZRyG4qUfBdc4XP8+Qq/AJwtjG2Vttww/ohbuXuaMa9AYv/I5
41NGu82/IJKBGwaHLQunZqLCBDlQFLRBWZW62/FkDvVvoplvoayXg7bO1AfZcG8klX60BwvpQVS/
bhOfjqQUIgfcrFkPU4zuNRyzp25VanZv+mfI7zg5+stka9l+Tll8OCXuaFANmHhLZAaOkfiGNfOR
SfOY0UfwV6XIsWf7OUxbH4zONaKrnyoU+SSnUU/q1iGnAxLGkSe3Rhq3AhCR7ddSsfNZ5/6oq+j1
WTeOh0KNPpUJNwQaABZd+neYzZ9gxBDv1sI1M/2cNsBWq66DpA2CfG3Uc5qrL4gNrACW00uMQ9M3
lfmEBiDZw3CCSBSCT7Pz5WSY61uvApcdVXFoW2He7Hk5ylyhuYuSR9scXh10WV6mOMwKxqQOsm4I
2gmlYrsoGbFDbFEzJZEu3OU74sW+dEXqqBgZUWezgg6Ct72J5YOWVyKwMqc5tAD6d2Gsoa83UC7W
cTF7BO0yeEJUiMZUHIAiIZeFgyy69MPS1FvNrGZnFPLb6FVajzr5Zdg4zOGxBFjElcCeGnqI9TlR
7fiKRpRZY21cR+swqcoz2DdfD8WjMrWxrw+wS1MKmDrCVNPRts4M2VgRntuOANaqYiY0igDk2rFH
BbqMSM6XGul2vxyIi5+r8nnu7R+1Jp2T5GGp+PcmnIkD68at3RZnHOiIEfXPCT+TNwzOmyLWdI8f
iMuMvZOZKDe+ASTpOtlLRtWwJFm+LGO8L+b5E6o5BGELPahpzl5nykukIKeOC+tLW8aTAVvphJU9
3TWKMx+SSXzXRkUVCTRoHy9mYChOeunDT7Ko133ogMVfEkZ1WQOuM1qOGOK8VSFQzT5OIS+urcd0
e1AbAQCJfUl+rpuxBtoD47uvTOvx/4m97pr8gBlV/e7/f/DXWXjS/s/+utuvPv7V5l/lz+4vHrvt
V/36w2Nn/Qt8h4NnSJio5G1gDP/lsdP/pUvNhJmgCU21IKFhpfxPj52p/8vc/h9+oYE9j2H4f3vs
TPEvSiFHc1Qd6b1uOsb/jcfO/KsB1RJACw1po8TQpOC328x8f3a5qvbazUuGGBTXD02C4LBTc16l
IUuhY+bXUh2cQ7kYVLUZZF2JHcqv5BofJwGUCjbciLHIjcbOvnSEbhFQ1qD2FSMGhs4JonyI91VU
h4yvIT83ZEJl3XgHaSBQ6XmPXNc0zAZOOvqxe7XRjkThXrNxqM5lTLkzwPfap1QQZMIpgZIqvyQ9
zb0h1PkaIXoPK7yBWZgspxT8w6XVG4btrTgT+IbbiSLKW3utfZYm62nJEDI1c+s0p4g00TDGh4qJ
p1OzxEo35mCOweBPz8J/Ohr/7GBU/5dP1+Q7IhYD0oPODvmvn64wFrtBvmojsajvMbwpqMPNhbu2
UR9rcgaxP7LEa/zeVlbX6NN3zdwkhDSiBA9V7aFL9S+HUbxWTa8zGJF/+PnkX826f3z7JrhITZpI
jTXx94ztBYxO0YJ4wvv/ZkIWOsUkUofEWEFxAY5PzAR1YaJgzMcN0jeMrDJiSoNVRk8DwFD0PZ3X
RWN4srBTnc13BsYPGDm0S26jQ48GNsBO874kER4ya/u+We4EdZ19yrobfWqcuz+egGJcL2uzlrT0
8xisWo3HSRxnxM4+rq7itA733FUkEOYo0KYY8K/VLGf4I4dezxBxA1O8aanOAostIMzK/MmU5FHF
mPpqoPoPK+wv+tHkt0E5fatMVqGQbwEdWtodJhnmigwuI2c8qKGWESRp8YVZ2bo3pz48/fGAlGxA
/8FXbvEO/wnE8MeHLx0y/XTLNHRDM7Yv508Gc/b9YiTTg6l5Cs7aJPYps/OjjNT7ainm86hC0dU7
SSEnWP2EsbKPmgXpofWqm4Wxd+qi9ru0KNxRpklgGi0j0GK2jnpaMqhgyt6xNkb/eIyrdb5NtpPK
nW5z55XUbOAxkQK3NKrtmI2+UFRK4xXXi6WuQTWg1q/sSd32UhYwJ+LpcHaQWVLeC9M+4uBrj05S
VrfecGAGoPbZgX4jRwIuUEC8RuYtBIDwUjcVeknIvk47/IrnJL1WmpFcszX6MNi+b36DH+wQO9ox
VInl9g8U/vRqgDFRQ4N0biOVcTbjK2fQtEPbqREyikIFD2e9xHJ1DpKiKQgR8OwGleY4hJb+D18U
X8j/+Kakjb0VHK+tcYqbm035T9/UpBvg+PqSYUwVT/soJrOzY7lm9un9EOuI0Rz93hjHNyeqgLAx
vNQnenkrta827QBenpi1akcqm2BwBljmmyzWABVVfYONh5RdG1sfgQbJPSCA/GjzvPE140HAc8e5
RL5Lzenkto7SHkddU/dkbTRB5wjlPUdwOZG9dHagLoJ8CeujnaRTkGTOQBOhPNtGB8AdrpucSPlp
WGjC/snbQ6LiTEavThXNXmMWk+Zn2dx67DdZHBwM1dKJ8iVPJFrOK0PAssjag7ZwMsMHlKpTBuhB
bpWVvWcOU2dbDC2S5/7QG/ZvpUazVEcqsSgJ8L8QidC+KtUfC8NWj27/uzIVxGAhvjRhw3osw1tX
1Ph4a2JSN/s17TzjjbQjqGCJHsJKsy+pWM6FFaJhp24aHLvzM0B6GJ3m3IP6o/qqCfeTZDGWpiwz
gZ/n86HrevjkSoeuSOsQQg5pQZxEP9+v2ZWHfN6bLUZCZTQeCR97rCr9O4qVZ1wV8z6SyptlEGPK
nxATkFLkhwxko2cIvE0OQPbjKFhPx3P2kTDcOZukyDk0QT61cgN2WQUAHPFnAh/vNgnoByFILCSS
+RfkBcezCGlyx9CXZopHYfsxnUaxL1nxsZLqGCy9/UswBDkMhKMMddictAYRjjXSOI/qOyQydUeZ
DWQMQYdubo6/ieziuLVOOj6GVQErM09PaEHvYj05DKNdPkWSvNzAKcvhgyTm+qiXhA7kKbERRX6e
asxyHZ7poEilK4h9cHund0gA66NzI5Tnqjf1gPCbfJ9DaWZTMorbwvmFGU4csROfGtVcfAJ8wNXl
qMgt20C7nYQ/gdNdxj4Wgd1UTEv1i+yRatZx9u4I9WaMyHxBN4+bgD4djxQ92tNgNoMLTzB2CQ37
gixxb+c5K0QN6feC9IbQ4uFchqBWO+uuHp/RdfTwNMP3VY4/iKdO9j1dKmKqYJ4xgNcA3FCM+T3+
6Aa3d61jnxomvfRsJmKhU8UH1kz3g1NKBI6qP5Cjdqzrpjwnv0mzqo8jY1fDMmGd2dmB7vzHYDhv
2cJODeYcdf6pXL7SxKrc0LFBjrY3oP3xv9EVfyFX/LmW+OM6+DfQYuM8WEIVHEwSBoKBAAsZ+t9q
iVpGyUzxgBygyZOz2SKmdfT1xKqvcBHpOEfmA8/Dig4DdhBCoAW6FEqrq4Kp5DjUknu1ia4N+Ron
wxAPeUnSR4xgw4nHC3N1FBVrQH00YrdlPKqGtYaTKrPPBBR+mk43Y5EiU4IaUr3qaWG5WoSoQUaG
eeoxep7qJjombaE9WoXv9MhfKkNM/roCSB23Kq+fm4PDqY1f8jIP/a/BnIb9P5RbW7H6t4+IvBTD
RPVmSRwI2zn+p3Mai7puWQja3TDmxHX4vvUaryCkC2h6PRwEVJAjJmhtPjDhnVgHH2DprfSLJS71
5IIi9bvXzC/cmDfU5qwBDFILCX67/sMPusFQ/v6DGqZum9zhUiVN5a8/6KwrUC0tpsfiIWytBh9N
qTyrGjdMXq2RC+d7InQhJr6uJOaNfZBfjf/wPG3dxd9+BqpSy+K7VjnMNe1vwBahYg9VhgnobNsc
+zkbz3VoMJRcunMB/eBmVQ+wpV/KkQjI87+rh4YDxjNJAror7Wjh7caIJAEknhXNkFDZEc+NLRP4
P4q6Baz4QUV0h+C0Q6k1kQaSVU5QgVRFSB6Tpb7944//xhPfBWaYEUhJcAIxMYK1EQKNeiaNCJka
8aqjzgwrne9GuOubltBtDKu706koGSI2vc/uKSOK7Spr647As/RkdtsqB+4DkEYnwPF5J4mtM/Uh
floRmQ6LYgf/8LXa4n98qKy1tnIfU74AW7K1gX9+AtvJskv4VnwYq/wuehQna1vs12me2MSWj3oJ
NWKkG+l1ZCIDq/lcFq3XqNlbQ4Iizy3Ri01xtabTusLmAdBm+cqcXVSMCAEpcg9zmB/mdHy1DMJi
CET7auAZs2R6Zl9uqYnzYsQmScrFouJisPF6Wo8r1lxETNO4Ywg2+Vhhc+S6tlJbxzab7rLVUNlj
ml+Mtym6iLnd9Yn2o7ZQiTUWjRHck9MygT/S86jdczXD9cTZD/13c1fmvoSdAjIiylgndpjGHGb6
2OSzQy8M0MPFpusambqn4AkieTcXyWks9He9ThmrI5hUqn1jpF+Evxtnayj3dkjoXChnmKhK+yMe
0VMzW8zRi6jbXJidg4YALXVAtPINsLzl+qgczm29054MTQ+WyGRJOZEvM3FN2obgM691VIws8Qi7
OjPq/t3JAbndgNJFdt2FyOH/oO68luNGsnX9QhsT8Oa2YMrTi6R4g6CkFrz3ePr9gb1jmixxhJ6Z
c3NuOlptKoFE5spca/0GupMWWk4t0ST004HPowFCbVQsYuUKjkwnhs80UkghUGIoKbCD7gLLKgqx
gxQtVVd8IgsQi42sQDSyGtwMfRxja4AJIX2QDOfYqwJyM8K6ABcofrtd8tzO5o9Uar6rGiR8+uJU
6tvhOPqPOvLgm1KlMR/4N7Iqol8x6VuoCv0Wq0koR8VXHtKwNVUWrq3vjZYD79HEG4PrVojsN0/A
5/NxrXD1ivPfMJKDfs6aCJXWBs4hJlobpMVuwa2mThgpt8jySraUxtZBQfJAThrKz4/CpLx0AdVb
QR1xrxpfBq2ROEuBREXSHZ/hG6cShoMA1WZfjW+MesagBuVyDHiBfONqtxl7kJa6D8LFyoryFm+C
b4WY+145Mo8zftWO5FuvqO1vOUlQ6Idr0VjNPp/5IPislGc6jOdUQHdVxjyJU008RpmEcnwWXM+d
tjdo2ZM+FymcQv0eb7QHqs31U1fPTwnA8lnT9I05mcFDFTf7IgW2EGWw0EUsL9E9oYAM8v/8ZikH
IUBzuZSZcI4PRXeXxWCeEsSdFqqDbisn3Fb9c5ZeVYI7WNofPeRAriuR5aq9+UKnfrFYw+IEEtkM
TmufjouYUNqirV0+4nPItkrjp7YdFVfT2Jk524PGJ/IFLN6jAt1p1qbmHAihxwn/xhfnxwZJwWa5
r7EcvSlpf96pVLpt2UATJBfMu8CUr2ZSOUeOfiiofR5zulEuVmyBzQWRRvtGphS/CRFYcfIAm57A
bNBkqGhZRsNJy2dHlwQgh5J0I8c6IASLzjs2K5XodYPRo0lhXA9DIW1SuhlAIBDwykOq6hRPEnah
rasySgeS08TgOZNYwFyLPteQlT9FQOIba56xNrDa8ha/YaiXWglCqwo9S+4RCw83aWY8j9PwMMIU
P9IAASUHT5a+6mGuhMrT8Eh1VDM6oJR5H8bchNPyKOBRhkYP4jklLIpOJUzW87eePvtGXDR/uiS9
DbOXcBq3QIYCu8akDFgQFNgRR8UyBy9BKAaI2rwCDwq2Jbk2jmC0NCdkPuoyOYRd4YzYQogJZO9k
IMFTOYJot7aVW6N8AJgRRzJUTzFtquCBy+BiHAlDYtw5NZyBkkHFnba4QvU7gghHp4bewk0od4+K
iKqsOHjgovxz12pnH7ood28JUJn21vFNYA2hyepgEmZsDIPSBJ68O/WKnn0XoiOBuRqcCuQ5qngH
uq8gcrPlG8hHWWPR1xIibl/mtYA51IZLN1ONiYwjgOdYvqpNnfKWkJQ4zTi/qpZ25KDgf0N1yQFM
IoL/w4sUvVR/o2U1tnJByKYJAEdB5Ee4sd3gKUnVvkhm8J5kDrrakhZZR/pJZ83qXkZz4G0b616f
R3gagfUoTeGiKVCfHsjK8AMwH4wmvEZ1PdnIHVbdEc4B4L2D27mlhYsMD7hnLdhZo3CGa4ArlSye
NKpCAfPnSkVNWSM2yUFM4YDO0EMWxd9pohDmtUnx0NR1sU0iBcGAeG/SFWmbABWBNEBppMRyFYfS
n/pgwP0UsgTkUIG39AHhy+AOQ81pp1QCmUEW4UFLVWHGJIi+QCZtuyZDkbUu9mafbXEDOQaN+Mxh
72hNrNqCNN5LlX7fSxLouLkkfxIQGtJgUDT1AI7LDMkIcLws5/I+wbCevIFzNdaDDAgbFmXwXX2Q
5jL0buwQgD6Radf9a9sfgK9ZNYUf/D5g0BYSd2mJBjey1LGQeTIJYjRQB+2EMsAtr8eTsRS/C7m8
oMj1B0kRqYnJpnkldJ7iw6opUvRcwabhoJmD+Yee/FXKCL7WIN/SB/0yuCBb0IqiqhOG+DaU7Jui
RllkCEByD3Ux863Qi262gNOPfg4upVZnzAT69GCEwrUuGA2pwNwcMAYxd5UGHd80pmMrN6CghfLW
CMcfUsQw1eDvwxE4rZWrqGmEk9s1qBnk4eLfrS9t8gaiewpiwJS/1pRSggSR81LFsX2iPpcEE5D2
Ge1xpTbPvalXu7ZAdxDhh2fr+9ibfxAAaHH2WNeYP+VZNncdAJIYWygbmXvLmyMgZXKSU9aaraPs
Z9+NlEMYsvEYxrIzTAP42L6u3VRBqKyt9W9+DzObBWA6rU7D3J+VfBfX6LYEfvKaRd13Wsjt2dRF
jGjqG0svIPhWiztUlu8p6SongysDjLEtxYE/Ch+zVkFvs50Qtj1SZwprLgpYBJPqEnGPVoawSinh
HY3NG+Suur4OC+1ooEgxcV0iyZaEW7OeTtWowvDECYhcbLYVP8ar43HsUuUsIudtK9ABXV0IbZB9
0rGgIn3UYwB34XiaosSr87bdKc2Id2nRqEyLONyPlPc4MiJAqkVEVZ4AnbeUTAHJeyCFsV+hig4q
ojxli1i21uSLVr9SUjQVhy8Cjui7asJOCz1If2NM91UNtIRsDNP60qB1TbUVgWWgrPJ4lprsHFME
uA2V6qnDeug6b2yzazBlyr5JIXYqc9O4qN6F1D2yIzXHm05B52OMy4KdeICrBPJfR+WsrsTHcPK4
mSK/L9tNZdDTzRdD6lB1QhkWR67pXiTVoyMH9BZMo+XCmsIXMxcIeoZrFLWOR4Xy0MbIdVj0+BdB
JKkPqgLJZoRoacxPcwHAWZ8x+SzN68oIybELEykzALAsR+pcqXltDcp8REthgyS4AIMTL724Dm7C
YSgPfaTv4hQ9HrmSelswrUcUtHZSNPsnwk1yHKuGXcmfEFdEmFsIkUsf8VqbRzTfG5X+di5AcfTQ
NzGBe2bM6UQfRhuHO46Sb5JeS5simC0u+WW0K0plooRXv4zIBhyLrp/3Q9NMB4XWCJf38hQ3DXMi
BOJBy0QWluQ7Mq2nB0tpMNzK6pkysAOY30IKIg6oRBnqORrd0lh6shoGYm2qQUDz6LFa+3hKPWTf
aV2H/QPOSbfJeBsYyr3UCHsKTpGHdSQgjqrRblQDi3auG0kHyLRH/m8r46UF+179qifTHpVJ2C1I
bdmSBLw+yX/QYQf4TydO0cN2hz8kJTmECmOOlCIAB2Qo412Xj5EH/067zeHCaxE3smHw8y3NBhKb
sRJsUdNQyYIJYcv36MyhP0xtZMyvKgCrSP7JuOEm0INCA+lEtHPsbhEyipo+3vsieg+xPDTXxUiV
k3P0DzW+qk1BP6M+O3C3G5tzFkze3GpQn2L5EInmLVDi/AbChg8FoTy8PYI2aY9tHup7lTIVPRkT
tpurgri9TnKWzKhExbGd1B0WjNgLqoVqS90j2AI6IUV0HCbVGyXpJ/LtX6xcg9KUw+7T2zg4aUmT
AGKU02+ZAQEsabIaOpCqe7gBAsupmzPncuDGGrJtcTvqoAEpIuOISmenuVNLXb7KB/9OhyS4k0Ha
7P78QQulys3YGB0tIWoEuZF5XVdZO8ps9VHvRXlbKdVta8rI/ej1AxAudLqDyjgGOXHTYNZxwqVv
MHXnErO+qxgZuiYM+z0+YCX+Z4Kyn+LiyV8QcaXYfY/E8FVL/wCf/pL7TbezLLh7tR8c/NwSTy2Q
VD/gbAdKdd2w0E6Yi+nILkBJwGVAP779JZHTipMASiSE5PGstcKXtNQN5O3ShyqchHNu5MI5I7uG
JCImHnzNCUvKpRTZUEvFNyKwtUDK78KufPKnLD9KWEwB5V9Q08L0TSuG/NBosXQjhoLLeaTgvliR
KAIBvPHbhnIs+MWtn6v1VSf26nYIpxhfTGKNwVVrS72S7pgCK7FJkxDEW7vnGlc9yO1kcxW/xm8r
PogpX7fOlS9jWXqFMFF6VlEThSe4aI5m0jEsuF0GkP3NjI6ZrN/lSfiQaCK2YxGHVI1tsw03Q+vg
uAwTtd5ZaLZEyp/iPJ1aSGBOh0zA9WBwA+0oIcqc8jiQ28DPh22TFKc20buHOgBkpDfRUajK7thQ
swpAkznwFaOdH6s1Xl06ljJtqbg5qvTwgVXpsQDPjrNQMR7Q1ICFFTXdlZzWjxYeKDdpUzWQg4AN
KtnT8hK5LIw3wFMcKNfGw9zjNj+V41219AdSuLq2os0cy4YGV1c3ZcwR21PVUzxBTwWOASXPTRaH
nQv/QNgFYvaHqDwOoTGeAptPAJN3xp/grcYuN/gjR8VgbUxdgqAS8se5zRxkya9iNS5g74eU8VtY
tujK+dsZG3V3TrvGRWWJLAleidHPxkKp3JWJCmBO1UrqxcC9zBLIX6eLbiM79dDdsc+AdBchnDRs
YS30K0n+h1w6N1QEnQSEBsTcc41w5qEA39aWon6qCxhCQ5+fSWdxRyas4ujnlm0+PkwNOAS0eE8q
LA9bgFm0xw9q0Y23hn1nVGdDQ/IzVxHqt0ytAYXFtrYm8RybeGpYsGa81qi6M8o05NNdzzUXr2gv
G4SnSrXifYx19ZmiJFD7OLtWVDW99gleFKt8jzxIPWQFhaFeRTyoKabGQy0iRNUl6CK4sfPPIQxT
W2870xn88GcohzqOCPKVhM0rrA6wvIGx8DjyiiQNwKbTZ2p5GkCTOeyMPeQT5QumHSdlqiqvmvl9
fIrFZ4v8IAbRSP4VFXeWAVvFAEZ+Rwssw/wVVqka+cCts+B+wjSdxVIAuFKnV0QeyAEDVrUuLshV
akHgtPNHitDIYsTmc02rao9vereXELbdpnEl4q6i1rsFylO28/iUog+waQckToSpzHZ5mSY3Vt+Q
IqGnNoB1f2lK84wb2Pig9OQiGrTqqorNfenLzamR5ZKj6KDWsvCALSpp2yR+xVJPgdKXHMScDlxf
4g2vBMMtmIlHOliSOzC9i9fGNyEaYC0XESBT6nqZweWjrNtoC9/qaxD4MFwUdngpZvyKgYgq/kSN
1xPk7Tos6GVP+RfQ7u1eFBnCCOjGiXLduvSjTn7RF8dZ/IKQyiKsOpHMSU9ZAP+LF7BCSaEoGECq
1ox9FBdYSYzIlxoGDk2qpHpCkZf7bKxBI2QAqTEtHWv6D9ECMYYkGC7ncW2N23wMdbsNq4PYdoe3
Fd9afkrjZoLeL2tLxbt/Uv28PyWL5g04D0qmi6oRUlqDVwO59uqROlc0dRt/QrLDBN3ptpQAWq2P
tgN4EG/Acc1rC2DWaVH1V21aQYM3h2OlVt9NYHJhYu3lmVNQNOoayBmbcETCDyCwjOTNzGONswcC
A4eixHgGO5YBXMnF/XwQ5/qu0fkzoa2/kYziWzdZX4KSpueweHLxC6dQSgUKsEvxs0LkEeorHlzK
DRnjjNowkjCOaIgqBSQF1nBXfO8NsijUkUL4mZshGaJtsdRtEI901Ew4lcnMTX+RrCHS4GvXtbdy
MRC+wQ3bggaeuM/wbS9on2F/Rb/cMk8mprGuhvzwVdD60Z/txtGkTbuQrql+FUcFeelNmOPw7Gfj
IZcxhsvKptyhthagbKan2yxbZswfjrICnMDva/5TH+4FNR/VM4Vgh4PFQOGxQwlG/5ljC7rXcgm1
RTmsT6rB1ynz57ITpWvMpW8RlAm9SW/26BfMMNQEE4ActZIKM+dNpp0FqTTOkiJ9pRLnc7QD6IBc
DD+46MLgPAxJA/q8q2yskqHLsPpm4znXlRqYaQBQN/+Sy2h6YKN2pU/soLbAOpCi03HYKVI2OYNG
pjQt/dNheBGWhV4L+VUEu9CbFUSdK8O6CRQUs0eFhiskqPGOu2Xi5RKisBDEOJHJb2eZJkcuj/sM
Zkg8I8Udd2m/E6te9QpIrFmNgoWSnOj21ztT6aJtN0odbF8sRlW8cW0kUsLauotFHiBScImCeHxI
KhwI57oP7F6O4oPZRecW4h/KucoPSgwIr7XtYYKzhXsVlOsEf1XaviaFIIoLinCm8FSwV1H2iELh
pVp62qOaP0a4D6KwW3N5Gv3E68pUcxDiwlq+yXOvWHqiMCcO3VBbLK+Q2r1FhhRm04+uAIgFKR0z
e3l2SOCR4QZjuvFxBuErWN8x3Z2PSnluzVLel73wHfkNUATtl6kI9Dtd9L8AUaquMIeB2idCr5xi
dWF/ApyRwbiGJFn2lMYUXbQ4v20roGUxHqUoFFpb4KleH44yWJTwSxMBqW96oBHdJD0jIbi1ACvv
/UQxj2UBJja0qi9cN3Rgo2SpGTSm8avSTMW5Z5wG1YkuEYttIZo3WckdaxhqsMWTOnjYkSfnt78E
IvwHaosSPfSYhRPrEHLS54ZG3LneU3I7ohN/LVlz59UyuKFh8p+lIYETh9k7ZTft+0z5YlNALG87
mUsELbvNBBhhZwk4tFU990OwDlxmYN5FkvyidsNh6pr5LITKPbR8eTdFxGHUVRpj2MJTI7cC1N64
lrC4MPLEA55pNhsD6I1cTJ44GmdOyHuoQGgryp25lwZlukKk4xXnORRzOsmkViEdM39EI7Bodrju
Nq5Wyi2MgzA7+r0xbrVWvjICnRFm5GHSsF20o0Vkq5vS1vx6fvYT+bb2jXOZZ/VRbPX2BrnPP9S6
Cb8CFl6YjeDhQQZ91wJlIs+Nv8ligYd2q7jh3FpXCTCJVDEpU1VfEyF9JCc1ERa14BYZtiVl+QGm
6zGC1ANnBU/hUQcoUsVW46HDaDpUuptnBcB6C9L+KdPmhylNFtrZOJ2knoJIzmig6KSH+6EMSscf
m71SY2cdj0Lu5JgrcxHtDzXV0zOUdHrXKUIlUB3rfuES+D/9Os6+zPL8Iy0ilWo3ZQrTpMcamN7c
DMHGlNWdhCHVhlDSAqEBrQmxeUCJO8+r/tB3IN9zfOUdyfoxIbF91LgJOWhExOdAlUsAyNUD+m3c
EFUUpWtteJKKzPAyFQbgDK6+h0jkCIJ/PwFFPGOq19sFQhX3qgZ2GicgCzswwlWi389h9NwGSgDF
GXpOxLw7R6Ysd8hHOg+60eyb+wRbvJ2JHeW2HptdrYjjYQybL3Xu9xB08Uiclfta576g43i9Rfoq
OOLSaBPh2GsyTdulXYZFjQK1H/DkTdWaE7nm+NRp8nXaT48BUnqSydU3bB8hl161SPttLWN0jSG5
iyKU0JEYye2ZctzG3MWGitKVFUJfGl7zkqtChcyEq8N3T9r8rqSS5fSDhfVBBMlCRVBxqbm9tOiZ
0EUkaUMD0JGN0XcLs/pO4c+Wcu3aL7nNGMYRHapvOYvDXh4m5nIH25nTV8l4yhI5IcW6zxT/vm51
B0drtEzRFzU7ZTxXXf6Upcb1iFbFFnjpaHehVe7kbs5sOfIR0C3ELxMq5HB1u6sOzKG23HKbc4ci
EOKoJdoOkZHsfCEJ8JRzZqBVAKfirvoJLzWFBj4KqIR1+24MT+Rw/lVQo4IhUcIfhiA5SO38vYQX
vUFDw7ebMLjqI8o9oSjd1EHzUkCLO8NnEhPjtY205zzcV0NiAlUHedFW/YS9rXiVwOvGucGY9830
PdDpNsRZ8QV7XFTi8v7WGoJgn5r9FcYhjsydw4tyBRgRegdzidO7vKQn/WPNnHQaV74BUE49GvdZ
7T/rDdKTTYibgjhE34U2uDcoDm0wLMu9Npq5Zs9YTCLgKHcQ5GABcseibDQ2cWpjdCvQyZ9Cr2mK
wuHeiyDWQFws/Ny4pX5r16ZyI1ScBdwmDW4Y7K3ZLLFOh5FJj5Y7CEnvJFOJ4QV9k+qNYD6grVMZ
aCgVwTEE9fY//E0xkMUgLpPlXwEJ3qgNlhWBTguzkLaDNu57tq7VXDVZdG7uEH4bwDpNN3k+HsIg
RPfqMJ5SeGkbmZR67qdXOZGeokJ9VNPQKc3u1GbyXpx/In+8TYT4AcfKBxQtBvt/RJUKKcJWpNaB
QSOPmnFZ6vfoqR2GFOcaGoVyql11/pz/iTX8f21Q8y8R9B9Mbf5/srHRgcD8a5j9dfb60fVm+c//
xNdr1j9MlOwMYNa6RSwAD/9/HjYagNv/w9PL+j9w/NVES1ZAbxqKqfwTTy/p/8CFAxSMDA5HV1VN
+Xfw9Atw5z2wR9QNAIC6Lklgqi2w+x/xHwjyZ0IOp9MRiuvSop0Kzfzdi9/8+VvvcWCXCBNRp4Ng
6rLOq4Lely8A+1Uow93pU6pBE6GY2oUO47RJFOffH0YCxWIh02QSSJmw90AWAApZizjzYlpS2KIM
ci7QEUWqVt5GukRC8TqWqEqL1bhpMXcXr9OPMLqoXqoO3D2XiGHPx2Cb7TmCd9r+968kLc/88eN8
GEu6QNDBXFbpj8apk+45S4xd4GY2TXu72k+n/JDb/p+b+V9C9qRPvpUlSYu6jwbGSntDC73DoylS
PsfTCPOscUdHcjAm9bSduVe2zT49oHNvh66x8t0+ndD3Y14gkHo4bZ2c8JLGvX7otvNOcJFq3c9n
IJlrY7GhfpnQ92NdrPZ49oMyqxU49B5VARdUHWjizWhDxnTJieuV+ZQ/+4AsFVk21YWyYiz//t18
ZhaQYIPMD/4ktAmbGmMrLzL0eb/NdtGBY8lunNH18ZCUae7SmEPtmsuwq9iZEznmyvN8+n3h5uiI
hLw90wWELsbRdBqB0ELgrqlXTM8Aq7/NaCqj+yYdcOvkXh6nj3Kc98iXoDMx+T+Q5LvOQ2FH1xSa
c0Tfb2WVL5P+cZVbNBJ1VYfXIREolkX5bpKk3IoKOoRY0drgL1l0wcTOyjaQuk/dSXZwd38yfhjo
XArOmq3jG6HlcnCdwoap8ARL4Pg4eGVVFSIZCMml+xBRjpuI2pHmIvGzVOccSt2OCPhjiytP0oMU
2gU29SB7bWHKyyL/5TFklSCJexAx+eIxzKFFSUcxAY9sg52fOPGwkXbQBLY6BioOKmSO74g0QOzo
a21HzlsQeGh+WBUivZtpF//7CwVI4LvnWY6Nd98ElFUIpJrnadzJHff+I2TjwKVY6qV37R3anf05
dFeX5/Krv5uFi5VALsunN9ieyrW5VR+X+adKFG2MLQxoJ91G3trEfz7vhm7BPDeWuP7xPRGSD4Jq
+fwJirwmHIh+plCuwQutTe/36/yX2GqIHE+KyjFocI28PKBAJtAcwd2O2j2eLUN2LODvL93V3w/z
K4VrGYc1JGkABTVYXB9fCb4m3UkBpmfrzM90OsCyymgOuoXNP3LRBeQ+i4mU6CRO4KRrC+eXT3gx
+sXCWeBVCJCby+iDSytiv+gZvR1aoOp25lO+XfuE0mdDGhJ4NDYwDET94kQ2AxVLr4Ihl/iBap9b
bH0nOjUnRNycfIuO1Rps9pdjhMWi8A1BzIKJxpT14xRXWk/jPIbxnTyiWmE3W/MGt2pP9cpb7PvW
pnRttIspRR/VpzjPaOZZttF73Zp74jWjqcfcXhvt14DIu+k6AGsmFLT35WxqKPPQlWY2G6QAX0sV
yPfw2iO9be4kJ3JRKPLM52Q6lspXoUNLPnydHEKSt3oXWSbxQzBYdqQEeUBSVGu5b32cZBQU/Wph
pjvirXzoT8pOsPUf4SOXOi8+WDfCyvZcGKqX45miKktAwERDVtWLZYQ1TleMYoybyj5/wP79vNy2
eq4G0mu77f6DXfp+NO3iajeK/VLDDWcWLewhF884cMUby20PEl6kTnRDF8VLt8IPSIb/foD4MPTF
xOqhJtJIehuaDjDrt7KDW1L/yASG5gQHcS8dhIOUU/kAOJmtHfcr87wkPe+PFuqjVaEozHO6F8EH
sltVx7+X7PoKUbnz6l79ZBl9eNuLvYr2ehwUBmH3zytt5BIbtoY92hi/eljX3a3M7uevp2mGDPNH
NN/C87uTU9PmEKWIt9ldohH0qnPj4dfhtVvLkf7tDIEYBEdbwUhSojd2GYliDT5sVqAxp25BAxH7
aJg6iQ0A3Qu+B6ub8pNQ+2G4i1BkoJ8APkLXHSNTbgUzODX5/LIygZ+OYZEvojFvQIu52IfgzFIk
Szi/GlfxuCWDHKTJtkHqyAYhard/IN2prMzjypjGxW7Ef2oszFqkz2Kq+6YtEcJX17bdJ+c/ye8/
38u42HYW0nJZn5ujU/3EnlnHWMybdxwhe+QkXzPZQRGLK/9aPP81h1xWyLthL7ZbrULlQLYaIkmA
1IRNafAhvwddgK3Pcrve1FvTXfmC+q+R9MOQF1uuUolu0nIHGJ+153bf2JE7foPRyDbQDuKptunx
/Y03XRv2YnFmnJKiMeojZl/G7BpKYpdIcuiFTP09fLFUbxph0QgvWmicovFRGYBD4RJpSqCpnnth
ZUl9OvEwpTFbQzOBOs7FLBS5LIqYoNL3uNZvESFa0mmfvQk2g4aJs36XlT8JPdSV/hrxYgKwgq2o
hU60FW0fdZN77dnyXyXhILqIhn7tN+qmfGzKr81JMRwBtI+xEzm6A2f16F62y8XR/eFBLu7xKBhM
nSXz6oPdO5qXe9m284xDuzVWJvmzffv+jZcl8S7Ywp3z1VlgoBC7smHCyr5cO6g/OT8+vMtFyQAb
RfokmTI5BqI4obxIMXV3NYpPsz7uB4UWtNHeSdFOoeQchCeUb+8AedgrW2rtRc2PL9rDMRnb0dcd
8YB+auhvl3vgeGw8JPjD2yU7At+/WRl0bT1dROJxni0ughGg8GmDbfBOWtJQZSO8DKf+S3peWzby
ykuqF1F4GCpr9jtpchIJg4RwfsE56NlPgdxjtan1qNv5TwhZbYTyZlaf1OJrSU+snB7plqcmt9A+
8Xr4FCUeCmqibend0+FMd504uyUCi7+fnbXddpk6QlszGkIOgpAs8uJqPk2k6Si8I7IU2ekPDhGs
dRO33yGPjHsKT33s1eOcO/X2P7nkvF+k6kWQn5uwHGKNZ9HP+b6/RoufQIOe0s+/uTI+2xQUoA1T
fqsdGxebIq3QaJxGLlWth1ullzvBi3KFNMl2ySojz3pYmetlpV0GFFUxFt6nibv7ZZVaaVkBtGnH
t6xyVGFqPciKJ6ZHIblrgyvsX0HcUIg9L9U0sJ74lgbKnTG4RrFN6PsaTIXs0ABHtXo8Ywm0shjW
nu9ie0rVMMxBx/Oh/XhIDu3uz/RsLdx9eqa8n4eLHTllQSsKFfNeO6PX7jEGcqPzeACtZi9loeb4
+3mXfj1SSbzIApl2Q6U+chHIh0KN4PoEy11M8tDCWjJdgyq+S7uOnC/ejtvSDrzo6ffj/hoIJFmS
39oflsUxeXFVgjRjRlEsDA4t56epT1/qCALs78f49ToGbIdKm06KKYOJuBijQR3dsqxAc7LOcBPr
51RzJsNB+v0on3wxZI9E0SSZRuYQ2aSPgTvJQfFNID7ejsI43NZQGT2kN6n70qbuZi89rEaD5Tc/
7haJ9FVFoAlanaHRIPpwKirTrIkQYga+WntCE3U/epOb7aSd7wQnZSvcyh7aEN7ave+TiPhx3OWz
vjuNFa7RhqAzbuUiRfMsuuV16CB/vTG8pZTXbvAZ6jfGQffyW1z7jnhQr3zUXwvcxAhN0jQY8hLz
rV98VckY4CYqOJlrm96BU2FLQC43oUfLlgt2/5K+TLvVAtSv5+THQS+iL4aodayKvHd+Sh+S3XxE
P3cjF5vAFjfrseaTzfHhFS++Ll5D7NmKV6yjHBOM7/BO1mZx7YUuPmSk52rZxiI6rxQn2ocBZXAH
I0dPciuAlqtF2E9KLx8n8CLMyHkBdMtkPOywBifaVVvB/o7BuL9RT5SZ3ZU9uUTjy/3xfpFc3Bqx
CJ3TAL4Uw41O/QBCw/AwJwlcwUZny6FEOr8ioozm6jY9h9uV0dcm9yIiGAkmhxpde1L2/KH8uhQk
lipTjv3ydv0S90kE/7BaLk6mJp18nMZYLcGsIyUPH8zALgTQmA9M7fdvtrYwLw6npO2GSU54sR7T
2CC9gqC99uWWtf2bL3eZp0dlK8LfsTQW5kQpNMRQ/rzUj7gFIx+zT1+a3e/f6ZNT4v30XSbteRKb
DVwLPk/dQ4LdRbCj8+zb7wdZW//GsmTeBc4M1QJwgIwCbWe7tCXFa6xsN+AIXZxknZXR1t7pIoBM
EInVtmG0kiXobyHbb7s/YBK8Lf6SZUiXN1wTEFnZc8ZFSAkXfexafttzg1t+Lamw1tfoJmMb7faH
2SZXjNz+FjEpZ216PylpfwgvxjIh76ZXTS18P5ZzSd1qz8mdfwAbJzjVWXCRK3aTB4XLU3Kfuguw
+v5vnIu/psMfx7+INymK7KSFjN+4zaO8nWzhufyR3OGCNe41gh1wVCxrt1P3rHv68W+0vdcm/yLk
KOGUWIXPA2DvQXnEbu8jbqn+DcRQbnKFU24xDnOy6/Xw8+vFeHl101LpsEITuQR/lGmGnqc1LlMf
7JRju0MQlPL92jb9FUTwdu7/cxzlInXMAzksZeg3S/H+Rv4Sv9VAUUm6/xuAhc9D6l9jXdwxjEiD
ILvsH3xKDunX8V54ir3EXi7Fw8Nw7R/rLRo8a7t2+dVfQ99fo17ECMFQJ5HK6PDWMGAJ75ItGtgb
4fA30snPI/lfY11EiLaVlGZexgLLRsUQu3dEnLx2U+z7K5TydsNxLYGSP1+ifw15ER9gqaqiCCnU
UTbiAXu87rW7MnboWlCrD69wWtlA48Ueym1d7bDYaNv9tqUh3DzNr0AE1i/Ra/N9ETSkHsnjyeSB
4j3blQpWu4GJ89xu13tunwfkv979Ij7oRa/F0cji9fPqhFj9YknijjjC/CeBX0EHGIiUSsy5WLjT
hKvhlDLO0grJv1a27yA7wb28c4TtcF1Xm3y79mE//a7vxrxYtmXT4KY2gGKA+xkBrMdaQ5FfaZ1c
Z6KPgWBY3SnIA2xWXvXzYS1Nly0GV5SLiGc0WPdkOa+aQvLcRFeQioFz0ElYetGdk/woH6EU2iWN
vWq3Mvann1P5a+zl2d4dN8mANKylvcUHc1vcyW5jg8ndYwZhd/vC68/rFddPN6wqW9Yi10usvVis
Ztl1gzYZ5AQlKYcZAzD6+vu3+vSl3o1wsUYFVLZizSQl1434EEWoMkPqEjCs/O+GufhuOEXMkGVY
LiGK0mVVu6N2QNht5ROtvczlF0LStw0ipmvWvxv91YhEQTH+8fs3+QSWwNGnArUCViQqAAY+LgM1
SMAj6+YSsDHQ+jpbW8Obj4kdncLIDsqN9qoe11L/z9fBX2NeRNHCDEltFDSKolz7kSkIjg/d/vfv
9enp9+61LpaaVjS5NNXB6AgDLjASPL/5LAtYryX/AZbk4wxerLkhis2oNRlqAXbUza0Eao5sKbGB
sYDraHcyej+reJK1F7xYgj5iGvXcstKlVN73YXY7Knl/bHFqofQeP/53s3mxEn1dSMdO4INVtBD8
9jxZyblUm3MVtSvfbXU9Lle1d2HJ0suwFSfWowD8KIUR6mVu4Io3yGPjPoJ7kN3dt1/+yxVpXlzM
UpyAlTLiG8p14tQxPpxIB/1+Dj/fzf9c9JeVvNLUfSNYlklkmdiauLp4KmNjZZCVnWVenGMNttxq
21sEJly4uwl2WLIS+j6/w/61sxbI9/sPVBpaVSGvpL81FJbaVXDId6IHTX27ekYtj3t5m9SRmAOf
gJI2QOaPY+mp3s6dwCJXt4q3uDOPO5SXbBoVjkx24Pjuv/+NkNcAEIG2mqpd1uWmeSyxR/tf0s5r
x3UkWdcvdAjQm1uJlCtvlr0hepmm955Pv7+sxtldooTimtkYNDDoGVQok2kiI36jUlGSCgeCjf7D
tuJ7JDTa/+I7vQ+0+E6zU+aIoVJFUp3xKBf+j0jN13KaayfE+xiLD2WiV1cnNoNBw/0uaX/VTomU
4V1ZKruPZ+0SFsqzRiBidV2HJ36BnVclXZoRYGPaTpBXt/HX/lZ8MO0w3acPzpfxxnZFxap+hoFb
YTVDW11/Rqjkr/Ui3bUNYIMJZb8C6EeD83zFBH2NKKrGT8mS4hAixdro8+nj4V4rloOT/jfG4uPh
w6roks7H86XhKRmETu80krMlGbZIcvjTMYK9NEk33eDfz035VAu7CwmekW23j//H37L4yNZg2aGa
oN5lf5d5A+m/kfl6rtwZBO74e/2hfPV4fj/2xdXdNDrk/je1MC+79z8PvGGzbfgDHtN9hZrG1n9e
W8bXzk2+JiwS/hFwxvMvmoVyM1Z+brpZRBu1vpvn/mQE0cqGvFbcgkggtGhkwK/KEs+T6HYdGXCT
3GhyfmpOc+ji+UaamlPdKs+q07smTih2qDzAs9ujwv8SWdkaB+XKjuU3IA8HA8VWjOVQEfEPra5g
qLGCxKEkbxs85erwNZ/KleGq2jIW/SS6SQLITTaOAPJioyTDqA/RjMiTjnu6qiDM5w/+bR41fn4b
h0k/PKFQwWWIypUkuRIqPXIOxFmLouIbklcxLq2BAr+4znrEvMPKl3CIleopF7yWoca8AjoPrl+J
TNqFOlGTSt2pMjKMetFHSPyMY0lD+MssinZ8kYcwzm77LHFaxNqTOTw0+DMOX0KthFveh3AqDybO
Uqi2RHGDs29LTubvtADN3BJgfoRQUGuEt3Ng+F9mv84DeI2OhR5RbgX6i4IARHzwdb2hoQPF3vEU
uUW6I/VHn2qX2cxfbOQlotCtrcZCxRrjwgkCOERJC00vX5qz/G9Y2R0ylipScNsxGA0DoP2ga8cY
iiG+dMhM51vT1PrcjfvAqF1EvfsWJ4UuRksj9Zt9U0fNnldDU3lkAqbyhYI3MiapIhfPo20gbRQ0
0Zca4U5jU9lVg29jkqCrPdtzqKKnbQi7NcWS6vFJjYrqk4EmE1I01agNcP7rMbwzBx1PXgfPuIMq
d8OPZG6TaDuPSec8+HmW6Z7ujzlaGaBncRiKuvzU+qMRbmHCR99QilWoG0MfR2Q/MYxbfbTr+9LX
ou9Q0+ebIoHkF2lVeAxxLsWIcy7lXTAj+TBFCjICkpp/mQ0LRVszg16/wcSgf8HoJB4OgH5mGpd+
4JjHPkL44zGo8YTd9zNqS48ams3d9yjnr2xNqbLSO7sKshl3wBmB3yHup/5zlge90m7R9Y3qn3Ja
hvYvZAnSX3PX5zGqP2aXDnewZuMq2jKrivGAzmyMlGydyEb2WGcFTlCNhnjPYRqwVkORkzfIBiWa
2UI2sZD7g62qogvfT3Gdunbqz9jaJw06ewdWRqhUG1nKOuGHW6fFjYmdnoNvvFPaXzX2qvJspU79
O+li/VXPguR7jRnheFsosZJsLBWB5WFE3RsAfw88pQqMeE+tOc0POV8OhPKAlm/7dzznlfak4B9C
nJqX7Ce4u0kW7CRTzdrXulaORqgiju+il2vBCK+7vNZj2GRJIn2G94mYWISQ9AinV5lYHbUyOym6
OkZc3k3AIOdNj34qfg5laUQPaphC+zQsu2+9XEbl/bZ2KmuvwL5R9j3aqd/QKsgMGtxTO+9a2NAO
ciKSZnmtYkvxts5nfJCCtkEuBN1Fo5pcJ6jxOkybwPch83cGUjdSYzSf7VbvgfZVVh2+pIhbmAeO
Oyu+G+kSHrFWs5uvVqaj4LWpo8LKd4hYT3iit5M5fXKQiw1ekGBygk+KVLbw/5pYKndKP/TDIegd
ww+2ljz6P3q8yqFKSU5nyQ9BEEhCizno2q8GWk5wxLK2yIRP+jQWidfgnz2XW8RL0CL0xlJylAb5
M2ckLbcsFGIEMdpwSg30XdgOw23Q9aYaVKdKUys1Q+cpR+gUUE9UYdcyZiUWLorvl3Kw/X/6bDiR
CQjVNcMIIaUqtCkVFBLqGxupiuc7RZLqTyvJgEg83qfLig13C7wLt5fG7bEsY/dxEE5NOcDIugvu
UXCAYJDfSHcytLH1TOsiDfonGgQOQWZUEWM+v5hHRc5inW3sSgdzb+yUA8o5NyPlI9jVnnRcpd1c
Gx0kUwgURLNhjyziZQrfiVfa2zs7OtCr3xn3lZs8FiDQ55XE6vJ6tK33wcT//u4ZitC0MktahSxg
fNuM/SaRsJdv0Zxcg6+tBVrMYofyWq1ZyD32WlOahxBhjx+WymGxoYYRF7chtnTxyjPnAn8gPt37
0S3e89jc2EksM7r4tjxCIYu80FW+Vy7+yXvEB06WW+/MtaBiJMvV+T7o4mVv2QmYIKgSb62B6bN+
ElBT9DogpiLaDe5Bdcff6zX7i5T1bbDwGtkYpmarywpXbTSB0XG5gDrTT/VjsxWos/7UucpWdvXD
HzSyRLXgYqTvIi6S5JJjyVdN8U13/a1olGKzs9cPf8CEFen9RSTaVsCeQJLAWz5fppXps1JRpHTV
vX5SvW4POsAbHgWQv9hNP6o1pNW1kZkYp8HEhiCmLCu4E5IShqSnvN/21X23T/bKHsDs3Xqz4SIf
F19NjMkBvacAEVrkp/hSFciRZKDFoPbZn5MTQli3DuBcmS+29sZ4+2vLecSACGaC5XDd2Yt5jCZf
Mf3eQVZkh135zwn0E2zYN95rtnWeo+20Y33S6EbeYxs9rNUdrsW3bZuZlUGw8cZZnAIF4n6aEZgh
39F/6nGr/Hui73Ea9soh+4QCCwpum0nd5PfK5/SAwMWNv8qq1pdPZ2b87DcsDoVwNFX80/gNKGx2
myquHmLIrEmlofGuIbrWI4w97WynfdAj0tYiKW/rJj6aFn4gjZMjqNfkLPQJ++Ax62+MMcAYcX6p
bOtB8jU8g6LbuSu+daPxQ/dRtMz1O05z7CnsG1p5AbDk7jHUtJ3SDK9pZHx3Oh/pNkf5PU+RvtG7
9uRE2mOeNo9qiHR+VB3SKT9WCeJgjbH9+Cq9oEQzGSCwuExlAee8WBBYrKKVpvMgSNu5FAZK33By
/2EE0z5o7R03vltF82ul0eCzh5+a2R7KLLiJi9mTkTusG8SNFLPfa/gtDXGxM/r+BMze65vm2Npo
5PflqvnJlb3JT8amBUoKHOUl+lRtDQzne6F7Se2l2USnABKc5iW7Vbyl2A2L3XIWabFS4iBtp06Y
22J3QcPc+kGf/kbcIQgFHZHYx2rPZbN8d5BT/r2Gk7h2MpxFX+zVqfQjEnzGOe7aW1GArLbSdni0
9uh43RgrecC12+N9NFPM+rtEoNRiM44donU1WL3ggJuSm+zHU7uxH2QX+vsqzuxKRuCgQoEWr0KL
7KL/OZdqVTYZEhGaDBdf+YEI9Tadio3a3H+8yN+EGZbfEaorKZyi8G5d1hsolcVFlKF9rO+jZ+OQ
cZoXr/R13VUeoTitzyORswnqlyILlO7yfMVXLBkQgBZ3v1gx+a6/+YnU5WO7X8VYXF6JwnqTPBFm
G7p+yysRSoeTKiT9HKWC2ivYLEO8IZq+q/fdjfq8MomXaSnxsJEShpSikrI4uqdqVvsxm6Vt61KW
eBUUSe3Z2A/H/m69T30BEvoHpAJWFw0U2uOy+DXvlmMdN5SIjDTgkyHU3r52e+VH8xS6EsCO3gsg
L1evigfk4KEGArDGfbiS84tkQzWwRjFM46JqpBRKZitTHoAh1Xa76kngsX4iyXgLfdpdxZFfm1oc
PlWUPkB3X3CTqjZA87KtxGDH2+oUciOPJ3UH5OwwHFbHthZtkbU1+liaRke0/w8nUahb/5x25k5e
10y5FgwFGLyMdFDX9BrOvyPdDgk3psnf/nNYW1/8R8zF3fi53ce/Vw+xy9TbobBowbGzbZKcZdqW
aJi2hRTMtsaDslO3/mfQMttqrx/hWqWbcmPukHRoN8FuLbG6cnzy6VTHNtHc4yxb0st0VARafGGx
Lt/Ou961T4mXvthHoWXS/UrcdYjVlYk16EFwpNn852I7BnoqzUMakR99t0/isPYfBaWs9+rndfjN
5UUIs15TDVJVR0FmZ/EV+0SW5LFJxFfEePyGZGaveOthrrzXiMMxw6teVci+l1deqFgaBpDONr4t
7uuH/hHbp62+mXa1h/vODiHyYB3KdXkPOQg04GVhQTywLnP9ptCHDAHA7XRi0ZywtNl2dzEnTbsx
9u1f0xE6y351F165KYiqc/uh62HQTzrfGErRYmE/hP42PkYHvBl4q0l34aG+S/drT29F5CmLW+ks
1mLH44OKC72IVf2NSD6d2ZtjbwPD79HaMb8q4bbc3KaH/AkU5peVW+MyWROT++8wFysH5e6UVz6h
06NArqUvsL1ZO8nDf3OIGjpqQuwInsDUac4ntORVjGYLCoL91xFQ5T/3kyD+cD+t6jJcdIe5n95H
W2pBjU6QYo9BNFqBR3ObuskdVol7JJnWsW9XbvqzWIsnYtrYowPnHMj/NmcWM+qNm/Iw/i1UiRK3
u7FuVz7a1YAaiQV7kOW5ZMngBGxJQUDA1rWf/D02mjf+UQC1cN7QD3/QbbuyGQT1h+evQ8XrQvYH
RyIJ6XFk9XTClTv/sfk6b/9SEQyRXj8e25WTjNc2W47RiXx3sUp6rc2wacHsr4ewhW4fTweRL63h
LC7vA0ew49D65Dbnvy4TQdTxZYxVZmwkyKbDb6KEgJvETpRi2jd66CqN4uKjvUUE4kQPkYto+SyK
MEjpUuHGJPJBSIA7Hrh7UG4kEkLroFgrkYide3aoLOItHkeWU051lsmc1cfOK18V17lJd5JnkaAB
G91qyUY+rMJu1wa5+HzxxJk5xgwS+1wXrfxtvLNdDEG3zj4/dTdrQgSXb7DzQS5fRRQHcqiODFKg
xqp7liapROuViGOU27X35tUZdZAD40ZHTXBZaFZReIJiy5oZwhrtS4jL6qaRnz/eAJepLUOCKsqV
A9JEiOadn5NY7ui93vREcYpNqj3rweuc7Ca89gJh8FWYN0pE3RDXvrKEG5BaEGjX1AGvbo/3P2Kx
eEa88MagG5ytYMgqbvUkrMlc/9d837nhoXpJ9ONqinZxyDBwWt5sDzJDkZOeD7wYE6kzw84hiaHi
RCvN4/Qm69V+l+uiCxdXLsEsW8afFai9eqGiZg+NYndjJo7QwYsoGrScn3cgXrV7THC3xla9CX6J
HHjKNunXlU98OVJ0c0CH0qvQTNh3i7e8khc4Txez9U9u8RKCFRcJW/9p/SJcZtwaGj101mVH02lX
kP6eTyqtdc0M6tByUYvGqmu6cQpr32IxiHrag6+sorKWxbtlvMXqRZy1TNSWeOVPk0JFv3W+iDxG
wxJqA50qiVFFDPLN6sGzFnexYBEoGqvSSC0e9oOn9Buu/J3IESs4G81RGWEWrqaIV2KyeGwSbpoY
5PmLuc3yWLFgawhaNzF5ySg/rIKYYgHhzwjfINvoK8fDRYWWCT4LumgImbOm4J1J0PAY/aXs+lcD
+w9/O9Py24NoQG8vcrF6akov/xT/FR7+hCV3cTwsf8RitvEFwBDBTCzXOUR/TZ8FWBxL2K3/IH2f
3mpRq4fDMi94i8jjkVMX2TlnWYYfi1jNHbr2QLvExYInvL8NdGRuFKzHPMGld57wunjLSJTAHVt3
Zc8u33P8ANxmQVuZyLNeVjXbOrXyRkKlJT0Gh5QUCF84nJlY1jlapqtamFf27Vm4xQz3kV4WVR3M
CKhTQtVPhtpvfD/cVZmM1vVqT2x5tZGSUMoR3RRQ8ZcU8rSQtL7n9Uw9ZbwVtPU+3EnNRiq8yoX+
jNqnL3u1hOjVbmVeLzbRIrKY93eFJPCGWiWjNvm2cR3/k8lTGSe0nXEKC0/FXByW59pquqheieFy
y6LHQJHavKhDkD3rJTYxQgeqPOp/13gbeMWz7sVuK29+dqSBwTa7lXCH/GZ+iV5WT6vlBbCMv9jE
aOSZVmUFFlmutqtg7dSTO26VrX8z4fP7Hy9dMVqc5YVUm8NBJZK2d1Nsj3PvYxI2vzXIqUTujOfa
szdCzWa9MnixcBfBxPd+FywxQPI3BkMznCe8wbLpLkMCftZ2ploe/4u1QwteoXZlirfJ4rIBgACG
Z4xmqGVCPCwVJEVrI0RixQcsXvJPKKGsxFxmuOLTvY+52JgzOJhgFjHRlHjT/A2+94fypvWEQJqG
IOz244AXMgEiIOmgpqPuxft5efLZnQ8QxEDYL5oMDFKRxUelsvPlrdHMrt8hQudj6hHdYlox9uXO
8X92w/2E/n7aJZ7S4uclPcQI17eascl1xCwneJv9749/5bXzg44h7ly8dG00n8+/utJg1J5TEnYd
9Vc5A7PDlW9ae/ZeOyreBXEWaVOM84vkxGgLCamzfNhP38XrQpTwin7bPIYp0O+16b+ozYjpZ/5p
TDgmhcvLZ1vud1nH9AtKZrN3nuXPb60XnXXWnnwFPDF6xMqnaFciSNivff1l8WsZfrHcJKqWXaIS
/k2hgXecs6v22k3wZCCVk3xP7qZv6otQ56PMvi8O+V2G8/Ou+vEHM7H2UxbfGAtnCVNLdnb7s97Z
e9mb8PHAjozbF/zXPZjqYKseQLT954nW+TdYvvIKG1M0I2B1JagvfuYzPE0m6ImQ6/6IuSZ2Bn/9
AXH1IuVYRBWH+LuTbEybtNcSpl7z9c+FCZ7RulEr5HrM8DbXzG3g2Ad+2U618ierz/YqZLIOmxgr
uFdHrGT66cUHZY7hxa7o18Df1/fC/y5Lc3Ft4haaBTTNJugpcvFYGUZ4VxYy7jMf7+urcyBICLTL
QHItVXjTMvEjXeabF9NDOmFuPd7berDVFWlr12jakGni/HH4OOjVsb0LurhChqbFLMZCnmkwAT3k
T5pSeB9HUNbGJc6zd982tZo4VoRM2bhDqQelSWShxztc1+XB8x/TmwnxDqSZXtT8yc+eGukP2quX
R6aG/C5Xl+jqY16wuJW7BnikXwuNMtPyej3Zhphl+Vq6MtTLySQMCBnFghLB9b9YxfTHA7OvSnQU
y3gTorWlSfLKIrk2EuDS+DPQgbjEKFQ5nkiJSB4bPd7qeE2mMR2c4PXjb3b5yTRm4n+jLE//cOqz
3CzeODhw4w+cfkdzpx5W63TiRH1fNwPafxZnMWFBVtlqlsIxm3SlsnbBULbW4xh2VfiYlFiXoLky
ldInzazL8jZPirLdVXh/fS96R2nvOorfzk1noO3jsXfA/eaDKuWb0geGu7Xatrb3+ZRk8AcqdQxX
vsRFJ138eAq1lDXJapEzWvz4qZOaELINyP1jdY+y1o2J/8FwlA+rBVTxl5bTZOGnIewqdNFNP99B
vt+FrSFS6AyQ3pFG+mH41u1GL/mlHlZ76WvBFqedNJRx33fslcYLH4f9eEi2yRuUbV054DJ/FTP4
77gW2zKb7DqpLEIZgkujVHOEL3RyykrzyQK1j1PqmoLrtQX3PuLiuPMr30npmIrHSPz4DxaRt+UT
Hp+7bCumNLzhottp/JpvH2+piy7J23IBs2chtQ7LbHm8lwDpnbkBHKzvk+duLxrbOgumvgeh8B8f
6szru1CLURpBDORZ5cICTOemxVcIMCsn3Rus+GJJvgshzql3h7pVxnmoDnw6rKu6dOPkG/Wk3AoZ
xuRuPAzfEU/ZWnf+LeKiFPhinpbl/q/uiGPBk7SPPQDEaxmrWCwXv4i3l26/EdKWXWcp8Z1pFIPW
yy3lMFG3EMW+QtsWt6OHcgwI15VPKrbCZUgD5iBoEBoN4hh9NwmtFPYksYR8U8r+XAlQre82Ltx+
3ENXP+tbr2kZz+YvyjL1zEsPlGK0zHao0fJrvCpzZbQktyNUkS8/S5wyaVwWbvu7hf/CCl5DK160
o8XytRUQZjSLgGcu2951A1slDHVRFBrQaDDh/ezhmwYn/g0XuK8fqDeGp1WjGbFWL8b8Lu7i+d4G
ad73KvrH4k3QzfvuU/zgH5GqQ1cpkF3c5+rfqx/2yi2LSht+pWRhdJHUxWO3mpM2MH0YdgKpUaWe
/BuOQrYXkFDVLcfN+BsbtD8Qlr9y9gJ/Nel3mCrfV18c9OjFJllnErd2lZ39WSipiJ6cwYtn9bF1
ZfEqqgplimcPlk3aYgdHUzYajW2Iu/drEv5dNKDNLGeT+OkGasem1h7ryUtq/IsNfOadte16bajv
wy++a1c4tVWOoYmhhnjbI8Bxl7y1INq71SvtytFwNtTl5wyGoGoipBvQipx2zb2gLdRefhPep8/F
rz/oeF4+35jUd3MrrqF3B4MyayXYDr6jvLefAtA2Rw78Xdxupsfk1tpL+/IkxClXJ3WJMGCTGvgi
OBQFAIRiYX0et00BoefqgBRGiG3dWPJkHJO22Rpq4Uk41KW2tZtq/WvYmZ9rM+vXDsQrEw142wSj
RsuHMspiTek5pE7QqKLAaO5nN/Gm2HSlt7pmsesyzV1vuly50Q16LiAaADKjw7rIIRSrassSR2O3
g4Q4R6035P13rVJyL5kjFaNl/2iZ9dPHJ/+V8+Es6OKCHaPWD4ICXr/RnCQIelLyRW9e/m8xFnNp
mTBAo5S5HOcEC2G8CXv7QW+H7cdhLoRU39bMuwlcbMQgL5KM99HIwW7vu2fnRwzizm2e/CMsQliC
5EZU+rPSXd2WV472s1lcbsuQkU3Z22rpXeFXVtjeEGsbmjxU+MD8p8rGQUFvZZVe+XimbGDrJMAB
otp0vkmiydZalC1YMf5LlMWbtEX2HaXFj+dVu3LAIfwAjkoB7WcCnDwP4ycwwTDfGlznBXT81N0q
082MP5L2Bk+NUAppN5KH6DoFVHUTe+qP4qV6oHgonfCJzPk/NDv6Ecbn5kFezfKvTD3NUAR56H2L
1vdiDvLW1x21SVBADV+L6HsPBOrj4V+01llWeLVo9I/wr4Kithh+7Fu15UdIDQkuR/9LQ0xP1K7K
e81DmGXdTOPK0XcWb3HkJrU6tbZWcdyE1d7snA388W0mTRvfee1w4Uw5D3sadcPai3x1pItDVxgI
6ylWBrwD41/ypwJkekqzKnuND+pB+s97928zC1aOHgO0dVpl5wuryOpasidY6/0OlU7kvyz0tMt7
YSm0ukWvHOhcJBTCDdE6pyJwHquDNWkk9Vus4IDMGXbXruVJ+g4pzefw1G00deU8urY730dcHEdl
06IIyOZx02HYpFHuQc3dSiiP/Tfr893IFuuzQgdLtgYNx/i987N7rqhx6q9iL3aPoOFX21BXMoKz
iVwsTyNuKXBmDKtU+8/OzP2IgWo+RZ6OSfHHQ7s2gzTJYUtiXicI/+ffDG9mrZ1AH7v5cA8fHXIK
vZJ+Jci156z5PopIL9+lOHqFpqHdcb0PxU8o4VX3bURlfrCw/31x9NoNdJQz45cy+fnx6C5gSGL5
vw8sluy7wCqlYqmXCGzezTuLCr1+jI6CgJphNLB2V1zd3O+jLW762emDWnWIFv097kb3H3XDJga+
lj8Ldcq1HXclnTkb3WLDJSOK53LPxzOrxwTjvY0Tqd/9DmtGO3+RnSf8Qn59PKHiuFg8sM4iLjZc
UfVt0bQRxwlV2TwPDkY6eMNU3Q1V54V5pG3n3KL10kVfPw58iWwQX9LkH1t4yZpLaGVU+rqUS6pB
Ydj4qnrgm5+jAE8CdqFX741404HVWfN0vLI7UIyHLM2bHTmX5emZVSNM9HZoXcn60aYYmHf6ru3W
PuNKlKWHljIMypDnkeE2Un1UssodZYzla8mXVo7LKz0znuP/jsdY7HbKZ2UUjW3t1uFfggim4Bav
Zfl2SsmnrBQvnXKTWOAureyU6D8L+aW2y01tfLGku67/LVUz2hHqSop1bdtgXKWCXsWsDSeGxR2l
OhHG0NbQc/vzct8aBywMv9EmBTsCR1VexySJ42axigkIYMUQ4iYXF9UQd3rhG4jZiy6/UA/LqSj6
u+JY7cqtg5P3qo7j1YgO1V9YQMhULet5jS6hnYFkBp1+LfDMk7iJTVfxqUwYf6D9diVjE/JGJKz0
MSDkLI49TetUX81wQ+6V+xrZlTq0Vz7ahckJJ6vI1SBBAojkDblYSnh2j/6sB63bf52LTdRsAgia
k6uhvwXl0dM4ZJ9GD0kPvBkNl0k9FaorbDzWX3XXTvmz37K4XhB2EbrTKm7s+/rWwI6qBqdSYLma
uM5xDZJzdW7fDXwxt6TpltPqGC6ozc8xUDeTtnbqrI5H/IR3txZcMhRIcj6fus/uNazs/IO9mb14
I0PjWJUnFD94sRvOZm9xi8SFFKX2wOxFnwdPyDQIiyuexmCREexZR+etxVvcIXIXI/KpMYFvjfut
9sXBhYOSJAP0JLCs2/Fx5e4Qf/F8hFQiEb6gfcQ75oLhMGFUD8iKtYo5brERQPkArphOWae77XY4
7pANp+tcuMtNfxZ2iSa1wqo21FDWRSVpp7nF3oAU77I3vPDU6uuWfWLLLYcJJ1RYpqJTdSGEhZhJ
nLWodaIO5aon3RMul2bNEaOidby2Da5cyDBQDUy2OUOvlG9Un+NcyRqdz1gfNTfeFdiRsfOTX8Ly
Odyb+7I/rnzIy3ebMMOA5UTblPNtWbanjCa3SU1Mv4mPupoda7yrULyZjU8kshuzg4MbaepGGtde
GldS2PPQiz1p1EkcqUUuJvcWG/NdKjSc69vWE+nHahPv8pChKsfxzZqVBVt1sSeJNZe4wYrJtZOD
qcAeU3gUt54MwhEjc/LXdUcO8Yo5Xz98SgeOqiC0s10WR3qZV+UwJbLm2hSwe8Pa4J4M/e/7IP+I
g5V87gp6ymKJgvETDRiEARenQJTYVRUrOBYL/ExwkziuZp/0ahOpX/FAik71jbbvPZ82RX7qk702
vTps0uluXdf+ynF7/lMWr7tYs3tUyfkpXGZu+i3L3jozaPZ6dIbVw1rD7Up35Dze4nlnl/DF9XAU
RuHyNjpMI4yyZIvXirJND6hI/QEt9/KlwOtOV9+QhgAblvmHGjdqUMBUpIAuOM/CmKRyhx5u0rQD
UbkztvLBfBbjB9m6smkv1/J57MXOIUvJdT9Gzy08CjR2vgPKaR4FllN2q5d8a6x74F4PCeuS9pNA
JixWMgJpo+nkDDdLAZDmrvVTaBZDYNhEBhzoxP2D/t5azEUS0pVV51uVmfFVFZ6aGFWbW+u+o/iB
0CoC92iRJl8+nto31MBix/JZ/x3nIhexM9vqHI1xtrSASBQ8W/uiufPhzYlh3iaPuSe52rDRvHJf
QwN17T2idh//iCs1YfF9//0Ri+8rlbhbBbC53nZycU8V+DBjlhnugr3QeZAw7SbpU9bugsvb7jzs
4oisIjmKmsigtXnCaYeKjOMZe39DknRY9bq5vn3+HeLisJqrRB0b3RLfFoqY4bX+RsHu9LZ4so+W
J+MJqbfwh8d7BAUT7MRWZvhqeFzLsA5gPV90SpywsOJU7F7xmUNsSJPiVul+85X5KRxT6ibbDV+K
L+qdDfo0XNOivQLKYqrfxV8Mn+49oDbU6dnBJTzKchc/kFls4wehQm/tUd3EXqi+Z4d7q1N/mUTx
KBTZDMpQvGiWlXGlHOQ5syVxWHYUh5uNciMK4dlRgGfWXuJXbvnzaIujOZMDB4tKjR4Km1hw4P2j
eevsU+TR/gsMgg2gBZaKIWQojOWZnCLuRy5s6u7go/Z76DvJqDaFYsbBYUjq4UulmbGXZ9JNq4Yc
JFCsO1RBtmYamVgiout6oHCRr+XKb0rWZ2eKCmEG1zUNLp0MBXNxdkatFcVZbPNUle3iAFjf3LW9
bR4UNO5+QXIfnvNAG3+as+JUuy6oixiNxLpDwxA5wmiTWkN4E01htEda1Li3dNFg9CPrRg5L52Ro
rXGfDZb2KdWL6Q6lXIPFG6fWUTKC5lVJWwkKXaZa2JHa2WOe+fo3q26CL+lQmc+lX47Rxqjy3pNG
MyRwO9rPPUhIrxrm+KGY5uyzFTraNtZK+2lyJuulLaaCwtiU1L8HlC0xNNPK5D71s+qojZVxSExF
+dl0mnYa7ABeUEgvlgMbqb+DkmHlsZ3MYniM/NB5zlLbL1A4tbJ9008NGomqPT3G5tS/SlGr7Mw2
nG+12jbuEPJO9l1UNAF+8ypyhzbCsJ9QCnRe/aACg2rOBmkdGbTXO218O9Wz9anQ+uwbjuapB8y9
RzhV1tJ9oQz2jRk1xX3RTTLRdXl8lGhkem2n2d/sUk5/B3HcPY9h5u9y9N73BhG8GC1Rr9Fq6aj3
hnGPlXfw0ivTfO/b0XTfB0XyrDvZ+ByZI/K8ipV9slHqex2DWAI7bM+vEaWFo8Fi/GkPvdD/tEMW
4NTc910W4n5XyV2+CVsf3YSxrh58WY5vYmVIQ0hPQfy1GwPrVSp9CjipltwngOKOdmOZt5qjjo8t
zfzU1SqUkafCTJ+V2ba2RdBMj2VdhL+0yEIqcFCbw1A5ldvFanXnFGFzsFB4vZcTpfZia0J0b2j1
PNvEbaLfmlokPYJ1lF6q2lbybdKo0Z2eltWJXBccqWqHx6yRw301RcmxCRr/oCpFfBfEdfviTC2g
JCNCoXET6ElznLJUceF7afe2Gfheo2eKq0Rz/3XItBZbzsA/huiPHf20yk5l5YxPo8V8j+EjA/Xw
8+zCFz5zXe+DbMxegjAxNnERlP1WUk158sy2t6oErdYq77hQarPYBVKZ/xzkMKcNX1UyrnH5oIcn
uRiD8MGOg2HeTT7Vnk3sFGv4iovchT0Pe8qwDDTOWMCLDFjlGrWQUjMhNaFRYwFwq3/UN90O7Q9w
YVDX/oC6fvGWW8RcHLWB5GRTUxFTPAD8k3Iwj60XHtRVM4nL/H4RaVFfHPNxanFt+SdS+qv4LuRF
7E3yq96Wd2tyCmKqFscnKgqIU9AsxXhzqaQCl0sv0V+FFRIpuzZRPKsLNnZqg72NtlaZruUGF8Vj
xO/o7FEZB1V2KfAXIL+WRHkPDaLczrU7u8rG+CFE/n7GiIhxDmziAEe+tZvyyopBmYbaoq45vBTf
arrvSlRsrE4xfIbZTOpWib9mfrb5OOsRScXFRL6LsEgrUQeQukQnQpx8spW/WhPpVV8HqLHm93d5
6Ysp5MLD3oS2GyRyfsm7sXTYACMNO1mUhyCdoRdWbEten+auePjPpw2CMVgtisDcfheYrXi2Asrv
ve3Kc/BVKTHYjaenj+ftynIHTESVSwWphajP8vEDKD+fTUT1qB00fxmH8UCJa4eugCeqeWvIsMvl
TnImBJ8Qh8AbZqkom0/qpFcIUbmSH0afOiX8UZuNdt+b43g7z+bg9aa/Cqa+yAmBS5GMw+2los5e
Wzx7aJPMsjqUtmtQW6ZgKdJQ/aFzmyPqAvtVXdmLlwbhIKLTQbfoA12sD/jvVeHLfLRm+J5tcgeE
czZ5Ev2grka4+lerareZ3XtrFMzLPUZcABfgLqh4IXZzvi4lNQ0VPbZZLKa2NeNnfDBW9thlKUIM
DXcpm5WCosEyB60TVQn6zrBd/3vebxiR/Gk8AFL/XHAYA8d4VO7kL2vvmWtrhsIP2EUhRQg98Hxc
VhUFmVmMttsp5r7Sq30XguVuqy21sJ1dlN7HG+LyhGSM7G3NFEJMF8olTTYqGUpptlsZBUWdVEM4
KOsRoa9Hf+0tfFHbFvPpgOFh98FMW2Iyqz4dY8E+R2BZ29FbO/jHZGvs03thbJ1vV98Ql4ekiEc5
SWjAXFa2ay1NG1MaxF6HfCjvLUSKpE1yMlmNYIvhfGtusgte1phf4hOdH85ncZelbaXw9axOxeFM
KfQ/UIO5ttPfjW/5GJkGe2omk/GFR3vv7MaDgRCw4JAKNv3aWXb15LQArqDcw66gw3W+MJVezuc+
NP/RKtC3w/5/mPuy5kpxNdu/0lHvVCNmOvqcB4Y9b8+ZdtYLYTtdCIQkkBDTr78LV53utJ2R7vN2
Iyoy7LK3mYT0aX1rgIwR+3u5j3bi5dNp5WdjJcS2D/sguOV9ALNjb0bkj29hCc0HtD1XS5bXELvN
as0LR6lPfGd+NpvgBQckhlY2gPt3FydtqXxrCKEEtS+E+zjoT92yPlZ0WEixNwEahLoAFPe3t68U
LjQ32CRhUIgrs10dX6KEX32eDP6zN/qHA71PyQzQf3PZwDD/i/7ojO6dY8s5YXK4+/dnDqhm17wP
7KzRMX57QcDCC2fwyygr2z8nAecKkJqm4bNh99OrwS3DLA4VMQQlb49Sh4IoomIoSV2a9ONF04KH
xj8Jrv3ZnIuH8q+DvH9h7XJGn1IUYRaK4N7iNXLI4ud5djZaQ8dCd7++cT8baz8e7V1F5bHA1fWI
o8kOkSCDh70MyX59iJ9cEAxDXazLcAtFZ+8dJuVU2g4EVVHGpC0gYsCisg1bsyRaz8X1WOpxGwdD
mf76qD+5MBAUUM/AfxHv7XvOMkeGhM0azBCMGCyXABv9y18f4WeTENwPsOZDMAPC3vv4LN2S3h5C
LCHieXpGPQrvA5a2DbKhwU74tI7/6W384WjrBf9Q+3LaRm2F/T8wGkhRCLuoA50vlX1BB5np+rNh
+JE2AP8wrMYoTSGGCz7Y+ywItCh7D8JOP1k23ra5CnKTg0Z0XAC3IRglQ1DRt2qrN+GWf2/y7qq/
/hzm+8kbh7OAB6SD1w2o6rs3Du4/YTAqFWcONRtK6zy22Ib4979+kh9QW1wq9C/oSa6z4ocJ14zA
/pAPhAzxqEtmRBZ7iI0o9Q6BoYkd3duO/GRw/vSyVp8mUD3BR3yvMTSAiRHwYUUZrecTs4ovhYO9
bjl9UuT87B2ADxRBxQHCzgcS/TJ7fiuLLs4ad752TPx9Wirvk8L0Z8eAdAlF95p29JFdYgY3KCYS
ZU3hJB2C/aLgE3Xfzwb+j0dYK48fBj5V9Ux6eAdlvHSWhFvTjVDBhqhgSzogSzPaGp9c0ytF7V3R
5EDxsPq3Y3/2YexTPbUSQASWrdtlUx3JboY3Bnwi2qdnNHaz4cye/y9OUz89LlyiV6ExNoYw1np7
qZoH0WyWBTIW9H9WUFvcOV8Ql4eEDMAEfe5Aow+3isOnit331Sk6jg58TRC7snp6fSj0EQEsARHA
+2nYAOXaEGg84CGzW53ulnTK4eUFq37yCYL9/i14d9D3xcGoBs+tLRzUgHkJ0BRktjqb7U9e7nWK
+PFZ/nWUlf0EvjN69e/uaeROS93Kci2Ai63ZDruVSwKThe2v55APumEcZ9ULo/uB9gek/u/mZ1Lo
0O5GO0SXa6UAFGDK+Fs7c45/IxP/+Tz9V/kir/46d/3P/8b3zxIOg1VJ+3ff/vNcPStIt/7s/3v9
2P/82tsP/fOyfRG3vXp56c+P7fvffPNB/P2/j5899o9vvslFX/XztXlR882LNk3/ehCc6fqb/9cf
/sfL61+5m9uXf/z2LI3o17+G4Afx298/2n//x2+wE//hpq9//+8fXjxyfO7ipX1sPvz+y6Pu//Fb
FP0OHGXtuaFljgrQxV8aX15/Yv+Oei2wYTuFCR5AMEocIVVP//Gba/8OSMJdVVXYbGJvjbGjpVl/
5AS/I0YX2kgfe9HVv9b57V/X/eYJ/e8T+w9h+JWsRK//8VsYv50mLeA8KBLgILBW4j9MXrXF57If
a7ULG19da96ZS0oL9MRU24kEK0tTJXE/cDBxw4F8nQxaOZmjtLW1mXCrpLNllxeKF7uKglbeESvY
dG3fnfgKAjN/Zk+jaxB4xUIC95C6Hl4aita5jfI+laNxsrFbQHCGsPhZdLG964paX1A5sETw3rn3
PC7PmAZl6phxOke8KG+XRix5uRD7hY3Izqy9WSn0OFi4c2XFrmObg/ThR6hARqm7pASqDhml8psr
+L+QZ+EbO6t50zwt/lR/c2qm/DyQLjjlPY+OFiE1JP1VgBZUpCxx8IXrHYQTt4eAdc5RVJ65Hylp
vnSOLBbU2TGDXYZHRJjhAlSRdE043DjL5DWpMdT65nAlp0Q3BCej5FLtFt8gbExXjKAZJ8KbaHH9
KeGOX34xPGyg0JZYVDKPussfg+z7I+cWoUnT8OqhCBmaMgCHo60DdeFNNYT83p0cRRKPlPOp9jjc
rpfePpGALxLWQI6TVmU5583gWFeGDWSPUKjoXsL74I95apFvWMU1+DLwZW781CfohyWti8isZPLC
aYNej/PNC2cPxGgwtrPISPsPGKOA6OpIGqVxxdqbgU7B1dDYg8rmfmIOjCwdhuYEb0IACayf0G/q
UNwkTknKJfEVJ48wYRjQFSjjfky9ARbIozM2997YmBvWC3Vd+BCKJsgT0yy1mYu2eAUtYYX+HUt6
NjvbWg3q1HpWGaYWIrX8FBFvBnlykpHEocV8CGNZbhvijTJHnJNEx9s3FC2IiioYn6mh6WFz4tgp
A/z+wEM7SKu+C18QCCcZNoGzRChCMCxIJ/cC5iY6kh5PhmWyIVvFfU9KNw62BXHdy7rXJpsi4cPQ
vfEXdJXjotiGxlbHgLUehFjtGD51rfQeKnzqXNNYPyHPU5Zg2vv8HBY9C9MejaowmblXHV1PQdcd
FoOj0trR8xHx3Fbegs1GEg1Xfi/l7YSaXrmIHWuVapHbIMaE+01xnChIyTClqeE2Uo0uaXLK5nHT
uN1wz0pqyU3n9iXkJoiZZ8kSBOX3yiXdpkHxCTupmcpN7YSdhtYacEMazbZ3H6KvOCd+C4eQlJW1
h3JDudRPYvRrQUEe7SgvosF8i/AkdsLy4Iaz4Mtr6dXwggR/sT2OTtSRaysW6PRXU3epRt+/w8Je
ZbHVRdWxVzy+mJCc2ObMU6NBE0wwZF5EJSm2jRj7P0PliFwpasIE+IG1JM3ohN7WMnAtSdtxkTLx
SweOlNIS+E07EvL7uPSD2HgTeiiyD6e7GLDM91gvjr+XVQmzlEoE8X1TIQTxwFRUm7Qa4GsWLLUa
NwZTc522s2NNcN4qyZhWjYzTopTxnHh0cOc0CiS/dGHmP+UB5dWS1nY19skAO5EXuAEzO1mYi/hZ
wcYvghn1DTZDfG/FvrjoIFGYk25yghtftvUt58YfE4GQxLu27OQLen3DZhmsVp4APQYHNG1UlITU
WaczX7JLu/MQPlFasrpECGzE8kUtFUUMXYiMm6ig3t6wGafkq1HC4RWg5R1xhHyp7F499OBkX5du
6R5rUUbPXsP5197n4hlkTJTJyKAJlrR0LQ7NPR+WY1chujALG9uZNlU3LCQZ+DCdoEC0xBYRtWZK
ZFEt0FRbAYWeCXQF5PM6w7gkS7ksz4QPg7WHTY53H3k1OQ68AzyBZTG8xMphny3lsgel3W6H3noJ
IzM6CIDyqsVMEfgtKCEy0nQ/h9b0WHLPgpSiaAlaRuiTRClpqn7M0JZUIgVJojwWLO7KtJbRAAIR
G5ZlKxc9HE09aJpUpUfYhpfFzBCUFyJeZinrDva7TeHvmezaNgumur6pokZ8Yz1HAFAxxdYJXWxE
HA5i8JcksGHvlxUI72vy0sNYQtYoqbYtEAtr68IeBtnDlBsrnV0jwCaNam+AhB+QF4rJxe8ejK/l
H77bQmsWEp0tENgdqA1Nb9cYK8Fi4OQ9bFafACXqx3KK3W+BDOQ2oO4IWiMdZYfctj56bGJkXxKi
vDClA9aIrA516yUqhhprU7EFrhTAOPxvwpPiqeoN5oqRa6tN5q4qnupZeM5FF9XNnCwAsr8PpsEb
1MMlZUgGZ3khrQdJYyf5tOFcBxvWBvzPObDsczSNErlEE6SVdjXvGovbFeaMZlr7a1H8B/aV81kV
Qj76iEYeEh1U6nbpMctksaZetuCWwEMwdFHMW8iYTJCKETwTKPQj7NI8cjWaukGVYBdDv2kQ6HTT
lUN4X8Ym2CuEqiYE/lhQCyC2cam79qkTS9snHMrIbQ0hTm6ZmcGvvcdGJqmNQEeeIbQRv6GocOCU
W0R5FxJIC4hYDhzDIISiGkh00wbddig9emkhsPGW+la8CbrZ3ogFoSRQdgb8sQ47KLzHZTqqvo6O
0i2rPOoXcjs5NVxGcOn50pvq5LXMPvOeWpfOaMM1gw6mznxptd9nD3mGTMTgMQbKGZNe1eXZDyrn
MDYluwjDyr4J6yFk6Rj5y75YBOxhBolIotRV2lHJvLhdLrtl3HSW4g9l0DV7UrlAdqLW2SOane38
agKnLQyCLY0bvMjKLuwpt0I5nfumbBHP4agBwx7rGmRmozDP1AMxww0Hk9ogMVx6i4HDIoUGHGUU
UX+OzuKDiSIikvJKL1tX+wJRH1Fp/WETK7w3dQebjs5rDlw4qk4XFrt73sXDEQtMsPNty8O2sZw8
iJBHOp19KL1gJaI9cjIYzBtq2TqdixKWayZCFiztrZdFRFWfoLFqbSlDtq7DwmVLpwKW2DNagrnP
6uXCbylSQyGMFonomfNt4mS6lsQ0uScUKC9+UFyqEjQiqedmW5SVSZkzT3notcumMYSdCbHk1o1H
fcI9sU+M29G+0hbY/RyU06SeQugYqESXsPHmDfTN7cZI4/8RIgboFDUtzsnE42XrFpWdtq1Ww5Fg
i96hHyWQwsWB/3Y3g1u53xStw4tgKAyI51hlMRriGxktYk5dY/wriXGMRjujMwZFTNXZo1FzORLp
HckYq29xXKj5AAdOu95VFq9swBpSXNfKtsU9Ygnp12ppOshW7Jb/CS6IuyV14ewAbM/QYxH4vW2H
njBkeJOYgirsqeGr4xsvL+JixnNl/cKTZTRtDwOHyb8aw3ZejuA6YVFxgq6iu4b3LaY+lPll0hTB
LHJvafluBI/+NPTxnDIZ1CKxIsveDTbRx7npo7uADuymoppcdA2Bg1g4lPuuZRMIORP4SKTvXJ10
MFX42sJUbz815bgpKwTTZn5f0WvNhg5RurL32iQOrHA9i+aqGKl7NUNHKLe1PRTlCfHLWBTGakKk
ajSOQZsgkCbeN26BJcylwZiA2t+RNIj6YdlQHSJbteflDTIq4f8nJqfbYWUKUSTaLHUbJfonpHXz
6rvvFTCPw8PVHGq3sp8SDJO4xx5pHuAUWY3+V9Nq/x6r+qgwA8zjwXgGC2Sh+/1gW/oEi5UCm8Xe
OwxqdlMjSAcrpkDpF6m4h8Q63W8mRRFY3AbeF+4ZdhMOopWJp5y2Ssq48R4iwNF7OtvTuQs7b4dw
Z+tyxAg96sK4X+pyKDekUiVJMCOG39wh6BFDbQhC9LxqKXbeEAj7iggLpvad8uC7UEsMw7AftkVv
okMczMpJfG/okqEuesj4lqVAfrFEJu4UtMUVUNfgbnHp8oVq2iVjNdc06VDYpmJGLjISePHgB6X9
1KomS6IOZvrL6hbOE4BWzQOQQO9m7qV1r4qF5ZXgcBAqdZ93nq/xltexQacxmO8VF/w0ejGIQxZS
vY8yhPcQb1w7HfBqnGa9wCrZgFTyzaZRfL8wUWyJq9clWbHgppRO2O9jGiDPfAl5tZ39CjmHLJAM
1qr+AmV37NV3hGEaRxlR7SGEKfaa9zC3tMLJZCBV8Qyb0SrVsBq4FIUbJ3FNsL9hTXGtnVHfzbRE
aGHTcyxy4PblbhGwh6ld5J67GBtpTYboAl7pYLJNQiKNoRWLPaTMaHOG+fN4LoldnrsFbK4d4hAx
olzqDcdlndUSFBbeGVN8gWqZ+vWdNp6Dcn6uwjP6CaCw1M7knVxsvo4CNmZnho5FHlMf1Z4dKvDE
ZvZnNPbzPlTd+FRYBLUbnYZLC5uiR18OaCFjtwLqnCJzlFWkDe8G2cTwjQgDTClIG24fg3EJcVne
UuQSZh3o6Y99bKfuUFXVxmkku4eVWlwmFLvK86yG4dFnxLmuGzJ1CUNTexOIenyoIxmGKSLNyryM
YO1DC1nwy3aojJMicc6yEreZ5i0ivv3EsWJ6EWqwdKN6EofYKfmGVYveDVW8QPQdLleOb2vkhbvl
3laYtRBkhM3zK27zb0FYd5Ljv/eo1Bs0a/siV+RHv/+l/w+hqxXw+c9/IUQfkKvti+KPYv4Ru1o/
8Bd0Rfzfwd4FtRHNKqg0V9b+X8iV/zu6ygFw2VUQ563GUf+DXPn4DCo06FMJ7PORNgpQ/G/kygt/
d8AOhCxo5aLg8/6/g1w575FhAvwbRt8ezisE/dldga0fAKwlLHjr9kuVGq+HM3LjIIsALsuJ1RrI
gJcojlK31llj5vYMeGDZ1k2EWZcJcYXXb+9yOG1hgw3P1yY4g0da7TxS0xOxIJ+x49bJX78NqwI0
XDUCWSn15dJ5bdaPQZ9by2d5J+7aLvgRD8YFoXMLcxR4X6yipvXnP1xQOGpWWyWtUtGGj9biFcd4
/cdv4yyKzUPkYHO2zCE7Yleqsxi82RP2o+MJ06mdDKgY86ipdlUfn2pdDne2hK9r0elTTwXQlqaA
HzrxYQizDGG6Ajgnt1TRCb7i0al75u2uo6CQkqAcz7wCAAL17xY7sc9Cr533Pa1XA0uo/cDSBRyN
OJC3l9l7utVtgADTCXlAG+Xa7NS0ACysamh2kbWzTROWIHQ7ZxWETU7qejmiekTsZ1VDGjxPj3y2
wwS3Q150syk30TDbN3bRuedBB2erhrd91I7+sbKsOC1hT7EXjqnyOepQGFSaHEPmwsmhiZrsh1fn
b3D1RzD1g5YGl4bbhfAPqO3Q738VrP3wBNsRUASS6Gt0+V21A1+67ZIp4BdjFSLJqSP+MZxUuAW6
xgts0zH9lpxPCaFucLB036J6LJAh6VUdgohjmU0OngE6oQ98psWFDcnraXJ0c4qt+TP67nuCGk4d
WxPkICL0cZVFrk/th1MfbNl03WwB84ihC+ymYD94dfN1lNKFy2l0bGHxkSCGD9Do3JZr8G7acso+
aT++8tHevgM4DWj5YuBLYDmG715qPY1Tb+waWx/VxVt4mESJhxoS9a/3pe5LcSpilJp0/Wq2RbfV
or2nVRvikYe3sX9NrQEqcbgwHF6/AqJS/PVVGaDeI0MQoVAx6kQU0nWHAM/H6HHZcrQFPruUn91R
D4ES0GXAIQ3Q/9s7qkUQzk4Lr3ZjtXMObHQ49u6NbipyeP3GOD3+z/q/AV+pHboq865ax8j//oMS
zD/OdYzquEI6w+sU1Cgwc0d1FF6LeArNPml9fWCyYiBgXsd0SmD5vko53552awAPzczlaTjAPs0q
NRAnRMkM9cTyciB21pT1d65IvOeFBcqY9yeQi/2vX6QPLav1JFYVzeoXBcLk++bEtNgmAGoJY7C2
gBi/K5+B6kORLAIfJh2efYKFBAKhKwflUlddQSb9mTn7B5+LNXjAXlMesYiB2vvhhZgrbiammpQ1
jX+kpHczSzfyXIETDdVNcYykfgpql23n2CqPFSD+wR2vvU64yVS1t5PALjdAHKYD7OJoj2v5yWPD
PiHl/ORWeSDNrj4UKxUCbYy3z0u4GpkG7dSk1DIY4ZYbnhVxkDym1zFiulMXDjGCN413ovxWSUIP
v35Yr3fi7TuLcYJD+6BBBAStqbdnEFqEic4BFWFRO+KV1e0EqJ169lfWsO4b9oPIT+7GLpFGf5kD
6uTBbDkouw32iZycQs3EhkVwgChEbJ/6CNg/uPE0t4tJ5miOOcmChgAkGsGNrVWYg1vj7R1sGja+
vwnaWD6EQ2CSYm6nHPsz9wsfQMS2GMRszFsANC7ehaNCBJwgRjN/nYanoP8sQOxD7gi4y2BsgrUJ
FrOLDLF3UxeL7FL2xQzjkfpAuxAcczseQYJB9xW4Sn+OZzrsfdMczKDhURbYd0QJ9wtZbdoa1RzQ
ZYMjJi+HDRaB8mz37oFVU7jve0iIq4rGn/SF37ef1/MFPxGgG2ooEArene8CcJ9OWB7TeF0s+86G
3Gp0ypNyO4NriB/GPkjBapEXjRr+/PWYWVvbb4cMjo1DIp4L6yW6om+HTABNVl17RmK7buKtW49W
lSyuVabaNfwOp4yXyQaE9+ujfhAh4pLhdI+O6hpViTrr3SX3BZnQJy3Xw1puqh+FqaNN2SIGYIor
k8hA2Scl4J7jzXHeGFjIl15QH6vGRkOQIqCNa5ja+AgImbS7W8vcW30cGqU+WY1/UkiAnbUyuMAS
W9PW360dvdCAGVrcH4qYw6cRJLESsXSdY4IvtUv5Rvr0hk1cX9dWb9LRBXamrGFrhq4Gsq4kaBHc
B3RaLU+ANOGQbBS/NExbiS6K/tZeJrAQ6Wc2ID95qqChIuAOCwja0++noo5EZSAK+Pq7HB4DZQWA
Maias+47P1Pwktktzfipicx7rgaBRTm2KKi5MF07+PLtUDJhvdQLbiHoewSTNflmOtMfILa9jmmZ
QYIWpjyUJAmKKI2Ar2ZexQ9FZLeJG6GxJaLmqrfr21mXT0AsEBTXoyfAiweXlX3SI+XGAHdVaBXD
qRahFJbvf/IevnoTvXkZsL5AYh7AOGENvY7Wjc4PpZfEk0NC02RSUVfDXSzC7Qzn7sdZGuy76XyU
amou7DqIjxbghZwswSOw2GE3d4G5Bq/jtm+JfOhhWLFlTmQyNVhJzxf76PWRfXRi1h+snifMau0j
9ku3vrJWDAjO4E6k5BnhWCTvOnrp8E5cQVIVJDCx965EydGKl0vCWrf56teuzMppjE7tAgMUKqZL
yzMCGD0BbtaH+rIN878KW5A25qREu0mhdmPXIySOuw46yjMg6CX/9Sv9auv45ubhNQG7G+gmuBAf
N02uZHE/D9aMwLAuwLRlQfYpTXzQkYizdhG5ZLbG5AL4pkU72W/deCM871sRSKTHsgJB6oDIGlOV
G2bROZsxI2HJRiwwrPZzr0SWvF0hELHlIZDgIspckBS61Eh0irqR99doAIKjTKZtzD3v6MoGO5gx
BB7Gy/gumq1sWWh03Zmp20SuqT4ZPCT+sA1eE+Mg6nacdRUOvHejZ0BcUVS7ANOqxiII9QrIlSzo
sYZZ+D1Idm7is5Kgw+iLtO2X8UE19GXUkwOGJkPaWlN1TuKICD1fVCh50M7zBaIw5wvmxSKvSUlz
tLTklVHWwYDidrWobr4y5EDDSO9Wxe01DfCPA2lv4skWNFpLeqewk4+uEk9ajQ96MvqSUe1kkxph
GwG5rjBO/WWMkcwx9FGX8T7IYlub7TJLctdbJNgYPJK8LOH2DrsavXdbR94ieuJ25AXJArCzTi61
5ZHEoKlUYVseunmB/04jC/T35/4CcG8I75ycrB80YwEMrm7svcH/H0xLDmjPQAcOh4cd7yt0xIre
vgy4WfbT4AfA1cWYdlaDRCAg0vkYdnGymDLaL8jk3PDIeapEHV/6TZ/Djqw5F3Q+cBUUu45gLfXd
KUZLovxDevRPdKWjzRS1S6qbWMMhv+5S4WBP/1pNNsxj2YJ5O+sti2CLR+C2ZWPmUQP6ng2bHyZv
97pIdlCmJHO4lLvCmOpitKIrCM6CHEsIDBPQdITD4/g092AvbAK7TAx1zVHOIzm9/gPuOTnx2L6Z
m5B+w8kdKExLy8QdvxTYjmdj0wK3X/EGUCWLo+wfA+ZcgOfi76BTRmlg+fFjS2oYds8ubFWVC6Gg
3jgtXs68XFcpY7ifQsh1Bt+CXsBXIXWpoy9HF3P+SP2DQhV3JO0SJDTQ4ooOznzVGA+xiiNiToE7
bObRUyerkt/deYJdzQATdhDxmutFPc+kPWF88gw9leXsOGWbxx3oxm4EYKCWHb3mg31fgQUE/6fY
zqhuxkSNr4k9ut9WLe/OUYAYWRsb6ASi5ju2dFG2YFLIJAdfRzLVfUMnACmW00U3KfArZ9BTmIUV
QAUxaCW28yXQU7iZI7/LFtqU8Apc9B7kHnGlhzDIW03qTIW1vbHR8kkHSUGQ8kYbquSRnSrRsc2v
Jz8Ysa0Vyw/TH1BuZLIgCwT0QYihkAvwdu2osbD3MazZktoD4jBH3rWaGPRrlbUxS42dYoT474LS
beNWznmwGNzXrfpmAC+ixGBcOifrvdyGgV/uARvPAkuDGFLEZT60MHzr5uJEqY9AJsLBNxXNVdu7
dQq2LaxfIDDfkFJdgxbqJf4Qb/Dg4zMQmf1ARLOBYd2L36JnTqrcCiwvXSSDR09/IyCxutEews4g
cUygdR8gGJa1dWCk8ve6oCbpZ6QDOk3Rp8vwVVk8R2esR/KKA6NbW9MtthyJa9UXvKj0kZgHKARx
xtJz8gpJh9nYLm7aoWs6ej24IrRNdAwShvKcxG3pi27djdTopUOqY2VIQIIS3jJ/BiP2s2EtLhtE
e+p4zuPYOo6tdRLdl6jQ+va6dUibyxGNe9SLfTrqBlTzkmRY1/jedcQMd0eFMIb4sbThMoCNKlwu
7cA/2AXbUW+EgZewWKLH4MHBdJ3rHnVLHeac1GKPBn6iWDkdvYVcTZbXwtemOY+uW1+HRY2+lOvq
zHL0vWtDk2BmkOyZsjZ04mhHVleyDkH3ImDCkKLzE8uzQIEn7WFA/z6tzbUOEN7TEvTQGlVAWSMI
PD4d2+SiRr1Qtq3B5onvTNjDGSGe7ms+P03oGyQjN0VmAc7Ho0V9Hj6ihQXBfuPkE/NFNoPwE6GZ
mzST7270YYlZd3Qc62JqmJOWYD5g7S6SWUgnn4X1zMbpVPRyuiwJrJgiSVIsKE9aOGieg2aDEB6k
bBlQzgIKplMDmh1nFfT7Vpv24rEvsOWfraXIWm7yySnoXk/VpYE5bRIxYDpAE4D+YkOcaKWjQ2v2
i7K9DesExjWFrUTF6jRUSCBwp4224u8m6PjlBNFR4vKWbTH+TVZHok2Nc0A77WAKFiXwg3iJm+iG
zzGKBSaO5hhhpk1GNl9LNZAzuGw86cV07fRoPyLM+YmC/O1PxXhY7JfAn0VWOaxJG0ahpQNFKOGN
d9+Vwk+UKWjqCWSHY+ztQY1K0X+apqbPbOEjKxP0kIS7/gpzavT1K1Q6A+ZQV/gZF+1zWePex3iT
E6dphlTAGjyp7RhiBNztQ+W7aQ+Hjdwz+DNVgwTmebLGtJzEM5+7XYzolqQl3Nn6xhxaB285tAj2
xlrYkljNsKA7uHhpJzCdd4p5IKbwcVeh7lTVUWvMJ/FMOPQXvqbOrsNU2y1k2bYhuzUoQSELgnqw
2XMHuLkFAskWucygKSHCdXaiYVdNgczsdpRZQ12s9yMsFAYDYaX2JAiA43d4CpDEgD6KwFCCdQrc
B/hdMIy0yaFfG1OAFhVILEWwbzxgmzBnjb0yKmvwYOpRmxTFcK4CNLDn2L51Bcw4UCMSdMAdmXHa
kK3FxzvqPRd9DI5m8B3NC5LC//+uw4yUNj6qGgYbZdBYUVhUpEA4N55MIdUtVPOgmzBYXETLNxvk
yY1bi6cAl+a0XpnDH2VCYeOkNXqEaeRpGHUOwR0VMz2yus+CiiDJVxGWF/PelbQ41VaH/Dkhksl1
581o6yZ1vLrNKw/tbyg+aFaQ/nsM7LrlvMy0iEQSiCsVs4OpmjtH7itafuNuASrZEMINYrKSSNiI
ArUsmcRtRmGSmtUAS/M6HrusUrNOe6/5WjCsobR1H5SLL1bVAo+HE2K8q52U/XO/zhQg61lL2e/Z
hEBVaxpZhsLcz6u5ffx/JJ3XcqvKEoafiCpyuAWUZcuWs2+mnBZ5YMjw9OfTPhdbte2VZAE93X/q
hQVOYdZMw9nu3U+nG6ptOq2fafovzQuY1yJbItXBsRfVmD0snfZQtZOPgFihLgoIC/Fm7cMP1B7f
rv3gNoOK8pIDhJ00y7lNzUNjrvkRWHgO2Uo1cC5k187Qz0L6wcZtnfc+X7wL15c6iKJ4RkMcek7x
rk/S2ObTR9l37mNT1lCeaRZsaU/Ddibqb/D9LJ5oG1ZzuekKS3CnkTVtWBxhQa+I2cQuJxIlXLXi
CeHcyChQflaZXLY+/AoTU/oMjvFX0Qk/zp1z7kW77xz0ht6ozI05lGVYtyu3U9mnIdLSKqolgmUD
9gAsiuarrD0zdtcE1exsV5Hfm2hk7PJtdB6tYN5Vjl7FdmkfptTrDm093FrXLrSDdI4Jv2Pmd4qn
uS4JCUOjx67QgiV+Q/KTWu0UamM17Grv09HQxaXdGDvumf6WtQem2R672hGbJL/ojrwgcWVvxVD+
wrlbj0Om76eZ4XBZsq/mdmuowQw50ZFYDrrzkSZWSC+aHQKD5Ms8b7eWk9xzVB5aYYcNnWXkTMl7
arQ5q6CsaSORUzk2yyvdyTkHnv8F0OXEw1C0sZqnY9l27hlJyz1lqrp2Eypqk/fVNuR9mah8K+0t
9cUzMO2hgaTjt3lb8iTivghYATQb+yJr2WplT1FfTCSVWTPh9Oh82dFo75F+ZQe4pjujdKqt60kZ
F5p7LgZR7/DpDPHKxnQr0X9ky3wXMOnPFtlXVeZZYVrnb/2itKj1+T614suo9QvyU8yOY7dLkUOt
rfyS9kIGXq2ha1GrDJHLt00f5xIta9excNAYWuRzBrPkmuUxPoCt4c3dJUnrlNscMbOttHGD3/Zn
Gdo1nObAjKrF8/amS7mTo/nioJ/c2zxK55sGNfRu96i+mPt6qL9M7V/Zj35UdR0H0zJam0nDPTu3
JY5g078CbdythuBc7ZE8zyvROrd3WQ5O9UjAzMayzk1mWh+ceGxYHXPaCDXGk5fzLLjAX7SCcV9X
WjhI/iwc0aaxpmOC4m97SxM5PU95Jb/bkX284GB40gb8VoNHMKtSkP7HGuWHtIynotCnsK53SbKl
HUlWa9+O7sEx87/MNkkA176S7mXWnWSbWvulWShvi2/EVWBvqjLxEZpRJ0znIcuwr6TMdWNRObGC
YNykCWVeL04u3vZozGvK3Rw5iSeuhq4j1s3DZXH7vUKJQRcSpA+mKp5lzv3P0pZxI51p13d+gMZ9
vhDbXEeDYS57s7Vbut7kp7dcI7byap8k6iJLHfmdL870aZ85QT4bt2vurGT6GNvBgJVggXirhnis
6U1bJ4nmkWva9ROLW136zj6u1Po22Mt+alw9NOb+32Cv30GeerSo2smZ8O9OX6Iqit1cTAWIChkK
3YDD0ZoepKbZZ61JN3PjXQKlVzxp6VM76Hu/KUl30EVcOWyq1VRgvYEvPpsLRv5htk6N5SYYmNzd
REKuRz5lkNJdSYuRb8rvLJCjSveGO68TH87tkShNDAr1KndFhti6QZEKotY/kNuUbLrWvbKu3b8W
fv1iZ6Y6SPoOHC4PE+6C+JYE0ba+POmgL6chVC2N9tRke4qsBhpjLVfDBORG+csqqPqh8rvgkJsW
qJvtiKOHepOcpl1ukLy4WP2TNsuoy7Run5SOCdefBxum/4+imPVLTeLPwNL0ZFzLM2usRFhQTCr4
K8TY1b8BpHcuK56OFJnNfc7O1zh1xgXDg1c/Mbft6r7Ztg/QhSarTrVkg59vO/HfrLdV7Gnr82Tb
37OhXaycwC2jPal+OAhL+VE3VfR3lHmj6/8lKnL1/A99mK1397JwGGvoB80Bd2pbhbWJqtCY9kwl
D7bfhI16dvIkDV2bjRPM1hI3p5svp6kyPmFTbh3aF3a4ISxerdF7XAp6n1EeABrYD8/2obC0tOuS
pXdE3Ye+3pbIIcEXamO9b3DQ7QI2mIV2URyEdB/pdLJHRV816NI4dqJ/YygpxrrYaoxSYZmQwTVP
4jhawXrC7nOUARnKblDcGvp6N6XdZ5sri/toIZESOw4k6vPkHEuntDZWSVglPm3tuZPTSXQOd5Xw
CbQWqxXe3mldrwliLFZ6mmk8DWgPfUfwfkX9lrVi6y7mNTWNs8x3usweSts0wmZporrXf9Paeqw7
I4kL3y8i2wD5kIYRD3A9nNEfqD9sFFXgPaOTvpD8brrgOHbSiHhQHktR7D+9cL51fW7DVBdWaOTW
jD9gRsYr75h8ZOiTDHbzkT1WTnZGvT9uVtsHHZBvZSFeeDJYi+PqHySJfduDExem+W7zyVZ0Ymml
dVEh8heivcBi+myjZw8drT/Mab1PpT0RphElyRuz5dKqz2FdPrKmeex7l/2FLS7K3lbHwidQmsEo
OxQkxq7Z+loG9ltVmHeq8UDJTITCtnISlnYcPbSLdwvxoOFqGwdDZwBuBuwmOjOxNLqO0/KSofgl
bVdLocWydkfmpBG2EiFdZQ4hjYJ+1Ah1DzE6gXNrr6zTa5xttrbJYRj1ZyHtI1lxQeQmVYq6Mf0n
M7HEWr2+LmaAf7bKd+wIvzZWtVuMpAr9tDlXTHdHztytbXbgRRLAztUSN5Y0fW69RvoYBDBM5Zfq
tA9jFfmm6u2/XLM2iP2qmDonavutCNIfj/ifmPP6fvEUjS+SQugpRg/BKKAVQVTONWk5mgZ3FmS7
ynoCFun2jOBPVpEfhqqqIze9AV8Wl8ZLsjnSy6aJJBq2hNQ2wtayK4l7X9l4x9HtjlMd2UIkh6ae
P83cgEC4QXNpHRxlq52LVsarln5qWqX2qUmM4mgJjYGvH5AMtIfadq+qIniwpNVv9gTo+xumTj68
YkKceRJph5wjSbf10nvR6hkE88rs6hdQEYnpPS2lTXofdopo8UqqJJ6wyKHIVEuRhaKY0zfbbtNd
pcpke4NiNq6QbeiU6x0LJJpILQVBTCaiyA7chr8/BFv2d0teARuqggdPjI+Fa06IpvEXTTexdWqu
nEU+G9zZseOHpRSUInFjW7XxwR73qZPq8YyT5cQqLs/ujtYoINnHjYdRkRHYN0meGw/daB+ReHpb
p8w+ldn/iZZuyRb6ZZhsbtP0jTQ/urgOBS7cOppdbATELHl/daE22nWFD9w1wsxDBaox+I4eBlY2
hS62gz5Ax+9PXh3O5fBIGscxrd1hp/r6MC3DzVVY0yoZ5UlXVRsVDbeRJhM31HJLsKyx/lca7Qyy
yZ4pn3Fh6VJIidT+sHNgwpW8BVWKVwV5G3kDJ81UkDyZltgMuVHcxJYxPdy+R+AWDmM5bH3Ze0ex
kCRQTcHBGqY7JJw/80Q4ZJO7TBEGubiDSQJR1j3YYg4TzTO2gosTZpr5lhWTvtOa3IqHSQNb//Vb
VYaKSL5tV1ga00beH9pK2y6al54Ro7xrM4kCup2RsuskV1/Z/rNqZCwc5BhV+72wGQKDYp1HyFOr
TdfJOBg9Drd5ZpxpzQzw/aBuGJLsp7u0qsAzfGI1HVCWqfUZUMdzmeXb0daunSQ6mcp+LCfgz/I2
dgbtb5AA9g2e+LSsdDeWZse86/7KrhThBCsUDnnyqPLktZwxUOFFpJjNHFSVV+i4toZPTQwUIuOw
uMg6Z40yIF7TldXJdbkjIvsEhvtNT5NEWVO8khZ+wg3K1Rm4hFb65htoWsCyz9MnUiTGX0fWO2xr
m6YtUmBj1guWCvPCTJFCzSrjzvMPud98gxkckl6Co3jVHCN84xAlfpPmQys2rfIFIlQ+EDEN28yB
Wy5JUx5qiuJi5qztwIPFk1Ay6DVDRXeKvq8sXrq12lgFk7DTyMPCJuy4aIFIzazZGphGcNitx9l1
umidDNjBtTO3ipkDsm8nDQpWijVxkyL35WFc8ay06JtB/0pHq/b6YrWogutwFDrsVMK9XzgtuPIw
h7qlbQh0eSoDIzlmpsve0XFoSbai4ZvH9XXy0n+9a7+Bj+x6x/wMzGlgKHQRUY88PiP725HVQFhk
xF8k4853Ae68aSF4WKUS9BE41EzxQtt/1FS4rIWLhnzQvOhMrOWiB6HlmIw86nWY6kcpUfpwewSB
nofVOmBAlM7VzPhJ0q47SDHuVGpfMyn+tGVikWeJoccxk22rDX6Umv1RLj6NTnLLrAC3KC0Stdtq
tgEivWST9qBdt+uh7AFOBBx9nofrZKh0Fxjq2dIyeWTUS07jUm7axrnxsL2IFns4jZAwMRB2gQnM
AoLItIs732WEhXOFq2qTi2wzYf9BOqKtG2ehgZkWVo5qFjdmP3WHWgOenNB+hy0wD2aMWa6xWuqr
5nvNYc4+Wpmm50R2G7dXO3OuBAViSqkk0D2F9hYUb656JlSVf2+1Hz1jAmTB91c7KMGn+U2sGKjw
bNSHWmlxO1uHzCr5TtK+M1PmkYuxDo65fVGtFWZTSree9ner0L6tDvNkO+V4iXQi3vFph3lHcmyW
eO1WzvW+9Kw67NI9mLhiHu9fFNNY40zd0auhjoJx3Hq4DhmmdfATZUbB+BaQ7XNs0b+zSzJuPJC/
fNAPVY9LygtwWupuw8GLEs4X+R1EfhHVKc9U6Zn3fdO/3VZBQWCPET43h7vDcg9Z6cTOPGVnaxn4
VNJ7reqeaoFxMKgOZb6+WE59F5hwMaWw1vu17lSU1HO6ZV/R1u/s++5mw7Iq3NT5BMvieGjdarf5
kcuSsrCk2HrCQZPolnBfoTGqInZ0jFylsuV5mGn1dHBdaRCoVDqQBXLMtiQsdTtjHM6u+THb8GKL
sfah5AJtsY9fenlDJAPtp6dXUBUK4bWq/fAWyxM1461hUjIIy4Agu0qN7/qdKAUHbwKNUmEFTnU8
mEUDW08vc9La4tKvZRKlE4WIoRxpWKBjZrBZs9INV60A6nGI46W6MHpXUkN+gKqm6HjM6RTCNC1Z
FWiT2eEHUyhaZ9npuuHhNa5+tJR/Ssn+UbMRbtRmwyRRsaHRLfDmahceRfqkBXid+xfBv79z3bza
2J0RRNn3Uq2/NVcgUgZsvPJBajMyc0LbmQ/mOu3qaX32ahT46dgfbAG3WJLoG5uJSOLVhMdqmQv6
XuS7Wv8yhSTfJGDXEMa8EzAmPZLkAIYPjLVFwkZY4K1zM16TZtnqOJb2YzH7m6UOGhBYo4WCmnhk
u3JXlKCJ2OfKXU7W8c1gCmnidXfAFvXO06dvLeiSXZauR8vknlo8W0VzbWsbEjR+Gayo1rZ115Y5
W72D+ReBU/W0sAgmgWuMuibnCLApTW3hmK8uqO+IJajH7p0UgrQQP/UPUInXQfX8nrI8toH75PTe
D4cISMKI2sIzk99gal9G33cOmakdWygVsDSC25s/l322ZlC/2T59cSpeuzb/7TTt01omCHRBVLGL
52n2hl3Cj8EHiV7W7h3sRj5CSs45RWlm9G4kwB/LFJJQGABdyUILRyT6iDxlSGSBg6uEUbOrk8FG
1Nmc3Q3SwS+pmBLM5G52ueOmIYtEVtvP1iJ4fpeKRAEEpD5+8Mm+uswiUcOdOvbPaz6SUFQER6ra
TsvSf8mUXkt1U1+xi3XrC9OA8ej+Ws2468iW3k6a9ZKp/qhW/dxILlBpKnQQCGhFuv6Wy73XVoo7
feDoq4wxTHQWYLnNGw/SbTn7X3Ib2PBT0RckHHwpgcSx4d/UnNvSwVw2elAWuFTZXtXaL+xGpcuU
VCSO6n4UdzKQf2uX95EY3N8FNEI0+Q0Mte7WoXhorLbZWqm2k6uPEjMHdMSP3oZ97Zybed7qbRLg
BUP9YSjeupzfxl5BIPZpQpIEyuKKRwW/XbclImuDVOC31JrXSjT7IsiTZ3dOjtZFNw9z8OthUotm
8Qy084RUrN6KybiKwX4fBJUZSjkEbTwu3LcO1ytfLD3MpY7BdLLu9fnT89gF7xqaHU6BiMdxE5QO
73z+kkiMjBY7TaBh4Rugp43lx1565mGw+8a3X3vTuWffoXuEyDgIngb8zEjki3w/e3lyztoKp+2t
VW1XPmS3p2BUN43F9M+3KFK1hq1YTP3VYfmrJgV8yPjWtzzfLpLKKU2fU59I4YXXSBr9jQcnXWDy
GZm8vIuylapYzUWB0KIKYqhSFtZWbYJ5V9/MLlCnn14CVzkRV5VtS8a0NexSC3WHtToq958atwVo
CaZN6rUDbqiyjDPSnsIx9fR4SqyrvvTmmRCEsEk5L9Uk9Y1TdW9iZ3bpZ2eQQG5nPf1fMU7bnHyR
qBPVk5qtNbaBu3AxA0PMhYiwh79ahVdFgVtxBOCuDZXmTWHxbbYBTVFDsdEW9DrlMO8YFZcwU6S2
qxwZGJpZ7k932DrBzD55sCsamvZBmp3c9JYuIhZWv4G42jvTSwBHHa/YGAzgkah/SzDjfQdoHE4M
aKHZNNu1h2TRBhzXQOJ5za3Xa+PFw68YLx7gZYULg7FB5/aX5pdHS4e/FEe2GdCuUNwUYMj47kzU
/NHTnFjX8l93hT1wmonIkKY6gQXdhEzEQHsMx+stlABa7uD25qmp4KnKPuOtTGM0JoM62QgwoRuL
BK7aTzeGwoCGWuLIRf9ZuvKA1KMOZc4ohC85TUh4dkjaIEXiZlIHLO4nRHulfICNVpFfObBPnf0P
pyfZ5CU2ysHdm3VwIM+k3bQpqBUJSR3j7MBMG5rHaprYCThO/LGphMQQeAs1L2zqDgKnW7aq0I6J
wB4LHxYvJclRBmAWjvAL5SAuAseL9Hqt+Oy4KwloMLwBCZ9d73MbHDgJdiRRvtld/+OANgMSBCsU
p/Z+y3WofP910MTFlxht+17fVgQWbRDQ01ER6LZRc0IOYzPAFwWoHWqvP6cctxlxC3vmylMm7XvA
xIWAjglZFTC/2+Rxtgw/M2yyBMOall+jp4rgzszDeb5lNzDathbbztRyZ+JfDSedNBe1qvd6HV5F
bp38NvuXB+abtyxgcWb96gZqOigiSyJNyXgiYTZW7DKdRFtHXopgyck83PfpQR+1IISNpEfxDrMI
7mYbMZfp6kceOtY2jzmPS1122yTv3oCg2dlpXmawcVx7r8JOCNmhGJNViwJdzfQJlWDPybgEO7/D
aDvXP66THxEE8Kh73jlHFwrwtOwGv38aaTxlySm+jkWwAfj4+NJ9kg2Y+tgqVdWh3tyiXPT8OavF
4+KqrwzjLFQUUcAuxjJ0qwM6b9t8hLpzQ1xHzE1yJjEiLew4Tdd3Z6kYlWr/Z5QM4+gaUWAFv2rs
Y8fo3tpOGJsys98bqsjG7KlJQomLEibpP6yHMR7LkgDHkUE8N2rGw5EooDDJyjfRVc3Rr/+1zP7R
qp71akV0nssXfVRIwX3nrBvuM2Ei7wisj81oBiyppDDLDoB9JApn71fz41J3d2aru/tiuO0pLOe7
iltmVM9jSXcCx+tuEbn/VHycUQ2cXtiPgFzuUSRVRsINyxt8knGEuaRANkgp/eGvXyakDHlwNXNQ
M6usDsZA6BFawt2a8IRPWvWUm+2fnyR6DEOwaUk6SSWgQ9fpalsV3G41cC9K6X3QuawHmB0XQDLn
iCaGLljXR28ZuWtl4W7MCWemWW10Da0cUiUcvfSn9ZJ/1EX/OIqahEau1VYTyMxqv4y65b/RJomt
WiyUHTvyrNa+UXGIBpb2yUA6WpSfjmz3fSdfuqqImTosyrE4LXhuoqDl8/Mzeo+2BtW5cVLhYHjB
oanGVw9OAKiomjkoJ8oh4wArIJMw98cDxrzsudb1nV4tCOjlo+ignAxDfbkNQGItkTY7Ths5GSJY
WRtLSCbBj5n+jlAd+wKak3CQKB2ap5zoYhZkAZkwCAgmAM24tsLb52C9dBoubR/LURHHnkfGPIec
PnDF7LeQ5ojNHLMcihPAwaV8WLtH1kxEpHXeObIiQwkpaU+aoN0uITMAxn9vF6S62gy9u191uJKF
hkuK7D1vOiZGcKvALsHfPE+SRHSQyvscDOaz1li/HJSEov3xA5AqEjvzuCvIXJzmOWbqTEjEB88u
teUlaUmgKCAO1RicB9E3nNS4JWytuie04mQl9VPewecHgA5hL4o7B7hkb7vZkTwhxgXku9sa1paF
Joih2DRn8dbqceyjrkDZw7/XyORkj8musMHXnE69sumg3aQaxxkZSestuMIjgiIZvWPX/Gb2Etd0
WHAXzitdYbqRHrsm0sU5zEMJwNDoPkJs3nNBdpUjWK9hUGnibBxRcnQtKmXH3taifXTtWQ9BpLca
Bi4+5EtXt0CzA6hdV38tfW7A+lDHyjx9GdxRO3IGF3FrH1wDIG0E+W67yrpbNJ4zB2SkKX0cYf6z
mf10hXE1prqntPTccibwZz1bO9jjP2LO2PDtTu+95FqPnO0d8+TNsfx1rSqfVs2zrs2iRa6wWpCx
7n3Uh5d1ypFBvOqKISxgiBjvc0/b6muZbepOys3QMA4P4mwKMDML9qj17X0ZLPQ4lhZlinyn1Eev
maFOXKvhsyL/BTULDYrq++9kQo6ELIzb9dcbgYTa3rPvUfayFjU/u+l0pBHXOb96Z5OW2WuR619J
UFShoxl/U0GKgjOZc7T6yb9ea1ZckwjiUPBSxDhO82URW2+u3xcj/9MHVDFeb4eJkqjby/YfWI87
llel58dipv+zfc7xQGd5gY9IYQ0kAAvsZ8i6lo/Bk4+2MW7dMc82g4I+KEoeRzISNqPxsvo+i6QR
nrpsqXBGFBUGoS1YSZHgDUzqZjWVeO/MP10s/XuxRu6y6YTN5lfNfsoW6k9WJ/HoDK8EwLyrgvYB
3uC5KVaWzUm8NTO+XPAYEFvai9T1EtY2f1jeUm59t/j0ZiQlGYgeGMOr7jeQPhTvmEgrKPiWnaS5
JK7AYfcLwqscwsybabZKsnHNct9a2Y8jH/5q1LekmaDIdZDCDVb+NlolkucNNpj5JHpjDoNbHuQY
qDc0rQiUhSQF0yUpTyIkMCvrJj+y4oYx6vaI/Guy5t0oUEav+fCQjKD0XrHuCjU+zWoy4tkaRxZU
8AQQzsB17B71udku1a2AaUUZ+/XwJwIP/hFBz6HzrZ2edVRIpGSxuSwfAUp/vfTOPm/mbs4qVuTm
3sdgmc1uaJaj7js7Y/71a9s5oTL6Vqs97GRQK/ZHWPdJZfmbafRYLtfR149tdTWXlu5v+SG30gJT
58KNgJKzb9FbE8fj0cNHc6rINm9EG9ckaUfzgIYewP3bSMlmIG7ka9JdN1qRV6KgDbacmwuJUPRX
GCUR6HbjwzI+1nrbE53gCXIO1I/Rq1e9/GaZUBdZ7jhQ8RYkDFMPfgMvRRhgwlr0A1A20ikymrMb
gwcQRwiqJ8odXk4MPMoi7oGLmju1vBHo7iawmkMSmN+a0RfHTvfXB3kLwhitlJAY49XXfSIlykk+
zc76jIK5hAJj/emoT8eqY/WREeBqS6f8QpRtBxKMQifJoXlIRDqqFsR2FtZlSKenQs93llw1Uin6
x7pM2Uu/NjE7jmG68MkKJ1X3a9GeM5Pzm6CxD1+4aaxnDbI8hppta9DptYrVbKhTK+UMB/wY0LgB
nhSHtXGz7wwwU6PaJbqUQOCVe5mJvQkz45GMYOJukiWBaFfda82FJQmoO6/5co/TpXjs6mQLYX26
payeSKBro0zP6V/XN00BmeEySbjkSLSECy4r5vXPoy2fc+0prQuSXVL6dR9U18+so+7kiHo8706u
kxbVGRKMwnGubC0IbirqcBlA88claQ8rcVSI5tYqArhxObxHgCp7vsze8knyzh35Z4Sh5OtbNwXq
7EPlR1OSH/rM/G49dsS1hNe4vnaqiWACUyutCPPrFyEQPBkI2yI1JVdyftpWI3ooq5ADyjOhGmyQ
1bP0ZBOFS5BYqLzy4uHwpAYT70gr1sctgK/5gPJTbAAID6tVpFF7mWmJjwaRQ0enIQgL2vmCSe2G
uRI4lDtgnA4/YU4lncTF0HIcRMrvwUHSuF7L4U7O/R0eIfQuNnkyHpvH06Xe1o7EBG7vSbG5031Z
XIZV7Z3Je+yHhq6vsIqj3rZbo18vrdbq7D2rBuL/kBORUHIk68+LRQav3qiNBewFoOBSJJwqeMrF
57xg7qn2BIgd9Cx5Vn1wtTiSwroPwFehPdph3as1QS2wOA/Sqk6NSQYs+qslXy6+PW6F6JYdbm51
CDRws75w3irA/5C8FDR3Wllg3bnRDpx9lT9sqiazXgxToVLxZPqPBEDbHd6BLauwxIlwmmZatXGq
/k1BlsR6juXeRHcS2pWWhrJXD+2szL2hZVtWmbNeeFLoUmit4spm4kvBaBs8JfBlCJMDR/zM63oc
lip9qNOZ3DYiCvbDsvP4ZP/81rj6Les4xdpdDUjf62D1OTeYaR3/+9LijI/mCqm4I2rtZCY6Yu86
4VIX5Ao0ldAfbM/t7ho2ek1dYzwMt5f/f9/yHhpvWE6t5WPoZP8ZpHMznPM63ycry+AqNadPDvGi
T0GvkVbgmtlOeZ6zp4NKjdAzq/q+qRl9jHQJts7tS2/Wk602gv5RgDSTR22hqgbFHXXbuv/vpfcA
i3w7AfaGCDo3w4ucBG1vknaXOctmtIJWc0WD3tgTLrvZT06a8NdXTMxftSnF/X9flYj3RlElj1Ov
R/3NUFmI6cIBbt9nYCXP/tQU1O3B3f33i5mdyEPu3JnSDmhqW+epd1c8M+y2vn2RNBzNlWL/GvFm
pCSZV8sSxlVvyhMbzOt73UjLg+jqOUrZ5LyT6DMQqzrzQ/tUtbChBAWx482js15S+QEM/jxOimTl
RgTbQYO3hG1NI5Pyf+DcB97+L3YDuVq+XZ0lC9koPJ+6G6f530sxLbCbqnEOeXcLkcHLr99sI/95
R/778r+XarDvdG+F8tIHsMFcRm7lBMegJ00u/M92rJQGDe2JHxYWt4/mB1tmisdBBO2jQ7jJLp8w
DJsfi6lf1h4oFT3/+9zYGvVKDccpLbL3TKdzJEwKnUaXPix0jht+7m7rOlN5ciz4QittvidpF/dK
982Xzmi/h9tX3rIG8ewGY2SvE1Ozl75W8AqnsfYFcnLffUSvffuV/15U19mnshzeUOf+kiRXPy8D
II2BofBVlZmMe6i/h7KZup3b6S8iwQc1+sjt8KXWWxtQ4AZavNZ+gsYM+3U0z6NawnYzrWtwkQAK
F9AD+2JfiH8MCDSF/WQIkmAZunXzBVsnN22t0+wOv35qASE7ABeeqZ4zAkPvDY+UtW7IIxkMwalq
D32XoM5c0nTrQY5e/3vpivoo5waMWi/769wJ/KB+tqlE7+D+1eyPUu7wkC+f2Mu1rSQF4f/fLujv
PBRjjqY/tkZpPtyinPxgXmU0ooiO14BnCn1WH1nK5obBiBFpgI4vBA+Rc1Q4/WtTpIgXiDvlKI5Q
jydnJaviPRBHwijzg16r8jVvZHsYMc5ctTU7YS+fALY1CBWPpNXSJWcvcPKr5glvmw7WDEXY0D1C
knImIKVBE4pTKO3eDEcG/8Bp2wnr66RXHAGGN55ubQEpXNUKTOROl0K5f4AVdhzYXRdOZHKhJOBJ
o99yngBPStsYnry8ai51M2/pn1lXihyIPOPb//73YhU2MSZLiekhL4LdLN601DefmPLTF3P+H1dn
ttyq0gbZJyKCYuZWEpoly/NwQ3jazHNBAU/fC5+I/jv64vjYe/SWoKjKL3OlByBED+8q8IbbQqoh
yD24F0q15sEqoTyrH6sxopNH5jRwO0n7YCW/dZ1ZT9axOyT9ZhrnqX8qfAcWKw5x3gTZbI2WyKSl
7PRsjHJXuNat44l6Aw9m7vjzur3Vq/4RZ+BKi41tbvnR5e9DNpXxf5+VlfqpdGIHDlGpFTzj5ItU
L75S1taHwkzFcZBjx+bcjG45CiLT8U+Ff+ZH90uWUmSdRwdb4s4R+rCDpZDu/9ZhStCLY0TeeNXq
uUWDZU6EJYmuUTvYD3YnoxsO/t8R88pVxdIPIj/eahj4Tm7HCq37g8N5wt2xUy122sT5LRkHHK/g
J3d/iwPlqqScFG8io3cogNHWhm23IZ3R3ru0uq+H0e+OgGbwl6bti1HamJh8NvRVlcBt1uNk28SN
2mnOkLy5ifdu5xV92Z3B8a2eulNU1B2YPT6Lm2Qbkgm4RRz3mVXX764byx12e2vru3gPuwmsUeYx
R+yl0vErmsXD3wcTuqqGO/b09xU5Im7nKN6kLH3//QJSDPPO07670GSSylP7qtU7tQR3rTDv7pxE
8/ZhZv1C/z5qRfVd1HHP2DpJnmU8LvSc4aHVonFl8FtOGvCWjdemI7sDhCFV6+aXbjFRcHPxY0cY
6Mskw8TeWOPNyur5OkxMZnQf7Gk8tRs/H4egSa1/uQFVNR4YKK7tEXdHKKGYjm5LDE/gb2xr+IuK
od224/mOlmtea33QL+XywcjQqlZ/X1uqjLeEu83/vvSLvtwy16Q1eoE2DXMdM9Iu8+NgL6ErF2p1
KVI8OE2400xOt2Xr4dixdAo3SWI8GhihV57pM35bcBbDZCSnv18y9G5+ThxcKlwOlfOKdvpaeUb3
VXnVUyVOKUOAi2NS3GlajdibrpavfTd0ViZGo2C2UXX+Vjk8E/gp2q1f42Ou4wdDlvmeHLazT1p/
Af2AjHO7m4rz6YRQDlU46lR3/u9TNQ7bTIwmafoY/1mfiZfCnSjMjrtxIyr25CIUWlAWeIr1pKBz
Nm7oFag4V8XErZiIea/YLG4yLPxb57uMiHL2tTyBkNZiRq8hKa9OParBdsByVgwR/RhjFaOIqK9I
08z+jHXpgGQ1snNMjw4tOrjSyT+5VPwW0SfLSZDG74beczWGx9T5eDiQgW6/VLrKT4W5xsUuMGx+
ZzdrU+/H184Gvbpp0YJ+iku2n0+kx6JV+yrrTecF/dVHce5W8XdIwh07HIUPMg/Mbl2LdXPf/WrD
W6Mg1xnHyOAV5sdDUn2Y1O7sEb4VpL7F1vJtheqzg8cDZhzanb5V4afHaN8v35q3eVe2Ww2TVtFR
QD1vUrB0zZRWwU160t5gSA8qNvx+/VKjs3actHzWCd1/7r54A1Ywxi9oJuji5RrewCWp72s9xWFa
t1+pNBhWVvW3hfknMm4DRmvvar4zP/C8epexpBQz81yAzjojNQm9QBj1yX7QtYY1Bj/HK2iOOXWA
UhJSMLx/ME4gWXXli8GEZE3cdTud6y/f2bj++GL6Tbmv7fLTYTvXpAGGTecp2pGAcnR7pQNIhyFc
dBsP/4ndf3abYY1TP3EPdeCu0yRc8bv1J9cbdvi2dZ6Kd53RnzM2q9EEqspdf58JMA/FzcHuhHxi
ZCtLXcg17krUWl/uhTsfm+xm4PKxRuuoxmZnGxy0As77p3TTd9quyMGprfrAQe1vjY1Gp63Jv7qq
jjbg63Y8YQ058XTC5onSEJglZBetYjpzqFuQ737/5C8PWDj07xYAyxxvX7TKv7RuOuhoLpzuXrPf
KGNpN7bhzbsZ78Z7IrHaZBPju5qYMjKU109B7GmrsgR3KoC8p0FGZAU1yHsyC4aj0RvC5wRfXHwW
3kv8xY1hp29cmBUDMyvZEBQBdBvy9/BnP4jrYBzy04zHlKlIOJ31H+/sPo/34kM3SV0WSlwBvfqE
09Qqcc6NkR8BTy9+v2SHxa2ZBsRdTO+UJ2O5xz1rum/QKr8ciY9UENB+mO+txxhLMNKebtLfHQa2
vsM+iNPAG9ZKS28igTRsNmMw3QCiwkgWsHOLN/8zHuNd/+5/moY4Wcba7rjVGrVaXjeuDDYdAPIf
OpxG7MfrlYxW48N4nxEziKfhor3M1+lmHCZz5fxgC4+z4Dc0lzUK34L2MJ6SI/UlB+84Rfdxk+fX
QRvh5s5g99k197q5LmrEmhz/4DiILWT8w0rutWWNqNz4McPIl6n7bCdxiaNnpM4+VLTLZRe88ouF
CzerxnK5xjI6cPYh9yRXq0rRE0CTuZOcqHbvjsO04gFcK/x5z8mh24bbaPdgFodoF+3CfaSftM/V
Mp52A2w3eGyLeNO/TelGzJv21fjR87XQLz55T5bstfYi0/WBQItZ/LYWc/+V9qplZ8m6Rp1fstMP
LZm2jfmhbtPNvkbPE2dnnQndmsyj4OA/v/lX6ea3qtN3iTqGw/pX9sVOdNHB0KsNIpYsza3bPtjh
uTT2sK0ydME2SMwr10DJHQkJdNqG2tbyL8Z07TapfkiJjLj0aDOXKbg81sW5XCUtVp0V1iDmvWuD
QWCOd7vEsMuIieEkh1xxKutmzbj4Si5/raiZ8Q+i7B7x9HOlenqzbvxLlleIZt4KNWAt/VMyQ7Eo
zyZEFa6ShNGTJ1bZM8NcmgEJA66q0lvP/i2qtj2pplEMR+SMDQM81JMagmFTbxNsPDNpt2LXjnZA
aiqV8TUSLwMOvtsst1VzcWUCKPpIZh5ZY1mYQvCEcDY8AOfZT9Qe1x2cjTUTWiSUfPiieRCy+LXj
IArt1gEAtnIU29X0AYa5ixkBimi5/R6xFbNwgN4LL6rHuG5HlwQZUuuwHiWfbLB4xTzjhHEP54lC
Bx7WKThYq+WpPDevjlWzT9mS596M2Zsx6ns/AG2K3xi4rcCpqB0wAc/HT9ldu/xTafegpX+wHJ3a
VEPw6V5jBySlSapC9SJ9bjO5V8SZ3qHbq7WmuzyasOe4Ix5ylcgwAPpUX8h26YdqrO29N9fdtRlU
zTh+yp5itYxAcmFfwWaA+NDG1xJJ+wt8+3+fLD+iVQyvkoiIHYFssZ3xbu9x5fpPeTw+9MSGCRnh
cZezysEhkqh2By/iOjKMZ9/R1aXJwkfCTdvprbXr+q1OSnHqUEHXTl0vEAqeBMT8Y16umTC+py5t
CvQ7QtJFvRkv6BLjbk7afpU2mX8oxLL5krn9OIqRkw28DbvTHrLOfbGI+6L8uY+mkxQI7cyQC9HU
N+LV713KzCoZoifpGPKuluSXeXg+/n0gZXivMs06Af708IVHLA7/36H/7+T/92NY3V2MYr/NIOp7
UvikyJOs+IYCv3eyJNvKVsmtSW29cuzkJV4SIb7gVWbzH54TKVxzGxtg5pxFuBnY5l0zXX5R9s6x
Y4GU/X0IJ/xRkz+CxTXV3TjR/ZVaiFf+1Ng3zVNF4FfGSQg3PrWTO+wjJ6XAlXkMvoBC7qdlqym0
sr+wb7UJntEBIM9cr+hH+B+ucRSLi4+3MoQU+ZHO3T5ueVsCZuXdPu+4OBOCQx+NEAcnz/znokvn
Q9knX6VdXYyU05M+DOLO8DRMRzHCcyqnK+wCfzdRPLUaSzo/cqenJN5LOLm4TXT4UwRqLR7vUjBn
rOCKv5jiFJJKencD6yavnurCVSQ4wRfYRQ9SZ0Rm9ABX2plw5tTWHJ0TPf7KuP6odrH2hcaes6M6
9CLbprrYTbPVrWY6/n0lsv7o63l2mZpHpHX3lvZGeK+52uNI6MZIfJ72YsYAYqfi1hZxFPhZT8X8
8uXfj/kDW301LDCJaQG35nUjTn0q+RSZ6bM2JioqMCKc/z5UjlMdFd9BHHvNuZN3WtxwKMdFd5p6
KXCr2oIMgjee/BrjTAMPZeOB1z7g9eTar0MKDup+Kl95efAxVdNHksY2d2leHsJBYWJxMAEpoLgb
/iab8IJ0n1JHnUE58Up2hoEPbkATz7F4QpBlWdKzVAGKj+OLC8q26FTyDrb+VuiixGSvFzsplLdv
Dad7rHWDOzajOcmuMXZqlVeck9o6jmSl8ZJ4Zzk7AE8Y68TbpBsJQZaquJu7U0ji/cVsQHLkw/TR
mYRyAY1Ph9gerXun9p8TcAOwxmZo6XnvXF8L38fsJmwMI7PtqAuzviuodTAj8HPyfRZSlROX5bY3
I+NEEPkNAylWu3xIt5iPkRkHuP12N+uryQqbQ9eD+Gi9HAKBMA1nW9hXv4/mXyu3cS2NUXLlVZHY
mhp9D7rgVrpWdBFNWG7nUEBwwk+3jZ3cPTUkA5HYOX/gVZ0+TMlD36dl4y7DSXDnDumDpfr+k6qE
q5gyFnEx8DT3POuBSiYgg/k0ncsQSTn0bGMXTRgPY1nrOzBDeC6V39/9fQaPc7iL/fmJ+LA6Vg1j
KteBB94u6x4FMupctG9hklnXhtHN3naGf1HKV38a7t+PD0q3d3FMnxJuH/YJFTZUvcJPxDUE2w93
Zkmz8v/9KU0NfqADSYRI4hpHCwN1uCwz2rLC/H1Ge8Cwg7320tXRdPrfh3mo/98vu4w684FSg81/
vyTB1Vr7Tbf637f2952CedLWcYxJ8u8n+oRDvBBTelLNAgCahw9hsk5lBGMZ0mfJLnLm+BS2clpY
9lizSGHiXJ3u5zwc74u5oaW1j+9COfDwnz+rRjb3kcHPj6bNS6mxL1p+oR0rmyvYgNzoGtnRg2YM
JOjWYLA6V8uHpHQxM//v6wLntu/kdxoQk0/hwZL3mra7lz5TqXHoahIVOGfneA7gOv/ownqKE7AJ
A4/RbWKoA8Ccd/yNQFYsPIVgtDjiWCBNzHTL5cwq7dvZqjGAmiP6HjTHfEz5LqPovjfi4anTxo+E
0bJsQ9zdzTbigXahjvkNmxSVFGMga9e6UBQU7cCYemvL2PTYjNa1lWn7Ih/F02QM5JUx/jSFhaN5
zJ2totQHXSo9Kj1FTsvK+SAUr7xnVR+qHCHFohftIyk5GDitWI2R/KrCXD2UaW+vySQedCP3gnWh
EYTBcZmQv9T6k15pXuB7hFh0cP9nE5Lw2R9bZNIiAyHNVxhg94ASXkIXiyDEQHujEgQHpepj1ka3
ugPxUYtY2xjMa5AM5lNNIJpml23fLK3uI/Sc1o27APDsXePM8C2Xbbk7v3o2Ng7bxNeRtkfGI/9M
HSOSlcO1t2X0Uhe5YM0fKQjr8b67MtuY0UhbJFktpCAHVNYIVsp0zQ3Q1LVkjrIGWGCs2dTJ5VQ+
EiGKYYJoGJHS/EiNXMXoghBuXAImE8Uppq2DjGPRBbVBi1CUfbl9dyugWwCDuovM5jWB7HCvd8VF
+sPFs6l5GBxmDTzCyLFp1aFBNGazj8e0D1ftBGmFONGA21ZXz/0y+rY67JsG+6gNZKn6nM72EdfL
vIowdi8i61pvJvWE4HeLKF5aph5MQnX1aNHxwWw3WdoMfF3uR3Yf0Xi2U9ynoAM8tto8sWyNEUgL
TWxuLWzZfW5esuS1rYqXZvbQk3VcxY1uB12in0snih6aBkNOydSdMcCJ+eFdH5LzqoSnjl7B45x0
42kyJitg6V6uTnMVxnLYhI4s9qhPetBU4rexd46NBXjspHmuivIwNyVWJAi3gavXt64gyqJF8hJ2
7Te9Z58asfR1H6lyb8e2xemaWmsfAN26a52vMU0ImQ1tGwyTancqTo0NJV4kN+hSC4vvaPZPfZ2Q
xMLPjos9JI4WY+cqMq7GGUSg5/1zhumXBzxSr2FTudgU3tvIdIMMKzPTdnIuua6ozgmxvwIt4Glk
zYRsmxQp0+G71N+jCOoRCa9bz6CbzFPxYVBcijNfBaOYZ2ws7bjGCBoeMBoGWtP/NL1e32N64Q+c
phOOvTXbJI8QF61gTTN3x+UKKrX0qDWte1iodIgfbPS5/UlJRDY6hpqKYVV5MYfEnjG3aECyZ2Ii
64OZbyFMPHvKuB8zvdxNSfM+lFO6NgWwKEuG/YZsRbUJ+21peN4VWjr6Re+QxTV84Gr6ty+RorH0
EJRSOXj2bNiDTCm2c5QFfStgEVYi0Io4XVNZuCUlBwent7vPrAFATvwIr+L82hrVjiMjkvfLUNr5
Hn+4jzm0tgK/Lx9tZXeHIo2u2dBAwhrqcdNZWJvcDAsHc7BNnVusi1RNGaG51pSzoZL1zZL9yR+K
nWqrw9AVPP5lIfDucbwbU4ACId6v1Me1q3tqgiOjaffRwZJxsUu0lEV3GGfwyPG/kJjrEatriTIE
6MFTtGLFunnIdGx5nGMDBivmNlISDpAEx5CbT/E4a/hanK1RtTgfYwMlaUQGMnTE2cTe1pyZh0Hb
OSOHfF0qqt7G8NbUIlzSmjZ2ZU7rmtKuk/ekheyKHyEkQRrxOxLb/suk6BKMSjK6nnLWjt9/+DrH
s84/WY4l91EHuKHCu8SdzUM80ST+fod67Wg+gks85ApLmBDwgkaX7cfYlkiTVYyzdCKZY/v2yUOI
xOyYkbqw7muTXkIVLZ2LyJ3E5eItacBwFUrvLm+1JMiLjsM8ca4e2+w0GthbzSbd54ZJSVrKgog7
F+M2vIkUuxfLGCsGu0snofug4IKggTziJpnIfU2RPElpXybaAC5GP2wpMA4io38ZfJM5jsa/1qJv
Rmuqa5gpayNce+QYbJQQXROS6ssodqiY6eedCaFDIeo4uWwCG8PFmuWCkz37CTzxZJx7nKVOlB3j
oW7OmC7ewHSephJFQ5P1p8cMvaGXjNUAhlrGaJL6DxP/URthzaZ33XwvsvQ+i8kP9zMqXTN/SQud
uaipIXXr/itUJGaKqTzhdtpNqns0veRoaVGxGWyr2U7yCCEApWdiYgjbyT9RWPiUFe5bNcWUBwxP
ddfEWBRtHKC5y3hf1vfePMPF1HARDEX9L6ffLU21MMjEYLDQbRptIiXeEpBDyt8XJQIgJh/2dNMy
1OaYUyXunVTuQOq90bdetvjfUgcYjyHEzSbWsLIIGM6JwuySjlvXNkifWenOR4FgIcDgp5FvX/E/
/HYcBsomMJowP4nkZ0KSp1vIuA6l5j0ICokonUEamXW+cm4FK+8mUcI8+dRhYO1DuyJPv53sCQMz
G+bS54zTEkYoJFYYiyQUsarWDGones1jsg+R95xo7EpHZh7cJuF4KCPeFLZj3YjLpYq1jzZnO5n6
EB2szPylyxWpr6aP65Ke2Oo6az2OCe2AjOTx99A1LSfahKxbYQfggjHv0s6gT0T1PJ+cEL2LDUGO
uA8S0VC9pyLuRTQdLwe9pqnXym7a184on2BEPsY96hu3NE5DzSTrH93FhZh5kk2nviR5Yqco8t4k
L6VV1Bf2ozb5c787AK0k7WnvyFgsJpcvU6VsOSCjAVzqQ7b81Vetz/V9IzwIIOkAqylKUJZLBlB5
WQTDcj6miQcujuMFUpBrso3xy0/EQybldbA7cYjM8aOlNKOn8WzvxuLDeTS8yLm5o49bzYFBx5mU
J4+4n4kJbdzGvtfoSR2L2cZOA1ooORs1KlgTcU11bRL8sYDpI1xIKMTi416/dXi960/ptNodD2Pk
LRuGSzyvcGJwLKhbZ0daCMfyjRIHY0PchJUifKmlOk2Nax0pHGnWhei+uZV+huwt82Qb5HQD7yMF
+IbylGuOdkfEeZ2GQ8/N0EFuMBjSFVWL24h+Sd/NN4JMysbyep27cLRJG5cMlf1/Rqm9Fh3MltZC
PRwtRLw+ZYw/2IzWyKj7m97oiUF23TnpE/jEDpqcbg7/BlaDU44HtTYHwC86rikVkUPSOpyxvXms
pLGbS/1R2SxTThh6C8TNDRJgJnBY2K+ZXktmUqzNDDswiRpzp4Xtt++MJEkgQ+IkLrdVVlqn2ko/
aXnbsiwH88QRxdLfpAGeKLXuwjR+gWSRbu0FqqZbHfDQbM/SjwHYYZhvETLWbAK609ai1GrRX45a
h1AgODRZedRuk8mhpEuLj5PPc1USaENgn7/r2cMy1+IMSjzjE5u3oD+vv9On2CU4myGtUSWTq8BL
8ZBoOpmOcXhQOXemU0zMlGL0WEck/rNv01n4VLM5xswdfw65TQQlHV5UmO/LohoPeTV8eJ1ct/R3
RIzi1xyvGr4RskJhYR2wbBYrBNEICkP4XtPVqiOl18Tq8BmFKCID5cYdXDnyLBiKMeWDu5xZhytz
RwFoeBiS+RHfImbpxKfUSfsHhJWq2MQDG1bbu3BpmatT731yMo5cxQM1Vkv6ISG0m+WH1szvBr/7
VynjOWb1JEQehtvm1NaVdm4ckEF5/Z5V6EX2vPcHhH6GEdTR1ew89PFhqBGLu6I65kkxEVanadNJ
xZboFpW8cOLomxIvbux8JrjDN3kYI3wMz/1MIUEdQant2Texa43t80z4IKpboottTqvJVH3mJsF7
BaZFwa6q6cSrn2fiVOWEoXzSjl55oKBW7Cy3Msj3Va+TK+4bsn4DnnhY2tkbzFTByQMDij8hdhuN
zVspKrLNZJ5DtIaN8TFDXOVZSJjEy3iPYu/SDeVdozlEEJ36mT0MOr/EMeF63La8c0E5PkM8VAtn
9RN/l/FgJcNXpEFeoMW9tdDjLZsV8pAPTgvoBg6uvuyJDbs2793Se/e6Akd5d5cUclw3hQx3dJ0y
Gc31D2f80dGVU+G8pgIdnP6nr7aqNxRt/DEJn1TTJ2QcoidPKHkgJb6ODEWUd6YU1iIJ3w0cUQGR
Hzx9egR8s6Le4hbyrF2ni1tcSXOdONGjDfmBiQIAWJERfuGkUkus5VNYpBtlKntbsWnO3RpjTEQ+
oR3aXZ9zA84TOTUiA2TBUxKAksDpQB0unGj3n5gZMfX5Y18bRBA7+9rjChOoiqArmMJhteU5Nzhn
58Trte1xCaxSHnKgizgdasy8Ep+EhlH1IE8qazsIDjE9pa9BZNcBDJBHzSMZTSwY1xSjESrAe3Zu
OlwZgfXUMKFNVQnWWbRDJx3UxqPem/zkY+FDi9JCEARqPBE53PDuvyc+3LCxTz+1vqF2EiqsS5A4
tbNnzByBW3CgGxKSL/X8xQlXrsJw5ve3+dFB6O1Brdfh2mOSqEFNsJNPJckLZskx7toP2XBecbWO
MEGefUNmg8cMKbRu4qsvz9zcO7ev3o2exC3ulxtdtp9+Tgm7kKQc+nk7t4STUtF9FWNzjLL+3Fm9
XI3dcIFexB7ZaB5nzQosrSLzI4ZXyqK5HdLwXzKPe9opBfsnLhb4EPQJrVy3flW+dQkNNuyxsFgo
x3M/WNHWUt2yNn+7cRIM9XnWHvUWqcigoTmLCQON2UOt/DMNjcd5AM9v99VTZ7svRYdJc2aAg5sE
/24unx1ANgVyUvKNPO5gKWVO6GvVSz1yrGmsZ62XZMUr5BJDVzvhDx2TjoH6Swa5aSQrjIsrOTL/
8IzyIZ4mteH5cKQrKGisg88+KeLd3eiYz/aTnF9E0ZZbneckmWuzuJ/wWXDnB3WDyWFaFhCIXilb
BWtltnoJcxXvWQ0RZeUS96f7gEh0aT9rMWM5JLSVLw0afFixzz04YrOER+vq7NKmBmWyWLK8OZH8
C83GVP7VoD5kVCM8u/WN6mFoi03/WcfaK6pAsw2pzMQrY/447hNJK0AxPe8SgTkRLKtFCTOSsqCo
ZQIWcOIBF0O6Ira6PXLqHT7Qn8UsGUEC2pamDdJUw5ruDlHAfsPA9EYAvR2dl7nvn/DlAbp0yydX
FOc8Du+ihueRq3+Z8T836pjkt4jncRFfM+w7wKPecB2pdZFeFYYB+EPPJhPRWY3O2nC5nQiKLvqM
/621hO/TlpxyCxWCpgrDWkce1FDGlK5wuOxFcm+S3URbUDtv0r8sRz5R5rmdOZukaMaaVT3EEcyr
LI5JW5SQkfS2+PK0zt+r0gZob4svLWE0k+EU2tgT/1JfWT/IMEyUTdKfYdqu+oKDo8uchkvJ52Wo
FM8bdqCl9hCXPATxVtKByHFgJcRMeU9CiHxYF1JLNrUK3wydZFnUEnSsXTsIicncsW885uVwGSjo
1Arq03L/4Llo57V6L1r9zsDevsHmTg9qeDP7aYOy9GT5JJrBpfOaQNyv7YGIOrR1oNDwWw2PEoYB
5NO6cwRxmRKLrTSN7Y8BQzfwTGheTU7ipJ/sZsc205ixDbqivSYOKEg36vdTzu6dPeQEg6L2GR5/
LGgw00GbdkYc6Gwen+ao/CFgiDiaDoSGc8EGB1+WBKxowWhkM5b/2rP9KXL5xKEOho5KKZs2zmHb
AYbQSGA6HP5gLLSQnbjqNWTaVVFwm+lg8qYutK85hyJK7ynsCmph8uq7GpqZuyNV7ZPJu+W69m8u
HzLIwztlEQrxVIKeKjnl1Vp6n2L9mjx6STtnWDX2ZG260ry5dfnNsKDe2EP8GGE7j6giYhFKAjnH
eHS8yDx08LHSzn2lr/6jxnc9MdDcFK5xEZPxa/W4IxWlnMVJKQBwcPH8oKXpHQQwJqKRHEcCRgO3
DyTfqab/wYqfOt+21nrJjVgNLrsZ58Ew7Dhoe+g6sZe8JGGZnWRFT7CfwHXWlYua2NwlfjiszKiY
gmzmgswt56RCkngT4Kiy0b6ZgNb88XsttvelL+NLYxe8JSHP4yRUGyioTGymHPNKGIwz9xwbhsPs
R8yTtGU8n/WvelFFZ1ywoAfZvUCIFQunzR4Na9U4Yte62s3BMXYkHrMghTtW8T7x16b/kqBIBWCo
ylW1cNYa/z1uU1Rdu0HKHu1f0lfzyuXpuuFu3+IMXeuzXm+1GjuGMyN2zj5AkIFpEqAgDCxu639a
Oq62pLqNDvN7ljP6QKD7r/AJdwFrPJwzwgJ5WCTwK3nWk5/dG2LYN6RH15kbAsfQz7NnPJTAblaR
49MCzREaUqXCtGIOSwHZqoSqA/mHTTMmTZY+x7MudqdeC5ONfF+QVSLEB0wjQwuYEqStxvN/MKuC
82raE6fR8lhU0xPCX40mapw7Ub/XJe3laYvDbRpuFcUXSlwa7p288/BnzTpM0uV27Xp/POq9Gdii
53nTxy+Rfgwt+YzlqWVta5ar9xobxYsdg7eUndsSI9FhDmeJdyGbOawEidKAzddLJTGwScjCtjO/
RZaBsuCE26G3H1wR4cmm724oQDh7+nCcNcwsXnsttcFe+Trz43TiyKWjUieKKN3EFntybZ2mx/hW
OPpXOHCmZrk6cgtgnbD6i+irB0M3qnMxRHvO5sUKCeBONOmnbTZMxjS54MzuiZXVy3crETqPGVaF
QPqRzsXqbioGcle49TFQCu2rLdnb+F6AiZTGdd7ZsaUvnTNCZE/PyvUkxRlQ7ThUpFC8Np3BJq/P
IxZqJ6UJvrcvDqkwoMgVOrLz1D5TJrzkML2R0oHirPc4OLV+4FKLxqD1baa7Y2WvIxdnX5Hl+zSX
2+W/tsuuaeMZlwy4ymbOMjIj+OGAkhj3mHo9AkrjB8VoNvPHLejGoIytka0k97ZhM6gcES2RTFhP
MzsPlFzqnDWIi03H4STMtpzdduQgbvas/StxB1YGKGYeNimWQHcZIsSnwnuXpZYc2g5UIwg2LCkR
VGeXZJQZ+xdSTDGDZd5pJNGt4ZBvwz5JVL/QeeU8vbyfrSFe0/kys4OFw1HHiBFu1HDo7skhEYQz
twNFneEsrxP5VrvEsDVb3WtFmxQt1YslVDtK6Z6McQyiln+krhMdS4WGL68zyQUYO8+V0b3ncVxs
ErZYKc/6T8s278ao55A73GPFaw+x6Z20ZddLFdK8HUCDrDSpbv6Y5AHF7XsypP014dJKG5T1QdLA
EOnxQVji3zTDGxD2sB41XfJUrc+RLhGJHCjwPkqDIWkKj36czglhl4K6srjfN5Vsv7CDIM6lDLDm
k2V59rHHd+pF5U345utSBFAVP5bgqWNa7riW15iu0rXNh90sxX7ospfOi/Q3doAR2bnw1jpGf+UY
r86lz848b7MXhrr6JfNGSq8X8JulHk27/iwUsf2x/YEwZmMN6O5gvzPt0MEVJ1GMm65/M3Khna24
uQD6d3ZpFzNVqGsWbyML9Iwl2J9Iz7lz52IwwzqT0pcxvVUDw5sYh9AqJZGxETVT9hK/aPmgS5kd
Slp4JDMdTrbg4kg7zLtxMqpAp/GVdWUdR1RtdiMwHejLpypvf81yKIkDqnhh4JF0h8QaeLr/lMCo
6pqCZ5CltXvdI/GGqyTwFTu7wbIe68TaJZbrY9tMdnRg7+qpsu9yCEuP3FsAv7u3ViOBkiOYisDA
4e5XvyPLvqEjXdhCMAmkfoesfI+hvRz/D2PntSM7dm3ZXxHqnWp607ilh4ggGd5kRtoXIi29JzfN
1/dgXbWRLtDdgEqFU2lOZgS5ucycY3K+BqyR69BgEwoiBlT6Z9rXz5VwThpirUo+t0AqwqnOX02Q
m7RjA/2rXgr23PX8oYVMFvTYA4U3rdVOjIxDxF6F/X5IjeeoM5O9EZYm8rSUTR6+4HFRqIHlznD2
A2CaYPtNWBo7Rk12pbhx27jjxDEiT6G1UaLoZiTJI/ER5pLg0u5HjGxkdlNjhzAx6qZ5MYc22vBy
UneSpi0hx1z+3SaR/jiE8GwWR6Quo6Eto1/CgHYmTZ2rzseW7ZBPzvilbJzzEDIQVsSkHWKhzztA
VMyHQZJBywlBTHbNfex06s8uTfzh4sxasRNl+TZkKAWVQT2DnlA38l+IYoPaToDVwmC64bgC4Y0X
1a9aHIFhXl9Tpy+foQu/hxtFA3hMG4RxgSFzWM08GfqnyHKwh3NF0Wd/miG8wG5priOOykhBY2iq
0UmJULF11rBW9yTg0lxMoB1NzHcdO37cKPElNigcjEYJ1zy8f1LTeg/q5JoqZeFNLCPgX9d3hckb
IodsDa9mF8rs2KgBaHs0FSyX40pU7Mxlxj0LErO5W8ECg5mwl0FugQrWYqWaNkY36dBGABJJauqN
enM3sx+7HvQLc7UeeXw8L8reLChPg2xfMTwcDS2uvbb4rmTH8Np+kdJwlOSUeRiwOc2MsmSbklXM
gYNrMnTvY6g8FYbJCJLWN0uto4SPOAREXbfsS8eQUTX1EGhfdhScjRujfUeyAtkDF9VmGMR3D4TN
Rcv8jEFiBNfG7aWK9Gk2uSVsxmsZ7vyxyrZ1OQgYBFTM4ZRtuz67JKYtu021SK2QlYDm71MOFK3l
FYrRrVAdV55cJLsBLGButAGuRvNeDf2G/f47jchX2FPCzi1SQlmd/KatQZaNcII09hZWZ5zHNgYD
NL7oGTLktna+yDT70RexhaVDHW+YgciNLBjtwBSi/vkt5+ZREInWWIxXqozcADhmMWTXX/xVWLx7
e14pPB0tGRUjG0dT16+EJJdyHfuGToluV+852qo1BL6Km2bKqw/8TV9YDbxmAiEt88vKDQpJtRgm
Hnz2fdSVt1xI30qt72PH6E5i9IsqfLCscctnXyS6jk0RJLAr1Xh08VecENgvV40hwfthcREq0h1U
mLOepdGzG8yFgyC9uZI9rJVHNCgAKlhw4U3KGYVB0hcoEbSu+M2HZezTIRWwtd9AaN9CfmrghAqW
H57ZEMkQtY6+KQYgHY2kfDupkbiyjaeq1uZxk83ysEsQAzg/Sf6An+w91bKW8c6hHFjS2tmUbGsM
3kyRQDiONAc6Nd4omyeA5SILr3Uz7yEQyax5yE8q0tcgMxk1cWSvAJv9jhLYNi0f0jVWpLsVy686
qxcED/rFzBIe3mzJkwgENXbCiNyfafRBea3KcI1+5hJp6bqufktrS55B7ClN+kXwNyvlukdKMVuN
63RGzQKQBttG4c1wPMJDoRFmkdID9wCeJFNHX1FMT3IqHwTek5nBvB85WIlVYFohthxEdfE3S68D
tn7QJpIsrckd+6pJpAV8jD847PgvlJrguh4Vu8A+2uGK75eRrm55CUp3R45eGtN+INbHmyc72qld
dSlQmAg+b20FbElDQDNmWXMHJtE7z31cBu2MPIQeHYrrwGGQALS0nWfg7+0xiDjBlUYJvMDRr0pN
kaE24qA6hOfYcX2Zsfh58ZL85YBEMaVqI4uI45cMSi2zPmTjhqp1n1vjyxQj5ysXg0vMaoW9ed0Q
bYD2w4+sehOGCbBYU8PAzCYGzTuE1mUR1hNttxwBR9VODqAiuiL55TgVrINdo+MaSPpB8yMdREAR
A0VsMxp7DWpFj63EGEgcCGiESFFZdHDiswU4XuBs5DEevKcF3jgLjbBK+OlehBvaf8ftOn5EU2Bh
DLTfTA7JcKmnZ6nnRayx/ACGe3KUES5B2RTsgEq+oT1tuyG9Whllo0BxMg4TksSQpa00E/uFnfA4
jdnW6reV4qTsBtCCVylYvLSXXTq9EDmE8oaGFOt33HU4aMhIjQjfPJSBfjVRCsUDbs5O076DigkX
HIaTpgTSdpjxDWtWLm+sqRhujLG6pjzYaAjNRP1O2eP2YbhlajOuLCaQWAqw5rDf2TuhYqw1KzLo
C9DHZ8pjkGTnvkIxW/GzFwrmE6PX3jW9vk39oLoFLIDrTNA3rKNdVGjzPpsN2dUnaKFQMzpFvldB
2FOuR4M3jfVHHbb5NkZeaJKb6VNWf2q4NHAM4rFqiwsr23o/x+WHA4Aeqkjh25HzA+7kdQZTnSTa
1yRr09aaYOApXAeDSG1WAPNGMadbowqQj4wIytpID62R74JzK2f2TR3mw9CgPzew5LoACrJNU2X9
oaqMB7j+7YO+wNkmq+FxOAvG5IO5tMyICyg6j6XhwGhTdN2zlUJ1ZUUuDk1JurKE4bsoOEnwjOV+
aeiGP1KmVLmE0B8NywzG06uihXFC8eSPNaQOxx7mzdAK3Eyq5NBPtwdDJWxUQJ9wJS73lSYtFZO+
X1Ck5PGoBwDsQIIwqa+7GDxmJ1c+YSjOCuFxcR5a/NvtntcNv4Sk8nFmYWuKOlwHmtiSOPnIqc8G
nh2HoTfyrkC9vLJNBeopGMY0YE9VFvG+1mjBZARfQALGTR+p7w0/pCtkhriSEisHRUJnpc6pca7Q
MgdxJTYzdSPvyTlK2+Bgxulz0o77JE8ZOOWLYaAtiESK75nN4nBM8k8IlN4ohE+C4EOMZN2OpC3J
keWqN8byYtdQ8Ry8ESa3NmxACBjOMHnAMcG5j8ywCx0ulzn+tpl+ShryEQSywSYoYj8IsttQgh6V
uQ82Smz/KGF1HPRII0sg2xla+VES67C2mVTjqmb5baF+UDvlywrUAdRhyjik82KlspCGC9Udewvs
bhX+2mnxmM1syZplqa5R6hij8+xE8WdgEGGm4b5bOSN3RSEn5LL1MUoXzhtidwBNJrybJGWwE+do
TCUF4zu9ioS+BgP4lqAZIIEiMTgo5FOrcbRRbIPiamSG0iZhfDjnj0M4PQ56jLsz+nBCNLtzmsNC
xh6HMcK3KODJRTY3AarbDkskSlfb3A8pjrRWGU9yWR8g3KLOQZ/aszL+f0Qf/tfgQ5WYYVm2LTRA
lmP/W0JyWfadLkCzki1A4mZd1WgDRnpDrp3Ej2MGtQD2103YSoeYWZBv4Nle/5UO3gdWc+lEdtQW
40I3Rltasun8l/0z7PNjYswX6CnK9q+408TKm40JgDhYRWMB1Bim88EIAmdd182utwOYEovenTVo
AZdKDcKLyA1pyz7TODhTgxChlH8qESpvXULgkFaJYjuMrGJJ+jq3QKQw8pCdMwGRIRs8pqF0tTga
NqKvTnGXMDGlH6oGiF5cxOTq9IwN8ezHZAGE4WsrTAh0LfvQv/44FrSZsIZxD8SFfWC2DWV7JtBW
q6RdqpkvpDsBIlK7QNsR4nyW0CqupS6T1sGkp0fcd//8v1hp/zOp9r99jf89/Cmv/xlK2f7jP/jz
V1lNDedT929//Me9zPnffyxf878+51+/4h+n+KsBx/jb/V8/y/8pzx/5T/vvn/Qv35m//Z8/3eaj
+/iXPyypHt1063+a6eGn7bPur5+C32P5zP/fD/7t56/vcp+qnz//+Cr7olu+WxiXxR///NDu+88/
FEf5Py7t5fv/84PLL/DnH7xwH8X3f/mCn4+2+/MPVf+7ohsW2dAGl7phLznpw8/yEYWPqGA9HJOz
XVdkhdhfApW76M8/DP3vtmY6hmNrxCvgerL/+FvL7cCHdOfvKEVlBfAioxPN4Kv+5y/+L2/g/35D
/1b0+ZVM9K798w9LMbR/jR+VdWgqtkKBZxBbrXMn/mv8qAXcNjTBZazjADPF2B1S4LxMsQ6N8oju
K1/rEgsectSLwfICFZM8SzIljVyLeAElTNZ9890l3BVaukM9vJYMFmxIw8AQkezDijZ7S8xTON6y
eBfz0E2WhSKLffoaUhK3RaptpvndUj506RyYAm8+4H/ReTpOuT7jEUGEdt2xPcOXRGHMxP8jfwW1
w0oC1jrRF4P+VZvtKsnBl7G/FRNSY0aoaXtMSbrgb9DIvSOuQCwUtfx9ZLtNLLxnVw9V/QIT+OE9
D+/cDSt7PKnOY1zQehy0CWukA8sMtyxW8aI9UwjD2FyprU+xv8AUVybqUac5SdXNKLeWQ2FmbSzD
WAXSe5GBTMdumyIHhApYWDgbrdeKb6r2F2E+ODowi01cfeDn45T3gn7bobnBd0YFu1ZZWgcOOTsw
4Xos9JJfE9CCEqTOdq38llqHBHCY0jxUs4OKBKkbO1JV3wvl12q3XUGGWzX+iIY4V0l7YA6616NT
hKx36qlFWqjrBrNpojigM9BLFrjIEohiYSCjYMRIy5tGgqLcMQDQ+R2xg5HV8lI0FsilNwbva0vb
UZxMQ7DRbFT47UG1TkKlutZf4vzLAaLcCkB/IIOpTOdyxkE0oJbYIZReGxoUPRZSMjbaDn3VDI63
RWQGYwg6BiBCRAc4QnFhqi5w2ZOq3nKqi8oeN1aLwRwIIk62WKP8Iagmi/At2JDc8GI9MshAzGiT
Ykcz2ZIJMpnroke0nzPKDAgPfpysYJ3lM/pCcXJ62lM2mIOKzCN4cBC298SLMH6DNXIsKHspdZOd
wjmd2HcH3Iv2pOnGVUT9bdYuUMnWEeBvOeKl6i9jc7QTcZ1DoooqcmXJ9pjrS6VBNeRUzoltIcgC
ifGM/7n8FrT/ljfhLtafk+AWxRvCyyFASZ2v2e/kneUoIQUb7waNccYtMiQxGFLnQUk6d5SZ4qhg
EpOZluPJTrlokCIlzIplXOgw9dcBs7ySMDIZAWBB8AMLMCo2pHeas25wiUmEo1fRVaN/U3Be9ObI
+EpmWkZRF35Yms9jrvWnQJw6Ikbs5yU9Sq9yIl151qL4nsvn2bTc+lhUrPLfbBKUItxK5Gpw8XK/
knPIqO6QxQqS3o9m/tXUpzrjO07XoSFRr029ulZQJqGkbXImE+gzILq2qEQirUXdgH5pdgtnGzPA
bquaVmi4D9231prs5cetiF9s8ov1MfOtKPVLq3mRIHYRIL0S8j5ikiiNl7j4AJ94lOt73/o2Hq2Y
km9u8Ja0w3uS7rvqK5o/LcQhKp4LwuSK2PnMtNs8ZQ9iEYvBkAm4pDA+e2b5RNoDGyE8w6N+wBuw
4Dz3KSoZJi495IEKuG1kqFtgkwmXKIsO6TIpJ+AuNm9Bs7BF/Dj/FZxEFhk9WrOXxxTEg+ppkJDS
6rO1tHUkoCCSYTMyBTEUZx+Kp0FnoBqRJKveErkmZ+eSm5E3zoo79wCTod3pHBdhU/ti1lDQW57M
2k1Pm13M8m+WDo0aYuSMB4ZYcbsNmvkzyftNjzM9MvGxtIO9GjskaZprJnntJoJ1eMdix+0sB2GE
YnK7dGnvqeCmUUcw4GhJYF4NgY4pkNANzQF7AP5kPyvWCWJ4ftYN8z5QBUFuxeNulNO1aZiSV0q8
1gU293n+1ueMGmYyR98xpOZU7iVpzbTEVl+ZVH2JmKgFQ7Ih54zWHsvGs2oRipaEbFgj82AZYbaH
BXNg9/CUG2njFxZZT2aTsXVFOiCLfDdJjxNrHhZ+jmDJHm4KNfFUgTQ3owXZ6K1Gmg+VsTLiCpJh
+jKwMFZlTudeGem4S4lOdU0nfgRbdatjwf2hUcRTrKE+zlaOmlfI5aM3qyYfQJOBjxhljIdMdrYc
7QTW9WmFXAsfgz6zDibwMXQQW2Kh6nc1284M8QX4flHj9cYwTD7BjJgbE8S40m9qRikc0e8hmYuK
kaDWbmKcmysEQ8W/6Bp6Ryc9XTayDa4/eVebJNe5U8crWBPTV8Lvg5kOE7TGrYCI0G+Nly54GxVN
xahIBNCQsRyEZVHqabDFY/Q9uVYjRe4cJdd5GtFMTaR/dGLYRYkMc6Suv9S4uw2T/hnpoX5zDJ7g
TSr1ft8QZzxYY7/vK/lnJHeReTQHYzCdicXxOlamrhWFvt5Q3lrVua+tXw63eonis5n2oMrIouEh
i2vroW+yM6YPtjVORRRy118UhC2+1mIaySY/VtkjkQUosBMGnh7PvduMzlM6FiQgwSNEz/WpTvno
otrkjRUI+gUT3i6/Q7/HqsOV0RCDiiu/6vLnNlCfZpmJulHbD1Hz2o0JdwD+ATVmiT3i4MLHHk3b
iZPEGHRuDj16QYi3yVklbMQ8d75IhP0kiYLpPUs3FYzOzlK0PTz8/pDE0LwHW30OLSs6JbEVbGmz
OAC7rzoP+73KVIoVFUM4pUj2PTCTkBGwkjbPDMCzU1QrL4MBilVyAmoGha6lbertAGOCrVgQEicQ
qQC2Bwa8vj1mZx6GZ0DhGPjmxDgnyrnp2GbVOQWSM+YfRm2SfWuX3wZuGRcEPIcW1+gI17YxiIov
ovKoaYyrzGyCnZ/ihpZznViO1NiaBZjbWOPxEuNZbbmmdli+HnUA537SyLYvg6UDiN0g3GpXAYB8
FuWASqD+GHs2sTqJhx3xf9WwHQPoCf3I85hPmzYyA+5jQBaVacHBRffWQDFtCsblMwumClXtueGT
eaLaGB3wi6HRSagB63LPb5d4ifXtzOqjDqp0mTB2a1N0R0PSEJs6w9EB4X/C68AwtPPyeLqnifPB
ZPOs6sKXGu1KqvAG3iCaYqSh6pa4NDsgOZVSsCrHFYC4laqW1EIH/DZJcywQTKohUxqbceW4zoCt
UlpioKrhyLCMzkTEjgcvYPcxV+6gHMz+0rJXRS2G2poDDR9OWNYXffG/vUfKl1keNOVHc8gs9RuK
hozfIGof7fxRii2PjuLSEEiVWJc83KEecGTJl9JfMzmnXXXORc59ErmwzIMKlY15Fcq+I3W1qjCw
lPsqLNipPQaQHoai2Mps9DtF/5gMJpfhuBeasVXZlqRFsJ0wgeTOgfCBdxxAHxLSHqJ2BzuFrg9j
WOo8RbAn+St8/qWJ3yastjnvHizoZj60Ers33l+kQYe0fqCEtobmBc0lNuyZhMr3CphJYJ5rpd3D
LGmujCnvZkesDVe/nO+1mmhU8daK5iFKLku+bRtszSz3qHNgo7EmxtAIbB1Dh8vQCL1ndGUa4ZnY
EdshOlqDBr55r8wPJXjiAVuFjrpClw+mUt51oNwrw3GuU1gS5CWz0Tobk+O29ZtT5RsYWOvECDaO
4c+SA8VzWgkxnROo2bFybHNpO3NjU/uUPj33JBuvgsDGkXIiLzwgX0hmlIMo9jtq7dHe6hVSzZFg
C+6hwoFKEpwwJ6/z+RKo1aKNdkNrp4KhAW+h85s1yKzoK0aclPC22ZmjyL3JaeX27D0CHCuN+UXY
vNaP7sh7lY2kEucnm4j0efxO28WIS8M164jDfjDBwaKmSWoyd+QpZlrDhhA8tFBJcwjDD9F4OKjk
itxqys7sJAg3wLB6smw/NV9av1EaSpvbHD30A+S0/kkiUKhQDE655wAh/TKOdGZS1XjUBflywyg7
gug2thqACwDn3yGlEue2Sc8ou+IcSItlb1tMIxxPeE+txfDBy1vpfqBb2MiT+bkXDpt3OgwSp9sM
qD2u6bGyXQs35xRd40FHicJPoRJTEpluN8J86TexshMmODDQx8ZVKa8VvDtJusrhg61fxUBEAYHu
kbOHzHx04jcVRoQcN56s+U6uIdXAtzsueGAc1ilBt8O3CaDBMtd5c7NZ07aCv5VBfpRuVF7Pyho8
0N9UvenamQtPW1SfUrAOZRhk6fRoVmehj3sNGp4aWdsCEVLCfhgosSsx2q90FUw94Xn9iy2VvjYe
NOlgRQk4OQg9ALRHpC0weBLzmhZ0aMgh7J2OqlhKECLK2l5WT9yMCdLtFH9QjTc5z5NtnL9OxRlR
445+p7Rucc86HFWGE76zNN7VDNSq4KOH50u3KcyL1jDTVSEtKtYTLpV1J2qP/PJdrUbgVxeBMebc
7NVoxJOu82yAnlFOJGUPWNyllaZGl6LqdxXtRartm0L3evkU1jSES2jS7PfkgAb2Fjz8XbXuI5WP
hrLCwW6gMQzvk60kLU2DAytR30HHmqri3iIjzxiOZTrdaAEgwordsakeO0m/B4ECeeZzrI2zSgc/
ek7GVAEoSjEeLH5UTXkG87HVI8TrXctFZHWuYm5TRhJjJW3G8ZDLCLDFw8SOUEhfMzHeeJm5q6Fe
IDtl511vx6bfFIwggpgVSuUnieU1Zga3JoswHOdogvPriJOKHFAkC5cifxtsgJJhtZO4B+pQveRD
8lkuOQlKiP0stBYu5WHcaRxeSnIJ1cfanvET9b4FyHkONgbC50p+qsZpJ5HYOhnGUd01ZoOUY95b
lnRAMbZ22ABk9PA5Lp65Lh85Fjypbh8LoMByQKB2i3V0yp7lCBOX2dwqHswaevacCJIwfZ6YKIw4
h5VyU4fVGnqidTcwllRQvqYY/MQ0gc5MwgNJOZceTO0SQGpWfpCC68UAW5XqzZKPilP58hQgAQK0
FFv6ew5Sw9Iv5MScLM5GJYTSKFkdPeN0EnGJ2r1xE93xa2brSPZiw3gaDXAYObLujJkQK/uVmWvf
I8h/q+ctbp9VHG5GWLOalL4nWyLlhuVoYd9ia76BTGe/XrqS/ZbIt9BpXKP8Hs17O782ibZPbDSn
8pMZ/GZELKS6zmnvcG4AjiMqS6vjYk22+k3E+kGZfmtheCo60oAuAanLV5Xork2kX9UhN++jxjMt
ClnCSeyR5Hh2KQDUTyh/V4LERxYUXmuwa8TaIUP4D9EVxUv6FdZ3S7zaE4AO7GkDlx677rlI1lhD
VBJ/ZWHtTJBumv4QExc5yOR7c7nPZ4mGqaPmAErvBjpyY3nzrOjTLVULTyneElh5EaWyEVfUvj+j
8zJl8iEEDiX0347JUQFWVBtInkAzMO7McR8iXOh01CDpxEvFJl/DrknjTvLd5Kc25Sq4gZgdShGA
wI+Okm68KZFzxtOAShPi1/IkY7sRaw9yzd6hJbfA2C6BEQYSftDHa1R6HvTZZTS1M4qT/NtQYseI
rwfKjDBHJNoBnXiyM1Rq4NcaVvtGsy2hvcio5qQS+6nJXazWe4Qka2GNx9JiCYXAyWnPEoQKDkCd
BfwPuqrXMt4qibNPy4W/XR1lOKsJ3VgVHFqy1YsqugXTlcAwDlgOV+1SGfmhLNTHcqBXvGqQjyvp
0CUQ58nAQjpYyQ9xwB6XKHnRfDpRf9cJ09GGadMBam+d3z7ahlWAQXL6FKXBFRFsSAqExRSsYjn3
JFV9jOsnnqNN8hI4n731GXVny7nn6oAXbWJNrOxzxO7oxRmvmfVGkV7nOnqJmdo0c8mzZt5o9bgF
+udNqFJI+kK7v6mV/VBAdIgJv3rEC40ZwVY8k9cfL7gTHJc17aVEdlmw6y9CxqP5GkbUvpkes5Rx
RzsUG0xuPsGmK8VKt1VMrEyEzcI4KzR3Vj9sdXhYgiAiTSSnGBenWap7zdMN+itgWDY4PQ4PtV5V
UfwsGFbFwTXv1dVtLhs/gwBTVfcus09JVYMZSWG7P8rqwY56gopenZilOok8bT94ldburBgqIjpU
bfoOHUo2XfErbs654R/OQdXGdM1iagkmazlYwsBDKUPl5RHRgryZgTI1oYkuNL2R9OeplCqF7Hyl
vYamJ2KjRkqRkUIIflFAymXD9FUDtUwlF1o4baXbwSZsaG5b4WXloRgEvGO2juO9jX9kmWQEFtXB
iIaTldeylR0F2C5VXYCOI3ZFgjJXMiGJcasjrHizjGkTOcwAOFYnJowdKsl6uqRhsyXDl9+k4EgF
xDQltwcwnrsYY1U4kelS0QOBB8CkT25ivwciwqt8SYhdH3HTKYg4Em63MipvqHwfTGwVOi1pngfn
kN3iV9fNhL3J1gEnr+cMHmMQenOocRxHqV2vSzKYXcJUV+1kuLLmMRuiZm13gk/vFWmNv6VyYi+k
V3aYAPQZw1Kj2ZPbiKICm7e/pCy0eK0wk+BtXc3WQYt3YR6dFpO43V8GZEBocPUlYMrZ4AESxLCN
NWMVnSAjxj86BgtDP8GtX9WwDIjJ4Uo8OEOK2LDZCjQkw3SualRJEVNI+9uGRT+xPhTFwAS69vUc
KdRSReHPBhwazdsEt5QkVK9nwpsQpS056Mn7TSXjDeUu7SXVbbqecvFt5lpupq+0cVyzQtGrfgCy
4t5ArW7mW6veqiA0eVaTrZ77Gkuxrn4BEq71GSUU5CdehrE6DbPMEA4G5gB4CsNs3J3G5BJPH1YM
ShOLwzL0xWOMbYPzhlMdFjvVd0rXvi/0GU7tVjFOA77acNoPHbaojGzFV2NEJ2IOmzJkM33pzB2Q
KCbBGMzG2kU2sumfk2Fax4KrvzvmlBh1eQB7oWYTLx2PYBtnac3JubeppKsu2Fb6c9FeAqPbqjhJ
uuJeGe9oM9cZP5scnzOJEVPYsB9Bh56fzBkJhOGGGGlpnfrsS4+f52HaWdqAJyogWImboO3fNOcW
AnbSwsSllaGY8QnuWSVgH1Syw0iyl891yQ4z3c3ytB1Jx+sZKbI9w1Us7XLYA9R3pDtM5qMwFm/0
NhwznjaHWnpX8NPpnP7VvjOpxJOvhnipNAm/te4nc+4tbVSf4xmb/Ez5iHCpgZR1en9IKYQUzdUZ
q9lC28rjq+nM666Lt3V8qKO9HJpe3JZsQMO1ggghkaTjFKhu20Z06RjP4Mxy9hC545r2YzfAEWvw
fGki5rrLN+FsEFOFKxWNCyre0jxk848CV0BDbTIpH1az0wgCCxEI9iS/obuqVeHDnHjqSkHQAZRf
pXsvqUWXca+keznTz3l+NDi3egR2hfVVcIxrEGEllTGATHZ2WpyQsSxv/kox0sfYMlBwg8hnbYYo
NaLuCk3kB11O2oLnRMiXy5M5McBxzTz1VKViTTFD09gsGGUbZV0I2YXo4nxONnnyjWEeWlBx6KRT
Vd9R63Pw9psxjHl93iXiJtCoaHblMRiaKFHFdEUd6Qdyg8zaWUYqPDPqF2QQdO4gZJURWGB1whu3
zh22N/llsqenBRoeIFzW0BNZYbJlwNg7a92pwLzC0oXqEClvUQTb1X6MoH2iOJ3z+LnjWkIYtsmK
W6VcCxxS46eoS6JvKmYm06bGBKKwnWnCw0KQkLpfduYTYSArhjzHJXQuV28Bti50kSBmB6JtHFeZ
XmeBf3djWFvlNei/LGxfYnRNo/BF+FSW+mP2OjeXljNrlMnqIZM3padOZflawadV6o5x77wf9Bfi
Nt0m7cnqth/C+WOA2NqV9qFs2qNggplKaHyUzmWMOwmZV1yApc7vc1S5CvoiMAXN2yjPzxk2Hyhx
C6KBIFYMegyDQsdhsP02l0StAjmdeNQi1sGMbrjl+DnTLuoJfJKLo24mBcW2imhNKd0AnSxpRBqM
4N7M3gYGc1aE8UgTRztE5Cfax8xQDlTpe7tWmFCZsqd2w0bNzraV7ENg40Ua7zrjKHUHTFPPgpof
CSwPlxdyaVjcENqF6JNpI69+w0M7dEerYM4t3Q1a70TaT8hOCmTLdJWbIk+edDZxi7q+t3SI06St
wSYtimuS3u2qdFuHUR0CIqR/6zTGLhIEFDv2HYUDikHi7mTY24y9EadtOxNlJHhv8Ag4SU6DgkTB
vM0Lo5ZsTpvmT24CLwrJ9LbvphO4GNGz+qVPzKepGb96sPvOGRHVGqIZAQgHrVRdBqwbIfZVd5hz
izF1gb33yYorN+2enENXRagxKk+tr6qMstM8iBrREg4GIJmleomVCO+y9hQg80bzG3FXUtAxDBa/
qdVe2rTwAVb5iRAvAX873Ivb0OSexR5M7juyw7SNQAxY1d8t0OHGbg8Nvc/cYCkHZ2PHR6uAqKGz
Tl6O/0vC86Q2CPfqSeWajkTk7gwDARreG1Vnll1zdwmf4eaO92GePEE+ngoiE5TLFtkJD8Kt+OIk
MNuHsD/Ksx+Ly4hdAKyGt4g2FfHNk1iKLmn8bDXEftgeENQku9nJdUJV211zOJa1uRoeKvA30a5z
vPZJ0Xck2qgBAlQ/gUiLg7IG+Wwz/zA/6mz+SnPFG6G2W5HutSoJgV3broRBT2TGm6lnFl6A268M
nu8/uaLvzbjeEuHoTX3ykkCWLqmd2Nwx0rVug33tGHDk5iPRaQdpyP0lppjzvZtJKl90BNX0ECMg
qNvkw5nUlVGXXsdORicOy1IUV0gqcLPzrJpkdCBpnhdNZOEmbOJrUe1Sig32hnuZhUPNE1bFn5eP
RAvZjwUXRojiUw/3sc5Slwc8njM/q9sN2rBtO2Y7LXiT5l8TPEOGeFWjcW7V6DUXsCZanFI1S1Eg
AdRWaWCS3RsycRvdoVyYDD1DvetoSx+h9Sg5xYOu3vTuqA/2JmXF3ZZMPuFs2+aL3TI5yNpxNXum
pj5YvbQBbUMww+eiVGJa3xX4qoIfeXqlmndz6KxaSdg69GmwyG3/QTDsibNAZ5lckYuSpucuuYBL
YbCD0ZoLDxIEBj9lbbX4yCza2Gp4r9IPMyanM+t9hSxk4eAEyzrf+uxUQh6nxc74JnSka/aix8A4
Vt9i+wkMGaypFW5KIhOMEucnYe6DeojfraC8xP+DqzNbbptZk+0TIQIoDAXcijMpiRQ16wYh2RLm
GYUC8PS9IPc5u7tvuGX91rbNoYb8MldWHFhMuEX9fVV8Ve57CYOkL+Jvo2GzLMJLEA3YS79c4xgo
FyLSSyzNu74Kdz3vbUN86+A+nq1XTt/YSyj9prpRUgPlD82eeD3aF5LmyPSbcHTnYMqLOU4YO5MN
nXnqEkB7KeVzVPyU9M604blADsvs6QwOAWYFE7Rs2Ghc4NTZcDe/Vt60Dk3a7btDOwJfLopVS4uA
CRlkdv74kHp9HewgXjxV2Fh9JzgEttyb6tYfnqc0QjpAS+Fsp4NXr/hxS56Do5/42xQNuMu3NKuv
XHZXir+Wog06j6izxt3BWRu3ysaJcb9vbVYAlkheFq5zGiegp+4qxaVWWjitvb3O72VdTazr6T6m
jkqo8SAdzMzUoSojfuzoMMr1ZeiNP4L+i0aq42xCePH6XV/nx7kGFG6i9jFo7QvK8fyN08utUeZP
Q5t+yxieHRf7YqK0Yv7Oh13cvKdy5F49nM1usQ5/i7a78bkb+IyMeiq+jKTlKPXi+ky5MxIZIS2I
KG1Nc2cH4eskYLw6uB6rEz94qrOckQz/ilc1Py0XBkby7z05Y5FhuBUUCJb0gxpcBauYW/0Px6h9
IernIrC3aXMTXpVCygsdSE7BX2uGxQE5vu07nEjHjqIEXXfPGa3qdHXgCHrNM3OXVca3BBu+8oPH
qmbIRJ7ft5xzEprnSu9hXB2cJZWwIKOLrtn1sHDMqYCpPp8s17imYjp0kM8iynIjwdERTaCqSdiq
ndnp+0qqg47P9t8K0Veb+adk5MHT4tGX1HICF9ajHakTjoDbRrU/Y7nNCW9R+L2rfecQd/O2dvUu
8uNTBSSGIXEU13cxLneWs4i+qdqSCP9LrlV7B2BN2FlO1bS4PwHew6cJRmgGkpXGBVuVKHljdUxj
C1oUq4XS3/aP/qj+ADZanzKvPWhgZXV6nbGFBnmJktc8SLa1yUaS11/0MzLbtE4agZDZwhVCX7KC
5IW59AY+JEdydcUvsmlFsTM5Sth2vzbIPAhEahhDbzCnjymbFgHEJwmJsMpw6xjmJwOBdRHKNafP
Q413iOkkaeAHrSmRT+pLb7W3UuLLMq0D0U9uFO/AhxHxPXD3Ld5nQ4ybfKr2NUAKtM9NlHDhzikw
zbyHQamtFOPFwLkB+s0YbgAFYgqDYkcf0HvrR5x7QYfrZyt30N3wZym9SaK/seJ0wpufFkDSrGLT
OKeCuWJpOLeWIE9UGBhQnlsOm0lqH6KbhiVA7Q2XKXNIYIYP0/Q9zn+Vgd+y6Wm2DrdzidlHOHBI
hpJ8zqJ790c6ow4dRzIjPnEsAY3wUi6fvHiJ4dEyLX987EtlNe7aaaaWOVyVGbA1Yj0V5qBcSgqZ
xQsmv7VNJh0CMB/PQF4sqiRLWlGWCD1g56r/6LNqH6dEv3pGrUT+Or2Hq8JU793v2ZuW4pMoMvZD
SbNVtR3RLGhqOzMo0bw5So2PqdlN3UPfA96daJLmeXdowWq5XHeoLVgtQk9iQCo2NdXbodXsjWUI
FxkvLJrrKrvg92burLdZe+8688nFdYbz4sQTcm+FvLmndUYsIE9g74b7jmbRUBNdTaKNK6K9BQC6
68iVIdGjh1DsjOOtp3SOdDH0BlI/3rEW5Zm2s3X75fOGVDgDl1ERSju2oOqtrF4MLc5Q6tjckRUS
QgnkVzX+rUD615K7eZihNHMzLD3qLB8aeu4VjAHZzuDDDJ53CoWhgHVViYDw7jjvycxBFHBtQshB
85aC21yKE0OGF7mUCQwSbe4uky4gx+Gp7stjS5GdcPgUg6XdQyK9Gpn9LjqOSnbp7To0mMIkKgay
zu6zXaNoP5k4FdGbO2TzHnvxjeCsdKMjc9NB1XQWuLXgFo5+0QiiUDOyRqPvE3+6sQmTGRBJlQ/b
jltkShuSz0mcenId/k3gTBZcyvIseibPuGokvSdEvC9NUJKIICrUz8d0pgnZWYODIXRpv4XpYWC+
NTmvjvFdI6SMOBjpTPGtaUcTJrA/2HQ7m8S6FZ979s9wIrQcYKITT8Zo7acaIJCbPNQRiWFFwpIs
ARTYKjw0kVqljL0FPrq+uLMGG3d6CluOemS8cU5ELvdjLg+FOWwbxf8WA868rzp4FKmxr10X6EjM
ZP9+Nq9RfRXjpy4RhRwQddw7HLo7eGa1heHL7h4gn33LAiGFnYGjbD/yISk/q9jmlu8+xoU+xcYC
jUvvqsTYaLveTYBXB4bqNoVX09B9keh9tyh5tbQFx6BiAOPtQT2tLU6CMtgZxt1Yaa4DGEVYzOq5
fxgVZxePVR8EI0qPdauJ/AfkRbHyBd9axu8t0nrlQtdJbHUHDeVBTYAem/EDk7lq6BUqsOx3ZXbH
gDqz23sWVNel5qvA8W+J1TxCxfSH8C13LIqOh5viHnMo74YIKMnSWTs3jzTI37kjDQ7TkkI2T4ud
0adCmlTPYP4Z0Gvb+jjP+Wc3kt6r4RfQc7Do3S07De0TQC7gvwwZJeLG7DqviLsXz1XJKYvNaDfT
e6690XzRgfM3ykwow/E72evq1SepX83ypQwaIjl0xuFfj1FvCcs6qTftwnZCGy2BtGGkiq6uEcjo
RnDw5UPMGeEG7kL9aGomo/SJ21LTLwcJxe7dD6UdEDjE1O8sXuxi7to1HHs4YMyKURXy99LPt7JK
L8DhSRe34LKY+NzMdYQeN6PejYylKNugU4HVIMz6pcNVcsXq//rKCDk0+sE1TLAmBQEm1hTwDPjm
ryoz42OqVAhyh2y0n8gftmFv7y7xOoxYsKbpZDMXbZVsNPpOS6F2Xr/GfH6zDh3QncyNwIoQpPSo
cJyc6VExrfnYhy/GrRUj/zl/A3FPjI+B9VuUP4wVVYc4lhb7hcjqgxdOm7xDSWZ2WiwndDw8/B/i
hARHkp599ssg2gsJ9iqi9NxJ4RMs0eL00IWv/Thuvbg+mJxnqaouTd4xKH9M8pnG2yeLtAcI+/BU
RDp/ckgAK6HNF1jCw7l4mRw2m5bATTMCKXVS5lW9/DP0LGEUxurX3OvoN0dZQ4II1toosbXEFy1q
7oaKDqFlRaj6Y6KAxwe9vSN8UjLQHNXWIAuEcZhhb6UZclEgux5SUrRhxnhntAuPPC234JEMyQoP
qs3xkpm6l7fbyH5ssCQ31pKYRRsfcT4KXEnWJTbhUFvN+JUiSFFr36KnjcO4wrBmPFlA6SnGu5mT
mjIlKzO57JUwPLxzZ+FdIBf2NOJ8maL7hNGtTYdaP/yZ0dyK1GTej9uZviCL/S9AXwvnaeMTGzdH
GpCQyUoc74RtpmHlwVFtB6aCAItDDkKSdcEe2L4dcyNddjJKHxBjmY6vrYEeNIAhdFMPzrMdURbS
szM7uPquHVpXEH01+Bx8Xq3U/TSKHJGHIq0Kf4S59qm3gstfcQcCam54nA0jcIGKn6aIbzGzV/Ax
CmPcd8lxdD+KkuaVSh1C98+AJ9tw1aoOnq0Uh713M7qS8V1AyJSNn6yXsxes8KlHG+Z26YIZm11e
zlsLDpVO6nWu0cmY8xkI5r7zVrqfqcPsqQcKQfD5qahffUSjwewOi491ro6EBxnfPdDlCnKJWQ99
31XAIRa3SzJwkQxXRbO3Bf8cE1akvGXdrhna0Qy4zswPbU4oja8Voq2dmYiQ2FfCJ8BDTGzehhJp
l82x81AN4ESNUBNKBzoIz1rH9DwpT6L+4QphcDhIJlZ3jenAumk9yoGJvsns0ILoBee8SM9ld6yx
4dDqs3IJoOaPKE4Td+D+1kxOSBhuePbQ6s1s2sbQ9UZnp7npS/djsK617CAguzfxtPUYbVfzJraB
eIX00KSU7IakyQV4oXq3cH0NdkcH6Tn+iywKW+oWvwMLfrtCm82Sv3FaIdIpjC9Mkj+gha7d6hw2
98sAyWDAgf24aT6rguAB0wuCsTWdpDbUCMsYmHthRyAvP/LUQOQKUU49tTLkW4CEq5K3mqdmdPk9
vCpAKhBctopuNR+T7eLElBOniNcZUdq17usuPVU2RSBDgm0bBbF+S7tDU2SrnoI3gh6IUESjo+Fb
hJf6EjK3HdjstLgbAYDgYO6mcWUQqXBhHkG64Y5ez1ejx7sdU57enmT4JDCLSNb7ktbPMX8q0uGY
cUWP68dJb5z2z9xgoxeXJv7bJMcOkxM+o0zfTcF3SC0UububwimZJm18dlhbuzfMKbYuLttp72Ge
LDEafwddu8yAIXBAYuRmbrj91gt+vJzVZUbkHF2gi9+kEZHOYUjxr+AKTyNi6nQ3lvNsjruQ7UzF
3TFMN3F4StLncsHccw3NxDapf3CCkqrj2rSvHIw1ABZwCAIxDvMRouWKqW2F5BaHu5kUeuQYh5Gl
RJkPRrNZyn8T62xzZekog8KY1r5ZEZCo/E/EaVb1PsCkl1GTq9v6044W+M3y1llAeXCcb8CREVT7
HEmCtHTbLHLckVA0SGvrBn/fRBeoANH2w0ZLpHnYRqyWRE25nvBuSDsqjTnaWau6ONjZ0+x9dzTW
5B9EajnhVcCqgWLhP/UKB9Ths11jJIHQa+7lANVHzgBtkAs68msXv7rKyez2VsetpG2GP5Ouo3Ul
LO9gTW5+kH5i0T/c3DQSwFrHTWjr0gtMNCY11u3injP66iFj0IfI8m2bzrs3G1iYp4RSbOWGj4F7
1lySpJU4L1De1rVGaxdNNK50M/2NXdraOjCB9KQ1b61iTJlUFQMBZSLVMDWvfBRkWezGkRo+UpDP
qv8QZSqJFItirUekKR/WpldGVyf/A7QrZ4DGUmU4MBhtD/RgVg4/4AhfvZzdE3sYryCV7ziLEu+x
C1t/FysPvFD3bjFY/aK1mo4jbgoO4ywulvDRhGLBN2LT2sRCR9vCXCmNa+YcWc15Us8mH3uHv4hN
7FSGD1bChwH7RMCfw7gC4VYwkfaJRJlfYOX3ZXkts1sVTNg9GTD5P366k+ZlqrInWlDWXjkfW/ET
9miaGk6OJq++b/VTY9z6+V/gpA8JTy+eaMlh/iXTWF09gk9qo2yEOKw02hvWUvU3nnPtMJJExJRi
IDFWRuX5SzA490HwYZDbMcBaMFhcNkc71+jIDpxHfUulAViz4piN2E/wcetLZUKwEVxk+8R8z1tx
PxfMz/uWO/NMshLoWI01tmKZB/zid2DJPesmB3L2F7l157hqgUFDRovnS5N0h9jgyFPIlP3RA0UR
Va57oo6+3rHzv/YGjQ2NPrvKptRz5sWJOm+fUva646QckVuidSS7TwbWO3xEbH6WXrqCvce85+gF
rnldLXQMUdfjIQCxh/+b+4poXPwLYPA0TNZLbqS3IWPOemJx5rMAhxKtcdvY0yrX3bjNp+jFr4fq
Tqg2pvPT11DNqSC0FdIFo/FrSJeMjq5J3ktycZ2GSoNjay7wlILNdW6M3ju3BVp50ehqlSQevsIj
mfBxrXUsVovtuBsnKPUz9nPs0fu4yb4CgUGBA7G140x3CGQ380pBUDKeiBTHfnZuowJ4EreyTWpQ
+jwWHxDPIi6ZX5Nrjsiv2RrS8byjKZVxdpZ/I+EsfhxsmXxsGajwF+LZIORjvVRAAXkPXfjHwUek
QwnBP9m2Ift722Ke8RQGvsSojtTLQ6Pj6eTSDU+d1t9dCHABMiCCRBLv64A6wqSJ/VXQUuI8d0aw
ilLoP8DnkJyQk5fkFxD55Xay8FZMOre5UXcbmUGpSOL8kSAGRRsYLaCUYYPDmlAVbP2tVb2XfXog
GXiMHHY+GBeXafTsW+kttJeaGHwa7FUJsa3KqAxD2SglHmnK8xjXe4OVYHcYCYnXQ5icfn/tNNA8
HSt7nMaM6eDykOVGx219+fL3m78PuSunYyp0z1hy+fL3m31DOUhnD2f49MGRy4d2V79fTthtYBVb
RBi9CgwGF3ZOMhUzzc4szaNaHkYZzv8efr/3n1/+/tf/873f/9oDmfsfP1aXc3z022Nl8xYELdlL
WAohZharS0FeU4VNVq+/BFZEWiHhwAfew67AJJnpf39pFhJvd2C2/cFvwpWao/qE87A6/fsPFsur
SVoBVsrRqDXZONdU0/HfwwBbJdUD3mBBTIdyD0l7K1/V//+rf79M3Ppg48gz0oGil+z/Pdg2Ta7C
jwzulg4NN1iuEGbdExO1eYc1Oiyn/iSg6f97cFNmffby8H++FzZGfjAKMFoylWy1cNN+v+IejwyV
TWgS6BkO95qbicpGseWIUO3aVL3r0Kb7mxKA/lYtJKW6orCqEnW6RwC9xMp1Tv6YJXAw7cRl9qqd
k5Ha/+vX8BXmU/z6n9/w+1O/v1WVfErg4ZcbcI4G4HT53w9qrtsTXAoGTaGZnn4fdGBzE/rPr22e
A+ajCuHAIb9AP7j52YtWnFywzNvelw2GVsr55sF/rfsePwP3EuE8GGVh3Ycx+oeRtveDLTezlXYP
jt0nR8a2H4JcEC6xhZ9fBv5O91xA3HbM7+iEye+UCI5A2HAok9HZgDUCGA0gEFay+MSg4247WuTA
8YMiSFAwT78PBDypXBkMrA+qbk5jUkBVMgwWUAUDc0MwXbb2KZq7LyDE1G9SeuHjlehCcCt1FD1H
odMwhMuGEwwWpkT4TtqlpitsW2MTozDepAkZP7MeTsB/hvvGMK/z4JmUI86HotTYCrqxOniSM1qA
0bSmFy0TGXKcFXfbqrR3EBkxjJkNfIGIoogUpTINneqQ6Ccv9o2XCL83fbjwjmiF2AnBjQ2veXiQ
QYLRNzV2A/NlOLLB1jKgtdg4rJ0y4W5mc7fqDQEcinSfaZr6Zo6ByAtuvVB6GC74U7/tG+ph2z65
lgGyWTf3+W0VNZzGiu5S3c0S+JkadLxJXFR6UvuCSQ8yWdN25xhO+fJHw5Yi/BCaLkWgZBF0QrHZ
RGxwCplMuf3w5BnEWbCm/P7GicrvBXAyUBOJ28Wuem/n5mitQ4CiMxFK8rnPbIYmaRjyVf0W4D9m
F6gYqxqt6UFj3OI0X7y3cCk2lipo2ys4gtII4O0LrzQvpcHhFH4ExaCmP18ohIpI2UIbAr38bgaz
fvBIQko8bZnopr3AmxbP6U+VR9iqIfhfqtq8G+bafuW1EJsKUPzSXdcjjNbRjiMtpTpej2Usz54y
aq+xci5e0zD6Kc3JPcHYCMICuDBenQYEy11KdSAG7PHFLdrsX0deQj4Gtmx7ifrsOvkFHRsoRHVi
SGYJSl57sdSxIRzVPNnxKLwHJ2i8B0D7oGhDu9j+53tNuqjSwsVJpUZ1Vh3sfmCIl2Fmfk/uvQKY
VvWX34eOqm4sCNlV2CBPSlfGZ3q2bkOxpEYrbqxdydPUWRG1v3XQ3o6JnW2tvkXWdvroVFhGdEIi
hwhjdyPDeBQbyUbYx7c5PR+3nLBN+27IPIfBdBIst1QkNTFFOzeQ9R3OmfquiThFULoabFTeoqpw
0N52/Qjme6nCbHq/JAHltjtvkdS6tqnuwrDBzSsVhhhgKmzVcI1rpcZbDvzJwU7zu355N/5WsVNX
V/Ge8PEq9nbfrDxFJ0eGbhYFyjoRmySIOgrms6VxN/RWd2sQDB8dZULOdngQymRMCHUSiL7HlnLK
rUReYoupaYjZb99hUQ8IFD5keWyuaihRm9//r6YQ/toFZ9Y3A5JR6bQPwujlpXRJJxnmWivHPPST
HN8kdycmqZKPy7Pb+ZhSu5AIDwdAL1XyIj23u2YyfAU8KplMMe7hzzB9imxdI4Y10kAFjZUv/hX9
pSqxsBUz5qWkalQxoK3u2rVUi+CT8u8jkq8ns5fdKVs4i0Rqw81kmgNtHM1wP1rRgxeR5+aldtbF
FIf3FF34G8GJcO1bg7U2cO7sfQG5ps29hwiMb91D2QNMUxFX9cRzpzVENP9gDqzNeNFpxPPbq60I
mgaQyirI5PtRa3ixTZrjL5qeBqz4t7mL+JFCto3nYv6s/fpJC0LgYWo2JyMp0qegJWCDZMLLnj1z
Vio2IaeIA9iqATQhTpTGKO5qBqiXkhGqjJ78IBFEs8aWSGrh7lSDe+53kQpdRPOiTrEyxOLqNXBF
e19zBcb2p8gSkjWU7aRPDWU+JzVKfXKdJDvk9ICEFs4htyVICPQqtm6GjjeXH2czcjAzsCHqnWOG
IcFKk3/vL0mKxxBaHVEecWDqMb7rjdsOyCQ/kuADHMOmftdzap5tF9tmOTyaITNgs2fo7zXy3MST
cff7hgoy5DCzok3GTaJkz/H8oIcggzXjd5umlt5bgpd+MU7V+46F69xaFg3pPpjcUVv5GXB5dPYe
o8oyzhGL1dZKQCRadcMvl+/5nC32QhB9CELkYstj+xxsWy7ILXkfuzkG2WQ2/32ip8G58ysxH3qF
iZ6y2t8P3KwZY4Jgw5c79ARBjO62NjjYRUMQYyEIkHqcWHRnCz7RvuXNCaA3IQ9kDi9hmokzFxhx
BlDAaaBcoKKNt/NyJ7nvwz7BX5qk/77qehcll7JIG9l/E40h01KXh3VgZK/21AFgksJe+64nDhmo
gChuxWrsTVKAAyH1cRzeRhWBeEwws/moaJkNEoT0TLJMWLL7sR+AsdX+zk4FkHbWmAsFbT9dLNOd
5+chBRDXwUzD7VRTHhdbsDHpCwtDqh49OynWQCQRfiSdC6YBthQv8p4R2MVmzImLEIZaFsKcdaKQ
ASgAcbjChKX8wD81CxbZ9tRbWm8HWcY/pmhw+NSJ/TwUPhsKii48zJXbh+mevHZ6zF3MylRwEtZi
6w86DAkh9tyddIbtVFARLJx1UHYHzLscdCb3QiTq2qh531Etry1hbYXJra/ug+ucRE/QYg/jTmOV
Pibhh+MWwaNreViR2hyuV7MJEnyaym7xNBZxePRCtYonMmilk5isKvN5btvtkNkZYhmg93xwH4qq
3s9+yc0P75Z29qULB7yMp2pbMMKCk8QFY6TNZ6RJac7VnbmYSRqfoI7Bmd/T4bnkmZb2YhYZQMj5
Yp2kDrUWvn92au7kpp/0Rz1MBOjOk52xwzXmoRgz1uH2ghgM2KQnhw5cwMPnt6plflYDHS5LS4Tl
Rqd6rpJVpkpGZXQftgYiXL6puRl7fmniDe7SVdZGn0BioSY1+Ai8MqSGToi9ARG2VvPXEKUH00SR
NI25uVW2frUod1jV1nxnNfrDl9y2+o5Wq9DBv07tAF2YEBHT3mkOjclo0MFym42E31LXvZaJFzBi
0saqkPLO5FOzsRJPHKfKkctECbEhuw0C/9EQFD+P87dIkN7RGjB7xSpapUaVbI38dfIglWBWaFem
2TmnCFqsSfigY418sCt93zlddxs51n1UBu2LzgesGwX/9Kl+CJY6N9Y79xz1yHlzWaHC4xw75hhN
2a17vGkFTMkEOICXiG0HFQCdMT7EgN2oTECtlaEXr5UL012AbZmy9jZw4+Y+REHHmAFLz1IILlSz
+VH70Ka58W52yU74/WMei3PdtgtJsqO1fMS+W4t5DX6Vv65OzxzX2j3pcuOgoCqW4GrXfQFWQrvz
05jr8lGSZbzl1Pai7Pjh9/j3e+gLrT47Gr74ogEB+4mmygQm/Y4BxIhLyN6pJWhgyjDfTdaU4BbA
k+4mCkdqxbbnpwywiuoOYOaRMVW/Sqk3EN6gtoxbod/lX2bfvHgx4IGQJoGSC+pmHB7CtBsufmBv
EkFvucrHidcnIFTDLXQwPXgv0/RpwrrcSnP8wiJA7t8L+tVQg8/TcbOI1aTTagBDeukE7QfFCZ6I
je+49r6b/lhT24M0Kq484VQnTEyrnED7m44XtnVSfOHECHdOJ79k5bgnc/w7+zB/a9qwbVHvCG6/
W2ZEb2ZVu3emcomjT7RZ64UoHq3NhsJYfxL0d1c838IhGKvbbwMWw3pKjQSOOabHmJox/FwJTlTy
Is2wzhGtwPAMVGpn846Kyt2UqgtBYXGTW8VbPIkfywGwn6e1vaZElUINE+N9iiU8BFfYzMzmFO5i
nxV3HfQWPnLeficoIDYj5t5OXzsuEZs+bZp1ifL+N5guZZf/qUS+V5I8V2nxohoFMMLCtdoNNYUV
afXWWGEhB23bmuvZr+0bAzExhkfkjU25kl72ISTdu076HjBU3WnVYQlQzV1QQHpGIMaDoLj8d8ZT
nQFI7dP8TbnqJYYTHU+otRRXPHazxXy526CWmlXev5mt+LYKnd/2hL0DwTZocvCEKwJD2a1zIHG2
Ok2AE5QFGsQJN3GWt5u+cbcuPaobG3dKLyG0q/I9dhmiU+O7xJoYXPto8uQoWQChb6wSinqmPr0K
jqVt9RNJI9yVaUNlqgVmIIi+7ax4SyZAFBSPQaKZin2snIiqZqg8kx/9OFqMqyEjBu8Y1nflxcjM
evy0pPFcUnCykAQZY3KSgeh8a7dAnALt3ENZ4FhQVX+d7s3x9Ii1vPlqAg7v4cQObljtx0QjVW7R
HOSpClcYvqLa5kQ8DCbuDESwMIexL6gSZ0RMUSJFPQFkD2MOt6M13FPLdJhpv3kyPG7oymT+UnZv
XHiI6kACV9K+gtgI1w9umX5SgEDSN8pR+FngQ0+/RfESOlTyO6pGexflKE0p6TOTWyQ8EOtqJX+y
yHvqpbejrvdlyhgqNV1hoywwJLQahinOwZFZtu69wThC9nw2MsnYsk85wVSfropx5lfY3kbfPS/R
IisUW9cZqSwI24dUuEh1aQMesFtqSVFZgwUd0ZUTExTL3LY1QXqtlr9X4hxkTdzGz3EfjLH94swI
Y547Un/xp80KeQyWse9cM5fluu8DM8jNduN0zUvKaXQDDWNXldEpHMd1m4VULbMyJDZOQoAzCZDb
m5IBsFtD5+ZMxZzZQ86VEzE8QUbfyog3drpZYx59TEd5ijAODv4MFSHs0d6G4BbVmWDvZG4zY3qu
l4LmNs7ZbzR/oO/N8B6mFFsK95Y8bP84i5tTfPbWUBBqXFDGmHok0sBIE7IFADmp+asVYfI2Dv3T
xNYJ+MXb+7EJsVjJXcWy5dGTgYcBLxKjbacsLpkn7yossSWXfjO9KB/iD72eJGRKbm1FHf3NWz4k
StZEN8zbhhQAeA4Yh2D1mIfKfWhd4dKYq4EWlBymLM0UG6suH3WLY8MoV8qS5t6K/0bx+KdAdbqh
+YznGBdnWWI5Z5nDw2o1n7QVcpar84e5mI6lae5S2lWfEjyjmrZ1nslmlZQ6p8ixYHdhVwLVM7z0
YPIOMeoSH2OGs2aBhwO2GDTWCdwJ+JQT2pe9ypp0PWb5s1O2e4yqH6Z51X39WJclmASbRmpf2St8
5csTgzOxnabjULH+hKGzN5uYHrKwqpgStA9OGr/7WUCpCpvUDcWIp7zVxaZIPqcy8za2DZzFnWjd
SEgs0AaKuxnQGufRdifTfM+pCh2Y/bsFP7/tR56kRjo7kx4g04SzRLHCdyWzR6jDxJaKfmeqIePm
GuSHInCIAnpXylrqlZ9230k43aglTUhkDI9ijVaYEjd1bcvDJveg+QiEZUs2I2v+5OnkbVtHQYcI
H5mykA0b7zJ08bVSTFIa3dwhOT2kRB727fL8DRLGjTVyEY2D9GgGxFkt7yn23dusN/A5jOqnKdpw
7VkDzJTyT7ak/qhzAEBKgJhmSOdViH4p6KMNfKzFX9XnF6xzPcIibLsppqmY8tObCn64XQO5j8G4
G5H3yl+SPhmVvuVTXIBMwnMzOfMdYD/0Mt9CNeQDsJtray0pjcxI/Z5oQ4jGpfGT3s2Ezj0coa63
5ha9qpcTHhCfBgcL7KnEmqyVAhsxeZC9QNZOq0riw6kqE20ES0Jt5DhjNF7PjOwpFJHXIajHDaMD
3shtIw9s6oe8ttuTkTG7gnswl/ltzdvJtz29z0Z1G7BICQxxTinfrBBIsD2cVBT8TB4DOZCIuNyg
R02CKgdan1dTbLNzZx/zrNpdVPT3eStfMwmmfyh3afUF5vmOz+pH84voQZssSdkQaCp4m9XmyY/E
XZ6q2ynSlzIUzSbmvMdk0+W4SJiHfznZY8kQxcVBRVpGgfxpoIF1Sy201KCBanZXAAowmSfkkcEq
z4bt/dFd/TlM/o3PhHRrlxioK+cs0wjodnGoXJ8QTPs6MV7lBfQ+U8lLLmbKekZlgvvmfA0QvSw5
E+T2vYYmM2trlyFNcAnsohX/cgQRj1Ix5QxPc1c/4/Ep1mXH8T+2GvMmmP3+2LGrczD7wHsGtCNy
gB4gG538fpxveAKecKkHRRpcCnp5Kk2KTfs1TEMhrxiGMZLgtLgxkuk1IOrsstDn/VkL+4Xmdfq9
ORqHBoO5WQEcpMhuyz1lwsVsYLda2iWgQkJaJzVhUB1j1uZfeevOLSsw+Od1Cphc5XB01nPu0Och
8td2ZBgPD2ZTyfq55K5Yp3G9z/ImADLdbmWeIOTahM6y7jQb4msmMNbTUMisNSNRE3P4n52IhXo5
9V5p42ItkDkTE9Fgxi49a5WOTb7yfHrdAbHEuO4ybkfAECcHdhjYsP2sg6sVkyjwDDmvdEebVdah
6FZ9B8MMwHPTYYxrUa0ztNOV8Pjhbgj2jR0CbDG40qlUgALxXwvrQUsKrZAaKLUJQAtH7au/UHzE
EL50nfpQDRYDr0d9pc88s/u9lduPnT3ODyrPlj5FfnrqC8zxzrijmp4y1Zs098R9m2SnMKRunsru
eM0c5lxHVrgatYmZpM3/WNpmNfWjjfbzV/YM3shRYGHMHHkztt7pv9g7jyXXsTRJv9CgDPIA2JIg
QBlkaLGBhYTWOFBP3x+ybMx6us2mbfazyFtZmXnjRpDEEf67f45E2exMV1z1Rl6M7sXKDA2yHkUd
6Ygv3in8aEg+iHpx7NeqhxDBYRem9kWubt8qmVof2uljX4FJcnMDq2eIKg4O/NwBUAwxwQRupONN
K7SPdGEkb9j6oaA6dSNr7cBDyLKS6tswFj91XIXsAhHQRIfFuu+iIEpAVtYoVrlDeDkULQmzUOEV
tgYSDlZbc1Bjr3aW/IG5HTEgl2iUkldPsgq5ERjokUsN7cqIvgtkQc6UkE6Yfzw1k36tDORqlaCy
uWQa1fEsjghTgUOvxUZNe7rb26ENWGF9mvBcX8GBqEpC/IrJfDqcxuzSlcWlc5l8io6CuXTibEX3
cbGhqsvaA0ff5BE7e9xKwgVAo7SE5M9sxL6Rleo+bJDlJRPVxZSfaUUJan7fkI7bcnYhZG2QYIz0
9FQkk8/dL/PG6LNUQ0yvcO8rOudZKMDYUdac7N2QDh+bgWQJypvYMuOPqYBREVJeW0QvOW6FbJ2u
h6W8L9ikgeXXVJZU8MYYsJ+KkALfblgLW+L8qXS4tWFIxaZErBtQo70Mp1gjgBLacBhVUd76TPlR
i1ohN2JP28ip7xelOvej9iGR0bZVmMyb1NVu//w/SIE0TebwSCNmChDw8Zt3yZjvI5bM0FB7StAw
bnUzYccoj1jSBS90OPq6gMxT54zEDZU2gW4EQQvXrsNR3yTxH+hJrG66s6zkRzqOluFZ6vWRw125
F9QxealFvE2v8TTFiSl9WmUfVbW8yQQ7U6TiV5vT1F+IY9LECBVw0JxDtG5Xico7JyMyUqU5+tXQ
32nJcMQTeRiUbLol8/TXcDPlXGBsbd1mz+zIDoQh7uzank5zRmTM6kcXqjXwT42Mo5WwMa0fD9gt
NViblbNTcdwz8v4jkf3kK9ABWpoutn020Cdavg6hWewMZddzQ+AxhVEvicPVOuf60QRUaeaYPVLM
PG54YVTE+MFJVo82CQiWxaH/VdXopYD4dO6W8iOvs5lzU3/vTCI7ibY8h06D1Q7iYJK1xYUp2Wuj
VlTrxjEEIYVKBaRUzi84dFqql0zBq5EWyitHzflcOhlDjYVbKMB4pik8cpUxn4D0pzcOlVOOOjxP
ocZprJyCeqCku0Mh7yE+KIuqbhfRxx5fzMDcRzrU2vdavK+QgzoYMTz7IJmWZArShC9sGYuXGvZa
6CW9IcFmWRcQzA2Xj1ncF9EOjYWPSEHLio00E1ueoBSdA+NaEwwgoZVAB0PSWIU9mnj5ZqzxjdHh
M1G/a57LWFVill1+DrVsH8O+YYcr6YrQMPjFNU1xlL3BGyEiHmF0YpcHJl8THSjG1mGbm/xFicbD
nMAZWqa/mYnnZpKd4wvmDydVU255akUXfLZAclIKYRPDzxIjAfxAfryJoAWR72i62RtbkzN2Ay2Q
4RrOsSEJJHGPjmSMl5h40N04ns61xoeff/cQjziPYHFksG751kdskyXHKgPTR1uvCwZunawu+P0p
YcMmunElTPamaJ5EpRnMxOLAnFia5WzfUTB8K3IMLSbjPjAeXFXXBg0ZpWunBjUwzUedfqhNb8Hx
pCh+cR3sBfrXXFlfZsjP0ZUQXcZ4JSZSim6Y2sdkZQ9daZHvLOVzK0iULyWU2BqIBf4hVm4UEdoz
wFu4n44T4jLU70SWfeO/f1FC4Q9VSuMQhs9Jd65jSM90NJEMncuSR07FvdA143HWYSdqA4asUj7l
ksa1qmdQiFndn7tFPk9mB865mg9kZi5Y9jH0y6rfZeUitn2JvRfleZNpITsJuEFfD2GX8LnfppGg
S5Y0kI3GnkTE6ruKaoH1cjUQWtjlS4RjXQ5BzmiQ6qK04Arcruak9b9wyFhm0YM2qGytOEHtVbJ1
2hPjqmlDcJBVPcM2qffQnnrtr24TfK60nBRJfF4aMgYAOL+JK2Ashd+qyndmEB42BWjHqtR2Yya+
5nx6xNBDNrLxmw5Lqz4/5szxPVu5d5VjZyCR5iFib0ntKlaZmq7mhJq3NoeV1w0DFZFg+CPO6WWY
mMeYBQVnVk9qACs2bbfQVOhMmenpYq4HG5LJDJWd74WKaDrMvcISRN/i6HDYV6xxpwfJSBNh2GTO
vsGQr6ZlGrhq+oFeXEOCgGPbW8OPXYPVEIT61LErAijg4WaAoDEVcNiKErN9Q6QIOzk/Eko+/vcm
qf7sPHRheIdLYI/ZS4MJeaQaeBuVgJPw4+wSWgHdHqjQ6LgIvf2NAj3geRaTQVEhsihI16Im2ajz
xiuuth81B4YbljjeMF3lLclERow144KB+/AzIS7CHfSWxzaaU2te1VJ/HehzxVGs81LYbrvBah2h
IC+7ttMEeamywuJK6GDGWcm5S6s4QWbU44FJFKHFUa8mSDhY6EMhaeE4xjWmR5hkFGeNxcfaT55X
zw0ssVJX0pPUQQuQ9OFdKDocItNJ4GbcmOb0ntNh5ttm9ibMpj2YXfSpJiQrFW7Ckh4NFRZO29fD
XrfUu3C291XbPmk6kjSjQwAK0UVy3SVkRFNYG00AsZx3o3A/q8wCbVtfVSd9kjEu6ExpShBK1JgB
HegM0FsjtA7GSkzlLbZVnn8eDZUUEeFKBp6jPwgqqHqKvPBxphgYUINU7DB1Rk93C7DXsUEigkI+
mD355WFUOPVxxXaZEhNUG1jvWgNuwnRdBK1sjNfulYwkVoZTWDPNl7ZvHN5UO9/G+ZcS/uaZwG1k
awQIUCmBBJL+bSnRY50lsRLjyYqG6tTPxl8ihu9+wHAY1xPFSlXtM1HEFe0GHcRNoZgfTAA/I3UI
+dhBOgdmXNjYYiPiMWXIUbRrqEyWR8Wo3AN+nquI2vo09xzbSmO4VwZifL2CTBv9YgI5pROUOTdK
vogwvSx6opBDUrCz2++4ybhpzs2hYOVAWzWx5jJlaUmFbIeJNqRkeHHfh9H8FUJnXxocTlcIIvkk
PkOO8NsBf0+2gOIlXWHgXwyDTF3ibV0yGhqxTRP7mnyz48Gt2wGNyqY1K57+Wbeei2IlsB9yHoJw
IGi+GNEFT4/PG2EFmA+I3Km0fxskHv6gZsAtlBMzxsJ4TEMGSQXSvu0grGuWQ5a0/Zhy8vKjpWqe
BplF8CN0Go3yTMIBkplgzqy/0p0Nrw+1rdXJU871MVjm8Ek6jnbq5X6Cd3js9NoHBRUfrH76jlqR
MlRzbYSXcuva8fCIqx6X2Jidc1bm2U3boBm1ayZdIng17swWb+5WUAmlgC7r+0fZ9h3LSeSZpuUy
JtlCAd+kGIhwstzQkg6UQgDSayB/S7Vb86Ew65J8fHZbsoO9Mr7kqD/w2NyrKdT7zIS704bOF6sy
WrCxYIyZ2bw6RWJYiibFC2uv7/jYLCGUgRoZiaMjAborgNT5kw50w0tlw0rQwbUvFRnSUbb0e44d
6AI6nViGW36VNV8gzl8a5qUMNLFoJQk15VSKggNv9tATM9Dl2TEZCHlmaGF0/WGcGJrfHpF4HLXf
UYGrVrKK8iMwt+7YT6hdrT295TM+LdAmiJgI6k5mKxG7pkWSp6t9GJmir+Ke1gDjm1Csqmn2nRxM
ZjdwpICtvmNKd64dVlgpLgo/I73uLpG5aAqsoqKgkAZkT+eklQwY58ukB783qh+FmID1g8AwMY2V
KDsjegoAuMbx0skJ2gWcTsUFY1emyss4s2gtlL3QrQqdcEJzc7BaVD2Ir3EpXpclSLPqtx/tox7x
p+WWEcygrPiDkF8jc+2UZJSlLEzK+vBQKu5JSwh/5Ziz3UgVBzWa78sJ3gitkt3GBlxaqeUrZw91
NzkkkHB0FFjt+2GJmc07jBQtpu/dc580jy12IuAVgJz6GYVMGo/crwJpaEDgm2LlR5QnrhuIKoa1
U7j9IGuQhJowXcFYOYfL8sRK022yme6AlBW9S4TKkGe9GGckEXSR+7PCKkC56mHgEL41Qwd+LRyc
jalX9/l4smew2iK5qilhjmF5q+L3SdEP5oBLTle5JZel5OkzjUuCasoBC4R/SZzFonpBMRjBTAnT
d+b0vsush+cmc3brh6MmK8MkiyJed5oucfWuskNuTSZO7PvNm466U1OC7Vfp/JLkst9OkpVlNCs4
/RSogtJPpx++izMVaNc1BDxO3RkI93PTR7Cd2l2WuMN+KRWSoGjauQmweYnGd7t15w2Wt7m0yWUh
1tahXYG1VW+tex1iF2hQ0r3EDlxR97GMxy/K0znz0zbGaaWmamtj1+JOz+M3Dp1UWumttpPmGyuo
hidyvC29clNAh2J2QXZu7ngIT/Zk7bGwS4yAgpCNy2R+LNOfWiPtjM8iWmUEpZl8CtI5zxtYjjQX
HUnXoafagPw01fhkZOYpccJENCn3xspmzb4mNNegKyvOWSMJuCFGMS3dVWIa94lsDOBaAZcmKFm6
cILGssD59iCKF71cPLFOGnvlRctrl/QMSlDUVfFBqZ/zfAJNDrVX58jEIQrKiMFQhilOoLYwntOF
lUS1TTRArT9pzBfngeyUMUb5dm6msxvlDxRT/RXLqSaT4vIhT1Amt23sOsCAIKuLEYU2Rt7hhE22
rxHdPi9cSr57eSJaul7UAS6i4p8cx3xVFx5xCuSHXSq+FROUn2s1d6OmkdCI5BN9yMae+qYXDPBE
m0LWmAW1ddMWNMULNBMbOZIBwMgMymZKM8Kmho/2aWbMl/AffDkRxybLmZ5ypCMvHocUdgGKvKWh
6nPMyjxpw7XlzW6bG0MJjASO+VMI7exMruOj8ZCxaEk8d0AX4sX0lsb6FBHZRCK4OgFWLksMoeYM
UcIgCpWUwJGmJgP57+SsvQv/XGHJ3ox7RZl/Y6N9TWMr4GLzMNEcUush2VjzxpM94K1CIY0d4G0x
/ZY28UEnlB4DnQHjKk+epu8jiwfJRiwpgZpHSSE2eRkqAXUlDuxTw5uK4WZkenNTJDlHM24PBTNO
UXQyyKPhTmv6hMp1LsLjGB4cq/6eGBEoMyOrNLYxBUtCj/lwrQhmcXmfwAeUlG3hVyDzmWkH1UTv
gUxz4PTo6S6Ks93p37jpBC8S6wEVBrtuYZoOTFHxqjL9jiflvqzyx9QcXpcQ2wCa8HflUrZMXZhd
99Ye38V32rrZASv7Lidrpxtt7xEm6vauoPp3AuJVx5+0AtnwZsqzBUaVDF3oYIUkua4Rc4SaP2+K
nvRK1wCadrHyM8i6ROqiHKWpPGPK+YqhVe6icXijgpIZQPysAr7dyoJ0hva4zAgFFiYP+tZAQPdI
AiNy2zLZSHx5DuwP+2xWZ69hxhG9xVxL+5L2rrczilD5wf5u2z/l1D4bLUd1JaSyJO1utSKPfcYF
pJrKj9SBt1ho786UZjySDPizlsa6xkoeBuO1UvP90iTZGVP+VoY7jQj0NiPQ1Xeg85XxczC097Lt
r2ZmvnQaB8khMY5YrSGFVt5EBJV7+yeR6Uetxe3TDToYUbpVjQrPrMYswRaSi6Sm3jEmGDwdzWWX
8MKq0qwwVpRXat12ylS+zL1VH+2Rv0EbOmpivCYN/m8ZwcVfLAp+LeLjEUAlonwQMrUpe5SqwywV
aXPqn0MX6VTYeI/dPHtrKror0rrhIOa75P5i8t+1L1vYOMRbSJbNK1MCMvCQJ2eR4GAnA8QC2U5Q
IeCQ+NbVob+PTzYXZ73RgU2a1ZtrInzM82tkgeLUq/gEEKbkzzObnS5vwqbhSDJEsIhZe2kIKMbR
NG7yc0QsV647KOLXGJNs7/QdLbcvtKbAzU0QjYo3LI+NP6j8SagiuNdxjvL8mIJ/Lbrpr5yzO5d2
+41ezHcDFjAvaVNEXO0LQ2Nx0l2CLi2yOx9PWB2G5ccZsfewFFc1yV/sRzRBdw/WFAIyJcQD1VFO
NV7rqb8tuah9hyO5wX7H8XIh+q9YB6NgrNuk17FdDzdz9DQYWdAPg3FnwWkSOiFsR7LHqzE+OStp
D1qT/mlVtu+6lzyrP+y4j6FsyRvVeKuu5Jmu/V4bLDcNVk0vj/tVOK55gw13H+raXzgyAtIbOtPH
FG2rgIIU4RXHWOcLaT0CoH+pJRwmMNFeKbhclY2yGxL5IbICQWWczn2fl34pe91begzJ9k5LQWA4
juV4rma81ZriSY5qHibD51RFpdWpf/KUGrOrHGYIcCPuLeyfxG7sknR18ZMypfcSx9Z9EwdTtlrx
tGL+oQqFg0c/Pclk4bVDRNhg4TzlurWsQFcSyysazAYpNqu1toE2L7TnxMEHh7SteoaN+qzPDCzB
JqzdQcqhh4OODWFHsO4rokoqCe13i3pfdBe0hMF5UZHqg1oweqygZx3JPZeVqGky52dvq+6lrlza
WwmlKRHlkPZKd8hxOJOKxZ08U9JtKc2z1UAtIcop6dMsZBoei5h9W00VdiVh2RuHw0ho4FoNEya/
fSf3qaF/ReOMsmXAHWwI3QLisMGeoxtM90ky7se0RwBbKV5zYjYkxOuPprZ5Q8qGUozM+o1G8bE4
dOVUImG8x/U51gq2CCs7XyoG8tu8ZxOoDOt7dt9TsBc6YRoPrNYaINOfwPWm2wmHkGfg4fcmRcUd
Y6+BLR1yXEHjUc9EcAKP5lHoQOgvJo7lxPGrNG3hsV0e2PVmz4iUw9K6D4qBxksAw23NAM6EsonS
7FyvvWbMNojS584zmj4ex37ho6kpqOBjQ0EJZwWaBQEhAjRlYMdxsrF/J5Dw9PXQ1aMRrWMkzpzq
ecpLjjAp3P8OaCdKYG/d98aPVck/izfCHwrheFr2XTsI+rQWbXOcFEmI15GLody6A8wuCrfMQeQs
SiXxs0r12UNCzrV4Kh1t4rJkCoeUGwOFrqT6KcItgQ/b8Ht8YFslKhV/NhheGroaqFWnQZmwb8vQ
6IEWQVeoFmPby2lrGsXNit7ssbuARjkJgHpp86yEfwiLN0MvHrnAJjAn0JZFbu1SK32WlEai4iS/
ZEredGqT4CVK6hY0jdpoBQCCS133HDMPSpJa36uK8Uw1WSWKk12RY6njmvVVr+ls4OOc9SvvtPko
Jav2jD9rELjnbDq3ZxzpS/TZRFgoOzpKGbjFz6Xs9nJdUJzipLTyJ9Jn+Ne86FUKjwbvzsb6cWrl
U6sN2x+S9M9K9ToYdBXjmJmBx1i4c7N1XIpWijtEzoNFLvCIcZQQcqhy/jcRnxtBoBWJ5MLgjEXa
xTKeh8Cz43fTUt4mbhC+GKoX7J6Pnav2JMQeXK1r/UWXf/pEFrTJaOUwS6woNR+2fAVz4AfB/iMO
jm33BwYoC+8Tf/j0MOH8KTT6BOA1MriKjOmABvODtWlXRl8sX2DEVwzOmp78XNauv9FeN+aHNe0S
p/ProuUYed57c2QoCilLrQ8J5CSzEEEcYeqq3RPGCMyLUX3knM+3Ux0lYUtyLWBIgRKbWzoEFpnd
XBYSiY+xgCltrAs8sc8l3Lcy2w9u8d5wKkim6DQv2bu2sCTRz145763OtXwMoWAY8VemsA99N6U4
1cl9827V0U3TXiPjgyfuOLIL5jCA4DMyGXSPWGruOBh5ad1+CWASHc2O4yuBWQr85PDsDtOFMb1X
O6uhgm8RbrIcy7em4VWQXAesrj2BcsjMfFvgOmCT4XSqBlOPe1jbGaXru1dmIzvLAimRa/ccPD7a
wdw54S1EynQj896CVFIaHBhWV4KYGEHI8BTmayVr8UiCe7LlX2QwBh1cY96MNPiMrnYQabqXevxq
1WAcOKhKXhlupO8VrmuO8RtD6kFsT09Rlx3LDB9nc5P68KNrzxp1R6wmmzLJdmnG4wl11BQPsxpx
R5k3seLcyfJunrkC/VMy+v/bWP+nNlZN/b+1sR6+f/9bHev6O34/19JVRTP+ZZqmo7ocDoRh4Rf8
332sim7+y3I01+KBxYrN31CVWv67kFWIfwkCGhoRB7pQsQJTCNv9u5BVGP/iU6bSkGpYhqrbhvn/
UsiqG2vf6r+bd9eqWUc3aThjmAjvxlZdnSM0//778yEpI/pbtf/VV5GskoT5GhuqpwYvONjW87eX
sK0V1inpi12JNJqCwO1CF3pe6tec05SIzGq7j5Z572QEcFKgr72FvTE6YKzhbgfcGxYypSyVc1hq
58BPcsgiRC9M8+RlDswP9nrb7+EVfJQ2KBqiXbHwe2PyNSf1h4Plm0uyHx1PDbvdckZQ23Wi4ptR
2JDfK+YUOkTYtGq8miZ7a7wbinjXq2dLN8/GeJtisLm6sZ/m315NbtQ6nQpFe0kTgliPuOWUFIfR
coWOu/QjUbmFmiq+suWR7L32XXtt2Q/oXQzMXtzBtTjWZhtYRhuYYRn0ehH0RRbQ3OBTncxITfXB
UBFLAtdAO08FAdW5uQ8qhfMx9Rzme3jISuyqdXjvivw+arqzZhx+yQj0qzGzOTPqOLXCOmZbOYBW
JkInRwWWJ+1RGAN90+tY/HfKS530rEsGcO7Kjx1aqYoksKIx0BQn0O0MbDRmHL+dSPCWWlBKwfcY
7xMj3ZcmcwuApxp/zXbLovzgTBBowHVBvd6YgECRPPdNYwW0dAeYYgMovEuxR6EhuzfQQbWtTNY+
P7uF0r1Tipr2JXlptPnM6Cuq9v2sgaaj/EmFEzb6Nhtal+MNAUyaknhqt6MR3jcIvOvUC3zgk8xi
BgE+7fZbushRr5Y7wokse/psX6zsuxnLs8uuxOHiBUAyBmxLPoZ01GjxiglpaV1EDbKVPXOyPadp
C1TDwvEV3fUyLQPDNA6wVCARYWJph3qkeWB1Tqr0vfBukE0gtIKirdSr5C1dbB+EcVsDCunvlHP1
NSh4zcucxgOU4W7apRimFnmfAvxpFc1rwJ0ZG/0O2f5IyvvwnxaR278fwP/clKyr64P3fz6Ylqsa
BrVr9FcSB/gvD2Yjw8k1e7ojQ9EE8dnd543tQWF9TGgFYsPf998p2N8ZIxgfDedaFM4ROepUUUju
CHGuNrFzSJMJcwE0tEkP1nJYGxAjIVE+LjRMpvPzoN5mw7qqpnWdYjJsWnUFMzauXvm36i6th5tp
wP8AeBnWf4LHdYqtS9RuDcU5d51+0kx5pDXJo78Qgq4flbDQGuKM5BYyY2fEsV/LzrflwnvB12DS
IrKUDywDJFz67hgYK96/CVxnDLBT7mwnDmzB7F1A1lGHoLksG9G4F9QHYl0OhfQrAT65i3YZHK0+
9Gyewp4aJpW3T9llzxhgjpNkg2U2X042UeDtONqYUUefPjoqxdY7CLSJdmBCkXOV6xCMdNxZ6Er0
1S/uvsq4lhfKPTWEjyNBAI6nOwbPSren9NRLy9onD0CDsuWB3MnqBFMmjb0qTPQGvYQDWJJTAAGj
t+vqxyFXH8NWfwwNJrHcJvW9PWj7PBr3jtvurYJiB1pn5rNlpgEqcWDpQVsDj+ktSInYq3HhTmrt
u661i4vToFoYeKXPmZ6KvqUSh7QHSZ4lJ5Ojd0zFaLaycFLtzFp/pvq9Y8LymHhlsQJUHlJLnsrI
IY9s3bhz7W1u6AM1RUu0L5lBRbiuI8/m0q56J6JBftdG+/h3DwRFLOMx4ShSlQeMJfSyKbsGLdNu
xp2zgqfiY2YVB68C2UyglmBr/pCSR/mfHgmcnf/toQBVLVRNM3DzABj+Lw8F3V1LXFhUbvF4+Cm2
DGJiSYvv2lHOb3AjfRdao1oEM6yr5i7tK9g47jWNh1vOD9i8WF5Gr4dKXZhKflMeaz5IHLlSAyrK
tkXF1g+JMRxPMwTO6MoKcBupUaEl3FpwVW6RUxHKyWCkcTA0ZeDy12ATw3E3b0lWPtYqPWNx9Gx9
M5a6QowtD4pevDiS8fxn9enKYp8/4ZpG2QtATe71xNwLZED1WLz08cMMzStvzQe1LB9Zgx/tb67S
xJjKgxOsTpv0gkF3JdwGdHSDfC668djoGm9Wxfh6YxfKVbXH+3KwvAH7A5bCJ8PdiKF/5ru/Mijs
vUtl6S96srz2y13fzeemq/31j2jbe06VJJzUcyqPoT2f4C+eIrMP4v7tY6ZMrSK/0B5npzt2dn2k
VfqIgIwOvecOrhimz6XtAJQNtIO2zGeyiqeJzYB5HQzS9N32owjbhJ7x4KZnDOdHbqxH8lMadSwZ
52xN3zncWdFGTdfLa1BZGmI1YNSu2MXjaYKvlTXksJBZePwkQJkQr2zz1zQLWLZJxCd0+Rczwzlk
Ms5Yiqt5Weas2+kLzgxtTUyXWa7xmIO56Bnio0vySwRlcJMqduhFuLpPs6UZBBuNp2EFk4D/Zdl3
eqZB9URBdkKiKmfW1AoAjUqbrpkJezjp8qcM6+TSOWvbSt9pkB4n/eIirpxUcKCqxIJB6tvHAfQ7
LmFM3cmwa4xGO01FKzzw47+DtSWGcLWYoaYGN3QCAA6ECTobgF/W03muWP1KU/9m7D6woBFRfWgz
eydWi4uKbRkKqIrGMomzqrzpd1FHFG1k7lyY/f2kHBq+TsFVSKOr0pbzLixZTPnfVJR3BgVV2PKo
YOlSGUxAKO8n2Pxx9iWxruTsu4O8UM6U5sumiCA5UfPCyUv5WSyFFhWmZ5S7AXMFTdYAZma37ZNb
QjqY4yuukHTXl2e8sIFFArYERGbdNzEAMeBSpYihqXI1r/iHSTMfFlbn4aMmu4HYzDaDe39R4i2n
Mmkhyyi5hQlfR8ExMFxGM42TUBtSXfcXEEanjL2rnaneSIafoQoVVJr8ONsbi6sjGse0T3HGZITB
algbJuNLS9hBqeABpoAsy+miF1bBePKEAyuB+etNjsrglkL0H8Ytsxgfi3h5sJzhfoqqm4WQpaz3
ur+BkwG2rR0FMV4P8Yv7JJsDzZFolLDfFko0BLSPkqgy9h5M+8rZ5sdBK3YWJoIMaJs580dbZfmC
+6ZY4AbnoMO8iuWEKljA3D5Zwk2F0NPF5jlGRxKABXMwI1NWX3s014X5gubysp1y2mTUBTGjIgtR
UcEN2iWJr6qsj0aLk2g3EVsdoiNWLx7jfRbeWkS6Ai5pPvuKI+81o32Qw2fi1Oe01h/Tp4HvqnXV
S3rWWvwJsbK3semZxlsrnrvi5JKI0uzuV7GcvYtPvSvCvbEsN4w8jHe3Spuf+VANaFSYUnI6NyNn
Cg/9KiC1ZKgHh0XKKoBh1so36VCMBXXhV5mGlkKUPyw/8UsiNpQ6mLwRG+pb8YqHj0s4oSnLpclY
8yaIhy1fcJD5OUnLcz5upt4gwSywwJgJ44phPBpjxUAGo6ugzop00G8KLKrifWM8hipSY+nGpO5U
MLzt+I7U53uvJM+M6V5MfhLRu49L9962YEuR1WCF8MdNJMUZ5gI4yz1jioo9noYd0eqRdkz053Z+
0rLUw+Vjb4sYkmWt1Ju8M3eAk+NQGrtSjT+n+LlrzR8LvGXFGRya+EhoAGYNqA1dvc9zeJbG0mmM
eIHnuHbAtAw9Q5ldLHD3bDnOVh1DUl1ZhTZGdUxSGuNl3M4jK2M6umi7iQsexaESQTQ3s6q+2mI6
LhFrjT5+aLlDwxjnMqpuI77OIvZoM68DKUNgakHOe6b05UFEFHRH1bGbcZi7N43vlgOOV9H7F9PI
0MbPMirsbVPeXLd5DtUjw7rHosXOYE7PzAXRtjra5MFkd+DjiwKbH4fSfVTlD8TG7BwBxIoKlv+K
bUWArZx5IRQmVWbOZw1gdWA0OVI9Izr61ELZ+mZcHKZ1UgO3GptVDAZutEZvxHwAaEQ41kc1fkia
O1rleZpb0rbxpZbGEQCKWVhvmhnRprx0R5KTAG1nXif2UDYRpCEBy9a5Y2qwi8zqbtw66nBMqrW7
L4dii+0ijPZOuh8iVNupQooL0vUREt29yPQHNWqJe2BXLTuWoNa0Lyc5rEMCcMA7ckzJlX5xsZsm
kyouXCtS6N2OoxomRv6rEO0ytWnM1RR/VPIgM8csiFQDijrgikvjjvejiSd86MghR/Dz+Z3sDGns
QV6iPnxNhYS9H4O1QpfW7ocxfVDXTlTRuRT8KNUd0RIkzPGMJ+hc6+3Zwo5JmPykuYGhyj1juaOB
w6pmLFpQ7NoZ9lOlaCHGH9o7YqiiUtOfQ7w3SbOk9yFjMQcbJQIt5I28KOCeZvssgxINbK8VYFQi
DVJ+fe5DPr+hxY+jtC2xIode1JDNOXLvHGJ6t5S3cDXY8FbzwgoT50HMND4bGHJ2xW8TS15JVR2j
O/wyNOpiQ9/KEmorcxMUeYPjqmXKG0eEQo/uq79/Yh59w9dxU/c56biD9uAkVxrCRjdsLuy1Wl00
UmrnrFGmC7AdAjk0zpH1Y66Us3T3Os65tFBfkIsbQ2cMneufw8ppjkbIXpbZfqoQm08G0Fi/yZ3X
BmbCsR+p0xECb3dF795eTljwxns4eRiHu6Q8/vOLkmrfGuVOjcSYrRBvPcZj/Fn3jrND4qRcc/1l
6OeRgz5+Kz9S11nh+ktmDh/R2JM5h5wWkH2xYLvRk/I4uhV436YKjE1bJd1xwctUpiRTuL5MbgDO
a4vBkkFI8VrFMK7UOboPex4zTRA6dKpbwsnDM0OKno91qp5CSAGspDND4ZyL0jjxrNuDN4Pj5eCm
XHSlv7pivumFew/tDpXyStDTxuIONhamTeAIYFhdGODPpkILeF+QNFpgJyrh6l8CTDhh9UC15iCd
JlI3MtBBRA7nUZ4bLPCoAkv/TN6Vip/aeGkICkFcdMJwa/agJW1Mxcp/cHReu21jURT9IgLs5VWF
TaSau18Il5i9d379LA0wwSDJxKPI1L2n7L22J3URxqKldmrybGmwe3JvvuXNlWWRuS+lKXu1bjVA
slL0jnPxXHcN2gxUuPKQfUM++ixJCBkXmmpy2kn27f4VoAq9zfwq5eKUMD4XfWtw2hTqAMiySvk3
y0jiJ3jZZbKQmwsAWrzXQk6w78Bzj72TycukEvFqyeHYskM26MCpQLEsi2sN43/wADEQ6wUb6Y6b
nJh3ayJj5LMsnjqsUO4MDG9fmAYldtcZcOyw2skCQ+ZI5hhoREG4gU+xYYAYx1ofvlEMYnPC2Nug
GbuYCbsRnm86hkhjg9jRYAykCLL5qcMO8nYtXGTaWO1/H5rCWkiwizZM0vUsYpTGbcT+7xjJvb/m
IjWQwXdjsC5dN54pbAj7EsnlqWdbVJIQPeSl6N8hx4+hlr5ABQzZOgvnEfcY+LHkVlCC8SEtyW+i
TZ676D3tNwuUEZIKiwaXewDyjwzcCAVur6MYrTvlkL+yhcQupy+wYHrfZAiZa++MQ4m11Y74yc7W
nNkS/xar3zzdfnWmlZ1GZkxVyUdB+zbRc80qNrvvSj2qyFDMsJf1gJIdV4Us/8Pi9NqiVhZjtFSN
/gTaCJFV+SZQ2EsGa/ap/FjS5slYcd+XqcsOrBZF8lsYSgoMuQY3RbAdV/+2NOD3JpF52qFkF1fD
LGBKiJz5c6if+yrz2Auytqw/JeWOBrHbLWjOxJUx3FtDXYiT1lYp+Bri37RMekNeLUTWKe7sebms
keKaacwULcUH0XBKhAsvMI2wDRK1hoDs4RHaDysskySYZSo4IsVAnhOCiha5BdLJl1Ub5Ri/iuYZ
VT1Pq7WQgvxUCPKNk/YpLsdnoPAv8x9MqKHZoHzzrlQ7Y1PtKPeXEiyBIIfMdEMsSTvgcDs8VsO+
twAjKX91pjI9dHWYrHP7UZf/Kukv6YujxcUNtf0EUrk0zxDy0DO8Dcixuibs4b4uo2qzILVksA0v
OId8SQr08LDxdiO3LMfBKaHrFcj5V3eJYXgHA1uRmHt5fmDzhq9G+BRkHFwyukq2icUmuxmBkaMK
dumBiSRWoz8y6Iqh+CnmZZDoKW8Rwe41/E9Vi85RNwem8VQVqYOo+Zr1/qvFRhREAgB6wc7Uh6QX
01HNwbCQsCuT1C2piVdXZ3Dyp2Y1nB53RL+kF/x2e51uoOIbR99ppDTC7cFqLNJm4YLVN01Zbwxd
doBRCUr2UrRZu6W3WDcCFt/CIf00+oR5HBE797yM3Zjk9u1JKttQExhEQ0EormlSPRH8GMlTSHj6
WXU2GS1RftpGXkTq4Z0g6+WuWaSlswOl2CDZUhFfVUnb9yXPppCHwAIcc3vR8TSasO2VHUC2w8ym
L5lzMOrpvknkL7FRzov4qtGUCGZE0F0PPdjGi3dA0f7dgE1eos8IdaC4MgiEHdh/KZzAEYx5pXrO
22/4GATLAKTGoULEPBvmU08/VOnqfu6vAl7ZCQ2ejGbkd52T21DZWr6Q4Q4DEapYjBgeqekLmfEE
NuK/biDcRzvsA+/VvH32TId20de8Drsu7ULgzR7u2CUxqOCs/rLG8BOqQzM1yLDJ6E6eFVU4yDDD
kSeAESHLbAcMgg9g5bfs5jOakXVaCSpnMQlauWUs2K/1/kRQ3M4ARtgYX0Kd4SibjmvyvI4owFuq
EsxOTezqmsS10B3n0dYZc9SGV6cE806FK2q5q4mvHVVnIZGQFd9lipmCMuvG5pJfCpK+DUvCEi1S
gHJM0L+q+dbhiu3SoJxHHMEcXvWrLJucDPyNmzTDyS+e+oqdM0lwcDd0Ii1EahtZCIrqwilpcOPU
PxLfS1Pr0Y6CtuFHIf5t5Hyicj1MDW3OIk7iEWX6hyLaVZwYh54o+kn7S/vzqRqQ86krVwgjhJlc
UDos7YDh9NAw8LZSUktAyIHRPXRMQYSFOuwzRSpP/pBt4VAU73KtnokgCue8scHcMkg95dlNkGu/
WDoXW8OynOusBYV/SB8ZJkQ+mkA6tlY9WrAomFfwelHmMaONbX62iiwjYtJJGIJxbqKwsQe7nz8z
xkGEyAkcca1I0BOKZcgHR2vJ7LRDbiD5BlM7NA32eCxKzdsKwZuV0tcYYz2k62n7OojXxsoDI+lu
cibREtCepRlqP/CBESXkI7RSVryCPwkY0Y+N3pf5QYt0wB1GRTUd0/ZXAqZI5pqBX/ixEB5Ybi2x
X5d/I1N5nSQX6N98dmVcPj/IUu+V1+tM0OLNbwj3zQvZb6ij8hIHyOYjTvHxU/mmbxmZu0WGQ5+p
EooYN3QUbeKUKMtAXq1mx1g4sREEsw2TyJHs2ELXxoirUjt07MHwqx4fSua4PzAW3mkCiyJn3ixv
xe+UCuoX46RD1QC2TCBF91CNCruN3jZKArH5MfMiROjn8yT+S/uGWrzOGKxkLOuCVOVMM7vhp2oW
LkLNj8cvSwrWUbuw/wkw/L6by8VQprvARTPAkusZ2wn4XbolFLhNuYa1+LBtHaU2wUrVdepR6VIc
GGg+R25Vg5nso7Dqiu67kF9H8hZ16OJE+ZD0Rz9ikhTUitVh+lEukxXGA6F+fGRa7TRJr12LPoth
JGWuJP9y2+BBpuJ52GiU+0zcniEFFXNSBQ4RD1XJXRFT9Arr+keNhRcBVftqRGfZYbQKdahP3yrq
A5osUj15cIUGPoyp4gfJdYQCU/w0Msw8zRbrAYjVsiS5B62V8ciSoDXnxOBNlZ0ybMsR1mmivSRX
6SFzroGdD8qhZgDN51YxvpoeKB6PM5+M2ahPmACCKpDGjtpLDxnQnLf3edLDoekvabICamPClITT
9Mg4fJtJJ5FE+PAzAICCfKlqz/3pm/zoC9/gP4KPyESBN5d+z9SM56KHzNTcFsbE6KcxSjvoLybI
53ktOSZrQ9DogIn5dNbw/Ql9Gfxa9tMN4TyD7WTfi4NTl/Pj/OOkR5uHzTJLv3S08UIj21lziY3S
h1b94OR6qKQ9JSk8DKPuAMlSzmlaIH0v4RJ1AWEghHyZXp+8JdYvAlKtZPF4yzR1nzZ7uofoy6Qd
ULicu/ayKcqF5udaWRArtCBbi2PlqXJ6Gtr8RP2YrZf5YQ9XaKXj7LLE8llQsjNRcWh2ILdv2knl
W8nqVUclUkCwLqUH2sZTWP8ah+gzG/etJpLkU+wSqwzzDc7FkGEaU85NUMTrEe/EXtEJgs2CLPrS
OF5WsJVmLF0t7Z7HMySOi1UIb8RBvkXROVF/CaE7zow/VeRKQKEWmGxsmchykWvJheoSS3WopozX
CJKS5/4Mg8YHwYFoaPcwU6MtpOQv59KHVahwFczVL/5RJEO2ZIUE2cEnPXXWLjPwMZFsXa8X60nX
6tusDfcE6yDTgeeo/SkHtobwcLTcfLcwdAOhU/RH4BkiTbl2JmzEbSG5OJN9M+1PQ1oHy3rOASyW
MSjimOD0xl2tM7C8Y9RJrtSZ7oCAeQLxr1nVMUaUxmy6Xe4rslMFqX9VDx7BRT5Fm1r/JBSgWeea
lHeVZLBQBkqNwm0hbeO2FOlhaTsbbptdHp6IcOU1TYdJKAIxNoOtmMIWzTQisCVdT8qqniqA0Dki
wLxQ4MpYJ40beYrcpJROlncbJPVyAzUxFq9S278UlvAkk4id5MCG9j3RNkQZzHGQ7W/Me3DZp0eU
a7IKVaVwlYbNIwYsOWQO7r9yjg7cKxWtUoDqVy7Dct1r5eIwZQnASBxz6lJemMK8CAqe/XD3GVF7
TS1S2ajUcCk8sxB4AeT5XnIVNJnJSSG8vDPbkC1PlGNfVjJfqYkCpL5OSWAamtSHI+hVg+wtB9tY
Ikea5GOSOM22ODVMZkADnlmLiF1ZLrTbcRaHIKrKU+mmp0U1Dgk3tXJIeFM0nZS8fUsKgr6iCCvd
VaGtkGpvrBRvLnioVLfsFUYbur/t0AWKd5LXQjBVlkYAM86K2YTnz8ZJQ243mXT1mpODuab7NIr3
6ODhDDt5wH5PikXmeN4dxehf01I8iszjeU+bJHcWAogyLK90KGgVzpkxXufl86QhycLONVZkDqK8
Wu94DQqZZxv9KTBSsSfzVNzs1CychBHoWL/NyzfTHop9DxX82qYoBfuTng4BD48mnvS6RLnvxm3r
UyES9OClactYjz1wLrkP6bDFEHRYu7vQAtdJ7IQjcCAMNi4PeqfYjeG2K03hfFKpoohBz+k/dGa3
UvSJgciB+uIYxDMsyqVluKbpJ7Cus65eTYyZbFhQp57UtbOt+akobAi0WSWeYq0JmJAZF4VkgiG3
BeahrT4Qr6LZhpw7pWruiKZUaeYs0IRJbRtgGRGJIBrdb1xV1HyZgiVFchPi7Qz1R0N/b5dcukzi
b6te35Z3FpdP3fIEBw3V7QBG2fQqmoPDuxi9zTOUCdssTRtlsWOgnAUlubG9XA18lipON7aYSt87
OrCxunwSFPAmRxCt5CKpzXVGvCNboreKrl6BA1deNYS/qSywwZmf00y4iyRMir4wm57+OsXXSup8
tdbJSmr3jZzA+ucxw+z73YsfZs8YSv1h+sZ06VETg6RRsfjwHjPi6MmHNDRIRAEBhQwvjuXKH5KO
YKSPQHbwM3yQAnpUWhft69FQzSOwDVvEn9diosifegkx5imm3dFolQuCtbFCJYNDzimRu70rDjGp
yJundt8zFQ5DXb3LARk5S00ijGHno52x8WoabZ9hgwBdL/vK7zCszJ4dQquSxFvGxC2JohPzP3Bq
Xm0+Wb0jEX7ZoiSI2/hoMrrmKwJtC1SmubwwfcgZZiM3H7UzjXYSxRe1gAqP3cDQfmoq04rlqhR9
8XHAABSQjSyaJ6WpA1MsOYSfZuPdKB+gPfkgiwqqmC6QcuO0ENWiXVGm7uMH7oj82t7NpNeWrjfp
3HQFONDepkq96zG9kHUZEhwRzW/THxu410otniz1blwy86UE2q63qauvl06HiD8N4Ohxh8KTGEV/
o9MUq/5kMMhbxTBlFLJ0KFGmJ/nP2rK7MTdP0fwVWiIfKu1oMl3uqDQicgDnJA5y8zCpDPDkU7I9
HVq2jPm3IGoO8RQ8gTYbqkOqN4TqVaTN23qcs9McjlOXHS0GGOVfqwintlOCQQBIIybcw/C4iKeN
HVWcA31SAkkyA32IgkK/R4NuawWKsbZi4MMw3UmxzjUPbCDeFQjmdgeD3khye1JkNCo9U4PoIDBD
rTHtHw2Mw6ftIs5TWENWrK8HGSsz06ZusftjlWiPW5qb8B4v/RnIB5Ch+SJLsFbH5Jq0i/twb4h7
46fQhT0KkcJyqoUdKEySWnMMSQZLLDq6MjiF0DjanDI9QtCdiHZ7Zk4NCy2za0MDxbAcyXemKDU5
yLGqM7AUnGLM2aMx4CEZC3eTLxOCoRDwFDOIen5A6yK76kgEZe+uJ/8aZDQbBJzmhG1zJ0zTc1wP
zxKou3h3nwv1thrZLVbPRZvYEWfQo5SAoem3/wNUd6qjOjLlz2I3Un7p2dDla+ypdXGNHvdWpx+L
Kn3qZ8BkcUcSWv1iqdHLYFWv24Riaz+7sCZet1Z/TZbohSZwTdpr/Y0K20A3VqqB9Zw4c+W24+Dr
LLljjPTVdMQWdNS4u0YCH1LyjpgAW93RpFTeULutiKlJRHPyv6q17AF1dlyfGzW98cDdm1K2xfq8
kWtaT4RLFaBJdHfULDfWLZd5MSN5wdVG00Vs7uKjcPmIbNpzXCGqHYIsZqA43ufGukZae5n1LVwq
jbkYLjdxCJlCnrrkUz1O2nIsBTDX3Dk12JILgmgVXpIGBZATkxVgG3gAbWiEK6oHs3TkfHC0VHaA
SzBvSlzid13Ihi5lUqr7NdGjCVZathDA6sk43sy3pFvf2/Z11MhgHG4bhh+ZqowMqo7tl4KsoUYh
VTsp2E95wo9MXddO+IysKVSHPmzHItQ0M8iKKZhUIjUgw2l2YenH+l4MHjuxVr21VmTPhEClbQWV
RTuybgbLntPPIq4ienO2juqw7MWhCRAUh/xNx5Lia+suZFfnmd+pg7/pYbuyppIN33yQypL1zejE
NwyPbyZQ1PzlMdnK6aeTAxyxh+cFtIYIA4z7C9rRqJqnuQR+j55FVgRf3jPttmMltSNdw/q3sOOt
joTMgHR6UZAWWnJ7sG0x1e3Wgrw/oJKsl2OCwWp1ccSj1X5pJQmo43zqBkbXQH8NsgHmWj602Ogx
aVFbTDIz1Ky+ZeV6y0sRgOJ8S6LiVlvKlYiYUJbsJb+pFIu0u3vjLrPzZ6VNEthLWelnCH3hZiEk
RHD6Vc5+RDtHeKKt1jclVHWdUBeOOPLnC+gWOaEIm/SsS3+xtblN+UeppbCSmQ9H8dLTVWfEEDDj
MROP0bOnYcyei8KHl+wPSwO3gQClTPaXWvPLB4TR+K6kGPMOzxwY8jeV4FkIp7uCO9kui99sW86W
Hl3y44i0lFULEQ6nKJFPaiqfcoQ9RDLj7pEgzz7GTbh2MKKYqF0kjLtAAOBeKyfKZkwF1l7vUlfq
S3ceW3fSO1f1p8JGhhsqD6+ZF/FjrRrv09J0KCkltcqTkt6Vprvm3DZToOQvjW5ckjq54MU+L4vs
mYqfrlnQmoLfiJpXD4qHEYitM+5n1FJHSShcTcnoPghxIc8hr/WgzOqQvW+53HctSPzuAHiJNbsP
FfXFwPNhtcMeLiTyqDiEIRvAYAnAz530dUSd8C7MlQ0i2F+roBbMUK2QnIZLLgTWaGvxx4aaRU5f
FV1yxIwQRiaf+2XZjgWzPeiVR/yhB70gdRp5hW7kh59IeqrGawXt0Tpb2/doVo6ZXnuJaK9cs1PC
hwuYeencEeCQhsRTnJi/HXvz3+BbCdwmvu6SUI3dR4Ho4WE5NvUhPsdtFICpQWKGm6NV5dcckxqa
WIbJD9QY7VDsZ2uG+6i6j2tyH3vtJuXVDa3h1egFTxvfZQiT5knmIjHqi5Vp4RD3AZv1LBNARB5M
+WZ11lkHkpZZ3xL3X/pmGOVr3DYvVi081fdS3sI83g4ltuOV4Pqo5CUPN9IPGPOTPl9Td5Kn8Th3
itJRZGANKZgYkclrecCZZE+qapdMrEbqqNiFFOWxTPXIBqzvQ2XYjKHtlLqEio3giupDTN7Jg/Iw
S9G44swRJYdMOZQru6TRHGF9e6AH6mbmlkCOXHGODpSwlQSMYeQL9Qta53Y8QGwq2TRqr9OIKKec
3axnSYzyRLVTY3KqpHSzAqXaCf1Ptb3GSgOrMd6LEnrhtnMTXEbVJTHCKeZvwPU5pjX6y8HBcgbL
c3OU4iaSTd6z6lnc+KYoRJ+UZbhk+knAl8kofnIjc3Etiq5OSNGQKg7bHU561NmTZBd6dCgixgp7
RfwieukwohKSondg2ouBmUnfi+V3jI+U35kZEkUojSYYC4txn2MfIBjdek0KkESyVRSZbp5CQWJ+
r8INN1rO8xKH1WpDaArW+Xmtg0o4STAuZEK6QfQ6chzZ/1NSwkXglpPkU1nlLqwKxnM8olS113x6
VjPJR1Km6pu3bKqbYkwDFemNyQuBGz/V8Kew0tUfERH0xj1dma4cpc8kJqpK/IuxY2bUGjRoSQot
+xW6UxcdQbjYxfCVYfZJEXNHj6H8zsTsj3ZzTgOkO4C82jJyGhTNMuPTR1KbQQmSzrJjaSdJQomo
C6cuZxP2IjIyyZExt+alMin0l/UEok9uvsZcvE5Cc2btg55wk7w+Ez1ykDPVXWvkw6IWNohiLKXH
iBCk/5J0DODvIIVjWsEeBstSSTqtbawREJrSByvLpHDwe7yBkzj4AJd9nfzaeiaOm+/4Qp8iPOvZ
8iJSS2tq6TAifZ3F6CUe+peuVJ/NGJQpafUk0y39EmTEQuOnLpfItyr2akoUsgzdk/YCP5YDTP9o
JObttKLTL1wVXx29BGdUQ2LoYdClqxKNl7nMz0OK/Ks+/Jj0oKy+2WnMj/WgQ9ehtYitY7Khyf9l
E9mZTzpYpS/gp0sdMSFpjmTeijcobBX7+xwx3xhVx1QXcNUqB+vh/IbVL73NxDjGOfZNRlZYsFP4
lLiA8bc4NHA3/HnEFx9pcY96GgAc7Ttk8oB/B+l5Zs48cx3N1oaHSncKbo88bViFxIfsK5F8WDq0
X/38hpIJGo0jrZmvmas/QmtCebUA5JpTT4siFKWO+dzNbSAAAyH3YNcZio2wm9bZVQGBjQReFIm/
WKeGfw3JhThaF9etBOMkN8JEmRFEsap8W0CWDCnLSwHGxm4SmAzyN5Yf77nszR8VcjNlQyz33PcX
jG1HamMSQxw5Ajmp3wqTpxchPQ86kk3i2o6xZOLm3Mfll4xKEMDdjp8l35uIhQytMHJPnhCI7f+M
fnbl5rPuwP8bH43x3GMckNbDMK+7lvLi/yBe5IwqMkG0E8JPs96jcjxWfFQ6eVeOofgxC4+cpgPp
pGrDumb4YymppM812Sbqb54Y7D7fvXEMAciPBI0pGUKJKLUhQjwIFOleHUP4iIfsEUm9GgGUXs+E
McYLj5DNKMMfQQrfUiS50VRuB/Sbaq36pKLXfm5KxD69C4hlKzK9CPCDIoCnsSVB+0Mq1EAkMjgB
QqRGrgY5QYP/RVgfdJyIaw9jjvoxlTwN0V03hAMc2R1k1331lsy/OvejLNV2lrcsTP4sVJwRWtFs
R6QeJ9qOgBm1fklQR4KgP6DDPUa0qTlAgYV8ST5P06Z9P6zjUpI+ixheUEzS3gtfaW7etJ6ATXAu
jOlehulfiwlPa9P7wisdUKQS+XtMnZTnQzx3SxvovwrXY6oMxHlo0vvA523OP3rBpEeYXQWYjj7h
hVHpMRgTwk3Mb3Kv0jQ7Uw2QavBEYSSla/bMePJEapDixNSDf6YKiyu7YuGnZG4Si59FXwdpGgdD
u5xaUBFz0++qa7f1l0a+zqnkjWUa5gMdMoPpj9KwRxxOCCC4wOhyUXBaJzMjNh725EiVSzrjcSta
m5Q0sbyOo3gzicetO/jYtH5qEnvwP54TY3yJcv1lzPQXhoxTd4JNdDK0dN8JpIksbLduimn3MsMc
awx7zEiUPp3hwRH0JGyixBu5sLlJU2U1WxfOyLFDHJ89+DPL7rJtQ86g+h3Bj4J6Uno1VB/AIMvi
lZzRqrpeCcQbvUbiNDMkXytPKzohYfpEtgx2mReaHnCR85OuhzDGrtnK/1jrLVNoKvGFYBtmRDUI
se3eQNSOBfRl3YEMiAzol4nU27ygR7IeStzmVk634nuNftvxMSAnHBBHJJVvYQUxYsUO60lHV8O0
gXut/cmZDKWx5qxINzb2S6oEyklksfFImsMSkM9PloGRIQpiglphHXbuwqJoFj4HVOSL9DzOpzdk
N6jVW0at9Q9+YK7N3FbYTjIAFop/JdjNVOpcqnQLROS7nrON6wOAsmzDs32ESCzRvITMxEp7H+V/
fMWsD8Ck3sF0PCsOHuK45gM/W56JCnMhuyl7uo4qzjcpaJoOIilu6DIKml4P0cucUww/K4s2VmlI
Y435mGEJftpta+PzIM0GY7gDJ7aRzuf1B9xa+76sYcUNUnODgMFyDDN3M+09Ra+hYomQLzp7NCBM
u4FlbbJYblddldTa8z21vhJdtMEZwi5zrRep/Zafpm5vyeK+zVkikipBEuquN7TDNv38VMS3uSqi
9TaPrwz2FrLisYQjZh6KFkGpXy0VXtn9w4wzoKuorLftvNVlsOVb+LaBdS/xWlOLsb/fpeRkpcvC
uA/i6e/gQ8qukFLAm+c5qRaCSCt4jgfSpx9kboQyvFKaMKViMau4Sr/j/4dpJShZSYrQvWLBbeuZ
yoDZ1WlWx0ApDh0m+ILGbFR+O81fRewV6FcflyQ9ELLvBVdYgStMMcsjp99hvWqGimgVC05lD4n5
fwto8XpTTIcFl7T0J7MwR6eE9Uquz1arPatJ8zLW/xoU63GZH5B3Bqx1g6qLTupk+vMrgO0TpCWE
eOgBfxcrtCyWHOrkvjN0lIr/j/n/t6MdihRQ26X5VBIyX80n5GssmY+iCdzfxNOCmAu6YCSwWczk
XZ4iLbQsf8Vj30cFa/3qhINTiPzBVF+0KCyzmIPDctJsOhDl+dK2ynMzHBs2Xw1cK+MbjJxNRUqD
GYfWgpaBlbg2qHd8dmycJpJIEtes1ju09FJ0VdaCyZi+0L7KBRkr+QtvG7of63mRQZ+3fF6PgqzR
LyxuLrautUXoGg2sX79r9SDzvrSr6T9kHNdWFthTHmGVDUyBO4jQkheXb3FU+sqoefmAeX1U3eJj
m1OfhkP6tCyv3a0xDCzZ4WCHC7KZP93zLKf2ViLanMO65iaQCQCFlCZDwmuOqwKgCbcDT3NOVaFL
nQfb0I+64rQ1LrumpjryjHGZdqbEdEznIK5L1loxx5sRplXtYArGsvjRaC+jCVTdKp12P/GI6WLt
4SiB4OArLI1K6ouNSK2h6XieBjA99zgvfQb3Alk5WhJdGYeyp2UbC1E+MnBvbddZjc8Ak8l+vsCT
OFCpwszQrkIXXSCT7bdFspPsGVoH0V35kbaXC1nWuRO5tyqs6ewujcKtzYYKZXIFcXb7mBkE0yc9
e81g+dZ542OA9edHeRKtTJczRrJ3FI7OQCpuYh1iUsqyWGZPxjBTQqZBHt/yJtERQczHi9OcdDGC
KiE4Xeu0uuDJbev0xpEFulty37cYVkw1QecPMvUh2a2+Ni4czrmxrj26EIa3BbIF6h4LcwrVmaaG
Rq86zdrhaf0hVF4rqoBUtd4w3XTec12CSPCm5k1+EEzMktpGd+cSZpzGRjda0J4WjnI3GfzqTJlX
DBMDbtrcQE/z2McUe7lUaNBunDAb1e60b2k9eesZ6FEAV/xST3SV9Khg33vYjmSlzcj/eWSUoXaS
ikakInspwtVzhKq5gOMbO7xacuUW+eCW2zkjouNxNk/VL8GGrIo06gB0vFtoMapcKNUz42AKnzF4
rXuO+8no8Kaw55BX5nbYsA3UqpNNLLrdEbAzzZAmaRvj8bKY81WL5huQjVOt/kp+p1Ruw9Sm4YMJ
gTuNpwACfaCmqRePRGB1AYa1nYD6TJEwydWX6pVA4BUcXFafZGy4eH5PTCclviep7FoKztkW1QvJ
dvJw0Bp/XhS30EO13gIynYN0xNKs0VvosT0ObGfj4aRvkS+QNClS6/V2wQaqjJBjNvORyQZvDVo/
/WDm6yEiwntyZuVer9cOHY2I1LVpmaS5Wk+OR7wvNSLeAeTE4Hv+344eq63HIuYP1rViN5gGFPQJ
c+GtSe1c2pDChiZyqhj+T89q6kMtBpsgPrt8J9/DNaPPvEVPuh4myItLwfCV037XQdRKT9PUBhZh
5PXyPvKnCHO20/p5Lr6NdnrW4FqqqDNHQTsMxk3t87uiaFfMgBckc2FUMpyW9psSwsjrH6kTxwTi
oZXZEKxY4wo2Wn2iZ9b8N+FxoJVFyiP0ftU/vPOe1oinbE6CWv4w1jOSfk34nDIY7BLLihEYOJp/
eqwERgwsJH5x4VoTeu1cG4cOjUs7o+9M0OYnnAcvMsqpGbFlvFbu0IQa9JohLfzJJpYVjySvF5FD
9zyQZVc14Vorgd7qoV4ZZ6JLgIYAUQ/UmB284Yo1aBq9vcXCclfkP5YdyxwUvGiTbK1ZKzAC40Fg
7jQib1vYVjXsfcRAEU02YEkoIlXJpCycpyjQIIbMFs41P3IYnLFXw3k+GwJFro6VV3ZM4Ygb6Cav
xXUefoz3VSvuVXZfxveJZUnVLac6xR1ecSLKXOhv5YwNe+lDbWQ1M0cnoSG8KcaDzWAKsb06Q4rR
W7dIcCeZPmope5twVBh7JucpNB4zShi6nzXNI8korFtykxbzbFbLperfOuumpg99R/Ca98Yura9G
fE9oVx2Em2yG2ZwEo/m0QpZvLTJZ7zUpJZP5p+eRN3JzCMrmVkCLE+JHTDiAskKc07dqbIEgiGEP
Y0/E41Hj10/QeYjPEkYXai5EvBJ+naypL6T8rQjRc4Rbm8DGGAmF/MdSQ8EWU1gXSZQC1FlblvpM
RORt2dP7HYgZnj3pURGQIfoAoAEzxQlwLUDLCUmz7/vvdevskETmxfCW+GhN8BE2N6m0524pX9ms
5UgwGfawOAuHlREiYw4UX5L6A5Ad+ymGvYwP5kTLlC8XTbTwU2Lz6++6rF4L+V/8mgu1lwWcQV4b
Xccofu6sS405BwwkoEnWs58dS+4E9GdCDU7MyJ595Wqe2ZxuXAMN/6dpYMFXHQRKNhU/KUpIlRV8
YqoY254FJK+nqE9PcvZEZi4prl6ZYwkyXjaD8AwYx6YDI5JoLLvIgm3kwcRSmtsJ0vEFrTA6H5In
dkIEMWFDMdBIbiNjitk9/iEf+lFgIo7FvWm3+JEMfv4AY7CSngeWOfxBWzGgHiQvCsaaYSWQOZSr
V7FUAkX7RtXCsu/hbvvSPzGJtsW/iGWWTC7I0ap2FLFoTUmK7OrkqEq0/UxSWP+v1jVGYVCRAjAW
f/z9U1UO11k5G937Y4lM9QWPAN8tv32o07esbz3eh4gXOvzH0nksN45lQfSLEAFvtiRAAPRGEiVt
ECoZeO/x9XPQMYuK6Z421aLBuy9v5kmuYPon/grkcSrCTOLZ9U7lYpjCxcQ2yzVOQjR6hNxuBOib
fCrZGVU8JXErx7wx3Q6r+MacT+ZrzQpWeQAPLUKesm/QOc0m9OMcQ3nlFjgW5Fs6O/j4KKLbE1Ti
aRMLvV3+mSfJoBb5rBivrdPYrJgcree9vFvG4o10ks04xuXgGhn/wuoNJPVlfcKgOut17WECpI2R
mput2AY2RdSd9YWJZn3q2TwkNVDfVJ/qt5r1STs7/VDZOahx47JYaznPi7ZcFUX2ImxJEvpa9jCM
fwPPWFZqHgeQNj2GRabqi3B9wNnMLxgbYzeerao4W++m0jx0eTjoLebGhlJE4bI60NDJ+xL7k050
mWBN+BZBS5Gmq5r96CzEMoUXGl7rE2slyj1N9QnbOR5iBLqAPV4jkYL2NUI8KfdmoJzNJgt8Euf5
RAHOCcTtqQElC2hk6aD5zPpFaQ0/r16TZDrTCToLGxSUxzLV9yZuCV2wjqK46ZuTRvhSxRqy15Oy
XLX8pN7iHnDPo4fBHYgjGuAvD+ZA61GAb98T8nOIH5lLiInXWi06Pyoa1vLvlnGuym8ZsykfY0F8
6ZVvtS0cEhS0whJztGfyFAyn6m69iSccKLLJY/Jdyz2SiDsDV2NpvAndT9iKG5NbOSzSjfAr4uae
fzrjQT1GSZloUqj+sl7i+5fQ/BvbDzH74JaAIsgPqb829T+2PLwAJ3TMglT0iMqYSqgBCzdpLqMF
/hCtptiYCC/1Qxr23JgmKo1b7BL79J3lfiz/jmyw2/Fg8cSsKD/nlkuz1rSbuAznC8BtPuZqeB8Z
vgZ1J0jaToSU0qaOZT0Z3pbyjaFOD0mMCUf9AT8TXVRzyEIIvE6cqjpoLjTQ8ZNLXMwIqHCfKzDc
KNaz53mcm7yI2UYP7+34iHmYcH1HKkg7CXIXzLIfAf0bZWTOLz0JjW6lI/JSxxJaAUcSP7Gx3p/F
vyp5iNJkTyx5Bhr8yKyRFJt4tVIAj7G2XYemibRkPp0RYteX2uAvLvc8S718VCm5XX3m7FqLvcA2
fZjupKkNR6QeoDMkT7WDY8DEhNQAN+2IEDMioy1N4MfR5AuYuED+K/Pgq/XnEBxmxDbEpm2oBi8i
MXaLR1ZwL2v9zFB86pgu5mVfqJ/sACwuH8tWkWPOiHelyG0+pIJHOPosh/LJvLbQ6YJJPqLrBMEv
UgZJENJX+w6DaVEbPs13fpXyJQdyEBGD6DUd+A2KQhATPsx/UsGdbpviIMZu8uz02Ovz2mXbICin
KTNQJQA4dKKrVhgnqKwUf3vsyiWeeCZ1rTny8cppYmgmnG/ltKeJ7pAeF7hGyz4G8SBaGzXqbf1S
cBKVynbkqKyrlwADxNi5+iC7C2fDDvA+5W9S+YbA0w+PVZVA67J4N43muJZ6YEfOCcKsgILq1mOL
zvovkHv7FRfeYzCOyDsdo+QpvJbwHPsK4DyPlFa1VyYhi3WeyP8o9twuDaAmymLF36w4A5rbxoZf
YFkqlpOI2TAO2IBuA8DzFqkUwXQzRltVOOVM4oclcNRHlGoru+1Y8m2hpIJJT0N1F2e3ZulbtyRL
bIkBdP2c4yFL6SED17SBz0ZFAw/IlS0wv8iZuKE3ug1oMHrEC0IxFpmih00Ee1F1qC3dCSgsqcy7
jUF/jo8GU/kQH8gPI8hbpzaxziOP+oCe16a7k7ogH86CQiBHVvLyV0fwBMcqrI9lQAp2iMBAmXQ0
Y8BVs5cRliRzy4HAw54v10c2fWX9PxDxeExZ7dB/XmvfeueadYCDiQg2eekIf8LQexom1YXfjVoG
LxJDX8xpvRl7Oi8TX5NCIFS3iOGHAjsTL63AFXgNziQ8q5G6eFRoIrey5oAWvE9YFGCC5GqCRQPM
CW89qyov4AEk80ma+SSZj1II4Uovx47gwNj4lNyd2sZONSoSk+ggmBm72fQQ9nx4wxvwqH2HtkTI
dW8B3kzNry5KPmKx3aVF92n2bN6+V3l6ac+qkTkUDNi4Tu2Ma0uueyG2GCCgO/LOrobUMNomglDx
J0roO0xI7QKznAf2ME3bRby1lBHmfEEmgbXayP3hGZOokpV7IMPGQ70gTNaW8AA9WGZoK18Bt6hG
YA5svEBhDdVdQhIWEq8KP63F2UQBDlucxHwscKhm6Y9mx5GZQsU1KNf0wYq3GaFPK79pGgD7PPHR
jhkVCObzpBoWx4RNqfFYrIF9pNjgWTVaQejWJLJD21Wil35o8d/LtrJe/PM7XdlrlTUvOU2wUs0W
sdo2dW7ja2C7pZ2W9FTSJwUuyNGYwxHreQpNuS8QCloKyQ92DShYvVUOXbJCrShhM0/sJWrGYT7G
ASSxCNwOOahVDo1LBAPMGQFzS0qiNY8Ffy77vTaqdijAh+iKQ63+NCm76Vl2gRi4zai74FU2Ivjt
nMbdilJr3OljjaF2Uhz482ti+hbmxtWSAA40FVGDgksfgiqf8ZTNaKz/5FQWooRQLIqL2Fjjnpd8
JH2n1dRSKsciC498dWVrV4pPhe1WxTNBqA0PUlfEUTyOlWso0HbFFYyRbIt4n82neromntwiuRAb
QR5yagwJpPjE38R8dpSCx0fXKmwjeoFiLK4NiBRUqD6bzp5mQEgGbM+Ew/TMJvrsk8KfgspP2waO
BEWwqYM8ZUy4xTAFN83izqFOo/KxWYu9rA+LuyZt1OjugNISJxw+FqG7riJNBpc4LLiySq/trF4s
9Ko8+O2r+USa8GjIFwFQdNCerCy41Oj441VP+rMpz9e2om2enuoVOECPkY0P+Mj6mv5LvCNfy79R
fch5e41kR8d7lJUcrv0FCwGyXC4DTgWe/gw/a9OJKjuJPyjGsfPetvisG13pNUrmqXLkVYnhVqbk
amDmc8YuYVf9U+Kcu2F6MtOYsi9zb/DJGhCfVbAnhlYe4H8etewvoWdlsSp/gog7QZqe5wyDRuAV
IksVloo5ixG5wvAQeTQZQZRnezYbDgHlS9bFZ71nVlI2Ke6TiQvlPL0LeCSBLNszw9u3mJlu0c5e
QBC4jh2I6PQ7A9CZdrKSw2O4WvlBmwkyIhVnOY+EY6eQ59C9lr+csuzhaRUo1NAnnBf3VlQuQEuM
o2nBfQcjUqX00Ax+SPLH0Pyk0vd9gJGG3vq+W47Zjj97kIcRWJKXa/GfpoBLmHEYV1DXRyAczV6P
To0/hvGJdttjplHf1IFmx6eK5Doa5FAn2xDJKqHUGNk9K5JbxbjN8XFeDD5i2pG2dDsPmh1LPQf7
k6NH3MJrTzczf8IEoc3OQjyAjFOKnxrQzc74lyH818epF474S/BVcHfEx0+4nnRguw5LQJ2FgkSq
ce7bms337IzxuhOmHxDzLliHKsGXgi9NFHdqi8Bd3eHAG03ltm5efyUdhcw8amc8fO2vPEFY63oe
vIsbSSpRZgGD8VuRdweBCbQNms1OCrkhq14b7ccmecuz6U3FUlcM+s5KaJvXrkWRn7XGQEL/DqhT
Lq0YI4S+5iZ9JQf73cNz5Yuy7k9VFq4t3NKJoqZ6woFsTuxU52MQ/5ukES+4z0O2xYXcWNd00p2C
dkojebgq8XgLQjTyKwP+zmAzHiOBhsVxNN5g3+86PPZ8/5kzifHRqbYTKKEFu8eMFzi1/KOHJm4Z
cxditWRaBllDr9faj7BNjfEO2PIqVTWI7WthZCdm03X8Jw2q1Tq4OQIF+T2SQGxBPIVvbMzGXbD6
O47xBj1PNbeKOe4yEwmtjK8Vtd7AIp1VE4/0W6X4+Gk83pZDm05bA7JY2J+y8EPAOyCUvIoRpzaq
n/jT5T4pFFjjeB/wSfIlGToPWXYntQC+e9FRtdzJKO5IeYy0y6ZsIaa06rUnC2FgBYJ4HGseoBhf
MQaCCwYOSTrToIaghMvFsFcrPCmp2yjpR1lb76M1vpJdyZT6WSYHoW8fq+O83BOqaZH9U756JoAy
XAiTm8eKqwpun3/pdIPQL2qooxvZtdQ/NL2/i3pzy6rgsu4vFV8jd1maZDz0I8CIM83kcYVUW56B
iJ2HUDiRwdmwWdzxOwfFVpfoQZQj16K6xkRonevPduA80LE/THijaMamyZb8mYzq6lYEOjNtH3fJ
Nt4abLEU9ZPm6yPEg4MoP/UaDycowxTLKz4KQq9N+qfCZNBOQ7yTxuytyAj3jr4Aexz0uZ4O+8Tk
JPitumifdARgy2PzlOTkUkY4rQAHz6jJSJ9EjMf9gAciB6bZv1WYMkBAreu0xYh3A+ZxAa7oQmHt
+mEbSXuKhtNQZavNHv0OOFOQ7kmNWI3fcxCrHMRWyjVFA1uhH6ocnUneG5gBV7g9lLAOvBo/Y23Z
E3JyOBXUU8a7X/ljNR1kCXAt2+3r5tBG3UY75/FbePpthxn6wKsEopeMEuQcdavPwzYIl2My/ABe
tw1jZ0a614nhjnm3jd0QclHLIdXA3CBJ7lWg+DHqWgqXnDT16IVhAXyMo9cQO3saN3tZ+oU4bPQX
zCeNlZ3TgNkU3P3wQOKKmYNGwIjI/Co9F9Y+twJv6C0abZ6wqsElMx/HmxZ2XcVX6RujGSCgIisf
c2LeSnSKhY1dwzPPtMCSInjX8iZpz+hmHGuWT1ZK62ZvxmU1w4ZUcFkFhDLQjRnkNnia/SA1/TqL
933V7IWGL+2A/BMRTOWXjJqDQ3Sq+5cht43WuummP+P7dMToqhDIHkYIxJOnFi8qC/Ep/6lwbFNY
5KzXIUACHPOTn2A/WqCKAz8GzantmMTdCDmH3varGC63qf4urJEeRT8vP8oCdvWcH0EWHfMZegew
J2JzuJzzbLjKJS5TRvcacRItrWd+A1Efkt1vE5dWz01+imF8tnjgBr4hMkEDi+cWBaGVRMYL2g1f
ETeLSRQ2dsLCdrxB7dhM9ROUTtQdRphys0r2zbz1ce2AxrMreobUmXmMIs/iSNeQ+TNaf5EJlFLQ
3SGs3Gj+1/T10Sw/v7miDut7SY0KpxubDk7pDKuRwjfKyL2QQIswtY4Mda9+/6/cksiPCGxco+75
brzqI4sEKGIdomNOrLUK2CVI+xHkgT5wmtPfS4/DPgjbvRgQXAxJa/Kxyjk7MA56UHtxwlkuH9qY
4yIasQPG/wRwsgtOZdIFrmakHsecJyPRTlsdbCFx/ZG1haC8Q4ZqIG1STDtb+5qxvic5JSOBmiKp
dDYbGAJElAzsYNrIrmTmMOoKbCmj07HVqtlqFcmzEkV70T+UefInAlcrFWCncVk3TRehqTKY0Mro
Po4HekntAV1T6pkOgoMsP3sdgx6FfILmaPoLviktyK5L5cr/N+LyYmLUXv87vJjQzDqCTbcpMffy
qsi37Bq4CM/xa4+9Q3tXybH0XPBb7VugCiAjBBUE+0TXdgo4xyWN3JavcyMmbmumrPpglOaRqwQP
S8nuc/qqUq2QdP/SOtz2i4J+U2J0j/lGuU0Xc2VUXsZBezHkPQbkvtafcas/Fa16qvpdABMZG8dy
eUpTTDhHB+Y0uTyS3JAhvoV3nGf5bqBcDc5G3Tu8jaMpu2WWuWZr53yVCkTYhPZOCaRqHGMcTtFf
OJ0kkYZejJ0mvFRa6mXiBXJpMMfXpE0OxoCXIyu8eShB6B8KfRu15o0OwRdBMh5pWT68giOYcpKj
HuAWrbzKIL7NSmPoLpFqXvA78vTQvTSR+Z5d9fy9CUOHPh3jT0VmpH+JRCEcCrX1aIPA1T8KL6MW
sA7IdrS47KQFPPFMFifnFSYhwH9TQS6GOIsWL+SMbxrAZK0gfFVtl4AKqUpzRCawpGICI5bQuBIR
6wDGP40CdiW9Yzfa1mq6GVnfACFVm8MsFZySAsgE8SSqX73JoAeUntoHhtFv/pEkN3Cy0HMv6mdZ
Lkjj495rOoSwZzf6/WAdLM04DA3ASByaeFAP9fCH+vmeicmzwEyZf5etTmAWr4BBRS+DHD1Yca7u
UqzC2ugDewUkWroVadFoehQ6L21R2rWawS5A6QaLaA3HdJmOdC5He1PgNlESnSxtzB+ITbzELM/n
8U01VM+Q8DBWr7l2x8P4qpbNW5h9zlp6SQT5LYGUVGt+X5X0op0IBpfnUqSMNTZea6iFEqLfgqtI
64ytxQO2Qn4WaeOpyQOr7AyDQnrGYTlvOmwhFGaintjCpCO2PUQanaSOTzhZwocmfvQsRxScQKjW
LzHXA/7mrkQqll44vvg/AqQErnrbhqVpoNzbzh24XSyjzOXkZIg3veVyXowvqrVyMk4auimd6tmv
jNy3YIWZWWZb1nXqvnqpO0zCkR+25SPez17J4sfovsSaLTjI7GONI4vO4a31agDKwcRrPmREBYVz
dgQxo4VUyJv6Dk4QoDVS0vxN3A67WkfgmlyifPn6OI3W3zTM9ho4ugBMnGIxbSowNIk7b8mocfcZ
YHZSJMq/E9bR5pgJRw2LmcG/k+HZmeiBofQ7C9gqEuLjsJAJo8ZYxrKNqb+uIO5kKB3W5kjFVnEN
WDGNxrwJOeVKdOHZAotUOhU7oZ4/VAZPf6y6TMFyS2TdX73Eyg8sDn0VRMWPiPdvgfnC/1+zSmEl
hMe2gW6L8SF5YRu3yZUFlDGE5hyYKSZVgWN0E/tGIt+Jn7P3jQKe7Rf9gYTvjBK9kVt+xBhZSK79
9QWdZmrlNzFESv6oRg7PAqdnHaeIH0r9D5twRCpSZ4kk1aBRKTYEfguflXjfALGBd1Sb4Nuam7TT
1oMpboifxjDT/njlWBZEwjFA9hkm9pPhrSGdk1L0/ZQ+V3+XWvWeEHbHHm2+tk49Mt5yizhFauk4
asMlau+KbjdI61ejeFO7rUTZUopGVYi3CoExIk2+kV8UFgsW8JAU97hVQY8O73g1v6M+3xirSxIz
R8oX1kzQUNBSa/gPQnydyPVlFnDV6BUBybHYPlTgaUThVtUIgiyhsl+L+jns6lS9OVKGoRdG3whw
wMgdsixJwWIE6Mah71+MsfXDEQwj2YCAeLZKOGDRlVe6i5xyDKgdvSdZ9JpN+UvbXYKGy5Hwu5TK
fabCm3KMsRpvuHTuVN+SpvdAokdVfRPmH4HAdin6ulQ/xCJ8CbhMqlFCHggGcwQXtWIUDCN29QsP
PMxn4W+yzNgPyblwB5syv8ixtcbgeehhJ6dtATq3spQL6l9O72nFJaThEqJ03OO4sAwIMWlxj/vQ
nRV5NzKIEvUdyQhgfY2ZiVUaMvEmc0cIgns6Qr9NbzqDVWSPybkfOHwanJ9Bs9fQ8GnwSuPBGy1c
/XTwZhI3oScvE1RLdN/Bi+Kn3AGPq/dm9kED1nGI21OWO3nzLnLCUZwtIqJBn1LA35D4gFKLya43
/0LMhMbIHA4vrJm9EAiNwSKhYdbj8j6toLWfrGbQghSpcwud0ap7PCSMgvyceNqrnsMWMh1TmFB2
hCfHQ6ALdABzueCz1X/J0XXhjc/Ig5RPA7MvbZSz9FarxasmiI8yUG6GdQg0ICNc6LhGlXP7H0g8
if2F5c7MtnzolTOlh+TRPQ31fZndgOWaQrZWSzoPbLk15ke2pcf2GC1buPubkT/pEvHYBI9Qv1ci
dxI8FxkkggREZGU5pGkcnZWGBhkHl0zEswSFVmLhX7PBThY03U8Ilbjw9donPT+xtGqI1qLSfk7J
O4VErtZpzjwcFnHy+6zf4y1tOw1PUuGnKTu0NNvzNBNW/ZOMOahyMIRzfWM5AK6mwqKvZ+nBjGDp
hZlngoHIDJZkBOXHUPSGjsnfPIIJUbRDuVxjmBWqQILuUVoMkzngf4ZI9XtNwhlYKmPN78DLNdT1
KjxFxC1ExZ1q5jfsB7dhiO6ZlN2F0aYq9tIM1g28iLHYSnSSoI2oVurSYc2Tg3PRxLqYXS2SKSdu
wpeOoCubgspqzwkOIKsma2Jy26lFwHysR+hHFAd6FmfFFU1SQohJlJ0Di3ei8GlQ013CDuZeqrwP
pd2slWZ6hNpFSAv3v0JP6T9DqXZWBs6FKzLKX9oqYLF3COQ6jsP8hzcHW5XbwWZqsr+CVppOdhu8
XVrCljnqLx0PbCQtgm7Vvp4eZvjVl2Q/F3pDMbFy3ajKgrX1wO69e2RS84Dt0Sg3Jc2gl+GTbOVd
UYF/0XHWUo3GeZbcab9lUxU9sC8qEsFvMz5UtbxP6j9ZpAkY7jCKyEBAbMn9QqP9QWP2V1Jvzi51
LDtNTTMHKjxC7j1kQpNxtuOnY/sSKqzHpuJgrr/y6NBJVDLVCVciDo8vnMwL3EkoPm11WdFQFTIx
8/RNFXIgb7+ALQOe+6YnJ9x+x6p7GAUK0xyP/7RsCDiNo3OCsdjtrIq5rYxNOhmLgxZgA1fE4GSa
pKBNbkmWJitbys813hsIGwmgvF3MvXYQ9Au8atp0A9PJU5aFueKjw+4tqd6nlBvSBrvXiNcmA89z
2rnjioJcpq9B2sIeJFrO8guEPLv3grAU8qULq8ANfzuhPSBJgY4u93Eob6uYet+epwD3k9CbVVoy
EsGdeyL+iYxgtaeg7Q4phhCp1cf3McJ/EUc2PqSyuC/0GUWkVKx9Eur7mhtbVO3XRzRyB4lk4kp1
CU3QW3vodOc3M9AOlv5gIFTIJrZECdGeurVKkBjj2Zy0gdcLgWucO2qCA5OyoUJ/kVuTwU6/mSO7
mcCd+IcndLQ4OZMyHJCiUuFnDWeYKZCOXj3PcQcDcpvHKeyzN01MLtyMaz5b4n2oF9sMdV9Kp/e2
M55SFV97AroSMY+EfsuFHOfQFhj/qFxtiXOae0xgq/F2H8njocsuTa0De5hkaHiLyuqzO4liep6L
5Szl4SVhDKcVBK/OtegOAcUOi6W/G4L0LmnWk0zWLIwcsuZZoppZFByF2EY9c1kjwNmgSgvtNWuI
1szkA5evOAvc7w5vCrILC6SG2rT1nJ6QL9PaV8zBnfk4ZeuciK0qJVJLG1hG1iyg7sGAjGhVQJWY
qKIJcThZMWW7VZtgeOjM1adocMWV+F6VePvMkyF9KACXLhnOS2WeXxCb9yOhtHAU3zqZDZOW7hr0
hjl7CfXixSJQuiq3syNFDRKkYENRTxd70IVNORf868zNzPqrjF67gCtaQoky53Yx25IhbIJM3VsI
K9K5MtGzNWLi4J8VZ1jLSCw8pnSa5Ms65fC3tHWwLYG0zheRgRYLK48VPXZ1wk4Ski+rBzNMd/kk
Ov069kTPnvlMKd6kgd/I7IjVAYTHDha6JXGbBSp2Ac1ch6stY6LP+5uGOqfyUxb6qZUWCG6eiooc
47dT9aNAJVtGKX1XZmcF01juNoFdRvKpE6sTrufjhLKbAaiWzbf4teNTr6iupp7yKj3p8Vm7B0St
J2zMUmn32nUOkHcU8SIiyzesdGYiwXTSVtVzNZDW2HxlnNc5fb6TgJUZMTOEwahJ2hbrNryt1frB
lZExoa7m7bjKFkJCKoKjdkhxkmKS0EA5hk6bzkcF4u+EcpRWL2vXDP+xXfYeEoVJg/LI1eGQEorq
yemwf2x4GzsrOEJ7Dkdc+0AcCZZU6JhMLkuu7CR0EagaOo/YbLpr0VPrqIuZLkmWbq00Y0kuO0GU
bcq69it8c+eZxm9M1pSn7oLRxXdvMyU4jRaTw3QSxNGln3e1nboR9jzBjNmA4MKDjKND9zQ+zNIA
5D4QUOBEUL6X/1QmzDUdTq5FBmaa+1HKfZfAK6cW8njQIVvU79aXAMyLkEQGQUcTX0y8O9iJt8JX
rvf7ljtujF/YN1NSw1is8Uvn+KW59zsxXmlp9hMihhKPWmy4DPYTr2EdgZQJcuqbQPRlMrdUfSfE
EV9AcxMrDBf8xgljBpAdmlgBkhwGiCKVBsMhOucwaJgXwp5pkAW6Jd2q/LfrQ79DMLQ+o/KnT3k8
lQFI+oQNq0BWqj93iXCWRJCbiY8/5JYF57wtnnEUvOEq8hUQYGl4yCb5PnTSrWuma5lkl6Q5L8Sb
SecDYtiUFFDl2bFZkQTLY6w/CP0fxaA+jCbY8XiboUADAbcX8TMuaVLSZJfxu3HH9eDCG8Zjacdb
n0B15pWd9cBXw8+eYIDUfyYGyiTuGHYMGrwlUVZ9que2Dyv+nZLQaYCgpXA0crx0zSXebWEuuo0A
XGkKPdZi3jyW3pzjjbQ6irA6zzLmbXbLBXhV+Sm7SZHXoowUhJVoj+sHDl1mS3aNEw8vNnKlHRRU
AYjc9Quqg9gsLuqZW/VvrmpwnrpB9YNB3IhN+pKzKdDZrq44hm33jC56KF4LNqlL/C6cg+saoIUW
c9L4OmfNQw0Lb5z2YZOekGK20kAYO/ibe5GeC8FZn1F9DYrNzKhFIB8Vi7b6koWE3Hk0Cb8QsnNI
gGJGe67aUuHiIWB4JXDVbOATVQn7VtUPwqdGm5GWt9jAhVNPqWWr7MT3YX3qWPio0esi9LqBXzOa
HbGHSNYcLt09JdJdn/HTiJeRQ6vqhW2j5XdNXrYGdEKh3LFiBi9h7EYRcEUIWoLmqQzBUjpzP7F3
GipUjQqlswesF4C7Rk3GPXMFdopBPmP9tVi6OI3slOgF7P0SaB7JrgHIPmv3yhTuRCk22YzXbGpO
czTg7zmywCeo+BfWkAtZYlNapZbs/bf5OvyMpwwYiJjCQtFBrCWFF+vXsJAOEfnmSswPvcTWVrij
ztrB8EIo2FzNEQP56pQsn4DVr+IXeJg/gYNC0qarIrwPROlfiJCz3jCBtEssxdhIhYkrAsAJNMIX
6rXkfzBPQQLdAFK6ZKrb4XSBgTogJZJCUbNgJ6SJlyInSuw9K04uLUOO309as+3IRufgtQz5EMr9
IeK/lJ4JPsjQA+LtKMFDgfEbpk4j3iUmMcl6kQXhqpNjmcL5OpbpteqvNR2kyfhmqlw9B69SfUNm
+KRmKhTJvDF3D+I/s2+9Oiq8fmwxduAg1txRLu9gxm6lkdzK5NwoMmcRsWretIpOzfAnIrk6LOlG
Cusr9pFjoBEhHK4Sr1X4qxABhRt6qiAyRCYPQAxPFIkU3TVAwdHg0goVfuP4n0wsmR/uJBDBlDK4
gcBKu2A4p3A+cAEtJBcWqSTzWjiQ3vYiiog5X52FpzsGSxII9XvItjwxxlPffi56sxUMVioBEzq/
GkuGSzHv5+Ta4a3r6dZkxPOzdouzYEsp+cjrmUY/OumMgENpYT0cdGBa4RnpZH+k6VukjD4Ye5vk
4BUpzpe6K5Gse9L/1kwANL3O6hX/TFQGvqB8zmyw6uhtLMSdQbSlwrmeV5pHeC6sPwO2XDOJZTX4
SYiBReV0rEHq4dgxY7x9HSNkWK9+T6dlp4C6rJmYVxkqKK1L59QfZt/UfWPbWIei/QvBLvU/7sIf
yc+Um/IyFfbEFmAwarhPoSczk5nKt5TZEpF6RXyVQG0kz5KzzTSR2bWBZrG9wbna4fteLAzdLS4F
oGwmOLjYaeguobekWdns5eK3806V1FOMJhH0/XnO5jMBSMYMidZvMhQ43kgTifIF/xK8TACS0kiA
6ZH9C2UTttazyRZbn97T4KdUzgGMksypYBpixSMhAoqF7Snmqwo3uDocAiy3BA1TfcAQtOug4ZTf
jBRlf9KVbB+pBJCKXc+yLqgMvIc5YTyoQcbrjAKpzlcLncqSssPA7ZBrsoYlsYN3AFJZAfXNODvy
gerWfQr8VEM4TpitxqRkfwJ6neNV53jt7YnEBzgWGQ2s1RcvYNPZECOq/so+ApXTwgBlj7jUh0Tg
YXKOWuMcVedu+ow1rnjBVcC8OhNxhAkuunkvY7i09iITDLIz3DGnwfyKq4N5koHvqgBrMloAavmB
KD8yHD3ionI38UulUL9VPFMZYkSkVZwJPJcV2MLFbwqNCdvhuFxN6tJ6OwxOmtneZpUq59K6tZl4
70kflkW2jytuXKPFdPNtJBVXgX0dXMySlKym+4EabQ0TmhuJarnF0V1ibgW228t+KHcwfjmdnW7S
3bzk4WCrpr43EAqkiaOB7CY2uxEaaiCguzW3ARJ8I53KMN+t1GOzH3ni4D6DYZJmxk7KiIk0qOWz
LcwV9womCjZRTFVZkzNC/FPptsEaVoFNbeXfQBgPU0+1DzkLNvgbWe2coldofIOYUbb29FeXu6Xt
zoHanyKC54MC40Wnq8bRzIBCn+iEcbpQLhzIHucaRlLQW2rhlnS71SKdfTwV/kL8fQtbPQp9Ot1W
sAVLxVtCRMPIXI2dGkm2jjdFREUWgqPyib7h6jPVLyxU1BF5n34DtLJO/GhQopF6Z1TsIP9IxK8Q
ySwlTa0CxxTY4WCHbGCpU46s89VeuLcj5O5aXPcK+HDsHSmq8ogFsUL7ztVvWng3UIjYcXT2zF8K
WVjWHQykaDeiOis3ZO0Yx/paJ64QrsJrv1eZxQv0O/boa8K/4NIuuDEG4pb8pek03dcgbkNgD6Hy
jZUgHXVUBHi1hr4buL+TDktBGdpCQ/YqM04AVqxepX5XPIwGRYltu8kwxpBHJz4/cc0pWpBZRL5F
4iYSH+fEIDNmlq8aw2YIj3w2n4Uqvo/L2Uw+A77JS2lbZrAV2F1jfKkk6RKouZ0xZlFMjf5zTVlX
8FM2RF4Qru9g4kiYnpdJYN+NCTU8hbzAS3FOF9krJ/VUYced5+Td1D0Ro7reRsek/BHZlgcOqKOl
4F3T3rV4dCc6JIL4FYCzD/kHGN/cmFtKkQf5RcxZ1035sR7gJ0S4fIn2LcuFHqtnb47PsNPepuZN
zqNLfo21v6VIwDmCqxNe58jYdyG1a+ngNj07Iyx9Vbub9NZviXRrq5WjL/1h5C7b/Lc4p5benTQT
gescEzjR5vv0D9IrlSCjnY0qliywSbGtYf8gtvKmxt9hpyDuN14XxJ4Fj2IgvRYfNCopuPh6WGZd
VS5c4X8snceSpUgWRL8IM7TYPglP6xQbrFKhNQTi6+cwM4u0Nqvurqp8CRFXuB8PNiy8SMXuTkzi
qkueONekhvyRuJYhkLAD6xlgGCSlRwA3vJW9Bn1OZmfnmLI3/anvvu9fIrIjKP1UviZWtj26Wjk5
xLzog1PuJivYTWCipoGARRgJlbjaEvOOVnJT3TpVhJo5LxlkaIvGo8M/BHEZ80t51YajBc2N5ci2
uqflyJyBXOiUGLQo8CyBFVjnmhst0POfmkldps/hMLANoJ3T4T9Lw9qovVi35aaUG6A19bkdHuMX
ULSq86xs8PDXcVwNHlzCSvjIXm1PNVuXHgzx/rayzkMVnatmJGXavw5adbe0gGLI8srlYK/NPkD9
y/jaQghxz9Lci5zGAxzlVbLi9Qy68AK0GHvJynFjjL1h8OdoMdeptWh14n2VZYhkvCepkrOeLVHF
XzDxT7H0a6LMlEFAptE3q10DZagbQVpnMKU0hP8Gym00rzXxN9MAXv2LUHDm51wND1IDTPWplc67
oZFm0T8YlLpNp3sSovbQXBkCOFixNAHGJaGGY9/fTWmK2XHNUyzAVVD7ejXUWHnVEDlT87E6PpJp
3jawMVWwF5q/M1mws/zBanCi08uiB4Tu+1isBuNSmLorMUMga81Tug/oxbn/l4Y1iVikX/C48Z25
aCRp/C3XkCSX9ZaD2kbLKbslvC/jvpEdzLx4SUsmsaDlyoGHtBrXjLCaGM+545KOFRMeoHZbSVgn
01dIjStPHercsnKWCPu3Ud7NxXe41MT40NBZ54zq51yUequibNXeCiZuJh+rQyXVmYMbFexYXDBa
cxCefaUS24QrUqEuRV5cgkohAeaexuKsDtv5XZQRsYzdB7KfkmEKmx/EZwQQLWSN0yH3QiYoN5P9
KLm4KDuAwlAAVxzS5Fm11bZkA1SAggootJ2u2wgcuX3trCl2iM8j6wHuwki5fJsnRo0M6BxVVopJ
zUjXdQ0Sa2KPoQqXMgnNeL+Q2S13tPS5gzYuDPfGNhfSDm323rbbfeV0216+aNZqYv7M/jCqwXv0
26LjewlkyFvKtiP/ZyIHSCEDiFd3Ch14VLgT0GQPNPVM2U2ISwTlEmgoTkC05Fkrjfg02LQCUR/1
F7wwHSBKoTtrHuSNVeiw7ukLraNktqdCK8/FWHKBzkQ/k6Xzvhj1Xd2zjtIE8/TPqv8AfYhmytim
I3IGdMwOnsa2eU0MhKkP1oL2/auJf03wjrqxCtNzX0pbYypcpVCBh1gucKayNNdjV3t+PnhW/aaD
hap+Jdb9gt80igDJmsu4atfwEOqOyj3dpxwbllPuU77K4YdRjwHVrgUrxvqp4a+6aVeiZosdQMDv
nLMViEvvkNgkQRkkteDIQsNSXY2vXsO60Cjb5l/t2R2JMuluWMUXjQNxoqgZwIdCu0xlN5Vg+I0M
kSJ9W4/M2ZlidAbvEf75U6yTrhdMDLhRjighmGFgWLa1q+9OYe4ytTlg3jz3TuTZDeYExkMKuCw7
ApfVgzzsj3IFgyh7d2gKpdyTRbUlhWTLQIwm2T+Rn3VKs+yU6trRb1kZJl/5VAEs6/bSMO3ir5FN
H1rddYhWSqdmzpAdzbYmzR/XASYXC9Cvet4GXrmW+KWCX1Ic5k3kgU5IyUIb4ib7FL3cVs2wrckO
Hd6MLTrlnruhbLYqvzqBty+FudViB+UKnXu+DodkHfgL4hym9j0IkvcRbjt/8Zc5RU+ojtTt9Trq
pyuyj3OxUlrtWMYmVk99nXTmUvQKVTuV3nDCozVli4RvKFSeYVSf0Sv5s4a95CeFQZPYSZtbDrWK
W3IRshJtkYqgGz+pHz5tlQFTxDjJurMo9wbiBQsFrApZVPKcNfcJx7dqSV5IvDGD/SD9on1YqCyV
De7bApnwVN0Fyk+p7TbSBFXhldQUhjeLGauFGa+Zo4JuPdPMClz1VGzs/NkQEJmrylZVnQXxAloh
zqmtEiadLhDziE2tMRrGqxjo906T3aqrj7DEKgiujElNi/AjlTwBcdCREWWqtVfBnvnju9xZO//R
2Zxl+mU7O97lfmbs4BbITM+Rkx0nz2S+ONHfnLI9TmxotGx4Hwv4KLV+qE1SG6rwrXeMJ8Gpw/hj
+BXCE74ZZBLAEmAGb2ciRrhqmLKVdkeQ0M4f7LPCYUkC0Kmf6pPREEInQx7xXXk+dzt/ySkYsXnA
1KZC7hvy7BLwhie4HHUzxKCUn1BYdMEPAWMEaEU7aP3IoCp5PCZj8Rbb1Vuix2++8HCMd5wt2fCh
8N2QBnERSXVN70TXE245JsY6H15NwMUhqI2qpxgPtiiXVv+S/WGfGDbrcHA5xIuG+I1lPvaYdBC8
80YoP0CTPuONRs/dxOQzz8ta1TjGVvVGXuyLFX9RsvpF+KfUKJISopjGVd+lXgrKa2BG3KbTVmEf
DiyN0ZyNrDeLyF35crRj7crI+pkMST0C8GRP0MqKdoXZVPnEUQzUVTeRZUC3ixTlaQXha1ayp6G+
lohh6wYKJHsiUCQCTgxXxrqnOtSc+OygapgSioP44aTTRuJ6yYMPXA3RFOJNmbZGw9ufcp2QesmE
u9AltLk2biAk4vbZl1eV8VUyjB6wtOGocTUQeFOFELxyzmr9DsCDUvtcpAUD3XiRh6C6qmQXSL1n
hGcnw/HNfhzDLO/dOsI3QXwhab0j3QjbPSpKvPtEncWHmTInEaSqM34cAMr5RbbxgxcTQxegzRqT
PNmEkvBx/IqtzpQYqYqrBuss6FZds0NiyPia8QX9daC+ZExnuXNKsSEnaPKQAMTIZFQI7gUSnYKR
YAn9O613IUZeWZOWCgiekF6cg9f5fGP0TVwye1Bzn3WtpxDZt7HkbNdU18QB63Yo152C5huHKvlE
pwGRV1O7TvVFdOEyAINk6DaC/71EyWKbrE6WRrlVAFik0nvAbJW4w02IIgtzSkhGF2gSFWdREnqq
3BNEh6K0nPZRuzKZXSP9q4uVxr8MldaNZGDVTkAtckv5vzh1XvO6DfAU1w0ZqLMUgZ3wBkQrNT4M
sSzfGiUhUIwz2sDZSii6nBICnYxClVF/7Jnp0skN/qrSnn2uPUuMHXBlHO9vKfBQNXcHKCkfNo01
ZIPJbfyb/RM20z7JubBLxQuBUvr6F/NNVNuRRA4r56VGrsqIO45Qk1UPhnf21Q4kYjrPgQ3FtC2q
1tPtf7pNJYT7wGOSwbR9HaCLglA6crX2b6H1CKZw71SE2xGRMJyhkSw1NEMZctx2RGLdYw70UBN7
MoECHOE6fvpcPDN+N230N/pQLfPilE8BjNA/wY6/Twg5Q5VQV9NRFTGYWB7/AOjcCGbSwryra6dO
RmfnsHDfaENFbgU06HG2MBqURj0mqgpXGd1rp6ISxcnPZjrMVyHmLdWEQwh4bMwlZOoNhay2Ttfp
sLYTm6To96JW3USpIZJXlzh91ep1xr+EiXyouvEwRuKg4m1hf0ooDLMUUfrQuPOr1JWX2seaXIDB
rrE/FfcuqmmPEsrA0Qe66l9p39N1Z9invo6gJZOtrBYezTTa1+bV5d1VMi+KNkF1NV907iP5IIhT
2JanBEcobMxVGhxnkrctoiEHy4sVvRQWOt3fpL3BNZfJxDCcS6zK5xdkV3ZSJMlMCDedl9GjfSHm
k5psFTK5LIS09gF4xiZjG3n+STOlHpmB9aE3zYRIFihQBfkm8pg1yjWcQcJWeSxa+RhhCeojcYv7
D1u+MTTZ+mzxEz5WWd+SYgCRoyFL+w252eruprvsPi9uBhu3Vpa7JiwpJv4BzAbfgJjAikYZG0Ss
cwIPbomTxtEJ4XXQZN4JSJaUgBjctuyl6hEmdPNBmFzhQxSMPgb8CFcSIXpvZKSMyJPQgDpO1rgx
BFDoKlkKE9eRR2bcfuxzvoPqMNniYFEXR6tSl9Zx81kab1rUXAeUCRLU/gh/W44V6WnY71HYuG3t
bMkbaeJugRAaOQd0aagoMSo5q9GXoKxsfsyBhuI6Okl6ecawJiGDLjQvmmb0BsCfHnwfZMEeLSBI
rr2olH3APEJFQptvtUC/JIF6Mcs1oUoICHRUb40Qb0RoLth3t6Q5Jc1Vt682PWtTZkdZQcHF7snu
j+E6reWV+qbTmQnMhIn/0JTUY5OFqGAfL5rOBDAL1Hn8FaC3WUfUTzkINylOLRb8m3B8CBBVGXIy
4/xPU45mbO3BbhOYS8A9ReUh1PuDzFOfnyICiZDh4QkdsZovRjt2m0ee4/RQ5J3Zd7ugiXaywhFS
siDrkNDKJwgcCI7abW/GGK8JjkZQj5NSCdgYwUzvo24NAbWx9qXvgJTjXnwUzdXP4isZWzI0u5Ns
/Gjtl9yH6DW8Qi1WAn2fgBYEeiRLmxX+PCUy9nlNQryTbXV/EsgyiJcdzuk4stGKPmdxPerbIW2f
A2IGDZFiHf9ixyHFIeVF00Zl1jW1KfBgDCAsIGG8gPorULBmYN6xkdVnmfS+sdE+NWN4yRLhVDU4
+rVI2u8CEnbf2PyxcE/7OLglEvHbqJRzSkkt41HhgGLn8Z3Xu2ZZhGKv46MyyRy0e5CWILSta0eC
EIlOMkE0EaF/RWJ55jJgy+w33LQi8Ur6CYGZUFHYTeAuQCeetnChVllaHOXIX4mEZT3naB0qJ6u1
T12Hinwk3yb3T9a8u0Sb7sOQmaWU6Ln9W869TyfX4ORx6n2UJ6d4sA5Z2+2R+7OXPSXOsKEIRxlH
jmnwMhi4ZJRNQnPug97ddM9E46jdkvikAjwtNfmQlm8NE8/I7nbtIjhK0jtRdfxH2O22suWACYN+
yUq+3VWhuknh+UhF5VIdMwM1wcuwb5dRISXFTguo3VcxsTIAUGhS7b+61AGFryV1OtD7n3Sjg9yZ
3xToCv5ay091a++H5RC2biUMtzESj0/AM+p62VDfJvcFn0mOFFnUX7Ly4hAmlXJf8CoZhL82bXwb
jeCeaX9iDiGVNPx2Ge/+QucxQEItHcqhQ6GnHkcHwNljlDAGQKQ3wK6UIMLIKRXZX9DieGQwOrYA
JJx2A/5SbFrD2ESdg2sxJP2HfGbEf3Xx28xSF0E912CGusGoN6WJNlN3ze/AP5tpvIxf3OWD31x6
nMexa2oEIk5YkMCMhbKnc74vddQZ5ZqN/oEu1Mubm2AlwSkDhmhHe4Pjf4Z4sZkopth1+tGNStsl
sxG4znyBuEq9qDXNy0mk4JWP2fRE1SPPYJ4Uv9JTRq+tdc8SSXQw+xf5fUx+nzJqXSo6UhTvE/f3
JArsCfhByoNovqLxok7t3vb1Q8bJy4s6qNGZ1rLJUaSYd1O/FYQ2qs6/WceArXY6T3l6welfIYEU
/luHwI/RC7pJASZN3uXlxewJP9Byz+9bzwFMY74Pg4kzlYXksEZiGZBuxl7EJopvUj4autVJGelh
EauxgQETYouboYl7A2tRbd4VbXzk/0QKzAeK8XQqp7NukGwnmQfLMhB5P+z4yR9Z6b9sTw60/gdW
v4dYZonVcYoLxvqTFxnIuY3AyxFlGkm9UCTymRICq+LZiqpvwubXKjDIcljKeuXpteSa0BxN6Yx7
nFZ9IE4QDxTrmdjUPJ+5+aJAs0wRaeM7OFgRh6dfnSo1PlnjdBQSzMqdgrDQ5sYuP0zdvKcwd0YO
UYLVWlLHYyC1+BX83MvUi5x+VliKEbgMSEby4dJ4SI4lI73peX1tRQkVOzub/lfuwKH6HqIl5xRC
Ymoxi7mLM1xVkZ7zt7bWT6qcH6Vqn/k/tog8zYhcySScBSIruJseKD0Vu8mRu9jW+nurYLm026Pt
Dyc/4L3805WV2d+JgtChrCIPm58nPbaP/ABHWL4wQxL1T8kvITikwsbhY679OYsyKTYJEBVSpoii
LDAHgP/Y5NiN+uLDCdprlE7XKpuuGWkkEzlBytKUuq0OLVU05UWWNH6sxqls/WNcWIfJ+NBtfdOW
/c5YplBbqMacL427sPcLmBmc4U6xwavMAFqXA9SJMZO1bBvt0EJcwogLWnyAxt7l4XipStpgTT1X
wW5s6j1A71Pc/UFzX/U43Qg0Xze9fq5Qtxs9Qx/7OFNiwO+wGE+s1zTe8nzaZmDUdE9Ov9q822Is
3Oo4V6FSZrIK3c7FahU5wXGIHxr0e2e6mNXn6Kieg2MONJzGVTLoO1O2yEUwd5TznCABoYwQbum4
Vc04jqVztC1xKKpFuLJ4VhSIGq/W+FVqzmY6LHIGur5EOovhzGF80sjYZyvay3yBzddSMYqCm29A
MsdZ46ZF5U3yyiADq5/ZY+AiuBENcmyqTcF/b5IMUGkVXiqTpC9ELo7s5tSTMmZvGVtqKyzMhPGi
0nfM+9IEBCLa6iCp3MJJybGoMxSzTXkYEPebM/GNmPoCH5rOVlB/dKry1IrqFZkwYdH8BQjTo+HV
lvazk1zVsi7wwqAl+JJDdqtG5LvYNEwCdMR1NaN0k9uODFsJc0PLtj+HtS3TWwduQ6sXTSrn2Gog
s8qwza1TsX/lCIcAsdehCibSpom//EM9qnsmLrucJVwMNYzVYcnMNwJtbqAn9Fn1VCzd6//iheAE
xb2XQhcic6PlSTITdZk+lMa6hnNaFymZ5rhNyGfwyQ/MdOZsrb0Rrbppg3YjLRqC6chzRya3ZROy
bVS4SYtg/CQCSyggQWqcyu99+kc8c68OXh2lWBw0lME5/nl6ZDC1Ic6iEaoOpZxYTdAsSggbKJrv
mVLfS1TPKoNveq1V0zWEs8eIE7WDnJoLZwzX9UOGG2v1hFfFQPxD3VNWSQyFIUpcc0nmnRnB/Bc7
zTo32lFjIZxujIrkax6BtLW2YdzBDLQAQVReRDJjjXH2rzP4mS7yDi1Wj30GFgh2HfKHJ/MuO+Vj
GPsHqqVHbrtNg+O03h2BNTYJg+se7xyqdvxuQqWARwEYK0dQRSdzi6p235UNA+F236DTJwt432pU
/pzWiRnta9/cjWt4OkzK1kop/vvQZyBsewaU88esODS1GsFJ6sUh2jFyLiZFZsHJmSKM99vubDXj
yc81rg/5oIwFiIeFskJGwlZXXxaqJ0/jzLw1GaTXfYMqj5luxtDflgmx2itM+zE6XrujJU49kMTA
PGnjPlH8w3SoeuY0/kJD8Rxo/sEKdNr8YlUyfFNrh7w1srRXI9wLGJIbCKB2cxgt7OwO0qccjEXT
Q9q3bqmdPTQ7fSa5+Yw+CRYZpuiWBdEqHWevknAn7sHIk0fGiHVHH56vTJSNFnkP2gBdTB49TxoU
Ty4Rs/QfKjzbfOqxKjDOEA2VyVHOiXGtfuvRgV/zjLvgSFe8afqv1JfRUHbeOXAukeoGw0ASxUWO
3KBk87sJlX7fM9hHUzyJFvoZkVP3odq1CiMo1oVFcA7EOWpNt5yQsyFHlnqk29AEulNHB+ijOg/p
AAdfIcCJXrUXGIDgkUzvMZSUqVyDHylmq6jK608ZScve9SuiD9d2QPXkENtWE+eDohwBAfDLQ9H5
OxuYupoU3reVeQVboLjVyV6AdUWAnWEZP85JKPG57aKTJeM8YsvUaW5ZQqSEZm4anHwy1f1Z06Ol
ox8ZqS1Y5pEQs2/fShO2ppQwyCapmDlbM4mNVu9rfClwANx8H7ZQQaMvJk6BOuwjo96NRbVxslOh
4PUwkwUKWipPZkbq2O4t2YRSiW0IDEfZtlvUBSgQcjG6Skm0cL6HkIChrvT5BxuKCTexslChF9nQ
jBAYvRdQVZlTWTyjGcHqkB3WevUunx+V9DKD4lU48Rs5G8CDKSjTbVwyBitAFfIVDIs4XDREbOXj
sO7q5GKMOrI7a11Y8jnR3wSAzCQAsYWQjZ2B/q445nuewhKPzxqadKHSDtPINtl0sFCK5Tc9wMWx
06LsimQaexuD36C6Ws2wsnHw1tJwqYTN3olNESobTK6kptKXdurBNA+hAJkPqrFCm+Tc2t5ZIvdT
TmjuXUDB/hLYlJo3bjj020rEbqUL9Leoug/BwXm2Czn8tLiJyIoh7xM/dRDR5NrZCeKNdlNAkbWc
p3T2Zovlj6R3tDkKn7WUR648KitQ9oV/E2qwmRRlPUbNWo5SoBlfJoIr9n6rAuywhFqplj/wi0c8
0W7IfWFlArTVIZN8UJ38aVTlNjo9eqnC3hkMNfFF7+MO6ffAigzTfgnWa1oqCvFk8M3t4Q5tFtT4
KF+K9iPUt2VR4YZA2JCqa2qwsKb3cd6Gbi+Y4eh+5KXmCNNjbhlX47RsVek8JjGVheKmAjJvdERl
UVr7qpl2xM95htQywWFUbwP6vMgDwjkuesy7NWrOZGo3HWrODNFn2EDngOliD48kam8NmW41qeRj
RYJhxfxeCqxV7nRY3JxdhOJWekOz6UrMPWsqASoIjrqICYfmmVGwS/6fFlPg68U/Mj9v/UykYwkF
YHSMv6WM0EEtZM1J7qPguckwnWfTpqtgC2PskFHMhvb/AkaUkM27s8gZkenxfFXvrNDeTXJ56L6L
HNIbaa7jsdNuIv21+eEHK5MlU6zwDtIjFU+1CuDQcPOSyqCDZdva2qVEd1uCTgfaaK2VsWTA0x5g
rJfap/Si0DRgYJclF8fsLaPIn+lf+oYWWDQgGpCzs2NlTTVFtNE+XInhHWQgAGOeVnhNMdyDuqau
JkGG84SbTS5PlrAOSr4D03lQRHEUS2dpyf9mLXkPm88wP9AthTvzURP213deDejYhNSQ+Pk25dPK
QmY8OkF/xiprcGzNYAOp2khsq0msX+FfFG2yLNrBM9Rkpw9Mpqxsn5ZgBk8actIRRW6XWlhaHwMj
KhT2qzHplnIXEREZHSzYJnNyU+YMe8ko94Lpvs9MX9vUZs9IZ1N2gtR01E6zNJ8hA96v0mKijE+2
oDh1PGNMsJWSr42fRKvfSnA/Oatdk7JgztgIFbDuS0NztoZgmhh8mMBQDCQAJVwYiwVdjQpXUMlJ
iB51kFW5gddItb2pseA0OG6QNGAb7gaHHFnRixrPbIqUlKtx68BESUmNHTSx82EiWb5gpdCeE3va
Ai3sTHFjz7owh/FTk4hZaFh1UnPEyASZvTfhd4mV08Il01fqoY8l5rdfZsJjLDi35G+BNkNFm1ER
GD48m95LYsZ2iv8MDe2pNzHOVuUuXGBC90rDNQ4UMlL2bOW3k4xoaQwR4zBxIbMn/iJrdK8EoYdB
QiJlVZoInEUs+j7JzPcovWCpG5MDQ5yAkL8IDLA6R29gLfaxbuON7vjQBuzvMRaLPz0/S2l/Gsmh
1FW6oiq+6MNdS+86LbfaLQmaieLkEqM4qqQFoqNeXPPhoAsdsedvVl8Iolg3MUtele4PKwkRyR0Q
qqQG55ZHqGHatbKogwxUO6tyydnieukJSB4JSKYr3yklBi7n2lq8yRTY1sEMQ1TT4bGE8pWo+Bis
w3xB6Ei9fcXaQ/WaxHJkAycHOqbR8hIY40k5ceRtJqZu8F4KbDdSGGyqQTnJENe1f76hsim4RXrE
zkJifmMSKaa6Vt+7Ce9SwcEKlxdySTNA/IsfdZB4mQGQEDGuTw8wKveuuBW67AY89JOaPhXVfswC
/+g3M4hltwASQS/344R2x1k7NaXHgIe34YpJ13H0yGAewHQdbwTiNRErKJzc2fje9OlBA0RmYcTF
WSEXzBiCb8GyPul3OhQcTkS27AqHErVM3rUnLZGPHS5gXb+UjkF+F/EDrKul/3sDJvM6kYOFxpAZ
17WS903WLWCUcvADBg0WSZctQQCR7kM4JWJ1zOpJ+U/JWaQyTla+A5OxAeEe9L6A4VlTg66CNyHg
TQztzCMOtwjyIx35Fzp5Iz0n4a+FVXgOd3F2ZlPsA7PbByGyH/+FYGfRm8PDqqpnbYCak16Q46I+
OfoxGRz6y9Tz1zB1TxbYj1CWmI52u7L7jcFzNTC1BHIZS/VUDiolxYoRLOrQ2vqN2BpRsvUVdRMx
40NVrOPlLYp+rRbxWpir1rKWjf2Ca7FVnJUKXBfmV6w8ZbIRAuJhOW26YymCQ2z3pzDccHv4wXcj
QcpHrrtU2gYtZ+vKmP4kOioG7fyZC2SlJYLtho0vAtJyZhQDg4VLTr+HODSNT7rD2psyXFmYUBF0
J9gzU8OqAl0w/51QHzYdGytnOjFpCrTXWGkEOzLdjWuUFUymUK0b2U6uil1TfjjaWeKvnWM5ND1e
bJowmZgBxqJUCkxRuUnkCEdzHnp+9VmkxmYKPmQ/JWQxgf2X+HjOjj32AwkLR27ucMoQuJlxZCJs
k2FNDsZxis5q07i2hq1QsxZxwf7fsL1QK73Av8kRnciq4LTWpe9Y/xxsxbVSjJrBN3NRS7JOiQQI
qfvpUB6qnql/dRop4/KVtW+WPyswMgrY3ZCFH0InezJgABEIV70ng+rO9B0FSKXyq0JiRR+6RK0+
sw3StuTkOCdMhvyM8Ee0Y82ybg7quYsHtyLNU9QAlJ6AphkGvyXBP4MU8NiC69VXRz9RjiMz5CHG
dnTKBa5c+WKPG9hk3kDks6iIyIysvbIkdzJVHqmRPrQQA0gjrqP0DLAd5uabVJBnAAubuDDSTfVf
CSRZXtWrDGfxcDHB8K1stPQQMyqJGC1WhmRSWNm7zGbNGH6wlhKx9SEhryLuGFFnBvIMwz6iHQ1g
gIYZtqwzGN+s6+xHUn9WDcFjQJN6Mj1Y7ecwteL2JIeCsgTSkD99U58TvQFhScM89egpL8dL5Pzq
Y0FvkO8ULXjKdC02ueC++k11OauXQFbZ/TbAqmjE73r4HTusEEr/2XVHtghrhABFAAFCG/ZmvnGY
fFEZs9hrmVM8BUOLCX1+gpZFYREruw6+edGPIDBoQO+i2YNS97ULu8qMPVRHCyRxno4Ab4iSdhWd
xDFciKpdHLSoWCVohPwBgaQESCw45oxLUjZF2lDS5CyV3GWlyJG/UggV0YgiGWbIT0PEs3qOCudA
qjfWCLGJ4BebXK8JwVmUQjP+iTYLkAgd4Y8NZC8k07yrUuYeHBzyLxXNyuicpa1/+ciocRO2SLFb
WBMi2w+8VDgLJB7SRv5DKM6ttQBVlqj4cwIKnTcjDj0NkXbN6n+WiFsmEYJ+ThwnUMTfDsZ02uqg
PmQvR6+t2oGraMIl2YpCMEHFDQSWQG/Ckj8HacTbRCQVTr4SJ5/FK2QCYG+oqFODu9beZqBPR53U
4kNbQuWf7H0t23viS/eOYu9tXdsDpeuFfUx8a1sP/yQf7PA67l4mk9uHQl+DGiMowPMaGDmhosUY
/8JvgT1SGvHaQpcikypFnp6QUZtfOrrJYYZvW/98NQCdpl+sobzpiXVtxwXk6Uk7TXV1DhH9XBCv
sUDbsSOaYMPOYZkmIasDJuLMdlaZHRGtuhrFtXHIVh9I6p6pbz1qxJCO0Wq4qI60fqvZFsUnVfrs
mvHC9uSelUP1gHe2AVO98CFUNABjAqT2JY7iArVZN38B480oX2byTuboS8e6A2UI81MG86QnA2L+
lKf8MkeDDehKdKxnV8TcO0iDshZRatU3CY3EqCKuZ2QJKUJLgGlyDZQ/wUNB/jcgRZ9qpLTjJrB5
UZN6a5DH2pLHGvnJ1ugxw+J6SybCsUdtk/wwzj2T9OiFzUsDtC+C4UC8216f0p1p616rV9vYOolP
PWq9tsj46JydPZBFtmZlqP7kIb1KMWyk35actQ7D05hsVODA8R+pNDtA6LjCT3FRnf2gvoT/zGCd
duYxgOHJaoYCMf4nyfyABt4ZmUJ2wnl5JnHvbkz1PW/yezfqN9uMIFGFN8hgBBAgqWG4n2bxWQ5O
aUoORbYpfsxcpnrOtg2TW8zINKBf0/RPqRGP+0yaA7fLDZfcQi8fxh1zv/UUMTWCEKUG9iHZgCN4
SuEv2WQpY+YpJooe/l/bc/exn76L5GQR0FFDnClylqdTuwvRx6X9NSp3wcpGWVs7L2XYEXjzgl8V
odxiDFri9UthePoKgkByrnyvwYdiNOc8Xgn/zxY/Ro8DZXgEBvsDtbl1TM3tEmADh4zRfST8NipX
pyD7sAxuDuecpZ16HXcnpasJ31Tny57kg0EW2t1P3gf0VC0quUc7S4aZ9GTdX2qJq/FjaCjaD3Jz
8kd6BYpNRkWcIcBc3mTs4hVkydph2Y8lE6KNbpEeA3Wa5s28om1nwDK1lGwY1wlaJxFUe7QIUDli
mh6bq1wA7706hbzp0FSBswpijDO/fOz53J/Ve4QctQX9DElnxoU0prCn/PIyUgxRvM0md8FGltAf
rXNVZ7+KsVy1GK26X8G/p8PGW8F0M/UqXXdrGRfkRBFeMwkNFwHNk979FvUAlmlADaDumvCMgYp1
wapjJqVZmSvhgJeLNwSGmxzQTP1jDvJtCq/a2J3txDi2eEwFeWHBd+i/hwHL8X9Z+s9n0IRBhViK
PeOFY6GtK+7ttsWYFWaHQWmWbWbyMSQnkz0TiCX0/04m07SaIAxIfMSM20aPtj/iDdyGExsP4V+l
j8zC/8jI1P1LSxlTme7F0Y/TP9Jn19zHanqWaIINET996uUcy0PMS8qmuT2mTK4ObYRM27IJTFr1
/Us1GNXMEtzUtaQfLRFuLI4aW7bOuvKzaBArjt0qj781WueUFQpUNVvJWLMHN3/o3T7CKmRJFx9G
c7ELpRygOJnyRMBaVK2qG+mYiymuNPuV49UH94//iD7szShq0t1vFVVtLP1kVbi8ah/jAGbIQoAh
1kL6KUTvah//oem8ltvW0m77RKhCDrckQIIgwSiJkm5QtryFnBfi05/Brv9UtarDbtsyBaz1hTnH
FBrECWyJL7cAjkuJeFV3pcCMvFuxzaBdtIKXdIXDAu1CAquZvE+k47ZsC4avJjvL6GM1em0s969n
umcg0qoqRQ6exR1Diilw5k8Tbo/pNeqjg9zR4wtjsrd8jv1lq+cYQtD0OS6+LryMwKb20fDBy4G4
K/FaPWxzkPlVkCF9z5wX9eq7KodLHa0XJDyX2NIuvXm3B1bxUkTNVVLWVtJjQOvP3Aa6dIzVJ5W+
NbCmHP+M8jm+XVVoL6WIB/8FroxXK65KPkrLkrnByTLBhah6V9efE/oDG62V3h9UUcMocXtL8jM8
C0URdsBJ2TCg+04vyQuRwLen24SlS4SUU/yjXlXp7UwyhAkuh6LeElWsNisbjn9r0h5snkZ52Rsc
ULH85hjF+1i37wk8Pf3NTLB0I5DFbzlCHzHUKYSwQQ7WjEMgzn4KhLOVpr3LVvRm538tQleVBFw7
jyZde/tI0UT4aEleLdkMJIrVgIqH68Uj4FJvjO9BftFD0y2iV89RtXBM6RfLlHhKuLj7PnNL3bra
kXaTgPdKTG+wFYesLglU7dh214hsCDF20l2XOzgG5uClCU2L6hjnWMLec2bGs7GwHhfkAaDB0dNb
Fof19LS4Pcva9q35m0010R5mtuxFz+EKzkViG8luAS+8HD9een98+UHXxzR7SBGLW+bG89ahnZIZ
uS9RFfL5mOJiCz2YMobcEFfErlO2tjDPeTueBRxbGFPUxa8ZVYX7+mVyMRuQ/l+p9JtYjAS62ieA
7IKuctIehnWro34foVbFOiXhk9U0fOwcj2DpOeZ4gwhVUBCDsGVE5A6zCxW8ogbavYQn9GI+CQIV
7wQFm9o5S03STd9Q14+F8MAn7VqiliCLICshLOG1EES7dFzHf4tJhxM74UwK8FL+Ydy2cZyjibD+
v0YGPcpw8f9DoB0WhSktgkMGt8zhb5FeY/AjUtwRovKgnmVWf3D5G7CxLTL315nPkdUx7tDi6sCM
hz19v2+ULXtadG+TL1NSd20Ma5Zjpqzcqjcegi28HRGdijsLvRXJIdkk+HHYB4MB2AgqrOaGqWT1
aHCol0CKZSYALe1CByZVFuGM0i9LdgI2xWDa/kxbC6kcfBKffeNKMn3adzfHJ4v6baHXLF6c2rKD
LVG6rUQYUkM8c7ZdLozcBxKYe1V5m4lCahJ2jsK5a4WyHbGcZ3w0BETX0LNUGfUJZ58ehSPYjoXI
nbgik3DhkGR/+QLNTsq/HHiYXocl4+sfgBsL4n81WQ/tQj2CIqc/G/wJMdX56NBApn4CFjZ/fc5Q
SEiBr6CiJeCYWbe5EXuy4vnqdBiCNK2JYma7QF536G81Vff1kvRzlsVY9tG6Gq4Bxwroiz0nR5Vv
BnMdunZ2OBqsNRSZ5leCFKm18SdwuWTOlV5woKYDpZTLBobP3leSt5J/1vOru5ltP65j03yf4h9S
dDKn9iQR7VRskzFDOpUxY0kSQppIfoOzFy8KMCCUIsT2YEZD5iCLdmcLkofY6VqafCgU55CoWUA0
RVBt9FI6pG8WdswZrED+ys+gejbwRTEJsXCT9sTzavLok5xbQBs0ycflpoCj4RJW9HJ6OAq+kv9z
eph8FxG3TIvAluJ81W2ybhIqifrYKLKbLtV9HtUtvA9JlKhKIEDNtaesDKbU5ajUWKyDAoHu2Kau
kIFzQCYssSWPU72fM8IcGnTMKG3/oD2SWVEzhSwtJGgScyj9l1KTvUCJVbI+TlBSZATAWa/hw3xJ
Oqo9tp99LrHfIxJixWYiOWdjBWJC9oiFBDpKUxZ1782ceguj+9kvHdXHr+jLNuY0DPXQYaHotJ9C
k68Ysrtmi053s/LhcDNyyl+lOnWltAjVtT1HeX8Z0+batje2rR/k1vBNwvAAEkhVs20hY6PwB5gC
zo31+Uv/26P/tVBDdoXK9a4wwIyhZ0CFIXcFztGumgTpErmpEzQ373L46WPN+TwpXkkqqoMMHpmD
YpDDjC9nhH8OI02GkUaqnq/DDZgJTEm5K6KJEvsFstiIlQa6VTCYSr8Rs2G2CRHPrjwM5ALnLqCU
nPmY9MIt6FDUAMwo4IktoAqMuVmYLDsKNEGufWnHWLe6u90N/io7YKwVqh7kcnG35y/+8thDjFHq
kAIZzaZydkhZYkPPFkzdRmN27wjNm7iTu/rYo6BIKaNF6utzgsjhW0NJRkDFnpS6XsHzSNv4M0pI
5aAHtFKxS9EYyBhDKVAhMd4ZfFrVUU36tyKN3+Ouw9V/qRzlYjrlO46UK+OQvJQeZZ484Bh1Thxo
BVJl+9gP2E8H4RuQNlIYv4Sv7gxg9OShk03004A35ALuosyVO15eSfY0FWcbg48+wxEmSCV4GLL2
MCV7Z2Mfl9D58pmZj2Z0Cy9RsW7pGnJksjkIm031NqhkPVBhkUT66jFjO4oavSAQZkP5ELryYWvD
R7/8FPO3WOwHXuQ29uLOuozWdIv7+pIoDGdmLqgnLo3ZJjvrQUs6g00GQAeAXav7MFKhLpg/EDlv
5IgzhjYfWUnYmhmq4lPV/4mJehRvHM6/fpz3lr6QQ8u+QBUMm9iLIB4Z5/cUf7+EJ8vOEj+dnZ1a
b4Bo7qXuR0dvIaadOfT8mprtOQE6jKmbFSJMiwK4JtQec0YVDrO91S2SbtooqHCmjD0z45TITQC/
reGpCyuknBe/PemyudOKDOqbYKDxMAbAaLKOtyQ9dWVzEsl/Uv5RK6hcJj8xHmuuHWoaRXgA1LuT
xZwkZmXbnieyDQQo/BbW4myeJSb4kq6eCS9vNyQ2YJ+LLKgx47pfc08eIEDllwXv8IBLSJ+SAJZu
Y7LFBAHKOaIYCpdgcmrssw6Ltij/SRRrK28BhedAwi+ZETmOR9uoblqRXtUrdZwtHbr8JrSGKho/
Q3XPGWI0TOiqfKsOgOGm/pEo7f11N9wNRvREBqCT61jhgMLBUVYwZSfpi4qkpCp6BXFFECFNP8Vj
ZUkg+rPX3rozpDPaLZNZqiDTT50/5c7ecH4Qsp4T/qpeDOz2tkrjfW7gtgDsavU0iPmemIibIFl6
1g5NjZGPTlRNPoaMXembYjU3Q1xztojZQgBdPh0LKn89+Rg5HxbqKYArMGe2o5ZuExwf6/CRdWiA
uuMQMVAZDiTcRq9QXwddoL0XBq/8hFlCPubac6SIhjdUI5TqyByK7P/WZjlAyFCVfxjLJGPBV4lz
j2bUSi7aLNyUOXJLuEvP4bt2Awhr/BgShEiG5y3xGsTT2VG9zdInzGrT0Q9ATKXGdpse52J/giis
UbKscXSqckgdiLDZ1bxeqMVebgVaW1WgCF39btHORT5cOrshXl34RfMv50zKuD5N+2H22Rs27QQq
X4uNB9tsoi3IRYBAcyzbfquJrYOG2mruSccMapPFUyCiPrCsMhCWcyg1wEDgRa3qbWzlx/xREjG0
esxat3wMcXdO7RlninGimAsgPQjVDuoF3ergOYu9UyLOeTATtZeXLauMzId+OSN2zgsmCgvjO4yT
5kN1xsOgJDAwxwBTfSAE1zAZZxDdUT4wbtXmbRepp2aF4/oQixKIpqDRRm5F4EWFwX36Fewb9SU7
zuxoCUzwa7wZxEBs8xVl4ZhedfxmEUSMXjkadoHGdTxRG8LTbuJHlgBQEjHZNLSyifTmQB16DHMV
FBB5J8YOuE7MnBQfkolMEl5iqJuJV2fR1oDtUcmP3BQPyWAgvcz0xQxeMjh/1a2cq6vcJpem1UIM
apYDEBy9sB+Vd/MVqYWYk+dZsr66Y5z+SPlnuhQUpT7ePs7x+8gmC/s1jLuWxfULImqLrwiAbvu/
QB8bZhdpPsdV35uU/3qzhDRWmX7SafD4pW3yQzDQkWsSa1umo2WN4b9lNyv+6lmZDGq9K8gAHi0q
5K734xYaTjbsR9ava6JsuHVrjp5e2iykX9d2jjMBe2TsLVSjhMtRdMeCHFhNgS+Ahv3p9Ejr+nOM
sxuJoS4Nfr5N8M0ZY8Kjl2zUa86I+/U6go7f8OGhY+/tGa2XdGiYwDjTKd9GwOSW9Ag94Cw6Yix4
/fkN7SnQqAkkllsRU/aYdQeF7UzZgBkXIYnfqQr5RQmSpIFXNzCd/7KWeK96Z9EY5rrqFQhkqEjX
qgpsMqDM+MNkeybDOsl7ghpiwbgJcVrsMoteswexrVsrVGfTaxtnp8EJSToTokrlw5BrhywEZrp1
1tZrnPqsdNZZstKL3faXWnVl1T51U3sh3B3h9zuwxONQI5WOqre8SB6SjNbiyaO601J1g0XcIUFy
OaJM2c9yepyT5tgV076gIhP8St5gvVe9kmQ21fJNEe2zKKLXKD9bZx8l0gO52HNxKLBnCb1t8yF1
8fugNY/ztGg3BfccNVFqexEGk5zIUT05TeNRC5d/Sl97mHM8I9SgUsU78EH8h3E5gkfvOQKAwnJR
Lr4NunQ6pVtBghBbrYa2IY58J/9vlbDxsgN77bHI7zHS8oDvQ9Xw81wIbFNjYlzkOiS3gSXcUetI
ooK+V8wG5uBtGYXA9nZ9WQcygDA8nfHcnXQNgdKbheI9XuQAV3FroPzvivPcF+cvIABREx1FDjC0
2CXEb0TXUrP2L6LwiDPyxdBszb9wieQLAixr+ja+oajCC351BA4QBbL0NtMrpTrBDWweenZqvWoG
vf2uwdvJKMYeZWLD6yLdQahoLR/M7gLw6XojXZroObEXaP9PVm/OpExnTJo5WqXS2TbSs9Y+iqZ6
LJ2bSqG51JfayuHlMdbhHI6nhyzrALQKcuNQHXXzdZXKS8pQsZHKE5q2lLF/uofhti+tvdIZnJog
taTx0DVNMJsWW0y6RSc+lY/XxDC2C78sqeaT+NYn5a0iEEuSTxkGshihxWvYIt1XE0oDiaAvzp60
NV/rK3MDvMSMwFCyh2IuJZnZLU3a68j6lMyPXetrnDUzbw17So1smFh3E8azoiaBBYF3gRxdwuQ3
oStlqoo+4q5ab06sER6M2wb70TdO/VujuyqXIjNbs6f6QdDOqDXpCfzjCCtfzNZqU5eMusv+sSID
SODt3Rzl2Ul71rQbItWIi9OuPexSFptD9VEMN0X+72gt6i7u6n3PZh9ExUbLhoDGg7lph0teYcBt
R4eaFOSamdo0tbzCGqG7oY6fJVcCGWsuBGsSMfoRmk96Kl4zN/ZV5W+CuVedl93Q7VZBGNLCRuZv
YyWYTt18kN7paX11xRmi4huBYoBjihRIBmvYk6AnL2ifEHPtFHIHiBDQ5t2EIspGZqepiN6/R2Ky
RnLgG/kXbEsgF/817HH4/hY3sUDzA09ilacQkTITa0GENzEzybc0PFHKLcPHrC3nBHQyrlWtgedS
BJYC1aMLtV6HjpqSYVDuMunbbBACAydy4mrjTKxztsUsefI5a4xw5v8KLa3Hz8U3rOe/andvaQan
3gLcSy+sfY6tS+Rp0bkJvyWDhMxNyYCJaEUagwedvwPJFjD/BAEW+5HE0czkhseVy7/BnCXDlLTa
1rW4GnmQx6E6TGD1k0Hfda5NMmOd8aqogD1SLgJzuFWjfadO2FB/rOi64if2N/YTjF7NflNyw0Gu
cQusxzikaOW9QcaJhNhQ4aypEiWAxN2ziCj7X511Lf3imX1cMlhosZJtxcWRkuKEG5j7wwI+KoCg
G4Btqp2lgPOK39ORMCSGQINpEVgJvxT2sNCMd7aSaE3s7UeSiIuiWFec2eeS+GFrQSMG6KRZBUvz
gTxVnfmOyZxnGZqwmasPKJtXCcTsCr7SGfzK6d8YhKE3pX4kddnGAeTgMpti+TnqxDKkn+D0APLK
6Gi6MINq0VlwKTP7Zzalh9o8GYt4M6XtoDvXkuigqTd+Vp3DjnHT3EAqRM5Q42guF0KDOOajxLUd
06VOieaTkjxGw7inTvnGMq4X4dg74dKXZ18bx7MsgSyNWN1X8zm3Ud1dM5xSjuCShvHIUV5Dt++z
Y9bpge0RLcolUB7zyAjYgwJLkAt/sIE5NC80RBvonXJoVMnnXIeOxY6fZwCr8oeS/o1/Y5uptfWo
LcowfKf6d/6sKp4jgYP8pWcB2ZXUbzrC6ca7ibjl7V02Dp5q68TSkHkLqEdx7mkbWvHbTOkhhxs4
psidSUsrSr8kSYNVIzuZgr07tAA5QSrHyCszifCCHwoQfr6k7Uw50HEzTpummXclsUAlz/9SuPNl
5j4bO0Qo7LImSuoBLn2ziZGiKSzUVyr3jHVyEedHEBGbTnn0UuYO5Csp0fcI7rlgO4vWHamODmQb
V672U+Fvt8D7jVIeDNxDPYEnY7GN50vNvcmfJ+8z8k9SOwDJskrOEWXzRLlIN4GU54v1DI939SKY
U7HEv1CENBBxrRaY+tEGJCi3tisR+tzLvadddNoGgGxQOYhbZZNAgBZ/rmu+O+m8bSo5ENpdA67w
Bw8tYTOKl/LR2kQ2QTkgLkQl/qHzbSAS6Fn0AenBX0PD+YPCqqJ54icqy97MhNKBWT+httXSE2wF
UlC2kcnawHIX9HC8YC2/7cJ3h7ToaMBHrhd2bEPjjuyzi4lVarOG5fJt3oqW6yPT3rAYvff58l4d
qpNlljd9KpjSdNsZFamPwohxTXtU9NXlqSQyEa0XU3GFNaXKkHTY9x/RRHoVYdNUB9J87JxwhaFJ
dLpVflXLGaOrJ614eLrdZ2OMXkm+VF3Eu7wGBwMMEVzOrqMWW6khVHyMLZbjClss9Pmsnn2cRK9Z
kZ9an+vrg0i6g1g6FlbnOL3ApwsaZrvog5kqklwq3nUUq634o/JsifKrUVxE/Qo+sQRdQhc757Y/
FQTHgtQ9a/q9oQYp4MQtRbShczhn1XtUp2dpluCBDF7EsLdD+dhod5VHzbSf0/TNcpuZ50LFz3KD
ox4d4EXnxitYMZE6vFcT5mKmG0EdmLq/hYKsqxTvSmH7ZX+aYt23lurQ/spcBYYFR3Nr288F8VID
AxtlD+RfpFLFvqJEdqyLTCTeJN7RtrwOXlfjdFe/OeYlQAkGvyKT0reo/OegZlg1adeC3Jg46GuU
TFyoPa0yvjRBnpdOBPZojZ5qsRNl+towY0wR11t4SC08mbn5ueaSL7c/ThFTgH0PVvVlg1Be0LbI
NWqXkjnVIR6B3L5KCXurml92Wbo1cXkrJUM7MkF6zygMKr4yvre8/ol4nyryu1dcuk68RVavfNXA
s3JOGoNuKnmJLf5SBxmojBgL5La2SylwRvM0ZrJrI7NBiYsYKXat4o8W/ZjGLVGX88jd1MbpVfmX
WdwjNv4MTo1uUL7KiEftyE7nMKf7HPGHgjJ+pupIFkEI2D6TQHRg1KrfxuJemqzimeaybdBlL+W9
XUiMSWmQOjaQTDRF8lEkHz0rAQfvS9V+mlThAyzuiiszAmFesYR38KDA8vYSHQb9Xy60AaRufmRQ
2zPJj+a/jX6VoH3A3LKGg2kh5b8r//qX4E+P3P8VT8xR2eQfU+tNoDDNs+1KvPJSp172ylOh+1UH
ABbv3Uj3g+60Rk8j76fEOBbC5hzIzvWv1XmZdRi15WovvtrxEtsPZ9HDnJ/UfgZ+kX6kXfcwY+2t
SVnxDgFa9qDF76svgERy1BR/49yPzRIpb83jTReD5XGFRE8Tx9IUGhdhjC9fK5PWlUZAZravZn6R
cS8PrT9RLdql8BucSYgLp4jFrwjQNvnKGKFIZoNqMd62rT2XlTeZJHcUgQSxs9L4Bvlak3HfTNW+
yzA/+i2FQ8NEyCkLFvP5fqhN1lVuYn804kuiy6XcUFMgivz8EPoZ+VEakdXoftUeHOVBWoWPGiO5
wqbf9az+RhpR5tOvW4E9sT6fGohsPcGbA8CbyMAlRDqBw9QLVS613sKFilS92k7csEgTMiiFzEsz
nDQO46qKLAsj6b2BGHOmLIS/S8jep8+SWVKHYKvXP7llgIVtR+6rWN/FRNiX+ufE5QKj1Xxf6ohB
ptsn9m7h4mnJ++0QGnhAjTcNWqQGImunuJp2N8V0GtYQ4QWzi3Rf8S7ktNSCq5TigPcDaoC67hQy
WxQVZCuEw3LdaqTUGxtKTu9T0n9q4VxyB/PGR6rsY/we1fyEJ7Bbcn0rs10xRkAvSYkD4gKvwSTY
iiBrjxMygfRELyqrDgtvdoYQLYmYOEy6dhhxDufDPW3jnUwO17yNpGcFUzA3tLCwqrDKVj7j6NiC
ujOMg8GwQpP2Ivur4QqI0rDDQ5W/qTjGYm05lCxs57nHXTl8THn7QQraO3VUEa1XBuH5fI7ZwcZ4
Fxx+OBLwdE1n3s9kiihuPgMCE0yvxAqVpT9W1JKYkO4csgQQLBuI+gp0lKalu0SSvn0wbDXAyyf8
II+gDjL8Q8rg2e8KqRkQj/hxkz+x0FCAztg5zCEWbdwUJwwfmhquTjhRbfclugsXShOKLAC+WhNK
Qx4OlYSATz1lfX8SjkM4NfG9Rwuclk2NZiOJQVjUzenBsD6k9DgxV3H+JWV3UNkTUmoPIwVEvoKB
Zg8Y7ev8d1A7f9pxuJqPOt10vymvZX4QvzXN78pc0VGXfclcsWB92FZA8CJtn+PsHE7MF2dedI0f
jznKx0r0x9FkravvYzbsboyW9mBNwrVRq7LTFdz/Pofxys6V8AcuOegLQNVQbJDexC1WICe0mSPw
+3NdiIrCZPM8vSqi5N4p0T3L5Mc2K5K3ZSYjFZ2w2ETj5MUJCLTELwnvjnECkz3CbJYp/QQZCBiZ
iXmjUP90KnUMflkk2vzMkp1KFd/h3MjRtYN5cKtYOhWVdWjpDQbyCIW/gXzTQq9gXrLe+SsVCIcy
7LC6a3gzJ+asjH5Lpf7Z42qrNPv6JN28Oj4thL8OB+Sl4LMlia+tLzSDKBWhIFnyvhZoiBVUF7KH
i2FS+53WaqwqIjyxJSZAEpQjBpEsCM1x5kLYLugrWW82p1fS3xiRR1pJZx2KTC21Zx245Jg04VkD
pUEWeMsYSN7ZuGvllST3V0JOQi6XBkfYpGtn99f6495k+lAbFK1rfFx685iN66mGLFiP8VFTd3gI
cC3hhw54ToMaGnkFZbOpl2CFRD5t8GkFRXhrEmZJdoqB2jiYSn/wLV3yORmI20kZhCgbhX26fI9Z
3OctiRBc2sP2Q8+a3QoanQmbG/+W7V8n0jbxrx52GMvUb8ppIPHaBgNc4a10d4C9xyraix8Kv03k
1NeFIwZQxee0LXGwWKR7l//RevhaiVtRQnxDgdcY696cK86zz5p5CNN55upN6gJDvy2FhWJiU5Ie
kI04h4H3OuQ6sqaSgzCqjvmf1+Ym8haq7QnCqJVAa5EaaEa0aIxYkOF667J1QupjYJc6gb8YfDn0
Dhn5f/qPohnbDc97hL49MQ6VuQSDlh/g0qnTAwnpTTLEXXinuOjenWz5KEkCYlsGMGlvTRhgVDrz
cr+u9R5R3V58VP20y1BvznyhkgdFylwxMnZVyZRZ6sld5gMdmPL9Izhkv/7Bb7lvCZeVca5mZrpD
veo1IAxWjf++cdpo118UKaEem3wliw/J3MFFMMFEJPQfpHltWwCy3BAeG2fTwMxJ7ICugz/jy9Ie
SQ2Np4+5iTdLQrcvMmDgatCinlpwoXdNfcgS9XWNLkzEJdPrsRiQUL5b9tlWZlOi0O4XRK9J/3MS
spRkGkHWTGyzjoPm/tD3lcmN6sm3lxUF0DnjPZN6uKWw75ATQIv50cv/yg2ec8bVEaWtNbJgXA8Z
kLF8XfYN1LUaLTY27hRMsJnhAzh/xit6UbbVqGES+ZSQSDZUe7wCQWQnoT1EgGqMU1zJaEWK0+o6
cnVMByOwOtkjR7p8ouE+xFp2UFnPSqNB9CjZxChBdEQa5I1WoeogHNIwzK+YrWT+7mIDKHafkBxe
3lqW30mgV31Q14TLpynUFSxDzLltFr2wSoiOMjnHHEFiLUCsxTT2HTAscK2YGvhHu1YFE7BRkUqt
uzYmktbTmXf1WUbQVhyoHU9CFhIiFuIZ3fSy4TWdHRL+EBqfoWF2/rgMQHo23ZK4erCzEAeby2Yu
pScVuzfP0f5b0fVdjZq9FxH969Xx50tPOSpjQhL008Qmoj2c9/S4XNk7MCa7rqowsLwRbO0uQcuc
DeZWaJCI4QpXvQ2rcln18tYvm9EaTrGehNkyh2YepDBNLIfwy+SM7/xEYU58wW3lwq8a42DxpduI
KIeVeTAFQVwcysjxy/tCfJu2Y4HsNmmJHj0jHGE8tKNODG0oswlKsunW87aqtkOHVV+TdyC4LRqn
O24xKlqyzOyYHOKUrbK6k/Vm1zFDU5kcmEbO4WkH2N2w6WG12HY/hvHX/Da7dFda3E3ha2xXY99K
wmXLERVMAWPezEDl8q2yrZT4POu4uVoP4eoTuqxDGUtnOXCHKWUHCtubaJjw2CfNwakxi8zVfW2a
R58lb5ACLB4X5XN0nbI+rcNWdK7xg+skhxkpXtRgFND8SxcPXviHspuq5t3Sprc0mx6lU9yN+Gik
GIjxnMzJEqa6cdTcQakpQFJvAGCqdBJu9vxC/vSVtD5MVfF9Kk06xgcyMwAgU6Jfk3wbe1AfyALR
ndR/jVq6BkgosF9EhWO31xhnDbcGellBmlSqfwKywtMlucmJu403teFSr7jUM95UFpVgEFpP1T95
yV87lQm+OSuRT8kRIVNq2qztYpRbcjbgZ08xuUKMGcQRAMlxkleg78qx50xBAGsx7h71p1LVRzyW
AcaHaLzlJpEA7lLnpFDi2o2zPTExFLDRrhUm+qnEm0eQY5TfRCWQC0/+hNlAXEJbJvDFYezy1WTY
r4Cbjhmgx8zZJNjHF/aa4kee2TyxKyYZOenZ2m47Aq0tDq0c4DuPVAJexSzPHUlGEFSZFhq1OMjV
2VQM9KWI6GNcWPmhnZxDzbACnkF8UJt2K1LnYNvae5UU29l4JkE5yE+qqE9jtJ6FMz+Z5aMOiBr2
lgoqWt7HBPCVtgZjVAfRsLMOQgEnxtiQ2Jq4fQpNupbPmM15Ka4tPQVSXUd8UbMK2Kgs1YvC8tIZ
eTeTN3Td2ggAzfwaMJ20DLnUMMZFWpR/EqrWob8C+3VQ4tSM4CZG9CklcZHVR7U7Ssz3zf4sDM7x
1/66C+mNmngBqMGQGpJU+6gwtmIv7GC5RzOJRF6Cc6gjSHoiM29v5PqtNwMHJTDjsS5inr5a96ZW
7lq2twsR3hgoJUZ8TmErtyM7iAkSXrnVZVxpqDsmE++qWl+07RcxDaMEs35J36tBftR2dk9yqMY6
1nQhQ7JQT0a0hNAI0cnY+K/oshRyLxuCeF/uQQTYwX8aFxYzoUOHPqli+VZlx7VI2BqRGcjjvWb9
RmZ6CnHd0j8br3WAeRw2LUZU4sMiT26Ms8rcZ6Br/OgApPS37INBwQuua+yHpd0mM8dCuEk6AUy0
JCga59KYob5YwxWwxxdBFPOjrr+WZWdR3ko3auU+tOWZSh/LgDqHLOkHW3ipM6GmIbeSuPg/xs0x
mjduoGF6GxRz22HflRCGMT5TbwrLGMVaT0m1hrVKKN/H6tB6D6ALxLalj3lNLDuoZWy6q5nS6IPf
95Ys0f3JjkXxNqeWaY4TjrPhOczPJAK5NHsCOhHgxN5nLAcEbr+vBZdHe5QBkmQAScZkJnqRPi/o
iob/dZ9a71IW74yp4/IHFU7G9JJC82SoYcDfKmBoXZddN7kAHlQhDg6XQ8TlIGvkseSgrpbsXMYx
+V1mmDt/jcml30CjdVL6HCDtP9se9u2p1UlWGu4vjrkhHa1SnArbPGkNsmnpKRjz5QJxqPSEmBEk
9wQb1HU/sG7B0HhSO08LMQW61gxg0ZSZFLq1QCSMHqxUAWtI3tATbNZ7tkpg6eXJZuexEEmgSuWV
nfW7MYj98NN/sjYdteMJI8qa2ujRcArdYCRzEAqcUikHoSDoPl126QFzYBNPe+02w4riGZqpu5o5
wJpd/SrMQji0bz1U0cww6SAiJGjJWWFAydgvZmsVafOjRNtQrYcVk+UGmvgekJSvEzWiUmRCls9P
rCIbhf46I8riZ94iK/tAjkkQpz9vwa0lqnLZIDuXyHdbLklJEBoAsZmiVGZCWtB/D6Sx1fTgADbf
sA8CuKn+cE+j6vqdA0deSCIkVq8SpwgTz1RgQrgA27zoWfrBPdP3Fda2xVNIGAcJNOdGcJKiK2iT
4wzbNR03NlU7ghUyo/9DYE+WURtod/DccLJF0Ew9RKHFn6422XyGzUxvKx/SuAssTTmalnRa8+Is
mDviLHs852h+P6EVNIzti+VCiOVlPE5mf58L8xYZ1rXFhFIdJCz13VEm5eve+Tkr0zANdU27rjO+
Cvko68bJdKpj490RECjRJ7BbR3QM+0GJ6q4IMmoAYYrduH0qc+ySGnPrCfGuiINsfm0+eegqDVqT
k/Cc8LkiqAOzsmPdTnguC13gILXxppv6u4PRt63YvsNDOrBNSMebMtlurneeDOhLZM3t7Oy1V62v
vUnyeMyvC9w4tEdlc4a2EiKDRILZLM01TdH4DlCLe+ulcTjFkjjrcnm15dpfFC78sXx0e5tdskm4
AcEYvirp/ivcYOox23bJIWmhNCAEvQ2Cue1IklMKXSAlEaYY/R7Feotc2zQBx/u9TMHpZ1tpeVFV
sWT0yPLLnRrfS4BHr4cLMz64M40Tbn19Eh0LMetSGmBgIfddeMLJfZyYkjQS22wBQ4CsnMnxUwPJ
bHuUoi7Upe4yBhpj3IYJc8475djnWLBnU+uwjsKKOZLMnl6aBTgrhtk/S1FvUuM+dCgZkXzNNbvd
5Aq59ZokyhV/3pD6Fl+jKZHjOrl8IqVynbr/R9N57MaOZFv0iwjQm2kyDZPpjeyE0JWh9wy6r3+L
hdeDQqPLSLpKMuKYvddeY4B8GMgM5zxdi0596PA9Z/1i9UTwkC2fQt03UCuhjuSGKAJyd5UvOA4e
6JddXmRMuFYx40HcCavkDSYkydHc3ljhjZ2aHxOH619RT9eaKUxN/pNybFB5jx0jzI/G0j2hcEdi
zhwIZSyZf8Hf7p572goHEWBHio90r1gFZ+V6qJH+IGTmSP5GAB4Dge2w/DDIMOHskjCWj7vOQtXJ
gcEth05gZhIQ49InSHaOD8WKqfAam+DOYi4/RwBFSx+/CJtr+0FmTNAGqOwcZvrzzSqNm9pYNxFt
jKRfIxWeiP8YAJ8TvHtusfyUeCWBJzRep+2HQuBowS4XI5ZEaS68lqWtUm5ssGnxkv0Onz/lLNNp
3zOFg+NmaeBrQ7wBER5tPG64JqfZxr1DVpkMyF+bj4N0I84nQA4X/xuyaKudxIe1UMFYxqPh5XDZ
5O9IjCjnmAYwBh1WDT/dyil8Xutxnn2jtGgg4FBGa4BNpfgQOAhUBwX14OIJuIZ47SW+e6EbPmG5
MlYLVdkRDmsG5mpB51BpLVny4Ii54gLiV7Jfa3LwX+brBs0pBAfqVROlc4h06x+/O2kqmKhSve8q
IKeBHLlGbZ70sYRE4CfMKorikBMCFRDkq/6lEdYpDabmopJ1IP9Ee1HhhxLd66QMbyq/dnA2pswq
lM9hkZ0bFhOjdcRt1k3hHjLW3p7r/SDXOOZPmm7ubfqlzNL2crwyiHqIOaG15iFXF0SEzBZx5soz
UavBkckXIgqGb+pWcHLUOcEBOavsbG8R9V7p6iHFkgKSoWTFiuZxKl+YbG0DMKmWtc1RcCNH4PA5
1om2MuNyMy1IC9j+LTmDWSYd5X5vNMEF9qlbjNWpnd6d0jlUFc3wUn+SlSpWsQPP5WrjAJE2KViq
sieFpgJ4TAPPaFziNRvsYMckLq6NUw/RORnJlXmBSIGFAnTHsoq6kSK90j61RNnUXNQWZYbFmsSA
1lnY2VrAEkw+0YdgyVZ2JFYZ+gFrFi5pwa2SC0wJWFTH7iu1TVoplTJ13aFjiitxBrl7gaHLtKY2
5ss0X2OTGme0D/zmjzBEx0Hysb1nlBRaySnBiO7SqnBFoQS/NQV2VJ7lmrahUwGOgjxGMaqIV4Hw
wQLKUGwDHO6J4Q8gF1LcLLL6oHs5RUOKfpiFMDpWYZRQF1E1G0hBu1U1RjsYljWyOcGZ9gNVatGp
uEJ5jHSteQpyNveV/EdlrOKQ7dsiUYj3Kn+2LLhq8GA0oqfKskUajfcM1jrgybzzG/UpMD8XhyTs
8aHd1Uo+xEPESrc55kw8mY1NJBxDAgzoqp3+boIqx81bVuqDXwRRhs8KgdBc7IYcmBxxIuQWfJhZ
D7DyCq1J/58WfzgoDHcz2dzL33H8GRgTMLKVtiQOGhA+2LUMkrrTEaHF1mvMJ2RHnyXMijzg8Gch
WIBZ+jIYr0sABMjXHW8jOhqdsLUMoD+2eNbbjsrdge+CHFmU7TlAAEdcO35wvXoGFTJNT8MGV2SG
b+xiM4cTBMxoFVLntAV9D49M4c5kNDvJ3olc1cpfBu0YXh0NO4Th7INsWzcnDs+QybECmWgejjnO
VBPLq8WHKv9Eb5X8xZJQw/g4EUbGJtNdXceoOA56dwrLFUEU7V9L70HL5MJSMMUdld2tkku6S7HN
s5TbDj2hel5SF6IoPEQoIoyZLOiWLR6OYQ5OtCw4bhnpJf7ipGjpXoQ+ejkmL/Qr58i8dfR1o8bO
HKIiq/kBqsLnVA2gBDAq0chb6r5OrI1K3rNi2OsWyU2N4Clh6NPavyakNudnBAE0ofuSzeGiquIz
HYk51SGi4LhVuhIo8H4WycFsdb+Oe1+mmdI6Ur5dWdFcDMQOixKRmV6mcedheYMMJZxx993oJzYC
ofZWsKNdFNsNf1Uq9ite9YoNmpEH2FHJjrcdV+eaM2x9XWLsStLQGxgHO9Y+k9VTkmVPe2w2TaqQ
/SJu1/ZdfSBn84TD1lu8vNVINIAuLYBLVZOOsCupnsJblSLTZHyjrK2XRCZpwMxPy/i2q0z0ez88
lE4DWir5J/Gycaco4CMGSVnbI7lYrMet+aMfoNWTED4z72AjluULsmUf8a6Eiulr4sv5jEEs5eqr
wcwu6E46c46uts5ap20aGWPhjUNiFcENw+bE1YH5+tQA9x1acS5Qg2tnQEo0rO0yDQ1IkJXSdUZ3
I9sCogLWS66aibvBxGHTwrAl2EDaSm0Oy5y+/9RTd6t57zZxBzNWAeTleG19WgxoMFMOBk+GYIgx
oeQiy2nGsTdtcDttObjYdBAQrX3jRlJeqmJvOdKZkCAiZ8KTbJIOgeKZvMuRzwnARjggymFWiRmw
wMrZ7tIh8Vhde2+w5RKK5YaNR8+hrF9a8FMVqQ9DiPs2H70q5ZNaxzSg8XTXmvRVDfrX7tXIwhfs
HKWikeQk+bKh+fI8+lmnbCr7PRQGAcoQFqkFwrj1CLMAJhkM46EyYUF8uaFruK712t2HeNPdQbul
5rhqECKA3yljNna4JaV8J5t4t4KbAryysWUyp3YWNIYQNPNQHmbJOvQy4obAOkIrq46VnLt9OoCK
6k6qB8c5bHehAzJRNTkKx8tsEAnDSCs9dJhn2GMdJmQbEeQkWKjqvJ7+Wal0kKTi1PSMidjfBfaz
gRuHb7tRD0RWn4fxR2CtTrNbNRL4TnTAkuxcvTgpltWxhWrdwpZDtMGLV8XkC5DcrA8M+BnzMihi
YDywl9D0daGIQxFmhw5Jl2QTf0mJCvGM2kI/hPl7E8s3mwGoHJ+cLL1KT/IPLsocno3BD8n1+0WP
fOMzyVDBkx8nS6rft5+5gogrReIb4Wt0uPOE7ssKhmtn9Er8qkjz2s4F+G0352Y2obPHl4o/MnFe
ao5dOYaWT7wT+3cGYOXZWWdLBEIWJG+sod6IywiqQwGmMwKaKIPohMFu2yoiNGIiCpdGvsTpqhzK
EgPWjT860zF9+CkG+yL64mLG49lMZEAGPUtZ2u/EAQ9hcNMV5rYbSdUEXW864W4RM0aAwBJgChjH
pv6oOT+S9Wryoif5lyOeKjJ3bQzdZJfhBifO5mgvpI/GpCmeIBBfBaFMU4lx2Z1irHQheTeLpTwx
1E2hRocOH3SC1kVB22ZgUrfQ2sbKy4QrXoCM+5n7jbUv8wKL54fJ8qQeOVLh2gz6uYIu3b/KZnVL
0vQK1Q78aHOCix+mJ7t6mwfxsPT+NpgC4n9xYkxpyb8KYtdHKe8mSDACfVDN9HViTzK4emsf1FoD
wnAywnUmDM+Ziz3MQvU2SEjgGGaPLFobuC2CpeOoI8WGWo06VkFV05bg+2UmccXqpJJB1OKmxEJj
3Fi9O2butVQfzQz7vodKidK2QZpE2BvWJFTwOFvKZWlTFj/jAGm7GnctLCqSX+oKkchGyT6qdZxx
xwapLw8Bw6FHw1CdPV5pvC/A4YEz5a+m657qeMPseNxozWZ07ilaz8OAnYn5XfenItwZrxI7hXwl
hzkzSeNohN+viFX3WaFRrZ/4huiFLHJ8uq51aUQ6hIKy+YQ/qSwBf6mHTnhXpJjE6/e4/M4pJPoa
apTbYqZMmugoQDKiBlbWonQuFf6c2IwfA78xZdSgc3l9uwnQLXToFhCaIrtASa1irTH3jOoXdBZJ
ImeggA46M8EYJ4tlz+61bV7Q5ZH9LP61ZeelU+3hofKmzeRo+0Tt9iWwdcSsvfw6OelbnHVXPX1z
zAFFxdqaMva5TwMieOGoKCPJcJxyz2FZN/XKbqpAYcCZWpuo/iRF7EKI+TA9UUoRAQMaLEA0EhMu
yP+KaT+QqNfniCoJN+2Dz8lc63SKNaiHZU5DFDlyzpCxlfMzcaIl80qjdi0IS9IMP+3MvfrJnOnd
kNqvGdtw1xWoSI1biLaXmG24O/Ggu1Gl+6NWnFqTgAaaL61cmIXPabC8ssmfNQpZFJuboT2nVA1G
G+4g8K1lAwlqBThmOuXWB0Yf2HAxFlwDixjbbZAAOc6PWCfupUEMw6IfMZMu1LWByHORxSRCR8i8
mS8GPVyFjk74qrlulF+dHAaBY4EeGCEPpejARcwbkV/wwB/ylpwkUnIT3IWBTcxOx2S4A3ngqTr9
HsIpHPBbVKTmqfoOGGBwY+xr1sVzS9DBeDJq4+ywbaUEZayWHYl1oR0HCNEHzXNMyBBVr3oJyl19
VZsaMYxyqVW/KFg9ln/Sklqv2YhijWMq/sm6vuoz+z3RiA0jtBgRYcTNE3wn4qkkkNEVBIuj4g5s
tcvvuHyVxztcxIMUyYf5woNJtjMHATNzSsI2J10qPxLaAgqGTg6URNJYvqSya0PU1BUdCcoHjdfB
cfyI3t1+kQRHWvFahesEAmuEA3MbyzuZErCFDhkNh0XgTmXZsdF1EHZ0W8wdAL7Qj5XwzpqNYhXk
KO6ziN/U7KagaiYEtzrWfV29AJNoEQzDoYPc2cCmScn9Beihof+lecR6+y9vzwMqLdVsD+N1gFo3
taTo4dzHUjzDl7Tk+yKXn4BW5svBTnaXSozoolNGno1TEkHgSLevod5sGFKm/4SRvVmYBlP+2awg
7spSCIxiZxrLigKXgX1q2zNRqK6jWjG0C9PTy/bh8CXYnMhydpu1N5IHd3MHtBvJP5nsGuxN3PkJ
ovCiOAaMiOoePBpAtqvc/iH/G9qrbt4kVF3wcwTnGLWwO18DhLoziiyObfPZZV8m5t6AFrVL4W9k
ruX4On+Yia8nxKulpWgzXFmFp4kwo8Dl/40WPlaxSjG7XrgaLGHY06+Fj+hsPSxxvJ2b24+A79D+
YQbYhBWSmV8FAXArf8UoXhpyyLLyoYttJv3E/W+sK5uWYqvozzhSTuECWuvyg8kCfrE04wakRVPK
CKcs5LbEl/9fWCbR6OGv8xLLy7PuWJfXWd8sHohJQ2xmUXL0p8GYz1qIhnEjKd2GUGYVW2GpWRuH
AbmSMTsH7P2bzECh3heFP2IAoiU4jY7ZQJ+MbYsleXxe5O9ArDddt/jMkEHThp4LZ7jf4kJxkYWh
2ZLchIVVZDc+7FM3LshoZOATDAyT2O1CfDAB4PZSgdwIWsqPTVKCyWobj0Cu7fWzRAnRAZ2TtDVm
VNC1NeC3YrmQDQPXnX4o3ucg8uVK8kfpMzlKCPAGYtCzwJfQ+BpsCyzaY9Jl02YbTWcmQBrza+4z
dyC7nTCddZ7vkOyRyqyiFkWsUhW5p9K+yBNbxl8IcxtYUFaxHMEGAinz6GAOTC2WRqvQYqJl+IJA
ouKbN1LKIdSxcEkCpK5UVyLDnNQd+w+eESQGGz2/Fs5vTfS1Rqenq2x0ajQerLlq5Ofhou8G6lFK
+eeEe6/KVVZ4vNMKuv26pZ9sVrls895TAcJnSDrGf2wuAhpE5KiielP05mbVrZfC8oK6E1hMs3EP
UUSv+chR+ROaR9Cjbd5C+C5ywR4VL3Fc87kz9IH5KcbjPFCREw75YUfaupxn10xv8XwvDRZI0bgP
bKZzmu7ZCF9VCkEJcZFFWgFYleQfbxbHiHmWO/1cYJU0LQw3ZPZJxkZBYh2V0lru1yqtc87jH9U1
K9Geb2xsFTY1pkb+Vhl7KVBnOA4q/moVFsdTEHEQ55Ff6peMyGor6T0oyF6faHgPtkE37TObkSIw
jpp5Njw0il1wDWgNTHxj0x430Vwjazek45QwGOT+cZLkyoerTFekVTxgDH+prGnCyM5wTqRV1Zp0
IEdLh1YZfjXhXVWntYhUBpLSYQquPeeqc3SWsQgiZn4Kne08mr4akbAiE9NM7md3LcVWNY2DqrJX
oaJg+PwWD+ohCNpjWVwD0zk1fOKxc5NqYlnEsdFAQu4VRRxRjYYgNpjcioRcGjYBNMY9GVQ4ARLS
yRHYxwyfX6e02xhrm40SQFVQysh7AoxDwnIbLorF0Ix0XBH6qfvuWlS6jGkqxr9mcgvxotWsUacQ
ZxkYB4lDKtabnaw1UBWLXQ7dHknIrgBT1QIFLlX2iHN8KkAeVTkDX/zKTHqZ312jM84M1dyjP4lR
8sgp9SgyHgkZzzxrMDSnI3Io+uW/XLp0Ngo6MWz1SX04i1aiUa6EBsrIfETFMt1jnOkhH8uSFByC
2KPQq5UjzmZW/fW6KFCxAAdPZuCeZopiNX4otvVg5PuEBEdsih5P12rsd5pFBZiX1xrKFbdrrtwJ
L3/OVf3IgPyqJUEZe4KZQSwgTEI8E1/xUiRAvlGsc1zKXkwlG4PCjUKrXuGxaHRwpTzsdc5rwTLN
1khPrAjOgCMuoIfpNpaOor8SNHbRpfQi4ubsWPaBHDKrwDG01eZ8P6WtNxjjLu0Sz2qZOIctCeCo
CmxUak5+MPh+qxxNuHZpCv3akj5lmRcT/+FfHGq+0eEI0HIUugCEyTdpXKmtNwXkCWEGGzsOQaZ9
goPeThFCVieiPqh2j4dsF5eka69tCFVEOqZ17ZolTutd0+QPI4NVNxvMPZWHbg+PWXbuAXePhaRV
sjhP1snOvOeGuNub2wx+0R45MLELRt/O8TCiSNF4+LrBT1mNwEXaAIVfl8hKE2SlNT0Qx35O/2I8
ECHp87ntFi0DAuJPIbGcIAl4cru1yNQ7AtYUsUSFCwsamY5A2WSJMit7gTAhd4ato7VrSgvFGt9i
WbyiVn9hpP9AyoZ+e0ThqNFc5GQexFQRdjxsO5QyI1uZV2PVUXnm+IUmkfOcL+nvtBwcX0aFNHA1
9uThaLisOMJ8K5wf2uzcc5KyCnRlobPP9H7blaNLwXMFqSJP+R3t5bpFcMc50y1yOwvO3HpgQafW
AeE1LzILy6BGNEb9QezJVjpEsrl6NTcdvxBpq10FMmBWNyvNitiGttTQr1I6kRRBhEN8sfCI5pjX
FVrpmgiACKdoB6M1oDACnac6VNfMtqOYPDr5oEcZiqhDIyq+fIE50svHaVUx7V7+srTRK1DX60q8
tiRSiQpnO3KCJR0vlbldVJoaPhAME7Jmeg3c7RinpsM0ZFFQWawR3tWg2ec9A08boICSUCSXfhJt
ukalJdwPPfx8bI7BplVxFHC+06UU4llghBivClImC4HGTgMCEYKcNUxyWcjhoX5KDaw/Jg+0vAKg
CnTFbAUw0uY4F/khnKW9BN0gOOhKCAqNpIKyPLWUKFKGuoraPOtPy9OsV80mGEhVni5ILfmJtqSS
dUiDlMrlkNkZ07TjtBXFpRmMy2jq17FA2jFAlp7ZUzDlAA46RcaurHLksjwlrDdY7CeTWA0YNNrR
oUuY91IUPftFqFf9GkZ0UmNxUtGHlOhDhrU6J+eAiGgx1Osk0U6jVJ6G4GWAkdmnNaMmDfI4meuu
gbRgSi3WUTCjNpGNotC09nbv+IPmHFBmHFH92jjGzZpQDpAOENXHSLkkU3qGYyiX9TXOyKPL6yuH
fDEfbWCDA9tBJWTpMx/sJjmU879Wo3o0pD1xYXtcMnPvxfxDPQthvgruAHVvjO+cG5xctTdiOusn
QtSZ7tN90EH5qdb7xgMP47Fgar+kudFfW8knG7kK5QVPMbLTuMivgaperPpzlukVqvRcBoepO/eN
TrsDupPvFfN6Bi1tHpnq7M+glLaU22labTPs8Nq6Knt0pguecjMCWVgAlgMNJd1KSGSsgfpYZYIA
jZU5kJ7Q6jBIL2wGvQgbtXc9BWMimwerPwSMQILm3mFAr8tXx/pSJWMl3/IkO2tqeqww8LeQSep3
lebUkl8dbIeg8lpElS1Swxm2LbORhRoxrhQcWdqx/CBRdTUYr61E8NBUnI1kPPZ2e+wbdnwZKlbr
UkN1UpwIE0uzUsERtYWERM7xmpZOEXtW8aEEM2u5/BRBs/+nEodrs61wWLmAytoY4+yO1MKGm06B
75Spj5+tYvtk3MMXp7vKNksCDIFScpvRRtF6e7b9xyzAsj1aOK/Nvq5aQZQNJoKrZuDqMaI9cS5s
ou3W8Ihr2I+Ts9eUyq94nrUFvVUQLTrIfnTO5asK88g5aeTmQU8bRu3Q9DnxooA2SUkumuDI7xDs
AMmMAOvY5qaoVXsEobLEQDM5pg2UQoV7kJ1+wxxsECkbVhpYbrW+9O1B3Ssb2TS8QMk9W34zJQlU
V7TTJEZc0JSSdqKz57UjEabtDqqENFyaXDlwuGXe4lg/EatGU0kazMFJPVQZ0F/d0DQfaRI9up7Q
83Embc65BqsgExCsZl9LMciOuCyA3RWrAhuOSkIUzu1umLagLmcuAmV2vOKP3ZSg+tPx0miolSOU
W8haimEdNUhr4OCOBBfBpsVvjQlBX0yr9glUcEujkOSb3u2JcdF1nsC8wol+ExQ2zFDICLCY7FnY
CQhR3FLuoJWQYRpYWKpmN9MrX4jR3+BnTvrofQD5VN2ijjCpwT6Uxn2ob6Y2r2tdOWr9lxa9ddi7
VZYs6GYlky3xop7DZl/CXmHT0HAjq79lcr2bZvCs7emBSlIBvDcEwkeplsbftBIBmR9CfRjnAYd+
R5LYJH3/F8Gny+cBnWJlf+AsgSDcbQ1mOoOm8l7hwrxECYBY+pBcl45kgsf5XYYihIIAOSggRE5B
LOYNBmPWEPCm0WJS37A+8gjWhvG9YgPnVt0XqUY6OS3ukVz2VTX3p5G5V8ZnRxJfankAyzMTXx8O
27mG0gmxbkJ8TsWu0ND9T7g2xC9tGLhqMyLM2qok6BJmzy44YLHUmqfOns8NUM5LOnQPtfhYKogl
irj6nm+cy42iX+VgvhdZu5J+FYyt9GG0HqyP5isv4RB9hw3bVusjtdmis+Be1LU08oStrmNBcsqC
EKWwMVGUTR0LW2hKwYClJFBQe9n5KXe+MpbXNWaSkrluyly3WMwk7H2XcS/9NRIKt2z2VSf5ot0M
XKhjB042Dw5W9YrwKY+AXM4e+I665uONUBtkV0QHhTJRhXeuFujXRApvIkxuRbHpCoxB/NVVv+AC
XfQ5oOz4fdmnjIU8PHByUMrVdxu2F2SR1mPhYI+Jb/duHFNdpvwX+eo77p+9CqYMHrrGdFEmRWkf
UTePx4C6yn5OzLrACg31scUqTqqg5DQHhqVV4SVBe2LzxPzQlRlnUP2wNWW1G+J/clg91AfMQBtL
JsLCJCzig84PuCmBoKi6deOq0EiGJ4dk6Wn0eHkx+tqMLCi9WBDGm8ypjyK9mhMjTQF2Z3KOgc6h
Xn2ldXB27OSSVGttAmdA9jnjt1LsQ6xeI4lAo3GKRUZwXO/jYfcLQfYYhzwcqVA5OGxrcncfRIzm
ZMsLUQHlXevByceqgMwhRYo8Rzu9WunsgbvhW+nOYfMZoUXSDbfu+dqob0T8E7IZKvOMxio/Z+Qb
FCbxdIHhK8qmUa1jLxMC3XEp/xjoBUAI9OK3HliRQAWKtQcRHKaBR5fnmB9xaIFqxq+QiXMSCYPx
UKvseZk7RfI+QWldUN5Kd6BLslXcZKm55smubsC+thcTxihwgrYzTsrdWjALwIiw5e/IAFHaq7MB
8ErO0zUjXVDSl+GxK3X0fhqe1feAx7PXKlDBW+TYo6RSNe9bFZU2++/2Q2BWKNe/leHb3WliTcT3
4l8wzgXuIuBUu5YvwWrivzcf8UBh2buBymnBZWisdMSE1K3c25G9twvhd8RQ5eg4LGJuJjptUJ7S
Ql7aJzMNUnLNbXFT0EAqonmoyZGZH9fhsT5SODNqTPDiADvL2FbwnrTwFcuVEfSP2QnukVTdC6ny
B4PxbXd1gvwy2+YpaPpj6OrIkK2AzkIs2ZMvk/4nZ5+9yN/HLFv2Xy+OlT1JWrN+4MiuQrxa+CU2
iYbxP5DXo1Ex62Lr3AJGzxke+DminyhpiRjCBUlOLZb40aJQvuTK8Gxl1Fmjtun74qGF9R2PT3sK
57fIpJ3uNnKG6OxjDs4ERm4nFnPh2WwUIlziUzZ2x1xB/FHIQGGobQfITQbCXHiowUHGW1HFj5Jk
sPnA9oElYwJFhDZlrCZ0qRYcMF7JtsfNz6opDPdIx+1WAjw00zpiGK/IBB6yHT0Q1X4O3x+xFzlN
ZbEA6d1ZL15r4lNIpIzvKSqSQOJ5WayFCEtSnSkxo/o/5FeZLa/EcVnRdLvlzLEYoyErStViM0yH
vvrrh2XygW9HQ6hK6qFuvGZ6spd0Cv+lA7Yhz2YXv70400flN8xyt6lg+bvOSTM00oQ7BB5EzTdO
V5WOzM/Ud/Kqsy0GlAg2J1RRlAilCSIxQ4ZB1kPemK41ax4YXC8hVIogTDEmz2IoHmVHJ0EGNhFO
V5eFsBQre1WhVKOZFsUyLeh3Vlt4ahTs6FVp4/bdTjXQHOKXzoDTV46AeQzhmePIAGmWRDG3O4wM
Iz6peQ0whp8HpDH7Z6xj/U4lMVAjPkxQcPMLx/g4WDfYhijBYmZpUF4j+ww5wbhU7accOutYvheY
OnMAjfFpjAgH1ntqxuQYUrTnVPQOjdxAeouGPFvdjMj/GeNgM7TWiymArRHTQ+azqe7r9RY57YDN
C3hFyJRTlZ9J9IK7EuISTmKQ49uhn3YprjwLjcDIHRx8puxZUiScqBxCJNyo4vI/R8tvWcRgv3ri
uYaaphyR3yurtVO/N1ybjJ8Rri19KUKTE3ayGudP154zHX8XylMN2mczbQ3MOBU6j3yB+e2srjmG
sPdy5WYmxDd+hjqfKyac1EKPVpLG2266et+ROE3dQJAoNt4oWY/iOYp+ZWEE1/F7rceBQaMo1yOH
FjbarQ2zfgBERhuoBeDj4bOh16TFZUDbRd9telpASxPdof03giuxcw85NKu0FADPeEEkhWc5mtHw
klIOQ2knYQf+nC1rLUV4CXcZv78UxYWhXXXn4ADGibkKTKAzWfXJbJjJeAyiho3FAkPRR5Qf1SMo
Mc7IWDQR9yJ0g1G+YeQnfIbdoPQpPQliCvjaFhKelU0+A2IY6wtsgRKNXjOSrRxcs8YL8CRPN13G
dAYYpel2TO6jY4FrIMRCIVGLSIRe5Mlab/4t0AwkHh2+O8pV9oD4gQzyOrHdDVhonPoKv+rWglA3
kZ1ixON3bawbyBoJShI3B76usLqPm70xj4cZq3Ar9/6UKZ6qUNKzJk47aK2CzSxKPjofYd/JR0x0
8g3laSvYD6Nb6AC1RWjBtnHWbmfGahkZVhHb+WQZTE9UAnLBAaNdBJXmOAEfJxHFei3ll4kGW8m+
4mKEw54dJDATObpYVD6DfZ6V3zmEh8fWIsNzh5dLG7TDhAqHaf3ieLOoGBXtJ5jiQxIDKBnfkuQl
BxzWOD1I7m2k8T1YKtXDeYjkcwe0pF04sTRGUaagrHm3Soq5W8ij2vNM5iu9+Bn8FqcUfKogH7Zy
AGD3qTeFr6Hecp41XBJZqfal9I4QAXw4Mw9ex0D8FsEfgwmMEhE1RO0DBN1z6q6MfY85F3xlOicX
suy92nr24hnt6rRw1XuJE7olw67nzW6yaQ2/eC2YP2oIhbQmQ1LQtH5Gf4EHl/aZ0d2WyeZORapd
v2Wi35EYtst4KTQAh5V2VtJ/kXUU07xJYPi9yvnKWWB3AMX9mKyAkc9lYkMfVuNxaAmwAdmLKWLk
E6HtK16UUd7ULJwiwFkamJLpNlUgbuDso3bJvoaGkTUIbPstTt9xu4z47y0j2cgqblu++oW3qWB9
EbPfmIGm8tb1ZnPFS7ACgtEZ7ArdBNahlFaXVryqyyoDw1PfSxs922CNL5TY7zN0u020Ziyf/3AK
72a6r9G+wF1gh6yQujkXbCEVnjQ6sModJX1fN6tWGfevsK4HWnteuNbgXF/LWP1trP70O023wP9L
ryhXkv3nyIiX2LcwZEqY2KLtBOIF3KDLjr16RuyENTT2mvLZKl8W9PKfoHrUvPD1wWovQ9idhqw4
JqxOuw88kK71rNvOD0W/N51ylaH303FSKAqYJK/E4+XEmL1KOkwD5FEu31jrQbPhd9uFa5MBmgCI
5zKjWVBDJmsyaRa7QX72FiMEW4M6ha5K7qDWGJsgeVQl8cnyOv3rvkVjccgGXym4IQO6djWeKrO/
sEaX+kOBcaXNf1FPiBf8t1V+ESMU0+hFle0rLE9GZkEGOT8+qnF7mhbDYJxiTiF8Hnvv4LMmKrp1
jgmZ821k/cH5GsooH9EKYfenFm+9ZVEYiy1ce6LmbnB8FIQLMih4ck1Yixb8faZxOLSC3RJCSS5D
AliplD8SOmdFB7vLW6Y5JrZjp/xM0U6YuLzpvEHTlfy/6tuB/dH9FN9lZp4WhMZERuFYPrXVLLyQ
ohbKFgeyZW6s/Khq1D3lZoGCIOAc7H6Hl9DxoiOZ0YlyBOUndzy21JOLSGEiICgKxVoCt6G5gGW8
GYBPKjPrYXwSmlht2nUoXSdWDuh7VahQAYMb/vUFDNWD8FhFuQ1j8rcVFHrwNziswz9+8gZRnoym
JkZNA6dCH9g6k6c0ljhdELE+QtIhbcbS5alqoL3awZlnWULPfzpQO7s6XPVGeQ1bRrUhwKXNbLIE
O+XGISo0V82WbywtE+70Fh3ZYnrNuxHTT0XSXrawH0CBTKK7zX+O/KHldGzsFxBCFWp3vNXdElrp
a+FXzkOhA8jUAWQGTuuK5GbRJrbK5DOFWzA1hY/FRClO2k+JycLUkDwBngs3tsubrpM7mIvwGIpX
mOlvQW8RKM8irXXHWD3l2oDRlFR0jT/P3AJ/te5zHLulzt5HvOu5/NYph6ZkpBS5SijtjP7psEQe
cmkb0JdI1nRmP4wBFSwprtiufOnHncEySukZd3yU5G472kbK79aeC0gh09cRpyzAQVJ8zeVLGG/Z
Rf23weREDMC4SSTUEDiC5nmOeGiHHIrdvM2IY1UaTDhrvJolmgdZdvE0jeQCj7ZxZPeRRJOPZd5H
CoWTGUEkRS87/VnrNwWzoJh5Raw8AxBl0eK1g3axw7M6LOhC64G4JeSklB2w8epK4KQScnbAnBvo
7xRsepTvZ4mNMC/XRLLDqZLnrQmKcQI5aEpIDz+l8ml+LmdFOk6H2sZfmPwfe+e1XLmRZdFfUehZ
0AAJl5iY7ofrLXnpzQuCFt57fP0sSOruIqumOD3PE6GIbom8xIXJROY5e699oKGFU3RZ44AuTVLC
qD6hjolZEKozvbsy7DN0Mgm/hBq6QSoARH7qwlrH4LYItpaJ3cNkNTtT0IzJ7lEpNlqx1fuzlo+p
F+gGEhS8obqPzbnVsMNo023t38TZddKfG5Tuj+ikau3Qn9vZxeDsGYkjPU8wm8ucq9LZDjv5o1U8
d+p80NBGRcHGEVzTnaBmS4470KMl0h2frUWWLKVNV2CAV7VryksVqgDSFzBt6lmJWTBOzbMGFFF7
N9j4hOmKivCK4cqooARdBXc4w3dCl4yIx7T2F1zGSr0o0rPAkWsJJ4K5sEcQHlL488oAcChQXFiN
t213hSypgNnvBt3ZiAwPB1PJgrlJ9sjxIVKFGBpnyXCJ1HkEYShqhBl3yWRhhjBHiqKMM3TWUKAp
F2XhFbfduxEliYaoe1iYBs8JLncHQuJEHBsmyhbeW+PYcHutATn2k/uWMbPyCke9LWcTvojlkImX
gRNWVCQ777K+yRxsaOCB50WTrCOdqLnkFW0pvnsiIbKZT8SK7l3yyuv9m8lC33Dq+ohM9pUgRSvb
x/SZo3JXNE853EEWUfeSTU8xlARz4oys6GirZBrhxac1AhjONXFR595c0WnskLQxhMfh3U3Dg44T
vut5lkmDRNEUGjPHvLSj4Lb3zZvWuswsbxdW5hYb7lapUcZfAs2AKRXP0c305ymgMKpBHpqvIQGI
FL23CQ1ioHAkOfL12XMw9xcoONEN0ZSBR8K71KdzBd1Ts4z5ntcneaC0xDooPn00HOV4oyiLnLIW
2aFF+1JD452AenbwTJsNr9sMPZaMqKL56iLmRmSs0MGG6qy29KloSamDNj4EV4KdW3VTFzhK65Ot
txfwJ0A3cG/o0RqnGkvIwN46889H1DHTgL4UKu9RDvw2grVkVVcE19NKLgAMNrD+GZzxaMYPKIKA
oJ+75dyi9FXoNPyRDsVzwYhH5oC7YdxYFFZy9HnReBkGgkLgXaWhNMcjhc+YDZu97FK20do6NlNQ
Wia7LOS1trGU1PXSBBZwuG6pT7VUXz1WeciLWPAo1wGaDkXdix56ewMO/EY3MHa6rwRizSIDQBFz
K8BGaDJe+57k7kWot6SgH23+To6RaLBnxZ0DT9vqSHL161mSjAsDQKbP/0/JiuI5nRP/5MTW2SIV
d6LMjx1eEaFTqkFl9GjoqFISWqXL0ssXlvZESDlbugZtYt9eSIrSNfHA/Ytc6jiApiCH7chQurPQ
d43Y5+Fc0FidYXsUIc4wavlt8FIjJnZx7aRYr9lcIPB1nHLnl92ylMDUiciD/MGSTZzh7XFYoaq0
q5mIpPWQhOnBquilXGuKhcduTg+s6Q7iUqV+p9FvtQF/GpSc9In8VqKp4far3UGakBzQ4dDkhM7R
o+3x0rNcsE4rd1F66k9UYeqxWrCCJb2PesNzhx2bSqLoDpPokqRvGGmaQ6WfAhnkzJbUT8c/E7k1
yylh+ivEIy6VWVA1FA3HzLtUyB2yM2OH2A/ZaLlMQeohwGUrQwVkwJLNAzl69NaPNTrrUIWiBraO
Orep0JemDVLxbKYNesCdiVEQlZ89sOsUboUpzNhhzsjzh4z7SmRdx4baniLEkQkZRECRpbzKSMuD
LYI6zaJsO+ibsd2y62D3wCSUEuQbAcLhRQvoLQZyLOEiVgONSZ2VLjpBtjC1AU8ENSG31qM52ZLn
iKhLeRWQvUjjBIEVrZ3Jx4MhpWtfEaYmAc4B4ulaFp5garn3XO5+39TvFf9sapR+yBRAk14WCLEd
8gt8z1hE3oDvnjaK/Wo+2MTYlhWOcvyRxNUpRGR5ARV74vtGZNyjfRgSZx85coc5a+vzOF7r3O1O
o4hPzaC51adcA5DsEkmWDpaBMTDKEEI7YLmzHkdnjDgtMx6V5rrY6ydJ03NifelcXyW4zfU71Mpn
cBGob7RPIm+JIAvQbVAth0GMGktQah6c/JZaRgpEutBAaCrTDtoDulCQAaH2rAtxbWb5ctCeeO9s
p9HW1e8mk1PQH0BKQVU31t2oE1CVXKJENSvgi7l3KolNrRh8Wths9ewGH9N9Rp/vZDKUOq6IKa6k
WXBNKdnYp0SI/TRb2P54QMxAcxwq/9Zkt5qQe0i5aJVpDulbyJ+USQOjUlGkSoCQmuGbeubSIk4q
xTuYa6RihtreM4jMDs5dSUVJT1jBut15MMjr0APq0cSs0ty5RIbZuUuI7tD0jXxrp8abg3zbrBdD
826xoNNZ6iUq1SP3QvIHfW9YB2pJxfFy2rxmXAAbLo6zi6r9FGsYcNkUSvgUGVZRfB8RAl0xaQ4u
y4rwIrQPBhNt2S51Fo14RGBVs1pu7V3GbOYXaMVieaEZYIfhs4kASumIz0ejC6x5bUIRlvJhRPXc
ZZoxT2atGAuDeTkLJk0uhGA0UgB0576OoDVCcFUb+aPJDGwGUDII5Qgreo+TiKrprzOm/ZaqTXtb
Kq+68trJa9Jt1poHLwnvcTKFibdsV5iYIwSrun5kC7HSLBb1bXKZGwrmb+PCv8n4PrB7jqNLaDbi
cneC9sP/mgggdxbfJlabd7iWPqHHRXMSvXEGDmEvlWqf2COISuogB8oZL74gSInrONZFOPVFhqsi
oCRpUyrx6eUz3bqWFiOqYsmO5TzGvwTnyZidSvajKv1JgLz4czMqik0IIIWCIgb3pfKoMo3jqVSp
w3Qzk6CUGqwPuxUEf4QLgE+wWO41Hp9fN+Bz/HcNGjedNmx6J0GXT6vN5eylzOS+DfHPVlSgTPUU
3h6SsZ+h1MAzlxlXLGSpFAwI0mrzzJoFBWghjOgd/LwJc1B4qJeQhtv2si+0tQNGj/bOfQxILPWv
YweMBCQfxx2uR34puglb9cqtkZM7Zz7xbknYzy3z4LMHHZDVBexabVatOqzg1j9TkuK8ld0JkR37
MbEaPMx2IQgHxeq3GbZGUzhblQWTBWBI0VkYkV4I4opVjrMttkZvXuulf62k4RWdFySB86EZzkoY
QqYJV11Dk8l+ut/VBEamFY+pSXKMTykLgLFWrMtsWMvcXsuEhaLMaadD6VDvBV7L0lQ3wyYZX+pO
rh3NPFq5ejRdShUyPcI/pd1QHCzG/jQE9VNI4psYq62cgpHufALNmH5YHtnxZbEpEPBWkyij413P
Dg0lj88u2gbTqGjbsrd2heLxABP2F2898hAlb4YeTh+Z4C2iTUeY6+TOXWaIpH3CB6uARHO0naxn
WUjDWv1NM/3MChstX3YuDyWNJ4GqSyvgRZQlJt4tpfgTtW13BBLHQgWU0UIG9pkaL1KdNd/SG85N
Cv4Y7DKs7AQuWs3WvrJ7nfZZupfp3qJCMpWsAzpHMrgLDyWN3ALrjGZj28ax4bSo2ol2s55tfi3H
JL5wAaljQUmi5roUt7U4NBUyEbb84pZt9IhclTZMN5JxZRLpkbHWhg0vxEaTaxMvYdIE8z57dzv1
xvLda9ICMkK/Pdx4kTgDL9fm4y4wD/xNFlrjWcO7R75FbJ6SERuEeCUsbukz4AZCQgEuEQjtYy10
qKh1kGQcZ6m8QZqEmbCYsCcUedktHgXEURsE7Vp3TiV7HiA0cPN+k7lMMkVHhaJq0FsTeQjK9lhd
SP+qKueC0C+5aFVehbYPZLDYx21ziDIWofax6NWjFYI6fB4JsykOiOSNiKAwDOleMytpDqsLzwuP
xZXTuCj96vl0ReJb/M1i4g2LlIbr5W8EhHjBaNQUWbyXym4WZm4uVNhYPf8JAbBagP5KSLyGTspW
esIDUqMLzEkjBiW6jS91uYZY3FF2dttLAtIaMawb6AXKo2EGV9XSArlQIl9v8WYqtBoNRdsLCSll
8A++Gx0ahCvwnIisokZBN/V+YCZusAI343PKaz9uiRvUwotsz3K2QZvK8oNMopo74raPNsK7ACGA
R2nKrE6ZVl9ijqInle+kFu9jJdsY49EFwjyGj9YFiuhKP6SHfgWZlCjQs1HHnIoEJ9WKvdW1e1xJ
5wkRdEUmV3ELPmjOPKnuS1SDGXnKVC1dYW3YAls3SAs0rV9Qf0qpJRpxQVKrP3ew4seYnLpC2cXM
4Iv2IaZ1xkKDVbvFVWuu9XSvvoajOFJmiojZSPxLQk2uskS9UV/0wTwH2zo3WzY0jnvCfLPu7WQu
swcXXgZVIwvgtWJfESdUsHOmIAPraMYSanq6iLvCuptDgNSwt8fRzq6f2tDcm9jeeLe6gPChDSm8
PDPxPmjvPSXGEjhr1x3uAqU++tZe0x46QrTZKHUY0CTVbbwtHo4b5FoFH9Ykop8zDHJsLghvQ7Kb
PrgRTov+jI07QElCJRTKhuGtT2Cg1KideMcqfVDIQsRRZ1YHrlId5Kfa9nCbVkiT6m06xpcKOU+v
BlpzMRsRCtqRti7cycTZbDLvacTqq2s4BMECwHaKJAV8sWld+B6z3+IibFq0kBnCnHmQu/B1s3Ws
dJBujfWEbz4zlZtxFEtT5pCHnl3irlUa2LRyUn8xZMAqmFPaHFOeseZuRQRVagQLdNVK6Y3Zb4pM
ItsuMxo87C892PE4wjxCN/YyCNAt1/ttmy8qmp+qXDbps9a/WcZF7aeLhpABInKaelHqJ3V8DZci
griMRK2+gc+t59kZ2dolZtuhWG/IAJiVpTvTQSQJ/JclkUTL37phjIbR8EuEwPOcntLCTs9rSgqU
AW5ht/2WW0lfUEaoGbEhz4e6jul/6ma3drezDNPXlArS4jsR09542LTGRSTDlWtQ7Yy3v/kZ0i6n
4v0ZkUk6snzL23qXBVA8dZ4DSEhYjLgdOMiDS9Rxvnph0ctji2ca3i2aAeQvs2w+xhbke2ufh+dB
SIkQR6rILlkp60W8boxH201PuKsyF7WLNsv2g7/yeLc5XT4r9iauetSyGT+JIQko7Ay5Ryikkid2
5SgRVT/HMmbCMsVGglKoIUmFkUZEOsgNqGguPH4yb2RBZ3Y27RjCdtuyCaGklZeww9EPkQATHjWy
SzLlgmffCeKTjgklATUylquQXkPMwLNDY5PHs9980y2aYiDLFR97uGBZchN0GJKG5NrucBO49sJ7
G6kxJc7O5SDJ/QD9Qx8jzA43dePsM/KD5Q2ZcLQwnaachc2Voa98glSs6sa23oF+IPLxVixJqNv2
+iIZKL56c6iV7PvfBPVwy1UPynivBTlY4QD9D3o2LnuO1kDtAaLo7Xzo+kWB0qFkdWZz9+XGoDKE
rzs01JXn0atiL0CAX1UV819/+Y+//9dL/5/eW3aifE8a2S9pk5yyIK2rv/2qWeqvv+R//vft699+
ldBhDNuCPKbb/K8wHIefvzxdBqk3/fpvxJK3Y5dRPlNbhl3K+qdhLY2ItMAi8D71Q++tY0ppr1wc
e69dgQmCxx2uI8InIwAkJllGQ4luxbKXxri5txx89SlBdoCPAKiZbo2AttpXSkzwA3QRS98Z5Kcu
k7TaDvTdc0BYwNwtuTeZU7sITBbK4DzSN7F2pVXwr8S8hS5QkLo2z7Ryi6Z4V3nKDk3wXi+bQ44E
X3Soe9ttZCIj4jXindoyOVlZdnKL6OTAKVFZpbVYpfi3ywTDtHcbUmh5KBzlKuvsq1n6jDXvWIKq
UOo3gm/Zojg5oeHDGQDqQ9dHh2WE0Bjs4Gztmi3ABPJcO97cQXjKFHHRz1PTOqikRY4N5HQweQBI
EiqlRomKBV6CG93R47yD0noLTU6m13WpXunlbW6tHEXdwnO4CER40kp2BllwtFXURuUZKax5sC+i
8pAlYIQ7FFrCO3XFVK3guLT062mKqi99gOrMxH52oaNr7d3wQllYJjoZMOCZGs089oNPfmAs1BFx
VsZbxMNeoTrrQuvWBg6Elm59dLf382I95e/QiBuw2uRWs/PeJScXLv948P7jw5NX/fEkvmQ5D4Dn
15/+9e/HgB1Glb3X/zV97J+/9vFDfz/P39Krunx7q49P+eff/PBB/v5fx1881U8f/oX9fVAPF81b
OVzSK4rrf4yR6Tf/tz/85e2Pv3I95G9/+/Ula9J6+mtekKW//vWjP4YUI+ifQ3D683/97Owp4WNr
/yl9+vzrb09VzWD7XXMcS1dVIVRDOnQrfv2le5t+oui/C0u1pSNBawEuEar+6y9pVtY+n+JjtiFZ
easqbwXd5FNV1kw/Mn63dUd3HEd10FZrhmH++o/T/mtq+POO/A9ThfwwU9i6aqjSlqbOjEFFii/y
caYQomrSMLyGJrZgsU91b5mviqO/IHTtyr/j3xesT605wuGvJinO7ps56q8jO45mkKcNctsxPx5Z
aWWQiP6qm6ODuwVKso7mtPviGf6cBZL9rw43/bl/TYnfH876eDhHCek491fsgNwLd60v9A0aULTJ
8oWxTe7Ogon5q2N+dYr2x2O6ha9W/chSG5lJQUbzFYIBSJxilYXQoGFQmNtvHru/bu+HmX+6XT87
y+l2fzPxF57RGZ4Kkrrdplc9E5t9AfVtPmyMyy+OZHxxpE+vmDD1dPCXf5zbcKOtyNJZTE+NF6/s
dbrE1ar9Obl8mFs+nNvHqylVWzNMXdiaZpm2pZvy0wNT5wRf1ObjdDWbdbBUIGFGB4yfy3ztLvvz
n5/fx8flj4NZppSaJh3bYGh8Ghdj3uvWUD4NzWUXvaY9dCDz+O8fQVqWAbjONIVhfLqAGu8KY3Sf
XPdKLW5ylVLC688PoH28RX+eA2BeSxM2fx+C9MeHwR56EzXjEyX0++6pmkc7eSKx7IL0vi2hAqti
/8XxpiH0r4fvr+MxKZkgFh3btj5dM7umXlLVT9Uy35IuuskuimiBaHs+EtGKDNC98y+g5n4xyGx1
Oo2PhzWJrDGkqamC8rP9aZS1jvTzJH6GnN7s2iYKb83eqHdVpXt7q241dmMOxrCFnvkI01Rh7cHL
kCyQV8FJQNx5NEMzfYpD9DCt1/lPUhb2k5cm6qXZooyvedstglwfV5lqenPXT9u546nhwzhWJbF9
OWXK2hpHDFkSKUkvEuUFSaAgyrwST7VWJ4LOiNrRShwqx4NsUVsE2VjpRexZ4IgbrxXKohaGeUnk
lu3NtKBXn3xRVCyAM4Uqv5QZQvuZZSALPStjCJAq6SX+MRVGfp+FRtzuG7NLnrw2D18I26VqrYuY
XlmqThlkcAFmvd1qwb1M2AvpYcc3svoaEYkx5up158YtIZVhTFOydGhaATsY9EVae7coP3cmsBGC
xWkyoe6sY5USgJ1X7AMkTgFY/3eu3hSLOlYQLZgRNJR5nYzOKVXHgiYCfSxCByu3Y7NJmk1K49hB
OpHIUlIsVqRCcUEO6BC9tlC7U97pkvaE6DJyAgrLfieHtnsP0D0nO96TVElLr0+ChaY2FdkNvo+B
lQ2mVDYpaK+HUM8tgPEV1dqyqsVtPDYGqdOdX9IkQL1RbZiQkxFbS5ayq0H8gCPNI1qpDzq9mgFj
Nd+sYvAfgyKm8aDE+mAhWHSL8xrHw97DnfNqORqe90whh9oAe9kaWrLygXDM3VxPi1musBIAylVX
xHJh3TVMw1+1fqYeRjDvcFVzwOuVLHP2Aq3qPKhT4VHHFxGCG0t0irkKb43FoKnj2qGUwrrbm1id
ajAXZtJcDAImMLgi2FR+Xd8NdS6eFYB/D3avsHnxve4ibHr6oAnq1RpNvh69ZMRD0OFEj+raHoWg
UA2a5zZUQpVeJoDKsakcbILAogumRBKQIoHLMbacWWG1dB4Kt2Cy1ZCbpY5SotAOguVgBqC2DUvs
LdXSqfeNznNXVyOouSEYZ23TFveNyXq8SYKXwVTVKx4ONMJVqlGRUh23XIOhxABh5iRXjWbLbWlY
KLzkmdbijbdaXGyGq9K+H0niKw32kyFDzUsIFTW1pr7N7YJGdz7YDZmyisD0Z7C7pOWUM2QYONrM
o32wzeHUT56aIkNIobyMep8/NKOZHItEtJeuqKNN5rfOojbz/DA9YyhNmnFfxODnsSvUu6ByA9pR
ifEovKC8RxtSXimuphOhJyfnXGY3l7Wf+TCbWV/E4UjBVCP3ruw7miLCEMy0roI9VivFFay9dg3l
moi2VrDK0QXKCXp8SJ+rxFiE44Bk0I1t5i85cjJaJY+NyAhpDSwVSkQFiSobur2ftTd66HkK/mpD
My50PS+f2z7096Tr+c9FYlZ7LwUp5nq4YRwVeggqbOjqUsc/oEg23WYzoKFsiQCyoB0hXcRaJC1A
ilZmXMRySE5tC0eigtmMuyesjmyGDOSUg9fT2xDlk6G3WQ8rtsRKrXXOCya3/MXONS9mOw+7ZIbI
1XsYaj2XOGwBwgrZ5mTOj4btLzslIgo0gRTeNikNt67SKU7Wg0F6bVwvq7jQF1rixw+924AAVFtl
m3kgC2TBbEnHTlmFdYeWPUQKjiyDOD68gKlXX1QAZs7cFjsFYJP60evpxKP+k9mrNC1Ex1WMp09q
I3LYzEco7PshXYQyBp4S0cu+sqKp1jMEotkWXmUfO+RfV2iN8vtKG/ObCPd2jvLbk/uAgu+jG+Lo
d/rIXmWGzq3vQRPiM1WQ4cqQrBA11yo6mKb9EHQK9EdwX8iSBxKkckr22zrX1IDdcIHy22B6xnFf
Be4i7fryshUYfWy3kSvDFuaT39E1pULTgGZQ1Qp2uUwNlY6pb7Zb1eiH5zFL6rfMM6OnkWwEKpVR
01xXAfT81G8sytgtlmU1yJo3VYHQ34vWuDMTXTyqgkKQETXOKmkDH3uSSuJ5wmN5Q3j4+By7mvpW
NBOop1aSeUOwz+0QR9TCiPmZmZnWr0o9NDcmX2oBNc69Vxrwo2E/2NexFgP8hAwxzGPSHTJIOUp7
ListPBR/gAGraiB5pyqxWVYhOiwnEg7Ay06Yp0hUWTdzNXKmZ2Of98EsTCiPUU82iytLKQUeOs8c
bocwNG6ifJK9NFb6XBpRlyFBhqsyM3wNPVkTFLvEFvK9a11lpxld+k5phWq/0RGeFKpO9e7aeoiV
yre7d89rnXPCPgV4U1NFuGc00cEp0mDlB0h2g7xGoqBDDtgaZtfcJkPoPptN12YYLr3wsdQ788hb
HndlbUA08MvoXGeBubG6Wl0bZpid8iyix6WnaXDIQntYOUbVVzPeViisfD8Rz0ThWQ9KJp2bEaDk
ekgISepA683pFiEwVzCiblW3QdgljHRNsK+IdqNe09mOhbsx0WLOisLpztxceEBLRn0A2gRexrCG
+qToZrLrgiiFEhVX9Wvj9RNPq5DGNnCJ8imTMufVoQ0pBSvRFeohp+I03Nb6qD6y5nfLxQiQf57w
c2zfI4Z1UyfXDLZT0WI/Erk0DBL/zHpqi9Jl7m9ibdC3Aasg+H5GhI+d6ANl6el1zKxvFt5J5Kl9
yRKWCnqLd/t+KFQQAgE1NGgoioNMLRmGh3YwakI7YoqmgHwp5QdtfjQdLSLLzE+KFz3VmXbMOIOv
7/tN2NCPK5EiUjsg2a4SBZrUJFyN3pggWxtAbCxs9BbnY6cj0BJGhygokV10kaqxsY+TtPTmNSkp
a48iOt2rNhRbqydBaJ5bpVIuNLsEdpEinT9XPKNBz8SUdWWIvoLs43Q6wfA9nZrcxAuGONekOVI5
1h5SuPdkhX39LgQTFeocEDzzwC6AELK2vvZpYiNVdYzkzPFr00I6HGgE++bqQElXk9nz2MpRnUnH
ybclL5PJ2TncE7bqnQmlaugElhhPK7NoolmggVKZeWkLvt72alXyWgwQJZtZiJvFUiT6Mb8tS309
qpX6kCcjOXmIoXH31zkfmIKnIHFlvEMWtlPhD4pS4c4dTU9OWjW2V3kfG8FDVsUieh5IrG2OQxJ1
/jZzRIBixmpgXLVev2y92n9L+ybBzm50eNyrtDBu3cKTuzxnmCldyeSi2ixq205ziXPSdfW1Fho5
CsKGoOW3agyEZLAHApiytngTdq1sZJTlNwFC6cmKkbJ+Vtyogqo9CoQeIxXuvV5gf9n2URKyPE+y
wCSfxKCnnHfVJBAuXXI1M96+bMx54d2LbpxafkOETQlhHwbhMmibc1vpXGw1oQUZLXbxdaLSRZKn
hM6jY8ic4nA33Dl8g0MgLHY7vYwStvgpEptzfPliPNd08FgzLwRCilymHPHEJKZz16s5obOxpowR
chTVZOlt9ryb84pWq58KemUeRppS6Vjn2LaLjrLRVZzIPS2nZOhwCY2eQQsRuGfRdoSHBDajxJob
LTkEwaWG03/BEJ/ySacb10JZTpJWZQ6LZA/43Un6BC6VH1Put6R2q2V5eJShArCwJASCEQTmNq3a
o1bSIkjyrFw406BXq65ZhFmaEeiiofgWjvMCF8KbRHDeshoVSjtqRUqJRJjimazBszFqVhQWERRU
RX5we9BiQRnFN0Cy3EUue0BTIZ9o+lhZyqTEpqY0487qSK4iPgw3VxM7GxGnBanCmH9MVaGCb0kF
EXyf7BR52VgYyenhtEVGjuNApd4E5HFi+Q7ayfBRYqWZwEWUBNgFWDl1z7KxpJhrfeHb88g25atd
cvk6V6b3LGW9Hhk2AFZ54yR5UPkoGzsMaopWmagvy6lrY4blNemtsHDrEn1Yy84H3GShHCorDx9q
IxSbbJhUenEG7wcKNPoXtQgv2lHJdprvxIsvtuHfb/tNzaFmaKsU/tFnfNoPF6MS+Xb9Wi29S+u2
OjpnU2FNzux3bDY3Dj6mL473fV3m4/E+1ZzqBJUXVgMErWImlgXW2ugwztMz3p83Htylnx/u+8LM
x6N9Lmromlc39avb0GmSxayx62VuFLOfH0T74ijG1GD5po7mSSUBQ/qisMjK2fPPs0trh/ZuHs15
WDJ/wTsQz8LXVcrvSygfzs74VKVMy8BorfEVSCqZLssO3/1iuPG8uTNHUEMnf6Q8iumeitefl/X/
S/e/Wtzb/7l0j1A+SIOXp/SXy7e8eY6Dl2/r+NNn/6zjK5b8XRfEVKqqNA3D4bXzz0K+LX5H6WpY
lgPvSaqGxY/+Uch3fnd0zTQc1RZgzCzBH/yrkK/Zvxu2aqkONUBHs6jD/FuF/E9PDvU9TddYw1JQ
B6UB+ubjE0u4nwIeGRcPimOVfODaAt6XQBrqXFWDTCjq/ClTx+AhQZXQLsvB7UFvhaRJwJpOWQmb
GHITBTZ/qVkjtJ8sGHXMVam3/eb6/qBG/bHjwNKPLyo022Rdpho2J/7xi9aaZVuNjCYl76GC6upm
L3WAMSGVD3zwWCbN888POM1339QHPx/Q/jSWYcH4COQ5YOzvjewd1FUb9DM57M36i5Ku9mkq/PNQ
pqmbhuTEOMuP5wbRGOJuzqGwUaVbb1Oty+d61lDxD0k8FZtq8/NTm67Vd6dmSpIipn++K4mjrAgq
tcihga0gA61g168w0SNr/Plhpmfnu8NQCKcAT6ma//PxtCwrzs02DnKcoyi24HqxWYJAKr4oIH9/
NtRvKYgzkqaWl/qpfhyxfw46eyyWJum6Nk1k1NxzGLszgpMXROzBSW1xW1lfvFG074fOx+PSbPt2
sh8U3Va8XOW4JDyvUIUevYsh3Lezl6mVQZCZfwGuBS/7F2/O7y+rAeiSgqFD7w9616eRkFqRUQW6
XixDtk17hsx4r0Z1eVfqevr28zuofT/qDDG12WxNl7r2/aIA8lAgAiLE4KAuJ+36DBD2wZjrm3qj
rcOzcVmd4k24887D9ReH/tiTmga8wT2lnSlUGgOoET5eXqdPRMYNx4q8tu+hwWzqHfTPDYCBxVdN
xU9Ln+lQlsr0Z9IYZar+3LVhL4GyvmuQ2xDYbeXDYwz77een84ML+eEQnx6WLHIzANctdasC20od
qXe2g2Oz9dtbMJBkceX6kg3B68+P+oOZhVoqYkjaRXQ40F98vIhijGrMoohv2pV/0g/5eb/3F8XL
SIRAhVMCGdAXD+cfnd+Pg96wdJ2nkzhh+m2fO8OVHSoyFk3DbdNBM83GjVwEx+iPRm21srZNPqNf
O0c+MwvOw4xy7bz5Yhk2vR0/TTw8NzZNciGk/n1HKVT00FdGpFYddnN5zJbGDorMsIQXBO95Wz04
S/vRnoPiOiE4X6gLnKnLZpMe3eXPr/9XX+TTXaf9RN60yhdxombhdefkjy6D/CvhzldHmV4v36w6
/YJqGzxoTH5lfDJ6PFBNjvchHoMvLuwPprzpwvIqljxODMpPYzJPGUCo7/Gha7NuqS+QhmZvwTra
RtfUOaDhz7or+kh7+4vR8/1UO00EPFJMd7xJpvXVt2dYDgMabISDGGLQ2q2K+sHy10119u/fLVOF
ps1Ilbpqf7qOpWo5SpF2zVJRrAUFe5gXpOFk9RcPxQ+vosl60Gbdx+T6eQKXem/Cw0WD79SgOr1L
KAC74sZdEDaSsSvfgVraluTEbpzr/8sJ/vPA2qclDYRR31U84gkaan4t8Ey0Wplp7n5+FG16qj9N
ATaLVta9krYrs8HHu9W4QxbTDsOaOu8XxPg9Ey42z7b6vJzH/eyrVcYPJm+O5iBc450h1c+vf09N
3bLvIxRd+bi0K7pRVH+/OKMfPX/fHuPTOEZNk+c9fBDOKLs1dvVWP0y6BYcdcn+LKNFElEFAwRcr
jB+8Mwjoowkv0S0YDpKdD099Qy/XqB2YFU5Fh9A7FRIbcZfMK/Kr+w4MofrFSkr86FrapkAvMb3v
v3vdi360M0CpzTI8jCtndiRKj+LXNlwxYaLWnuOSWsXBHGXIHivZpj5LFjlC7Jn79MUF/6REnN7I
vK7+9UWmS/PNlOYMbD+UhC9irOttvAhXATmS6G439vaLI01T1ueH1Z4eG3ZSjop04+ORwKeWXpUb
zTI9BPCX2ll+gky1cE/l3jp4vKGX6kJukLHSMD01m6/KID+au789/KcnKyvbPtIrE6luYs1KrV2U
LqYTIHFfnOY05n52mp/GpBfx8DiJNb0SKetN7riZv1Dm0ZbE2+C/2TuT5biVLNv+S40LaeibaQCI
jn0wSJGcwEiJgqPv26+vBV2zelSQxrDMmr5JXkvTvfIA4HAc97P32q68Fe/nZu+pjuSfZ/jhzi6T
7cMzDDljMuOCIQFCeASl8spkuJh9/Gp7sZ0x/3rnvvxnxzx5ZTgVpOUWLLeTQ1gP0qyPgCV0hdeu
kMDjTX85Xz2ee4TL4vHhOvVQSXpqSzKjAwCU07ySnJ6Qzrvvn+BXryaKH1NRNEPT0cn8PYpDQF7X
yBZ5KcngB+K10YJzq9y5IU5eum4o47qO7I5iP9+NHulw772xUQ6gyXbdjUOWHtWT//1lfVWhIiT8
f9d1UlKokiAut2WWxLto+RLeRS+Ob2zGR1T5K9LSu+3/bUD75CNo4k3sW2u5kZQwyiWOxmA3c43V
Tj7WrOL0Lr4fUV3e4dN378Mlni4xWtJjjJa4r/Eu/lX+SrbT9bKgmZfVk32jueP1ntSVlbwlXuwH
FDHv3D3+6jvycfyTNSbC3TNJwXLFI2p8in4hXcHuu7FLYJj43Hv9zBV/9UZ8HPBksZHDZhStyTNV
2v1g9a4evlZ64n1/W88NcrK8IDMmJGxikGze2SOgx752o/rH94N8Wct8vJTlV3x4udtu0mYURfgl
X/L6qj8qW8dXNnAEGyZLcX9udn75CiK9t2lSKQq77r+Hy/Q0Smj/gjKDjCvICBvT8j+5bx+GOLlv
6CLwQlYOVa55qIJDGV0J4/bMXfvy2XwY4+Supb3SSci3lm2n9JPIxvq4CD1DxJcYmjznN8l69ebc
NP9q62nZH0Y9WYjt1IilSmJUddN7An/rTvXrG1rmjRt70XvNiQVBWH513xyHX/UhWZ87s/iqlvj4
A07WaGGMhTaVPD0rAMpYaZuhd65sMBq53a8L+1cvHCiczpkHem7OnCzbaG7qwpwZFY3cagY7YOpn
iqRzI5ys0XIOTkV03FgRv8oO3Ey1/b9dg3qyKDepbUlawDUEckDTD+2R9Pj9nPxySrKrW6TjOkdn
J3UeQA8sG7bEmiQlnAzeJNav0jwz78+NcbLQyl1a2YnFGIEMyaVZ2STEJdnT9xfyZY1j06S3liMW
9sInswwZmKG0WgjKzh/wweRrwTGOr9PnAT/pC9+5Lc58M5e/8dMH7MOIJzNMGLVRmiMbOlsgs+zJ
AFZvEqTiNIez/MxcOzfWyVwb7UIdE/Li/RIj8HRV6OF1geYzQptiACc/cy+/2th9uJd/HFEflvcg
jDOpCriyLtmnt+IfNfp1O3mkaE83nUfUASHVCDRc7Fnfj/31ZPnfx3gqezYjZQwDg8eYZjei+hF2
Owls1PdjfFVdsQe3LNTiJiLl05NNicRayeoMwBhXwYYQxj26PR/kE+J+0lbdc3txZXmLTmbKX+Od
vAEzgCMyoxhv2isciRcbbIt7apuVdLbp+eew6buxTr6VjmgmLWoZCzposqWW80ik8KQtrgJOi3Vv
2bnhnNjgQsQkot2x0/ErxGDXCqefsR9c/yez6a+rX9bRD7MpMXplthR+EQEOBOGQC+bny1fPb8Gb
wGfj3JPw4XvpVjx8/5y/mMbsXVXV0AkexhhzcitQoQgT3Fbrx018rff2epGlsGK/lsQIfT/UV1Pq
r7FOLrLglmdlJ1puu73JDk7Cx5Xvuq/eg9qPnmKWPPnMNP7iVflryOXPP9xXo4gSC409gkyc+Ypz
ZxkIwsb+zChnr+ykfijUIKlUHHRULfmuvCWd18uu1B175N38MF2cOyr/4hzQ0JXFLMKeDi3m4vH6
eFmdNKVzGA7jcicXcxHOd58U3r1D5nFzWT8ub2m0DptzT3D5e/96cTQaAgannCB1ZPo7Jx8Qq60q
NUtBODmoDyHtDHn5hvid9PLMqny7D41rsLGkOzhNTBSyrtZeYESBtlIbMWL6RAb2/Zz6NH35QTTA
ORNFg2kqp0shcj0bSMAwEDYOdRVHwMwx3ggJq3/8fqDPj/hkpJNbPtpzp0pZN4C4BTpXaluRwlho
UZ43I/+/fG6U1Ku0+j1q+4NZDK/DCNdUztff/45PHzleUtPWqfAdPlp0S/5+8n2LNUEreo7Q5wmM
izA3VCVXoT5fmF11VWjpmRv8uWbgMJa7S1QYmigO8E/eoCzTicwdxTLVBl93E7+56n8w11ww3+v6
Kro56+r59M6ejHjyMrH4yEKd/4wou7gEV9VDA33P6zkzDVbTfb1hI3puC2Aanz5ADMuZqa6qmmIv
bYq/7ywhlbkytekAuVmzUaM6HUAJO6jlt6mTZuK/LHqyKcpUz9E6NVjhtrFe8iLU7yVtGG/stAH2
ltObI5iGHCcXWkfZ3pWySK66BlUgYBFJZXMxNuMeWJAJ8dZCII+OGSQvmoHuWW1q8mUnVPCd1w2W
9SwyUg9bS7KeCIiaHnIxkCEx1DFzHYIznbFAah9HNNF7J1F6UMJiuGmqCIijDr6GLmEzIW8eExI9
Sk3dVo2AxKhAonKqsToGmZau6kCzD+kQmjJcsE57RtIxEA8VT9C4hFJ3ictaY//KJ6AEQRLPI+nX
Gdi81IkMf+KIGVB9kEbYvJA3X8zIAy8dS/T6vjeQxa2HLIVtPDVCBCQNKYskT8/tqxZZ43WaLzko
thyR5SiH0ateZOp+NKEkXI2BXf/Gx6r6U6uSHKARv56ZFiGYkyRUngXJLUSj43pZrA+hdIU2W7kW
Q6nVqyGzYMcOEcDYPpydV6ltyNENcwiO2ZiEKiqVTnnjhBxc96jrc7Lr6LNdZYRIgMOaaEMFfQaG
FoUuJiE1XudcGtEVhkW82tiH2HasGZORrQ8x6kSqA1BoDgFfh3GY1J9SnAfe2IU18TQTRASn1N/M
FjhukSIQtNpja0o+yTWkhRgj9GYk3ZcIg8s3ULyt7JukWcGsqUL1kBNZvJEKw4bnsVyMip3INmxn
W6LxubDUVgOfSbT8CpwQ6Y5hUZLmhJT0cSomMnoHUM+08ob2ygLT/BA7S2zePAUQ1oxINn0itJCx
pfwAwqYSMzA82GPEkBD+RXR8nMXZVgzW9FtMDXkWeQJtJTEc2cDFELI9b1O9u4pqgQ2iT0iPcid5
UL1qmOwraZanBylok4x4vcoMD2OcBnC50GSjmYwT8zCEiXGBm63Ee6Jrw6WU5OIQFhamud4Et5IR
KBM3c3Kf4rO4jlBP4nbL5B4/fAEKI8r51FY21AThDAOZleXCjdQhjQd9vwQsmcGzGXSjKzsTqehK
SzcZ/TdY3QgdeU4uZy6AdMRt/QqxB0sDoRvzoa9J+ljNgTZWnjEr+N1VVMEXBBXZmzYoANYGdUQa
36xsC+wEyQpjRwEBpwjfazFC/FGNUn4RE7ynsTNIseurbIf0aEo9S3AoU+cmVNoc8kQ/VwAe41B6
qawGVoc5keNjzkPaePjl893URtVWLiYyPPIyQz4+iRYcwABUeSopVvvBfCEzC2xmmDtXYaAJEghj
8u0B+Gm7olCsdzmTQFSmsy2TJa2QAC1q5KxKEViPmAxNQgwcYhaZPzEIwjyaN2oH5LU0ymKLenx6
1Icg8WPZIMAXMMpVZRopiYVK9tKi6rgM5Jp3rM4iaZtOEVj0uKalq6nOUxTY5j6FOnE7FtHoEuKV
4h4rs9A3S8NmNUrto8gThF4dqJyOML3rWJILBatR2d1xM3oE+lKLA6o3Jiy9Wi+RbG0UZv8z5PMr
fIgSAMF16shjS7Y3PsE2iW5b3cm2sZO/20oQPkgZcUE4PBI+G62UEvCb25iDepoy45g715NoSij9
YS4hvh5Mcnl47Uj6SkRdbUICRh763CBZR5FrtO1SFdWXfaiX8Rq7hwGJaWGam3IhL9Gmwath5/Fh
ViB5Lda8wHLucfjEK82eYlcqh/eAb84KMc6B9i1OvZyA6VKH16NKdnGnop29qCcp2ePJm9YmC4xb
hO1DPfQ/0h48KMil4tpRgnhcWS0V3swNYrn4qRTyEbfck26P5Qvr3HG5PSQcOY9T1V/ZfdNsRGVI
blcpy4XofAOqonTBhIEsVeqL3sxLX4iivZmKxeyptsaqFtk77IY7SS8YOBfzKinC5KJWssofMvJH
tR6jn2FSRGOdqOG/QncJZpgwLWLyXUH4i+/YEoSbGtF7j1ENTlV71ciRfCQjV+yoWcvN4ATgWgBc
1w7h8QGg1o0E5nYVISGE/JKCLE7IZx5nBL6GAPMRtrPF98RRbvoZU4FUGThJyqUAVURHik4AShb4
4nwr+qF+0WMlXTt9a/5uqhabnUZSaDmwYPPE3gEchD9sQzKuQnt4n+KGRW0Ab08+ug1FT5OA5Awk
EDM4EnTS0goLClYbxQ5JNeN0ScYh5GYRPaeZEngKADK31yuS0nF9Ib5Xxd5KK9JSRP+SmSn1g0OK
FmZYV2+UW6QcmtfaTvVaS/IIAX1uom3X5dLiWbxPYYVsQi234SIXzl7SxT6aZrll3ZjlTVZZgjgj
SdYPKXa6Xdxn/a1csivtGgjnjZH+tEKbKNxabbcBCgwXNwkaqx528liNt1bfP1WlZd/YoZxumS/m
XTh0Cjl1xB4lckPdGuvDHaUXnKsqxYyRD4rYKS0RZUUQaq5eS4HHF5hcz4kTFSh17V1aOcGlWSYd
vYGkuI1DNXGLLK/uNB10o8JXctemY7k1iVdqsi45FDL0scZ2AP3+qDppbTjkT91runjKDE28Gp0s
Ez7ZVWt5BMYUNZ3LkbP0LOUi2UhxCWMwGKothhPlqE4Zh5ZKh3cwivFFZ10DPlwLMgR8ZvC7hFvP
aVOhYrYbI8T22EriifsUUbl3cONUBS29o80jgSysv/THS5wWmE5KN8w66hkCNfyc5BwvNhfidTtg
+JDmedNMZlmv5ACVmRtOZnDfEsfhahSUu8acc3eWJgizZcuyMwXE2c4tPGSH+BdHriW3Sexiq1Vw
xbQ5bKFWWf12kM0Ij3hQrjUNw5rcsXJjgpl2uiKqCzkhekcB/OVzIkOnd24fzLwDZMbvmYrrWczz
S2O1WEatRtnnlnCgImHqkEhvAB/ZUrePJNOGGhJRReVPTWtqvarFcTV3yGFtve6uQ8grLrK5YFV1
5bBSSS2JAOWi+ECrgA0IeJJucBBd6ZxQ5u22ToVB3EEbscVxakKkDOs2kHvVl1XAtp2DZ9LJYtvT
UVCuIoFKWCYN2eUoMF6rWolDqrFNd8IlsRuyJNorA6GLrt1UFpO8kMldiKLZjzqHLIbBDmNtTbpI
QvHLV3ON18+5HDW7VJaCDbSfmpraQ6Ra4V61sGmtgl4DLNbGVOVVCH2zsybzwM8jc3xOQMOHylQS
Mhv2DxaV7+9OyflSdaVU4ZTCDKkYUfXW8QRe+RQI/nUOwzZyUgPKx/L0EDYENzZzPqg41wbzvg77
GjxrVJuPsiwwZsvaKLmoqkbynOLpooCL9DNKuVS1xbYy20r71lB2eThgG0+uZG4TTmKIa3F2LEUA
OzOx1Oyldqrg3oIN9RRpHfHbMb8AA5UGwMyaVWVb5wHhdY0Z8jih2Mq3TpaRd4lfhAwzx7o36qQ6
2oWi3EGrZlNQ6am4GfFL4VgngfEeNstc+tkio9z+96DEXEEraf4QDVAH861sD35W2XT7R2xS3+9i
P7UFEBWi01iAM2iXP+mYRpE4WjnGo89W1g1VbE39GUXWoo4/PaqgFYYFSEb4Launkiy5rcpKBNPg
q3dDsifEG29Dfpw5mRFry9WdV+2uVFxWV7/ZqVhr3fn5377Gv37AyWkXAQHQscaZ7DjpPlHv0zw9
c+r0xVHAXwOcbFjxl2lBnjJAI2IYOrLqJlX82kakdBVaSxPcrM6I6T73NDkN/nhTT7bmZTzwgtnc
1GbAkbKCVeAv+/KUyoDj7vMCia9OXf4a8OTAqahY0VuJAcf1CEl05byJG8dtffRawLJeiAs4MzPP
XuJJx8KutUYUFiPC1vtJ1uaW5WMtDhqn3rzk3vdz5KtHaHLagNyVkwf++feZQ5mOhREBKPANSid4
5JrwjDQQHmW/j+17XfI5OjNrvnwxPo55coGCMmuKSsYkMpgW+EG4zcasVtVmkbo0lF1uQpnsKi7w
xp32LDbfX7J67ppPTrCMosSfv1wz3uTNcsCjPqj6SnsDFmYAtPMBjy6tk6ti/fpPwyHzaAFsxIt0
xIj+bwu4l/6GymEm04xG3umJZtIb1ZyE/BqcnL90k+qUbK3vr/iL86y/hji54ZY+yppw5AGkHPgW
7VaysChOx+8H+SzA+3Mhtm7rmkzD7c9t/3DSXTpxrVfNciGXLTL7bK9s09YFkH4rP49uV6y6tXZt
bFj7cRdot9MPY8eGUVx1514g7dPCiw/Q4BQJcQ6S2z/z78MPSaswC4VDsiiw1535vrTuiaC+7v6I
pdm5hWcmtLrcv78Ppf8a8LQDjGI7KKSRAcmqPA57EiIhi8X3mQvr0SNXfQVu4WXBN/2suAvPw1rx
s7XEcdkVMQAb+9yHZzkI/vRzeACmwrPgsPZkfs92ZYwqyWx/VELL9ya74nuzUte5H66LM7rLL5Yr
mnR8Q2ndLBagUw1rHNZKnmqDQkvXcaATrP6hYgX3wU/jIVqfe12+Gk9ZXBX0kE0YZ6eIpzQ1EkF8
ruJbN+nxT5/DrS/k3R8E14s4Y2/6/OawMAJIUtGLc2J52nk35lhzWi2F+5AT0K6Tctv6Vn+uGDn1
XmIWsUDRyZyr46EyrFO1bFTIk06lp/HqBJt5Z71l72AB1J3G26L4xU0Ox/xdPXz/wn5ueGqWrWhL
daJZSOJPPU6VEaK9CCioFzWZ6kIf2dZbY2Ou2TBvvx/ri/too8sFBIQGHyjUyZQUYtSjIuh0zATi
HiPxOhIDQI3szNT/vLLTIUBKbSqspZZxOvOlElJ/UEZcUUMMXX2MhitO4si7uTPzM1f0uYBkKIfK
lImvcHpxosnQ0zimTs10X2+zyzmZHwIjPydGX5Qjf7/IOLmxpCDtNXm3nGWh+7CQiWkQkhNDIU/a
Q4SVLnqJAGLoyo9gPiaz5g0KeSTyf3APbfo7LKGW9bntnoYO+9JQY1BygGYyCgfHJ3t5VVLVTfbz
9/Piq7to2xa9X2PpoJ3aCSCfIGiE6kVqee9Z4Ux+mfRvf/zwm5lo+i0H0+knZ0TXibGnl0EGTjmB
9CLGVBbeXL/82xdiyZRQqgao0rRPV0HAUqrd5IziKGCFEb4tivvvh1hK25PZYOG5xaZiLw2x09c1
SPrGDmSHAGHnZzrQqAeiTeYrOPRz3MEvngojIWLHY2nxHVne5g/zjrZMk+YW1B4llNeaGr5aINjO
fDQ/rwiLuVKxWVwVloTT96drs0yBqmWAN+O8tXpNldElEeWfWuD/e7z/i3v3Yfp84rNeRqQbvebR
60dv95//5h9zt2r+y9YoNjFP27zossbfNrwvkFZV/hdmPcwbJgXUHwf3/1q7DfNfrK3UdvC15I/G
bkP7F/Pxj4NFdnB8UCH9G4RW0C5/l3BUU7qiIfoxYMWx9uHG+3sGojtoUTM0PSk4Ji3fx1g0r2Y2
c5ou9HvVki+DggSrCkZ/kbxOAdGKiQSJYgR0oUWcmTZGvc/0bZ+GR12nQ0KIuSrNl1LhrEc2xb5l
vttWsWq1eF3jJY5KkploDQ2t9Wjrkxdw8jbpyXqsrZ9zbtPQsK4d4IRiuM7omPY0uvWRJInYuuOE
3G04QFEG3U8r/WDMt2CjO2c8zGp9mWv5EYrVFthX4jV6ue/L6TK0+n2VcHDdkg9R0fHMhw1vSUm+
rfZUje2DCvZY0jdFFLxWQ3Nd182G/tV+Cqgqy8YrqOJDC2qaZt/0dAIqYrsSgDWt88u6UTtkF1D2
AS1v5eCWdMe+cA5t2e2zSd4lZuZahCYAILp2KISXssbui8d5Xeb9QmFzzbm5zOrEqwidCOt41025
N/SRX/SBJ+n2NmhG3zTZO9ERD0k857x/k4f7SWnv8jbhfDzYN7lJUPDwpvXyUTTExTrJrnrkCL8i
8x3QfJAVbhssWBTt0u5RbUwl2YA65+8lCerxtE7ydDlSa69FusnCmMNpM6RDmHqp0NZF0hxKNVgz
fZ9V0RKItQrnvvGyNNqVvaK5Jcy9JMU+DbqtDfSjlT4nzBoohG4RQXMLHHdujY4gPnx/NvQUtmbc
esPVA5Xz4PQu6ZkBad3Q8KpIZhvsdZHBwR+sX4VhkSMZPWhcxSwThWSQDCbdd/GPQJ8vTTveVb1N
XEbkRsD3orqj12r7AtGJ1TVvhdDHlbDy64T0kgZctu/MDs2c9GIkFKcX1W0t0p1GCBqBY7Y1/4iM
4Npo0L1DIFKcG6sufZoed3SCfHjkhJcaezkWYNcHL3OCi1h7rY1sUxE5vXy7m+QlHjmxUPtsXyvS
VtI02Ehy4YKsWqlgz6PC2Iv4YJD/XEqR26TSBd/Ha7SblwUsSJxjHK3o67k3/Kxpy9VsSfOKeuQK
SNg91Q+5DcGxr3svrysXuNMCnnDnpNroY+QZ1XRPlKYIhrXdYdopDWWdq+CgaNc6JZzS4q0bCQhs
gKbPFgltUnwjtAensR/0dNpXgJdWOWlGQu0eGkW6JY6wCrd1Vo2rIjN3TpT7TVdcRwkZmRXB1Cmd
VKPaFRboeVGsm+knOMdfRmS5Yzlnq0gKrqsmeMrMHvIDTItjbElrCOQ7QP70e1QaQZNBq0EL64ex
bgnhDohUBydvTw8FZ9ua1V9qDUGBDU9WNlJPn5q90lo3jTHeBUnuI/Py1ZqclqY2noqsIv0q3ElW
SD62SZpP9KKWjw0Uwpp49ixrHytTCLcEgRmX40aSHyFQXLTOTaJahPreRrX0DgDssiLcqVBlr4vJ
/yIKY4gJkxQHR1HJd8g4lNbCN+CNzy2wfnR078IkchJpVOaO9FHAOJHoYz60ZjWs7AoOHAVdnzuK
Vyd6TpDWLwIq7si42dJH+ZmbRuM2dGoLnfNvXQ2Pjla/Yv2OVlJlXutF+bMiZ8cyL2SO9gkcoUaM
2+2UEonQd8bz3DWbqG3IkZRJV9SM3o2nbgtm6UjOG03E9MIZ8tRP7fC+DfJ9Vf3SgmSnJs2VrNOV
kfdGrfxokuTOqZqDNQjHy63+oOONMJJirY+FPxODEhcymXLlfRKXD1OXHiaaTFqcbvrB8YpaEB4+
8uJmW1WV6Mw621rzwQy+6lKxji3FE5XmWmp0p3UkO/aTK8vToxUI0vdSzwR3ZWuxO5KbNUa97EUQ
4Gps9WYkeUqt/cptXoNkrqCVRoDJ5KoXawlUXzi+5gpHRk4BIvMtD385vexCvBQNL8J0zIcjLWIy
ZcbFnstRyEwLQr2olHwvc+JksiqpqrgbKrhfWeXMS6BqMhN/qeREYKWoc1Rj2qf1E8ZcN49felY2
YyK3Cy7jBDetFlCkqm7TIfStQ+KMZ2I0Z3ZyRnnZjjKZiAi69dJ4sizpsmoDrKZEDLfqfd0THx1H
vB6wTEtz+p0Y2nWDbnk1y7nt9jQYoG9Nns5URkEAuUSYbjmuE9tq3KnprtQs2Oei+JHR5CfcbUtM
C7F7kx+SAKaXLozHjShCVxnUYWXpB01g3M+i65DGZDJDCmSztrLG+lmzi9+wYt9DK3tCvfceQDIb
EgPUZ1Ldy1ODMU2kL0pd7uuU+6gdAAMgHUGDo0NHc4skXSN+fC3C6s0BqcdWgsCQyEJ7zT0u7WgH
HnJcZfmzxumiSriyTABsG0uECPODHfEwWDhj1JAbrR1qW74KyuZ3V7XgvLK7JjgmUZjB1yP7nP0l
wQfl+FuW4itC63ZFJX52DYCvtN5kYnrLhueyRURl9Gs9VNdwDuHRCL8abbxoVXxMgMwWSv44xORE
6y5qE8Q29b6Ib2aLaO+oHldyI73CzHLaBo3fvJsD9M95ch8qVoK88CdUUrEKjYpumHTZFyHjsH/X
BzpAAtpyWUMwDmeXZARrnNkv9uI1kwncraZDNcGEadp1ZKqvFrm8qt7/mNXkWuqhCyRS8Uig4IVs
xxcThx16lnmNEnltka9ZTI21pRHqkylv8LeDVVEZF1JA7ophZF5bFaHXYE0j78/cmvq4DzUyIksT
4QFM4M1QGfdRJIj9Kva5URydPr2pZW3bqxnBn4QlJpl1GRIa2tcE4MywQWiH/7BbTgzsO8+05vdQ
svd5f5fEu1G1SMVVr9IKm2tWM38D0r+jdHR7SIAoeNPjspBbpPZ2erYKwJaVMZ36WLzb5K7lAjXM
YO304VAEwWM0Ys0N+muFIPu2YhrHqMAI1lSvFNJdnMy5jNXsWerKBzoBRy3pXoST6CSMzJG/LJNC
ih5MiTKAKc2sp56ljujdStXdQInc3HkYdAuRN1nXuI9lRHHZu2mXm8iOXL19VyrV1/WrfHq1IGFO
ZL8QjmmtEuyYmTzfNKlyo5f1pUoApSMRX0m8LpoE0g5t4zYtic8NCVB+IBrmAcmfawoVrUS17vqA
WS5tHCZTBpK85WbMCWoN9brL4gddI1oHlo2kIg/kQ9JIwToghznPkn20n8J7qd10VbQF+3So2GFK
yII64kj2xWC4UXFLRsaznubUL0G4NimlrDq74Yj5uUEXqdviFxkahOnEgPk6YoJ0aHXtQD5IJrPQ
FG+l6pBRHJN/BVjc5DNsZM16CJpNqhG8a5QvvBpWnTxYmvGWNWNKa3vwpJlsWn0+KiW0nMCsEEHS
cF9+Fl/RVPblTtrb0fjglNWD2ZrjoZ/bvUg0T9dySNW9HvtaU3q5Qu06a4s7Gy0OCoDcJdwqz6Jw
ZZVInuTKnS3SH0oLgaN5nfHAd+pYJrTDN0Rq0cHDIegJDd0RLtYfOinTutIR24SmsbHDY5rxhbet
SzkoDh3aMTcoOMRLQZdro5/OmDVyPOihN0qUuI1qlr4JOLRGS+V3KVX3GP8M8uANyOs+UaYJjae0
H9J+vhjhBMd2/4sIaFt0I1G31X2Xgu9pNEDZEL9cdJWb3FDJQCfnuYwcr5MECxr+P0WdSCXj4+uW
SXCrbIVlPxQdgchZa63tpHuvLNkl9rIapyvyZnntdQy0zsUQQAWiaW+j+Im13xWfG5SWRMU7sA7N
clVW1s5Y6LkQ1H8a00B736YRXaiVb1XjRhHNuBqbJ0ckF+2T1eWHqY33aWYcImpetRZHy44vIYgR
TQ2i1PrZkwtpBQ9SV+zTgRjEsZF2iYq+kA+a5gU6qXv4TvYcjoxPMJXXM7KhctL2mWqSXD6YmylI
Pbs115XWPwUa2Fi2WUR18a9Q0flRH11IRo/0oKQoVQw+AtW2zXLgDmRMSSWCMnluX4FwU5RP+zxC
s2CxsTCAzI6DWwb2WhXSJtAJHh2dNVozpZXWnMaMs7hMRh+lId8ju33EA7SSRoli/z7SZX9Oal+y
+JiJRPKaLHwQ8rwlQm81BQd5wmcF8Du9U825WLN7u8yC/qkTxT3YxrViJ8/JXSgKXD1Bclf2fbiK
lfioOzN4wwLlDLfwCL/xgoBbk7xo5nLjOW23r+qcAiUIjL2hvM25sRWtgixwNHZo6yCu7OIYJonq
YKQclzJfuCabXFWrfuuytErtrWA9Mlpr32wjskBds31IQ5V4TxjAyX1rwwmkxDt2hB3WY0PTKnVb
LbmxEXf1WblJ49pPUW0wXRu5RSU5gyYtjcvEDO9SXK+Nol6Zo7mTFQnFlUv0Jt8y4O8rg2oYIwqB
Q4+EvCnO+2TwAiADg2RMomaVXARMOELYPS3M3Fq/RGtWILlXWQnVoFpZEPNl40ed8tAoZ7sMjU1G
U1Mj4YAlum+c1WQOa2PK3aE/VpZrmW+pJe8tDtxFF95PvepKMl0icNolZ3lO2q+tnjhLEo0lEKRC
3BeGvBrQtPXJdA3Q94BU+B5Mqd8NEbvUxLPVC4tJNVNaGO0jm2hE27WfRL+AvW8Cq7ysRuNOjOLS
BDHGJpqjzyA0LigM0O9XFGAKbZMUnALbz1zqNvxp8iuyxnYbJ6EnkrchudfynhCnXrrjNBO+A0lT
hpxQ6wdel/flash/WUbLpwGodWXejJr2kpXODaHspPDlx8wA8TqrE7LG6llBtmQIZEOhctGPhXyD
bZjZkA18BqeK+ZbQ6EaZsRZzf2lAju37YAOPiigJcmyFod3IdnsjdwXqrPlXmU6XZmUdOScyVgQf
vERNvAPFddU5st+o46Eb9RTSdvsW2sDBjQysSitCPgapvedaPDk0wVfnaxOK+or/eZAUKttW/xmr
oPVFuUv1+libxF4RMUzFn/nZVP3oS/nZjIhob3UPiRzb1IQcW20bNREb2GqdOvMGyB8RtPq9qYy7
9hb11uzLQXsTd9qFgpUiGUeM2O0TQHDfGJmvQ8mgmuGptfbcaPlWnfsRUHjkZWV1qDKSAkV9lQoW
oWhs7wpARquR+L3AiS4IMQRhrLuExt62LSrQfpBuLQqCFUxdsTLC5GkQ6jGcSkoeycw2OmpeBW+7
kRMXZ4toz/mA7tlN8OD0+qYc8fYLGUknsjrR7ufRZNG1ifuos4K0D1sme9m0tlFphpdd6s1i6sgL
h8Ldr7Mx3UApL9klVF4ep3vZSSFz6xdNEb+phIZN1Bpqgq0C0Cyi45APX0bAtSGh4grRBWS38kYL
gfBCR7y25m4LMF2isHlPlIQ8jbRcJ1myGSztISx+mSn5DfQB7abcIrnnPy9flGbyysh41GL6/P9D
2Xn1Rm5tafuvDOaeB8wBmPkuGCuqlKXWDSGp1cxpM/PXz1P2Gdhue3y+AxiNbitUFbm591rvesPM
iZXaxI0jh8rX74ks+21jR6RFiOFdglw5m9K9IwadvodwM8xpDdCwVB+9UdcHDxenj7yQ9lnfg+Sv
qStPpi9SsLvF+OwJCvUX+jPoY+Oj0wtaUXU/auwQDHDORD6/K/RMFCOD2NXiTk1V19CCdNDP/UjE
RvrcitXPczYj/XXoIYlV9DlZFmPc7hJHGzUzoRVpSPmP+zYfsnxt47dWfmmY4rtFRv5QoYZiZgLg
MPFGqOSlTD5cRSZAg93aCKf4YGOP7jdJDipZKaqrXyMhye41pv4+MWgAO9w4BgNP2VI9Mca6Q64h
drlqHpRMyvyCdkJWmj3k6Fetdy4ifpGocGjGpacCdUaYtf2pjOMfy74DsZDGmB1OVsHviu1eU9NP
Wx6/7Lai9sl1KNE5eTX45Pltf5WA5CA/lu2u7Yr9fLr9KEi/lQkpHdtb9uXdsN5WduIjVPdtG6Jq
TzsNurrZml9AghdWdztmJnvx+g5+Gyh8vIUVSTVrPeVr8lE2vaepUOayQ2EnXl2E2BBeBhh+45Se
C8N+JJPlhnhLF7Ox73lG84ttPuYr6+JOuQ1bRJ6OC4nZfpwbwJPdsGtpbEQDUbWjV2JSS127XoR4
4RafJdAHwif8zHauIZxHajq7mYMu1yIIgWHcXP2hqfprCDbmGhhQcpOKiJb6lmwbu5goIzp/hX4n
Z58F+3+eigvxhGxreAnSYXZ+Oea6KysPoDWkv7NvkEQVYEh9UzlL2LX3i7UBQSbgfByFRaa5JaDG
1TDTndr6VOUTGM6lkpaDWupfar0cnIXa1ywKk1j7AoalHqjrctB6wN42YV/vqgm7doJ5Fu2rgxi3
zv5iv9oFU+M8Ll1J3Vu8ZJFipGuRPqlbD8Own/uBMEqLwqUPeiifxQ3MxqYIUvPc0YfBary18hmm
ON1lle+bXtvJ1IokoLS24UvtaRqfpplc46wKxtyhXAmIU1yxVSzE3rHCmPy+bUcN5jVzSsnfwlrd
ZTisLlvsD9fA6V71WmJ9ZjIhxxGvdmA0qWPHucrloMeOW7pbTM2rVWThOsHQyRhtcMYTFCEGlNlr
JQJwpbUPSjNGkx50KIRsOZrkOhDzcwciwYkWaZlJk1V769J5WDAFcvpUNhELcmfE0jGRTTyvV7eX
+xDWZLTKt4t8N/KyVfxaDC0RzbJH2e5Lhsy9WzzD+YjxT88hZyezfWmnY2zflmUfQgumxPjA639f
mjGOgBnRKsSALr36lJaEyNbdmep8a+ugndZInnIvd3A3n+IAYqZfF0VUmiprj8fIWQJljDFK/9HX
RAxlj31u75KaWGct82ub+IP0Cdu3BwdiktSwW4j7WcOL0DJDEPkDmqFdWbx2I+mMLS3fEK7g2Nkp
bz6QrUjDE374Z6CuHfmiWV9GHe5MRDc9DvI1KGd2Z9PVZAKSdXbmggjlzNPk8lttNwd1easQg0UK
9HvqH7zpS82bhH5uCMtMt/pxEca9ZWm3xJrcxIV2gg4MI0+CUakUjoeAUz0kuXWjqJrpNV3/TTGz
Gx2OINIktqN2LT51iyM/aYl6YbJzjuvksQG67oC60Iu42prczEUfB8lI+GOPBsSF4u+2uuJZuE4i
I3qfUkQr1YruUpjloRILa/Ta7MXV52xm9D7IXbZSdbw4IWi2yimvnBVnrNknCip2dXMIB3uJSELh
HrKPkUiSt6RJG9t93cSzuzACXT7htBK/PQWENjf5FlVxFWL3HibDQHR2Hy7TN8KK7VmErV1Exkql
x6hEs3ba8NKkZrihjat2kgPSU5F0BVJge5yf1dyykZ/N4d5+y4xXyoh9SieElpPgWTh3Fs7qVyRA
Jjd920g7B1nKyzs5qchq73zTeVHE6hWtEiTt4BtMySbFCuV53WcmDHn2lTqZ3EQtT3YdzMynCFVI
oH7jHxHnxK9ckUQL1U6lZV0gpO6cZf1wwpY1PRiS9myb/f00zzQZQnncClKMwA4PhMsnR0r2mWgD
5ldKUVJHssQVpQfMExvKNLR315VtRGXc2gSbls/WYipACZLsxhVDADHNxGbRMiGjkBU/7pQR8RqS
h8HE69ZMWoKQcwXrzfzWqGvCSpfmoxlHwtxFc+pzA+gPm30CfE0yp4r1sXkaDasOpiVb76pCfZzV
+gNjssRf+8Xa2SMC1Wnl1mfdfIumkNK5YMOqkupgk2Cxk5e5vEu13aI2+knisV772HqM86a/jbUH
O5b2RmUZX62WnXOnFN+suXwmaebThro29WiHWi3hiuWSO67NozZu+a1ouduKyiVxjO4dqnG/k+zh
5ORjRUxPLOHHwP5WqgPI7UBlIcV3TqOxLarVEGSp/Fb1zeBP82R7NlD+ISUpxezE2SkN4WfDtgYT
8l5PayiIt/tV5PIOg2tk5dn0YcjTnkp6xidNZbxnJuI0JmR/am1EIua3GPNE0IgttFL1ZSS7ilq/
J8BGYxba4uhYlZVbq5R6Gkm5g422shtGx+v6+VGXRYznmtNbdZjlDF9SdWeN5c6pc/nQKQpirNHe
V9PysirQ6QmHcNPMUU59cijORTeNXldIfbBNn7rqpJ7o9d7dcLW362OPi7crkyqUDBVTyIF6vSDh
GOo26dJgpItMRa/gyRyos3YZyUIK59XgKRYPKaoXMnNBrHHHDJYNJn8eJ9FkOd9lAq1BQwmPKwqB
TMCc7iu9NoApa8k1t/YttdY0UjsO26WfHjcpt8J1vZ7Y5kx8luVQGlmJ44qMWDcjf0TGuXhaB0mr
yd2JeJujkJsz14fAUIzUPOj2lLVDowRqJuWQczZSI4YsJuF3jIYKwn4mRbYOVtipSkViNmjSGPff
lY1DoZtNJ8hFHi5Q31yLyHK1Mnz41V/xxBtU+qY/aca5op3t2+YqFiBOzLrmQDP3ZBe721hrPqYt
x3gm9tla6zVkKuV4eSkRhlDycy3AJSayhKgIrEjThmFHnHxNeQXTdSQ2156+rYief6TbKcuaSF2b
6lghB3NbwUaCHjcYrhHp1Szm0CyTezVdp31bR63cYxEBWnYVbRTAvQIYa/Y2u/6O3wIPqTT6Pes4
IGGSzHJR7dohP9bGYAf6AE9r1ClV2HrpBN+TSkYtog6UO3rbHeQCmQXamJ3JhSQuxoqpDz6ljQaZ
xL2w15ACYedqG9hmtulIZY7TNqCPDYpCcYvP1h5c/MPp0DKY8SkhyLnqtf6Sd+o9ymIw02k5NSnJ
dnmOVrAxh6ByAK00hsTU8eQerMi2Cqcso3WunoUmlj1qzSVyVMNLjfmOlEblrC6h8WZkI08+ITVg
vRsGlLWf1SNIlCnzCe34cYOXcDITKdp09gprFXEgqv7B0tqKo5MDYb1GvYztEGr1YkctE+slzxSw
rVMGwujpFQt+WtKbbHK021WR0gBYElUcf3X1xnJ2WTIXwQyu5MdxWh27lvypGatNtddDgtx7b86t
hVh1epFmlmjKDYCspN4YWKKfkwtOz3GDH4An+Q1lvOmpiz5zij1YfA5NnaQfEEaYCr8sbZw+T47F
htX1e7lSZA86UeFdNwGnvOqHYkIZuc9kSIemUy/7bLBdc+xupkX2pUxp98OCNBg9VcIsDim/7OSA
LBn6aBBCVxOZEuAHHIwZilB0GibI/kst71su7QVZfM5ohPQr7XthI2hShfyO5oQBTJw1oaZ/FQ5A
DeZnAdaY30wMpMHb5JP+uI62cbBbmSFPreztWN+nem8jt9z0YJYkgoZ6U9ptxXxjsHl7+dQaoVZK
1l2ybtbdEE8/VqciBcMRcDM7lYZDaY9zXqvntt4VmgX1oHfgh+a9HvVkV9ERrOsl7nhcV7m4J9sv
h19Q4aD9Kivqdh7HTr0hORxzu3U2+OyjiGatOdWm9tglTusXrbEbtq3gfOyTwM7nJTTnaWZ+vhJ5
NcWhGMeF4HD+MM1iOU3a9KM1+6eYJNdwkqVsV0FpDQlFJS+77u6LdL2xa0LBSXXMd7VMCJZhZY0n
BiRLAp8gSdm8srVmr2rA8Uq56I+EpyHYqonOLJyVwQTq81aB8+BkCg0w08eglxeA5akzIskUPo1d
69Wp/TRSq4IgyA5PpsUFocwYbfY0ZwRNTrOR4Ypq3awK88sY06wFn9pAnZYve7Euqd2e8qVhkCXq
PJCEEbtxVzUneyGpybIJ7+kzuznO1WXMBlxOcisPkoXhj5arBoMh5atRsxVyxNsEjeTYSNX7ku1t
VOpIzCvmmdNdnEyHVq6r/SYnbZQmQI/27EzuWJ+6Um2uHVxUD+t+LQeZMjujnl7tMFksEYwrmUuT
bPZh2UrvW6PVN7nybjZCOxWFEbJYjk6n2oFJ7LpZDkyQSmyR+Sj7JiMKivobvftAmovRxkVEKAUJ
Z9llNZKLWapAWBY8DSMZWw9xqexWQ2cFBLzDxsuof2u8As5O+likNvV2zaQ6hZDvk39DDVRjHlFs
EmaCEPExZdHuyUZkklXH+w4ru9xxOKu05roJbt68ViDfdsqPzMzHKqPUTksOxGXnbC6ZPiTHgqzB
UB4mQNzlRW4dton8NEMYDKZWo6NBZGwBlMn5xj6/egreFEFpZGT2Dcmwh904u6R3Wme9dQhzS6rd
qj5My5LeFgXVCfujOAz1cZUmWotq87orwrHYDLUne3woNfNU2B0rvR2eleUtRdJ7J88vTioXe7sX
s2eiG6xKY6846RyV2VrROo+Cxxt72EQyjlSZXmc1J2NyhojPzU476kD/o7NeZ4y5X5JnHw2KqI7I
+Cfgyg13+WmBEyWZLIWBNMOuIl+rnxnodjL2xaRA+WV/SiF4udBS8Pcn4RGhcfK02vo533iKygnq
UB2rj1INAFLNJa7YyfBNVLHmJRO1SwWvA5y83etTA5ZYSu5Umpa/LmYAc8a5U2JSfqjArCBr5sFX
lkx/6+B9CXwAnuYOreQMXGcyLGQUo5w0Ab9kQogLB2d+tsb1mxI37ySnvDRZpl9qsV5GEAdiBLOn
IZtfjSqNw2VkDI0MpnVzEzxqmWKboblF694Wjrs42wum0bdYBaBDtUe/M1KO977OQ9wv7kvZYJMd
ptCeNR/iGlMj0ycP9F7JrNRH2VpcgXw7bVzVMEsS/DB+GBP+KIF0h9xqGS93Xl9lg9fRNPmNnonD
lCuvE5D93ohx2Ujiz6VGeln20P/GlzJVfsySp6yjRYwb9NrVrO63tchAUwCVlnWiX+DIZ6Jeepm5
V0dLPpYlDvkc7mfQgqSwXgG5IQpNUFljVK7nWaGYMWzqBMwT/KTZ/G4rw5F+BrhNuR+JZjwjr2YW
CEvsKs1nlUjO5q9MpeEg1eaRYj89FvKDmbbtjan36xm17NrRX9mJOgTS0qh36cofbAv0fMW7U/fd
scMN68nU8l809bt66WKITmp8mRWgXHSR1XtBorFbpxLB7VOjhyS5xDveoxU1dZx4WGhVUbm2ZGZa
KIAxxYz9MmFw5JRWekoogX/922//jwZpOS4QULhgJ4uRNjey32lrp5DBPdCOFVa3HhfkmCE8bQ8w
joWfqHM4aTNZktmi7BWYOFIPv0qe5LPZ67UnZ0LZMbGvlkUPRl0RJ8dY32uxxQGBc/kehgxy2+o8
yHl+LzOI7uv6VdqmgkJ4WSmkjQW5cobFcQP/zFBahF+9Rin75Cwat4L6uupPOtztvZpq+GGg0WqL
MkFb25e+0ihPyKk7kGvr7drjR3oGBdLEiiJK+oQ3hh+Ik0xncpeptcdpPXdxQgCqth3ablEOg1Wf
9XRYDrLSnZzUvhPa4tyMc915hkrjoDtZi0vOEjhqPt61hPP2Wc3cU2aqPacZhhx4/bkxWtmTpsoX
nK6wyVXOU6FJ52mQ3cagtGAiFolaF3di6vYTqiSIBYjtW6wRo+SyqddIhw1CnK7bSdhW056MVt9U
G8gaQK9uC3PFTfpsZDanY4FiVww7NGP1tnWcDrkuDmapEMpm8GETKybebgNVl3DACCR1xSAmLoaQ
1FlaQ0Qnu2yrd51dvhUSFXW6CnOnrjtbzKcti/XjUuUOcxbr1A7ybmniPCpR3xkdtXgvv6vjd9Up
JXBbeQaHIZsQP/67YmuMkNI+dds5TSLsgQzG4u2zJMuorioouY0dK1FBEeFOU9fdxWATlJvP8WKR
E5AKvIMsfmQirNfslw7oZXyze6qBJL2p5X4nd731jINPfR5lnmJnBJyuk+wei+quTozQxsLkpEoO
7E6U4/lq3OuOwaYwvlcrcbAjsBcZqzZgdlmEyapQYebb2VClEFcLOH6leUfyzkhELjQEiZRDb4vb
123Ovsw89RuFvlh1GJ7mGn2l0D41rPzdbs5eFE13dU36kHrzGdcUtxNxcV4LgtAl7XZz2mKXGgkm
FY3xoFPvXKXMxjAuTLeYpoHKYIA0K4wzpR/dMByYYmH+UPTCpf4vi5hFPqgMjTrIreqaZ65paoHE
lovCVSYS5cCks/MsnRzuIeV0TXakAWahs0F9TZPkPUHsr5PS5eui0nwc6AqfeuXRKduT7PS9m0NH
JlCSDbOXqITbAUIxRJRsmydvfW1JcdygXE29tqfqzhNN+PpSI3UBvCfNmiln1pKPWffvxqT68dg7
flVDQKxhZbo5BglBI67jHbqVOm5L3+A2CN3aAi7jUer0JZwkea8hwYSdYd3l6XIPS3v2ZEjdLdSG
VZDObrOauTHm5lk9BqGqxZiLs7erYy9XWUGlfMEtJOjz8XbVUzDdrUlhxFWv9MifvbZwDC3zS9LP
PG9b8z3NZ4vJJa1HWl+UbJQv5sOy2HgrwCrINejZZm3HEeJb6EYu7dUaprqALKagizKzOaSQWyI1
ndzUVOSd1LWHIralMNbpoyd1UtxmIrc4Nc1nO8Y+Sx8r305XEJZp08npZlcEWToJFcMMTu7LXM32
gzOshwKzjUhSmvc6Vy5W6QBcVbK8nxn7TbQ/Zl3opyRZbvXEYa6l5AfLLPZ1Ib5xm1ooiFCd2tQM
1gxzm9qYd6S+P9RasVF7O30ADRxujSBVSohZAriEUUGKpjfXE1Yn2RUlA6yyhVWTh53ahJ7ibJKm
O1EPlu+kOJfkgxqpZBO7rYozRWmwDafEOBojBN1OMNeQkhQW2JKH5Ziu3kjz7WvZbZ0ZM4io8tyz
AtXx6mSs4yoRNzUqHHjEBP9+YQ+wunFvbJE9Fj74+3IQ+Ye8TrBV0uJt4v0znMgD2AmN50jZJYFj
2UiPtuPbVg++PZV72y6VCHtJlRVcfDiraHdt3ID74RDe8GDCUVc9uVbxhD+kGZP/spuhQFe8oXgw
L3go6G7NsN9Va5ogyD2zn5aDFbVzcu/oNyvUVLK/RsWlRzrx4WYcP0QaWLi/nIs1eS5mEFuKYU+x
8yIEdmEhrHF3AzUKQl1+mnLZup03xjq92hlBM1TMd/FkVdp22de4sECr7gy/GKaAxCPzgYeCgAPJ
cdOJmGSMim4kyZFPACtZITmRxK5tbcKO9FGD7MmHufQSBOz1pVjyNpJqwzhmZpWG4wD8O8w65hdy
h9BWXW9zgYdKWZwEE+GCw+o7foZuj1eVRwzzjoHiUFuXTGhs7d3T0NyLfAtq81srUU4zXotXydOm
b6Z4UHLKI/ZSDCw8sODOasGjiyBZ30X8rvCuN5Vwd9u36f8l50dcQqxaAsuZbnN7o7w9EBjhD2rG
+GFmBPgjFjgTYa3RfC0IrItqjJz4q2Gql3IxbKfZLxg3131/6BMckCr9aPYWsoXiUOEoZUOk69J+
fzc2nP+lFfZ8cFxNgrSBKRpCL8C8LCjXx+Gaj2qeK4u0Khj+s6pedHgf2TdVJweN7hKW0TU8/s1S
iY6/srwLmiS9feoTOB25dGMb8q25qM8JNi0QEzL4pMYnmdESLNUPSROHxJ5eTVgEG2h8PqXf63w8
2PHtNDSXZGQStcj7DTJvVTQPpgO+aoivSewq8VyUn3JzypiEOPqzmI5TazGq0J5bC1089iRRWSe3
SqGFTsocnHjOGvZJh1FJDu0ZRrLGkMx+acZkV4wxEUP6XsjFSV4Lf0WQu3S2x5uUNGxVJbefRjdL
Xi2IMH0BX2YufaFJoWN/zVl3m5QjTVfmtrKy07L+AA5wQHNzHlJGnlJUzc35KqLQmWVki3F9XnAR
cpA2wDrCVg5ewk1PObrkd3X/WlsfmzwE6ggnWQD4bxmuhSmQoYJpTSEAgAcZOpud7EEjb/uyPeg6
YV8P5ULR3xnXobUBYkjAtTzgU7QO0aYYYH65+TbYw5G9Rz3MlXRTp+hDYpsiYpSqK/lrt2CCmPYb
Hs+2cherzC86WYI6YdrftVLlwumEJE0hxYPMIHpglLnF4aZpl0FVPsyOLWN1tIiSxTe16dgKopPz
6j2G+C0NrwYlVEvlpqZnU2/OS6sgXbnOTKqwhHdR8UwLMzRG/mnqb0sN0RmZYwebylsZJ/ujXL8m
Uvk+1+utNsvefC1LaJXVvvyQxvxgr+Up751dpfBgTXBeM/NuokJNxLq72ph6Dtm6c6bvZsmyGZSy
4zALPEIfIseDM9yFNITsA0oA3qccEYlzN3StSdo6LOxBmz1hzPs+5pS2k8MCaX9YmwsobVjCAjOq
9baP0zeM655sa/QBPBAUGETpCHFOsebtbco9FRwsg0YimE6rS7Jv585rdelFIldeqSCMajuok6Cf
kCWv7BbR7RyExldDKjXrj/lIfDkuMh2NPm5Ju75njxknrNMhsDZC2tdT7Q/4ezRIE6TmqTIP4LfH
wU5wWUr2tZFRDDOyHYvhNqMCribrWaupc5248IVhnAahvxbr59UJsSvLvaEyXtR8J1YeYzEfZR1i
7ip9K5YKUNA6S+z19KCvmoEdeRanSiSn+Qm6o1eVjZ+tU7BI0hGnzdC0y1BZY8bStVfk5kFH++9N
w3Qjczp6dr3L2+Z9WJgaDO16PckVLIWy198p+W5/lXz+Rz1Wt6SQDv1/I/X7gxL0qo7TYU8pjmnY
eKEo5vXrv9NnNmWurm2tbz5TqWVX5k9JiuKmI1jcbaT7osjIYObmA/06mIphf3/WWqvwhMOKl9fM
/+Xt/FsaSxQc/Pdf15/5JM1aYNY0/KIA/O1f5+xTNH3zY/jb74q+mpv36qv/+Zv+8Jv7//fLl5Ov
5qp7/MM/gnrIhvVu/BLr/Rch97++i39+5//vF//j65ff8ri2X//9n5/NSIw1vy3Jmvr3asqrzcP/
nbLrfjHv+v4H+eX1B/43Wlf/h6lbWDNotm6ZUFyRx/4qv5RM/R8ooq9WCjaWA5py/dI/o3U19R+a
g/kBwlxkkegYcH74Z7QuX1KxM0JIy8IgMV79t6J1zT8K6YlzlS1YBYyaMPhViDW9Wkz8boV1YyWZ
LWyqcFGKfWoUUQtla45jPOh4giGdGPeqZfq/MCDtYsdcKEo5DoYNV95UOedWETUSuTTr8wR8rfQc
34gUMV3yKkQN8bU2kKRDm5TA+9/14c3BdWvpxp2dJi+0vk940oVxZ4ZJmu8UgUyMiW/ehEi5GBNn
nhTTsORDRPfzkuhYxgA8b03npjkMeZgYkqlF+QIcu8e/YSdMqIy2ObNvItoxKojfap0/4ozwGjvT
/Zam0YxzJ+3V0TQirYBYydCQ3tFVZvHrw8K6Z439xbP7RxH3ny/sT5J+WzahAcS9CFFMHCBBUALd
6uyGwOfh75bbX7zSHzeJP7/ST5tE27VFurTcQke9ldRvk/IvjD/0P38U0gdkQp0U6xpBav/0Ap0l
1b2aw3uwk3Mm5xy1aAzCQok9E7NT+TFRKdqxcrO74qZNj8CvYYEXYJ5fBngt2HcGGowjUaaHXjJ8
c3oZ6b1k5Xlh4VAPwJ9EWMXP50NDx4xktFuBmOA9DnD1tTuyn2lhodZcR9orfKS2oRnsGScmgYAR
t0nFrm4KV6vB0rIjkS6/asv/z1v50zZ8vcJcAIxBribY2lUq/ceHRMafJG7nSYQCjlvaZNHymSey
54wvYzPtCqX2YJTrFtUAZJOai1IiW415e39/o//yPvzubfykla5kUzPXhPuQO7FL6DaSMMcFr0OZ
o/6LNfVH0f6fP/HVCOd320KDa6iTJgvbgoZrkgKjA++7Cazn7z/RL4Y5v1kd/O/rMEJ3TDY7U74a
Y/zudZxUtOVQcGV79TFtoazLMV63UPNglkvpi3BOJpOqQT8IebzfpBvqHxQJL6qD/lTnWkPiaeIg
jj/ACv+Fb8HVqeTv3hq6+d+/Nb0flwnMQYSY4nhgskxeMD1mTlN3dK19F02UwdKU3P/9Jfnrm/zb
FflpQ3akZY3biZvcmeApmP7iK+n1Lf0Ng92/f6k/bxzXZf3bS/20RVFcZW0y8lLrUjMbvir2/i2z
jD/f3p92jhQGR+EIXmFe34T12I//Ymv664tFiQTtSdEc4/r13y0fuGd2m6NxDEflMqyfo8XqSJhQ
xZ9/f6X+8nHAaYYoVO3qTP/T45BZQEJVz+t01LXOFLXjs7w9/P1rUNr91YqzST7F0gq/np+9EHoD
jrRcseKQ5bPDgaqsnHSZvVfhv5PGDE0wvsLIeBnPCPuOvUGUUgJoaGnPS1Kxh1o/VCO7ZOhzbNFC
wZSWp2kYIRVlooeSxrfaGZrxeNpJpXGqlidGHzsEXmHKVL9O08tVAIZ7akAoeiS33xPUXAQGuaOz
3QzWp9x9l1AfFlaLiEY+KOnNZDNNpU0w8P7EPnfe0C5/7/UnpfE2sR8MEEgy1brN2U817x8bhLLj
qQGJoiQOE3qxucqvgpF9TDudyhYkZTx9t+dOAjSd8l0pj7thjtpWDpq+vFHrL/mQKc1HJqwfhj49
m8YGd2u5B8gZ1Js5W+7G0vqRj46fQh6bFBHEufyQwkm1GeEMXLg+tY5bA9B5bQFGOtxKDmzacHO+
FQwdpPlN4GIP1zoyZiNq2s2FWcTw4kbtnIAlclsNxU3Rq6ei+z5SQmw7KAPdZ7FFMWfj9SPMtRHG
yuau0v0I2md+JtvbqL+Iwjl0zbuRVbfxUrrmCna4OBCqIXe1MMXnPBgcJ2A6CKaSn7fFPo6LGs1o
Vrsu7IrmYDqRCn4sj50nb/k5X+dQHZqriwOE0u9dxrkLM9FWpTtuj29zZo6cFPiWMvQyTmuqfrfH
JdTt+GFeEsZnsgVsphTMNVQyjCDUSMl8o03zQ9vNu9Hqo6V7iCEvOeuxUnufyWMwqrOnyuYRerir
ow23zZ2MWBazVFjD3O0FKkBjQP7GBDpm3IjEyBg+JExeke8NOgZt3feFb8qg24h69e2PwZECE10r
FLL9FdCwkmPDU2ZYeKzl7xrglzLLIdccwak/DWdd/rUiwAo/l8adlaDDw65VRdhXkU9eIUEfJuex
mi49RBrqEAeT3J6ybxg/1DQQuYCPcIOh+yzfyjqDGujPeZ/eN9WEKa7uLy0ugMjK8oQAW8D/ZuEp
KypGDQma6zpUIXPHo8N+rDKen2g7MZNoyhth6e8FRIRM3y612dw023zfz/apopSV9U/Mwg+WYbgW
Regwfo4ou6taPGvX2Z/1NIGiNyl+wM3HsH7NtOdyi5PzQpS8hZ30sHqS6B80ZKjJKHslzKsUBj5m
0vl3BW2OBmlqUxRm+bTxAxKuJNKZZA9Te9XCQGTJbmhsPQXZnYr0eEP7oEgB9MBTWxY7fJwRDzVX
lfkZXO4Nr100DWpgN5dGlXgHVyWaayfDBUsOrsMMQ6VhUjGFGd38mj/j1LZnfr67gjLqYIRF+xav
7W08Irkw9bCZV19AFsEm92zbDzMWvbFsIL6yomkhZsMgAFXC4pNiUu2Z7JV3ojL28zx62arti2QJ
MlEDsUieIcfPmi52Zm76eIOGG/P9OkUXBCG/W07wVi6lBPKEX7rRVugWif2dKhSqkP0Q1e62xvRE
uXnXT1jYwwOjqGhS3ya0Knn9gHCv4Oa0M8r4+jarsn1aV28wj+6yARk9oL6KFj9P5miRThLE7i6H
Lru95Wrha9wFg+16gBZMHoXHMza0TajwQgDAoV7Nez0uQ8iQOy2GxJ05PMIIx0cnmMi4KBonQNtD
oelr3f+wd17LkSNLtv0iHIMO4DW1zqRMFl9g1UVWQIuAxtfPAntsTlede7tt3se6DUaWIgkVHu57
rz2xV5hoNNGbQr0jtRUSy5PlwU+xbZIxsAAqefd5QWlJc8rMn/pAh0+/hX57HDvUtrQSR3lyIvkg
zO5iVe+OKVHBDfuuO5dwgK3RZ8aECdnMNyqlF57vcxyfRZpsLV53fTxctDh+VQHMUwNkvNtdDZGd
pyTZtfSHiNlZm1q6j+qZR/wPtDVjXkp/KbvY1Ar+R/NJljrz0V+X9Jr3fxa3BSUDeuoY8YjLqItB
LQNGf6Gb6SajwylRz+CTXWhME1zdx4vJeJ559UCtpLzupoWvKnb/4Vv7j+X5t+/st/JbJF6eUpAp
JoreylLBVQ/oS8bTwqlfMfxu/DrbNE26+vuy4D9Kj9++6m+lh9XG9CzqUm20AXmY/dq08damsfn3
X+WLMPcfp92wITo5UEr931GaoagNCF4JP5zAjNe6O0ej2m6bW6uDCdEEnHoyRfv+OhcAQJrWI+MU
f2qPXeW9SS4F6MTSrKCNJiBwjiY9O4dMyXmPrvNgx8GEpcF+sYFyuHbDRHXCGkXvW/9wQtoJo7vv
3dfmsYmeG3xxgy+XCTwcy1h3O4stYef1ywA8CM1pQFBrw8aPRaAJ1Yms121JA8zkAljWtnbHi7Ka
G0PIjWd9Rom8hVp9m585l7wSR2ZvGiNAZ5K3tCbm2c/OQZdvfNm/Mu5be37/UJfmew5WwTMeXQlR
ZlC4TsbpqdZ0lODtLh8xJfTuW9rIx4mtiW6qrWaSgMFurBTxz4F+fdt6K5lVDLGgQWEriFhIkKwt
x9D6hyL+N24xNfZ8g/z7yv3OJOUVGCDzTefb8qLzTgzVE86auY3jTd6p4xxPr+2hrYst797A/4fK
+D/6R4ZJf2tuRhFzZHP47XGtvMFRNl+9KFD+tZtyj3A1oy+b/3ds9v91H/+h++jzxP//u49b9fn5
4/Ov3cr5z/83+s2fe49Q3FxadOyRbC7en71Hw/8XfQwdTCcvWeEh2v2f1qNt/AtGqE3Aim3qns+S
8u/Wo/0vosBmhhxAhhlh7P5v4G9fSNV/v3KEybudvY5rWggU5h7kb7eObXVGZkt3ViSMizSiTpkc
Sz3aeFgCnzUxbwasawFbYIN1cOt1GIJwBz0rB5uEH+So14a0WUsrvFbod1ZKo8RM8wHJSwnqo7yL
aRT/wMycG69/WZ7+/KZnZJ7t22DrOBG/3u95qtcKpL8kjcnCX5r1VyufMgyqNIDkZ62g2peSSARI
FjfJ24Ty0S12dvhPGczzFfqPb8Sb+3Kew/njrf3rN2LpCIdz7G64tifconKEqujoajM1UCIc296J
yv3p93Pl6Mtmnecosh1/+vmXm+3259X664Ti1w34n6cD5D2NY0YVrphb2H/dgAdQv2oZ4MBK572q
qpBMBdpZOTA87Eza//SuE7+2LGi9mbpv8R8CdO4ciP6/fr0uwJ+cmJVc1obVXspmzc7O/q51irFW
w7pgQmzJJ+k+xzq1LsyQP0w9Dk5T3WTH0eAHdtH49v09FDjMixjEgHnukbQtRNpD6GBfvjbTUd8l
fYnbOq4/igClCtbUvaE55g4yIUylCfXeED12hJfsVdI0x6H0X/V20A55BbosiRNv2eAzeELUtLDM
zD0CQd+MWg0OiQ1vV7WbNkyiDV4qccqTsyq6jGFYtiyfMqIgnvtGrL3c8ta1FwYnJ/VZ9Ht7lRrZ
DYQ7rtrUx6ff05SjRl0hREExioVyXSNcJ3mHQV39GHPv3aq+YftoynMQx8bWhD44EkqEoM8A/yXC
J7hIOd/X5CBADpKDxj63nPpzTDTfWeH5CLAu7Xtn2Glai5JEZP0uTS3spnAK3WCcLiT2MZSuEn+b
6tal6Qd4C0Z07vVEX4PE1obwWGMmGnKMJYaTyw2YXUETXz4nXfGc2tves8OtY1fvkzKzbSKce4CA
w0/r9L3sBrV0ewa+vsxBmEl0+75szXUutW4zVUhnk7ZK9jpS0LMtxmNj+flBSDmtBDb4qzOUN404
ry1ygPrgl+2OAMfxWEFT3VuieRlcLTj6KriA9A6Z9aH+VrNRwuqc7OL6VUtWjWce6juy1/a1RJCG
EWrcWKU/PqEpRH9VoAUKfeWtvUY9Y/rWL0NXMtbUwEKoMd5Ky+i3Se0HS5yf0cbC4bej+RPCAIBo
gXcI3WVeeltNyrfM7HBDOs7PwM+6AwxOrCMezeW+BWVBDNSqC3yFNYGD3WtvGEVeRwPQG+5L5OMa
anNddOVaGxHx//0j/luE7Z/PnId9wDKgIDv21yvxL022Ise5EZWxxG5qrMEh71uz6Y62HSzJD9zS
1bWPlierjRLv0ezx1LMiuHQpYRgoxdop65/7qCVFyI9uwXMZoZenoS8kh0Jh81ZRmq2rZ72uSTKG
5LBAeqsTG1SevXyMjkit/v7n+a1gmn8eQ2e0ZrkurGVWod96zjoI7hBZnERYAfLNDsk10x7xUZFv
VEEfaGpqJjNy9hpCcTLRT72Y0G35AcKuMvkH8rM9v7D+ugjO3w0FnAEClUA9ztWvLzSSHNPIGCrO
mpOCDhC47IfGy/YjXtgrun19aSeGfTLnQ2h7mMsBs68bzUGaLItNoi/L3gSRmZUHj+y9cxnPPQ6L
55rWQxi3xo/S6mZlduTfJMp9bWAD19vgl7qiOE2xbm0iZR97jRjrrnLLJ1gk8FmI5MMOF1vEYQ4T
gTj6T2HV5qK1+uBuSmDY5CS527QMgnte1t8yGmo32+MU/tO1+nXTNV8sTpCAC2sz6WSI+tvF4n4m
DjUMWeYMLLixbu4DgSxfa3CZgkljw82cZSPKQn9RnvMjGrzk04+dVQEAgHWhMZhDOgJvTjXuJ+qG
FOjHtqzy9Iqyhfyd2DOfo1HcNeQ9F9VowyOJEYQJBtOTxEKdJ66zK5FL8XgN+WMFjAkTWuNtU8MY
aTze2nFNw6a0HPeq9b14AEdDCy30N1+fJUHzHSPQeFYNCqwxdHn/zGfVjQJjYUjrmocxqJXWQP1p
EcmoS2SWvRd42aoK3acUD8uqjkfckFA5ck95362wfMjZPX1KJZcx487JFNHDgEFGUbGgvurx6Zli
RGPUR4xTJD5r5dm7ym1x8EZs1Cbahyu9d2aTvFaeM93ggHaBZEyhb/TO/lnELTpWTdAbhcm0AWlm
Lv2+z2mXopyL/NSDgxmQvEtG6B/wRsOBfWKZouyhAx0v2ZHs0b+rs1tG6qyxPkKPM/a+sqszrDIT
1BwZObY7iV2l0dmrskVBXNg6M0HFlvPpMYbQX0+R3W7qzDRfkOE/aLntPvkwBFaWTvacxtu5apEk
o7B7ftLiouPKas5jQZzbI+CbgtQwg8HY3PzO6/hRayLQPf3k7TovB2nXj+oBrMp4SYMUJy7DRt0s
1dlkGv9g2rzDLWm8hNFRF2Z9FBasS3P+KOprsf/7W9z7vaI0CTwnDoCcNJ/GqWH/tsFP3b4eKw3u
bOw4z2EV7uoqz05M0EuiREG6ydC+DUlOABmRiTTNJFfKr/3z5JufvW6Xa2QN3aaJnVOspvKIRYHF
MouogKFC4pNvE3VQtnyagm66W177WLSj/uBQeD9kUX0z4yF7s3Sw+XpP860PpkMUNelGJEwRbEzM
K+VEqE6zYXz8OsCr2CC1r5GwkndWl83R8TrvlLZ5ifUekRXFBS+06cPCjkZTOM0fu9CpV3nWyE09
fqtbMsfTpgu3AzXIpscV8F6TzSSSqHwdY50GVEmgRmx6+2rQyHtWZn/0Y+8VXQB23tSH7OcZ2Rle
dLax+4ybEbcZBs7UWaXY69YxRm/i/7D0V2PbvndYlRirWK+gJq29oXvqz1932hpokOG+yMwtD2GD
b/nvr6zxe3HMlfWseXvjWzY7dP+3Ej3p2kyYXHb0Xtamj4r2TmPlHAxk+KVTFq7J0M0fM0mDtxbS
vLGLJ9Oux60o1MJWytnaeZ4uzZHOdumb5tPff3vs/+Zb65fFx7J106d9QM72/+Plag3EIgaCl2sP
qKHpbO+Ua2Z6yBN9oyiTqNkmA5eulQVbepwg6mx5b+I84vU7vZAnCr+isA5fB1wrFolw8Asqfbwm
wRQAsqtAFXvo/oLi0amLaj3kQfhCTzLaRj4erSmV2RmO0Majkl54HnUxUL/kBVfRsM0yQYV1Hdus
PEYkvWHkN6vXUeQ2TfJiG4+WOgWNj2DFj5yNnU9QwVVuvQCulUGjjoFZhOB+exa3WcNGy8ref332
dVA0ghDuUcAFvE2JwfQMFF2p/sy4I9jYiR1A9knEppqiipHFkJ1ix81OQHaaFbif7DEXOInMoYW0
W5grJ+et1rr5XUuq94YJzpL0yfLQMpw/hXrdbwansx5Miuel7ev+HePvj0hEw0fk4odINeseWs5w
LBMD4bU5WHeXoD/KSqQMo1k/KAfIid+T5Nr3evqC2lLrnJ2AI9KIcnqsYu71xPeDvdsG7tHVzBhM
TvGB1YYswyIAyhAFOUzt1FyUAX+hrTNjC2Woo2dUVljfpL3SkSrHozdA3Gmc61ja8FQs/diFoYHO
mI/04q4z0D2WpRt9xfPRhrQI4DNbqOctuNwc5QVZHMQed44qlq7Vhk+B254LNk8SGCIvgHifybrb
+x7Adx1k01ILo+gM5IUoRdHAKxyyn12R0zIfcMX4gXnQYB8sh0YkiECtaYPHztyJJK7OddmXC1KD
xZl8zPBo5JBEK50YPjDbJPDG3+tCY/Bp+t09Ae+lBe1DoZWvoZ8V6zZTah80gYtT2jOOjUpN7L18
VNrpBBpHb+4auu5BXrkEpHRLj8vQ1PcwHhijUbCg4sRYbguxGeiLEmsaXesRg2Oc+hAik/LIPMMa
cMgPzdnKih65tvqcPNGce/z8cNPLdC2J9wU9Jn+AyoVkZX1EsnqXR+LUuu3YMiLr/cG+AJ01t5GW
dSu3nNIlqzFMxBtVDru7pS0taI+O80T9n1+pIlZWPj5Y9Vj8IYIC0kI9qVsZ6+GJ/u60+voNExmS
QGAVutaDoQwfnWuRLMOotNekKRG3uPdyAMtDkaurVsh5zoWn2+8SY8acRoc0j4ZVraZxUzmp2EmF
EqzSAuPJCGaydjVZa8MCgFN5kz5Dd8k/goTGCUixuo0En29T6cQbcgzxxjJhRak+yutsym4wUHxO
zCUrvQ+eg07Xj5OZSuJ7NbV2C9zTfu/118a60E4yLl+fpB1taCuPSkz6hrjgLGdwhKRzSvL81lMk
X5JBMfRSmNhr25Yg+zJ9p3fleNQ1MR7axmV0Uri7rMTvHAZDd+jUjB1sRmOvmW6x7HVSNMuw7iid
ZXoZTHwbQcCdacfCpWaBhi8tTEA+00HltDsdVuZS0Whgn55Xm7IAhdS7RvpzRPzaeuuBgM59mY1v
4ZCIM7uiRa/LLUPheoservq24cdNTkluMrnPrOPwP4e0n5XkKShUXU+vEc2fRyvOm6tt5a/o0bPv
Lu+XhZaSuSjqLlyp2KqOcMj3GTm5Z+6S4sk2yoLOAVwnuEfOuK4C06e/gHE5KcS7HjkmhfM4Mmxt
in0knOs0a5sq2eXn1AX5buI2Obum5CswsV1OXu0cy1kOCCSBaV57GER1DCsr2nmJ+Pl1DUqH7oTP
NV6VKpMPbZDtQHyTU+u96aU2wi5GTTP05k+vSMZjLYGO1eZrR9/yMMyHJkWEnoDfWui9BH2Qj862
GjCcar2wL2mSfYxYai+eBy+Y59RYl1yFvV22PbtsMTx6IxZdQAuvvc8YXJBNsO+bsn7zWZKBOj/G
sMzIoC+tO8Tip7RueS/Y1t2KucyW3mCiCSGsdNOyM3v9Na/EBTXnyGhZRFTcw61B0vYsgenLErUw
nJjqBQTmwccTi2BBN6GdquJizAcnQWajyjsQYpNgH3Vm24MUwpiOWWqXgPHcaZN09g+7aPLv5MRf
BSvytf/a8scWuCoX2Azx7qcojas17FQXolnMZBC3tumVyQNrAVERhruszWDYCj/TVty3z4Xb62v4
Qc1eRC69pLojnNtgSiDRb2pJ8OBaKsSqJN2NYFZ5ZNkoj0NaO4xXm2wb9uF+JFrqNrqg2wyPTJ1q
mk7ZBN+kYxu/RcL1mdfhKbWLCTsPzU98IM2RAIi7qVUIT9whjU9yHCNoEM0bwvUfAGystwjtJYyH
YuMoMJw5zmO8+ox1ghDHa8y5AzweB7tW4V0mmwarp1MY52acIRUtFJyI/p2XVeZK+owIjVyk5yjx
DlRd/V7keGqqEmq170XfA2dsDoy98sc8BmCpoFWZepetO7RWa4Pc6E3jVCxL5Sv0wvI90qoHkgGa
Xe6PGhhNDUB6Ae6q1toj3DaMPI3vbgsjsh4YSu/TeiZQAF1ErQopqqmqp3FeptG9H+PhDvLS+55Y
zYsZVSX7w5quFs9L6oj6CAiiPqMMBspRjJsaesbGV0o/0WcEqlML/QIdm+6WUotuHMbbZGeQFiu5
ylMczhUOsEOTASRuCiCFRRi2twZAyEGzZloUC0erbCQG5ffIi60n/CC4ugvimPXIrzDLtOu20ege
2Ul/itTkXUIH4+HAc/mH6koG8TWvShxNs8qSpk0ehy9uYNwaQXC4hUoPE0QUc0Zw8qWEGtBcrOyT
FzTPUTTySmEP0i0SB6KtUSfTagAGaPHm/oF94AvZuhjcuocE2sfYfMZNm9TVSVaxvAEf0661/cA9
aL7RrMEcLqgnAl+7+daowcl+FBa099zXt66J/61rAbBhw0MnhbEtD7N3Nod7Zu/EyowB4uJ2ZnMN
8iMFeIpAdMh2qmXHpU9jfC1i31nYvAfOoSGHJ+H1Z/yH7BkKDI3sXOKjDpaChIUi3dAhmcBxNt7F
HrlCREHFuyEPh3OWf/RjChQoIyfXbhEC6cbkLpovbrAS0aGbiuHaaKTRxzaGHKdOR3YCc0BLmKUX
2gzD3f1WTaK8e7RcLhjE1l7QHnpD68K1Vlvdth6wm1i+++lCq72khc/toB6l3xrHfx9EHQW7hhdU
jCVxXRl00kq9xTbg5qeCXO1lkfX+LjDyj8QYAkqnPJ3RC+9ZBz8e2idygQbnF7SEQ2VrkH6LNNv2
4OBvXwcPNrsdpR77scS8VsM7cfLmJcxjH7hq+GMg5ncjeiCFESSwJnTsA6wwb1mW7UUzclz4PMYP
iS68fRS0qIJUvXNq7WdgJ+MtyJIPw8Y0nWlAApizq12bmyDDFDJufyyzZ10pLPS+3p0wuTBxBm2w
JTY4O3mRtM+aAfg/BGhwaRxtXBTMi84NQfVLQhGWvlNv8qJwT1As4ocMOF2sPj0jHMFhmEHGYifl
jQ5/AcTP1bYsv9Yx7nQyG7v8PTTYhmu0vub+Buwl5QU7OXpyJ+ykXMV9chs1NYt+k/YspqZ57KDa
fZ3Mvg9dGP3azcDRcmU9g3kDyrnxnexHWLWLGEr6Gk4JD6+n1K1Vg4O4wz2PeM5GyzbevMFo1kNj
dIekayxYUdLBlW3hOILPSug444fbUMQmDXB9acQf0zQChvaR4estSHyCxYuDTrjbt/aoZDxdSM2D
/zsUHX0oTgN6wbHyr0Cmi2VS4HB3YK6QkAFm1B2LnWs17mNBbwtg4EdjT87FQOMQyyTDmes3RGiY
rCUidL+jiRr9ehkwJPoWFYa+ssqeqPjUCBeFdNXt6zAPXwDSNCe7LnwU+NapxpR0LbEEX7u95hXB
hl3aU1uV06szAWQxoR5VlDIEGJoHQ7OMAxpJWvKIlha6gnE0jdm2jdPqhjG2/PMQVvExbsLmWnXK
YwoYt2tluBpsYJhraXcrB3eG3JXt3hrc71Etkje/f51kboUL1yk2eP4cCO2yXA+2FRxkohIyU/iC
rUtrPXKD/MOyr1ZUyRdV4S4086olFj43F0VdkZDTTf5aGHQa4gYXMwCClL1Jnm5qqCKboTaekrkH
M+n2txDBDUAxL9qIJgzPft5yr7I6VLOhoariZt3aU/dKIf4OE8abZZG5e88Qg2zI+oA3MH/aQ6Rb
CCdwLg1KDALA5bMUihVBIsEEO4QF0MX4X6Tpd78olzU5Ci9lAqgSIrEN/xXbQKGlPAZmkteHKJOP
sdnXV1+46XW8Dl3iHaNUiOMYZp8ibr1trVU/IJH9rMOAfQqwjCOAqHY5F/6ryvSWw1D054LOAvnx
OvWhXdgHnmqTQka3roTTYzQu2a+yf0P7GEGu6emFoIDMnWfD1L7r5CiNrpcvWx0YVyBm1kfCEvBV
QnlN+GGGcb4TWUxk/GjnG2fK/CfCs5bohdQrSI7hxoW9CsNUrwjsujN5HLMwld9kuOOL2CJq3tHv
9lg9pZUb3bMY51kSe+DkdO9QJ3Cb+hHig+s63cWBEg4tKvzR1Yl+6VPob3Gc0bHwzZOaNOPKBC08
xF3TrOI2Gt8sg03QFPXOoSkFQqV4It4hSQ98SXUq46l7Vjk8FkdhOkQPVl/R4NW72G2zZUBr+hgB
w1xHmY5Ftx7xiIaPTUy7m+Z3uPPFID4wS8akNDrjBgzZs92P5bmb8mhT5x4yxswRt87qvJtT5PHB
Lfnz2tiBnSG46WoX+Ne9Tiy7UAZ7wX111qqfcRwciYM3N8JvnIegixCCAfLYdGFiEVXFAXtGtxNe
uO9hPDxMVX6ELAlHx2JgptdvIdPE3QTlZuF0ejwuWlg8PV1FIA1dxSgeT2rnpMW1p134NcSizYIy
T8XJyWwD3vYafYtUy1ZTTN8uKYHBg5bsnmTYdk8qG5YpyQxgqeJXU7VwjJS0loaDrjNtRfZcAaTx
HVXfyzhoTxBXoN4hGuqV8xknayIPok+6yd2ikqn7pIHL3uQStaxsZghQc6yKzNiNSfYwlMGnwOZ/
7Wwne8Q9BAN32BhJyd4XDNQF0dIDr3zcoDb360OT9+Eqb/mHx0634PvTo9TngwdIBfiP7+5dSUiP
aQa4Y6VBUeC9M1QIr0OMl7eupnINZqRedq1Qh16bho1XmdGDnhqPfRtN96zJqL9VNZ2kDr64cPV0
qxxUVS4I1Gsdag1zoizcxdr4An8QhABjQbkC8skK0jr20XdgOsaaxIQ/+YSP5V5EbB01dtg1T5oZ
nK0xL0/Q8cvTkACwhYGEbLsS45vHg0eDY8pvOFor+N0mmcZx/OGUhGbxTyx8K2pPKtRgokf5ydBJ
gqtGj4Ne/NQNVWwtn1VRkeTUNtW5caY1Db4OZhp+SxHgW3e7MF6X0fiR0Y7aBoXePwRaxK4kLfdm
DOsJaUh7cYXWXmhMTCunt9Pz4MdsXmUzPI9+8ah19rMae/uGlq19rhN3ZWbadK/ARW4LVRL8ZkUn
VvX4FDc6e5C85Y4eLlHd6ccsZEWmHnvvtQ4iviaydeTp3zgDxozfBfnUn9OGB9k2+vAaliK8thLv
ea6D/wXx2jJJ52WijooG889kbsiHnge11nwZhg86nX8IbQCoqwHaR7qYFRcmqMWFnj3nyme7RWOs
zynGGGeRaiOqZBMbhrnVHa1ZYfGWhyq0oHNE9qJr/OAZmFsnh+ISq7Q7S+t73VfZj4AgYVzVU3TT
jYekSZ0ndECEDOjuvvJAggWdRM3J5Fqhi1mYLdOWPsP2X0tfYH4mYsFjezzf0IrH/61xsmlTBzXb
JActs9szT6yS77oR1w+VdNtNFugJz8N70xbOyyCTTVgRrKHhNg05sWtnbmKiEHku017cYvQ+6FA5
J4Iu8BHZQ4es1GvWyYBFIMpTd53G8LzK0aTPKj06khXLW4Hxbv6s6NMfNRiA1axpWo/O5N1D/ujC
1XAkid7GFZEUzUKDaXL2NTHc+afmKA5Ph5QVVEG9IXpe39qKtkFC0saKvoKx5ew6T0Nu5keVA9Ro
W5LKjdHWATZp0z5w+/hUBzm3jjEMC6NBzquyH24366Zz2znbWfoWmkxl/Klu2X1WdrYEQgFiIhdz
PhbiWgyzxSFqx10EIYRidAKUXSMI7pnowvkurHVqOXI/n73SByv1dQqb0fuuIe581vq8uQfCfmiK
mC7u14MyH7DBshTI3j1QwyyToSg+TQ9rnKWK7MX0hhR+SfgD1r+xI3ev2A299yMzqnDRhy3I8Kpw
F3gwk4MAiLnwgDM7aW5ccgMhfAwmFRwNLHsBAvIeVrVOqy+U51ZLh7sFFIcVd63ke9D246VGj4Pd
arCP6OZ/QCmEn8iIYx0Q0RMGbbiULj7zzI/Ss4c0MxUj9WLE3ri7C4MxIMOk5vj1EXGF8bHN1gZv
c24gaDND1iW3Kde0hx5W3rkaw4tmYU+IBqVRIbrGig1+dSbTU51ob6ACNqzXJlPPnh7pj+4QuWeG
0AGSH9jlLq3WbQbXdGfqM+7fCN1nODE1o9Xppjuj8yzSliKfuBGwKfKJC/hqdLb+2gXUhtAppV84
HznReVTYoXWZUv8wJn6ACMUrXq2BgUwjgfOwwNZL+ObBseh0cgS9D0o67dlBhbSRpAST9ZXz9hLE
ZDInQhvPXpE7QiD0GFoCAD3t2QD+rPEM6j3FfpZ5WAwtbrHeqe/69Nb4bJCbLj1bQ0N8ny5xwUO5
ykWiPfhS/kHkXnhwwzG45q39mtk91X5MP2xRjkgF6tg/6+B6KBPAjlq+CAAAhOGzHzPZlfw4od/1
+3Fq+aW+u2tm+9pFsX6CSN49R5Dn5EAkX8kb+A0Xgn8Jgkh/TlMX9V1bDcevT40IwodSkCsikT+E
ZqSfHa0lG0GG0KL7cBnNfdmvQ2oHOzeyXEj3cHXlWGfkpMkoXKfcDTtvsmHKVOo9pWO2tYtUvkhI
D4vWKljGq2rrANpipzL3nH04tO2cVeTKorv1WZ2fGMBRIOPj3BlxX2wCz9+BkB4fezPcoZqxiaPM
km9T1zGDA0EbdHZySKKu34YxaV3kuXo33FfOvhtoSMW2L898H9uaTSkK/yJ77IVfLhNNh8Le0IRi
sLOWXVkdG2qUgEg0M42BVtuUH31C44UBLHQFeqIL0xifE5mYT1Q3hGSQW9Db6pSqsdyKhKn+aGvx
Y5WCja558Vv9tHcFCJIsapPT4JhvWS2aU9KPNIt6eNF8AlDqPg3dbuos4/h10OwG8VilVwdGU+fC
i9Jvdmi/ggW+tWlwhCffPhgDTdABlGMMWzDI8DKOPSGrCiYegm/b7HaxPzWQAkcmuBi0DulYR7uA
GqbI3exV9pa1NEs8MD01wrl3tbc80K9RYUUfMpyu41C/Oxb4tiJ2fhY0JU7slIhFmSSODe+nN2rc
NtrQRnuAsHTr0khtERS7j8idDEZH5nBwB6RMTVtN+8qe83Lhzj+xF3JXdYes2S9efK9IHyG8qqdJ
OR7l1wQ+uvbIDUxsHSlMIRi75Zu870nwnIvryGQrA96Oj/h1KT3IeLMUoXYrue0HUDvOLFHwCpqq
rnhM3Li+jrIrmF/z54sCQXcb47kbG8BbTUPE0jCq6Rha4JaLzCfskxNPIYNkQaiGoWRRH0i4YnBA
ICFbiuIO09VfRxY3ShtFxqlpbOJPMJTu8rJCHwGbn3qCMlgdAqjX1zqbU1Wq9y6espPbivfKdsMn
Zy4YlOtRsrZmcnD6BAxXSQ+x8qR7+Do4DaG5TYXj6utvdAE3Y9EsezLvEPCIXZIVEkB35q9YeN4q
A55eM6Rs8VLfObRyrraTOz3F9CJSBD9sFclBGUP4wIUwz5r4s42d+sZOc1PrHFiN9mCSocbdELt7
MOYQ4DJ4dez/YWnkonyIEmvPWGj6Q8sT9kE4y6+55URgCycTz9TILAMoH605W8e8lxe0VXxrI9pP
uvbjAcovTpakHLeg4fdtq1aotmKS+kQMm3G8WbUxrdtWd3da5rXfWgCOdR9R4VhyFSk/3elQMxYx
Ep4bU//pVGX62QojCdQfyXAdGO0t9PADzRNogPLxwRB0zCvxZGWdvlXZyHSaffFJkwavMROBqF0U
vAEbrNAJdLl3hdWKUPvnTDPEd98VR1AH3NflTMCuqm9Zi4gq56lU3BgHIq6zdEdR25AVJaaDK3Dg
kLwBGpPsWPr8ijpXg+1LA5K0hyg7lF1ZM1uoIHobZbNtc8B/Nb10MjzY52kJrY26NWBv9dFG05tg
1yXOi/gaJEOkXehj5R04R59NIXfWYNhXqZeYd5w3O677nVkgYeVJ+C+Szms5cuQKol+ECBQ8XtHe
0TQ9XxAkhyzYgi+Yr9fpVYQ0Wu6uZsjuRtU1mXk4Ns2ZkKFYaS7xqrrzYn0xM7Loytl/+u/qCOi9
Vwl8DgBlw9FWFuO+ZmZxi/56n01xsi4Zwd7Njngm+3Q4/PdV3FpvxK3ZABgcJnGNzN///1ez9yym
1noIA7SKM7yk3UKc4TUYcVMnIYZVu07+DTlkp4DARrYyas3GRj1wZg8rPbP3tju1G247qkSdR1xJ
SNV4r4Y01gfiS88De/NXIezkHOa2GRk+q8eGcPU1uGDslj2bvjDjmchzCCl2LjYjE3xGUfV3O8zj
0Y2d6qERx//GmwQWVuekd9h4V+5rTEpTLmwyDC00QFAwAbud/TH0yLoGpaWoj+/rHGQusbhHP+NJ
HHp1iyZNXfyJZoFJrsFICMPywxqBZdH+UA0v3Q51hLmb+DG3obdgHXQGovW0uKrRsR5AX8YvWX2l
JnI3dZ0gxLCz9I6Svt9141RA6+PLSiJs6s3A2Yl5ESDDwr9JIdILRQJJK3AMWC2Z/iAtfA04b/lu
FsL2qLzUnd2Ruu/EXblaLGEchlzSUg6ueoi5HSApWMkdIJn7dtD6bsyIL/O9/sH3ZwLy+pTc6soi
g2Eil3Qkj/P83y8gOZ1zasp2p+bmK5+GeD/VhH55dEz4/UT25kpy/oaUQeB/XzZTDluAsZChn/o0
LyEXibcxJB8+l4BSg1s5njZL/znWikKrzQ8ggkogW9MHy3fQKE2lLgEyBW/p5sc+d+ZHh0FsjV9Q
hGF3NxVIMYrCJ0sVyRLpOW0fAc/Jz7gC83Na4v+NW6NH67HEl76+eKCJplFiGAp9vvrvl7ql8m0h
2HS93zyEjGfIzE5XVaLHO2DqG0f4446Q7GFrkXi76RthXedisVexT69YKfKmF2WKT1NWL7ihh3th
xT+eKqdLht6DkFMTDPpQPzu5f46hFd7/99VQK8QURuaQTgancLG8yO+tgZW4AwAJV7oCyzUTTnT7
pZD9eyvH5Kih71yJBV2AGpIihgm7Q4NTDno19NO0qzwrvTrlkF3jfjmNdn3yx/KlV5p5LTP0e52y
eTMKFW9ttpjH0aRFqExzbOl2oqar5ycFk/BpYTmKd5rOCRlD8MRmz96n/S1+UNb7LAnss1gs/UTG
fE6WjPe79FoAFDMMtssFJ1cOcq9u++LVKEwcuWMzfLNlOlR9T/DnVLBNpAbLgcFc/vur/36p4kVe
6FReNJ6IrQK8e8sK5feTXLfmFcwHMw8lq12fJfJ3yEGADJQYgXDIAIxv27sMuI9COJIRncdTfkP9
3P5+EfsQ5nIyqlL0TdeEHnNvtI0faVddMBuywjeUeZ1m8jWNwa2fCx8ffZw5w04pK2Ss6I/XmFcl
LS1xlsk4XoEX8TznF9UoIGaW5obR7LF0/ev75drMjGlNURecmc8h0jOl85gTF75fyALaATSdrGG8
S/Dfkw3Z9BjkS3kPLkatu27RaN6D88hbeLEgVjOgI1l2XmbjrNBdbmuvGIhVrusmKllabFmK/YsJ
4AI/EiT7QhTNiZE+O5XewFjnZtN28PsxQl8ynJ3bL520zI09IZ+MW2db6io9eFXQ8xow2xJt2Yto
sauWkwHMPZM50lkJGbsrRPyMDqG+t0dOOqdlijIm03sLXYTgFz5Z7OcPZcI3PCc8ZoTfE9n331/S
rhGIavqh2madzce7Tt89Pqz7ucxjcvwMa0cmFxjV2+/CsHzYuU/NiSAvJiCCYRKElMne//f1ErIR
HwkxRVZhcO459fya9w5JksI9Sj2z0pp7+IkW49VOI4ZuqA6IeN4lILCgbwDqwgCygjVBSuhxdMN9
w/I/HySccwIta1dfQ25ExMAr2LksIRgh5IdcJVcyxu4lhotAspnteW5v1nuUajc0trnkxLX7d0Ax
EVj4G92+dRODhDNreeBUxneJuiIrTVo77Z5F907eLhFyin1Wf0DCAQni6GksfWhVIpgdq7qaN6UP
+7QPIJ5udJHcC40Ya/50GPAqklQKvPaBPgXBBqsiaMY2QsQd4BHP82M9hHf9MuxHQRid1//yI65T
x7kL4pNcDkn/XolPu7ceWAFy4CTw3XAUK3kKqw8Hgl1N9g2+Bxjhzdofj2U6HsnQZjLxHV+Wdp/X
y1YIThsIWpSCl4KhcBu/uqhp2UTOvBIJ1Af5VO18arSF9qOZK5IDqDhzIhuY/+vFf+qab1CMQEVi
xgIEnobDrtM/bjsf/UMqyl0Ac5lc2222oOHDom+GhFda4UPwb3SJmluYkr0sKUitD9wL+644ivAQ
m/HKLI0dMrlVOj7Ss/vDcgycH3VLEUbefxlKRSBDuSrnY9B/5jbdFrSzjrefa5rsgO7HbM9EXNre
dbaGte/063QAulY/LdZM5AS9KiJVm3V179YXaZTkMS67fjSoWMvVrWqYvOHoCy8K8xt+Hi2BOQN6
ZLMNmDIYUL2ZxBvNjQ+hEe43jUbK8Q9Y8uQSqppDjMEKXCQkDsVvMSyXfkK92dHEn5KMc48f3QbD
viTp4QbCRPW4aksysWzGmnGebTKX0Wz9DCydyQfcWHL/Ae/eB6K7LMyZo4W05Ci7hS0RBpJ4aO0m
jN7k8YTeJ5tqIujV2tY3V7ZmVaODDfHdtCHxOoShjSufpH4vIG7WPavU/pUxmfoY88S0VTdjur33
BgpCVwcv1lQd5jp/KA1yBrIUnx9P2MiVn//mPCxIoe6YvG2t1KItM6LWJXfCPgzz95wiXQzJ1Fby
IpruazSzHdD2l9lk0yIvcul3BQ6VlhPfzfdlkYnVLd9P6u6Qg0drUrmVvKLVnH143GnT8otK7NnE
QF4M9rUluRl9z5fSXCzV9ExKr3XHu7FZrO+EvEXUStHkQ+8ahzu0Out0ch6CviAjs4PsCLWDZ3bI
jTvuh2rbcbErozrUrbGpZkSqyAJGG+4DPESkLATMusVjANwt8XFnEYJIB85IF5PQnBzrShBjmG4y
UCZD363muHqavPqQjlVUotfJwAnnDOhyeWkSYkzRtnlJjpg0O3ZTttIaR2JYhUfUheXEiYVI/Ig7
YmeygGDiubxKdumsV06lShaIGM1fWhGdk4X2p6oN3o8JUJg8Z8Zy7JJw75uMpt3l0UFN7hOLmg4c
kSoEWWY6+7pMDhUXDBQZtnpHfCZb0SoEWPMrS2PMgb2792oimI0j/zG8r7p41uG4U431QHQ1gK80
Lm/E51UnW8Jmk7+KbFEp3Yep9JHQgXNTUKVs94LGsI0QOj4xryBZc9Om1PZiYt7Ud1vp+sfCLp/r
5ZYnh2yURwu9cFQYuERvWQ2S35V67C2VHgQcxOTghGfLiJaFD1fhsIJhwNnhn1zM4ikuwBRIuUtZ
ZZkkTpqLBjDt/ytMaH7Tx+R+Va36HpcC0DuPpbVwtmjvT8bzVpcjTG7jxCN4z4pzlda/DItQpYld
2ABjSt/mxcA+n2goBNVPbn/mmqg6DdptqO/TNDAotMITCtStY8lPphsracPRyd1eAzrotjprqnU/
xCy7mNc1nMR8bAnUESGjbx2ufavd1Kr9DhnS7vXSnkekEnC5V0VlMeVl+dKhwWlmg2zTbpMk6mJX
qHOMYOPHAFNdQHKdtbat8nvkBEL7vQP4vtI2/lq85QlTHM7iXDTvBCDveFTWTp2dDb/dh6ypjXp5
kFVzFpl6aZV+gEFye/zPqXAfbFJRW6sizECsFzUx0/LvSt/8LRx/l2dPUlM7xwnjGita4nzlxiG5
DvN+sK1X2F47ctiAPt6jQgya4G80w50/sT4lgH8i0E9o8szxuZIWx1Ypn2p0ieLB4SFqIBERyP/X
8h0j9yc+Wz7JcvyrIRpwCuHdHbJv3MrVGqMOY0VlHW0ZXheBcDVJCb1u17FNjCpcHGLHDi0jQMvx
1hVQHJDUbKONj8EnPMhjPTC4FMKZJIFJH+dfCWOdi7F5hNr56qXgrDTnl0h3wiZvty6pRBkAlKA4
QM+smLSRuY12y68OTZ3+OIl9XppulSR3pfRWIFxQXhfPhNSt3eEWDt7sMtM4VxZR6RnxrTKPt1XL
+WTn3pHD99EPC4wySOatfMNk65de8DgLc1sbwas22y+0gjlBv3W8NWPjLxfduYZg7fpy687eI8QI
khIIHrWnrem4mzmp77rAYIoRmMewJ+tx/uda/dqJ/2YbY5QudmkZXvK03wEE245+cw8996km0LFC
L9m7zPlj0nWCq6itfYy6Nyp0iXKhxTRoRU3jv5gE566A8sB5R6UNdAamNuHaFgYSIPURju7rZEik
fdNmCHlowqHULATmp3ERHyN4Bbw9zn2T2gn/PKGSiDdZqQ5FNdAD1dZErm5MLHF3kkPtbXRKQVuy
aVsLeZcwoeyMhW+3XHnwc4j821U5640MGFaeIsNBelt/9+ghmaRtXLwGWKwsd9nWbm+Bpmy27mge
XDe+NXWEYbKbl5m/sopvj+59yON1XYfH2npJ7TGKMZ0SJ7RpSv8tof5UPEEtN0o9vCqL0kaah9ZI
txIAQwintINxbJUFa2l97yl5nVDQDH61z6FWIRhGJJ2i5O22bkPqL3NhC7yzkavP3g2RPxvZX+vE
XLThfqzxSuUX0yVzN2eilVTHXl+LIL125HbIHO2P5MLDW4/E6kZj1n16MeGlOw66Fu7zoQPZDHnw
t8goQwRTsqgMc6aYaDaczPyb/PpFLmTEDG09HzrkKuulHb9Gzbu8sP9iv+ajKxtwWVzTQB3nwWKY
peCfUiHFfV3segkYiKRIk+UCAkKbIjRhJY33gmxAP7n4PmCjpbkr4+Zfjg1g5U3VfW6kj/VUEbBU
2K8SNcKgyFRqLORWM2NfJeIo73qAPyb9MoiiFcqef5VTPZWotqORjZ6cjEOQTPXGbmrakS5iJMU3
MgOYJzAbjaDf3Rzdf14b3PmD+Yf2CnpIIggvuOWsozKLTeskekQMlfk+hPIlbtW7OQVPBTBOAc7L
4PMyGRxQPXZ8AmyQaVXufVb4A7iQDNafr84BssVVRdQW6njm9H0VyTb/h5Zcrl47xl83zdc/4eX+
akqP5Lgw7xQ4deaOzWM5M/9t7XRlumWDypvGMyHinKfWhW618gLAskGHdafwdwqjEVt+wThzNjZI
pJ1IiBGvUtluPPSmVmWPeLbIWm1a/m7bfsOT4TOVgFuwMyKtADgaBQh3QvMO0uv/atQNzEgogJxJ
ZkdWcRNgmVrELppkYFPL2L57xYuvDVRSM6rukvtoTIBR+qNprwzSyt05eAtlDo64budItOe5Ftk6
tUFm9lRfSDhyjp6YPZzJPiubpw0ezizaNKa1C1VJOT+H3iph1bHO42ltF/nrbZVsL+BH2Qh/TEzB
d4jj3wv+sPr2PVhyeXBHOmV3zH7TRN6sGHrYpWcW6iSoq+xTMX6JfHWA8Oys5sX9Muf2YJsAom+L
uBSRXb24AjEyO/z0s7MdtUbKTAcxite5nS/lLTMUEDSVxo00AiS51UBSLOXaK9BU3xXa/Nj5502n
oE9fIILc//f/YGNMUK5xcsCXVl75Ncjx2szzucocOkNGdakMOLuMm9RBoNlJ2+DdiMnRZHtGEDhH
oOn+1UP+wTG3H4rpgHCDEit2T/hcfGayGgLG+D5ZcmZmK559LD784zlgYeW8DBOZl71V2FEiHEo3
w9tXwO1iiqSVw9BuZebiR1ny+TavizwhnG3Ksnbo23/N6NbRhAD8UKCYSl37FIj50VLP5tSDRwEO
11XBjxnT6xbhg2WYb4U/YTbGdrEyGLDpvjz6A9Yd3PJgdFmLemgMRlP3UVr797PG6q6Ha6NrEglC
t1jh8WPHeskGrJBpy4NdMy9pmPP2WXlwqpjSYH4z1OiviskiotVMLm5c3SoRktdEzKgE5V9pql89
k7CZldNf5X3XlqgJtXMHIvP7f76z9Zi91aw/ujx7KVL2uyx1PnPEzigFEPWatoGILOEW8O3vG803
s/u7DCxXFBqlPBb3vsdScygynjS4Qrk8phUCEAQiIRH1wMsk4izy7+9gzD2yfLphwZxPmfEZqME2
6InFomsAukEzr3MKZWLAViVzfLAM1Hr2OHxl1a9ZkKLLDYzBFVcwGBUqKKVw18/HqnQhVrGwCGxy
EQ0B4dSQ1Xom9BfOxavP/mANJhqrBylstU3Mlk81qF2udQW4L7OatzqkeLNjkEeYi3ZxMX+VrvvC
3hz3kP6hDoGH8N2yC6braaDVqfDbNH/NRLMtNxd7GxtuGZlNsB8L8CGuwnrTOLTqZCIGivAnvMtk
d5D3NFNZIPvMImex7wcHtVb57LfdpnhMXex3jcMRI0CRyPa5ypIPnQ6vofOoO25Mr3zPc4k+RGss
wG5GOaVKEj46BEk9JXZqPviGy0yE/NZyyd6aXhyNlDk7c2U846znW988943lM0e07+vbf7Wdr6yJ
kEOFM35I2Aib6sv16N8zmyCskCjidM6Re3gMZkgVeRhi9+afuhcMdPOMjqZ28kdcy0ky3o0BgUx9
cVomBK6IAAx3+pzwVo7hAHohOMYwPFxSkw3feXB7uRGy2KeGegvNhsg9WEpiwvFBIEE2flk9Xhhd
3Tzbl2S4mUs8oF693a8XEYS3yUIE4KCN3Gb4TMv0oiyWIa3+5JQcN6R8XlXsoXN0ECmFtLA6/khC
32JAdiMl+HBTIGLBdAz2XuM85GrmATec95azj6zVMTA+3GE+jPqxLo3LVOPuyLynpDS+czRlhvui
LQYQtviJMQmMhAX6Mev4GPX1NDHxbFo2sy3+BmoIe3pJhfkMM+RsxcsVP9U5wZgYTSafEXI7b2ds
v+9Ce12bKIqNjEZV1WAR/ImveNw7LvWJtnskZ2TEQzTMtcltzFTdS50rrpbvvHCvOZiSFXZ8aOht
cVCFY62Js56hEf54KZt5uQzjup76V6/q7s2wQlDkVe+iWt50culL71pSJeK7gADCPqmceA7ma6Ng
93Sp/OcIhX03gTWXjEC/iCyKAGg/iYIFMgExjEy7d9oeVGUEzVJwyLUZF4e+AvpFiA1rpfYOwupL
2g3vt/+lwn01moGZEtMz14MjUm2HQbxi19rEbvI92fpTqQxZHfgF30BDMgJAsghT1dV4Dsviz+De
b0tIS20M3UHRYvz3M8gSq2bVP0rElGBzLGe6jJo7Kr69zjRJTxIsg9Pr+2A0L70N301OdB7ld0vB
YE72Q2yhfe37TZtQqeRiJHezCpYIzTzZhdydDMmqdHw2yurH5p3FW+9CT2OGhaGcS+vJSft7284J
srl9pgNXk4WqhmNvKvYDoFtciwbHNvdBQ+6iEa/s0vxlAXEMW7UHZEQQZXb10uaHeoMx0vJ3e8g7
Cq/CfLdbCqQZOiYuN7qr4nvU8jIG4kdnKfTBvkE/NdAnIhRoSDel5aJwGjek0DCwLvv7ms9b2qhv
MVByxcUjOTHboWeYJZZzFRNKV1Snqn1PFzi9GKDQ2WTJc0OIqNE5P7fvEf7QvzCNv1ScHUgU+vEt
G/sTzchktUYEJQKrzAJPxh7WAgjTUMop0nWC+JXalYM4/xcAg3TJhODtcuLpvXO8I2/oHa7bg62l
WqVDTGkFIFbb5ppHfIei+7gsBHrI21jO6URUK3u7MOdyzJw3PiloiKXz2Tn9yq6xy2hrcBlihRf3
9pGGfk2lbqEQzy9TANWYEbgse7VTBiYEe7RU1LsuvZt7P+Xtn8BNhqvWegeKR0fvWLvWt7edUbM6
cexpRWLEO+oFBoFqeLf94m9yMT0I/MGrvtVrTN7zFjnVtKLWO2nEs+zozpY3na0MvBYu6Ec7YXas
zVt8acP7Q5R6CoS7vy+YsWvcNTXAo8hQJJw0Ma98HZhnM/eITZluYSl1cI41cTm5yXitHrE59JSy
FRIfH0Bt2PAuqJGorHZAh2jV9C7TbKwBUVG0jPF360zlhllAKjy1qZQzrSa3dDdLyObDaZaBgSk6
N4ceeyUk9E9Z+fKQQ/Mbw01Yh0COKoDXHREd1kV2+YObtF+W1PGqQMW3lp+4yJ0odtyoNdwbmQbd
w2jj1yxN4lYoUQK/+Jal8VgNHEWKKTOStrLu4RmV935a63XfQWSEVsZcDsqmSu/KIHsYB5KbMrdh
1OU850Vg7oZ0DLadudyiNWiv5km/DL5jRWMlmo3Pivlk31wQruEdqqqMj0Npwkcu9V2ykPycNFwm
PnBOopXibc28bxWWoFoWGqTCZOjPOhD5YZ/uXITEpjlUp675nPObM0FTH4Q1fxJUwMPUpSc5DRmV
HZT4xflcKvNbh7CqBoN/R8x74lKsTdNT1DmJ/xiI2CQXFdJZnt3c2BOhDTOup0mjLmfYOVkwIUpP
/mYsWKOgwnEtmeuZ4XTnhiyzbbYcIf9u7nVfZCwz4kJoS4lVxv6vCN5Z8fPNvZIPY6xMU4OXKJ1d
aasOb2VJjLZTfnpd/IoOFwuvXHYpDfpuBrXLKCFA5Va3qPeSeztEfzD0dFZ1gGaC7V19ZXJlbYZu
/u0VgWEJu2eTaS8va7HSNSyxAvik2xgT31r2h9bt2Ci1T/PGjuBok3VHmizUecKfRxT0BIVEVp3+
mSU+jUa92LN7pNqmF3casnOXO2i9xq435mMHpnOf5fOrJHUlmvKjHih8VELTZXT1FV0psjZcZg0f
RCKGxpcWJxQ3hKZsuQUsUFfjbfR2uZUfpEXjZbjQYoni7hSenIQ0l4RVKuJwSiqlzM1Q4TrSKt6H
joUKv3gbEezjHRFvHvtjh3yDUKbG2p4JmqnIDmA9iMrFmehSnAHwUUxTBHjNxQvgT95B1fGZqdBF
oNOuF1+uHrxbijRUjq8+no+WmZw8O9mWJvt8u3us8LTFdnBubtYf/nChb1ME5m7ucJO7ej2sJpeh
ktn2W48b0c45KpvpSNStoe8T3XWRm0PjQYHGmuQ4jX6LFgxbT5ILEpG9d2z130Ha/1EefoRp9o2f
YOViUgSvO0cp6zHiTfnxzX8+P9sqlsVxGBD7qaXGXM+ozQQGW5SoFv2BVBsX0+eI/INkgIcG1emq
BzqM4Gz93z9NhfhhqNZEGC9lzwaslSzYy5YfoiPp2iNbazHHoydT3FgIMpfb5aQgnFVKvKAd/TYh
A6xlah+8NvsKpElEs/4AhbsXjTrHxrIxjfYZQdnOoU7UU3dpbHu95MtbBmfXaZt1SveIl5XenHYb
HfP01BbYe9WUEQiXHeE6kZYsx09fJgDW+ifLYag0jNhuq8SJArb0Kw1ziFggJEe0DaHErOs9lSr1
iO9e4wk1o67BnVzxqIiufbKWER/VQjhR4CqmJuND1+0ImiRC1y8Olc6fclW+OBbiROP2Ao42inbu
XzIKiBPN069iIYi6Q9OJ0zJ7XFTx2PfWa+ws+8BtHhZRG9Fgnevc5ANsdRijKnwQbO+9kd9SmP3r
7P1YmtD3tvefuzpBkFOwb3FCg5QK+xTzzMWEC8bMVIduOGuV3tfVxLUq50sP07MrnkjuS/jRims3
Dsemj08Mi1AuvIZ5QnmA18ZN/Vd3/KyX9N72qpPhNM+1UmdLYuGuweSN8NHAzUjCvvSXYw+fZPvQ
+4EO51Ig/j1gWmQE6cK2sX/ozIlFOUUtuR7+bZtmNMEDVQTPeJ/g4y1IpG3uF8fqVzIzCT3eB6Er
oGMnPUkjVMcpwffeRHYzy2Pj0yko9Cq8JYzIoyKBrSp5sr3apQ6b4o8sILBQPNpjwZW7hIq6tZyj
4EM5zOKzlBQsqXna0pk5OB/u24oNyKWLPpbdHtO5Lr5mFce0ms4NWRnHJvQfser8iaa+9MH8QxwN
Pm//OetYz7HOQR072Hs/QWftAD/FpOJ/kbD1kmnNcXh7N11hk6vQ5K8EtrFT4QCIAk44htwjLh6/
fsad/TkMEgZ5ihInJqWPYDn4o/GGZNRgg8EzjsgI2nd1dnEpwbciCHbVnJwsm4nS0tMjlahUm3PB
458RURURgjdBFWd85QO8iW/B6cfRh663+OK9rfBAW6wmk8+86+4pg/MIQRkf5jQ4WiMrPG5urkZv
Z7nli5ehCxyzB0Jl1ggjHt6UMgS9K4i2toYrrnz6MIlDEcT2e2467cYCJBxlbVPCsF0+UTw/l6rs
WORbP2XACpFIVN51wQszVhQV0IV1TVgTgfGbKm5fCYJB14Zr76SwhKDeNQ48d7tFwW/34ChFmqsL
Exjz4QVcou39YFPdOIy9RKj2IZajyjaRBsxfTcCQ1lPEp98stL1dP9gp3OzcQ5OQWC+Zk1K25PKd
YdUXD+zOmGAr4vXVDK0Ole03B0cA+vGybD8lLc4Ar1mjsjnJMWjZByLS7zVLFkGQ/JgzTsSyHs25
jY9bWR9LHLw1ztlL2EiLoWDq0RhPwVBgtMsoH+pjN88PQX1jcYRE8+nkEcPebYIcPy9gkBbx59Yj
jguXd61c6l1rtCd/CN4sBb6Zj9BYMX1qTZ4NlC7HSgeXwgefppVNpCE6k7LhiDBczRmXsvS1i4tR
pNu5UpuFpCR61+7Rn7Fdu1xD/npG8B6Ztr8bg5dC5mRoBsgq+hqWMoKmNK+pLOT41ww+cElafWmO
L4E1XMaxW/maP8UNJQQq38wjyztzqjL2am0deQEel1Y07zhPqPst/ahLb0W4YrWpY/k2DcU1tNIT
YqzTklF1JUMeCUvhdyWVa+XzmUEyypBRXubaoonMGKGUVvGjtY0NGg8Aq21PosUkDMDq5yd/8Xxo
xXdtnTyOAQx0r3uFTZmuME3xuYawtCCGwOfbf5Jd82nMmwb5c4SXyhtbXoGWg7H3TXx/Pnrv10zA
/PLCM1X4WWb5fulhu7YFfpaCYCnLYFKOvyg+EpnLjQ1bmFOa30YUb3MunnElULN71WWR1t/AzmKV
zOUnsw2CmMa7ubX5N2s8NunYvMaBfUKV5ylcuhYcs0iU4upLgeiVgceYn8iHIzOOYTYVZ39OGAhG
qSPJT0xBMsBDH6gqdY6poBCgCpeMVB/5llRdADzgOBYjfqfmjYXg/dwa32je6EpQJYVvGmd6EoZX
ZFZfY+f/1OiJltD5Jz9Si2bamJm7NSbuU9siMW/aeTp/F2hPiWPkc+BbxAhP3XfKBY9gPD15xRhs
0IkDX0tja18aVUYlhWxFwtJ6yxs+makVPkuvpqTqd27H/VpbrJ6EM/zTKnhtPJuCJ7VMaklvW2j0
oDn2jKHrvkPW9MbgrDuneRz09MtC5GISEEOQz94QNSsOu2Y53exda7pmOTAg49YEOLN/MhsKyIG4
Ybxs05WFmkEXhksMzU6DwAX4Q7Hyqg9F9T+FDXfrjBvcgBHOgDzwOl6HrOGSMepdMdExJ8yRnD64
dIW5w2wL2zZ0ik0lhhQmsHke6aj2pqyfvKawqcuLEkkQ+VRjym0dzNna0hY8YriNpJNZa773q1I3
Qm9bX+2iuotlzBqZoJ1M+1UUF8aaMWy3Fjkk1fg79FFmZTWByASTJhTB1aXOQ8IppHsTtnh3Vc6p
wqe4pghTeEznNtku1dkN68+pHrEUmlTri6gOzEfZ1wak4YZshsuutTZzzqGa9/KfN6DPjsnmi8Ly
YWg8+k2JthDvPWtpN8AU11HGF/nVNAICNxr43V1hRNOVzxiHhUUHw3OXrrqi/9SaK7bKuZgsh3K2
6u2K9ZD/3fjOJfXcu7bhx5QwH3aWNn8wTt9OGUCqrSSBhLBdBTCy10wUCTajQBTk1afpq0vsI1tl
qA9dwefNQI8dxbYHxg0aqTn+cvKTqCEfhQiJGirZWdAuyqXIj9Jgpy2ZeOGiyRaar3HhqSWACA3w
IC5sZfYcEhXGj8iWbK/R2dSUwnFzP6kOGrv0S6AJU7k1O6+79GQHRwNSqq3Ihl2VBnI99UAdyokE
M9ncjWX43qciWaMJ71IXBIFb9WQGBgtEkRKPTlUdOntVthkyEJE8p6GTg/IANeTyqseGiQonb1Ba
ByJkVD7FqA+A/1YM0UJF9gLFlkGCh8888T8Y6dg+F3T8Jy6XbeIWTwYJyDth3mw7y2A8dm5Mdp1I
mTZh1XLqZ5uB1iltTEzfyio2edPhgsu8Gz2Hz0LqVy1dn/Od61FvAtupaQbzZOMkrKbNODuz+KuC
8ZECHrSQdP+1alEbpSX+kERcrcSZ933HY4AxhVRjWIlr4dQo7IqF/iaQJMq190rUbIdBrMiY4o7V
3LEOQOVyudewbWcy0269XTzfO4r1csZS50g9UG/cnnhheBmTX6bP2mGAgQzeXRNkI9ayl35UCs1q
VRBVZhkHSqtoIoUn8rtevSFVHBitkhKlEwi+Uw+vRoNAH5OPCan5MRcE/lJvrzK/lps4XJYT+mum
GHlBxxHaX4ldiZXrzB9pUUFYCIJpk5gz1pa5OnnGuhdtslPFwEdYuvGGiL6MXKykeMEhx4bDzuUO
RfxwngIiKv7H2Zntto2t2/pd9j0BNnNykhf7xup7y71zQzipCvu+59Ofj6pz9l5xCjFwUFiClVWo
yBI1+TdjfANpokd0UgFDCaAHfUSDsYcFbXVvp5L0JsO0NiUW551WQ3wtWRY+O+W07pR51qYk/cnJ
tIarIz4IL4KUm5U9GbLxj7BqGR0F/NummTPQNgd2Pa5v/fMUuU+KLwjCIHCqU2po8UNS3gu/Gt/8
0nlzrfd6+FkCIT3+QzSNyzf8+ho+3ydh6GjFuRsfuzJId3BfGSnHubMqVBMeBONWJAchNGwvL19M
lV79oDMWFf+thVGU2uX2gI4+2QUx9DHst3fIw+1nVkfFCj5WdWL9zZCulFwK+bTP4PUeyaaX9yY+
ZGBT8ZseTd+0erKPKiK6IUmMYYHj1zreHqZIRUhl83XmiceRCHkFfQWdWTm91hN9Yp+p7Elj3GCX
Tvvh3iPUrn7Uc8EovQbbrzONgKFiMF2993evjIuHb+La9u4OtO54rjywV1n9RkGGQL+zzWetUt72
9jS2zHIDupfzsJ3ETje4yZgWgHYq9UatI1mX29FODMaj8kTqdbnL7WI4dV4SLbKmLY7Z2INnE+4O
1RC6Vewt7018cGE6qrktYFcd3UmhO8fcAf+puB0wMqQK7w2LSF+YOneyJAca7bHkdMve6xJ0DUCS
9mxM4kqMq3byM0xw+TDEJ6PuZxijb7BzcPSTm3vgESzvLfCgoMRxoi+LqCuWaUiPXAeO/1R4w2M5
1dnHqCOU7xxMSWaVT2cdGvWeqWnH/itwDrglELwSnHYHzBzkr6buRZSW16SYngzbhlrQcrfGw2Bw
46qGaCUhc65zE9nNoAVI7QbYIbnJGKK1Euq9SK0RVeWXyI26jatFkM+IsqHUS91LO/MLWZlgX81R
NrmNcjcgxEhJbsgGw56ECWsol3FloTNDvr7COZCzEB9IeBW++NFqeXq2TC859//zk5/W7o6i458/
t6xk2mU2R6TKh+SQpFi6LT2pX3tmmrHRRH+5bIeJhEZW4BxikDArjvUZLlO128lGXgIGN3nIET+s
+rKBze1NIfCNQGxcu92MdsWwECzNGAXDjtaHbyODAe78iNhm3mgPTOfZCLitDazJ08B8dTwEpSHb
a7rPcFHVaXOPaYUIOsCniGGeSq/J70VdMHCaOcF+9DT4SvE3hcCNc36Zws2vegVsVMgBrWle8O8Q
KmOCpF1pdFGntGFK6w7MWoXlsc/uvX0y26SG8BzFNf9/HgCLJ3h2QezduFY1PWUPQsbXon3EjeYg
3Y8yGAB0NzJ88pgSCiQobKv6bOm1EwLj4VUaOWe6PXhrF9oS8yIju0AAXwWV3q4HPVEnPMDhwjIm
fG5xCtsVBkTJAIgfY9v+O/CTAw7EcaustH9xBqhUxShGkMdT/yKl9g4aFsbd2IU7KGXV0qEfeB7z
cSbMNa9uT4BYiah548Re+oqA0o6JdG91Et0tWcm7MoLNEgsXh4npbgvXusrZ7mImebbxO7qP2u3G
RcUyAkvCCCNjzuDijw5dDeIwGuE3Rp02HpXHFsfwxiU7IX9vlqzX+6TZNVYZrW8fTzz8SK0huDfJ
1atzrz6biUa8gW/rjxaHxlKr4vw+6E++QpIGAq3E9wHPaaQo3bK596fjKEiq7zUTqfjw4mJ8esxa
1ig+3uTtIJikKC0elgzwMQ323qUe4m7tZZqL/s4B3dAnRBD5ZH5VrZZezao/DCieaUcydoKeOglu
R0P47MOPeyB8bQCrbH5QF2nPRsjrU0a1i3Rd2wwicfh4aGe88VtZLMFkGmzI/58BVLe5zKTjHOpg
9mYW5qOukLNMdb0F8IR3tLXtzcCQfme5KA/RjpFf3uP7RW/kApHejv707OI53+j2oA7MDbp1FVN/
F9gyEsdyF5LciUnU4ckW2ZvXxdajHIkJizScrp5rpsfSKbLjMKynIljJDgBvczGfaQvr5DjZ1rDx
tc7dZ45wcaFnDSSGfriXXoGnwrZh9dEiI4pcVl7N2TK3sRWCrGuPeQP5x5ixocqWpl8iIEUKFAzc
16RrrqTOqMFjS42kZszPcWk+oq+PNzfTU5Gh1hEuM6vZ79s1qr4EoLhy02SYhlkksMZq0xGMgdHW
mF2lrDKbSaHEJ5ZyzBNCHVy/2Ej8zGxV7fuZ7Lm2jY43t2EG4LrMoDQriLj1FHvTniTBxGwPlVOy
i57dSHYbX7I8UlviyGj+WspP0pB2UPgqIKQVAwyUyPpW2fM0LUUt1JWdZKcd56t+ZiyYNGMLWxnu
/vYUFdOugjd5lbIYjiotu1Om58GRAeQCkafn683r2Mnx5Bfl/K55+hF7TrIuzRz1g9OHS7NBAqNl
LG/EGPQ4ivmEcfp2myRouwMuiRVQn+AlzyHIpD7MnDa0/Bdz0H5yIfJCZ5mE7yf9ESyXvh6Z7V09
JI/gjUbjhYzyXTnqG29AwV0lKn4cwkuv5yC/E4U8kylmeUztLttAAqVrqMHAgdiH4AkW8cHwEv/E
7vqx9rmszHgYj8xU+l1CoYNY0WKOMfOmaHjWjrQ4iXowr5Ow/LXbJvGiQckLrrlNX/RWIoPum7VV
ScZKRjXssYZrazbWF282dTGqs9asS3/eGEttWW8rBlE68WGvDqkO2jCNJ5UvW0Pz8YUMwZrD7RgW
M3a6HHh9dEl56z2DmVcP8Ipl4buPvc4tLDUL86Gzx0sBjI5bFNPsNodK5rhrndSRZadjuyxrroko
B5xXNR9mpfKLZjXbKeDt6qbvvg5S0Hbw5XejZe/C1t9U85c8GJ2QAVuttgJi8H3q7AC+Hkb2VOcS
bi6tqCb24MQekoJ6SOtpLWXHODyJm/4pcwlKLMKPqdbrVwSV6DxbAGypwumT2yjFwuGQYztG8JI0
m65hpCCGNb+XdbqxafARe9x2UeJnSuC7M8LgdPspJKcSwg3ejiJ8bkSYHXSGIUskJek36v9XBkrH
kU1fMwo4fLJE8NYxqeWo9WPIBneONsX7AYrHY5vViis9YSiL3rrJoLcyuDmXSVVxexhdWDeQn/1B
NOe2cMzzIEB6e+5sVCOn4JEUN75eFRsICY6qYUh7ZxMp8mDXI46VrAUhVKctTHEDI0TkpR9kWBxT
76Nn0p27DfQS5Wek+MzqmDBAidsfIk3yF9DlOvMD0t8ESkRHsuT8FKwIcSrTJDaoX6CAJvnHP+fp
fKg2fj7sMk7kuzKE9yZxR65a5diPuDegRFjhSyo1yXLC2gqWeEt7FP5+dKMI+KFzbq04P+Z5g9gE
IQpT2hKwzixlcfO/vdglmX7qnKXT1UBUDWJkwrR8ypjWQ/q3KH2hGiAP7uPj7cEQHubt0WGRbGfd
sfBGRmUsPd+ngp1V1RrW2SiQR+GqeR9bqb+PyOgWCg1vUhVwfaPbDTGSmx5h330SKLKFnL5+Ay/4
Eo4ksAon2NhVvJkVTw8OPAOSc5CFQ319vD2bZnfkEOZPt2cwqIHG189FVfV3VVWXtNJZyp6yYNsY
ZOVTG2Ucxgq/WMBM5qoamyXhjJjS3Llm8hPjlIogXFNBxajpUgdtVnHoRGc+V0yXBZPToxvY06kn
u/hUJrazQE3RLBkrxSzzk/hJBvp9GzribwJ+ljSymD+vrq2NH1HLeJWxzhrRDX7ccvDYy1YVb8L8
kCGJOAwI97FUVcjDzepw+wncJUVCOACv5c+JA8mtdxuq3U+Ue5owf2Le+cEC1LvntuXtvcDxTpnR
vALQ02dSlHca+qBhsZvLFVi06ALMQO2mvn4a52ekiwLUEnW30WfUkh5PfzEGzF+kOc5OicDeRiqM
X5MClBGgk/IsmuAZyCXNpwaxfdCEenPG+JmyGjsXspRQ6Np1NHSWBhGaxdQVvAz2AR6EtVSrvYMT
JO1D0Hff5SxqDkUl0TLG+uH2EM8/aWKWCCGdXlluA3N5YlWhzFpuZaZbz1Wihctx0uX2xtvXoiJa
pgjct0lELNM4lDsP4iabQ5cvUJrKLT4R43hrIIyG/VJclDn8/6myuU2r5K4Z9ehodXJ4GMGH6A2O
xjoFS6WHzTUmHH4bOVG00T0DyeFAnLJEJDpC7Lg6oXztWQbeGYMU78OYLOMmhHri5ca+NK1uSaaR
fB+MDEFa316N0ZDnjuuAlYbTzQO3do2Zw7+49eifIrtb6OwCL7eH1KH/tyOXkWen/R0rl1iwzGiv
UOvKZeMYF67AI4XqeNbLmOkeCTLfdRbdesKcLo6hP95K06xRwB+IXNEmWFaabu7RkaQz/Z9Jfzq+
q7b6Ik1E/prHqEzEY8rWDRIdpORRfQpIs/usS9q4omb1jGY7Fml3786XQTs0D52eNA9a67UbjVBx
PzG/wWffqjrpdmGWxQfW6ddkbvRCPzBYiPGx/e/TXM87Gvjir6zYq9IVH0Vfuktpj/ZBVLF7SR12
n3CL5W7I2O43bhFjBPHj0+0nvXUpvkPJV9Qqu702RbQXWXR06f0eKDB/VNxUN2FObjeECyCGRvvk
oa8HfpU5956CKRZAWVyk2nOMnjLl9NayuvcWjjg0TWg9d2jQVibbPIMT4pRFhbVMhsj5Ioz1c6KH
sIRlKENQbQqoH/ocyvcfUVh9NXlBJIEZQBt0tlK0e9c1fjIQ0LB94Gj8c0KH+Tkcir9OWTpRg9TH
tuPon8KhWqzDNBDEoGX4SX7Ar7+TTtz8yEssTCHk+4exd4NNIJpvRYMAWVowL8duVZWF/8pWwnfu
J9a6+6I0rF0okh9FnKBR8BN3F0kSdky3lNdiGuK50vgi2Mr+nE8oLKUcqWwoMKaldPtTcFMfpb1i
NdAt3MY49rw5ezrngCi2e4piwDuJa9Hd83lZ2pr3DsxkUbyOed6eRnZ4U8RNLh1EtUghF+AoqLS1
IIF0RVfuIXK5HxNdvnt2WS4LAo1WZRLgghNdvBMg+fxgCDcqKH/qNbsQiUh40TfEKaeexgS15t6T
22JikEAiWVTWB20qXOLtahdFlnUUpvJebKtaJbm9DlNmvxYDmhVV5NrtvZ6BKz7Ltpzr5AKKc4Hl
lR5Bl+u01j3WJtFJGHJtBoF+Cs2xWPcRnNcqx6+puwlhCWWHMd/AOv/nqwVl9qc4F2ExQmYj7khh
6brxOVAzNkAdGRZGD8s2zhYPjJ58l1FJG64HXHo4UylRW1h4FxNI3FZvRuoTrElp5tQoAbMlk6fy
QZGmtfGKkl1jwmqwK+lJ65KDrxjG7r4BbY4aBMGln0yvlSL/OCNGYNlmLFjA5tp7StvmxKTNefKN
iAkzalIb4DDm6fzSNk22k1UVblAWus91XTyCq2p/JOgnTYZj8bmeIuMNFXSI4bJMvpuI6EzQKp2c
pwherZ3GkTGDE5iHukvZVc8BeS5Os5UBd/geC+DFbHzrjrELbXXt6Q+RIY3LgOaiIDTdqWEN5voB
8DIkV9PX9s5UaPvOGn2oOIwT+95h9aU57t7WWn2X9mGPmyCdF2Tkda3CmuBiiA/VA967ajlhkLA8
3QBlnjbnpDFRwYQGqgZMrUl+b+r1MXDC4tloPeOhqewF4z5n11nohTBdXNjZhc9WqZU70wwSJnh7
5jnDhswc6p/A6reQQsSq91lPuJpecN/HBOhzZjyG1oCUQg8E2QP8hDypvXAndu5oIraa42QHcGrN
4c9XmPgcVSVsyxKGYXPw6a4Ut6TA/zj+CssyWgTnEKRT/Qk2sXFr+FY1XC8aDBy7bV9tLUC4GAMJ
PIxB2t41tGirqC29RWv56pxr8hTCrAvH9M2fEII70wcojXHOCgpVuh2wrx/HRlvCzGEPQTBM1uje
ZSCZJNVFe9TCV8vw3Hsc9lZburxh+myVh6QViND8VkcAK9QeKs6bJqF5d47L8AVSPOtjP1j9+f2Q
8xmWJ6OfZ7u//vu/uNna1hySS8ShDnjd0T+ln+rk9UAfRq3olkBAfeGOe63v8CgJpS16v39zDWQq
XtD2WFbB21loCc9IZQ827Oaj4q3elkbbMzfvXoPEH9HY6eKMhDda6gRYgSE0/27wD0CiBIwxLGXA
xyzrsXjq7L1u2S8YOjQs89x5Qt14joiabow1GDAN1Ou9N4FVipLiGul82TUDt1oZqOQDkyJUqZh4
hTJWD374jlHO3nmuG2LJNaJzLIL9oIvsZ2SQYq2x8voiRPd29n9+3yzL5KzSXcXb9qlIoVGNDM+L
cywo7OQ5n2oczH7+raznBKy5BZB96u0SQz+YnPMnGq19/tEDeI9Rz0TOwoZawhzSyZ75wv6dR+8R
RawZyBfkFOai79ZZm0FRaAznjpkpnljluYtCOebSIS1ob/c4aWp9nHjDpId4BFuz277LqkaHnZPb
NHZkmRm8QArpb6E9R1FgHEtCWomq4ZgDebQajQ4bfweYymNywHbOSjdu6Jobz3DmJZT9PY+s9miY
ydISbAR13c5eaDnutdgo7j3LgK2WHTEO1Q9tF54LWvfFn69P43O+F3UKx7xpuDrKKgAnnxLrY4SO
uuj9YiH0sDsOnQp3VYxfuondQ1aG2OdEkLK7Bi0KiPeQ+2N/bBv1keQRLPdQVVcjqcKFl8fsG7FL
QO7u7S3q4S9zHv/tlRKQNhesQGIprn4trNgRsO7AKopLIBiA3wSMpYJF6kbGk6eKj57dyLEtI7Vi
tmGtcOPuKmJoLu6kP9qZ3a7yvksY50TfMJ6yzWlTNsWlZ31R/v1WXPN+OqbJ+edYUhf2HFb5H+ef
l2JV85o6X4QTSCVdEgoUk5G89GuyNAOcEIsixcf1xac4V3m/fluYtEnTod7kf4b56ZQpskZUI7wM
/q5y4015QF/K8AMSSisIzwHDK9ZmlxSwWADBZdNo7sQg36FZgXutNZPZBabNL17U70efgGnlupJX
JHQlPpV3XZRXlTkC1ojsZteqsj3FQPN3PsOh1UisyDYw2mFXJFGD/FXs+rF9/uIV/FYc2xy/rm1I
aVqOQ6Trrx9G0+gwMplPLpIIy6ML+RpbmwfRg79KIKna5EIy+oy7HQMUbpvB8Eq/ue1s4l5IF7O+
+LLJ+WP49DG5XBe6YyvlGo769GVzWhQxZhKSpxK0p8Duyk0WtxE+rUS9JxVgfKQwOz0L0xNj0CfY
hcYrGFjo5ZGQp1ib1B6Q66uddsmOHsZgFBEHa5tUGZtl+QE2Q8A+z4UALGujXTVG6N0P3Yshgz6m
17asHQUfrDsWodJ7aGSm/XTKU1OL4IX4trfJHMBXzAk2NGAaTOUoOQ59+1bMI87bg6vAvqS2JOUa
nuFD5dTuKpqC+4TJwdkiRusu04fwbbKQPGp12x9uI/fbgxY2fwsn9ba9VfvHLz7n3790tkFJw32W
dogu6NPlL2MrxNmEUMHP+mzOmlxZg1W/OIiCdgDdpyUO7O7OLAv3mJN27o1D+mjOa2UnyBiSvNFD
BMIrAbk5xslp4+9/fn3W719P27Ad04G5ZTmK29qv16GWFZCsJlqCEnfByVH5ddLrdhUMJfzYoWUh
0WT+sgqdv5hatWtnDvbu6wqJyBw8NBSyW9kttYmTdt4l92fTPeX77QEaNYrfUc+3t6dN/hKCTLRM
5PtEd/sPvvNepRb3owH6HOw1dxcWTOpSMYVnpasDxYlzZnr4xaVu/NYG27ZlGg4BqQZtnvO5DrRp
l3TmECHLrHTPARFdbK90Tz0k5+h+xJe19fycZPPaO0PD2hGjVB+s+V8bjOkDA+8blhZ62iG5fvFZ
/F6gUpHpyrZRSwqc/J+yVEEwQC3Afb5o2SacNK12gaajQ7ZIt+Hbaa60QAxHvpLTzgVotSwZeTbZ
u57CCiK8pDgG0zgd2163zqhpMqCYoVhUtiNOoIzkaV7bMwlT3jqj0k+zDqjRNHyL2m5a2VhAGaOE
8mGoFdZVoMRLcCCwYxTZXw0btz//rv9yc7eltKigLGmRGfc5XbSshKjZsoQLZdoLIvAYVDcmujRT
aRdk3uuhrdyHoIT2ic7xMARaAFDmLU6tZRsW9ZGYNevcDw3eiBShCwIW0lmN0Ln8+WWav38kymQG
QDGmeLVUe79+PdIAwRJX5Rwfj5GE2oF6vBqbl8ljT5WSp+GPuXllwWJckyil8c/jpeJQuqti75Hi
iBlRnkPxd2LJTAvGjRinXQuJFrQxD5KGjCGuQL3hEr/y5xd/izb/9UznC023Q2OtU+2LT2ePFmoE
gdcj4nem1qBmkYS37fDUuEocMTj9heEIvAuCxqQiOo+O3zhlYUlId4Sr88+vxfr9S0dDwH6Xu53Q
uad/fiNjEbuGaIA3VacUqfRdnrjjS++jf3Cl7IF8Y3HU8mRfO0Zy6XxHHeC2vuiey4w1Cs1jXDry
6rYGEBHl/wUwR9vZWTXnTQfTyjQSYHJle7zlzekT36HctN9h2B7TjoYuUF34lrQ6GXcWFJG4lMMx
Te13ILLq1BYVzFl0gmudHMS1n9SsiP4/fn3urFzzzmxh0D/VXvjO4qSs0mRRmc7f0yTViahib0vD
bEB3ERo8RLdYVwAgrm5uCpJFh+7VsNmqeK0MN3kRsNGvijkJHD1lFziPmhxZyMt34pySU8xoZFFr
IUip+Wkf5mofxlb7YBvIGyc9VcfUkdW2SlBD+rVZqBXs9RWtfSCMD0XmRT/qR4GWPEesK76YBKrf
62NK47nbvJXzlD2/fotGXk4AEz5beC3gyKm4xKXy37BRJUcrBaHvcHfbeBJSFh/dsDCL/A0MU3PS
pxyNSZ2QcBWQp9AMUfjmdjV6IJmcgnlclowuHgJQ3VLDphgTBIkVJNzyyw4H0XgTTMSwfe5zxGJ1
QcSZueCQXZFCAsDfs0zUsT7RWqnhXjOcCEupCnWuNb/YE57hg41q9UeR4soF3jqs/V5y6DZOdvZF
w4wDVIBO+oZW+9YL/qZ3osafOssjMQaf2l2Z1zXaSKO6hqootg5qu76tZ/db/WTpsdrFkM3WZhvL
/QgxQeWB9V5Ynr2x45bsljFN6cUClpFsBldRENc7mc4Y3BWR9dOKNzAA8+F2uFh6+8UNnQ76gzE9
Glohlnj57c2fL+F/Owptxc2bybHF0F3MlcR/tA/tGBPAaOqwdomolIVnX7Ou+kvPMPRlCG42sbxP
J7PY1NEQYwslwkAM5hWSmvXssKBrs2qPZdV7GGDnQ2h27xOCig65g1yvx4F1e8bAcbr78+v+lwpH
4Q11HRyylql+q2zBbGLGb6EiWoCPK3wI1lAu2rH2V7FegGXko9hmgCt3Ri53QQDloa7Z5tTAaBe6
ZruH+amaP8e48/72nB4pRzOS6FWZZJxj9ltEY4ugySSPodMbtfEsfGKsMqj5uNobzKwHw3fie3bA
/RwxO2APML9ZYTKxpajlvhI4V/78S8vfhqlzGa8LnburSct3m2//x4fF6mhMRQjm09UJx+5hNxxC
EoHvutFvVzVRgTvWZ9HJ8RidOH1wHTqBRbdSD2x29OUtYqaYE08h9YSw4wuJz48jxulJbQ7p2Q6Z
i0Yhb7A1L8A9hytbz+PTJLFwNvgU1cqMq2jXD8Z3EZg18yO/JkJpAQWAvPdgWw8pKxBweHuu5XJX
dl2J0lTVm3H0yFuodJOKBIKOG1BR2npAVJfTXV25KEhFfLO6LTIZ/VVjlsS0Df8Wos72i+v9dnf8
dPd0TFiWjpAm9bH1qSOSXQ2xxsmyhR2FFncQkhV0I4WbG9TBfZgxNOwZBQBt7+HvaHH7iOgnIge+
yx6mdjLvRr8Yt67WhdfexLZkoA6mN4mxzlWRYghE/sJ6JHd5LfI+P5hmjFSg66Jnp6qite6406Hr
gJK4pZEb8MuMYJ37LJ9vbQxGTnfVe5kJK9h1loaHwfs2Xq5KkW9RS37cnvWR6RJw6pWLVM2ZG5Vu
bAl4wL81D458qFxffdn+pV5yFfNV4doWUFrz0yERuegc2YlDMCB4B03uc5s3ODNMxAm3p1lebGXo
t/el23Oqa45caeBzd3aR2iubUfw268C1JXD2v2FTFpWONzsH/pHsEtXbZ1/G/cWfDkyMIROwgWeW
m9/34ejjJalWeQQoDYH/sPMnclsiXSHxsb74JY3fe3eKc9NhOySVcMTnnq7zbDsrYgt9RyGmTRAn
/c4O7bdR5u9cHP98P5QYH8K8G5YCWNDBt71h7ykINPi5py9q6d8XbTYMaBczA5UqtsDPA8lBy8uQ
84keQEs2VFP5oxEF4UVM2OPrAKFVZFVbMYz6IUjL90Jap45T4U1rh6M3tW9tOx4rexDclV2xlF1J
ZKspEDwwOGRtOZKfS+B53f8NUcj59sVBNV8Qv37LHMOmMOCNlDZtz6ca1SbIDs/kiMe+hdmNMstZ
A4Z/GMseMG6QBOeR5ORzRmLzPw/Sr3qwp3iIBrBQOBOINg1AKqiLaVnVK79pty8RhcE04mloScyG
kwso8tD4Avg+Md1rO8rU0wQetgCO96gnpNwMnlaebc14r7xGPjQEytyVbpVc3KtEivxKJZ+vbdM0
cLBMzbJu+Lojaiat1U/xsrhPZBD05zDPxk2ivZZJl+98KO+L2KptaquiXRSZ04AU1exrTKquHzaE
07Nu/+LQsn8vs1miqfnd5HpQuEF/vUkP0q6KAdkYumCQwyA4ZrSptmf+od0LMBYrPVBiEWUCKHuF
Q4pjrT7cskpqSKEbb8ST2yqBE1Qvg+0YgXqfhxHa1IT31nSfaOCkNaMLOYvs/5uLGSZ2ekxldyAT
q/4nKhPZMKWWRtJgTi19+N+H0cp6YkCvLauAOytN+/cmYlNXKjwpTR86z01EL4qF512FUJrImPtg
1cL8weqSh7IHM03+BsZ2REMRSL4DTPFykSBD2miWCxCr813mwM5pQLcfxapZ6VVrrWLTwXJdBNma
NtI8QfrmVKB6q0O2imP5OIGfJfIWmMMXJ4X1LycFi2TTRjxlMen7vGJxtMxDy8Fx6MymytGKcKi1
Zne2wqFbdWo0r2iPIBGsWhvXHCiYou3Lg1YQ8qDxcYFqMqatN+I2mWLgyE1PdJoyVqYYQHGSL4vn
2NWP/L3pMqiKep2PZnBVUEJkNUWX2uQoRNnsPxL0AEUSVXSdK5gRE1RUMKlfzbp+nyHOMyTJP47k
gPxcIcYNYYgpvgYUx25ytZ36e5Q66r2c9SNB7Kp9WoSz2zPecZlBtkTqva+ctt4r626oWzTWVhuQ
jtOq1Z9PGfv32xJ3cZcXx10Jaqr81IAwt4djRO7UouyjTdDh9KobbXiQRCgftA7GHuS/h9sf+aqA
Khra5BslNZVF6J+0wjbI9k6si+6blwEcAjEr4b3hiJ8F0irYx4m9jlng3Rnstu8qbl77slCQaCPv
VMaNcWdNmnvpdCM/DRj1F8GUTh8MVfck1iUvZq/p24ZAvzvPST8I6x2u1vygYvsbtM+AiI3+JdaD
H2hSs4skDYDIQ1ZDibckwYtUpKJGS5k5zxUpDnvyD6pVYBv5Nuu7Ck2p45/ysPHuklrfJEU+989t
+41NaHiGMrYrIhsJm3/RDP+Llp8xw29nu2vYSgreCUQ99uerny9hzz0acE89Vt0WBxT9WBWM2qmC
J+WH5smJ3eyYYgRwCCFZiUkbd2rIwaqLsJd3Os2sKe7brgfoXJbWdpiWmMSg0mWdvTaI8vvLKo0P
DuyBKh5zyFT4aDSdyoSR1BaPfbx0JzBDg95az5mN4yloXf0vq6/xgvU4H1udgYGNyMlgA7CwZyNB
ClJt4zQiXSUm7oCiK41NXaZYz4eheKh5+5gH4m7y4YiQv7E1Jo91cTwR0ZgJCFENdPkja/c5N6a/
1shc8T8onBu6Vy+t1v1RulRzUVGJa++xEy6to+6D8btru/kbEUIUigOgKFOoj3SjyJ68LvdOOVlD
CGe/22lsg7yW8sHFosjmeIL1PW5z2epMXokgZo0Lr6ZFX3JKZj8H4EB1R7Y3o902cjc5e1pEn3I2
zZiL0IkENlodnhdsKVyGVbiq4Tzeswbq1ykxU/sYhm6KWg5iKQ92oIP+1dlHG3XDjgqL+4vTZm9j
4xknDLshy8u63aSc4gubOeKFvFc0mrnJf6wy9xKWPodXEwErj5LZpoS8BVAPHMcpXoaJke3bKYaW
WevluitGuRmwQGxEaoRnMyu3XGzu0ZofwjmifRBcClaSjfuwkt1Tpm1tHV/BACLziQ3Jd9Uy8xLt
tm2pePr/eah14+3Px8u/FGCuyT9yvuvqqPo/Vb16XJlR3dm0lal1In0cVkiTKGJYBpJTa8KwZNQO
L4jtnsiSBZo8ouHRyvJnTp11FQTNLKcaypaU2XPoW3tEGcV3AC5E8WKhld5LY8Jvn7suUYgvKobb
/u3XAox9CMtAhnOC/lh9eu2RN8w2gaJepOxg147GRVNUs0iGSmHZRhzdBqXEHFTcPUTdMFK01wG2
tsxFD2XjJOEG1JJ/uMwIZGHnrxIMj8juw/knze81Th4j2ZqFmZzKbIBl3ilkTsPICjt9+PMHYfxL
ae4qRsqU5rS/v6/VUN1Kg2ksn0QQjifHGo2dF7AExlsQLAbXyXZVJqorwxYdGggcQsyxuw7Fyjkd
jX3rxupqdWV0HtgbLogJmdg1xYFDrULw6swKqv4PYWe25CaWdeEnIoL5wK0kBJolZ6ad9g3hssvM
88zT/x/Y3X/Z2VEZsZtQyi53Skhwzt5rfcv+2iXthzDs5yua8PnZTNleWSZx0PzLNzkOtRPZK9op
gQG1aRH5YeHhR9Mv/wZrkp/MrDKdUIo6dw6LHwIL9r2Wr7UMcbEqc8xRY3D2JzW7x3PNFR5RFFJY
TAGWov7Fhnk/S5L52Rg/Dl0+ekbVWHtNMmPIEL2by3HjRWpCkt/QOK0OCIepZnYjDlLD9CagieLG
g0M10GKF3lR5QG46R7UalOAIFw9NqOJBRHtQIAclISrq7/lsabDtA4mVo5LttMpWnsRO7vrpSVke
V33eogApzmU2p9wlkYEQ0JkciT7Jn8YKOABxV+jJpGwJsNAd4kn6T/liaGIAcUrQkTt2DQWokHT2
ssX3kEH0lZCt6Zzi2d9mUb4Ayu3amYnl29FaVE80/u4zHnQXGdGIEUIhFUmbx6/Q4jf9YCAOmEKJ
DIyBiYYUdmACRfyiN0A9//3T9latKtAmsAcUssqW17L+/OpEVZFWKnQoXa37w5DDpxi1TxVM9F2a
5EHlYk8c3MmuUk8RycT4pk9flQV11aqYJ4uRDnACImFTGACih3zIviZoH2XUS9+C2jilCA9/SBbk
nrgEfYVbioviqSmDiRDgEVks19kdYIHOa4roxcDA/hlx17hhNGdcyfNWH0ZS3kV2hS8yH2VGxyhB
lodh1c5HPfVNuC4yLSojJrmroSlv0391QUGVbp6ZBG+b1ciVN5VvTdXMhPT49hfNWJyZswHiniyQ
mQ/90Rp87Vhg48o3MmlN7yze7De9LN5mmgpM7RCZLIPU3/c0IfizuBPcsIuueKFfnO0l0TeOQdeL
Jks+nJWWBMSi6F87ue6ZVI/zeT2ERYglK3z06n1U7029HLv63gd3WblRNkFVym24VvqxCW5CudrK
NcB0eW9MmBFcxEKIBAYctWrBBxxt1wy/SqEEvwkIjmO0df0Dg+HJz2xsPGFi0l6X9Dt/+2tfdUin
83LYxRVTrKVM5YMWPuntUupawnhKsmeqn56j7DmQftVcv/j+c6O/jPVLpb/k6Ueq0F+y6SMVpx9r
CW8DJLJPufSRgqixkeqsH4hIgmFoQ3p42GHhEmVlf8ky1I0Y215NPQ33WHPa5+7dto8qv9l3CjYZ
CGZRy6oquoo/mmWKodKESNC2KyYCySOp4HjpIEoO2Wm0jxpvkn7i2IKmjs4+5jJypppzI51J5zJO
xA3W5aWZlxrti5lf6bFTunX182ufIzW8WRZGohs1YxS1b6V9q4p7zbJ6vo9rzfPd8pcqq4fvcxrg
8T1aHiuPgLmEk/KePJtwXKC6Zc9Nm+kHNQnOEt4qyMtmdQhKEd6CIkEDbyhuoR4kGnJHeYHdHaX+
KEid92El8plfKiScxD766Ymy0lOCkpuQCP1kVoSLnwP/XMpLaYRT5Bclv4DCmiBZYahMrxQwXTW9
dua1cQftZCe3yrxO/U0kt9K8Df0tJ3DSvCXpnYrSezzcC7FUONwzcU/Evc0elDk+6uyhj0uRb9eq
jjo+Uvshjw+z+BDbj1bp1ZNNXEfSafRYFwkqVxvC8Syw+4kU98QiGVyQhBy4EF2ShyqhyAi6enBx
WJBX+sHIP2hrKfkHyheQyz5Y4sGnDKUfZlJdPPTkkQ5Lycmvyo37z0qNux2RMnMX6zFsb1p0l5qb
rpEIdsPxmEW3pL0m0S1qr1TQsju+dvql7S4cy+7SJEthyEFAZQ5nfa0UJpl9oj1IJfUpqk9hdGJI
nA/HIT+mw9EmGih+Rxb+ViWDHgrVgELzj62k/ac/IQtgh9WhjqxTDYunsEgsp2/lwRkxcTxNU1df
/cbm5aTGExN0YsgWzV89dB3BEzrB8PRUFBQXp/Wp9UAAkHbRtVM0GTYp8AK5ONQLEuz6+RHaVnOV
um5fKYi0wwk2Ygo5BoBIMX0Jm3prKon1Ka4ZYPDNjParEWl5XmSg6KfWMj02vdHPvy+zsA7N5hig
vNwngIs3uij723rIsendol4P3FZtzM1UvM6sNK+1VqV3DGB4YJJvpl6ln7qxqQ9N9o7w4e36eRmy
oxEzNdTMGnOaP67wDZm/iL2LrTEbz3ES2wiG5r2+4NCiga2rPIGFmesK/1N+DfO+YQ9PzslECteY
jU+qabxYhpE8sLtFBhtcLekcvewMWMdwvUYAxTd0eaQWF+/cm5Tluvbb6pnfHDG4goqEgcebLa5F
J7joshHKTxd2bjvX3CVr9SXFvuLoOjaOJCvNOxktwJPt4KOBGh0MB71N0WctjZ6ewN8lVluo+Lja
pD5WS5LAv69T1Lc3UEZAtGUAPOAysP4cBsVinthRADtqJxDChYnBxQiswOtkuDlwacR16ujCsUZ2
BjmPQZcU0zZZ2NKwSSSSCl+NKqvdQel0aDM9eQtDdo5t1Onq5H8GXHNri/m9+ctbmQ5vLY0zdINM
EtBB/6EYYLYUzE2tZdtYrn28aOADLYNchEZLid+Dt7ll8DocjPaUN9DczGpyjUpHB5qJ6Zxbklcj
4sdy0xGzPHBf/Pc39a2AhV+PhYmOhBoF9ZshwIwdmoBJuG1h55cvwL+J1hrqmJaBPzh6oyFHZut3
8U0iDTGJXdWeyWLcqIwXremLHHXAHn16eoVuMt4FleHZhkW3c1Tf2eG9bULym9qL6oLb9irC/OPb
lZF6NdbwPcNpucRWKJDtBmWeSIwaZ5pepxtLzNm+VloVORoBUniq8PD3sEhndbl+I1NYhk/Kri17
fG8hkay1PYmLoqvLGMYCIdL1KBTCTJGdDFnONcgI3E5kY4K+I23YZFkfaeEwolZ85cnUY23XT4y5
VCmyicIw8r0I2aK8c4r+x+deQ/KP3JCBtc6u8PcXLmclnVN0dFv62P2pK2KLqMuWxqu8ySLtW4xY
eI8tGX9P7xg+r9ZKwWf9+y9h/o8rhMZFjRUQKqK3QqcUGZeVKtkC1Aj3skpoDYR6rzXqJTWlDI6w
PWlJs8Wkb0i2H5bQPUqa+IUsiG8hccPfIU0cG+JHzo0Md3Jgh0tHGOqp2up/FWSuPBD1VbelcbLh
iySfxgC50lRnwxNYbRTe7Y7rZ+mUOm2vsJnOuJnLqx10BClmeNunpV3Slh2ZElCSkxTnQ1jh24DX
fLCsVr5rqWY/S1UZbzSE77ikY/9ZCAYvjWYXh/VPdbmNnc7fxG2OaEv4pCdiDPe4NsZeQJ7Izh81
cZtD6RzIZfVRYJdRslBeEmbo0UXKB7Qxl0GGtDjJWeUhJLE/mJU5Ic8lse7fTwiGj7fXbINZDUwI
Oh9C/7NNDY2262g4laDPEKPMgX2xdPR/66NS7x6mxrJ1qbRHHnggY5Aa26W69DC3h972Rtvjs9Pu
VSLF26UGzbV9d9KWYu0EM5W8BrYt2GlK0vYUVBxwF5THRMOZrLfPY3n6WXJw0rSjsVZCyF1/RJVI
Rf5BU5YylAOhPFOLzc1b1LWKR/mtF3Se5dMcJhTeHTV31ghhcs3G1RuX0MZCuCQozkhh2MhHHn5X
Y/Sib3kP8JEUpQPVhgffOMzjoY6OlgGC9GhWR7069vOR7WFmLZVQ3SlMTxHpSt1pCM6pdqIQyv6s
aj5r5VLFfM7ms4DOQi4oVJLsQoEniaHhvXMK1/XAH3ddC4Umd14ubMv88Pcvdt7EZTlBoUWx2Yw3
G/jLtVKOIaozrGE4qmJGKQ865ZjXCutH02v7pAN3HvpRcsZ3WhxjMyWnK2ijp9j/rodVdqGfml3W
R1KaTqdAFdzI/eRoFtFnCe/Ok0kO2C4UrfxhngxtV5HJ4lWsKB7lGfdivkG++AmvXHUvClHdp8au
vDCiIyzSoboHgf6QJ1Deur0khlqdSXBb8y2Oy/nWRpJ8RwARboRd6p8xsqW7Mk9RC2Xsp+ZoHq0d
vQ990/JiQW1BKEx0T+Ttiwq29oIPW1xi0QoQMbq5z2objgMCRHh7xtfYxGSqYjHYaaSRb1blhoKt
d8OWvX0QSf6DQG37Hmc1isWlWV1gucN6mhuIzIFFN72ae/ojlcm7xnqZSy5Ruc3WbBMBk9BuQDTA
W2giVdtjgoRb1uPdTbS+uCuZ9LGdzexbZJXfUPtCD1N93pL3lo7ymyEDHlPG3txqDAtbwyqC/IfS
BYCWpGeZQvQOGXyyG8TE13kKF5HKQ3DRRIeWBCEgQNHBmpbyp0MpDpjYrfiI1XpsjnNzzP1joxwB
slf5qR9OTc6uFS/kLo3P83DC6UuVJJzF5149W81SVXCZ1TNVVpcuWKpGsL5WX3ExW2paS1sg8xfh
X9T1aPtEJl2y8gp0S7Ihhu6r8hpLF6opr5GCHvE6lNdSulD1Wq10oXq2bibBQk7D31lrUC7URJxf
eEG8qYcXM7xo9XJM9bO/HplxULYCV6YuzYcgp/vzJGJ5W9lN8cgI/iJ8eoqfiPhUN4D41PtslJ9K
DY7XKaeXWZ674GyXZ8GD+WwgMrbPfOkl62yvpWYXea1xWL7x/bBUO7BfW6oxL2Ny5fu1hAOZl8y8
tMk1HsBWkiZ8yZNrZF4CE6zKUg+ki5ZxMdeS4uuSdzlslf6iGpe5v4xrTcZFE9yyL136q0Zxpqr0
Qg5DK85IpFVU0sVSYXGe/BM1+KdUWcqvT1Z9EhGBtNAQjhqbRvaKa2XFcQb6Lx0S/MbawegOBB5F
n9CpUOsS1Ju55uLy67wSQih3a83VNRfZ0nu3qGXD8/sFTpMVbnMC1wNr9j8l6qM890asduzkTCHt
sG0faGzK55hYqrVCuAYEtWHUWjx4S5EwE2RLjb47+8QCuIXmhsNSmKwlfNaRm0BSk5cy232d76dq
r5F8uzO1va7tIXH9rCYFOUTmM3wylxR2YbpV5BnIdkqPKOIcuKOBfsuLQkSZS4Xlr0JCR6Ejb42D
GR7x4eV6bO+HWQIiq1awKXLlQJXKAeJ10h6i9hDYXkhELy8HVS7Yl9YrFW/ijpp6g+9Sk++m3Nk0
N+CFFEv5oQsSjmrkvdHuyTiBghcRDL2nDF4IL0vbY5v7WV3jUjP3Ql7RrDCTsAb7GQZ1aL27Z2FB
9z9OHGtNQ2e3JVBJ/qG/qBSz1yUC6IiBoQO9nWCVkKUNFjTYQXigtGoXoOlUdtHAMHNH7EDApTSA
n+l0mTMAlm6cKXPob1KK7oyNo+lLGWsJFma6k0hOtlZBNC8gs7VIveq4NkiOgKgtwWdySMajasNp
DZbhTm8sNfJjS/4AjQtnYLyBeBowNLvV3AmR8YGdI+mWRGNtR7FOp8bmV/XRjoLiZutb1d5WMjMc
INBbBXbUWgFE92Ap5kFSubOSXSsvVa9VSqQC7vzEycmgTbC4LTVXzkADhW06CRSDQ54NTSxqshyg
tCVPQhW2nGYthflHhIDEWfQPlkPRgaGitQLLwWNPaWuRFo56sIU45cAvJRmRUmOnRwQTO1Ps2CTN
2rsCydO0y/QdFBZtQtqzS4tdRG5fvIt9lgzk8G4zSDtLqssWUH06YQ/eYrP2PYsQCYIMOa/Bbk53
erUDE45iN4b1ruwAGAGZVeHCiZ0eOCSzUPNaTGemxsk/JujOG/oEDjG2zN20yWHDlHIGJ94iJzDI
0lkKj/tic+eUcbqNpaq18tlpDLDlTmc4TbtUO5MZ6kBhVdaamLbh7I2c1tpFkQOWJ9CWUkgXHHdD
w8hq1+a7PsdUsUMUAmXW0lEmbmt5OS76r2k55gIdBInGO5vlekK06C7ul2rkXUWomrFUIfFHfCx3
InGoiRM6LMeBUp16cLr1OHIeVX4TCI/8VkvVa9G+ijjpNLEsB8gSFfM3QWkRth7tTcXRFccWjtI7
Asxb78gKKyhcrM5QLtWtNceOZe9ASiKBzvVdqu/0aUeyedvuagKgWb9xXjm7Pi6zrXKg+4GZuJO3
dv9Od2CVAP5xAddtpD+mgbeajpb6+wq1nMo0A5+LSs1XcfHqcviENzx88mvN6Ych88g4CBGcWbKD
8YTlSaNor5J4BMgwfJ/VV6rND4aDhWvJ6WFAOucmfcAyFZIY0vTw9v+HFD/EVohXW7wm3WvW8c+8
zsFr1b0qwau2Fhlg4E9XAuonKf1k6h+7+ZNWf7T0pXz9o+Cx/0KF04t9TMNHPL006Us6vQCxFfoz
1TQMDp7D4DkOnq35CROgkT+JtSzxIRyWiocPmv5okg+G/ig00nEAHZdFRuZyZFpPySQRlVH4f8dm
lL+Qe+jV6PfuSFSQRnVtvE3xMX/491vp/+jYIrxijG5jftXpff3RRZL7BrCmv3S8cnHTS6xc62FK
yZspUqQ+xYDAeZzUj3JpkqjZGsqpquLPtc0FmpAXbTewQpIV0JINqU0kyyTx6wT4ZWeRUHZII3Qq
0MxrVVP2hg/jPC6W9MAikx9dOrMUs5NTZozyY32q4ceNgDlJqmtoM0ywyDWRUHQJK7KepnE0Ni27
4NSPP5KwbpwIDfvnIVJ2+RLmPlfKplcH1qEk3GKUCI51K1nPVkduatrXXEOgpu3AynpGU2YvNeru
dz7g4m1bg5kJbl5G8KgGGMv9/gEfTdVP5HrmA15Z3OcWkWYhmulA4Cc12odMOcw265OlWLf8rADq
r43XaSmWLhTrFj9djqxbKN3adVcWL1L/a+WCCjASe1YulE4uzrpyYfESJ8v6hXVLOP5at/T+nnVL
u9bPdQtLl4INcOR1o6eVy6KFSg0vpspDsC5d/ODXomXxv0FgjfJpD2sQWpMIz+uhkBDA+k7VIa+z
JunWAQK7/PunVLxtSWj0EheRIAYpG5vM7+9mQrR2CxqyJBMLBElKS/XcIN09T9a9RxEI6q6cXqN6
RrgrejcgjAVyszWf1kNXp4xB4mTYVvDZvNqKBnxC6MyaVNW/tqqyLYF+7vS56FzBiIehJ2ZGvg/f
w3TBYv33qfX5uq79bQE42Vn/gKDCH6M6ESYSR/vGzmHud+R7WARWn3JOG97kCaX+qw2QeZvF40c7
iL8VjRE7czz5T92gkqARzUwbjME6BlBeGEGb915FApPEcv6i5pJ+6volj7fO8xcZKejF+mY29MeK
yk6+kFn81e+m7NvY+ueePvxLjbJgJW6UOZouyZ6FZ0cqMt9WfVEatXrYTV7/MORK3iQ6CoHEgFWO
wK5xyjYrn//91EFPervkQ3KC5lbmDLIF/ePcyTQZJcLsy+2gqCXtaJ1GmVCLG6aIrnBmRgD2rjJZ
+zks5WuS7dfKRrJUHUzKVM1Y/hJVuAf387AfkV5pS/XD3rb3VoIhyBX2nkQvPUGh62q1a01LpaYb
rzWEXreWZLBC9igGTcRrD4NnFJ62VjN4iAIxVM6FVwzeWHg9+dvDcowGry28YPD0wCsRDhaYLr20
4KviApYZ1goNVx1dpZxgWEJzgpOOzr1Jbwa/Xu1qAE1r155ctXYz0zUmNzHdaK0+9Nq16tCziqXK
0OsHDxdIO9APwJOnFh6G4nLwpmIpGisp/uJiqZi/wosIPKn3tMCze08JPLBfI+K3wOuD5UFguJSv
LzUjBaxcKDQG0PhdgYs9dtPYBXdPJRaBzktNBBnl+6HbD+G+C9lLvDMWeosIoa1ocu+XTVsoqv0n
aStNRZr3lQqouUWGLWcJIQJx1j4pzK9yqLQe6QDWkyliCeHNHD0xYyBJYogyz0Baeowr5DeJSnRN
Tf/2C4TAU2MCMglbUs8mMSu3MPhskykEFnK6llPfnmnvBJdw5nZUFnb4Kg8DJygklLJqlXbrK2Du
ehniA9RL82YhvT5WTUtfzO6Tl8BKvy3/6+mkbZkiiRtiY+KecnbMnWyDiu31o2qUROfSWCozuTnJ
5ldlAV6nrUVMRsCFYA4nYmOmQPscGNJ3zAbtX0xK70MmfQtjY/5QJPy3elcmd8Cr0ns+3betfjgK
Nrcj5rNIctYZyD+6QIJ4lNTqZN7OxOy9zpjCY4vOChRg9GRAn5XDaV/V9vypCKKSLg9gB6KUe6Th
UUJ+EdKiSjM1D5XQ9LEIGxi8BoSs3vBZyYf9xUgk0uVazX+nffXWogs6V9NxarHfh3K/6tn+8XuH
nMwShwgCNV2A1psCfTtmTDslraqOYAJhu4zxIY7M/gNSLttVihf6gfqDFEjpHa7NW4Mfsm0b8baK
mYjb+p8ALiUZZz0ZEgnGIX6MNCyLi1lG39ADWHsj1XJCsqHURnZbeXFKkikA8MyNJvwYKQDqZSYd
a0uWd5cQuCLmDcRWFSZaYx5i04jYes325zbVH1Ztl+9YYFjOvbkKQ5jjKizrwHHVNy3hNsjTJh+1
YDvMvlxtA/iaCEelaWfJlYJPswO+WSxSiEFXaflw6DT2naFJ3PL6B4WBci/KwEkQLbhXemEe516r
wGkV9i7Osxxya0CDYbGzacsBQVlz66L5Ozkmxr5qRHvSBprl66NOGV6LoWldsyXzqTDjT0hkp0NX
EDhelghTYTeeqqL3T63eAwDx42FvkjtNqz+1QbvSr9usD3M5a46y2COZzqynorDHwg1KSXaYYRhk
IJXGmcDinNFoQi+kAfG8PjdNcbnDLhTu5gVDPBYmLgtmYY4V1so1tnzArJNJ2lGohfcK5PY2qHuS
OFBX39fnOrWwb9hzpeY/T8T0DJAgCAIxrJYcWfa6vsWVVuF17jra9ZBhOZhlsmFJS6rLPDpxLMqH
nJHILMsEKMZFw52ta641ju5TqCnVHW450XcjQeapLe3bVuk83S/aZ0UjDbAvLNw1xt9RTi8lnUG+
11EyeoMtiw0OTm2XTz0tLEPp4X/C0Ne0BcHbuoHWFmQ/wI8XKQmnXMSOI2IdI5j1p8zX2I/HjLlS
ExF/IhH1t1AjSbsjKa9TVdiaNmsTs4lfzWEQu1Glidwx1Qcbym0yEfJzY9XBPdck9aNuf9UNM3vJ
4FEHka95id6ExwHk1XF9RCf+16Myq2yuvn310xMjMqAOVVtah7KcBydvsAi2atuf4C90pw7wyykD
Sk42zGy7RIls4P7FX1K8JPvebqfDnLC6ggD3CbfdJQtjPLV+rzFJbHwwQ/qUHEkJkaEtQz8mjLn+
S7YZfDaTdZ2iGJFOlrdXiwXJ+lM1ZfPOqsBKmanUMqRTdLwnRqugaNT7TVgj5JbgkrTB9CxklBT4
y+6tjZPVNGcCgcymYKrN9qlg+9lrxXAE0zcc2fH+eqR243DMbT7E7F254fJqH31bzg+rU75JeqMf
kVZPj5/Ppw3m+MI+rz+tz0/0m6yoJcZEn9Fhsd9t7XS6R9hhjorKfXwyMUJwZ3vYQoA8Vxi6B1rl
H5OgJ6pxlmcSDFIIvZtoeTZanw0J6kkVFFuro1uQiuBO6F6ZwkBa+Xlo+nmfSwEIs8JoEGYxhMOu
hqpWk3xQRTSMZS5tzEVHoqDLXowulLxb1WfNxZbZBhWD7NntwOtRP82+zhtnqu2CCRfHqjqsP3Ty
D+AVxkGeOl3xAn1Z/g8K0ePp9LmawuxFyoM9N3LrtcYWV5XRcMgkZtbsKOOgsk+YouJ+sz41Aw44
r4cu+lINFoTmSu/D3UoRHxa4fMMMMF+SvAaCauyu/HWwlh8tm4SbKtEHtxvn6tRWxfduIa7yycyd
hlBKx1zcOUNtEUeTVbdah/rNXEd1+6jSkZaQtR1IUKtN5Neb1iwVtDhA1a1QCw4tAoMNc6jyLhMZ
HaV1f2Ul/bcAHvih0ogXB3LZnBMywY4QDp4YUjSAvQRm2BxkV9xIAHk1NsZZaOauzf+hN6vkrumk
uV3sPI5ozCnL51zWpg3SrIDBlUKXUguwPFbdfEoIGjvOpP8BI5nQH8ZMMpZH6wGJNavaSZvplIlP
lhTlHkGixsWSauOi56p2zIv+xVLa+SQZAqMtm7gtPqP5JNYASmsuyBA31Y9lln2qTMTnYasmtE99
tmCljpx0DE9a0dRHue2LrQ7gZgdDjhDS1qfn1Vokp5AOwdqlkEFBRXKOA0WrkGZVldO1KSnqHZau
0ggwdQCbawHio/eGYUS3QuyKcTpqGWFtPjE8177si6ukJ8FVMHBWtoScd7NUOiFdp71vN0hNh748
xIJ5KO4Z4YXAJDe9rtiErta/Dh05XxvkGgDujXk7WkG93CnC1iuy7Ju+fBdigug3bVHmHonAzS0w
MnKlWVkwQQnRdwTxX2LU/8bHoX/udbMjpWEKP1bRwS85G5MlJoZq6fzzIGV+LW2NzNoKvgOHIChj
YmXLJf05gYc3F/UJUqU/G+kVXXhn7HQt50OxNTZxMn61ozAkorIJ7wENdDuSjGNpDP4HBBlnpQGr
q0i9sYe0NF7HBUQ/TfO4szoyl61ZPviigrNujcNWSvR8D2aq2k2imOjh+tolibODknUTzc3+b1ti
M6aXMfjcRWGBeOSDogXMHWPdPxYBZiSgO84Y4+9JOoLQFD2InmC+M0xa3A552PhPyG7+kpNY/GUE
OdDggOji3ibXb0k10a3eOquQP3fVSNzaGMpfytYuvje1Tnq7CF9Tv+8c38QpmRraVkXhwQkm+CLL
JExB/z2UZNCd4tKQadTHpmME2rfZ1MsnfdS1g6KRwlUQKuLiaLVOXSQJPtTqh1FBDltEAoUtzh6P
9WawSZp48t7ZLb+d1hJAKgswDCr75TfaC1KoTKvtSGUKkWpdw1r1eEvlnQx70ooKBiPdSYPct+W/
JTnVxj4AlCcnzhWQgTJdqjj+Qihqt616+6lo1C8yfvB31sGreuD33q3NQhhOnqlp9GT+lMvNgFN8
gfxsyyqZBr+UXk0j58PmI8xm7/Yy6nF4GmBxeSaf+v6kqsRAIqKxjbG5AcFzJtoFW61nLz9jwHVC
erm7JCU5LyI9CJBjmO1K5UMwukSmyLDoWfRnWUH8UTTqfFPi7zDQYCtowwaYZOTIrf7dsn0wrf3S
x69ixhiqitB7gPuRmucwUTDk2Hi3KxHSqC+nLcrv2ZtxQNBkiAoXrk3sWiYer6lRXYwGk6OUrhox
ABNh/hraKbNjg08g0G24WY7ZVC+KP35Ly0n2kApoR92HaT5MORTbAcgBRrWnf/9kqG8X8PyGJhdc
zURUxxr+9xZYocytxV0jY18GBc4X6ReothHOwGCXMyIwtBoVv1Z96vq85MIwN1e+c7YbajlTojQN
XrPRVjZ7pzZj9NFwaw+hGQpXBgZ5z+zpRdExyRqBQlY9/rLw2qVVeC3TSrwjTjHfzG4tGkGYr3Gz
m7RI9T9GgEqewndPRL4tR0V/Jn1z1n5EtpE9xRqxVSKPkksZSfeu+MayMzmvB1VhG02cuOKZg9Xf
q/ZHMua4kBrjMo4K+Ul4Qn1a9fVkpAd7UHdiyUsC84P1Db+CKCJ5l2otUUkzyGaQrquDKFCVz8So
yc/0mdlOYDX+a+ruocVlREnJRJqhyz/FGYkudP5QRqTtD5wgw77pS8Upp1C9Zg3xO5r8ky2hVRYL
6oG7eyai6BnSqVsU01OTJedW6otjqEbjR4K/HVwv4iUbks+SId2jJuifV09e7/8g67J5p9eiKMaf
Wz9LxnQghA7UEp3zm1mLFeiBRBTiVqkduNdCW8peK4LFzVy4Xiqr95O+76W9rO9HaT9l7iztNYJI
WzIRlxJsHBIvg9SPosGZLTdJPJhJWeLh5aVUJJq1R7eRwO6wwdLjacKzZrTXnhkfhPACVnvC8+OD
JDwqtLwoOcSWxw193KUWqwovt7ySOGeZLq3XyR7rQ75hlGggrHp24+EVkhpP2G6XerbtSmupqhv6
bt8vhe+pW6sPXcqe96q5Ry1NNe0eiNUU7FsGuYDfnL6ayAsdZRsSavsSBkl2nptyV/RutVZeuBS8
7Ip/y9w369GEljrvy6QbN2FkEC1r6c33yRNExr3zlTfe3A1QZkKsMLkl0PlW9D+oWIUWTFIw2UAn
q4suXzQwh/JSorogjrGriy8vshiQYYFyQRmTrFX2m6bZZ8DKanLPL2V9qRDBpEdEbeGlrS99fZnQ
w4SXsV6EMRJM9PAS6ueuO8eIPfH8dueJx+lSKSBJFiNEQE0nmGNT+avkEmjPCSkgFfeLFJCasuNP
NSDLFJP5xioIHJjPpQeEgAop6YsgsMmW6jIPQaDkL2rAdoDg5ZaC0Fs3F1x4PTny0sqzRs8cvdlY
aggPY8lI8qCOB3ktuzoK4yA4VkejOpYW7liUoMcENd5acXeiGFyk6AvOUnvqg3MbnM1yqTo4QwQs
53O+lmWd4Q2ZyzJjqTG7qNa5R5eTXdrsUmeXClFOdimGS55dksGJSIIZLtFwSTPSJS4hWj6CJfuL
1V+k9GKzOgYWzJch0s8Ny5FzkQ7PlnZWQhwb57o7B/pybEmh53G6lCL4tc+aOA3TyeCdnk64sxCN
9v9RQiKDpNBDIoZEBkl4MXrIwD+ghPwphhzYfpGd9h8x5PwfJeQ/xZD/VUI2g6ulv8SQKCEzeFSr
EjKhs1r9Vwn5UwyJElIhCq/8JYY0/5cYsp6PeJZRQlISiSTaoodECYk6Kl71kEijquA3MeT/sXdm
y3EjWbb9lbJ8Rzbmoa2zHgAEEANnUqSoFxhFUZjnGV9/FyIzu8SgWtF1367ZNfOSpUoSEUAADvdz
9l57QTVlXmjHES8g3i4l84LRc9lnX/zactW55BCW8qN5XI5wc/76GTtSit4tZnjEDCqLFnVGBK+n
4Dkw53kHE65y6jxKiRIy5PsityI7mirjQIRLcoX6ut60aVQx90wkLMqYlvs15B34lXqNFFwhILIi
yEihlkd+2gTracquCwshAaST0KNCqnHHlZnXarp1PUfkYXVl2GB3YUYOLfKtcT2rB0OYEFSQcXlp
UXGv0gAh3BIOnigABRKHsnT1XIgeF8OCSIgX9My6jo7ahxcFqQIrv4xQcAw85vrnPxRbESg2ddK1
BJ0M7p9jpi+ju0W4WdiifA7ZPzSbYNoIzabFSj+jaV6HkXrWcVBEHmGZz+wDvED1aBUagkfZihHA
BCAasKBW48eFX/Q+bDHGLPkNHQDJl48jsfyp9zOshJJfWL7Jy+Y4GsvXej9kM235oKxS2c9ln73u
qp/fmAV+Fx/AASMs/SjyWdMlkY/9Oov8WvcW5n6ICIsXd+tAyy8dRx167ABCcZNhOaYfIG5KvL3H
EdAfNqEhriMnnrBdB3sGBpnbmkAVjJ3T+iugbQaxrozS2sCmhj01JF7HoGhJ+mzlVYn3ADKA9DmF
TZLsSZY3p0C7/DH1+9SfGn84jq6hQuI3jT/O6+hnvz3+indD0vyk8RfNz2d/0vx0Xv8j/nuEM+YO
gtt8pV6HVPtz4i+1D86DAah4MD1GZxK25s2SN9KN772y9JTeU6J1wM+qjQ0jkTYRo9oE/UYo15E8
kRDbWQjh1tGQRdy5BGpDbGhrVxpc2u6MRV8HxHFG0GwSwH/E/s4bItMYQ7CZjqNrIEh6oDemxrNU
jzQQQfUibR14acKQ7q0fFX4c+gk3y3HUvV8UPuCE/jiawsd/OLI2l/y59y3JnwpfkPyF20D21d4n
N9Q8jlmmaWobhc+wjkMgo5tDcIccR6Ejv/MqnSQ8D9n5VRJ6IyuE3Es6j7pSBe1S38T6JuUu6dcR
HwdGIMN0+VWgHY8EjO3wTPTwOqbBVcV1ZMSL624DcfI4yPeKm02sbIRxQ9JEZm36xGO0Cc3rddSj
J8hkXnqW7MmWZ8ieaHkTN4nlDdwn3BKN33NvcLeQscb04APJJ32ImbJsfFXzm/mvUc0+A9TSqPkZ
tw83zryO6DgEtlW1b02+TKZ47Yt0AxN/rv2BeyTBYu73JgEcHjOtibHO9PQeo5lXlJAYST1Zhxh5
8DEZQr9BbhFWG4t9N7dJsg5iVpB/M4R2HZQKzszYHySECNoxwqkGk5TCFuJEWZHM+SQ0My4+kLB7
A8jIRRWF5KyLE2EJuqt3dXpx/L9j2uN//hdS0qm18bvcLXLZO2bLil4bw8e6rYPLQSY/MiNV9rO6
mtA7PaaVoAmqEwkG4hKzaHYTX/WsGBBGs/kuadTDMoXR1THVSov6kOqGW8Bi2rdhRHG57Uxb04Vn
M5X7m95KinslW2nuy7nW+keAjCkZKzybxh6dHVaJ7ydsqwnCLBEMcrzlKAYgL/GKVYLR1zX9U7z+
7vh/ybAuoUwxUnUfRYdh2Jfq3szXQXxtLO+GNRp4Z3Q7PVuHYW2LfhvKWxoxKYw+bR0GycPRzqCD
X+0qfecprMRi0ubXYS57fdkv5p7y85gdGH12GPqDqKzDCi/q+sIIL8p6Hb11kdcXrbWOrLiMp8uk
uGwhKVdeOF0G46WgryPNruLjCClrDVdBemWmTUS4uSHAHptkkLAUd1xYd0J1CMJDGK0jU/f9sB+H
vZHvrZwt167HkwyfNHaVbGd2O/aHukVcxjpK2Cf1OqjjmNo6dE4v2gnTOkp9J8X7XN/ldCiOY8oO
hG4PnKC5H/uDxOKmp/S2jgrvcE1p90JdLsR6nwDrucgLQD4XjGi6ZMTFpbDm1J7ZJfxEYGHCMYOc
xBubjtUHLLY0F2NQZaTPU+NChTgIKYuUXL2OglFwh7JS7qdWKDG3QldgCfSoo5tezHi5CUBy3pVE
iCghweaZXLU+lcMOBCVczhHS/mbCWXrdh/K+0Iz2gfpl99AKTF1K213pS8GMFSMoxkq6LY2lfDLr
zEt69a1r4sdSt8IH2IwN2SNrrSjoKJvEb2U+DF8L9IqzDrljwiK1whmo7Ya19DXN2p2mMql1o1zf
VED4nGVoBHw8dW7HwlS4qaY2DzymOuvu8bE0uk8ESNBek6kRU/rE5xjVOnA2pbtatKJy4mLRXsyg
vIqUR9AZ1pro2e/rLLyVzdHwDZk9YV8o2s2cC6PbSPFTWjTGJR5KpNcNDt9KQG9hlIcZegPmhlF8
bCJ5D/pbJx8wB8o0lxj7qkj/Igu4hcJZuZ7FQTr0kTjdHH9JaoIKKypdG1MNCLRIQQ/2TXGI5lm8
b2vpiesz7uchp+EZa2jpW+kC9cT9pM8i1IgWbKxuqrbE1IWcrlmltH2+V0ZAFmEfN/fN92EG/muC
Abo5/iLMYbBXnGSsF6cP1OVAgUx9qvQDK2D1c9kF1X7WJhNhZxh/oaXzJFZ5dtVF0zVIzoopdRQ3
MiURUuChSIhDc2tScrwNAypoQVoDJImCPnJ4S8pkPsljWVzlgV7i4MDKWKml/pn61ZskKMXrVM57
QntCMM3apWXiqvj1y+AnO2RKLyvDVQQfJ2MffD8DdsYg6LnWEpsQzvJt3KGTCRaM5SYAz8+FKL0u
C1yvSkg0jEaCeJ+weMzAIG8ItxDwR1h+bEYhwLJbhpSjyiQEfaCQcvjXL936W0zSdO1xvvtKEN9n
pWR8kVJMwaVAinU39tYt7ZC3sTIvQ+2TlT0G86ORPSbhU3Qcdfek6ACr19GORGf7efk5LT+LyfOc
PCvS52F67o6jmZ55m2VMkmNbXhlD2dy3mnXz6+sG5PzDWp9lPpJPPM8AEaFuv79wY01crjZjuxxE
4brRo8GbxUX3B00an03YrWRiw1dOBwnG6JQBaDCogUrDvk9umsqEx9MQIS6p5QaSMlSyToIXNANx
j+Loq2K24U2VhLITIjK7bnuDFMcCxnMjwlDUNONCl5XpWRsVHeqObFc11yMy0IoTHtndhYbwxQId
w4qDnWsi5x3hqtpbgEvWWXTYpgLhSanUXql6x2tKqVhXlo2y1YJcumvy4H7pEuWpl+dtLhTiq2R+
NUUDTLG5zGRc80tX1vNFnukG2epyvksk8rrmNP6Enjj6ZIW3XZxn7LDI8ZbTxNGnpri2esTQBQGr
zqD3YCo0fbwU4ym/oMvuqHL+RrTn9NDmce1rKa9G+kXlVjWF8EbiObShLKILU7Fog5c9KH21vJZq
+WXoIE5S1u9Y5UVU2vq29ZvVW+xGQ+X0AnpVJ8kK4t3gwffV/EWPxxLzAoW0CVU3QtrjGuT4iy7J
iZ2OaCTP3SqndwoYB8xjeG3oS5A+uZYXf9gV8sP7arSa3lH1qd7OgfCoDuP3aAGCSah9f4kioiRi
z08tfXSqHmHGrz/AR/oBLRHWenwEblbedSfb0pCcyVYC8+AocYA3IdT2nVFjHOzaABAHloNCo5if
VCxLa2Yu0xjduGePDBGpdkc5dAfCtNGYmBuzf847fI4ZahOVZfYYvsLFzOFiztVdv+TbX3/yD+U7
PjRTksHyDMWVcapyi1BkDhLOf4dFKlI1HYhQnAd2b4oaW2zlG2qF+VLoMVYfj/sfr9N/hm/lzZ/l
i/af/8XvX8tqbuIw6k5++8+HEjNi/l/rv/nvv/P+X/zzMn5tyrb83v3yb/lv5dVL/tae/qV3P5mj
//Xp3Jfu5d1vNkUXd/Nt/wYh8q3ts+74KTiP9W/+b//wH2/Hn/IwV29//PYKArtbf1oIMPa3v/5o
jWyT1r3Af/z48//6w/UE/vjt8qVv4i7u2w//5u2l7f74TVd+x40g0pdgg0EGw0rJHN/WP9H034H3
rFpFopCgBaxY2aJsuuiP3wRJ/J3vlsQCDYSEQiWJfkdb9sc/k8XfNVmDrMn9q2lUcqXf/v50777F
f32r/yDg/KYE2tX+8duxM/KvWhXRVCh11voMpBNaa8qprbcca0WbMmNypLF+jLvxBoPFnapEEMso
+ILaNDCU4PQsKiuxEQHslKK+JUSTPkRDfLIsJN/xrOk9JIFK/mqYHT0yCd4GSQdEAYBoXFRHLIbc
livzOgxepLnGMTdd6l28nxsMTwhLTDO/q9qBlNaJ8M0+jV6SaElJMardtI6YNocgdXudBV+Mnabv
1NSrohSblr5tyZzZgO7UbZZrmyBQaruEXvLDV/rXRfvxIp3g7P+8SPpKdhdRDTJnneyJMqHUpiSC
zTF5cyPpNsxnhIpS4RQ14Z4BKTZ68lCKvdtrCAeW8NBL+pWE3d1GCbZr+uSgzPElZs/ySiPsWWT7
16rVdszre6zG7C9xkXOp15l8ug9KATJ/gGQmxr4XGAWUdt3vkaISl/2aZ3SBovZMyfJEEwnSk29e
IZCIZuA6Ix6lfj9MyIGGnEZRSQQLA/Mpttor1uWOGK/1BoNmFKqdhqJOF3xVis6vovx+nF5/fZFP
skiPH0Fj57mGA0nIeE/34AVHnqLQoFUSTTe0R7ftGphb6S9vctk6o2xuFXlw8rJZ4XlnNjxHc+eP
jwHnz0lDL1xPf2XWvn8hFVItl7FiYrIKdC9aJLJJSML4Iq9uFUQd+vwpD6B9FrVrUSoJQ3Y7Aq9g
sfHajNpf9LC+A0zA1zJFFo13slFRgRnvwGzbJSbtXirvRfQ4RNlQzyvL6AwlSVlvwQ8nYDJV8DCD
gNeYZ358oyIsTFpxDVER29dGCgs7nUciM+IJryB6kjSEgizPttEs8P5R8rWvZuUFg0xGV2ceWgW2
hd7ZAayXQka9VYb78LXUzEdxZG2AoqxdIGHxYCfSSEYWZtdFvo8n7bG2hDNPm/ThVIA3m+r6Wl6x
2vIpe64INNKxM6yBaqFfkk30qaClIcTaUxdKL7Mib4lZfemN8Hurq2ferh+fgzW9h5mVzqalfjQW
yAu4WWkIexfTFwUdUXmOUtEpFUgcTZHR6iME27swcPiC3ajtCXTQmbWRetxfvPsq+QxI7ID48jjo
YPjef5UgOyaVGY3ZJJbwNg3FdybpDe+KVyripSE/t7nyLPSw54ZRv7EAudu9SIpcL1hImWbEmYHc
2eyJSybdnGVyHW2gvQn15PVaozhNrmVORdeWSFEma/11YfvhtohmoeIOdtqg4RRifmpHS42+q9ZF
ohPhzXKKhjt6jHIIsGR/t7U3EmUFGlg0L3N5/cmi/qpaqHVms3UEGTVRTnJ8WAEjpj+hS9PiDBQg
NcTKTa8BSlGfO+NSoEQz58pTOKYPYM4PVZsc8lJ+7mZ12yrKVmzVr8yc0XLVDSZkaOm51dsLVauu
S6u7iwfrFX7hE0KG18SKH0It2SPTNFvlaQqGuzAMe6elHqNkYQJy/qUejO9thRCUCO3OLszipsNU
PhCJxOa/5gdXzdTZaqo8B0Z7ocj9XS0rL8aYHgRqtQ146kiWEJnIfsvC38nkiFdSoaOikRxrBiJZ
WbuCHbw9lsJLnS7buMke0AMT8NV0d0gjdwqM9Ar5HxVB876ucAQZblGXQELShzyPD5FofYrEFiEK
cSnI4QZRY9Or36z/axP5ecJOhR3pOQsm0grdopBCOw+VJ6tVMycPuXBh/XVYKCry53oaN3a6Xs2W
yojweRxypGf64pDOntiaGH83l9iEXDFvRiW9akzjU9JrT20q7mSVRqfR8DlF/k025N+K7kEPursm
5dmA2sxLO8xtwh62pdJDNOgRIGtVuo0l6RmeeF+p+6qe5l1dmX6oDzdZtKwxZ+H3QeOFMimJDbr8
uVSlZw0xlr2oam6j3L8qBCfJmWsGGZXfEikvFBTeqOjYyRg14JGGOwPpBpUftKURBz2eo5ZgOFWE
g1nJvqbH0DoL4qsFc6ea6UM1aU/jyDJYhzepPwVoB9oKT35Ksmsvdg43z+J0vfaatKOT5nlk1zKF
vxlAiEDts5OB1oPg/c7M/t2cpOdFF9EeaysLeRwIei4H3hFy9N0E61fGuJDzUrQztblnLxihpEpN
u6iL67LOD+ncXUB4fgrDLZugflOL5m4OMfY2RUlJg9AOQRlmag+If8qpvAgjwTYTS7VH9UJrpa2a
8yCOEqW5DsZ114kv0wzeJFr2JiluOHuUttpR21pPPkOXqxMLoATTgym+Nkao2dFKv8+UtLOtKLbV
Sn4xez59W2X7saE1PJvUYSK8/5mxdh6qwJfF3B3DqbSLaG/NqFriNVBUFDI7CK1PYzjEeO63PMW3
aaW/Tmp3UcYlb8JRpKEivyA+uywjYcsn6V1pJuUhNFLsudZeidJlY+RJZCt9bjhoYfGNurrUfaHQ
RbmgVl+CBpdZl4hXg/KMIfdTK09v1qT7Ss4lVTEROI2dJcrzUIeNmwdT5rSpfAV0V8+MV94RjT20
xqcGf32hFm6oNRdBktx2LzKsFJsC5KepVV9K2mXLIN7GgfoMC+pmigyyVNRDNHHfL0J8KJrXbtLv
6oWLBVHKUmXWQ+orPQIZj12/zWIDkgxYQZLDujs+572qKvh+3PgyiacrvbXsUNRvIk20EXaiz5Vz
YlCTiDmbXmE9BqxaTRVqMrOv2NxVGJaLtLvQUU+gO4ZNYLg6VJK6B102Bd+lUHDIZwtd+FktDcDk
iyJRpK1JRtYrYdfL6qWCmNaGrNU4Y5zZZaBtClT+mQmjd3oZyFIk0PBCL0xH6zSimw2T1bv6ajUl
2exZXduxlH/NTE4/CEhIGGOpw0LBK2F99eS5+hySuUWjsv7W5Xda9zzCbOInXpsGjgPCN8FoC9oT
gTqIRR70vL+QDVDLqflpirlICdgeTZ8Os4T4ZbLuqDZzC+To39FdYldGKqcOEq75DHJfXQafrfWd
Y5TWp6LlIylaTxBI4hUKyOGxAdOuWaXbJPBjpSQdXIPk34l6jU2W7GNsWPdqld2UwQj/wKI+XVxL
KT4NzdeM/v7MGva9LIo1rEGwoi5SBrOwLn2ogFk1Rbs8kzp3jLKHxiIFz4hUXr6yV6iyLw/65RLq
N4nIk25N14m6XCmmvkvV5CFjOo0M5eXXH+jYrTlZS+ATVo97TNrvRy7XD+v6OSW5MQ/w4veB/Iyq
1o5SBaUTS7srpdViewmkBdGc9rS06rNZmUBDVtOLgbMhKBSHqJqRlWQBuRdM9gD8t82ygrmfifHX
nxRu/OkKlh0oGxAkSRLiJP1UUqZrJjHivWq5ozpumrp+zAAPyEqy71Q+d2zCykNM3mIdz+f8vhfm
SyMNkVjI13lbPUl9wR1IKzpPrlRMZ3ZHX1SrMJWFyXVSRujTBubd7nGNg1VRdUdls5eBcTQpXVdS
OS0q1DXxMU3XfdcTiRuzuZvH8CXUp0+y8qCCcSPFIbowyn4vjh2/aUlMTnirIRcblDdtYjKKnvuC
FAWNOKVIma56BfMFSvvB3HfC17mJuN636OauGxTHvDMg4xCQwF47qNg2Q9wo9fDQyNP3QTS9UC4g
yOr6s1DFXyo5B1NikncBuJK80vsh6l8zSJaiVcCVjXdDpzoQ+hN7prU7uNYY7oQkDhDlRy4izcNY
c481NdaI6qViRyOl+rWKg0LtLKgDsydQvB/7VyvIbmVduKhxQ1fjJzx013qV8T4xIV8/dCTwWVXx
LSYEqq+LO3BXTq+qkJEIDgqhUiyfmJO3gfDSAoUOjMlDXu8aueRmIz2vHUtZsZC9CG8wWZLEIMzf
rSIYgL4rF33m6AEvYTMlXq/RHsKGl38ymDEv+gl8kXSr1FiwMWxuKZnErkHIhsKbtgaZ1Xfpvmiw
K2FZUi1tZ6bfZNoOJN4B/LPm2pbT/qupVHuMn/5QdjeF2hN7ONuC0F9OqNGtqbtqR+05XZZbOWe5
wCwl1WsE6WwZdjAOO60e4z9X+v+/pHaupLYSXf/nktqubV7esnf1tPUf/FlPU7Tf2Ruuwmrd5Bfm
ir/raYr6O+hS+J9U2sBOqqvV8q96mqL8jh9YwWpp0NLR9fUf/VVOk63fcYLqlByYfXQ2W/K/VU0T
309i0PFolsq8AHSwn+idTmPKqlBJ63ruGidUGig3FTi773KZp3cyOn8W38Wy7ITOIiRQMpN2cfPU
qu5UYOsvVRi0EiKbntykTrD6m2YlwoqNKV3Fgjp8tWAR77AeDvAlOshGaT4p7pLrsSdo7CHhPIV0
nzVow1KsW7z8q648hK22VJtMUYPnJdJXGAuWqMrNmMApXysdWBjKTXXJnNFVtKzr9rmHZxlvLKsj
XUJRAos8pACtUi2lsKzYeYwswkmcMnN3SPscaXxVPUskGHqFGLW7Wpy7l5gEJp0lRBStzGszO8hm
KO6Hkch7lUV245djwhKryifttSFJLeLvCtSvF9NiB9DmqzG71+jBXgaLSv5XBUWh9wXAotcpCfKC
Hes8km9V2wclvjClyjeV0Cw3Imk35Q4adCFtOQuMqXB3ZRBY1GDLm0Ep1NZJql4V7bhSlZgsAx04
hlQXaUE6zRIBKOroLXZx64QBSFZ5qPpbeCksfrrSDNyFpfWVkVircimxis/yYgbPY9aQzdFkzUgI
gKiXG2sWDS5ukc43bSdNltO1BcvDwGzTb1YVxJxtk8Fh1xUcfHx1XWUrIQwfJVpwvka5xqInR36d
29mchjBzskW/y3vA3Szo9a2JKYiI6lyydWE0njJZwYMaDiJoLtl6gAYK/lKb5rchTCHokztMW6qE
jBsKWTk6WkJdSgqQ/Gulvu4UNevCwG13lydh0cG5mpMHq20qr1i4lnBYEvV5YottW6H6RkS3eFcG
Ze6bwox0WRaW68Fqu1uscnJLhDE6oHEBFEnaitwhjhXie9GKnztBnLcqKXyoe8T+rSqDb1KnlODZ
a+02UKLooVYlxIDUF21tzsq7IWgiPygSILfwQlE/5eCMCKCVCLaoKwoYFB3I1L7MzMTnQaTYRbS7
HU4Da76BFYuqdo+WNLIdzXHDjQ0c0EaJe7cZDRY4TfSUDMa3nrgIe9bTQ9sPiau3EdqQYLJNLGQI
zfr7WRMehixJ7bQjfYFnocIMUpf7wcw00iE0a5fiRibUK9LtujeAAJixgEhJMe2AVqQtwv5R4cfS
p18Eh1ra1ygETr3MAvYwWvO2sLRf02R5Lfo45bHCb9W1IVx31SAvSLMeylbCU2Q98CgqNtPOc6K1
s4uZq7VnvttNJYEX12X2n5Ym7qUi5ecKY+90E1t+gba100l0zsBOt3YThl/lVngj52ta1wskxIAN
YPPJznCZDEgJcfwpSrt+YzDj+GkvC/5kgG5KB9Iphoh9fmkOwUWHv488vlr2LTHJt0U+AkfIrQVo
gqI6lVXEl6YcdI5S1vWdIgYVMtQx9XgiwOiUNfsWsc1ZG5EEJ8f6tVxr5RXOyOapF63xukxiRAdp
/DmKExzurN9JfMoFyFaF+EVJ28brlhXvGVPGdVKNEGqTXCY3Ckd4l02PT69O9JZ96SQp3/oa5Qrh
d80m7eF7h6HxPGOOtSEBqVdRoBtuoELhkJdweWWrzlTFrtWduwQlYYjqNmUhuMxG5GKpSi6nAvVq
3hOEoaOEIoJHJ8JKKeeN0vaQOUTcbOzUgcHO1XzV6mm/zTsdWiIbsdBe7xFMlkbwzawETEWzwM4A
b6X2JE9lTy0lJEt0iJJ202fo0CORlnGbz2zgwMxPUWP0dp5gwRFarcbLJEJa5wfbYqN9XyQCqISI
z5tlQnWbF+Y9EX+KxsIPHrEzC4SGXoW1qDhVOmYXtSpX0UaSI/0pH6b0II8W2m8EDU4ukROUKkBr
ZKOKyUSKa0dOM6KHqQTYrTDXNKAXvm2z4QXS5hbPFUUxQmZYnSZmcUG0lDQTf5hEt4uMB2sblbhb
LLtVeXQ8OWy7mcy3Ns0cBa3NLaHTQeq08mA1bzFfx0YfjBuCD2MPdEy013MzIvWwo/OkzAq0uxA7
9iw3a9RI+hRTvQFvWcJ6k2ONU1fT+WG08OtsZNz1FJmETrMnSaXkB/UdvBZxTjaBbdRQsUlX7Haz
KIGMPS7KtUI/V+IwlJcpny3TftDYpeL7LTC/zYKsNdhoSf5GEZCn0T6V4bXXNlIEFMH4iMkkpb4Q
Tu6UGqTlJlps3eW1UuTbUo606HEYUpXZSR56URptCa6q7ojwqGVXr2p2X5G6KJQp8iF3dN0cEDwW
GqCeH5ZQP2lhSSue918bwePChBUO6F6JNhbo9JOGd9WlaSCnCrRnByH2S3M9HEjZe0sv8h2GtQ0S
VvlMLf39Xng9IiBNNgjkA5maYpyiLfLSUrCBYqcvrbYFTEe1qSVmAYl7IJ1BUZy0DNZjkQNmSmy6
DZHa+enZNbj4NWNEr6X6xmfgidvsUO76a8ENzl3HtY/y/jpqBqYZAs9UVpnG0Yn2w4a6I+c2UQSN
3c0lWBtv2oa73g3skGJP6J5LEfj4pWkwLZFiosCjR3wa1FoKytKiD50ckYyztNV2Tf545r74+C29
P8RJ4yuY1FGdDQ6h+ooHPdIPD9IW3tl+2A8bgiy348E8dw2Vn1zDH09rXUT/cA3FEft4ZHJM80tH
n9ll6XAbuKpdNy5USJe93Rl974fICO6PdxdyVVX8cMRuVDKxk1e8ot9vdM3rBurKbvKNIG0XOC2x
Wk6u3yGw5kE4e7qn4uLTg5/oyXop0+SEnrczeJIXHwif2bBtdUqn+AoC1KO4uo13uMadyqdLcOb7
fd9MOz4ZBogbPJ7rDoim2vszp6SoEqF+/H7JRXZa39xhNtxl+/bM434M3Dt9Mn480slpyszaDcHT
k0N5eiPYrUNfnJUzqKnNODmgUJzcR9rvKE7c29SPUBC4GS8sm1L5uQfnyPD5xYc5bSYPCemA6cCH
gfqJ7xZShEey5Ca+KagLcqWdwknO3Nbrk/LxkKugg0KbZp66foocB/MoNhRyAjgrMRsZyleWbEdJ
dabZ+7Mbit3q30c6zoY/3M2hZixdunBypDBu6Qjwjepe5Z/7Rn9yETFis5qhDUkrFKbm+3tHqvEK
IvYkNXCjeKyyAQ9+TZ3XBWGArWywNtFEOHO7fryI7w+5zog/nNqYL0sWMiNxSBzndKeplrPGdslR
sYVbDWmpTcYFVa5tfeb+/WBpRXLw7mxPNGlRa3UTb8710PGdvCl9oLXt52EjXjR+7KZPqo9kcffr
8/04+74/5snsa2q5Jacqx4yNz5b5RIRO3Hu/PsRPryjzgKobdLZZAby/omqbjFNoWDNmfjCPwoCG
rb5Kz/lKP76pOBHeichtSENHhfD+KFmvIa+GKED2y9Nk3NfdmTf8zy6ULBlYuxXiPon9ef/zW0Ws
DTEMKPF1o90ItzpA5yw6cwucO8jJzcc2uNaK9VJFQQCCSncCTacLdSZ+/URjsE7JeNRlA20xXwii
sJNvhEwDs03ydHFmv/vc7Hp/fRPI16M77pK9ufn3v34NdQvYbGpfpnFyTtIi9KEQKhRWS4RWMECE
UXhalog3r/Lw60OdKHj+PLEfj3VyE4hB10RVJy+sJWhuHlJf8XGwOZRb3LNP68c1BPusH87r5MnB
wxirUs2xRgeWML1JlmKdDTjlUfcaR3DPze4//dZ+PODJokUyarJ61PXkbjEIbsI9+gVfcrDsuv83
75L3Z3fy1jbDuR3bioMVS+t1kvqpg80QWtM+GK0zr62PLxOdR1eDDgJGE7XjyQ0yQ7GRMzkGK77J
r3p/2DYbPMS+cWam+8kSjOMYbG5kSBys1k/u+nyAtKuOQK4bd3CBXDu1T+Ml2iVe6Gv+slEWZtn+
Kdok/pnb8mczIO+w1YGKwpEi8Pu5A8TerKuEiHBbWmhBQAVRznFLBzI3ia21E7zKbuoFGxMExpmL
u16892uC9aT/deiT71FuwmIKWg6dCze18GqM5x65cwc4uardXC4hSgyRx0DyIA63TnYPr/OW9FxH
Um31gsaXe+Z6flxSvjup07UVXMuUeNXj9ZQdFnqXRB750kY8nJu7fvrMmRIiV4WQe4rWJ98cMiij
M8qcx+BCdlq7vxQ2qcOyx5U2yT46owH86XLnx6OdfFlJWsfgjIp1+houiIf7qg4b3W3dehccSmh/
hm1c/PpS/uTbA6EDbByFsCmyxnp/ZxZjQ5KKCQ+9wkpY9S9arf37N+C7I5xMk8S4YgRaOEJIQS21
7sbx869P4WdX7d0RTr6jgVJmqjcA+zGVO+Im3aijA2HXFfzGLz5pz38t7f+trtn/TmV+Xb0V913z
9tZdvlT/L0jNKVWzhqIy8z83xx764us/dm32Unxr37XI/vvf/tkn07TfFdphosXaHV8rhpy/+2T8
CZMgxzFI614dGNyUf/XJZP13GRb2qjeXibbmbvy7S8YfKESisLgjHeUY/vRvaM5RFr+fFkXULyIW
IX4Qm1LaZOtz8cMqv1O1BnJ0SIbBfdXsaHNJN7S0TCDsI1TO/YKlLiOkBy/4SEGdnMd9XoLC82Jc
xikRnCEv4XWPSeXPjdwMdrYjOOiCvd7Tn8fSaQd3oHcLkKXzxs3iFm7mmW6XuTk9mqJnh2aDrou3
yXNP2lO3geC0sWgGtPbgLm5pOuGWTC9EB1v1FsN65hHiwltLZQu7iW/DQ45I674jvQ/QlM5rk8kJ
Tt5CadkFwqk+4vzy1tKC/NiGjgWL3gbXzqep7kkXd6tr4AC8f6y79ZMBgoBgeei/dxcxBNiduEk+
L97iCqCr/g97Z7LcOJZm6XfpPcowD1sAnCmKFDX6BiaXuzDPM56+P3hWZUp0tWhZue0wi7CIkJyX
AC7u9J/znYXnRhzg75Ol4IBetFzL9h4y0pUW2RJqDmnRUKRvzEV/Qp0ln4hrnQQ7lxxUy7ngtFiG
kaiu1Nw2O+yj5Ms7wba7w5NIFt8KI3u/KZzgFP7sHazqqBCI7UsPqtOe6mFDFkhgYSU/GHBLxd9g
tYfMBnpaHhDBL7iD9SFZehsKiKtiiWJU2iEwSRbombwVs+vKWM7nDawCf3NwPT7IW4Sdm/kAQiTi
6m564s7QnETc6KJZj8QSOd25vPFv8m2tclC4gHSwMwnIXMmO8cQKuWYH2CyqndUhe13Cx175W4SP
WmNXe3GBXWD+HHHjQ27eBf7eWGJzWlqL8WFWriUZAKU5BmVcpVSRpsgB5NYOS0JGmoBixZHUEHDR
QWMPmxJMmy2tq7Vwl7xnr80ueY/oPeEea2fkZGt/a+79RTpnkLQvJjqBO6JaFv4+/KEdSHt2vGVi
DwvN6X7Km/at5tQzXrYMh9YrUmrXdzQwf7Jb7JLHgmPD/CzcDK8Fq9bitXWBBmi/cAj48T4+Civx
OVsLp0Y56fSA0dE3/mYMFuWzBPYxfEWp08jbglC1yo3eoaV5v/Rz+8LZ/SJwgyeAb2jn9L2wCJ1y
jzjXoSO0lYtZXchdeVP6oDDQ+2+FRwpOZmlnt+TVICXdIMggztaVDtpqXkcAz3HHN+2g3koIevf5
TbgiGn5BPdgRn3vBnla+uW4mm6j6+ld0N74Jry1l45f2LeVX5uk6ONT31k1y5zvyGrOSmpK2pt7z
ijvSYylslTvy2NN7IqJOJG3YFBrWxkrdpMFaPaJ7pFxtI9UNjCUiFqcbH8pkX7d21u1V0Gj+Mq5x
KaBSWoadTWav3mzSEFqbS+0apueteqzATjmFjZFwkf4E99aeszuNKCAbNjnn9a767CNKdLoTSSsv
FMsoB1clRQ5COZcYwxzslevKJTDnVl9TbqcOsyeb80DapvQiGo6cc/BbuVSQ4Joob8UbKwVV3SQ9
KT/PnCg64NAH8HCbLF5UGfcSSK8O3ifcFjqnUPKNEmwjCB+SHa2jrbVNl/UTiLTqrdzxnNcA9yIn
plSy4yxpUT6pa8GNwYKj0u/tkhKeje2dgO1Vy9n+QHQra8GBFTZRjo2/MOsdV8XBps+WqNdd8EX0
XIcS/q5e9IvmvtoriOHsoFtUz6nnxGR04JyOtj6P+xctS5SnG1d4yT36zzbD87KJXqazRLjoTfgo
AaF9z56pS7YFvpFjMR7laN0uxkdQ3oF6J4uLwMT0YDyoI5XBjSCXdr9LgE2Ah2he6sZufVuhos/e
7Ywv4cPcePzHQvujcedy0/HfE81s8+NMDnnexURjTpHSDADaXQjYK8GWXHgvC1J+9gp7jjxcDc60
SBgYy+AKHP2y3jK3LJkcVmCwQgfI2u7zFGfmghQ1Zae60Wbe7MSLchW4nGHdoLW2q5VxvLZBVS8P
sP5q8uJi66TFhUZoodstlWV1ROf4lof3w5Jiv+4t5Bv9Lti0qd0u5HdXEpaycsNxM5y7VXCMyLbY
ByueM53oxP8B+sJcGCEHfi1COz/Mzz1zlON8cKovLBfn5nbaQDmkC94hrWzMFYCjsWKUCd3gAXzR
tl8wI/aTQwZi0Dnxzhvt1nK6PUiGrbqY3ydkYS6RC0zRKXS1heyoTuL2CSP1EgEv86cWOeGJmad9
7X+3pouoJNqMozuXsNRHitPoGd7mPc+wxi0i344voc4neG7odIsS7t883ZBnB2HZ0bbiLX6Ejsdw
S6dbAogybIsX61T8nJ5KwR7EnwETm+owfbiWk7wDpMk7iBWw3vgqTMC/InUTHUl7+zOzkbx7Lh9i
p1g0me3/7u8A4/QorR0mptN0H7EwaY7SOnAJULfFZfAuFnY3Z+RRRXZN1zxXOwbA7XSn8lM5dYo1
ZIr9dMj/jJnFY/ZzwkeRvqrZHuxr4voLyzFuDBWEjY38nihhqrI56Em72hBmzADws9mmK3HDAfTK
+DG+VBUF0FVHwXihLqa1ea/axipblJtoF2zLdbIVXEhh76o7kN7t6Pa0EJdEhj1GCYKbBQLH0aVa
uBYgTNny3bx8MM7p08hZpenCLs9/msmN7IrrbhWehZPCMQ9kCNVtVh49vGRu4I9XN6aPi2bfM4EO
jrAig3YRLaqFREVrWa2AxDz3+9QFS7Zj4/8w/0nyWFb1mbAyh7WNg+GlwTTFZL0WV9lN82JtWqCz
DISgZQCyb9SWCYJpc423hJQp11uMDPTYBXfFg+co2K1QzzvVA/Fw3pHYKrc4sHpEvO9EC50Nv105
XWkbdGjhPryV3ejEbaESA2x2q2/bdbP0b/UF5Ia1spnPlShdLCw0Ro4evWjT/UC5Y4M7fJG6wkZ9
JnhtRXUjPc5qR5A9OwQFJOo5zQvxl660lA/RJnsDKfFnnPv/e6L/I80yvv/3dmj7Wrx+tuvOv/+P
LRAIh/8igpvDpv/Z+vBh/wWPAsIPoFl5ji3459ZH1XDVkgfB4TWb8T+u2n9ufsT/QkxoKJaIL4yN
OhbZf2PzM2/p/3UixL4Le6POtktFuPYnrezzvEDxmwyhYSA8Fx5VvxCTZRMvPtyCL2a9z+ddcxMz
t8cwVXx0JKFc5nLgBib2oOmsA/uo4Vc1AdVatN3yP2vkYrKZ0iRXPYVGKF4k5czqUkLUZe5/1sp8
Nz9sFPMeFlGc9tZBNpypP3iyg4yDvIfvW5m/66dnQoYQNkPuGAfyinzpqY8UdRqBtiNW66tpOVpi
eojGzl9938rlk0d6Ic9FGBWbKYegf9K9PlxLDV2iEBGFHXNZRCowQWojEkVejn0iXjlsnU/9Pl4Q
jAARH4JJccFETX9ZjYHRL4FVbySAt5bGHCGQqUt8h3zwxDzeB/gpH/C7BM+6AReyxVJ87VBoVpNc
fgEIiKg/wMRCdr44FPLydqxVahLHzFjH7GQDodwl0xFB4yr2sZLE6a6G+lWp91EcXun+f188Sl+D
ZRdEL427cHEkaiWtHMtxkJ489H0JjrOpf7bqrakf5frZN5lTOv3aOvPzkSjCE/NTm8b88w/PVsdL
F/Rylp4sdfwxCJA5KosZNY9/ZXou20ORsr4lnKDrg7sx9a8tNv++3XPzSJ9N8piBfF+8JqMSNq3Z
++kpKqutN5TPEIkcBf9VF4ahi137XSaYAvt8Tiotd2O4KsC5HHPmG0ACCGMbeTDk/l3c9DCuFKmR
JcwDgnIYhIbI4e6lDgq8qObvEeC3gyPnodaKGyPqt5Oc3FZtvDDz6l6P+ruUXBNLCBPn+zfuq55A
tRAPMUZidOEXvZD3TUj70ExOsda+YhI8hh1jCImZBWGoYdwAlou0h7RNr4wn80Hx597PzZBmG8uc
ikPF4XNvqItawtKTpKeYbM16TLAOMxIPIXGiDzisnEi3/jcd8GOTF+e82KXboCroASp8haH/Mfon
NWlICZGJtoThAs89hzaT4u27co+vXezFTRbx+mlmn6YnkhAUTlbGY1a2WOUVPBN6+rPTVQJp/Qxc
WoAyUwbgpGYCaDdsoY1+Z1bNgulsWU7GvshnbqG2AZcRsnQtlrFSvuH45CQrEI+NpvlL2CMrWPu8
XlN6NEs00oUHcLYH2imrj5Q1Sbrr2vecohZqP/6jQcNsYDvM2P4V1VswCJEjTBXOeDIIR/VQhfXO
jH1kvzkWsx6Mceb7T5aYbYOaclRRsR/okkec709eOUGMKxxLC2/IuF+LguLWxNhKRUbuC6GoqvfQ
wpcMTDUBmkOKdjk0pE502PxCBrvQlIHINKFojxKyREJlAtN4rjV510MSCmdEmWAIL56YsUubA30q
7xbY0lJqOLEUjf45gYeHtQ5Pr1p3ttR2q2JCDzFAkpCNHoUrAE7cmPtJJHfdFE6CESxz7ouj9dUe
ls0VFcrF5vofg55lzdxEOLeU5i+ePK/8lCeDnpx0ZSKrgiB4AYCIW+nFdoCqGhBEq6WhS1zNCiUb
0Tqz8aDeBvhXJXyytSe/Zq1w8pPw9H2fvChEz99sBgegRcAlglLvcgpAlqsWoZoXp7j8pTHuc3Ip
T1i4Kqdm80oEtOafOqW3xfiq8Ojv1wHPvkQtlcWEPv/b53cf/FnU6WNcnBJBF3ezkmGpCDKUTlGv
N0Q31Y4Y84wkTw9/IDyFL6uN7U0kl/puQhvKYbOib40wKGHhJaUthH6zVelSS7GP21/f3yd5/jKf
Byq+rKqaHO2zIqX8+/nLmqE+FH6v5afK2oTdrzB/8glC6jCBjIRHdpMbtTe++EPibFEWy84ZxhDH
wq4esTN4ndvQDdPmjKsr9rNFIToDx0FZEi400mF8hbwcQAL58PD9t55Hz8svbcFo0OYHzBL3YnQF
ilJQoxiL06Q2HCrExzgsQ3DJwlXN7OcyxZ9uZIKCA7HDLMIR0sXtAfUvVbLSwzI0AV3KPcER4yR4
W9EMk7UpsBEfARvANQgL4tTV4UbIIJV6GscK5eyNicmWuLLs/qJ7gaMxkfJSvmFxf/GVdCNMe6+t
i1NYPo69dpdRHE053IaKbyVvqpisv7/Zf0+hKhUhYv6QtCl/V+0FEcuHFnOzLXNUoBA0g9OoeNQD
vxKXJGuM7yoJw1QWOVvu21S4Mrt8ebkcoqF1E9m9zSWpj+sqQcSarpUZT6ATM6ftTE6ZJW+pDOFN
0GW/yj9O/dy6Mn9f7gcYPjgrpNzM9MjG71IyRVKF52HO4CYHiePViSsYw5Umvryv/2riD87lw4Kx
Aq1peniuTpPHCZy8GmAZixpikk7F+PnTmE3bYXSl83zx5rAvJEMY7bKFHvTibqa5ABcusIqTnFmn
jsN/s+8efPkai+aL4Vdji4M+WqGH8o+LMXAuo+dyZlSnWtJuoTQAlQzqc57ILrPfocB8W4XqZlDM
zrbg5/axdGXb+Pe49vkLzN3qw91N+iIdJ9OsWIDdajXnYH7mlnlqjypVJmxI378jf69959Y4X553
XLPG9nNrA57AKay16uSFEMXjat23zWYyU7JWrx1of9EU6jdG6vn56eLl1j4kOc4fi64+4UCnYJpC
So0xGC+JBHtHHXdN6vF3h9FozrD4CySNerkx5umKHb6N+lRIVIzI8/AxsunhNYX03y+DBrRIoyY9
E6jk2Z758XEFVh/CPhtoRiOnN1RupxBgcB8RSmDy5scLAPJ7iYze75/b36/53CwBoPOLzq58/lof
eokwVujeJZqNp17eSFkYrEXQUFfkfl+2AhGCzZEomn/tzTojq6ci4pEJU3bMOvWcCdrm+wv56oXj
bAE5IXUGJN6X2+1SIew+bqb6ZKbvlYyyCX9Kq3fAJu6FtnCRCsNSOg3CicSjK53/q8v72PTFq6bA
rvBNk5soSOZaHIOAWrN5bXvzRT+cXRDMeKgGZPFyIgbzifpOabWj0XXlFv5V+uAb0N/oJ9OVxIK/
m2LRJmqzKudPnND884+dIsLQCEsrPPXTOC4RM1a7TMq7ZQHKZ/X9Y7toCngU1mMTOjJ+YfnvcSP2
JV1q82484TjNd/I4qjszF41TogvdFW3TxbgBAeLPiaAF3Y0Z4K/tuZfI8CXa1jiZXt0uPYmwTVgR
2u8MRMxuUPv0Wo+8eKXnBjmAQU2lo7oTUXt8vo0FxjFfrEQB/q1lvfgKoattLpWbuPalW4tR51Gu
Cok6ozg8w3dEhJcNc42nbG5zNYpncgI7moFevRe8aHDFRtPtVFH71zpPGwrsZXotz/jve8RwhsOY
uZ/BnF5w8ZXFRG79JhdOU/AaU88EMFgd4/HKxP/XQwfn+7EVjqs/9i+VbKgY+7dwUoNAc8NCy489
xsG9KObKvze+cQTIpWCEZ5jm4JqC5OemYjaojAxGeQKfEQ9A264cOly8+n99/vzzD68KSeSpVIpW
eSp/NIWjBv/h17/sQsOU4/3k64OmMjCLeO73r9+Fcm0+Iv18f+YO8eH7y5qApHz0ypM1HU38wif2
ZX1ooxEy0RxRaMuXgHvUp0m4+77lazfuYn3UaOqQY0MvT8wE0oCj98qVXfv8izG5KNI+gLnLg5kW
VPPUa6yWa59/MXGOE7sgceLJZNNBVe9E/z/rWNrFaaphtag+4fGeWEfaknoohH935P3z5A3UyDKn
F39ZdWq/GYpWF8qTCYAtXw3qSqrfvn/GF0vQ/+5c/2zi0qMjxl2XGATynDqVSOZWtlvgTar5JMiI
j1mKft/aX6PK5wv6s0D40JVNApCbceJV5NwXSHRfbyr1Sqe61oT8+W3JlcRSxvlt94BjqY4s7dvp
ShNf96t/3bOLAUuKKl/KLJpA4JezN7hGlrz2+fPPP9wlT/I1sFp8fh+vq3Rxjf507Q5dDFiSoIZS
PPHIJ5RXrZt2dn/NH3XtCi6GrD6GMB4mZnmq7uWB0cn9vht92WlNAv0smaUklqHPN0ipssjSg5p9
0+S7dYFMEOKOkez1YeWV1+bbL6/lQ2MXo6BZCymWzKoiP/pWgOw0+evvr+bL50FCPTsLTrj+8gyl
RjZGUh1Vpwa1omZuB/XZhLX0nzVy0af8KQZzmfHQU1KHikk7V8AzBEu8UuL58slYOJtJl5Vh1V4s
Ttp06tRRVBixVvjie905KuSRa8fvL2Z+vh+O1v4xaFHKmXcSYMMuDy+1rhbMTKd7qRKhezvlfWpc
/fn7Nr567Mqf9a5FwV2zLh57KpdNQ+G44nj6hvSoIomvPJFrDVzMfrrSNNWk04BVO235IyyvweO/
ukvshVWRgzGyFC93W6lW+dzBCdjCa90TvLmSBrvIr1gDvuq8uOmItca4pUKD/fwqQk7wps7ngEiH
AZg8D9WhuVa0+/I6MAZqJL8ixb50H5hWYvpdylF1XBJiMcWEuzZvgS+iXpxPzP/9xw7x/5+NXQwt
QdGCaCR07qQZbzDmfn7/6dcu5eJujX6q9GlH6sxourq/AWdraW7TXnkJv2xFZcmgohCZ2cSfn0nm
m1ExTH6JAYy8FTN4U+NnMMjfX8pX3ZfSOOeP5kxQuNzrsmts2qKQePDxtlgq+r+7/2Cl8PHj5c/X
MJlwQURBLE4ZKqqIeBMww+Ly+0v4su/iEZp7L9v1y2LwlFLJk9WhOPkmEI6pQmfs2cRWrr5v5us7
9c9mLpeJzE86ggKaSViJpMhHS8n5voULrsQ/tghs0g3wFeo8JF5M6UYD5rqBMnWqjHVTrAJroxFj
hnWgs9sKMTGkx+9b/PLWfWjw4jUJgzzV04oGG9nuolvAy2l+ZVr8shdbhG5Y8Ck5Db6YSjStGg0l
owlBtKUB1Hz5q0QLec3w9/WV/KuZi47G265NRkozquc5oxK5XR2BaJL/F+MKpzWkEJOtoCFA+Nyf
kUH1GJAC+pp8P7ZcUfD7+yfyVS/70MDlSb2hd33smzRgvof5Hjrx9x//1W0i6wcvDCHcHJpczFai
lqaS5DMumsrS1NcpZVzlygP/+gr+1cTlLQriARBUWpxy4WhNP9P0/vtLmAfXy1XDvy6BIuXnR6AW
+I47IgxOvl7Ychrbapg7nloBw7V7+A7ft/blDZMogmHG5ZDusrZbQ2rqKLfnJ4QUZfTG/jYdwitt
fPWKsGj8nzaMi1ekq4kSZ8rMTxNBPOrTSMq7uvCU/5ZtfopU+ShPRxhzEbf3jxHmQ1OXtlhDJJLL
Y5l9ytu7sPTJSH2s9JuxWOTFu9CCZSruCgXw+TEaz4H1PrSYbqAOU6YFSuX5RG++SHwx6H1/MgUD
W9J4AO2L2huAwOZK+5sXHXxyMyTvp64+ZN1J6t4HAs9gdgrZ76a9QTmCWOKsWDsdaFKHXL/LH4g0
zYZ1FO9n9HU0HWLtNpqOgncK+ptBeW/aU4hZS4DUp6VojbpzqL/G6UoBPdaaL5155+drhIqOIbyP
6c7wkdVtRSIvjL2F2SmDSR5sAv+cU7oVvV1XwoGGR0qI7XSjD3cEE9gZVgFSWAv1JgJLi2XemUAh
C0S7PWW1bjflTS0vY/mhIDS7bl9zsHkwCGxF34v5XQIptc9iKC+FTSBu7T/VEuzmGwLRxGll1OhF
fnodhz3Ub8U4WuZp6KALsMxiJ9SnWr0VgtehfolEY1sOb1G+zcl5wLeC96izg+qkE1bZnoaqgTfN
e2W4kfEY9KozJfcDQzdR5Z7x2PSSnaH/j11veiiUnTQczHypiltlOsf+HbwtTj0dEpwLwGhR8oBw
jAfhenn2AmZokQXJWSyXtf6YJqeKPR/OIu2n6R3E8C0xb2S9XmCvyMRkoxaKDXfK7ngkctbYPUkT
iRADBSdBK7zpvEdF2xDMCXg+GzYsWeIMcDV0+G44l8ax7ye7SN+8+Jw2uLLUHrQXhPtN3B7Hnr41
y7gaENTcdVV7jNv7WtwXyU3M5emEoiTCingLIm8bdxI4N0c7DgFQDRytJeUtcPPi6PX7WMd7V7z1
cN0HXVkFwHCN4dgF51D4MdTLIl+K5q0hD45W4Baw7oVppVt3Vf5g5MHKTxFrBDceZFxz04hEbkLU
RsuUqd7jmD7oeg6vIXRMoVwL6T2lsanca/EPqK7crlJYht4eqZkx9nYyjLYYcRxTnoVg23TPYbcw
CPRNf6bqXSspzugHjim/R9Z9KiDmn37mzSZsXnsZHXcLB/J2krHZEeg9nnMuHrBsR5yCIO2bIXLU
Xqek2cHKg1rJa4eEHv0HCdycsmtESDRujO2uadbtcJTYOFg/5HxvCVtf4J276Uk6FC3Oak9K0sJx
Xw36ulWIp9wbyrI1zvH4mwhD0bvPrcMMcC9AhWrZPqjdzg8Q7eOkmZ5jEh9AfeTqA2ImTDaUy4tw
7+MRMnbNAJZQxUyHabE7ltbZhORioMaibJOHMB8PJZk1iWy48Nx8YUHwORRBkSFdU45SfK82q0Y8
llgK0TMSHi/IZ838FeCoq9FmFfdB9BYW77K0KABo+CRpFb49kQBZx67en31FoAc+DS1wZj2yTe9H
AQbPV3XHwARUTsuqOTTiVpfwyEmbMn60pk2nrYUSTv+myX930kENSUH4nUp7wbov486pvcCtp9gt
o2fFXwr+MokA7B+s9pBarqmAOxmcSgASd18k58TcygTvyBtLftBFRrRTqC6kZrCByTuD5jkCwQNe
HSx9AcPFbFOUtwYBitUjids2gd52LGRLS8odlWujaLFFhbIYNR+guMrJcX8f4pmMXvVOtLP6mSwf
e8C3ZZSSqxqrogI3jDkHyRZ5Y6OrtpFjBW9JwcdqbyVpMeaikraxchtj4pSyO2F4FfRtMW7NRGSO
O6ndcZKpY9cPau76OByCwPEn0G3pb62CnJXuyakeQP5XxkHAOaPiIIyPFgNyEL57VYsKL3AGi4AE
0q3L1dSDfyROT8T01RjNrxj9WTDdylrtegnGHT05COqWFEnUnm7ZA9pXEE2GmznInJNG+LKBk+Lk
iMhZvdGVG7H9oWonsz2RT6dasms0902Egoj8CPTGbqk9xMNP0cKZygZTlCRCGsRVIGzIprurpbNu
JXdW9jiRCKLcerq+UbtfcUod0xdK1yAqQuNo3sjxzCGm6uD6tXHh6hiU5Fyzp6wibilzxhhI64gE
J5DxIk12iQI4SzSbium9FKfrVAsOwGXhoBxE/5D3j4F1Lxc7tfmtyqXT+hJGVs2uOFfrvJ+RRIa0
Wi8lfR9Fr03wIA7mi6W+NdExk+9Ii3V0VHpVtiT+bxnmxsbX16JMTuzBz1bNcJK0RTStymQb6piu
xvuhPClYAlmDSc+pjA52lzCP4O1RjV1oeG5KqnuzM4wffvuuIhQVtoJ6Nivmx4HwCaKQgmPc730y
qZVVO/2wjKegfBG1TTcdlfKubn+m8l1eEa4sPJvF7zD6HSbtApYrudAQbZgZxzxxOktihnzrvBcd
FF8dnMWOJdTOD08Rriyy+HTjPtNOfsGU/ACSPtYoHKGg6IvfPsssXzh7SemoydZMT5q3ba3WlgtG
U6F04mRt5RgmSaHA7lhg6TTSwjZM8pKFNdnobXffy4zTxbnQ9oFCxEX/O/N3ffemMXoljKpoQTv2
VNpDSF5LQI+NBt8ZIP2kk+jW+VlTngYTQWv0rocnMSkgh22NHirVBD9NDJdpftS650jg08ZwMQCo
yphomm0OrJIgSYTgh7LfkekplvvM2xJJTPdW1P1gLKqoX1TWrVgDwhO6VW7MyVe+LaS3hhXOo77X
3tTTrR4eJQZv66yUqq20kt3K9SbXRbu02OAoxsrDY0Yo2MYSHrpCWZvlIQy1U6TimussR55TOKNf
uYo7uMUDW7zU/robUaM+9eUBhqjrKT8EwaJQwEqgJyheXusNQ22K2GN6tcgG7ZuHRNu3kbqOFTCt
6dbHwKxHqqNDi5WJ71YYX9oaRRhyS3ROToWUD1Cw07HH860CanBoe5xYmfLdTBqug1czS1Y9w14S
90tmQDdkuB3KggzZXwa9sB5rJ/Mne+izhaQfARISIhA6hfYWRo/I9GwvVNcJh57BhOigXUhShl95
mxsvVdc5QO4t4LGsUPZCzpsn3ovavTI2PzrxMal/GJ2T+PjUp2eLsLNE3U90jNR86lmbCdrv3ssc
rwE0Jp9FdPRqFbG2ae6GAkdrh9R0PCaF5NT1XiwSNMSPOX7uHHTYVLsRA6siP9JnktJ3FOHOwtbb
D7+GkXiQk1rs2vnqDTTRxK3JjWJr3XvFtJQQ2y75w86s9GXOmJ2Mh0l9kmH0ta91hT8NT70W/WB8
dAzMvtGdEj0WysIzDkV+JyGSbPPkAHR7zJgCCVFP3z1jl/vKZlLvKh30Ne6y5j5qiZ7Wbaq2C2ka
7LR6SAkNi4NfZffT95mXtYVq4hJ+UPoJ33ucvynlMpWfuyYl1pieTzp6Sf0ccaZkENWHL+93ohh2
wS3HCT2UDbNZxPk9JDp8v2pIvIDmeFXnBt6EaDNmuZDYPrkbprEf/JXnsZRQHuHhBhz7m/qhRD5i
wsrrYRiUy5bltDW54/hA3jDT1uBkjcS89VSWR4kVXZYPdqjVdj5jvYVjzDgWsPfINqaCGqo9xFHq
iNFjo6bbpIXbUO/lSXVGCOZa2xEYQpSyaFOzpBHQcmHPB50FqE5KD5Wh+qX4d5bxw2x/yhame+2Y
q++avgrkh1DdC/Vr37/Ehkh4yJ1QnwNtF9YNoWuHHlTYAIRwbJLFZKB9OXtphAw+XOQkm0v4robh
dxQkLkYml/SH1DzDmrEragS1/ywXFUswsi4QAvT9IiqNW7EQXYCZrtJgJe93E/uGmFSZVEoIEgBV
Jzyn/pNY33nsEzJzLXnPZZWxfD4I8maqXoqhW7XZjkG8yZZTUewzBsK6pGJX38A7tqUxdVuGzqSH
JwHheijJU8YsoS86jmPJbjADj4CgH6FPcit+fVjado2wPyToSwMgPIWtMzTPJH5gnMVGX5LQvlfC
Q1qfjPEsF5vI2+QNK7IO+sSIpkK9k2TZ9nRxLcR7la1e8dDEOBT2asb9Jq7be1bGDlwvAYfmfTY2
doTopovQu1cDoUeEZQA37sKHWIjYOkHLkTp42IQJxb8r5VaqccqzYAjJ1vIPffY7U44e6e/9Kyzh
UF8KBnoyY4G23jU4SEPhsY8xkit4sxk2tQMs54Me9MfI9Pepd5Sbm4AcDUteocs96YLuqlywocGk
XlvB3rPWcbTt9A0ymty4IValVX9MkPgFlPiJx6K+Yn9HMOsoCatQonJtOXqrOoPH7jcBA6pOLgS7
RVbXq7ZjMrQKt9WRtD90FhtUkkTStkMSwvrY3w/eOhSmY5lZjiTcjePOsxT0Arim87WU3w7Sc5L/
Eou3iQjhmUOulNpiLHzHJ2YigNrBxjxJRbvxEket04VJSrIf3k/GrSEiFdfyjVXdyOYyiJaTuBsJ
1yoxyOv1T/JHiGJ3GjF2PJbgY9vc+qZil4xpeglxYI7Z7N0y49iQbqNEwcYQGJs0qnjasgesYQHr
1zehdy+n57pcpVSj4/6BLVge7zR0NQarLLqlS8IGHei1Un6l/U2Zv4TyuGgKEUgRuVb8zmTRuW70
EWsFJvK4Ct2uKJdyMUi2OZpngdFRgKmRcRIUyXuL7dKEtVvMXEIB7DmeQPN+wB9P6m2jn4dwP4rL
oiYCTbwv5bd8uDWSY+S/BOW8dyFI2m7BjhcCpGxxl+m3tXHDnV00abaCzGz7tcE09xsl2jJNMRp7
xBTmGwKONx7cGADFri6gTNeztxzlsnRv5OvYQuGTvkdh6XY8iECObaU6ZfFNhJTbiF9jtZYWshdK
Sy9Qn2J1GYaCo0gBb1g1vPf8Lc//gVeQXy/2SZT+Eiqi7UZvGRvqjSho+8J7HLwnIhUW7HWXZsSO
kGiTiFMVvf4hmyY7LkjgTBid/JiW7N30/aQVy840bts2c0UpDe0k6AkjEAbyz/qiN256X/tV5ua0
aCfPcmOzNu67tJ/RLKHnlBrmAngso+S0Mi0hWvYi2FmluEvr3/OTFWuN3GfO5Ek5rkti83ay8nto
BccgZiVohlWZ96SSt5ukiZfzIULoHwPoG772KqrHrjiCcHMM3roRIDsn+oZbELoUzBFCyb4lw7S/
naJ4qbF3ivHmdOXZs7DH/7ACiJ0W6IzuMeHQoEha8nzOirkk7cUu+mUy3qr+KRZIIbjxhzelWbTQ
TT35EARsSjqJgDR/O01PWoQqQMluWLyXbEybZEVEXjtti0IDt5/tR+0MuWJsb5tiBMfN7WUorVgE
jdnBaObMpSdNvJOIH9P9c8gaK40Jj+EcJDC4OSzpOuu2kRam9rMwb0Lv/3J0Xs2JY1EQ/kWqUg6v
CITIYDDGflEZ26Osq5x+/X7sy9bU1I6N0A3ndPfpjuiT7i1VM/Nqbj+GCwVPAHzCl61519Ns1xaJ
K6qPYSzxP6jcticHwsEHXJ8ug70hIcLN1ZsY+wXiLrcMGGSvvgoQs1h/04pHWt/F/425k7yV+s80
4a3ASZ4pfyVFrmjyhR0RNEg12xTTYuAOchJpmWfYkyaHSWGWsyJ0xyvlVQAIisPw1uhttzTTU0MC
7pA4OycBHqJUiqThZBZbOpaM7Wum+CeQ+BYm34n5kWSfSRIcU0qYwdi06UcTtJsMy5fcXtgDpilc
NmYcc7ClXkUEGdYDwk63r0w9eT07q8ohfsBRXohNX5xaYhocfdXQ9wf9faCqqsoTJtZLI37vuKWL
fOO0p4CQABkbeELi2RVTT2ZeiP9ZvzFnQg2ejv1uyGAAYmMbr0junZnRxsnbTrVI/qgWOhnlwfBb
qnvkHMBYs0so1UI1sCcCoVGInR/VU2ewq52L1V8a7ImmTQM6FVcJaSYkFk4GYRVMTmGU0I77NN0q
5taobhyri7aWVmr2p0q+pd6DYaMYTxLSpsrTq6dcQ5mFRK1vyuA29h92cO24AJ16Y8fHPvNIHUzl
bFlbuH1UxLtjW0MNpgniwAz5QLLFO3OwzD1hIxXErOfCbYZf3SAxbfZ7w3ZZmEtjECQgrKfgo9I5
MVl0hnkKS7q+FkOJiI1jTu9GguEM+UaDs52l7RT+9dnepgybuaU6o152ojprZvpQuS7AtmRtEY2E
NSXLyooWqnonQIExFfrp7ksQm9xEuM9o+BOQe5rV64rLOEFhG28qG2Cz7L0XEG1zlMNIr4uRKT2S
5gYqEVG98tnelaRx+2BD07IcZZDd4bPHmSkY0mMcKhSvNPHJozJIs+KgJlpQBf516ktEzRQpf5G6
yY2vTGHztMeg/yJamolMHWxNsZqFPqRLuTyqyakl7EXGwYT+xax53/JJNuqFYqonddIWYXuKw9dQ
wb4fH63uEE5bumbsa2z2uZyXbbqvkt08Sm6mKXuhNcCSu5J7WOt6rge8NYx4ZQ+HzEq2wv7We+Gq
crIW3bkjIUWlr5qrA7XCqrS++llZ1WRoTU67K6k7LKfxBRnFJL5Ezb23LsUoVoltuFqZuZDrnGY3
TgNiHm4ipYTkwlEDf9LWMmHBeb7Vi0eHRjPoStL6lhHgBUhOZN0qBoYT32SBgCgEkidLzDniw9yx
a6T5OA/6UWCzo5T1rk3HjcJ0vMFaJeZHxnE7GsLfrnVcSTtr4fAZUFU7hAKq9P19PTyDjCt6FOEC
mcMqsfg5hJ3sbHuXgH715UnJdt1IBm98VOytCHSS874zc0V9gf3zwAF6ZJCOgJXIn+qHoXy8DhnF
OdUalokFFYvWUEmSGkL0huQY+z6WkUq0y1GsTR3/LkbIRuLHhAkYKK/sbJvHN9LFdZvx1fScEJwW
4ohCcRdh71K99t0pV07MCC9snXO62wwlsV6gsuTLzOHHFFpLlgulYe6HttimFsRmgdz428KrpC8f
Iw1lnzz06LsZndXIjKJZ64ukfnZkIupVvjSYYOIYWgZyy6fgvQXlUSHzLSO+Vpu+IzJre9JjRL7D
fizRf9PIWtfMK+RWRaiDvZGJjWnCI4B9bUq0C8e+WuZ4jpkzW57bqEwWFW44Zkj1G7lycIANXKjx
z0BPW4MCCWWrBLe+xOsaYXBi/0w64Y1kI2XWGXWDN89iabx8fO3anyP9UjdXiBJpGgjNxFNKxh72
3jjDosXLqh9+VdI0HaqUyW+svWLc0Zm8GzqFEZ28Hl80MCWnvqXpxeK2TagstLPUHStyzQ15X+B+
UwFXJuk6lNfkcnt6g7lLoyM+wqwSFDOvmsXY1rRZIBPAN12CDRkQjkpBmTOtOyUfKMm8MKXvwxtP
6Cc9n99yBzxyYk+HSyGry6IPfAEM6RQ4bY/4AnXFtsiia0BFU8fmb5U165YelHFKX+4dcqymN1w9
gISUJSw5kP9noD0MopNEgKrSucqjP7QUevZMQC5VTR3uObrokn0reWZ8lqHHWy4t16VRrq0sXpvV
1Tbpr03bbSWFljmEL0k3ZGVtRuc0JMda/WnI91Gpd+foYhOKVbX1Um3SbyvcB5jB2Q8DQiz+UsN/
xnRNA/K2JVyTdNk15B81+hyIcbHpBw3lBVM+AtBj8s9i/D5NGv4ouHO8ZNN1ln4r8FpxmYg3FBVD
xpk7dv+G4EimTM8SCimEM41GqMb4kMmw2fa79FlPu9ikQ1zH9ndRCL7VhjkdQcBMiq/hxegVD8x0
KaepZ7fkldvlJuLuMEIQToM3aX7pPb8bc1NVc5kEg3SjI0neE5lWIXGoP4G1Jl5/LS1aXNtoNXcS
zni6p8a/aTIxpu14AY9YhfgT8TFHHHnqeT9jnhiQs5CbB6t5ZDGLOXczKIucmndsd20Hcic2A/pq
LcGVa9pmzlOTAN8ijKIIHxdGtNT4ygyqpyF7G2x1Mddvybgx+rvTJvSuJg9ImYR4ZQ7qzYwdGjoq
t0gxGBLc6a/hglR4gsav1r+H/LuNsRAhNEc3r1Z2jcp5p6b72lLWXTY9UgejniyjN4w3GRjAWOuA
JzF+gz2QwQgMaRKmYzQ9gEgxrDQQx4UarQ3yECvT8cqE8iD2tK4mvSxcWjQsRf7RGU9Nfw7JVlM3
quYR5oWnZbmobEyjzE0yfFjyxR4udXewtU+1OMfasM6Y+a3UDeEyFDG7EYDZsLZyfUPh62o6vKq0
CFlCTBr5/cB0vUL2FHW6ovua811JO40L3mE0t6vCVUGLYIDBpO1fNBm+VrZeZn+XmY3bfLfq+C1y
5dq9BebG3Rtw1rMXySsmIrZfq85b1dyHIPKCeRPHd762oEm+SW3UlG0HeDlaLe7UxjLNrLszWSeu
LZi9XL1Ys+HrqoTH/D9ltr8cpcEOUo0OUqo+pdlYW0F+R+XyHY7lyrY4hFsNKCRP12QDXxpTIdZz
AogVrO8ApB7sNkqjR6+kK3BiVpe802PISN24SrNzYevSFXL5WjolFVG4ncayhP7F/KCN9l3kbGtR
ABrddJykWgXSo0oOdW96vIdTm4IFRLIXqwGUT5+d7VT4ZjKChdJqzI4oPVLVVqGab4tpfOgjAKqT
IurWykf+ohHLvN7FIXYuUuPj5e+R/cDIQCF+cqvfV7pYl/TmXaj7HZNKuPUQAc3RomDMSF3g4aGz
KjPS3TITFKm9zqP9bwbnbHPOGCtfJxo0c5ICsTXb12zMogi0U1FatzJSfT0J6BsKXC3V4m6N5brI
m02ewx0lmBFy84gAtkyjXGKGz4tk9VcOwnVXOXRWeKe4gw2ULKXP1Ihxf6O91YPYH3VrRW7UW2hm
K1wUFqNB6WTRClumX0/5WpTGOQ8BnabBOkZh9Uz4z8KxGWDJktPAfm9xOUwM1R+K8F/Zw5rq8SaS
i91g2mepxgsUQucjrZwT3gnrmoHlvBnvFCXyArj4gpzMT+fuRmz4QmEId2EOygYaO6OU1p8SnMCc
YNTQ2tNNTPFM2Tdl0Gmqr4Szrw67gby3qJ+ejIhdRDmdktDw6oS1bU0mfVsnKNKJN9OkbT/jMBYn
axvYP1bIAs/pbXMjOzWU8UpRn+Qp/cgc56Zk5MCF8kKkCuIcxdnJKv6NneUldXXOivJeOTP9HOaF
kWQc0iDdODaAYwQqGKTJRstDjhI9piDsLpYJeJOXe1VJnpOpbjVN9S36bcMBZWHZw8QrIAzpre4q
L8q6zZhZl4kqlajmDiOzaREZpHLTjw11cZd0jC2jepeXxXUg6bzinWgKjmco/Cw2RXYpR/HsW/vd
nCpymHrJ06T65DSUGs3o50O9ltv0HBd9BPmRXUORvEmWuuo6sZdJ5EZTAP1kk5HKyjkpU+jhN7Sp
cuXZSsZ7M44ei/XAMYPHztxdRVv7jSruc4TXZ1FDx47ngfA2pWeIK0X50E71nxarZ+J2HzDE6Avm
9ZTnGyiOld5P90rtaMimcy/Vm6qD3tDxyDJrYnwzr1TsZd9qb47+v9dE95WU+aEepK+8I/lvoJh1
CiT9Ct9jA2NDQlNDlqD8xIwLCDmvDp2p7Me6X2hR6BV9vO4D3TcD6SgAdIuheTi5vg3IeMtCepci
kIGpin6ntulv38d+RV3ap+FtKsQtkV5XaaSsilmcCno2Je8+505XsEvIP9UqOKrVcDRS68+SVKwf
ZeWzDxLP7AZfqRA913m6ZJjiV52Nz8Sa7RWxg6smq62FYdDTF1F8t7TpEMegNIwdXiScRVEWbUcF
yrAMOUjxYs2nXdobFwWBqK6mvlY5KzoYL6G1UqzuIasAzU11bsVYE+MWnoQwNmFP4loWB37bqmQh
Y23aGtiXpNtOHi+J6B6zPfhijskR7ItnXlt76plfudJ+au4PO9K2Q2LSlwcrw6rcGuy4tOIjgy3v
gYGNfzbsRJAea6m92En3NkvQyFORetAF1EnTLlOTDz2IjloGFJOI/FjUAEiZcnRKqsUiOQlJuscK
LFMLyJhI16wxdzAKtMlG+Gkq8wa1CZigc2gCeWckZL3Pic/g8AmJ4dXsxvciiC55j4dsIC1FNACw
RoFvhuMpthOmwPXxzeqSiil06EXy5+1Z2xcQsuz8r94CigymK1XPtGQu2I9sSVt0A/2kVePY5+Df
rIWmG8NQuFav4mwRtLsQYDs00ntXMo7RqvJnFHdbNbSoRitchK0wWJPEfLW0YWuIV9NsTD957SAG
sZ7RTA0eO1G4Mq3woBJBXUpaxtkf3PNG3tZdTF5s7SumdC5sUCClgvNTgxt2XaQt95imFgW9lkaG
u1A8pUvf4954G6xxT2z9b62YFyfLLjiMEXZn48dkfdjRDLkXXxXJcvkyGDnVIA+wwY2MH3OsoKGs
6YMCfOl08i6t7OdYjussBc9RDdRg8VKq1RWri1JJUxeKECclxLon0QEFoWsX5VSsRQXHrdi7OA1I
bMTRQAnxZxYd/kN5C+gw5C4OVr9RF+DYPaJ0ScI3sw1+O8U+h860VoPSqzODXrD3IgVVSYAxd+sM
x3FqjkIuTuD0vizjBj0AytbkjKgD9HQYnRFASi4RVKvaljaDJs9Lwxz8bJZ97E/u1oCYqqwPWlx8
h7lpLbAjqEAo820E5N63JHkk5SoYwZlzEA9LE56tz6fA0L3XkqmddJ8NGfq2YRu0w6ow9N3UoYmr
2lUIc5+aqteawHNzuNIt+dQgZKIG22lVeOwTYhPzPP+aiuZfF8y/ZUez2tYHHbcggj32egKyHsb6
M6CmnFWpWdbjdGin8B7b+VovrI0dwFsX/btoaeuGRF5KQ7kfIE+VGNGVnXldSi0MvLZoZgqY2nKt
tlrFVriStXqVhM12joNFa00HU5A8WqhY307mOq3CW6uKVaxLgIjRabCDnw59xYRNjlboN0Wbj0Vj
rUT2fyOD20ujggTr63hM/lUyNXIQ4R9MOTZW6tbsAsR5HfPE+A9pvZd0WF2hMDGF9d01s2f2zT2d
mq+0lnHgCh9Bb/txgZO3IT6TWfnFKP4EdOC1LOtcELykZzddp6wlwd3gzZdiRtJhsBUSi5lG3bGw
zsDZtinaoyJAM3GRbUXwHvWEq8vtc3wVkOQObpk8Xsmy0/KlUAJKpdca4ykHcsRQzZOCYDnYqd9o
4q1UunUOLxTQPLaWmwGehPQ2BF6W4dm2CRfPtn2IJG96JAW+tSj7RAOfm50hoPRsL5rtVG61qvKk
+E2084qKZMKGS+kltG8NL+dQxf9Ujr0Igk7rjhpJuOLTwcS8Nb4E/Hjs2L4pCbYz5lWACCTbp8HR
ATEoC3uTRdoC/kAazyBgK9kePKk6zYaDtvPqtEczBMKggRi1wRUosHpJxRM7O0f0wCkW2Rq0tkDE
Vyo4mmbEtY/D3uK0t9vVnBQw+n5r3YbGa2byKB3OlbFbxvQ9etyviZd2GztwLW10q/Y1Pv7P7J7E
LqMDo9TukHN0n+HrqdKn1TfrnqpHC7yxu6Xo2IrrDKpV9jjv6t06U75VXtdUeCVihRDTrlw5m4bj
1uFj1EO3NkaanZ8CVzhp1pZKtU7IsdWsbU3DkrwIrjJ7ZSYvHDzGql+n/VIlfsbw+8p+BSnsCW5/
7QWroeoqlW0uwcwMCKOGz5bPQ/1Yg/7GgWcMaIj41vWQ8TOEUjhCbGwAq17KfeKHeYBrlr6HwF55
+jFRko7mU5diX2omt1IDd0bTJwAoFOU6lKdZv2YIEEyHN/mhc+IFBaz5tK3TYZlCRhgFpjXEBEOw
p9pNw9esHui9/gzYkVAHbk/vhbPrEYHySlF8/TkKiE7sxpjMRpLOivxtMOR2rAmohacTE0/Il0D1
EPaEN4bSIWTrVME65OE79VzJOLnLI/inssz1fxrB2/2Hbvy1ASX76HixvQe5KNQfU/s103NgrVP4
OyvlJO/xw6Wsiy1kC+1aKoalqHN/7o5DrlMiqF6GtwmnB46ZKxuXHEN6l/BD4+bDkfjWmhNo4odR
fjsppw1K1Dm5lOUxMhBAIrYLc98en9Bs+swKq/5N6t8YfZZD4vXzOwHQS5v8BxFtC/Wj6D5GcSjT
d0VKrkK5lsML8DpGgOex/mLjgnWaz1sHzlKuSTaEwbClXZYedNyYDX1Y2zgg6+ymLDgWE/Ipedfo
M1z5T4seLJZ8EpUWwtqGrM8+uFaxWOqRAVCEUM223ApAVuf8n9o3pTs4NVbENPn0Mq4NmafZDWU9
JJCKMDhqFgm57rVhLPPhrgdPBdVaKB5SHq5VGyq8yF2a7cK6NpxLmfTWc9dIyTocqb7lf7NSuEQg
2+2voFYpFAQcxgZxOOjntx7e6+Y7ROokDGDsn6QgjoK5NqeGfieepv6w1EtGV6YEe0n6Qz3tStlH
gZ107g/OQdcx5stATbVdA5WS5Pcwp4FgjGU8ieHZdPeybpYlELRID4H1zBqZg3WbykdsHhAtLnt7
cKUIjOLu2EtL/8XgDOz1pBMwnlKGFcg3u4Akh3FcDQStC4U/7uMOoeWvDrYQ5o+4+nkJIDMZ8AFl
iZCe40y+GmnDisadCK1RtotY+0yN61S/qTZBkVnvDoitk/BOli6kNDVhI4Ga/RQ1cPnXpPIX2XcD
p1wVF7U9p04JBfc5dOlyAv0REjFT4wN/0UVUjcvM2s3xKUDvGyfkZV/k6NgpfyY6hlH9wzF0afIe
w/GvZe6xnz9fLW7MItQn3VUaaVsKRLKGH8TPokmRuwcIbIcFfS1R579C+opGhL+zYJ9yJ/Lg6HXz
Uwv+XSb/jOyBSyqKkAi6NINnfcggJPrOBESaTCCjOYc//JRbxGqQJPZ0H+BcA6dYlpiYd+lvU3zX
KgUUCbpZRwp5i7XglK7beVMP/NP2V2ufL5bAIYRBBnZOBj/UiqWWAjLdKnGTKTqdf/V8GSS/SDfy
sAIUXGCz4r80UXOUu3D5da5x5oRLHGnl4MtS/GT4GjN/LtCwW5xTNjEjJdBy/eXAPHX6+ySJ3Sj9
zubT6fZWgL6U76tHImGbYFeYS7XHUThrM8DefNQWmvaG3S014lerzAunuJnjH34xj1agJjlaWenH
JUmWGcCoTGkbPww98IgDXOXJtyRtwvS9HS6qzb/BMQENqo6qsqw5TvmhFXVdwy1Zu52BpCj8qYPv
PvyTI1aFiTRe3BPJ3OuRjtRgKyc2GxdRKSrqZopdVW8Rz5pujoglxMC8T4KlLX9YabNKeeAqQzHZ
vzeIevFfVIe11iq+IcVeOZwc56qk1nJmK83dX6sBGVX/pOQ2Vz9j/pWmnB/0QGP1FxuT22UJvPm3
7mBJCTxOwZTTszOqP2vf1SivtGhc9KyPXmzVaWcGXgWvn/oVPoXOPHpdVCxg17BXPFoNlETm6yO9
RwSGgsKj0PcOkSK55AUZ0LN9k7UHTftCtqAl+26pTjdbuSIXdq05W7c6OHfY+lHwJ9Tu2HcdR0m6
kExOIoZB0uinsw7xeB0cvDcxEMpY6w7MnpN/JOP6RXtPZAsgKlObQ59NC608tsNZcKlGrXDhApY2
jEZs9H5FOI7Oviy+WmufVJ+S8q9hGVv1pR63BS7ACHSE8VUzq1u29zTZ8wIXAYHfMRsppIdX+3zV
2CSZjaeJaJhxJ7fXCWTayYm3CP4hXbOkkirsPJMVJMzPInmY5rGz79Lr9K1pNM6hBY5MXBm0wkKa
nJdjFlROApNXsoPXcvVRzAeFiQgrZWHapdtNL6kmRvQQGq2RL1/UfyYoC5A4yf1JKT9s55q+pgyK
a5VvknYTKO8ta5GCyzW0wq30dcHRHDAjYRiuPr70bOVGpvfXbmZ8FPpeF/tJQZPEQQogosZ77r6c
4kFwmUsp8tnobdD3JR8ogeLSOreG9yOunkdqeRikBMN9mBE0KqeAKkfUW9zjVpbdeJjbLYoBqs5e
StCPhb2j3cPtdqtFV1PsMjCVkUt2gN3Vm4WkHqrsWTZ+hSQutt9k4oh0WrgoemjkJdXM5dfIldvP
vjobdXUVENj2OIP1n3qdEIDAD8wP3SFkQL0NoAuhDhvsQ+Qs2uKfRWWX6D1f+q9FgTaEdJLzPbGV
NVhMTfNpx8ZiIF4BV1b43MRtLGg/uHts44xmvoAOMonCYSM/RAXwmpx1ir4yfXKmaen6dYjZL8FN
s54L27MLru36Jo3PrIW8ZhRtuL4sP6eZotGBQB1hkdAw1ybDUVc1Ik++O7TSQYGKzIx8kZqtG0X/
ov6f4F9k3WGy+WXFY6x+Xgq7qUg8DYolYoME4R6+OaHC4dxgTCyLzoVAvv5ZTx/QOCE4utLQf44z
0xX/4mlXsWOnIdjXnXkwExWhOg3BfIzlt4a8GYJHvd7adTSkNUeJahwgWKbxFwBzqROfISyFvyS5
ZjcSCdl1tyQgOYe3l/RnBIUJWhL9IpKzmjYUDmdjvLfdpS3ISEhOgUiWAP9F+V6MX5Z5nvOWywOZ
RHArR8Ip0AN21bnKP6Pxu5Xutv6WVX6l9F7VpDvZOmcGpFD+kMqHMHWcZ58quyikHE8RcjFUkVhv
Ae2GOlLf4fELmVb3/qABX6DJvI4lN1L10zv7MNxZ2sFyHkl3h1q2e4RiDtf9LmK3mslqmCjtArco
R34ycc1o1eqRVdThQNHnnhV2bqpvh+YYa5dwuqi0WAx8mKfpFQbBcqlZxDdHWk9F6CnAKDZUnjXZ
N71l2qpbWs5bXxxzlGH0203+LRtXdT72dohBqb3SUm5u5cbiLI1HYv3E9tkMzmx1MW7LfD82fEkJ
wjIGM9T6n5q/NembrgJ0PhWRorwO12WP1GXY1NWtT+tVBeao1zAK43sHEos0pzPfJrte8lJQcL69
XoBKPkcxEpdXOgcxnRwNKWEa+q09rmYFm0LxUFBsv7aPnfwgLV/JsbGy42HpRNckWHXEiWTJiDS0
Wan1gKcwUwCIcOVTjjiibyPYdj9w/mrps6FSbSih0tFBx28zq0QOTXgW0U+CO3qS0aUXRCkxfLXT
oOmCaGsxB1iAkUnoOmCEA8S1cUrIVjyij4ldvVe9CGlc6Jhe0JFbG3HjpjMCHSrGOucTxG+hpKxz
XFMLe1iUus75+Z6M0zLSJdcW6xrB1usOTongatcd5zkK1fqF3Wv8uu5fbr3p0sPAObnv/2UYWJcx
9RhwUEXBFlk/XaguBIoKSmej5rRMHnW/B8kzxaabT+NwGAAL68PoIB6xsZyUdW9EWB4OR3M6B/lR
qSiwmojWEl/iEDGwwYKGKy0fVXotcLOq47+pwjFvMwJByfzceddK3U5jxitX1F1pUOjqW2V85QQ/
EpkLpiMRjbY0dTrETg85PlnNRzg9Z+uzgSlRKsQFJ7VBuly/5JrKC30kibwGHi+Z7UxPoXOZcZyu
xhXOKN81R3I9mQheUP+q3X407ZUy7UZWh93qbo1olemvFSKFxTTXbjFVLo4UPpP3i0H/LKXfpnqR
yIBC+YsXGZc8HWGQLrD8TCoj9z+3NfIjlPnTsc5f1PDvSHc9hcxNTgTXjCTwqNoxNsVRIOBJCtvt
bfh+A7mHcJmYKMKzinKuU/pDTVWv69w1AW7ZErU2pgJD+cxIootxlMAUfn43rdSVMN7X4e0LMN50
VrdKEaxhNJdhPAPavbLcVmnFMImy07HpDtt/jEb2hGcF6FLZ/8okMTWFxHUCSOSf9Mq1MTYmQq8q
t9HYEDFPBWqnf3b0a0aXsXU8uuYGMJA0uRbQYB9nXkbZKIa3FHGl5VRHI/hop2STITSbMh5vdhZF
uOXCXzEC4k6E/0nvY74RyonTHeAKV5xdEt95rEx5tyGEqtFxR8L2HOcr0+5RDOqWwGbr72ZO6sZ8
BEKF969oJmr0TEioYMCM8mqXe8awesdCanPPZBiizj4N0bSo9X0jfQ1zCUrzGVJ0dDUSaZgulRFe
bdg5c+hawRaG0BcUiGWdbYsES3GMLyySN+UGiXhAfZbEFLOr2bgzEtmnFggKSxVKR0VckOJc7OCQ
nndMNjH3hG6WYUrG3hBERM3Fyd97Gw4ge+un9phP7a1lU9kiOeVB+eaAiOYTOZW6i3vIaoL1k9Gf
d/cYrUrF95hIp0nelha5eqPhZ8GXCSTVzbSfCCN0BmcNhUEBhhhbZc0gnPs6KCXOAzmiV73SF6fz
Zx2vq1ZaBKLcTE7PIFHvhsFnwQOaFG9V9duW78gM8uxhcONoTFAoxDNxuGZ0f31QuiOTRtqwKYJj
qOAwX6bHNmblcMLk3ZlxGAAJKOUKZsjgaBsWVoUN/H3U62XTbtLqQw33ikxE22edNGC3/qRuCiKk
6r9m/Hol385bpXo6st/pwRbU9FzyKdvpYqobUyNww9gNr66CskB9ky1nKUNSJaG9krqvYZj4Izvj
NXk8J8sMPCb+zDIwItrFjo0cTsNNnf9FyLMdhJ/oqyEWEYCom0FGisKN36LIr211RcGGdfyATMzW
l4FNEBdrf0C8bS6Flp406qd2OEqy+kil0g1KdZ1rV2IC+GGEHRYoyYIPx3kraQsySk2pPKnkS0N2
Mgt3M4tbIR5RS9Pq8VtMG2SdxTMhNk0QOFRRvpIQVA5qvCj5pcN4mBsGE+hgBwE8BxT4mrN0vkvr
zSo21sT5MLxswZ8VxwZhEot58uPp1jAEIiuqNzd/gS15MMfVdKeGFOFfZPIVjWuB20YCOlePvxJD
Kyb22o2yGQs/5fokcAMc6tfmngyb39cofA1vEwjesH6K4XbgbAZmGo3iT6kDn7nRHKkS0w2MJP0m
5ZdJSZcyOBO13crqbk7OGmJMT3L+5uFNjm6KZK9qUyybsXON+hTg7W8bwyUVyCrI9NCilckgZFiA
jXe72Ja91/RmwFECm87kHOLZNnetkkn6R4t7elVGzOQdZlCbwvrInXClRumyHPCZxu4syMvVHLwV
vAAnQzqmlBxfL2CW6AomScL8N08BEMIfTl4ED2jWh5+8QsIgIxS2CfAc00+AEk9CLCxb1EZII4gx
iJEwaLnwHGaPQxzikNvojbFosk0glQw8XNGw+S0pPgzF4W7kIsnPmeEvG9QKDJ+hDbfGyZs7+Wh3
DAzNe8pZbyTlLTuYaecxm+B31D+1NXoW2Zj9fuJ/M5JyGXXPwdjhNsM87F7J32zpBRWvEjlcjXGy
qZL3yvqrgE1sw/HzsVvo81vIXd3ZX9H0y9oR1leZNe+tyaSdMf812sy1LdxhNAio9HFIQjYHtDdv
EK8vG+bHnYoukwn3J567/3F0XtuNG0sU/SKs1QiN8CqCmRQpSqLCC5bCCDnHxtd7ww+61/Z4PApA
d9Wps0/56XCthqvbfodUaWXhYiRjv6tmU5QzUyT7JvyowqOBMShDHXZi70GMXxV2F0kUEsnK3R09
uMneTfdbzwpGKeY6huqyeSqa+BAEC9vEk+58jMZ5qjTfpoUJc7ASJgUZVUeym9u3Xmfjqwrxlx3T
BQ5ksaYbhH7u8s7hOl+mqBr7QFJnxtM2r21iTwsX3HV4K5rXAIHaZLmjLNizFxxmlfozwCT+1jcG
SA+toMuGUTL1emOiknLAgmKsou6l6DeW5WxiPV4PTPc1VpV1HCRux5zctVg7dS84NDtJwdJB/YEM
VX2LrRGiyKSMh3bzvlO2vVr998xLn1d30TNAiDy/N5ina7z6KGduyNx632r/2AOBjoYQ0GyS8Y9B
zSvf6m2Ng5OXJLZyP2rqA6gzDaX+nkgeAcc+xe5vKeCb6NsSOD+DcahpfbIuwpctrRjxu3FbgrBt
yROnTP91AY4qQqgL+aEAZ0YFufjq8fSa7aaZX6T7SItmYV8Y953xoluH2HJPhgvKVzdbSeyf6O6S
NZnTvuhv6E1MAz1KGlEeFZeKFXWE0H4UQUyl/d3Hv3Fwsfm5eWZ7iLPKH6FFUol0E1Pw96sRBDq2
xQvT8J1uBBsn4+zCANckhU96iB92yUGjYNUBaCM38Ht32ISwHG7gcIJBpIC+d7DngWYikli8HSwY
iR8SfXxo5cDtwI2flXeh413CsJrLErHHfJQwBqHdvGQ9ayEYBAQy30juX/x76zpgsEyobzYlGkRh
cw1zon0ayRWOVC3bB1W1WIlgNp1NUP5MFWRJ1D8F5oes0BoFuA4/6m4y/MHqVqIWrOvojzL7srLJ
zxkB6OWbHWIZQ4TrEWdn82AIAgYUe1CMd48iKIzGtav9jAGLNvIWu/p8kcTVzZ04NpW26S0YNl7D
SNgbe+Jq69BUCEs0O2ZNg7MP0ohlquhtEs6dufc+GvStyedRF3jNBhhGKKRyGB+S4K8JyPpJDF9K
uTYKBQout1HIjmGIqxkKtfV4IieWbeYJFm+8ogxYVBqdLV17mqS5NhGocqPZGVG3a2z7yRIluJXn
E+fhJWDL5CMUY/0vH4Jz4Vi7GcNdOdMOhVgqoaWrLLsHhraeKcCADOefoW3NtZuC81TOhEbizSus
DKs4MjY2J6HZS1JU/pIMxcNyq91g/7XxaxuOT6ETfjT6UtWlzotowlcdXSicMLXE71FAOdXE57kq
1mGLJh44r0lWfdXKBSqJ1UFG9Z1p3K7LT0bxUWrqFCkdB0ITn6KI+c1QTfxRn55hPczBMR7bE+DT
l1Ez03HN8q2M3xm91IU6tMm33YRX6aC/pgETu+peoeqrLMeE2GxzClHN2+piV+mvOa7oiAu0aV/o
rYacRRcjjH12t2G+eUdWKvPQ3ykfjZeW7Ah9OOpEo2QdsHg6t7e6sB4UKlUKSSu69eLMNvONYOm1
+nGbly7eK3sMlgPpWbZbHJqldx/1XWFjdHpV1N+WXAdsThD9ruJu0haUC0HYTnS26GQo1bcm4r+O
euBhjihp9Wz++ESRJ990xwaIekoZEDrzpuN0g2dtZnPT8kR75XQHZQR9f1xmyC4uBsVJLG5mxEJI
9ymWLxECXm+cxBi+RYyF6rH9qnrt19Iw6I2nFC+lXJON60dG+VRXOvGAwV9lQOtxSifTBTjlUjMQ
FvOpDLd5f3FxjULJlN1xlN9Jiy86LddW8aczf/BG4OBky8UBahinOGkfI8+9Jlh0ubL0YhuGm064
OIbMr776NZs3M3uL69cY5o3V4InYyHog66Y7OEm+GR1KxEReY838GMljmRnwsJ0N9/dgkihzHZs7
nSTnJDO1HVyjSg9lejOt38pi1el0DW1KAGOd2btJIV/Y+S6JzyJL/VA/GepVK7WNjq9nhu8qEnh/
MC9qcLv/p7PXq2qigxiyc2zD/DkDgosNfazCTz0KeWNaBzJlwIYF5NfdMnVuyjeVP/YlzuqLSNh9
sw2ItdHQesxQrAmhMYC3WShEYcIAoz2iyhTmxeBpSqsOZCzfR0xG8rT80EBiIAFR9/t9TI7AQ55l
f0FcUjlm2l2zMLgDSEn5LgdVrKLYufLP8gwstthNMepwPrZ0pNI3ht007TN+xZi2yNuvXTn7DaPz
SJyMCOJKC+JLgwjrzpeU1A6xYIjd1F8BZRa2A2onSjdZtZg7Kj8UGKvjW8H9E7Gs2v1rOgyd+AOf
JFMmBptlTfDQuZaoTlUMWZKtyu6W8wWyROEAvnJrWdtaaLsquBj2uSgzvx2/uoYuS6pN6Ri4Xst9
00xbkbV+Wl0q7ic72xXBrtf2SXpLWdc4xh+WfMvbfFWIt9b757qjwzcNt3rX2Tyu85PODi1LY7cu
STB4fk2pPUnBIKAreSFTeTBKFqhGZ4nXcSjxkJjnrqTF5rMIf2N1h8fLhr+WmcCAb8SDBcj3tXMa
p1c2kTgbTSeYIog3zRBtZo9p77EbUTvhvqPgI5dteilcz0+8eK36UzGss0Z3sKaFiIUnXTsO0Pqt
pBZrnJ/cVr7b5H7GvE4rL6l1rkpWT1M/uDVcHBMd1jybmNdc/k6tqvCGmoOBhEU2BWu7e7Rdnb6o
C3cq3OlNu7D/30Gcb6npNkFBkBmQGH1LtwTb9ONqiIq1jOJ96gqmMyfZHkIEaWbqdbV2qO8daFnI
C2Yn4RI+6zzZ9rPRx+QnPSqLZUvxXzlcy5h6VuXYWHJTbSoyJxRQS2hxcw2/sDQZthVaIK9DZCZt
gbVntjhEM5dbxR6yviLR3Rs7DPKRtnVLNrJnfyZjMuzLTOs2Su8uDg8u7d+6r8dt5Xi4AaIVdmu0
FRTDpjh7E6u3nREnGcud8mlTGX+x3OdavZ0YZjls+rAEcjB9loqEn9ifxTyuvBhkfiIGJA5x/e7d
IuFkybVbxVjVpFFml48geoGum84qJ1xQWw3Wxebl1Xl0Rnme6b8zUrXGeqf33ZVFOH7t4RvC6pkR
YNLg4zdhixj9PLR4jLJxYyyvesm8nh1p9TpgX9vAGeRmjw0UW7yYgYaPWd6G7iY0Fg6nB0dn3oE/
L5lg1jkIG+vMT6BI5w3Zmg9tEjwFeuVbeLAtnSXG4B2liDmWZnxuxUMGus+NaKmPNKUv4fpjfllD
bJEvtHOdNz2fSA8hJit4H+xqv6j+5tI2gRb2mt8XC+BHlBCTXKGlm6TiJ1qiaHV5+cbOTD+rPxPF
qu33JNsN1qc7JHh2vH+R9po7AVgwoSQRg8CMW5UEqKJOyDDAdERSgh7+9Ok+09jnJr7J8cqaYWXw
2GPeDNc8LopyLItWkdwa6t7a4yZ39xQswbw2DRo+CDc6jI7kp20LQ2YOVy/nqqZmVPGL596SGhf7
sndolJ9BDzzXC8R39Tykix2Azdwy5tuuWdpVU88mNYuyTOTM4osFLgfEqpVBCdto2bcDBmW6wTYu
HD9N1rW1hx3VR/awU3moTidqKnxPbOedI7VJD+R4xHLTJj8hE6ukenfqvU2z3Abr1Lg1IcWL80nE
2L0WzrTqkm9ZrzEBtO14lfXcg9Cl63kmRCzQh4wKe0HkqoBkkUVAdvKaZEVVd35TlLRhuTD9qMSn
4mCvjWFFHtgydS374TcR5qWjo5g7ZuuVSxYWauBYvzYhnwYHcad2YuZm9DrFpEqsO1z8mLoJNMqO
prhYLXluxnCu2DB8G4PuMtFVJfPTXPNIyGdRXLX6VHVbPf5QXr019JtVLsJ4QLjoa6lT8Al2XeDY
gQB1pvucf3TTvrXblZFRY0+YnbB+ECrx0XSUWeOpanbL5EfhMwIfQVptSH7vyjK7VMxQOdIY5zPB
CjtRnNMWa4x6s4lcqrpD22UbAclgKl6PKHDXyojfZ2Gvqpmurq/09ZAVH+342Qqb/ATiSP2AVrWP
l+Tp5BZVn1G+8/qDE8WnFivDTAJyR8DNYYIGJNZM0mZnXrWV8aUW0EaxL3P4Wlai6y8BKqGu5z8z
9n1Gn8UGlupvhi8NsMYLzXweKNy5MZb1gNs8t7ddSqZH+md5LFcqOpon2Qbvkb2Ji53udj/ORFM4
9uEeRmKlSm1fMsoz8uan9bS9a5DBZH2Lrl3VA5glxh7H2/fGs+F9aMNnxfS6fnRDGHBC8urHOgRP
xQ45i9fKvWOhIKShW4E8bPPkWHg7BX4bsLmZVC5ECAEtnKXNeaCpsIuVQGwnVGHULAqfswYyxI1r
2Xg+4vVYx4/W8NhSEczdYxVtu+wN2opSdS+6xz7LcZON9979dvQb7s6tzvgOCTotT3V8RnBl4HZG
inWR7Q31bAU7L9hNRrJ1il2Ar6/Eet6211S/DsZrmm+i4SlNzWtuHBUjgvLQmN12cp7qfvnJU/FI
QL4xv0jT8juKb247v460TWWrLXz3XqkZ1nK6NGO9DzEvVPUMckcSER8zEp5ezHg2rV2eslI2gNt1
+jw+aG5yAQOx+4NF1kJgv6r4MOGl66OjctCV92Q6SbTPKNyr2vaDWpxj898Q0T5w0IG5NKSB8cKM
LJjngyPM4ZKz+Yh4DSuEC6EfhQe0Jvo777SOysVLKbt3pf02fGdFJg9mMNCaHW3jxHJXRQMUpdc2
0i6tZj/X7TGKLl72ReOTaq+9fao74krMXaLtZAxxvOT2gcIVRvPQhyF93NFgVjlMe9fmRGySTdy9
AzysCDkiAirbsIvPV97RyKHgudpTp2ed6Fto4UhT+rbpLiZ5LeVSrexhnDu1nzB2sfZlBfIg8icW
T+jFiwWSgMJvV38pxkUEor7/KOuPogDoMsk9OnFaYqUxSEf4TucznnPl/NQxXvnvYP7IAOA5hlaV
1900j9lZ4a6xJ29KSZ0XYyScb0YMz2sXn3KC8G/BbSkQt7UbgHwZKT6Kks9HC/aZ5b6iQ7wCj61a
Qh2mhjyViqWUEiNBPdb4bBxARigMQtW24DXUFzQJtUfL5lBlNRoYX851NLbuaeFZA3Eoa75wEtq4
e8HfiQqpfE3Dr2tvmXLJNP+SFg5JYosuQw9QUNuSn0DyVqXPHlErIgWR3zftxAUzr1TMUG788Jqd
G/7qM06D+SdSl9zg8Hqy1Yk9Oi1eC+F+2aP7UAPDR4ue5L7Suk3u3sifemCSrtwZ8WIToDqxCQhE
9pgIMqKY2bR0Z2NzSK13gLp1XCPx/sruNIec+tj6WiQpG0SV+y9iH6w8Fmwy5dHQ70G9CZzbQFyU
yaA/eNVReyRTrVEsZBJzj3b+HfrDVLIqNkM3G1ch9rCsOceq2Wqphz39FgRvUTg/y4TKoNMvAiC/
GwpSX26akfhu6JFZwMugrov/okt7FsqOEVkGIxrxd642tvr1rK8sOOPtw2Kj850YHPiKS4WJp2Tn
KcNtVFhIyQdnoTzpiaF4kZsq5O5hnYbfA/qIOaf0dw1FJ5FRM/hCcIqMeF049xmKJA6YkRSbNCTN
sl15WDg73I7zrtP2Xb6fxbuNzzOnEs3OY5D7ocHUlovatdeJcczahgSAGyadrVn99SXjVn697KJj
Dlsfx5uxfqkshrU/SQWI6PkwvuRD1fYDBVKh/SXDqZrZ4Cycb1eeB5sQKnMTob1AUzHFeC49bN90
z/ApvddiilQHLXyXifkw2B8exv0IP7KWhS8e+XyVfpmg4llVrDxyy2R5i9BYw9ECof9IaYp6SkSG
MSORLzHZCViBTO8UZI8D5+gsgMoY6EcQYcadPa6bkVGazTAlhjed6bbyrji1JbOlCubQXDcEGHb2
KyIeJYDDAKaA+ufXUvssptM8Hx3SerXNYD1HMPXFPqT3ghcCYqk4Je8dWrdBFcfoh+T2Ve68Zwbh
GASndNmXE//K7OQBynK7i37fxEfDFStkpFWOoStx9HPtUANwPMWegwbOJ90yOjcZ0nR8M6kTsKDN
jNDsf6ILsLscTPKDpXn0mIiDCzYMInvrB7PTWsd5FOli3ajfQfs1zGOhQREDplvXsbuV45moIj25
D82vM7+HQN8FQsfgXV3EuwB/PV7PRHvUHU7X/qQCnA8WiVBA9q7cZ41Y1c4R7GGdpoAKYUWIQLsh
Y8fv5uEkZbSSyIzjxH2f+kb3KEpA5xB3JFF6ATMRs9/aUFkF+bXEpQp3XdkUzXQ1sQZM1W5CF4ax
BsvVfpT51Y4fSYYWy9DAct7K/2nowh8QvKKS7E4XCat5ngw4VxtHwk8u3kQSvVaI8AlxEsRChGnz
YNDsdneNC7QY/NKIfVO99sGxKv9JOFDvUqnXka+eN0yPGzwpxUoGzAbijQwoR9q3TNT7ksckibhz
8MRl86cJRJPwJCmD7MzfeZg3gUkA0bbjK5UTbXf2ozmXiiLeIY+L0IqJDOiSih4xJdwvtl2vd3GM
aYt9107Z/NxBEJK3Jlw/qc9dhbwvdq45w6/8FBh4pH42SO9xjGvWmDBBPLQZU4YfXsqV7tJoInyH
TcWVv5TUW/DxAOXR4whRnLBN+WcrkmtntfIY/xOLxhdyJzqcsgBVFAXGYdpdN6VvsxRY6cNW4jw3
7W2RIatZ76N8MuJX1T7PHXaPf/3wXfKVGJjqx3T+N1j3sH8n8m/d0AyWFCF4OCm4HkY+hZb206Xw
iqndmFFF2RX2afCYMeK0LavXlnmszqyuxZLgkalIgCuZm7DDqsJghTcJW1mOntsMMMmFryELMMy3
9X9LljNbBtdkRUr9ua8Pw3Bkwy1OjZ3LxHbA3jCRnhdY1CSQAya+CL191ciK7BguG9mLa4RIFhRF
1a6M93p4jOMP5IEIQ5op3hqmfCURQEWVrlozI08hYjJtbbym+Iyd4amT/UUzve1AbCrJsoQ/ABM8
OtW6WTaoV5sRx4ajf9hlyFwIxwugBqZAMwJj1Q8qwMXtvWkFUkQVEIQ2g94P3zWVsJz+wnZ8tuN1
PN1G1FwPRUl57ya4VUu0dWD/G92Lpe/tEYOx86vlBnMuvICh+u6hEcbOYdQqX2YxMlyd4bJHetzf
YLmjly99FzaPDVYI1+o+nB5PG4FUeOB3snY2zeTsDTaDE0P5zyJHvAvGrdAE0TraKco5Z62o1f3O
IsZCa8/GJPZV5+1DEfBGafveFjd0a8KySFSID62zy5K1x2I4Qhbyz1GPuLei8mUSGRBWgMrBH1ae
C+6mtu+2gjAsOqy0fi+9K/EQNKgrUTFdEgb5zkwaRptQK3bFFOaqYYP1iActiTFmZ4QRRtTMtcm7
/yOri+PcqxoRqk1akzzv7loOWMuLpHkfMiZP83NtYomsz2xhPXlNux09XCjo7nDdSC3nUT+jgJxi
vLPe8Mv0jwMZo24IqsKDHtjYgjLTY80yI4ikvlHQHgM7PGgRekYSJCcdiI+UB7Kep5gHvi2vsL0n
Z67/KahyQfxBWlMw0LuJ4lFrrl42fTuOR/Ii6rj44kmBfbDWkZZTUSps03haeweFv9rXNO1GXJDx
vdFHHu1uMyIuGw3HXPzY9Eiqz2b0MlMIeDel08j6pJvZ3Vnmr9HyHY8wvJqfJrRXpnONWFwiVGwc
Sa2fTTGhsJR1huj2JpcHX0p708IUe019Hu1bQW/Veb5Hj2wzOyF/HM0nOdXQq+HrkB6SZm95jT8m
pzAaPuoljcYg5OFbD885TChLLHBWoHC7PP3Gup6vAW12DkNkxgQpuh7fqT68I1mig2riQWiBRRJG
yjNTEuvT/KVGt8o980AZvIvsXWXX2xGjWEt+ptBxK9gOHZ96WAKP2Jvhx/kpbt5tAgUsKJXQrHF/
OisiLHDiVl6JSQXbgxNon+0QPyr0Rs/DVCT2Ms6OoLyPMhxPwMYnE/pvTBkPmXJVoUf2jPWYZKGE
K8q7a51yGxPUWKwHRh2ENcnmN0SjnFprY1ekVpV4LTH7jzL+rRAAA8L8LP3PzZM9CoLP/aJIHNcj
Yk9I3SlAKnCHU3KuUwFWj4q/FIHxTH/tPMpy1VGzyH3Ukt/mm8CF45AcEFqC/jaqnSlyMsYw1dbm
ttA4vVBdF7DJoGaD7Rj44E3N8N6ky4fGH00thTU3rzFupw9uhWad/VYUzmLhofona9b3ccZWI+h+
7N8xOShmfLSIlmpQrMH+PrHJPgiPNNxyZ6YGBViGqT9CDEN8xNemSXwMFdvJlprOLv5UeZ0ZoSv+
1VwHGVwYUd+BPAwMdyUmB386n2/1WaKJNAxYTfKqJMlvdXywa9KypnvNPoXGfZlIP2dEovg8p/QR
vddHsun1cwaDOsXpsWz0lTsT4oRnJDxn0b/FoTyXBCXdNErNGEYUQq8KN9GMe2Ba98OhtJ7G/i/j
KXWqR+Y4E19HCyuGTi177k4CjYrUOHfNiF17RDffTPmmM3+IKXhQ3VHXDi7vdjXVK0k+SZ3CuKOj
p2SORQUBznxUJZOO5moyXIieO+dshBQt9U3LUedGAkVJkWfIbQ3+tMSaK3Ie4o3nfMX5GeoTaG7Q
d1Z5nQJGsjeHe0XZfPXhbYxIDW1JGf4V+XfGtSWRYwnwV2RIRUS5VUw5HkUBUDAcR8LbqaVGjIJF
v52BlpIkg9Z7DMlKs5p/c0+qSdRv2+xo6Ae3hFVfVNx86xGCbnivJrL0mBKLeijEMQ7OEymh+Hb7
9QRv6TGI6uu1KJsV28T8JHo2pHEUxScXIFVSggpXFeYD/s6H1u02lgOYRvnhTU91i40Pd3fNRFXU
EK1M83Gm98THC8xRFDH9e5e+eCT82YzIDSxyksAkQiBWcs7X6RSvF6WE21fkX31zLhd1rN1b6JvZ
ty4Jl7mP091egKs/bz57KMIeM4Kw2nrhk2yPXbhnPeYwXIf0ioOqN9Zj9ZLgNjMAspz2Gz/hQyGp
uwous4Cdh/m5NUn9Jk5B2xfFuu1uHrbIGke6dxk6bsd39PCVM04bGwxzrPTd1KuT3c50vOzbmEe8
CO4hry5ZgTnt3FlnA6PXXJ0rHIZtdLHnbaqfdOK3Cn9cjL3UYSUTBrc095oD6OCZ/ix5mxMSZDAq
sLyaaEyWGW6i9qiIeS/vbnzNSFvxwt/C+2R9hZ9VYuvx9Rd3u0h9bTiZQ3iu1a62XyqsSAphN59x
W4buh2ye7XZ8rHhP4ooMv65478x7Xb9MtnH0yuKaBNNRWbRAOQO/lGrUMf/07M0Qzif+LN4EC69E
t+sCfTtOw5E8TR7VCcE+Uf2uVdNfQVuS4fnXMDLojc8kW6xIQwE4CitCSUG3OYEICyxyPBMYMMnD
VIW+anCjjQ0jL/enVqyVUSPusEObkzDgvqngQ9lfvUd9TZ5dwwAuOMoxeyQYNbR+g+B7Xqow59sL
XuWAmmhcrMa5GdXODC5Ubb/DvI0Yk1SAyEP5OaZ/3uJ087g93iNSpZYszGCfEEkkbxPxyX34FBFU
F75PnG427oXeuiSLIIPla+5OuDAB1tz2mOrmITH/iiG8jjWwQ7yeEn53kpwGO3pW6HkhsIFGb6Qa
5NvPkCDYVqn1nF6M8kCSpGdDEN2dfBUz9R22Ufzj4TEu/vghrGVAdFOIlMKj1CePcc0zgalJyOnq
1uXedu4DN6MrCFx1GBnm4ZptwJQFP3l7zfN4l+DoNyPG+0TpT9ajm0VUkiSFi+sYNRSnyTrq8Dze
8VRvytk5xfmfGEivLgwiyH5cg6+kmqGS8cRH98B66ayfINB3kNN04sk6Q9CdiSGNSCCAPUmLbcMI
bMby75JtHBLnnFNja1BnVpn6nnlc8k0LgiTcgdyPjYlPRhxRj0p5WP63OVrVU8s0E4Uo3+BADukN
WXgwrEPr2iZPeXW2vCPBdgy6nPicZmu7uUgbOewxx/syHrKYGHvAjP2SsunhdHjUzeWXguZg2tTe
foPg4TCctTUoU1YiBQ5h5mgVTfEIaGKjWAgR0PeF43ZWLpcP5q50cWI51SH9H8HzFkFrPWlyLwiD
84I/chTD9BBm3kPgPtWx/jui3JWuR+pnj7wq0GiyCejTyxGJ+agkpog6YlzQs4hjNStBNGOlb9K4
xeurhqe4RADtDCZicXWRoyBhvG0fWIDIfYV+EFniS3bzwe3CR8diLoBFjssiB8dlgBxo42oyCw/+
vcHgU4qlk/nSSA4qaBN6zjPMiDf+f5Xq3m1KA3ilaScZTBl5vjGKVO2sokiO8TwSN5yQRhA+2CUJ
u3ESngwYB8i8tVJavJptEnDymGNdH3HHlcS5RAzbek9zXqPRVdtAl/FPSXCiJsOdDLMASikOmfOp
vd6jxefpTpTeLgSSNXMdSy5cXjKOqFVzz28utm6ipl3tGSjIIZldQeediBeoKUO8M7hftzY8sgpb
HrwScyi7m074Kfqtjg+X1A1cCB6JXznZD4sU7NGM9fjcm5x+0KD77+vMJarevDgVzraBw6oruRKE
YlYdmrBy+Fuv+YKiuRMZQxL11yA6NtSKI3+BKZ9xjZhuNhdtuMRgWMGHdHoi2J0GAzz279C0j57F
9QDA2JR0oq5GlhUruqjUWcShF6zJk3WwQBhzSU6KgeLXJ+0bJsvt2Aa71LHXZLYz8KBlHaGuLU9H
jQ3r78Y2emZmszL4Tsftwcq64pwpc7yEkzpaY0LYvH3I0wLQsH82IHG0Xq2Dxr7KUfavTQe8YRY1
TvipYJC0MszSHHeuLBifOHMzXNoKItBIGVukBFRZrdXeKC3EvqS3EPB2tT3urUIF11DRtCxeSy6q
dIywIUd2oSP96/y3c0mCj0tv0NYNSTJs6fnolbWvmjtjm4dKUKbaYfZuKbkWo73WivmWFI+tSYIo
o3HD+JsmEKbK2vfK3lhc6hFjC1HfVHudLAysY7qqteWytL8Nima9yE8dXTPAAFPIepMEPSZgQmTE
fPFSw/fUX0qOxpho+mPCppvzVIImeiycUNJ4SwksIYIHR7OxafgQ/HXCP5v4tYjdROPyL0M8CAST
JPmLVJ8XHIqm+9LbEX3qOCcOlZv31untN1GLRJFMJFxoisgJq2MqqCdmv9GazDc0JajcAbORgx7k
Qlm1ReMPtVwhtcXdqW13Qnsn0Ro61bW3s3mN8UoDiNhn2cZQujOjDIPv+u/c59sB/CbRvsfgn5M8
umJctUxXJw75Sv0q3NqO8xEXePMyOvilU9k4Vga5ddZ1RrR4XpT5vXRFchxwG9E+4bRKsZUL8Ycs
IZtTgHwfE20R4aKrXIuhUE2QESRI9pmaz528MjnaxkHxVLEpqisxTwMPYpDl2d+AwxzK9kcUr+l8
m6NznzIrtQcUdxxKGvREmxGrMq/CcliJPty29Rkw6SsojkNJU9LouzzBwl3F+W+MhTvjWRUBSeHt
e8W8rgjfzfQltwy8IrHLk+HuZEfCmGHuk6k5deRHYqGphi/H+2rGfSt/KvlTMuoscLzjidfGehtx
ZeM2azKLCz/CwSFWAJD+aDuHGGN9hd3YCH+tvGAjFEmbzAImBQSKvV2oFxYaIKxSaAaEPU0vMb95
iCgoEPya9J4EL5aT0c1beLC1c9F39yqL/qBgaefCl6IeKwywiHJ1gD/VJB+mA9xUzKYWdq6EcSUM
MQaGlAa9DBrUlN1mfq4uKfIe2Yjd8KZpnFWp2LviXCXlugYa1fQKDlta3zNxOmwRWSsiD7r8z5l5
YgjR9KxVUD5jNXzI0WkHeRkBGwP8L+woMNCa5cLAZCTD4ejy21p+sS+sXxXojhlroDoemqk9S058
FqjcIyQhg94uSmzvw657tlIdq+HfnAnOKQVSR/iOrrZVuXcwTYxY562BlRDwRTn1MMflNkNwNahT
PCxsaBzLMoVbL7Rt6uinNCJ3q3D9UsO33qHIs0m6WEEirkBcVlm4aYO3oStr35IKFAr+gSQ6Kv2Z
kHf6XVs9OXFDceJlvxNePKv+NXWCuxan4n15Mwbt1kPHsOYebaFHjL8z241QGyKj9Qsh/UEHC4mw
Vaa8cYxA0KCg8cwy/ioG/BkYxAlYcVvBoLgaEoYBbYFjDjO21ukufGwBh8R/WG+sZ9Oj2E/US7i4
QRuCpZ0aZ0njROyrAtrtUT1C1swwzIiIDg0MjBQQIDVhXDGB0BLj9GAbWzG4TAK8faSsO+vNdm6u
sRyqec7D/BxHxaEJteOoI7qPzTXprJfKLUBwgORXMLTTmicOiqzCXchNAgPrkDOek9Vg7kqZoOaH
By/p+pWDL/cYALCw8QC3vt8SCvDVY1GG0yztk9vV06E1EE1zFn7QHjwY2BbKqnhtxXwfCUArI0Ll
ddLyMMjsp3ncmw1GAp3B1UOfRf9xdF7LkeNYEP0iRoAW5KvKO6lKXnphSGqJoPeg+fo5nIeZjdnd
6W6VAXHzZp58qNkTeRJ6i4n4MthfjdQ7exSI/aqdCRL0PcrnEgycU4YmDVTUBykBTvXo5QWek5Zh
Zn4zlHnyFkdbj+LNj2QmhCss2iYM3NxT4rLEylEtEcUCHlF5lh+TSr4NU/ibF8A3jMbBZYV40FPb
Au8mdKIe+az49qjCCOhHiTibxiz/9jrIjXZJ6Mfn0MqI5osRtJ/WBiAkx7qDfbVrAuclm9gQVino
badhS4sRw26Woa+gva71gWNmZi+Ps2l4m7ib6gvBzH5dzM231Y4bp1TPjeM+9PBi8wxk/9CO8eMQ
GcElSkPr3cpZu1JEUAFCSigemkuiwnT99T7rAgcc12GoFcI21CZAoqvCyLE6V/XToEdujJOzn6R9
oErzkAcoJbpAlY9lh3QfhMXzOLd8XLkP1b/8/kQRimo2dmApznMzvqrKw1MAprcQn6oZAM8Yx8Zl
20Fo90POxK1d7KJNjsEksW/G1BzC7h3o5J3o5caMPxNQOC7owmrEMJPdQXiXU3oZ+onBi4R8RjSS
PdTAHUe52zo/heRxS3Peex5/sJMrA3zbvLuSYOEjlsNxOEPR3WQTEQBWuAHtG4nzWCb/uuFWpjuQ
s8r/LnyY9xwa4T4Pd0UKRqx5sMwfUaHqKXfTTS9Fj7lRkb4c8o3m0lC13bnJwvMgWHMARoljn4Dv
m3bFvi55dI7LLZ0qSmOfNs9kBe76pQlxvu880h7XfnrF77oyq9+Rl5lrFgZ6nsZmwHHyTgcnHlRo
Hw+BPvGN3fbReearR11XHu2djDe2firxMFDGvjbQreJoL7O30XnLcm5ZxwpRMx5uufqSJHrwFmTt
a100R6eH2ePelMmpu+XyQQeJzs+L5JIhiNtY1pv8d4nlLF/ykP2hwHNjxMF6wcQgjJUtlSgTcRH/
ZAUSUbDACJlvcl8eYffxdX1oAw90jHGUfkZtXvOp+tewuWZsXx28wWHonRqw14KdXxVXVzBkly5s
mXsmNhFW+jPL8t5K/Z+stz4tbvpxauyH0PnkYgb+PM4/YE6Oa51SYRoAL0WGO7qxeS9C99eJGWkQ
Z+8KL3+PrBJWGQUCtTOy0SfTZPuC+zFOF1blckccESaWzjBrmPiKQfwWo83+ldaezHoaZ9mvcE9g
xigGqqPJee8mN2cQnvqrJGZZZs0hC4ZHGWqQ4d3LPDBRDuV75ZkbOY7XQOMjb6i54LtEIw5yFcuJ
8qDjTiHQEzxq2hxnHpwJZzDZ7Vfli6YmBSmLocVgru0SLuAmzncei5UGRRDW74bAmZJXb9GCJs+j
8R3IzTEsAhTKBdsKL5OYH1IboDtmoLR9Sa36IhQB4ZyX2c8irMxGcG2ksc0NXvOxxhAQPfgmLN8+
PBi4xDEU9GQG9SGiyS/BDgYCG+caYFVgR01SHXGk7FsFhyane5wlzl0K0DlJEkxQDnkZ2gMS96Gp
l0IybzfGbFWT8T2soTiO3hfvoUYHxNSUmhfhVpfETLYGVTadY75wevOUVZL1a7tLQg2KDnGZJ+Yq
MJx/bYSmB40fnubBot9VoZJOWXpvFOG2bWJQSlWxd6rqqbPrs1HARgJ7N0kDMYhsVGBVZ2/O3+TQ
rdsOEH8EgbOuVrlquVUIyAXpRUfNXxULKl2H/ZRBhcaAeJ7mcVcBUMqR4GF/stgymeGbfQXNeohw
ThN8++jNetpxGPkkm2OKPspr0/aPvigvkpZBZg3cN2ZXr12zfDZwrGubt6dtN6bpHpy43sZDtpDo
f30nPZQ88+Fu3isqWANLHBSkU9dL1rHh3/dD8+PI/D4k42EE0ZXoDS4tLJEygdzJlrbn0KNpZhvY
KBvCfw4LJr6p+mkMEi3D/zlDnqu5esh9Yi3amHBH62/f9gk1+PmWYYOuyepEKfCm1sQa4dLeZGqy
5CMzHybWdS4qgpv5veJ0SLP0XCxRohGj9VDDxo2SVyurF7FsHRryFOFEdsHhDx6mhlDsW2N6rC11
jzvhJvIASuz0PGT2RYC7TsfwISGFJ5Lu1tjjpjLjmzljc/IoE4DcfF4c4bpjWZsXt0KRGauxdvvl
94QgCt3mlNm8YX5x3zAw37V1tZ77rFwZELGhZUgQGJxfPqhUFOvsXdopWykOPZkttq9u51ol4x5Q
mx63b4igGAfpRhXhSdUYZ/1CUJ5n7DNpHzVLfR0aZ5PyoU77n9Mor3qsX0p4MTqHI4l/WCbNt1lN
EjZnB48pv5YtUhHooMjnCtbIo++UTwb4cfioUOeZFyHgWuxIDSG3aQmJG8TrYMtLrywOZJVA+m1W
WRNgn/NO4zA+l56P5JigizmYjRzqkHsMHma5mIqLM9bQjduV/zRQV/ZjOyC2qG3L6ZZfyG1s5jy/
DjbkyMm9zmF7GPLwy2qoaaPh0BQWdRo+gZ4uE492T1jOBbBjRg/N5B6CDPp/ofHMqCncRPxVUEq2
okFuyeCZLNOcY2AGrAHsrcTGFtY+dDPzEAogLFW32D0zuq1yNXzi7F5nEIkb8NJYuh+EY73YrGHz
omQliTOWZrVI3rWtf0zz6afJxk3nVScOru1s11RHUh1IIiSdqhnGB3dAe4oF1trFchaxsvYi5Kfh
aHFty1x05XMyjrsIeyH2I0k76JSZu7pxt5bcT4D8mf9mSbFKHBwkG/ncOWENTWb4LoTHugzFqoBW
WYkDrHM/+YOsCJPIeCziL4j4nJ4XAmOExLqNMEY2jsAg9YMze7uwB++a8KS/xcltEvqw9MChdK3/
l9rYtrWOTe5Lb3Rtr9IBPdl6j1gSWc5Tiz1xeEBQ47cGR138iuo5m36WqEaaM9cggfUDbEiWZ92r
B/0LYh6nnc0vuc+ir2p6lrACcolfQBerUXSrntjJmH84mLjUgxq3ro074UNPGOeONSKZBIZEYqaO
f1tWncUFEOcde/cSA0bZfgbGT9a92WV1x6Dqev/4prH3nVeuPAt5dfimJYttDEuY71wr919HOkA/
Kh/b/kgxq/kaWe+TfPL0h3J/XdmhFvHLc+3I8GHMfD8nBfPsDQeLTh6TwdsCyMISwaCVUpIMo803
f5zieea9COQux3cmKLwRnXlLwi9Zf3Yl/PKcTSIHAFND077N6dkXLzHQG229BaSRahxZfz3BT/03
WBSiRTx6o0dlfMz+JemvNvcN9TCM2TqpJrqv3LVcLDseW1ps4bB9K4G9e6754LKj9B5Gm7Po1DPx
6Zp9MF+tEYAKtzIZmNexWjAh+WYsb71lrWoWZmB7JrxHrsTfhh8fO1IQc6rsvP6jwqVJpefaBeom
xPOoTjb9GhgMRU+yaam1Nr6qcQccqofUJVim5kYBCBReHpq6xntFGJ79p4Ov/KPihR3ntwAHL3VS
q5G287Ck72Vq+LifFTep1O6flKdWJpHGvOT4wNwsfitMNwqkTkAhkBuLHyeU2G4or0tPrbxMybIy
hCLP/om5J6MYcWHytJbeItG2lN6p8D6buNgbc7fznLdE/XnAnqL0rPj/2WgKWv+SblsNqC6Jy86N
3zU0IJ6/zbwTUfkX2T9tTWqiO856axpXlwuzHriY4k6cNO1R0S8YDTPFcIAZMYUnEnhfVUu7ZLr1
NKKkL3Ars++Abc+i2nHcXSD6j6wiS4qu4IJ0KYjf6mtXQPav9Uk1nwx4Be2846dvAVWxfxRzIyfH
SorXyWNowKFLyQDwY1j61W4KYE7I8nEiDNC04TNeweci7j5HjyAgX7y4119eyLTtQKKVeD8DrS9t
EtyNasCgwkr8moyMHjcxUS2TnOMZatq87TlAay6pUXeIqK2W4l6TB7BPis8by3KE8G1ssYv12kMw
+ABYvhUuFBB3e0P5HLsFPgo28R1O+mPjoxFjsTPopeMZbRjPDaqxWqCU8WnmlRy7D8pEVha1gokM
NyLw3xo+4rJ9spC0lP2UtoSlin3s3CLVYQLw1prtXZWr1wAVW/o93zokbg1x4oWznI0c6FiAN37y
mruMdGBTmES1tc/GP7+Nn0hiHpBu71x0ERAYpEZfq1JyqyDZb95bkXUBVsyLvi9KXpd9Qp/mCF8W
rodJMgnGuPVVY67IesJ78kzcCEeBWBk9qW9zQHgbvjxqT6ZfElaG9TVG0U7w2JtDrDKUJbCESQkL
6g/sDufSDB8VP3Qjk30VjGezbx/A1B+12xxdsGBNzCdOAfzEkqnh/AtulcEp6wAlzLTk7qua6tvk
tZxoOziYbDkL5lNXs/klUWPGvwPNvV313RW8Nt6WtIUTAr8qftUYriY5bEanpHHkxQYTXNgk8TNO
aOMMscjVT4L0dG+fEohQTvM1TA9CvCTkbL38iuVQAOJnALX0i4T1UnDK1enZlDsJwy1+Tuf4nERq
owJUY/vigp/y1KciTFItX7gs2LeY/ePg3IefqFQUhmYj313adZ2aap1+4MxSO6/17+KamjGgCXwa
lfVtGRfPCHc+fbzVW4CMJsrrJHjuj2+y25LJ1tGTYvfusTMrwvWURMz0nWtEHGP5tJjo/JapshPU
15+NmhF5q1J3PCRzSVlmG87rTIh4xSeDG0Rhg8RtnUwenSTjA+BDdnC8nFIGB8FbC+iIXu+SZ8OJ
B6Cmqvic63itReN+ZUGd7qNhZqndgw3SXaXWTHEeGQqc4k3nxcT4m+RZZDx0zWbKDkFbVcilGcX2
kGBWaT5ad3XCbVCK1l2baVkCOQ9c3sS0OrOh0if2KDTU0Kx39jJyoba0lj4tUeyEcqJ96fvdLnbC
aN9w5T2RDRw/qyrEpiv3jYbX64bd+JFENCrgjQbg0IPTADXP2eCJ+N7N3AA7L6d7I5IJT6ATYGYx
QJbNefJvHKJi0/EunzSvD1vKFsxd0vFJUfAwTGIf62GeBpKgOKlZnP2rMEyvw1QX1FKzpzIbkEZJ
wCd/aKrvUTfNi90m5PUiqFQqFD9gxHmWTJPzWEj1MidgpyKDx51t+1QTRRNY7rGgONaSGWdJrwkX
lGpXOUGHIzQ3uXwG1cHVhXEi52yTC5TkVut8oS/7CJNt8gfjHWExj2ey2nb5YFiL1QSdAQ5go089
yj0aJGFnV8r0OA6sDzwX10cUE5gWUVjeG57fP8QFN1zlzvpiG7639ywLmlxfwCIz3PaLam+M8W7p
r+jXHLiN80htohFgigS1eY5ofctJlvINmysv/ZhrxmzykybRbd7aOaCFM2Obx8oDl9VeDS73vpa8
Vg0F5A4gHgS/1BWkBcG3x0GWHpWB40ZMMXi2+f+/k1HrdjaYhk2f19y3oshuHuu8H/ny4alWFZId
6JcoQ3TjKWq0Ybv1Bl5ZKaRaBxXUyxGJF4s/HgGvaCg9maDxmoHZ/3OqmW1i2brmA0m4mu4tWnot
R9vrvgNqmSQ+psJEMaTL5uhFsIsCdNOtn5EeKrgosuLBNV5N3Yjy2AqacEx1a1qbLGnqy/c56IdT
nZHm0EhOt2gm5iuqpRFIUoJmBSwGDB6eG4vqCQh+PRHxlKrLj5xI3CmJGn9fNV28C8bYu0PFbXa8
VojiJgHNaGrlxp7s7BhLO15TAYMTrLBCRiIaAKqKlVhoZwzqgVnuhi58sxt6b+Zi/hJoezcvsZNy
Nwl3uKbo9nuzZRnYVsaw72bq0iNf4ZPPGO692PEOw+jsmVokSOYU+12CMp8IlRyW1oD7wGtTSLBt
d6obHwuKmfnOTzUE4kcEgeKqBqXPaniqoPKxepiRd9ki9xwDEUdSNGHyyueRJJNFXZgjU/Fg1EG4
FiGceqKm3T7KMV8aA/3S/IDV0YCE+GSFCXHJmYxYwWKEr5WxDqu4I+uNhWw0oMM7bl3Sc1gXz63h
Y493kFRFAfaey078UVrNdGZY5QoTG5pRHBm2r/qRe2oWbCAte4+03XCDZinM+iEejXhNMQME9DwB
eMh4tpEpyPEk4lCbEo3+lMK4ajw45mbruR8yMMQxNr0QvsLIImFsBI92FzKVpObmwNFeXEdL6I3K
rWE/G3XzmKnMpFmrklvXHM1/BDwWgo0UuKnTUtBoRDTur2JbR1w9I4ATE808IULFL0VZLakjfxqf
6aQu1kKHZMHSGq5Fjf/5zslS/yEqKNyz474DdOdji4wYgac4wejTWIaD48Nzj1niL5kI8x35EOVD
FuTcki761PiKuIURK1dcR0EDss5gXQwLyw2nBCdUaL16GdKDKedLWmAMLKMm+dfO449f5jhYRZYB
QgmzYx8DJ409B/5YmIzQntByAJ4kHUlMW/XiZkpvKUGoMDlQI83XOXiLbMRDq3O4tzZm0JzjKJNn
Y6B9bYzQSrhFBjfK3SJ4CdgXOF+6/l89ZcMTsUq8OQMIZtNHUk7dhm2NDvsTGb9pwJ9GkmKw+/Sv
bVrjUgVm9eHCMAlZW7WkUpyYvJStCUazoGKOI44c2SP3pshit7VKHTXrHdGJZfDuOZQ4wN9EBLu2
HOalPldkcv6lAPqNCiRiiZDQ5DeemJ6WdNV9S1y1DhgXRwKDoYxoMr/pZpNOtykjMdAhIVh97SbQ
jdy/6cb2NlF5MZcQSrsqbXba2OBT8SIHLEfTcZJkuMeW0Q+zn//Z1BzBjniBLa/SU5yAbdMmrW4j
vm9MLya9uW7t36Wwdug2OKBPbAwHhSYbDtprTmL+9sx6HVX4JHHk4Hozo0+LSExWfnpZSmTsz2dF
l+Hdim/8g0tBVjs8xCW31xAPEDy1OFynBZwM7r/cQK3KphwULTDtP5GsrlnwO5jbzHnVrSApahPN
Nczivg6qxXWIYT5R+wAtyR2mnTWLtZvdzIB7Ir15GNZiSmSlc7VZBdTx22xhtlR4omv/WM9LTV3c
An9uYYuAtqefZcYFXGQr07OII/e3mXY6eBdowZ0brQPILOklAYrRuO5fmTCVYNMpv1SwdWzgP/JV
NBe2XlZKApfgseV8Vuk/ycKqV/+M6LcJw2XzdWfkj2VzSHwUO4R3Va6c4iEqv6GWLPE7poilHNdV
f655s9SHqGE1HX32QgZ/zcNprr8o51oQpHbx4NA6o5d6ie5zCI6Jfmvm/JWj9xw78507sdF+pX/w
rjPOXf7cO29SvFNovXAcwujUNOvFZy0ShNL5w+QSF2OpTmrW6F8mGn0I0NB6SlkuxExRTXNOsrOV
QqK19+M8H2fVHjC17C3mTdN/cT02lnS4wjAc38COrJzksUge6/Cjt15VRxcqrMj+xdIsj16HGBo8
98Iq6ve+n14i/lAN8EKLFMUkwXzcvPrHwqE7Wn89vJ5JYU1TzGrrIDyP6C4xPVJ1a95AC295rGwc
n/6BGCf7vmlO/QSBftwJ7huCLpJy2U3zXUQWHPITKItW7wK5NapDnv/hvkTItx4ziWvUOmQCgsUt
p8e4bu4ty13V7LeiFOayvIn0anKc8+ncWuyh4pSpN3yVuKK5QpPhi+wPNUdXIhx82KGpkOvJsZaC
uiQSpohSM2Rmy3VXlF/GjHmgG3ro6PoESSbLuIeUkl9SJhjFR/3hl48Z1NcQ8qyM7OMQO8ThQef4
xdrzRwwMMfd3mG7qnY4cwuJqZVT8gC3MBZ/oriw+mDsx39B75nsHv4R+b8K1R1RbeTYqF/piMpgp
erFx00Vz3+a1ABZRhStVj7Sw96SZ0vm2tDKRh/KpQmoKou3L35zlH83lf8iW/wvv7E/Ev+Mt/3Kz
/DKt6B+8uvTXixvRcA0QetgqqMQAyXipKkGm45v17qar3ZOXM+tqe8NhPtbPumN9cA/Vd590mMSA
R3b9fQzdkIvVKqzTV8vqX3R2HPErBOUPZV8fQWpsCBqwzJWrZEkFaAePeUWBzrRjaUT8jzR1ogkL
O89G/Z71p7B9KIY94DMD/gxaGtyJ+mwSrCgOhTrn8hyl29x8ys0Qj0/1kXOVwLDlXnx2vKhZfpLs
beuqinPAFkHfRnOJzoBzG5spOIbRWxhcaar080ez5JPHwt1gSxknIZvxUu6rrt+xwobbkZ9smnij
cKalWG145uBP69FrOqfaKoO0UJUyZWBRNRG9QjM4ezwBXWgnsDDC/pr59HP0BKdWToVsIL3mceqT
iyjtm68i3pbpKmOHdEuNHcnWXCiCGZu6sW2dYuOMM59vEp1IbnU2HeqZNkYmWO1ET3lAEWypEj7X
unkpTT4l/iC+W8tjgOhpR0mt9tWhgSxrg4cpjte5kBtXc5FWapdSCijCdIeR5j5vGJshRe+roXqc
BvIlU5v2GxGXNO4AJYgIEbuJz1uFAQu3LhjciI8pJwCT4w6nFvhf3ORjDiOtBInF1nbtUFRGDRIT
Tow6hetCVWXH/QT0DHte6cBm6OgojEBphWdskNYME9wv5BanzWgwlyTt1YC4tvKUU20Gq4NQGNfk
thhA7Tt2A+N+qIaPQS+ADUHJIDve6S59bd542phPOMS31MeDz2SdKQZkfEH+IJkhVfhw90NaXSFx
zh2QbR4msHeNXeSZITd3ICPS6+nUJZY3R/jMpiR9MU3gBFVXBzsCT995TdjFSzySuOkCgNMyAvuB
TRMpEibs7FzKgPzBMJkUTCwebU3fSi5PUl8D7zUqoxNNCJhHVcAcYHSIbW75OYJ/ddRHQNIgaUmT
GdxsXTZ4qPTAVVLCByP0G6jSwn9s2Vpjm3DcP4cAJv1iafPTdc+WxmcVDUvT24FszKotzPc5Np6K
/mJlyQ+bOlv+WcnMPG1Qdm8msCCTY4/1N2ZgmnT5w5mHbVRsCtKN0+yvc4tWXDxOmvRPF1EQaccb
1ip3bkAHi+m+doP8trsZa4iDu5bZvZkWp9cuWrw4iI9e/JstOULcpBnuLscjBN6+1YKacJ4OaUX7
bBOuLMM4taJZcYBv/OBakqseJEA+/bz8nm5y63L2IgmYArsKSENGLpUE3Emb0sg2biyBVT4VXBoi
4glFfT8yk9rzX72UbRK3NXLC7nCDCVMmpom06twJyBk518shss957UEYmNtpW5uUn/gG0Yqs4BHr
jqhnM/+GtrG43Ws4VP6LQcrZyEROaj/moSNfAHyoTTU67co0oBqa4V9SHKO5WkvWu07k4DeeALR8
+OGZWX9tDnBITMgS+SlyIMEQRUcaGDIaikgbpQ+cTHKYCcnNZK/wgPr3PnsaPdKbifLj1duBdUAu
1A73M7kiczP4826IEoB4DSO6T16Z7g+STrzcq8i9SR2gVXH7JPfceAvnjY28QesNeGewYeoG5LGt
uYQMrBYJYYvhhR4hQ053RkwWH7tHPaE7YUEtMZL3ynyoJM/KcIBx1zHQn53xLOx2z5i3q+x/dXCr
m3rTMYRUcNL0UONS+qhNc700unmPDnCGxWvRPBbBPRyvrcHA2WLkH/7soTqG3C88CVstnNYpT0B6
XneZw4qX0+2lxxqWNM8qHLatwjveHmef7/+AZ8+EoT/rjIrKeuL8tMw3p/V2pv7w2s9+ct8le+jR
euSpu2kofuSJLnjmJKe6IyYPZpJliArUZvauVXIYzI8ObIVZAeNtHl3qWpRPq3f+bjFgw8ZUVLQ1
LJwLWiE7L18PFsuPyF1zpksSPG6RHbPxNYtYM4VgWaI3UGmMOGzdBE2SezM505v50xN10RW1OizU
nThcuV5H9BMk39H9X1MiCKwoMGeVNCxYzYsf3Mcy+3Ln6WClkI7ovfYCijwqa63i6DKQUJaoxRVx
Pqdi7JwSwN3JWg6MKtac7FwDdTPNiQF0WH8tC6AyUkM5UHbXvkYBZRhd8C488Ha4r3rlbCx+aLdY
VvccNKQpksVjF87D2Yry20Rnhg0iiXquxzmjqij9UcPLTCIdn7LNGezKTR19jFRE9PqFW8V5oeol
pXoawmxHmfypa9VGJ+XLpCXxOnRfjFzuulUjbR7GeHBL532oAQDuA2G/zFLBe8edmZBHzCkMS939
IteFeB7nGNROY+ccJa3a1j24ksq/wh5/L53gEvswEnjkGeaZqORT3I6/s8xeDGWde37TBsWmBxBg
TFfgSkeLRXuLKZMIJ9f2cNOhGIT60W9v1nAMqMvpkyPfvdCS9zFfgZnrgLaf++lzCt3jkDGaGPQr
yeKlCsFVQo1m/zuYO5/RpKlf3RF3IAnU+EclPyClFOgKwfJvNNmMlPFj7ZwzfTOIIQf5U5GY2yki
mqTzF1sSN2PaQHNbzUa4t2dklmjd5MUm1MZxio5R+IDz/84NjwtJuWHuAQioCIu7HPqdXipcupdB
UsklHLAei+QlHyv9hvaAadYhzupan9wLUdKLB5rGtz3NdJ1fbRO/PqVoY9VbPdJlHbkrl5vuULIG
5e7xz6chs4SVTomZpJGqAkmdUasXMk15oEsFYb3IIrDHa+mYkI8I8YrqUZXhafbVrsZtQMPDKiVy
niGs58kjcRCWuYriT1Re2ayT4hH15c4T6dYmcGvhdWxYo3a/aUQvjNvuI8NZzIu/sx5+IqIhggZA
gQGq89pt5tKV5pOun5NfVNlz5zM1CnZKLoU8IiJ+Y5CF65OHZviHGYLr2MVOnguTWS4PmlWVZw+I
ZNhA5tPMKjBKWfNUGrtRj7uU6pL41mYd3IDS+WmalOKiECaTOJB12Yje+R5tSbPavAOThE/TTiBi
dc+SxQMfoKblZ9JYwlCp+7A5VC05epK9a8K2PJ4t/J9JCTC+nnhKY84Bk+K6twwf4cqmbHhTEj4F
d2b9RF576Ybo14QcFzv2s0inr9oV0DMRgHki/floKyMolZCtnWrb4ZTauzIqV6XjH31ygy3b2IET
XMkP1h4WjRDtSAjZt9cERVlXbCGYF3CP5hxFvsnZrXdrgdekTKAi5/CA++FbVcxRmDQ1QcqkM+gg
whFjYBYhMtdZe1eXQPbtfwBti1z+GkbyI6abxt9jfaXECdVzhTwTts22aeVVGfuuvemFTVcFG136
vFKk+YvH2CIcdiH6A4cB7a/DvfXmmETfATyhuZuRB2QeASCymc7QRmP+nMyV/iNBCfhJp0RiVoDX
4vFP0cAO/lDX/yaPy+u0gbqF1lqMPIttoox4uFmiO1izA0LlXG8GoAypDxRx+KiQ4QWFBE5yVeKp
UWC8Mfjrj4b0euB/9WRt0sRc0YR1R1YsiM9x/wD0J8Z1JcBrLiV76gB+Q+Ebk1vK1E33My0RHFk8
ZgmQCfTBUutjSnA9djP2g+mdV31VmPFzDvMwuvnmvyayOKmmZwY10aobRYruqhfzT2zjNOfHip2H
dBI8IqYfQwfrSe/NCWz+4P9WbXi060PmeRQ8wbHjKxDbFMe07UvbnFVUk7NQF1iCBN5o0tWJ98HX
ZBtW1bGiHEGP92phrNQujk61w+aHGuzx2Vo6TOZw5Nls4bli1Zq+2p69SyDZpFyktGJBjf6SMAWn
ZMVs968zv1T/UcQjYo63KiLqgNw3Ic19n7940DwRN/YTE1Pmuf/ikr6l8dK7z9Z0iHg15mubX4W+
+YRngmLfzG8kmF0Y6c6xYgGpHjtR7pMQiWeP4Y7HO0aTvZ1guGLWD2L0jOp+ucWm5OY7Yj2EpzMK
neye4tOGx5I16xXblQ8DwKVB7JpOEERuZpz6wBO+ukuHaJsVs4krAOaLByy5Ju1usORdDz3JUGKs
+wkZm8YOB0+tdzazinhvIIjfB6d69rCmk4n1vJ3RJQFAoluzkEcLjpSzHH5zi5R7wUPH4P3gg5Ke
CjM98998Rm79MXegxMA+u9p/QnShcuQ1nO1vq8ZCxx1WtaCp4r1bP8BmXPtGSaFWH73XSj9NXrmL
kJrc/lDSTFGXIOpob695ULOKQFDPdt74EujPdqRKgF9dAK/zeS6ii0zHub4V+aGzBbJCzLTl0p0N
RjiOGR/9HLYy2o7vOeupyQ61ukT+zqvGw7JxHViTByATcBZvptF8rPtHYeL/WlQUM4Y4p4DPFjRP
fHl4LO3s3asSJET3M5rD/MH2x/o8Ot6djVA0ZN59Qp80IjWNTRAFjZ64hXOytLrxpwUvxyqJgTO0
xb3wJct2KK7TvMnHeJUwISAMwTHnkM39u7anwxW3zIIuaxbjqX2u+vxeDNOtipq9E5lwoNzXxvDL
Ve22uL7dRSFZigz73KGYxOiPGVfsSrb0PVLy3JFETyZ319fwZ+IhWFfgFrMp+2A3Afk220Zpfkaq
30HvPfYNnYgJPoEOHGnM69tY4P2aefwOU/+7U/2AeLJ0uQ6N3NbLYSZTDTYc2TqDREC8KWsVQLrx
IESLJM4zU86BtTVbf60M88fq+kNYG3tPBGcr97fM/1x7Yfw2PryXzF6ef81dXHT7MZmRrIEURD41
lZHscUaSqCAXUzBVZ2Q0V44HlhKImySmsPzn+JtMbyniLR3PK5f8X9ByZ+UXH2J7K9gFN9hRiHrS
XAbNIcOHRQS2gG8gR59TtiV5ZDkO1qXmqawb3GkU5GGaLFjW9pwTIY4J1X8JpraOSkIjImZKM3VW
/gQdPwDs1tGEqTdVZysE9qLB8yuyY/5EgYdmaYmaMzT8XkDMscrPtn/X4fNbvFI+XY7RlW5sPoxy
3bic6pOgY1C96YgKN3XpavL23c36j6Pz2mociaLoF2ktqZRfnQPO2AZetMA0CqWcpa+frXnsmQ5g
pKobztmHmEKcr0bGZqh6tIV6Hnr1GMVErEKUU0lDIJF85RSUETK8UEbvlYgjnEUmZ3k9Yicq/HTN
dM8/WAJk3JC9GaL7wjGKhUMbeB1s+i60BzrVwMcQ0bnGppCz1rfPoYPdoIoOmsfvQ1/vxMNbBJjQ
RNynEY2W0sM3jO+d2l6X/CtagXpB2Zba0TM5hmndPDU/O11sLwgD8d509u1LzwrNhWn/ERkPHR5w
9ccwjr+uF85RFfAugZJwGMizdV51ebhpGlI5+yLeStVc+jFWAlvTDZreY5neOopJdkL9ZlpZ17F3
cljmqPpIOgB0w/g7pBS4hrnNl1VfJK1UacKMM+tz1TWs1EtrEYNwMQPX4I7ryEEnpTN/2nH8VNRz
FQ7QFlKElctIf3n6tSJ+Mlx30QNXjT8Xpn/picJi8BMd/UpfNxhfzRTAsSCELFDLFQuOXYYu2rKP
MuzmUySPq998sWlMbOFswiovZs3/mwHfNSms5aScMtngFlP9gp4EoVWPLjdrrlWim7QH2FBj8oMY
e1Xod1Lk1OxCFwVVOxUhjr+SVcw4Y5+9qJJo3dc649lwHY4M51p6OAyaAV+yHlyI+cKzecDFu5AW
6i5Mo3waWIfAo9jVVgcz6uxrli5kN3ndeyW/MtHOgz7B5n/O4V+5pP6WsbEiQeIYuegv4YtvPKxZ
wp7cmhLkwVErQfZRcDgFZ2kE2m8AICB/hpI5QV3tPahCBj0JssE5M8XJADNSEJXONkrMmRbQAOI2
TPCxdxlsaejGdAMBXB7BfaZ0CraFt0Z8u8NJsQ5ZJs5A4ABLXnOkkSLdVd4jylEbbGN/D7zG8su5
zvoZkK4GfcdNRy55+wMDCK6CjVJvxoiOoV2JfGXSc/JHUUquq3DlNAydMvBoh44GoVX3hroXRnIK
sg8J7tG131s2eOqoveXooVikHjJuGTtW2XXw8ATBfvw/udicO/341Ycx7nvSwNZmWv7IyfTofpT2
WSVWcIB3UK6U7EqVGLqYQlivoQMIzJ9EYqxCcPCSwx20JMqnA3OKRj+E2BBUylCP89llQ+/jJrct
C6ffIzNGQIjGMndpB+iIW/bWiUv0aiJX01NaBiTOmVZ1dTrJKI9f6Awpq7p6m0CJGsS8s+mfLT99
dUDaup5mgoOvvEiU035EUA/hGoKtpeZ89yndE9Ijkd7j8BKhqy+sZZZps5ZLL4s+A+ezzv4cOqiY
STumlgIwTEnJI8wftXjr0tPAgpCY0N7+s8mGw62o3eLup1c/C/UtCrdT6hN61qA8hcOHzxVPklpN
z2rBa1ODm4lkkY9tqrZxQJlQ5xo9mJdcwAV7dN/y8ENiGgwjTrOWCuecTR7DZseuF5rYBiUI0gRo
jtY9KGFL5di6s6UATSk+PIDP5FRJEcwr9n5WRZfefzQeBs742OW/IXxwElQoTrZue3CKrZvDlTrL
6mYma9oM9MIHFb0vnJ86f7fILo3GY4N3LCT1M0pcSAWYRgywagDdEvxIB9ntAvtcU8eCXZzbLH0M
LnvNxzMbvOuDsx5hNZUxrxCgXS79WMVVxCAIgYdPMhZAi7oxgMPxLManohMLblbSatyZlcYrE62s
5T07Luw+v8TjjjNGz2y+Rew4E8hAAd9n3UfCHevg6kiSiSa/p7b34j2mkBnwp45TJ4di4MQ/tYFl
U1oksYEqHo4p8Nf4G9KUPQF7mZqgk6Ew0jcYGILoS2EYVNNWBtMXbR0946IZ2qywMWgp18JZVtUf
ksCdn19s0pMbz1iELvmLxi3suUIJwtVUBKpzVKiaecFvyTr9CioNhWq1ysCOaPuOmVcE/YZXVGGG
+FsR65sPk6+GotgDNmYP9wJvcfLU+Xiy+LOx4qfWFivwWqsYkYnSD/OkIy87JWijfOB2PmjYE+jD
ly5o5T6uPwLmf43VgS1st121ouVZYU4cUUuGWJr69uonuzTjQbraPJUDVE3xyRAWwjNQiOoSyXPJ
jzbR01XvnxFKzHIuUs1lCkY5n+Zcb2Lf1fgZvzt0x55373lxB94hJJ868QAlw9A6+cyaL9GYyyGu
diKIVyUSXabdxEUojEe9g1k+S4a3bfDFsmiGt6woPgrcC+yvZjY/XDBIxBASua0cAN3UJhZU7niZ
ELN4lLW9nUxjPetnvLNzL/5r8W8X2lnntW9QQapP1TjULKOaFLnNQPAcxb+yVZia9Sony8iOWZz9
llDjkjVeGzFCbpJzVThkUHf9LPa7Q9Yby2hgCA5UNmqiZUilJeD7V4PFif0MRHTxG4WAePA2SH/N
6ZkOjqrNLnxn9LdRHtWJgSX3nXJw0jfFPvTGV2EYq4rHqzZDyJi3mIMXbtwQ/AyNv4n1XagfHUlT
v6s4G8jVmOvZb55MsBx+Nogp3FdXPON45zs3XGbkh7U9fGD/rbQ2tXGZXmB5UhmRmxzk+aHlujOZ
FfftS1V/PBoDC3tNhIMmtJc9iKTR2xE5lxRy1ZebMQbixWKL7bSSvocoPmmWFiUbCzcnjSnCgpwK
vGgExwEOK4q7Vn5244dq71FtofnAOnhmrorflGsB0DtwPNIlAwLfo/LbYLxV42kn0ZeFLitk90t2
Nyv+io2TkBoHBIhRFN+ScTjiLur3WhkQAuxa7iqWZVtd/uZkY6st8v3aOSTFS1JKZcXZq4m238FF
2CS0x0gb5lEyLLXqFJu/IOo0By4DrxxzXvfct1CY3ozqU8Vu78tNGV3gD80aZ5OImwpIXruEDDp4
d3cBj9sAVD/Baeyd3WnzZzAKfNjW95D86uMamolKP8RRsPMoFCeEU1yzMfaP1aSEiL96pGXTSKWC
lyZt4tNiqtrO+YmZLCXttDxcMSWDH2tvglCF3qXMtPahVqTABc9h2PeIJoaHR9Bd3NDasWBP5dwu
P12mi+rgbqVz7SHS9Qqvn/k3MAaJox9oFdSQ01JoS4TAsYCfMI4HLyCGfi3CN6d9JME1NY5ttA2Q
f5dMQeojEZA637ZHGRS0ZJ1tFEjl1snPmdwgNoUhtFQmktDeGE5uhmZ1VYY0iUW3ipV+mTVnbwpf
gNtdpsTcoQUVu7RctuVHBzwg1KOFzriyS0mCiJ+e2k0w4nnGA+NCENCGfeivGaXhAsDTmXAaoI6u
3F0Rk1//pqonDV3OtMkCg35RAY5lqw6hbLE1/EOgbxtI59FJ9S/MtVhn/WgB4wEOEJeau7lEzIcw
n2poxZq/3LpmXALGm25U24TeRxZfKmOH1nDZtnInT8JGjGl5Vs0M/RjVJ1tTZiWpZ+qHgQaesLna
u/RYoJuLRkdXImGJq60lfiMbzYJk0X7h1x1DMNFe4TBbkj8KncZY6P09NU6qFi3HiK3nUmFF3S1z
5Pak1nK41dpjNAFZeHOjZok8Qup7If7X7Xe/vAu4JPjaoekVUEpDymFMhfqIs2JVkKVXGcDgEZkD
dXpT9KPR0cgepnfJtK8FeHpkK0b7QiSEYh373MwmiBRqbCzPNRMxizfimecsk8a7VVxsOq6wfQn1
EBucD+WwVvS1laB58losmvRpjC86UKDBvzpmcufShqK40ZJiY5B1Mvk4nVdnBzCUJlGneol14AH/
rzF9714qa9aqy1DZWZgDmu2QvPMVMqEP6aDSRZ9ib5mMr8lawTJbj78lwQ6V/iiZqyP5H0u+TeaC
0TETl7yhmDpqI7eOdrTQlmTatW6oVZR3Ziv4svEZIwXq0iVKjbmszgGiWyRxRkSQQQZi4CFU92AU
0BVIUB6t7pcJFc9NzLfUqrcWrQnZdv/0YKsQdpd2GH12QwMZoFBJG4dm4jbH6ZAoVItPJ3pFzb71
Tp4iwbkN2WIcJz4IyKtIaD9hb54iwp/y8ZH0SMNylqphcZ18qbkYkrk+JW9/OuYNMA5KaWYiyEiT
KpWrTJWXvGpug/veAhPDgKd2zH/ya1z/Q4r61hA6Nv5K7dIhhJi0AG2grdTq0rWnOv5nk63WQ8uC
HlKGW2dQ5mG9C6h9Y3VXdU+HlgPLk/Z/WATyAHBYubYoOOlN6hybVTl25HYVV97ZGohs6HOQkDBS
CzwXfgx8FyrmFnljhuM6OzTcbcSbL5hsE+Ir0Wvre9DuvDSjn24EcTByzO5ZTzKJdkgHRDDFWzhU
u4rNp9jLuEL7HcHqxKTmozBPjm23bswNi1tIiJHPSL+FflY1ND/UApBSKSkGamHUShML7LMdb3XO
RNwsCX0cMbu4JQ3+IKAfMDPnwKEH4C9QAkn+Gya7oJOrMvDe6uLX9L51to3Ucn4yaxXwHFVdLH0u
o6WZ5+DV4aQM7KoZb9kMvlPbJwDzt01oChqKEJATrI9D0A9e0/7TNF7Oowv9XFE+fO00QgmugYn3
ZLdGqnl0xMpCeUc70vEhD8ZBpdnBWrWTElhkVK+LioqIakPp2Jsl68g/lxT+Hfm0rbkoseoR8AA9
Zqi8N0DH664gg5XQiiF+d2tvZ+TOSm3FqcP+ZhMUTZab4BgeFP2QoTSO+6fStqsUBl5nRxDO4hkC
M8iVJGrZTBhawMA6zF36gAzcarUwhorki3wTtLSrD1FUi4G6D2cpq7+PWlx6aEEUklVAD01wi4Nz
jtPYtWj1ufQUWC8+G4de5ZVE0pTGT8x2S8O4muPO5dhPcBP76FIbQtEwC4BAYt7WAVyNne3Yvbxp
2otyM2L5p8Z3i11dD3RRMIaPiaAWigb8qkVAARcHpBNqNc4kkPt8Nf1wNUUyZ/KyTsBUJcPBgUcg
/WLZGG/gRxc6+sFpTuviZsMzFDESmhLlpp98p6Fawyxt+Xyp37p/MaKnnYIv8oa9Z/+hWOe+lmj4
uVg5kXhSUBJQSNifiTTxja7rkuwhjbtEY21ERoJ0XbAR64HbyWSuXI6/mdoeYutlBgfwBaO/qUM8
tVhNOAtNAn4QbTpMObsRyVd0Hoy3Wo02YXIcxUOSvGHvIvFwABf49Q9ojm0nP6Y3NM2/wo47FxC5
QihSG366Vr1MDWYa2VwW9FDBPUaB4/fkTHMBs7mid3Gyb42LxMdu5bvI63uMGkg/lDiZofvFRHtH
hGZDFqhqcpWvBT/XUF2rmElVXrMQCJ4Sv8z4Zg8l4TefNtPmWMM5bbYriZuzKf4Uk2ecJixnipS0
9z6/1uZPJKHdsGsdva1Mfuuq2yrcFjWlQ12kIPDgPRAVbr6pot1GPdlnoAmViEi+Tl/QGyXmbwHN
L2H/bdbBV80ASiZ3/BfMmRBkZTf+/aXCG2/gIw9ohnkUMevOVdzuFiWnBTa1HG5my3Qnu02deoiT
KWQuZhMW1QQ6Up4e8xs3rMMnK5+jdh9QTJbBH0L4jes+VKVdpyOjQEgWOKR2aTXMrXjbTXvj6kdU
7ZJpJVHs0NhHhXsWlTDiYqANLckj8YfE8SxlDF3s4qP68UdlhlxlnvJaKoyUMZjPzExlmY7orT+P
/OeIhJlpMEY12gGsc+VHqKQ79obEmnkrhvpCQP18aHXN6P7iAx0xfw0BQyjwUPWCbB6yZVJNHDhl
H+Gbxb6SI7114HBKGsTRinBdDyvblVgmNKDDFxtABHMn+NF++2CH2iQghfhfmc8mh0OIUSejqHdF
OYuGTzlVZn6/Kml8cE1GJBK0g81Ggd5+QkyidKKXdTJICH/kli3QO7KEAXKIUYZoVMZoIHkReTTa
vVU1RNBoFMk9EPUscvbEEms+ay33VLsHtsuu9VMOhwpbvS+IUWBoXpJGOD7cSOWjfJHBQWrHPlWV
L4ShgAtvUVOw+DRpBjcm5ygpCNNVj4LwXiBNwazEch8xinWbVsBOVi4sKRB+79sIsn3A7E+/qaJc
OcnGnuS2k+8RyQ86NIMpm2/KRU0scG2eYTPPBJO2xOywgCMv7EsUlwUAe7IPWmWeGB9jD08Omi/Z
VIi9QEltsvwqUsjsRy3nNuWALaxD4z7R6Y6ZenJaMRuKNwtPRoiMgIDLuaZTKza8EG2JgwNQgveu
IRsoC7EgK8HI353qaRn/8DbNBAjqusdcG+egt51lXBSk6f7geEOTx9pkPGR0XQkJcWbz1nJzm1Ao
iZNKdGMF9HOt0dpk3R7QHtsHaxFUfxaI2I7BF/VSi+9KZ6eN3mhRea/K8VGT+itX6U8RB7OhZh86
s9QkKDcignTa9q/ET69Nj1nPNtuHZmIodjPGhLmDLiV2vzJmWaSUJRslTX87ROxEuZFEn9nKB6nl
z7yLF0h+8RGW2bPPCUtwEh1oarEA6fDdImIFgLWGoLeWJVNJe3ymVsQNbDmE6bbOslGqTYPRZ6aW
EB84plHW7yrfxTLuXOPUunAC72hoNlasyXlfxz+6DhJSmeYd3r9wVL6GTCfAIHHfU+hYTULqtjtQ
k6fGKkb5lkCcZRaJGbKaxsBVhCOFeg52GVtD5qU+98G7llyIaoZJb/tXVRg8bvuA7xGMAcaWTVQe
gilqethWxTluLERke5V7odYJBt/AtVuE3Wc1xa5H/8wmQAF7MpInYXqmcjLtr5H5Zfxr5mD5UYWL
4ksmZ8gDMKpdlIlPpvGcHHhkPZaKnVzqAFZDUSyH8TtQ8LEjJ7Hxorn9aVruNs3VQF1oc5jhCdrQ
Hg3VVeWYjtYRYwHK8rk9XEdJmIKzGvSGI2yKDWW1OBzz/ORzvtsgYbJ9WiyyQqUAffnpt1f9+Hyv
5pH9uINdUPu1woPDs5kXOua9P1F8WMAL8oTUSfUEhLaemt16UQMXGPpt6J60Gu7Ml2/XcxtkfUbE
hFUnc8iz7cAo+kTguU8lgvNYlJuQTobCzgR24ZYBejLs7DTROmYzOtAp6kmQvgXmE8BPvnJHYz2S
4IhwSmnPVf7pe3+eCe6oqFgZwc5EScOHHhqklXjvTtvPe7ZqdAcaaXqOdxPsqyqoZ1F/s2oQytPN
J42NjYIg8OB5A0xFBkiww8EPRjT+b21xiSn5B8YbLTlZ5k7ToByyeBvde5HtoKLyWbHoz1HkFuPF
Fn9aTozppB04BsUFD+TSR00UU5pV6p3ceimAAq8iBKp5jcQRJrxI1gaiiBrUD3Bbo3pWzL6cuFsr
/q7RLopGms7Vi04FGwsJMMKZOToXrrQXBso5UjUcBZNa/KVjD2CeqpIvZtrsLxtEwfo1R4EWfA/o
RnKKjgm2bRJr4CIBiAj24ypZEB3uZFsNS12E3pJyMa1fjLxmPfFWLW7GnLAJLJoEr5b6r0HpwKas
f3eirfR3NZREKfeGs87CCxWWdPaNvJT4gGRxE/5JmybRLu0oHFQCOQv9kSNmSsVOnxBLXDlAtKcc
LoQhhr/y5AW4CKPqXWTti/47qCHmCYnZadK5ItZAimUeaxZB0Vqbot7yS+Y/LZXRU/0F3zu3DgCY
/egsErLMgVYxYNhb7RbrKRvKTYzQOGzP8PJn7ZQp6X1RbYTOWqMR1+KapMcM7ioQ8/5MDIdMm4WA
35niGLBN5iNsAFUDjz0bhHHsUF2AkURb3SjKQhJ7mvY4elR7QbRZpt8smlFdBYziaGtwq6H/rzLV
LesBVCN3pPVgOfy3FjeuFRwxVc691kHjFULR3UzSjCYk949xixQd78lnMv7kZJu4qABbEvSK4tIX
n5OZTye099IKbneU3CUb4oiPJVbeoVXX1paGgQ1TMYV2h9/4woSyTknP6xIakpETZmifwgV39dTs
T1TRpkZh99u5p5JfRDjZUDe08FvjoCMY6BX3YKrdvcYkSutfrfKH1m3Am96yMXQQIkTgkhXKxsGP
11Fgkk2O5eU3ISypG9xVwV9LjavjBy6VpWsmRLfcfQYBNWB38N6cyBfSDOdJfcHSv1YyZmouDFA6
ODtcBybJsDllcgSsckSsqmPkA4XhndKEUJJUW5RVuk8p+a1+YZUfAeV571JkOzBEPgF7qxkUYlwB
qvlXwVPPWYPgQCTMTp937Z3sqYUK3C0HEjfscS+i9pyiTN3x0woQ5PEhJPKv7s9NfXYNfe/TU2bi
K5aHBIJJtUnaHyXcGsrRNb4CAgFaApyPvn1X2YFAG1g0Dk1pWywEONl4XbavqD5MRooeDpDmAbjw
lzlc04EQAp+NtZ3B6nobbFRu8TnP1z5UoJo6TGl/IzIsIwpSI1s7/V4TSPysvc53qzNGV9RvaEnT
0N61X335aPRjW10CdPcx+zSSjycPt3QwoRj8RThJDYTDNvdyOU+0T8f+zsVVRM2qlisbLq7szwO4
33AjGd+5tolWukdMYczhqs1RJ8+Tob6aPkEkJP/ql46RWx/e6QKWuse/UTVrmxC7Yiim7qo1fsXw
rYATV7y/AkUGX76hrytriftxMeK9NNHr2S2r0d+RPKv+T1G6WY1SU2ViSIy5W50k74oTL2T1HLK/
ADp1DWRsbZIUVJh8j8mkMu6Yfu9NnpJogc99NlLuJjiFARYU1V/k+AuVhSuZwrPU3wrKdrPAohVD
SaC+1VE41xXVpLwaJjVxv5U2c9IPqAya4i+Fu8u135rSX7LSST/t4NwmQORhKHjfafPpmziu7I9m
Cgn6rfVqHfvs4rM3JG/A2RcOgRHuyGrEBTg9JKupqtV5bRu1XIj4WfZ/8STiZuIaa8AMfJ5ycdIB
WarsJXUsKAGzMOirSP9x5HHFFHQLViHYv9F/G8zIvyWazDTnPxwyf1dlN/RiU9Yz1hTmXmjGg9Nk
IRAuyDMGwtPiJdAW2DDmxoAPiDVAxDSxn8ZcwkWJS7XjEK9Z3Abx6TJGbTimy+BNRq+cHtAB9gVY
fRkUvFo6jmkDcooHdVL+5KB7XIs9Oc21v+ysozrcYqYMRHUz1TjJftLIUfbtzeEVKmRoPUJe7Ahd
oTsykLtN+v42M1aF2c8zTjU7fkk2h9w5Tk5WqXen/CUOjqmX2HXiM+yuJl9aw04GD4RrHFVmcSFm
RSv81FhsA6Dm3eEpsUHL00wL913WjzK4hpI9Uc6ofxuY95CirXaZErPxAMlVt3uVpKiUxZzSX0cc
tNUmTL8nf5/hqtB70RNRazp5AZWVQQC6DZ9X2s0fwfhCHnIROlklLi8A86w4PIKx9Qz+feaZabZI
9T+Izz5ziThn+MvQxiDDczg53sUBcRgjSfHY1et8JF5+RXv5P70nhbnNXRinRK4EAfnNxlxEOT0B
c8S4RbJkUq7fyIKjt/tTES2l5CmOkuqOwbTQNsAs5kXzsknqUNXsWio480BLd5yoqluAy2IwHPf5
s1XeSTellh27M2y4g8Z9Z9Sonexh5dsDolT5yT1IkB6OD6NdAbTDMGHQcS2hhQDp/AQwewBms4iz
b+THnX9IeGjH7OILqkZyUqaLouuvkqlS2b3XImUQyqYZLZpwvlJE6ZprLUua08GoV1b107bvMSoV
I2Q4DsU7xy+MwITEXaH/yxjuRcrN6YytalMtxMuyfbMKZCAKjxwViteeCyMhHRLTKreoClqG0Q10
QcYuoMK5MhGpIuJDJFswGR+3DQeyl3WrqHXmJG7HCrgjC6Jr91Ww25zAyV4jeFa/RkCc5g6jWdR+
O5U/79wXUQMi2LujtQtFy12Ey4xYNf+ut9osiskxrjnpWI46OI/pREMtWNYZewSPzYFOy/uuYZ3S
+bpG+6p260ijRMaiAl4Pp5Xpnsfm2cfjIizPrf0DlJFdNfw2+xgb18FjeUfjG+bPdKA5b7/jkRNg
fKttNnMTJI2cVMt4ZcgO64gD4hrzzMsc0b/5IzqTMT04tJOo1UWj/Zn9r4nxKVJ/BL6L3MbVcdbj
29j9S4lnktalx9KU4IXQune/z8i+AArW7v344ULdB0xaBmfSa9cO11h/D/U7S/J1ZD+c8p8AvKtZ
F7oFv7omeGhb7TcOMG40tIAvmf/01ofFSWeIlY+SoEuJaWYpz0tES2nz86JNncn2S/P2xHQaIy3U
G9MAxYeTwO2n23udeZZcFpzYU+/5j9IRqxp2FUlALEoE7uKw/CqIqJ8UiRj2sWXqVPZ992eg9E2d
i1CyIxThWYQ+Gmob4HfE2FGxVcoL9FKCIKt2G0pYq+pCE/rCyL4JUWHSugGHzuxuQ2Ggh08nYARh
rzvnXGn/ypFJSYEOvHjzJtYOSj4MeMt8fB8kz8Ayyy99DVti6k1OHSewxTaacKElhtCq2Cvquu0x
ndAq4JqoLC6aLy37xQPeNUubp6tlgFmy4I3pGDxSxd9ThL+9zkYZ/17RXwpSmtTkSwZ3u6WsLxk8
q59eCp0PLV1N4oR68FLWEMlb34m5QemZjN8xOvgmd1eR8ll3+UGUkLuxSRR43mL8fQYNRUB50qkP
vHbS+6VhzYiWHxHJ2mTcBwk5zjufCygq+TtBQJiXuhzXRUJJUEJtjVx+tv1KMld3e+rz8JEUVx2W
SxC/K+6pd2t+T3oPGQTUjr40EK4kozyTQ9Drd9+1dmnbLzXGOn52DkS6bAJ24c5Dqv6y1liPwl5W
AtYDRrJMzWbuMC8xvJi9n9gE4qMzXmHN4WcL/q+9rHMGX6i8NRsGQkMqIrp5r/zAiDDLWB0orjMP
q/iBVPfYNtFdDvGtg+FZpq+SC8mYAov6cm8H2CgFCDEV1FMbLdMRaaOKMLt+ykhnXI7Zh0lE2f3l
4NyIimh4ZHRO6CJ55cYVaG9WJysl0XmlLmOgLJAzrkVq7u3uL7WXpfI9ZPKCd+tUqeGCR4x0HZyW
Hl0AUE8PSp1FpLzhEwULNbpkdtHZSxYH4BG2Wo9MdxxBfGyqUbz5rcE4h7KqD38tZvND4m68Kvpx
y5MSDce6iy5FFL2sBn6Sl62kS/l0UeknodVCf5mF8abv0WB+deq3Nr6pML84paVFjhU6PaBDZBQD
7TCvINHUtFxL+airHexGXfwTvC/kU2BuxAj9IVnBmfJuIKt02EgT6EV0LVd+eOxTXArJj0rkrp+Z
e5UxQ+3dHXKiZKMvE/UymscyGCgQa5IkTxWloX1SsUQ3UJoZM6Dn1bUfq9qlII4FEsmCWwvq3kJM
tDYIVRo/t4YpntT5BAdCHb5Ex4ZHAHcR2lLXurnT/CvTnY12IdKvmjwnKJ4YbcyRBpCUiWAdzMQh
ZTroaO/+sGNqZxXk/XLocQHB7oASCPcAt6TKFlnzfye/kVGfTNQ7YfFF/vOuyI41YD4n31NbxPWt
Y+yrMxut4u1IvBamM2sT+6CpafJZnS00rrUy8QAnPap65Yc9A1pK6HZnI7WN7XdBv6xBKwssZ4Xc
B7ILUNuuf/gc+K63NsXJr14Fr7hLTV93j4g4nla92soXS4kZxQFw0YDidTl0DKxo6ox/iYdiBG+A
l91ja4vSzLFhgJIpGKDQZZymigdxLPSGkJX0nPOVJBwVUSUSfv2uIzURzKcdvQD4gpq9w0eCWaFo
b5rBUqRD5/+vkgeMx3gUQxJN0fTD5EGEmvxrwEMzvTImdHH/6oCxjd6vOo2Q8n/hQDKU8d6kwcrR
gHUchM4oFKWN9i8MMEQw1G0Mwj3fKkPB0EXvXt58ZFBB+dMyD4g4TkG5IOOMqSGOGqne+aqHH54U
9zp16DBphWXMVBISJ9eBQ9usmi+7/iVYctkzs+wSZ+72/zKL2NzhvdeRQsp3T74P4VowQra8Gra2
8tb7j9TY+fB4qOo1pjsldCl+T2LU25H73IO2kOXau47EPOHYSdizCdQJBu7plA5Ia0g2PgUhyUlo
FhkJmhkjgsgAOoHiih+NQt6hbT485Jo9CkNJgaJpNZVkveyJy/Kku84Qeo+EgFjoFYf+ZGBlHZtk
kYN67fIKU7BBunSzsZHwUNFm4y1nf4iqw9yp7jUa7X8O0WOSWA5m9A7GPV4JLQHZ8JkwaGtSJqD2
NfRoSSH2JLx2RkIEIHNe9RvAh9YU8zTszlEiIY8R4+614tKo1sIPeHec4hySfVV41a5X/2ltPi9G
esjkwqpvrY6XXGfSGlwibMEhNsw8PiKMjuxuY2DEFtPmiItP4Wo3hPvUQ33ZI6JxD6peMpZz9iQ6
BBT+gfqhBFcN66rz4Mjj61lpg5xPeqqOefowlXnT6B4Qsnj32Vb1I4VKRARisDWJNxmj00RFnqTK
MR6uCLiAxtaTDC+YIFj6TUar/jWJXuC/kZajvOzZmlIY+8T+aCAglOCnCpGOgDnDzMOQCVevWTDJ
QpBSvNRCofSAvRKeIxdb9n7I8z3Iz6XjMDiMrV0bhwvqNABjl5KRmhn9qPG77x2H/hrpp7IC2Zgv
zPI7dm4hI6xp26EYUDiIWAK6jayES4pxy5D/G9ynYMaHTHhLDOR0TkVccjH3XsiXaXIvWcG/LHtN
RY2VfjfJVlO+pyNmjJ5QPS1Wln30rku2ZMo54W9C3MUIk93CXfHYl/E7xYijqi+XOnoMYdJYyFPa
f2gCjslnpt6b6LdgccElkjfI07FbBgQdq+wXVP9Pd3dSTd5McWvZg/X6U0/YiI5npoFQrD9665AQ
Tqn1PePadmWIchmNHg/vMvQ22nhrxRNRMBM3ekKMGu0aTd8sdJ4p2joY5QvL+s66P5+Cf4xMeKts
per3kjjOwHyvk+zoxiB8DQZquFr7YqcIAtPxb+grDWeTJHjnUYU3NLAOsS8kcPohFz/xgE70PviM
ruAs9YAolblT/Gm0VE6Gm5ktSpv8QihgSX6OkQS39Idpghs1Y4zE6FGG2i1U/EdC4qnJ4dfLn9Im
S0B7RvYe/ddi9G+lPzCtyJakynKbI+WIKT60tTHVwd16QF3dBftOJWJyP3jIFRF4JwE+dBhhTD7I
BAvVej2EH5r6Y+DxGPxfYaJZIH7R6RfSXdnjW9reCnveMR5K7Kc9nKX60WXHBgiMjSXOKraeT2BE
RijnsUEqkyQ33kSXY31Mvv3xy0Xpo2+LnuHYNQhWmdgZ5fJ/g8OaFAalYk0B5EOaP4E8eTWpJgUr
+gFlbvAo+m2SX1r15U44EX02Mjps08d/JJ3XbuxItkS/iABN0r2qvPdG9UJUHUn03vPrZ7HnZTDA
vT0tqVjJnbEjViQx0ZSMb1v0KURH0OnTDRFXzwSBCpNsryEhMlyZnyL/53JEh2gsasNtM+F+vbD7
J2tvlRS6m//K5mHMu1G6E7fz2IX3yT75ZLYXrWFT3MUzR8kXMmZxRV/QcFwblCicx+9mSRfeVfbu
fvlDxLmpbpmxCNj/KtJ9MGhc4Z6Q46m9dATM82yhIRoYxcUJIIbCvidrOO5GxDdYHQ4LgldMNpL4
Dfh/k4tVmW2q5l+k34is8GXYyDjGtD19Ik3IZyNt9ZZpHbdEzb4qD6nLCRGR8GpQeelx2A6vAgFb
DHtO/UTaVyMcGxeAEMec76TKisoqrqZ36HTrInJMwAa2dqpyh/bRkYzrwpfR8DZ9VwSSEiy+BZRi
ryFUsM3QGzzoZb1/buOD2f1iRrGVXc9k6mYEASKwy9+tucKKmqYARrmux7wNc5RyM33F9dnnJ2ei
x3fpgC0qbORr6SBHQKgJ3IMqm2TQ2+htdEgRDYiQ/P6phJUOcpzZs7tpOJeTnYxE6b4M6V+Wfwss
o8b4bHvDUskPyOYQGraWtx70TVPsbGtcgRMVaDeAjRI0Z/1RCAIl0S4t7q7+qDB3Z8bLS/d6tSrS
RWr9KRJLNTq+wA7AsmQydHnZcodj2rKsv4ANcxqu2PUM7I7I3PvDuwcforLQDdy9wjq4JK/ax8cg
wMi46eqj6p4j4xBxY+3kW6MO+Gw56QXjfH4r08PgXelypkjAdZY1ffHFyfM3mr0x8fOw3VYgEBh2
OHFJHXTqjfGbI7bDNZ8vfXTUCp9TiJbXhr++mRBGJgZu0827NNNDhVHfHraKms2oUaaCBJtgaUI1
UX4VWCo+g5PiDavAXwClm8UECZg3BRKTW17K8qQUVw0rG7yjxr53GiIjGkpS7rD+zUJmBBA/X8mI
Qwgq5gVA9WCmUatdsaypjQmDDXRQcGKvlGRq+ohhh1Bm6U8qXFhDtzN15IxfxXgXOKOja9Y+Iqle
hN02IvXfcj5rIDbqatNk16o9yfaSahYuA4N+jupjD1JluMnlMaa1mXbzLP3RklWoPOOU9m1dndWI
wBpWsJj4NvFE9ngO2W5HvmasS2uY9ClzcSGWRYUX554qHOWUqmSsF6qGAuuVw4NPG7vs5ZTV2KjB
3B5J76FT5z4vdYXXl/SxyNmQeZBF/mxi69ALdysnJ6kgTnwAK+mnh/Gyhdm89skdIe64yV1ikyms
RxpldImATMYiluUPB1k0NpZpihiE/ME1dEhWFRKl419rOtTc4Z3WB7f3iePOWn8dxO1BRm716Rcp
zIj+CW0h+JUdND4D60v4brG7NwbFi8oCDNVkbIaMWH1G9kdi6QB4pcGkpuFrT1XKXjrKX8yHIj8K
bo6RdulbVmvKzmg62ssJrZYHUcpbxximDejycSVqtnu4bD12S5OlWNncmiK9BPmnTrUFecRJoZCt
HFhks8ySYHGYOYovXqOYc1zetSBtjCumQzteKw10PQn1mMMhl+gET3oGHeeXNpKvEbpXofR2GHtR
hCX77aKUmKXE147/a0EgaWqH2pr/lqfbCMJWFUlfdomRkT2Fjx+9SOa+cvP7XUsAbvQWjP66zuSr
bCN/4RASZ40UQrOvHfBmGLMdigOo6bTLmQy9uuQ0UWQHe/mcjY6kHxJl3WgFNR28vvnhYn/r0qKr
6gQp2I0aJWRLdZwA6bdk8q/MqZz94nhFoE9WfioWKis//HKToozmdklvdZ/BM8BlV6KZGrgZAeuY
dCoHe6mHOqCzzLSkuUXgIwy247Qg9YCLHPpUvVpiuQ4er2lWuNhoUuLS0OMwOjXconU0lPSSRNxI
OfVH3JvjYgAtnGU/SGsFGgwpLMt4w6aeYcJkwJaCu9U862GvGRe0Ttl7hOY6tlbx8E82/tF7o3ML
rkht+OwXxmxkxJedDsYQnLXCg5sy3Qd8+mqGBuoQEr/7Y93huDlwizXs52sV3p385uPtctq9rZx0
mfYYbaIn9SQDGltLcA9xTlrADjCiW1o/TzF0crngCQ+ETZM70oVmsnNgJ4bRQdMPhv7Uuh/Ne0l1
jzXMY/N/a3LEiuaLewQf5suuyhkOQkyV1oK4BwB81nrRPDP/qURLfLYQQIy4XoFUA0smo2SxPTGf
Blbf0HuqwPEiNJKAmbQl+NMVL6PIpi6kZEEjZQBAgOKleux9JTXAkJS3p4Y3hUIdbS6v63Lf2AvL
7K4uF0FDKAzENpNGMwFbkzc3u34m/tauy6mZ7Qq/gVRHRsSecLKlOjO4TQLoFPCrOa2H9LsAv00u
fwJEd273b4VZjZLMoeDB452T8or0AiqQYQCkDn01Y1gopdoaTYd3bFIspfHLODxs8+Cwk8jvoXM1
5D09919DfkyCa1Z+hHOImUZiJF6m6cHFmEqNsIyLzJ5HWOxlIu29B8diDz4Vtyp4j3TeEV/XLhS7
wqdLwKBp9U2X2cDzjiCcVzckpfmVKxBMSrUa2Yk6rt3o0ZA3JZ7mpcdQuSi8d5TyHvo3A44WuU70
jHeMeBDl+9zCFcIFy6iu5fDU2+vYK1CGBw1HWYwPTkPdEgiy7Jv2mvMztpZRUGBREkF8nWCCM0/Y
B9koewPhEiua1ygdA+EryqUmpC2/ZEnnVGAzzRMmpTeNl+qogATKXS0fuCokFUoEI2O0TaUNhWqz
FnGmyTZhvIgISDPbWdYnM6N5HoBndadD9K9KT3lz5FI3YYORZjSgPQMMNorPSQ8sA0ly3MDl7AB5
op3oNw4xQsiPLGZYnvW87KP0WZorV2ZAICcjRgscC6kM0esvyRcEa8OCzQg70WoVZfes38QOrzZp
Zg7ncOwu5CtZV/5Mw9Clrgex1Ei8p2LkPdwM6iNMCkN4cGTz2Cp4k6mrxw1LQVEMQyHg1tt1P2r8
KAMoKfPeObvDzhekZyidxJrgJw+jYIwdD1h29qbCurXbBCDWLH2bodsq4bnGOwsZnngYZxenngXV
gksqd77IwjM7cP2BnYHMqQ2PmDVk05Rzvd5H9Cd2OFFTCbnsgV/sS+OmycqTqEOSnzLlYzUXHSem
+xtaU1n+JYQwqklW8k6ddcwAZWB5KHc9yG3A4iEHdRyi/6LAbzONcKWHQEQrJYNPiAVSwmnY8gUL
u5Nn4yHsiF8/dO1GnYmdf7fCnMkd9giyrxUSVYcdxavnFIW3ML8qMUIskQ2UKwn8cOSajhf+a5sv
U0Q4c5uS/INV6bbHBMdMWl0isCQD02IQP60aMSbjRDVeWf4vBe1vVgH/Tv3ix9gL+CwDid6PZFrx
Gqq9q1Tc0fHaAGOs/0CeZ2+M0QFUjDcz1S3iMZK7n76ySuX0BBPIBdmozn16DQw4+c80f9YBBp6g
5sJczaP4HST3erjp486/5DNz0dsfI42ocPCYsV4WakfE9RKolCFsU7Qx13zBYXWMo1ZBxkV+JG+O
bDOuZk4qiRcKWvmGUH5qQMG5axzBUfATeDTsIWTyV/EwqpkOKQYqB8mhCInAX/uHOIwtnO0UwZ3g
r623g7o30GLq6GXxT+TuUYr3Ja+HfljSQmqbKwKUPqp+FG0hsJXoLf2w0MlKWm+Z12/P8elxwYZx
TKhotNe6zSpq/yTlbxBPq+fM/ePyalOYaN66gnGnJziK19nz3yiQ/M/i++AeBKZ52doP2dgV7g8l
8JF9i7oVfUBMN1ymEH2enpj0zQreKYarpFoMMtqFu3L5yMqLG76odbDkuzssage1BoxCstCzRQEL
p2y1ZU7DtsMFbGsU2rJuU2pluwn7cs7TP9OksIloKrTVNNi04arkLhqTXTFR8HL1qnP6UKCRjPN8
dO+KnRV0WFkuHkg8xT+rvGtiiABQa2yMDenLVG9VRydRjQmWnZoyelJT3M7qtRnNGdTrTAiEYMzW
gVmE+tsLHsSWBvnUYEZhGrE12n03sr/pW25gwb7FGNE1txaN3mNLFiC7A4yuJRae/kFwHWjCuUAT
HL51bF/OzDMXfnWAK0RwjEawqYILo+Cp4MMdvLmknVSFw684FqY/s4d/rn9weXy7+JcGQCqy8TaY
xJYhONMlAK14IOrbRDslGI62CTJCzzkqnWYv1bzM0ctg5FAEsHbDUVSIiqvIkrUf8h5AiXFDfteo
ngj3kGX6hNkRP+k0CMXEcH96ZiKYcUWBVxSqEu1fOK0r8eup+0wm5V2o88z+ieX1SHdlixMmO0M7
dP4hoTOHm7jlhYtxIaRDw4s9fWLIU1pKYRwR7SEcZ8C+fCYyWS4+QhDOevaopcN/x3ZjYwlnaWmx
kw7gR+khwZD+pPjZHbDD20WGLQtnWgTYkXTu+oTS1CY7GzWjKd8nqdrG3s7ULgnfaPNbkn5c86fu
TSgZ1ApxONcsxxFFjJVkXFBTKeY2kQD/Aup20qtVoexe0mZX6rvE2RulhTh37oO3iyXej6CYBl91
+qciK8DsneiyRyUfqMJXYf1VNR1kLm8wLzpYlkVajUAMUpLlDKx6INM9DczN5luihI4zoqgPlk4Y
KU65Cqwt5nieUJOsqfMDgJBY6dqrZiUML9XFmsTZAzYEt8ROJl1UF+i2e6t6RxmeYUxxyrA3nfHb
dKysmi5WlJ2VX64syC9tD4CjomJ1l5CQ6PuniXtC9S41+x4Trq/1dsOOD9ll8c547P3ZaDN6OlWI
nGjmsMxw8SjN3PYXWkhW+J+DAminuA/v/JkaY9n7qMfu0eU2kWTXgD7CmCxNsQ/HBH72HXQQApGQ
pL0bVltLvJqBioSQJQY0E5wpGrfvnpeImNt0fPrc4ucZJXraSkQr1vishLrolfUl1tIP00LMN0Cw
UnFjd5Ip+5F7mJC3sHtvErZLOf3xu10Lgxb7DHVMGOt9dRug+9RcB9v+LnIgkFeCwhmvMCKGVDdM
fGPPAyzMbdA/LO1ii399NBMFdVmbfqg3kYBS+Y05rR/2SQYLQj+RtvvSxL9xn9W/JO8QVCsMKmk5
rpt7DQ2G7LYKJh9UYyi5S6t8QZ4csIJhNLCcPy5Vwl6mdUCTAE4erOjwzZe19yjL7xSEaOz1C8Wp
v0LnrFjtLmDPoYpnls3lbqUxduTjg+W8hf/P4jub3I1uLRmfNNiL8VaMyjBsNHS/oPrHbr8Xh0zF
cjicHdwQbvZP4DaVQcSNSHoP5d5wobo2/7rskZVrWd00/l2XK74j/2z/WmXXIrha0r0YMYP4WmQE
A1ECLfc3ubuWSNC2wVPTCfh8N9BMmNklJ4DdmsLOMU4uP/R/x90RZ5SOT88J143xihzGVPVVKB8N
xGCp4iP47o0jnS9fsQMmQoV0iIFeZ07ymQvUivf9WMACXxRTeltSAqxuiizniON1k8xFwqoGkcgY
oME6yll13UvqkP/HxZYo9IkrqInVX9mtzPAlEX23mMWtkPvcWTh3kf6agK0V9JuuzvBXUykb8fVp
sOusIoIrLi1hLsn2ob1F6pxGWt79vmXhN4eV21xrHgi+ObFfbWrm0l55hywMAKl2UrHUuGdoI19X
ehlhMe0YceK9ot5kl30F59T4UnAmzRjxMr9d/28ITqZ/w+PP4d5IuyBeqOkx40uSlAsvOdqjVaaA
LChDXSlIfK16b5cT1W+uUf0ovYOcEphoJ5Wv0RB0Vmw4cu9Ezde2OOvmXkFobmMks/DBc2gMJ6uf
y+G/PhWTMqMRkeMVBbOUj0J9JPXewCboQB6QjQeAsF3l0WrxZwKxrljLe8iRnYzzXuuIv/HfhTPL
VXioEtBnho9mU4bHMLoWUcVKjGwZld9qDXzIppRsY1RbneZv/PkivYUAdLAMg28L4VhkhwqnCs1A
k1z8uY6/1ox7hKKcsOjK9C3GpC+Bncznipl59WywSEeYxYiMuKRkV4dNZ4FUW6ra3qUdSWfZyMtS
VJ/I/JGznZf4d63C/qtvQFl50mqQYDX3cxHOqyyZlK6/dPma1tWP4HGU4aN6/bFQD3qGWoi7k765
L8NYAmGWMoyI9LLo6tuKNySaaJCq0+yvFOl4RG0zPb5lWnQTwKRGOIURoTWpGdoW46RI/kxVm9jB
b17da/3lw/rJySyGEEW5AEdjEhDZNfxvnXD3bfrHtG3mMQzix0ppahxOhHZJaKasWqOJwVUhA8rY
+VwYh3gpwIj1A/1iPg4uQ+H3BFGFJaZzf+K0WDZ8u6KE+maxUrlEh4XMk2nOC+ln6FY2cDDqW1w0
w0q+EYzGsbKgwlPgjaJbapdFWxlDWVf9SwmhuayCB2ulqBeLIyuPU5jIP3AwoTRytlg9Qe9sllYb
r2pZN7HCwoWlOQ47iG3F69jHGcq0bVbctcMJ07khvr12k6B8Cu0w8JzR9Ei8pMSbwgrAf47isW94
8zF9PSTWkUqo2gAMyL3FoUyAZbhkSqsOA4CAzwrweTfuIqWoXPTCW2ht+a8d0l3HdtbQGzB9POu5
s019FRHY2gy1PNM88DHRQaNVkUknVtG2m4cug9XgP8UkspaUluIPhW+e/LnGVbJ2Ydx+GfaxqSva
aNjBs5jtUcy0c2scXQDNre9NhbsJyW2E6rlVy1XkAc44YcroZG8Z+MBQSBlJJ7vlUl7dRlc4hirr
rjifrNuHAVt5WnLtdMVFMVUOCqFJUpUSl2Ln7jBMENpytd1QzNNem/dcZilKl8q11M68agnQtQEa
g9Oh5jtT2q9YWSfiXhv7NN0H1gsNMWZdJ2GcSIq1wxt2HGP8hor7amHXN64+ZWV+ae0uH1OAOrou
198fyioWOvW7bbrzR0zXvQtnhXUZ6pk3kgKJYXnYB+yynepcU2CG19ZOHVkmBna2ZA3PyIaiq4d7
vT6b/rTIPkOwNZxNldWTsm0JWa6l5mK5e7X/h31D7l6p8VLyX/SiGnuc813Ky9bb9tUxkw5avYzz
u5Qj5sGrYAvtWBs8rSYvKMX/yQjJhONy3GB63SrJVYvTDdWqHZu65JRLD9vbdOXUZQIDfdtWR3wy
Vc4Edan85xAwVcr6Mve+O+OMJsKvgv1Q1/9FySngbkcXb6st9PyZmgw0ZCBlFW70CnQ47Lsvl0ur
AzEgZ+Gj3n2xY1lrDzM1/sHNmpj3olzqBeiP/ye2qu4uZVeXTKsczRNxzoOzZ58j/Ry0zz5iauyu
KvkFPQox4x/L6pzAsdDnJdMvt0C35MuwyfjVAxhHhJ1NihryA13ZNrUm48I4H0H1fCpCRU3mmZlz
h1JtdrHJzCsucieh+kMQjaeitUDf3HKfNDwXzkscbTJ52ZjXipdpjtNboOck/lXFPCDjajC5CBXK
T8e22lbILaDmiE0Scc9BKgxfXnfwEvxtR5u/MTwnq+ekllhyYCcLP4bxscynWyxz2DZlty0R6mrM
tZjwrLvGZ6gC4kqBVwwDnSCToV9FPW/a6tPT1tX1w8bMR+4hvFC8hotqeEmdQZ/zb188PAZ3g22Z
mkImBrJKOVAO3jpA656V/dNSF5K8yvyHqX1CpOvC4MvPWygYud9hO3OIZDXtqpLvMj71ASq69cUO
KLPO5FimpszoScpFtNnUMU9p8Wsan5H5LldHveIVdNOhPpFkZd/OP6VTWFHQrIJ42A+ftIDuHJzG
bWa/L8tpwZuWpfw0g0WXEklBfe1sbO2bvlr10W8gH0wW2XRkQzeR1qFJCfba7/wvBJ0KInVAi+h4
EFwkdRE0Sz14QVDHFI6DYtsOW4vT22QQj4p1qMwDcYcjugsSfWbDi9MIqVCux46S2iOOTo8MsjbO
cJihEDZ0x16r7dyvt2o3zHQKUhSWIy5G6KoIZ6S/TDHv4EHVXBVUyBtSstfavUh+wxDgBKwew7xB
yw3qj03xqxPVs4h4GXJc6AGmAKWKbzWvomnWrA2cB9Q1sZDop5p7F2HH3j6aduGfpi9klgLjZTkA
NsRAYIXKGh/uKoqx4le0PVQAtRdF9Wfoc+EgBlUmgD6Gzh5Hh05rTUhW5TtFeoxV/8vItrry9JIN
Hx7/yrth3TL34LcPGfRSE91C7ZIOgO5+UrbePibFtsRXon5XAIGpXZt1zC74+2sWkoVz0oEY8WSP
lUClyY9GysdrzBX289L9E8Gq6s7cM0jlmB4jkwAZfxkbuHPyPDXStUAI07ckdIFbkMp4wKC0y2kl
WDEUGpjeS8HvEUd3lwRFMMwC+S3ZuFiI4eU6WzqLLzfJN2tYOWh9fTvN4SX0YhHQhxVTMUbEYdE6
5WTgVx079BpRTFrsqx0uQCs/074UJuvQ/1fWr3KgWXA6ZA67k2XnMzm59pcito6akIc4aebb4MLX
6tcSFThwiZvjju7qj9L1GDaxUKprSTnbYF0HbCKlzPfkXSoMPN7DYJ/j/Xb6Ms299egHt/91RoBC
thDtjxp94nRhWOysOE2YaZZuhZEu/pVLXin11Oi7GTBdMhj1V293/CpLvaOzwnlIOn/XvVPjKxEH
FsGcTIC0DvxB5kZlYLHrgUC73rQnUpmsIg1csX126Nnrzw6tNTSHhPQLyfEfHNipAga4HNZdr5Cm
cr5Es/BqPKFAkZwqW5hxNEss/AAGRry5mRgcK6coOiRAzgSoWS3aqxWJI7L2xDqwCab2SmNgkASi
bEQ5kDdvSvDIydQihFwi6WtMNZWzjUNGEoqP/lqCB0r7UGX+B7n7J+VB6awvnc0YD0BgPNv6iD89
ks562DIf71xFnYlGLDpn1QfXFvR5jn6q5WDDt279TpEoCwy8i6hc9pgj6m5sB47nEX6wyALNi+iM
+TQ1n436Fg4QiIQCzHPN+Dn+IhZTM6bZrufLRBlVrgqk93umbnUXfNjYBD5IPxJlqj7HHREyaj5i
oPsxHwpJC4PcWK1A9st2gT+v9bUXnjHUfJlipaNFR2AQnMJkucz2IbjE4W9QUGa1s8awqzSDfooy
/XIRa5psZZOOU2jsghkONAzrlP6gbASHpTvRnYujXSR+eCD+kxJ9WOW0ZWDxUGnq4aggOsbhUUTe
JAP+airYSElVuwU3u2KTkYBp7APPvG5ejYjSpWvS3Mz+0mFb6oIzWgU4kIODaunHl86lXTqaedkl
8PY9I23PuCesuw7AsGvWEY5jfLllsgboO7MIllfg7RucWcxWmblrBuir0SykWtFVKNW65IAeZPGn
tPdQT1a9e9HUNQGcHl99UZ1kZ53jacsJRYCYmQ8l5bbiFmU/drXPS9Rx/nAEvVp4msBcnavaPojp
UBGLNcqY1N5TaV96OKARsw5hRZkqtOuyZcCE3PGXdFgdGd03vHWi6QjQNMX0bwHJaSR66MUGVnTa
Pxve932+km1S+GhX98g+JNGuzhAGg40geRFa95wkn6zcm2IRt/689/dtutHDS1PuVAmGycAt8rtr
fiC3csytRMqPgkc83qQozGHtTxX+fEW6a3VvHjbbtNsP5aKq4Xej9Ej4UE0JD7Gy6n14zG81P4b2
udbg1SQ4Zy9Sg94UrTTmO5vXYdYDkVtq9kVNFiK7We6ibLin5dewZZ90KZ297q9Ua+MUr5jtqc38
0qNHBdhAXA884T+RkE6k3HjhBNxq8TrQ/gj5zZzyL1p4Y2HD6Iphs2VtxkNvNA3V3MldrFf0+U29
ICEkSz4ttfdlZq0h0SsN03NMU1k7o49+FeKdtlES9BgOIy+WMv9W4nMWQ5G/OTnt1ubSF88iN+ZN
wZeOes3aXnUYD8d7sevps65LJmHzqxIwTLC0lzgzFB25VprL/sNHo0oFS2hTPwXyMBX+PGesM7W1
cGDNtscB3gnO6Kp7JdD/+7zH9iKmY6V0agxbEY5ffSDGFbhxk3CTvy6Iv2lQLDuLekB/OdT8+0KW
wXY37dm6Rcpa6i4jA1DcFbED9q/x1Lewgzx9RY2EKc8iZ1G3r6Jb5tXN4LM2C9QNHrQIhy9ltblH
Gwe3sc7KTyQytHb8cTzqGVpOvkNosuH35KXiXvLqHXjFUeU4dtVvObvlFowpAkD9P25NgwzlC8Gf
twsdjnMdpxt8kKnUXgoMkxYypTzMEizeXOsSY5f5N0tacqhkoQYcOGV3uPCzXQpGryTXa9m8TXn1
B7qFOoodnfddBNSi9HC2U8YlaxMnuYhag6fJ+lcY8Ctvlr0FRCfiLc0OANPPMR+GlB3ZoEzl4WxY
OFkEzvpDiKvONFF7LmXIxyXxEcw8F+u78eiqd4adkFguCF8+N85fjvPUwaOlTxSlmCT2B4u50t+7
+jbuHBT/0YLpEQhmPcRzG6USuV/o844/IVu2JtroXJbxFjZtvDD4OBKFzmSKaLApGxJZOxI2Ft+e
bth66agGQFjAcZxCXI8PvbRJJQGu4BpAJ+U4mlbpOemXBfOGG/5E9Z8sPYYigdQ+JvWPIW89rDWl
9MZJb7OZk7F4lfrAEu0USORYy5+eKHeKWbgZeIyDdmMidFDqRx+8/qUXI7IQYHPzz3ZXQdpPlW7X
cckKa7SXknGqo/+2u7XtNgo7KEjoJOGiUrcqd6+cBdqYBrQZospolrm7vP00mNOS9pKS7lZuDJFO
dOngIFDnZDPTpt07yBe1uLYYEHPn5RXrkhtroWwd/5MhHGUcHk6FO2pF4cgUTAyM/SFvp5qOZ1Mi
a41L/xXVbyX+pvUEIiWXW8UCrPgJdF4LFoSNS8Z2KJQBvLEClg8iXFbB3sTp4Cn+qUOnxFjqxDhN
+A7rSDtk9Ns++O2Ckj/c02QTV7O7k8fMOYpjavGbvwwHg2h/NoNXgVyhlwvhnT31RmPJV8mPkNp3
rTyZuTcbo+oZUTcuUS6flTaiZy99QRLbXSkOPDJwYgEaTEEqJ5qAmy1pOsUgkeY89cnSs3+B9VS4
PZ6OibL8qrrRr4yalfwYwbfGvjgQxZdnv3M882067ILqm7sJXh8po+xM+0R44zBTT0R7TSUVQH/N
7EaCywpmnccEjAsvJRgYRxP8djgVvnWwx252xQ8Zj0ZNYB4x4h/EvB4XY0yjCu9SoWwkI5wkoTzL
0w5715/M/Rp3bt+wTm32snowYgY0fVtFO6DjSdKtYx4vn/dVnUCtQjuEwKQYM0fmWofN3NgW7jln
XCb60ifrCjuR5B1t7zMSTGWsoq18yTAue6DHEgYgaoAtgL4fR1lkELK6W1cHk17apyQkgtyYVcPG
ch5xt4rqLbd1npW91zPc6qe0eUnZb+n8asCL23s/EAluto7EpLh08BbaUGIgsjEXcSmojqhbOu46
s3y79Yubjw7fR4En3Ghvan5rtyF8Vc2bAPfegBPY439sNSAS1rgeu20WbwXTsyO166Li6H8ye0Ju
m9hmiFS1SpnaUiJldv0p4JDWubwq+pXvr5vybBgPvTtkEBlyd0sntTpsGrShQHCHGNhTwTxx4HtS
+TXpUaXwhQm8xEKDfmWxuLqX3lbXatKrDK40tbWFO20w9asUENlJNatBflhgQ2MeO3Ns2SZr2T9C
/VupzxnRrs5rphaobyfYmnDK8X529d0Vj4jPvScbk51saWKLtYQmp2dbbjoAt6OU8DIfc0gjgHtt
WneqSfEsx47iR1etJJ3nbuTkrDQ7n9YLge2w4Iqj2BuSW6DFJkZ3MgO2SzqWOBvAV66w2XyG/dVO
Wbt2nrI3FXgh3tuMdqaylSxc7taxbui/TVdm+ZS7k6+vE53ddH3Oy3LbexE5UcqN8TDF7rJUF5G/
ysRWNr7ttPsbrH9yxGjhoU1DxOnHsH+xajQuv2kzc0s4b22wGk/9FBXZqqGehU9Rf1tICKGdYAd0
+A8336soUoarz0S2x5c8VZrhCZWMcjL+RP5EpheE0Siv5gEFiqoJv5cHi1eR6V9BMTEtWwy+gOmi
qwOpXQpY1BXUvMu8/XhzxOmRppRJjL3UlSwaYF9iXK9RU3cVKj9WudXyR52R3cdWRLYO960C2qbH
IOwilzuWtxgqMXP6RVzAfSLkqEnYTvSHAeAFpTfOmPgHlmXmSRHFkv0ZgjZdSAGhQj9kg2TOhL03
uL+UydIiUuCT7EYTNWkmjZYGeqKlbG3pUP+nBiGC6L8BH6tWrlvr1Gd7mffpyA3K3LeTXzSaICOY
7KZEavRoy7tEW0bZIUBy7MLLoL0t/0xVInLCwwYq6eJjFhh4PHtqAQtjwmnItxWxNl6yjepVoD7I
zo3Wta/GxfsIJZQEN83ZZNtOtquiotlfQ/yrEVWKGkZyHn99mVn3zNhV1Jfm3yH8zx5HBfCxoWHU
0jXotOUyzNqpS2ZJCFok+BCN7JQZBGRt4pBEPGyEkCKjLJt/xMbBOmDDyZmFqpQIU8o6ZF8PDMbV
c/R+Rqo9V/yPEj1sco0ypQw2b/mOdI5HTYBZX22XsI9yBhw1EV2ziduP5N07l52AqnD2sKiy+EHE
skeE69lgcY3DRUlotJq0XGETbE8BTBcMD0r+dDhpZbQw/47lT27/EKV88Y6zf4r6MXtjUsjFTtLP
nnUEbvDVSiZoczSzzsGwvcf9BSaM7Bn31mYP3gT3zylS7gnrjj6EFwrMq8zIkUrfnhpOpCrf2KhE
+VCtW3YDDgB4oZkz28ZMPTJ/RxREfZb7DOCCvQiwJKdn33ur1UGirMxuZkr86cO/tm2XqieNLK+J
rFAHeAz5SxUKT2Xv7/SOiQLmGy7A0ZgpQxEa8PAGejDr9WMk1EXjBvQEUySDQ0DiDZYnkOHUJ0kr
l1JHCZBWwkXKM24aQpnNPJYVw1SToQ11P//j6DyWG1eyIPpFiEDBY9v0ViJFUmaDkEUVvHdf/w7e
YhYz062WKBJ1K2/mSZ+JuqV/pis/Wsa4iVvEfOo0zEh1d/Q4ejXOK5cSVX5LBmiFhlkr1g4VdoVQ
PuvI6CnLl6So7lVLlZm4gBxnnQFQZDfIg6qv84vnDR+tfsz5UDeuu/Gtk+heFYFc4WKC/aaVo8PL
7SDuVcxEDZmlpl2k/aVkcrDss3T8rUwuRbzz5VMdEZcqvjgb2IEccWuAa6fcjbfp61BL/JMHFtoQ
w5czVZTBzB7ebVeeZu6ukRPBfhkR3s11R8cc2XRC4zQQWL8Bx0fFnRSQMG3xNPX0JQnWu1JXdocQ
rTs2fykNUB69mlwhp+lgABnUg6vZ7kcKfvyS1Vh6jdAEmqi/tlG+p6Nd8jlxQE5Rt6faW8o9hkJY
PpQmQIhfjV2XFWSgbTfkRT34kC20UuoN/g1YcUcori4WfzVyEeRULsNrVOM3XJvzqE4Q0CQzKvWb
E0j2csA3JSkGPOIUyNX8VwEvkV+cxK06hr85PQmia/bpRPGomgdygtgCbqFlfjvuS6Uh/OOP5zok
Mm9lhOD1m+UYomGRS2rxJE3DymkiNuRLaprbAn8BC5e8hArFB0jvn6lknHMmIxmx9Cszb1mJzR9v
v48rsDw7MEdJbn3WysctZf4G3rugxZdMPtyzv7kDtPIAEITIubtJB7k9skgbAS1ywTNAoWRkOY2P
GACrMuGGQ6qv44Z2O3y+9s3Vnygr+OfiW3Tdg1a+0sq1NH2Sq9HSQXXw4ltenmwSZ7DqzehJYcn3
2o+2K7fC2dh4ORKDgox5pVxH1BeT8aqboz8n5vUtV7+0fU8CWlPmG2fkw76jontmjFr2r0uStFCA
HNq/MH/R6mgxWZc2y44d+4OC2D7SzjXgFzvo0Zkh3G7MH87nVUEfXsymsQu9NzmIpW0ICgk6bAD4
WOlgoocyUckmAbgYpOKQDi+0sZVQJq1dz/Ytas+Fj4KDBkAsKSKa2yxb9yVm7Z3q7/QeVICGM/NY
Ix+lJa0aHwOwIX4JPCoTamGBxKx7m75LOCcG3nde76Vw9tiG2NygyIFU5qWEP2ENVEsMm2E4qfHV
Cg1a6Cggtx54dPeW9pnxuKsJyhjlQLdPuhDNmenLJSto6ETLPwzszqEHL/6JGvRFVZULnUu/io1T
HF4i0s0pPq5nxFc9GG6diM4BEpXXPCsKFasLdpCeJLnuPzrv7o8+VwSe+/PY4awc79SO9zFI13na
bLP2JgmKa71g2fFSiIONnJ09hXLvKfYgB+VhLyba73tbu5xFnmykSNKhpSlbRJL3cDasCBLD55k4
0YnPujvf5dkzIb3HDEJHu9oInjCpfmgwkEryYXn/mbFz0e+29h64a6k2tVuQp9yNOZo/NuJ+W9CX
oddcRhcGj9csP476UzxH/Z8bpMJWxcuka/DpsJaFicHmoIWCIsVvrS25OVbtcUh/2sKlYv7Mk19g
68evx5owfs5ktQ7zG8F1rTzStVArndyxgbGdW5e/BgtwzNk3gDFYFbzoAYUhqCsHnQs6F2CMNHbM
2og8SzR5NAoVkH4Izg+3SovXIsJVd/BktC3VKww+Tfza1lZPLvirsmwzYv7C59gA5B7LRcfeJJQn
xXupqU4RUk3e/eRcUhz5N1G/mhFTcGBlmivbe8qrV53lMBG1vT3SqxCKHUXEmwIXYat/q+EK+7BP
KcllJhj9RUf8r9q0NVsjwOwWLXrT8FMobHxiT4MKVscC9ZFa5QyHGlcqPXvkzs7BgzChFIf8Z3K4
H6D7/vS8cfywZcKkjX1N6YWm4z54B02RiF0jfzCD/yuoW+9t2mFPmrG3PS57qC7he0NYw71QFPKv
tvep+22J2zg8XNNg03IqaBNXpz4+NdpzYJ48/ZRyi4aZwiSSci3xtJNiKvDVCbo1hfPJSL4wPnnj
btDmYnstb89prlUr3+usu5slHdsBAMNGbMRnXHyrkRUWzW5Ne+rTG8TsFeaDf001YC22nj0bMKqJ
6oRuTL6YTfGhjsg+JlvEbSQw8Gx0bXWCEYRaXE5gyDtpvHSHk9lSoqlWlc9+FuDOeErqR4bvhFId
q7sHMSWpBaTGhus1RkpurVRBM1pl2xHjkEmPxvjspSeHWBtG7JVdv0Xaay73FRk2zzzFXcjeAgls
uJNPB4YajZyXxd8Irh/3NFJUgewk63MPfAJgTI75vsGTpgNtFtNmtKe1YQP0G9+RJBVXpk7fBiGe
316nd94FpU7KHunFYduUm4DymIV8nOpV9lKLR40nQH04sE6AojJVEDI0ZpgLsRD1a7VcrUbcXHxH
SKT/CpwHqQPWht9XdJz49bRckEKMIkRfKWNctJ727LANNPoH6yrcyj+Gyf7Uenadn7KdRVtSGaQ6
ocWtJgMph5fMuJrjdoDNkuMF9XE1K1z9ui73QOH5ZOPW0viHOiZpk+08ZKnYfh5kvI3ND9fDDZwP
XG8RTIqPvAuBYN36CmMrORAkRdMyl4m2s1FafAIfEdtMg2iZ8m6+sdKNnIz6IxtPFpOFicVuCF5t
nymlSndVscf1zd79x9UOIVhUjZJqpHmPLVzTPQ8jwY0uA7rD2JUt5koQP+ZEwJWPo6+aDBBIh5zF
Ymg+svxd13lNBmK6CJu5A9l0PTcpyfHmhDUJg+WY7C3qM0Lvo+GhoCsllg2E/87zARKcHPxL6Wvb
f9v6dkw3AkN87O8z/zO3nxWPFsUOFvMRnvx9RSiKDRIfjX+Efyd28jHpfLqrLtHshXJhxLvfE8/Y
vvyu4ptrH4P6yWLpEbbveQyXFxFb4KXSxHmCrFlue/xqw9YxfnNiVG3w0qRvWv5eetGysJj9cchi
GufzUWnvOgVE+SPsS3zAMB9xLRj5iwURqmQ73vrmit/YvI82kOgJyVjhc939Vv6+gTPFiNjLl7p4
5ZBOifWV3E41sK3xRKk4KYug+yrsZxlhfe7vvra1nWsy/BXqltc/EQ0hbnysMfqIiFuU8ZOOe9ha
5xIaro4a57uM+ma0mdJby8iqJvJXzxxk64qLUtl9QfK7dcWfharuqN8GvGT4iLqLPr7NnVlgYDUs
DiGklG3QW/EuSojfjClkbs7gbiWjMLoKk+KNKCMCEfcpjsgMbSNtX3PMTzbAJod4FSVDssXUwIXM
5wEdXczuofp2WcPhGH5r7GIRCSx7oCl1CnfUg61SjUB59MutaenBbmxGABfSWs6sdVvbjBqnm3zV
LI73YGKtCiSSVWpG0lDG9kpgC/PppgaF8R76KS67fmPgyGwZMoJom9qvMvh1zg1+Rx2Kzqe3K5sn
p+B/OLA6hCDsrFzih3IHhedfwQZfTsfcJRTOmV/MzwLrJ+UoCuAQBPLZTUH8zEzrqwy/PAZN3vQ8
r3wNNn98jnQ2HxiQeIx4JJngUYb2S90eIwTLkmN9H2Ij4Y3iNCfhgFKDaesG99o4q+IaGDk5Csg/
BHyU+GUBuTTLVV9/+fwwCdqRBANXhUgs6jOKT0X7YlANPzmr1pu3zeDKR7Gr0HaZTq3BXbczCwNJ
Lq7p6Tg7tJXT+GpntJjCqqyuY//pCt4Y7wn8HIi8jKTuPvbg/RPEL7QTuRsxkb+M2KDCx3QPrhKr
Qh579RA9Kmh5080DErPuHhzrGlZnYd7yEJFvXclDml6xvFATR73q0krPiNpMRk9J9GxBolDNR6Lw
X0YH26PibjNAJ1Ih3oK7bdzyhEcKTo+yeeu5rjRoFUmyUpjUEoNGFOfayydFcW+mvU3iyW9XxA6W
dvPdBY/EGoDVMEEEv270Cs1lYWbHKNmJElAsNiVKnVeU8fkkVRv6b1LuUKDAfK6NQl87pY83Lt4B
2II4x8r5lI4DeZl3hLJjZ3yELdKS4T+16JR8sG85t+SpQFkTBRGNHnkReyhDqObo69jDN5xdCe3g
dNsbKNUlsLkEw8FQTniJGGpwfWRIs9kuFb94Mv5hUvUN9xGN72UJvB9pp2XfqSk2CeFI4clc0so6
EuthgN3Nz9ZFuqfPNQnfhjbfuPklJWEoYCRMXIBGRgTag+fMY+G8GAgOqq+vbegD26BOk7R1FbwP
GIvy/h7g6wyoEYakl4O0n+y/rgaXDMGo+AzkscjLRRHxic7laqq0pdKfat9+nvz42BQhhmAOG3jQ
AXf/kNe1B97pG3LLybmtW+Newvho8wR+cPhtmbDPo99syp+6msdFT5gWvSdkaeu2+8AJ9lqJo54N
t+lzmeOrZhhEWZ3g2kQ3QyqcxoNVbKCtBflPHUFjz4N1lf2YFEvWRrxyWguLenCHQfOwCwqJ3XYN
qa4s526zmWqNh69NWa1VPlMhR6kR7Wpfe9OiYZdnrEBjQjfmEP5VBFS8rQjCpeYpFrEcQfJGP/NS
gJ+amupIpcn8FIQ64ZgPIy4/JzxXic4+wfwp0z9pu3yjA+n9e8jmJ03eEj/lZdaoi3wo/y7ZtbYV
zqbpa6CynuX++OeXWD6ib1+8A6W1EQSyGoROwbvfoZEYgsuygnpmpseOhrfWuQGIyxlFe4RhwTCj
qq1e/UTZoS0/bfNCyzIz0EEOhzInF4oISXXQTmb/oyQW0bismXgM/dGHyaJheHMyhchQLEZICi1b
t6Y6tNahUrTH8cWrwv43gPRttJ0xEKouzC+Pl292zQqXKz++7ooGI+Xsnb5ahDUwfIyXbHUc0idh
Ar2y8/bkp+CgAI5OrUVqnXPzNpA6VCxKhPXLEtsKzpV2EOTHok1LSMzju/Jn3QVX9F+L7OOBEIEb
z6KGp8jRwOjP2yMb0CHt3wyR0zNvwryq6uiwIHWmTZT86cNJL292exizI1wgHFXIk3gCW+u1hAM/
2lvTgWgUm/+qFujUzWm58OoBlozngJ6Y4dHlb/jgmhKDimI6ehX0II1U3LkuSE/K49kiBidX8UnK
XtIOq+eLV13t+tahTAwOl2GeNwaXBMsHzKvvcqDlMfRAezIhVmElmBR2pnOhHVLGmnq6Ju4hdd7o
jF5MgI+IVAAuAbWSyf5J9nteRgSMv4hTegK/aBL2SbnCylT7p0d/HfkulmohxhbqBRQG3IyDFPC/
Xtnr0Yo2IEdNQDZldBY8QEsYJ9BgEBSXg7h3OdIKThk9+Vb9p49LUyKyayYJ6y/VirOp76gw39QQ
N6b8gbvGj/9a6g9puRb+dVA3q6GMgLabnFtkQxkJ9PdStXhAWc6oa23cBQVOTYWjU+vWEzsQp2Sh
ajGElt4S2h2h536GQwhvgUfBbB9p8xPAqZIoiy2r08EiNI0aiVs/Nmq6dr/mw9ZtBaJL9ipzuL0E
1zvWJSUGuFrElwYaWRDQ4eAd8+7LAz0YnCaT9cmvUz9lsEmKCwHREINCyN/yGoo7GhbJgbcsOHhG
LFkBezEMB8NMma/fXMKIhf7iRFC+RsDbhFoH9WHi+TRAv9fVoTbPgK4n3VqZ3LfyMgFvvpk4CpDN
SoypDchUq+ccpsAjL51N4vy1+d6f1pJnRU7Yxt1J8zNkJxs4WApR+eNhm2bsAXt8n90El5UXdopg
pWCgtEpaQ7Yj9lnVvdtAU6S6ugweMn4D3BDa9DjgHAvuqroFUPt99yssXypygyB1FtQsAGnmje7c
/dBeDixaK1iEHNMVupeHOgmjwfg///3pM3BZlAgiuerFCg4tn2SWM9WTiK4QcVlL3/UxWTYemy/B
vJRqKzMWS4u3iovjL1xTPqzHf4X7atH93dKyjHWTPUizcmw20d0tp21o6P7YxXHsWlsPcV/Vf6mv
Y3x8stnUxsztKn52iAS7D6q6uFa1BKBfBpebPiLxq00qDG8eVEH6GUlWLZ36qjUaUjM0TO0SasfS
PZVqxy8YhizEFXZc8DVPnkONj/njGK8Bn8xh5mhfBjT+iOe8m98gSs8PwzE6eNwjGy4rRvPhasd5
peLz1yihp1zVn341qoDyD4WEO9/Zen5wUpJhvsIpuqz5nBX1bTJeCZmFxm4s6m3G+lGAmu9Z4zHG
+rbiWevgzdJ3ivtSPJO4xCIlskx6lRoZBPyZdcQTd+aT2lQuTUsfxAMu2zialkNOlW1+Lp1Xlewd
hbwxkLTkQPGthtXoymq3jjpJdjCFvYlYJ9CxxN7L9MgyoMlQTIzzxCDyxaaDO2w+nmqety5wxpR8
MaAmnvHApQUQF8qF+zOalRrfY474+CGDj9pekQ1ihRg5hD4oVm+EvzYitGNzYLkNhftTxVg4IABm
5Qmqi+HB+kgWRb9JW8TCDb2dZj8u3G49cAiYASOusZhNt02+G9g5sIo4+rW6aorLqI4tBOsUMFLX
px/REzgBoZQjgWU89gzBenDqlgO1MJoGRi4nP004umjBMvi0AjHWsrqChgx3BqFrtsAZSODUHWNL
YNipeHUVTthxmxnJQmXd3i8JEgTOsvc4tf/G9EJ82CluJvGXkS0p0smQP0WczTw42F5GA5cCTsMM
Bxix8U2H6x4xUEBzDV0sl4IRF5v/30DpSfIqWeIbfCx6BuKZeROwSPRckOJ8wvtD2141M11o9rYy
TpH77uTYBNkwu9Yrr+TE2ZlVYqFhuVMdhvpZVKOso8NtxNYBTaUqaDh90jNww4O3sM2t5BGqlR7u
A2M94pzGDaEZLA5J2lNBC6eGwGUICKf5EugDzEQOzTa5TVQQsQ47HSc+Ptl/JCxwzxnLGtXTnw6T
fM2LeqUDkiK4umrLdwVDBuupgTXDPyRk2ywCNg2h+hN1VA6qlAEktMQNCWiu9I8F2MwIO0HwXs4j
B3S1SH+1SaeF+3K4SjZXqdwbtH5ohPPDfqv1FAnsqTzDzm+yWTEK7MPMx20SbNP+wx8evXYZKopH
ECjgEJu8+Aodf4iOjaCkKfguwwlV3Vq18deo67zD3qLi1JCpqyUYBg7jjIeS7T4Ec5JdcPLS8Ecv
g3NuCTHqjOB9/LDFw2IEqY1bIN+mEcxR99pKwhX1U2uQ/L8X0WcqyTL7HRVi4uhYzx1ftXIuvXNt
3Vc5XXE5URyEy6kXDPjfsw3T/O083t+gEPJslfJtFvJdc38d7TJj2vMnKzloRGqGLfbpCr9A5KAe
BD9h9VU7LxV3jKBLQPxsm/hWcRN0np3h0JO3S+86xfQlJlote64CPmDD2TEvLt5LNRfQvGNWGIK1
ZnM7+QoU+0xNW2XVwyUwOsYfZaA2NnaWglherA5s01wiZTkZQbfc+hZRGxQEnL4dva4AK6arzSOE
mrcifOkYRRxWNgLcKMW8Bv4JHftlDyqrteQq7dyXnn9v8jeKND3Z81azd32zCrk8WDCVR+3HpqbL
pxW5qw+N9qnz8aKP2ZLnTp6lvpOs0kv1h88wUOuuX5faemommC28M/RsbecHv6CF1z1I3V5RtoKo
BxyXL2mEtI15v/qk1tiDGzyUkw+ADMBpbiwNtCq1cfjm85JnmhcsZYKswZEh0G8jHI+k9dpjUG5H
bTaOkDjBB/DIFM2Dx76/UKBThCuO8LZeUVDbee+Zd6hktW2kRgdaj2NjFbhfXbFv8FZlnzV7/dK9
u8OLNhz15HWUdw0vqGx3wjzpCL7qPjQ7w9nK+qawBdEgV/p/NN7HxSWtvjPjUyUkL2+49lTPZE2y
HcOLi3pWfLblyQpvqn0b0Mzb4uLSuudgdTZjG/dkvlQQ+mpq1tg5MLKrqFu36tuigy1KGk6xTcxI
Np1ke6HshwcoGEMa9Ny1qi5osSO30ow1T8cfzW+xfyy5cLvuD+H4cAD7hkJPNEFMpAJ1mn2eDLIi
nKe+84RE6doHmcFH57BPzm1zg/686lghNG6xDjVnCTWXa6K30Who5F3hU8R+s4Z9Yn+nOqNP8NJ7
n7Z7qXmlcJ1r9EDwDQz2QFfPXPlZM/tdqwpf9tHDOqPeCMIjvJqLOW1cTifDeimqtVJvPaCOIiYY
wKoAngEdhinBe0pNr1p1zMI7n++VNcLE8jD6ZF95Ss9iL1Yj95+kfqtL2MzYHewnYC5uTXkshiz3
SyPiVdiKYCQSQFosm2FE1Q3eTLYvqstfR7b5ObtTgCXSxXQeGSBwJ/9csItiGYzgEGJ/ugvvbmpb
PIYDm//SvcT0dmkV/XfKhrBCTw/o5qjvVpV5pGBrnXk/maU/OnpYHQmrr5VyA5Ja8nqVYYd4cNJZ
qUb5CwBnp8/W2bDsKXQ1g43ls2ZuVj64naZPVxKFwcTuOfa/XtZTxPfpYR3V0S+wXGGqxpPNVagw
kZQCVGLoXSXGXG6XTUvP4vAh7FPH8rfVGeF5D7qfDK2Yg6KnmYpXeITGDCyLxb/UXDfNUSQXL/82
1GHIfudXQ1Dfaa57gzkLk4XA3ZjtRWxs55RNamy5LKZ8YvilC+A7Hg+UTCcIy8RBS0uG+ONaFB+j
ZV+1Ob9EOhBqSOYllxJx2GIUqNkXiAJtqiXsif6MSmzWmySg8Q0DRMlynnwkYWNdg0RDDHld8fBI
Nzr7scGeB2p2YPswiteFhECGEr9ptdcw3ogaK8fR1t/r6sMjE5zXPpdeVpRc56TxFHEJtyGS1FAC
6RPsQKUgTPxLcBuP60G8W7R22uSbLCb7aOTxsNWmm4dKZD1haLchhEExIz+1NtiWdDbjKc/hKV9K
fVgg0JT8NU2YnKr30Thn8ROhj07f+zZOrM9aexnli4oiRDB/p4c4QlKudxAooajbIeIBV2yi5mj7
OzEGW5k6z62H/FrZy7ynsdA8u5UktNStyZAhXOjaOnL36fjoyQgM6CgRPqpukoxrm3T4KjNieiOf
EmiDQfGdma6PnJ6Svxf9k89CmVqP4SuTz4Z1cOTBFN3SLOrF6K4d8zz6mPcAWXXW+OHqwycfahpt
G5KudKPO7vjE858tzHotOBnyrBZpjMghcoeRc4Cf6ofd0XSfIhBtBUgs4gALy4PupJpVkk40pgGt
QpYOHX9Rk7UxtU1efXsSvtp30u543JEcsCqwVTPA/Ks1XwxxS4OPdj4wiWuLm1ZAUeWSqXPHTeyL
6q9Z8zS3KxmgjbSTr7/7yclIyJvvdTQDpye4zmZdiz5Cg4ItuFZFMBAxJdhXYNAJHGPVEaDgMOmZ
bRBiT2P1Epf3lvp556o8kvV3Z2KCUDmQvJwhCcuwOpXRxkSqzCqDDScUlOTNzd+D9jWyf+zohNcN
8NpP4J8D729EezZVDFKWyzAZmOzbib8bee01HICQfZ5snB/VSppc80a+O5BRRFB52+L7zmnaKUgD
Ip2nwDp8Vp252WOOehAv7KqDOxxmto8xl0LAP3Ygx03Fd0zkJfMIVl1VeG4MvFVzHc9L4r1LeS71
ez8d8vBmCqK2wFjA5tGTx0VwpTJGDUylozgoDRfJtuF9nQTrZhZdPgdxc/MdYXCMiQfo8kX+ZvCi
i4J1AquQadsU+9L60cW2IlbSD4hD8x3T+mjUxkrIgikqjO58LEAsWNEbw7us96F8qYaPKr66gvnn
6qXYxsbvwv/O5qs4iObkEPcXo30T5b7Cv9mT0V1x1XDy7xiadDTSRzsch4YWqK+WPxvcwVPY/qGz
jsxp2yr0Fi1XW9Qos9w24yEXj0K7AbNsa4qN76wcfCzlxO1GSgetc0YNicnDO33RYboW/os0rlP2
0vookP3CIFmIp9Tr6Zk7UJxQ2ifdfqU40sl2Nl5UEmPcR3Lrxet6wNPbTJbryMOsssbvYNBOoa1i
rg/2eE7NV0u/+LyHg+KY0GaEr6gozhqiFjckHu3bsFon7dZUDBe4jXeReSxBLIzeC+WM1fhkZXgF
ziaF5pjjaASfinjhyF2qnyZ37XOLi0u6vNaN+fDIhhqXnK3JSBGKQPUY7b+B6Cxeh4JYdohS64ut
F87AvG0yXCNED0fblMY+LZJNON7KANtC5OKt7rcVzTGlRs+RsJETbHNZkH5XEJBEw/a/sw+xfQZs
EMCmMiNCSRJDQoxaTTgUpShBzSkNnO75oSHMkk7dP+n/1HnC/PCYOUt9CFU+KNYm4LcRuIhRoW/0
yaOgfliCn2cI91yGUwGhLaffPpuebBZMZUSBXe3shHov3Z0hL6OMNjnnBhSd2qQlQWxYSbVik8Tb
Irm4tlgPdvtIujHD40b9EJEx9mIbdCmKJOLD1EPsGl4qHKEWmSOPdDJGIHQMt/rC8HQ2hmYteqAN
Klon8dEITga/nL4+GixwO6Nhn/3I7PQaV+n//lAUwkH7mFHM6NeLyWw5Fw4N+sP0oFyq5/8F+qBV
d2cG2Te72DsrzBTK03GwYwPwto72LHucZsMpzJ6B4+c8jCRDsQVprRGPlKNd+ryKiQOLhNqqyLr7
+qZxB7ynzrQP8D+YpKgSfq5sOHi8kiPyVqWGD5dnZ61732GdHHTweITq7G4JQpiinRrrhE0dEwdU
AQNfYyFDwKVIsRMEzSWns6dt4m1PH8aI+u2+Bjp3YpZyhnYz9RsNqSA8Ttx/aF7g6WInK4KkekBE
e+G5y9GU3zVNy7nJuZbgHujYOOFn61JvMYXTRcPelbUPu/20SOR46UPDDGcrYzkGu7wGQYUaHHNx
BQ/OIsv91/O1tITkGXC8edyMzU1WAC0H8BKN1Es43LZ5PI5QrZLoLZY3wgRsxdi91l+iT9YhqTAF
xs/uQC+3n/EAFhdPH39ANint2ChiRs3mcuc2gAG0v7r+zX2mseFN4rTUuGrptMa50O6ilhkZt3eA
wSZAOjHR/eA0LGoMBSOmV4F9ivh6oJGfdJmq9m75mrk0T2nBcnB/bc9ZFg4QCL1bFaYAhYEpeCIA
6LDP42LEY2ouTbOqa18QJaZAPvqzzKvBj9G4OPbVpcB7MKbPGhHtwiLkOjgbHl1G2IE8pLPvGBfw
BmDfd+BD6FfaytHahQ1J1q5d6pL2jeQ58KOL3ngrxyw2PZOSh+OyH8Dn0mMXJM9a9jel+kb1LJlw
zs92LISdIILdZYBZ+3XQ4aZ6l/vxWzPIzUjC2FIKMYQfAfUnIbwxKZJVBKkr3jCBoCckestLjCI0
fvr8sd4/aXiTXZvYNPRy9j30cKsIiLbiMJrT6x3OkZLoO8KjVTBNflmkADsM5LVD2tTVCHBsHI0S
NgDGJRlqA8ayw4rGyjseCNPeDdcxkAnXICOO77oruG8yMVrqRApL9GyTMZDo2Xi22LDmfwO4RQtl
IACm30W/lfWW9DcD20/pdNuk1/Er6guXskGhodcgtnblSFqNZCj9s9ysmjfJMiRmaDCT6KnH8cEr
s6hGEO16eBidu1Zs9eLJGLagvZLsJjgoSd1A0uZe2WA10tS2mnDqZVvLoosUI2jI4pJtpuFEVzW6
fGG4XJrf73TH2AnvO+Gia+rHrCGWY2KMdsbsOsn3XAPVlRs7U/dRGKEaFfkh5EJsYzVKA+s5jaDh
410fId0wEqs63bRmuq/N6mzY7lvRuqveD+mocc8qD9/K+d1dwK2pA0A05SVpB06f+d/I6IMS6ly6
HDBZvq9JnbQ1/e4kTTwZAm/EKZ596Yjylnjlm0WrHwyEH0i97cjv0uzyDb4ntgXqySIFKMGMjBVL
aSwl2yKtZ4ufBvTG3zAsnIY+3wb4lFyTlHYUozPMaKcOtHVnkU7DI2oSo/F0yMoK1l0gblVse5ui
0NfukG5q3ak3TlDUNIiSS2ykhfRAWUNgkroOWNIa/rT1/BEMTL1qhb+Rhr8ptf5Qy4KlMGv9ICcX
Hxl0TnKzgmNq84bJsN2YNBr9+kxSpnPqBHJw6EAW6NaOHeJeabutazy8jJ/ZT47SZgvQ9zTLVN5y
Jkm2GVyMsjv2tYfztqJm8zFYNalFyqv6YoUZnyQam9eU4bDGMOGMJ5XY1HL19tqp6rNOVLDAtgV+
nnjJzizUH2WBv743oQnjSqT6dv4+betOiEdwEEdWtu9hOUiIwxPs4BQZRk63IharZg71EEDyQHDM
2XLl9qsxuf3vnUCmdzAwCKM6Dy7KCaFokzJNwxyf9cwpDwO16A1OniBHbW/Ci0ZIQrEeTollRjob
aQrJ/2kNASEve6pM5wKjjCzvxIdl5Gwuw5Wm+nVt+8QkqtciyRj45FpOAgsIUesxdBdFgKRLGE2K
z6n1/9LK2VmS8r8yWSXEB2L0q8nC1tA1kHz2g9Y4a2XqLSDlrFrZA/B98s8wYG1ZXtsa/ZnaH2c5
+mF21r0ZlZWk1SKQXsK+TXprQ3eEPBgBZyQ94NzSNdM+6HbpY2Edsrh7K2M3KNh5T+QmS2YHs3JM
6grYQ0mtaTdJM03uIndSHqBF7bCFV0UJTKPJBnj1VUg+ptBsuLCwBbzMZ/MUZc7wz8U7SYpxqPdJ
JXybz3zTA1g1fBv7bBigyLeT2YPflSl3LxH26SEW1cB2NyZF1eKOqLvMXtp5qX9QNRl9CrwYR1cE
BpDqck4vgQ+3mpBvxDKnjRdkLsTouD6lxq8rSESUUQYmLur5hIUFeVHW81y7LD8mNGQN2VFZkfVi
25HkWmqSrzUCVT4SJyADGjsWBiNvmqEdmQngr8k/CI757DtCuCOFYVo3oaX6W43B9xAnVvUcGaVO
GaWilA+75bySayaehdPY6W9pjzwYtSWmBC3KvK+8lt26gGa3tAOPfUybW9tJt1HBpywl7NqFwOFI
60SJPXD+5HZyUVkGlrsPfV9uVZ6JgZzNwB/R0iBlwhok2kk8Tr+D4I3Sd+DvAqtjXS8zpz1jEkma
hetl8SVBpnHn5K8oHG8bxOwZsE/7tyn09EsWsSBoo14/VLXRbsRABMcOp/qo+057b2qKHaXpJ3sv
pwljGKR6Fvp/HJ3HcuRGFAS/CBEN2+grx3vDob0guDTw3uPrldBhQxvSSiKHQPczVVmRde3FQGad
CxoCX0LwFrUF/rtp6BDKO5JY9WkgicsiGdTBKxZF5GPm5jiCUcly56MUhrmPsNiQbDWKJRm+CG56
sGa2wYmYuBpGTj00HqKRf3VnhAgn034JAiFH5OCJbjO6Po+hyrglOElRqrVtp8j/02cvYjuASoM4
bn+Xc7xzDovwkWrOfNYUcbDXZD2ulC+SEyaI+tvVHeviYtClYOuGCWhzZNHlR00il5WqrWURgpfK
Z7UiosYJF3zc3FRYJVgnSa8qAroyaeBazksNyrxmDOtuBApJUYCeL6QBaewpWpWtmp+2HqqLZdBt
Yg3JmWh5jYlcUWN17w+W4OkPfwV8y1PD0wqTK/Rj6ACBmMlO3JPWzL4SLs1eEWk2l32EMKg6oyqF
1Zj0wR0GI9YTPkyA4IJwxzFVx7r4Z0QoiGGbuNlvSV6hl0Bzt6W9nlx/L934rywoVYdJ/YM3xUNI
yETUb1zGoTiXLkNZXly8aFkJzsQKGGeX3nuQp93GdRiPC8esDvlQfZh27W2GYtr0Ns5V4yMxplUi
tg5kY7lV1fTR4nQUnx22jFyVTE5PVnMCD4Pb7C2r8YSCeFbe91A78HyihcYYuCP8NG68PUC2nylo
cfc5741T3MKaBaoqDr71l+rOBwNcnIT9gtMKgspnH/yi1fKjV2M6K0ZqVBGLVv/Xa7+1eyrEv96u
aB6omK0zjlc64m7VWcGpkKDuqHDqZUYqnDZsI1nOIEcEFf8MRQjCJAjQMVdFGHyyAVnHgjZknqjg
IcpqhNqmh6cHT2Fchfgg7jExlINLHctGMEnfhKXY0FNhJj3ORhLHmfuYLvaA5Dkh9jYs3fealSxs
zA0qFBqQOfH3KC10FjioogpOT7gcSUYpCjKeAtKxDF0/uiRjG43EmwKzrrOyrQYp2fLTD8/DIwxU
sGOgnk3HljoysBHdE1+STelCNXzwvSRRbGRza5cHQwbHkrSOzB63eSvvQ9HsA56ZpmDh7W28eGKM
qsmNz0olwHtmcWDoMQtinRMw7/BSuetOsV+6yvw6JDfbo9PBYB5ZMAdr1jTwS6IG6h0bmQwCXPnM
4mujWsBctECsyIIMVVfBCo7IkojosYyVRP7X4VOq5kT3sl2l/bkBQpl1H1XLa13VyylVN+FYgJSD
w6jfE0EuOd9/0Hs/wYAunlhMyawyz1uMgcOKfLOuIlqYd4O8Q/OVK2s14JWMGWy4U73QQnjhMVt2
zq1wGlc2K5Y6umpUPVWyYegruJn5HJEWZG8usu2s4z2zydZuYPLLPU9n3d+nkE+isnuEhz05PMOX
zvMXmJvUuyAyQvluqrvDZNy3z7Zx7IMt4T4Kv7D1ENXFriuyY5AlgdGIrHc8Ax6O1KFMzoNpvgVu
/DYxBI+df6Lf6qiGxm1v3VKYjz37ja4DQj2eCOQcWuZJKdX//2uwOS+Zn0BC6PgISSN7t8JHEcJO
s28tWhUu81WUPsvm4LeHCsGiUcEXuOQGFCuaqwxjXJLeg/A0Rhf8JDNR7amTgGo4KxF1afgKrzEK
Ehv7T7SjFt5UxAskBG8zJ+yHkiBoe927ULxq8lQYJ2toogdi1TRodxnEaHbdaA1j+dL7Rz+Ac0IS
s4Yo2bNhWQqx1TWGSmdABjEZrKpV6Ml9blFiquC0eNRXIThXJv4D6ArnvdMPyCtnIKpRbFuunIjt
NzfsQje0qznG7yE7febdgbmssKqV/3h/UXQN7TlnyWETmSVJQSBOpeZEaPujHn7B7kvJCcxfJ746
E6rJJF+H8piwnZ9fMSIf/ZeIk6IBQBSisQFUiR2zYF17jhl8q41f0sXfHf9h1ICi6MDEqfGMJ93p
73bHxidyAXzOW6fgKzRg2Jvm2kBFn+njpqFR0Nk/1tObqX0rpHLAPgmjQA6aDYgSdag6VCejWE1E
fyBTxmM3rOrYWhsdAs3knIxM2LOvnuFyShOlUXGE/l/Tf9i4Kaagw3ibbUSEoIskPUreFGdgUngA
Ma1VgJXa9nd5uW6ba88hWFoAOzGYjtXF0Vh7Umi7mF0JPFhxHJ1INS3DqwbpswQiHicm7Bq02SQY
TgacA8x6OvlePX5dL/quVbHojAGHHRYZToGqwn0Rg8llANShixBVeasqsEANAXjjgIis2Y5lsDac
L6N6Ccpr1aUwdW28Z6SN+NnFkj1OP1K8FRZppIHGnKdH/KNLrkjs93cz35ca0wLjT2t4HPSPLiQb
EhsSDrAUpwLJ1pr+EWK5lDhG8+DSILx2hdh3wymy7kP8FoVHx95a+UeLfto65uZZJxFcT/wf39H3
jpFti56Hroq/0Bp/lfzeqVJCgsTeVP6nJc+SRb6O6qazPuYmsjIeJat3Kpp4NrP7Ah7t9zgSETFb
LVMcRZhIQ8NdiwTnKbb4lD6UkXhRjyQSyJXhftdasSxgkmbh7OLGr4WcG7VdlxHvFdD7kzVnYv8f
5FVneJHNRX/Tfoi029acNSFKPTzmI/JT035GkMc5jEgeXppMAV4A0C6oriSSh9aSn7UqD6WTrdMB
izF5dmVDVhaF/KQwX3fZrmTsagDxSXQgukSjNtFpzP+m8ghinZzUC5Sd0X7JO+iHHiHq1r7DAEbP
/PDbe4ae1cq/R4UahP2Kn76NiEhijXQsX25ovjFpBZe26n9Lg2hoQryGAHqC5/4vGY60AEAVI73S
XvSJDpmRdO9YshC6RqR72F580O13kaLsLwJq6iZP94myp9eRSCESFHyPCURhA9cgN6UdNjKqz7KE
STUNtwSYfKWxDoxY24G4BYnjuWieO2DvdLad6qLlwIqsKxAbO9OXU+bB2osv9H/ZeqSq6i38xm1w
imkzRrO/6CHIJA5R2zY25VR8VrP71ryM4Amlgn6ayHaZjt06I3UtJILAOo5xeHSHEIwaHi0LHAXD
6rrb2ZZOOGIUffKBO+kyy1r3x0sM66qlrtYvNLeNuPXxbiDwLJU6FQCEdQMkf9LNJJ13jV9Vp3T8
gDqfFD6PJ9NIV4WNCsaN1qZS3VvPGuVPuhQ40sBKHCjKdMu03ieSAarCY89vNXMEQrVtbbrEOe8e
nHu5NtmozwxmPWSMXYwWj2YCUpnYUP7O69CUd1+bIwhQM8L0Z0Fn0f1NCtmBPvIcNxo7087bC4K+
XfydDW0eQABuE6/Dg+Ay/Erqt6wh2Ym28pimam9HFoTJ4NuyoIHZ2VnmIV0dpNAWRNwA78IhfJif
NvOPcu0gUfMcR4Aykv9Crzy7ijvZjgxYDJSx7C4GHHVFUOwE6UEC40wba88Vq6whktucja3MFFGz
3AzI1XIyJlVBOoWJCAfjlYPxXpDcPqHvZNLGkYWnxzOvGq7hvNF30xBcyQ5Gk2Zs5ADvrtJ/BXsA
rST/XETLcX7tbV5My0r/3AzKihGBRkzc4wS017bbv9x1DoR3MjdpDzJHAcKEoLYFoxguOJ0fuW8S
HhSS+Vu9M6Rgt04FG4yoc8VLYg6HPMQjRVFlVO0jJv83dqGXK9MhrkweEldilDBP2qStfPKvE7Tg
TUXCRkM+pSdZQaCdVRBX7JFEaDhAVl/jTmKqFNl7/iB2xoaT2ds2siWRbXrzDaDZAVCj2bg4qIKu
Kmh+YxMLBsvtR1ZVP0o63xaXh0BwRszpr+/Z53JqAa/Mg864fBuHHllOve8YHiy6lmnMEDckfxgt
daSR7d0A17Lw2PRGtaSG0NlAa+95bz7XCewJo3COqEyfJqK7bLAecYFcc9AhFqt4NZA90jGiT1Dk
E2I9XBkXwWhggJBVo7VsOUkKBa4PMze6O/LU0KORC4ZOszMqnJ39qmWcLdkaVU3DZsalusFlSX02
1tiKshtJagetE4c0waSnp68AHV7JnEDYNLoNyTBpwig2Kwvt17fTamuaLu7rcSB4ymb56jmzjLFE
BRmJeF1P7GoL9RF69bNRgdMoJgJN8D1ynTCDxpaCn0p3jGXrC87wlOG/H1THwXCOeCL2DtpX2ESb
AK92wqJ6mce8WtKMT4GVXjLPx/0+uszUzGofFIlciKYQG3y/PGBVdYy9CY+uh4c4GuSx1kW9UgLp
peaiYGlGgUyINDImiFPDZm5ykH0FOH+Czjb3pa4ANPg+zMqOxCVjN+Qp7eS4QQHzZqX73Jt25eig
Nmm6E/I/5xA1uvurF6772nVFBLHRvQvNu3QRm4NcZQ8FUp9cBqotPC7+S26c3DZemj14kPKX+PbV
EAIALAXrwWA5uDpmnDT77Bx9W+CozDu17Wb4evsQabKbZ41WOqz6tmTcxOwiH1eO9VnKYC9tMio9
7J40j+gHRtDdY7TLLBZ/ZmkfGr8/CUGqXB5Qzfp1IJ8KPvuwUQjby6Pl0PurlASnU6bY9sCflfQp
7uQRPMPokWJHFc9t+PDKd61l9IsomvFqjVot0F6ScWSySYBK/1WV6k5A/Uw6VJRRYCU6so25vM5D
395TXhXKNgRWWbjV8Ds0fn0OlYudbvTVsEvjRKFPhseIFIfFdebKn1JAvC07hTx98EaublVjvuRI
jJPkuU0dqs9UK6Jb5eJhlZpQz8wTyUDrarHoBbWkci2ET2FWAXd1SoJGfDE4O2X5mKfYJ60dxeaU
81CeCqO21kmU6Vt7ShkPpda0yAaKv7ZNZqVNX9H9FTZkf3dKviH4FF8m9wUBajOXiSkYJeEo6VuL
oEfEqQ3dwCfLh9E3jbcow0KR+eCyfCtaBKuRQ43kypzAJ2QgRPhFrtzqTCoZExT1B0MdlM9ynEie
dg30QSpCLDsMYNNknYB3LqYaWksQ2PU1KCQniqg8IZflEDtf3G39llcfFZPO3uIw+BnK6jzUEKky
zz/i/KrIu5zDlTNrHrx4LiANU0f5WY0+Rp4xYXkwEKsS6VGw9xEAlNgWLGjo9cC2oOX/fnFNxuda
A4I7KLJX++Z5KF29huIf6pb5MP2ofUS+r78ZQeW/q/mB4bObnrTJ+DGdPDiBBqnOk+m9GxFj8iix
lmlnHXygDBKGDSp3gD+jpyAP5XfLrta9cpgq9/siQzMU05Ak2a7uM40sJjSkBVpVlbk3OeYtQKJ5
WJfoeASceKuZMC/K8OEz/1vonrgojogi6y41MUVFrD1iQPEIbvZhQti4Hx741pFU83GjFqNDjm3C
3/JzFbJAT13yJF0R7Fq2sD7v1txkE0ftiEuU8JsE9ilShu1kz/xCuYmz7Go16oiVfGsYXF+pB8es
2nZBtJcpCdVMGMenibyEJ8eSVKp5cWIMXrdPrZsXEarL6tE1TIH8HKFbdxGsoWLwiDKPNo5TbEqU
Yl3fHQaGbh0f41BI3MR+7Yv3ssKz15d8il3I3MyPgBj6MaRamVQ5FSH/gFzh7EVvZ3ADhuSkYS9i
C9ovetbIuJlBsAjghWSZYHUy50V2pyI1TigbntvSw+cKHbB1adGtCDhlKD/dskfR75FmW6E7NSXs
HS5km4XRnFVg2MNvAljOZ5/CImtTUakMKLoMRoeOp2PRH555zp7BXSNcRVjAWL/VscRbN9Ihr52L
PjTI9Y3Ku+XY4vSrxn0wmisFG91KuiPYpn1t+Wz2+oPs20ceZXfU9endbb2/zo+/XAbrcE1gYUMb
RbfC0EMnzzIJoss0tL9dBQKqNdberNms7IXroPtIu+ZPm5znSfM2ejK+OkouVDktEvTEgw1qwbFx
+xZxvXJU9xGU0yPuSooLOMPUp+GT4WFqc+t9FDQr2RTMTM0rT8o+in3C0eKvjDx7SEvRyiPYBVEM
ROQttgAygkYhEaKwL00P6Ksh2RssC9nTbKQiGLQf6FbZWFGMMBXqXiPn0PrPmfM9IM8DKtyyGQlr
ki6hgAZYtSUZjiMNKGutkVGWA72p+p6TxyKTDtFxjp3D0SM+KyC9wxXpz4r4SkcQ7TcvYdWa5UMT
G/uiAILR4ngaWSWq8s8u3I+WEIlFPI8NiA9S8sPk/phyPkvTZn5Rb5quWtq4iBz9158R3OgkTLVz
dEjqunNydQxcQbLJo+nG4cIMszsYOF+U5R5U1Rz9xHhufOvZMp2Drgmmw/0yZtVp+N++dRIj7oPw
C92/hj6iCkpo3bVp4pBjESoMaGlN9VMQgKXzA7WhxzWEFoZ6tvP5ejn3tp0IyWBjnOAO11YbgJK+
k/FJ4i89Xtg8yrG86DT9o9YCySiPY1u9V+29SnqcScWRW/8C027bBv2bBU2rBaUluHq4nuG5PYoi
eCjnBpDNqbJrGHAnJYK10C/hQdn0XnrgvWcH/T22X12W9K5u3QOvk6eIXCgdFQC7/BrGc+z1CzKM
5CYI9HXCDy2m0K0ifY1rbOeYGFFEjciyXDrE+/lwHfw6X/sQPU2cswYHnXf3k2if+SVCYYexUfRj
osKZLON1Yg7k0z+P/HX2D7uevrKcDo/nD0ZvKzwP1iO2aSyZmmvWLmGrm5fpLnPYs7ahfQ1adYt9
1GWidnlw8Rjg8NF/M6DRXbIrtU8FbEs5I8PykDuIQQBdlZncGnWd3BMbPdQGW6H9Wd3fQOJ296c0
8gZ2o4O7qd9Z6sIcMm9xh51Fey4TxE0PPggAMmfPPPc4E3PGxmY0AFxywY1ANIq+RXgN1LurXCTc
xQO0ypI9xgqZ0EqZ8UuiEEKL/q3MCFJmW0IIArnHdfNOCtzGD5JdrbfpGrnpzdDUWY8rVIvKWeRD
QaqtpPMxmomBB/7GMBMhOz+JydMgMFCQqd0GU0sOfQ7AMj2LZsCHBn0MUPXEgDlDYmBQGdaqxfwh
PJ71eN/yfsUZL6zm/0JmXc1Kiyj01q7fsfJH4ep/jYUOQQYbCISZbB/kw9LQUPtXktRt6hOjc8D2
jPck7phEm+jx2rB4MSlKQyT36ywPPwrlUEU1v4zdX7rCZzGKEgXvsJwwKRfu9JCgHCgn/CXADfyf
4UfUOts+qv41lCx8AHAPDAfbbUooQdOrrU9vVlkPC5KWiy6z6GGeaSWOl8bYagZhu0YBXDoisJzf
x5G/HIPpObQJYcmf9UxfliHcHsmIGjGOk2JTEpTVnBNhqx6gBUI2EGYBJMJ3p0+niN4yvK59ov0h
8H6uYjALNcVuaERrvQxXWpejE3wvahR0DLOHtnjqhrXBIKj+igT5p914dADq+nBKjecq+cdbjR4Z
IgST986V2soI5bdnNNuULb1M6xURJuvYl0uz+bTw/vO7gL/j8k8y/gQGpO1kYZorzfg4lhqXg/nm
mSnfVfPQQxStKCvdkBbsbJRn3rJ1By/CgAw6de566H9YbuHgYtQWFS82i0V0otj44IGnQ/rCbnXf
mO1XkxIzU1nOlty+lQc/JUafdK4gl8SiutfSWqXUvAMIYBC8LOzCapWUxWFeeERNxK1GU4bryRoQ
j7PJag9ut2/HeunlwFgrGum3HjqJaqmmsNNXlgHdBGaDzTgKllwaRMuKsAJd4MgN7xkQ1hLmFE1J
IW8ivvbaxxgFB1sNL5MqN0P63EePqSH1elMgVhyD78gU78pv9hUnh22KHcvve2exYMxh7Vn7Pv6q
PHjyesVmqLBxRmXJrffiDWXU7Hu6TJW+FW28nWbX23jps3M1AGeW+Tnkwci7GAoG4x3s3aFDDimj
usCJ/9j+Yp6fMZXojLxqq8tTkj+HmB6QHGtsybCTTbsqg0r8HFRJcxAUacNqqBnfxAcnycNtVvgR
bD6sxca/1kCOhSJev6txB7uyBClDRDqv+cqaoFKQOpIVO7cLdoXWLVyVXOwKtjc9pOMXh0a02yLj
xxhT11sJtoM8YqR0qavvyADaMqTtuo1SYFlOQYJHn5FVYinGZ1FLMLeV9P8aB08Pu5N+/Gqd36wm
8DvWpbky6SEOgdloXOqpefBUsVQO8d5lxUgK7F7rbCIjDFaU1vV3EYp07cxpgdwjHuqaVrMOId94
HY3PwO4oQGckj65y6w1zLXrnon8UoK32Q2sRyueU4wHkDzrxHPFY2trli3J7Y1VNTD5rf51kDpAd
GSBedWmy4FtnVookH6EZm+ZxCO99aWzN9EWV25Y4iJHTAz5nfM7DjGy6kFQznFK8UOyhPmRyz9EO
JkxLuTWG4haUP7r6GAm0rFIxB/FNDF374sWQp9iEWtmSJKfHZ8saVqHkEWtAGJrDupbkHzk+HKGD
ESCpZphRC2j2a0t8VT64j76pj2WA7EhhW0G8rTvRPy7sJ70GTWsay8ynwjOzw9j+5Fa2aJL0yc8/
R+Lgk/E0AYAN9beoQZy0CcU5TSp0QQXjTse+2P73yBnUaPial2yfDNg3NkK6iTnJQC5RngOLmgR0
ELP3jjJEvqDb7rOHmoLYbXxPHR66trz08T3FB0guuMGOUbcDiHUjK2SwYig+fPO7J9agRjyLsqfo
bj64dbsoDlGrKKYhv0bo96WNbTayFkqkPYxRa1PxQWQAD/w5CqNVdb/I84bdYoUuJViV1Xuddadu
3JqCsWBPQts1LzxA38SYNYfMOiAXfsqxzpVEOtuhWlRkkkpSoP1crnQNi3W+NJ10HQXpaZguPloJ
e+YUWnjHSo35PdiwOHBvmjiV+IOTQed7JZ+ryX9sB21UNv7ynn5orvamAefWnYp4Xihub74JgaO+
mUS0lWg9fRNeV/nZBLdG59WA2KolwT5l7hPC2B0aDYnor5xY3PsSXx9PLzla31NwxfPPCmde0Kfr
zpGLSKI+rFDlQFvOTspAGYCpckroQPmASsx9mX+kUULYWX920dojr3T60LAVdZiabJksPTwTnJ79
HCkwmXsu6UsymFuX3b6ZfDtY9Gv5SqqdGA+96G45VBK2CzCIhwehLbprsGYST8wiJpTdVEhm8T0g
CUubdeWs+a9d2QNG1IlzGmoOQqCG/lA06K/Mr6w5pXG1S7QH46en0A03fv42YwWSuli24aUrfgNE
TNJvoHjXvIpskovvMTCWQXkpWEaY+Ig89W5jlbDErtTrZTceQoxNSYRqBuiCG9pqFxbIqFAsizre
+MTU5cDLeiKFbafZCFQNKkKFjBILfZvhgJWb2ybojzowSxNoTD8wQFACeMtnybIkMlBiT9mtY9qI
04MUN4+XnU+ODK8B0utEqpGLqJGtVQ3iCsoKtbqriALyi2Xt/0O+smd5sg6Mj0KTK9/KbgHGS/Q8
myb4MutDOZO9HNQaBDruyC+FM/cEIyIakp037EVxzcIS5zDlS5n+zhk5ctqXuUCNxdjRN39dJVd1
WW9TSm/q5L2pnbTYXjJmTJruUSbAlWhwkQbrUC2z6kdjI1j1zqEPs0Pl8cKayVFipRjK7yK6aEiO
+xdPfx69Yeu57gLsvzeYTwJqZ8vSHQX4hBQ+SNM/nSzHErfyxKpPsegUJvJskIu1uCJgomQ5a2pV
4ldCTNzi0tOq554/hqxqJdgwlaMlL4mhkdEeyoGd9io3GG6swQ06TTnO0C+TQZptoVLuCTKeum87
/ytyIpGx3gcxlomYvM0IW06GhapFF17cK+eACM9gOd4ZF4boT61p73V+FbRZtdAudn+1BoPNpjzY
vJxJGq3RxyPIItm6wijNtdOTUdWRjcLObRDZC4xAipqCq09ntdwCCeJsxNyqyzd+mGDuHn3ULIKu
PdvWFiRN3BD/QDmZ3rPoQxp/wYSZQ6THOd00INjJYNgeYpeZwNP51j0Vz3F7IkWsHbf1HA8MUoqB
rt1q656vwkDP76GzSIyD4jrzUrmdWCIUmeQiO6I3adJPaJtW9jy5lxaGOxV8nvzWk78IZbGoug9D
mwiWYOrj6QdnVhNBY9SvTX0Y9DcmjRujJhgJ/QMH8xgveus+6p8jCxA0rK61ts2zhmLKJPtZhyzZ
DM1JsGGbMKMmqvgWxbiOSg+4y3RlKr0ty/GVnOiV5cbI7EFcUPMgbdDav1CBAvD3U3SZ4648VCIm
Pwf2M5uQ5lflhGz4qzJq12mGazVM17UznWNAC5r6J+cDex3aH4X13fSryNm4JqZf72B6h7T5Z3H1
F3uzY9apkWWyzjzkosFSCiYvEDp0UGN4BsiGyxY9hbWHAABV7JM/p3lQ24Yg0mT9qDCAmna7Hp3g
ZKAn4jtl9vOB8AS7KmHoWoH4UCNiYKtAXU8Rpj/U/ewHhZksJ6Z7eDxnPm1m3IoRFBsvNnuYnyi/
6BQQjv/clNhT/F8npm5FbDgyY/R0XC4dWbDhTKNzVqWANbW32Gx65XIU8RaYyA78CVmibxV8hBLU
iRM86uC1Ec+ETw74Qas9B7aJRWUsHbx7Ftdux8XNfubfOG6F8+lQkmLuph6o8BD/quBfE906/n0+
ltCcc5m8rQ/ns2Wqb5nBnQAAwBAh2XGhfWm691G8++HwZCeEX1LM4N64ScfCHHKztbWlCIKhSvbg
YYEv8pLDgIxwqqvZKFKp/dju6k4+VVy3VJWDvm/kTxGqZU8lbKgHkx2H6qWklkxoX/1yGdjdYw57
jipqSe3XG17SBrKZcTTTbi30mvAWk+Hu84hkviY/oMUdPYavIv0WMHiMVl83GJ+8xIHBjDC6g8zH
ZiDX3uUMjeA+xOCznAB3DPW1dN5DOrOKIRtCyJecA2yyX6IZD4k/onP9R+3CmF+VAwHqiCF982N0
vxGkHEzrVGXpm7LxuY71hdXXfq7ZzGrnuV+kYeV8JgJxbH73EfKlwobosmAIjm4+IBSWcc2EaMl0
VsVwVNhsqcNhMHym0Yho+ccz/qokXokxwsphrBoUXIKnDzTZSjOvLBqoDLS+3U0ofscfhxI6JJLG
wWkbYYGyCibrWb8qOrnNxn6OBKTxXtOZ3ELuOItY0K77McBFKj+AyAWKINs6/2vxjefcND9VPF4Z
1x673sU85D5NaQNCHIun/Jd0r/2AS6Mr82tEeLJmpC9GqWNjG7j/p3WPZlQl2RqEw9KBUGXyZyxK
DR8Daehv47J4RqOznIbq2Fv6PybfSAZ/kvi7s9eCBi+1fmqsOwanYPL/8QxiHJ+6vqwZKyecnF2D
TEj/aEcL5L54Mkqmg/G2yoA9DbMr2Fn4Bs4NNd4Qrq0aZ1pogDLmH+noZhsDxQahWMyRtD2QNNoe
gvSUTdDSavIecRWfB2QEYYVv2HgN00PIGjkevR+UQZTm00djPLQUbizPQZ5ufVUuEg3MUqGOGmak
RiPckVilHmudm2JRh6Ky9kpq0QnAN0RWwW5qdNH3cpeqZaZgvIwcCfFzakesfbx/nn1C37rtIgw3
jmBY4e8bt2UcAAhG5aDtsgPyA47zHc5/kmB1SH5Qf1bSX0zpzi83okEBFyystMRxJtdFj9owOztJ
RqZgy7diMs9PLkV9Q+IE5lMHPaO1145BoBsY+7ELgT6O8qv0x10O6i+FQy4l+PNu18HncAFb5963
RVeE8+DhRM0yawDFZADfAN5EDpkPDEo1Zyetm/k/vTFa2DShiJZ4DUlzYXap12KZqmVtnGwJS+1Z
DbjhAe8MmVyZSKRGSf2SbBvirmvqToOnCGDP0BIJxKWWYVnx1YGsHhdO9ISQWMfJUwznymZ0k1PW
NfkaTf5Na4iawohkQWbUkN1YJAyGwO96jjIDYZdRsQ3vCS8j5KS2dlO3NwBeyLZczBIRQ+yk+x1g
Viqj2bjMBjBHqfEwZbnUyM9msTkZh7A5plAV4F4N3D3h52QXrx4cfKh2Op8LdgiYNAQmCMyVQ7XM
hXOqELzZNYUT2XeXstl3XISND80D6Xpe4bQVhxK/U5VcU+fbK8NlVp/Mbtci56pb52xU37nBwiM3
N71/A1DMWqk0AePh1W1TjXduKbD5zXkG07ZN/GWkT9shZktPomE41Nt6BMwULGIChSTXuHcRHAkC
G6apbxzJOqj8NHM2uywgdHxGg/0xwjWoUfU1/bkA3eDQUfV8TcR3hfIlyhIYWeOireEYFtMqty5a
pjZt8OEZ7t1k4d3KD9kyUneiZQpUVlrvuYuJvJk3t/069hC35L8TYsE2I5yKaKsgflMiWRgGYnFU
vuqYgzmJ9OSUNwC3cjoA7nIjHHFgMskhTxc1x6oZ/npSy4oObr50d3qi9pXLgjmfli7PVeeog04i
+lAD2edzSBchLI4cO8HsKSwViSSIxjVkgDR1tD1rk18iRzXUhWsm4FY0bg1/+h11OBhO2110xtbz
wEmOH/D9Vqjdtl0hckaLJTc4GlZ+HqbNf3B0+ZgHvT+hYXvq2xlGlu5iDVJ+h8aBw8N32JwmUPa6
e9ggciYSzbNtRM5/ptXD4cayDNN/jPeDi0cO7Vs0E4OrDavRdcqINs7jYwwICrbstkX5Qwz7xOMO
eVPar0Z25Fbgq/xHi/FU6qyMze4c67gW1WfjQceAgilShEzmpbXRUFZYnd2LSZIEUw3HSHZ5hAyw
mLHb5iIoumPDrrxo+sfgEYPsrIzia2Je7IaHGmxEXODNknfBDEoUt9r+mGJWeSjWIGXOYU9Fb38H
KPXC/FawLGjqHy2HnR+i21MrcnVpK7gdiT8phnSb+nf6rsPQjjvFjF0SaaqGDxWT+m7PTAtaf0ZB
Ceo8y1+mZGg7/5F0XjuWIlkU/SKkwMNrXu9d+heUrvAmcAF8/Sx6HloqTY86s+6FiGP2Xjt+qVmU
J72zUQ60OURhHfuvbISoQ1xd0u+r8mH4X2GMaRDxpouOSIhvthCLDhyQHtpEgp864A71cAhwenpI
nSQp1Xn/XkAXMb0RHCGub2ZOFo5zu4tpXcfxlJNZ4BZs7Fkuqug+2mho3KPGpNntbrUklwSHSRjk
y9YUm0S+j85PgckkRyrMALL13qo5mp122K9SwA8H1vK7bpYccSkYyb0Q9VqApIO36bCaerUkKgc8
dGWZbSYNfhM9uTNdxHBojZe4u3vVc5Ds5vBnm3AsXEt/ubGZw86D8UZyBw+Y4b+47o3wYgmWsX7T
3QcidU+KdW2XNwN7ljnSK1o/KViIpOIeaywu3m6n5K1B2ev95WA5aPvWmcVKpGZQZrTALcdVSijD
mM/8XnTWRrAuwftXTcxZifJ9IOFQf3Z9CARWeC5B6UKgXrpkLA70wsbzYNMi8OLBXMH/SEEh8m+d
7atMV01C6C/P4hGBfz3sba6tUMefgJicpIeCmWDWMbgw6v+mwwKz1CRfZVnj/S+vtfmLkGRTi2c3
tVaFONR0aDiAVnypT1UyonXhygw5cDwmG7FY+fG1EZeCgYmVBMzrSUchCbSB7l4NcM+DeZXExPo1
H6plb22EuREF+VtoPOPokpFJyKRXA+qdU86OY7uMOWM6iu05Eo48uHUcIAEKeFCguTIMfOJs5A6g
i6fqiZkB6QWvLFsX8HIrDbCaTP8l+PwtzhzMAGOWb+qOVMcp2rTBo9ThgHl4l5jHhRSpbfwGDuRJ
B0024RIECidcRqzY8XN+jIEnRHtD37L2kFV5c0RbJV/QcGxzlIBeXh9F2jO7IeIXuaD+GtCc5AwQ
0VjbPRgHPO1hSBvKQ43NA2uuWklzJEBHX6WUZIkwl0Hcr0Y8SOaoLSoXUYA4dMMX5qtNn2TLMr+a
6ObZGkat99QwFzesz94bub0S8l4eboQ/ZmuT/+FDShQhOR0OHyZmzIFTSkF7Klgj2xgglSLiyCTY
ZhrZA/T30C9/ene8Wkwqs7bbI908F+KsFEqzgqIMOhZdMepCwB76wUXunvkSygNJZHXzAqv/KAeG
3Z659oaQleEbn9d68inT5XeefkkNcQCW6JCOIp2OiUzQN5uIxTF2S/wNWaKjbKQnUem2CTCKJs62
muq15r6j6Fpn2XNhOwyhu01u4m5n7+EgqDDewiCCWctIIbRJb+UegA0jGyoEVRAYqtBaIiGfEQHc
ArbRQCz0Ef+XFFxE23fl3Rvjddi9qO7W4gsTcGJyanBFgq4Mw6MKQ5YmfxOhOzCOxxZbKot43vAs
v7R8SRWXJNM93vBbXFkIFPyDph9jpwQa/sZqGQ+nko9YJTAeUJYZHXsvtEgsKKoWzRwHqb03EN9X
8bjS+0M6QdBiaSHVCJLsM89nCte9D689JqM0QEk4nY0q2U48ZCFj2czisnjHJkcj8ZNJEp6zbh0x
X9DDN7t4juPk4lvFP9Vfur7Bc8C9ze60uvXs0lpvPCakjGSF3JgUyVX42zKZqxO56pMUWW60Lppr
qvPHuMV/NIFcbi5e4G6MMfwVo3koPKIVOGe0pFyM1qnvycQLK/YN8aVgmOZh4ixBD5lwUwcyP6yH
jmxPi9isvOb8aUT3o3C6pEwIMAND3DVS69Vo04Pd+uhA4o2pwYuEDFIX1B0leR+K+bBbrpzwBIJo
ibpsRWrdmkMUSIWGlIXSSlH8ieyDjetFMTTrYn1hAAgPEQI4zcIMH3J4T9qPNs9XqKe2vUvsKq4A
i8DsOfObgnV8EUBIIhxw/hwwExO1RLEToy7OGpC7TPMrOsY5Vxt627HltY3bf4n/YofbSvLaGE8B
2hJXvPfUR3px82KsZnMMyLkXqBKrdS/OE8woZWgIQX+iDgki+rx5yu9bV37LJ6tA/tgsZVV9WE25
ihlaxeHJ8WkLvwkXCWi++nUWIpiNWJ51kCFBvEnmsQ1XckmFFtjxPp7O3LA0y8B4iLXSZ38KYzel
vdXEAxoTcqmMTHUKyR5hcAdouAIsbaDzUlWGG2/aNrPqg4wooqNbm2O+2SK+4zYv4bJ9hzHaQkZ6
HddUxV1UcLw7wyf+AOzVFcUEx2F4CKGSdPOhuLEV44x2NfpviX/tpptLHlFRo/cpt5X2ryQeKNYh
O+VXScqoUr9Od0/YoDQ2QgkuQvI5IA+kHTbKej3mPx5MS4S0SCGWfk/0DS9FSIXXspqe2uexe+4A
faaZ4gyxVlyQawfihkectYmvaODSaB1+M6Y2djVsG52nsMUIdRLDMaz+OLGA8liwcDhDiFegv1tm
NB6+QwaRFh300oBDZOApJ/E8OHuDXM0jU5cxq6Nw2uiAXpI/ww13TbTxkG7b/TmDc0DnZioKJ4Zr
MWj2HEdHMajnFumYFamTVoH9CnGZrSvObsJmUTs+FPT5wIDfw2ahxmTXp/AZcAj6bKia8TUC4FF2
Lc/EGwvClWAV2BE6UdrnRr9VYE/t8JJpxjXNdzCU11n7HUVfuqhvlciOGj/GFjNCrDwGOLgGKqI+
LthB/bXlj2morWb/muQs2zzJtJ7MMwnnbIK3ekRPo8l7iqs3S1zEz7/dTEjtLsjW4PMd5DwDZvJi
Jhhb42WFMsGY+q3qBfUxqhmWs6XvnIjMfarwtpd1tKv9bcFtW2LWhViN5h6cLVunydgy7urjKx4B
fB3PSJJxnSge0luMLjnB403aCf9mY/gfAwf9zAJDEW/BimKqsmxYlQSwygEfsHjln2bP8bKaxKeZ
7+YxqupY/GChT4ic85xb4sFIzTomQHhwm+ZsCTqkGqIRE89Uf/ena9eeI/fXS3CC/hHtt+qa90j/
nHc5LWDsvg+A1x5ioJpR/ghAOfXsjQUHRy+eapSzLZex4zYHU90TSv85fUu5r01wpPmI2B1a1Wvo
EoYz7F1CLjAbr1pl08bzgmjLhHaC1/POOKg1v6ROnIEJim8uVH4r9lwFhyRpuH6/0VA/G4m9EeEM
faiYrLubyrC2SpLCrbB4xz+afNH1N1FtM71YJRjhqvpZtp92cZUICtM/nwmSAeNlyN6j6tI6YAai
l5xM7ip7caMPsvXwlZF2SejCc0JS1oBAzoOfHM4LQsx6RvSZ4EWcjhlJELQGqUJNeIUGzHj1xQ0O
E9O++Nc0mXi/ae2+UcchqNiWcFaOb4KGKeYwl4ye/CldaW6y6jRu5nGbelD8GpSFfxnzqBbrvcfa
EKwtUrTQ/w3sG3QKfklqvOZUWlB5VgUmoSaKWFVBfh7jVea+gJOwuw2rAoilpf4ZOu9BeRT9Z5fE
J8+uFgp0OcgWxD/+TaI5RXIEEhttFFPOAbFtRdxFjVSuZjgH/z9b+t17wOcxp53UTNqmlrEee7DB
+6cb24GhjUcSyhyMITGXmJJhhUUSOo1IHt162iRNnkL2O+TeevavoUpyvwZkRzgDjWfX/aCDYjvj
G5dhUluIw+Yol6bB3y6g3MYiDZMR9NSTDp8T4YYT4DUGDWUOm2DgLxM88GykNpIWYmQIYXhi9lKC
Fq4La1GX09Yn6am94EFVxjbtTyU6roCpWOgwSKiWTurTdF/kxMxlKlae+BejYR3jNwlibQQv1IF+
cLKWD6s8SO9NTz8HjyLJzDf28FDDY5YpGBQi6lDj0h8cNA5pRsEuMP/yXoXYrWS+TTyW1JF+iYtk
z+CafdNG12hS9ZZm75wCDeq5MGS86OgjghY6D8uKjnAE70rEMvkTor5OcLONqPsdU3sv2XdHpkkJ
HQGUg2tIj+0QTteIV6+BfQJlw+d/Mmlo+/RPqXRvKQBK8MzGWiGmHB8FS9EgHi+EyzY04V27tFgt
0mvUNrjEIao/Aqwz/4E1lHbojEPHwGOU8oqyg+Pyw2Bwb2TAnBOSjUhIa5E9TOAaJ+ojHYx7Rryf
chEZ2aDNWWf74AVLfCAtmNviPcKglJfqXCYNv7QWkWOQvE5o26XOGi5e+Iil3fGM4JPb2nVweuf6
ujK7Q2XkB6VoPPnIJKRSXVw6/avKz6Wz1N3XwKdbDSiHSbZKBkQcRITn7w47DnSDiiElOyeY299a
OWSYuCFmGgRDLRzTBNR8c0FVNC0mvPKuMS9W7kPqb27BpikuvqymXvdheunYAPkyv8b2uqOGrll+
lNSeGGkQUMCe6OGZDuiXF66p7xJps1evXnJqbDkGR6P880iLxO9B7gkYju4nYAyYeoSsVM9R0a/d
8C/iB6SoSx0WdjnFn6NGvCnWtu5x1v0jlGyRQscQmCXaw8w8iVOLdgmCIMx+O15UxpU07YVv88LR
LLXttehuVvZqEHBdPWq+npFCrm8PyvtW04pce696ccaXjC+LE20iaAH9XIOWki4bFG7Pye53h7Rt
d138rwO/EVBmM6Co541TszcJAWFzhQUPILjDrJuEXGC+tvYxcCzEJ815Zov+hCWeKB9zrXdIPrTv
TjqLlEOwaq1j5v/U2CujHCYk5wcE0bo7myXPqsOOJgZtTLBAlai1PclV0Mid5qCRTLxdxJOSMqMa
k5fKNoGD4K3mlKDS28iCWaz2STO/j4ZPzb4IQM/YUcv+IymGLVqZovTWDuKajPwB3TeeLXud+uqe
spIbU3OnIS0k13Zj6K+gmWa8bcAZrWXfRAQ35N6nkHdscZEd8yd3lVPOi38R8UoW54u0kFplPxMg
Ow1Fhwh/EfQEZbevYYpLl7woWPMFAjtJhVCEwO/fu3oz+l+9uTXIUqPTbXYut3dV/spMrsb2XaOA
aLGZmC9d/kW9GkSziZpmfJA0lpBBtQTRIRego/1/3Z6xgeTPMenOnm8uO2tPbFiJdgv4dQZ9qcHi
a+svjktI6Y4ZBE6q3wBVhs5xJ1adeXfzfZ39G4L7xAmLb5PtGsMxGMKvRGNjq58BTgZTSUab/Sqm
Tw9R3NFxJ9F7gJBAR6TMGh7w7bgvBsxtvnYIpsMABjvtXqM5Ajbca1gFbc3ndR4yXu1vhUQsAGk3
VWxVfABgOrOp4QbEi7Q0N7tG8UUX76b5IfpfG4pBbBpbuBmKnPSc7iLzWfkhRmQHwkDFho9U9g02
kVmjGWxY1LFyaNn+2uu+qh80jQzmrHVRv3lqrdPHaV8jZ3VePruVuUgTvkXcMcvUcqjd0EpYv1rA
DwOnGUii/PxbzW89uPFDIkfMsl2XfQHZsVlqwsUfY9KY2NYYTFKqwFoa7d4KUtwcROlay0n+AMEz
SBi1cBjy407JnK2K8/7VH7ON7E1c0cZz3ERHo1cMZQvrHifdwc8QzUxyuApNc/e9qa6FU30PNUHw
ydjtvbqHDz8yWO7pRiesJzzwUbyWREADlrmkTSd3o86nPEWE80X6wdd6NCRu4UDq8WZtJZcJz2z6
NBCa6hDOXuHQasEnFbK4iKi94UtbQHTBFoZhXmrcVJRpplz2DSN8WTKhNz6btD9XVFPlVG0KiJxN
Vr86hUeke+nTE7kvRh/+9apG542WXCTJvwYXvEVPbJgDoFw2g2W6dXPj0IiK92JAWglg3NNqJPOU
i/VYBpsxwLwz9StbNdRI2QdX4LkgUNZKvVNoj4+41I/2PMgvg+Te+Py63mg8THgEaWusVBwvE0ld
2ZlsioTWwRetb4qIITNrblGHETwvPdxIXIbN3HPwasK9Y0nkAUvj0gT+2y6KImnulTWdNLP5Hn0q
xBZekpnjZdTCjyJyjq2lbQZj+okbbe12AI3BFbkut/8UPlKlt3C17C+DVGGjH1beZN6mpOsQTqCk
MbivliQ/k/XTlMWiVOCMQkqUqv6Yeuoco0M/0uM+ZfKQn4LEeZiI9rLaewxC33sVRdfgMZ612OTF
BooInTFmt25n8YmYJ/z4QxoH2ao9Tm+65sJaTYoTjmaYkRpwBwRRLvYgYLXxAUsTlOxSPMcFcZi9
wltPEPZLBz5OyxXkgmYVoy4W8PVrmmMxzTV9zrQ+edMsc5/X5X7w22s6EhvHWBBWRYdMTb1mjfaW
1yMiy5qBbUuAYWplRCaB29NDuomR8Lghs/epFXCuVRlXnKpPyELvFgos5U0HyuOL3RHHVxPBBUjT
Gu2dI+ShKhlAosq2THHVYI0WevfQqv4tGCO2I9lv5MhL7+XbHk9hHYefTe18uy4XH1Zwd0IGPqij
cIguMFIuujGpNzIxLw4ZisptQPQTKebrL2XmXkM17bMcn6HF3GTgGDKt/t2rtSM+wW8Rehetcz6p
mo4Ip/5EhE8xslEmcoa3DLqG0d3r7A8mL9pZg3dy0YPIakPAWQAcyvug4iCOBAAGOF957TAiEbvn
uI9KkgP2Y8MRSe0LTN4Zl2/TpbmKI9PgeYUZqssVJC3KvIxcch0BArAIXq4B4czgkKl61IEmttGb
ps+pKD2kjepo4VZqp4pxWkU0feaqJ90X724d3QOxHsJPoNorPXNXiUBsglwb65j0wkdWmduYo0Tm
3S3R4BERHZEyTSQ05hYivKVOZ92ahT2ciGq4TM54E8UzzJdzPtZrI692Gnpm8FHY2pmLaM91xPi7
bG4WXXPtMLfvw3ZDUu4svqzkb+jZHvyK+Kzis2fxSnIeXkxnQi0BjwFmgxpN3EcO0QKkZ1T4ibXi
NWcnKCexVtJZhaP9rEd+fDMyQlmrFEnhCIHd5grZFZIJhYEKNJQEQ3QuI7Yi7+6+yUwP3udrSpJS
DptCNuJL9lqx6E3ipLr25JriN3bJQcx7R9GcejemTZSXjeDZhH0aoVQxU38bu4KYJZokI5sspnsU
mlnReAtIWIS/5p0WPLoa36Ij/BaxtVfKXaBSS4A+DJwvpjHu3sIhDM1U8w1/W+tjbS34pdNt1UPB
ipPa3jdBnWAjJmesU4k8pTloGeQzHoknTbb2HTyMCqntUU95WUXilEvD1xiwl75FYY/mOpsqbTm5
Llq5QtkoopMSeXFSoXhLUmETyItiYazb+FgnIz1RFPrmwhRE29Km+84L6YIa7LxqTManhtkXafNJ
Vb9PKXXKU0uqEYWGWd+NCitxrscTiYyAe3UOMDZCjOgjlPe3QNAmDj2wceL2uJs7v9qArh1vvY7/
xdbc6hJ3KTJwdNAof1nC5ToJxWPEedtVXf6akOw0+Sj4SMQbmIbWxtmGLIyEgG9zVbuOfmmgFO6y
oS6PdgF9KtdJ6rZLDu7GKeiUI90+T0FY7KeURzRyKwUgohmvFWNywiotAmpqiDx1YEerTtk+GYd1
gj/XDM6KMO9N3SBXLyske0WQoxJ2rAC1zIzH6MjdDKxRESMOrdsySVuaZA/WcERjm3nQ1aWCHesG
aNPQO2uLErnJ1o8M95MRllgEoH8fOmf4orSBRzoQpRhVJUJfTIPUNlHjYmQDj7R0fAYXesrtO5gg
APG4Mh90VYh2UbRiDW+vuvZ6GCx9WRsn065xS6Riqh9qVOrINDraJiqWfHyadhz0AGn9mMAhSG3r
S3dB6kXC4qiNvHwWhzhrDlzoBWninhuyw065GYb3ViTBJe94HJhQjjg+pDHgy+7DN4XmettkUb5D
HRs81U5XLfQolr9qJGh9dAWXgNPMw2QzJByLvwbGtKa9xGZgnV2kthvfqdQ1G9V0cvs5FbkF3Dny
+LDFqMjQ0mamseeQmNKChnUMSeM8lNPGFbqzzGYuO1YnBIktcQTLsubCsuwwXQNO6PdglVGg9O2M
7YUA16Icm97tmN2zi5toMXmdek4Hz2ceaXGblBTC1SyOiZI6Xk+Fg0aiDbqGNp8teheULq6mHolO
hU+OI02uhFMbu7YZnO+oxtCalSrYYpOHPWKnCKkbxk96zNbEclIF59OPGQzANfbgp7A6r6N9h9dh
6wqUcYUNIqHw2UylHl6BXhRi65b+M+q5bhOMRbL0sp7QBR3IBI8SGpBYQREkphP0pl68pJ0uEWEn
wwYj8HCW9khWn26/WZbJZtuGIH33mghUq61xyIRc8CVn+6JxY/dapHHzbnlDtfU7KndHAcvh+XPe
q9EYl0M1KBLSJ+u5b8iyn1xSIyuLLzt36TPMxg/3kagNZ+b05+h2dXyvRqnpX4VpNde26EhMawSz
FQORQ+rYHjacFDnv0AxvLcKlfa8nBUETANyQPVgbOJykywsMCGZN2C90hqzAamnkzz2VxoFHkTSe
KB3kE364mUXTIhui3UNr0wtk6j7pLn0xx1haUY+ZpNS3keZNwGMGc6U1BTqePmklf/+y+bBt16sX
ksXtNqUcu9pKFGwXPfQjI64my3FRI9fFcIwCEazKPCu+8lBDFOjCd1iURkWOdV/xdmVMcFIc3QTw
9ohuKw0M/1gyY5EV10Bau+taYzUHscs9KTHWVz0C8JX63Mx86fLYmQaZqBHW9zoU+aKQ+FjKYjAv
mqFYywYgsBoDEZ3ofQCQY4qwy2350DsmxEvEoXKjcKj/QvoML5UAfeGWNOAhF1yjeaZa5T5imI6F
OkVRX+5k6Zv8YFw1ImNxncO8WTsFE4+pR88eWbYCZz17dQcdKlWH3TCb385GVn/KjLO77PGPai1+
kLZCoyz8jLCevJuIfXCDiGVRbgGNSLw34lnsf0brFBnRGbr8aLFWPDuDKS/tEAyfk1UT2+glzaZS
ub1jJ4Q00akrtkQlx3GWKGme8YlY7pqM6kONjuTeuXTTo5EbtMltW//pDRaMgkf3lmaedYYoWt8n
lYW3EbcWqg1Fw7vymljfjJhrqJKKWWNGlpDpAUHNRxMxBCnZTHhJT4eRrJeYKfp+30xAfIXTFYsi
xWbuROLDzMyQZQsfGzr3EJnPfHfmk/UqgxSqlV4Zm9YWIcvEwF+Z1tCt9ZBQYIlrjTkxzFTRRSO0
NoSdQVMwMnQ9bZO7GhOzSLpLowh04rTj9K2J0nzN4fkbZo0JIcNu9m2GuzPWMphjk9U/IzwuFllE
OyNEQVHQSmNjFWyJw0wl9EhQ+qae9ydqyz/0au1yQiu11qD9bpJJqHs9ouicxuCkykBDwaV4LWCj
rfJcs7akrbNYsklVGTUz5GWo9W6b1BoJaZbVR1+a9Drs4RrpVyNBTJPHU1IUdTQydpYJieZ0znrq
5augBzkROBOUXRnG09ugwS4fOtfaFDZML0dzXm3L93dKkChiWlybMFD9J6cxs3WTBvbWcHsPVanP
0tAqJQPJMWpddyWlUB+4UAIPLaZqr3XlDbu+6q01p6y7tlSNdA73/clSvX1DpiR+hxFBCKEGc4jX
GJ3cSBsPc7DRUPX8R+OXCte6r1cvY1Hv8ROulDc+3G4OVE1WQw4fAGFBTQKMnOxrH8YUXtxVDKIR
zg519hKTTd0xk4qH5Ka35gOJ0w/61kfV14yO293IzNijybE9f6UhFRs1MgXbeM1bO6OJ1tTEhykW
30mt71FZPlOSbBJwk5MEtTH6H44x7B3yPgSgQoOBe4QlPGcXPsbNRs/VoQNiJ5nj2461hAJ6UEIu
jWbchm7+5UbVfox6MiyMHW/pzqIws8ml7JsBtWm9Q+x+TNHx5WnPGaQOqWkcgUq81enIArnk6YDN
r3JMHzlr7xbjFvr3QeJeRCSYmRcFIdoRiE8bxs75oK2hvG/ipudzgwFvZjta1aVqsMIa/BC9XdWF
xlPYH9qKEbSFCrOppQGtwNxyI2zbumBLhPKmA9qJop/9hUgwRKssQpCU8rW06pRVHbJ9JgptZe1G
N90VBDRGBePYMEYrruLow5WoVeHWf5l9Q2a7uI6jeckdaGda2M5yNhvvnUkMZ9JrE0JOQ15KX4s3
wGcv1XjXo7OQH5N7KkDKO48iuSm+w5HfFtnaU8CaNSF4uL8gjWY2BJRRZylLErfhvcxgq/ZHxq9+
h5QQMXFKpIpb0hdlRnSyo5ahjA0sMTTutoCn5N7my71lwkLIq9m1C6H9BlJA82GRSlqhl3+aGOZa
tc/bHTfwQp/yVZp+q8zeqGbT99GSJgSj7fgk1MNS75OBWtUuV73GhBfVUVwpzPB/U4puAz1WPBJG
J5+5fSCRss8mWxLyvQF8QFPYO/v9nFxX6bsKB68+HAwax6Q5mgBJCjQuofYcEqYYM7nLvkfKiwK4
x0hclyKQYOq+ZVUfuHIXfDuHsHz32tPAZ1CLjUYcDPOPJ12IJYDu1n024nDRwTMtWAe5PKGeGe9l
m62V5W4c64sdINJBYrwQUcl+H3AUaVoGUoSOoyKThHldnJksAq6G2ETTJwFLo/6tkqOTX6foNovY
B1bSEyZMnzV2LvZG5q1dSoAh6Rd9lZ6SIDu7/uvUYJlFUDSM3rJn1jy/rVU7J9FBBHRgob/3JIn4
rbHgyNwMvMcgjBcTSw6HSc78m/d8wx7bZcfUsGWh2E5C5HrE5rnGez6ST1Hmq2wEYZPb5HiwqSYJ
W4seDU4oxOt0vt1CGTfE5DDVMjSivNp2pq6YT2a8u7/QjYeHYC1zAUW0Lk8rmtQEIVdcqmeT7WXC
A11E3kOEWLUZtrtsBzCBLJN0j42/dpxdadd/9B7rUn1PaHH7jihBPpjOq6+y5hMjiPcUio0KflT/
Ewc7nT1LABwxyLvNwIOYCDRluBFY5NlxQKAuGyGGrV3cgYAHB4JSidGAk5M7V3CPhHfJZB0kVRF8
wPdGWcIyovyN429Y2uye5tiinQlQNixupZ9vO24G7PRbcEZ5MSBHuiPoGKFaMsQ5ONNvVB+EHy9q
JBMTwgE7eZ/8m0pfwE+yi+U54QPQJTDPe8BkUmM4ViH5L7Rz4t465zUb/uziVYvA9e90mLkW9KcZ
I9VSnw/WV96+u+5rNbwEgcObso1R+nvpp+BNT4jzBC2IdpJWjtVBVN7tul2OjfiGEc9ghMelx3wZ
v/j6q5NeuCZxgaBjM8aNSJs7xrenrjd2Flareu5k4hw6VLgUCH0h720i57nhgsg1DMswhCmHl9zy
0B5oM8GlJhI7CnarBs2bjPJ1ZvAC8+B3VbCwLGfVROat59eM1LmnjtR2lbyYMDfHnF/IPDRFeqhk
B5C1e9LHt7RmJ5yfZM9wKHqjpV4rUuDSOGGFtW+HT934JROAbeNSGHc/QAsJDrsgwgQi0VY2YLgw
dkU9/+90VTf6ZmBGk3KuOVSlDtrhOcg30IMdmZWz51GD6uRMj7zFfiucBwhMBAz57Nete4az+K9N
rJY+WoJYQ9Mlg3UX+bsoHTOMFy1cqILhhkLqwn0E/GreXIadAfrI+5IVmXSayA++rs6iqR79mJ5U
0dzrpiSRrsL14e17aKxeiZSrBfqMFzkJ/G3O1bFm9rGVNtukNF5XtX3hqj4OnfftSEEdh7tOS8ut
1UV7FRCJrLKt0mEbBXx0nYYpo7DnEG5yHeDy6JX3rwZKhHhHfyodNksgKnjxfYfWcWofg90tBOCl
GR5rcm73Etlg15Jdkbw3ya+w4Cmrt1jV9zZi4coaIMYTBDqJpdtznrIKLo6adh5QphtC3tymJ5MT
qAizVTEUO5eoTnbLhO5ccgHqq5wX4LM+uYLHFH+YJIENSGY3ulktIv1HtHt0ZbJ7k/1blV0K96Od
XNR0+IcQ05T23eI5y/gPhTx/FnYIvpdWfU3BhxJHloxEI9l8kTkuGVRV2eztLtE7MvxGTx6oHfy9
J2/4cD3kZPZT1DKYCA62MuF9Gmtc/+zpY/CgR/5SCuxAOWAkdOfsYZ4hDhkZtZuYZD4IHpgEtwaL
nDy8hOMD6lTbfJNxiH6Cgq3bBVGNFIkluX+28/cJ2ZLgH834YKHZhFdRXDzxAzLBlmeXQ1/CtUc9
Vh3tcedg34mJ5mkJY2LO5XFyedVnidCQcahu//X5uymvWdAvEm2r4NHperIgA+9poEKJOiArqAfV
THxEIwGM5h6KAyK9yNr2SFbH25BfKxQF1A0W0WotvrrIvgximzvEjX46eJca3gm0nl5+gYM5OEcx
KzgpgTqXfSPemO49Fcj8+u8YtWiRa0jezjavlmbS8cJvMSxUWpCbW/09lPDH2q+xvJshYwXEIIb5
r4muunXOkYclSO1mnQ5yGOGe2JtvfPkWxi9G9lLzi2QkrLXt0RTfdfqWcEbEhYs4Ml3apsbk+Z8T
Y92+aUAsQb9yytvinsG5IFnXULu2O2rVI4mQMRM8mh5l92GwlZNMqDAwBM5iaMSjGzIiqn9AwPSg
+vsI13kLLDLFVsQoKVAhhcb023NWZ+4s02IVDxo0Jkc6r3cVYnAQACZH76AGnP6fsXXTIFcn2YZn
Cqbewu5OEzzn0BWoJNXSnDfxoBFcVEv4bBei+RwSZAXOPiyzbUQMAQBZ0uIS3vFiOilCSHnszB5S
x82ttlz6mMK42ZhfRiedcO7a/ejwKkWOwmG4sWt9yQB76aA3SINdCIBQ4xHCRrB0PBY7cNb17FlD
8jjiOkmCduv/N7e65mTVVdlBIZIt25PZ5seM79Dk4ogr8E9UVeI1cLN1FIEkwONpR9xPXbILpvBg
gGvurc8It0UEa0srSLNGgdT5+EGvbv+vMp477zYbAEpCMecGvqDspHdwvm0NGHNP8/xaaCD+hnvf
vMQdI6AS2/73BPsxtMC5HV15NtiBksrgnQ3VP0+sn5zxWAZk5vVsRoEH2PyF0rCHMMRNYX4k2Tn6
H0fntdy4sUXRL0IVcgOvIgHmJIqkyBeUpJGQc8bXe8EP95bt8ow1JNB9wt5rE1RlBzsTLpAANDQM
g5M0nxaiZsXHV6uzEbBvtv0PBcjRFBxkzM9V5a4mP7XxJZMtNrCK4ZRsPDBrE1HSYPsTQZUQMBVt
CFfdlPYp6P/wJJX9ZkBwlUMvMbXvYKBajuRFwnaixA5kM2mhjWSqirZ6Wuu9j7x6lofzmma/Vf4v
CWFmzHwhsChCwWr/nitXA8Uldiquxs9ojNHZIh8I75L/MEMcfHhZ6/RrVr72iNrHYUNmCbIlnNzC
tVmitfrXDOTV0W/JTBPL6CVbgdtTLQIKQdXJu1H3q5JhJLyYOm6pc/2FJk6+GNYC9U1iqosIa5yi
fk1c9yTVkWnCte9vUu0OMGpU59i+3LXaS2y/lOhamPKGpfmUyZus6d3MlolbRieHOxzQmbowDJkz
PL+bSXgPBZUx13EfBfdSz+Hqh4g4B3S4rFM0nfp6E6p3uT/rmtNIsEnAMzaB+seBeq+K6R9+Q0IC
UIGFlE+PKXwX5rlmBoFJivl7ryvLMWVJXS4k47u1f4bid2rd3NtUw9aP5RkEjThD/6nxlY2I7oqM
diTiU2EN27IFCjOuDgpb/B0og1EfMoyCNdcE48IQ1wSfdIh+K4LFZlKbJ9ueIr5rQxaQ75J38DXH
QhISahRHpMUELe8fPLs5SEaMq8pWTh4Ybhn7YZ/izGYdTMqC8gNXWlJ2Viivy0Hbyt4dGlAzvg/J
Kov4uCuVWbSG/AvKQXzNvWFVoo3S6Srz3NHt4D5W5r3rjV8809UiTXA/kusTLQu1OVUk/VZxuaXN
W9d5tG7j1smxQ3STt0qwrjVd7aScabh9+VU5JA3NRKpAoyIJ/WQb41+UzKqx5F1KtauKhi0lE1Pv
ZApZpU1cKCIcphkc7jjFfeory5bHXCMvJ6JpYUK4gg7hBGGBBWL4aEP/o2rJHh6UvS2ik+55mGmR
WZeMoXWv9jmFoX5Z4yU1UmLaPuTZZECGX4O6kN38YmbryhOAYcgj+apNWd3KsP8PFnGBnfFjYqwi
GzpGNyuykjkZ3ndCpREw41QrpKvqtzgcKToKhUYWG090SRiK57MA4wmpZzZys4Ag3qgDzDaXVRzQ
o9aAYy75+aA0KDn7buhVYo8woynO9fiZyWf82bqonUDWFpi+AsLZy3iLfownbUkRiOqZBzZm1Y5C
zSys5USuMOnq7GqchI8u6x9CdRl0DuJWTDJvLdxSlykF+k4ZqVCwrYKrx5Ma9/cChBNXpczdn06g
aaWt3HrHhNu3ZPEzy7zK5hqI7mxW5UKT+kuMEpJbpUCk31n5wZBGvGfaZozhrmby1fACt6OAM7tj
SxOZ1/ECqx/08zbclxG2ZdTzPbKG+uhhJ679P4skVmoHqbUcvTrx7BPhkWxhbm5qwZiBoUHEYlWY
w79w8DZqXLM5hj9BrtHCS0bX7m9RzkY8y1HHkNDOiM/Q5aVNEADa1GQXagSr+rwPBwbIb3WL06cL
96oMkAG9vSXg/EgfDW6DpoC3EAU4Rb8a49GpT4P0Cn6+CKEE2cULH0MxkQNgNqWdPsw09+jQF3u5
Iq++QgeSzFFoTqcWO0IPlyW673YfgU2yfdQ/1TaPfsz8xKwLAy52ZnM9R4mU5vCGhIOpXPqrYhpI
c57dMFm3sMfwLGjC7VnnRC17CEoRK2GNXe5zzNfBnFErXk0KdKjtlgyTaS2+gp4SnwPVIh9j0n0u
DY656BPbuCtDWS0GN+3O5Pg4wq8WA6CiIgRxGzGi0eo30+q3VQGTHKaB9Qr88WSg34A68X8v4OvH
2trOHtPOYyckhW7OlWun2ziNd+moPBUyydmDAd/WUVh3HgCC3HQ9WuYkSc9NGbLkwetgP4i4ehvU
Sz9uwa0KvL1Rgtk+PrdiNQPq9Pg8YaMsMac3Yte3T5uQgaz9tvUd5W5DQuSAnHxMGCbQ8XgUwgk0
VeoYgfKoAupvoD1sNBbKJbF7hTuqf7kVYe3DCYYiKFLgqlIsgZHhOWN3aYDn5mFoGHqo9l/Zwqai
MNKKEys1fp99qT2MbivUJ17dtcA3woczhRteGa2Z5Y9rMwCPO/SM9SWnl74r3gtSeHsGeKVKO1Y+
Le0wdhcGkoFmc1lXqwwUvoUmcjQ9nCRbo5tpQsNOH5GBDcwccQelerwaJM2Nefhi7QnUeEPQ5Xpg
doaeBFIfvSJioWnGlspHaUQqR5vJtgwaKgN8bzshUDPlR+5fK+XDbiiXeX1x5KCGhLql/1F5UPX4
RHR121GNXjXrtaE91/5ON6ZLQ1BAI1dwuErSXtHHziO3PiV7+NQkhG2ZfFjWo2tuguDSIeSEaXB8
4Ei3SUpMMgzFqPl5wFxdsdc5o9KQuWrJzZyGvzrNRjngwfzHip8AkavXoP5oLgFOCyTkCwt1RGAy
sbEYOw4vxFdbbQBGGxxb+E+ifrF4XgLscDlFPMGRf5UB6owTOr3Uqbwj2TXUUkZ2Ka2DHa5HuEGV
8mfE7z39nUwot1S9MzBc6ONa6DuD3sT2w62ElScuUwbAvwbrsCCUAWCB2q/LdUHeos7sj8Ub81Cq
DdtAxkA01Cy3k0i2qNp9rQG6H6FPTuc53QiUHufyg6c37b47o8Hgze9l/lTmT1kS0tmeMwJXsvwh
SKJmu5EiWw6KT7m8NzESyQ4HdEkREMVHBZEpW9KCFy9sj2J61wMW0ua+Yqc+nCVer1ygRKN2y7qf
wGC6Plmsztcs8V2dg4YB2VvP253lMARwh432hV270yjKolaYLPA9p9JGSg5h/WMH7XJWGgx3wUdg
pX+DdWdwT/wWIx541AInKoWflvnITBkGADJhHJcaz7Y+wixny1INx745MMPrMMzV4oKYHPdQLVyr
WPtUwam3kWQQl+NfTUFttK9eOUQjBpBpU/v7xNpW3rYefgfjE8Ij7YLyFiDPHQ4TaYrZmXXIWzFi
1dLAq0akaY1iB6uLZK099NtsDDcy4YMVf1I02AMwb+QN60z/K6RH15/5kZPpUgcXAYsPq1rIgzGV
2oJpgZNbXJ75uMqNS0G4CxJWSE5DnLDpq3FZ8P7bTDYCwDvQG03wbCW+X/ZDi44N+/Qz/i+goDWo
sM7Tmvro8fyGT97sjOWcH11WxAZrDTRDn8eHACqs+J8ygbA2+HVG2rqGD4QnKCGAXL9PRPlOqFI1
yCrF9G3Recmi3cYUQZ5mbSLMe1ksDr53Ypfu1LJ6jKM/hqMF4LoR0EqXPEqycs2SsCj72xuJg/sy
W3mlQ38ox4MZHu3x0WSbolr7I1v18T2eroZ2qNKLXJxb6yuVXyZfsj3ikfzKuGoY7jkqdm4yb11v
eGY6V1YGU+5OaAXew61EOCd/5cmaE6rXUX+SIwRScWcCE/O8vZVefIyMsfLwmq8g+pn5ZVbyq3qn
UNnK8AcwCkTttK9ESxlKHCBaJo1a1Bz52AT6fooI5HwoGdtNKpN/pNoC1gp3FRE+E6IK812ttnE3
txp4lWPuRx+TuWpwT6CbJKuO8hvE1mKQfwaNwazKBm5aKlLmYKZ8myzrakg4oYm7aRUTrdo/rag3
nfhgCEcS+LII8MHuFVEBfFhrVUuMCFgyTYoh5LVkMMjbnIidPB2XiGgBg2JKDUElMDHpqr8Ug2dQ
EPs0vCXTM7fusr6NG2gw//Ru12nf0gTXMsApYTQrqziMhQsvAO1HZp+gO/wk1AIq0ygl1hYJljvV
Ogne+HBguD5LlJSD3zAyJQejrl6TzXsrPgGX6VA14q5fptoHs/WklB8NG6Zi+rGaz7jAsNV+dlYJ
X4OfhNGrB5VD9X5LikH+zGXudtlLU+6S1mKVa522+AVm4uqCRB1kKjDpt2jAdsxjIsGgnxVKlV1a
D8I648TwPZvxytO+YJRMuwkf/F5537pGzfgZlJ8eobYzy9a0v2eD/RCRa3Yq+HOoAr/Vvcdn6YHw
xsFK36v6+JOzQ6LR6pMKNIqf0B7eovxPDDgxKbyCycTJPAILrRHSES7bKxskdFz9r5yVG2RrJjSo
T+u/WDnY0VZLbqp6bbjQAp+NLJ+2eM9QEnUkkNOGG4x4Mnk/1KBEACJhwWylb6Y9UXn2lFeJZ6SX
DqQ7SIjvAn3bmNtCRc+DBaSV11WdbaGo+eMjLW9FRYz5nKGYgRBG3T1Z71P7ZdEMtCpjsQI3BScs
8Lluoo+hOuveImbIlcw2kLGPnt0bkq08xw+/g+aM1WXU/ogWQiaBShVefsEcLT00GEMqFCDWZxrD
GztL9g66HlYLxF34fqxhRVymaxgj0CIN+Y+6KK1LI73ERJYQ+iZ9z7pLpSsa9HHbZ/7ZYBhaIR3v
oCZZ2njMQsTNNI5wezToVJLZuF7lrxgULcf4ZXE1DKP5WcUmibEkQFCZt2TTGxgiKnxlU/bTMiCz
p+ck/8SGC1hhDEMQr8wX3DCnpg03U3ZWw8SVxcUUvzUPxtQg3I3h1lhHAqhTFjR2EDnCLI6NmW60
tr6quXdLGF3k05dPzsDMMEXdCPX1DgVD4oSQOUKVuOTKchv53aTtQR+SilufX7NsFROHkW6ZutMZ
HcFoFz43zIY2BfFDYsPYZQ2CEyRK7rF3amZcEClmddXvyJmcokttQ1vD3jxhDrkKIDF2++VL9oqr
nQIj4rCOVym3XX8YpwdH1QZbyJus/KkxKccmpPSHNlXDQqSYDTR7l0mxK8v5izUIDreAfqcLd95g
v8cY1zocCuws3IxHOpCpwNkbpSOSm+43NbDxK44l7GWjPlvlFtbrkNpIbmkQab2qwN9mZuDmcbyB
ak2RCu4ZNIoCXDx9TSPWMdsiAPuva1mWYM037oTCXkKCfnIeQKPINlyBSxIIDqyUFxaj5ayfOMRY
EDGIMdpTmBzjyeNGuAPrWphsWiTEQRWFQU1dPwthNGNhx/FH1IaPnrFPNS+LwF2U/R8Bdnrwleak
ht/TgVFu+5TDeF9X8daq5UPLljYSQHb9YGli+kmB6YA+A+JawppMmZP+ZAadJqZbgOeLYYxXZpjh
wsYrE9386trZH8NUQTETb/UARkUhkq/7aAHyFlhMba082C3jC0qh8doZ9RJbzaKn7InlVQVUgcnt
yhRiEWvglKJbEx5nCT5BZ4su+qfHKBPMi2VdUm2veetEPlXIxLxiEzBNaqLhBmaLzAz0Viw8GT2s
CGwDCEzGYXprPPw3AyigoxycmoCH+f/hwY2EXP71cdHMlRsquCRQroo9U3M+5hKvCcs32zgbMrve
P697pM2NPUpfMv7xuPdAf8gUMwMzhbEARDAUQKelXWris/ox02o75Pm6quS3SDxz/WNevtIVjjOz
CX4CEh0MH/AUjPgm16yeC99J81tJgUbRPsqIa2qqNNnaz0sylcBXeOAQ5/OBepOKkfNDG06xisQB
GnepvJsqI1N9Setmm1eyLGkUpRIvx8pAJo5Pm6RIQ26dPt/b+I9CrClSeazGFL8YoZAJKHeDVE1G
hvJ7iP7N83/96lJxcg3AV/+FyrtqB5uwO/j1oWTbWiNSIawKuMnda5zB57jmyB/yedlBF683kltj
Y0EQzzJxE2kMiMQva3qscIIBg29j/UJsp2DgLFv6KP3Qh1/k224je9Z72htWzAjtMCCSZEqLbsZH
RFbTvDnF2VCRnAzSWolX2MhCHH2tdE+sr5xN/YhDLeaY8xT08uDbbcqBa/P/GJ4iAY0MHl87vYa8
hI21nQqAqYObGV8GOutGoUkXkJd+Un8b6dTvMgjXSFqGFlPfpNhk/c6vX/K0iRoGx0SvRt8RyoDk
s2j2Ohv0FPKbEbmWsh8KdlmYegzjO+J+mfiSLOlLeK5fbbXm5ic7enCt+RXWyzK/RvU+EhZqjGQS
04em5DGO0YuzYgpplqNQOFDh+LB1tDcWA4xCJkvFo/f5Kce10jdukz6SAoLzBKQk/JT4ysO59ZaW
sgJ7lr1NxOh93Jl8fjEJrF59UXKEbBwCEm54buASlrMOIYDQ5gUkEfKAPzoS7wT+dDIjmzh08rBb
MfGFo9tbzxpuy1huC7Zpk2A3k7Al/SvGj37G1JWIDzD68s3p0QcyOxYKuwqdS//wB4bxOeY2lkA5
n45KL+431FLI1JUUZXwD++B9UoAFwVHI/ENBDWdSCAAgDrRD2t8hs8bj3ij+qbP7dNux4pujzit1
q9e7jiy9PvuMLbQMKIIJ5RUdNTKWj5r61mcrypzIZHsW5s+E87Jgc5rqKPKIKeQj7LmjNqL4mnkC
Ws66GBJj279k/9VK72SXtKTL9Cx5PPmpMt73DNA45bJurM8oUnc+CjUk44h5SYPOGqcovwOUv3Z+
1D2ACAUfz0nCFtdiUGisvZ+Njsztpo+U6OGnwSK1GcTVt1AVMjazWbL5uObQemqIYYz8EHFkNva2
Yyib9++CLlXd2xot2mfWYJThu6HS0ByRbfTmOk2bRvoMpXswscWcPZbNPhx7vu7CFfjNTILgNGnN
5YFwq+I1aQsMLMACKCfnjblOzDv6RLjO40yXfZMxnk7+RwAkWUWjFG0a/6mz1yB4YZSKTep3J72o
3UTJUVLFm7yqcC+VT78fWF6GK4963u6HjQa60/MoYAYER/IKryFJ3vPTzoWSoUD1pmo1ZwHVOAV9
6CUmFCJD/mloOSPjKFUbcrOseNvLdAgSttAUer/+K5vJOuvtf3WBEQtBV9sCDC5d3/hqOUdANGY7
KVxCCTHbczi6jeYW4zLVvwp9IcaLOr7XBsAWRImjQ+K2PlwL3BG2ckhtKNRXtYUHvMzSnwErTZ5l
2L/JkLmmAfzJ28gqWVWdoQJiyHQ3Aq6iRNFJC7Amsjdi8r7wGSYM6q4vyS1s4dKzXRJ37Mb8OUx7
jSo+LZq3rL7hiZLHQ+/fWutv9AnEHN9NLH654uqIlMnjxmyDhjwOmUs19EM7D6iPZBy7UXqLNXsx
RRszVplz0iMPP43Jpwn4SOibIH/21q0G6Fl/at6DJwfJNCdze7bC7Dbn1EpBswS3rU/FOq1fMRCW
6qVi8pOkTS0ddAQ8wVM2PjP1XCEGMAP4B/va+smTz0Z/otl8i/iPhtV7WfxEErsM3+ljOkF727b3
pvmJGvVNZ6EqXLioGr8Dmz4aCgbwcrA3x/5bxaCDomarg5rJFJ/s3O9OagEkOp6GAd1HvKhwbq31
aAcKrejvomAZfI31aNmbgA90vPvFhJajZ9/uDFrn2mq6Qh1Jvf5PjTAfK8pOkrrFFKS7Is2dht2Y
ND0xerNkKjZJHTuhDcdhzAhckdxMBodW3fRyPaDn1SKKk8HbyTkrErNdmwMr0ilfVYxyJVJ0M+OR
oURVQ4owvhIlQqfYs/AgQmYefjWG/ymDjZ9aYxEVB+IVNDImY1z1AOKl5oSbYSmF8pIMEHrE78nk
OIVHi+eWJr4uHlOKkOtAkA3caQDz4jOFq4HvcOFXGIbmkTtDuLBgxr+qe4hayV4jHLYjfdcaSNEe
iGsabXa7HYb+iNXCT6IZHDH4oFlAJ9NLSyATcuInQUOQBUS9je//9BWJd/oJuIECmmROIFGnZF0Z
42EAG5GcKlKAeDqZzmHHGmR0yx24ZdOR4nEXmAHCocTR0dAomrYL6Ztmd3vNxYMC+q0w7616y+KP
BLLCmDK9Ui4dvmxfO1VY6Rg3GVwRtA9vNhN5Rbv72HcCJIphVC7n1WmcHpI2B3E8v6VknNJ0slYM
FfDprMs7zpepuBm4Q4lmW8gmMup5I4HzqhL3Ks8vLZAxH0MrDxfIMqN6S3TvC6uKYIYL041Njwxu
hFC+ZVxg6GI1SLa82Hnezkv+RMPCk84A4krXlWgWu4UpHexsTxAGoePlZ6jtsQrImaAP5aZldhyN
Chj3gZOROGxW5KxBcRTqMdrwIAe8VCmO0UgrhIAI8i4ycPymv03SUlGeWnexlHNg7JQUH8j/ZTQ7
MmHQ7cs1U09CistA3xckBWPABSrJui6TpXWtTI8knqOamHqqgG0TFHCB8Qz0E0hJxThX+sVKs71P
gIgnjPUsrapylsWUOATBhpeMwsMYNgbbY0n6ZZiB5YfTMuSJYbzsObVKwFG/LGncx002E0C8iH+z
v+jInlv75kerqlGcJN5ljAsycB09ohhpZorBjlXZMxWsxIv6IfKVxmeZVFvPPljVtYjXtuQjoXjG
FWV++JkyP5rk8pfwXTQabLxZQ9l5xuhu2BUMKNT41rRgnPgaxafvX/ksYLjjsdiV41bAzi46txUI
3lung9Eo+e1brR1CJihsXBBNEcUloV6jWTuE8rlFpI1GjQ1RytU7KatAnIFHdx21GGrsgB2PTsHM
H5QJnCLdcctk/Ne67DxE91irudMKFhZAtf3jUL0b+qPlWjENllzvGidRwN0e2bdZx2AyWzIY8BIO
2qFirJ2BpacJVapDr2SzQbGS77j9g+pStSm0YjidHtHe3OJN/CPUYt1gGGh95TAxWzcrIqVGFBvZ
URayU0TeTpryTY1JvZwLU7Lu6/3EIEAvcldSYa1U4J7Ubdy6CdGOipoDj2OPCoOv45GZmtL9P0xz
0v/1Ld7y0JVjaPVsuThIWsZD5rrpZ2EmWZ/wk4WVMKHda8NWrcVy7k4A97gycGZz2If97xjpH4iN
NxyQyzLyXS81UOvSKR3V4GTK51gkh17x6ZnETulXXr8aoW5ZHgTyGfNZiX5rNYQ4cKTU0qqUX6nM
a41pNR8/0TKHHRIMKUdU9F2G70EQb9QeBnpyy0T1U5WnWhiXBM5vqm3iYFcoQI52qf8xCeOfwj7F
MPN9jrl3GutNg4a2aDiqAlopizujKty+Z2DKMUAh1CrLkC2YUn5P0AUkwzwLbGg+J6s8Lb3M6UJw
CEDDRID0u9I+I0bJBiZm4pLxT+GG1aYzV7qdgry3P5DcqSOiTuB7uQoI6NqEwE6n5GPEhpbheC7V
hHZMO7ZVcPaBCqXCnDEhFXWwuk4q+V0N5hlku8os3QkVKimVOBCFuUAbhMsAR5lBMkLR12jLV0p3
DzScVh85FWVf3VnkdtHJSx59Nq2wp+jS1bQCR9Xm/ALjK/RldDHjXpH+qXOP55F+XbbTtxGJX3jZ
Sx0tsxgfZkEhL9euYXofTCi7jmFg/Ft7NkFO1L2gYzPpEJQkzasTksMQRNj0Pmm1WHux/S8S4fQW
cGTXkFcbsuZbmZuHkY6Bo8KAGDl0yI2fyiBvobFwSbEp4gpQ/d+s+BgVti5E4/0GBN5wsVXGh1Q5
hJ0tWrthCiM7ln61Stbm2hVD/6LPgK5OqX9UOsAdUTorBW6NrjyL2nZFPawzks6iYljLebAizE/W
poPNt10X6RepB2XJVodWTOs3BkcHy51Zzg6zZtWq+doItbsCpgdxAarxEE0GjEo8d512LmlCLOjc
pRv5pyjasJeA5ifGM2UgThdOAi4Gxq5q/4XUHdiSbiMxMd/b4j5l15T9Jrbi2WTjRsptwHw6MfiW
UEoad7xCi4ov4/8mh/SpNPvTmU4KMsARviQj0nUsWRkhXcjIFoJ8d71pyKJMdoHi8AIdcUbNOTtE
Gn8JlLHEW353FT5vvX5VfrRJE+NBwRc3SJXIpSE7PWIaH6E7qWt935rqVmn3YAA+zOrZjS+bnbR2
KOIX9E02R9dCGrYVgJSEFaWVGi9YxpP4JUxkalDdzJsT+Y5F0ImYA/v+cwLRVm5K9ZiQFYvks3G7
UqNIAOlgN/tK7XEMkmvM2T1XWhHSLf877y6jsTernUkGBD7A15T9FiGuOSYTZWk4jYU9GDEi3hZ7
4GcfIgkp5AuMxKbncVAMiLbb3GDFQBFUMY+q+CYAi5ro170aNhp6Z01XlzY6FORj0lH2uNtrez21
6r1Xy+U0bmSJDWoNGGXFeGynd5+tzdTPiN9inZlryacIL92OFhoXUWyQmjTYKx/ypTUtUjlxwqKi
1jnZs7chJSsHyl0Cl4W9sdQFB5MQ2D44evUpn2+rONsJqaesxPZScCQCE/cOrYlgd3Z+DbfWQ5rN
IgiFR5quiboV0QVvyryF8J+x+leXriVO2ai8VcC6QoYvFUdgqED2KnmyvPoYFNhfsRG0zA4CvvhC
3pamz50yxyqhqCb2IQFvlarfE4fjQBivxNHHWNcGI4UY2//uh30Gek6rT2L4AAynpxsdaQvrvAx0
phy/9G7DXaLhZxjp+wcxqwijpS3utT68UK8xd2a5x5sVEJ6Sy98SowrkAGjc7xn82hTdn/ouEA2m
/F0fXnWyzI3m39RerZglQv07qe89tCuNv+Pf9Fg1GPylmezU6l0KL/yzSG8Q32BPIqWJpRPoIvQg
GEuqWR3YN/sS0wF6jv4nseLryAalUv+0GqGEjlityI4ENiMJG99MZQvbaUk7VdnbXlpPNaU5pPx6
J2crZnYg0VNcKdecGDH+GMuwme4zicJkwqGTZFhEO8srVlpnEUH1GqV7ZR8KSJeKIxTH7L7s/Cvh
Qql1QhQ0aSXl2xEDdo3mn2/Y8zTHh4L4/15/15ufInok1kXHGF+ozBD9lY/wRJqA1CuYWNtDGqwV
mi2F768lHMDAEmlwKUzmQRqPOY49jknD/AGxLsP/h1KApBZ9ZqmjbpAD72rEg3IMa0Jd42Ob967W
zF3WjFfOzBuW06sR/AlqsdFIl5FIYAAUZ7NkU8BsFMV1s6LIWZG+dwImciBt3g1x8kXKw1dylOoA
vf2zjcrXU50MqyHz4xAnQ9Cirh9gx9TE5sApK35HL142sM80ZOO1O9Lwd1QirYdLvQ+ra2Kly8Km
NgR05ldIFuxpbRrdgkwIMgSZAJNhxhZp0K7CJjf0WwXRokc2C0zwU3i4O1o7mf8NiMACCdRKRstN
pbBEdIvrR4KlTW0P1tVjf6qOrOX9k2BSzQeSzUQZfE+68ZP36yRYF6xuu17egktfTMzGNVJ5lOjM
RunN6D/NYLxFcAGYz1OGZwqeXzs7RtPT0JAYzp4/7Cdy85ckrzFPProhYjxGbSbUc1myyUIE2TL/
LPunEu/JlJq1HLlnzew/oKUzJXwgyPefNZibGGiHGkDGMRjBs2brjHuLUJtYRo3UVs1iiGouy5Ye
Otx21qkBcyrlm0me3of8wjNAk4g21zH1naYT+vtSka6SCoxQDPnL70AnaBZo7QYCAVtULJ59LZuP
2RXcVOUBqwMATZrpjlUV71yBcFgnZdOzRpLei02MMJsl3NIDd5gYTA7x0Cos+fSkfo4pHXXc7gEY
HTuP1uCIOxuZOGLR4ur5KK7FwqfMkVVWRGR1WdCsEvOmeP9sTLhh4ytOPU64c9g2gwXCUtQPr7g6
qxIrmGTfyzEuYptfi9qgj9Yq+PRA9RxBUCL23LUtu+QB/hWif7eo5CLkLim64EF8iIlJNjeHmf2W
vJ74ROhUOz262GiLTO50BnoYhd5srMJpRVRYlWKuTx5285cSrFYemoZZdu+G9sZXKHukVZ9dQmKz
MI4CLFGh4qR4/mzadgatqX4MCZOgEY5szMP8AlW9A6yHA6RADyQ/MzVortOThyjJC6CvBvSh+eDg
e1xkvB7q6C31smI/b8x5jAFixHipMPSdPGLs22rTsXrQsQjoNTorX9/IeMyw/C4GeoWKHafdXVv/
wwJN1ni9o8qfg/yI7VM0AovW3K6L14NeoS73rpw6THJWNTUQ5CDKNYxQLQQk4sWFfNVbnTW25MjT
gID5HSka80eGctu6PLT2UScuaV7wJiTBx/yqjHkU1ABDnPsgcqPmXzkGGFxoU2wWx8EwLSpp9jGK
Xe5DzxkZjmE4BuZYIPYxWnlpEPw2sj7WWLSMU7sYe8DoXLYc+rtkIscx1Vd2/EM25SFCuZObCJXk
uVWqHUkaDkk9bQQILzHY92AM1uzzXC2NHSVKd4pvr62Qzxttn9AEmSx8sV7slsgTesAaocrhgOx3
SH59FfN+uqvAVbUeEug5SdLMDxjPHFP5ztV7g1pIJ0Ecd+avhHERLD0S0YiWhzGrhLbC1kyiNLCy
5eqy6oHeYGpg9whMu3aVelqmpLpFFuOugfOypj1hru61NIwTswIrG1cqaZZskpDjqmJYZNhhsltn
ga9gWWZhu1FjTF41z8JWVecmkpUyy0YxbEKNHSjkkMBNKHCK6J/Pb9PSwadd7LnRFPCISjgCFSPj
VVZPbYviT4/j3UgpImH0S7Aj9zb2ZE1gNR7RItA99DrThVJamGa9waj/zLTqIVvGWaO3Ivq12uSm
vcXEuhEdJc7krS0f6qmdyH9jDBTTny3oSdgvE2PamD6Yu1LrapbY49NX9H5hJiiDAIvgbZuDJqUg
X8DEIDWtUD5CSX3FphQtrFknB36J/2vPkcYQmgl7tWDFclX8QHYymixgzUwoAsqcEQLloimEvJbZ
QRnRsDQye8eC0cUTfajD2OlTNJNF5hQ8y4aG5y6sudh19VVkzbGfBDM+CQmhh1UcoLKdNw9LhD+i
0n65ZzDyQpQCy7WIS/KPbMYlwRBZdJMNoBYTvLE1GUhJxpjN2KQ/FI93gPO3aANm7J6TxsRbszts
yh4ZDTDkEUEp5JC/JB7ajaKTXKErxmIyCYPrS5LLkksrYcvsiDLvsu+hY+AMIXKdeOi8TOWfYpdY
F2C3a9YJkwo/jUbOal62/6Q+2E6keZZm73aiWKmK9QHP6Zln2N8rM2fGwkPPp15Pw8tPje3o49a0
QmyY4NYzfTvCpNH9wTES7pkQ0qzI/yoojbYWrRvs0SnPVRxZLbByyACCN1hV+l/ZiB0/kE59FUZO
WkO07khnH0LuH8DBC7nHgKkWMPv/4+g8lmM3siD6RYgACn7LdmjfbHpuEHSv4F3Bf70OtFA8zYw0
JJtA1TWZJ/tvzUxmgpTQhNVOsXIHun9q5Y5BdN2D6tXzN8tjUu1I6sJQI4iXCHVzCSjSaYN8tsgR
VOtIgoekTbFrfW0wbpiYX1gaug0w73E+XfXaOZiTwj1nFsdClG9ppB1Vw1g2IurR15xjmrQwy/AO
MbpIPOfUz27gKugHVDvFcZ6YXPQWa6hQnl0tHoMBcbvmM+I1zAXzYB562PoY4GjnOGKt+tJqw9Wi
rggdbedkzGm1lMQcRYYJfzFqJK2C9adS2pMip87j7S7yEBlvla1FV99Ii0eOOmSMuRSII7b3SZwi
JvLWCHYlelLGnyGc3C4eV1qUnJLB3NkzKORc919io3lTo9whQh3WQmv3C4FFtdq6iVuyIYEM9vky
u6b+qegSzMUMNwv/5DXev1aiJddGWja+54rHAe9h+R7leD/76v9DCWuttCNml/VH4oX/UFmRQZG6
P3XqfY8GetCsUau4QEtlzES9mpIwc7As9CqE2dWjda0cLDCq+pAssMf4Jqx/hsUonDmAg4bT8KG9
W0SApWgGbQGSaN3SDgLtrlBcd2smnLt+RkCPU0bXeQaI52N9kDM/ZxOMr7SzzvpipIV8mhGioOcg
Uwh+abBQ+tlvy5AFCPa5xsMTIxey868QG5k+f0fJHDP9zkjVrvfVopFzQRoiIxKYkSRebyc60Nbh
ZOGk4c0p16U6q/kCGfZRq6AEj2lQ4/OhX4judK9aFnBL4QQO8w3KNca+JBGvDfEpimc9ee/zwGIP
VGEf2g3dZqxQUehHTb6PiBoyY9oiFdxGw0cPyqqcDu100Iq/VIOr5OlY8Y9lBILl0rLxk6SC+Uzv
y+rgTf9iLDmLja4of63yHCMXCzueaQzHJSi98Nh03446LS12nJ+a8VQVTyadq+L6hSrYNQ8RbF1o
tB7ZqZMg68PPjn4ug6Yi7jPdZs1Fy08ao+2mg33KNk1LeHetV09/7Amm0m10OeTWYjasmhcZPxfx
c9pf+xpqMKP2j5TtSGf/a/rnGkthiPAaMsyDW/0aMQEnz06LNocf2u/2UD+s4jNhA4NzDVyBVkS7
aCmBUUp9hd3GZgTVkf6BVWvtIDfOhtdGnTNxllB4wTqkMcTUY5p9Eyw4ti/eTAwjidjsdZ2JZl5N
K5WRItMbQVPz+5xGj3zFrD1kenSGj477Y6jOLk34bE2fskcGk+hUEI7YsY3HWG98+vQiUGyxKNbP
VcEsR5vtT09UW3QV7dZPvxysDBaGChIz8aeMTwYjB5TxNGWCdVFOW8UwI2Ie5MUM/M9e+aSAEYdd
uBZ+tmvbYb8U/CEZCElztqfXwT2O5J8x8VlhyOpsdNc4iiRCLM/9061PX/ts02ojOLxNJgItVrdK
Y0MPohzi66gDcp1eY4fMT1BAsJq41sUTgeW7IsSuGGPuBLXPr4daGEv7HH5W3rcHFSCpVqI6+eO2
tjCMn1URbSucBIlJqIWLGzJVhzAqd2R60DuT0hu/lvWzpQfK33fmi/J/KGGR+4A8MKARcJCjAEBv
gSgB+z+w3mdHw1eKDkXin0xdUpfWZrjVpA2mg3S9fTnrqygnmVuQQf+oj+hbN/WIaO7I/bWV3a3M
fRwMLuzHagcQppFsKJuVpbbRtNfga3HmiZQ3mRBlTheW5/NuMnduc8XRv/YapLam73/2hoZ+bNH7
/4r2L+qvYTQ8xD2rIIVUvqUb+vG5et08PhX2kl4/pi95JC8REuoO/1cvR2ZjhAx6r66/s+Y72reG
9zY8THEQuUHnVTezm76AjnzogMIKd/zhfnnEOAfDLiz+de5Nn30SLWaIdjFicjwR3hVzkvCwGzH4
9x0cpGxSQVKVjwhn6FWKOzcOP+BOEk7TMjgsCZYLogFvkbvTWRTo/DpLe+Oa+yLWWK7tJlHRgcTz
vhOAHFxBB1TaDw6/nhLRf0HCUd+j+TFDlpYgtd1rz7Josc6WdbwX2D+98VuFv6b9hb1JYumjCQK1
aWSfgOMwCDKM01FLcH+RE2ygLf22uUZ8xGqCfsPTiZPz6jcTwVXj+3cVsbCvlGAdMayKHuJTmzEC
ftH7bJ3ijS3EV4d4TrXnjvS5pkPCHCHJdfAHUGqn+p7e6XNo7U2avYWIEmpSknAibGvow4V7IHsL
9+ZjN98dlxI2AfxkfuFDa+1jSPFc5hwg9b5jR11TVUz+3ZbfaqGOk8y1+BRbxsUk0IhNZv6hNrbJ
EohdJIxsyNxDHf+Rc2BoBhPjigljc2w7gKCZATzVe+3hynjglTGIvSSyPETReA8bRGzal0if2oik
F/iAhX1JFXUnil8+Aey1iLO0TVrs44bDsSNzCiLKA8d/rVzEdTqOfPTm8XirOX18SjfT0M5zATmL
UAXaazsS27g7FdbTWD8yKpLpMWa2wQQ+bA9Vt8v6HeoyJwRMRw77+CZtmg8u7RRu1V60mM50Wl3k
4mDGNuVE4oRHRkc2ExXK75hlnv22iA4GgBAtiYOOzw/es93FOKLiHV3lrw1bySJi0W8/Ybpd9eJv
AK6qL81hTUdExlNuI4dWdmDNHnCLZS8HOq38it23mFlKCoI2vEBOQTyX68gfzklKQ87cRT+mCqN1
UAEfRF0CxS0Y0aTIJt2TAVLNH0gxNfPJq8Rlsk7DdEMXZBBn00fOHg4JQ50LoNlUcmSwldUOnUMU
KJNLJF/w3Rhf+XEFkxwOK4I3NXHdfzItSMW+wRqAloCY8x0N1DpCPtVt0u5FtU8+YDQif7X2NE3v
gmVFvDhDwqccUWbdzus6TzlmX3q0wTEKGJNEdd3xtnZtB6ntbSMg4lRj90T6lxkFXddxNDHnMror
S6Rjaf4RTRPa5PYixlhg7aiUKuPYeb/hZN1nTx0YkG5gVbOnAVqbXbXkRXBVV8MdgrtwrzrOnBI7
SVm+aySLpXTnzy0Jls5AeLgDua8h5le9SSbNTvMuB+49sC5leStKgu4W9cdHWrAlK4adC4rBQWLX
GbdGe8+q70WIpT+BK6RSJFmOGFuSBSnDCrp7cn82WsxhNlDLCbTxDWIaNAA2R0VKKR4N11rbygL/
iPleRmh4sqtVqrULhS2Rf3Z/6uLb1N6wpY95vq57iCEtx+Fj5frHIcF6iYCgweuIN1W1/Usnw+0w
7zKg+ANVP6+2CHwEy60sN2M3bipiStJp4JnKSvQz7/1EeVViPR2mr4z3W/QoGSQPVPJkYVLv+F/E
hGZjAn+DGVI28xrWLJTSCZKeRXc5r+aamh89w4BTR8ZXxKm0eNO6wlw/hsw2EGdlI76resc6d53V
+wJCPmTmfT8zYtcgaRBuOlnM+oH3RCQPor90WrVyMWSpRV/qfJHmzoqbHau1TwVZIYyI54RU+exY
/e9rveqCZKBdmR8h1EMaYqUBrxX9jsIAUv/65A61S0oqSwedVsewerqK/YLdqAXQLIhlhUcXAaFa
h0Nv48aCm7bV2Q8YlHYmvBSRG0xobsApV8JOWauyRmTvOnhoWu2vyEGn8eP16CRZJvcQOxp5EtZT
xX7ThmKc8ak21b+BNU4m7FWk1YFDYLPHQ6D54QXe7CFClWPRObXum1VTaRsZc39EZZ62snn04XDW
Z90ABuFV+6a3gyH/KWKd0wa2HAk7XpevLQYnpXevkXmFzJOVjva/LHahqrZCfWFC3sQWYSPlXyEz
5MDFGk7fynP+sS8PYxJMzt3wgRQtQj8Tv3NtWtGx7oHk8GEhF+pSZmH1PzRFuvba41uvvBB5+LQZ
1M2kBvbPg0dbFTjzi2pinDM+geHntKhXOXsITCU8LCyVBrFrxIjsR2d0hZekfR1yiTXq25GQvuBE
Ek1KqFz7VCyhGUHdf+bCQDs83PxFetsS7EnCml3gq+HIZfClk3XYshSaCRlkr80Eyh6evBhr0GDy
miFknqjR2r/OPA8TCLNN7910AXJE4lJehhg2+2bUWxOpNLC699XSeIzDQ23LRxM+lzch8+VoV4+O
4ZCBg/SuxRLG/mh0LrTcB6HJF1n+lOKcZYpsTG1rlSx/eUJKyrb06HcQIVoLStAOOOMu5VXR8PxN
2via8jNkPZEy09WfSU3b5aSckV033pleGiPhkT3S5CbcwPIj66ze+eN85PO6Vyo5ar2zdXyOivmx
7J/d8Fy3KUU2G3KOrLml+lpm6lPXbucSHmGpuOa7tbfMlun4HM3e2gVBRi+oBU6VQAaVBKrYtsZb
YZAhwEKu/dGi5taGiAkISbRfCdPJQy1IGPKDRjTac+wCeMIqA+6SEIUX3mP+I6Pl2A0aatsMlTIX
y1ZW+a6jClDDYfDJ9Bs/SeU2JpZT9tfk7vpiiZZbG83eaKmc0cDbY3HqkQRb3bVg3CAsOOPoZ0O1
1rFbufLuUq+2LiqYb80h0DQPgaNx6u5IjCJceFupY1OGT23jXSpJqEyCkoZfgBipXvt+3Hq6PCF3
lYZ/bX3t0jT2ySv7g+R1MAhH6pAd4k9e8jbjYIHRED1kYZtttw7ZAOWOlVqsTho3qsL4kXOrz/ll
7N6d+S4dkrRQyuEd4g+9DOD8RjCVc9d4xGzBU3HzzL+sOjNlLBRX3eOY3rUSlomVQKUwE/8i3c/e
39riNILLigie8KhCxcbApaYwDBfvjeNtquHE3nrZsfNv9PB5p4LA0BLwVVCYRzvGsHtIq3g9Ui0V
BD3CE8hJEeOVil+lvMQwQfz2q4yecuMRclEzECVokWSGQ9C+2GW7rYeLYLpbFhBjpNwaItoKWuIC
ePcV3AW8Iv6WPbXCJOMZZZDoJo+JXhGBAIAR5025SUZrMWEvOTf22hakQdc1owELC69OtATunar6
HMTEDAaFEoQcoOE1HhJ/G3nQxZQxvipV/fUNXPCBEYblF/UxXSY9ZvFp+W/a9Npgo2m+kvwVLd7M
7mK0jzJ38aL86eaPPqgNg51djXRtYAChIZz17L+QEWvTX3prXASSDxmxIByk8HwMdj4wZSp0e9Rc
kfOBlwei/UOj/eTRzdSfTNT4bO7wUX81KR5GdY7KsxbuabGt8FYOh4mvpDUHrjazzNaNzelXHOMx
u1RhMPXPEBPhW29Mk9E6azpBGDZGYFurcTduhmY4CcnrH87rxipQbFTOOXGXyRMEVJIR6Le7J3N8
08aPKfkX0Zln/SWxI7q4k0nR5kzW0dJD1DrgXQAXgWFS8m5gGemwbjRZ+Ay0uwfiSxZim76EIj7U
LjiH8upRxLEtsw42ZJ5h54Q7ogvAEgmI4u290lFTnfqOuhpaxdycDYZuWf8ionfkp/0KQupaDvAg
RnqiuZPgdIi5HiyusCWDC/uG6xKjDX7LmE+dBK/qkyey8WuXJbizUnQmc00xijt05xTRPa/FR9/z
McUgHpp3O5FPTq+9pNqnBoa7lBgbfMbOpPolRLf1SN+ZsQYhjinFUeS1w0M4vMf6VyPtqyc0HJP3
iDfJLZxDj1SzQ/JV5yYOD6AAFUCAem4bnvFs43LR6S2Uk6ZZu35gcG1ans+AwGI+3r0xN0DAxVoe
6+vsZqCv+Ek4lnW0uOSTkEhwc5bz0Lzk5tZGbzVOx2n+HqzfGTxEYXBVlVi6RIHplR6DMVnse2zH
6PWT75ahhF9sHfZXIYXajMidUGfvPlAi6sWNAGnP1beKdifnFdYevehpEB8Fj45mYiPiFR6sIEbE
zdKO4ql79uUUWLYeDKnaV4BI+xC0CzrQ7zIlPBrJEDQxcn5NuF4TAaz7DM9SWQesytCs/SnzsY3I
9cBjNDZY95/Hbj5qKvBUYI0EFk19B2mGXQbIgroANMezXXDnXJYmyaSwe4so4g2B8Ppeq0PqyR1V
E7p42FhLfoAOra3gHyuv1eghRr44A2sGQkqBMngGVGXJqwcVas7tXRG91P2TIkvaM98qMCKWgR7X
3ar6bdGFTB2Z1TjZUcVhTdh49SZGwgkONIuwA9iW+86dg3eD8h/dAVKiKYt2jhipK6kPkEUBaPTW
mXbwHODjzrOr9B1C0+cRRbtJnln66VLdkBoQeLYk8FgR2LBvtL3lXJsStx7zgjHW0YkVWxdYGN4+
jVKMODDkkpuOc8O79wimRxeVp2x27tC+5zXFMe3ndm6R6+NTjBtYRYReRtjmYMX2W9F+9cOr57wP
LiEoPxb2l+k2AXFNgTlbV8dqfyyLLpmFthNXF8O887rPau20LzVfaF62KgJ/ngMDAWJvxxqVmmty
SYUgOoOGui6A/ixYvJNFL+Ah0xBYjjczevd2vvQGTH/9Q8p5bY0Hy3kExN0zZXHRBA98zT65udVH
zSVdXdFkonAS2SEfSWp/wkv2qQn/J8dLJSP/xuG7QmvJ9qClAPGScrOgbFtEBClqkyTpHbKYFw7M
ZdZLZJPR5zz/+ORljO2lJGzaC3wCePvsFUPgiMhpHL+d4imBwWHrT4j3aSqPZTuvfHwIlADQXs36
lJVnmon1YkXsgR+NJYPv0D4QavqsVEoIixEmG4W8omZxq5d49PMXpxxw0XJBsZiwfevaT+GdUG/q
AgoaOZykXTl8vzVjCmREZqi2MxElA/GDjcI/XzMway3WCHqafNhYS1NQ4g+TNJlTMvIOo0erNnh5
igMkz5U/FB6Kh3BnLHNMKISwigCTAnF6mMXOVUQcwGVQgeYGMVt6miNYiySvIL5Yu8u0aloII8oR
Dyz2ze4DnPfDUMXvVi6PDJ8c7cjCMjfsb52E+40pAwX/Ah2tCnsbixbT1rH6IaeD6bd9ZrzFuqFA
vBivS2147+md2AsK7Zuoi70gY0MiZEIrhvQv40bYFMWmjSjA8FbG+5xBcHioUU+OsvpHj/w60Cd7
jfs8d7Sas7H3vALMgc58PJ7cU0rj1SvIFdjb6unbVo91SmpMXb1G1L+jpR9CRp9Egp1b80KgsgIa
WRTbLLwb1gignmoQClNHvU8NrxSyRfNa5i+Rg/mm33QpBTjr0ZEVArzX2N902rM5BwlZkullwpNb
Re5KS9jv6i9+1fEKlec+huf6HPoXJz45BHDWCvXzmTwZwVxGnHgKwEdjOAYQs+mcU6oIjDrDfQJC
TVrqzDB+2IztARjU3MGDAN7m5mxvAXbCEOeqZApLGWGN5BSGr3I4+BYjlRX3LdV+svSrc1CNX0al
7eueDs8h7RhiUJVvEzr+yWuolVE+Ga1cQl8f2hpPocM7HBKUgOyVT9Gmk6NO4GNLfiqb+X3XrDJ5
ztxPH0GkvEcU4QVzUz0DZ0QUb/GUmRcbgXceHZV3VN1W8z3IGHS/rJnUjVTjQddwgIYcZBoShxcs
rdsehIPRAcUqXiJ9n8tTzo9imhtCXLajdQn5dVuo7qqQ8qZpVmF6jzPmSMbX6H4sshCn/y3GH31+
kihlBbxyPWJmhj3f+RmsP0fjvF/O4MRgGAF5nQ1Jy1g/M/YOJE3MjJ12aLgxtZxa+FDoGcu6CFLA
rXSuTvrUIOuPx6NJ6FL7pfuwJPmK+fQ4uoApjfrY6y6rIyDLuLTC8Kzr58korqQBsLgdQARwcnGS
Z9Tz8YtHjoZCpMe8TXdXPdogvjeAC16hbY34t8Zs6ZC0nYPAHZcYkXafVkivqCcQoVZJ/6X16VbG
zlGFFh36SYhbhokwsnYEYS5uPSgIaCyT/KYRApbj4MvE4if+slgZuUhvrG6h2LF5nDdmIwj9is8Q
msC7D0wuuVlBMnjlxjP2ZXmoqAzxnhbVvWV5liPYSO1/9vjhlbcxD1IGKMr9ncw/M7k63UXy4KRs
9WbEra6DGgOPq98yaaS+bpxH5jzvVaFOkdRujS1Ppd/9lAW/c+Y/c6bvvQiUL8DmImufRc61Uun5
SQ7T3vS1h1a3A+klJLRRYvh8Ly4zr0w8+iXexyS8VIr4NeHACCJ5qk6ifzkdbtZxK8n6HQ85xs+u
fnKEsR7act82SLWNbGaJEr2Ny6iAOCRqvPmBwABmFyV3CI5TFjqiYjCVnub6MZw4PsiUkMkbi+W7
HUFiUuBR575jIp9TrGjdL4D5FWEH2EcVZl+9H1eJgsVoQAEgELe1va9YwD0ZXWp0HSQGFNwBipR1
x5B5IxvCp8kFA4pu3wgHoCFuh5e1HSDa4DHkzjyMItkLHBBsr1nCm/NH3CDYgsgRGeZXlWXHRq8R
aolvPZ9fDH9Y61yNTkKp2mqHRLhH33O2ps+NDuRu59gRd+PSbDG116j4Gos2yK8CLS6/Rlmch86L
Vt2UAl5YvPcs3iak9MIcCrgm7Z/TVEfUPM9hrHVIzOWlYqGmSE+w0O1jmBXbGphXSDvU6eV5rvCR
zyS2dwWztRIjpLeJ3QRHBwhJRYZlks7OgxJ4ohCZe6X7T497OsLo1Ry9bx1PVtkMl1ZEtERF4FoM
XWLsa71NVdwGjpm66ySvP0a/2mpTuG06/ayDnQyRLVGQuW+Vh5XKRLjYud2bFjJeazpnIypB8Agv
RB5aBEzn7q10IUGIjFFhh0ekI5aBcQPKTjMbv+LGc9bSTV/QzDCed4ogrqqdn5H+MYY6WrARy0eU
5u9pCLLFwiAq4MFrI9bSoka3bye0oHPOyM7xzkLlnyM++ywiPlVXv00F7tVLKQ7jedOw3u+i9m4S
6zRQDcqJwM2MKRNe2XEKD2X610v9s0ey1tTeKZ9wCGW4GmzvTe/bgwAXJJeoll5j76jgfplafTPq
GA92DCTI8aOgqLvL2Nv7vuWideu3Zla7ruOOGVxGv0rX/zIDIak5zoxhQCVaYjGf3NrJudhxdnVj
WvpIfLZm464iF4NMo24cAFfLMt6b/JNoqr3OTrBVz3DPOJ3j65zh0+SnZH10HMvo4GJCsr3XkdG7
kODcje1IfJshBiRp/gMDk6aJzgPzsDQ6A7R1vO4+Nv9soZDkIfY0rb0mf9D/FPUl7m4zDY8lTxZ3
oATJwQ9DJLebpWef4dlsW+cO84qWmY9zrL2ZY7Rh75QxK6043xdzkBvbzxr6bycDoiTfKm63mOYV
/5uVvxXaqyR72TnF4a6dEdHMII0Yl4Nb0M2zYYrDktXnblqe9sI1ELEwws1OofU5mc8CpY1Z/LVw
/0qOZI8pMLwjtjp1wmYJG4fP2i796yxvS7yJEZG1mjWburpJlnzAKaoHWR0L92uW/WGcP3mAuccQ
yJPS0U24j7qDKSBWmA1PPhBSv3zNQDFUJV+NqMXPRa7Z8iUUjbHeX1zrHNFZiZObXAhvTUFl1jQV
UfQ9tijfvV06podp3hiAdyKgikQCYd/t0q+ISVDO3DnHWWE49U/XVOuSkd0yyCpLA40Y8Fw+YkqC
/EyDtY/nj8nvXmS3k822ZqGVQ3LD9lubwSC2OQ+Wbu3iMT0XKe+exYHDFIFWZTL3sR7DGLZ59cZg
4rJurFNpncb5pPKtbbz4E0g1srPbChM3msPyf8KuRQ5bM57H9jk2HvvhORHLqJ/cVfmd4rpCT3TL
azicVX1w9P482gv2w2ZLBQNwWnuDOnpo/v38CpctTiFdINpjKwMwoAicfl/YZERGCDOyuzFcc3Ur
UUUQFLMmhWjvpm9OfyrCF2dZYp47BiBqyi6GbxAyaq+M/M5i/mg06kfP4sBZnBR+9ehCt6mYKDv8
KXpu2TI2FsJJ80+zQVy0SCbySvNXVLoBjNxrTHyzgGUn55d0+Cha7RfWYSHeonmtLRV8fGwUgNyb
5h75xJKEnACKeXjJqNPL9LcXPjNwdOHF2hL7nNl2n6WgP4FZ2MehCA/x9NtlOumrKCeLT7Q7AhxY
wneR1sW7BaQJftGmyB97ysWKDAv9NE/vIxmEw7Ed10X16IeAQcEuNhyP2PXQ7RCXcbLCfddsKwAL
MbMRCl526XpzdrR9Ce2d9BeL2iumcoscFnrTDKKXUZahfH53F+US/YmmoDPpDz2g191wah30KOH0
SPHQRwSBjNspBLlmHnjiSTrKU/Wghu1IjslMXVln15orvy8ujXpT5c3WoB4xZqUJ9T4spBEpVOH5
DeQIMgX8byZXYjo/uOaB6142GwKVHY1f/UtZvuIbcVlsU1Cg3wVNkr1yCDIiCx9mG63Q1HWAt3dV
ie4UOBTaSWBV0HeOSEbiNnvWbTQ269rgCee0M1m/p8cx9y++99dmCdxB+ZG3pFZ5jIefIh+wB6ef
YWxYCbGZpfvr5cZllKSsd0xpq2m2KcJIjnJ3IVlj6IPKBRjtvTLXjZPvsXtq/Q7/KETcGwkaTDBt
72zU7nEKUZl5qf4wqOzTlR6OewYZ2Wx/pDFr7LB+C10+S8H/SSLQM3ZGMAsTFq6mIahBaM4oCjP2
esZjJIp52Sw+26lV0t3bI1IslKstuepSqC3xTl+gl3dNQoNnol+Ls3k/avEVwfa2Mox9FrINFuw+
EAOG96Jn6J73bMfGgmrcyPZTIQ615v8a3PN1XD1WLZF6vfgS2I1qvbkKtibxxJa71v8VCVOqMt+O
yKR9Yz5b4QTouGD7yfeMRV3vKPBS9BaObl54f1jQFEHKGnauoo1M5SHP/KviIRgJ4kH8tUqbfMZ6
V9xyPhPXcc5tKi5oHbc6iedqmIAXtvTV6hqVC2JaV2IRLAuyFbSfBM4EXqqeWBTy4DisdAR5InrM
ZXtArrFvnexjUDCWWF31Pk9b3B8jjPLgXqw31SBx9mYG8NaiT0KGl7ToFuhdLZP8pi61sV9k/hNN
NV+kLbQ7G3R9LypQnZGJFdi30SYq1HVYB/nLsyjABrpzE7SKl1D/tI6hnSS0sDhUAL/UizUwHNBd
IzqVU/+lN9J/sqmd59zv8H1hQvVdHsLKfs8S4OIlLUXKlKBp5M0R6TbxGVJH87IfTckRHmT2moUe
DYyDbDDGfJvMOA1lD5VvONS5+IgyibLNJQaUDmel8PwMdHNEt1Bxx85rS9Y5sXo5o5I+ItQADOyA
hXty0Cjy+vYmsyPPYnZKflMg2QCM5NQ0IaxBrVMBEvCSqfIUj/4qdUmbq2wCg20ZtGWAuwUeRH4m
o2SA4hNYEvU//c2Ab9yoToWhINY1MHUIUGIO6MHYadiN7aoIcZue5GRuUqOthNvAUGBquWmLEYm1
Hdvboad3nzR0/EVjNmgGQ5OprFQyufis8+jscZMliWc92vOM0s4ay3UiKqpfu8PNbuJrdRrUl1pb
U0C08ApnM4zQaNgFvZzFMQCytc12Irbim9OSjzpmaX2z7dg4xknCy99VkBRS6aE66pZk6qpiE9jV
LjOKHPZ3YvjHeHkjPJmUQTp75mWMi+FmVJJg1mnE5SeK6V5Mg3yujTaFFoJevU6oa8pyWljorIES
4hvBe7sxQ60Rimxj6sVmsKLnxGiSd+CIAnoC6vvYYXLvo5+AIbNhF3LNRjp0/gt86+HwT1iZtmnZ
fat0fu5rspd5h/PvOGEOICN59MeUYs7pqrUzTdoyx5/OdZKTBCtLARyydwF+svFcjw7bImSk8mLC
bV4Sh7D/ROzz5URVHllJd2pmlgslQaM7s3WYPqBFY0Ng5ojpJVP5XJQ7K5qRThVudEw1+LbcKNne
KPtym5iDd0qhoO3BI/Sbme935dS8uPqsmWh2yvDuOEuDnxhA1w0/ei/qhq0gLLGbqSEjypdMhinq
/pSX2OemVxBm6xYJTIYNx++NfmuYEilAYYHAWjhopM3EQawpZDuyIcVI6OGKJox3samgu7TETDcs
Q6GEGfk5D9M+6MjsPGvSzwI/bjRIOFTIlQIuGY5m8ugy7mfnUPcfyE7jjT1H8bvbt0xYS6QApptZ
D1DDlt45I34wEhiXdJyBm1F4HioiiJqVNbKy7GbQyE2VYqP35XM6a+7ek2gPmWtOr6ll8i4VMxan
CF/TMDDVknNP20fCKROm1j7T3SPZJll4Z+t6eUmMbnmEWF96S/iDHlXdnhhc8ApFsWgvUyPwMpLb
zB7eUGWo6dRie9h4MZ4vjQg3NKod4AmzJzMuR5qoGRSf3aw1Aa9Yu3YUbiygPDSx8dAfCYAVK19H
vAPILT6o3KvutUfXIzuGmsCtcFMtkc6Ezs4s7dlt8MmW6zR1EBFPTovYDi5haOh3Y9meT8Jb6EoI
P2VGrU1lxNAUDP19SGd5Slu0QmXLU9HUIYvIroiC1gp5wvN6JLXdarZNXUELy2vej3Em4SwkeiSY
U/QOWbsAAkoCBmsNA6lFGA+TQmaFSG+Ki6YV3mZC8s3VMKN7LiA7hWLWr1UnieUtTfaVjeiHP82I
qCZngZgob+IjgcuT2e0JIiINMWf9X+q/hfNLCAj3/IfO9LwBRx+ZdhDVn5z37F0wMpewZXV58dDr
QSl0e++bjU2h/c2Q7AuEWc3k9QHZjnMQxTCjwYWXtoGkh3OZbr/Rjhn+ZOgyPVhrCdJh1t8bmDrw
RhYBGjzzmm4zlXiJynsDxdFV4hJXNlvaZ6uFpeTOyFCcXTgfplFfm+qlRHBuY7SqJ35YyG8LiNFs
QsiJzHNxTUpjCNpc6qhU3Q0Ct1cj+p3bvT+8V/LNkGBWWV9z3a95cSEYHAzHIc0UXW4PCTOGcRsz
4EuYAWPlD1eNS3XdvpnD25j+FCP84D945isbzaACpymspxwPJAJuwBiLtT45ddVBjvgv/hnpRR/O
qqwQNdPiONxI804nQ9nBdDZD9hkx/A8du9rvriLAKdDSk85gVpELUOLbaREGOXvV8ZpPJQPqbcYd
UNXJBr3GhuSerN6OIA9ly+Ib6PCgIxPr2edRoncAPaf4W/dJWn78j6PzWI4UiaLoFxGBN9vy3kuq
0oaQaZGQeA9fP4dZzKZjpkeqgsxn7j03U36R0iXZI7Gfqn/zYpaD8qP03pP+FIhzl78cki2h7ZJZ
zz6iiR6D/xT5dZiSXNp70a5lF2yxdJ2TmlyVbu9gA4k7IMI4ExwUUJzcMyUhrykMlVVHtIRHh6gy
9Y6+h8w/JMbn2L8C60dwNzbUzup0Pv1MGqWihGgxZZA5wT2T/NBWzM7aRzlGasbo21Ne7cK29BVP
2UZUAIP58jsa7woJNHZpJQagaCR4zYhXrP4acJ24mbauPawmAiWTqkv/P3yEdDfQNeZw0nDuNAW2
I+dOSghq3ckzrYVw/cd/iclgXIKzC2ddtKMVwwX0srIYJo2GJ2Kl5DEBpy6imvrKOYcLlxyxQF/D
9SXJG/4FrMwYWE4j0DTSyOCrkunVqIttTV5XpKKRP0b6jx2dXeOl2mRXHKT12VbXVNfexpwpMbl8
Su7xIcnNdM/R2JAuhMaJm5HSZFtb30oj2WlwdRTp1k1+nVFgIZ9MpeU6jP+GBDkXyWJ1HTy67FIY
I2IQoF/oNyaLC/t4eAlWDmmrqLsl+5R5zYdpcxnA8Q3TUllzIUCMDGSGoKrejEmBsPrYGnsseoQU
zMgxTHCmLJO0IV9dC/YBmAfXZsMVQfV1oVe0br/IKxRTEtNJTQpwmimUSthClE7dci4fYjGh1Kqg
Wlcss7spKKbRl2rHMqdVo72uHjPz4jM5HMCwsrYVprUIrfqrGjDWEjjkzjwQSJbFEsVE/j1gJWOJ
7T/gjgIVNuudlgMsAN2G3SQeCnAPCAF3wEhVnApWgymHRAWmR0ifQcrL+uWwzTT6dKl1EQIFJIQh
ZZYxciJzxbhsfQ0uUyeIn9LBzygG/RM3NC1GC6uEJNSGeJn8EOW7Drmfi8w+ojTT6Vgd3sS8B8s1
DCrNqIqmpkKmCO1LurT/NZOIdKsojQWJj724yTiixseoeCZJIzaJADqvm5sSchicMapSOA5lz4rz
WmnTnBGKtO+pP11mAeXXui+jInmqQi5r2dEK6Ke7chOz+ZcFzT+z7yiVwn6teZE/V/iv8sG6DDgn
57EvDpruMb4xgdM06tPrvK/BsDe9w4KPzXPg0AipeKnM9BXRz6m2/Wt4v17z1ytnAZNcqchIHIFu
mJC5US9mDgB/nqIEV3gPRTomuSnEIdXgox0mvTrdC7uHWruocT/XPJB7zjzXLiQeRjwQAQVEiF1M
gZOQpNa3loyQJaqvAPBYTgY4FUDIvJA93cQAijACGVB3uu4uc5J4AgU8KW1v5lGGy2NW9FcHLXGp
/s+S47SvbML4zDxdaK2Cb0dY/qqP9F+b4UYvdl2u37JpfFVrnNO+d7FS61AAA+sQnrk3zfGYWZWn
PKbXQT6EHHIbkS3uyEeZQCvwCQ6K3Z9W+x17msBeg42SRPtYFP7SJ8Z4lfYIgAfhIFNCsCAbBUyy
ne44xz5C2G0IRBfmgHYG/gnmllMh+ss4BNZSDUA4SSreRekmX20hv6qQOGOVQn9mVLa5ZLR7IQT4
ZOCG6EttnyYLW4x3h6DWQm8gAClsGItDrdohXijm7kEEWxyXLv+0wKjZV6eMA1xqMcv4TJOv0dhJ
DlmufSkuNRP3hhiVC7UlmTzhGjDWV9UGULDK5BVrsbFkafguGzBjFgr8cZW7ZbvIggfVgeCCoLAw
q4fgr19WrsiWIsiMhcOaAMbDWPvqPtOI27KaX86Td9dh24cahg0Y/k/s7jJFRW4Y7qICBVyYfz77
EJBCM9tBwVbjFehHgaJ2JNWVdbEcD6n6YWVkA6hM4+GEsItUPi00sE0AH74kT0EfirOXYZuOnUvY
rB1r6Sqgzpe1kaOBzm5YcIDHraJ2Ew+4QxKCtLp5wLfiaG+2iu2mRgXPEI+h809MeufUqPcY6No6
mTXFoYs2CjALXZhIcXEclMGx6Li8aTLBzTw659ushmWYVGfIPxA+M5S74XcJViU0k3MeaB+dp9QL
CxyKaddi0Rj5a3Dwz2F9vFt1QyOdf47Flz3NQbPJ4vwnhmDRxO8Zu6WUga3DS1n5P42BfD8ZFy7h
9E7KXA07DiOYMWLbg6mzdKxtRvRHR5aJW4eI9nBbNWirAxEe2vrYc0hhYsaa0/pgH7pu47Ae7Is8
WHu5x6xcmstG+xp5eYqSVfSQ4p3zCZaGaMvnh3q4iNYjbpdSP5UTCGYMKDuvhUGEKpEzOMB/wDhy
hRfgnFDgyPThj+ZNTX259Pmyo/JHR4s4ZB4QveQncN8SAJjT7Nv67SO4qBPsFfiIIhY+E0MV+4bV
7egNAWnMRMMksbAwiPU13gqPgPeGZqzomEGGPY+OW/GLJeXBUK4mt1FGXJgri+Po0pR7vvzotUnj
YYljFEf7ES+fXpUQoVGTN6G3zwsuv4decoe4OaG1XDlg0JRo+u1tkm/Ri+ludLeJeWhDjnV8FSpj
PWaewIwaKg4VoraCE71BtoF1eTaCyCnM+6BhP3OtDDWZQ8oFNkvW8UO7QHk9N1Rmo8qeCOOYwWCJ
AMBBky1SjPwqK9FGRdGAloiYFB99SMq/kxa3vgl2pK+TkMoM1NIfTndp1HXG/sZBI2t82w4J7heW
yuyVhh6eFrQs8h0/EsYzOeEVEFh3ANuqjYAyQnmEOETzpqpp4CCOgWzVBnH3Vvpj9RtNfSB+n/v9
BleV1u388aqrz4xXBabuuIOLUBZPu9mFONhNeUT/Asfwphu7uGTNidDBRhuahw09Fd1h/mkpdyu5
tMZDVGc0mFW6yQPecvHDZHkeItl0+ItaSk8LfKBJQl7lyAsDlT1u3JDMX39vNN1JiwwmGoQNp7Sg
un2Ds+yV4rPNws+uGt5b5oeiexO5+dISb+LROPAs9dD+6Ppoqm6YgmBGF8jOSuhkDex8Lv/7AJmm
zXT0cjWvRnlHOUBJ1nwkFb0qAmqc8+y+4eCEUtkk8mxhXAnoPkFfpd2GG64qEdUkzjXrCLMBwt4z
XB3KB0F8eAdSjHf5Ab6vgBtvnczmlLlbXd8P2VYa72awIb99UpQH+qNH+JJtA8lhvK49iK/IiTdE
4w4lVce6LddWeqgkSunlOKx91rLmNsE2V7u4c9QbUc8b7pFjbVnfRqLhqOywMBWYtynn91CIuK4V
sWItWSxdkB4quiXPa9WzlhbBsnQRd5n5JiIBxebmXNrjzxgNKDT4i1yMPSuNBA6IZowMTahwAWZS
2FVIxAr9qPuA2JlzMc1PPHAMueSyiBLtTwWNIEvkd7ykMnlF45a8xrCx7o3yVlrvhZtfG5E9hozt
HlKGxkHIUXYaMFJ71mBPgUS2MJ29TRKr1BdByjOV2WzsAnEXVvVroBCjR1mqZo2I/6QVBHXihtW+
0j7CLtmfI/uclyeSypEQcjGiXtaUTWwOdDf/uuaPnHFEv0ygEGETmaiOdNlyqad80NBqnlA/A/zY
4argxzACNh7YaafgSBU5X7XR+BMY8pShQOmx9nO6ADxkmWDwDvqSeMZA0tsjUTKt4s4aZZECWmkJ
du/tC2nZHdx2nPiXsrcJ+iJZIutQhTXxUS3bp+urHyVwVyDDrOVyLX2lerIz+wqDMQw3wq3vfoIC
l/9VatTvMiwv5SQTyY17O0yQ1HTlu0VCOgaChQDaHNguEWxVP74F7QBKZh57/qcap2+5G/0zqxTc
Di6hrlb/OZ1x9UtC/gw3vGBxPmsIh52uTd6IV1rqpGXakikUhfio6Qi4bp11NZHyDix962IPTbdp
LuwC3kqpzweDwSj+x64b5mioqJugWFbLqk0Eo9pdH3J9r1QWyKM2MoyDmO3dBra5YWiuHG2tDRRn
spOQzXxg196/upU3kso8gtYs4W2UkeKvYnwBIrqn0BQgqSPH3FRV80jLH7w8mwozpnFXuRNSG3zR
JKLHNKWhdchH/cQbM2uzf6O57gPEgOWN8WkQhqtUPRZ8/yDKBvGrUq47Iz0cIV9N+gvYHWvetoJd
mvB24BrU2xWivyzaW9Gy1IZNy/qsY8XTEEJZ7jHBLgl64YWMTjrYG5qOwGzuukGnrygJUaCxzkqt
FD1e5ESidjl5Ecd6MFLUaJvG2/rJAbb9iE4D38Hg0mEmFRI9AS9qXEhtj0R5HqUjJVyhERbOTMwL
PiFszKuOJI5CfTMBFmHxnNcCwUMAlsBtnT/D1P6kTDe6HdwrpCte3dCnSUU5RKP1DFsm7AgLB/4t
a0ByFxN2mqElO8pW9nOJ3AJ092CuLALGi1S7KomfXrL6X0fkW2IwSUnJXBXheA3sY54fe/D72B6R
w4LRrnh4WUKzR+maGu/bI5jYOvlr1JZ6967h0g/wVOX8U8IDr3E7ahkufKpaBQlLOBms8N+K/mrD
2piYHc2yIisaSyxQ5rbnozrVU60J8RY8oYBepITDsjBT4HVX/j+FGC9Nv0ucdYPjZsxIet56eLtr
vryqPQ7NqTPuffeg6SJ4+Z60nzpzp9hdNlwgOVWAV+C0Ks6UAbZNTwr09C+MWKP6TE4PktzLRRG7
G6L1fMrfumPDNtlRBzy5RvLhYrsplJsdQDefAr9oFtgckK/SdQ8dHweeDQD1yUoB7FzX1J5TU5Ae
yKlqLKZ44ZpfNzAWRgEhcEUQtVLuo+wwjvPKe9fVW2P8dQY2q0s6BEvgo47YCOkvs3xhIcKe1p0w
4h1tpcafyKD7dK0WpPX+eH2EJQ68S/LwhmvN4lVF66LZ+1IDpk3RJ946c22yOhoQ4NlM2qyKP27o
67KuXeU5OnPo+qU1tXS/ijxV08J/Slr2Vml+5DDw9XeJULEd7sCBNmlYbxqa5igCHe4uq5CPPjhU
2YvJ/i3rH1W9w93iU8QZxZvqg6FEMKJeK2urdqRS09ZnDz1/a+SOCVI5HkM+aS40SJhH3V5DNbSo
r1LnXDonGfeI5XfdxC/AeyFmLZmZKWjd6GITGUcdvDJMDCA4c70CLA2XXlM8TMSS6nOUG80DXfwq
07Xhvaz2FXjrGOgXcB2Sm/x0TaQid1cCtevdRdJJCNqA3IwGcIEYfPI4RG8+rgY6CPrcfEPA2MXg
7K/zeBUBR+rqteUQt4q32u/uSn614MXZiEzK+Emfs/IJn8qpdUd4SfyOPFivuDWWKgmCrMHKnzhF
F7zmGWQlhKBvDI54sHAWqdbPMKzD6AaPhpwilVwlVtljCq7T3RoU1opkVZVl5xGlVOc365bXoNa3
3DpsJBGwE1hP9xVkDNumNCx1URpYT6wPIfTdWGBqGs+Fz4BoshuVCAwtmue9aqNDBw/HGLlcsyIi
nMNaGhpV4Nki60VWMUo3TI/NKnRgKo5H1S6hQj8HUhwcvYL1b52FVrHXk+8q0RLlo47eveHTZfBV
Zdu4/XJEd+Cu2eWoDY0OYyPb9+HTUfIFcWbUOIQCkq5VOhi6BiJI1Vh70FKeOkXFZoPJTE8WRkfs
Fki6cfxyxo+8ZB7ofU9lTd1H84LCGAWuhVWsGXMk2jnfnXPojPcuvoNEmZqAqmIROAnjmcvWeM/T
kfKCiYRVOyeb/W6uQKvoXWQeEUkqkWLAlqbXjf1lId4IQatRYpXwzOhN2Q6R/epTHGDMVdItJTrQ
p5WlfqK1mnlaipjkUFsH3JUKbdcQnN1w44lHaeEaZP/Txt66opM0OsYbdvxjZ6jgTOegAPxxU8S7
I/ExjnqV9McsMwmfNO7ZaH3Lgqlvru+gRJ0QzQF+eJPley5AIFjssMAxYuWR2gWI3MxlByf7NTRc
g3ZdYyGbolGISLjiQgj3ic6pYEGdsgC7tuGfzfTV7dwPfcwhtprtXRcq40qMztNaSupHUppWDZiA
APt08vTzHQpsCCHPLDt2Styv0GGfx2FKCk/Lc+8yim49KtosquDodWhAKm1KVQ1YooCeha63SPD9
RUnwo9mgDdOXFqLwglTEOLJfiOkbD0Gsp3+h/2GZLS1icWmpH0PvVcnqs2wlYEUBMTKeZ0Zx0ioH
pJwH1MKdFmMpewnzbHbD3ZdHh2D7ugkASyzVBCo9CO0u1TZOTxCLTWHQm0RkMEj3SQyne9z7nO4R
3nEv7NYKhNQsdme5QNSAxr4l3TCbBQ096Jb5K25DvVpruKhl+mUR9lAmq4Rnk6jC2vtLaS3N7I/J
wazgfvSJupfGtVTfi3pJ1lZe3CzvzNx92TN2VAccy+xA+hASErofLfwU0XvQn5pqh/R+oxfxIsvX
EVVhBJKGFnK8qeF3rr6HEAAdNuqM3/X+X+uxsXl2xTvteJHefbSw/VRSfaDFi7hZAybajtrAanOX
haMvnRCtj3cOKDUyrKs69X8oP1QMf372svUXt7iofoRazGn20I5zOUx9P+PGYTiCwEfoV11yLqxW
3IKYpX3cgB9EIXXTKRiky8WDiACsMkdUb+JEb4ZZ0YqDYycAgrZu8/TwOuvFWxXlLrtj5WaRbeoD
hKuGeiF4oMZlL7wn2YaTiAYJZWr/ZLmFuxH3a9QQhwvFq2b8IeLvuFdDjDjlXmFsUVmXKDnlI4AD
eJTxwQrGZRd/DwQzF8MR2y2VBy20c/cLuniU8H6rriVXUqXbM8W+agl7ZuUlenC8yo/KGNBuVJ6E
e0i125bvCdaQ0VPnQ39K4rcpIqb2oDUGeI/7e+j9yZpph4U9Nf1rO5S8UJsctnzsFxmGKk/aTnbG
dfgIR35m45SBdwsZKnqltkGlCiiHIDh3pmTa3CYPu3kNdP6K/Fdan42z6LGgDwBBSeFMNfPCapjk
Dc4uNNt5yFqqjxd5j5fc/BFACQMk41CNWAQUS6n8WpPLbMDDPBr7isYPbacB8qwdaLXT88jK3ITU
5/EFuQkZx7TBXCweIva2tJdpRFpYue6iT82BPXDEtb9wi2sYvzzrqmn3Qf2m6uqzfdnelawGywEy
Tf1nNQjThquG2AmEy0my2cv+KnrQUm3nWstcoHka5iUoiMlz9L1eQ3rySEuBSwb4fls1wyVkITMq
zBTWobduHTDPVI0Lu3wmiLLrASCg/h6kD9Tnqn1K/QOODzf7SsvnIN4s+69A75iJJ0QU6FMqQdeU
aZaLOoDpr7MQZX0S6a+WMKuD11U8YmQ+XfuFxR6HD4I+3QMDiK6kQaQIHZDnxHSBUgc178tewyCD
CWsxCZBiDuO0tqmybyLfmVhKIUv0DAMgKRF5Lp6Kqy8c0mUwkmfmq3eeugtE04AS5czaUQNQ0B6z
ZjiJrPlGJY5TA5gC8inXuYWC+NKy3UeyQeRErAPoUYf1Z1sj96BjyvueTHDKHASZbkFp8ii7rWJD
lTbzXRLaXzFbTJ1jhtoFd8kRyI6wwIKelSQ8CpzFBpQeYSBoxOqkkrWpVght/iniX0MLTpJhxPXH
ve7qfy21iKmv8ew5EJM8HEik/9UBJTw6ec8FqCW7tW7jBaQGQUQzzy1Gw7QJqE/75Fu1R1RcRCab
2bxh09Ezn7GscpM25O9a51QE1wb2x8C614ruBlYlwyWQdvgX+s6Cy7WV8SWwUF/869pTVt5M4KqT
lCOKvylx5hbjaIX56hj+FMjG3BKyeDfPsJb0TJyB5gleLcYBvv0MvIcLzTETe8X96ry3qDk6rExp
Tpg5QgAuh3s87DJtW6JcUfEX+3g5I//DtI68gNju3GADg2ltsA6vYrS26NlNzEMyt48i4vshVcuG
9w4+V/Dpt1G2j81/df/scP7HCI1CvqzOeIu73UgKnMsKF9lXY5c4MNjtOEfhgVnSOOPpo5QPj5m1
hAzQumhC3+2AlBu29XCOVw2+USVzaXxR9SEAlzyQeGjWnbEI4t0ofiWjdJGfYOD3SE5UvP0sHRdF
7y61GndP9eWzCSzi8RL27FM7+SmhQbq8laNtbYtaPfoDXIecDHVcqcOlosEyV6S9QpWdQGOxtgtR
vY8guGLyWAK3OagWAe2AP0QEMxEsTz62y4L2uMp6xF/FYgBwU3A/tclFj7ttgGGnUDYOlGBJGe73
Fq83dwa3W1X1K81dBIgZsqlTtQnUQq8YZPe6BRQlsby0CyFhbcP9MQOHaVYKR2vyRvwZTbR2A4V7
559N2g7a1ZhsbudCb5KErwrygINQPMwohTAxEJ60LRxIoyWq7ZyMymxrlXRJLDQLqMBeSzdI5+GR
3dPA72PjEKQeGKdnjZ7dK+qvpNz4kTGvM/keOMSoKO4Cih62PaS9TOqzr7ZZs7nQSLLKydbOgZr0
DHP6ZaIAtApvGH2Rcky8HYY32Iq5d5EwLVL5jGIdoyCvAqbanJKizpSVgOuMEcoNeTBLdR9OUZqY
LfTyjcyavcEI1eVTjQbnUai/GYp/pcC16a/Zt+TOIcTu2ZrLtoMOSNCE0bCs3IQFqj8btPEJscsM
FufAzEaNv+L+AlHC91dJcorKDcIGxSHNWZsnFZMF8/8uebSOmo2lr063RmWuBUvjKlLPIcNW+aW4
PwUjX/w2NYRwY+JSqSdGLgi8irgDYEIW2qcLQdaYaIGPtH3oEElypuoWap+autlT4lMIV7DddKgi
2PUnfcz6SJu0sKyItgL7Ovzbme244A7likYeitJ3EL4kR5nPgAXazFqAaHbprJmgzXvq0i4ke3qa
99ek4ZY06f2vjbyiRYCHkncYqFjR8tGrRLhpAeXMo5ahYs8ex+UPuZ8WLcYob2JMwdsBCV/Ldxsa
kXYbElp0L/8e688Kyr5Txzhm16n8LoibGuRVy58Fa8ykem+S39wvoREcLX7m0VYguhHx0pC78dO2
/DUBgaa+IM5EHVaRjU6saPGgh7S0J/TAAWk4spkkO9VWkdY2VZMVHpk7bq2bxnMaOzdJzJSFqVVY
Kt5fQpAmW2FytstjWJxGTPSyS8BxbLBzz0NiqMzOWZfyQ1HOGHz3bc9G3nq3CxAWVHYFz3zERqB2
Q5Z7NIQd7r0pbKTi1QMzzn18NI21q73n1dnjgOrPHrOGxP12xTgrw35rBxdP91caiTMaRbRnrJSS
JGx3gYUx1DjNO2513vwC60/GgZTFP274KCoUbJcBb4oYH2lUbV2WK9VItB8tToJHoDDQOX/3KrJC
sPgJv5ba/qsYhffNeYgY+xHSzK6GkCdnq3tfmgc0WSVZhswbIGOieWuJJYDPU0gTIvbWKn4l9pVI
YZMAPqSK37zimPRIgrBLcKqP5rdiThS9t6pD9o159uQI/Mj1bQSCq4k/afwZ7IBays5cY+T5z8r/
5eFW0FmH3OdAZggawQBMEFVRHWp9n8PdjtJvm0NWEPJm/3npV2FlVzC9lvswuzc4VxV8Adj6w85m
B1tHp44jNbgG420I9GVJeICyMdqNAT3ACZK1QZ1puLOovCTYIGvWkZY8gZBkIozg3dmYNZ5D/ZXr
+7Jv9xUDswB4qIMEg9FOcyq7o8+kusm/KkIiID+W9quBaZs7BBZuUOtqLXE560D8Nt23w53VKbex
vBaOuRjiGqBiCTziUxFU1Qb0+8I4VT24nR4GNSULdEqUdCiDw2JVhHIrY0R/IEQZFWuPNjkTCFCg
0E0aHhNxj6rvnCQBjclxDWmjpaDV0RATu/wTMQSeorWUEMh9923zppmMVMyV56Po3An5U5G0PkQE
RILKR924z4MWnX8PdD7Ydox8mZZv4/xuQvL1XTT3ODUKkg9gUOToQ2sHk0vbLnTAEra/NGPer35W
jiXGkHklCbHdoIchjlIJ0GCitGL1jJkoekgNRtnG8M8x/kb8wqwrOipJF/F08PK95RBjykI5qGpz
hBvSeESVN1O0tacuGLzwlEECAeRgNuDxGU9mPKnJtqye6vCd9Ozyl9ZwCZKN1j8jxB8AT6e40a5y
6PoaZ4Z+mgicuHEXoZ3/JsgzZ9QKJZAtU4NmgOMiJ3xsm7vbemBCFI/0i/UG0XWnDVuT+ZPPnN9B
JhgrNvoC9VsgiVWdbyOuZ4oOG4vkQsmMOvOXeXxymZKIe2GQFahZ6loZuCYEVqxnzAQV2LS04Brc
EuoIrz+H1doMP2Tz0XjH0iNj7toCqxhImMy792YUuyF7eX26Ucn2Ym+yboVkiS4AOdka1DCwLQbe
7lhV13nifcWhtylANCnouWrxIcwVhXxZg7HCXzANvRwwIriAvW7elO6SlGLULqS5UXe01TuFrRCb
pgafCSSUdFwVKIYYo0XiHg31AK+tFHgUWlwfESZMVntuvw7kzSIf0TsMOmBt/yzLhw2bJ2LfWCT/
9BGX8U0ZqkvrCubg1sBK1QGG/hi6HysooAZeff8i7ffKu42RQUtCa6V+6dBGkzE9+BXzrhzlexA4
C9v9VNjlThCOUfkk33DRCZzxDHUYdYBygu5xiopPkzFnr6C28nogSeDWDZPgQ0lPOyH3+UKjHARS
Tl0Q8+W0C6t6gik/lz16NYan4my1TLjNpaS/BESK/hOLsnTXikGnxLg9YLNfhgDWyBBWRLJ0CBXK
HdAclr719PvU9jhvDp96i40jGb19ZfbYeH4yifL00DuSOeYKEcLZI6vYVEsu6oSBhcfobRKcGeeG
d6pFRW4yF5YaSi3zpbc/iXobXcYOTMCYNSzQezOM9OByk0A4n9ATqt7TW8obK5aNP3S7sAc3ax5s
/VGTtzhU/Wc57lK2h66GCOLghcz0rmN+9nVtXWfBZfAwNCfWUsFIX93s5OH7G83Ypf41NPlN0Ws6
33n7yuSbip1H915lsguq70L7qLtsV5afDnhMHBg6o2bP+xfxclBSOQE+1WE2FB5Sky88jjsKPiZ2
NJlJUVwixrjkzSjlW+3dRX9HXQa9QAUcx0ljJ3Ryl1EJ5hXz/1IP8Mbac9V/lZJpEBCehIOzhH4S
KzhlO6GtZabva7s+AkudV2HHD4++OcGn1EBk7bsPtA5bWHUne2SGaBkbY3rfAYGTZ+6TyNnGbGDA
j7NQ4nsBMDCLjUOTnQO2hDp9ZU1pFQB/aHGtorZiYYb/Yzb5ZQ32dvq1HJ9q+tS8OdHzNhhnrLvY
Fsb+o++vKY1fKO6md21qShkLyUiWV/OWgdTAoLyTa228SONLH4lmIxUQAS4K3o6qvG2rVdjauwoT
Tc3B6vTVvm0tgijzp+vtm/IKnJBNY1NsPaUiie07csGwXmLxpQbfVnjJEDiLFRKInPxm+QO6kBCH
QvsSwSFiD6fxGZgd0SHjHIICzHNJplAeXuA3TeD3JsDE14cnisPRDZDHP1ne4rrVZn31kY0k+6gz
xfmK+qvR/7H2z8nWNNVwLvkocd/vdesKnIaJctkq88whfjhJWdv/jPo3UviZmZKiYS0Ca5845wir
bTPsG/PGzkEZ1ka0yfNNp+4H9WeqsH2TaRuK0FRfVQGM8Ap2FYUXBlPJJNi6htGPUPq1LFjnkB8d
vBvN1Q5OUbIqGOc5aDht9asYWclHHwVBsjVSmMw4hNHGSsg01B4FA5ahulcKTiIWeJH9iqjVYoOQ
ljdDMHGdeuxyYQcvRPqLjoFzh3EDDBLEqGKuSUiEAwETTbfKGmpLr9wFfjWv3FNbmeeye1rmWajD
nNTIVelEz7I56uWxc7y7wsMOCaxhQ8iwmFt9jQmeMIhEh76EZjvySUSmTgzlK1Muuo0ff0TxtU01
mIAIwCwdwmlzUdQPfHSh+TF6MGn2BQi3cBsHD+To+vCT5ywxP03M6BIdRKYCIHqbHj4Xbbxdb4z6
JsGlV0vENB69Wk24L9ILfqB2ZmIqiSBvUXU0IIfKkazJwFygouDEivNboh90+tQ0wDa/LYqHpv2o
LW0sHTweJHmJx4/GovfOPoechdqHSAkxdLHhA6B3ttPIC0cY1qNHzUUVMvSUjI5lc3cwEHf6subt
Kek6jACKGxK/BP90fbe8eqlTN4ziZLMbUscrOGM6TYbgyQrZ5AjvMu/ekDkith9XjmS+tbZVkx/j
4kVs8ZIfQ24Mk3RZjFUdaa5i11IpykcBKHZIf2V9tPR3PXlaxakTxAS9iW6AhvbG6UtFb/gbv+Ik
YowWfHbgf8NgbRPmaoLYTXiMcap1ewMsFDsYdLnAqtHslhHJWYu634XqZ1mdFQRUPrI4W/szGZPH
5UUTZynPlNNKsIX03uqASK/wkwgIyEPKIlaeJJdb+kY2T5W7UaTHpH7i4tEQao8IHr+q8R7CVqjD
4ZIMFzc6gamXgjOCJz7ZqcxUbdisQfgVOyFA0GDV6iRpeffSOuscMnH17YvfnIqFskL7rpggGAYM
bl4NHR0cLYDTkRr29JVfW72prCYLuafDZWI1i4v76F3zbD90f8G0isUOG+lvithJAswqix4BvBfu
15iwVFCwyZ2lLfUW+l07QNEPK5FBV92Nc3ZgpMsQErktwN05zUxjwaEzts3Kf6XJzAISxi7KLm7N
cOveJrdBfY+BhRbKP7V80yNq6mlI6lNWan+debWLFYdkIa6y/Jb6b6Pa2wFKdJnjQC4PDtjt/teJ
OTimAGOVSRzW4vycELpie7eA/Vnc/ebFoWSR7BibHNnhAD0i9yKEqhXyJ3aqZBEUqJsYoTwmoYxh
sJLunWKGGWgRBybJYTEIDOOkU8R6MjyHAxVYoAVHr40vZNUsM4G4PERxNihLImd2zXSY19neGvRN
aqMQH7v1GFKqp5w4Xj0sYvce+K9mCHY1Q0El2jXxU00kAK4bKayTAbEL7vgNkNWA9t3lEC4a5IzK
b8i8ftwmoLPrbl8w6BWE9f1fK9x6jNNZuwicq59jeF/JOpt3eAX6Y64Qh3QkFY/wLWYnDTrKVTte
UUwifQAkg8SE4WCiBMsWEf84kFaBXxJ91mpQD3FxFe4hGNeZ9R9pZ9YbN5Zs67/S6OcmLqfN4eCe
+yClptSYomVJfiFsS+I8z/z192P1Oe1MikjCrkKjG2gVGLmn2LEjVqx1Qd9BBip8iIBly/TBxBMY
OfXpYd0K81XQaG8P4tSqB3hQYGLAGce3Q8fFQyf722i/F9J9bD/54i5X0G8Mv2ikyhNQGgLQq4yY
YaN6tAPd+fGjaYPlKc41Rb6ShocWJRePLA5wPF1VzlvphgQWPw4SbnLhdf5UKt/8FGjARTLpxnQX
BVDWoUSZzeMuouOe6jFC3xEFmYY47W4sKE1+JOT3NR5mLVlo2T+dWCNquaIB/aMgPBD8rpRylmzH
9Cl+9+nUxs2YiKv27ZU0fpOCJ7gq0DvsNhngEg0QuPcQQkuvgeKEls1LvhW5ADjv9LkA3vCR1197
7VtOfYRWuYi2S62/baMPqXksCujiLsb2RkKTjnS04X0zmtsUtqriWvT3XfDdJE6UL/uCgIIkQXMt
eFlNjEMVLMrdCDHKVhnvW1B8vh1v7AbukADyBjxQup20cXTSHu5w7aVky2GF1KMrTxhbg1aMdoCQ
FTUBUKi0b6Q9bcfWSUHuNL2B2W/0vwXeQ46r1tUbnapyC5ifTNBJUJCHnhiotzHooCahrJNRtbTJ
RT+C4rImVGbNf66b/ryDRkqXkSlCRl1wN9yOykdvnVcw2BkkSkwQY6j1uDHl+J0dImvuFKN6IgIw
Efe2joz2Dy3/Ltw7P7wIYVXovBuXaBQElR4+xfkXqb0Hxc9n8OJwNg/QhOJFfwa6cdbgwiOkgqWp
xedBdnmmnNXdqztc+f61n5+P0m2PqBXgXeiw3yqQO0oCnyKERiG9YtWjhOiBPt4q0VfbvzNNvAbd
IBNAzCgffffKG2+I8TuPhuwND9koB7DaQJ4PZQ7Zb9B6o3TZduQ8teLMM197UqgS1FT5z7y+9yEO
k8evfXMr5feKC06WsCjbGTkIgRvVclJuwmwAtCDdRBCcVv7jxKolkTKnyTfvv7jii+JdErtqGh3M
9PRK9auvfuGM1uLnSEo7d2002e5k8MqJeKcyoFPxJNtaIqLnh2BIH6Ao8oNhq9EsacLT213o5htT
NUVGE6YKYR0ZZbvAB30OEV9nwUQHr8nk6ZvXLvxuoFWFiKD/2BnvElCRyH3NM/Tjoq8D5UMZqJOg
qVCDNKCHRCummxyOFvFTtn6UUNZG30q9fQz070U8sekzx/AjGB+y/CX2/NeqUk9jn/sycmzlGTDh
hY4qaw0RMXzA39zupqd6KejrIrPfZ+cG4Ss5xpMYDjMTsLdyU2qvOttUKb/pev0W+eLBa/SNIBdC
xxK0DK+2cT7Cu1DZcGciHCrJIVpaMv0m3SlB5LaBiV6xHxtmr5mqie7bpNAnyU89726juFZJ7Cal
dzlJAtFi5po3eUcGDxHnfhsBIu1/ljSJNCMFe0S3B8u+JPdJrLa1qxdreFfUHeBEsNqnFZreHjCS
snJiAV3+i9xc+NT7Sx4xAdgVHZbQNH2xOpiH6cWOMlCesOZHaEKp5tmofdFQpvbqD3KBJXs3o/0w
hwigeNd5gQIYgBweKYd0AsP+0N2d28VnLclM3qmbyrM3Bg3r2lkLRHM0zpL+Pu36Hz3k5FrwIzLp
IyDn5iWov0QnEpJldngnePsp0jWQdbI7PCeC8SbsJ9GS7MrNJbJYL+6kLya+ack2VjR40khzaDx+
BvnMo0kgl95h5lbw2FRI8pZsjYv8Ek0KRXpKsVRAzVZBOpqLu0ElBp8YIKEqij5ygtQG6b+IS2zs
Y8ClOwE2AxYGP9wp/lYDslGTIbb8L/0kXEIjV6OQ7SRkJh9gwtyfdyCuCcrhgITIizIFr3fq0hSz
5SY5k0aVp+JLkhjf7MK4K6FpqWk1AVix0RHr8CkjUO2Io+9xZSFOcCtV28r8Frt3kUHyXdoOTHMS
f/urat6Xp4LeuMF/9enELSgH2dTda/h8zem9JkEvrXzrTXfbApspeXOO8FQ3vnge25csvR48Jwhv
JenKJqefGeBHFWACXUeq/ZsOm1ntl+dGf29qV1pz0bBPjOpFFQ9W6ZjWBGneJXm9kXN6FTt6kK/z
zqa3xWlKRw+2AoBFfh0OqJ3jOR579cmuLnwJzcwzcLlEd6CA8kvDlFH8vUMGI0DZGUaYmrwm/evi
qbWu+gwaFEBVEEk33FV5saON2CdpUw1vvfVd679m4aVGk23RJrQivAZw53XV49ARzHtIlG9RebTK
Wxn5aWvLwrTUUTwLwgXeM+gbuRA16zy0VVpD4DKfWG4m/xOTkgvbL5ABxjYVU6eezo5Pmat8zOU7
oqKhfZKDe4tBJLxzJPS89YlXI/8IDZK4KLG59feed58M7WJpUSqvz0V+M9V5PNq6Xkv/u1/f17Dv
9TEvHHdnJxH3A+o7XJhJ6vjtTgnoP7Cf0uC6glWThl9F3zbu9SguFQMdF3L57ne9+GFpHyNtK2X1
GsDprje3PbWRiFZZAQU/IjhdTk2UxIz7c9LrKLP3qn9XYN5EJ8o2v/pgFtNyPB0AjtvekxbfZO1X
InlzfG2Snay/SAQAvuYoQCLHFoHnDpph9cPjtA/5zsYdTV0dfQRZv4kGDVhfjeZQfTAvZXqKsvhN
pR7bUzLzH1X3R6I7lveQdDf0h+Op4HzxnFy50W0KczpVueCKvANP6OmxE6QUIR5F+Gbbd0JAxtaD
d73WIT3Tolsj2RItKlCItK86ekm9KDaaem17UFK/dyHXefulNuhKvCkAL8mkJ3wPWc3+h96+eBTU
qvqurqlsIa5aypdGAcIbtJJUymeysQvo5ocnG98EMOwpVshCRKeq+6wqk7Qq9S/oJDzqYDFIfq90
slDaUDrQXUhXSd1W7mtiuvSGIbtyq5CLN/mO1QBTfFRkSNDF1q6v2DopPFgNwgBw45EsfwrNr3ac
0hgBcUzvbpCNk0I4x+j3brPvE9A3J7VvjW+iolQM0STnk56gqqZPNtG5iXZyBYcPeAzzWQ7803KA
n3FCMVOHov7khrs8VUGrOu7wkYTPFnUnH4xUvpPSH+EA78JN2d567i52EdTcWIQFEWpb28rC20N4
YrGwaTRVVichCdrJftj9gxE9KsN9Z34rlRtF/tmC386IwfXkbUAqVDCD6Yva/DCSCxS+M5gxPXDm
Zc4vBi4goEAFzKz57YlAp7UYf1aGf+qDZqrh1Mrb8jT0ev73wZWscxmO47w7q2gja/lLCfRTfTW5
N3p7q5Q/rZqVokKovTX1NZpbWf9WVtV93O1C8RYVz7H7QyUbX1/V5k7zCHSImhtxE0xka7ZEfpy2
tOar1D78xVJvwOZ1JovzAIpoPXzv2SeZT4OJQhB7LajgjzQg5W92dZ/7Ow9pqL8cznQ8XmsT8YAB
GDS1iAwcGM1PVqleudoPeCNvzPKy6940opOGXhCleEnlcy1+lATaQxZF9UeZHEgJKXCvEmP1cCW1
1SlYgBMTUEaXc8w8Hsn5R0svcJRDXRLep/lDScszxODcOy+y/Uhz4amsfElNxytrwC5vNqG4UByZ
5lcpPnMZuU3jU8D90LAIyNT68B7B7wGnFWzqqJloXX5uJBMjDPvP0JSbGlAazWlnQxhvDAWiCptw
B5E1YpWCiDeqQC/b716zFfabVsG9BPLNUm6N0pFz+ARHC3mH4GwUD7menFWAzgWv9sZ6rYdvcD+A
xbiSAHMYgb+BaSGPb8N6KuCc+MFDblEzu9Pc91YHUf1UeoA7txYoXuQ76voubO9tyn78u/+yO68P
NcscnS5t7xqeUV6c0l0A/LSN3vQBTCGNMrbSnvxL8dJkNAL+VVqWWpdsa7azxrt//uP//L//+7P/
L+89e8jiwcvSf6RN8pAFaV399z/1f/4j//f/e/X23/+0VIplltAsS1dUUzf5h7///P4YpB7/svIv
ybfVoQ7sbCcxwdkm/fa7nxeaqtmq0HRLE6qsHH7eisj35qAzdijOIc0jk4s2vxw3YXwaASYEZJu2
phpCl+1DE6VHXjOE2HkHcf1gfY3qMwPnFgjv7LidaSYOZ4pB0JOsMlUaoPvZTJXA9uH3slOYkB9y
6aeeg71N6Gr5MPx0xdTSkPZNWbMh9a4WoDaT7ob+NfU+bLg9bIJHE3Hr42NaMmQhE0pPusZ/adPu
2Ft9vaGLpAj6dKfoZ9Cy1zx4DSDuJ8etTD93NnO6bJocQdm2DdvWDq00Sl4OIpDSHdKjhIx9cFa9
DFBuqJdF93bclDJ965it2Yg8hKnZ5tiij+ssBjzQjDtL+zq4l6H53pMk7xEXAKXu69eDyoUPWvD4
L5gMfPoBFgBksHmKqsjTlO9Nqeci79dkSbZLtqYMK8Tl8c8vrJgu731+tgttLa9KbYiynZzfBAVt
rxeSB7nww3ErYmUQsw1o2ZZiWR1WCkpiQGJ1HP/3v2didmzrNlGTNMCEisLjN1qvca3HLSxMFcKW
bG9IUiEVMWYW4r5o/EIgf/4jzr75/Tc/omNyxYaifp4poQrVxDUI5kSfGQk9MdCVylGNvpsn7y2p
fvPBircwFkKETZ9pP5z69tfjA1tYnX2bQj7cYl0FdKOJrHSX+/RMWM9Rbp+5o7ey09aszFx35NeI
Rof4O7N99qlAlHD1d/2w4hsWvOo0e5pu27Zuy2K209LR1KNacF5V+2uVbEZIvpFVbASdguOP49Om
TN+aHU2Bo7MNwaawuSwO5632O5gZekaknUegRU6/GJASxK8unrzlpjfdOxU16dH9DnkGBfR4uA/7
K5C50fnxH/JpZk1VNmW2i6opYvrP4e8oWtpzR89WH+nybquXUn1SLentuI1PbmhmY/r7nhuq4wLS
RC53SI93qf3w8fe+PpvJtpRt2Q/5eqnUZ120kUDVHbfw6fDOfv/0973fX7qG0vQyFkwFoQheMbxH
rqOV06tOe/hgR0xWFIu9MHlqQ5vtvlYpPCOsYoQ5LPe9LvxziJcuVRcZzBYG1Kb7iUgGhdlqp4P8
NgbtTAmbc55wju130JfHcF3AUxEaF0NmQ08b8UDTtq4bXhyfjM+LaSgGv1RYXKK2as+cfpS5vSLL
tCk09rNhPIXbv/f52SzQVlhHHfTsDq0ABnHuyhFf+PUqwYUia7JKoPbXIuwtZREFueb3Al6/8bLp
L8J+Zassfx86JN02ZU71bHbIW3qtKynuIyAxSgTWH/x81TBMrhKdorOlHu5ENS2U3JQr87GsbkuU
rK9/e/KJKHXdsNiLBJazowTPX+gpUEU+QixBDb3//bVVxRSNCN3QcX2z+0nJM5GHUkzNjHyEykn6
bU9gqMJSLU3RNfyZNvu+5utVH0um9BiAavGyL4V0+/vzs2dAn112fWMoQ1pa0iMI6tC7SLOVB9A0
v4cuwFANxYQ7WjFJZCuz3dN7qqlowIUc8vIDnEoTBPQPNqhhCkPmosPpW9MG3jsAuZyHY5hX0mPl
vdm3Kqo4x6fos680dFkz2JuE8qo8f2QJqa6lAcZUZHo3A5Kx1NzGS1v9/Y16YGV2DhRwf3WpaYET
ICwznAJvPT6KhWN88P3ZrchLNs6qlu/X5VUdXKHm8Pe+P1sFfjlhM0yvzvCVTgCrWPHRC4vA/WFb
tqzrNiH67PNqKUuyNmqxI4NePYmvKbcmm+MjmLbibKvi/jWeubqqqZg53EdVUcYDVS1MNFBtWE/u
VIq8Bu1A3eO4pYVDwXnQORemrNiEZYeWkqDJTTNsKiex7nh4RiBA7PvjJj4FY6ZxYGJ2wReZD8Gr
XVRO0ZnkdWh+hUV3KG6VzjafoaIMH6QuoPzoJrq+MrqFebR5E8gkJBRDtz7Fgabhl1Gqlg6Fx4hl
Mkr5LsxFc6E1GtlGkaHoVsTa7zuyA6uzAac+bJW6pJTOedG/RNLL8elc2H58Xdd5y9syKZfZ6RFF
D6Si1hiT8jWB57FqrzJqsnGw+wM7Jv0axF6kXP56f+/5MrOy5azrKamMwVNjn+lKe1qI90aSVtZo
aQeSmeJCn2IeY77X6YIxvaoQpWN1GojH944KVSJW9uCCy7GFgLDa4kzZ2jz5pUB2W9BNWzqJCeI9
CG6H0rw6Pl9L4xCGbhL7mJyn+XyVadCPVliWTqf0NdA9K3yE/YtOOjv2V0wtbWtTVRkOMa0i67MH
myeHIBW1rHYyJX+WVAvdy4lk0rXOiSkptqxlqZSl6TMJnQnt/vJ5M3+koYdd6/SDOnpuIQejdpe+
gaD8B/iLc89VL31VeglSdQcOg3bfbQaZJWrU55A1P/7+JO/9EGUWI9RFV/rxyA+p6ZgyWpQMAKYX
z8eNLDmsfSOz6dVsGwILctWOj8DW+FWYF368Y5ZdKAGIPI8bW9o2vIo5ZDaPE0WfOeCxkt3WmEaU
9s9lvXMhwxTZzXEbi8u3Z2PukGRP1jI/rR0LLYeJbLLsQS0et/HX1M/uLAJzA7J1i6wVF8rhTWKb
ttzp4i8E6sPoXk/QKxiH7OJV0dJL3aWfYdKmWDM77bxjVmcvGrfzFNcbx8pRTJdm9atU/+p2W1//
qlEONGBBQgJ+Je+3aFJopoxvFIY2f9T3RV8gruuzYvTeCQVKUfchplIBUehJKL3rxRc9+gP3Ze6Z
nBZ4zxfbcQ25voXJwC6dCtaxFrnS4+u3uA8N0jKyabFVrNkR9zPAjFLuVo7G28S4hewKJarjJj6n
0IgEiDMsNoisWzSFHQ7DtVIpCnAlTk2TWgbCL7R3RvWgNnCpmKeF+gaVlGFHF7S5Jv6K8aUzYMmK
pag6F4CYBzpeItljoXEGhn4jg6koVvb/2vdnZ8wKgT94Ot8Hbworud6sPO+WnNL+758dr6jNojhS
wtppBvLdqMdmYCaod4kBvpSIhD/taj6oH0Gl9viyrY1sdsR0v4Pf3mJkGaioCMis3a0ETNPczA8x
C8OLhly6BRHo4b5QBnqSEyAbTqk/mvUzTZC2tQuUt98dhynLvM1MXRBZm/MUUFizL4ZQx1WcS1q7
idVuZaI+H6HJgC0UitrTvTx35aane33RYqB/rt0LlUYMmE6OD2LRxpS/UnW0ci19Wqw9T6B3cR+p
vldRVLwoIlqh6fRa8W+fV4Nh8EImujShKZzfSLbXu60uYSJDwAcYDdVlFFSilTX/vKsOrczOS6L2
WtnAv+0k+kuo3YMwOz5RC/cRBmwKrPK/p2q2GnJdRj1xZeVEaMAXDqKcPns3yS96cKeQEltKeoYU
2HGrS8szBWSmBf+9bc29KIWUZFRVq3IGOMgk0CdgM6p2ZYFWjNizIEhptR6RLLNy/Px+FFTKN5Xy
eHwcn70Nz0E2gULCSrbIKx1uMxdhXRRKOPMBafr6TMCtg6BCSNvaJshXPNvycH7ZmvkXubf8uCwT
Tj+SQHADQydvrZzM6eceOpjD4cwcTFu7tOUXtF2YWocgEIVBkx6DjvBuEk8B0nB89j5HCAfmjNkC
hWmW1frkMQegW1J/pgzonfsAnuJr+PJ65bYMfxy3uHRm99bLmIWsoVv0/EMUCTiije5Bj+j2Rd2s
TOPKShnq4a5oUVgbTYGVSnrow1cvvHEREjo+kjUbsxghr9WggSWD4Jvg0d7QuUjP63ETS65nf7Km
v+/50N4ohFXQ3OxY+jmKbJW6Mk1r35+GuPf9sunr0a0KhtDDM3JqSg9/8PsnfIIqG7z/54udZXom
xx0HBg5a+oHo/n/7AwOqbpLdotogz6sQUuhrcldoJIXCZ/88zL/+wec1HCR3pcmDYbbEZS+HTdsp
lYM6EhTW6uPf+/xseXV11Kyx5/OyKp2RXmyS8+MGFp2jwI0rFhflp+d34Kra0CouYFOlPtWBiWch
FP43nXjr+vJsgqMet7fovabku82jX/30RNSrLBqUzK9gyEQJx6MeRzNf9S7H4yXaC2eJ6C6OG1z0
XzZjMwV4kU9vgQj1zjw09NJpY3E16AjrabBVDPeaufVppUF1to3SlUOz6MGoWpBSnV4h6uzQmE3g
eo1Lqq6LStBh1one3qXJqyWujo9t6XBOJUCyq4IS1Xxvj8koTJh+yUaW8WVLh7ys9L/93CbmMFUQ
ShNM4FMZTIQmDamuRsBsJ+hG0/gUGqtQm8Vx7BlRD51MrkttLSHb4UQshwEN+ODHK/tu4b12OJD5
QTULtylDs3aK9MF3vwCKAp5HzxEQwhEqmuzCcC9r6EtiOjyCZCVAXNqEKi5IoeREVW4egpATFope
KbVD5zyN1ecCJD/EQRtpfOsNgd6tvilgbPz93aEp1OcsoeuEjrNdqFWZEmlV0jik8k4eXBpY/t73
p1OwdzX4XeDqlc73Tc0/jWGw7MFjHjexdIGCWeOBQOxrfcrbpmkZVgnsY46L7u4YerARaKf8iyvn
aOm8aoIHyFTKtHm8HY5EHipLhFLKSAz1xDPoejtV1RNIK1aGs+D88EFUW0wuO8WeZ1varkcGzZd7
J9Nzuqk6OkqvOtrF9btiLRBdOFLKXw9D0tEotNnTjtxbHCmEDipP6sExvDdYW9PvxxdmYcYU4C+q
MLg2SBzNT1NoDK3wzd6R0Q7pzsfkqh4vULk8bkVZWH/MkGlRTfBQsqwejiIa4wZdtLF3DEhKy6lT
A1Y37ynMUZqFuzjaZcBv61Y/Bal3kkNxliFGE+n0J+nO8Z+yOGBdn5LihCrmvKCb6TLEn3TyOk1y
AWUv9Fuuuw2/HTeyuGh7Rub7MNJbpZNDOubg9HnKYEg+/v3F6dz7/mw6g5ZUi/DSAfKaK8Tt6STU
4pXrdm2eZhtjQJtBtFrCEMKfE7D9RhKnAcRIxweyNlHT3/d2d9hLw1gYrIZfXcKXGVS7499fG8XM
daIioXhIszJRzRZ8sdvejvaN/QcPbEXbW47pV+yNwhgiDZmbaHACcW340qmgw0bj+jk+luW54pgS
Jwj7UyYnUwFhy342OJW1gaRRDc7/3vdnowCfoCCcyKZSKJhol2G88kJY3rS/fv/kVPdmyY0hBTAV
uA9hTXWVc0HfXbsyhEUT3MCaQaIDQPlsuTXLS2K/QdfDoLkgP6P3y1DO/mCW9kzMZqnQSnj3E29w
kvKOsshYPP69789myS+1CD4ihmA3p2a74dQd//7SFIFG1QwgoxoX8ez7ck9BsK0hEhLGYyj/HGic
CcMVrMb0jVlmQ4GuHBUnm7sRUNThSpe24ZVemMtOCH+NpDoeHbZqcRmMWx8qlOPjWToVYuod0InT
GdHMTykV3DcZkhWO0l1XMkKw8GAdt6BM3no+HBBYQJioNpqaOruCS3nsM49XiePp2cXAGU/QQg66
9Kqx5EutMu/McKStyX5WBHQdUNkft7/wsgM9rNBjIJsc/Hn4h5ZL7RXAFRy7mgDdVrhVvW08kZAh
UrYy1qXZNA2ZaFMQDHzCqCZBN4ykWVWn0dF3BIiIEv3x0UxrP5/MfQuzvVGNdevmJha6bgOTzHn/
4SV/sMWp2lObYvOx1WdbohumxpVMp5kn2dBhliLAuIZOXponi1coBTfqUjyDD3e46bp6PwpE2TIV
qsVoosBbGcSiBbYzpW3an835ppNCKffHJBsd6BBPfGid3o6vw5IfoOQkSBkQBzGKwxEM6LzVukxc
WSBKmnT3Ua9t7H7l+l0axL6R6e97Lj9AYJd+53xwRhpItRNV/QNnvP/92TLU8YD6GbwdjuZdoPtL
6/LxSVrarPvfn23WeFBdEaZcWW6cXDQwBCX+V6HuRqSJjxtanijwWxQgeb/MMXSa6rpFF7WDE4Xj
mQfXjCXeftsCaTlggIpCLetz+sTXjb7SkFYsygQZoP7R9NyVq+tz94tpUtPTdY1WG1At81ORJL4W
C63oyGEiK1tQej9B2QDSSb1IzscScl2tRafTlGBzs2sDpVG86nOpV8Fl1Q9w9yKE3K54tIUlPPhN
syVUXDe3zJzf5JeXqgV5D0Si2V0JJ/7x+V0q7RwYml2sQS8lhayUnaMlKY2+Ozl8QkSI1l7kGr4Z
w6MJKyZMFn9i1QTbAK6TsHB+OQiFdGsZea0TafQ/Qhxg56d5f4HCKcKA9qmcfkFdptTyFbsL3kOl
3Ee6kR4+zM+8h2THiBpaZuMo9vcQtEE5QQLFysW3EEbQvDehGQ0CCeKJQ+9R9ZFL90LaAiq7kVJE
nYb3aHiQ4q1Srz3oF84fiEZ5ArJyOfG2PzQVxtXYCKVpnQ42cmgFxt93VOBjuY4sYH+f8x9NFvlW
NPSdE9JqVJrBXZl7K7mPpSURbAAiBXIsn8IEWRuSrNALhAKSTcKB0h8VzTm+29ZMzM5SWQaR6TWY
6O2TQIZ5fmuuZQrWTMxOkRaqMCuOmNBQZQ+ue8Rz1vbu0lpTcWdLkdTVqCQcrjXSrdlgY8XRLzqx
QUbq+CStfH6OBvNVM81ljc93Xy39ro5+/xVFsuY/v/6vYHXvStWNOundhs+LGgrh69Q8RYDw+AiW
XOa+CfVwguTMa2n/ZA28r2WNlOUJZM/I7h03sjZNs8M9jnVqV37ZO0hPdCEK8+H73zMw/YC9iQoU
H17m6TxMfJg/4vTjDz4/4d3BbADgmTsnv851q8o40RO/DXSaofsHuRFq3L8szAag6oUnV7BsOgEa
t1dadPYnA5jeFLxopuTi4fwkg4ruuV91Tj4WpzLsQ2sVqSX3Dbr1fw2Ys3NWWHFrQfZANGDexfFp
D7zFG5MNXe+ZtQJFW3qiqQbt43T4mDQqzRO/yijcXiuGxpGz6wSmAuVFz99qE4UsCFB1Y1v317ry
I9N/vxwwRTt4XXrLwd3Nh6glvh/rQeG4JQLX8EFIz2XibyYPCT1v7kHrJ1ZMLswqmUuclwWmR1Pn
iEZjCGv+gEiLkkA/hdScfyuVkEajwxQZv906zbN639gMBVFYmuslmpU7Oi94y4IaM7sA7VW1Ow8W
WKPXTo/vyQXPc2BvNp8x4UzjB27uuGn8gjpCZ9tQGpUbmj/WUqgL/of80IS/N3UWb16vDiq7sHtZ
QexGPRnespWbcnEge1+fHS6qcJXbqnxdmPdwWPTidjCvlOji+HRN0zF7Sx+MYeZDq85O9VLDCoqq
XQTzb/Asf6gIKDf2xyA1p0avrsR9a7M280mi7K3E6LGYN/A4nRfSygZY+/4UHuw5bamqimSk4w2q
Oag1kcVa+f0L4YVu0b4Cno8YSZv3XqDbjq6N4maOsF6DAkK3bRn9OL4oS0OgVY/gWJ4aWLQZziau
WzOAgy934ht4OUX/BzO0//l5acEM6SQaktyBt6xtX+jEXpmixd8vaEigTENPhzFt7b0laDpZ0SVJ
y5xBv7OrB7c0VgwseTCLlkDCGFIbvHgPDaRDpbUipqgeZNl1HyAYCxNkBKujV1lnat6tJCOXjuIE
G7BNOhA559PP2RsPSee0rn26LFrrUcrc0ySLN43smCv19YWdJQD1QcEEzIrelNnOjQMp9/IqLZzg
A7rDCiLclWlbGAfd2vh9QwcAge8/HEeUKnHeQFHpZMgzQQFVbsve3ITwbXZ9tDJnC3vgwNb09705
45HeCMtKCqfU3l1J2lipv/ntU3JgYTZddW2PvUebuFNL5/ngIrq4BsJf2GYHFmb7OOmsDGIWxhCV
ZCAQcoAytLwA628az8fHsrT05EqnPh5uZXXeLFRZEpRurlc4oncsNDfQrBYXx00s5IChmfmPiTnn
Qi+1RRfqXIxldVVXyHtIT7HdnNA5fRoWD0Jdu4gXNwAPYt74hkUyZ3YRy1lrRKOp4ue1zahcaPWf
LP+v78/RokGt4sJKvh9baLpsoFo7Pl+Lh2Xv+zMf47dBqRienjt+PdWaVBQQ4f5uV95ia1bUw2Pi
+W3WeYGGFeQ6/Ctd3SCT5BoraZA1K/ODD0czWhuMhYO/k0KT4p95Vuvlxs3DlZffyrLb09/3zj3l
2OLf05b7cEsjF7Vyea0NZXbqA8mo9ExjwkaoRtszqdiioTWunce1UUy/Ym8UruvWciFjxfQuEtjs
8pXNuzaK2Y3SZI0qpx5BSpMiqxa5iP30UmcjLIHCBM2E+vnxzbzoyfY28ywKL6t8NNqE8URQpck3
Kt3u8jkdqqG24mUWWuoomuxZmh17JMIARiYcyyGUtnEvXutRPqvNAiEny6WeWlu7rkkvLGk8K1T5
MmbkhZTdIHOunra++Xp83MfnGdDn4TqGGcnbMGWes+TMh2q9uole67WE0/HJVeaZ97FIAjmOOF1u
oygbvUWfTsiadGEFsA83toCZlMbglYle3qG8rXTIF2hmmH7U3g5VfAOJ6YJHnFueR9m5tIaJXnoP
s5C/DMy2jOcraiSnBlFioOxMSMnUSvsie5Al6jZCKmLbTdzKvn0+KuVFYVtf/mTlfpmf7aNRjsZh
EFxXWXNjIgeaQHAH/vh0RIzguKXl5fuPpTmqPfW1zhAllkaUmPzrTH5I/cvMu15tpVq85H/N6Py9
aJtu2TQtM9qqGygOKvge1RXvuHjJ75mYXSf01liNl/PaVvXspLc/4u4lkG/1/MbPxXXtr1wrazM3
u1Zkml30RMKa73dPiVSfyn4EhbR3VUXQHMurVEsre96Y/r635z3VQuy8nXIJ9o1W3alo/h7fCmsG
ZpdLI8udqUzTh5AM/MFWcd+KauXgrh2s+esI4cAh0HRBYIRQlQyzpp3/VPOnzP8eiwsYYiDFvXPT
uw6hpeOjW3aGvzb6zGWYldei+M7+q5SLqj6XIbx1z6Jm5apZ3OUC6CTsceTu5sgNKdZyxOFHFglh
mWDH6+J0ZRzT0Z/lLKjL/7IwG4flChWNbq4YUV7ZzSVarSL/EknnhY/07PVQraTLFjfFnrmZI9Ta
0m4Ms+PuNCDiPWl/v8Nyghn8Gs7M0+VxhDS8wYQV0cVzvXZPrEzWPJcAHCOSB4XJ8rmajJPyIfDe
Ies2sxsPot0/OT+/hqLNYma0S1pFm4YiVNiKIfH2d8e38Mrm0mb+rYiBThvNkDtSjMCjI+R7FBuO
m1hZ7jmqIYrb3g8bJmwi2H1sw35ljpaHoGtwKVi0k8/RRrmahP1gEy1oiFpqT7mMQuIf+THxy8Y0
xj1HKfrMRglvCpLLyyF86MTln8zRr+/P/GSrJFWTZnx/EOciuErWWjXX5mjyZHu/v6LfkACAOVKq
XSRtteYjDYOVq3LNxsyLmDbVBCua5sg767zLDrT37xNvTSfbxAkCIQIvPNuto9LHmZ1PuX005kVY
kDhay98uj+KXidkVjC6H3YUWiYNcfqzblwZ5CHTfjq/2mo3ZbkpNxe/MhACp8l6M7FQyrqPfJxQ8
nKnpJ+wtuNqkYZQCPHDKstro/tatrFPD/iPn8WuuZrtqKFLos/5KstiIIp11aBt0K4d70XkYiEnp
Cv986sJJulzqeQHhy4sIXXDz1GhW2L6WLOig6qg3gPH51ITTm0mWN2GPi4Wkv79A9uP4Yk/bfn65
7n9/tmfZz4NGuzfXd/geI/EUtI9QeYvqZ9W6K15kKR7ZNzXbu4WuqX1gtblD20uanrjROboXSfn8
9wY0273qiCSl0nB9q9JzMVyECRDuc1SQUIU4bmhtOLM93BZZq3aweTuiKn8oub4tivI8VtA/6uG2
P25rKc7fn7rZVjbNRiRZzaAEysnRqRttx/5MRf5OfrDUFVtr45o5SgUq9H5sGZeiboYAxDLyibfR
WnPZNDvH9t0sykobudKGmH1HM5aZbzTUz4wVj788ENibp55saJlmgZZSyL0dWXj8uhV3WS9/UawO
jYgSifNwjaFrxdY8O5k1rtcrUyRUXqHlo50gvjP8QYZdp4Xof4Zjz4ItKR1GNYGa2rGSC6W+Q1f4
+B5b9jS/vj/zBECBsqIJ+b7HW0guviNyu7Ig/5+0L+txU+m6/kVIzMMtYLfdQzqN7XSSG5ScJEAx
z1C//lvVr77nmAK55Jy7SK2wXfMe1l5LZIG7AOjUTT2JYcE6adRVvv23388d/B79FsA+wFfM0dAH
HWWRIydaYu6893mURmaE7dTLB6n/Yqafm+pnEgtwCdvn4t9VYL/i6mU0YrMnqiljFcrPefpFTgJp
2P23ieIOeDJbFgCqOHrTvI+ggnW6/fnNlOD1RuWOtp1Nam2FbJmhJVWTxI/SLzFwjUX1JOWfdWjy
AmTs2tZPfXoc1JfY+e1AdeD2jxBtNe7sly2oLawI57EHqqKLILEoGOXt3QBM2HKdoqrqtYhFJiqU
IfUDNL6m+FUhX/7LMABNX1oJ4YbRMocVDSEcE8sVvP63pwl9F8vvK2YyZk2F4EeFEPQA3XFBiXPz
+5qmWYAwWrbJp8C0uh1kqW4QS1fkFXm37ypp938xRVcmuCGUiaLOpobnqm0+d/0Xpln53wxwt1Yz
tSgTY5ZOjdK4VofNKoLkimaJ/f3qzFO7G7thwhCgpM4kTEQQic29Cj4z2QGWG63Q3M01KARAKDC5
AADkQTQzMx8UaQcJl7+Zp3+tsF9xNQpVsqH33OLI6Vnul0yt0xLVGEUD4W4uZyiSIQ4xUREEbNro
rEPJdLAgdPrl9lA2L2G4DCDJxlUEQPFyKEVeN6NaacgJmF8NOMUD+Eq7XhZsrNtWgJ1YWilTOUtC
iqtedpCtcWn43oiy+ps7638DWTUJ5NYQZsALwm/8h+Zu9/v2NIm+zh290JLsaZoRtndRULskFVyx
os/zB09q9FotsAqS9VBoYDkXzP/mbrqaHO7YhZ2mNhCrQfbXfLD35bc3TVQpEq0w+/vVkYiqIa9N
VrM2Mm+GBnAH5dy/miTQdFkgU1YVPt8nzx1quwYGgbJ1CoYLUYVh+zXHGbAdHVh03OLLMdTwO/Ms
rZnbo7t9/cscnxITUszKvtXfwdnvxwAsUeMxDZ+rVnOJ8wzco2ClNufx6jdw5xGNsXXWDhXyT+Hn
udubUGMRbYatzWaDFZQx1qvq6qQUJOwKYxhzYH6UA+TCfL0VnJatQVxb4E5LGdJ8cvohP1HtT1R+
0uujBgaK2ydytaVtJOnApqFaBmPv4pONRhaq4zC35SV2EvvYqvlw7EvkmUGN/FuuC1Fxfi1Q8WHP
cJDuAmx3BYmcUkuWs5KWl7a2IAz6MFiWT/N9kbd+nx/69rnPNHTup147V9DpSwOp6p6VpHjW08oN
LdWrwvjUQsfu/mkw4W/YBrrh0NrA3xxZT2epGupL1FquZnY7iZzLTn0ghojDjL04izAWE3BtibtD
5gokaRYExS5pjwmAVu4wH2bnkoDRwySCwsRqA3G22N+vbpNZNtO6RhH4YkbhbgZ7DrbrbhQ2CG2a
sdHmB9JkABL5Zgdc6bmBTVNfiP5Ls4bjTCW/KEU6NKvzhsGg3xp71MS/VvBrNHqBWtOeq8vYZZ8H
mj+GxPFv7wKRCe7Aja0DUIc+Vpd0Uv6kkn1Is/Z8twkQuxigsjc0dMB+kFhcLYk+D7Uh5UV16VLZ
q97tQkTBtnGgFwbY368MoHigKhIpK6ipA/FWPPaQa5xGZ2eIHlt2jXMbeWGIc60iFBDQqpNWFyWW
PitOB13a7pGWR2g97EnX+RXk9O6eO9uGqAxggYxhkG+gqo0SCtzxWF40WhzjEHLSsiC62djJDNgO
qTgk4x1QWi8nz8orxZibuLrMUrvLJN2EoKgRumWbCgxt7DTWta7oSM4AacvTctuSHcUkhKFCUvEE
/5zu9q1BwAQ1Bg1ngrUQ8z171qAZOoFU56Xvvs9xvRscEZ/UxkaDBbTFo98MWFR+rroUWsJoUS4v
BiJZ+c31leTL7fXe2GGw4IAUAspqa7qxzNCHdCrl8pIYuafXkM9N/imM9qnLJk+BKLIWijI2W+t/
bZG7AAzax11nwCJ1Rq/Tg04+W9C4vD2szYlj7BHYYxbcJO6E5kMFTcSuxzaW02Onyd1uMguyGytr
8HLQTwqetq0xoU2WAZPRv4nmleWezltlqkaapZckA2gUeqqpGWiKKNDa2tBwJ3E4QZ4po2y5tCL1
aSE5oUMuMYjT/LI83p4z0ee5hVGjmPag0ScXx2jiVwfo6KNlChN266n6gFdD6YXB9lfUTs2cqxJw
/fGlG+O9BM3DcXJ8Z5D3twezNoP2TxPttDr4+KFlwK1Io00ltHim7oKeLp9oB2myvBTKmbetrKcM
5x8wMpvRVoBSgrufoWjfUzOCZzfPkdf7MVSxbxtYezKQbALbL1IpNgDjPBp9sMq+H6lUXZxZ3xvj
lzJ7JjpIaeh3a/x229TGWBamuCMzjUnVNZVVXXLTdXJInd4/Vwpgh1C3A7waZFvcvR9pGcjPAH+9
kDwcIUUNhfe2KQTztT730K8BHQpuYxtvP0/ohf1E5k7u+gs0bGToujaHKfJs0e2yMVXoRGCeLNp0
VbBhLQ9iG9NGSUYaXwBsDF+STB93hp1UgqTz2gpOueU4rL7ISpncFtYLIx+mrrbPSl/ths9Rq+/u
XfGlAW7FTQ1MmU3U2OcWMu60A9ZKUCZdr8bSAHc8Gg38O3CP7fNUtj4QI27mDhK4/UBffHsk69PO
3kd4x5AtUUx0Ty8XJElHKCZXdn4p5qcZaiyuNiM3q96/Iksz3AWMvu9yBhNPflEf6njydVnEU7Fe
ckC10HeCfCBCJMT2y3FosyrTZnTSC/pUXfswyKLS+MZEwQBLn2H/wnPhl9wIw1TrpfRiZK/oOiLK
96Q/3V6L9aLjNgS1M2gVWc8B/0oVrVLmqT2kWIvONwyvhJpyvKucVHDUN+ZqYYd7rogSZrMTwU5o
OG71IyHO3RfWciDcYtip1VbtDAPVhMhu0j0lubd4CGpDHVE6U0jS4N9xq5FGtTYrgzmewXGF4M63
qYjlarXesGDIrK2ZXYcr/ZvcdsrJzsbprPd+F/mRtRubh9vrvVqHpQn+7CFiIIVJYEJBBenVEfXJ
r7YT93nuzJEutCJ7xOdD5bH/E5LMtavHUnSBbA4CV6zOyJkgfcbdVJmR5iZEFqZz8ijJmTuiEfz2
LG0Ng4VTKMHhplq1lU0ybdtEo8N5fhvM4xBewvm9F4kArlcb6oJIkLODjSuEr61nSTJ3DQp9p2TK
XSdSW9eWS9tTm1oQWn00qS0CU7xJCBORygEPBuM1Wl5UpK3HxmxyFXCE32kIqhJb8e2s8kb9sYpf
hvlZ12uPAKtpJ3uzC5K/Gynm0/ig4ecd7ilXtGlIBxUkwrLbzSCpjzN/qmf/9qqttwWGqbAgz4FD
AVbf5TBroOrluJ7Vk/EuDwdZ1AMu+jz7+1UegY4KJBcqfF4bJ0C1H+JOJCfHPJHVOmE7gMFNRgqS
JyQ2aqm17drAAMZsN44lDg91ZwLBVWCOn4rRcishlH9zF17Z5HLTVZHpZtHrsDmAye2xoS+WSKNq
c+IQ1WFgKiOL47YfugHrvoxVbPTWHeDYU//2uq9PK7p+cVTxiqH8ijB/uTDgzQijCo7mac53XX3I
ntr6YImAFxvzBCpgJNswBMbRxg1CDyUtTrRCP0nNeEyk4TnRppe6pvvbY2Gf4baAyhqAbXjEUN/h
ndW0ieVOkRv9RM3J79DEETqvdvHc9MGMjvbbtjbWBVgYBa2zOJZoieGGVHe0KJxCM05lEnuN+jbV
n28b2FgYpFtUFE0RFyGTzu0t2rC0bhibpzZ+Gwfqlt8bwAcr43zbzMY4cIUyOl0ddH2Kzo3D0Khl
lZlknAZnr0qeJhiF6PPcKFLVqZE/xOdb+c2QkdWj91b4HRXlfWS/GKMFmDq5R7OpnaSRw9A4mU3p
/rJSUW18Y+uypBQa4UAaBSePm5/UCYem6DPzBExdk4SgEFB8x7rbOwIrvcIOIuS22UosD6GT07SS
ysk8ycPgOqWXRb/uXmUL7z02lAzNXPBCLg3MapEo01hbJ13Z97Gvi6h3N5YZMTtmX3YY9zyfsy9U
edRipJxOOVo8UN7akd29A9DAkQ1GLVyEaKvjrymzd+psAtXkSQv9tvDqTFDbWA9g8f2VaxfibcoQ
/p5k5an7nZWCm2l9mKHIBPQDO8dQItW4+S+csbU6UwlPY564na6g26b/ZA3fLREOcL1dl4a4naQ3
djyA/zs8kWhXPkIzRaQrsjUSEP5pKohFtTW156Ra8RDVGbAPTuEp5JupX6LBVVqROtzGgkCYAykO
aDQxTSvu3HXo6lWIXkVnqntF+BTrgtht+/so/qgQ/gCBITdRWQWQWNt30RmJrHQ4EBEj1db34UhZ
UP2AT7XasPaISSq1JDpLYxEY3fSYKuXdAA5QUlzZ4DdtUfSQ/IRc2hnsi/Kc79PEdSzR1l0PBLho
BOm2ZeBgwwVeXh1OThypcBT71PlA/naiDbvKyiP0v/48229XjqGmJkWMTId9mtPdqE6elsue1n/q
NMsLNcWL7o/hYA+uCOS34eWuCB+7KKnqQU0coExt+OvOXnCVrw/g8vvceEyHZm1RhRgPhSiLH/Yv
8v1P3tIEdzSMOcs1JYUJ1dxLnVupx9t3Lfv/SzcKCRkccUaEpZmrJzWkUxtRK5VOKp3Aag+nszzY
6FgJPzlh9Hbb1tbuurbFpTamJM2aaYYtuw2QyHQA/b3bAMAUKqrJCEhRHOP8g9AaLKeSjPBkfyHg
gpfju7n54HAiQHRQqkYOc1XrlyN9sAyrC0/tY6k7O6qNu9sj2DghCwNsCq9OSJNPdduEbXhSSPoQ
9dZjOeyN3G9U31S7Q6jZ+9v2Nnbwwh534E1pyjIzxYAyQ/4Vp/0hifPDnGW/b5vZWHmIL5uojeoQ
kQJ7z3JY/VQXTZJjWCR708pnU5CQ3fw8xC4Q1GAnr8iISa4nqFxXIWj6vxVoGi/u5rbHugPnAj4g
qGHCseI21pgobW3aRXhqBmB29rV6t2OL6YGSI1LvIIVZ5bMSvZ97s3WMk9b4g+JlmX97/reWGWES
yyKDWn2VvCxJNrXaYOonvcyPjVa/Z2O1B6BOcB9urcO1Gf6Ax0059ogNT2i0kv+RRS1volFwaQsD
hNZg2HP0UwFKwDpJPWoRr64q7y8mC33uuKpsVPL44lSXkZSUhBiniNCfcuq8tOhJ6Qh5uG1mc7JM
ZEo1xLDAC3A3+1B1vQVSZfOkDJ3Xlvsxs/5m1aFPj8IRZJIR0SxPXVUpSQXmH+wqSv0pb3wQ8M6i
G2RzGFdGuGHoco460QAjU+q4xviWJ/fWi1iQf2WAiyorUthpFMFAP+cA8hP3L7yEhQEuKyK3JfoG
2DSB3Mp3Xizn/niGUWKpuJlQTUUelrtk5TIjehxa2kkr6XFMpB2tBJH3xslYWOBWWtWHPmQqPadQ
ep/bHVS6BFtpY5Vxs2q4osAcpwDgwm2lMqtUuUvMUxRORwms9cr4F3csOP11BPgA0qFjk9tIapsw
AunQPFXxs/4KJbO7jxugg3h8IDULT5AHQOdmG06DWpinkXyxXyXt/S8+DwwbkjgMvcq/EHGplMXY
YxOh3Kh9T+aftz/PFpBz0ywF/gakoBFXrhyPSHPyjFaSdDK/Ezp6yH16lTF7pSOqAX/w//KWVAUP
NSN6B76IqzmWipVRavQSqFnoTh53RfEk15+S6SFRUs/SfBkKSHYpSLxv7N8Pom4kpR1wqlucUao2
6NxIqXMao/faNHZ6VR2y6O4oEIAmeG3/3wj3iEeaDGUvZqQwXst9Zt//huNoINYAlR/IVvn9O2uy
FFOCzyOP+Dqn+tfIkn7cvQuQ8AZ/NiTjWajMTumVd0gayTEqmoUnp/a13pV+z9ZDIkIBsnPGbQCg
AIBmAcrEQrMxdw7TsUlp0ofOiaLf23J+mmYQZkftC1FEcO+NVWdnBQRDioFKHl9tkc2ka/BsIR4Y
5ocG4ZnSaPu8VR9uz9r67gLprskYL8FQA6edu37BdR03ejh359hs3WCEwvT939cVqD4DAwJYHp8P
myTDoOWQd+dC+5U/GNU/93+eCWfi4YC8NMicl4veQ9tlmgq7PTvTZzv2lPI/fp+72sOKllrT4vuR
7VmXu3VLHRNaJ2ze8fsRknEv0wgeRTpBSfgyy8fG2Ld3OwegksfUI6vAwJf83Dt5CGyPlTTn4WCZ
+c5p5t29s//h9cP51xXka/myv6TOIRLpeX0GftyJd3J4dy5y+X3OZe7kyAx1I6vBMZO+5G5S1AID
60OGmQctABKByJsjf77cPlrYTM1YdtW5iuj3rp89ZwASvou/356n9QOF14LdfkAKoizDQzpjINfl
YgDmuR2/pbrmzRIqMgAX5LWoiLU+zh/vkmmBDM0BFoq7BJ2miUej6nCcB1CDubWoz0D0fe66SNpB
SrQO39cif7Lc5NftiRJ9njsQk2H3Vja23VnqIs/4Phsi0OaGAUD3dASRBooAK8Upc2yrOrTl7pyD
FLs5KlBTv3sEuEgRzmNH4UTwVZiyGPSEzm12JvnXblcM3+7+vIXThsIugPpMcXa5Yalpz2ZeVeTc
234LEQHBa7BxHhaf5+Y/iSS4VyU+72fG9/pY9P/x53PPZ5a3WggkGDmrIDL5Udnx/vb0bP1+w4EX
YzJdJ6TNl9Mzz4pKqZSScxbv9PlBCXeTKgjj10ko9CUpQAEygCkiVO5F6J3cjqhMCPBtZzspva6J
vY5ARcW2dlH1j9kK7G3sWAAogTPGJQWNEz7g1ocya6gdk7M8ym4RH5vhfHvO1gYcMKagGI0YCFVP
Hj45tiG6LyWjOA/pG/j2u7ujr+Xnmfkrt2yosioEeq84R2D/MMBMVyqdO3SGYOVFo+AOBg58WyJj
UZxrtyQ+FXHeso2/9PuWo+AOBg3TEUESPp/ps2voX6Td3H8F6PXu2wO5WRTtEYfB00eRdTlZgAmC
liHJpnNTVq6VJa6IUWhjmljxEP2JyDOuIUllBqm8Xp36s+np/Vum3h1FMF0W1FYhzopohQ/mWwlK
6UMuj2cleS5zx4uj4v51ZoEKQCAyU/Xj3WLUSJp5bp35nCSP0UPs3B2nQE7j6vOcPxmTKYqjAZ9X
zfc+P5u722dtfT/BDQNpBJoUIAsHh3i5vk0115JhlvIZNfzJz/JC2iGHZkde1zVC1kt+rVEdhmIv
olXTwF240srRM8R0ea3Rc60cP2fK4fZQ+BPx8XV4d5C1RjoQzs1yKKYyj5RUNT3b+Wy/VmZiP6OO
YhzrtKkSL0vD2rttcD0cDMUGdwgr3IPBjZu73rYoOhWSMYi/lvYuEsHb1uNZfp57OmJAyAlp8Hlt
hkBS9xVq4Eq5j0UlJdEouGlL5bhRIgNmoJdc2S51BDtM9H3296vrFvFG5LQJvl84iVvPT20mCCr4
LQzHEihfnD0AltEwxuMPlDCN5WEah0Cpz4rj2zIO+dvdK31tgs+yRFospQ3ypoGiuk3txQInZ2OK
mEICGk4cdgz5pgTiaH2davkQ9PIDQFGOqJC79X0AJFAKYQgEAECXS9BLjVJ2STwESJ2C7oy4908P
oB8f/W0aToPCeSBqlGS2BmL8gKiTmzipm/9ze/6ZF3b92GGJUSxCrI6HXweyi9ujXTK0ieFMbWBU
Ryl81GQXmql461LpfNvQxkyhg44xqsGZZWI8y5kChjjDiQ6BFTXdMPIVgesh+jz7+9VZSC0bWmEV
Pj9m79L4Xb+34/9jnq5+Pjsq19+fk6EYR3xflr8pTUCC27OzcdKAaUC+F6l11qHLO8s67ao8Lvog
HoqvddXurVFy57wQPHkiM9yTl2u5hgpF3gdJvVeGX1m2K3uRHNbG5boYCrdlS2MoTXPCUJTYD4kv
ZTundqVEcLDZV1b79t8J4+8NsDURJFNgxZAek1JywUXjUqP1SPIn679RwJR7wQbmgwG2A+DlsVVC
98OqsW02K2gPRg0JWiNBA4fZjI/IxdjfxzC2jyG14rc46dtDpoyZiGDgoxWIGy0jYgDc7/94yLg5
lSoCWEdlkSCezeysWz3N3LlJitdMQUiSkZru4AcmL2lcJZee1kPq9mFcP5DEoX5Y5FPvVhA2fEid
xtk1hhUJHooPD4D7gXBYMVz0OjD8O/dgO1mdZyTO04BKWXpoaRrmXlza5YnOxHgxJKr4FSWSNxBD
fitsUrzSUNP9PlIVt5fr6VWK1fr33Wdq8Zu4u1lBv1BYo1claOf4U68XvyUIP6iDdbxtZuPmgXoQ
7mgQLUHoy+bMENJNzqziTlDfLGV3t9ISth1cKcSgTBYHzQXczNKkM8ypUZug20vh2akEF8/Wr7eB
BUNaCp30qxpvrCp5rbd1E2SDZ2S+MXr3zw4Kr/Af8EQiyuEutnwcLBnbsQ305Ikc+vwvJv/689yF
FpLWKLUWn5+Ns5G/13cG5Jh8Rh7CigAAO6waAec8kbpEktug0Xyb7CJLkJPcmP3r7/PlnrqViiQO
8f0x9fXQHQXew8Z1v/g8t3fK2TTKopvboLTnl5FOj3aTeDRu/NtrvHHjwzeULUSZSECbH5W0q7eR
1M3clbLRBHIV+YX5JvcPPYSkq0gEP9+6B1H3MXXwV5hoLuRLS4UWmnWkdEWAn6N5QFGWftyY1HPK
TN0rnZHuZpNWiatQCTp7VdSmv7UoKwaPzgl5peU4PTRVB967NKPoaomBlxOkfzemHLUJ1sLNwlZU
mpd+wijluhzZRRYM/XjUIUx9qLOE+k2ofb096VuG0A2JIi5QOBqAa0tDel7mlpO0WdBWxfB5rpzh
aYrq7tmOolZQlNxYXywrwJCgQwC2ky/pavaUJXklFUE6Hfr0GFXPQ/I2VwIrG2eBgTOY2hgyVNCI
XA6I2gV0GHOrCKrkWbH3aXu4f8Kuv89dFfUgYf+W+D6p31TnpSaf7FRw3kRD4J5pre4n9KXChKw8
zK+m6JytP4+qLco8NtBXyIbw6GDS47YaajIFc+47sttE+9szxGZ4+YijXwVRBrgH4OQYPEzGyXs1
7kxtChLdVfVvqEPK6i6Kf9Jft+1sjQPa6UzPVNNYMnK50h1Ncssg0xiU5JDs0kaw0BufB7CLCSwD
yYmSD7fQrVondqu3NJj6P/GhuberAJILzMHBS4w2d+xVbp9OgzGkcuQMQQvqfe29uBu8+X8GQG0D
HCrSOSuHYhjgZBnZGIztL9X6ld39IgOJj6Qd4kkIaiIDtpz9Zqao4kkzcitR6KUPmm4IDKxvJhhg
TjKAY6gwaNwpGK00Av60ngIjNdyoCWz5FOb3Nu9iknRQrAFNBKg5HmYOKJGhg4tYdWIEMn3Udb/p
BPf4+s6DPhx4U5BNA+0HykfLWaJ9FqM/KDcD47mVv9hVtkudcmco77ePwgplwsaBeA+nAVPGXCTO
TqiHXVwnVtDEgfIPSIYlfd/8GeZfILQ5RKXAT984GrDG2HIQgK8r9GMRI+c5w1ofg/o5KIu/WBYM
BlVulN3wSPP5Cho5dilPRRdkium+OOAnuz1fGwPA91EkQc0H+BLenRwgedHE4JcJAHz21B3UfgSb
l10O3B3IwGmoK6nobQeEdrkeoMqxEjQkd4EZj57Uvibda1s+2Rf1LOfy7i8Gc2WL22NFLsVOH8KW
BD2BOvGkWgQU3djFSJwD5wXAKwJIXm5Zn0C/NLe0Cwz5U99qBzsd3MlSQMwhEqTZWhjkukH5Ahg1
a3jk5q3JcsRADRJhPzrzIbIe7p8qxFe4uBz0WiGvvvx8NHaxFJGUJRXc3trdXXnDMWTx2/++zy1F
qcSAeoWkDwoKIWMvswSgu61tBf8YnT0IJdZ5yKrSJE1BQ3NA9N/l/K2Nf1XNz0z+nk9/DEWkdbMi
CGSjAfwexWk4PGCXYTf0lUNuDNJIwdHXB87kuIW+k8mhfZvBe9jJ72bmOdmxyB6rn3XtVbM3hj7J
T+jiRQCIrs7b67bSYeJ/CrcvytJxelXS0IxqVW4tfRqk73PynUif0ozJERhdQONXNTnfNrvxBOEA
g58CSFO4rTx9JvjCtSZPY1xDX9vvwC4AYXDbwNZ6gkGPYfmRP13xbGjVUA1thHtIsaqHOjlUhvbQ
SE96SnxVP0hxL4hzNwcElw/H+KPNl3vuZLtOslZx2iA0jNdGQjvgIL3BJ9/fHtbWKYZ/iXQGuBLY
zbTcOONEilqtaBNAs1SqHiQRAHhr2tDqCc8MHiayJZxr0MWxEXVR2AS0eO2iZ41UD1V5GpLneHrp
cQveHs3WpAFV55is+sawiMvR6HPZla2mtkFlJGTXDACNxfNY7yLQ0/m3TbEfzj0boEtgrctI18Dn
5EwZoVGayTTifhppvy9MizyYdaz7IX0riKvE72U4ar5aR+XX24Y3xsgAZSqqZAANwIVYjtEEwMLK
QVMVSDWyfwlorB/tSdROtGkE++KjpQTvIlvWq/skJlasgy2yD6ZoV8i/+vJ5gMb87YFsbD37o1CN
AiaCEJ7xYUAJtSSz1X3U5CCYPJuxwMLWGgGmg/2Avb3Ws9aUbESRuRiDtmufekCI5YEchtl5Ta3y
BWQ9R9qkn8wmuzuuVTEeG5izDwI+fmAZOmaiQbX7ILWmwzfJnA73TxxiNgY1U9E7ylfJlXFqdFpO
Q5D+keK9LELBbq099tdHvxKg+zJ3JSj6EBb1TFGgG/BWoG80mhW37H/fPQgWTCGJClw6615a7rBm
6sJBq5DlTL4oP+mPez8OFDL6dvEeoCNuBUlvjZz0JmqkgRRqj/Dunsxav/vBWZrg/JO+bO2wzWGi
k0ePlvYBWtMvDhVBFj74D5b3DANUI+mDlUb4zKMw+3rSZy1rYcexv4doS3ZLU/6axdp+Cu2AKNlx
0kCHakDP1B16R/bMXn4qZP2b6kxvsx59ijXz1BtocZQca/SNcni2SJ5/rccp/KpX+W+gkia3UZzI
d1ITzAt26bi2Pr5rbU9dS+oDXKkv+lSXbp/av1Qt0SGkrBO3mKOvUdUcpc56z6bumEyKyJllO40f
OwABDN4AX3YFOInUbNRnGiVBQvKHSG88W3ko6Hwc7OlYSiIW8Y2SBug98Wiggx27fpUZ74c6c6ZO
I0GayYqnRhfXlycT6odV1fpwrlyp72zXnOPim0nqwjO6RvXGLukFrsaGC4Ufwoi2LAAB0bjNPZq0
rVFURYdXQMhlzqBcKe/q9KkMH+3xJe40N1Og/dv8dEwRnnsdPaDxGXflB8GiuermlkDgas9WmgZz
Bb2gmABp35u0hZq59tZE+e72KVXYGeHWFxlG5Bihu7XhtapqVeWQESbBNNAD3DuvH59CGcwBXe7V
8qcMnMuF8jXULLesv6i54CFdvz8MeA+hXwSVaBPjU8tpDj4MGg5pYKX7NjpEosh4fY8uv8+9oTWI
Cx057dOgq9/kQnKT+T29m6cUvIiLQXBbpTbNuerLMQ3k+KVJS7+qf4S96B0VjETnfNEpn83ImFts
C9tryuOkPlgiCN7mYoCdjXVjw7vhM86RhiA1b+Y0GH4Re+8ogrLO5giuPs/d1i18bCejmCaEwkPh
juCXE5Uq1s4GVgI4QgwBxxZh6/JBS40xJ7Oup0Eu7XT6dQpTL5kfQ+Nrlytukae+lv+8fX62BvWB
dcZbh5wYDx4tDHUyGrtKgeQoXS1UvVh+RYlcECFsXMIgN8MLzcIe1ATYr7hyBXV10FWi11iZyo9C
v0/dMDykKPYMd5fGtIUhLnDsVaMu9AqGdOXNrl7a4+3Z2tphJrh/kIRGEtHiK2/T2Ay12mUfx71P
96Ngh21Ok6lhJdBsg0CH85qasUMvqtGAel/zIDgsfdJ+QJysEImtba45fjwCNqRykbdfroaZ6HWV
6Xga5on1tKqDizb52xO1OZJ/TayKe6WSq4NpkiAqdljtUn2zE28Id1kjijI2nhtQYP9vMB/v4NXW
IuEcjhBcJ4GjuB3ZZ8N+hvrivdKO7Iq8tsKd/aZqa7sYbBKAD3Uc3VKE1dgcBWJBGdljPCYWtySp
bI+SbMZpEFJPQ6Ztwmk/GmVwe1U2ty+QQkgnATmMJoflwoODt0Qh1sCqQDrXjL5oUPq63wL40Rjl
NWAdMLS0oCtpr81GVQTQE1KS/SACL27tq+vvcyMoGjSpUaUtAupcDDCJJkhNRoCMy+TrkApOI5tz
zrMAKyPyYUi/ge+Pn60qz8PEsqMyMOJqdGej/6MOdefmsvnatY0n0dGV9PqhbO/lw8FmQzMchGlx
xSBXxNOxgjk4tU2CgqAa7hprbxOBb7hx/h04LfBZWOAHtPFykdJ06uvayPOgbqRPHVF+pE53zKdE
kL3c2G2sh8ZCWM4qzXySQc1bQFlJmwdq/M8PgwgeLtHX2d+vzn1CmwadcU0exOrn1ApEOGzR57mN
rE3AcDRIBwYOfXd2Zna5fU62lgAdyXjo4TSC2Zf79SO0jKK5a0lgQLGqOEvG+d7OQbaJri1wA6Bo
nVHbmlnQd7m+G99vD2Djwlp8nttDmlkPs9EC12bmj93wYhrEb0oQe4qqHZt2EL3CeTABAeVTZE1H
bSNtCex0zySt96AH22eQbE4rEYng5pJAGIDVsTVg8LjHtx0MvZq0hAR1Hrv6DI3Y3HYrUEXdnrit
jYWzDd0fyDcgX8ql3sic5sZEY5Btkn3oolR++/Nb84X6KZNpASRidcWj1XW2mzbDfFWfaKN4hf3U
Fm9hfzdwFrE0gNEIcZkHwSP32rbSmxjEDMFc0MdmLndpKvm3R7JeD0YliPom63xlQLblAR/0xklR
ZiWBmjYPanEp1c4rsntpExTWinJlhVv12Ww6CJHCUQH61Mu0s16KBI7WC760wIVw4RRKrT7BgqSX
vuN4Znkv4wo/Bs55MNu2MIsI/hyTra+OtHyS72VC/jABWAEawT/II7mCszJHFDwfWAwzlrwRHAaO
KoikN5f7ygLnYU2RUyFHDgsjebeHF9lBqv/4FzsKXXJIE+OAIOpZ7ihKdAM6w5gnSU29Jq9BxIAS
aify5TZSL1jxf+3wKGPEID0Y2+GSdl9J7+qpX9QPU7e396Plte9x5lIR0+DaVVla5JbHUAeaoM2b
BEnRunRfwq/L6uOQP9tau89A8Jt2p9tzub5nlha55dKmkXbQ6CDBwIjb/NQ82Imri+rDW5vCRA8l
2PQgkrYS6xmSJJ/yVMIjNp26+NsUfiqzt9sD2Tqe0ONzEJ4yyCZf7pH0puzjRMoQc8WuEn4ORUWe
TQMGqhOM0RdANW5taDhC9YjUOfTUHkNH8u2if7g9BHZHLR1VHdcjfC0FHCe4kTkLkzWrFGLEWdB3
fqZnnk2eKwhCkcRzEsGlvDEYlgu3WYYTrjEPoMlzwNTNaoyCSCl3WvxkUVMwGJEFbjBOROesk2Ch
/NRou8q6+/nVUfBiiiNAwwHKxHbcldsokZrM1SDHQdEeS69KBVfMxq+3UTFAuhVd9nh+uc8XOk0U
Oc6qoB5/ZGAcFDi9G+dh8XnuTYQMZhW36JcN0sSDCJtHzNE3RbWb9dFGywByHKALMhkNIPck4uEf
QrsdypP8/0i7sh25cVj7RQa8yNury7X0kk67Op1O+sXIannfbclff49yL26qVEYJlZl5mAEaMEsS
SVHk4SEJ66oJMTojtLPDYN78PjiXI12MhOVNqY2Q43YvcxPw+ed1s7g8C5TPUFT1ETwCjCWXpX2n
LIBNzNOX4YfjPADOcv3zK9sEUwBgCcYgqDkkRR0zd9YndEEBj+h9dXS+y5412u0dq/16XdDloSM7
i6c06FehsRg3fq6ySZt7PC3H+Nhrz9W4S5ado3oRrmwVpi7hUQjcIKqC8lrM2vJZA6zMS8K2zfda
1Tmp+rx0WZCKtLXp4/Na++Z9bwYFPu3S/4GVBsg0gAPE5B252aHq+srszL54wRAsy3qh5Re/eHHS
ML7deYCiBk9mgROFbRBpHTb6BtzZHsqXRisD29EC191eP+uVnQK7Ft6FuDBQvrElA5+IlToj8aqX
jyAaDxjmR/2370u2Dbw30dBuX72QZUvmQzUrjkL1+yWbRl/FjGINfr/JDjnbeYrtWTEFQEBw7Vho
HgcfmRTB2azpvaKoi5dJZN+ddzvLN2i7V0hZWcSpFDnL21es6kqjKV40P6h/OG83H8HZ1yW/kZPe
q0unKl5A0LGwbU9uvoJAoQbmKUFaiGyejIif2hnn66fFC+aatlnIVQQyq2dw8n3piC0jHvLCpsWL
S4CO2S3LplQN8VGJkI6ZLRoqon5WvJhk59Mw9faGaoTaivc+3SVPKkdlU8FqF2jdl9xzp58aJ1lk
FBnbTH4x7PJuVGGkxK6cx2hicib4ZNACiLkhcphpN/bYDL2fvxSgtq6SadOiNbe388Cke3C2oIvq
261qhoo3ii1ADuLuuOhhzs24zDB+vXjptG+mkwde8eW/CRBWdBJJjSMtLLNpoWdd5LR37bz7b98X
SnLyfdtmSc0ZbD1eDpg6qgSHXirZ+QZJrrZO0P84+tigpMTE1HDyn4pbR7oDsAYnLoIEkM6h+VPy
tlVszxZHYwamPgaALdblzd4c30fFANAGNPUg4DzfIpcmdZmUiXM0u6fm4Kga+S9t5OzzcrC/NE1H
qlyzj3XXPHlE+7XM/CsyGXtvysLrh71yGJhhjMQbWuYAQZWBwF4/1nzQDPvopjtat4CXfnXm24sT
iHBOhEjHkZZZaXoxhACaEghcUq8Crq7sGMIDQZQjGNVwR50fSNEWIzPGmB+LkH5v6G6qNvzWUclQ
KrSxiWYxVLrxZJWCkBI04H5vT/oxb57ncavf/sQ7/74UbrZd6pqFhu9T69gMz6ZqXqnYg3NP6OM5
j7oGYDKCr0jyG3YmnpWFA8y3WSYH0GJuWdo9gYjuFy6V3y3r7kcy0HufvlxXsYuzQc8byD+BeYS5
QMOks6HGpPGFmuNRH7KgJgHGmQa6+zmZfv6DHKBgkV8S0yDl9XXWyDRPR495ig72fgrLNmxIE0TX
pVwYDFYBxm5TROygxpUfmjEb3bbMauADqz2K6tQNrWZ3XYQwh7ODgghBKiAonwSUSLroqWmM1ACh
+nGxu4P2cdTSOkjHsE2qDnOZ+/11aeLYL6Sh7AV6IAyyQBb+3HSyySscbyYAX8f7cjh8vvnraFPG
vFSB5bukOPd6MKJpvORHfo8KcdJu/9PnLenHa9M09cWCz8/eo7Efs1ujanQUn/x6ud0nq2LL6SZ8
ftB2ydYmioNe2Xp8XrStCPZ0nPr51hdFg34Sx+TH6dGoD9PNadc/v/7v56WAtzCdeIpdfB5jKzzv
A8k+pNqtF6FoGBCsTMDpojdQnlDiaCk6detWP6Z9HJT33Fc59hVzgwAg+2DXMAm5ajPUzGxmTvVj
haHkiWYFrGw306xKvaycBAaW4t4AcpYINtzzk7B95ENg2fqxdMKGhZ6qEWptGaffF/JPYio26X5D
Gb7f6x/L9Lmqd0t6uG4K4KzERyRLFlPJxUGg7nvREArudw/t6dZyTHjNnjqfG9s4bsZA9/l3jtyV
Q9r33tZ+WTOtdzhPClfcR1rm/TBzww5w+cw/MWDIuu9cEoMDKXPH51RLq405g7Be7/UPsZ0+WkOz
bGlTa1tWpv4DrSu60RlHXszxkHQ3Mno38+r34pV9OLRNvgdOuHqiPU1/4vXusyAn+qztuObXH9Me
nG3e4k67iZrVHjlO1IKqtC6DjDnWvp9a8otYef95soyftAZ4wpjbLCpsBAP3pd2EvtuGs0c4R72+
rXigtRXGTfQ632Y80SKkDKydwb1565cuDdtFo1ng0Hh4QzZv+E0GboRp6Y9f8mEc+rCYy+1sJhuT
8GHPq9mkgTPZzhM6nbVgQrP4seKt+6Xn4wBSQb3+VKTtEGLyKeZ4OnaDCbcTMHa06KOm5svPhFjT
Q01BFpCXy7jxUoNuGJm6XVtnmMKqz+1L6WXJpitqjIYsjWmHiRB9MKA164el+ebBaGn5iVkNAA9g
poo3c9e8p4tb7maN71llFKHP++wNQ4OLcGr79GNZ0OrAvXS5K9q234CxrvngF0b5efIWfbuwdtyk
gxljfFfpb6eCJoGzWN8KahxmDG7bWLXFAq3Mms1k5ccR9PLoWp6TTWv3ebBM9hc0Ob+Vi2Hg7d+X
yJLU4DUZPT0wK3rQWf3ZclS4slXDAZoWPWQW7nW5OAyUadLqebwA/7NN57vECtpSAV1bFYE3IhhB
UZP05HQltStKjHZZUMPZ4/Cn/JCqhm2vhEBi0Ch8mOgIvwAnJ2jEa6zcXoAJcDZGt8u1J9uMKnZz
UVU8cU/kiN9x4ma62KmXPHeWo9GFzk9gf6+7mBUvibYFCzQtYE4BGki6UNI6A3BJ69CJ2m6WIgTC
9799X4qwW+YNcJO9e8zLrW2bASuI4r66LBEig+iA+OIPN5QoqZ7vEBuoSXOQER1bQtBOazJz/j6X
mIdNJqCNgsHC/L+iMLX7RXD2eJje4NBXk3ufrq/0UucQgqPVD3l+3DlIT5z/jG4pyNBMKTlahAZV
vCPpNnZ+XJdxeVrnMuQ7Zx7brgPm8Gikof9E25uDF3xepK2RNgU/tkyd4VmNVdfMtY4O0+77TQ2Q
+z/8foByBXcIxljKsQWq9l01JA45JojiPfM4ZooVXFolVnAiQLKWCf22icFsgjj7F3jbgi5LgjZH
26UquXwZ0EMQqiFg5UAC6gLra7W0YXnSkWOe34PTxIpfOf/iTke//nZ9y9bUCgPXgTEUscwF8suZ
CnOeeUbQKt4HtLvP0G+Qda/XhVxk1ASblphUha50vIJk5LI2mEaaDMw6mnoS4jYKEGy05M4YX2v6
5JgKaWtaDFw5OgwA8wd+R4qR+1qfB32cjaPVfmLa86R4/Zir38d3UU5C4HRR6Ta45beLMxnHejmM
BQt8/jtv5z2q05u4AiR073s/82ELyGPWPs56gi5zd7uAOtDuHmarCFqn2y7V0aie5uHJdgKTPxNX
wW6wdqwYA/d/vxF3yLm3WPrRsxIfe5Bmzy0GBpcbd4quH+raNgiaAVAnIAAG9d+5iMJhWZnNnQku
lIPOH5bn65+/pAKC0iCAh705Drr15Xt8TrphpLYBzSR64NZeUJnFZmj70ORF6NJ4mzaPRePtjPRX
nPqbpH6vq4Orf8DEy5svGVBRoAEP972oSMtVPddZPKdHeiTSs24T5J5qEsmlVzn/vuR2G2NKsz7D
93n7e7bcLTGhPcWdN0yKu+zyyM4FyUfWgpKtmSHIAgIE5Ph5uii2anUpIi4S9U/clZLeaU7M3Ia7
doRO+a9Zy1+GpgExu/ecWdbuuoJcqrgpuNkhDBTIwoGd619K9IaME9ioPAtYk5Y9jzaGExaxqZCz
tmmncqQQo6uTwUchy4lG7c2C+aJDTbFpaxIQ4gHTjcFlgoX3fCW5P88kTmM7al3MyR2G4NaJmrAk
lPKAzMNDFdwa8pO4ohlm6uC2iShhgQ4P38TzFnZz/UBWlwFYvJgch0eljFXWNMaXnNh25IOyUA80
R9VhtS4AVwjmumGukZzk7pMCIAq22FHG8oc86z/ljiqRdpHxFDslbqn/EyEplWtOHoDruh2lXrwp
F7jN0tga+Rx0xXaaxg3X6wAQvtvtUnBHQJeRvUODrBTb+XgB28bk6FGbIGMR+IZChVdM5ez7YmNP
gnyKu9dpGb6vjRvLDwlald6un/2K3Z9JkFTYTXMfNzwkzN3O8L6mgPr/yFRdXSvnj7cE0o4m0sIw
fulwJrxVdG+c9ch1Pxb0o67YpdXPgxoGuA1cPAhRz3dJS9DQP1qTHnHfCyZyNwAkfX2XLuMgsCWd
SJDy2vHcaIMeYwGU/Jo90D1+L3i9cZ3n3Hws5kkhbe3UT6TJ5lLESd/bDdOjkdRPbWJ97xb3nidz
eH1RwqWf55DOFiVTeftTNdFex6Kq+DXtj3r6wfQp8Jo9BqwqRK1Yp3D1CCZRqQNZpqQALoDsNQE5
V1T5d2V1x8u3xSzDmU37NDkOg7erekUctbo4BzBUIKjBKSD7NJLPS+tqpR4tfhm6+cecvsagys6A
P7w9nsI+iiADoBV05PqS+rkl+PF0Z9Ajo/vgNwOYW1TUR2tGeipBUj9OuDmaQw+FSOhmTPhb5sRh
EdvBbCTfrivFmu4JpKMjWN4BsBO2duJxYL2Zk7SpEbneITFBDRv4n/6bBMnj2HFMDKQIjWhwAXGu
Dn0cNlyxCvErZdU+XYXY0JNVVJW/VOUCGTkJXB6WqnEgq7uENz1KN0i+XrxUEo4ML3KBRrSQb6R4
9MHcMx2ub9PqEsDOKtIveHTLlaEymWt/opURNcUUTAcP2cL/JkBSKrPSc7sceiOa7bdxN6gM8M8P
vDiDvwswpdccKZyuNccW59xXDy2q8409f8+od8zj6h4e4eB47cZZqn3MhreqJQcjzvZTxr83kxti
BERIMa966NOwyBsF2fbq3uIJJGh7sLNyTR8zE9LObnwjmujWS0L0ovzD1v79vuzAEwx/5XHuGFFq
gOj5DunZf/g+gEdooUH+/2KYMGojRTLFJn6/8+oNn16vf31VuT1kzvAPUrHy+9BZ/IJ3VWJGvtUC
EsKCcabbeZ7C62LW7lRQCvwhDQOBgvzaN8fetpJe1yPCszvXL7dGZd/pwxy2ldEHnLXfDE81FGDN
kZ7KlO6hPnHbLikgM0nNQPPvlurBtNrAwKT664tb3cOTxZnnDqigMzj1h0WPJpIEtv2e1FOw1IqD
Uq1Gjj6nybJbDUJmRj+ksBKOWRaVMe+9TDWn95JzQ/RJnixImNSJRy3z0Y35xHXxPgwXI6pmGpQN
Kvxw32Me+S4GIAAWX3VfavaZ94cuPl7f0bXFYiQqggcQqCF3I92yg14tFm0tBHl2UI4fMXBhSTaI
xa5LWVNKTP1BpAJQAf4jSSE1KORR6MSW0g959rEbPmjTJ4e/MqPf6r0i9v5DqiW7yFNpkgvOWitm
bIY0UJpuWlZs9M4JSvot50lQ1zxIcXfZnO7izkYzUBNY7rgBpTae/z9aezrUKUAJZh2mjY0qzbvL
50Cf+JaxIjS8JhgpqK7KOVg07Jjz0TTxMdsIkuRLNs3gPQb3/0gCWv3U3QVNhe2mtN+tIg8bVUv0
WvR3skz5JkDV0HM0sUyD/PT9X1Z8l7uIbROUyYagIcndosrCrpnfqUTJzqlnpmncws5R3gu7Nt/7
Ldkb7fDpuras6uRfbZEHnQ0AKztFDgMc+K6an5s5rNuDpeS7USilzMoryIsbXcf7ZknT18xgO7/K
d3Xn7Ry2HKp8/mhXxW4oqmcSV49jUW77rNxlSXcY0K9PnXk/6nzDSdlBgVTz1C+5YeAYbERABFz1
4NWQqYnntPH7zBcWU9zX9cGvLNSQXw1yN3aPvMsCbcYMqu6etnQz+8b2+gGsXeSnwsUr4MQrefmY
OlAsPer6bX6faYrPrz0iMFYTcHekMgEDktTIsUAE2vdYm1787ilq6INxx4Z3i32jVAVvWTlkMXAM
7Mt4RQBeIXTtZCl5Pvm95md6lMbbvN7pvxu259bONj4lKtTnmihw5iC+t9Dx65iSk6NFDvgbxdto
sOmd5eQfKy89cqt+z+Nuj+7cHdO4wq+uGCReflgZtAUlMJkdC+1MtItLivsw2TtZaNONlSsOa0UX
zkRIVy6yTpM9EqxKm6uN0b4BInj7pX4mQb5vic0wpwVHhAx34CUvrOwDZaVKtQzx9xM9KCptnk0O
IXH+0vf3afMviwCUFeoMy3FlnFMyjrnTaXiKmxj6QA/z2G+Ysh9v7bgxYxWIXMFNcFHPcxbD6VPf
WqLRdd7zuQiBdfzV2poiJlgVY+CJj2wyBiTJ6TegUJjDSneJMvux1VJQnX2qB0U5Y8XHg1P8rwzp
PLSqxSLFUjy3CbR6CGKMTzce81Shvqq1iL+fnftcZX5OlkgjW9pv/HJfq7zlijsTY3JQMARiXRQN
z0UwZLDrgfhLlBh3nN2DBX/6PNs3QyzAwQ7sKRK9ot59AbHoBoe6k75E3Nh33b6r9o0q17sWjCIi
Qu+9ayLhi26h84XkuYvQ0+M8qhvjvceINQ6gDLpzn0EotJ/GYQ96om2PhnzbKe5cAHDaYQpNTAq5
+fbBz0CZFwktcKrLlX3dnzSPtBaPnE1W5BtwPSreeSu6dyZA0j1rTMqOli6PiP3QkO99oQe4SrV5
f/s6gB9Erw86aFG5lrYz7pNmQimDR8uwQR0jV2zTChADzRhQCGTjQMyLti7puEojNmqaLJGb6B9b
q9zU7kORLZvWcLbceHLiIujsZ9390WiKlV2SuMNy0W+MM8L5iDr2ueiqqcw+X3IrKgF6CuO23WLG
0oCLHF0hedL86nv359yNoWMDCJQTqmAYXTtA9DwD04DiOW51yeLG2MyRZdGtqHd2g/fDbSgwTTtL
4aJW7BqlD9SHQBSBgpdMaTUB+rm0uWFFWfFYDl3Y8RTsRr+r2gctqAKpsboiQcMHWlMHaSnpyWKC
TNzio0Uib8agqG/OiEFXGkihVN32a3IAkwWYAnCAlRRHZxJaFAxysn5L7PsezGljUPiqNihhQtIT
DFyd/y9HRhX3KDq7Exrqotl7ctMW3JnR7cZ1KkCKIVE4ALrFggA9x1SyqFal1tcO3wFHiEBdQ8Xl
w09nikx3rZOoaAp2hzJl+UgrvdqXmonZpo3WbMslrbfXFyXM5mLXYFcY1o7LF6nic7Mq7diqqTbb
UT08thikUz0aw+05OvgjXOyitoqOfsn3NbmmUy1r7GjJ+BfTYm+LpRqeunr2JyIk5zDnCV0GHSJS
0m8Nbw7ZP+RYzxYhtPzkUi9Tb0gdp7ajApOqt8x8uX4MK4E8+kjQgQ3OWUGZJ30+NRaaVo1BImcI
7fiBpPe+s8vyB4wDVWIdVo/8RJbQw5Ol8B5wVvRfkagazaAwN14TjsgbXF/Q6omcCJH0ahw7nvV/
hAybX/rtCHagMtEYY4MdEQGwHJrEadozM6Gw9XS4R003TJn2L1p7IkJagDubYBBtUxLVmLH30OUs
/TAnuaGIC9Zs3kXxwQH2G7eqLl0rrCaZ17kVpExl4AGe6yU/jQ5tKmOYaEwhbO1MUIXAIGlUVzHZ
RXJgLm+Y5jcNibT20GSHw+0njmsLXh5PK1DoSzaYW05RlkYC91gE2rdSxROzprWnn5cspKpHh6fi
PCaytfPN0D16RNE4spLdQhz6dwWSYXhJGc9TiRUk1R7NBHWFwsUBI6XRhF8HTFWJVi1IUjAMvilB
5gxpVuNtuPM0A6Ht1vvrh7KqX8CHuaJ4Ksi6zm0dfHZkqKyMRH5abjhvNon9nbWfBxcpQ/7luqy1
i16AA9Bqh5AC9dNzWSB26Hy9gS6jdSbI88/OpIVu9Wlg/3APn8qRNi72TbtoTcgx4sS6Z2ZbhgnH
7Xh9NavGAnYHUNiidAezkVbj93OTs5xEjD17dJuOivBr/fsEj12kUtD6JhljnTNBS7aQyKb7pgj8
WfH719QLFJmgnTOFSsvmiPp96xVNY0bWvBurHWojeaF4IK4d+KkIySRRGpkLtEOZEcVYkyVk5n1N
N7mKknxto0DmYYCuArOfUeo7P4hxSbzOASt/lA9tF2QjeNXNnJqK+2p1LXgwgRIIMRheGedSvMSu
azdNzcj00bjnF36Yt0MXVHa91bzbu/dQCQZmE62bIEO5oNaa40RzagN1ORsTXN8m1TNtdS2WA5QO
yv4AAkqGaHadv3Ajx6xUnsSf3ZJZ267uyjSwOdE2vj3b/+D6kSlADhK0ShgGIx3RvGi1QazeRBH9
0W2e7H95QuC7wDKASlhwjJ4fDrftJAPoyIzS+qGlIJ36BZhdMC0391UjlBBgRryHdGAA5bSK1jpe
Hw8Omjy0ZaMvTth7ZOP6PLzuWtacMtKnyLODZwcNBdJy7GlMkJvF8c+Vv3cn/j7GzTdzNvvANGIv
KM1GBTtRSZQOaLBtJysxCDga7a/Uey3KXYzRQNOr5SvugDVjFczuIv0g4lnJq7nGZAy6rQHrAFS1
O7/TWBGWren2qQDzXBXAA1GQZYIAt7tL/W2z3JH+zrh58jUU4VSK5A2MqveyssZ+AdW8sF3ygC6T
2d2ncWD9jmOFOqyFHWi0BjgfBiQyuedLahrNHCwN5ppOWXFHkmb4lOm9i3dAadylLdo1oeoC+5K7
GUbHA96r+AHiwpTfgIgIARDAcB0cnaQdvCk8s/RLMyq08bF0hyjHpCXWo6zo1nQ/0voRQ1C3121A
fPOaTOnuSFpgZblWwAV22+5nlR2UJNGrqohngqj3oEBiS6sq7WKpfeFkJ/s49E+U3f3LCv5+X1pB
kZsYD6tnZoQ0WdCbPzs08f0Dwgqx+l8ZkmqUPFt6f4KMPsa1x+zlDQZgBmk9vV1fjGqzpJgKHmnM
DAdmBRjQvsYwCDtToUTWT/zvWqRQdNbmjDUEInDNp0E8lZskM3ea7SnCw1UPIfhWkdLyEffIezZx
Cx2drgHNCpMPmr7pPjAVVcnqWk5kSNvlgn9B05CuBGznnbLdYBzG6ff1E1kVAToaYNLEv3KdrfAr
vDZrbJdZ3Ffx15qkgT7HiqhHJUTypgUIBsZsjI0IKNVgsj/qnR+MXHV9ryrXyVIkb5qNbVpaNqSY
2rOb3Zu3ZwMsASfBxBqRwAIh8bkDRefwhEm3NnKzaG3tvs367QsA0woYNTHWCFcass/nAhbdBDpA
Q1qWPSyNE1TDzYxyYtIDgFog7v1DhSjZRmxwhkqejcdApm89lm/oonjbXloFCsToyAJ/Dhh2MHH9
fAktY0s3MCQXrYYnj8lsvIIgAGCwoj76naqrXZjYuXNHGhO1dhDIIDtzMXw4iefcyceSRGi0XvKv
3RKCw0BP3q3b6zYWJukJGUBwIsMo9PskldV3nPppN5Ao/sCc+7hSuPhLxRWfBzBUzGXDC0RSXDaY
4LnO8EbT8wfkZ9L+5bqNr35fFPKQwcLpyzWNrppiW0vRDNTzTTHtB1PhCi/NG/uCIiFKNaJrVSYq
pG7BvMyndtS6qGsdUidAo+TNSwB3uhhchOQlkFaS5to1mn9btB1HRsmMT03qz+8ao+RwXcoKNgV5
PhR9RLkTrau2JMavgP0c0PgfaZi2OYxdADKvb6yaN7NbbjxW7rv0vhq+6nG0ND+LUWE8K+ckxqWL
8g86eDBA6VzNwIXTJDbR9GgXE31fp+b++vJWjPP0+3JZbamXZNRNgJy5wXdoGdiyigaWjUZNQFWu
i1pbClSaAAMIoDtSDOdLsZul0+oKNxfp+fYJs862N3/fxIhBXL4WSB8Rzp5/3yBVVqczynSa93WK
xvZ2ixGdB9BqHbX6C7wsyD5KgwAME2HOZDN/JrcHXKgA//3+RREpKSrX6TwLqMHfvH7MGHIBTHHa
K0eAlAwxBaxCJMukI+jsKkWv0WxFOQwyfe/J7ZlFlA5RzRaPWVi9zPCpo813GJpsirQ/81+H32kS
Xj/lS4WFBOTeMf4E49JAwHl+ygmNi6khdEY15HVYPhBzl7U/+kERAl1uFKRgl8DcBQDKxcBCd7TR
LOdqU2QV9W6y9EC3FRJW13EiQfz95P5oAJs3cgYJCWL4Tgst0EK59M4obk+9i6UgfgBiCsklObMw
GGYJCkVziqY52yIn8GvI/Z/Xz+TS2Z+LELt5shaQe06ZEetTpM/lvdXld0VTf++KWNGOI4Kp87sd
XGRg0QPzDsaVIE9yLqblnWY0wB5FhfXDdyLXSoO62HYgc7IWdLKoGjPXxCGTAH5O4a0ueD40faly
TLMcImO4q+znyT84CSBb+ac5+dbfPNIYzdrAouCtiGS5dQGf6O0hR4JQG6J2OVA3KvKD1SuukrVT
gskDxyAmmVzgCNCBaBZjm48RzUjQOfvK+BQvn2/XBOTgPaQUxLwGmfOuH9M6B6Uc9qzYEBYSI7A9
hQNYW4YjUphI+eF2l+sKKOhOVCPQ56L5NGCQcaV/JCoerzUZHnBBePyAlvoiS5p1o1Fg8tsMX4yC
e0OeWoveN7Z3c5CHwFFM8nZFouAiW5oszdiWvGAY+5FjjFy+H3RV0/f6Sv6KkB4omW7k3aJBhOaB
WtT7jIbmQNmauebL/nesIlK+l6xeHc1NFrfYroS9Y5gUy+6bZQOan+u6dRnai90S2vu/UiSP6fWd
W3Y1pBTZI9HY3kiAx6qLjUZ/WsmP67LW/D9S/kBCiH6FFfqB0aed1bPIH9ogG351qhTO6padCJDO
xbZ4bmZxx6LO+Mzq+zi7M+krpQoFW0FNEewY5nzCXmCOjrRnVTx0XsEraFj2Vmuf8/HY5d2W+EUw
J1mQ1NVGM+8787EbW0WosYKvg2gBjMDzG0G6XGXyEo9mk2vOkd7CT9fZqz8AYOlbz1lePS+etbUW
Z4MRWvdZmh5Izp+Xtr9bnO7r9ZNc0xoEOwh7UHv2LtLCvMm6Cuc7R2ZvBWRCs2gOtrAMEPfH3lYg
tdaM7VSWFIFmNeZAF4k3RzH6oJ17nn5PlXkTEfDLl+CpDCmEc6wZSP7BgWuqHgbtQ2MFcxs6w31T
75r8HuxA17dvzRBOxUlXu8lrm+oc4nw3C2iTBlRxqa8ZAsBTIKEBkQPQ8VI8V8dsagw+w3dUaboB
9dwTIOx3VR1/AU3F9+uLWdUFvOPEvfGHuP08gPDmIveWeJkjZ/zmlgejxJhjBoIKM+yHUnFNrW4c
+LsMR7CngmTrXJZfWhlIWBIWNV+y+JWoyJpW1eDk85IaFGlselONz+sNZg3Q0E1ALWoGs2MGqB2W
/hTq2s01V9EyhaeV4JW5fF9ZHU2Rp03qiNSv/mwGJNumibVp0s/XT+ly50TWA8M5MJkDtLmWpHJg
VqzGiRhVVAcOePV9Jbf+pRrg4yh+oXKLKOKCOwTcshXLFl5FdIdmEue3z1H92hb768u4dAZCyp/W
Xh0JLfnljvZKuqQTpOTgrw3A6RSoiuArG3UqQX671/lU2J6QYHi7Ate6vbm+gtXvg7AAWQ9UJTHl
/lyFaW/1Y4MmaASMx3JjJYoU0aXlY4NwuRJAHNAGLaeI6t7SXDAoVRHyT63xUOMRRF0euEOt8GFr
J2F5KN8CUw5IhZyqYzM4Km2aV2jqeHGzyK22Sr7Oy7eCjSgRDe8A0KGWZgpzPXkBdZPt5nSa68hm
HQYON0G/fLGB9deTfpvpSHB7Kszp2u6dSLxIF4xxnqPTsAbmtN2adnc3Dk4dlAP7kDWxquV1bQfR
tY90m3AAYCo4X97gZL5dEb2KMj19M1kWMbBj2uALvV3hRJ5L4EFBIiOP7SBZ5ZVj6sLylyq4w+h1
hSKsKTRe8z4CbhQ9QZp8voxy9nq9tbQqAu3hrzKJfw+Vr6J6X8kXIlUIpLgB5mr8j4xF8os4R5NS
Vkdl9dTbJMAM+6BDskuv71LvtZ6eltEA5qYGl+DHathd38E113YqXAor6aBzGEBeo1+ePxr9kARF
Mh50szskS/k85OzHdXlrioHiMaDpKLtjqpXQ0hO9RwibeT1P+oiibddFs6DBD62Kd2/t2E6FiEWf
CFnGfOxTBiGVHmptoGoKXvk8dAEz65AigZOT3VzPrXGKh7KL7CBlW6Iaj7j6eXwcaCtAEy8KBdQv
uiWueANwYhL001v99foRrH5fdEihSAAQkS8FGp0WZyzr8P24+Vzu9ez19s/DOYuGO6FYF30dseEm
IyheI3+kO0fvtjm5nWFNFGsQAsI2cSvLSNRibvoWmbAmypJvw5QG8GHX17CipWcCxBaeKJCb5S5f
bAjwmRhZuDSfC/JyXcSK4Z2JED/hRETWTxQDh+Ym4mWMcuaexaFvPzxW1pfrclbcPnjeAT9GHhr3
jHznD6BbMKgHOTNmS4Hjtsz7bWI5wVwN2+uSVq40gA8Be0L7HRK5ct7QbDEGpXJthHtt/IV1pBWs
vRFqlG+m3u7cMX1pskUBsVk9KA84TgwShfuUr1FupINeoM8nYk6JJiKGmlGbuA+Zr7e3XwUuSrfI
goEwHX1XkqPkddNmFTPbCET5/FM1/8PniZjajsECf6gvz9XBj/Oi9BwYZdIYzT3ea83Rm3pVB8Wa
6Z9KkbxvPeZzrWVCr6m3N5E9zu1WcSIrIgDIR1kFcTKg4jKVJHFig06JOUT6O+vvWaXoOlJ9XjqG
pYU/oyk+PzohfV50RQy++nlUVcCWL4CVcvUc088z4I3x+eSdjF8tTfU6XtFXT7DxiskOgO7Jvjdr
PK2lvBgjXRN1wSwo6tBVIcLWFiF42gWwTfRaS/VzN9W1qZ3LMQKB+SbfxqmKCWbFp6AQjMoAsiQi
0S0dQl2nJR3teIi488Ca+5Q9cKDcSXjdn6ztFSA8yA0bBm4TeayHP/RtkmnYK76UQVL96s1fppbf
bnc47P8X4kmB6gRoTO1M2Kve/tJuxkpx166sAWg1POoBFBJ2LY7qxMszNCx1o26ABD/eZ+amWxRP
ItX3xd9Pvm80ulfWNr6PsaCa/2m2NktzvH4MKxcV0gYYNwbMHZiS5WMwaekbzMuHqMcJdwYPifml
r46sOibj23VRK4oLKCMeXZj1h3k+MhxK7ztjZFXTRV8MPyq4Yq8uvw7UgoOHo49RfygJSdWgsfft
wUx1EnU7qz/EgyKXt/J5RIO4gtA8iElHRPKtxmLaDa2YBQ+eBB04KG4eXicy5YJUDiPa8JC7aOvU
NZdlNgdSJfl1P9Gft+79//b1AAuDSOGCnaqY2sEwssmO+Ieif4obRbizsjsC8ISeVDwn8FSTFJVY
hTu37gh6p8LcWdXyGeRMinLVpVfCeEs8qTELRhBhy4nBrLL7lFQGAIhdQO1N54dxd7DHm0ND0VCM
MjKgjsCryJ2PPMWTqRxnI3IwsmLyv2euvqsw5u36aVzaNaTgAhVkWHBPciNBS/6HtC/bjVsHtv0i
AZqHV2ro2W53e4pfhMRxRA2URFIjv/4ubVzgxO2+afhcbAQ7QRxR4lCsWlW1Fp/8VOMmqmFG0ngb
hO26/W0gFWMgrgXJrwfC/cs2gnJiJujPFUrvlb8fJuQtaOndAbpF4S7Q9n9/0JX1B+CxEPwh6kPo
cXFl+H5GKy2V2oNHavFC0+d/P/7KfKF9JIB85JKAx8d8toPoR/W5wVsfdcndU1+mGMQCMar29O9h
rn3F38OYF8NUjj0zj/sPzGyIocgw3ViTKwO4SLwAYkQO5Gu3Re920Hc0cApt8W4+muWN919m+XMu
YOG6R0XNAtIhclqm8a/rIrUK060b03lg1XvWJe2r3uwnM9FVkk9/vj1VWO+FIUNHHvpLftrwpcxL
bqGeK9azbTGuv/94MErA4KKxEomACx9HORZVg665D7VJinbd3QJjry3E38+/2FB+rhezbuTeg3EW
KRKh2fcVO/DyaNFGkcVSXmNdLAV4d4LaazJwmpWo25EbNo/oQNsF3vfLOdAxD5EDxC7o4kBt6Oc1
L0qNybnl+oPcFsMxnb/t739+/MVEDSZEXLQSLKEl8VJoAdwwhFfW4dPbX5y41sqFziY8PneiMiC0
uNHatkzzxYkAjwrKDzyYQXQDLd7PXyeCF72jiqxQD6w/9e7RLt+m4oZtuvYJIHxEWx7OHMztxUqj
3W/gWiNQgF34RHo8lOxWcHr1KxBNwM80UEx16aNRWy+VWxVgvTQzUk4PeVmEUv369pFDTQvEAUBu
gf8uu/QA6wSG06X6g99bqImvw0HcwluvfgeSwPCWkX9GZd7n1egLqQrkD3G5mtusBGOGuh/NWxo2
V/yEBaOAL4UsC07FxXpA3yst0hJcR3r9pzH3Kd2kWhLcErG4suqfRlne4q+NBVgVCg+c6g+W89Ho
xzJN/r0aV6YK+hsGhGagx7WkEC6eD9h47Ioa1Igo0NCpCC3Q2SPJ9/3zB5czAOSxlEh+ScpL1suO
DpX+0OnmitvTXSm8Gx7VFboU9OAu/URgVFpYZy9Qduw1UPJRAZ5rS1IiRjPumUOJStu1QJivGwO4
ONqzZ/exy6Ca8++JvLZQkNx0wGKCyq0vyT0OORNdW/iJhPbkzIcguxXzXx0AVYEL47m/rNfnlery
tNVAbKoe3MLbW0N3lwbDjcDp2pZetDUWVUqMcmliWFeyktUYolVHkSZ6lsUjGCvb7BbD6NWBgE2j
xGlxsy8NTWfapdPyEdZebxRpa88m4FXeNKUFTsV2ev730lzb48jwL9qeAAFAjPl55vy8RkjBXVxd
TR46A9CS/JzmNPr3KFecIlTn/s8oF1dMpmmV3ypHf2D6QaVsNUwZYU1PurrHoD+5zm9Eil8/6z93
G+Wi6NwDkr1smL9MQyegp5ZPFARiPQShhBHmjhUJ8xakeHUYKCih6hXqhl/K3ad8NmeGBOkDwkpG
AqqOlPYeVPj6G07rcj4/36H4nv8Z6BJibvR8btHwNz/A44QzNpBW7b35zckfTZaHzO1CaX6/bxjt
IRaAbRjyheVp+fi/5rAHUYtdjeYMAkiw58S8B4MUUbcS2temcOl5WAwsoorLmD413QldcxOObi5I
NSMvJ45B8f7v/ffVPuBT/hrkwj44PZetYDM42Hp9a9T1dmDfh9IwxHKlAr9ZtBAuLGw+ohXdlc78
4AUrpu61+b6/pXN05SuA/qMFBYUY8GYvE3uqNCtDFrI53fvCJgg9vm2m4aLh3ZcGlCWeuJgl1Pig
WDmgzclJa+IbJfl+XxNS1ZCdAq4JuBFSxZ93lCmcgjGYnFNfRXOd0Kdvr/Lfj78EZcuUw556eDw1
nzKVuPTxf/F89EaD2Xq5By5rnfNJ5EbhG+ykupGYyBg3Nzzlawvs/M8AlyG2NlpdoFKdnZi+0eJa
/3ZA56FnfmmaWaw9nJqL6c9YJeaMsVNJZPraNDds1Ne3R0EKCAIDIJmA/y4z+UqvW8+fdH4CGUeI
7nXIOEf/XoCv1whGgFStDwAKwfvlNV/bk9EZjcFPTh9SnTTBrjCIzvZ1sRnzG1DX1a9BbeLCLWdg
3i4uxgk54rLUO3HKIP/jiL3wbyz2V8OHTgPQsCOztoh5X3qXJu1mSZXDT6l2KnqQbkOKkd6qL1+O
7Od7YxkEJWJgFgH36+WW7TutVjpT/BTJ4C4Ior4PXWJM3zYcGAU2Y1HiAhxxWV7BdC+XGSpsTmBp
jVIVIPz6/xxh2Rl/3UWTXyFtNGGEqq/DMdej8VZt7Fe3C9+AUvyFkw5e6n8ac3+NAG1Zp2xAWHPi
5ZY1qKJby37b3aJhubKrkKcA5ggAGzCdvrzFX6Nks3RbBUNykl2bGCB1d24FLddGQMvSfwRu/8l1
fx7BowWdgsznJyt/qpuj3Pz7CF55PPhYcQ1AgxNI/OUdoaWNMqo8Z6c5PU5FWH/fBILcBUlNsGCh
ixODfH79Fq1KHuKu6tRRHqWORTrthhW8stBQDgVYg4aVZSUuojrDyZU7d2516u2k1Q6u2IIYs+I3
groroyy1Nw7O3VLdFlx8R+oaVeWPQ33SSCk+PsrgXXz/SCCZjQHQEYF+qEt4rmVzX6TVxE7S0COa
PyoEp/9e6yvmdsFTlnrG/0gul73w12YtAWpPTof7VHPKfTE6kTbaEe+CZNKh7Uy4fP33eFf21qfx
LuasojwdRIHxBjrHrt3F+q12hSs2FzIDS+YZ/cGISC++aNALNZWTV59SnvgpJbZPwB///a+w0ASH
0A0eDmqMPs+axfvK9tu+OZlv4xh+H/NAahtlRZ6B2sbFqn9+etYYtK5RjXHq5zfT/FC3etuvzRBK
lgLYQVStwKP9/Hyj8lD/6Zv1yTsj3gzELq8e/j0/V0eAjQUsC2/MvxRwqopRTdLm8NLQ8uSjvjxw
GqKKW1nnawdwMeX/dxjrYqJ4iSYy4WCYhsV2fdSKMxqfbvH1XduxqDLAQqPiACj5xSCgYm99IAP1
iQcf7NwXNw7E1alCIg+xJYwJLtjPi6GzmiEY0OuTlb6lgQ7Kf1DsZjfKPa5gQ9hSPhoxrKUiGg7i
xSgmB6VVYdQnX9eI0a8dP43AoFsURcy0mVAkq8ZWJ+3U3rCR1z5v6Q2GjbnGE+VD6FxI5bBTqz6s
4Mngz+b859+b7doCeYuriBIHVH9etuzbNAfV8giXPatRAOy2cg2lMIP8LwbBeVyoAlFxcmmJ7Q4x
mZQpOw3o3bVADpgPt+pNrk3V0vv2n6Qf5IcvvNGmAEA4cwzBh73vAT+JzPT7/ig6q1Acb6JmEVvh
YoiqLoQlBG6sVi/DOeMk54xYE7vhQFzxSIFrAVGACBkcCPsiVzKado0tPdNTx6bXoTYiR3EyOhNx
uyGeRu/l32tzbTh0Wy29EQvGcClGFPDOmmVZV6eAoenp2SyeWtMiM37p6eO/h7qy11CH7QDERRS6
2IPP5wjJXjjbgwPHwntxyWDeMAZXH4/kAMjtUDyAKovPj09nlYoOa3KqHvM+7G911l7ZYWh4RGQL
CACJlMuTUttUS3XeNKfORN9u5HjRzVLya5YG9QPIxuEDcD9eOne5OzZDxxcv3izvfdAKlUPS6atq
XrvecyB/NfWdLrMbVubKRfBp0OXv//JiPF1MRSrT9uT49baZVeSP897KzWTIuhtX///jAz2Q+AHt
hhd+4VsibBV65iOIoDoHn9EdaPaA1v1gfRC7/s95slcpoDpe3dgaVzY5QGkduw6XhA5D9/kTqZj0
rpn89lRw6MHkZ3S3xN68SvnaD25Yif+Q04uIEp4HEHAU7CNtcAlPCx5MbTaNWEN1RP4lDLKOqC5W
aD7KShZWzoebrW1kpJsszIeMtPxo0Fv5pf/wzou3AJ6Mm2NJKVhf0baWe6VtjuI0KO3e5eD5ce9S
34t9fu6HYoVMXTQHr3X9MZgzYex3p1YMet9sepikT/ReRBWr0Mq0LZgWC+1koaDIAOc11Exw4b3j
oBGPmUmWrgsGCh5UxzFLjwdNJn7Hkya3Vmbag6gzQP/uW94NJG0aYg/nrl5YYldZ1iS0yInfvrne
wREibCa61YBwDtUt4PHL4gM6WJrUl8VHI/mllk3G/IECNOLncbpH/RGZjUSgnZSu9OzbACEGwG0a
LKxKS63ahYWzpnbshejbs8VYuGqzW/0z1z4Fgd+SMwSW/oXhwZ212aR+h+cbpIGq1VSLSL5L/pM2
v75pq5ep0hHEuosDgo/6fGKqsuisqbbF2Q3VFDOa/PvxVz7EXmhpgAd7iAUuXaopt3jVCirPzPSJ
zxNt4qHOsrC0wiC91U6+eIGfzgICZijkYg/gmlsg6M/f4tTmbCjhDudgpmC+XuliNWqnwPzRVeva
fvn3l325hUAMDz1m9O0u1JhfJAnMXhuF5TbiXIu1Biz9hjN67fGALmzQ7HoozrlsUJasTAe7ouIs
rD9ZbNXfdQfx9kgQokwOucgAWP3nqVIjyshK1xTnwIzeu+DGTXPt5f9++rIr/rpp2p65vZdb4szZ
z9C1bsCrXy7oi3e/CAbsossG28e7vxXzSXsb++fvrywQPJhTMHqgPmoZ/6+31+RYQXbQ5eeq/tHV
MuwN+8ap+PoFS787fAyA50gEXF4dgVujPS7H4vrzYZoQXcyvRXGLcejr0cMgyNmjOxIQknt5BWe1
Pac5GszPGrUhZJholBNWJ473BMr2784YhkIdJCpboID1RaUItUtBM2S9OBt53OTxeOOq/bqdPj9+
+fu/FmTS9UrWFR7fy33ePlW3aNmWzf7ZbuD5LvgUQKgCGZdLNB2VnCnU9AZxLly6pZ4fGQYLU9EQ
jcsbe+vKyqPREyVki4g77qoLE9UDDSupPo1nsMQouWnsOaTf9o/BXoXVQJAUIA5DMfXn6RpVVsIF
L6bz6I2R04jI/LbpwwAIXDBdeP6XRpgslRV1834804BIeqDa95+PlD8ISlHGtFABX3wApo7PPlRl
zl0iEawa6tv1cCZaxVAehTPu/icS93mGFCurGR0pzjko35zinEOwRk+aG/HdlaXG0cPxXkj4PJja
z4OgZ2GGz5bbZ3myrAk6vyym7rcN7ULJ/D9jXMAuQ+eh58rDGGDojvLxGdJDN0L6r3cqRkBxKPKt
C5Z+GQzbTd+z3MAILY2YdYfrJHHND+ptIOJV6sP35wyRKXrtgBYuzIUXplfvh6aqdcs8+0pfl3qk
cqJ12eqGtUKO9euJXyr9lr4YUBh+IRHlolfpmLrWOR+8Z5NbnYy91Dw5c+AcOhMpcVnnaQKExJMh
0pA0I4NdeCEd+/FgatQXaP/SZzMsApevJodVe951v6Tv/dLLpTKRl76IQTVOtz0duvXYZO29rUy7
I1rV9DxsNYNtW4YwyOUB1AgZtza8rBe58GAqokIsojY0pyFiRLSaCXc60amfTqa7/DEYd6aWJYMy
E2nTxIACaudt8CffjzVUeLaeFXZWn4jGjJkeWs5RcJp4WULlYwO+3CBgL5XFfysoT1fx1FZpLAP4
8tssjZ15VReVHZaGJ0KQe/7KPGOfmsHGDzQygCzAHLw36RRbp+p/Qb0mNH20waGCytOLpLfHlQtl
x9EM08YIA+lvTfrs6Tuqm+GAjvMewQEq+z7MCllRf9/7LJysO9NICldFHkiy7DwNafOzRJ3ZHNRE
2HI9tE1YOj8HP8VL6VFLczyGnmY9XQf4t/66Uq9lvzK0JNPfS/3OklvpG4nZDCsV2KQ0jZWmAd6e
rd3c6mFjoVuia2KU2pDOP7F81Vcbo7XR/bqd9DthyIPQfzYCmds66fA/Z27C0TRDB+FPKmLVjLGB
ebCyiujyT9Uax1wbd8rY9/N7AD5EYkOcqsmGBMKpiePsu+BlUHdDjduXl6Tpd7VKWH6v6RvRb0dr
44pDU6BLzhsTbtmHBgWbRf0BiMZTh2JMygLq2gOZkGn36yySgm2UGOJZUUSV6YpaUBWp+nUd9Emp
uQQDWlL/IbNTNm1MI3/Iqx28wKNyV6ObQ0fOWum5PGjNprP7jdPglrATXe/ioXmtCwPcADpbO1V3
HPOBuHZPeg0N70+ace501A4Lk6TqdwuFM4C1O0OpfZ6XNeiUAFuzLDb7u6r7VWRlLAcrRKXg2sqH
P0N7pFmsZa+2da+KPDKpRqgRUenFvG7OttYK0oL/jRUp6Su5a+rNjBi1mr1kkFs2ralphX79uypP
c9XcjZ2TMBsywR4ZmzoZxnM5ricHWbLiBW9GasuIjP6HqaAELMpokDvf+QGauWM/aX3E8oCRoaag
enc1ieA4/dCWH9UqRgwhoS69d/OVMWzRdU24heyOsWV9E8569WLbP6k073it56HW4jhtTfeeG49B
tbWKPGzqHTOPAdOJK4cYcG8sFXpgDVLZsdcfh+Zx8LxodP2kA2G5phlRMTTAx7a5ksRAT4RjxtXw
UgTPSn8LtDL09F+1dl9kJ950oWhn4vg/W20imrt2VGxqewxcAc23+piWSdc7oc/Qxm2KyCmeC9id
fgx988fcH6d80/PYH99GuZH2YbJPXraZi63loj+p28zqrRofTeMAWgClT79zr4zGUhDRWVHq/Smo
s3PyKEjplhVGOMyvfbqx+Z2l7xxXS6q2Qzlo2/8oK21vsofW6w+5PRHav9K5JcqPJm1b8ZpI61n2
Rah6RYCdrKaeEymmeKy1bQcUlNhpf69BP1Xlb211V+Cn2zLUmkeL72v+ynnkjC8LjGBjuoykanam
zTC5p2zeq25b+REr1pmzGfsnI3UiBS063QNxIdSia+S4FsL4oKRRjYobXb6nloiYd3LdnVFpxIZ8
uQcz5g5vqXzUtJ9zme2qIM4BMAd+5KkmQasm8Qu0M+NqOYsmrvxmm/dd6HTZK/XyVxveKWqFPB0E
QfdBUREDGIocnloHRHPgHBM8C92GRaOILf+e5gcUmANpsfxd6uxkfejExqogrrydcmQXm4CUbCW7
c5tFrljXdJs7O8iYDugTNcu91606mbBio6eJKBM137f0WIrHga4Hf8XlGmJs07jxrQgaEcQr1zpb
QZ1U698rJC19PWmtJA3Crj25ikd0AOHVRvP2ntzr5lNhPQz9ptPvKicAbLfT+lWQl8RE7O5umR37
/XM+GqS34AWswPHT6YC4gjVWuUTNAzXXNjZFQZ+c7ADRseesfZ6rl17RlStpaOb3gJpy7WDY7wjX
fxRWsdZThxhtvbM0XENHXxtCo52hhweSDW4fgTAT4R2dYJXPJ4+eUGFPJnRC0RZz/yOw750ZZF35
WgUdsWkTpVbIB0rqZo0d3ldAAp1kbo2odx/GEoy4K6Etl3Pi0HXvnxu6DSZBnHKFvsa8jF0jD2dt
rSQnbm+HfYd92/1UxX3Qx212F+Tbtn205t8eDnX7xKDtzR+NeTPqb0x1791sH+zB25csIJW+MVC5
qhXw8ylYjOE6of/WL58DGHMr+FAuQLT9FHxAcpDkwMRU+1bzu2DYOeXG01UkmyMEks0KVbZ9dRxk
8TjW6uBnLTGlRVgZ7DzuJFPVJYaxglcOgG/r1hstfxPmTsL7D0a81yPz25Cb51SXYYWby1Ytabqn
ofvhw4TO0/3sbGS1U8077grhPRXN1uKHZj7W7j2zM3gjG8joghMFR00S3u1sUZGMrU3naJWJravQ
YgcD5zrv3KhkZzuIQC5E8v5Z03bDuOPTRvcfHfuJVaAZmh/H4jUo18rJCUsfeDMmEthQIDZ+eYcu
br1dV8Vb7sG8veRdVHv3Y75LZQe2moAIsKKkPxvuEQueO3RqM+DKIvDjDj1S1AvWHeqHMvvHMDzk
dO3OsPTGue3ustSLNW9cFzbtwlrXtyAn2rjjXtf6cEQ/hsxDqF7P6YC+j2bnmQPh1fuUxal7cIa7
dFAEUoNG/zOYYbGwPyT9kLqIlMK+Ubh3EAelQzI0z/r0WFgR9x6y5mS3f+DDkUY/BNZLRfWQj5TM
2ojPPlXylYpY9huzBjiq78z0qLqJCBMUEG3oafdmN3QxmhfqED074CV/q5qNM1QxUEHSzjycytjS
MCmm2js5++jmIUy9LproQJxMhhp/64ss1EB5aghrZ49+bMLeySGLrM65Q4tU3T7KIsm1o5I6GUZo
JKuka5JcrcyxsghaYDL2x+4VrNR4bw9g8u/8pBeFIJP56vQ7y91U7M5uzlZLY1081s60aVp1mAYz
Nqt2U3hPjX2fTbHwn/u2Cofyae6rk0LprAvPwc0jNI6Af8aJfPOOBrgARlKl3spoRAzy7FjVOMh9
FYI8wIX/XedvKlj5kLbJUH87DvcpqtGY1kUcIgbGnK0FK2EDhsRX8gQSrVWloWkfhrSeq8hjcelF
pn4qAuztuSd2+zbqGzRkTJMduuV6DA6SOrEEhZzeYxo2GVAZ157W+oRqcDeow0bR+2BgJ6+WSd7Z
JerReR7ZI4uNzomaLsd0YTu2YiXnIO5buV+KUcoBXhHKR9WupCeJF5/LVhIYQ5RwrVPpHKyyO3iy
Srjukz54ckBfIoWDtponq52Irt2NuCl8A2UBKhqLYe03HwAwItf/VYufNrvP2VGlUIZ+F3B6XGdr
p2WYqYHknb8SqLoI2nrP8FWD5hCvXtfG0aknIjUeGjLbItzZa9p26H5CKQBxwpvh/g7EyUUBjYGM
BWuGEET4G5q2kV2sHevJc19BSHNQAarV0yaeJihFB09F/zunGzF227L8renjyqYfIldrU741kBdR
tImRZo0UaprzPAZmFXrzzvE4HKjqpzCbMFUrYXtIDRza/pedwt/P26jOjvN4HtXr0G2YTUPF3YS6
0aDvjbYE218Xa2YeKpbkUNgVnrEy8aquTs8I+U99MG3BeBIO1e92GjaoCIx056M0X8rmXBpJPfu4
VLdDHmwlfL6O+nd06HdzduR0uJsBOEx6FmmpHzVVFeatRlqZE0s2UFea3yZ/jaGjsfHiCumUqo5a
ULUVU580cyNDF3Fb7RtHFHdsZ+99gnVw+m2aHnizN/lpqGDs/XpFpz8g3OHmfYCLKtBwtmu/O6Z9
FlNsXwDlq679PaK0zHdf84ETW7yZoG9p3TkytNQkVjMMYeA9ItA5uGkK18Iibq7FgdE+5Ll1mvKt
bZwnXRE/oKTTX2R+VwTwwQtwhh7dEv6Z4UY2Fztes3PNXewyPz9mubayxX7Qf1VwZCvmEG7qxMrn
MKAQEC6yyGyB+2Qzfa97tSrlczPtegeElWCrMqYx7KgKaaCImzECtD4Kary+Il5VksDEtcDxx5oU
dFxVHT+iEPplVgUjHaLAFKEe+Ig2c1Vvpq4idmmGjL97EyJOTiq3QKTJIof6KTzh6mHS7xkubBrc
VfkJrVzvAuqKftoRXsijN+MHynY1z9baaX8s1D2VkFEDlwJqK6du6dsth0fZQZNvMiJRwDUZuvGQ
m9oPlzcWUmeNGTZOCu9/eq/pr9yYY+W3sdOouDUq3Gkmkb29s8QMIgQXQaXYaSBssfErx2Sagx/V
vb9aei67fLgHlgAdOHRH9O60nub6TfqYjszXfig4hjpv93PAdjX63WiLqz8fQ7S0wg9Cv2yTQ8je
2Rj1K+35jmv1PnfOVi5ruNj1XVtmH5PTrDvH+9G1i1NoJ6n3yzVADt7NoUmnnZl9BJAtQs7t0S5F
4nYe6U2XZKljJNDI8+NCS+vIsnstahG6VCbtw1KDn5Cx7pFRHjeIBBUt1rMzrqiYSVU+NBIbCWiC
n3Whqfp1lk/PZVDfuX1jRq1htcSuu58Wz+NcKu3QVWyjNTzMmUE8tLNriItG9sORTz6vYtd9yVxK
+qJMCnVuRB8yD3drXUMsS8+I32jef/dar01R2qYrNiJWAgHRibXNG6pqkE5qjKhr0Sfkn1P5llb3
3tjEanrmpXaH77ov+BQ2osvCjBtpaLa6UITWXf17YnU2kSLj1Ys1Wh5bzTU3jpBUgfc+e94hGwd0
LzM9+zNaAH6k1b2mcpqBeLSpfJV2p21cHw1QkAoC0J6JZVpSgaqBYRiwAm1aVbgn0vce9zSZGlX6
+070pr23B0sLIQ36iL4ZTNZQTz8qgwKT8Qq+QmWFolHZdfa2rQr/pa9LM3bYtPJQfWRP7soVzd6q
zY3rFti82gOf7U2hGZD+cvoByLUbrMHF1Eejj9JRaBpoEjEsrjoF6dzS7UOuo3aioS+lm8LaUYoK
8hE9J4a1bp1GRoa0H1gwA5MwwHNU+PQg8jkW5bDVjSIB6QuYI/M3A55Op/evFcrbDnk73HsS+z17
ky57guZpxJe8+PBzaPYN4LFUIxCMSHzpvYxG+66oeG3058oUiUAhB+f33FXgisLRqV7Q4UGwrGTi
h07C1/fXdfqHjui70bdjYJEen9GMPwLuk9IoY1+eKoGKDY4wgkcQxYvdBqsMmIf5pHOKaOaHETFD
oO0rhAZgVQhV8aLXP5U0kfi0iJVW2Pbb1OZRT++CDsCW7HblVH1MlIdgBU4K6RENhZi29EKbGysQ
Qzw4lZ2H1VztK2eawhRCK3PRwrqfdQrnS4eZoj5JHXM7to8zZKsre+ePaodvtIgs95l6B5Y35Qjx
UFDz4lsDKYMyBq9ADHv8OFIuQtkOj4gAwtTZsOo103ps6pWFxrR5+kn7NOTpk2f/FuWvMXfCediY
xb3nbFOxc8edBXJHkAiQdNpqjhuzAPgR8nZkSBFsQ1dvjDpzFvecsZegmX/XYu5AfrOx2mIDJDbJ
1Jhoyo2r6t1q34Myqav3ftwhrerbABbmeWfUOmKDNF85+vQMIaA1nW1rBUozMo7jdsiKFeDcjZs1
b6Kke09/7rxzZrdkVghZ6abX3ouxhghOeZdqdbVxjZqgvQt+G64OaApPCucJbrPallIQd4rTzE4G
hCreZgrKnZ6nQ+yYwBSHcs2rSDAgslqcDlrIS/vPnGlvyzoMc5rkxUdvRBxPaep7KP0gmog9NP3W
5mNdeFFGETIKHtUdWq/Qz2IBKHJnndTZbjIODn6XSRDKIsgYuYiZNEgtSyQGozlFAOHiKuGwPjD0
FJzV+LcifRyCJlGI+mVrkKn+Y3d0a6mtSD+CbgpVYDy6RnenqEeUmSfIdpCAAWMtsQFeZvaa8V8l
ew24imkKnb3mN+v8WFRru9ik1vPIVsq45812st4FkFPZH+v0juZAMt6q9FEPXtzOTUbVka6Bhm6p
ktHtsSaoLxVAOrtcJFaWkkyh8Lv7Yev7vG+BL/2xWQVVdSuiyHpWEo56UBBp5xFONR82E0toCr7G
MYPo727MDsoekgz36qBZiCD2mrthaQUjPCXavKqsWJ83DuIzrVoV8mygiA6UMluzlIhg91n/p++c
19btXyd/uhuGzgzRMLVVnrbOELY7ZYofZZuyFrHRpDO8EG/lsvw8QQFQ1+Z1j2MIAouXQfTFXdmb
T7KsYtAnx3UmomkuV550H4Rv7eBgLkqys4YafeNuaNSGT8ZetDTJaycOEGo0qEoaUuoMkRi6hq1L
q3lItfRXKgoPyNm8UhQhUupFQYVuM0AVfZm9BK2LIlGf/x+OzmM3biQIw0/UAHO4MgwnSKMcrAth
2VYz59Dk0+83e1jAWMDyiMPuqvpTsUfNbO4FSSHhtFUV8RNbPXHDIE8OnXXNA+iskylkXFjlQ8a7
Gcz1+kRC50OHZ6Cyqjc1NK+rl5/rHb1OIV/bPKcIyJtyZ3LejZ2tcPNsWne5yQsfLZXagfcbYx2D
1GmLNvTpnU2wQtOP8no4ehISVl/+iXX70rUOG4qTpCTtB/vufpYZh0jzw0H2T25BY+1Z0dw331vu
vu+OmSxD+nZDohexH7eSNXQ+35pwT/aYvbSFRn6zYV7qrjs4Rd9Ebtffi8zwfkA/yYwxk9nvn3VU
tF+tZ1eBMQm6V9N81Il/AV2T4PtLEZWdgFrVs4RUpvbNavM3r0A35ROj44yXVRQ84Kq/b5RuBE1j
G0Ft+0/rOMo/ZW6iKVVTqDvNo9J7GsbzZACcOmIbOiAVga6NIahuQ7ejatmv2nRf738npwl2175j
D3Mwjt3j6nTiF/KHJRq32gpYqKKHawoxXvbxJsFhKEfr4nF2G2Lozcea1N+xklfbVdZdu5Z26GRZ
5DPDTqL6W2i849tyyGT9a92yxGqyUzHNr44DgltfzVI9gs3cF1nxv1cuq4eTbMZXS+xPk6W+d3IW
WCjpgvHnRmhBU3hc7UORhm7a22EjtdmOGiOtD9VAorVvI0Vea/23FN7BFvUaDaMokhXJWZNr/Ndy
Xn68lk57UbE9m3E1a995Ov8RiAx3cyqTfpX9oTPs+kJI7Baa/e7e3RLxg7QrrYO7lHx1WXYsHLBK
vzsABN/7i2aH+W7OTJH+3ZBuDhdD50feIH67plnHvTmE27y8Nmp6M9vhbHNsHPtPDwzaFd6h5202
rO5UuR9y/maBhQj3HUZtro4kHRI7lBrjxWmFH9emWxEZk7t/SgiYZtJCLS+tINfVjzC0Q7mZkWX0
l7kmWnz8svLfo+0xVOjhzA6JfqwPrTuHglrdDlnk1HV0g8oWoIbMruqIWvC2VtPIbpbpTfr9W7Yw
npfytLbzwtWtNKDzfoZKUuq+d0dGt925zq7/Mc3HaeA04/7olsjD3Fy0NL/G+75+rDjWcu3RBCNn
deBh6ZfE87+3eoYI2E6TOThRqiF5WvX8vpkEsZGQp/N6BC19XOwxkoO9xCJzQ3jYY1fyoQECykCj
dLdZHbhmdzTKbknKLa+iiuQhljFHyhyuWnPW3YuVfhS471coJm2WoT77d9tuxR3ju0aOyYiMufLN
mHEt0BYwiM5jn8eEApMDYC3qB2HEG1pkO9D87sm2iw8x0FV5+z89c171yn5WLaiVrzHb8thGlI6Q
hOsab10TS+OvPw5hh8wzM/7WLt2zDE2AWJV6oWFjsOQX2XEnTvAUEzXAbpkxtirpc28I02n5u/fg
uGUv7krtCzldUPVbYmxW4ptjYKcqGYZrAe69itdZf/Aaimf6YDQlTfDFBUNsNxXPJiXJuKtv1BlA
g5uvgXC/++2aNzizKuKTahFIJvoxq8eg8I0/qtcuani4XYss5qooaPCAi/grb+2yQR4WzOvwk7oy
pvCGzbIEnIZADU9K/E2Np9TUrugvHrppuC7zzql98+s5Lps59uxXv+/ClG+rAjmxYhK3aKu5HfTI
oGRY6bcJm1p8jmky6vdD8V3kZaiDpkzTyR+vVXGphne7qQCSuoPZr4E0mKqtbQ8nF8xdb8NsUofN
6pLM25Npn+8pOGYg0GvAl1MVenrr3qJrr32TYbe6eQSXYM3ujVs1qsAkfoHXKQ5BMVynGTRiOJfy
lzt9jusfb+XFBlBeCX9j7IL0oGlRTLK7exgn7UBWFFBYYqX6443QzWmUCaPjALpAhu5Xr+X7QVZ8
L95u6GHXXlq24NTYATwGbmNjNuryKKuceONmaeAd21r08UwBSPPpznJe4dXafQ92v+JrZW1682Oa
2YmO+V+xugdrVbSIDEwi2uoGnl5lKiiFNIEGU3ny5Nb+8Na6cCSO5Fscd+4jhsWSl8Iq4SndgV9l
K1lenm1h6Q/776ZvBzNONxtoQ7cX10lskOQ9GDfw+8HLIV/XmcKxLm5xrwrLSHHmOyCSk+ZdB/ZC
DEFJFlwWeoO5vepa48SmI4A2K/YkCd3SPrW591agWtelJTLyLDb2m+y2vndBA6y1+NvOVJBeBWkp
75jRvkQHcpdNlwUOCtj7dzn797Jzw7Spntau4Elfc7lHemPyibtk3+eIt/FjXb7a/NtvyoPqeUuW
xyz9Xc9QUR8TL29xA1jRM5hD/pi7xnMrxbno3H9muTzPuwXfft7kS5lykzjzyL+bRrCtIcaRF/S2
Z4E7AW/rudYcoOA8Swx4DU2oN/b9vk3TY0dcphohonZGEjtkq3bQzT+CxRzt/Nu+DSJaFo3VAkRd
xLszJ0OdvXjs2AwKChXIUT0it4e6nPhK+U3dpwa+TbdI9gXzWQY/nNWtxNu03t/KTkpwBOGvsXC+
xuoF0LcwIf1h2CtTxDqbEJGmc0td7Zwdle2dSEGkDC/c4fQmaUfTlsVEfoRueWrdizl60OjMcoXb
nPpMfi6dnUBdjNntClbuFSdHysSmH+ySYXHVU55nyhFTkz7Hhv+Z12WkL81Di6fG89OotRvwzsfR
eclniMD8UtNnbLm8S0H0cwdQzfZPczUfSLtMmDjufWOEI9WzMagm6FWuY3ZS/u0G+E9BD++X43bA
xHWfat5Fl3p/qaZpBn5PhyCF0xAifaRnEu0WpY71t6r3b11mkcYAYo1sg6xVuJiQZMKKiDk53O6r
rlvj1Wj4uvdyN57Y/HXecH/61CUv51CpPwWM21q/3OQuBa3hdCzAKdbxHmjS32v0EfMhq9jJTcek
134zvY72anlJhzNypNroe5wP2w4YriGvGYEvGhEMJTx93YTdsJ9U1hyLsTuVqMrV5H1vthPajLo1
d5JIJ75K3UWbbgPHulsfURyuWa0r592tAffnMnu84a2nrOhvKcxjeakzzzw7s0gwJzGqrZZPYswW
ebkdL4MX1rxQE58K6Ucs5XC/eR7zjdj+rbm6G3a8JsFqCtsIqbX0yZ7UoOdSU1pv1c79WKQrJ5/o
Z9FMH1q/nVnQ9yfd/lVy5ZKWxS0qYjWuIteWF1pk4Qc9OlLWnrBx2whs024/dQ5JCm+mmj3lxGuJ
2IonfRAvclrPYlJPxt5dVL0/pul4NOftlzc7n802h91MyZXO0W3NKcjkfCKCmopPWqNf1N8a0HiZ
OhcznUH7p9AHwK2lFy7WftgWXSVp6maXflF3jhSPXIQtXtwlLFONlG7/p/eN+2FRr1ByF53mv5TG
I9bp8zqnyF2Gp3Vzn/fUvDKCcZi9A9uZuIib33aWOnHBhNdZBYyRtWhU9+wAaXRwdPZQLjsv4Bw1
nkfkX3GZC6iChkFILffaCvdvrwvDaIfTpnQi4XawioOThyVghqa0y1oYKHLq0IXFFFP5w+L5nz6v
vledVorygT5JrzuaCUDDqW25A/vl7Mo03Nr94DsjI5HL0WcaMoZwAs6NrTTNnsv2FvpUjUvYGakX
GKL7Mavmo+bKr4Y1Ksc1Nqf+ZOVng+5UG59SyaDdTiePkp49IfSDaNrmQz8WZ23vPzrHK6LFcDg6
qaLVMQ6tAdq31xffxH6Acp809I6fPX3ZHE+DbgmxwwCe38vIs8Q1G3xAT6uJNidLEH0NMVf4GuKI
rw+bZtVhpiBX53m/eKz9ouHhDzcLR7/ETv+v8vew08co5Rca+e4Hd+fh9EesKUFWgynI7jTNRUSi
+Jc7weyIPTvSnNlRjjbCku5PN1R6aCx+uDQjEqfpwNH7kFqbsI4iJuCR92RAQab9aeV27ifbSErd
hKR/d6EShsaAd1dPi0q/4dg5QZN8Jbg9KV0EVv3Kp2Ab+Z1t96G7Q5x6FlN7HeyA5pPuxjvGc9Ej
A5s12Omx8Nho1zTIr4qXvkNGZtJA361u3l7WlDCNTKhwwjjErPnhyzxKMy1u/adNlFE+Vc/p4BzT
fEGCtRvqYC1bEbeShi7bN/esyjqF/ExV5Inh6Bhska3EeXXAXOZagAiZ3OFrtZpJK0wjzplrw34r
3MPk2E1oGvLa2WlgWXn+PaTD8kAgWvZYZZ0VC3+B2U13b29iVshWh27T0P50tUxYKbYdJzU1pyHt
+qeyYcwpJl2d6rqtr7kYBXVq4bj1e4UMXIl4NGR9wuJEq8w9X+G+0bYgnbbyNxvLWOYriukXPVP5
5C2Fc5eR9ndOl3GszoXItNfSLgHf9jStl1jurbTCjpN+qSfgPKOeci4SW/+aLZqWsUwRO+S2FWgl
g6dmyc/9dnGLyhmTtN0ylPvggaSVvZVO2xyzWtWPTibKuF30cgtzRbUwsWIGQ6bUGTf2HFt17cBx
jntUrotzMWwIXTeXfdz4E9u/ZDXtcO6NEZemPR7Yr2Pfu7towxFEG2X6asc1E3+SV55z6mX1tfa+
fqjn5t5PZdkF9rK7T0veZLEjTWqHsuzPvDMfXZquRO3IuYipa4H4ih/g/jVJLURdoylRNsJnXjq3
t4yotPgnAmXrWx5K21zCwUPKR9rC/Drtmx0rw6P6yW75p9l4uQxD5mBolQYsNhGqaMsVhXjlmIjE
eKrqXE/DpIe6TdeygLIdrNZcTv2+wXfkFYxHkK8KUsfJpRaVDgg2lbEKciNrT6mUW2ykw5iUzq0y
A30X9Xj0ynu0kFU4Ix/T9OZvb7JIzaweOoQOuI6ivre/tPY6DeBHAyGMHbNpWWTm3bgOD/muoerM
UQS3f52sK36ZTvWQt4TsDvp+i4dxVGBu9Uj5Jvx/tuvrWPCQld68OA5N2+5rj95mXIhiTxb/Z9DG
yJe/jc7zon3e2JUttLhz91OVV4/atKxwXWaUd3SlTTkMiAunB9W0PHCDLlRnQ1aZnopFHTqCNTn+
cEWGnfhF/rCs9VvJZjMCR0KkLIlVeBGd41++WS2YFiBrpS7pOv+y2+qnNzagGM0/lV4fCbXeuUX9
YgODI6hoJKDEhAzHu9Sj+q1an/BRHoKBGMBXOOI0/m6JOqxhX26otd5n63SQ3vODK9JY27NDt2b/
IPVXLmfrqG0qsvXuQ3XliDhv/FhJ+EBFgFfT+WXMbJ+eMJqR0mpCLqRJOdkPwuZgdSO8ttf9pLX7
kefOubBn+05trYWey+4OLO01jgO8IHdcnEnJGloW4Fi7dYVxKx52L+VnSYSVldEyNPbCvxadjeAu
1bZjs+35USh7GdEybZXDvHxjoPqu9u8F+rNgcro/lpZec82OJZ/bth/GcgxXMeK6Yh7Iu5CEjGRD
4NmCT2erHUhW86W+Dw8gQr307gfgOYk4YOn+tSBOWcZbL7SDbkBMDlqEnD7w1pOytVC3WF+/P0or
RwXx3VvPYpxiQ2fXvObWgeNCxzhkRI5TmHpMcWJMqlYLXEXCj1wFa6AKNHrp1jEepyUZWyuCjDS7
IJavwjHtVTJvwgQQzPKElu3VNcd/otG6A4rgSGuyV93M7vIyj2ylh5a9BeYug8y/xxFsTx9lw3yU
m2fZiYs5/aXvjnQT0UxhOy9DxvC2rBNv8CL/7oWGDpBtW81Q1lFngMVraZHoRvuwiwFyzIQhZEdD
xI18x20XlkUb5TO9E33TSvtFQxZKPpMtt5A+g8GadR3p2EVGjm7UMpcXZ54f2pEZyGyhBim+/VCD
MzCLKKG9phg0zXL8kDqPa1kHLmFkd1XWvrJjZXu2ljIpabe8botGQeeYb/nK2dPdsLpVBu6dl403
gn169+Q/MKGZXlAbSG03XZ+pcsiZ+t2ZApffBif+VfeoLIZzWrzhtJr3Y12+89oRD2b/HrDIWqvz
lfnOe9XXn/VS/GKTy2sxDg++Lr0IH++To01vfla8cgO/DVmdhXYxAoGiSwsaR3xXWYm9szJ+DV17
1oalDgAE/ymz+YIIqo9W04a7tE4rNgPYBV7fua7ta61Tr0vHS5+KFlfpUnFFuL4cA9JvfjWpDYJB
mxcTj7fdtlUhJ527Q23TOhQI+7z0ak6FEXQCa63llUWU2/M/MKznkTspYJTjcjBzJ5gXSwR2YUi4
ah2vxK4fK9qtYjCSxcziYi+OpI1Q9eWh3pC06UX1Xgrv5BpjsjZMYstymLfmexrzc+u4j+PmvCsP
Qhy+l+4WGago1UurMxOPxYdu1hvAv/o17FCafu+Ent5LIMmbnENYB961R2kDTKW5dajdPckq86Do
d8rajt1FfBFCwD4T+QGEHq6F8+F0+Qmb5lOZDXW4+HlPKXEBvyy3DrXaYDGz/LPk/QPoAmGmovAh
MyfuZ/e7lL0DzeX9KsdqfrQkmKBbfErPeVL7ymFF0J0OSOu79IXAU8VbZdwXuduGRa1n5F14Eqi4
6p5rq3WxkZXLUbZ7lzS7hyKDUOmD6y5+3KBZZbZbXoc2Y8vudN8s3lOX0RAh7KbXsKoxEnm/RlvO
FDW7TVLk61lu1sOE/tnppp+G/nxstMNeLb9luX9uGq7xrIvqDmFqB9u2SePEW9OHqTNgA9MYf9yU
bJYMpCO/YPiNeCevjZ5dldSTwZifvbS/lJ6ItME7mTbMlHLfwJB/yp7o2k6mf8dxfZi67ldlNG8g
Wf8LFtxcwHtxkHMHqquI/LI6ZG15EPn61bNwyDbbV1daL3OG/rniqh3a/Zi2QzJb2fu4pk+lXVxN
d2mjdQSvm2xUxnt9P9QTG8KWF9UqA8kYV8OUXmu13JkWPti1yd8MJY9o9lwCaVNgR3e9bVNZUSE5
2xxLoqCQzxReKB1ujLYCYUXI6xKEaudJa5UScLlyvyxxawry0WBeT9nYHffStCT7ZDfpXWyxqPWQ
j3TwSCO1sFrS4lBMMAalj8q1FOkXpybjAePE6AtzSkwapDB3YURL6hxadq/8IIDMu9s7o4hVQa7o
omsINIgfnr78TZvPde46oVFJoFjSSANK48pHKao8NrR9T8x9TV9IUfGmREnNoVktG4SrjtnjWbey
cfmkGR+DbNurItInlCiv+1Z3/5SmAJLBdx51yo6Nf4T24EdTg4y4Il3/YGMiwJLWrl929dgU6nFA
/jWwstoGgKG4Xyr0SDUStCrfn718iczROeSePC57dk3Nj5l7s3FVpMYX6S48esrI3nOMSDgULkRP
GZlD9ja1xalqs6iCAU9bJkEPhbRsni2vORApGEqhHT17wd2CErzNQnfxjqkzBx30Fv3Xs86jXUv3
0E5w68jwihsP6+mJNS9H5FGfjsw6MNv6SRevffuv6tx7v1aAaGhpGpk+5b1Ij7WZnzT9ZHUePaLI
XzmCiDfJ3WTOQn82AG/WBaKzDcgwLcAqt8q7KfXWM8rKAx/vM69aBgaXsvmQKmr+ECPtRKz+3vJu
GC8FuDlNpr+agVR3NQi2bAVwggrJeQ1Yswq8uvHWe0nrUkz7X3u7PAjxYHk6DFAWqrE+VeYWTbbX
hmS5pE9dNTj3c9t7ia8vqC22FF1g/56jSiGEOXSMOUorvLaoMPvGp1zV2EDyO30h4LAckbjvwxMj
FOtEYfcu2TD0r5tiadKXyAUK0g0s+3u3Wzj5X5uZIxSeaTZl3LrIhLz6AVUouurHEimkgorK1jRQ
uh6p6WWtn1s2Cnld9SKNMllv6sNZFqFWNX96QjRZ+GZCHHTsiTYK+0uZVg4m5HQolt0uYmWjl6jW
uiN25dkh0hMJE3B+Se+Z1xNfx9+6MQ7V7MVahjmnO5f4B2bjUnXvq2xDT0HHKDA/cetQ06DWy0g6
l2mtWSlC26QPiTl7b/VYXNG+nLeS4b5Cil7PfWKCP4wCJLPF/lXP542bf1NvE7z9igPJ5PDp1eu4
n0C+Yx81+9Cf6S0BaxBsew5I7YIaG76CVm1gOISEoPHtn0zEQWkjkmUfYxvTFygljodtgsKicaz7
U6mmX1unwmK1rtiPrwbn1ZLdMdU5t2X2sQ4j8IdM2nyxSAr/aQx5cDr/E/rsdVX9Fsg+G1BrsiPA
7w+Fa5nR3ozogor6Lt0h6TYqEmprH0mqqq9Sy97b1q7OM2Ne0BnthgZzovCiX3PdpOgM8Jr0Li0y
oBE9zGbuoHF4s2vpBGrHTuBmaRG2BWoP4k/o8XvRI29CzWwLzEZY/IvQcIb12WqtR/ZZBZq1Xzbh
XvzKPeVWO3APCHlW8AlBps3jQXhol24UgztbM6OCCEwUJ7tFb57qFx1ZzJTJF6kRAdkSOxnyrt/2
FTTxcPPECP24SXXttu1kragJyxRLnA597LUtL4BosC9kCcBnuOkgKAUOP8Toeh+YuC1J5f9dYVZa
S86FifXHZCaGoLCU98hGPNxbAwWyNT0mi2Z+LWXx6uWtzVCXIeNvXqpeHfVBR0BTXERPpH5nAdUz
FCPISYilPi9ii6s1iwZzfs4d7dNJq7tWQ+9vS9Qkm++N4YBoVhXrFcEaXo95wr5DLvKSOjBPfJ/T
VDUHiHNyPH3tOHiKDsB7byDs8eNwPLQZmnPWMkKi2+ykG9XGOkJ9iCvNhaTVyzFH5pbhpGIoozkh
Bj4vMT6ZszE8p9rto+yYIYL0JtC3GhEa89aFMmWuYLjv6FPt7m3vZuPby+i5x2WETEu5L/muEJS6
I1LlnSvCPfT7gJ9lqETUMm9EWs3NvYn8fa6Hx3XSv5Z8/9i8ikNSGcZRWPYaFlPbQLHORawLvixE
x0dLstPWYR6RUJdNjVk2GB1qKg/Ev3F3YpbvbbH6wd7beFza+px5SH25YZporO383jIQyyz7jP7b
Mp8mLKPesJwymT2RPMFu3m7/YO74zovq3FReaC64mmbdfWmKnY263vgPi5XPRF+93bixsJf9ZfKm
SGzbTwYNBHSEkyoT8ggF34SjudhxJ7z5mmX6i7aab6mle2+2M/8r7ey+HPrta0a9+ymKNdrtbPth
OnOOBZKwOhztsoz9wrsl1cnhUJHEdWcJu4f16fvlrfUahiF2/2TUq8xTiAVMf4xAOpCNFNb4beDO
4Brq2NANGhTLdfljp9VJLs2PASw/QfgOk3nwMomub4TPNm4+yk+tyBCw/OldLH8jZAXaZSAAJ1z6
35N90YyDbxyM5lrjOeFORqBD4+Q9tPv9QgYNfxlEC0jUPi3jna9PsQshimwhnAwAR6f+vbn7yyLl
Gffjw4YoizZryK+jMABd6a95pHRM15xHYSk7sLWtBPDaBtRY2F2MxYxGcMzK/8qMn6HM4yKzQguT
Z/PXBh3o6ne34mUwfnf+Y7kk5AiaqNG4SauhuRuL9beVP8uiOAwIYQej9h9a10njaRAXujCEbVbz
t91bMywoNAMQS78nlluup6xhiEwt+yRMLeLoHJQyogIeg1zVghRPnpmU+e8CMwLQzcEteaCjs1p3
wHTIVE3dL39Nbjbd7+1unPypdR/GXp8IVCPyqtUA4O1vyzYvupjumPnu1tq5nzo9VpjG0q0JrQXA
rta+dw9B9Zib3361HaBgk9SA3NEpMYt3v3N9BrPNPbP3WnuuZDU+b53hJZt0eA1d9Wbtw2UZLWr/
ELmOiLVGJZ1foWEQwTrMKB5mhCx4MPLZfZ06cdq43mUzfaIyr09Z3gO1AOBMNgiZvmVPjd3db0Dg
VdCoTZx07pmxEsdKumHTacaxqdcJ6m6t7xxvOtpo0RalHfVZniSnI62gDpf5zpwY0z0ERlyoPC2I
nUqJxPOaV280FVoXsSd4Tm596PC1z3WkaD6tPgPwA4K0ynPGrWBMNJwdsxpqrBFokCKgKgcbCo10
1jd/Clf0QTdYH1mmbjuXEd6mZuxs/qtdzGdjbQ+zRrduYOrMinvDcjEqD/h+gLAq42RhkgV7PWi+
n8i+T+SUnUzGJuE1US0P4gbLVjR2CquEflzqk1P+rbzsdai9N7aYPhuKO03/o6MqHnBILy3j6aIb
z36xvbZ1ftogclRvYIR/VlRO2L2Ds+9xNY5Pvj7eOwU61JtZsQWLeNnr/s7Jnov1T4NHZ71A2Mgq
0qafIb1rbER2smHkpaq4xlvHtE6R4pE2j5aKsvRKIUKW8DIwWkAT878lQ3u9PDrLxw5ZMthJVib+
+C21z6GuzhTQQv8QfXUtddq+pju1tf+lFJbwtXhFQ3WeRcmz8F+8qUk88d2NTtDiZegx0FLnAgHO
P3Pfbv5djii16KGjvY+x7I6e9ne5SVDn2QkRidr0fnvQ2v1h87DzbQa1X+2xV8Drl/Or2JdL05Ij
DfNSCPm0ldwx6PscXwW+I56btgQctq/6sibjol3mCiygk/5ByxGEIUcUPWZAOIx3GF9Eb372Kt3X
rsNdxsa6d581FGrHVPcnd0kx83G03Rni4JV/DAyk7edUIycMJQfHQHyRjk7sL11AputBEehrse9T
FxyqtSfcwohqZpoCV3MGhzej/yw93kSMY5VVpxhcRhUYtf2GqoAfAcUrtOmPmuAH7P1p3vunruz+
+TxuH61M11xNfjVzTAznruGES4/yl9T1k0x/u3aKpkQ/bfpL2yzhUrASmxEK9VbhuSHquFV9poMZ
ElKIJATRnJYfZMHnR1qJNiJQ1oUBN9QrPR7cp6z7qxt67CKulvs7+PPBI8lAIOfL67ttNRKPlLzN
Fmz85eIX1sUmviyz23t8N46DgzHXXlqTrLItxepSAFkt889gntdeHWb3XZ8vu0enBrdsaqd0TWrn
H86ACxWJa2j813f31irZ7Wa97HgXU+fH9nBOWXaw+J8mIBeY6IBWas9/ctQufpZGDXoyf7eiruqD
Bne3QJpTgVHY6PMMRFKdY4SrlOj+/y3FFLR83YVKf2fsuxy9/pxqA6DVgr9TnFIFrO9+G82dsrpz
h2O+naaQ2fAzL0DPMjBezFhH5W5RhfrO5yMj8G3B8lWyVviAcbSo+pehvZslU3DxiOpqLAWKBCec
jXcyxRJaFSbVc4HJrDhtzh6XSx85jfjQSxmY5i/DYT4v0E65mBEx8dlIbFiNcsuBmM03T84vpIoe
7RVtBWhcv/5RykP6KqJ5W1GBFbgyqA7Vw4ItXWCEm7cPTX9T+jthAGXJEyqZkLMysG+7OwRcGCwv
2rlxgVD9BSkUW9Xyxx2m47SiWh98OHHgNHFs5KeP252OIzC0D1kWB6TBT6lhoS9zJBKMsk+GWb9U
Lt0SM3Eky/6g+x+2RJQrYWq3Rz//j7Qza24U2bbwH7pEAAkkvGqWLNuSJU/1QtguF/M88+vvR5+I
c8sqhx3V9zydiO4WBjLJzL3X+tbUNthVAn9XsRmq9CbiPMxispMlAjw5enejVr2pijNX+OtAqCGc
e2ssgWLnccAwmhn3efkrdcxVpTnPVarYi26sqH1wnqNKuJAOQlIzW2dxux0CmqXTXzJ5rNYmttsA
ayBMstCl7v4ILMQ2b3IdmROu7/SWVJhNzxHMQT+XJ/4skv46cbJT3orXPtKeooHpqjOXwh8iNda4
wcRSNxr2JIPYhv2z64RPRai/dWMKw8CRt1oRbk2HUy6ryEC1OhQsv61xFJmzNqk/WXjJNcWbx2mw
0vgjC9vft60+l3GzpfN7TN0WnfpjW73W6Iw4vd8Uvv+ilGhCq+RtGKI3cyxv/CF7yfoeYwZncsWa
rBItAgLabDptuIKQRCVYTx3QeBxeNIcdNA6nu9h2d556H9GTetdlVWC8ss4ooQIQHmebQmQnH6RF
tgEuqVAgCgF87+XhPO/ihZaM695Kr6syvbZ77N2FuY0Lc6lQ/+lHGnp4B/A6+y9Fg5Ao0NOlT0Vt
WhfyaW1wipmCr09nhHco0ALILGy8+fa3xJp1lb9QUjxbIXJs09XiuWV7z4PdU2AN3U09Ri+KMqIL
I77zhhavCVoCFIZAitpHgg4g7gJb7Gvb3fuBAWe1D+Wk3epwdnlG+dz22jbI0DT5PR0D2qqu/hBn
ZUGbq2GxQWGQme2piq2fpkPtMjJnouAxcyRg3bEi94qu61LjOx0n1pJNx4tpYfD16GLoCTZlPe+v
Shsleu6Oc1d57ruREztHomFUz61EzW515R5d+a3Uw00U9LeObDc+XAUQoauxcYZdWowbtZRIEboa
8XJo2cVVqWVhMwsBqrShwAdDoYdKqbZoHZEgHU5MgC4mu3TH/Gmm9j2lodR+anAnW5FXL+Ne1Ism
VpBGaMco7Ac04qMy2X+OeqJhZOqqk9P3gNVTJIS5nbM2VehEaUqucqxZqVZs0pCSG6oRPO/VojGo
K8coa12s+jTnnn0AlwJBUjv8tBT92eZ4mUj/geDlJY3Beym9vRxJScPinKraXvBY6X/s0RrMSiM4
mi1KRcdki2jF8zCDzuVZi3h4yPlndkxz2DgCzrtKu+o29iWkC+bKqD7xYDE8jzvNVPBJ6bMY0yOF
hQUN4XlVjnOl1teJ2axa3dt4mnkbA9dR6Be6HcIONWepC5bV4J0Hv2Xnh2jNjvdCMW4IusG5aW/6
rt2ahrmybP9qtNSDVQ4vRdxUdLrqdz/DkFdl6XpoHZfXi7qeosFDFGRIWbUSvVnt3reWjw2uqGeM
HKSrxl1kRPsOS2Osu6sIJ/RoTKuCfK8irMBZzR7J9ZU1CLmDzfYkMJSNJlSP+M70mm7yK06odIEg
BIBssAqs7Bfm+WWd2nMFC0ZFehoF9/XYxMtAGPMsQqahILQwUcjS5KI6A25lLox4U+GbkJG5y6p8
OKc5Es9BIKNnFZV1da16tIocs0AkgWyr6jeOxaazfLLFpqbeoA3mO2XzkuGqnhvbXmsWN6GKK2RI
z4GdXztVfR177b4TXbqkK7fO3GgbezUoA7O/VSd3a695WzS+t4WRvdCTtGa1jHwObAY6JfgSQ33d
2DH9uoE6rXdtoQ0IzNSad1iBM8XYa4Fyo+IPz9UbJTpp4j3uf9kjGnPQA0axc8aAfiFyEqPnPO2o
80n+KkfO5WolMOe6K7JFV7Gzd+r4wXJx00GHqXILQSSYO7P1XgLvKtXf6jbddB57iN5kY4nmxh3F
Nu9/oPiaubQoR/e+LB8CTd80NDyRiHOCum2wQw6FsRzxvgzIfYvuxaXgrrv9vccyq7bjOnX8pa3E
1OY99gx8T2BJhUH1mFT5Vdf96KX3EHXI80JcQBQIspk1eHdT/9NLk2XXK7eep2z41PsbM8516iuj
ce8OJRbe0ZOskSLrNoZeekg6POcuNzz/3k2qkRYq5gFdRWsxa3yIIMHUyaZ0Kk9Kq52s0a8enMi0
eak+JVsMAOmyiCnaj8lAv7UuO94iNlNdkJOAbDajuOBbDo0/HaVipHeQEWwhr1BsaDdNRh2cPa+x
b3yZ3sVKXO5cERlPucf4bA1XRWZKnS4sW3WdWr110+kwU1xi52ZBk/6yfeW9NPlyhrn23pN2P8t9
FNHEtr7i+APz4UIhd8cABJfaFQWK/Na6xxGOLKICbDLvShVUVG8n922qsmuRRqXeNl3kXKeGowBE
cQmxigOjviuaVDs5vnxsHaT5wgj9B8MNshcWJrqpjT0WTzQpk2c11NxxhQspOgZu4W+0qLWfVZyP
5jJAVoZ22XVYclNA6QPMlLrL1qCcukegXzxNiURwO4rqkUoeLgDbA0vW+wpnAgxuc6HpIcXZur6F
eZrfqQ1O0JnampaceY1p37gechM2Ka5c0cNHWsp36p9md/PYcKrfDIVA8lfVgEWZ48yUDDMxWCXf
TtV5b8C6RZfH0Yo+IMop+rMPcVoxeegn/hyC3kby3qTQ/VlRJSKLfFyGNtMFIcfPdmBLlRRjAUOm
jpGsRcZCGkHxHkL9vSMrub4TPqq4KkweynJAmAhcDRN+6gQYiccg4jxeNlROAxnnwbxJQfBE4IiL
NuewldAin/dtHD75eIoWZeb1dBxiZCe1VuG/1JyeVnvNAwTRZZ+dPKflWWggUL7G033CDZyiy7WJ
tsfJTLsg8ua5QY+oG8RJcv6Vy1Zssu7vAYvEogPItSwNKK9xgQ2MpI2zIYkEhMiFBjLpOyr1J8BO
wuOJHDZUjf9d4s1NUoyFX6XiBOinou/1Hcn8k993dJIap5wiEkn1i2yOJFJdJ6oc+1Sbrx1Iru9i
Oj95Bb//vrh4BRboHIT+/H4Mbs91kS5sPbpoX7/nb25CXPAhtdIbqJ1xES3YF9ZG+Y5y+CficOL6
OoLEahigzgU0VSfels6VJUn72L179jegxj//eFPDUDLhlm2S1q2LJ2QPjlBE0IjTBD3Y2snm62fz
J5H1489fPBv62YZe+fy8mu8duW3HbTesZfRdNMp3d3ExD1DJd3nMCf2Ujm9jfw5ev76L737+Avaq
51XuAS8VEIg2yXUqvnnDnz4kcJlELYLmJMyOEfAbFtdq+boGuclfr1IV4nQ6M97Rvv39PZDnYung
MjVydi6InG6u+VEewmIFVjlzYHJhMvsXVyAOWzWkrWl/hDkGYZUmQeiYJwPzBq3KJPvbADty63DA
/vcCEwz09+cUZmOYV1ygwV/f2fQx67/GsJoawTeSjB3SQbnWxyso6PxRMerG6YGFZGa532URfTaQ
SKSUwgCM6liXENbOsXG+5o116rJ4XiLootv19UuYnsFHBDKYWgjIZGpYkOC1i2fURAYEOwN3ftvd
jB6azG23Lu+c9O9nxIfLXKC7USVEnmNzGXbBxgKJ69d38ed329RB8nMSYiAJ4zJ4sUq7Ag9pKk9q
7FxHdLOTNX/ON8Ppk2kHZp6v/zTtSDe5eNm1pYk2yR31VNhFt8kMQVsPAPayFz6GN3Rm39zUp9cj
E9sS8KmNPzjehZF7HZ0/9VQ6L70ezbveZZsS4HVvF3/9+Gyda0zx8Sbs8ItB0AV2z31bw0lvrc6D
w9qOe/ag7is6nez89bU+GdJkots60RmMOUO9eIqyjnJisWrIxQOs0KXVfjOg9U9GtEP9Fd0XEaUT
5fnjnCyFdPssYw9iV6Wy6i1HeUdBxCdm6Kqe2DbVhQJhdIac1SN2Ktw/0ZZuH4dZXDPvRMzIm0ZT
m6uasuNa1iLPF5LD3nJAJX1L2SW6Ef2PIdsHbW1tIsLqV1GEwldkhfGT8y/AW5yv2l0YWv3660f3
ySgnXRK+qoGohBDzi0+yIwdftcaSO+NunPg8UIW2Mfh9fZVPhh2Z72IKc2aVZ1x8fH7QCk0dIoA4
keSzMHCs+T48HDJDtPy7He8/W9qPXx8i1qbRTZiPM6WAfryWmBrHqa26J+22kuYMUxrQlLfcuHeC
DNAqZ1n0U/uv7+/PAcjog/4sdNZOQ7/Md3MbK7Nh6bgnjiBrV1FWx7/+fRJTUWCYRLVa9AQ+3pMc
1C623DxAxdWhSkx2Qvtr6j6b7N+uML3B39a1LMGtoZtcoRmwL2CE/GvsPr8Pu3zii2ONtC/eSmRa
ftKIKDiH6HsLeDnfjLBP3gA+PJM9KHJmi0t8/PudJm/UuIl46zpuTT7V9b95Bb9d4OIbU7n0TYaC
C+TqqjozI//2DXMA4RBMigPRsugaPv79alu7Iss95USwXpT/6KtvFpo/nw+/zxuQJudBxunFFyzS
PAVtl6ucEnmVams6IF///X9+R2hc/TPt2L/TRrt4v7pS0w7QzOhsj9vUOYcWWLy/3j1+vMTFep/2
hamCeYnOpkKtBhbiX09ih0MI/HZQ8ZxlLycZ8LQioswcnQ11m+wy769ngEPF0CAgR8Jf+mMNwdUV
dwlq6nP6hsc2+S6v5pMXTHysxrbR5ipEQH4cQFGR6EkxONGZ1hD15+zx6/f73c9fnJL1trRqtNnR
OUmv7Oa6lN+M/2l8fPxqT+m3//3z7Yvzh6HXNHANfl/Dn4rxA67hZCwNMBvY8TcHwk/GKpUQaZHG
CfnMNC/mWh9alh87SYq18B5Sx4wWJxqTr5/Xnyue8+Ea0/P87XtaJBWJ7DnXUJCsodlZalMVcPn1
RT55KR8ucrEs2FZKpi8G6HMmCvpIV2P6zZT49EnpLG1SJ1tOXn5V8Ya5fRWm6XkSBXluOi/LYOPG
zfpf3Mdvl7l4IV3lWqlLdez8UJFhE/710uYYvGw2b3Qb/9yJRnFb9l7qy1MSvdbUJPWbv/7riW4j
AsThlVMyvXjVcUaZr89ciwr8AtLjX4dbkwz2+89fvOQID7npe/x8G/QrvHgZdsl/cQPCZHGw2buw
Y/84VmM9sMZ27HhAKN4CbNmoE7++wifjiABH1jbDNigRXp45kcpqVFVteepKgDZLK1pBOP76Ep9M
OFPlCEXAlfPPzP54ExneUz2rWvtkOiD1sHsoVzm8t7j7ZqH7ZM5xICSNUjdVe0oj/HidPAniQNig
vr0wv4Ln+e1O6ZMv4YcLXHzIfbRN5dD29in6hXkQDxl+QAl2+Lud//TF/u2LS6qPLWxwnJR8piPN
ZTJVqxm4y3qpnLNBLBMMIkpDSgQZDc12dAakyAjndP+bT+/lSYpL8ZHXOApoOuna5mU1N60DoXlu
LxDcD1lPFywGxM+5buPHI/lFTZFj2Qo8J7uN6kYcU+n1UCNDONe6izI1qdGSgH4wF23Dq5V+3/7y
w6HN1joWLppY92jWYCrk1dLB8zX5uwd0yXaOCbRwYeiZ7RaRIkozOASR8ndj8D83J6hiShjA3OLF
d8zTgTr7shVn6PpP6yzdR09fD/KLwfefCxiCBj8g1T/3EAjmakdVG3FWYW9LAHytvvj/XeFiH10l
taYbPrdgNM/K2v0XN6ALzn+awSZ06kx8nD1+Sm0rqzR+3lDWQehvvtlk/VNN/zCqaULwBizHIEZP
FfJiHyG6gOKWXYgzcA9nR7cu3FZp2z0Q+jUcYq1WcIL06M78AaexGeXmdVA7dJDaTlYrKRpzJ8M8
/tHojN25YdbWPMW1vPRM0micsdIIvGzsnWHZ8TapFMTpVSDnrd1oqHNdZ0EQL50iv9NCSLqN+hOc
xLjyDTeFFOr236zOn4wGZjF3qlHIYzxcrgwhUYK+1Rtnof9yXjzx8PVQuPhoT4ONt6RqBvFZoEUu
P9p57dpOYrs8Sowrdn1tJxn1jrevL/LP4nLxwqZ4JrKedNukR3VxE8ko6z5yPOMsBwkgm+SBJ8Q9
tfFDJ3bRnEfv0LYlyLNulVm7Et+o/NFSoFbabx7mxWf3P3drahbxyZLN4eUBCREQQT99zsOsYxQw
/gEa1L6QKFkdDTpcV919feMX69Uf17uYaE4CPcVFcHU2TFQ4FV56JL2ACItvrnNZDyGaUeX1CR38
nhSaZVxMubFqHBM0swGH1lyAXbsqB/eXtLDgFMaujcCf2B4qNpNKTOc33zxVfZpvv79ex6J1NwVS
U5qjGHg54aNOcHCOVe9Wb8Yae3mmbJ0U811SqPE1ziGA8CGdV6XX9G2OuWZWp/B4ETBq8Do7UyVU
I/bglVDTU7reWfLl7ZeywONslW230WOYg1+/GG06Cl/+yQYtzWksCNu4rMliNo4guAn/NqWFMTMD
8dSX0r4rrYyZHjrsYKja3dBFwf6kOPUq8Tt7G6RN9M2n+HJEQvxhOkwPjYOK5lzODBGqcUmebnDs
PD0FuwKGkIQYddcYYbywRIy1TxuK9dd3fzks/7ko3Q0uS6kTi93HD7SjVlhWvCw8orAGNltaRwHI
RGy/vsrll+vyKheDP0yNxjBarqJlZwdtW9z8XbmDOcyz++02LlbiErApqWtcoHRdtrT3VXP6+g7+
HCVcgc0+sYhTcjjNlI8PikUM1E7ae0fhNIe4dhEdd4SEwK3v7HIPUxHFoY/z0z1MztUK+drXf8Dl
13m6Q5p1UqdeMX2yLu6wru2gY1HwjrHfLDzUSJWERfzNfuOz0fD7Rab3+NspVoZKhERE844TMaPC
xepjWAmUo9Ke/8Xd0H132BQw55xpLvx2ocbsnHhEP3SUVv+emMUNNKodPby3ry/z6f3Ylm5RR6XJ
djm1ISXbZu/q/rF1jLkm0pfUzl9zMb6VevnNqXDapn/4ivB+DJNiN1HIbHici/fDW8F844Q4r6xX
trdhcG4RybC0FQ5uJLAWX9/ZZ8OBXYectB6CL/70z397gBXCdNvrCv/Y4YMrz2H50Itv9lafTVqi
cOlIqhayRXHxjiKtK6jB2d7RLVe2hmfs8PUtfPL7kjMoj8tBu8wR6+MtYLYfB2f03EMREhtunMl/
+/sLUGDVLbZLJg//4gZi3EoKUBbnkHRLFX3pN6/gs7+fCqXNMNY4SJvTiPjtFWh2LgfNM51D3N7s
W/Nf/PEMT3QSukMn6nKz16si1dRMOgciuzLzsUu+qW9/MjVslYYn+eO2xub8YryGUCbFgKD5WJmI
AN/g++lEJHnf1HA/GaYfrjI9w9+eUVZLF+Rx6x2dCuhmaZ1zkm0kuLi/ftNcBr8wlVC63OrF+tKq
LgcxgsSO1jCsbeFeYUVcfH2Jz5/X/13i4nklXkVABMEuR0/fCVzj5txP1/V3jaXPnheVJQQHkvIJ
k/vj83JwaBYtueGHmCCfQdy5xbY4fX0jnwxbGg98eNntMyusi2mnAWkbS/TFB/wgRrlBivf173/y
oJxpJWbniTzsD3VPogZ2NNQqsy57V0H/qs4uxw3QqbOvr/Pno+KV6yrlK+qUzJSL6dfHtukhDnUO
41sd3cYPTfvXM5ALmDY1PoOyMQfAj+/CM+20ND3bPqTePtgW1t+VKVnDp1LMpCyxpyznywmoKRXt
t1i3D1JZDddm+M2WS0rjj724ZNNAzUqjQ8Pr+Ngm1//Hal2YVaUyHBJtBRlv9T9trg/CjMAv2e4h
wToTabsivKJLp1WPwTQzs0ffe6HbLb0OMooDpzafgzHa0GVdC1/fxrCgfP99LJ+iGtwjW3fLhiSJ
X7BL56zjs86l1lfqiz7F+9prd74XQN5fA8xPBswytGTxPG2x7yxbHy6+UzwWWKfLKl+6cQ1/D+qC
RersUJBMFxwzSXANqu0+eJyw6o52xNK8SPPbcLxzWm8+BtpezQ5leByMZ4kNuBwyC7aJsQ6LeFek
Nfp9Z6UkYpFzoIiG24KcNBW2T4ZLIdmNylZ341khdoPxaKbPRnQFd3dRTkKiApQRwUP2dZWbK06D
E9YEYtG1gwdLJEfc4jZhB+SLqjqMgxpEZV9dQzVf6n09K4tHtyxvPIkjJ4bag5EJ5tSqJAGkiV+l
duVmz6LFNbzNIRyrGIJERESr+NnihNLBt5IjvxxBJJCFpuP7MNNDEJ8EsYOyudGTH5WH5DRyV1n3
mjTDonNuVEAcoRbMEHH7EOVwv4opkcX6WZDZoNZdM9daPGc1KiYZuLtW/ChyCGXOVdzCcfvpywZK
+tn1TxEpnAA5RbWFp14Qvmr8cHnHRU2IFLxYpx9WAXZgWZYTkW9RiZUiIVeW1TyCNllNtvUWWEL+
kNn7PNr39nMBdtcPc0AzyEKQxDqynpnOMEM9MJcBT6a9JvqJ/p4xbwFJmGLfk8MY1dDwWJJUKJ1s
uTCRIjcdI4xhbKfMfM/OiCLFlZeUc+h1Cxkhn6gnmTU/Vu/CCq8ZJA/QikP9mhOEYzj1xkr7rUCR
3BOFoCqvoHxmTvsMhWtb0iC1gjsrNoHPC/CZNNWmNzMeO7k1RLZMGufNN6tfQab/iK1k0/vDcook
DMxX3AAzrdzI4B2PLU+xIYKu+kFKy6aq38F53tn0CKIoWlnZK2KstV5B2E9mNue7XgBhrg1CUjRM
cATZEoQSjAeL16qqC4MIMaJXdqIj75ZYl95/GQyA2GW1RPu9JmBiURa3Dqd6Mc5HcwJpeKBCrzX/
URJWouSg+1A6F+hw2FsPi7I+Wq09q/LDkF1X/XWD7zHpQZaMG/DTa8Xu5lqyz5kikv87YrHrEmx3
brnNyysdKEPZPrRwWqD6df6jGfoQws4ZGVLda5Th3rvzq+cc05A+4TbONdA/v71RFRKg1SUWAjxK
P1XjKOEZiviJrMcSsp1X4vq3wIcG9izjjyuGg0pAriC9SuKzNPJ7J30u8VHm6G+A5QDeMLxV72No
uEsGphajHM7XfZURxVbK8gijIMQ2Tgmvp65DSl6SuG8U6FCdQyIO87mA3+SIX6ZcgYuAD5bPJFBj
ClYwdZ8LeaeRcGtuRoskXxDKRwOTwxAHq8pwGZeM3u6AYzpv+llsh9cddJDRfvfh/3dlsCoSZ2NW
Ldlh7bFu1I0CjFgL99r42jvbqk5WdnxQbEgy50z9gXyktxvSC3A9AuFWoawIHT4Ari4A9HX5mOGY
9AD4FR05IYjsSMyKiMx+KrAxuHLvyxIrfggaju9Pqc2jDMbp+IS1RkuuBnAZsXnqdIIQ26MeHccI
kpf/rAcnAYW48M+S9FNCTvRDkz8bzi8VAZpRgezJdgbhj461z6EfYIPPnYrXcJ2GhES2Eg/JxiJZ
qMQtWYWPfvdGBoBa7+PJjCQwLJJ6Q1TjTMccahU/NPVRKqewHUG5nzC9OuAZu34Z4VHJspHRjckV
LoPw32txVHAFQsF1sFGVBvE4dr4yR7gp2NqgGNwVVaEuSqVrl4jvjWUZ3CfDmx4fJk5AnJnz0N13
8VIr8/94ZIG/qYpGyq+3xJGXKtf+6KLmT64xuixEGJJcGvA9cgCr1aCRcZkMbFZAhUOTRhL1K/dv
teCggDgF8BXhwjBUmhDOLGl+xePJV/wlYccrJ3FWg/LSw0cv0TdN6XKDWm2dPFsSPUge9GCRMvRe
MTsF//Y/Jt8XpGErox43SGIXxGxdG5V1FUIVqSBS1OFVCJY9JqugCx4LtXku9B0EvCnjurF2si2u
goSJmqVE3qg7SNhl7V15zn2ik30FJbBmXQ3I4/CsfczT14+deVLDY2ztoI8v+WzV2VPgkNEDiCpx
9etBf2KB10DwWa+IRuY6Ot0+ahb5xInDdmeow4qqwC5P4AA3z0BWNuGIU7q39G3vWoQORhuwGEsr
cVcIIWA+kbupFdz1wOMsrxo1nydqdF9PQZisIAaMi1rH9CvNOUa7ziNKsSaWp40h+UTXwlf2o5fh
Qa9+KOJN04iirwo8Sv4mjMWurToY19keTjTputGDAci7+CeKNoCpEkvM9P2iUDUw+cGVCZu1Uux1
1T6HhbJRqx4wZLPGJLFyi+HOjOVR05JHdiTlIg/V3ZCaB6xhK8/5qYFzGtPyptShgVp6KrHcuSUR
2VSLVR0bc1ZFS1AeV02tQ4Qa9iZcASvKn5WMQw4xeQ2O09yKtritD244Lp0IT6YKa1yvwMWQhhYM
ALEy8R7K8pAWwa8m036FXrIKC9LsQ7z7BGiZppwVej/Pq2nvRApHIbd+FBxjE7JfVGwbU70ZjQnr
bC8GIIaqxVeWOKamtzFgdlvMtRBGmplT1zcxDnwvHbGhgIUHAEYizz/JHooX3thac50OTA2rA7Cj
dnsvDV8NLd+2vb8k/ZAFPSpUDPzDITD9W36K+uREOSf2YDI6Br5oj25eerOoxMGnBMs01TaSv5IO
wCaZbOWe6GZGqEAuMIplPSaLiDpgl0qEEvmtJqO9LtzX0FYfoE0l2KmEDnOs2Ol6fzYkn1E8VHdx
RD6xi1czCe9jf2AumuZVkHZLLMe4Wvt1mOWPGrsXCgIQcYqTVYIia9NncvTIp8kw/AxzpVSBaHva
Wcs8/iS/XHh9vffLfj2keHnrSn1MHXVXNZpgmR3eTVGOi74oNyPDR5TubezW0C/sJdCPdQAquVHG
RdjfRooGUjHalhYf2kosB/qXVhjclO7PIHgwsOECMZiZOv1LYLuDBuS6WPdGTRMzui29Cf06t7Vs
ZjjnyrnXjBPRC60H1cBKekyWu1EFFBoAXiB/d0yDdSfzbcCtlCpQA4KEAwEwCXiHKEGQhIjKYqCQ
wPUhOOniKfZfteq97sbnEhhoZz5KKL4l05WYJUK2mI5dMlMzdhdDtTcm3mDXbzDBgp4dKYBrLKWE
ekvcpoq9rH3KWuazld17fAgCApmribRipCvCNLCV/qoQYY7y3BRvve6woW2niOP5iBSjTPL5kN6Q
ZT830ydCta5LP955HCaaXWwdRF4tCp1/hZ1U6sFawN+qD9VVRLW9rOpbPelvUy9bKPoLfKFlE18j
N16QgrQolDs3e6+hH+U7X7xneCbIdgsV9Vof9Z3CZ1PhxUSYWMmj74moN1XwwyXGbI8Pca/ZMzcj
Ww4nNUcfVb/qva1KVLKaTyFvPxCbzBtekCuIbzJttkw/KhXmSKFf5b5xGGHcxh3hNLIdrnKL9yuV
Ra8W0VKihZ1XjXvCObiy2nKdRcEtuu9HIlOfrFTd9HpyTSIoMbZEWJqmS6S0e5cXxWzIyOsy1DV8
MNIlumf+BNIr/b1ZRQdh1LdNSfJu2CdzZchfmhYqSjXUV4NMbzt9WjHUA1J9KE/Qm2e6ER9kUh76
BBuMqzuP1cCdm1TcArfaQ9ebaJoLv1CvGz3z5kYSvsETxHtbwuUBLq9CQYBr82r2BzaN80qyi0yM
fdWTvZDhrh6Z72D18f16vCiordukIw67fjH8Z099JgR1aaA8GHN4iGTQqGz4hKLwk8Mr30a00doi
FM196mMLxuCpNKsq6GkS2XfC8Fcm4NMR5IGuYS6s5Nlx/JVW3PTFC7fO0cKbeYQnleFLUx2q4qEJ
lHmpW7PEf55izA1shEbyI2YT2rRPtrqWSo9vVGGn/Ob2hBjp2VHnozz6McdCTjQjVBBSkCUAeC9y
9wPUGEIJ7NaFVs0vy+uh2LRaMU9KXHbwFTD1VeVdp8oNBvV5MyI5yol0cq90f1gkxFyoa3YYRvzk
EMRL6AIGyhSBQ84WV3HJJcIXzJcs7HETP7RkVOPmb3iwKWRMYBZLh6nQD91C+tdJdD2QVkSiI2ex
2wQuhtPszRhBuqLDAH4a3IfaL9bAV4G8YUZu03ksD0LH0E+OHgFwdLciwH5X0tdxsrBhzn+0TjdP
0pvU2GqDPfcJoii0ZROtFTLR0IjNx/KEjntIYnD1ZKLa2yrrFyC352Ue7OsCmhnqQye605NNMTz1
opzV2l7nIDItxL55qyqHSD5K/66oD728zrJfesUt8GIyeVM7tyNBY5l1asKRryZJ3P1m1J+zFBsq
W7NeeVQyIn4Blvj7yj8Y9WtZvmnyPHTx2mxPJYZnk+Jo5iy8rNrF/l2rHWnOHFX2g0Y2kRletFHd
6+WvquHym6jluEPWke8y6uB5ZnjFC+nt+G6YMJZackP0fg30cU7qkqXvau0QZS3V6TXhO3MyNkLn
mBfhoiFDhuMi352ucGF6s6SWMP9omnjPjrkuSyjc7dbgafbVQc1PCA0Q2hzGVP+H9zKcHN7jEAUb
yEFLN8V9BU4iAe8Ydu9C+aVBtiCgt46v+nFDEXVdFMkyUFngzYOmXJti4ze7kiNKf0wUFpYKMX8j
x4qMFp+4M18hOa89BcR0JHV9nw4hNlDkiCEwacNi9yjg6MTyJtEfCf5cD/qqyG6G9DYF+cjXLzVP
DopqUARRfIM9HzZvtiuJuAi1/TiFF3UmB8bAudH7chUOT65OMOm9H1fOiZmMXa24V9x7bCfbaDDZ
pfGlMYuHOgioBtXPabOP9f42cORKG9aR0e5M0qoFhEPdIg71RhLfXfLu1RRzTNyHd273kHj+ujbS
V/C4mzbN2EdXJEdRAej0x0yw+z3p3p1SPXbVHT31wTwN2Nqr+jRqRy89JMoNXmECxY6i6+zsRqjZ
eJYVfKSmadkstEpFDaGP4P12RDEZrWFRGmKDxlE5pjzeQzgZ55nqwf4m3OmlTmUA5BFHeWeI+jHT
AKAoXUleoct/em45ZeJBMAqdsJOIXSWOcIBXmd4f6iIW57TqO3fDHlXdAEYk3s0OWV9pkLQFRFS9
m/exDwe2iRzCNKgzBYVJ+HpqAUQyI4IPY2Gv1T5VlyJsRAwgOmweXHKufvRxWJK30YNEJzthfOh9
SfabR7YltY0Eqz3OkqUtyYfK4W9w3qGftWg8RX/IimzK2jMaTkG5Amkcwc2sAD1M3afsF1ohCdSs
601FtjLYY5A/JKiATv+lJnJparT3I8mVWLdrTH7Y2klwx/HNLiF94jnNIph1U5qT5hyVbi3Y0iv3
iXlFyvJMOI+Gse6GU609dHCn1P6kD8osK4IDcIxtiibEru6HdF90tFX9DCIAAW1qumz8jrAosbGg
YPvG0bLHGblpivOoC1DIOYG372kDM1pUC6sjLoxJljODSvkrpkpn1RvH2f4vRee1pDi2RNEvUoR0
5F9BICGgoHBlXhTlWt57fX0vHiZu3JnujmqQzsncuXMvffRTK17JycO2nD7wAvkrjWCeU/AS+V9b
H4AK1tNUbiJeTQvAARykFwhjNxPsCisUXjtlrmInnkzWV5e1rpyFd4tCMOOehZYzE0zcUpsX1OUE
966n/j2PtlH/oqgPe7wF+iOfv54CX7n4S66uVQh8FeGOTwpU2L8H03fZfC3dRzT9BeP4b4KVyv74
Oo1aegntnDEbiuSblEmrCX0u7kljTeG6l+l57tKd0t/smuKfl4Y1eVoeYgDseJ80NJ4X1fKHngxv
kiBoEKKU7gv6jSDDX5VIZept9S0EERYHgkzQZHGbyoJzKP8qYVOSFZiOF16l76zgGYH2ZRPdaJP+
0Cotn7I5k/2dASxITm1RvOk1BMQgsRAMk5dEZLcRPWmZCB43wm++m2yjUbyqOYeNBoB2JjfWzAs/
bKW9FMVvHcgOrOQc+6WfpsOuVXnOYAKoSfEyk6ESZdYrwJidCZRbX7qN3BER1sXpuR1qbwLEZZEp
ubY6mSS74HfQWiJziYGfgvgAgnxTkqRUNYFDINWGlRk/NYUbx+QsmvErPYkjcMc2df/Lnb1dkHzI
3HYYmqJ1VuKjm5kGySFSjdjOeDcZN5O92MGoqUOSFSLYrNrGbGF+ZO0WONlqtkiiJxXeekmWYw6g
KOvke1/UJwkyTdfbpAqjvKe0NVlMSKV1zFB4JunLsv7V3JKEesYaOXcdgGv6uWB6V9KPGoZDtFAU
g78b+Zspz9uZK4zGwW1GKiN9LzIaoAzDVVURwT5xXPXrecZ5SdgrwS8Hs5JPY6X7SiKvGpnGvWrc
IEOFrbYwVjDzPEfA9sYWu5BQrHb8UQXljDNDi8/j/pQDebZPav5txu26jmj/kntQ3VLeb5MgN8TP
VRYC9/4xlLOhbdX4V04/a/ExaFcTwKQ8Dbd0DmFs7I2h3MQhec6QrCvjEsvti2KSGMjRDQGuSc9k
TyLs2MTW2hf6i8ZMvDHeDuAqq1Re9+0VTC5Xpsqz+CtkA2w5tTVJOJUynqrot2l/cQoTEULRsZFz
cAHQJ7q7KIe/giOwB9ra534X/YB+CnOfHmKX0h31KFv9bbA9MjdIwXHhtg9Q7PrfjgrUJOSRmhen
udcPhziBdL5tByh8lP5ZXKBoz0AycjcjWUSL7xAXGCcjDoCwjF6rmfwjOdn2A0hMdr1upv1RR9qu
7zmrdO1OkIcHYsVehg0pnQRajx3Rlflmni72dHnybqs42kOspUhX1oQxZ/lxsg5N8S+kxOdP2EZE
WicGJORcbIfgrjcZiSxfut1szDz6C7CU4rEiM3Fa6yQzdU90NokXsaytFiAWbDTSimRePsae1tqv
UU5saEEKp5RvsrTZcCv+xZa1L2N0B0ZaFYk8J40+KrXkLz4Z4t1Jo7JT5bfmatMSzSloPziZER8Y
QM0HCe6C3Vm7rNV+BMhLSbvllbRKtcUdsqNBeZNWrMoaR6HctMXpJwLrTup81dq/MP5QBm6r5z+w
aluLALPMA1a/kdTwIPeEKkeW08z/8qdhS9kjOL/E/Nt0fAsyiiRMvUeRPR84rqas+VK6ay1e9eBb
r//68qNM9oZOIGK0VhRBgkq2yoZ/gBDWgNtXluA9sLTTJP7Balrliz93Fzm+9ylgnBze5rizuRjl
cleGsGvSzpXbw3OcG5cPUnA/7SX1ldEl/GYo9rKdnRoO9354tYxvwHS7vHirMr9qKYvjMD7NTXjp
8uhtgvEozhG0GjtjxDQTBuZNneJO2SMUBM2HcJ05kW17hrNrEuY7grP+NpPvQUQEHRdcYH9NtAsR
k8f2IBg7dGGzsqKO7JqaaOAzwdfOXGfbIXltydsM0JJM+6qnFyZcAGsdIKNSTHC0jlKAmDdSxmrG
OU/exuquVZuYZqQgQLxK7kV5SJ5JuZM4JVB2pdz+BdKxahLmAQUA32NF5u4Q3wuZ4KzcIUJ/DZrz
py6nXdhzJQ5GiyhXO3LcO1Q226iiOE8aNNrp0RGc0tZbM4m9fHYS4VWGEw5vkPHWMulzApbxYucn
tWUxaiHRLl0vpkGhxwUBiqnRAW7IsRs9vYn+ROun+q0e+yEDRyKOGqaiZnlrwp1JCTvUzSNs8C8M
hN6pmwHZrwfupQtizLttqJzIuE3iiKHkmj8MFPEuEfltYE1AsubTaBT8bAU3T37uZz6vboHtglZP
H8a8E6gE6PivbEj9+Il00V6ERcve/7Xhbxd+qtVnK/1q3IuswDXTWZtsT5v6zWx2z8Q9l2eYKu2J
XTok6SVWulXfEohNMBPEC8DJTVF4vWb6Khdypz1q3nx+RmVhYkOB2p46471lj35Os/VAoNgc+xrn
cpsE2wSAT/FE/XJyw6QieXSmnf/Hc0VpczZI+8spn7HFkBwJoAa5WaDvmzcdtkJDaVjZo4NBgLkY
612WRghK67Mr6owpaU3FKtJsr0evtoCkhE17UKf60JdvIQepbG3DmJXdrEL1LFbKTE/83piXuK5O
efvEAJMKPKk7Ce6I8mwVjMKV9GTLBGCThdshfWe3zMvTK9UxkJGl8QrDvhfVTS8ehhLf57r3Bh0P
btHWvj7pD6IYZTIjlVJ+CevCX+Jj282XhC5QNsHO0Tc9CyRFMG6Kd2mnvNbTYZ5cHfmRkKe1TN5Q
Kv1i1tngl1phq1lznDu97S3z3tSQx/1pRtY/Ew1c94fAvNV8DkV2JHP+bhIwkCw297jtLrl0bcP6
bMHNwC5bnUxKX5GTijjoe22I3SX7w2v/RF/j/yOxdOx9NRVrErSzdD5nODGerQI9JnXjDKG83I21
2a+TrPooWY0owoiJfOIAi/gMK+GE9hF76cpu+dAVtP6EIzntIXaG8EAEAYh45PWVNRibWkVdMJad
PZnXVDwXLOxoL/qKzEoFEiUugAqwtZ4wI0Qj1sUqmd2RciY3kXN6MiHnLYGN1HQZYOhoTT76VS2S
ryaQ3tReegfQ/FpJpgt3BNV+p9Su2Ud7ZJecAzhDisOo9B6b+ntp0P3GYms+I2tB2M48vkblqCiR
prWXtPyjg3a6ZJQ+eVM85zbhXa6rN5KDP6au+LSl4Arq0zXaDPUUV5socleRjLNOeCsFUh3BfyuM
aE3G4MKVoJP3iz1G0ZpNZQcf1eCpycnIKvrenEbwm+TOQum9kZQlXjop80btxyZMP4yJlsreBiRw
jRJszAsGRyfevLqoSf7OiC/mRQzOYWoc2LMDxQ45rrbEtqBr7dqH1PKzlBcw8L4t53shbYxsC9Bx
B9hyJZb0Ac84K4RTDubFqojTJtxbmtr100pdD088+TbGA5CkIMZr4GEjiO1xPpe1ve50bVdX9aXJ
l88mpOAxNe4uzJ5NibHDAEsFHDK1jVVlfihQCiLEaCLIM+ujNJDtw+CRqsRiF5SIwjpBUga2sXz3
6eiSRO9IsradK4Jro1iCulVzD5GjMf4Sx4NGxcO2zLeZSdhc/AGnWZndte04oQWsr+KQJ1srktdG
xpNuvloMjEghy/rvqC29eZjXxNS6RUEq607mWhHWF7zwcYkeZoIGxiu1ALousmk/gEFrGfJ30yPp
6flAmTbjuIKv2yh+Ic4Tuaj5U2CHMzjvwjl0Q4IbJlvwO5dDYBWA2DypJGsxjr9qwD4GZ3lVmC9t
PJ4065eMLS9LXwoL7aPKkcM+c4tIPRC/AcwjUza2Edsg4/IysksgJS+S+siiI3myFpfalF6q/BJx
k4ULaangx4HVrGv5RHmC6wWt3Eo44hoGmj+z3h8GzT6aLee2kut+oVIMs2ndGf11bnyh3MPkjGAO
Bk7q/QQuUtXtESC08aEvI4SzHNX1UCanp9tiwnIQpctGmoIVImhgPwr1YCTuTOL7bPwDCvCM0o4t
R9XegglWd+bL1Y0k4rUEDZW8lHekVyfJX0sa6QRA4apBNBvam4C+bZCqOqBE26d6bvH1Sy+a9ZXI
xHWCv4tM2Nz1XU5aJ9EwX2hf6vxahJ1XDm96d2WsBfJ0AmEVMPKsH1H2x6ukDdcUqJ1R0MvEoX4I
ch5OURoLjoVijYeNEa58VQpMHerVCL7YLujaQ1rqB9LciQUG1dHsY5jA8nNepLugEG+4pPwxGH7A
Oe6W3P7W4+6DwNefJeBQH6G0Zyiumh8kd9X6MM33mjOgJ8K31GAYGcxGGA1mINDl3QQdGjYTNga1
9Rh/VOKrqT6YMwS8iqrkT/hznsO+SH2tSh0xkWZDn48p1AXkcwiE0XARxZUKnSDx0pcA3cBCpes6
gnraRORSR+2PzWbb2F+wCaQLAqHxbpa/JrYbBt+Ktpvqx5gzsD3Ly7nM8UZFB0bJ61ijmORk+RtA
xkAwQwU3VgNXqww7T7nkNXU30YQ2QO7K+MHAiobbriOsOASuUGP85SOVG1gF8pUJCQ4nbVtE6U4G
RDOqOEWBsMvde4Pu3QYv1nSdxl+dywNKBWnixy450eLX2SPSEYC7U6Efhb1vzbe6HhSMQTQpufSI
h3IX16ROdxHy6yDnm+cAZ4ivM2n4Wb3v69eIT5wQSJ5Hb2FKp/Y3kW+NZGcsfxGJ7L3qTs2f6P/C
wZeLYB+YX/1yKQbI0XLqd/WHhlJvp7DsOP26q11IPh+zaB6l5IK0MGg1edjkgGCK3PbJ6XQmfTeV
D8g2rKDIIoete5CzfU8TSGSl3DC3g5X2XExxTZPTcnJgf2qtrzX2QU0qrqPE1ebfuN1RMqoF+D1j
ZdT4ZFjU1jtvlN4z7RCM4sBEfW3EOys8jSmMsdQpF5AlbsVbuXDfL7B/TKKIOB56D3RfjaUO6pXf
JEX2bJNdTWAuwV3+IdpNDOknFh+c8zumKaukJCN3+MIyU+AGsRSvlF3E0arBK1YtByP4Tcxw28tM
RvRyS829KpMIhCpnUQlvMz7l5mcTIWpKnaO3e5wMOlf8EgOnZxBGKjTh2OtuCKB7ocxnXlFtrBxo
VUQofEOILoLikzNHrKNhK+tcKRk+8od0xZ9qx06scBiwh6fsSxmbWiwcDNuOXRHPqv2mxojblZuH
Is1OYTvyFgafQXA3Si9ofrXoFmc3u2Fgji/EXI6prTNheoBwE/TfVn9pRsUzFqCjKQJh0BBK7kdI
zvN1ZJozhvI5LnxrDODPXGDqssLBQa3R73I07iMIe5lEHve+ESntBkrUV0kpZ3V0oSb9ABz0sfnM
nvPyiULhO0NowO6/6gzxwiH3omEYQfTYz4r12tMXyNuAtzf70ExihKNj3T9543ye1yb0eD+7nvHF
BuF/V2YQ/56ocvsY5vFxMmlDi4vSvi5asDLr72GgEOAf0Rs0kz8xRLupJ6qfKfDEJ58zJUmMn+Bp
ciNmRRl+FwJ7mzpZP3E1+lijvXf4BwgLp0CXcVrZY70ySD4m1ujAAq6nm+Nx4e4kDZTE2mta8NTC
YVwqZR0rCP1kGdtEUkvKS9IyzYn2MFfXSzCdiGn9ro1lG0I1mSXbNzD6WuKiNxebVKOshO1+0rRs
G4xnFTXM6nPX1F+atmdMRZnTQiX6iGk3BjdWnmu92D3NfCeV7wLLIFch7JS9nL/0hT+CxtFs9PPQ
8Pk3VhGuy+oui7tSvUr1QRrInR9h3vIgVQLxkg3OzG6eYCsnApcwPInKMfpLmXgR6+4i/4mNR2hC
jVgMTy8QNnXoDjmdoQV+iamgKF2ejT3LYL5Z85FZxTENvrSSa+1CjgRLe5c4vKPSzDxFafRJ+eqM
NCCaRK893rj4pfAnLV/bPjkbIGVLod21yGc9e5UM/8hCXoNXcADwoKZPfprfyvIAXM/ty4tMg25z
CbFVwMgXR75yN5kUZtHkxh3llSUfZOpfg4MxaL5g6Ur6tJbikETa0tFSY2MNy3ognZq8OZyZfxHF
oDKBBPmu8COJMdqGxnfTM+ZbgGJ2kxOaHdwpX6m+p+efCdS4ojsr8p9FFxvMOmsrabYYhnmHcM5Z
eGVKqkHddmPaIeVDjNDJ7pX2oTT2t7n8a6re0yTzCER209mcZng1E/m7KL/m8JtVACcJ3FFG0P4b
w72x+HUQrRTVL8DG5+3PENl+Y4lTiZzKaB/DT1nudXrxlM+STyVIvCTCjvGV8jXFza6D2NaEXxov
sqYnjqxhsYpvkd5tluls1mRFW2e2eDPztxS2F8BHLucXwvtNyuRsgQ6FIhcSTT9hriLFduHK0TSv
nDzRe7X5pk6qQxTGpimGbcV7kplAcFR7A3VohfmwkG34Nvcw0ldtKlD4m4NU3pb0x+xuFT69fjA3
lRJt2NVFkHZCbjGdqVoq74bw8/lci4spLtoTH7gfNayDGqvJRUVivOGkpeLnSblv7FsYvva9jKaK
NyG+zDqrZ4e6+mriz0H5yqLXAEDuWAwvmgENEn25eVqTEAPHiQZgLBCnj2GD+bF/LApH5j4nKUHx
mvJXIfpJ8kPzpNPp2Vr61jBoVV0j/B31z7T3jCBeSTEUE+kuY/AlKpdmonVj7WuCGpLwZsjxrak0
52mNy6l8y650FnqDibMLUROU0r/W9sL2t6XakhhBlUxJ3vqup9x9nkKEqWm89UyZQXcl0WecEByN
FlqsU/tHa07PSWMHpzuL1gvuEu1pcECtNrWUowo9t/Qt3c+jzE2x/iWOaluck/+6BMrwMSE2fZy6
3TSc6/RkTqd6IKk+pHIuHICoet95LIMR00YoWbQdCCyHQ6LhKCDbm4lPbf1JARECo3jYyH0NRIKU
SIFe3ZLV7iQg67JEgUtM8QIWlQbYGcAtjdpNmnxcINCKscc1HoTDDnNWzwRcznaxeA36G/vwq2d3
UpBPNnGelPcoEucgnnYaOd7NRa1znDz2odcTrgjUL/b/10nOhFqK3nv4rV17MpVdMfhMdxIE5cTc
zOJQFYuTj996n65oo4md/V4mt5xG7GfvveX1qYwjP1+JAa+oVhzsWV+3g+pP1VZL4QVlc8PeO1nk
5XOOw5vh0bA7hSCr7grN5XUoG55iNyerYW7/dR32jdk+l8tLKClMQ5DaR6vaaCz8qu1xaB1mKysG
u2O/wySY95scfEfYHfNW/cxCy5XoqJ8jMQ0CicHj0iTpRkGPGolr6UENKIC4q+uCyBlUm6gAlinv
GYSVI99J8QY8aV0Bl8eX5Q8gGsb+dcR7rwr8oNMK0utBHw/Y1V7q+WrMiVOkdxlBOcBP0RukVfem
1+PqjCIg9fr5CVaGVwD7JqZukdeV6RcB8GuL+P5A2tbhrim4CjMF10Iw10fDTq89kSwYwubsh8FY
qnRrC/E0aay16GyeFFYG+OIqnq9D0ka8b8CLeCrmfG/Wh2mhzCAGuvFzYGsDQjQKfp0f+vYzgb4o
ykMTew0yoQz1uPH72ouwPNGztpxo4ll+R/A7uK+MKndj4z1t39PKOk26fJh5T0fs/L25b/I7ITgr
JfpnxN22mcSeaWcbyltcpInodkJ+CfjAVRMNyCOeXc8OxXDQzMezeghS4uSVLyXz7MVm0wnRQX8t
7UtnEK2tmk8DymSuxkiAhtBPE9Pcqr00VXEykZ9S3CY5kDW0y4I180V4BmyHyrWNLdKrThZ7GPZM
FMEpIU6H4sFsNgc23ab7XGLcyKkDgwAkR9zhkcTW9VMQ1qSMPI1Q2b/U8Q/4EOR4ue+YKiANI1uN
FGTg5ObUk8NLY1yi1KnptuiDitkJgQ0QHxB44cTAJZi8oE23NRINAEecFPMNN65jmctWTW5VIS4L
nDpshYXYYCxUpLMaf2AceVrrbL7pFMprUkhwWCFS82uSqgXO8BMa1joXt6UP8DrE0HjutXG2c0Fh
H5+bjpG6ERWezYB6GUOM/MpKj37Y9dCZpkXDI7bfc5wzrB6ssqpB7u5WaQWSZ+ycEWd+GOaOisvQ
njW3woCk1/V3bRcuaRdOVHROphuuEQgIhOFVWS5hwDfScTaFG9G7zG0mQpyiYK8BglyKyo2GaF3V
r5DLN8qzlOR0tcQ+VRu8vmSuFLlj1PhU6svMsV7J+LDWdih9dtOxAa1o4WRJru2IjwHkDJQHXT5J
fOJlwEw27GJ/UarTYKQvYrTuga1tEwsWZ/MYMBQlSrXS8aqQwM4myWNutmBt1zOrmXL6MLvg07AY
ZY8gIY3Jxjt6j3rAwVbiAD24Zla/qTDHBvSihLFsrGo6Z6VynjhTmW1AUrQeqZa1GxPWhsGklKAL
fFAgr+OKoUHkqIH1z4wsHt0hZuPpQCHgWJiyU8w6avJHhCmGICaulpeU0ynLg5WqsXUyROwJ2CNd
Mw5Cr6LQ7Ab5R61pl9WbqqXnBuFEAcY6kN9TpB12A2Ytnb2iPEr097j1bRbIJJ/0ExvnvpXhB7W2
Jbx3mYwRk19r5S+iVnCocoWD4BFsatSbHG+DHbwsM6jTsHWT599iEnezbTeWfphZ3GSlzkxofQ7D
dAyfTOcge2T45Kye+38WXlfozmRoz1eHzqXg/79Osos1GLE1rOpNmbtzfRjT5Dtn7yes+aKHp4jI
Vg6oQwEmgFkIO2Dj1tD3LQ2PZg2rUrmPOiXYByEn+AM5yXjHeuXEl8b/2PSBX3qq4OC58Wzoy19g
UrTLMhoHZyathq0emZFIy2ev3kWVc5JTMmKJVq8dRisRWjbyvFaQvKA8dN04Kz1eTSUmL2Nwsu51
nga/QndzW8yDsIIyesJYf8x4SDL6rDz81uZbQmDIoiMQvhbD2Qwr14yYlLVfxGKQ2FL7cf/oYKXX
xUjJnkUqAhG+9cFctbPtsY38UlQ/anopxOdY6LdaCZg35is2adf2mPM3/WDUFzCCD5lVjVa7K0vu
07QvnbxEwQwivvsRhh3hEWwYsAi2KrLiGlgxYM0Xi6nZZN0N+bsfPxbr3g3ddhnuEb238q4M93Q8
jpbyR4CBsOeNLLqXZP5UxLIPMhYeIl/DJdtirC6MY2z+UK12WXIop9skqI0kzetLvqs4fOVePUul
V7bGBR9Ew4g1HjlQm7U2m4fMVh4LWE8BTPi5z+X3wZtKfxjVx6D07I4BV7NQcoewVTGeBCjbm3zC
KlXQ6eIrbxnxyfywsqHkTou9YsVi7jqJeVLZ3yg1x2B9tQtA946mb8j22qKIjhP1lS1gRXcViscm
eYwquMLM9sqAKSx27F9BF1tmfin5tfyzANDGnJaqf0qGXhZvc7qETnK6BfejStXD8ElCj+ezS9iy
KTqo3q0CJzlKcKWmYPZYDxqUxG+4NBf1hCEmC5NtSdAF/xV5mKucBIWDXpLe4NfDdhGvyXAbFaDg
/I5i6dyZrzSyTRBquJuBRPJV92WErZutH01miNmfgqT5HVisGkplT9a5M5Vgebt+VYfxCPtndLpU
PowlmOGyhmw9O9qE32H+Ks0Ah+NZLOyJsCzBljm7POV3EJnnWbYfWTVyXY7fwKKxvVIKYap9CdWX
VrYxZCQuUUBM6YnFMT3EzPbJut7F7bEcbarHvxnvcs2+9cSIF7tdLQ33Vti3ghI0bi7EpX9Nakug
lASfVor/CdSXaBSnmpkNtr7VkLC3aFZ3k0WZgE+UB5HWyV+mXcxhFrCPNUyuCpO46F7s+jSMkyvV
o7JWGJ8ZQVA5eUKj1Z0b5qphnrPWV1B1dv23yeZRUt5rpNQgueb5peNGFR3jwsEtSnuzdAWt1h9M
Gg9W9AtjOXfEmBSOJj3wLi1daJzkruCtO/f6p9QejMoXcYte7da6m3PUE+/4UbX9VpXGTWz+k7V6
b5bqBnOcZZy6ZisZuy73MvlbUXxN2tjdXUJTyV9y/oqqMjvmxEZbezdH+XdpmQ57krzrlPE4J/q2
lq4NwBi96h4JukFBjFraMfgV98C6xew7tSl4MFx94F7389LvQjb6bCEw2HDquA3ZNjhJGkx+6U5Y
OzNKsPVPOzPA23LNEdTL+qWKfjJVZj6LEGOW3hjoh6JiJ7ax3Erv2BNpSix5Y/C+2GZyT1XqzYYR
5amHqRhIyVVG7MPdyIH3N/FIAUZap7ySRUNszfw2pdlezzcGm4dhe83YrTKURxC/hRMAK+VWw6xY
um2hJ66hfEvY4WVKkwwAuGXjymf5lM5B3aGaKcx41ILG062N2BFSjS2pSVn86rd4GfGQAPBsL32x
VSxPlx+DAU2VZ9+ukZo6RDC0mLY6AF9yBwKiqcEkQCLTQSc9fhgiB1/oYmWOGBO3Zz8i0bwxtXea
yaw0PIdPtJz2PqdnPUYFbA7KeMWYWxCLYpFRUU/tFrDXNiFRav7WCB5u+nqrKd/PQzDqagjZ3Uvb
sFPWqdZnYNHnLZn+qje4hFMdex3iE6qpMDyzRh+KN2bsZrxVtIb0fD17zBzFoGQ63HQznOPGDn7n
adm2luna/KRcI4hNCxoOisF3GrJS2GIwrDe2AamoU92kYwbLb7S7GQuvtTFy5ajTgMq1tWlJQk35
4RAkXlUxO02PrEvyHW4YVEJyaZzWcLv6vddRUjlire5TmQDoFP/M4tuiuqxHN2Y7OTHeS+uzHKlv
BhDb+zbwzd6l6okLKNpxuU2epngB0Gsw9nwVF7tvN4AaNpZZfRfqsh1hRPbmjynYdRRMRQN63a78
Hkj7nYx9iqt+eYvjFzXe9DSKUSkdlKA4Lj1I84xRs7i1ym+o/UE2e7JPKnzD1iZI2VTu1iDbhtkX
gNvH0JVUDKWK8PulP4rpW9FrDwx4iqhnDwfF4AtzhvQXDGk1+tlUAkBct8nPor1GeMAthRkDC1Fh
tJlyBtoyCFW2wShYhRu2J21CYH++/x3D03kbSFgBGIYVdbUvzY3KLRh+SMHsiH6bD8Qe/cqMCef5
TbL3tvUII1YzxWVKA4aguFz0svYks35npJHDGI31r3jaS/k9T1mJSFe8pWzeXdkC28bYw0YaA57T
gH3BiPalApNWtGsrdqXyoJT9t5i73dDAzCPNCzsOG7JgCSGKSj17slkZqNtG6WPXbHCjzp21eDWE
yy0uTXTaolNBc7KcHtW2OCdR27wGrKXd9UKRdnFei7/GngfsOUZODxsH8/s80J5UIkOwj4VBKBgU
Vuv5doFfqnlEWEFZVCMERluZDsF1wT6cZubLIeWCncuhkxYy7lpt0XajYJGojlPsAiC/Bdty60xn
zLrMKPpagOG2qI0faxlw5k3mBwDDjrrAkPj1gj0IMqBYSn/qLnEFBhH9aM+CXHi0Tf7KlGe/U8+s
JsvMaCtQadw6rbMjdynyHkmLDGdKhsDBnB1Y07JJ8S3Yl4tRDyq1Js4AmGK8zmqgv00bppguJeBa
eW5rjm6xNQxGemJZOBRnOcfcbqphNKwVe0GRHZ6qj6CtTOQxbNeAgBW2QRbdxrabyQe1aYttr/TW
ebCi5ijHJVTxSg38meVvp1qGytUa1YDSm/Y7fNz2QQilQlgSeN+7mUF8txTDdRbhX4ZqqTYMXBpl
EhdcboW2DktNfBRdTrhUnreANfGUDMm4PMi1LDfNc+trlKOfsRthQQNggmanqQcIj/a2tc10z9Df
dFiVnTZdH088mzPnbEUbTXDpEy+M6rFgn8ZH2Hcb6KwMAKYg5wRaJpLZY9KXOlbM2aBA54glscdn
CZmYL9Sae2/GsWVN9XHWGjcnqmDTm/qyr0dL7OKqVXdj19LTTywadpMbBokzzCaIeotNqobr0VbU
6hDHuXHLI+LuisV77t4IU7zno+GarfFpSItgxBQy/2sklh7wz+NKI7turjYqkDV9vGjyR1P/Wtql
jq9hwBoEKM+uMSAYN9Ehb3o/6q27KY1nnbDGlF3cnPXnhLS5NZFWL0WKGzRusJUYq1aDwcxxVPsV
AOLc/BNIlmqAnZEsAO3TTu/WTD/APc+C4+a5zRRE8nXom2sjRtaXzwWmJLnJPeYk29g+V5xw/NFB
0L/C88Rz0bipMbHQ9iRgMwUzTmX7hPdGm16ON6P5IUW5U2KfkKKBkInmYfCFhYn0ljTGcZBrr7bQ
qSK92TM6pDNkQNVuBjk0WJdDPaZDtZLT2LZOqSXveiu5WpqsUxV/qIZng4eaZeiGBLuxfdFC8xwp
HW7beSdCjtuGxWAwiIYqHZEy7jXTh0T1imbcTizPR4CRn/OADn24woU2JaO76Hss+4uFkZJtXTt5
M9rP/6Sdx4716pFlX6VQc6LJj75R3YPjvc3jckKkpfeeT9+LmrT0S7hCVwO6gu5AeTIPyY8RO/Ze
MeT7snxWJjUjy2CNtDw2ljZLU/YuG+oyLaKZP0RLU8NOCqigSsYMDASI2A7mHaVI5rELmdq5bK2L
l2EUYo1YxynSNwgM3DfZVHgkotZ29JRbTMQ0JewOThTMRk706cd0zQWZnXrrW8qhiJhT6jSVhfLe
l2KZuMeoyldFxlKQOpvX1t5jT7oUU8MO9s3r4g1060Mr+2c1k6+D5iFsfIesee4Ea+vo4KVXOAoI
GmH2MUddiYwFjMGCbcdqu25s+SOw06WUwDMlKvo3Vkj6LEqZexklSiQURS1O3gODx3x0tkQEddie
q1hiavQHP7vETf4VA5rUFfSnkgV6Hmvlepn5ojot+BYM/VcNnEnQzUc3BpmUaVMIDHr2GtDBMyy0
BcPoMYSDKSshLMTr3z/p/B/zpkHeVO7BsAPpBVRAA3RgzBKNtawFr7RDaNizqPwILZulJQoGa6eo
Jy2TMcQlKtQPTb+kzM4c32P+cda9J1kY1Lu9rIupJOyjw6JUKcO95f0ORbtKkC21jPF6NzxtCV1R
vxK9yMxrZeDmGn77hkEEQLepRfUVSL8ZR4HFIghdqeg7zHe2sL3lCU42RCNfVxYm3l1ffub1c3xZ
JF73NPPo5NX+ttXJZQTlhUAurihj7sgPx3vmuADajBQQtr9BlZZGOkZ+GbPGA0U3t3JL1WSo304W
rkYZqypiZpiVP+kd79sNfkuzPinsn5WzekuPTJxRnWmpMw2hoqhskg/6oyp9t6aE4VongrolysOA
Mdunuj0JxMs1cSSVCspWiMutDwj7Q2ytr+gv1TxR3eFWKYTGK4h9CyMRydmspGiDKt1c+sbsNMq8
oUy3BLu7fuLbrjoNDC0C4BDlhCa6cUW34HSuDZPYWWZQdtq8jNNID3EUeslRCvuMSSwhXw/I0y7p
Guvmw/Scs6wKe/e1s/HHSZjX1WSWFz8aipOVoZkF7mIApCxLD9NqyBSSSCbihkndao4DQSEtsAFb
FTOehEgw+TXWoXRO6nwG/tqdmno+y2HnqOml79Nlb5Jzx5hUefdafcr2sFPN+B6xSTcPw2nJ8hWB
x1vR9zKB0RzRVGs/MjD/XvDM0vd+lMpYlwMo9+poL7nIV1pLhz3eTUStBTyNutdmRXNg/rNUjW6n
eTEW1+zDrlPyPASg8nYBm2OadDq0iLOipVNyT4dei9fsPsFkkNzYdI0bLcGPx5KbiB6TqDo/8rN0
z53lzQzsVvnIeyCFmJVib1vGC07EdLDkmeyJVZN+DphMm8hZqZGGqmZPJB2CBgEPhWXrdngwLWuu
ZM3JzmxGiPnCpu9nawnDIrYNZ1/0asi0TMiYbiHI+wnQFzt+iNJ/JuybjQpnGbj1uiO0XjA1QKBZ
tJ0LBjyd5bnNhtSK7zGaE2S/s9t2YWfdTA7tFTukQID0MFJeed2vAsead0UyV9kxRAGObsl6bI1R
Vd9PDLfGt073Ul2E8W7iplV9hmDMAZrs6DGxEum6jy5m+RJqtKrSehrK+U8aXjpLwU6Di1SsdZlj
H++2Xhz6iNhabG21Xt0HKJAdy5QTNBW1Imxa4iWj7CW3wl+KHiVMDAqMSzO291IFFL9AP6ZZSj4K
RUW2s01V8J7vwDF0rIjlVrULGCkOsxL7UwjGz0a7s6SnRMzaTHTsfUT9UOe7vVRfreCcGBxC+DVF
efT9Yxliy8Yp0Frfhd9iIO3WA5VmVUqLBFJRx9JdARsmwbmT+zSopny3JH2rorVmjjJTsL20UTGP
CtpF0CNNh7bpBTuqfeAvuAuqsztKYpW2bMp+waomlMd8IreoVaqA4UFXjXFfC0rm9p9JguSAM0DP
9K0kOeuqfbloOXXpbytlZVnhzOjuQ+wuNBBWGZloNf+WMHADYppL7aXqvj3KJDP9TcHC6Hq5iQGu
OOZ7Weg7jfE6b0/VeKnJzfYYEK/VHlUEKS/So0vZFVulpHFyopnU9DzgDuQQLBcjjYrsa2VmC5l/
VytnEmfaxci7SVmpB9WVtmrQ4P3Gs+59GBTLlqUv4oBhRV2vzLRnTJLeO1xxLN2buhC1YqtcDVj+
7eCk1gcaTYLTM9VvE/qoYEFtFsXbRiJHxD8HpfpqHWVeKiHuGW0ZCmnd8Ug0qGYDhqowpUp1UZ8o
MbH5vwPkuDrUTTCqklzfdIzFbIJOkqIeZB+DlDZ8KHZxwkm8UbSv2Dh4jOkc0BOG4cyTONtDOlv4
bY46CxwhEEsHPQIu3bziati/kYcsm+0rdTtglmQ8Y6WLLMvujIzIXnfRMy3MtVTrJxV5y9UVPH/O
LmS7LMNumzi6ky8LIz+zCv5elvgy6NFi1nxFIax5O2tvQSAWQx/uRRq91W7+MqL82uhMO2izMeSJ
fRDYGMkyo+c1rmXYtHOQWHo9E5DL7Gy05IPN55XWbbFqXVpHnifu8Ao0elFLaZb4sHFomLzkYn6n
1M0eaiR+hSV9yhyP1Gve2izVV+AwTFGMbqUZwSarzA/bKh9e5j4rKT5rTCjgQ/DEGVOqeG90D2MW
0iiwhK2/g+GiDJaLs+9yB4lym1fBKyrzk5P5/hQY2rR329XoXDVrypkuWSu+Tsgq9dh83s9pudK5
aTBBtYv8hy6TgqUKfJIS/g8xrwdDzHkme/o0TvuVGYhzkrYk44O5IGxeGN63KvVbv+eiKdF+cGSk
XunWSO2jrxWSm+y9CYYhxDDoL93RMjm0rICogs+o6NdelDA4RqIJ8+qjYs04+JR+a0QStCAhSHF4
S0PHuIBCe+iF/25Z9VK4+pyXIlenFxHPOcJ0k39UQ/VQzG7ZaerRSjNkbfYwA1TQV2LgdmSv8o8q
GGeJcsAt68xluV9LLY5qR7JnlQfQyYllE19pTh2C2ufzBThk+krN5BwNOFdQ1FoYSI2j4+I0aUfA
Ar5HKcY2FhgDT4nPPa2IIWdrfP6fRpe9Ydlni5/Y+aq0jeiNyRwtPC++jDvj3Bz7Q90u+xSDUZPv
ZaXjkHJikoHYN4tuHhfBqTZzHgnmsrgtGd6+uwirRVdi1PKxUo0PQAX/Ta+vdtRQAGgPLWbXtq9c
eC9yf2jTiNyo7LoLLy2vLvzjTKHG6sOAzcbSwk/R7ir7CYFtY+Ej7gQyZKvV5FWIVobpW2ZGZzvs
eLswNXVweTLf1Gx1MVDTul631/xuFSPX2LZ9LTqm/oHFkDl0prBqrkFb5jxE1GiuEYTTCNEVDAzZ
QA+DpbQm0X9Lk4ZYDuldx5xBu3yvZBIDhpHzsh42FmKzqPQ3P+73pg+yORo+C9PfZzgr+qR+9kO8
jkW9Iwm1yxVgXDTIDD+MR4Fd363Zz9lL5SVW8nvoJY+4LbZeDK5oIDzkotJ5eqPwoclPaFWE33vj
LqX9ywilpUo8JdFxVnf5OpaCeaoGpwGYD2sT39hzcc4r9SipA493MGwMw9yGTcThXP+yVnyWM/Yz
2EKShsbKCKy5LZ8iOGxWoq7z1F/qEHkA1v0EXr9TQ+krVYejKqJDbrvbgbohYko4+Mj76OiWKNay
NKwatl2rWTTrXWmdZM1XEmYnQhTr1AH2oWIvNZN93lGb1BSKhkvOuVyN+rDnUFEIcAOsdM0uclze
ZV9euaG6UYxmb3vDJmyVZymim1SykaUzqcadvIRFIEX0vRozwjqe577Pa9l+jyX1nGPbl3sDPEl7
Dwd56SkS9365KiQCzU3IFvB+nyv9Q4EGMiYtQU7mxiwtlCtLQYCfAdlwfbxz6mgQaikPwgb/EDJ2
5SYHNzHp82tvQhyFDeCi8xaY/I+1QhOuaMESZEE6aXL3qBv1Z64RHresCxyOgrT5cAhr+gk3Lp+Z
pMKfjDd67eHtzhD4Uqb7XrizlfwXwp+FwVasbL4JB0NKEopzjf1Q6uS5goluUrSkH6vSfZawGxkk
p6AeTAICoa4dmsZaCX2YOw2zZamGGZaXEuZLY8tOkPe2Tp40YWQpnHWQ9RvKUlCMdkvWGNZMjBk4
7lcltuPa49klsCgXWHrz0RDk9iSGA3bYg+kI2vRhxY40qzHhJJjvrLi4DRUyYohRynUdHAbBJzsF
pgNB6J4IaQw8ryko+5zMObjFKBEMNfVGt4E2QyrKI5SRxFD5nJqlV+h/oAJ1wDP6OhhMbMtmvmiI
7lu1vFU63BLAbTFb1gvfp5Ej6KO2/MhWr+8acHvqaROsQ20tNbvbRC0IQdni7x0OFFsuGYxyX2iw
LZEOkA/sBQcVXlLGUfnAZL3SjoWJ9d4OyFD51sl3vTOP7JudVCweFv1dNYtD63bvpDbxgkoq3hKq
Xd76XF0VS37khrzkOdj1gcTnWBDkwj34MC4wE3D/SWvZjM/QxJ+9IWS87/CmUvemCWJMjCu1OKaa
SLIHIgolaW6uWHBN0k+EH7GBScSzllajbZ0YKN3gqFOImsBoiA/G8rZq8/MYxDVcCue0zqelpy69
IBrtGveAZm8+lIC1SIEcyoy4C4h5kgp4fstWgv6Rf2gl5vs0Y+YdFN1vbmY85g7QoGJwXvJIqOnh
xsl1ccyAKfmW9uM40q3X2EqftquibT+LpHp4gX9jWTPQA83YM99k3I1XWtH9h9Mab66N6X2oUsRz
91QnPcrNOKxHEs/k+qrVRMjKEGNbB0UhGN7iASRSEJ7DKp67ib1hDd7ZCLWFkaP45clnp4x2Tkn/
cQjtAEgkZCPL+AKCmvyIdbDLwpoZfbtp7GRGGh1DQHtAmFzmkFqctDy4nrRMUxMkhDnJrHqvZvo9
0IKHkzuP8YtY4GesJqjG3ayN3Q/edEeyAcFEqBJZJhOelhn7M/JoJ7kQP5YP1CZrQqJX9OImV0DO
g3Nst+cgKhaj1tIlAOM7LINk6oNi3rv23JKCdU8UEzvUsdWR8QYV22vD0+VuVaNdCd64TE+Wek0t
oZHyUlLnwVJXYo7PnjQ74HYJZhuRIGOguLPewuHgkE8KvxwHWhVqHU4X247mEW2/jLvWWVj6xVU/
1AAbJzZ1sRcFoLHBAdgpiMisMwPBDHc2Ayw5fgzyZ6Ri3PC7Y+w3G1OrzoXqzojmXKrIQYYzNexE
7YrlHGuE04LgUT9TnOyrNwfeTkRCHHufuuE8HeldRZu9jCp9z5p+XcDzntVx9Yaw/V7W+LHDuJq5
XjiPkvbNzV3sSNB59fDTCqSVn8Vz9pl9lIN9Tnt5Z2d4XdwBemarvDeJfYTWxAmiBe9hCX9B9clt
IicL6GRGjHOiU8TBRaEOCwh1raj3kUTDZ6RIDKV2Ty0mX3LPxC1wZqWPVT4w5XOkJAcpZzrugsME
ob6ruUhyI65S2qxM1tmndvOjFmQgI9P6ANW4bKrqpahUyhWNJxQSKhP1I/BpvUhj/nptfA0S5RXo
7jYbrEtrFPT4HTqt7Y7cAX3YqGQOExdSIJy3qV+49zbUmxlbAaGjGPscrgRqmYEx+CUrPEHEMPUi
1W9lBxogyTwQK1V4tfzR3tdg5suCBWYlNEidBIl8tazRJYD3U45BNGNeMCLj3DBd753+XinpR2VJ
+5zedbAD+tbg7FrtPtOJEwRpsQ88RBTv6oMpqSCFWMguHdqf4RZzyRHznEm8u1P1r9bYK4wQmLZP
RZ/S3wFa4NnEyrDVaf+Mp5LcGDuRDDgPgUL76UwE9DwR4NjBJ23bD4uQdVGKaRdi82ofId7Z7m8+
bOQSPCINw8eshc2hmvS5Tx/3d5Ix1iXtRlzIw78ed8+QuRuxb8Z8ylR3kGTZ8SxV/pRdAVu1sEj2
PoV39qsPC4xMWvnLNM7WrH5CNZnkJKZ0qG9lKqZJ9azSD07eCQJWYPKIw7UF/jEhdjJN5F0Y6HNP
T0hDqoua5MzApFMextOYJACvfONNS0658yqDTRChNfI7a36ztPUdyb33gV7TjT4bCQ9KfXLia8Tr
XXGVSUNH1kkLt1jl/JvIF0oQTUtQSZCNqVQpFSf9MKC2xRun2ob2HPjk1EwXpAFB+EwTWyXNDTKC
mq4BVhiNTtIUDShSFiUB3r7/tIarhJKg1TTryLBfdftAzZ80YsMG7mkuvbUMhkPi063njkgQdOaB
GVAzrQNzEjreWjTxqnRtcvzpWP/RlCFP2QufTkxA6wNtg4kr5HqO9gAfM245TQcMLDXwsV2pQPB5
uRTA3mcAFSFEZOjsn4EFbA55zTrLp172KTBkphVEGsYNKd+R0dz7+EcwmG4+iu5pMMRrodLJBbbF
dq4pt9yFk0YmPraaTWXMMv07BBM7dKua6UQLkyqyv+sc9AZ1BE/HVKs+kvRiunfLRSa3dq7mHxvO
DDV9l9vfxpMeZTv+GRWZ0iNQ3qiKx0wkhNB3BeihI8Tdsdyl3PzQdkD9aap8USfl040jsKsGWcfy
NMZr4NtMFP53K6tPyDuLtAYldYu7fKPox8T/CNFQ7PAU9+3etKFuwT2r9ac0hG+u+m3zpu+1cYqA
yPRoyqfEZEsni5/qK7WWydlCMmJYlVLV2sThStB3ib0P7I0rkVAzDwGpIx/BTJf3iYdvZIxYlgkC
GkhBwB+OOIXDRcPS3Y8ltrj0lDRyB8kQUgtyXJo+Gvg/nZ7NPNi0NUDvtgYQwQPnEvOlKZzXyjnr
vmONZw75oa5fcfSIImyixZsIkqmj65OEe4HRy8z3RnxMsiio6RVgnHrFED11SSNdLaJemRw/G57o
iPBPoj/6bstoHlasi9mrjc8YOKdh+UqSZJbBKM99ZVozHjLDbKUy1wFwmwzeLOzSZa4xCCRAZsrq
OuzwLhjeQ4OF1P4orEpmt6pkX1PtwACZ4wfKgLr3WgVH6c/o6uqxVYkB7YQCVY1wDCoUbN9afUny
9556Woc5GuA5xxEMKoOHOYahYcEYaGzWGPscTTvPoVIkpymgNZgEhjAFKOKhaxvTOoC+tzGHF/1n
zcAmbX5V82mgE7qozXrlcFsGAHKovi0gicEjI9kXBDix40WWOovegnis3ORym9QBla8xraHkF8qe
dMfMgimO4U1KZy65wYHrVEVXr8CXiNDBDKiS13qCpqMqPwXLcuGOB4q2TZm2FIU5d6nPZIC+CU6d
JFt5FIMpBR8Wuc5bl+LXZxJjGPoY4ed+bjnkEYUtml9XkGN4ZVTiIqEdJFAFmcihNiD21xv+U+Xl
YbcB3+/Ga/ZV+Gw4xRRRkide5k6L3yBcDOS5IhFfVOLtvmtCWS3PHk4NB/BazxItQyIOo4THofgp
yoszXBVJ7CuGEenGzHgA94SjgU7NJGzgEf1vEFnQQ88KuXDR4+mC9ZeymWQYynmotduIf7SsZDJH
Vhv3BJ4G4PH5vFPFLKwLhtWPKDg50r5KD1BJHNLZMh20JtYCLdoVbO6Az6hEj8T7LeQj1kA/blk4
p+M+/zFs8GLAlJYhp2XivsnWh1DXlaFh/mvXwqcZGJK1qXE0eIei0ed+D118Z1q/ZcF4uEKd/xKA
Pkh0TCQAPKidEygqRGkSYnQyVF+PWYS1SLCgYUgyqJptRk45ZHFZKyaD96VZ8yJ9k8hhGcTlvPhu
UdC3QzDXk1kVfMfYQJpXh9tpKPqZz/yiDqt5mq20ajngO4ECgefRlb+YKQ/M6QhLFFhHCOvkioZG
5k+x7wpsRLLBOajIeLgB+qQPmYhOlT7MoVkXLqH1V56Tn0lSRCpAbfB8AnHNih0xKux8DGd2Tbhu
2YUQ1TupgvG/THKMmOhg5Psxl0n4YQYqOxOnnFTvSjXFZOtN0z6catKbpmKrmoekFZmKzTrM6hiN
MGDcB+tBfzwD0pwgAxjfg87eOp/6gh+Mmif8g+3g7uTu7ZojBEp4izH31hgNzyYFY2ZbIm1SZtil
gR8xgqRxXJKlpuPAE8BICNSm4S1RTaT6lbjKPDQ/He2oADmMGn2qgvES2bMv2nWqpIsOvmFELm+w
8luA2wPwr4G9z1ZWCkdwWG00sNg9ln953zJ+bei1DF7wCqsifOvYEGvDrwC0fSYnIV4+pMAsW472
9ar097IXsyqapgYajR5/tfUoBUqXwon2xUBGdXCXrfeumZ+yBWsUd++A/6nQTxlewjjDyNL+Bvmv
W0WLCuieC7O9LD0MUIh0IE5seP8V0A0neIeqwmi+Js/9FteMm923yA7WGiWxSTVIo83MDYFOpURo
MG8Kbi2F75swH37zhKUC2l6iT8ljOtuGIVxkz9UhPCjtxQl2QwIIOelWYUkyrr1Jpg1zIJjnYb/A
EjVt6q3jPapxEXBFNYBqEB58YprAo7nvmQMVDXs0EhSPZFtU8XsTf9UBSWFlX1vp1rTMz7S9+wmk
BaDFUK3Sn4J3KCb7qQxvNUznVvhrNfu6vCj5UeL1YzovALtlRAjzntn+JFCvnfipqitcexT+hlw7
YXILQmpWydM4WlfORS2XdQtMrfx0KKRCnPweI0EzPY+4m8JbZREjS4Wgq3stMYmL5tXGa2h+EugG
08nWKmgCOoh5LNvnpmFNRS/NHeAvPpwxieTABr/PDJzRpHGluUtNm/S/iXL3eXHojCddJpJ6ubD+
No7ZSS2Jeu0Wceq7KqEAK12ZfbMo5UusUkrgnjCSex6+eepvnu0q+17Lz6YHSSLzu/AKJ19nycGy
Ja/Oi3XhuuG6wv+SFXcp+nC7h2qgE/R7T7nLMnXLscmooi3uZGaN2mmE82ASlb1llBnEyPC52MDo
cRbyyXMnu+cyjF8GkIP2jmywLcAHAedEnZhL4QlKpMPgqv82kl9eHkzp3jJqmzC79imnwhj7ld8T
rZvVRErkhMTFm6kfFYuXsnE1qBCMijkrMzon4QKT8jTQx6Vqk+srR0dL21Tyo0guefndy5c+HoOS
pypn0h5gDucaJOBsoKCn6ilGJkq4VrbSksTkGOpW3Ntz3Fkx1XA+gLLG3sdeWCt4M5U7CUGRfLVs
y4i6fTfszYJsyj3314lroJU6k8a7aRrAAk5ysOEzygz8PMmWVPHc6iipMBtoNC3cAKhO0KzDhGOg
J5c2LgmZtQlRBfwgJkirMjtUKUMkawdARM6543H0xkwq736OOMEI3tG7eYvxUQbUlYY3PXvzXK4/
hBUaFzxL0mcyHOR8V2UEQmp5WUcJ0a78O8u2Gc4jvV1JiL/OqtYdysAduksnNoZ1qKj3lQGEgAoq
Llrl3RcqCAqexFj+VA86VIdr3N3HnLuDECQGGBqWzJmwrVJeyvKnrt2Fwo7gNycnmF9u6V7XOdM0
z7fXrtSdRkNDnX8y+euJSvbillOtp95J1T8yXol19DF0hEDErUl+G9B8Yw2sllwHn80caG8m7LEM
6JKGcWqwzIWczjuADMpD8a8eA111F0SCb4JmJ/3kFplR+JfZt1UsPVrd3lLnWGl9sHq1ce490NGP
Giu1zJqrYNvQ15k8cF39DBCByPM7jowh05jlwabJ1hKHLFtAJyExAtVYjNw6H+mcBtwN9y6nWHzF
yU/wgISFcnYQpmzzVgbklztWGtT+Lu8/VGVvdyRP7BUFY+eRiA9RF21tqTN5jbOCqnRVyqvQwRci
K5/j4g+pNKYtsoXEpoOOxEjx7OJ7oH/rMBIqZuQeJNLKgo5NXrAy8kVOAqeE1gYjQOmWWsdrTIN7
hwKtio2LRJVB0BgeadkCvNxq0glvSFy+OQkoiixb9PHD9neNQ4SIm8/oGIosfGOdenvf+6yy5AQ6
qGo4nhuEd4mu3QQDBuQH/RkEK8Yqbs8+epdhMLfaIkVntnOUlKefMkEgX80xUGgfrK6blbQEmNJh
ZKyqciVrRz3OtjVrDAJ10SVHnyC9aD7S6FUSwyzY3yJ94R7nu9tY1bnFq8lunZj4eMnuKqdogZpA
/l+PvjCH2gk6NCueqC6VT5+9zgYO5TRZR+q5TrYNHKZqzEOU2VHONr7+ZZKpGI41PDTk1yZ6GOY9
95xpzvglO6Xuq6Eo0VlHgx9O3hncCCmmpCZ66cQmdPIqC9c+K9nVL84Q4zT7q5J2jZ1N2vjHrTeN
uaK/rJkmx+7Bsz97Z4uvRLTvVnHlqJg0w0HB6whmaVzbEwMH2gbuQy13TbR14J777a/tk62HLyCf
AmYDnvc5NJBjJq2EYPo15GSuRp+Bs0b9gOPBTBrz1r4PvYkW7gLzM3aWImFhDbNxLllefrHxhl/g
lXoQivINxBBJY6I847DipmVfRMbqAhdP+o/H0I6BUZwuPbFJvbeyom2JgNPtKXxESPYsB2kQbB3p
K3IHykOuSSzP4gR4aHnwyo+q0Caxv2Gw5WdAaXikOX6HehuAjZEjNoDhdGFOVBsD60ZkHCferoFX
V6XrnOI3Mw7w//ruMAQLSfsU5SMioegTlBnqJ9biiV4sMzS42qI9oj5MoZmNLxEM3TJx9AHeZSMz
equwsJ8b/dTGj7z8VeKDB5OoA/RllR+1+9PSPeXgV5K6nmuMM8zRyVVdyvwrj8I17uFVE15zkyw8
EhXsUAtyOtPFNhhp3Oc41eBHzQ3rlOPoj885gDmCE4lSQB5+0+BSK3diejGCvGyMe3px/n05aD8a
67m8k6stK/GUs3Mjvm1begkAmAo8GaUYVpLzkdDFptq+Lm66/i30TQE/t+LeLC2CB0RqLEJjlX9m
y9XRbcEIMkkSCogMhO+K08oVLGZwPmV9I6i39eoly4+2+WzKI1tkyTKqs6Rap/4pizfZaENnf1VG
YBqXLROC1Uhmdt2vjHU+bnQLKpzDCnS6S8n2Kx/PcTw6A7ml5HLdpMdUfDYOXsNVGbxqHtpO+jZM
dgYh0krhg1e5LV7t8FO2N8tealxsk9MWT2Won2shbpbMvM95V/VDh3bmMSBiwDvEGDBUUE5Ug3JA
5mivtUeRLcMGOZv7W3t65Hp4JTCsmoI6I9LkU8m92+VJqxaaGVEUIAP0jzI4591esMUhR8Tw+2Zb
WMdADgBEDJtxK1sgffMnM4O9MUMPne9UupWtgaFNXtPqki0QRJ+w/1fuNM8IcnM5G+cAH2QSVYci
+dJYkxGPmou16r1jI/OfW1H8MJ/i26H8HOQj1rGao9oy3rv6LaXRxiISuk+L+9kN3YVKF1xhb5Vz
chvZIs5gMhonOdzW7p4RK7nuj8j6JBIg6ze9YjxR730is6L9QbU9eBHH28XMv1JFXQpekGbyavMP
K2P68sIAbcgJxKuNF+0KjLZa1NC08HXF7aRs2JYAX6nCaF6kowixaK2rk0grzWXkMv6t2OzPpaHM
cvmGRX3Sk1sfzg6dVSQesvotIYwzlvGyyxDcmuxXFnRH+dSHeVD2H4VxDexbOGw7/yJ167q/xAgv
AaPMmpRg11lTy06nVnFJWFkQsi7jS6aT8/luQCUmhskUWJ57JGZ09DutuhbhLYxuRv4INWBhkjzV
uq9Qg/iBryGCfkpy2L9q1YWAZ9h8O93MpopRi2NQb43ioRC1VumPLUI3XKH6N0u3UrIHXwHX+D1S
Zqr8UDqX42gelausBkeJTZ47UiP8ZtqouvqPBKOXGFhdM77fSzSXSbNlpoer7pAbFy3+UaC5+qkx
lVBO6SYC/RWzz8AZDoWO5oPySt1DXmPSKifP/q1oKET/JY/LteiA4hh8JMgNZZWI34baOSARXsE1
7QmO/Od//I///V9f3f90f1Lexb2bJv+R1PEp9TFk/K///OdVn7Zpwu3SbfjYtmX+sbO06FpDH2xr
OGGYMcRuSP/Nqs9/9fMtE4cjqpMsVPWPVfPsaygNdmIPp6o+dMHaE//Pq0pZkvl/f742Lrj8u+2x
rWNKluLz822W7oBNm/711/PPG0Rt01aE0OD5WIas/LEfuDOtTFc7ZzhR+GP6hZWy6GF5/fWH/Kvv
6O8/5I81pSXyScsmzuEUenBCJ8H/54//4xLYg2+UXcWPN6HgpOfcff03fn1VWIawbMUQf64h7s28
N8JMGk5x+X4q1Y+//unKuM/2H7dmsyvWlllibViWoujjt/d3V9hSHPCOtSGf+rtstffBXMSjzWwK
NBxbYBbO/BJsTvtvtsX/iwv/tzXuKJ7cYHzwP36qKxly3TaZDu043+n6qKEFzW1UNv/6z/vXn6Pr
stBNskfaHxfHZPG56ie1flLso1KeoCf0/tt/4yNUoZqaPu6Ft/7Y5ltr5EAMtp2cas2CH2GcIjt6
NxNOyb/+nH9eb27bVPn8l2oIjY/6x68scHUQTA370SwSyyqeVavgULSVN5ayvQo4zF6b/ps/bbz2
f9wbfKShCUPlM3Xjj4+E2dJZgQZSJHWDSbTx3O+//pPGb//Pn6+ogufeNGQWFf9xF0QiHHQnccyT
SL5bEHysdKT6RthmiAKHKPb+zVeo/Ks/SCga+7b5WJMv5x+/w/9D2nntyI0s3fqJCDDpedtd7Vsq
yo3MDSFL7z2f/nzUxa+qLB4S3Rsz0AwggFGZGRkZdi2zpJ6fh+oClw1OyIh3W9vvXRVM81L/2lr1
o+lbd0MR3tSwqrpB9GbKP466wgBn6e+YvtWfguFz2GFDM93l70/u3eS3rQJKnwVPhHpNp0VMl8r2
7u5JWO7GiYS+TpNwiDXLC0DMp3sQ3qZtAZc8065rGdAo2xgn3XCky1U4bu6UVMi9AigHy70deOKZ
wId2RHnpZoFPoeq8Exq75aq2dMcmQTvfYHe61+QMR9DCRoy0vRbtwg4uIhwbB5VJf82VdTHp0gog
fsg40xLc52uh3vbdnV0+Ot2nYa6JTpvPSpsxkxNcRxQQbQLWgrB8eAi7FAfpt1W1TLZcB93dKD5s
/7YLI7b8NFe1TMOwFsWV9nmEFADoiUrzuuLJ+K0NT1DfbUu4UBUkCMu1HPqnXN2WlbEpy74O58bw
EiYfjIYyWrVj8NckMHHJv4ZlubrQz5VRsZaxTeplHhDUPe2dzo4j9PcDZ7bEUTULF8gUum46ui65
EmYf9E3ul7MXpgtz5teO5Gf1wXHfLPwbifM2mj4M6lcajGuGmaodJvHLV3SRrrmOjqNhge0nGRYK
ua3TUSn2mu47wbxBk3XoA783Ps3UzN0792h9or724lPTuQumMG3N1MVflT654APA2bbma6NnAQSh
gAz5cr3jq45qmvrifxja+Zl1aUwzaldOnpoe/IUj9VEJvZcvQZiaUG1huFw++dRiv66At2IJPr2l
EXnaaudirymGLkzTBNQf7TAdyQxqYHyPQTWMXkmcXDEwCW00qQsy3u0Rr0r/aX01Y8CBIXyboD/b
Xt/K1dXxrITpuLg6tvxoWyUoH3pajp4Ygg/9aDybTvDRd9IdMSu3S9dMUziWbhkOvs75SWXM1yWm
sCevdWBIGLUaYMUkTXbu2PIV6YrpaLdBrxSCdEvaycilK62PlQmA/ALws/HBAYdPXTC0YNGBzXV7
61bXdCJNsvlWUKQGBazZc4LiXgthvFN31nPhfji8KbbJ1dUYfzPk9YiaZ81VTPTb/eAwxDZ31oOp
35aCLhXIOoBDnrXP24ta3UJHs2xjUUk8n/OD6odySDQGFJirJBDNm/DzoBtvEmACJqtfZmTebcu7
cBqXJTq8GqrQXN2U40/myMyhBFzPs8HsHszsVo0TAi0axNQbo6aN1s52fKzVY3MxheypreqqdGxJ
kOV6UuiTx5wpcfvUPxbC2FH3tVulnciQ1H3uVdfuag0Z2VcBqmgG8B3prO2t21vIsrUn1lWNEpr+
fITkGWTcJeM2xo6EtWXoLu8GxtvRcKPOJVDQ1OIxjJDQ6kD3xFCGT88jK9uRI5YoXbq4lEXw1CjJ
CkI96fFVp8qoqkwbvLqxA2CV48G6xSSCWODEDaB3igW4TaZpkI6F/SctNxIwTDi97Q1d0X1DxxRa
rmuo3DvpV2QDdAID07ZeSzu5DVoPKSHgRZ51weA6d25b2qJnF2tGiNAd3bwMm+FB00Ab0AEkACNQ
L76M9POkjNGHk7MjacWMGLqD42gyIn3pOdo1w6YCpE9vHNX/NDO4rS2LTYX55yopbMaVgvGdmY1X
goac7TWuH6xLWKsvCRQ8xHMNAiHLLZReDJ7bf+ho3hs6iuOKuK5MQA/uRQ9CHQ0e1FO25a4oLtqk
L16Hq+IvS1Ys7E1L7YUzeDC3zociyyNGF5zhptUoMWyLWttc0zYs3H+4TtGd8xUy00nTXO2Onklw
kVl3gfLs0kjd/6koUiftl5p+v22JK/ceNxsXEjtMmC3H86k7FsCj6KOnk3zPqCLvOdtru0fyn0eA
1Ieqy/dAhycn73qIvPOJPLRLCy6gq1CmvuKQLNfAoee2GYwwne9cQGLCBhNi9Ko5h6DCZtyVdmUo
uF+xXVh719RtUlSyBxdOSmkndY8HV9AnEHSA2ERJmH3alrJ2m22SU7bJXB8vtWQqM9evTVMpIGBy
IBEz7ilt3Arlc0B74LagNSN1Kkiy+rrWmV3lVxgp/7tbfBLjb0f7OAGdSuDxGlEagbNNMkfosm/Y
qZD4BGY+ev5Qvo+a7AOIAszOTD/dHmLYoA92FGLtKnGTdDJIKnN78lUq0j5NQyeGQJ4qomDEmzG+
G9NsblSLCbg/RU/Bm+nY7f1cU3bbtondbRJkF4FRHIAOYPk4+F3DsBdJMbP+E48ft4WshV+mavN1
Yi80XY6QLTVSmnIAdDxQjyYt/Az3XyvpsWOqNgL8K6DpVFffhNqfggaEbdkr5oKOxMX4MrbKApe/
P3ETjAG8FT1SNa/KJwaTGZsDv+N/E7Hs8YkIp62E25qz5jkZXZ/ZnbLnJa4o/dkaJJ9taCej00PW
oJoOcPC3Yfcw0DoWx3hXP16xFl1AB8WThf8rWSV1NjQ9TnOdtoifkMbshSirp/Hv85pUrxgTd3am
POXzQIUAOpnuZftX9BkCITJRi7kjLSM9fXAxloUSidkT3RA/a9nEJNbUw5mlmPnzi7fKVp3Fe9cE
yfK/j//JsddJRhthMSBK/GkZT4aTZFvAmvtwJkFaDC1h+SwKdfYi6BJ90wPSalYiRor/M8JfzkyB
Ma3uYwa5tuWuqNuZWO1cn2Mz0WGt6GavjoMP5DDg9mXGzWuhgJ+MvbT5/2eRrq2jFqSeDOn2+PDr
0Z7WzN60sFQ62vCh1Mqb3AUbDrjPKM6hZbd/1s34dgrdacf8regj06s2AaZL8OXIKdLOLU0n64j3
NArX9Et/3d7Jnc+7krrrZuc30RJO1rS1NQV2T9s5qzV9Z6jXIDdK6E9i9PysgoaWUWfoiJGrForB
bvihGcG3uSx38oNrJtw+EaRLS7FyhlcKl2RTnOR3IPn+1DuaL0YaABPzk6u4v8Ywv+ZGfs0z9wvu
zs5Bra7TEpSiLI7LkgPluh6jRvgxl635Ahir1d7pzmH7sFZ8GFuciFgO8+Q+G41ljX2Tcdvsg/G9
FuAA3DPguy1kVSMsU8dAUXHGgT0X0ohM05sZIfp8MJlsG++2v7++iH/fl+6uPylqaYKK4AEa37t3
gbgd2ntt3DF966fxT4ouraIF9i7vkaJXN6p+xRDE3jpW9+mvb0xkLC4Kg4U1tUDHEt0nrdofwg6Y
nry2X7OMf0JMSacD21FUyrdQQ9b1fyNA0kGZVVeitT5uH8rqdjkEgZah2pQuFoN7oln0FlaR0ZH+
M4s31G3HxgNMcVvE+n79EyH5xW5Q20GVIiKg0VaM70mVbQtYXQNeqWMQQxukgs/XoIBQXDSxxYHg
nTJnSp+odZhBbd0Ws7YOjLEL6q+pErZIrk7SMuI5KQbNAATm9LHtbNPaKk4/L51E6rSWm/V8Puzs
g/a7f9cPxmF7BWs3EG8aKyXwn8gqn2/U1DDYPsWFCgfxgbZFqF3Ga5ght4WsroOSNnUhA2dNjhX8
ngFwe6TvQ4GXLpyqz/nc3NtJ//YVYvCeTTI0pArlsM5JfT8KBORgjj3cuHENjNbCUjrtGK21Q+f1
J0QgB+YScZ1vmZEsqQxmBTxw0rOnWEC+RuSo7tz2NSkGHrJBbgs9ll1D1VZMS4nwpobmVrkZ51cc
CWchTJUyHQ6hdO5WFpiqD1KSN+kM/kPskdr2Ta694hqS27F0h7DUoT3ifKuUaRBQYfnEa4xN9sn3
fIFmaD5tH/vqTv0TIttFYTMiaWcIaYGaLqvPar0X667pr0FEtlR9DPZKuoeEAXkfOObIWdQ0gv3J
6QOu9upjq8vAvSODSw73orijkfeLKQmOXmGW1XNlKvMtwCx/tvdq7bpzFP8nRNLdqjETBuHEiEn3
QV75wew/PXn3o/j2Cjl0ARkEGqTvZO2lOTwDR2MgO9AztMNg8FOcJb9s8P2EvptbX12US0XK4b1C
ESQt0xvTmJTamDyfKXJYsXzGoZeh850rsyPGlt7fhKRi4wrEuDa96oc5fRM4zLHsuFzL0ydlmmkl
wW/k8lNP0qWn0e/zsmwNdi60JxDBcvAVRsA97kEaGshV0RWbOHAGdqqlPm2f2Zpkk/YRWudI6Riy
09oXqUiUjgICZ/cjE9EbXg2GPm3g/aZEgSVa1eFPyrMf22LX9P5UrKSSU1AOOnlLog4T2JMqvNmt
/Ym1+2su9VrUgyqcHPvabtS5YcZES5n5AzOZun9w1WQ+VBEopXrDcFhX2eJprIv5TbQAcKUwfsHH
oGQ3qG31oIZOeOcGefc0AEW1Y+jXf9xy4fEiDFOu25izX4S5wbbHw1P4BWROMPK2d3hVgqbxuDu2
Ki66JZjN6J0oQqUEMKQJYAjgxSwTJdtS1q6HpTomSTNhqTROnNv6IYyzOAN/0gPv+TqvoKYbBkZ/
bfhtX/HOn0qSNCYMrUokgJ54gz//VursOGYj42FRtKOZaxcCgA98YBImqisHkUMUzJhkio+5orwZ
QdeKZ5/prOBjoCQL4En8WVWjVxjO5ZCoh6u0Q8kvZlD1IZzD8+yl/rEw3jmAMQ4xOGk7hyWWyEo2
Mydy5EdTdadYq+E5oEcHUvcINIqK+flRuVqIm9InnUE86ARcZqlS9aFstcO2sqxt7al4yT/PpgrQ
Ig3vJocCYYKchhEnIBgOGaTJ9v0rZAnBZvJ8UyiXFDNKxiqyOo1Imeo8rLwZpcKjlX0duuZOZdik
A1tjW+Ly4FxsLhU8ALJpR6XT9vwqOHFkF27AIRJhMaOgKADpVgEATXpb3qSuvhCoMjMy2QVY0uC8
v8KQ8/KaeHYuf8g+vZ7mgWOYbG4N5BpD9zXI17P2MRLGrQsB015cung/0mpx7Em30O+FZyG/9bUT
gVTn07JsKu8I4rPpFupdjbls9Wp7W1fsGH4w7hftDgYZMOkBhsE1xYBHKu23byLmdX3rV2Hu3L+V
14gODhSFRiX6DYzFyp0Ev40qpmSyOxUyxI/+fGsOD9trWP0+rTWLZ0/gKPcPlUWQiX6shNe416BT
Aaz7v31f+v1gxfFM6anwNBcceTFeQeXyCgkWHVAkQS2dB+t8h1TyHFk66aqnwtCgHWZmLF4uQOgq
XXcaT+KFCSwBZsgyCOE8B5oenSG4cUfAmsICDMCn8QcYFlj07OSMWyd09NDuKbL4zfRAdtC9At4A
0pDq59jkH5Ru2rF2K0+jQxuMpS+lOUrckj3o8kTNlaWpH774ATrt/0Bu6fP329u2LoTOZ9tVKVrJ
aRs9AYXUHkPVy+FPXtBHH7GyoBoAKWXp2d0rhGnkBanGGcuVPN9CKw8zQWczoXbuglccfwgCVQDM
Hx/Vzvm4LWvlraB8/k/W8vcnxwU2XpYaRgJAZvqN52Lqjlr0qXP/swBgsJ095VgzMhRR6YynNdil
Me1cmm7njl3btPIBIXmNx8bYLqEr83Hbi1qzA5T4GMJQBcUf2bfQEt+w/Zk6Qq5DQplCQLOTAl8X
4FJFZxHYMUnJ68Awc7W0llcPBCwmOLudW7QnQLI0ujXTkdDqs2dU0MI9tr+3N2jtHIjlsDBska2p
0jmM9WC3k09pLIaA/dHRPXB6tiWsLsDk1UKJqWLLyW3XHsI5dikcOdkvYBJMZmi3BVzaGTpEdfSI
DDr/lW290Pw0pk3ZpnIcg951DNwvEfAtSuGCEffyTjmE0VprqAZtvBdmGdbG0hTRBD+JeIyeIn8n
LL3crPPPS5cwGhILdh4+nz87QH9GO2exUlejrwpzv/T/U1iTDUqhOLFuDq15VCvoMufjGAFsDn3Y
AGKEyJsrQ3lS6vBQmHstGmsLOxUsLWxQAj33rcE8BgBEmM41JGaHbTW41GSWtvTaLyNDDNVJmty7
tCHPCUsT0fsKREwagRL73Y6MSyO59GPS00/rFo6FPHBQzLRpxPjARxL73Md4YT9J1AQqoFxxoNOJ
4HpJhQ42d/Z+Hmvlc6RlMTxrXfFLrcf8EVgFcPC5D+/sCOzZJB3m97mlwzSjGNPXTvkL5Krkj/Ce
q8+dX8COUOr0wplGadzkomTWeoy09h7vA2I4+GdMzxzs9G0kQuuGZhBcHc0yvgLul3tpH5c3ceyI
z8k8Kp9HbRbPVgTg55VWlgAZkaK66TrfBbFKU+GwS4BeZc6mB8FBtM8N5Q/Ii8b5wxi7H9qi/TOk
kX4z8Nr1YPbWgVdPU/A1t6CZVLOy9w+B6IBHG6ym/5Zqk/KK412eXAJsEoQXj7uVZzRDglh9jCCr
CW/t6L4RN9unu6ajJyLkYE1v/DoPS0S4t11ym4W3259fs1OkHxy62V1Xv/AcimJQtLELrKOqDreR
cj9Xv0uIOQwf2KlpxyauXYZTWdJ1K0wjSYBRwEzBZe8HN4H6u/T3OgpX9oumCiY3yKDh58nVH76f
6xWPPLyGt9B37rXhX3paOL4Y9EUEnoKqnbsIENCSBwyEcxTjh44opwIiS8z3xl7eZm0ZurXkNDUH
wyinAps4CipFgB8aqd/6p9z5sn3sa8tgHUx14AzTfyn5cOTs4f8JXIu5esU5pkkVfItN8CZngGbf
mr2a7oSlf7txzgNFw6AzjbEW2ktp9ZTcYL/rgn5O6/yYuBoTE7YJWemhILkC4heEtA7ouZ+CkMnp
TOF5bIlw6TAEsD4vIgugeXdyQPbMfzt5Ul0LWn/f1ROIdV0ZW9cLp951oRTdx5fu0WK46a2nZWEp
lUg/OUhFC2LCnB0hyFTN/spu9KvHl1ePDYtMLw2/hLfmRcE1dLGxoYD101aByqCVLqY/fHsdl9du
EUHGBV9nxRXxEyO2aeeNjwkENKny0aJHXHt5/Q0heJzU3ph7u5gpDYNgGqHRTY56poKLCTQZIEDD
+Gd7KZe3gq5Dk+ksul4ZNnak53SEm5kSXJEeJ3Db303RYfvzy4lKSnr2+UX8abQh2gGGKD7vm1/n
CKjaZxA53lUtPJ93oJlsC1tbyzLWYGOpyFDJMVs8TvakjqiXlqdv4FRKi2EnV3opwVTpcyVKozl4
Gck7Xw7TeXbstJC6gY4MuxwkEtsruHw7+D4RBgOFhgU0gXRBIkMFLUqPm6Mw8uYOVkJxXYrSAcI7
jx8S06qfU72YPm8LXV0Uh09KGwfgYkApNEqtgReuOba/FojoT9tfv7wry5L+fV16otRBN3M7rJtj
ot11fX9ltQ/ttGN711ZAfmlxGVxGGOUxfDdJqwogweYIqiRQdbG+1w68LoAONRLy+CSy06kHnAf8
WVBgQPEUvbV32+7+vj7nF4VLSI6TEVpIkHU5iyI6LUwCJ9COLbJuEvhwDvFc9u6VM5NveKqBkXtD
DAcInLsglfh5DCcaDFPQdjmJll/HoVt9C2mOvjbrCKjYiU4NR53w9auuLu9hyC3fiHRq6cyugvtc
McZbQafY+wQLd+34pnIf5oP/FHdwYoLjFWeH0BoZMxFKgyCzMAvYp9LsPslo4y3dGYapadKvkk6A
V1gz3wSA7WyO93OXzHfbGrRyKWip4Gh5VBenX7oUYQKSTRmY4jgVYMwB9+p2kK/eNO4BHJ1tUSvn
jCh0CESCBS9gUeYTc9XUBg1a9CQddesBEPHdwZe/Pa7SMdPN6xBZLu2OtiwgzkCJKvNaHGs1yR5D
hhofEiglj74F4mtbtfV4lRUR2DYZGSdzLFRYagbrMYbN97YpApjc4XGC6XaE7XV221vGdvW3YzbV
N0kxhx/Hts2fs3DIf23vy6UZJxwyltFCrhlwJtIrkcdTFfStC06Z3k+H0LDL45RF/nXm5tpBmH5/
bc9hcujHILsPmkT7vi1+5VjIji7TyTSDuGR4zo9ldiNlrkhkHzUgpFSYdBPl5QdP+z1NecR6BgNf
0sEn5OKDYK4M+Jn0d2acP5vhvOM0rATl/MSljCFIiKsMfpyvop/Bb6xaU4dWDihrcDFA0TNCMOlF
35pPJuDN92FYaV+5qzCj+QOhlmPuOfPLQiQFBBKAdh6y5oIGIukykaJt9NrX9aNh3s7l4zTfTtFO
ALR2WoxsMstGYQHPZbnPJ5dojrhgaWPpx7i/A3SZKum2Nqwoo0NBBno8h4f+wvGt0mGqS2H3x8LP
MD481ExXpeC/egWstPaVoob6F4pxzl0+dgTuhev3D9s/Ye0slxwXdoJSM2oj6YvawgrRVMpwjI2E
kfZOTW+UpmEwda6TAgRsFeJslwyLE7rdhy4LaGry7Tbf2YmVwzz7FUtMcrLTJgOdGpCjI9jRD4p7
G+jP+ssHoha76zCohzONUyXpSxybYdQ3iJjUBx3EqkYBfn1vHZex05kQuRRVxkkwaTlC1HeuT6hy
b8/XWbnjW62o5elKbMl308xOGQBBH4+KCxXMFbO22zqx933pesPI0jZako9HR/2WRZ6e7glYeQcZ
SmOa0XYX1ZedkBCuLlcMansU+OuwUMwJ0JJwo/2MjFL/XvrODEJYNO35PpdKBvjTUvdkNnQZyJY0
QJ+HEJxNvTuOEIzACBwcRW2/9Wm02NnAHUFyXwnED7OZ+Fp3VKCbLA9TejtaOzb4cgt5Hmx6mwjS
l84KyTSZRjYaAxQfR7xEmLNgrKFVujXedXtjFJc26lyQ5PXWfaq4hR21xyjRwI6/NWFEH9vruYQC
IAPUXPvPiXfM7tr2na5NOidlsjo4qRCZxXB0zqOZ3Bg65FVT1nUPL1V1i8IbMSPlaSYx5WqIKsLI
6AXZVx8+7Rnu1j1oqEuDcC5AMmxZUI8z7NXdEWzg7JAxEkD0q4bvpr6bnhNf73f2buW4SCirALjQ
XwCahmQbHEcRSZK0LOiT/wkqGWe6A5w1v9bzu3p4ce6f3MGC5+IyZ6qSJzw32hFUncpsJ9qxaJ/j
6i50D9uHs7J35CYA1MDToEVJdpYAMcgKm5gOHvTnOL6Fz0U0t9OPbSGXxm5JgGAT2DIX51zaME3p
4fLKQu0YaocKHs69N37v+5IxBdoRFnc4v45whdfiRxm/vJp0vgDJpWx7EeeZoYgj6W7VA3+9eSPs
GoYcLV8gq5umn9/kQq12Eggrl5T8hLb0BYI6ctG7rRQimHM8Cp7Te0AFMu1gx9720eyIkB/TJlCL
xrR8cQSNWGXgl5jh5eAIZKX+rUJ+Sqcma3M3Q4Q+PiXf+vihTl6uxH8xZ/AfQSUinXd+SVzIBaHP
zudjn4BKGUTOYgQAfy2psiR7XfsrO0aPKN2ClEeJVOXULRPzXVyFgCDDH/2U18V9a0J6iN17+QtO
AxzZYRLQZHi4Ouer6swmyP26mY9JNN4486dG9a+jqQKvt7mayj1X//KxI4g1qWDSQI/LL7v6tL2N
UQIIAWQfAqx4SFX1X8VkA+z+1Sz0Fz/eZ8LkokrfRTMMQAjr5m9WCqtwzyTK/yhDMjrzBPGwqSkF
HYRv0vzeGD4wnPjSy3O+DMnuZKmS03bCMmrlVjEfJoDZ2+i/bRmXtu1chqQFij7kA6BApVep6iEo
/6ABO+/z5ROA/Sdap9RB2/OFQs9ab8UGeQTPHgf1ajLD+ySyPidR+AEChD1XZ2U5Z8IkV8cSejYV
VRV5dQimse5Yz+ak321v2fKN86iVBZmE/0vMumTgzi9O3/VRFER26OENFI7XN8To1x21oubdFHza
lrW2edqSPtatBSdHBiuD56qBS8uOPCjQrzQYlOm5BT7a3jNxa/u2mAEafhYgILnRz+iBGTLqPvJa
/eGD6e9EO5c2jbn+k69LitzHrhG1gq/nEC1MzvTWooBnzVO/cydXdwsUC6ohJo2E8mtT6Qp+GRQz
XpZRQX4K0oc4j4Gb33GaVmzZMnr2f2Kkqx80jt24jYpGV1/pLlBn5UoDFSrto1tL7J3M+t79Eybt
XVm4Q6FA7uYlvQWYPNj0oLIP2vttPVs/f4IRetnomJH1LGvsOMBHiTwjM5sfNaWmB3Vos1dI0ZcB
BDoWBEH8staTFEFUklg2TD/yTKqrIwzaX16+itPvL/px8v2yzpM6CKPYK1Jo2K343i61nbNfO45T
EYtunIhQC32kf5ElBNmDGt+XKujSOyLW1Iu2Loq0hLiQR0smmbjTybKcEy816ypSH9v8yYcvLTO0
Kzior1+zZf+ELYpxsh7HhOkqj9Bl1RoOU+FcTz+3Baxv2D8B0pnTpGUPQaRxJ+Eidd0cdo34UGh7
Cc01BWY6kJI3vhOTIJIYzZ8Eg+Fd6PmP01dY8bYXsfd1SbE0tS2iJO3hR1GMq7dltefDrh356a+X
tKqdYSUULr8+gm0OTmet+JbAdBgc95y+tdM4FSS9j7ORZ065CDoOyk/nFp6h/22jpLcxVnKbbh++
n+tXVX9t3Wx/fm2fyHFSW6P3/tJnDYdedxolDQHVsA991VznjX01iOR6hp/b3sssrG0WoT/ZGd4j
XBhJp5w8dMdyCkPPgKREfa+L4Y4Xeqd1YuXNovQCkiyqy+ip7E3kbQtLujEFnuKXH9Sx+STK/N7K
zOfI1/dSmysLAgFMBxea5D9pf2lBws/VqnJdZEE3+sNp7nb7Z1YuCq1GLIQmmsWZkJ7GJHNaJSJb
4gkz+JTpD4JRhW0VWJGwzFPxUlHxpkQpXUVdVwYlMorA86PH4NEdd4zv5XEsSFvMli9KRtVeuona
GDmKZUAUWwrrSp9hTNPz8spx+o8QHb/46JFFAymTFWDyX6DtGVlmDZpd98skpXZTj2X/7Kv+cG2G
gX+r22G7I28FOmMRSL2CiV2wDBzJlzBntacjMOg9F9pGhhGhSrtx2p+RDUHVsQ7Gm874obhvk+Tj
S8+MiA9cNpVyIyVTuYOREaxWYZCr94ijH6CMvB0T5922iMuk2SICFFACDTq7L+BHQtBHcJV6L4Pf
M2PMvSjgCYSbrAOYbUogeO/ujLm+25Z6iRNOXw9RrWksya3LHgzXMdrKICPtMc//Zlxq3fChCyu/
jfr4sXHr5IrcOewtyqEvuM6G0T6adv7WtHKo5ZJB2XmnLi84P8cC0YNkDscrt9oqzZQVs1m1wFvp
ynVmxuZTGDogevswBW8vfVUUVpHkIVH9RRdC3kQLmpfdEP98KRgX6ebboNu56+sylrHspUxJ0fXc
ORlyB1c71RrP6qw7LQw+liJ76IqXh/LUIAEiXablF4RkafiIeZFatcKs9RTzRtDtSomJdp2b7f26
tFvnQqS1OKFdk6dKW+7ec6+96XaO4zIoXeqoHAQ9R1xw+eTLwRJMsmqdp47FTRf+HiHlmqPvhWHf
Veq7Mdhr9lxdzok8yZHImBCYSlV0RPXFt6os3nehe/uKHTsRIfkSUR2HVZCyJN19I+gX7He2bGcJ
lnTspd8ZPt3UnRfkv5vxS66/5veTVuUu0uhJ99y59gLwoTWGmvRe7zAY1II+2+0Y9NUVnEiQDgG0
mkbv6rj3kvR+fi/2cIhWP48ukR7GsVbleZk0Vc3KYmLOi+t37rVf7IyxrD219tIzyvQ20N2ye2Xi
zCWRonde7/pHEfbPWep/Ii36ozT9nY1aex3weGhqWibPLvr0o8CwwiZzO89K7tzxC3zAwChcJYFx
xSTwTdR+LX3/8eXaiwXEUyU1wz/6+ekPlh0KFapEz0yP4fdx2nnv1s7m9PPL35/EbeFkirij88mD
7jtuvyfNTm1g7fv4V4DsEVCBVS+ZqxZoXkefud8abJddfhV2e2/VStsCLZ4nIiRvxHEA7poEO+Q7
U/o9VQzjIXe67qNe99rbYhageFmjfwUN89cBr+9tETn2Kw6J0VbeYCJt+mEkE2PkVjm3s9V5idFf
pbemMrziQT4RIOOuOb1d2EFqdF5hHWLtoDl3xp4Psn5S/7cGmapEsYNIHUeukdFGN1qjHMrfL9fk
0zVI50RWMAqTijW09g/zh6+/5vOaBi4so3Imsda5JkNI0yo062GG4eLEj3D2xqfWvIjFFwJfnwEa
EJHOBdhmEgnFnbiJ4ddgCm4yJ7mr3D11Xj0GWvrpxF26A2UH1OIBNqsOY6n6b6NHdQ/2bufz8lBh
72SO6+fLKVs+zqywv4ejtpc/XRdCK6DJtAhJVOlFhPKGbsAcM+neAzOLS/fyQufST8pMAjAItHrL
Aag6F36dQlPsJbZ6PfTv4vqhqwDh6PyrGf6+F+stnW1LHY3giuVI5844UFd2oqm81NEfh5L+L0Xb
ecJWNowomj5fHEfBMylZSbXC45raqaLQ9GDHH53q5fbp7PvS1bMSjWGUnu/n9Zuy/Nw2OyPxazaY
qAyaKCjn2CS5/t+EwTiMfVl5In6fAhdFl+chDt9qpn+VKm9E5xyWVtd8j5BEW374eQ0FZxuxtLYS
PRCznd9JP3EmPXVr8Od65aqAutwC5qPy45tw/Fz7TxCqC/9Lb33zYQlSg3sXLCOonUX8wRg+zU7j
DcYfSEfuoiC+Lqs3Rv/ywOP058lmu3GKvrW6tvHK5qZUDoV93yYvjwfOREiqY2dpnZRt33gO5Nlx
8dMpH7bVf8XsnQmQdMcZ1bDoxLKG+h0srqQU52LP6K3qz9LZwfA7CTL+5/wclWmKeybwGk+l0fet
rkTujTJRC5sU3zpMpfOfGQJCEs+Ffpgt94cR18GOl70S+LDMf79A0iSthJjDaqPGC/roxs3bm5w2
8zr/bre3SenN4ZftXV278Uu7Fp2ehIoXeeYwrepcmIgzcpq/n0T5a/v7K07xwjhGiyOYaiYV8/MN
HXr8Oq3TSi9eBserb41ugeJ120f/o5xFe078R79X+z4Seukp461qkTF5jtw7prK2V7Omg+QbASth
AhH/W1LyUjf9rKqG0qu767Z8SOcbfw+AcLHisiUhiSbsZRgbsBJJzQVwFVOv8KQoSXFlivdBV10N
FSylD2H63/Zq1s7+VJTk0vuxmqqzgygDxCxxnWg7AeneUqSzT61AROnE91s4L6aK5vVfSxevYT53
e+79uiigyEyqpHABSbcmdedKSdyg8uZufFRU8T0egXivJri/5/8ca3cgf02t6f4Cp4ds0RLunaub
W9MD5rtq4+nhdzsib0/JPDYPev3z5UeEK09Wbmmdv7g+WgmJ7TA2DXhxytVVl+yBK62oABVS9BnM
KOr/f/OBJ9cmyVRjLlyg8fsvmniCS/3FP5/sPA/jkjJYCJrOtylBz4fcgvEhfQ6tb7bx+RWf/1sj
Y3IFYLZFK05+fZhaVe5ncGTEJjTB8+es+vAKAfi/zFPS1Uqe/lzAyEPviBmisd5IrxWwLZu9Stnf
rljpvutw3JHlYiIRNltJcx2RWmPWWL1XdK64jYz6A1AvnxPNeLQa82MZzle93r6PtfG/pMxvc2W8
A773Rkutxyirf5WG5dEHyTTA3g9b1Yx/v0smwA0BSaEPUe89A84rldz6Xivlii0lg64ufjOmlPz9
+d4Kp++yvJp6D4DUv1BvbfI52xuXWLEL9Lb8jYjpCL3IuMZVkQ1drfSeNc/iejKrD3Fs348lPWEu
sxlTMx62NWbFMCCQYW4BlAYJYynkaDTGI90+GoDZZVBOW4ACuwkAS71GbDP82Za2dkh/ay02DCF0
1UjKE2hlmHQW1R3aaKZnt3gx3h/JLMGH6XAgPSI/3rpvlrHROJ03gxsf3w7Kwehut1ewtl+apoLC
Z9AGzyU714I5rItmclO0oBbQE1qfksD2xiK70RP1FUdDxsxmdga6xAtK6rhRnMaaM3RhoVJJ7adx
mr8XIr5pO/1+e1Wr54KLQB8qnCrEBOerCqhb+JM6915Tplc3JX9sf3/FSdRpPSPQWCZkyACef9+F
fGP2u2HwnNrNroqmet9RlkkaajRFbd2LWL9rQvfljDekG2mVwWegUYz34lxqUqQDZAMdXDTaO8t8
/3LGFIfpP6o9ZK+QIeeXhzwfJ4D+Fk6np0apr4rwuxV+3d64tYPBr2fwG8u9zLCfL6Gvm3yqFnsQ
tNbhh0Jxa/v7a+p8+n3pwdONTHUaGri9oo7uU6u7tUNqScD+PpXqsCNrdS1MDhHmMq7F2MX5WooS
fMd5jiH6Ur73CUyBd9trWTPQS5VqKR8z0ia/TJEvRhbj9t7UPWv1kx4du+bdtoj1JfyfCPmRUcK6
dqcEEbkbM64H2OD1toC186BVH/i6ZSjlwi8sJkUoYwu4uunfOtnbSXs7dPfqzm1f2yjwlhfI0sWN
urjtidWNYwtVRKe906p3TXQH1er2OtY2CvMOii0nssCYnZ/1/+PsSpYjt7XlFzGC87AFhxpVqirN
2jC6pRYIDgAIEiTIr39Zb3Utd7jDXnTcsK9bpSKBM+TJk+mopRcsGJazxZ6gQWH+UOf8bpKOFg2B
+DY0/LtpnPEGG3oXvX325ml5rrwl3oRgBOeU9R6xx5XnYMAte2cF05murbXruOovyiTOvz/UPky+
0Y5iHxy8zW8lHZfeAoUqKGA6C3wb3c/A+UNJekuJ3+qtv3zAtyAGN7w5DqHjc+5VAYlsaj2UzrFB
eaNJ1xznPyWd39V3f/m8bykavheyckSwnlVS7VxPp1Fw8ntYJoPhY69vdFyKDnJCXI+Et03qVWhe
12NYRQVvzxbU4Uvr9Z/P0m9qIvQtqJhjUCawSfrtEUcxFz6z5XSuXXEcrLqgw5aXWQnx5MH8hx7T
R2kOWjGSruuH3z4M58oOOr8E2K4meEnnPvuTuNtvbh++DVw+McLBmv/3wVSVwGYWhhPA26047d27
1jrZ6j+kPrgN324G2pib49tf79/sDaiSBsw+Tf2jJWL6wyv5zfX+y4//dihrw6M6atmEbQKaDhvR
/im3/u4DUGVB/+BWb/+N+qXMZAImkvEMBVvsRC9/CLN/+vG3MPw/jVhULx7rJX48hUe5fT8FwR8K
nj99wLfn38qQRbItxzNbY7K8rbX6wzf4zSkC7wVzDvDFkUy/v2DbBww2m2o+h1VqYlLzw2j+PXgE
Fje2CMPbchfa1b8+pMV4Yl4adHpKsg1HXF3nXPyH6RPIO6gMb14GN9f4bx/CWMQCRmF+GKSwE+F/
eEy/ew//++O/1U909NtlTaz57FDIIaX/5ZqBuQK1qhub628aRu0UaXt2G1SYo8wc/PlDvfG7t3wz
DHVQZCJUfIdtokqsoIvCHQFmMSMlQ5euf9rV+d0Turm5RJABvcE2397yVJmyif7fkQ++iTkmLf/+
JoTomiNM/m6IynexySmmvp7C0Zxdk2KGXVd/OKW3UPMtP2IlGbNjOFpCqyG6fb//ucroBcPatHjD
Jb1bvZFIT6Ueu4sFbBFo1pg/zOV/U6D95eO+PS5g0qsZSpigsTX9af8YJiLD//LEIIqOsgLTs7/t
n7aTmmxI18/nsS3WblM9/XM6/U1BgXVk3DZsuCZojL4l+HHiEAngMM50gmS8mzyebJRny7fWtQAI
6tm0JESxtA2tLs6lV1p/YHj+/cABW0NDg0+HLtffIMImsbzS3ICamf2CsK0J/j1Z/K8f8O0VdXoc
AyigAwm6LO6hMrt/fn6//f1jDFExIUBy+j7v546D6rNBGxPNmJr6L/8BtMfv/z8f8K1P0lMXzCWU
v8++KsyUq/reuJv/8h1CVOg3svDfgMiZVX08qhjEpf5Erfsg++cff3vCf72TkKDDpYdCC8IWZDn+
eictPxjnbhIgg/rsaLeIXCB63PwR/r39GNCE21H2sdeGMPMtvCsFmnqgBn3ubJFHHdvY+GOWLv/n
7/ObVw79STgNo7FEqIm+lQvJMjAOGbnxPN6HJsld+0+o0p8+4Fu5MNauzf3WwwfA63uOS1J5fwiT
v2HKQigCcr9QOoCs1N8KhomOldIJPqIWVb4EFxk8tsNXML92y9b2NaFjT2C1lsqhhXUpknHsZq1b
/POD/M3B8MDvdB1AyDdak/fXgzFN9ejFOHv3ctzHcLsOg/vJO//7zwCkCZrz/0e472WLG+nBaD1G
9/YQZ3AXz7hwr0HL//0ZB6SFHQhULlhL/v5VBEd4oF0f3S/VnDozdnbNC6hSf8gFeDL/73v57Tb9
5ZNuh+d/MlwderVNLXwSlG4xxluhA2ecet20vcu2sKgWWSOlvJuUClKMR4JN3wXec9zbKu/spdq4
4+BljqrKTYL/DbtnGG9gAtTVF4tbhUP9g4nYcxCPmabDnd0bQySrPlS9nMwK4mowqcPUcQLS80XX
6wGF/74D7XHvOjPs05e12WrXf3GYZFvG62rHBEym3cXOJVyfQfvrCHj2bxO1t2tpIhIFMofj01tU
xgKCrmu0ncrpySxLn9JImkwKfUga666LODgJDO6wjVptAv0eL+9a8xzVw3sf44lDXR4quauEN304
ZrPTPdSDelbLlA+6W9C4ujx3XebuGllp2Awzj4wR7EUi3emU4pSkjqIR8QOH73x72ZtRPqC/PXR6
xgdz7P9TD36dHlTrSSn4Q+VO96rVp2mi0LSW7W6B28vk1RRJzBQ1D3a2tG9XGOrmCwpOaLX5+N3E
WHhTWdBueFzCBOhaVZ0GZReaNmnQ+ClEN8+8LTeeusnEOn4GlYVsDsO6aBaZwe2izay4+prKODdc
o19cn/ryS4xPIwb64H+rPKl84s8eoY1O+2jnhPLUxnd23b7MnQ+D7KEohy6vXG8fLJ+zJfal0kQp
CLDL/su27S2qWLJCVdKuphOfhgdsce7rMSxW/4cGcWdB5T908KnvVapdL63KPKI6LWueRU2YN6u+
S0T8FPD6UPZA3lovG1rYnHRi6/m1Q+pQZqt9lZXKYWS76eWc6yELav+xZNHLpDENm8yawsPWF8Im
2g+zwEQbaw5JHajUDQrb5veW4KQ1b5L+sLstcvAtqRA2DLkHxTNY1OwCm+4sLXIVbEcboj4ujGIf
vfXQr4eAXWasdkGPDkt2LZnXoHCcbWjTo9vXac/GNGxgpLzaauvIglE3SBeo0MIkHYeyOTKvO8+V
PuhEI1+qJxXytQC3sIQqTV89iHaId/Zqj08hkBLphQ8OnNJ2sexAnL52bQEdvyPTEGYFQCkKz3lx
lSwWaY6W6Y8UmglDrE7UG3PQcd+SaMpnAFrQIXtox7klSt6p4bj067Yq56J2nrmVZG47b0IHvjkd
ToWdB+HeYwej510bJG9x3W6lpVMxR2m9glYUHqj/Iwy+YrEWOvZfTTulg1uSqVaFL528rOh+sbtj
EOIxViVMhtRWc2xwN8+8lWTy89Xe+/LYxa9W2KdBHxRh3JA6Qccg06GMN0F0hnGBTLFi8dzE7TWK
7nw5fmDfbSOiq2MXBtrZzoU2M+kdnk1TBKlulrn0oGhyJ8cZz42mTphzvaPeT12/xibAiwozv69S
yUsS6oiYZLguMMzSIUvXwM8WrnIn2c9LDRsYKytnCH067oa7yb4Ou4+I20RNL3T+pRybjEF7FJXe
uMbf6EamPX3S7ctAj719L2yV1n6csvizg5jR0D3G3ZzWxklp8iHileA2ZX2AA7/YJBqvQfyYqPfa
VBlU27K6Vxsqq3RqPkF2zLAVxXWVcfVjxihtiWzkIWgHhN4BQu87SHznVv3LiLelPSMUE9VYxDFd
2vorDnr50a2HkZ6Miokf3jv0JAI3RROVlWqByEH9WA7TC27ow2qFKfxRsc/vbvpQbmBonmlEdFM0
46PF7r243Xgt24R40XaHmd4MkT7gBcyzNomAJr/q7cKa2C9RqxdnsCEPI/Ip1odAxNlsmZ3QQLij
+SiGJxtUItGlEZPbrutTP9aA4p7UGB04jBDCXt2riO1KHwLlybtUcep225IHMGwF55NvwdS7ukkR
zQkl7nhXTXdTNYF+UG8i+uY3NRmH01qFd13wpdGCBlNMYCUCJ0C9nyw0jmu9CcYqq81Xw++MWbZM
QNYttCjqluBoj/zVSKkI/Lh6koz1jyCZnztqAP4G1eNg2B22hHwyujEyCBaHq+HdZ/B/WmiJM4I9
yfEpUqeAniH0Tmh01RDM9JP2KTbX2YZVq3CL0GVp6M0ETrFFiHiWQH6zmgKiVgCg5ZLTJsbVx66P
VXNi8SsoDCSxUUuBjTVM3Ulz9zgZ56DDzyaM3qsqQjRzNGTT6yU1bXNYBOQMIGxABO0fhZA/K9hi
YWbXkkBF73201sQBM4GHpoAXya6k/kZVE6a1S9HWUWFhfayvWc7lL6mw5IVsMO4j9jbz16lv0x5A
uAk+vajNVN8crOS5d2FAG9ek88w9x40l6xSmRoiHcVxRM/GnMg53+uYzX0J4FH/a6MmnDx2bMuO6
u9VRuWheu6ZD5qUZ79TeKUNEUISLcPoZlC0ZGysb3T7tdH/fUplK/6fC4htItI5Pt41xsL5N3dRA
BdYGjrhEJRHRy/+vZs2G1NDQg3bAi4o6jzi9dz/I4LwgF/BwejbIb72aIcHv5bHVvgZwmbDEbhgh
P8RfreEl7NxD1wQXb3zpoUpjvUn32Vanarkf1EDAvSLwZ8zHuIMg0i+3/KEiF8/ISgflpu3S5prv
IV7hOyVuXlX4VgUW2C+3iQkbSwQKeKVguXK9JonJ7IYRtkD6su9JqWMivBUMKPMxD6EmiIEb7PUf
rKrdy+W5nE5T92vEa7Gxie0zguXsraIdqQQjPryUST1cylKemFdYyiadQWpYj3KCCZuFN1h/xN1T
rPbevJnYQKpEQr6/3kOokoCdf2zWrdbvTvXDrp7XPjxIOeO1fZTJirOHitGGOcCyh3YtXmiT1tEm
1oyspZvGniHwCkghRowdyBmn9WP0CzW+YsC5101JymlTTjgs/L0L4RbAaDpNDtJDkHo+2uCwyaAm
mQpgSDBSKBbnqQ/eKOj8kTc/4rvmyq82oYx3Y5fsx/B54XvXPtjdSyk+oui8JPduH2e428nyyx5+
BDg5Zaw3uhrSEkHK7jtSo0b1nmvX+skdsynbZGOrBgUNT8e4Tiez7AwSQz1aWVy+lfMbh3og4KLM
uqmSDvUO6W2vdJn2Jtmg990CfYGo6rQzKoKsi7sBDvqzm9tTS2kGte+UqjBrY511Tb3xu63gVVpB
AiygejNHWIej1bXHr9bPdJPEViqcx3iGd3zytlpzeqsQIRaAMi5bRpNitziPVJ9bxqSuBxRvkHtH
X4T77rD3pBKpqPWB9VEWyh2begySwnRo/bS2RGrm8KhcO3c139BWaNTPJXYXk5nMSCRTWOFyPMw9
dIgxgGoQjKSbWiZJhQoKSzT31kjT1mUINjyP5Ktjapdw+ExtYJ3iEX+F/PqoxHs3VxCHmQkIYn3n
P4watXBFn0cI99j1A6t+Ws4ZO/Ib7n0GXnWsVze3p/jAOo5tUomToI+eHh5wKgoqRA4XqEsbLkc+
VeCB4lv40J4fnsGYICpcskm5OXXa53696xJwi1FvDvhb/vIgwnMLodNSPpphzUT/Wa1t4cOWom93
chXbCGLFDTUHz/i7jkZbS3sHFu3XdbqnLMzcMkinIUwb60nqk2T1sXKGnaPG1AUxETkKsuMvFfQe
MaLMFatRgcNw1npown13i72RTitxgYJN3oOi1MHah2mBKhPTNiOKdar20jtNzrhrWvHJIKeg6csA
mnbsqo1t7AL70Xfaf5+7+aTGez6+ROyzXIat3f0auig13ZfLNNTkpsxhDsGMIB3bewPleDbqHBu0
uT2MBajJO2vmhVs5WRPLPY0wiOqnXRyMsNIaSenLrQdPy5uis/GqvESeFmYA9bffVXF/VFBabbqE
iHUlsBQDb7sjQxOmvH2GtRCpcJta5xPbz/kyxahq7hdLFHNPc9G3ULpxX9rVysB2+lJznfWznfaQ
9nOnX3Py2piKUAZL+bXeWtavlbW7iAcb5iyEYgok+pcluK7JZQpfR2iyuMuSwvM8m+waXzQogqUq
kl6SZflo6x8YUOdiHtIJ4rCjNdiZ5HgbTR3vY/qhUDIt6EkSb6O0uu/GaxQsiM0VmcHYNq5/r6e2
iMNfCgCG/cNl+FIjzWss3s7IlV47IxcO2Tp/1mufhS3NVFRu3cnZMnz/cnZTt2JZ7ydbe9WPcL28
PSKy8KJtKS7gZREvjCaHELBSNo/eRvfjhEf3ZnCHA2HfzZaDJnshMdgy1fSUtBesXRArlqQDsjEx
+LuODnokOzX6IFqTCvNh2l1C7y17xf34GSB6rOtJ99F+Rrru4RCiRrNt0cG3E8+X3hCsNmTOLHED
GSmjeu9T+ymQMfL6tAOn84SaA/9nxQNU1yX+bdjs6iTMB4vh22L9OZN9hO60tbdVWx2EVOjLkGjt
4eKvbDOBZEYm10JqgdpwPOPIi7PN2Klib/a47dVKQLLKG2g4Q2DH+5ylexBgeGu/26Ewf+tNtxuE
N2YGYqNlAg4UsuHo842Hjey0L+fMpsD+1rA8OK32j46CwY0KESWxy0GqEnmk1KgYQpVyVFcqbtKm
uQbC30n3QaDadAaMnh/c6VX0u5Lv6/q166aTM73y3ie1w8hS3S/+GY3CnroRcZqusIazx25TawfC
tNp8GRmk8whhSgfZsnYeeTLch6P9EozDaxdVV+P+NCgEnIad1z6Cz4WTsqjerCG8dHR3WEULVEQh
NVdEGitrsJ48Wvj6KK97jnxpd2np7ssuwoNc92GHwzhoD1rptIZ0TDVaD8A97Bfjgwy5dtaDNnmn
u1TGcONUVTpMH7TEKs5o+yPRiSsK52bdApWuV9mqSw1Ln9Xq70SnNiscPQaFJYy+3XeNlUrW4RzW
hd3E+YBgtcf6/Zx2k/wVJfxkB9Vd3IC5PHZF47+Fy8MMeGgNVS5HmTLn1LKoaJOTFJd6ep7EE022
Dge/gMb5POKmf+GJppYGCT50Mo0KfrjY40+UrtterCdYcBJXLJmTlG+ipjubRnAdCfuGNKzZly7d
jQytsCcMLKe055HwdjFm42HHzzzMojtE5sj6e7Hs2ukrrm6dKL/ECip7q4dXsARph+K2Lk/jVOYt
tIYD9gRuPuHAA1jwAdNkyNv2qd1cyjFf1yJWBxEmpCyddEC9ONoQhNds62skcaByGmuatp7hUgwA
ijfTQFbYUMDp5LME6zvXjqgBabifClCE1KgdtjHbjlOwc+RdzXdeAN3ByNoAmQHnAKXZOhMVX1gI
YEiC6W7fJVxnFtShPLcizMNhpogDdZOZhhVzgHgzXOs2B8sqG7p9gmADSVYAHgNmL8U8XG11mUeI
MyZP4/TYW3AaFDuLn7AuK8rctb5qSOjF65TGyZQq/2mJGiKTbRK/rIPZKLGb0Swt9Zqr7oAX2a2b
ZL2siIRe8D6JkzGHNSoUvUbejiYLGfsua7zL7D5wncBc6lqJT2FWAmYJWDTglXyMqAuxBQrWLrLv
ML8IA3CoFECjXqEzneryxUZDfSujK/M6jOWdhB8JuEaEJ7/a9SExx5WdBbzZaLAfnPJH5H4NeCLr
eFDJ3QTuikFcRJOB+vgq8dhs8dPlewjg98GmGi9tfUrErlRompsjj3OLFX50qa0mWwcL9gYyLZFr
+9bF7+qTvn/HUIvc7i7tRF66F6t2wX2e0spdEUMfTNQCLNzPdpPLzk9h54a/JNWrNesNb/llrOqL
LY7BihWy9oNKZyMl/gs4E7K6GPyLzU9tXwBUJuX64ZjDUB2T6sqmvcbrGNzDbD/O9NK2X5F/9Ttg
6d02GU4CB2VQL1LZaWM+VbONAJfa0YQ9dF5UXtHVO08+WVBk8w9qvDpTLiAtFtaP61Tnbfg4+lba
ykM5Ah2D+1VMd9p3cyvG+4tz339bgrtJzjtWAq9tUNG3H7V9wNaYrvOwO90aDOYqMiVXu5KH3mtS
oT2ixiBV9buDx+YFd7a6Wg160Vc6TjgRdZaUppjrbYgDykEExARSVgVql8g6B8wtqIv+SjyV4nPs
UeSuhYT/BStoyDZO+NzrTxq+rqywfYbwZOex/zIiFAa4E44uBv0cQvW8nmRKHRgvL21mqnPU8bzV
GpYFn6KrYS0Px1CrRr5+scqjHF+dFfwV8eWPQ5polP6Pcn0cy4fVi2EreImdvVIb7V2t/owDhOai
gd6xuSlGu6iNAAn0wDOYs+3LKmfc3vEozmT7BbFX6Bb5xew8hOKBJ1mbHBK/zBz0HfbeGk5QOQ8R
0JK0K7tCYRnTh0jnqG/Z/srMFUPzg4DJRqSrT5gwgH8x5BTXPUIeG73MGnpE8ytbUK52mT/dBeFW
DRvpvYAhldry4nVQR1nue+/iRDDPQIfQKeKFJnOitw7bJ3xZ09E5M/dYjbvA3SZ2lSrnXDcAMwBg
458oznBgg0dbopNtMjsC+lGeOgC7rd7P1qa27spJZKGxbxYoaTDXhEWbyp/vsB0iSDMj/qAl2dSo
+eMlircwn900M2rT4eDcYK36MMzRczIcls66Mtz9isLYqI5+8iTGorNXblo9F17AQriMoJEAjdA2
e+jxY21KFo0DgRXnywDMGaOQDGi+nLhCJHdQTZXRWUaPdgj3THOuAP3ZTjZWRz68JsNdqHdyKWJ+
rfFc6Yx2CsqbGzocy/HeswsVRakdfNTukzcglT4O67Kvam/rdRx3eC4SgUoLHZUc9nG1LZMHblMi
5icMQdOod3MWjHkTOTgXTaoDTppFpBC0mlke1U1a2igJ2U9KG+L3a75y/1BJIGkJh0KCfRcjubmW
PC7W8zqZohcvegFIUUd3uuowKNi6yQOycK4TubHhpAxs2WHHRY6pEyM+9m+D/26cH7eqKu5NFqI6
dsx1QL7wu/dKfKBwSCVWjmrI0zhQI+p2xj4l7qfRAPQ37nKxncssIeK84hCED7xdiVmeKudYK+Az
1rtfPy/RJVRxkeBbdyrOo6gnorewaoJcJoI8AOoVyTmLpi4NqYDrVm7Jp2p56MavDvjhuFyGaAsR
JkIx/+PXBAlCwK5coc8M7K9Sf/XewV+HHKVsVD91IQJC8BoDT2te1MTTid+58qN1nxpXoBn+8tec
9z+heUgWdmn4mk6d2E3dFx2ulL11MwYk7WNg+hTuhFCA8RI/tcWPlh1cuh+NJIZDKW27AJUJxY++
2XPMfZj+5dTv2E6d0EmMmGiuB3eeCFXPAYfLOq6gjWOzAodCTUo77AnSY2IUmYHvcvYuWbaKJwlf
jbW/LKhwVAyo9LHyz+u8HhYkso7/XPivGu2xqd+j2s5c58mrd124X+KtPUGw6Q7gWoc3hxRh+leK
lk4raJThsV46500LsI3qGZ9/roJ70z/2swBjEl46FBfj4PKTR988UFY56oA2yhsHIedQDz4a1IYE
axEOb6V3KV25XZKDNF+TEPtWN5lSj4nsUaF0mcTQwA/IkjTpACfaBT0KPmOcj5b+JcBGnycr6x0X
PNE5TRBt7PrIoVEiT/702CoN1MpPGZwils/KFVk3/7SnIPUVMMxyt9CvKNoMSY6/UQEinK0v2m75
eArDR20DSAcKoeODHgF23Sx8faRX8+6MW+g+lfGBOxcJSGttMg3Xe6jowsIP6bBaMigAJLIou6vA
8GDpTwYnK4Eodeu8lmo3rT85pgkRepq6uXRKpL4oevzu2n9Ihr1xf0QmyEPvhPgfWSnqzzRgJRDq
LuNBlQ8ByoEVswE3Heh19etsRsPHwzobvUfLk0W34JIPL7QEaIbuWPOHWp6iAb5G3lLU5bllr277
c/H8bMSwYuLAC0aVJu1daXVk6t8WLypc+kr1u1wQTYG4L/6SanpoUfcuNuCmDgAoH5BM0NojJfPm
sQkE0J9P2Z2oj+jXYkQB6AzTC8wt95qhq5j7tHeALPQ5AwBK1T5OrnQ4t92Eay4efIBojrtuVYvX
C5STAZE10Udnbfsq2Vh4uPA/3TbxkMEw6hB3/SuqOOz6kd6/VmP1VAsQlKIW/nr+ZpkQ1uZeb6bI
R3krHESqfn5PYo31Imv5SrxP3rZAzZa0Q9xYm24LDtUSAqM1qC9LH8gvcAOneamAgobspRFoTVbc
2OB+DCCLOr/r5QOS+mTAHGpwyITSO3COpuV5RdGrBVmDR6Xru7688yAM1pc9sQJ0a8DgO3HnOKcA
O+gKftT9J/N3AeZOtFnTIHTRLl6H4ZmuJ7xyzLUQFeCecPMxtXazvZJhTPIqGRByzo1B43BrMiHW
6cPEDLapyFv31a3oQwXkh3DPA/JqmYtEIRmPbqb9zQjHa/AS4hrz2OEwJyGxsRGfLLl08SDMp1jy
qIwIk4/UA1L0oGBhreTe8kOyJkfRvjj1FrBtoIt2QHyO7yco0TrN0ffyCPJDBjOsVSMNYJE+Ui88
xNu7qEUC7Ie5VkmLMmyKNUbRHdRodTBbLc8q2tP2FbVkXW/Y+HT7qICf6uq4Ro9h1aQWugfunRwE
EWb7JCp3jF4XmaR2RUkVf0BpEBI7I/wLjvALkyH2TP1jTEWeJGfWxcRFdMBsOA3jLzs+Nt7zPD5I
lAlRkEvn4ME7BLDbCJvSEVJ8zuqTZBKA3tY8jlaiqkO5XH1x8OajJyTpE0w8GLHZD+Zu+/inD0gN
wtwGpMWkS4279aoNmNyEl7AWNPswebE8UcToNqoGcsEM01ontWib+06zcdGtOHOShu1IBocTj1Y5
BUzIgVBLjVE1YGHjHYLwB08AT6JNcDFX6FFaVwi0s3xzo+dOvjT4CuX0LL3PaEapgYxoVXYq5cah
x0ncc+uYJAx0A3t7Q5UsD3EozFVUYJpPKGaUvfoM6IgccM+CtyT4cBqHxOYuKX8wW6RaX3nQpov6
FQcdMBUg8KLeJYG1g9okge4X896nqjtUs7+BBSnwZezvobFTnIjwY04esVuM5KdzyfucJ2iW0XsC
SCeNv5eIBG34PnCgBBR8Rp+SRRnMnx6FAVp40g3A1aumn67zPs0L3swXRtfHxQxp4I5p1b3a/l7V
9dlbEAjmD05xD2tkfOjYJm6wFbF9pqi0Z2D5JVo9rpFp65+uvqPzdZ41kdHZ0ocbv4PRg+WfqPtL
Ol+htZJkQNTDIAD6Zlby08z7djq5zR1Tn9q9t8ujj6IcgN/Czn3/JbE5j4kaMIh4vUwDMnL46Plf
bgWht2HbulsuXifFNm1gH0fXA5HFuh2CPYTq0wY4+DA3WwuDuxL1TospZmWZfEYPUmG9lVfWLrHu
wWXDEL7G8hKClktRfdeIhvbJL9F4OHzb2I/+fAqdBQNEnc8INFNz9ikUwVa+57zfKtD4FsjRJH2Q
uZiUxSi9ZeJmaxNmt37F8hiRtyJicUkN2VNvmPMY010b3xKqilhD/5rFx2K9MdMfVoxp26kDNyDe
JjzE/Spz1vPcgd8LZ+YwO0vesf/j6LyWYseSKPpFipA3ryWpvIUCCl4UFFwkHXlvvr6XOmIm+mWm
gSrpnMy9187kyuk5vsJpUaQdL+LFkZxmLc88TuVOs3cTxXkxhF4pvc08FYF6NvPXPJwvC49Qzviv
BhF4c8C7t7wwq9cBYtoQ/eQFwUfLcdvhwPhoTFVq+3HwcsiCoRvO42T7vX6xpIvS2G4yhZ6aUJbO
lOxK4U62Vwd/OdZnpL9axr6ovFp+j9L2w/n/q/iLYD6Gflw56XdAvVzQ3i6dXf1hq3cT0aVWhx3p
z22m/VXOX4XKaqnHivNTKres2lXF1RZbo1+n6p9olmHE93EeXF54v2ZWrTQpri1Gtm3Qy2rfQ3Xq
w3/9YGztaGeZbw1tulaxiEE7y41K71d6uWSuJIUSEDXGMfZJ+4YC6M6I8oljrOS+OUSSRD8k0ldL
Q9NP6EhaT7MrpkT+s8OXbrj05k9avjca27unxM9opuxC9i02Pjjo5dH4jyDFquMCUazbDD1g/UKS
TPwekBgbNYgPVRZs45RXWj4V87eZxhxDLGjclfrbELwW/Y1luquSW1qzyk037ex4TwYafmFrhGc9
O1YhTc78bfe8WequCT5mFg3QfTTti0RGP4NZArHZC8qXAUPCsH9r7Z8Zvvbjtgu/RVJusgSZF5el
Qm/T+UFSiG/B4MtBD704ozuRHnX0rNrvFFDBiUCw83lBCRaqh8u38FpqtVb7mNL3LgfV4uOv27+a
S0uts2PN3141EB8m++L3qrXv5ZNVvRj8L0fplSEyPA2/bU8hgWAc6X7dvDdl5SZIQSKmn57lzTBK
rqGMbjC/z3bkVTNYSXTtWYml4aEHlFJMCbGbP6ec2R80ruxwaSHfe3wXs7qPy8g4kezU6prEeKSy
ToeOgaCzuIs/JhX7VPAsw4agXMbJ61LkE5xdGdXOpNTW16l5GipuJjW+OCQ+hN3s+ugLVXUF2AVV
P7lmhLuLVY85TeuIe8b5bc6fVV+7jWnTTGA+KqxvozTq5njZenUeqIcSjOS4D1gpfImUkw5J5kjS
ehrjlSnfo5Elur9M4ME3aXZZ9VsEBCjsxhdZzYpNskVpcJCFwYK6zTRyslQSZSDD8mvopJ77lE2b
xjBtx/QjMMK1OodYHZeQSYA6um/eXps+3tjFTsZQm0x8ZTgeQIK6Sb3B2fT6dcyptyzQvL7zFe1f
zhHCIWbIN0n7VrTITRzTk4NdhLTFCR73jDmhOJppAqAbVl2DNp3pqyi/1KrwhO31ceVni32ppptM
svwy/iyR9LEDipEK3TA3dg0e+Gy6wlWdw5zhH4Srrk3dbKQm5zme+OpsB49c8nLxLfL3sPgYc3vb
O5qr8LNtgKZFn/xRxHPOhafWGINWe0Qd3oSUGJbEWTrHiKJ0H2b+YAAFE4I3evU+VU9K7pM1NV6Q
/DDkFnIVk5Nz0pg/HD059sqLFCEpm/IjmO4Op0QINybV/Vqxmtehf+aT+Cqt4bBYTDW8AIIWJdJ5
qqJdquzS4TOWK9gg2RUsnNEzUCBxs0VDo363+nKtVB+DfXAy0yf55afshRXDqrOKiylqP8pQ7eJy
b5LdmCpl0/avczMdZecAkOQOxatQ34OxdOf0LRPCk6af0d7l81PpRo6eraO9larlORK+c5xuhTO7
TYv8i77GuIB12XZbFtawPajyzdncDZBldTk8s0zZmFzvRW/4NSHSjOnpcnKCx9sWTUBZVf4zivak
1PquSppjRofuQCkWpbRqqE47w02KtzrhrIwNjh6Z9QobW45+ikE7JGnykkndOra49Gllcjb5insl
PrDO+bJK69uyHsn0ZSef/Lu6aWu2N8taB91Z165V9rVwMXrco9XQEoKhiDhfjUXj1+pmRswmnLrK
rKfcHkx9YJJv6+oCg6AMPQ2KycgH7oqdop4sFRyrU1dlH3gZDIrInkGEtCEzcbhBhjc3RTWuzWgf
YvZFXeAJ8tOO9dJijOmOcOfwuAid1ZSjgdDrdyZ2HdaiPLtJ3G766YN5Svhy7X3AmCmmkicGomh5
NapLGdbruFS42yZcIRTsKIWakVYx+Bnj4bZhfxiiyZeV1C0gUtleNDcfLT+Gpa2uDVfWcyD08zcz
RFcZFl84f9ryTTgfkX6cB6wt3h6blVAq94el9J4uHcvm2JmfHbUcX/ZW5uYwM9qPWdktt28+y55S
gM8qhc+8vVMqGOCIpGAOwKHLCZM67ogGHyHHtePaltdJ91OzQlc215LjuPNYbmvOliz/AH3ybEO6
l84bAA57qjxtvMej4tkx7hByfTREbm42O9uUfLXdgHTvezbIU1DMcu4NyKUlPUOZnjX5J+z/2knz
xi7ZyrlwI+sclpknOQ9JiXemDJiQbFksvFKUDI3IRNj81Cf9mdXPsXwTFIU1aoPcLbdzvE6xWYyU
aVpKc+JJbmNnnYh83SAB9F2wU5NdbT9ihsli+QaMO1pCs81OTrgsMCMq0XtSW9JLODzLnMNjgTH/
SxJ7P477OrmA1WiN6UfVqTRY4mnQE+ryQ2+BmURBtwUmGyL4VSq/Eb56G43uIr832H+StR36rdDF
OQ/tR4P3NOTcZZjxQ+9q9RZ0IRpuZmQj7mwBcTbsG3AZXnANGhRe1hoko4HOxedf9WctNegMaV+H
dq2DFw0oYYy59ia7WRuJs1OS4DgCL5hwOGr6L7Df5pi+L33XgD0jyws6rFsc6KL8tIyHOt5peirU
6fFsaZtobFZlda/T12IGeWXvRCYoi5Y5RJmPq2W3h0mo644usmmeoDlxvG8j0reu1H5HcQfF8hN3
x0E7MhmO79ldNI6+zF2G83h59+FYu8A4FeUxmj8q4yNAeRsjsZ4nukhGPxZShAKEus9nGjebrux2
E0xDZD0n7oyKGzL9m8rvINW3kom72nxJ9oZnZLba7SCl6J7gVbZxyqA9jNhaiem1Z+VcyaE+wfqG
N72kN4ZdNdDSHBUASm82diCtWBvsMjeHNT6fvfpR1T+6MNedcwhhqpXfMNktUrCZ3tkGgVBws4uP
LH6q6S3UDSi7v4KLHSFAzxiE2ntVj9dqtJD4b7HxpfTAgPGuxOUHx1NB+2REPPEocwP5vPA64ziF
xqqsr1PzGNJ5nZYvDkRCntCGat2Bw492/OlIs99ikVaggXRr7HWWxFExvbjYpM0haHDQDxmcdzS/
oKpk5Vvq7Bjeslqmi6sOClD5L6aD6TPQtGs9JF7VPIdpnxpkb5S1nlK87Z1m15UsObjLIATObtRS
V6RvIkCZIdFt8P4kK5XvOkl2UQOH+lWpt7BcqjIT4OgQtqDeWOoYYxFGYMh60yQ9pNmlbaI1daBb
JTXHEr9P+9eoa3pzHo8L1cyqzL0Zzb1kyv28azt6mKBdB23tKVGBy6Ht+RBgS/V7M5zL4RDIMgor
j6D2LxaXGf9RlQ6V9L00AZx4Qfu+dOhMzTK1N5uadZjee+TwYjqZ4imHKQxsAhJ4U+fNGE9nXcDj
IxDkoLwm2EyPSy29yuXJkvaOda/mt6EPfbx32uVN0bSrvnjGYDVy8K0Vp9hhm+qwiW3+cgsqOWs4
k42NATdsHpwJZaNf1cZz5Bjubd2P5cSz29+2XRcGZnuxaQQrH14EpX0XHzQUAJ3TI9S3ITBo89pU
j1Q74Gj5ffYcho8p8KI52YXzzzh9mYirQ9Rilu/jRiVY8GUWYiUyFEkEC6pNN5q39nSvgQ3Jprld
xSQ56FXkT0i9jRDf/QBzKzNmmWZVIE6JemNp7zACmXJSK2DrzSgd0xD2URMrmlYXY2WsEcCCY+2c
lfEnAXkOy98kqhEw0E2xBEf1La3enOLXkAEN1wM9epi8m8YhafZV8C5hjEvoZyYKV9MEG6HNx7h8
y9vTbKB5Jdomb1FEm3clJcRPOWID99FpBZGxcoYnA2q4//Y2nfmMI9XBn0TDLir/ErQ/05x3dvKW
RtjliFNyTPHhUPMbA2ttcNLTyu8lYBBxV5BPYmyTHCUe9XRsr7rAeTaPDjVxlfxmLRYhpHFe/0It
rALNWhGE9KJydPPwXkSfVdGv42pxVljNaV4YH0+5ThOW3KtGvPxPJtDMDCZ4UbCrLdY8N9Z64Eo1
h6s8iVM3PrK+AunktpwvVnptC8yKZ4O2auM5MrzQyn4L7dUazs0Afh3f+mA3g4zMoIJIDGAQKxPB
tfdU+Si1uDDNX53WfDs3Q/rUcxR8eqbWabZ2KDaRQVVPN1VHXPLdLR1Uv8rPiXNgRSq0gsYy+eJA
BhjK4LNPPud62NXjvR8A8rvQX/4ZEaIIIU5RPAYQudBidGSwbeul6cOMAPz66ehLwvjoQA4NGXYK
j0aUvXJq5rq8q6RfPf+snPnqFH9W8SMYbmjyLsCV0ymRyJFtd6gK+r4IhZhB/8GxSdHUp45O9XPU
6QPUx8zLFcQ/DdJx020081iUlzgPXZN4qmHcTJPNj0Q4Cj1aOfabE7LGjmkf6VEAGvZEbUzZlRWc
Sl3eTgqjCbAoN6r9yDtaMf47l8Va4CmQmZCJsei7bvgmecH/RznOnNGF8ToPx2r4xP1cGfTTRWmv
EWgXvJKs4yqvJGJMgAhphNubH4TUnZ2kWlkzyJWDSFrigcjavsv+UoC/JDyHo7bvJzgvsgmm4QaL
t8hZqL8U6m9qcDByoWWT8SVRztZFDfgecnfh05REvN67ai+CZ4bglZQXsjnHiF2+Ko2jwsSehpM9
pCaNWuEbcuflMFd6vlb6PRkCtmCwfDFSUe+jxNP197r/NxWHOLHgQRE3vcQ4K853PX5FZbLpOP4g
wCmkk5d20H2dqMno2Gs109y2yK4NE97oQs+dqm6aiLKCjzD50bGs7eHWADfUgacZw1EpWgwPtuXy
opsjJ+MuiV+qsHCFYvsdRX4+qjsZJ70dfgBmoadqnJhLZSqglC8mPp6BINlaZ4XBZ2pd+5rNPqYQ
Rt+pX1LnQ0s7bpXJ1ZLRi1XFk7FgVJO3y4z9RsNFnxT2W2UqLelAlxNtJR0/XqtvsrhCnK7CYqNw
r8r1v45mzNMbqsts3Hf4Y0rb4c1wlFdjQo9Rleeotdd9ahJcPw9LFwkcZEeuacGScavbyb7niyjr
+urUIzEoVOqw3yv6e4qemE8qN+tjkAQU5KPuUreuPtSOmqSPVgwOuGl14gfjZyc3voEApSIb5n1B
k71NU1q350xV44hPkWQPsw83A0pA91vptwB6pNuG8WFO9S8UTC+RYg54sRbcD7PWvU1UVPY5Gffy
9L086h0WkjPt42gnN0cjeLfHu0JtlCx3EGdjW5V+QtkQkE0rkD4UB5h73C1ispAuYfhpD6c07Tyr
uZfhJwDbkP8PvOWlukupJSudMFkmMZ5sSTvcq5TYFI5cVGzk/jEOENQBXIN2sCxgehzN7p9qIxuK
54AgMUs174FwY+yyltIaLGozpQxXGtLN0P3k0kPLSj8NUjetN7G0aXpSKRelOqnimLat2/LyaMjS
g1DWwj7F4y/gQ8w2H2sjG2vqUJyomqYwos3KS5kbhoIQnQXrXmVCXI3fnkqeOlQXm08p0j+c5MOu
uruo9nJ8VyDW8zHBuLoZ+BFyAsi26FDHuOie2Tj4hg5vBnrRtjWWy4vFH66VuyA71EjfpXOhzSYc
9EEztx7i1m/gmhbxPLilTeDW5sbQf1mbvcblL/NdOU6uLG8c2XfmYBMhsTmCM6O/WkGxBU60YQjU
4lQSl6n0/Uh/wIoOfn+8DYf7fDM3WwEMHa6beGBs/49VrxMY8KoDGM5QmoGek8+0LvYKyuGws/HG
UlQ4zPY+zUhDfcjFvmfp7SAzQokmD+QffS9ZfBOyB6pV/nbV6FtDdOwrh27+kJXki755tIIKFS3/
KYobmyF5GNaFgzzLqZDL0o6psbjKNe9YN2xn3bzaXDd62XuxoZ3tAsqVZGr+bdq09mQ9maIR9oyd
5oCkgZycI8xFNR8F2YB635VbRpzSR0z4FYRfQEcV7gVbkTbz2B7yYqL6qTapWnz11lpOafMgKeiM
s4As6NK+94WCFsBLDJ0VZy+Sc5OlW5vc1cUNuuZtR6omebHT8eKgbohlMbMWjqsRGncGJ8ULxZnP
mOoS58YqCw99vs1BhUr1OBoH5ioswdBFVl9P2qHlsuyYipRL2zSIXLvkI56+4auq8aYSVanTE6gU
GSVPL7Z6i5ylVC6pJT/sb7W0qHB7K9zG5i8bOdyQ/Fx2FuKWVUcVNGZA55d6hI2SaUivGr+YlFX8
nMOATNpMZzXW14Ljpi6u2fRnh9+KwRYk1EdHxYTaKibYje72zrWJs3UT7PJ6F83fffevzoEw1Xxb
8Ck57Ua2OK7iYL28tGn2rUakIPe5gr33ZCuzOxJBacIv4pOulcmrOH1wENfG3eExG93l4XEiBoSf
IvOqWJ5s0iaqJhYiE6X4dHTnn2V8L8uVR0miakEFl9673vIqM+SnMf68qD3RbWvxsGCtTRJG5URC
6aioUNfZF5WZW+RwF7jPiKIRn78VUiNNqwJjoLbfhunY2cde0l1T/jK6s1IRIhSfY1dxe2QrTbvK
5sJZI/N29JbBx5gVLqPk2whhSKm3MZ6HwzmFLuaFQUWi4ipo9uZyObu5/i4Oxo7xhvKdKoSZd05x
EtWLRppHqr4lUosGcbBkftGDjWGsneDgKDQMEoL79FKBKkWg+g6CqxPfVcPPkXpN8MX4zt/WJBer
P0MTI3CdB7ZXIZUhM9Wkic9FedXK1xjlNXAMd/mnBrGRLEGYzg8xnaRWdQ1uoSH5UOyzlX+N+r8w
uxa8ZXIAFUi2EnjKqMiZdNNby+zmImbUcTRsDOmtUIgDtLTp8l84iJOaBZumVX1F/mzllN7kkfSf
eXRMg7+sPHbBNTeu4/ymVWsNIUsbfK09jjMLeRM2qDNEJEceYZOuG+Ab58N3lPyWCChTwi8rGWsV
hnmmwo95kBwiE+NbF+5l/eJkf7aGrQEpWWq7HDIqoQMP5nUuZlegUAGqGbwkg4poo/y1lupz+a1U
ZsBkoOGF86/snppwMJiuQ/1QB8RjqCZmGmiF7RcTST3KtgRTJZu5N8keBjxg6FGhSpZ0T/TmoGEw
VRlnqaTxdZJVOgzTh+y8lHG9CuR/giCkY/7YxSUVFOszUnnj5aG+7rJhQx3l99yaxvQcYxK0jrWh
TfeNEkQkTi9Z1K6qmtA3x5CYCtal0ZwF5lFosVdjWqESrmLyuPhCafrQpE9VoakTV2jUWFxjVBwr
9FvJcukNV3Px6LJLnVWr1DhGnKhaMuGPXlICCXHprDVxVoyCInn05fZf5YiVWfh58y9k6Y+EsVQM
hzgPbgIio+39kcKXESQuDC3K9YTkojBtO12qvYZrJiZQ4NB0TRNcnThWXb9tpC1h/pURDrBmh5zJ
7+O2LDazmFH2KG7zY2q/9oBDTbClDw+bXWwd5BT9CzxclYJdoq1VHbk1bd263Un60yy+hHJGTcM1
+FsI+azq3hVBuLNc2JSDWVcU0Tjii/zRFgSoOgkNSf3QtC8z/xdUqMLtVSHzp6BqSMRrKBOLeZeV
L01juFZ5azSEkODaNAqIxyvE1qpXDkZ+SNXfTFZ23MPDaPG6ZVQxeCM9ExOC/Ug+qSq92IbbYyhZ
2lan0LR8m60mfSx7nUMPWuiuJCR/Viy6WtnPtUtXvNYN1nBDOCJdK6Z9NE36qfUcvtjVR4dJywCs
VQqwpoTPHikT0REiGhXLpmeRqAhZ1y5dZJzUgRI0sLcZcs5YEs7FUqjbtZn7ep64LLcjZrBKeKyb
4U1PK5cdBNyP4WvSEGtKn5L8F0svUbzRQGXzzC/CjVQlbgsOnygXhcR9vreyr5wESPuO8tuWyUFR
XgvccgJNG8V23Fzk12Awd8lgbpwFYRcfaeUZlAu68cmSVno2hFOpPztLV4OsZBrNRkHQsspzrn9N
HXYnDoH+Fcz8dizaTCi6vjTK6EC9CxMcrN2rHbDY1rTWJe0NcAUt+7Y0SUDwWkcdTXrT8t7d27bb
tTXnN7V+bTC/oF4zPH0kglySqFflf6p4tKNnAcNa6KvTbLyoIBeZaa4c/Ux4yB+D3puMiyF1Xj1c
VDXkSee5hzxX3+15b3TbaDyO0r3HXTPla43XUc2XKN9EPXq6hjRHdHcYfSarMKLh0iQTDFHqxZ3i
k/XYGwrdDhXoiABvpFgrPEOMcZ3L3wA9dtSpDW56zd21ycPLqO1ay1XlvzS9kNpfXGxaUlDvaJH3
VsJ2thW2XS2uHURe3Px04j4Wr6x44lEkjNEU+O+4NJPYO+WwnpV+qwLEJx057KpwFXFuwqeRbuJ8
N9ByRQmLwB+KiVVCYjIgP4pP1KgUIt2q0m5jRNoZLyyEHJ/guweKZ8AtK98QBgi13k2RC/LSeG9J
fqt65GudtUvB1xcOwjBR/yJfDvcVKDMjf5n4y/Mhe8kEv/9pJf866yocT2vZcRNv8YXj+ZGpFyN4
HRGA+vlUZ0ve4iVaaEAzO1SdupPSZ41WaRs1OsYyg3Kxn15geOi/QWEnGyL3DaW6AIabG4JVr7XC
exASXUWysaNy3SCiF8pXWxvkWdpXWWJSRlZdkkrdkbw9SPO4bkKAycx4L81gk1BbW9DToQIW/Tma
T3M4G+1Gz5+6zjJw/aeMQjdrGWX70Gk7Df3FGV9oCzT1w9Sbs1aXbgG6j0WnNnwK1trSYMC3tfzo
Y50HTV6VfGe2DrgRtysjW9SykSo8ox6ovHmENMENFLbtB2IiJqJ5WYGZoCzoNlXXJR/OenVXx1sr
3iZzLyMht6VD6ptim9K0Jtc1Jq9deu+lh93Xq6YPNvkEJVe9l+W+b7YR2DEKsDZfjPndlPZgWRbv
hk4voPS0De95cOi7h6hATpQ/p282gB2h/sHIjkh7D8SvkTDRhRz2/31E7iY1IwEcP2iujv6XQ9k1
qoorc6G/pFCN3CFgaMT0GehHUz0n4aUSRIITblj5V2Ctx6W+Ve2M9C44PZVDom7T+pV1HNQRNwkQ
p6lAJKPWr2EAlcPIZJa2uNvNhwgl3x6jL3sM/DrVHh0Ea1fTMc4DRWRpiZteWJang4OPrJpz6uJV
bfnVkgS5pxbWhVG8r3a5kGNhsZ9F9F7Dk9dR/s0Iyj/dGcEKIvQ/fBIqY3SnE2MhmDQLiBsNVDgj
NOcwDI+0zq/13HhFMt97jcokU4IvJwz4IZq1LUwmkstG9V7TGS/wElSTrJDzCXxl4rGbO+EpaFfC
6f1p7L66THvWtX2Qk+FFniGFuOX8cBjXaWgeOvbupImxahrV12eAORvt9aNZsgBcg7X+JWk3p0eD
peJhuiJX8sXQ9jH/5mJjqRtJF1hPT9H/yqa0rvGppt66cAGxMvWtGtE7KgZ7LKWHNH0a+kgDAf44
by31oKEgcPE7jH4dbC8ePlPjI5e3EjE73eDEad2M/+u8Y2iNJfkhxUmfHkP4Ukv1TPDyQoJR6Nyp
MO99+dAJEiPyqjy7c/qpmZ/s937pMXtnXXtheE5fFdgrtq9l0iPOFxiYITS6va2NczIc22SbBQtg
UW6jSXOFyUy+VKcRqUvCXYwdUiIdH8ykgsJtYAiOgw/QxwT6lFsp0yko0llAtmXMsUm66K2fLnqA
D9z3HwPyoNZau6YqjhOVpRaA5upoI3Nx6dJgO7K3+tRGuUVivsQfqRzXxl5wZXqLinIPzYIp1J3x
Ik3Yttsx2da0JlP/IY3vtfRe1C+W7XPCYHUap6knga8U+yJd/FDqvq6Zwf9RJdbMs+Ds56xrDTrv
ENokkwCDpRk2paMKIFM9r+MhO0uW/YmkYBvCh6QMl2TlQY7Ps0a66GzQZIrhHIekjYUJbHHIrYM1
2Pe+Fp0HR+HVwF8sArgpgX62Wna9nusCcsY8N1HzXQSEG5pG4s4jmBRvE2srqE1jigtL015ikTFw
qVqF0lvS+EXK7hdfgtpV9VsezEREoCXSM5EBKo6WP2tKGi9Efa/LQ6bI3C//hIbOYOSN9NJAARsm
WERfZUgS7OBpmAxhBzHQkbSnfDpHTnBucILlqWYHEEWdjNj82pW8IR2AiM3oKgR65Ini2Mr+WL1K
lPVyY/idlm6U7m/oOgfUjQYtYvxre9Yy+TovoVgtOskSLjPjHmam7IMBkKpZ0mblT4z1GkEBzdZ+
MlOviN6DVMVcxYlXekqfZHZeC6N55We7PFCMMX30LAOMjPAomCLjmKGfUExaQ8ycgoRoANDq8JMw
vcSufxIerbJiAFGTcpMzbqra1Kbpt47lR2nu8si7kQ5v0+oG4A0mXWkp26ksLwVi6qS1h0KOUICX
GO8472f7Jx/t9xj+xRq4p1VtcqmZ770ID3pNjD4cjozAKfJPKT1psW/ar/WYrHBuGoWqeq0URxXK
a0BjGts91e+gBq7k/CuY8JBozI+Bzx6Tta35bX0ajVMSECnx52q3jBmaxk85v9rZxeaKtc/meC6c
c5Mpl8p6S7T6YCnHojqO9nek7Hky/JpqVV9gjG7yGobZMENgGs/C2FJDFsW7nvEuNMW/3v5u5c9h
5rZUvhXkn0HH+aq+ZF1a9W3lWWAF7H527UGsu+abZHOVbWdWgOgOEwVat5TfG1ruah6uxCKnbF8P
r2Yecq9ClDBhsdXbnUqAtmNSwzzoLyI3D4nKN58o59aR3wINx8XAPwMLBvBTUhTRRy3dLAS98hUQ
MCtqavH4mQY3RV0SZKdYfrGcbb2kuMYajJszolI9J1V/mLCC6notm2vPaKdqWXDGoAqhPNDguEse
EbBIaZw7/lNWF0XL+MPJ5zCaU27WaYaRqAu/G1MmNfTll50y346xbnJseCMSp5iRCZj6nNvMfUJM
40ekcCsIapsGFML+6owG+u7CqvMRFrjlYMhj57fsXpzAgtT6V5A4W6KK0JCDlnih6iBFg3PM/VIF
7nMBjZAb/9QmZwIO7Tw9Z4WkCo+ApoTHspeSXR4eOl53kh4ZtbF6FHBZs6p9O5SJI7PReB60m2BN
NpSjyYQYVL9+6DchxEuYvEYN/gO4T/hWLiJMzyCW+lQiIarDMy8jBvg8JAsQXb4WTCyousifcTQU
gLGiYFpBF26zaF90iKOJs9WTLcvHCWRMpL8NMMTWtzrTHdLqxYrVc1NP3pT9NJEJOgLc0dsxMz/e
9NkhqweK3BGcD47ED+fquzfNg5isa2qZByl7nxnRMWXDelK1He/H2GteZPAwtGjnlW/L5VnJ6muH
BjdlhAwIo6czJRDu9qVIXosBhHVydmpU7hpbW/e4WjEHk1KCarJIDUeD8GVHHrND9DprTM2ax5mG
5Z4b01GlArTwezvloaXNuiyIALS1RQaJRs5SXkqVJD1uYMrTKmmSxwyjlTMW+0p/qM2nqOa9NWDv
gTuw4hkqLiV6EpKEZVRUP7z1zLFpRtkLx7/Ykhm5Jp3KyDrVNKTOfIlpuBeb02lVMl+ciXMOzqEe
Evlmzh0lFKqSwoAhkkhRSx8d3eKclGeHdKY8m+niaKQ19LxmMpT9rLP6wCwmo5YO/PcUwE8w1M9v
A9r3Qd2yM3hltbuwVdYG3fNgxBczeIqyZYYZvGeSulqnMMRJ3VojbCHB+Txg/hWCumExDanipB5W
arlbprEwpMTLxoMVWifFji+hOntCb9cW8+hG8LC01A9DYt1bQ6bdwwrEFy66dh9Y2qmWsm1ZdufG
IXqYR7iQllfa/3F0Xk2NI1EY/UWqktQKrVecI7YJBl5UeADlLLXCr9+jfdit2jAMYxRuf+Fci/TB
KTHHZVpimo4b4KZZt69thRRgUxYW6HDjpqp1iSBOcbcR1VbrN6X3aGN9PSbpVY0W+IsfSOeLgAlo
fp2XEkWPhIdC6rIbTE/TX9f2AP2kI9axnaO6pX704oCIED9Xbdyg1N9TFxG7XzqUV0o5LZPCWSd1
iMO2l1m3Go0/3WFK7nZoji4TZO65JGiGXVQfhrZ/CUadGPJMzTD2uiDBp0XnniVhW1kN1BdRpAso
APmbC7vZ4bTHkwsdCcJV/1rp7wr7KhSPTMEwyinOHGW8L9wdZMbC2Ff50YAsFYYYbd6LoxCGPjXj
lCSHweshDP7ayiYMaoOGvZfJOnKOmk74d9ohIHkormkLIAznWqiXMPvHYE3GaR8WNbSdDKnZWbB0
Gmf5OBgnYyI0mvIy+rLlyUEqGaO9JUfQPbgzxedA76twj1XePvWpKzhdwJHRy0tf3TPrrqazoQ28
TKiax/hFn6hAwqvwDb+lZS5cGd+UmJYebr+PvF8yrlhorqO5j03ei0X7YzIt++HM053qZx7oPI+I
iT1XeJkOp+cmZONRn2zSgQYqR75RMrxzn1lY7VHuotc/DwDZ4PXsBoLubC4qjProi38J2pG4V8md
3QfENN0MB//oMA8YY3/Eno0cvoJfdAvdw8ETHO5xbyRd/okkQENpwNN3wAQXNRpSmPpcn+SPUFlw
UEMOMBP6i0uyp0hJRjI2lgH1IzSmTtIHbx4S/94+y8Y9OvWPyIjwt08xeCNHg6Vev3vD2RtP9ZgR
UCuI+1HiIhXaIAM08Ke8nPTDyRhoGWBVSTpII0ubFpUYTyiiWI79uqvfwvRguFykPu/xWQmbO/7W
dy7uzbgefF4RnY4YAkiPLnNULkvbXpQkG6OoXMS8Xt3W+4w1fqplqr/OZmcv3xPexqBQmF1Pxrhl
wdVT5Ug+JXUd07te3tzpqplfIUfpwfxsOw1pTOxdLjyrr3cTN3zjE6Nn3mvQ+UxJwQA3RKVUH+8y
rt/muiPkyKWatlo7p/8BYcWCIdNFjKZZXBsfHS0us+gZx1FmautpkMFyQO0QwfecNHEZMLxUXwf1
FuCmSgTMEQOY12ukhg0gz+2U04Vp9HNPEMuIfuriLL0jKDskdBCFlvdsqWoneZ82+Z5eYQDiITsF
4tVASQgowRDZXLVqItlRRt91wUnIf25hIYToMHShOOdHTD/10otvmli2GNJFxl2WYMc7/ZFFZ+Ta
qsUY/gunl5yQYFQZsKUg5piSMEC5cjhlVg5DIWV2MSDyvnbFt6aHa44wPuEO4qL4XpKSIFH8BdQx
llu6HupGHAA5cpYd0KxojMGzM5vAbDSNPwMh3jP2jiRXdlXC2KPyLaOye9HUWpJhLPdmCFjkN9dv
YVMsFXK4w4mklPbDRf8Vur1K27+5uNzXn6WkU+iIRe1/VTnkT0EDDYcjDLi965WSCW2JHer3SnMO
jhZ+SveiuF8ysDS19Qv8k4eUR22nxTctxLWJ39LEekrFsFat/2QRgIrseDlO60rQHtdWnmAi//Sd
9zI4BMEhVr9y4DW/Qmavqp8AoGbWDDgtNzvjmd6QoeriC8VSEwZtZp2dkrsnHAhRb1jEBfTulvBK
muqH5OyScwwc7K904Ffh0GMOLKaxfkrDl8o62RY530+/IfHumoss+6dMqIbdh6Vde+7VqPUWgjCx
HU4rm8OjNzGbmzjhYXqFOBbYCyN8zYE9VgHolAtwTR3JhG+SHFh7k+B8JshXdmGyD659jngK0lZS
KwyhBSY65jt1VkASmEkqJRmc9D95V64lB+BhbJ+cpN/Skh+pXRWbIdaeJhvvlYMQmWZMtYLeLQpc
Cgj2YXu7qvmLWvIqWFIikUhO+Z4DzDowBMl5pATvuSXRDfln0cUFkemdHdNz7fZuF5H1A4uSnzX5
F2Wv5ANCi38NdCVRe2mLZTCG8CDOI9HEtjt6JpHH5G0cDp1FbH+nGGzSqFlnbrMWgIuYpCAtMnoG
Xb/s4q/JxkLI77kCJPVP8YwqYDrUvcth/VdmVxcAJ6CnPqVWa7tkmF21c0l7DLVY+d5v54AhcaFC
tPsE/J12sEB9OM/wwQxUiDCB3vobde16BnRCjls53PKZM3HuO7R1t6M/0zbWEUk8ykvKU4SI+emY
2m9sH0n1R8beTD+rHFOF62ewjy6KT0GhsMTRkwyRlQ7Jm1I8zUkjrC6xseHABW6OXNPAB6TJZZB1
y9LH1BjfhuEt6GjOV6vCvJfmI6MfO47Duh4IvlA2t4e3llSCgYjjj96i8HZd8k4pgHzBtXDJTc9V
VP+RasgErbNFadvNMqSw3sucKFn121natrX/ynJuhiyVTdigE5yXHi7fo4WPlj4GYjtpgeTIJdnW
tGnla5CbjJh4YtW/pomIQ52q6t5WI6m7TefdPRypKYVjU94n38Ux/rPLl7IDJ+FsaYqL8lqpC2nn
pt9qQbiA5VlUqzRv+ciimGtkFcU7RQKys3YTSQEpr6XYV8BNJgzswN+66iNVXkliwNzLJN6WAi5/
1BxY17EoBNSx9O4CKRk9dbPb4qSZhOHEuHIScel7ILj6W2gbvz1/CfEvazpaZESltONg5e/D4PNT
qFt3qcLEZ/ptf7JpujaO+HOK+ZWd8EbK4w3W2nfsdJwCcqx0wjZRoD0kJ6gpHu9V7L2aGdYjtAtH
JM+Wkx69KLoh1HGLY/gb1R4lD9+u4djh6SYzs9SRiwXxLrTpnpJoQMgQajuZ6PC7IEgz2gXAoA4b
1Vm3fbsfO+/dmgdrcpZUIJhK0+5zzC5af5saXK8U9rjEQ+tbdEFr7UOAmT1aZ/rOpTz0ZbcwQUY1
k/pXq3gTj525zPQfXb1IHiCSMimWgB3uxJD8cZFACipIN+ZaejDj6Nmwg7/KpisCKbTmddSEFBFH
e6fM+Z3hb+aehGiC74iT99RCchGEnskIJhqA8VSgMlsQ2CBZBDg0ml0vTZ3fjDjM/60jdCYbuiio
nd6ZgLWEW4kJWQpa1/rr1DO7ElAkFDiseCZxgvUZ2h9TcVXlX1jMw5Z51vnjtx1RyPxFI9dI12ZR
NOUiFyQTHUzMGk+WjeZk9T9YhbIYNNIgqSeCrbJg3rgtZTuw0lfX40MA9cmfYccG3FMoWKTMqywc
J2YGENTY5MotD3Lu+c12oFXjJpdiZdCNrTBoJkJ3of/lIHu6s9nOVbxgUxptjpp5tGmtt9bpLEoz
Fa+2a2uWjy7Vv7simZmCP2pqnprIX1m60J6SovtIHTyMLGC8MdxVXl8SpGdBDCMnJOzYPwNFe65a
Cq3RYrD/SB9gYcweCxE7bFcmAz5ZsKd8OAOP7daQWJ4Xl3C1CwGJOJmt229RgMgx/RYyXpfGeDcp
fFQ6trSTLxt3uk1Z/exoHkGN4M/S/fdxfofLcmmA98tC69p5A6SImBO2vrCC68BTv0pekCfwOzw2
gNItbaI1xQ1QEeU2YetoI4o/beretTxcweUm8uYxCnsflJLIRRN2ae1+pWwN7LbD2bLaC8ZNrZ/W
FsEHG/4ymlG8193xM1DhCw3qRxYhdjtuDzwQv2sIw50ZjDsT0koaEnxNeJgpKyIdP27SIF+mhCzM
AvuzVpSR3ZgnigxhExAdxOFECDXlNhigjla9f/NDAjI0fUSI7pWXFg64120yPTlCNLRpTZBMKOjV
yyFdtgnRdb380iE7rt3IvRSQmwoZIPzTLiv8jQOBsUNGbwEmpaiF605g3dmueAtwrBNk+4GgZZZw
6m9E/ogs6iMca7WBuOEIQtRTznMfEGWlNh+TEu8tIF6w/xqZ7NK4Orc6BVDrXY73msuiw8FPSP3S
/UOYyijTuKxgmsiqzWDeUF/LhCGhVxajkoOUI1nc63fln5ZNvy0P6lRHPZ+gXvXVBgeBgA9jeRxN
KwXMPmDoDnlRB0PHQ8bAzGHCqC+ltrMB3D/9n3Hnau52IPKWkb+jiYwr6swPmmBrdxwPfR7LiMD2
JjCzFUmA0TshyGPa7MP0EkUjYaCXwiXtPK6ESJ4irEAu7GhU53hYsuN6q9nuylH0baJvB1C0sLbs
0yGEi5S4dBkEWj06mQYHwFDHiwjLe9Dm5xYETFTq39GQLjwgDimF8YxzaNSMWw5dL25gv5suMVyy
61ob8wg5VcGzTzVYpqvU7LeubVDqbijPTJjsmvtwbe7eycGMQWZWYqO8rZ2TYOMvbU4/VG7xBuB7
O3jzy/hPzycyC+a+9m0ut5gqRlYV+3ysj7rN58vcRvWeDMk/jiXbzMbOgvtG4c6pGDNQc3WdbQhQ
pMr5Y3lxgKjNf9TxdbQJeRLgTPx04xvlxouo6HcuSfpjBF3BRtRiOcsi5OCe6+ZX29ccUXKQW21L
iM7zo6Wj28HSh2uFDtlBrqAYmOUha+TpjnZEpGzMJlXcCo8zneBuN9DVBM5N0BPGhuHcLF0CORwt
Vqn8sXwiYj44Z4igOcEqLBTHMQ6qoEKePBxjl/f2cg5ccuzmiEV3orvn9k/U7+syXM4i7dx6Kz9k
xCVrIZRYxqmLHHJBZjSnAZERl1p0NWfSuZH9StEsO0SxapPDagi6i3S1rTGCYSGSvcWsCShRWhk5
EBP19yVLrgkwumz4V9nhXhsuXVE+Mmu4+r2LL3DMCxL7PdU6jluoBT4TataTj+Nr2x1O5kPD6u/H
dpU16dop+2NvxrvBoPCV5dA4A5u5KKSsMa1caDaavko9CKA7OphGu0UW1f0t/yZpdzl5jDmYopVT
B9baBLV2zMZiqWOYttpFTeZGTPaqoGAjJoqJJTRTKAVkD/EWkTCMYF8IsemtcT2CdmD8ynyPPuR7
SNncKS55QG1jmyltX1biMVTB2uqTVaLox7ChyyET0FU8sadkweBZhSNpU3vhuUwLVAaayj/21Ots
8MpsBlmk7rAxFen1/rXl+N/ON0IEdAJ6SM8cSqFsgEwmi9cpA0GtzKOlfrMJv0u+8/CLrPRFzUF+
enOdzgs5auQ6cUhnm1cjwESCcDbAIDR9lPRVOe6LDClCGuvKrlaTCSN0onVLkDCiRef/dcwKWiO5
wmqKYN2T5ttLD5aPDdzExQzNGeN5UEjChf5Cwbbh68fQiXIOyTV9vLsyxyfblceyCmfJ5M3wyDnX
95C0wuQ/iu4L+67xD6H5MWchPRRTqlmYEEhPPWiu4GF5urYYLI4DscUv23kN8QkUKlgiBxNiYmu/
dBDDcvsqo4WO0jtzhGLUSRfRdtVlHBY0EKAraFzFMBDqt0hKWQdbEqPZEtI3vTOvc7KTFJDi8txH
PKBCEjdNuvKCe8Ux3w2vIUZwy9hJbT438UfkcJd9dK0ItM8MSSP3kBTIsbNpA4iETU8j6A61AUKT
+yPEt6GxYaw15wS0vq0OMf+sRbvB3YX2nbETbnc5wgmCbWXCsDFOdXehvR8YhP3MnXIwz0GJAuKJ
nbma/l11cltkjxxHiH0rXCmffs1TbIkqGtJacvhJGKR3nCcBuaJp6iVSs43oBF6MCsbCEQxmYcth
m7wWbBqazcfODX7Con2SZrTq4TVHrr0NqXH3Mt9BNZTd2tKrdTT0XJBvxM4d+FAN6VSr/phKCo2f
k3ZI+/JSiKMen7Xx7pjlKgRNgIFQW1yGKQYg2yUGcjfQFMJ+UXAsMYrP2jXfi9hWS50yayKCObHC
2Z7BygA+UBhrBwOm8thl0ZNtJgVViWnblO4/Q6MaQGxWVMtROxjOoYiblSrPNRIHcBFguvagvxF/
eEp1sfTmYVCswGwf6GGvmbc3Eaguw0gPrjJXSZBwc4ZwdhQHPW9CLEwksvpoa+hl18wnnyUYyiL5
aAuIS2WSbhNrp/wz4JaFMr9HiS9FevBVs7xpEzubvtXQcOXe70dScNYbJsNKkT+QjFasJrGAADUx
won2pU3AT6N7RfwwxiK3oi+bk+omHdl2aVGkw7HYF5Za+DgMpWE85512dIySHA+1JCc6j2CUY8Tu
jKjcWP3EnH5CHC/fgehjDK8tPWTLiJhM/fPAJhx0zgCJnhTWVF9s47VxuvMgPtpevIRJcGy8+F4G
p0ijKTcjOXB4LZ2HTQfVEy6hfIhiLuiph8gJTOgrypyGgo/Dh1sH1ZPqrAUbts/uVB0CbnbkpENd
mw+TLkzeTzud3zgpbnHifY0Imq8OqKiiyvDqQ+Ll7SFzqquAOZPmx4YkW2rlqykMXqRP4gak5TqH
LONehGCzTRSuepbFGKgle0fn1gzIzG5qq5qvqw7mhBnu4jZeY0i/lEFCqWK08Lo9+Fdd2h58wrbb
ISRTJ1iHwKnRHH+lL/OlnuZ/4wyTcTwaBoPHUYKFMX8taz0LpGzRrxEVhy+9JGmiBREC1KA0xESW
jXhHvacHlQvbu2Tz30LLZPOB1ZGuSiPCq3jeD9vCp7TS1ntLWz94z4tYn6tCCCw8bXZYGvE60kml
VxNdQX20ufvLqHsn6WgQT/dAJ5JvqwprTcoWrVSvxW4iB+1CSGrbqweIqsnvWSwgHEDqdr7G6JNd
Q0+OrOHvUCxAl0c2SQuiVvwkE0utahoDSXnq0107bYM62oWo2AmX8K6GeanLYVlTryim8ajIHcgg
wGYFrolcmvSI7q02LaNKLibwX5EDWnIYeFLUB5Za71wGIM0tj6UDFSGMsPMlR+42MRmL3HjhBnLd
IzRmhvGvwixfiIxJO4irF1uMzyF6R+i6t4RDX5T2l5K7dmQrUKhnyyzjcch+mpT7dfRp4bJKqCJ1
7tkHw4fMGW48NjlYzYcFYcUFCWfo+tKPSdXwQxX44gal0ioJf+sKXdicVjF5tLIvd2MEzN1g3S8M
r1z7dmbHhISmSaUWeh9tKOY/LjXmFfWpegDGCRm34bWy3N1ofSRYmbF106bk7Ge8kaSJbjn3MPIl
Vfin2gMVRGybk5uLqRdLEhDMUyD+BlSP8tWe4T8TZGi2DpmoVz4Qv9j7KELn2+cMObBaYdkUlC1M
4lBDdfMM6zmoALvx6woveUR8X9PAQQLjk4i4SxbN2FTpR6XoWBw8V1sKGRxCKgydF5w1a1pkxpfT
XJLsNoMh1MjsG6VrG1ZAmj87zAJJbWyU9qvUn2/iefVXuvEMU/oeQEHy4okJ0Sr7aMGPjN6cj1VA
VamlD0j9YtZjh18OJaGkQaUaQmIF7yw2qgPtZew3IvvYZCfTaV3AE/41qvWlKoJF4kQnIglUjzNv
i2eCVuC675FPc74s6HRAgqqISGkzak5nCg6subW6CQKU4ypnrR9jEYAphNCuzA/DQPFUgE7zioMy
ypUIYMJY/ExIQncbG+88PWnlT6j47lGR48J/qhHsFg2aeJ5n59Ix+wWUhcw/F4Twh4M1HBWbGAXo
v5gW7aQUtebvmL0crtFvdPHbAN1C7SIsRV5IHToQKv5sCpHf4pxUc6gTWXMaJ3M7Vs1+xiFwhkXs
xcmoqdXA+g3J+I9xdJzwPg2TnXgXky8fpn9sBgeI8uumDIvDVnfw/Xqu0NK/m83NiN9tnT0epMer
6HeI3vSanoq2rPORmOK48rETPMyC9FUfWJMREaAtnqvpI2LiBqYDt2CLYrgSIKDSXy357X061sTi
N6bToawXFGVwV6x4Y2jgiib8w3bh420iOICdaGZYEIsvopc2DWiJsL2BGnyVKM7532XA84j/o4ae
UBvlwYqKZaPIFty68daFm9Lc+jVp+bfYYNndamp566SUzgAKuq959B4D+hKUUz0QRUMVsizh3ZU/
szuPD9oG11ry37NL67zTWArg7NLlJyylEyPzQ3rTOQsVSEMptc3tY4oGq3OZUWcLkrcqfPNYYtLS
zXNg8taKfE9FFaMGhIZDRns3KPEv1UxctYwfZfebWi1cv3wbZjXbvjbRrY/oEBqIubbGZ6wYZzWo
G5IjkfIOMnjVBW4tiGUsS691dtVortNRi9jmaT3cOv6McEuaQv/NcmQMxGfNTllUGL5MejwurQCP
iBOBIz+BR2/HiTa5RCgex6XLc3lIQl69G2ucVjrwfkPQ7jd4SILLKaiYF4wug+ss2nlS5GzOhHew
kpE9CekW1uE2kfPB1SNEgdLKC65HQysq/y2deDXLuL1HEcAIPhyg452FTUVvkWcTlXHzUM0oPuPW
ynOnMymrNtnUECp0KBxQNjOkGxZ0AK8s1gHzuXVq27PCFZlwcVoiUBZczT1vbmp8xwi0uHVPFch5
betFt0SdRspj8+oeFWkLVis826327ETZweJr6vmjylnKAsuQmBs6aHR1AVxG0d+ElOlKf1nTH3KA
QViAAFAzuz4jzYFiOBg7Pt0nG+yw52ZE8JiFuftwXmovJ6QVUEjU0EuAGzu+2nrNxmT2sUmfq+i1
wT+ttQ8OonB1yL+XNux2H5jhX1X86h3rC5t9FJOYs8xLB42j0B5BlKGTpvmmytO9hvTOm21N+ZO0
yJ/H67XmR6nZOmSUD5O4xhS+NEm3DIiVUY7YJiWRrhEsJjpvj6Fg4gppFkj196m7tETsPDaUlLCh
T5GPZ1QqrjF3pWqQ3safZXCBgyxJmt2YccKf0mU2gQGyXztyUAlWp9FeNRaxki9a6ONIrPo7bN9I
nT9ZrIerrN/UZZiem3bmj6cjzQVXnfiEcxoLl9nZ2ZTF+OY5bC40c2J9AaH8EImPuBa0b+44A0ia
5rVAIKO9Ibp/wyRK3qIsskHvTetnH+y+XHlM+zVCdlXl/ClI95XEKtNkGfIOUVx4IcGWhihME3+3
06Mf/rnc3TlQZSdi0Q0tJVts9MBfFvP+qOFosB/RHA+N1S8auMHSrS5+1nz79HcM4ng+dLzZdtLT
ZxMpqAn/TPtj8qhbHyuHjZmEo7R4+k5BTksmY97SrsMCTlVxigL6hWKrhoI9UOWlap1THpi7uqMX
RwuhY7F7UKotztF2at/T6oM+sIe7FRymmEYLxVWPmIK/auqTzYA6tsTC2+bD8NMjZE3km59EiJNI
07dAm9aaMJ5LKj5DkK+iDkwimzT0uFjTVVrLxluTotpQCMLayhYmMelcPzn1PWbU6arXtLrbDQPM
PGgAkQtja+Pbam/bDIFxD0R2WielRxotI95SbilvQjgreYCfZ0xVjkA7u7It33ZinlSv80bC4gpQ
vSL12tgOSi7vTuHuPSpvrfettyPdFh34VogUSukI6lJG1zNJMgQZ+10UhDsM594jHtQD6Fxa8ONr
nW3s8GVIgrWqceKd4kUX9OyM59mnzuOdBAmjnaM5qjGqixb9y403NHTe0fLesaowZpgNcn2t1HeK
lh3mPbJDcpCJPOXKPQpOPRHitM010vvtUmMvnAs9QYsfFTEGqGgbl7xlE97N6bMjj1tQ5ARavyui
Vcz0qIXnvjOgQ4hdZLk/9ApAtEyLmlZQbDfXwWSxQWZu7clbuPUx5tIYLR7AeDPZuIL71LrpIgze
qwgokQaCiu77FCD8kTjqIzbMzgUahNHpJzOvLnuZph7xlnrVouMlotFbaEHE84Y3KW8m8g8MIoIF
L5y6uWjwj3L/4YevVhcvaqLLnvMtcXqE4tdl/0RhsPHnFymRFiqUC2Ehqeg8Xe3+y4CfEKTjkdLS
E6ldYgURbx/nnCmeQswqEpZA6rPloIbz/NGRsB/Q1IqM82kFhaqQO8vrjn06d81y1uPpz+Ci1hEB
6yBA3KbwqnHOz0E4O1MIk9Drn0POuKl26UzoKOisOFpx/RNGd7ZzP7ncFYaGB5NATeU/BCjaZFsw
joCEUy3ESWF/7mrwuCZ7AoR0SQ3FKgqMB3bUVI0N2k18mEGTL+Tc4KY1jVwFNM3rQ4xm66OKiotG
Lx8VHouZAbk4Fwg69vCd0ZfLpucMEZdCW6S/s0GW4fetVB9W1G7GGMoD0eYalE7l64dxRkXb8bUJ
qIDjl5Rd+wEgSnpy6XPqbDSWDQAWcjGULPYENF9qXLOqleoz4Yn8R09xRolsztUCO/6tWAkgB7EN
MwUXLv03zRX9OZzP+WY5Q2YIGNTqu6v+Bc2vB18mQi13/O5DuQnPVt9bFwQvq8RnfcH3ZN5nejWY
T6tcoh/8Jo7Yt+Y21jkckHAYHEWbLT55E65AZt+sgUMclf5M0lIJxb32Kw4UcmWEc9YGjv3ksn2C
3mp+m2xYx1P7G3Ib5qBBa04q6V+UvI8sJgsI/Mvmauh0tjZudBIlmpT5kRuHCDKXK/86GD4Ts5TV
Brs5PBhcNN9fhBXLL4ZoqTvjwan+ush4bqeQTK3PWKaibTtfLM0j9dbsxEzGOWtlJUx0LKg7UX3o
UWdV9uJhjah2tnUhSvVEp2z/5rb5RVkG8sC0bmiqBsCQOzpebYNoGKt2NfCStecAS0iSAEYouf7S
28XdowzlUiFqyrFfRuK3p0Sey+dpvKnyuTYQjWMKiMjK2N/rMDspqN4mpnDLprsmeSjjljaXkDw7
aGzaxy1bjwa1dqvhGOr/RotCrn4WxikA6ym9HuFMPvnxrB1mn/GEvp7pRxPsA6jqyWGEl3ilZLKo
xLeC+UxDvrnQRLPZxVIiqxTGW2P92Hwxgws01ahHfAg5UE/mNi/j14aY2tBnELWGYx2wK5bzfEoT
nuDBRZBJU1TDszngF/Xwd0nrAxnvDCLS25q1w+QwRbtlUqq1T8dnkSkJ27E9G3WyCEktJxUjhkUf
yR9eakogE01OVbCmmHd+y6Gv5+c9IlQnDnNW8JWKX8m8UPv/lPdcpfGqdDliM8mS+VjY1lqTV4PB
2LZYagwPp51LgVm71RmyZqQatZLKAfp3kfl3O5rLYqC49xrof2wdaDSSkRHbjAt4PT+5uIQcIkIH
pMMzIWXyXnQMw/oNXsO2Ue17EK88k8BsdM+Tc2l9zjh3jes5VZ/JrMmy7qVJ3vXpWMwQ93x6KufM
Eg0/zuFNcXdY+Ov8mgj4A5QEu71XEZ6ueskGDITgoxXeymhdwNeQkNK/NDH3lYc2Rd6yTRsYZs9z
cqNpcVZgFXVjz8Y+kgoGz34Wo4Fl9W2Wo4UXkmosKeMQ1CTrHurumB2yIdwH2Fxp/ZNy2sgpfr4U
wFDyZFi1iVixooFHHaGNcdO07GUjUlSB7zH0Z2klS9P0LrLX90lMi5mEsE0u2iejWc42uBZvLVgo
YXsXKegSI+U7NLZA+PE/aFo20MTmDwERvUbRTYu1Fta/FkM71E4rCM+sV/CH1zw5DU661iO5swOD
FDuICIJ/Zk6QkSJroHkkpEjHxDbPZQ4r3WkAKjontxk788ndNXPAmu3MLN66z1NkzYtoSt0ncqQL
abwqn3ahDgsD1zatXgri5uxsOBrkqHRJbof5x2/jpxQYSf7cYdU7nb2sG2vZlR/w+cnJ7YP25k/1
pmacraqXILmp+mjry5yv6LFtBLSj7wDOrz4GxSd8y8pXK8pXldz2Hpq+2RwL3dykDlTR6cuKQQCQ
9xTORS/Obcqxt+OneyLKkSienjGsQJR25JEnm3XKRc1mRqiYg/D3bD1ZjSMAfuut5AnohvFL6Wub
0W7R5rptx0KJ3qdDFL4mOXYg20q05nckpltSDJb1MbDiKwF2tn2ibBNTKCLe2KZaoxk/hXyYY6i4
VhH5rJMzkbVhemyHnO0vc4V82Li8jyztdYD1FjpkKGdjp82WgMoMpNnCYyUiTAltokPGOoPpN0ET
Lw1OMuKH7UJE9a/a/xRtWC1RgR5uU6vteYo+OorFIRJ02ypQxrvYPcrxzFNJs+CGdmW5LSt/K6qJ
GjgxIn5LoV3MjpXL3l4o8owEZzxPf3YGQO/sWsvslJKetRDmV9eDKiU+yni0jBWpZoPiOQf6aGB4
8M7mPGPMLAT16XgPQ7yYDWXEPlno+qOGCxWzBAbZ3ONYrbqRrnJJU+I7LkB44tnk9PVK+zPPvwOC
QGnB6su2OZde9ByZ+SbO6OFEYjkyS+v0wdXP1GNRodgM9hsNoWHkQ68Tirof1fgzWbAVKF+VFxFg
P6HzmATsY5Dfgqxz3GTb2j3DbmymWynVaqzrvTu+Gt0uDjl0EFjSbEJLLAYrIar4LPt2revUYXxT
SSa4cNPqYFm5yG+2v3aE8yxznQubP348UkEgym9eLHB5echewv4SaF+Vdh3qbTH+ePiqY8Y+xIuW
XPFuiPHSKuKt4gE808jThkCJTXub93xI1qcHGpsHgDekN5NlshJEEYsfEMYms90rjvVWedPHcw3T
kWII+0e3DXND5F+6ql16+i0lOdvxCDLXFS9EDSBi0yBymc4ySYGpJDnry7DeWIiVVWLrIYSoMThm
PPArcrIy/osAb6W85ixIWVNnEP8hRmt/ON2lcS6N1W6EJFHmeUu+zX3H/9QiisSIjB1mZe/k50pS
/u/vijdWUbGCkc1G1FN9AurtIAh4ak906bZ01O4WdeJiqMnHPXNyfQrYttODE4zFzaxtDnHHDKlK
o7CM5P4k/IqeWrAQEuxce/fFu5Qz89uj/kZTwXyTMyWHYjLbIE3k7LCwnwx0woBXbcgN2mW3ZrzV
/3F0HtuNI1kQ/SKcA5/Alt6LRhJJbXBEqQTvEh5f3xe9mOnump4qiYLJFy/ihn/BD7Dm4T1L6xBk
irLXa6jOndgZ6iXWeEZSg6jTWiSH3yyEtwyiwnB/HO9uouvRh9dI/OGw9JWRchT93Wudh2zDg401
oFKp9Zu6xp0fgowpWKsUZ4rprhxlrRctML0CpvujwQfaxc+oN5bORDnwiccxh/sAoJy2WEhExcj4
146PCefZgPHTNkb6HTvNFi8SOyNei9B5sOsW8rsZbm1gbFPJyrEc1inKtcp3yRfhAw9tW4pyUBRQ
bovL9JYVH416Y/FlwElPfInjERIo00JJBAvBbta5zTWpH1Eolga3e9XdisyY6ZDtQ47tsfi1m4p/
kW4z3sTZ8GiCjRYCz0gIipI+ceC9HTMDB2t0TSnJ5NVp+1uvy48S5cWygOfjQXSxN8nAQB5I5qr+
N7ZfLkjhrv+L8fnaaAQRVqc+lMcykOvpLNEYYmZw3IhhopnDp+88i+oR6ZiQ7/VkFOgknmdtQZR1
WXAR+s4JnvK8pR7WZTvv6fUiwF1t86ICh5VFP2ZtUrXMijHmwx1vtrsPGwLFfILm0fdfQfiDT84I
vgz1VmASyZF0xuKnVd7G5KhhInKV79w6G+oz0o9ud8hqqKOJ8gaDm8PcR8mgTFcwNGJ+k/yok+nO
oh3COrY9zurJwRY4EbaquFkBkoyOb7v46hCbdJB5rKxJMn8G4UZHYSpyuRLRV4w9qLE1jCAHtmmk
E5V1GUwY7WrV2jvT/WnDL0xctwLr5ICBQMfYaTlUVbRXCmm2bbf1xQvqJPVQE4tuK6emAg7AHQfK
gFRII+gJLyjrDb7ycLJ33ydKQ6GcHXCt1Dd7+PZT9DK3u/j1b4uwkeBQzjkcUw9IPlYzoa3Aog6x
IckYNvGP3n5H7Tnp3E1ocY9rUPGhKmX4WiF8VPRFkmxwlxNtN23uyojJhhOET45gGM4qFdkR/yeX
L1Blq8B5kA5MiGG44XXmLHn0LBLk6AVW7q2s6gq/ywFg3oI9TYKjW6+1WN2azMMZgo9UOlpglilJ
CFwwQL/9f3Xxw6Ax47Hbud+uscrMNzV/WhDFXPwijgK7mcfzwG8wqu+24t3pJYoKTl3gVFR83jch
xCFkHaor685/TeVNPmVfaveVJeaC2DHC/Q3AY1iTrjX7bVQeGlrEJW1xHGHCTsGOkS8kckTUXPp0
C1AuC8FFEXZLzAd5UoHBrOiOHfksYWVgyPdFcmtGfRFm2oINx5qC9hb5ubHShVUW6zaqN1EK+dj5
aHi8BvGtz18BP7By/CmjTRO8ohjZnFWjcJdVeyKpQb18sM7STRslwJuIxPMcJxJFulOR6gyNM9Hf
HNZhjSRjtZPTVcHUX6Dj6xVBin7oJGCY/Gxq9m4YzUdKl69em38VRecWQ42vNJ910XIqs08e+kcZ
/hjMq/i+voEQwKIRuxrTvME4HxPHt7nTaccqaUKNoXlfAgaRfFJHYbNnDoUAPimWC21flCOYc7Py
J90DGxgWbqPdFjiFAp0sIIeD1htWeYQxgRO1YVA8xhUXtFfw2wC0LYFTc9Xpb176rlW4oK5u7SxY
R/Ia2sPA6yscOOWHrCdBKJxr8TnkEu0xr7spzztsAoQbIHgrePrE1UY1MLL4MzNDbdEa5reDdqIO
7PwFerCkIjGJ4GxsBEU3LMOVzHnodbeQRGkcVGPVksR7BYHHmAxn++5Zw09mh4BzbKalGLMEqo59
G6Zdl/0XM4L0jTJnu7/ou68m4NmZaNeYv4aathLQUUS1rQ1rEcp73kbPzi1gSXdvlq+cc+Yi7o9E
JbgD/YZYT7fto2m+JWlEBrLm9cLhtBoR64DtYQZMzp3izckaGny/8LwwnCI7+h8Rmd101C5axEKx
6YkPdMdW8/ZS9PjTpvoUgCfISI53akxx64LqZwSyYvL2b0fYkzq+ms47NLG6QsPd62xboWfjZFzV
0d1QX3376r274j9L9awguitec1SqDz7ZjaFzUsP8F/bbtnxvLXVuWIyaGB9sMfeZq3hUgfyLSI8M
r8Huf3pchC0UdtvND7ZLFQXcIlX2/wZ/PLfWuxPdFbAKo3PoggxZfdu7Ov6F7qL04rN1IZ45Nw01
MBloMG+QHrlS3Ofog1LEDSGS29CTx40OUsFsFEBEw2ndVODs1nL852sLt9/4RKrpQLBCbWknPOtJ
AY8EfthAFf9ab09+N+dV3qLmRzmEEvq5liQm5r5JUHPKSrk1+4SDxbaOALsPZZ1tuKISO+SPcWn1
Y1PKg6zAvc3iY62NPF3kvnGXJa92yuJnXZoAbjAeWYipveu0XxPPctpM8LjOOemWjpKdzdX0VDPv
ZDbLJr68KRFSBNtUhbOmEX0ZHoOFk7AA/3lL+TwQrRdRcMUstByIHRfIer3z8CxtGeAGFw7vqeqk
U2XRtAJAB+Zk+aiKo8yshZ6dBotnu4mK1tcftZOQ1tMxQFxJgmwljs6A4WJknEnTSx5/KPJRcIwv
p3lr2BbafUj7RWLKDb6xlV7SyDAyoEsLmAoLXJp5tYNaXZuRFVHuIHT3WxC8oVpxYoMoFNV7HEIb
BZ4HKIfu5XSYHjzol5hxilvrfHaNzg7HfKXjJQdVFiEVeJW69BEWFaw8UPDT+NnZFKlwHkW5Eure
4DVKI9+M1sljjA4zKSBuJ1eZNA8eoQzqXZToFhR4wuKlwfmBgJqrEXflEd+Mfw4vBIMxEdMzgfR1
S4SKNyHLPvkcoM7oAd1cELFHE8EfuNISU7wgCMrsvW2zv6r91mpEA/DaHBwfdoEtE5tuE0MXnUxn
xizh9og6VsurUv3uwAGFpooNA5QFiUZRBbsYuVhO527/NpLubXOXn69LMyQCAthGopQtCfxehTuP
22Zo+10KZcotwblHBSr5V+OzzmrzPf5wSrBtfB3GWiT/epMIMOtPzcXBndC9rCwVKFGD8pcIAAzG
2kFysjO4tntr4GPCJ2vXLA5RyaM90jTTCdrWph/Qi3poRcZLDfqNxOpuMabzvcHYahHwETM1VgtE
A5Z6F58G/f+7PLbkZsjkJc/jU0n+w+UO6ZDt+6LaViTyskcu5KZLlZWuvYL0LpuHl1NrNuCjpX+F
XfqvH6EzTlVV5SXBrmJnMOQ+tWDPJlG471SIJfGOdgyQ+MaiZZ03sMhPCkzA1AsGF1vHlk582E2c
90jgQE2LEQxQQcBe7DL+eQCIqYh2FbhQHBwopR8Y1BR1G4/ZxeLuy9y7gpVXr4nQ+t2GsgJKo0Kk
VkIqnaDzoDxoGkaF6ZAS8tZSk5F+sFUQtAsLyaBh2VRGW9U/hREC0TbVcfXhNCZloBsFfbp8bO1e
Va6q/564/ybKMKf0pc1aLIjSRVcVa1lmLxtTaOM+DVAFNnkmu3sr4F0q/odr/qqNC5ykYfS8tya5
2nEVqFS/+BE0E/fCaqCJo0tWoZBq7rYiARRpl1I/Gwgjnn9mwpxzXORyAVmSqTc6jw4RmrGasI0Q
h9T4xnRcDXeQjJhorkj/sJWmm+PIyIszCV9vxCyIoWhAH67di1PcdOyd9k/CUa/Vn7pMlrWtgdO9
NIzrRYe18N3kSGHAvrGUH9lxvLbUpVm9NJtT4NYrP/OWGZf7Emd2aPzV8T9N4L5X7iI+JvydPf4b
MJvo9c0BTEcdcRxD9wcPIR4JOAMPidMDWdyMPz7Dkt4hhtOFO1509yn/Z2+Uy4gMj+5SEsIxn3wy
V1e69U1O2BJrK+9u1yP8VB4s9IvcoptvPNjQWk1Msi2FY8HOyj5lvZFI9c2AEZe3CwNcaDr85Egb
WuwbnsLB30uI1EZiojom0VEjJMbb8lgK7nWbLT3ydy7mBtwOLfkQzjHpVyPW7Awjps1zgK8nTbed
PRlIVhYitsoOprmLnEYEe+ZR9dkAE0sga6nhPiDlFxI6LJ+5/lEFNfhlne5hXgLuH30LYZIsnejS
ZEdrpLDq1XFOtIzvcdhEWF1o6miabSfBKvPubB9dxoEt+kjJag+NxQzIcdqgSp6+C0pL2uLIwJXw
0bVYrAvrPVJ+0+BN55VR2S6J7S9FS5d28KNN/jE+0cH5pyi0WwSngDjO6DBiYwBmu16v8RYoXLWD
CnSdTl87uDrRe0zPb9XPgnRcdBpnmJD57TF4RLMPcXMc873PIqPyXiWyqpWqZNsq4Ea3rNyWzb7i
ftDRlYNNW7DmLjfTXK8RqJrWi7ZJXTyHt/abDuNZrV5q8dVD4BTiz0ajc9DybOs7TXmR55A/nMW0
EIyUU1VS79S8B3RfKF2x6keNffT0lkmPvfbXCndRa4wEdr724oeCY7wzT5Js+MBpuEk+9BTKKbIf
k30Rt8uYrzcGpmYUyCkD2wpSmkkwrKBOh6BnHY6YNSjGmPpj/93zCERTwPbXxA/H/IOL0Fcc3BsN
xwoQI7YV+M6lvs27G4XkORhb8gUr4Z178m9Gcnf4DnydoE9x8iacSkYCmEixzQFUsN62v0zeT8Zk
J/DQnYwJzhDPswzn01OT/IlPJ//RkE7UXVfsbfXHVfBnkZ5SWDhEgi3+wUO26z1YX8FnGo7k1RAs
yFVkqHJT72vHi8jduRYpAkYnoMVUSoMymahd34HFeQAosMPm0pWvPo15gKcMRR+azNeGmCy/95oR
M0o5dLZfqcBD8skPtRbfpYLNRle3+pCQ/boywKpSodcNp5DzMbQ7n28v4mBd5/CqedjZvKYw6/jD
k6DSBs8NRspTQ65btcC2sgMbeS/r2T1iPirN90576sws/vhPdx8ti4tg34gj/62777qxLqyFgo8q
AiBlAwaCLmpSC59HbL3HterdE+MWs6YL8daY+KIz7RMsvs9mOnUZTMyNCePQcn8w7DJJ2xuWGPgG
ZkBkO0kReD2js550Jpy9RcBxJsZDGH957cPtVRw/FRVY/tIO4UlDwkpe+BLnqgLkFkpGidMtClgy
nXLyvTW8toyISK31x1zFOTI8QgYO23wxKbDd5xId957rERykSt05SmxnRvTXcT3RThLl8uCYG4kg
MjSYZMNtmH5U2QT+h0DijYuSwoyROGhtl8SOgfL6VKBFh6g3Pz2eS1FGOoCNmJMRy3xI/2W3f2XY
r4viUpUjWToPScHbldRFRryPdB6c8T2DH9ATjp6OR8LkFBC9+/BCy/DOUyfl5BYyXSJEuBQCWzhT
qeau0xcK4jxVOeCg8ad/lF8OiT5l6FfSxn3r7qwAud4WWIjwTsBYqMNpWJh7yqcoj073bpo0gbb+
QrE+3RQiymfgZEsajn8sXDF9Zny6NXqEDxiAvGqTyZmooQfAshoASGmWwCc/zBR0dsGmtkcz17yA
iEUxK9SrZV4g+y3tfp/qlO7wgIrQSBrqUpxTkZOWtX4Ng/yTgLnAkGMeO3DfmYErhEFyU2PaKYn2
cyatR8hzxZcSv9xIokkE+yp5q1JEAYXeGE5R+k73rnF9aBSmY21O6HjRsTyP3qL4Ggywjl840cjI
Ud3DI8GoboINfFt8VJzd1JhzDaYTy2ChxzzhfseS5mtcIiTHyPBxlxrc6JPxD7ePqwYLCXlKL3/N
6SUqs03k2NxHAKnMf7ZB+2jJmsmQFZ3j48wXPOYslzAFLjpQd3XbrolTzI2Et7DvBCyw/8LkkqfF
Xk0tStLGveDUpxBgwVqX8p4blfqqUt2aslmNUWQoxjRcurwwygMX9vlP72rPboC4O6Kuwmsy8TpS
++uncyM/JO7DGI8RNtsO87ZPCsXoeqxvn3VD8pqHs2kczH6H61ch/R3u84queW9dd81CGFS2B6tA
fkXdK9a/ZfZZo9M6ToQQM5IHx3cJ/Ti0rrUuOA6r81ZZ1f3TH7QZDl10vDWdOCERQ0vdBag2uXfM
hgNIAV17Gl6M64IPqjpUfF41plomZpeB7epxkej1wzfXCNUaj6+KUtsS/zpH/RqzUU6XPeBnY+Cs
yWcmvHht5XuucwVQS2Js8vyW6p825pDwPBk9VZVTM8YwrAWYAfKQ7bjg7IJviAJO+BJ4k2mrQMy1
TUKxYmmxvot4MdQmZxHMas70SxqxOnDvACwLpvQAOSYe1Y/OYcHJzrYDwhDhUhlaRDX5FuOXcPQd
24BFGf9h2vdpvWTsW2T1lgQOvBVtXkLhkDYSDP9TWt1Uo96WdGIV+c7UPiL8guJAsbOabMCWFjlV
0uZfU52U5BaJD491h1nToQNjOU05SBo8Fbmr8/ZBIzNf0biA+Qbgem8U/1KkeS6Nzv6Jql1N2ibc
qq66qMG26Ly2KmY7DnfVsAuIayMeusOum1gHvLhS42BxNA/j6wBomO1lNWxc8dVol6L7h0xktftq
+Jdl7160ET570eEk9I8AaLSxgk42M7FM0f1HcAnihA+GUJ3l6rUtfjXtIcm4J4xPsQJuB5emOTG+
zGvKwz/e9fiWUihDIa4fAwpm9zcW3EDCmQ3YCAPMjVNdj9VcBkrXmuTP43UmvNNEipXvY/xhN6vA
fM+8j6o++uZ7TDcdHACAStPxkEa9TabcLPlm1mwMgbuxgahJjXVc7U76LiwS+9i1Jx8jFo24fGJZ
XzTxwUv+hHXPc7ZfrLIAv3ua5Nj3bQAV6rRjYhynYLmvvVr/kUzV3gDIWO5yKoBHnLvzhNe8ou0d
sRmIskbjlxLwBJrOR39AQIr6zRybWeVS+IG4FGePkSsLWkNVbTKzX5jlrsC00LL56Dn02kQHfPA7
MY7WgluyDticu9dG4G9hHRuFvKwc+Inf/BBFwYStsFSHTkbkIftM7XVdXkmozHQDuzT+Lm9UFkP7
TxFPX83JnP5LxpMdftq0kCRMyTrC3N3GFG3l3IBcOiV6CRvDguygpjyC8USMbO6RWrQn/zr+4ZGN
moH0gLsvghTUjcbGjr9ZBxRuvsIzPXVZk9LyQjDVGrsV7hrIziFCF64zbbyYciBC8qlP/AzzXgfM
EHz3BucGNMuJ6CDhZnFvVB3heX54hYtxCy6LnYG4obveOBkdwT7agpKWEjVmkMDQlrm6a5CGNPTd
2J5g7JTqhGwjTHXrjLxPgJ6j56wwSjfeO+wnC2dQzhjjaagyZ8RUl/UukR9cq0y5hgsoibZD9soc
0wXEMRA+EufVIdSIrCvUwN18DHr1oMA3oAoaksfAsaYpBvbNu5LXG5T5+dC9AhrDh/FNJWabNe9V
9Autxgvxj4XgLRIIsqgIlYU0vbW9AXss+9GYNMIbf3JgqLOx+kKpJMvGARvLTwI5aWI0JPwabtkZ
KMCZ5lBgiqPEGvcVP2v+vCjXjzF76yS7auq0j0Qc8w9lb91FUO9GL1sn4tNELa/dn2HYkGIz1a9I
854GuplZW1zI3Uwzfh3n22tNiqsYcDAN265L7vM9bdcNDsu4JNys6RBYOHC65sYZOQ6WJPPd7xGj
czSFhzS2ygPUYVteZWfu8dAvcrCv1dQSBnpAIrBp7mtqIZGUSvNaXVa2vdE8PHFpvIpB27vOE9Vu
4bkKL0ePAxhSpFVPxhB/JoeSYi506E+hHXH4pckhM8H6r6Za4tHghyTiQ14P61Hl1xq5KO1q07Ke
cNFovKxYmOj/2JaUDkx+sglDzih2uorUV9y8MkbD3Nq72W5QllE8HErBi6vEuPYhGmyY6sW1NTKU
Mdr/Wtc6omnpnn0V5qdNi7Kmq86+kKTB6a0Lph35QhrqykJ0HOvggKsVLo0BNCk49t30tjTcw4Dr
oxQ0Tug8BAgFRTJf6E47r5pxUYVy0XIs7+u7hGHUdIcawTo8esJEp4ooryWWYiwLjmJe9BztZ4j3
OOCq6M5Z+m/Uf1XtGqRUfawU7KMWjt0WUR0LMzFEHOQlYreHG9veOTRsVdXe12m/QQ9UeSb5u9Tf
1uZvDhk1iRhdbO86GuO56VMW0HjelxZGRh7Uiv9d5tHGNj+5fRlY0mko93IOZnYd4WstZzb6cVeM
EMjClYt9tpiodjUSVF/iBxmUuRNAyDKzDe6XnYi8VQOELZa48vJLr1hbpeIxXGBpNbaKx2up/xT0
D2vNd9H/GdGv3u1l082FUNdW6a8D8y/Htz7CbXSavygtCCHAcken6cxzho2JBewjVmqO1M7c0M7s
XwhkfKQN4yrvJ8u5W4QGontbw7xkkZWDbXOzL11dUoBk5LwTFUZsXG1OuR+cp6WCCEIWRSePfNiw
CnW2sKp0mbLQo1B2FVlfMWB1RNsY9/JIBjfRT8XkBuNQkjgHBRRaeuvHxxg8NSzDtrVm/mKafrcq
PMJ3RXvl9oPnVxQcXKxgNG6M+cFlgvFsVoAgHA6UfywAkqiwARwJyXDIN7n5B2QclPfEsqCyT4F/
xNjmW/qB2ZLYaLDJSm5yqgSSq02h2oTvccZ9AUPOAmWI7xY0VPIgE3YEIEmGKmA5CmUvTzcZJqiO
cbuiZUIafDpA01Le/zGySYAZI+KQ7WMeHpSAx99Hq3VQ71kw+SyXN57z7TuSWMC1QLp1PyfxJ7DO
knAH9iPTcxYy5VaJYZHLKzGrBSGoGREPhShjJHB49T011ph+Kc1RSEQTiUdeY3UhtRmRcpjVbNZJ
CEiiPmrp0Es18iLbeP5XSGJt1EgIoKnCQ+4Y8H3trNXnvv/u+e41rHAuLWhYVuc2dhPHT4+K1WMX
ClY+hYwJvgGHPK5jHwzdvgTOlwYKk03XqUUdivz0ZLlMTbmVnUOroFqbunaOdMJhks2gPzkBMHMa
C7vyXAT2HDOP5t0Ij6rWl9B3Y79vrXNLNh2JQjsRysX5tBs5BsE3mredzv4RGgDIIyVZRuqlt5fw
PRrvSx2/LWLgmGPWIJ/WOT4/zeh2FQ6pgeqiFNWjbLv5EB/8HIsvO5baOFTqK3X4d6+ddm51sTKt
kQQ66CCZkbWQSy0D7u/B/JOsiiLGN1Ol7nJo90rJ6lH/51TYaLiGyXSvGkSxmvZSnYUm7pGFCbHN
dF7BoC3ZC6x86X70hbEu8Wfo7D6xSywAdUw5Nb6+uYg5c1vfvEvXBTeWL8lGYoo26BUzV0HOR+6w
f1PQbMRSZysErL/iXh75Q2hB0Etw6dWHSd2VDUMawLs1HvvIPVP2AwKftb+xVCPSNzwUCsqYUt62
wCBFWrNueYj+WyTeqgW+rw4/CYkcQWiocnRa9A4aPIXIe3bpj5bD7AGchzGQaVQTBXqctSzMTwPb
tuK/eh2baFDeFDbgaRXuJXs11xp3OnxGVrXbPsc24prbaZlFoRgntmZeIYuO+rfS7KmtnHX2s+Jd
SxcgtLjJ/vVWtWR3MVuTI3fhl5kMPg0enWBClmghSBhtFZcYAjhEid5HSOJpV1urEqL9CO4oKIiW
kU8NbHgsuNdMICQl1IBcX7D9dWgnapNrybN+OiwH9q+tFhhXb7r8sngvV9RlWsOvR0di2X+I0IVS
BnFB6cjbMM0257HiSqJPQu2nW6Pfu6zCzQBnhQFuEGrEUL5PrCJpXIrMW6VMqrq4Obo71VmvUvUH
Xvdc5bnrxjvS1TPscTOszFZLF3mPu7/4F1R7MdDcAoguFNucCiWDQ/IAI9ftYSBX5yj7MhvjYE/l
hLQlhd2mSY6BwnPUIel9j8KzYCysUygwTE/1T0h5AG8ECqUmpM+sa1543XryAkP95xgfDfaY0X0f
yJnELssWMGt5bix1YLkRIg69HAtANSzh0xSk3Ycc90708IAhmzsejFG5l9WRv4kD6sx4TC19SXU4
EjVlZhpnYPhRI+WouYdMao33XoNKkNtLP3s3MHKZrK21+jcos4XRkCNTqIuEXDiyinBZnwbQmxnO
hx7fQPNVo65zfJMZEaZwE5YkyH6q8mEjC+uo7pZkZJ18IwNNIf/sUHJypDI4PCn+o6GjNaEq0fYh
8LSSZRPagp6uvaDf4Wum7SBfuZBUmu5PY2EZIkKVHYafXuxHpd9M4bqSIwy+V3Q9fLdcepRBA5gm
RhBhkSXMB8xAoI9AllpHbKpHhlmHUyPEy8Hc1eMEy3LXml0uKYdZQynAxAnuOvnUKBZUVnH68mI+
ZSaBasR/gqNRBaUYpZeEs3UUszOC/ldjBTPGL73vkfEnwFS6dZhWY5PLXn26yIm9frbotapwVaZw
zRIAmiqmfP4lnG37wMsXIJ/ptSYfpZUbp2AeCl3E4AwS0bzUQkyyubvJq3Bh8VobicpX4qIa77ZW
zPQhm6WksisCvxAUFhbSENrzvNM6TNKXNI14bjK3vWuc1E3u7UJg5R5O3Qi/PiAoDpaaQEyWgU9R
+5UHLoSc8NwiRd0Rk1SCV84GIsuugjSnz4nfyVZNeNGKZqdCgNErhxhysGzoGcjY3fr8nkWdLDuG
rppNgajiZcI/hyBudNz+SOE7r6cdT394DpEYfF9hMZkY6HpuCNrJVWetnWRD9W4TOrDpxLUcrknK
9Tbwk1IexUDE95Q5H7p4942F8NdafkXpwJqVIjKpmyin4TscODEXsMTRiBWVsS2/1x1/jfGgoUq1
vrus8XLHYNcIpPPQ0oz2IHJyw6xMqBU/DWzHtX5YeQEyPmY6i5Wzy8bd4wZPIA6rYjwNlAIwx3yq
nnpIkWbaQttxVmH7fKkQ4oPs1akffL+pz0EJ3KU5d6PqHNNKoI4/wfBo/f4aQ6IPCQUlFyUZd1UI
FrWN9iHXb0GTXkFUhO8byYUtYLqm7LrtBO1SvxoLo5GjUZSlb4JvqEdUskBFRAVjMc+VgvuWVwkh
cbZdiHKQ3yZjxzkBI68+KueNsxB6yh3n4DyEoWUa7iJkGZmMLwEMAjWy95+V0ixDgCFqcaZVK4jO
MqZ1sjmp5cUy9i2OoPak4lf1UNXbkAlTKHMasRnPF8o0NiWjfUx08y0qEGJxVft08jCriXKleVjf
hqb78arsy9Z+kI1rHaWwqPDxhLjDTN64mANYsxcspUpW5cVxSFcVeBcvBlmGeb3Hs2wZySnQn/Qn
9P5qpGzW3zUxZmsidkFxcpjmQ+OsyFPZQtBn8THZhS/1BIvg6p6KcspTP1xdWa7TkHI5/7cfLrGh
7pImfMsUBNMSVtZKEsb14gzVmMclBaD7YPJ4BZvGP2bT4sClJXqntLsQH0GO74wUpbyTy80IMjou
P4d6QYJVWLQQQZlJ3iy042JlVkclxE8cDmeHIHnrGOeqY6gmHuNVax9MsOUjz5VEJrqjI1kybwZn
i8Ykxi28k+l3VnUKFaegjkAL+yjRjTmc8F5WeSKsMwZl0X4EfI4KB+O+GLdJscu1I35ifTyWwyHn
cKFjG0kTAC2CMsllEIKIi9juakgRMn/a/T9oGQOZBA/9LCmPdfbKTQsjBZwsU31AkinKk1T3MXXM
4x04UMhulMcQB4FhYeTXMv2HEmsnG53q4fKz7BA2efgZu7a9lTCSbbZCYLeXKpNOUcMHfZNeO69x
YkkPF0vDmuItKHdO99P49UFJkh2O9nmd3YAJE3pYSZfai65d1JX6FZvxLcyuRQ/7d8pBkai2ebJV
Nv1CXMV2x6rFeK+cfx1PsszrSW9LDiYKYzxL3sjd0Xq0GLPvMb448qpJbPjwWIdx7Tqs0eCzWXW5
Ll3nvdDSFfr2XuboH1gPXRpu1NRl2QPQ08Ggh1UBIZHEzQQMotoZsQ5BniYIeDqKfWjcApu+uS2n
EK1uW58S47vtWFcKBzaUcO/LiPMO3I6A0ySVJo37O4h/knigcnP4Gai04GnmH/1Iuw4ZPqZUsos6
uotpNjbDhVEiKrEk86oJlM4ziK2uQFYT9F/1wcknE2TiSElTJnEZ7sArb6Ka37Jvt0PHeAz/EA20
nvd9sAbMRlTs6es2zsnyOmqdNw/1YzWab2FwzVs6TH9i0hMYdVhAYHGZTK6oq7JmLoY7q+i8/bJH
OZnAVXpy6r9IuaP3myRnbPKlvDvpIVPf9La+1QqmKpwENZWRWrPMW2DiNlOAtez0m5bvLc9bDfxG
Y8xw5NnmwhPWEekbkJ5kN5gs0+Hs57S/2uXeKbJlQ0+kxl42Z3LP/WETiuzlBu+O3axxsuT1qjN+
TQM/2kjjYkvnZkl0xMPjyLLXUyBE6sbFa/EP9pqz83WTJ3G2TAZMvxIImabASn0F6BetRYMf+RRF
BZ0HHoZZ3P7/uPBrFczGknAeZJ/eByfBgC2OJbRbiEFYUnDNijfGTg6281C6R8/Zeyb3WiCWKRaX
DraWwuoip6XVKHZyvOWwSIm6wyuK+aimVBKsc7q9kbialt6hZK3onzHB26CUKBkscc9x/op9zvUn
1bxyBKoDFIK7B389MZYpCUFs46mF3OE/Q+Wo04gpXIzkATz9Zc2BJFchkLWnXsfcnh5Brzn92Ry7
Y2NgwVH81UQC0LJT4G975N625ig2xU3wjemsYinvOBh8nfBTZ61CMostOfdKVC16B4AsBeJZZcFM
+TCaTd41nEvuymTBb3eqdivDS+F9AeDEWwkXNDuBrNiUQ4/gTeWWSFeDp+2G7KWLitrW9E3x6HJ5
U9x7Zd9DvGNchqyvipSmzyIuzq7YAbQ9SXBHjPU8XYigE39ZtLozh8yG6tl8Nuz6xyFdl9W32RCU
MPaegbiMJy4kbapydOxx8Ih8IyXI1+mXKMUMsex43rfbfpFFC2B1SyqFLXCf3BNOvuXELPJ+4clv
G4aOgYDchRg7jmp8LGB1+cXe1U/5cKE4JVfbldut9Pg12tj1c/RwnpGecdLwmQQ8IiMOejbigsDM
Nhb7QFtmqjqzVG0TlZ/KQGwf+0Auf2PFfNNzlhvtueauj661vGsskMEg4PTBFT3z0Hgnt6sVvqvy
d2RGasmzqg06Frc+guss5HitqREY87tpPiPnY8SVButoHbbw4NPJtoe8ZFwFwsYY/RuQpwhejcrV
0Q6t1yLzkAfDStJ1B798m+LLxcREynch62WnV9AvbplHH276OwpslMlWB/lt8Z5NsXhVGiZxTEBh
fPyPpvPYjRzZgugXEaBncqvy3kmlqtoQahl675L8+nc4wNv1YNpIJTLzmogTlbqv41vjny2igMzP
mHIxm7Y+w6uKrxbsAofZDeKzDFt5iAVObr16yRbAi+H4cTQiAAjLaCuMv26AK57Zi7h8r8xbTx4k
9PicMXJCxQsY9k0BXdhw73ssWgbKqqzAyTknLa4hI57JtyoAegJXG/ieiUpVSdeuUVAjQ5wwv9Uo
twlvgZU+sDaTMgbfoJ2X3aeWzQsn3ZjkqQYITvau/PGCfQpjM6pxsmAaJwWMB8rBNo9+IBiJ9yG4
Rmzd8dCguh68ax0yji2+hD/O9fDVmreQOb69EsGxAKjZSHCxdJEhvhbeNo8SyH+o7cQb+osxhauj
v9TEHmU5A7lkPkaEHY8vSTdgtZKDiDYSA4Cs8Ma/i8AktfYku3c1YyGWDszQGOrzr/gsxRxWyHkU
Lg3CXPxoPXrvqTx1wbFjT2K3VN3IF6fUyJreAWk7ykBlaRgX0zpYtBEqQ+WaqCmN2suUX1CRpnGk
HmSQuxEuDS4GuluZ/0tyRgjZI8vvONlC7ydmGFr17y6KbSDGVcguMviJUfx7oqKHxkmKqG1gKdJL
xAfdP4x2psmBPgWslijIjc3YeQvJMeL4pCCyLLNZGFSUuSOhVq3HOjKYDc5eItKKb3H6WRrYUYuH
rp7aErAfEotqDxP+Su4xQ4VTBb8DQLiE7hnyktf+fqTCAB6gMhE0q4YekUA91m1EY7wlKBltM95g
FXYRyBNSwifOxoTnK4g3LuyhFgeMEKxlYfyzOewmIdLHmDCYV95IDKNnvRXGZ01rjsGI64h5tvvl
9dB2bYLebT75iD/CnN/GrJGDm9IRHvgoqmKqNjFsZM8GtkfLwM9bPzuE9AlD5RDkUJ4OwXqF32mR
Ue1r9bBAO5fG76VQlhaukABZq0eFYm8L9nEqwp++seeV/ppUkU7CpJ6eCdpXXatw/yga2pcSvjrv
z4ZeowqWUhmLO7p0236lUIljUIPtZsq7G8UjwYyu6S1FEup/nP56BiaA6ImBB9E6FtxqNdIbE2qk
qX1FDZaf6ekq0etFPk/VB4g5Jmpb4LAGhiRvhGsN1D+JT330r2reR/YGNaHNhAj2xhW5zaJE/CL9
L+ndnQy/B2wzk20PUJ5k8qTo73LYmzhfO+b1OR5pB4aWFaxKtYf1CymW2bHgSIrOmdjFykpoLSGj
SE7QBiniGy0jn1w3vf70oCCdaGAyhBEjkC773xTcMAQfjvvPmIT6NQ4W3IPqAc0ECE+fhSva8wb7
J3LEkWlHRzNd8FxI5ZMs7EOmXyIVeSeHmYMJzGQn7LMFSfK/rPgq4w8X1a0jKOJxGDDbdtu/QiO6
nWaLtHJIBiOxZ4HxNRGcSZi0udkb5V+Fbr1mIpy2fFNM8nUC79DhpF4163HqD9StseQWN3nf0rtR
PZriQzP+9BA9DPMpn28stWdWri5JxCDgGc+C3GJh4e1nwwGh18kUqmGWez2ckYzJzvg+kB5g4kfU
7IQGiXW+hwimOGfcyKFMZxbFvGuCPaEYc5UnQe3NUFBPDW8Fux9cQZbGmNNZl6yRc+1TYHwyswcq
XRdS2CTWb9CdhgKgNSlQGXZQZBV19d4QzWEKDv9sAYBbgtU00GxYUHrijeX0S5dpmGfebCJRDLj7
GWw1AJnJu1I5ayMZSY97ZpB3VTQi2pSlKtYkXowuseV8HSUvUeWchdzZLdM+61d6T6vjBc5B6BAW
1O4DTGH2Xmu+4TkkiJoTcSrlMSxIcmZsFnEr8ZZzn85qD+mGIh+O8yy8+lYoUGOLq+Vts6577+1f
p4gXBRuE0q1WWc/zFpzNzqEpP5HJzE6B+3/bURoP/c6SLLr7+1AuIeQW7bkMvgoGB2C8exNAL+lf
ERO8RBRsI6fVBKdzcVXqbW/5Czy/PAWzUmprhGA7td5FDNRx7b5NzmncFStIWwsW+1gqT73yI7CN
q90u9JD4gjff1riXwQBaVswk/zwG/PaH2TMPYyYTMKJwEH2y06w2LvW+3WwVBdfemeZShbcTkYrA
ZA9h/sCgdgrY5soO5Wc9rDqDMfimBYRJ8VPvW516hl1XeY7iswODKxUvRb6i9rNt34fOWGgmVSp5
sRUboZBJL1eP7yB0smvmC5iDQmfp+UefYbaXcHpmLFcxZ5QvI9i3PhXkFTxd0vyE1m8sv5Pmyvhy
oIjro6PffafZ1VCwsXSQPfAYuGxDUAUkGxRjowdSn+i9wLuaLoJev1hU/mGKFHQJWY0Y6OAZ1xru
HG1d1sjs21fCO1+5LH8pLSL1WUMqCBnemNYlN3YBhGLO0G68DqyaJRPifTCs3ParNG+luPrRXCq3
Jn+k4d0fPkKAfQqGNYgevblN2T0ln7m31vqz1Xyl4t74e6FiByHctjmWlvpWVrjLkhKdggY5/Yhr
DLrzv7HZmHhWLFOjzEBnbEgilBEvsPkMo30LMdiGhIR8RRC/wgtqht8J4uuCD9URIBcvbX1yMI+m
dOwZ9+EY1zNTXRSgnrDKes6BWWqYkITMbKv6FMj8vaJadYVx0dL3wI6Wjd0RfcOxaEzGerCp8OU9
ZqfecPEYCbnuIcwBr1LmZBBN/BJ2MExGGmLQUBnpy6P7b+J4DjdUyZh1h4XRbybBLdIvD7+KPuXL
pToZyDXstYog2wamdNeCTfbbhQ31jpSzZeYnu5B7SmEWBFuQGKOUZ6SU7q7Q1E06XCJj47PkBDK6
seuICvRkRHtT106hHx5bu3of3HxbtNHS8ruLwgjHVduE+laF9ZLgFO5pmdRmZzTxTQhqpIAvoFUn
XSCZekqGjo+2otJQEXvVpHEC/9IdRsFPLm3fJSELCjlE0u4PTZQtIWMCa+zQ4IY4+uBy5Un6ZeiE
x9ba0k2M0zRzt0kR9R3x0/qkqte4ZeseQV/p/BpqcnFZr+AaSw6VNs1WMHYMxCgXqbuxByrnqT2L
rfAukP8ABHVRHbeHOlMeVcYUQHigwse90IK93zm3Ucl+TVJOO9ERMKcsVKiLjs14PK1PRGGyuagP
Qsl2Bl7xzBA/eqpMhrlx00LHNEmSRdt41KWHqyCfQKsKGA1HtY/GkC4ChjchYw3XYFOqPQblTN7Q
Kay3Ck2VgTFG21eFs5lcjSXAzxF2Y2elW8FYvR9JxPBHlAYeE6dzXVAn/+dLRQ4p4aMGiCr9hAYb
YQwRann4nSOlLHhO9XSjkSndb5zuagFjgvT7xukJIp2XB9GewRhAdTY9hUXH4gOY/bKIvxCihOpD
WDu1JRCFYQR+O/bdk/su0omV8AnTuFg2TXD1gSDpiXbuSWjjynKIaMJRpeT5p0VcGrTBu4Mm3VWM
NYD81SC56xoMFYbN2QZPrI9G1o+dmI+YgM0M67Lh/htca92XzUF0Kc657qOjiJt1JsnlfX1WYXFI
uIh1h76kCC6OysTMJ6PPH6GcMIPzNH3V9WtThxYYnLyWoSrC9+bUKdzGpGejTDSN74iRc8uUUIWT
qmE70UZ7jgEDNe96QJubwznRtYFmwKLs05ktfw7hqjdgoX2ZAuAcxhwXUVrEhSKBqRoFg+ToyjIr
JBC8sL8kdYScel525AbK5CQEFC5Wg++tqKksEqmKXEdegRSk2pRFy6R8gEqoLKiT5mX/ZZLY7VAL
D/qvlH8sHujXkLyYSCXTrR5ifim3Td8R1VOyE/+OaIUR+s5T0pxaHFHVAlBm0q8YkGdRuq+qC6vV
t9LqqO1ZYeXvXLIGtJ9U++4Icsy8h87FZ3LPMStNDNAIybNi9sGJM8vFnb52XtY0Liz+AvYlDvPH
1ulnBRmOZOnW4UeF2YbYzGUQM0vhzAbhA/NuM8BgGnoq0OaQO3RpBJ86zmzgQyeV9a0n57f/QS86
B9Sgym8LLE3BdseGU3a0aOyYpGN75fZrQB2txuIXYuFbLvu9qhcXC+WNYHKs9sW8oxmDOVN4p2Ea
R7k3E+Yswr1FVj4Sn3o9jq9q0SMXdVhkJcys+WJ8+mbHsLEkrD1QcFkxS5V71YNKpskRRwXrtl6+
6wqiU3WDmdcbd423iv2nov4EiCUS7hbkDXOUj6syInA+bqhYH2UmUb81bPDp7vjESWGk+YP1B18q
rv8aB08pYXegh6m0tGcpLi41Lh13Q2lBQHoTrTW2pQTakysBPKD/Y2aHsPlDKZnT+ycdbprBa0OM
B979VQ0oTmkAMkgCkREjahkKx21jnmug3HHFJ42g1iw/2IlMDgs3XoGQmmioXpfhc55SBcnrFHMz
vydpsDK5kZqnVPpdR9xxl1E0wRxVWPDZjEfK/l01t2Pur1zDXugxWbTpdsq0HKEqMHVAssaFJ94U
Npx+ZDKoo1vzryB+aatpx481BBgFJQnVq+KGK20KZGXwlA2rgoqkNF8J5P2IdyHRHpSaJDSE2I5I
xUD8avGZ97y3HRCJqEFigl65mRD/hDclBEDgoAYxgG+6k968R4vSMArVynMKAyP9bp3owKNAkTLc
BNIXTT5D+4b2BGAUYypMiRBvjULSzH15AwaDl1Mnq3iqlgMW7N11BKqfRqz80oNLehhGRXELEQCI
4BqKbZSDn01WzOGhz1I23uMUcED63QxTuz7LIbcUkL3UkNmeiRRlPCmxPGo+qHz92ZMSBHiFwMJt
qP8lg33sqHUUSDvQ7NdJpSypYxakyrEAb6mdVQy/RO/iDU8DRJsKeTbkUaYaGg7rZekXO7mYWCuQ
wDv0WX/cD2S6Bqe6ojowx0NuahuvHfa+JD2mEAvdvJTpv9hmSgtskF1673BT3SxyL1wfARKawqS/
uoH/GXpUZYGGKMN5C2rvrUj/0uGnIfZQx6uulXJut+ij+4kFsaD2jIyjHWMaMKx3Ez5V6n1n6VeR
vWqGOILnKebza6E0DRkGNa4rzBq0obwz2klGR3zVb4LhQBVfOrgA2Gl75csprmq4Si1tmYwtm+9N
Vjs8xN0cqcGsQAvRuh+29i+qN769BZrdI1GcIow5ZtHaeTGdN6LTjO3WJ8aJpdo+1AHAGgn1SGgl
gTjduRUbnlFuEOyTPBvaIZVPIwF+6FMTFrdIPRSMNEW9JpIJXVd6Dkk/K4x9VOwTLgHlgTk6Qf9a
fbfDXaWWmaYQDvBw1rKqd/QpewkYRbplY7Gg0bRGnnnqJ+b84DqKaYYSvAg/8Hh7xvRpD7+BvY6i
bSqPQXhvXQZDDIDqhcn56MmOlpkdWr9O3Y8Qi77jLGR/jr0DCW4ZS82xoW8jaZpKbRphC7/jxELc
Qs3MlydrIuvPEyS6NRPwYnsDOVGKW6kdCeZNtvAUBI9C+TU1pNYtS3fVcLKzNZwPr9vHkI/yxzge
pzTLKvjVGesoA3AEXgQSKFj7IYbEAKSw7U3ta900u87Q5io3hPzBzTm3WsS64W/DgMuvXyyg3WZZ
yI2LolhTH7I4DiXECdtauAqL8Y6qFjed4UyWFo8dcoLiYWTFAXej4keBn42jHxaSTRo3G7/A+TYJ
O06tYlmADdNd6s1K4STLICAQuK2UGFyXHqpQvmkTMKeRowTu0JejifMzOtbhqrvsBRnsJPRxojrx
kNkFW/72GPeMocaJemyjlo9JZeAJyRmBbSLC0vMAEUyxhwORkilq6Ae1fDg1sHmEg2/9FPcKc0Tx
YzZ9mCykieyH5mSAhOMWH6ao+ACjuY5oTefeNcylRoVmTC0Wmllb0gIU8MxQf8h+Lgd4BEgVTfoK
zkgYGRtfg/N+w340j/tyHiCrVDt9mbpgtn1BYBUcfnOUhMhCp+5umXQ+c4srPor3ZmQuwvqp9jcn
e6+hEbRIZRsKj5FTd0QrC++lHEhHccJ5NuJSYNzOcp0qp6HT8I5DxY6P6V3EjICQqbeJUiaY24U0
tArOFLJCV52HolC7eniOYQR70TV2MaBTTrnKvVWAu3hLjbweo3xPo71Q7jDx2on4EB6S9jFm+HQK
b9mHX3l7tdWrIRf+CMgc0CXTr3646MZv4V6N8kctBMYoeaxJz5O8GSrj46E8THDaADMyE5qGWCn0
DJqnELoyGXivsTwpSEqzdlkU5jyYkjVRLHaShhVquQy6i4bFYizFpmTz2DOYj5huRSx5wuifYVCg
0eehRNPMfxGzTZ1QWAN1HHBi4tey/kT0HXqfJaD0NrqV/lE1zlm47QhvoivrEhDe/SLs03kL/bKG
GV2nf5W89BOFLlbXYx3dtXK8VlwWit8vGNnNO5RnNntZBWVPxp1asvTF8LSCGHvzi/o38XKkI/WC
doB7GiNVOHncQ04CtsWRVHejQ2opypeeLSVn5LzjGRflrXadVWZvq+EDtUHnr5MEA+AqtFaRsaU3
A3JKHVNGK8RzARBkPzp3zaEOjpX+z242OO6EOKeEYlgjDGsyrkZEhSX/ZM9I1EIlyis26GdJRedO
Og7/YcGT07hzDYYpvmDejFrS9rJNpnwiKPQR3sVnNdsF0bcjyX+mRjJ4/Uo9/hyQPxd8BKPziZFF
B7asWMSPvjpBMutJ9jttuNTaxgRq3WKPJCoN68Eiy7do/CMc5gFIN056ncpfekeHqRA2PdckzQfS
RRCf5eRO/YR6n9Nt2WhVPQkPipcASAEjqQjLH95FJnn+DLTLLNFLMuvkHJEqgzks4zXr4c948tQR
ZIPOLFGcZcJnNjGoHYUBOe26bnyo0IinBLQowjVAy62x9Lb7Y8nlWOinwkxnlXhZY/emt6Cq7zZx
4GPuAmA5W/xuT6xUfqpO+acYdFyf0n0WxrZKH0xaqsRifXrIohuqCszF695beiNrRAStmfaXa7Dw
1/60AYkkOEayLijeNONY4wEmWHxGqgHTaqj63Hs6Hb6bsiJbx7ykaOBnufFCCgR9aNQ+jO5dWCw/
vPTVczQbVQcZ8GdCiPT6b6MTYM1h/0NaFb8ost+6WAYGNsGf8v+/4H8hj+V/ieC3scZlEearMfr0
KE8BiA0NUsoa9K59dcjttKJlFM0VVGWDvXcVtFFU0mZ6kuYhsC1m/NhH0vZUYkWLan8uI0Zp47nw
13b21BkTph1+s2DTqsFFJA8n9rcTbinHTWcJfB7yn1f+M9q/UsVKf4+bJbF/kdw75XvG0DvMY9x/
zQnauAas1eaCHaYhdNzjyrqIjAvyo283sYe0TpjAAJHwWMaBlNVlxv3m4xrJKS/N+DSUN1M5Gc49
x39jkyU1qEzsg/nIoh/o3bIy0m2ifWk0LcVXb+966xvtSxVtddCgoLDyhalWEPXzhYoVqWO9BKGX
0VXMiTyAgjiHYl/GCoQZbWH3mwwjNUxC4WD0ocsAKD4f+FF6rC6mUgKUNdoLuhIXyj27xkHuDf/p
1IcCMrD3LtIbybl2qN4qe9KjDliiXyEmog5cg8lNXdwy8hbEzUr+IWPBGXTMKOIs+WkLNGMXJK7L
xnv47rOVuyHaeM5vaGWkgOULGe3D6Trk4KiunvGEqDjRbeph0gNwP4VBRQ2TMc7Ghwifuh1OagB6
h+oqOvVNdrdQ37QgQiJt34DTBUigJvVn7z/JucixZuXariAcUKore1q1ZAQ6YtFKS7Kp3HlEBlCk
zvkHW7ZUhdy33i6BNtZwa2vsOeJk2ak/itSW8DvZQ66RcPk0epMbgJmkOrjbxECp9KRUQCdy03Tc
IisxgCnhQBXLSLMWnX+Lyg37KW9a5dAsN7Y3K0LG26ryUZHjJFMcwJPpv9v+h7MsNzne+P9sLNh/
WNQJMBgtGevxprSaZVtH/dIYTYqAgYBza1V66YVp1q4X8rfqi1MJuyXLoENG8BeH5qNF0uH1mMca
govzldlX61YyoV+F8fdADLfSfZg5DoddQkJVWC5SHljnETBJSabJao/AnYlRwNauBOiVG9ce8DHX
P4KclQufUyl+dXUnum2mPdv22ZR/dZL9i6MfCyzDiPNM0WwIFBzEebJSW32bIXhvEGRhsGHWwF2Y
RSydZLvSQ2/XsrCOyB1pUZS8ZckAVVzHJmLq/4jWex8ahoxaxLDPyQ7ulImOQWGIyKpFuSyM9juP
iYqMwoXLwZwxfhqeKZsvvfsLK9IcC2ehVVRUctxxjM7jlnaxHfU7s9EEkbnFNC1i25YmygsYzmJs
Idcm9cJov4CsNRBQtB6bd2XNLdy1TfhIp2ZwPGvZAaS95sDeP9SgkApS5NjjIdDG+YvcHm8xTnUs
Pl3/YU+IhuEQq8fYQjxJYoCJRCXS8Q0trX5lU7h04L9pgiOKpQlGGIlPg9LAMUvmuumuJgQlu4yI
qXqDqOQPn8fZSe5xvG/op00E1eFX6pGj8bSZkwXBBELOgOIgjFZ6tjr8HNCLhOwEs+rP61wsKTqD
oJHpKu96AVUFFxJuVaIEfP4COOgMaR9dAbpdkEGYQsrexcyYW/TVUfjjoaM21yXVbFX8jKySq+rH
YQCrtN+DsynbkzJscVklSOw6tr8hwQWlxIHY7Gz7x6quPtOejqVvRZU/JewZ7aRnHJepXKpc2gmy
yColmQKmSUc2RERETlH91O5WR5A20UBce1faH+jAbNPlPwjfrNcme+uUrUwUYJhD2NLohz7qlpDt
pq7czL4ZmVFzPmqUJ1mAQJnRFMoHr4AM2TONIu8LfXu4T/xT5jw18PZGsR9MxtY7BNI0jGu/I3Me
Qllu/wY5tZ//mUCzY0EVGS5kG5JdvGLR8VdHGaigh5m+hhrjWQA5wEf3GGw66OkmT8AQIlci6ZId
oFmia8a+pREE99s7z1BF5TLyDaF4VMLf7r+gRY5VlMrW0+ACqfIltQSwsotWfljD0czbWQnFTIdd
7Y2IIcffUc0AnyEOZ68Njete0LLQ13khVHfCIKMzMWUokt+y9oU2b+7Cse9f/vineZ9OMk2KiKFQ
Fg0x7aU8swtlqoDoODqk9YX8O8mxJ6LDQNbXUBGikVqsQNWFjZNlMsr6h6a/AMV/GxiW9lT7ZdVw
+ZlI1zrSn5KZVsLJ6I5+y96R4tcE7eDiUi3eWWwIdanEr278GyJrK5HdQGFQ2ZM52LtbeRdQgwOF
xlYFwhDkiyT4MPHI2TYisEysGbvlXIaspxbCcM+2MfEitZulMT3gHWIFriVnO3ovpgg83Pel+MbE
CIkud3ZOAAK2hK/NFa5W5yjfOeFD7z8LEL5TwKGH5iTz13ohWFv/gy1kWqRNJkfVXvvFtma3GpIS
lRWbnEF+0z7b8WS351zHvRezgV8aTY9TIqFfsxZVt+lh2GPhPRV8BCqaLXKtJvdvEXMfYiB9aMAS
avrXyMD5Y5x9Jmeib9ajRSSFSrcfwD0xR4H8lyMvvvnDPUhxPJ5C56eNt02kzAp3nleYssjFRPFr
fBjylo7HBC5nG3yFrMSIq6ynFQFBMMwTFeUKqG+ukjc/reujSVhdk29wUeCHSPlCSzoz+Ohxhpvy
Ry/30RQoxuja5TrlIF5IeIplrVGoM2+uEXFrn6X91Hw2Gjox1WQxhTkE6CmW035UFf2sjWZJ+6nc
behe0Cpu/YKyFgmu5xOHXqHA8H7bZM3mPuC0y5131/6pm6NAyZLEx7Y69iqisrpu9vihuIq4t+rt
mK1NfpXW1m7oFazv2tJj5iqRlkTNpSeeu+A7NJXmO5PmX1gTTx2O29jw9kPaMABoFjm7YWf8Dcth
noVXhWLZb/+x9Eg0WqkA+rCrr3OUcX1rkfX5zNyrJC7QDyCySuZ9/lxHiuYHB0LScMKvFATmLj1E
jhjVYUBllukGdves7/4IdeZWm+wo3VusHySwrMHHq1Gf9fpTtZCK7Q2euimLC6PmWsXNhc7yLSee
UWDkdlgPRDkJEoj6NlaTrRRNP5KcGrMVqa6N8Y/xPcmT/6zhPFp3MnnRYdy7NAattfbqw1if4u5U
cbg5u6FbF9pRU6H5DUw2FhapiEOIH2i46QJ0Jgzo0p0PHBXd2uLO0Ze9FnPSfQjhL4hHo8NB3Xvx
sRBFSnn0jIONhzKxkbhvQnPjY84cdGii6PTI6lO6W25s+xGPwcbgTGDNJd3fHhQtEeVviUqGTrFo
A/+tgHlXN9DHu41GfJsBSqfM7yrbUXM1psk8GVaMUiHMgBIANU8Qh45c3HMF9a2PocQssZAASgBO
ou9Hl7kjTMzW0VEhFPNYxveEvBDc4QTIMjXIoBXJduG1/dFPXlG2wXPq0W7Y+7p6DJAwhjRciZEa
r8BvlkxqmHTeEcnWPAsbJMey04+uYyxdamOHsUZFalDIet2Za5Ohks27510HJzi77E2tfGC0cTL8
L+h1SJCPPfbuoLSWzcDmmxhq8ZtZn1l9wTlAKG4VoF3RCM5Otz18AMtgCMuSx7rCSpjF/rgtxhzf
Kt8zA+ME/a4vPhWsJfWtxu/C9n1UvhrrgPttaXnvuPOwCcBrb1iO4wUN0mfRi4MDHCYJ7oHzVaNY
kr7+QyLrNi3PJoty06cJ0ndigCHC1MEB78y5jVzZRj5OHJP7nrTOXBqfJaeTUnJfRqfRvloUDBm7
YWtSEiHbigOyJYL3nG14w2KfhAxZ9TvkvbvYYTCrwYxsrowSt40COFF5y/Rf37r1OOGtrQWvLmfL
qJK5Zq0Ms7sLkJNhaG0HOGPhQXDpZMjnbIVdBY8V5mwv2zbt1WmGuVp/BSoR79je7ySXSXbWKlJ4
Fdd8g+06dvZm/GWyX8qrr5hCD4ulYryPgOEm1ys7Qru4jICNhXVX65OfRKvBezVIvkLykCTbjBDm
ZYw6tiN3sYCk1lGsdVXKS++vYuaA2rTG8lCC5DMJyqplQ+sRz6pj0qrq4UAAMI5JhINxeRrhCk3j
xinQMle4IGAHTutsfDmzgN6giC4VUOee0o/zdZmAwwjIAKvQrhpgBiZMhbFCEwD24aQqBxWrUOo3
pCajR67G1Wjgb3BRzhzD8CFqj5pmZyL4ZWVBV6xWtJwe3GNGzO7ZR46qMEQwuATiQ66hgucTrge5
MLVJCIXBA/mvb9bYJPorGg5Le6XWk6N7xHdf+f6FeN2ZjbxNpxRgaYuUlV07NaZh3NIMI+XJ9E9x
KEmPamdFGUBetecpH8B0qrbEZVA9YZbz4idsArBU4u6gsqE+zXWPHTt+lDXyzpXsDtlIv/mXwUAa
4D6EJdW0Wco/lfV3ntOutAlJBCYDjVeH9KWgXJ0UwopmkSTjkFAcbmpwA6lD90jcpqZ2s063nhZw
vVkQ9Ce1C9djnGzLOp0UvWulaMCi/CGgWKA/+mnr4R0/7bE0o70cj5Pt0APyOZKpxDq9UFj1BKy4
2jcXPFhBe2IhI6ghM5VEKjacVq6+6w22Wycn2LJ3XmnelaOQAfMe2uq8JuHcRzLXhNdGfRfFXlKJ
6SK6j2M0r1MYdZlY4eUIOIAD2DfWt051XNnQNO3uGhJfhnN31RGg0kjMacZRxDulKuJ5rZjbIdZ+
jSoiGshvWrCaLhiTkr0Dhjp/lzNNVeuHHz3LkPu3JI11Y5nB2xj84vgkmo/lDeOzAqGuzhpd9/gi
DR+8m/cTFQykVeatPHh8bfTpf5UZn+mw3oz8XJjrBlR//+lxPVpgfKqOOTbM4LraFmSJmYUBE61/
Dpz0IQeRUYKvrN4KFXJUtNC8L1PlzxWbKe7Ww+A+4saPSA9iPBnX4LLQ7Rg287C+A+RFI9SIC6Fc
B29AAl+xajAUdZ0G3arqtYVOBxAWL43mMS8IpV40ZMOa2D0DZvE1GBMBF5gH0vYwyJ5yqglJZIzH
ar1qtVVEgzSGJBx/5tnGQt5eqtiwi4XDalmivLNsBk3RHcvEyoNIrjYvT2zVisxS7p6AoFUisxYZ
ViwdepGdMPDwka1p5dJUlva4MqlKvPgk8hRlk2CU34YwBVUYCazRHCY/CVRicmS8Yusj1J0U5sZd
eK+KRjUrdeTb4VZNn72BcytkoiOYUcFwqK8YVmcV+8Co4mc4tuuJ0amlBDv+TJFkNuVAw4qwir9V
g8y33OPCLRdtO41OWP4rci9o3x0eORcmaHfNVbL/Fg4XN1ITgk7s8NnkgOEWujpPxR8ZPsi3O5YZ
+kbVf2KgMMZwxvJXBGxh0oVK/qW1qxu8SNI9S+IYPQlzfm2HZxN8NTyschlXS1+w6UCh4aOQ26oc
LmkEXgRDnqcir8WODNpC1XkpqmOKBl7rjwZhK14/EBLXXLHPn2oIsYE2HAKvuxk8iMiGqLxCeRgN
diBBuYYiLcSLXLm5yxBUJXbZQFCO4MBjDJ+rc0dyBLL8rCUEF6WClIqMjna2mZgBwd3Wjk3wO52o
+kmEyyD4j/YzALofqw8Pc7jPNFDHhXYJCjTrqE+NJZHfjCz/jeJpseKJKLgq+BisEooDsBcGs+OD
nXrPXqma5wr6NwSnQUWk/Ih9CAnWpH5UKWAx2YreQbiC5oFRd4hCVhJwn6hHFN8zLVoZkxtm3AKO
5GS9NuG5avJNRYeENJu7b2cylWcNMlND89Ah+YnPlb52kFsyMBJLHwMMkU2kenXOvsHB7V29elPk
p36SyQpafd5QpeW1GFa2vmT+E6NIj8AKbNLiJJuH6UO8JpC81s9DDoMM1djwTa8n7GspnkH0V6iX
odlANWPqAljQoWUjqinHyZ8Hh2EyXgwLB4lXgs0wdP/5QEDGl0fzHqcCfhYWTOPBYCXSdl55VfWt
B1gsOnr0nxYWsJD3vE1xDhkIaTxSZHF/pCMUdrI+GMT6DfkZu2F8MQlu26s1Xh3r24VugdPaBRFj
fWesjw3swSo3TALj31SxyZ8VY98PV42/rIm+cpNN8KTsGElBgewRRZfS3QztMoWNodliPmCbalH+
ORHAuIRYQWLQFqEC3W8S6ctlQ+sv+TFg0G4CLmS+P1yf7dHJT2NoLbPyY4qGq4DI2OqtJF/CggUS
4o3Q8XSghwRiYfnvNYwRe80Z2mq3jtdr8LZO4M0bUgER0anodR3S8VoCwZn6RHNh53cS2W6jox5S
ixRY9n/M+bICyO5Vre9GdXCYcuJ5tCf5GWoC4m+J5pk3Hceuc8hROrIe2zoo6DlQZf7bkvONyRtv
Z4JiwYl1pph8Gfl6YpYC3bVwPPjkpeG9n2fiXDjMxJmlWO2myEhemak9kSRdTSvfLiLtmMbaIgby
OOrxipTTZaCJK8z+/3F0HkuWIlkQ/SLM0ATbzqe1TLXBUhVaBiLg6+cwi55pa1WV70GI6+7HmUTK
VUCUq23UUvTjohJyXTExDa+9PVfoJLAC1Cau+FUy/R4xDRksfEbdAUzEusMVGTfcUGLiKSlBm4ER
husvke6yRDBZqknRZveUknRz50OXtqAmlsbDGv8Gelp9AptGva1kv+m67iVmJCLEoWuIpxevWfAg
qM55pl6KwVoAo3f0ZkmLIUk0UjrD0ZoODTNtxX+85N5s7bRuAywCxeAD80pW+Ksi609uNMAfwfiu
1qBT/nNSEGb0uII0lRa1WtV/3BRzh7+heKpGzG/HHsxGX27RyGcVaOL86z9NgFp4NfKOeriRw7k8
2xI8M7l4mxaQ2Trk8LzMm56hL2rwUfP3aZGGSYM3SZSrtmmI2vgQZ+Eic+rF+L4QxOU1Moak6D0Q
0liWcagWE0Y1fGP90Owrbe1OW6UzIe5PiWSQ/jem6yT6CgHj8CO2ybMnU+KGNis8djO2tFoX9xTV
1z+aatokA0yfLF12QHeRWwzehj5pdi4MDLu5C/uUaNvADFY2qFjqDaqKTWRhJmsKX3HGQxiDQCtJ
HlvqNwWaXOo0gterUNu66uqz0SvJGdXv1j7RQF2K/yQVnZxfAlbUimtZiouvWHcaqS+cUwEJkEb/
s8XJGA9jxpWYj8fUP82hQ/slnBKcQO+IZG8Nb9K+NUJdDGy+tcJzoEOE5uRmMoF4Cs3ke5hoCQmY
OEKL5nDSjtya4pZJW8YJx/scyp8WddCAFa2yR21LKMAhBp773DRh+3cfmqLvhEAXNyahJoPBwoyJ
o+lta7d7uljYKxlSvPruUo+jqz/lQD5rHx2eNgCdAyxTiRyzl9/92pLbAa+h1cI7vidsD2LkyFKz
xEZku0SAGgVVT822MJpJTPz2VvkeNfdxihkAPUaOCr33XoWnEeXLUKhJ9hf6TBuSpQCV7fQHIGiA
8wC+5l8aaCj3mbI1VfKhHF5Euu0Fq+jgf4YIFcGclJDvCQkyXGytTctXBL+DFgA0WFSri+7veQcx
kzzNnkOe+SfDu9szQLPfxbSy3Xcg3W3W0n6AuSzlWN29MftD+sr9/dScjehUNjdODHy0W9mrrYCW
hxUElAuXIyxdoe4h6sD8QHAsnQqYEKU5BEz4CPLuCM0XABkautgYeoWC+O0NdFe1xcHxbqqnviYb
V6A0zoX9mkAcdi7WdLLMD4+jmCsPGdKb30Dy1mauFZdgMsmHeiBWhkV2Y0EXnQzJMdrll9wI5ipW
ixdNA4Isdrb2KlXIZ1GSRalQCG9hs4uMq9efZHbwy3ekCgxPAJ6SHctNmiQvWr3k9dVNgn0wZ7ge
HiDe2gyiIjlCXLh63Z/JHLvKEfRT4xygkgSj3Iwj8XLjtQEgl6mArthknfBJavJQxrs8eeecF1n1
Lq3Nl0D0h5wfI9HsDdqbWUJIx3c1WI/B/q3l78gnOaedaALY9LX+VnrDU8eE1w2ACGG4kyD6r69g
DTwq95G6NHbz/LSswwEr6zTf/kKwlT+EnlGprXavs/fI8Rlw8LS8E0UkNWvGYDC6Z2tmEQy9layv
U0OJHOHNduNF9UVaR+Gqtd38xjmveAzHqPVuWXUOCsbvBGtK+W0wv483Zbydsq2B+9UCqSjwOlmF
vpaGWrclw7Dwu/RfTf9uxs+4MTb40DcZtpdeEwvJbV3yEoax96JhK0tNNkPMW0QcS1Sb/zBBHyGe
kjOqT9Xw5Q9yNzvpEKY37fydlIxoyWTrZo11m1l+ZLxx7nnx0CSZtqzs/BgMbzr8agNYdZ9Aek+W
jlEG9H7g9WmZdQKk6P6hUTj0aaW8RA4ZQh/xIHTopQSx3DBkbK16Gcxm+VC8OzX45n6rIsK43MzB
sMoOzFv7NbtochqvMBLHeIHsyGaOzICEpxZZb0xWvTDOmvc2DPayHnZNth+MfxgP0KOJdjDhiEae
FY9msr7bREVP9JziZ1A+t6AIfybvIzI3KS64IX7mJm23uHl6Pi5/8pYJB3OkiWkY96IocfBGCzm/
p7nbJHMJbMx8bzWpGj0N+QsZwuVjT41wrU0EbX50BYvHeffLLdDgFws5yMe/XXMLz5o7WLSVK6pV
SFEj2ugsPQzt1eayFqYpnm1Ee4bWAaBlhDDA8+3XyBmHu7nB8+z6dyat1KNiryvPtsHDrrExEOG0
SLl35lzRup1wRvlsVgnTtSEcNtQFjkr81/CXB+LmRRvu3QofKMk0JWgQ3VHi85Aj7lIWYkvjX+Yp
8DP2fvzwQXbKNfQKYoPWTJHDo5HT1glictYKHTrSuSb45LxMmMLaU3HNm9p+GcBVozAPWsG2jnHU
UbwAhY+Ui0vI9M3n8jUlRx/+9sCVLEPRvZOCaLxbRXF0kUJLzW8O5O+eydIwseuL9sfQ1aKnr7Dj
D42ewaxDceMBm2q1TumCMZTFVCna6tVrxginL9cOyJXcs/iG+SC8YTFOr3Q7bvqAFur+2AISs1pv
J7jRtdl0zc3XZGA3sh4GvyEGbYZt/lf1/Om5njayefMzlH0Esl/4Agp5YECVT4Zf4eIt7l9HNgNN
0xmAkWXWqF+aS+PAYHuUOGYHvVqX5l7TD960LHr2+Z8g/hdkHwHzYr9/KzkJSms3VmtS0B5mZSzP
2ARQz7gTODTg2jFAN16e8HVuBPb8bNMXnyP9FnTIgf+LFw0RQ9osBfwA1o8Qqw1Y777hfLCMjGc7
oBFJhiTpwZk+e4AfRkh0uRyWaS9fW/Xd8U06I7P4ZN86p4inUXQ/tIV5PjMJYa0dTiO6cx95Domq
FD1UtdomGMjsKrgPGI7b4tpzXSjDL5sjQQW1pJ/MM93GSHgmFstDgtuQMi1TTNtaSXKQ1EcEd9tb
Oe6rDykXlAVfFH6CedH7MtGFrO92fJPFM4FEGbryt4rHYwtCrU/nArLXGF1DdDQl1f2yK+Uld1aN
/VWxvhfJwi4Oth7hv/90hi8VwXX0iaBjdYr3Y3zsGIu7FkCghFVT3W3qhmUxwz6QX2lAakqsquLk
U8bu2ed8xt6mVwNGXKZhmGY3NLNLVIPEdJOnFj16atKbajFff+tp3ZIl7ecLT422OXw6/O6UszXF
J1ZgJ7iaBi6yn9qlqmRfmd5nREkcevti8s+t93CJaw1luOppGcx67hT2jZyC0TED5jjcau3G8UfO
HOpnILNY484Lk/IrbOXRHqj5VRrNXrRGELVYpl5zrERGbKy92AkzqEZnulDqeU5ehFeEpl8wMthP
PIDHfKwYrKkYXjQI8W7us+MQACmtGIUg1tl63ZsxzdG/AU5bQkwsyVK45OPwYkzcVFpLf2vDqLzZ
CFTczd5B7LPbenmvzkTaGRcUxs5unEsXglMyxClH9F4aFljXzjUUztXhTxX1zs7xTBfCMddm13n0
99jnSm/wRgj6DizaKRfG6Ov/pnwwXlIrrBe1wCFqE14b7JeSnqy4wfNim2dTWThkqyHYA/rfhCGo
BglvcMm+APimQhDNFWPgFPPV7LwaJGu6azaUPuF1kcBpZcAEw0oM/rMW6s9ckJc3hgH9kPY2313r
bfKbRtraAxbkRFkHQ1s8cmqk13k6UpKKFQTLSt7tBoUdrycQKobilJeoL42uw3tmjULNy+xtmsTY
pwmy/ie7IoDK2NfHwO9OALnVwpe4tgiuj+fCdF9bemr8OK12FqPLvcoKPK5jxZXOZEfogw68xdhd
okjiCS48CjZtcg5oeKnT//nJj1PLjTXTZrNsZQOWoHVulfn6McIi6DRodvxBJo+ukOmY8vdK4L8T
/2zCDMDl3w2Sn4z/Uj2rgpMa16Y7xZCmXDp5nHOnJGO9+Rk2o3moN1JcQle55X/VHpIbwcGss44K
JFwKiL1iTi+tbR+K3Wz6rUtMaSM7uz7RCVN4zq1rQbOzmvWDs9Kt99h+NwaGXWC+0HiveHbILG6x
Ey4b/8sAZjgM9zK9z/GyKb9hOOPT1L+tJNtM/cXtabLEr12a5rouVx1Q2/mIELOOEKDtu2FpCM7f
v7p7Nmr/pBkrwitNvKoLe2NR5duKncug3MueOY4NwkEhaUQI3sHfPCExEaBc6I2EHRDTZ44Rp1Bm
a1ysK/KCi6IJIUB39i1qcKsPBXqZOZGh4QsIZ0gllAeSTwnXtRZXzjHXN0BBu2Jf6J9FvNLTz7b8
0IvtXNZSmaCqcF+3gFfLWv2XeORtBp3gor6ttOlzHhL3xGRL/rmpiD+SjAU11TA4wmDVm78yiRZ2
TNIr+3Lqazth5IWjVvregu6fFUb/F0ZD1CLcfeciJNsp5uaIhqZ2ipd6N2Lk48aBsXkEojSKm+AA
nG8rcLjRyiq24B8QL4tPr3auXhnSpaVnnCkwDiTMe2wh94QqLH1YZyW98s5r2m+K7AAOuhoxG+ys
aq9II1ALlB0s8qmeyfHpq6OpN8AesGrw1+uoKNzysiFRp163zplDmEho76adPcwxebT5rZ3gJIf4
fKR99MPi4syvTHFyym0VnudAhRkwV5rc3zgFoWNszexbxh8Qw0pry6jGEYfQ2sPz5wR/ll75n4PX
s+puZGSL4GAGd5VNBxSyUJElsk891W98bXI8JFzfSgbn3WEizc6Y1uU9Cg8apBav/SvmQAQGGA0D
BrOoBdhCkNqS+DVvHft7rxr83m8ChLQ2sJZ416Zj5XfXQ3uq6r8Eh2RnRoucGnBgq4A8EM6qCAcm
F2QsNykjK6+HxUnOLwziY4Fm5JFqcGGIBo9q1urJ7KiJALm5aLpnhsxTQKNvSdrHISERk43+PJK+
HgYDm+BMBMCpU8idpc2UZKIQHDHwKlpyFdc3MhJQNxgdYWmn8q3xQGfSNiUNE19INizN+X+AynOC
hUaV699Yerdc7JAm3RdBh4mBVTEYyRmYAr9pfNTjYE34Gfkhvba8aQGRX4stS2Uwma351YsOA8Pz
Dotb7DHORIxwE5wcCkqUjtjT1fWpDhp8Y7ii3Jm0I+NHweiB652uc6A7FchXMU26ywKbR8dyYRK7
wYtqkhnZ9/4laiwaXOWqKH0mbdNrzIeAvZmfXHmz2BmunIQuuX0dIcdxcgxaYr6dupdkBYAulQZF
OCsGRg1g7fTHy0++dantL1AxpWyXeg2tLjOcddAIJFfTPrW9WJXMdRq9fs/t30zb13mzK2ZBMh13
XrsLIUJN/N/wqzCwCw7QZXBrsJRJft66/YSECPXoEWFLsMY5j/MmpzebJEgCuCBzj+R5lI0TbMw+
pnIbM9biwmWm3Ozjoxta72NtXX2EPNQqKgg5+HgcaNKn319mM5F+qTPwUwDKBiiZJP9ybko+9TBO
dgxFuGIFW7UWw1nuaBSsj0724TrE4dxTbTJSK6d/jUeBS0w4eSXHAX2MVohpsD60wN2AVKAoWiMz
RGrA1JbWGK9ik6i1Pa168tfgABTuErw2yacbjv8NTL69yDlE3GKsDpivsZ64FzcE6TL1K8dXjUBj
5GzbjC2OZgj1rHIul3GCf8U5l4yhK6K9JvoPaC0GT0lEmipC0MGBprS9St6q6uGlpI+xhmyN/C7w
viWds6wZpAvIDFAVF1YldiXhFgT5TcxNMl+r4sAlo82uYcXnayzSmq1hCtI3DZeCcRXuazWXbWDH
4J9YRYRc0q8q/1bmIyOj5dtrGxGgxKoNLgHYUx1vorr6E1ZCCYZk4YtAYDCGptUUKjOSNTsoyoGe
74MEcC8jzoRC3f7pZR/EK0/ZkO25gUbjsPB9ghoULuL8sred/QsRvCVTSH+B7/+zOPdQzffij3g3
iG4g7BTE8zLK5cS+HXC2OzqSyK1Uz3GiOyM/ZfHBn9PuqANbvdxX5UEL9gz85lrk/COAVu0vtX4L
2zJtvrt6l8WffvsXUBEQ0rjT+AUnAW7hsGCAhVM9We6m/KcKthiQ4C8DeFDGnbiyqP8ZRJ2bxsKy
OZyzELOWnpx6KdaKWX5eWbdCIS6ELy74s0B9+OqN7OuhHeDs4KWidTWDqzgbdMACoYzUL4IJQJHr
zN8SdMFzNNyjxMK7/lH6x45UozanT9BFm+k8Wcsp4mgNLrkFmzT52JgdYJvIU6NLlFQ+e0xnaXMq
6uY1o5szIyxB+ROBo4gqbJyEctzW7cPXnjMZtjOHg4HffSCp1ynBakeCgdkN7/+2xETqAlUNoRR5
WAtB6eEc3IFge8m4sscxXSPs63gza8wGEIICjQAfE0qfa1PI2am8Drglh96hZov3T0VbY+7g8dY9
mRQ9/nVxlzmSswZ3hhhfjtLLc+/ReQ5YxufcZGMCO0S4XizC7UH3LQOw0kMBzUHyIVA6HYvtFFgL
JvmrCf9J0qJZcgEU7Z/GBy2ctaJG16itTd06705AOdKAi8hyF5NHKQverJxZES+bZeP8jwoqnp1r
mtJA/wlfdzVKHqBXB+BcOBzssb4ZNgGstNn1xY3YGD0V+Ggdi44co+6+KREseewlblZVv4a+iA4x
qVTMNXjyNHWniNf7/59K4Cu5zQLnyF9/hKRRpDpfJtknOl/dlTOuJEZbTQO53eFA64+Jkc5lZyQa
uJ0w/qreCqf6qYAPxSSMLebVXzKY/Z0hqMVryMjUkBi4npN4TXQQmnVw81g4u5nGE/sxPOMv3fuh
8phoKbaRvqPA0dXNg8PscRR7FR/H+DLpdzt7qvg8xleJvDkVpCAFxjjqdRz8yyAq7SS54LVf6kqt
kVjnvzxoiBZzUxpX6WoGZvmcqZqNxRGKhj6ZmIvcJR8HNbjggoDqgrpZ+h/J+BXh/NG4uOGgwoFc
GhsnlM4OLIBUBwwYWlCcBD4EJT/xfXk++XsDYGdR3lObEAOdEeIKx5S2qcRf4sYmkbTtlbu1daoD
Au+n1NSqbMgC+86TUcRCdjuTXkCqseDSAgRP22CfhvB2fKbooQqpQrJySgEDFr/gB68R2zfHRrth
JCF0/eTV18HZ9fGxLLybpCsocH4Ga5MjWCWEF5MMsGk3HUJqFxLqzj3szB3mBD04eOaX7JFrTQOQ
WKzIXYzrxHQZ5OMK40K+buIREy20BAt0/lgTaTFcBOeSC+5G45WCiuHibZqq9HWyq7dwpH+UW32P
PypGl+BHwy+QAt3pslWs/nX5OmsOg/hgCEAyiga76TglzkqSZishJw/q2WlfOWYgbk4DGlAVaSMJ
tMfUD0tAWcL9rs3LpMKD3lkvtqW9SFhNtqsWBvv90FJmGr46xb0XRAekdwLzu3DBbqXB2eeYl6iv
mII2NsX4miS0/7jLQafeCOJ0W8ljw+HS9D191YbVlfJxg67VuFAb0qmRfhTWpoOcUa2SaS2J3Xtu
efULVDyYEp79Vo3PYr7yNWttwB8E5KrnGNvW07cPcsHDK9IbNEryIMaT+upy62Uei2qM/AYUuPZp
ZHs/9DatDoXI/jHnRba4iHqld282V9baSdc8b+CWIuzBfvlbx+lCzLyZrnrIfO7ByuxzBMxtaNNd
nD0z7nf46mVxISyM7vrWck+QzX/ObFFHFNP8U6ddMi1e5IiIbhFfKL8x/PkX8fS/An5LRCGYw1rp
RZ8hGs1oloeKqY2rf8/Tqqid00ga15ulyzhh5ghhz2NvL7EFtTQYgPwa/X+E08mo+RsyIy2SWcDn
0EZU1mDAmBJS0ZhPFKgB/GphcAShsogYzKdksCMeoY5Up5zI0kq6229a+GaUWNb8eSxDGWf8HqYM
rvOfYpyORftZ8b1Xn536jSW1rUjvztnFENutLMRgK/l2dKz86LCwf1L3UbUDByIm0M1Sq4xNFvu7
FDlCH98tjuZJ9iAScc5KDBEOHWz/z3bsJO09JW2ZGV5nI3tXzjOLKCAWdywM3AhP7ngb5RvwP6Rs
nAn5QgCJLWZeeffP0F6r+Eq2MHDPDQN2KyaOG+OnLr91k0qGfBfXJ5f3qdO/irxZEUbFkFaSY3HK
tdnD9GghTiXsZMOl5ziOu9DkQRxvM/p8vDUpkCEu8AkhbVNWmzb+5wncrkELgUVbOiOCkt4dmdik
7ILAuIIc3slCK2mu4Au65ATaeg5Rgb7Kc8SK1wgYE6ndpPnmjTeNmzaGuJpImlCpTNaq3o1hca/T
d0gxu9o9OCWmNlKW2AExkeRAgi24SnOo2DDyc5KDZ3EevfdQ7ZYLZBYMS4gNaIIODBeP/kOGmrt+
XIbUs7vmuzA+YMuH1lvr4GIgjRMs5LDHoKBgowFV7TGV7jRa4Eidv3AiZsLFyBdKDUNJzjuaduR+
MRULmbDwPmlFFkxRsoAfgDxoZiIxozR3dyhkL3hZupiOB0wgpAkQT5EGF6YslnTDrVgLVyyV4GV/
WnHDgMbJ6Olm34X72hQfcnhLuPIN1t7nV3Dn460uOIZspuZNBDR25wsDd5wCgj/Jtc+O4QAEbOp5
Eq6YyGI1k5Kv6J8GsFPvojmVByBXsKzp0b52+Gyxd+CsHrxnzFOIJjKBOcTVDt/1N8ckEFJSjcef
e8cqIWaPYRj6qEjWcfluV3PfPdHVqF6Z0btf77NWvWgohia1eAZx3eBPh/Rj+c0O7tsLk5808Nd5
4tB35C2j6qsESBxhiWPsihmkOzvs+tn4GxFxDmAQkOgIJ0JT4a1H+cnKau3b3jImEaOy+3yHFQNC
vH0NCeyOHjyIOV5yDqJnz+y0kTcPjWrifY6bh+fVOHiMNXOCkwUMT+PyLEjxYhMngewg7oQbF3XN
Yh7l1cUiGPcNA86WehnK+lR65zyu0PK7TROtQQs1JCNGDpLzSgyvQWpybfECONDp58R+Zk+HwUjI
d4fBSxL+5UmyTFgjTO78ebDXuUDQuTRmPuLqGc46EDAKyVHBtYPjvDWk+md+mBXv7YSGrWArNJIb
aCvOe8Fj2Tnr1FvSxIrwtmtwCeEYHIqvorzqRJC7mA5C76Vyt1b9FtCcQtdF+ef5L7TQONaug+NN
SVCZ0hHQxuspo59U/hnJtXLXij3ZNd5jNHxpbQrjFjKQS6O52WttTyX+z602LTsyzbr2UWuk5LtT
SRGDo4rVgO4zFr/T7HVsLlbJ4WUiZtZ+pwqeUidpST7GwB478deg6tZIlz38VJ3oK8vGG0zrIUCR
4ipK8mjs1xLsecLRxYQgaXTWb8PGYCWdDtkGU7V38QzmdIucmI4p9VWNfzDiTTAgV2nImCmB1gGk
kSLq1EmqYuBJ9csyXuV8yUJrX2o0AQDa/2kuRRw0kk7YT2mmohOb10Mjd78J4eOAZBfkVbxmQjX6
v0j4Mobdwo/3Gn0TuvrMyanaBa5KsXU9rPUY4bqd1W1j1LAs3vG1h+oqvUcMCZDeJTgDLliWZ04a
SSH85P2Nn99p1hm9cWaOHfCmuOSn/py8M5ZNdfDrXdLQ6dhvC5JQulN9uEJeARkhyyYIR6faPyhm
AnZ5LTPBqZSYT/EXomBoC2k+iGNSdEgfCWHnUgflOouVHEkphIl7BnnJonN3CduwyfWG99BEYwlt
+kKNs19sbWwgA+9ZBwcZk6te0IBjwNcOXnVzO7rngUGFNhHdUt+1u+3jn46TMJas2vwpa1ZWZgRc
j5vqZxLFwuwtgshgjzt4wC0d5pIfooOwRTmQGWULhxIzNZGRYfm1MGWHzWdvfLQDllfu3gVUJRc2
Uztam9Sw1k1xKxjFWuUvEk1RfBvGToi71jwTf6EnnyG6dWaZe0vDpNofGmKf3XTyuMWgAkRJfZAz
mXoEycnDlFQv40ALCx18CtXdR/YOnbNiqjfZD3ZSyDHDziEn2tjqxe/hffEIatq+a3F5fESMQrHF
4D+m0ocLYA4upRMszNWeApvMX1gCOQfUSuKEWzn8Cc2F/i0XLmqOS5sAjpdAwXqjz6AdNy3p0Eb/
DPXPrrkb2mliGp+c0tjhpoy3DoO2RQueweVDpDtCGi9hfdUIdnjsKWN/TaqOZzfeSUgANb+x2aTa
EVUKGfca4XSiBmTBCdxtirWVsY9Pv6znrw0NhCUFxzHFZL0mtp1xG3zSee5nTFmdOydpKXItUbk4
ldQQRxNMMFjXI15kI9kKxv+D92Ni9LIyxqHsSjr31TQ3MJXpDeO+YWvYLCqRSbmqQ0ouPauCdZSa
Jo6StRo4HWLwxQYemcOw9ElmzZlLntL/4orRCMXnroYiIJiWr0iWYlSApVWtPPYc9DOyZDhSbDaN
QN87bBH8YuRp3YUWPwU0C6lfIqjHnr/osa9UEbmSHuNoOyMsRuN7vv4YqF2p9s/GsjlZG2PinzqQ
pExohahga8ckh6nH6UNmyAbRfm3J58OMZNY53XI/MBGnQXIlFfpXmDzjvnjtXQFav4wuSDQctLeN
exHa71BiLyA1ngx76pR5h5ntF3xlDisuDS5NTU9biCvuqBg063KljznQFCs86+K7TXAdTudgmpvI
mQA9olA7stsFCpSo/j0fqK3uMDrtcRpZr8MR1+eXJi5cy1dSQh+IGSUyk3SNYYtv4j8MX+s66jbc
F2eyXFWxxu+7+LMcqZBKdwI2QMPTmDLIz2Gq0cJT7+1+N2IB0wjoTgX3kVE9+U/iP+6ZDsPKzbdm
s7OMgyB9wVY7wAgUAMaKMKWzkjkO1WAm50CPYzfz4IfTOaQxaNBsnv/vEAe7zoGq669DxWuAOFV5
NNRwmnyPcjyD2tfIjHDM8FgKiuDQ8ub4UoSwbIQkhBxYDcVzivDvzx7eMGcQyi+/Ue4lz6GQ+b89
43E7rr81foZIh2qKeqzhrm366txYOFbjmhBSb4Pow4xbyIuB6GOP2CK4faOl1PJkTocgQq1yWrR8
ngPXXrk5938djBWZaoI2AD9+dO72ari2ZroBOXyU0iH/h8SLd0MWXxTCkRfW/quYHQwMVF2G8FYM
XG5tVBc7JlwVsQTXgmv2nGTjLeBcKNKDPiRXByBk428DeKxu+rSo2cNnNa8Y6isbGpwJ7Cr6v07X
FpqZvqBBU2Lv7XWL4z3hLVncZ7Knp13sKri2WfmMqmIROkTd/noN/6rHb6hfRJBV6v7RTB+MJRvL
3o68WESEBCybCtvOPNPxuN9rWwlKO7+Rxi/4bVbVN9cALoAFqWYfI+I/ST1NbexDEk11etQp2rNO
Dk7yuNgPVLz2tOOVIFNkfFYwKjvXY0tj6uz9pSi7wZjus4ib4lwyCM6OFTubN1/KD51gWSNHx/VD
VwjCXofq1ZDTXSuLl9ndGsW6Unu9XlUAs+oQW147mEstnK4od8I5+0xxOXhComa5Rid0AWKJOYe0
bU0HSulF0P3jlaANAF94Etz6w1Q8gclrxxiyqL2F5a5866QLm2Xyx5lIfORfTb7xWkjsTBwwfMBL
n0vB2+qTWfhMNu9JosxrdSuifdo+BiLewHAmrNBw8jyxENa+U6cg4Br3z2pAoD7iBBtS8lP2xOxc
Fj+CPsQfB++RDedBkOzH3uWzjZqokIZLkx/NFDNX32Di6Jo7Vx2K9GYiLdAxQzBn19tzin1b1PtQ
/ZZgZ/yJPlphr0vdhIWeDMuGMY4dcqZAqE7xiOX6a0/PkzChLZ34YGt4nsLFMCFw2AkueA0LF/sm
LgszMMDeIt6WAKUjnmgakQZUdh1zoMVvMAB7hF/AlESf2KYKulJLYgGJ8UVZZa3uSRjzzr/OEz1X
guZhD3WdvaeuLKX0jxyC4NqznSPgdsmu5KI8jd6zMR96d0qSma3Jo66ba92iGoWD+xh4izH9rAMP
mW2nkE71w2j9zQNP7T74H/2s3uFurzgqJOlbhfQNzH9XhcfWekrti2Gea+8lo4OAYkYrMi6aKpdT
8J7kySrkxtVEZ45XYtgp7ruYfCfc7CXj7TQjWCz3Pr+nUh1qTN9zsxV6r8/eNiZfYbgxtPNg0LxY
U+7O4CPnFDLOCQeLW9HExZn1GR6CWTy7slsMbnuFXzgwJhV8lLW7KcwQuzUsp6zAPnnXy5+ux9bK
Sa23y1UhEvxVz3DkVBhlp5EzRrzJod9PuU0RBeOhGREVbw25TsjsTk37Kg2uypRBFztWzgIzTTsy
9vnnqY018ysrPC+BfgeuE5tYwkl4pcK72mO3L3jYmCa/9Oy4rsJKgwUtwPOt+eFufgk0T9wj3V/7
Ufuh0THTgM4MzPRNcKuNGtAWfsvp+rVmzKKsXcs1jx6SkGByUexKSgc4FZkTZuF0HZIpo2AQRvRQ
HDURussGmVXvm5Nd0flsQOciXpPxcBG5e1EVB+l+bwx8NYyo2+YrwQ6MzQGHHsceCkSswHkp/HwV
G7xxnDdGnyUAkIcC1sS0pEyAZK9Mfz0VYCfUQhSgCNdVdKQxiOMzsCh56SRj9U47lN17Dg2jtNYV
5FnQdRMIkQZ4DNpv299VB9N1JEXNmQh6comZZGC8NeIYc8Zrw+0kYVITKLLlwYegBb3Yx06zkGF+
DbEB4zcDOOKgZEwrK9RWsfZwALdL+eaFwKWo366eguYmwSjYnQktBV0gjJ6HHg7NbUSbp/VRsO9P
s+PLvfgBTxWL9HSfsz5zTtgJplXUmihnHUab/WC6e7/GVQ73EQlkfoPbddGuPcAauiuJ7j39cdMU
1FoBpoqmjUqO1mz/BERETWl2tNJDU+s4dGYIUbD2jGqj87OQqmxB0hhl+K7oRHMYu7Ww7SNCZ7pp
f5BWPGvR0cx/++k+UR/FFW1Vz2QJOO3VNmu2SjjbkZ3Qj4gy3kJu9MFZU946MOpbHMP1u1uDQNTL
llXbMjjxFz5LbBR5T4dZFkCIl4Ijgh+y8AjWrLnYo4bbHj4catHzqsc1F3GTAXjspS5RpBlxM/gv
NaHv9kApU6NTsKRmH3kOHnbqcVoXqxqHRngq5ZvZv80ThQzbe+unlDp1L6qjoDeGg2rvzRRs9eco
nhT7wiul5p0U9Gng17Tnf0kVLwDNwCapFqfluEXgf0mZJ0PNbNnRQpbT0AQ1smMjLesH9vrYO44a
Q2VSglCnkvB/pJ1XbyTNlab/ykDXm9g0EWkGO3vR5Vkkq+jJvkmwXXrv89fvkxrsiMwuVKFbkAQJ
X7cyKvyJc17zFIdIQHvL0bvCLrv22D7kQbeShnRN3IxlsPA6XF0Q1pPELyPlPwf8pH9j+j8ETnCF
u1MFIqyp1t5Gvr+0/AdVXgXRPeGbRtxeUOEd+5blzX3JBonxbEKNx4+9lQNBz63uNXCPgXsQ6U+8
uFHswLZ1oyeTbDJIVVOTJBQ8ctrOF8t4JB1jSkTh7/2KS6Tbk0JKBuJl9+dEBhqV+yxdZZ21NTME
Qez2LhGoXUoQoWjf9PbRsA8+zLtIXYW2e+VZvypyWPhxr/KqAxc+2Xaux27LeRtD70AHdJi46+0x
MLlbnA3wbZgUqKAmZBAk2V/rLcC8MAquE5NkB3iB3ouvVIEcHPaRxygFyuCyKUh7Ffj1NQilZggk
99s4TMnUty+F3vo3AvnioEPAy7ZeVLtz31FmhTAeiLjmOEio5NbxzktSlJL0voPHMQZ4efnlGo4u
5Wd0DHL1MU15J0kgcteVqbBguQGFjrenh0hlQiYIc7JNZ5YHB55brMRXWuG+AreJyScxyoNhmwfF
gB1FGYzcuoq6AYQuxKogD3F9es69WQMmbQykuITsV5L8Us6bnkQW2EY7dd96xiVLIEj00AUDMgue
A/tFD/u72GxAW4Cu1dro3ikyChy4zVShjTeJDt+NrY5I1i2Pj0MhKDRiPExZqbyzhRKtIUhEFJw7
mAwKAaailcqyK9VnobeUtphoGC8gRcBpcseK9KDDTukCdOf8Uf9qcpBGToeEH/5MpmU+qLGGU4W4
i1XeNTbOv8vamRJPNbmH1l1zf90OUfo1sZAKLboMGXrS6lZ6lUMh0H3nMVRgQJQkX5RJ1Uvhb8kB
AYxcTOdDyeOGIBjVCAfIszNGzybGtJVbAaOxrxVR3rqD8jUln+CRQAuqAEU09bZptYPRxhuvbPa+
2sLPArwgKRAk8pZV3PPmg8MTkSxEZfi6lQNAAOosXYt4YUC0Wfjxi1rVVxZXRO+L+yBmd5VgKxap
6j4JD7JOpLzUMWWN3EQBAjXsr/kkQjhqLSaiCUBardDBYqkrzzJ3YRGs/Aw1pTbamuCgdVifakV9
tK/S6zpvmy9jaW4z3pNxMRw6BVU8bVioQKrTPnyNckl9Ea3tgGcYLssJ1gBpBD7HpRoJI2eoLJJC
K6/6roJGLvJ2NdFgTBj/KKxDaGKPZSACpnxyNu4Tihl6TmSqWQtn4tJWWy29J+tH0HuV90C6XQyO
og6ViPGLlfGujzF3bzl5U7AM406huuezmCad0hwwvOe/2zwz4ISB+VnJ7mUElW/lNxJJ7NG4n4Ct
JqQpL0VFarjygVZ2Jnnj4Tt+UJkJCkAF1/tEFBdRRGnBoNpIXJW9ClmbAhU/ElxfxtXXkd9vKP8H
5nXSqGuTAqXRIs/4I9Tv3fJb1L0oJfI7/AaLPCuybShvwwhCEnWAvtmiS22HxTLM75ro0RqANkJP
tdJffv+r4qGY1RwfqIJZ/FocoLyMZzHpDQPEWkHy3kbDsM7f0uhYcEXz9hzJCCvV15BniAAM5b9n
6vfK5MHc3DUCMTV9FYw3ICu78loFaKcmP2OQfNnGrO/D8AZ5AyLtPb6Lawv9jxE8NT4vX9r2rSEP
UXEc+dpr2qMKiZtLHH3VUmqlprsu9Hd1uDNq1jiPYErCDh54xc5sgBjXmAVVtyniJPp70ECKjqC1
iCO8jJXLRtLAdYPVRpuGy0Pu8/aubzvuwtuStEWxcrxmVVvvPWkB+FGRMeGdAM2bV56DvrG3KB3U
wYz3iCe8+q2zyF/0a32g6ImGyz8Rlc2bYkPCIhdkoDMUFD8myCeaTRVCHkoVksubqj2Irz2b7dIe
frry0XIgnJHiC5Onrj/ATfGyB5+zy+puKhZG1vzs4DX6Vr+sEmojm7y9AV/ypS3vcMRVQhy8viKv
sxkqnMQ5RvPiXfdQcmQtKvm3BAxbZBDJAZHrXNCELXIHqO8rqDg41QASeKLgwXN0daTPShy5yYYN
5aIkJ5cnXyvge14CeCpViLZREii4KocOfSHUi+r+sRGQ1zvUO2G6d96qiu50ILLZ6D4rWPg227y9
7fwbRXsJ1cemfrbNN6+5M9SHKf0SbHOVTXvEADz4MvAaRl0CtB6IPYTnKEZY5J16gGJh/5iWUKtz
hFu3Lva4blXvPLykMUZ8hxTq9MjCH6R5E7aPg/1aO1RTHR4U2lsbkMHqt1DcV2WECCTCZqnfcOrV
KBi5rbVNcFYP8yOnIHD8e/q5CJJHAyHRWGHW6qfIPdYdkYezLFFICaLHLP8Voi1upfdt34ITQcXb
wCkS72mVKHCk0JqSGbbRcSs2nslejpaJtceDfiUTUu4NlfGMLBmkDfJDOvYV4AJyfBXtcsoMf9Hy
+zjaWaKCefkUZvdR+SMqX8zmvZ3KMfmbhzSc945V3RA8FcN3RHbcZIJWf8mi20lHzYn2hk7uXtmI
9jXBLVrJn9rxxVbA58pd2O9roaDqshvNayXbkIlM7MeKYzs/ePCCKN3Cgb6h4rrTQPpFFOlZKRb8
rOzQQDQa0PtChsZTH8C5LBPON7dzVzlLV3Efe3ZS/hZVj+ixk+V9EGSy0nqlpa9oDH9JwoPZv3T2
CzI1aratByYBCOlobz1BnSMcvhiV88UYXxAgN9yt437ziKlRgFy0Dg91rE5G9amHEVk1wIBAfdrB
0jJv4+yGkw2Q186E/tv0XEPNo2oB/OSZiSgpdU4spqV6CGH5VM19WBeLjrAjzijGtAs3BC8OrLq9
6tkuTTeVY1gVXBta9p54T1744KdbM8FQAx5t5z5oWkps8VOGX5UC2Yma93qzLLlwsl1Tv+b5OsU3
ZMQozLnClqLTCWWXev9T94G4iL1R3NkeiNzpzeG/ox+EKhMm3sO1jvOvgiLeCAAUMN1zpfeLvn2z
ITgJ5853n0wQHnBetPzarq4rb9eE27p4SjT8RhosHRc4vNpg8PrnMkKfC8Z1Ip78aULQbjbXk+JQ
wdsBcZmk/0pCvOyeRslz994GoF2Cy4zMQ4LfqtrA8694kLjoWgNIRvTOlcCpu/IeftIu9fsdwBMM
XfJEIa6xqEiCkDQpq6ki8tdxILqdl3sWB3sVXrewAddaPOyD3tTINldvFpnZEHU8NyO1OpT9tWIO
ytIN6qPhiYiQq8tWFsI5KpEa9LNN4WFXO+qLbIRBaA5LXjfe0ixHao/huI0JZLEsz7a5gu1BaKE4
5qnfewJCWD+kBOP2vjFxGfX8AESKCsYMeqOz9RB5caX+WGjEC7IO7+wgdGAKyHUOnSkQ5mOpGg8m
TLE4cvGBgnRXmOnaE/VDFjj3SsuC9SPsFxASdWLzKqgMue4rldHQMIZX4XzUw40hQeoAd8MMPgId
ZDBNYLk9O0Ay2n3xdVJzLULerimqXVfZ91XovAfD+DbU5b2VuEfoUutK+BsAYVQEhhKwHVlfO/aZ
kh5RIxSQLHQSRJxsJPSAjZogAairq4HyRZ9mSyRKMBFERNYmR51EB1OXm9S7qntiJCUCY/h9wCug
JNDlsxZ4Lqfe2+Lb6N32yq1pUr574rSV5T6Wjx2XXolhoK3fNqNFJ5obPVC/5tSkqmjY+AI3S806
9vlBZnvN8DjUi4fJLbRgJYY4t4REIdLY6txBunoEJvWe+MYu1lwUIn4pBJmAHVKcqEJEaR99O30N
6/YQI1HKs0PPXW1Z6M0X1X7WwvK6SVyEyFYVcDC33SuNjeqsH+48C+ZNh9QCSqcPtQ4vU/yTftGB
Lsz0+ipIYK+KBuRd91aiuBGoPCCs4MkcxZuLdJuf3Jd4P2FQ9lgkQbmpglvGCrD62K9gGOho5ALP
y+t9Vlw1XBwRBfe1j+GNMgnWTDApApZE7mH9Y+DymGQVSIvoNjChWsZylZne0TORsFUNMGEDEAV5
I2oH5Fe8pIfrEOq60rwikKiS/U7uyWpleXeVF86ViUKYRxk+tXjUR+iOgBkaNikcoDos4IhEwHwn
L+d61dTITuX8s6pZKVaG4N5zEXOVF0CiYvL3enhrQ6cbxqNF+ilCfyL3783kENfWJoC+OuSLgkpB
7PHeIAzwyXAiRC2IzBqCeG/0Vj0mYi2mglbx3VFesw5hTs+Dtzhs07I6OqyEjaOBf2vUpxZLkHXo
QEvxSRlIgOKF21IK4Lnt+RE5HwzRMvsgVeyf3fu2Wflk7JSOQy59UvXvkYTd5jcbWwIZ6auHOO6W
dWn8GKYYJuDwzSufhK61sSzIOqW3TVJSyxh2VUl/U6J8kDb9NzNCVprNHXFa5PBXoyreRdP6bjpy
yYLcavwj0X46QQaQjmo0keaAI47DBRNWN1lw0NSQdLGJDBpEzEDDGQl6Nl4rSqEaG8Psik02mSHl
FO50KjwAT+80/1lYvLw0hFAU+6fPzd4oD5PQbEFq3kIg2idvojXXNsiAjEuvjbJl6pRbKtWl+9QF
35UxJqqtuKGuDAiCaY+oY0/EVZOTpbrU99ahgRScZOUCjiW6sopOhJkDBobDjMl5Z0/k0ag6tGAG
y4OXUM5/yCZDoeBNyp8Zjx1bCRGh9BZy0smKUoTnyDe7jbZ12uJO8prr2vgmT9SfmESi2zORGjc8
kKvkh856E8VaK690rd6W8t5HIyEbsLox660uy0USgPq1DiGvaBu/1Py1U59LqnCTB3HVN7uy2SbK
LkRzyU6vXXKSQhInJVhlY08uXvAyUp21oZr7oFE2MWrFRvYrKp8098Yr8Mq5KVPzxULXAb1YEO0d
T0cY4N0dsklQNCk2AkhAyfPosW/B11wj281yWQ1t/aaHJZLACHS3w6FE4xTQfE50kOd3Xh9RAWv3
aebutRIoTIzydTnpYyAPkaGYikOCZ2PTxf+AR0Mmx8iXdaTeeAaExirFjLOIi5coSCe9Ues+MeAf
l3rwqFTRo1QBG8Y9V0LXvdmOPj4noQ7WHKkh04VBM/a70kWEKMYI26do2tP9gA45lo9VoRLCuPFf
9DhQlsSxuFJEuAZO7tEWAu1YXZD7rhKPt2jIxwylfJNJuW/8cZ/bPA3B1f6UWKQtYyiKY2zusoTZ
RO8GNQjYxTUYLuFv23K4rkHfVsYhSdRN0UHosd/H8SGCmKkLHHfUCu3JlWkaay14LSRjjQyG674K
8SuPji4QhCy1n9LQJl7+pgFSyAduH3FlmW+JTCEwGLuQNElIp422BT+o3pnUqYsSnFvBFlFFi3r5
rYpGnzLsmlHcyhg7yGAksdfaFqbOzk/fM6AfAj1xR8iObXEwnfRxVKo7L+hWOQqZ5C9/9GqwcjNi
gbpHwJzDI2aJJVQOUdcmAb8pmpdCCTp0MYA1W6BvNAPDSP2IhBcOepjQ5Uc3AMrOdUWWcgfY575R
bWTKYF4ZXYMzUkMGlpSuCdwP5VT4ojHlUF3H+5xpXxWA1OF84KDMrwL6pWrIdBpFMaycIYS4bYVj
A2g9Hl9T65/K5aQQPMXo9ppreN8EuV74yoqx79K+xuaM2vPgIdupx8hBoyI0APcA0hE1UGLTYshu
RC47kF2IMLdRjYejN5n+ZYZ+MMoYOL6rIhO7jAQiYwChAKuioJAYd7iuLJpqJE7FYrWakP8MWLPH
wraNvWUdGDubvwxVbOmX9xlUbL+DAZ25oGHfXYRCgv3YsK/wZGjvW8taTioYWUHSzEc6OSJ7Zz8I
eGewd1ddv08gIzjmTd3uCwsXJ6+DOm+V7VcvYHXrsY74tnMlI3Qqq+F1QNTTHyjkUbVQyFISdYhr
nSmxnBYaKwl31EoETpiS98dYAkDgrlCQnKmMTZIF75EHRAhXk9omm9xa3r3ktvTtBtc5YPLCV3FX
SSAJuLawQR802CFaPmDYugJwZ1YFFhFm41HoqOTRNQDmDKq0xk0YBuazmuAZpPSKewvYA308a7S0
xT/+43//3//zvf9P72d2zOLBy9L/wELhmAVpXf3XP8Q//iP/73+6+/Ff/7ANx3YMw4KwYGvSBFWu
8eff3++D1OMva/8L1kvlI+hgHxITWD5w6Vjd/3kLgnjFphnLVuWsBWjanapogXMAJegGR9ne/Hvf
1z/3wFIyVzpt6BzEsKAsVb38e583Pn8+UK2WDDafZ7P2iE1PNmd/0YJlSAlA2zJtY5qiD1NQeDCb
YgmCq0wSxGvh96f/ZgvycwtliZpCodMCfJfx2ZK35ztg8n+fryG4qramCltzLG02RIWeV4ho+Hy+
RPKcRPeXIoBp7DgGChht/ut8a6dW7MfWZsNFQU1F6ityDn1BskpHC1q8n29hGo5z/ZkNVx3pJb6b
tDDGSKFQc9wh0nG+iVOdMFXV5DDRHVPMN0Xvh1FVWVRwBgPZSy5W5/nPG0DdQ5e6wLPTsqc5+7Co
HCMzpNW41gEaX/9Yew/nP39qyj9+3vr8eS6BUeotn09J54b91uc1W1AQ//NhEvx43dYth3FS9c/N
BJ5hxJ1I3IOK03ZwK9MLM31iGj59f7ZycXdRtcbh+6OxcLABTRfnh+nU9zXdsXVdqJx8+uzsQ7xD
KbqxdA8WZjkkpe7Of/7EQhUfPz8bntDrZZC2fB5HyKaBDro0dudbuNSB2QDFrQTF3dACgGHctLX1
X3yeYo4UKqtJGvbn+W2pzSEGUaOfRap8J5C8OP/9UwNEpVHqqjBYQ/Pxx65TRcCqVA6VVj8nQDP6
qgT7VVyYhxO7QXCFOtMNqmuq7XzuRu5JvSgKqp6l+OHm7423ksZDWH0/35lTc/GhFUf93IoeKlZX
wWg+jBMoCKqKmv/FbHMHsd8MyX/NbyI42UpgNJ17WJpJs7Dr+i+2w8fvzw7WIfd5ftutewjBVHt7
A/DRnw8RS0kzTN1mY4hZA4L8RSoj3T1IV9wg0bw0i/Avlqw0NNvQDMMRmjWba0dqStQ6un1IlXcb
k4jl+R6cWrEfPm/PJllUonK7iItB60mFId36TVeu/rwJSyDfIC1hCBJxn9dR0jVGbHb4A49AByy1
32L6cfTxRzzfzHQFzG5RYVnSsiVRgW2Y03L+cAPpsVXoqe84hwLd+Jr8Lq6XyHti0mbp3topq+Qv
VhcXneoQARj8ZzYzPThar9Xol0YtqOpQRiR7cr5P03n0W5/+1YQ2m50xQWG+7WlCCe717g4tqqVR
oy4KO8/TanxExgt9OnWyWLYjdcewLM2arzYd+MMgNHYMIofmqt3G436wfpzv1DQRv3fqf9qYL7lS
+J70rGlXum8u75Zx+ItdSfRvGoY6HY7GbNSQAMXBcSD8HONwTc01H73N+S6cWGvSUomndMFBDHn0
81prXCNUKbKYwE6ewmJbJApZr9eQnCWsvvNNnRgtmjKEY7P5LdOcZuzDss6ayEb+ojUPzY2tP8jm
7fznT0w46l4MlSEwOZX2bHM6pGIcOw2tgwd9M0i+Jzgz2t2x6i5cJv9cqrNZN6cDTHc0iSiUYXzu
h27VBloXnXnoMRtDKa198UJ8YHKE/KP+W9916o5hfdJ57ndmuvrzXgpDc3RhW5pm2rO4yMO+TA9q
3wInkV75YuvfIsjuJc6Fk+7EXJlC6LoxhY8mJ9HnPmqyEGWT0UyjbTxE2S8shelAmQ/hx8/PlkKi
azolauZKBRyPG2FrIGlylRU5uv930Dt06svnx236wedanK3zsTKzEAVS66CQjHq24f49n29g+sC5
BmYBmaFKEFQGDUx4TTVqFjWZGp+qoYnaWN0+nm/tZHdM7mrBqS2NefIBlRy3CUb2koh/KcHBVL4K
88ISOHFis400UuDCsBxHnS2BNO3trA8sBWK6ieXIU5z+KIYrKXsqhek6Alr451362N5sTUSha9e8
hpWDp6O4GnvtAo7mvnSavxg6IlrV1GwOPVTZPi9trFFddF6lctCjfE+GaRf4wzKKy9X57pxaD7ah
iikaNHXDmh/djtGNXkl3dBgC7hGHT/I3SOYIaOPnWzqxV20hJdkDYZJImJ9HUBCjuBKKfxyw84Nl
ETkXTtYTXeHmVkHR0hPUWmZdCVDUAKUXO4fwUcXciWQeXsXxa4ErwvmenFjVNlWnKT4kp2PNg9DG
ia0gE4mDAc5SUk8ZVtqwOd/EqcH62MRslVmwQWSQp+S87lCP6C7FuCd64KimZXAyw4kh9Pi8uEQH
QLbJbPuQl+OuRB6q6zDrRb/pfC9OnJ+OTmZQJUoUhj6f8pFIum99Xn+OQGtBPOXmXWauDefoxl/d
6rZCreB8gyeG7VOD059/uLuRfuqpDNBg/Vp5yJElzoUGTg2ctDkLbRufb5QOPjfgkRXJ1TqlHJQA
8N0Cn1OMhz/vg3RI2+qWsE1nHhG2XdilnWF4R/dqtNZNeiHCPTVEpsV7mUweTcx70DrolyO75h1B
wJQbp7vw+ROb0OE8FlPwZGiqNYs6Uk8mo1drFKf9ScOPWmnh96C2figGEhiNHB//fLQsQeiJv6XB
ap4dk4XWVz0SXf6RImW/wPPiLz4v6Yfkvcxen30+bq2gF03pHy3rZw/62rnw80+tJ777P9/XP6+n
wU0Sr3VzHw3OFprBpPnitiu1FtXifEcuNTSbF4pptYLIm3/MueaxBowXCJaeb+LUbie9rUspTJNg
ffrzD5tPH007sCrfPxoNReM08J/SlrM3UvS1hO73JTXqoz9pwSQDWqfn29amgZrFNVNu/f83Pn+4
hZ7XGGPrekdhKQglmb3cx14BRDwY8rXm1eONJkUOjza/rxGNWYMdsHak+sulTNBWPv9rTsQkn37M
bNUUeNFFVjaNhCrWLV7ESnfwvKPuwYwX8QLRv/PtaSeH3tJMRxNClbwkPw99RhicWia7wGGaET9W
EAYvHnobOKyaZv5S8Qm/NRtYvx1rvzoDzP3YNC3l0qRnxTWoG+ZA773Ys5Gtn/CIga/thelWa8q5
r+d/7cmlSKzOk8S2dW1eTQioI7rutE5CLXlCrfEeMsmhNcK3882cOuisD81Mf/5hOWqtZ0ZKHfrH
Anqv6b07EMT/vIWpHuKQfyfZYswuA8DOqtdVo3uoKNPLGP2rS9fNqT58bGEWBigucNVc0kLbHFF1
Ce3nf68Hs3VT43njxybfVxHvAMp74TK49POnffJhCgb8XOsUdN0hdalQLER+Ifafuj/f9B+HZ3bi
mFWoqokN6gub+AoQVI3RUxTexSK+Pj9Op241m/ve4CFNlUKdraXUDXF2s90p7XijODtET6jxgzaI
Di7m7H/RFitKo6BqW7aYXQkBGomk/AXcSdO/cXz8U/O7vMY9Auk+3bpQWz05gpIKEuGAburzM1vi
K4NoI68MWEvfZJf/SMN2V8oSs/Bqdb5fp7Y9iS64OaRWeBPOdksAUiBFvoBSQAVX1LvWUWnGe+fC
njzZoQ+tTH/+Ycl1MqCmNNKKHl+hTP0lrncZJPbeunDknuqNA8RT2qRxjN9etrmoO+G0ZNLRjEaF
OLzxBrmtBu/C/JzK4vCo/Vc7s9XQNTypEORmidv9zk7GDZLI72KUN9UQbsMeqTxZvPVK9VgbyV+c
04wkkA2uFMr7s1vMaPs+lZZ0D26XoL4FqQGGi+EYl9b7qav7YzuzLmZmX2f6YLoHLwVqGwsB9T+L
xRWJsvEqafBhNopAXSiGlhNElF6P4MF0WrGAvpSKMX4RFlCiMlIKCJM5Gug5pjSKluxt11zD9anQ
uGgxqQUBs6xyB3ghqJGV3wJCxRoD1YQAyYgINQueJViwqo7jwWtMTVgaEvJO5FPu5uu3LfQ8zEJB
fNudp/z0KnSE0i4ql4rsvU3Xw/JEAc3augHqQ5Cn0ElNMTOyE9O9KaP4V4/2t/C68nthlO+yS0oS
cWCdlKJE2NWukYzhEbXVURhSpb8WINqTeB+OTrvw0UtdgCKK1yYV57Vqdsnaj9pi0SaVsdfRa1yO
eg7WKJHIn6YB+Hi7xEWWVIUKuNHu/mKTOdx65GF5Pf6WjS0aNQ1DxeZaaoGb3a0Xrf71/GHx24Hr
8JDnGc9LSyfynscIBg6RZlPjlGgrR0Vco9yCuqHbsBwezjf02xU1a2h2siuwecpKG5VDHIMKR33+
T6/A2fdnp56A4tAEku8rD/0+O/7FjyfNSjLZov4ifrv/fBHF8LohbbNSQyCkhe/cn29Dmy7pT5fs
1ANhwmk3BC9SbRYjjG6lx3UeEln3UM6MJKmvclDbKKcIkv1e57+XCBt96SOB7BCUOXTvOm+LKn+0
sL0AeZ8OBDEeBB3sJFYwV6y/CfKqeFYKVFbP/9iTs/nht84CjnS0VMzyYu+oafbPoAUaXBSNfqGR
347+2YDMRp0gmZwG3K2j790mtr3obOjNlX/hWPztIptakRQJSOBLTUrj80UGSS8OoMLiFdq8YDsB
y3CPffRSB6H6F2NmWcIxUD5Xae1zQx4qwcnIiXZ0w+EpTsRDoXTrf6uJeX0opKInG4DaR+lfO3gC
Ikt5voGTx8W/+mDMrqrALcqwy1Tv2Npovlc/ahzoCw+2UYB5wx+n/6aZITKj1kVI+FtWy6rNxlXr
yjtmUCO09EoffmG5fL5DJ2f/QxuzYykv3FQaWeMd616B5t0ib4mQrAIH2ZAXxu7kcna0KfdLusac
Z1BSxw1cabG/E7SkPP1rh84PiMG/aEXjdU5ySEgLvM/nVYbKup3YEVGtjb2w1++QYTUNa3N+1E5t
/4+NzPZMqyRQzcgxH8LC+FkFqNRG5eP5Jk6N1scmZhOjBO2YqwUBc24/DdExG5FU2J1v4nQvHJWi
ljYhTmYbsuXhquc9FQ10p2I0HLO3Sh8uPGhOtiENhHuoylBAm19LBsgiS4CbMTe9fE61C9f3yVEy
ScfY3E6IHczuDEd2g2lUCniZPj02UN6aKD54rrf6i5ECdEqoYDkUhmfzzdFp9q1rKgdVe0PgYVAf
zn//ZDdsii9USKb61awbPrX52tdLrr5ogzgqBsxefqELJ5sgJ61hAKQL4EWf90VRaKLH/kE5AHHq
4bPDzjLb3t2kVRFdOOhPXOS6RZGUGJGnnj5PzcZ23+l1NmgHrRke1ALdIjNFq6nV7Tu3wFjKTSjM
9Dbu9udH8WS75GgN8CjAm+ZvzFTX1VFGtXbIkWb11E2YwtUsnvEXL8b9SHR9vrkTd4FO3ofSBiJ4
LI7ZpEnb9ZQ2c9SDm6F0hy9ajrQsZoqGtS8w5jvf2IlzmtKzxvHJ8mM3zfYqPlOD2YQpYxql+BqV
SnFdasXElA5XgQcV7HxzJ1YLzU1ZAQbyd/BAb9q20lLGB56Cnhrqx2l0hWbHhU6daoU3HyEfGTrq
NrM16YW57wSVph2aLoYK88PVU+ToigutiKkeNwssgVmpgCyoc5hinj6rXd6UcVzIQ91iDdQY6CGx
enE+idx6n6dYrEdjUmLLxGPwJsjH+B3zb2/fN022w0AMunkO/zlSzXqjl3751hpV/dB7qY2yiJay
skJ7XXmKeuPqcvJ5Bj6O0KC/Mp1QWRsls4RRIcKzOW7TaTxZIcbI8tU2fg1WPrRY+aiDvwp63KaV
kRdmVQxI82OxhNQ2hwUShYr5ULpDvxYyaLbnZ/rEwvo0ONOff8hjeJia+ZWo5SGET1JpCCksTJS3
kOs6386JuQZPZ/AvE9qBPo/u40Y4WV9q8Obsbabts3Rt++vzTZzoyqcmZkF5TnybxBlNKPCJKJf3
V/6wU378RSPsCaCmFOYY/s/jFaKcH3VBax9smOLaFvI5wnSskguL9sRZBu7sX83Mrv+68MdGjWnG
7NAWia5rZ6kZP/0OtYhD6FsXFsHv2R/UYz42N83eh1UQ64qSVVkNU0zqnM/bsbYnw/SVdINVjdtQ
q5noHn0T48v50Ty1KjTiW83myQemYnaGRrlVldil2wcDt5m6w5omNF7zIFmdb2Y6HWcngNAoAOhT
+e53bopfDiKylBxmMdJLWXZfWj8U+EqTunerP+rKaxTmFybwZM8+NKl/HtEkQkUl6kr7YGWPLUxo
f+H4F3J2J2KrT72aLcVgRBa5GQsYN1723Riib3kkNucH7tSW+jhws2XYJFVmaR4DZ/QvWbyF7oTT
1KYzLszPqcGCYMCrkOK9pc9vNyqfiWYPOmAhBKdy/b7F16oZLszIqb6gr8cRIR3t94euytENSQ1E
kmgxyBqchQFBP0/eq+BCb8SpiTEkgDQTpL5pzle1zCBXhurkrSZda4VOGH6uyZg9GonDrZBm7boJ
4a+2oa5/Mx03wooADXgnRMt/0BIszcJafgdIg9spDMlDianDlS3q5irQmnStm6W762INnp9fq1/b
1B9XBWHWKoi4iOBjo2Tdqh12exlMs3tZ42jjcPnuB63GaqSrlVWhRCFCf4I8ZePa15hDtkgUJCZe
C1ZP6lFttxaPgoUTOs6+RqJ2Db0hY2aE3IeGSC8c3NMun2/Pj+M1O7jFWCqjojAzzngboj5IIhVl
saa68uyf59fzyZYsiGo6LCkTpsDnXZlFfcd7oTYPLezYAH3ReNPk985kMKjdn2/q5CIAUgUCief7
b89dqvxlGFbCPIwyW/jaVwc5gz9vYQIoTxAIXYIf/NyZRDZhODTQe/1FCUDQuRjhntqWAgi8Q72G
cu8cf5S4DYWuzLcPRYxfHp5rW9W+MPWnNuXHJqY//3DxGGiCKWJqotLu0Ay3sCsNr73XvxgoMTEG
bQOa1PwRKuNwEGOoWuyke8U9hpf2+4nlC+VuKtvx799Cm8SF0R12lXWIKIPD3A/y9sJMn5oI3uik
zizILb/lwX0Y2chLU2zKWnep1yPqyT4hIhH8hUDg1P742NBsJ6ZYqSSqoNoUO8mtUQqMNb0rrS+Q
KkONaVAuZAdOxh0f25s9a0rX8WB+D+7Bd4N0pYY1Mc5o+8soQWc2ThCHN/W2or6BuG40NN0BDGH5
fH51nBxcIgPOaa4f9tPnJRiqYSX7HiyXhJqp/Gyb6/4Ss/RSE7NrdND6xEg1mujCnaHdx/W9o/7F
Gp/qZ1N2FXDGPBPCAxSMV4FgZNAXX3v8Mb+4udidHynt1JlmS9DxKhwCfCtnDzZLmtWYcmMdWhu1
K8dYL6IWYbUwDbdKmV25vnK3TgJlZyrYLTX2i8Bb4/xPOHVegIgT/0zvab/lrKw2LzoriSlzmP3P
gFd3GsYvIwR9948RU4TENgA2oZqcfZo+O11r3wS648EAikAS5RlmMFlerKm0hX/xMsKkmKS4pPbJ
82i2/lJuvyjsoYIgkhUMcq9FMSj28MLI6b+Dd6YefWhoPntC1f4bRuK0eKHYqcR0uEAWx/Al8o9W
gua1nJxGtUWolMZNbyjICQyGu+tznHscFFjWFakXLCBRuMqwPFlGah9vMI5CWi5FnNlO/x9p57Uc
N7J06ydCBLy5bU8ngpTXDWJGouC9x9P/HxTnbHUXEY0gZ19oX3AC2eWysjJXrgVloB6MCPNlibeX
1UaHybT2NajKQvmYFKbz3ehzy02gCt4FdV7dTURsx8SC+6AY2wrmS9Pb1xKSzINe5rdRr4wPtZQq
EOeE0MdGrfmrsskeWV5u7sDFVNsCsn0kkYgchmBMIFCCwDyDgmvbx3m7USmb7mvHNI9xLiGCEdX9
SQ4iC6p6efpsjxbayzWkM7kiUQJVFG9ryiMM12punKYhsnYQfB2gz4bpIOg+YGC6iWWr30dZgT4a
TFCQPlTNqU717xYyQwpuGcmD3L5V1fFOl1MIo2B6aYdJvq0GDT37QoIlVJYrt40hBhnDSdqovhpt
9TFIvulW6CFs1KFg2Kg/qZAhd1bX9s6AZR0OXvlJKVI4FJVc3vkFxHXdRG8FkMVxhyDB9EEmRXnU
JQgWWluG32EYkFyAHYSqcg8Vc9LFWy2eOVFi8i2HmCqZti0UD2IqDdapUjL02ylQzJMVo4NbhnDK
DMDhoXebXsrRYlHlQKWfr0qeHHWmv4iz8oYqW4tAcA45QVeoiPMY7V5NdQgTeOzP9M86ottwCram
90PNEVOtmzA9wNcX7Equ5aPajP2wncI2hIkW8tivWqo36NFKGpDnxPtcdD0YMyh5blBgGF6afPqm
5sDLKJTL2ykJoFz24/QfIDPwTIYQJdSNoxKpWPAMGrmpoYJsVUhZN9rO90uQug6i4ru8nYx7NY2z
k9WTbxpjABy5BljQcrLfRZ1Cee4h/KlmpX/rRbL3pSzD8YVeHqTTIxs1NAkdbMiU2weri5D5bYYm
/Blr1YhIeChtyVarv/XStw966vuov+r9vRNBrtdWenHIM6/fxTFyLolu1eRDNHtjeuxdEz7n2zBL
4IUETJDtzRpNMavourva6M3bIYExd+pkZQu7HNoTcK8cA8dun9LW9/+R4wJF8mzKDDQ2jCLeNgU8
6ykqBZvGafuHfCqSByWSnJMqw7Zk52YC7eSsTl6V0raURgOllih/mLI+uAm1ujh202/UHbeB393X
lFt2ml4kK3HNkjen8gC4Y27JNsV2V7nvrN7Mc+9xtFTwRz2vc/7D34MHzASZ0etXx9IlPGOqFIUC
M+mbOfY5CzVLucgSBBxA0Tmw/eQDkpuVd8wrRKSuG1q6JXEpM6yKM8pr49JQPmp2Tg86QY2/o6Ba
FCtR0+L3STgbhj13poqFVBjM4AwMQKPFEa+YDBrIAS2T62NYmKyZRoJwiFwdVYn572eTZWWxjbpi
aD7CFyeHxyzaS/1KNLFmYt4cZyaAacWSMWKizQ92puIHJVhZVgLahbmidZRejXl38SSf/35mJOGi
wCmHkYs2mIm61wo6a/Hzzgxpm7sO2MKXn+/UYnTG2IhcXIaJBtHKTlqYIl75OiB9APQgfYUYpCRz
HqG+FrkditlqDAW198HoP11f6qUxEHeALFWgQVLFXu1UkQIzGJXQhVYLPSnc23/7vrCVBqVoasvk
+9bXSD8M0so2mqdYSB7QUmTQjiHzpn/VCFD4FUFPmIduYaCy6Hyh5zBC9woVpf07xnFmSNhK3GpG
5kx16A6HUf8oy8/XP7/w9LJsslOqYfLgfvVIHWzJts0xR6w7l+9q6HoS60kPc3L+SOjUn/+bMWHf
hplmFmjBRm6v+Q7cYuMDFwuIhsZMtupM0F5E+tfrJpf2MgEo6dc5mH5VQ7V6DwZOGdXfBPlkpGzH
ML8dkYq4bmVpM8/vZNkhJ4IdIZj2LG2Uu8GJXEj4DVR/1uCYC7vNlmE1mF+L4MbEF1DACYIMW4nc
LIBBu4epS/5p6OMugTD8+kgW5uvCknD24863YXXi7EcmTQ4S5O/VJwco/XUra+MR7qqJProkzuTI
NeIfOUjBAmrRDmnSVYKUteEIp0eyiyCOFTVy28LVvGNXuGG/8sJZNAFO5g+eeUayXjpjPQgaXS1Y
+zj81uhwpu5N+e2b2J6r2rQ5g8x5hcY1xtTMAqvAIcfJiFZWGgWfAoRTn3N5Uv69vjQLWxlbJpcw
KBYq2sJWhqLLq9SpjtxK309orO+vf35xts4+L7wGZXj6A9mrcAGqR/NF9CGy5RtVk98KnYcQ7HwU
wjb2gq5uer+J3HqCGP5HAatmcYB/7/pgFrfx2WCEbRyOea04Xhm5k3RrQLetf8prVn/lpb62IsIe
VnSWvnFYkTD2NkVJSadyr4/jdXvRn+kiJmbJcZWysOh5DUhZ1vEvY6FAc6onPBMiU1KP8HqND21O
XZN3RAztRaqn26DXnG3hh/A6+nH+rtH+/SnCBnEqNAfygJ9ieTsNfQX5cH2sy7P59/vCzmiCAGgv
OEpX5aDuxmp3/fML9yn9oIBVIQ+ey8LCYvU9/WBkZblP66c0htj52YtdZOEa/83Md/OanVmaT9pZ
jAk3k1JPZcedI72AoJvWuKUWN/fZ9+e/n32fyqzJW5sjJGWWgbpDh8o63JlBmm9lhEivT9uccRXC
KQYD9ANuWLgORJTe2KFsUneseprs9WHYBtK/UwvBIV0otd9t2vRXvdYkvLgRuFJhPKLzkXv1cnyF
GhhIyqWxi+qRZjxl+sqhWvo+oAOqWPRQk9gR1ifNpyCbYid2SWe3cNW8lbSO5QfAQpuzQzz+ChwN
nW/pDL6auJXxD9Dk/uDM/Kifri+LMp82cV3ArvDqsyksvoLpJnHvqeWIlbmrvfo4RDszovNwB7+p
BN6hb2AAlrbNKuJ1cfJsZDoUeoVfl7HM+cfE/YTd+t771Fcr0fvS5y2KY7Qh876RxYKcl2TmkFV9
4oILHaJDGL79EqWrxcYFzI7GEvfW6BvNZGth6Hrts/69LB+vL8vCz7/4vOAj4xhq0sjh89BSRzqk
o0O7+08WRE4dRSETRb47cAfTv6sr+WOhURu9bmMhFAAFahOXg/iiF0xwMKqWwLuop6Er1wil2XSc
PBn583+zMbvrMyeWRp2VIZESAjSuNjqyjZXxTdaqlZEsrgflfQaCDJcson+Lygx7dHBDVF4ImaRP
KDa8YxikVGcQgcyjU1hw3wp0P/E02EdnFSnvd9yUBztt9tetLHh8IAp0t8sAKfEtwmRFBmIb8HCH
LtX/QPs9oX9g9SjVQ+993dDSyp8bEkJm2emq1m8ZTjg+wm1uTeiDdW+m04LQbsYt8hzj3ffqhT5K
3aTHEwmAkVy25yDH4bfvGYcKXJEuTZvyl3q5uyYlqWQzHgO3leliaKPPdpR9znL96R3TdWZGCDPV
sQTonWJm7EfUN2Kj3uVSO+1UNP9WtsBSJOgoUKEaJglLCi/z0p0dGCmJ/MYIOmwR8DlZcIB04qWW
m2fQqD+yMpi1WeWNh2CU51GLGOKPse6tIIwWt8fZbxAcQ9aAyxhtxmvbsAaA4Lutw+yJVPZayvRP
n5VwvV2MVtjxEw9d28tl9J1t837y5cdQjT/n0z92Umxz9KS6MnH1REfJpn8scqgFjG+2v/YrlryH
Qn5ixjtQYhSbwbI6SdHh1gO3QnMFHua3B9T0zf/9/Gz+bEUtcxx83zMDN7R3CLzY/17fnIu/nhQn
9XReqJaITNR8zSzRtQtc0uqIAwW86Jz+zayC81k+MyKMoc2qUun7FiOlq2n/BKZ27PJ+Ze8vbjtq
AjNeQ8HRCkbyYEyNejbiWDfwWFOF2KCSsuIylqYLcDrLDMaZ6qtgxAptJ2vKmAtJ+w2u0pdXwsKl
QfBchvoEfAv0ZIJL6lunqJPIZrXRXkx2Tr5P1nzE4hDOTAjuKMjSKWkSTDiIx/k7a/f2DQUcD7Ir
PAlXnXAmKViphT+SOy8QX00NZZNOv69bWHhsOOcWhOsnl5M26k1ygrzRjNqVw1tJulcRMZr+act/
kVK5bm55vv4OaP45Zwewicvaj3zM5fInD9WLHEWS/2RBTD9SBE9jGdyXi2BBbB2llRWZZ1z0kmfz
JUYflT0aPaL2kStn/XGUhtMYDqdSbvexIj0V5vDr+mjm6b9mTtjC5IebVO7iyPWQMNIpkHuuo7oR
tgcEybzon+vmlk/M/5ZHFbZzh2cJ6GkgISChxCahw6oXCN8bzvD1vxma98nZPuhbb+BCxZCZ//KC
pzj8HPffrptYiuDOV2oe65kJixxxVSkByTt/H4ansnggQYwE/XUrixuauGpGnumv2zSQ+A5Na6Bm
IKXh0YujXfOOzl+4Ff9aECIARdKytADN6iIkuUGACGW1/zYEwcmYYxXTa8Iea+LH7NSt0YsvzxAE
mMqfkN0QlrqyMnKPphS6vU7wMDzp/Vpb4+JKzxSb/8+CsNJmkdVGaKFHAKJ8m3Uvk/Gpbg9StVbZ
WDyMZ3aElQBZYWWJzkhyev0l7xfSIc2E7C3yOKqCVtNY7t6zMn8HJqwMIGRT88HiuBJ6sspmCFfC
ocXjfjYgwfnTM2EkimSHrp4GKDSWSAHa1B5+/qdRiCyrSe5UWm/6ket/8JD6WeOi+pOFf+UjeXbI
c68p+RnBR4Z2NI50AOHx4wEtHAepdzQ76m2lxQoKPSGSmkmWzTwPOvo94GT6wmm2nSlrP5wuro85
wqZbtYyMpzRLuxuobF6UOMzR2bSiveUgcDWVZrQL1cHbwueMrG8U6UdjlqJXqUUclULXfsQTcijU
pYDheWl2zOFaXYlmFne5AayQ+5p+DVPwzWXb2qUFIsqFjOJRt3JEvmCKb4ZTFK6l6xYvOQQH5swS
5Idi0dsv/dKwOod9EWZkVMymOkhBHhys0lTus7IYTzbc5e/ZjGdGhfElRkgnXYJRo+03VCXpDgna
ZsXXLe74MyPCjh9pYx2U0sIZxTeJcXLyD9p70ixAHSyVbCpvRhEbgiKzXo2IhLqVJyEfNEoIeGf1
zeDH++vnanEsJFlIg8DMYYt4U7o1jKGFBsSFlzvyUIXq/g3rFXTFmg1hvnoja/QE7LM7Dv2HQJpu
Y8f8CM//23OQROlkwGALnSt7wtqHCRJTo88VFPUHGZHY//p98Q4KJz1H/Y265JfS2Fpr2bvFKw7f
AxWeSiFCzNjXgdWEcKBTMoq/6qj+rCWj1r4veLiBQmTcSNQ842nrd8iUvz09zwb6+/uF6VeHujDt
gNqd3e+cdL/26l50J7M2EZRadJmJubTJtjNHjomZ83RvWCjPecFmyMJNZX4lulm5MxfdJJuJZ6XO
EZSFS9or5F6KfI0QFgvpkG9y7zfCVJuxmA5vP38aBIik1Ig8rFcHvUW9PU57UDuWvSmTn8Fk7HEw
K25xCaBP0wHds+CCKKGYwpNJi4pC9Qf8YhV0xymfnrShhw5IitChUkCI5kjnxEG34yYysj5ccZhL
W0+HPpRMK/AkvM1lFO37gFQym8ra2J++N2sUomtfFza2lpVV13ncac03ILQoZr99hc5/vLCv9VEq
Kj8eI1cL6OPajRnU+9+vm1jabjMRIxA94C4QJF3Oz2SPad+XxJ5OrG+KT9Zdm26Hai1JvBR5zmz4
Bk8zUOqiq49zeWgaixPk+fGmNT401imIT33+XDgOsufvaGuaORb+Z07w+pVZDSN0gZGrIHIabZTm
+fqkzZMiRmzAkEBUgGtG0mi+dc6eZg4Ynjj0bMgWgulrnfTZLvBm3UxL4pmWnhwAKr7Xfm+7tf22
5ImgpMMVcV7JbQmGe0mWIkeBKJIr9ZD2w07L1cOgWidVbT5WvbO/Ps41c4IvmtR0sIsMc4GKunQ/
HGJTAuoNg2Q6PtphsOL6lk4TTF10i8G7DRJv/vvZtMKBao+mHAZup2RfDV26MxJ75aZYigdAKuro
WNDn8kqXI5Sq3mg6NDJjc9eVxyk6ApC+PmkrJv74w7NRyIWjm40109dm35X8S+3/HJxf100sTdRc
w511H2ikEV1qExup4fhUwsbyLvefUfB6h+MBF0zObiY0o4R0uRJDGKS+bYSxm5W8DfXhTleeC3tN
kWppe4G0k3Xys9Dii4pabC/SgnYcu+a4rdPbIDrALFcm98ObKcrnCPPMkOBHs0KK2LHAA/TqAIgo
rlaKHEtO9Pz7wsZNYC73NIPv187HyNvJwW9Z/mnGbwdtX4xCOPyQH9h+E2Sx29eP473RrAxibTWE
w+63cZRCmcYgmvsetZIyeklQ4/DbO0fKV87I2oQJ+0sai85SG2wNSMvHhDjPxnhczW0tncTzZRGu
AVqZRsVr2F+GXiNq/D1A9TI131PyObci3KCm1QZVWDMWu/hdoSLVr4kFKCvjED1KJpdFpUN/6saW
c0JJNHbuJO9G8j7n4S+fdncoXzcNL0HnplXQHz85KW1Ca2doZcn+oEvO3JpizXq0ET+CUto47Pzg
5E8Hxb95u2eDcnX2a9yuuiEAeYLEInOr5gw1ODkP6Vr74eIeP/u8EA2mtVOVqsXn0/wfWBrjlyre
e8oxDL6/dRjg7mBapi1l5oYU2QiC0aHzdAICFefoU2wc+e2gWxgv6NNEVBFaVx6elw4adzNYgd0k
bqiSVA2/1c2+kunveXu+QYE6c2b1A0agvwoP8zGifEtN3y2K7934XGm3qrHid15fZrPEhukYtFU7
cGsI5yfI+mKITT1yafHyXjJpjQfl9enh+7oFjxTJIFLcgnPWAVz2ctWFbiYhOg4va/7mmtClAcEv
Q9aTaXmGgTxtNqDfm+LNqqyAH2am+rm/wgDjJKx2pNhdMwVp6t6NxedqrXvj9cnm6yalONofeHSK
vF6BNiK+FvqpWycfGwlSiZouEfND8nYQIjsWqjhzFnN43eRu+qU5xUaQuFqtf0rCp4FHQFrf6s1K
jLewoS7sCG5fyszKqGzsxCfjQ7i2nZa+jhzJ3IRADx5YlMuTN6hOOpR+WLhShH70s930K7HXmgHh
5+ddT0dbgwE72gGmGtr9dd+0sNza+QCE85ZJgyVPBd/Pim+DcUtfZzPcRsbHt1tBTguhI/rUIMwS
DkUYDU1JB3LpEhEVp067qfxTXJyuG1maKp70+Fn+IYYU1qKoFE9xQqtwjZ+l80VXP1///PwbL595
c1rk7+eFlWj7UM4HxSzcIum2eY1u+s721lT1FsdgEskj00L3lHi5W5Y0hYVOB57V3laBs6FJd/uO
YcCmpwLK5eWozxvi7OZGED4k+63mrlWNwykOk+67HkbtZ70vnd11U0uDIQWtmuCl6V4UsZhpURpG
FMaFm8d31GDfnMwFzXT2dWEgqTklphHz9ca4rVDp0CDPrvqVboOlRQfBCNQTdgK4noTjEStJkKcF
65H7Aw1/N63zPFXvcCLgRZghfC5tRiIk05BGz7JgRnJ1+anI3Pjty3DxeSHMkbjOpTrh8x5Ho3Df
4aEApJCghC0CjgAxC2FWcDuUg5a7me1I2yFXzC2ABfXtCzH7WAiwZs1JOm4vt60hR6mhRVPustvg
PNc2Shdue/i2rm/ZeT2FQ35hZt7SZ6fDI67tPA0zcfGlrIatSnI369AafByAeJT7IYoP1y0u7DCS
enPVg7e7DpvMpcWyzrIGvkWWfUg3g7Yb80cpXXG/azaEyUtlnlhGjY1O+RJWv9AZ2PXl8fo4Fi6S
OccGVgwhTTpj599wNnO2RE9BgiSbqxb30/QsZe0xbPOT3NcrS7TgVS4MCefeSiNbonBKum0bxnSo
D2vR9MJsIWw0k1WacPwQpVyOpLOSAhaPmcJd/S5bh0a70degdYsmFDB1JKLxLaJnHGFK5cXbIV7n
fNSjcaOa/wZxteLpFybKwK38z4gwUUmJZFFbY0Q3+02c3Ff+muNaOC30dAOFp0lh5pQWrkTHk1St
zREIMuVPjlpuB9/eau0vPbqva2WrZvl7eleI289MCg45h0AqzgrYxeP4a2U8OLB7BMdMX3GZC90R
8/OA6teMVYEKS9gD1RAFrTIF8LFXpzD8FThHP8v3CpopTfHZbL6lcBzE2ady/Hn9FC2uGXDjP7yW
AGWFkxqDJqu1vvDd1tym34e1TN7a5+e/nx3SSW1Tp3Ri6MbjehuqwaZIbq4PYF5ywYEycX8HILiB
GmoRx6lgHqZdLtmZ+VEKv8oBKk177z3b26CziHZGihVi5yxRTBwlVNkfecKbD3AE1zdK9o5aKxvh
zIrgnjUrl4ZkFrWxq4MWb5NiJYpZXBH8zJ/3LoQ5QtCqQVvcGj3NKtVPeUBeYHd9OZYcDc9Estuo
ZEIuKnx+7KscqQX6F5Q2fUrS/FTL5hMV3hXnvzSKczOCI/Ctuu5lGTNZpn7sQv2jI2XvMTEzZsPU
RB5aF0x4llFXbdaErp/fjdVpWPn8PBHivlUdom4CYxIoYqBXt1qU55oRuJk1kyCruypydplVb33U
AJU3SyWCeT6zJnYRdSWJR7+0QD3r6UFtk0dwsWt00ktrQrIefW6FMNkSnTPMTEqeWNjomtuXSF45
58tfZ7YYCVA1sehl+4VWKwPQdrj36+5BWmtTWtq4sIT87/vC5aUOTcZzC/y+3jzLU3nsc3sTTG8W
F+TXn1uZd8WZP0T00S51mVEY+SdAQV9NayVYWdpWGnqoKixncHqIFOKhHHZdnXMwLBUCnAopDC99
bmbCdEfaByCEVuwtLQuUgQa5G9JnxGOXA+ozp9Asj1NCCLX50PKCvO5PlsaDXhxfhigSkXHh+pVT
OdHDcuasaG7N7sFWYPGBKm0X/rpuZ3EcOk5d0ebrRCwRG+2U6K1aUtMKPX8zJD0NKfqXd9gwSJuS
gCItIWqjSXBrVUPJXBX3cWdvED9amazFQcBGBMMiYBpHJHTPnS6l63oAA1YFe9vcd5G+cgfOp0D0
WuQk5i6l+QEhIo0m0ILWaA94rUraRT0IOv2p7YPdFKyFesuWCPNoSiUqFkFBfq3Ytd2MvusoWw1q
t24zUxwP5rsG9NeMerl/9bHQEVvjFZFY6S6qpl1Jmtbx5G1trMnVzVv11dwh8sBrhWayVzieAnpM
dZgaRqRu4BEz+oOu3MNgYrY89LdetXLRLyBfiCPO7AkXWO6hyZCU2Bt9dZMBc9GqA3RI2abZjsWj
F8qbfHpzjfDSpHhazTKA2xvBFy3ZFslOejsn9fx9eJbpITbJsgreRoFqVVNyFHgc50GKDl2RbW35
7TI/l0aEm6CTRzNKoHxwp/JTB95KegcxARaQo+MBI1u09grTpDnq0McWL8oq/5Fbz6N+uu5oFs+O
Y9GoSG4BwSthU3uqVE+j2SD16/lPEfqkMNc8dVn90PRrAP7FXTZLY8/yKDyTRHiyNKql3RTgDdBF
rVEr92790jtoUuxOxkDCJDwkxcy81xCev523lgzNmW3hNjXV0Ihyg4YxyTnY8t3YrWH7l26fcwPC
EQqQKwB9zeC6/i7Kv0sQR1uTuYtlQjb5Hc4bFDZPCzY2QaHwAmyHwip6z2JTNKcpvrFu3r4naCxF
fBXyvtc4OCVolD4NcHRZULnUcw/jMD1Iav/ka9bbK1Iz5x9xDlVCXREbP8tpbAd4vudO6bE+tH7Y
/M61eFrD1i35UyhhZ9l0c4ZwCKuPxtcAWR4RdKWb21aLD4Nx78AW6EPoGhj9zsg/tsZafDWvuOjE
z40KO0JVpkJKZCVwGx6zyJuDG/xeBh5sXccsfEmDtWTn0lEmyTUPE2cBTPnyfuqdahrUEMRQHfj3
gZTUm7E24bWQd8E4vr0UOrcs/n9bjlD9dmRrarWOrkWp11BtLcFFrtwPi2kOB14+0ugIy1FNvByO
oUiDp9YTZACyeVdMxUcP6YTQQLjD8z/0VvXJq2fRSOUxK52tFJX764dgKcgHRDv31nPEXim4yTQB
e4im0A5sBR/G3PlWFdXOs7X33FPwo1sztJHKiugUQ9sefJC0rNqU7cz6x9C8WMVaXnJhMOxv+O4A
lM3cIMLWyJFuSdM8ATs5qR9Rpr2Z6h6qzrUC+cIOxIyJUDlBH0TtwpKxYPDa9syZIn8JB6hli2Eb
cuJy5eebFwcOTbiBoOpAp16sxHdF0Id5A4mDWkU3fqcdG8XYqrW5kthfCJIJvcEVQD85q14L05Yq
OnR+MCq6kn3yg+NaOX5xuv5+XiRDHpI0NbKOB5gBGUxRH+MSMR3vMHYrD5bF1T+zI1wXnkfgnCDI
StsOgRwqdBLpLyday+csnVioZyCHpysfAIYp2Kk8rUKgwYdaI/8StV8dKTl4kbapM/Rni11kTJtO
qjZK/FHlNXB9QyxO5ZlpIYxpIsmQ/YGVqiOaWQYVpIkbatouHdaeNQtXCbjRGf1Bo/BrROPYDZNU
QtT7qGvfavrskko6yfmzUXxMpHqL3tJN068426XBgaOFhoN/6dQXjlXbmL1q6sidFpq+D6Zfcv3Y
jeG2RAbjzbNo0f44v6HJy1ni+R07SKzlsCScjRFHtNHG9PZTG57yca3ut7AlZ6dqgjCFWI5+zkvn
rvs6Pe85yY10rPfwZZxaADtOaawMaGlLXtgR7uChiEbN8NTATWCRUqbsARrg+0Guj2H5LIXqY6HY
B2rnpzqujlmZHq/P58JeubAu+I8mQnGybbXARXlqozf5No0DGjPv4umr41H3kOGZmp6v21yIOs5t
iri0qFZS4FyEOpZZkzf44NsRbzjjhzU1xynNP5jNx+sGF5ykRcQB7SxO8jUlVJ9FZZMVNOazs3Zx
Ue/q4ct1C4ub5a8FcUge10AQZg7TqH/rwwdDe0jkH9dNLM4ayAZAcPDgv6ZtibWiJ+NDTSV7TMod
EmW+snPiT2V/7NduycXhnNmaJ/QssVf0DsygGrqqenmX3MHFoA8rsdN8eoTIk6IDmVVIpogqxArR
oFJ/CByDc9zfKdEhiR/k4qQ/Wu8pRV0YEtxup1e+B2CEl0KEpFzbbkbZjZynMLn30D7s9HCfWu0W
kZ5t5K1sisVtdzZG7XIWpVbxdW8utWrO01SgbfTv9R2xNofCKiWhlkOzNT+8w72lnipzW2fb7sVZ
o/RdHMdM4Dpj2qiqCZdmSfM0ZcqU3eBF0mmwu/CUyuWwuT6apf3NIwsVZy7m1wWpXs7swho6KuBO
N9xrmhdtCzNojrYZ0GBtx8k+6ibn4CAk8Pu65aXdztXlQHsGZ/GrUK2qdbVG4I08jPQ4Df2/XmD9
SwD/DiMkSqgk8GDgn8vNUCvouekDGUC5/rdxpE00fB78dxQoLbhw59460m/ckZdGjGxozHrkfeVF
9WYwis3as35py3HBz2yYJjG6GD9ltlVLQBoDF27+4S507vRyF+Vf3x7UkuwB3IiiCFgVsY+qDcu8
VKOMuoL6JarQMVnjp1rca38NiFyu+De9n+SUTIj5K0QSLEWJAVKnjZpsB2N3feGXTg+Ft7kFkRFB
P3O5Jijg1k4LQbxbSbfS3rZvrn9+afPStU/7DcW315W3JJflLGtt6bFUlN9jQducM6W3aaqpK+dz
IcTjBfg/Q2LRDdZGrfFzoAN1HW6n+qlLm62OiEdivB1yiqwSqnO0oYIUEV9OzSh7Zjdy+dg+Wo4+
jFd3waRkT9fnbWkLnFkRb+zUSJw2jTj0lp18V7XuQ6wnh7zsHrMkPRp1t6M6tBJrLS2VSS1rzofZ
vNeE01mqTVmNJleR1RxRrN746lbTVyZvaZXoCyR5qVGYeUXg2EtNaJAy8t0+GzeK/CFVCOKsemPq
K2mxJUMUMijN/JEwFlWFTTvjHV9gyFLKmzI0b/JxfDE7cz8kwRr39sIRIlKY0yxsCiSfBd/pO2bn
JyldrzniHuilWG+njJ2LvH8NzIM9i3cc2jGMTqZNvzfkrT/sYIF4uxfAAvRxOvB5dKGEbNRU+J6U
+zqNu1G2keRs8+v6dl5YDiAK4AhnnUPakIUR+MbUNHYHbl4a0xeeTVuLpIbcohjUNCsnZylJDphz
foWxm6lfC2+GdIpixIepYnqdd29X+YtRttvA0PdDmd2WUfvQVdGtU+j7Ju+UFS+0Zlx0Q3YWdHnq
VaFrwu+h9U+Gnu7q7B9Laje9fNdAVZQZ3wP/7TcSQyahPbfxzbngyw2SkINx/IQkcIleTz4eB/nt
slMkvmT2B0UA5lU8T3XWO4Mzj2u0jG1V31mTd0icNS3wBRdEOxBkHnP+g3S2MA4Kk0Mok7xGnUF7
HGv9VimV45C8A97A6SemojoMjbB4YMGHmLk0a0xo1qn20fdZ2QULYQi3HfDrP3mvV2+htOyKmo1J
VSZOt0Z59LqTmm4lvzqmhrW9frIWbZGsnukySU7+2ZBnvkFLy1quMy3mhZxvxyiGWDbD5rR14Oev
rP11a4v7m96UucWeyuArXYa88VCodsqYDJWPhnmxDRJnE3QKbqnfqGG+cdrHxnlJjbUX2R8FNeFJ
NkM258SKQ1FXPNZkQ62gVmmJBONm3emqmmyC2mhOslGgfO3BoAQ9qbkrCo+3htxMW0/PqcrDJ7pL
irQ62WaKNlY7qsdxMq3PTWBFz1ogadtqyErkmewXhMqiW0ttm31BDLtyRJe29owznwkEcbVi2OB3
wVR5eUG3Wxwe4n74N1XaQ+zJ/6ws0HxLv5qmv3bEwGGM2qptIxbI1pJ+08fKXV2G9xYP2PyxLroT
Gdn7ii72AUm0cvQOtV/d20ZxuP4zlq5EUFwk5WeyRM70pUMykcJCvMxIoWJojn0gnYJ3lCMRoflr
Qb20YA1FO7UWFpJ8U8t37ZqW8dJ6EQQRUtr8j4fR5fe1qtQSzlzqosV7WyWfbBgtfPXnO6aJF4QO
rh36D1FqtFDUONVsL3WNTkVSbZesIW0WwkgbSan/GRDu3bDUtaCIMQAW5tAm7b4f+x5xN9vZGIP0
YurBbeaYw4pPWuBnVUgs0Ng562RSLhTCiQEIdGlHTuJ6FWq2hr1po5+eXcDH+mKE2SapESi4c7pH
00wgavoVgje6PrFLq3f+A4T91yYdeoWeRc9kce9Vzj7V/IO9Rji00Kw7D5MmPWINnk/itQv00kZ2
gW66XFd3etAeLb+4gaDu1nJ+pp109BL1pnf8XYyEG67tdlK7r33t7I24+Z63/sv1MS/FWLY9o7Xn
rlf85OWObTQpaBGpS+kuojFdTdAjxF0re0j/2k3ga/nKGV+YY7jsZ10TUFzcdLMnOrt5pCzVmtrJ
MyrP3DimtQ2tZ6X79OZB4evJfkAqw/+LvAFy1PmV0nOVJkGxbYEMbtIg39a2TnSVfbxua8FpXdgS
BjTFg5F6nh27SnrQnU28Ro+zsEAMAw6ROcmL1LMQmNJCV5pOPzcrtuZRaz82yW+p/+73a65xQXiV
uOavITEm8NoKjLaHIVt9UqS7GHYhn4pokDwYcrvRA+1mHD82/nNlwUhd/Rj6f3T57Wyzl79B2I1a
q00dTcuJO3SH6UnpVvIKC47tYoiC+9e1yaZuFCewo0hbZ3pq7Ge5fOryZ9/7sprbXmDXvhyMsDOs
TKk70wmxFtIRP32r/Lti/CFLL4V9V3vNRvLukpxiQR/dmvHz9V25dMzOF3PetWfHrFSIVHIZ21L9
sS020ENNzpf3mJgzQOZc3rbmyT4z0ZtmMU01a6UQJFRJ6caO+kgW7/TfzAj7PxhyuC/hT3OD6F5O
7jLP33Zl9vbYm8QCqEwKY1S2xUQmkLUizAx8cmGnuza+g7tnP94n29r/fn00S96CqJsP6jPJtcg2
FQ8W15bNHZdEh2Kj2Pvrn19yFuefFzZ4oDdNpWqMo4xOCNzK9kMNj/kaMH5pc4FS4p6W5+4usTDK
jnAarVFjtwh2cnLTV6eyXYFGrpkQNpejj11pxZjIvfs8RajOfxirbmW2FheDRgiw6vREyWKfnVya
o94rFo+DTWjd+8lK/Xjx85wMLlYePqR5Lg+IZEctra5j7JZFuxk+wMmzsmsXJ4mnAVBLnouv2iz1
to6MUu5jV/VT9JrkbdLd/x9pX7bkphJs+0VEMBQUvDJoarXULbe73X4hPAIFFFNRDF9/Fj5x91Yj
rgjvE47wi8NKasrKyly5FrGe72+pPxHA7G2AWBB9lnhfo9I4b0xrQnCARilmqUj2pPwdJm9hbblO
BaXF0bXKS92/mdnF1M5Wu+nbt4QJ3zZHDyTLXtq04B1VtrSPD31efOLigvsyEJC2qi0AQ8dLEX8V
4iwG6oX8UDLLZaa+EnEsnQnQFkDmyUAKCUfv4zJUpCvKrsvhQHirbnrVrjwFLalnOlb9RlhyLSBY
tIfIHLBRPGFAUfLRniQQq67LLH9KsBoDMjdbGX9BHev+siwobePkXZmZPuPK/U59K4bTg/IBhD+H
vOOuHeWnQqm8xEw3hZlvJzIbNU59jhRSTMeDUep7yZ3A1thzwSBrLvTs1CZlUBrWo1XZL/c/cOmu
ncCzeMrpYFmdJ4andJquDiFuIF30gdMZr5wP+mFIc3KKhgqKXNkRLS5yZbsuzv6V2elQXk2Lpoaj
XjKYzYbIpa+jioZDoF4b8vn+8JYgDuigwnmYenSx1LPTHeMGL43KBFnFwB4V9DapGXhiUijPpNRG
agGkVT1BsDSccU5f9CFf8ZDLA/3H/hwKmMVDpdMI9p3+k9FfIsNVa+hqrmyzJReDohtuRTodoLmr
T4q8qgRJOUZZAWVzKsM3u9zfn8o1GzNfD2UrTYLLkj+peOzlyo+SPujJSmZ/IeEF/CmkjCfKv9tC
bNUMDo0iKwdHd+P19IcW416swl3a1G68ylu2GPpdm5vdwxAFByKpovABWuTLLvaQP0eii7psfNQQ
82HdUDo/EPKIrl9vyFdmdOnsXZufubyyIqWa6zDPWtPNySfpxF5qJiiYpG7DPqN2t3ITTZt9fkdc
G5ydOpJ34KhA7PSUO52vjtD4VD9pPQ8Unnmp7FwNVwXX2fb+xlk6AqalOxORkoq+6Vm2BeQDYaaM
Arw0ivRs4zBk37SWuulajWvZDpp1wHoM8PdcK6RLInCrWvDoVtF9HU3nIefaIWIqBO17/vX+mBb9
CsoP/xibXR8N+MqLDoz4T229SSoXhLgjsLc2XItbpq7UnzNrJ/4DUBUHA1LcAMIC1z7nwx7ABqEN
NiCENMu9EjROtHDTNW6tpXhoCiDwjDVABjCvgBvW2HbgUQDoHI3SIBAP7s/c4s8D7DBdfJp+047k
ZCRqdAutVQU41vLysWp29w0s+akJl/onMYZaw2yTZ5ZwxJgAzynNiyz2SnMJ2YqbWhrDH1cLrKOG
rMy0E69uL1GIntkGBGN0/pDLN5qsXBpLjgEh0HRhofX3Rlo47BO9iCWGwEHPhg0R2HH/hKyQb2Xj
E2CkQT7ml/uz9mdZ577h2ubMF7IMTH5VAtAwcr4HpaV+VKi+UVHfSYDsgaCgMUSBU+rI9o5ByNP9
2NMjWvz2tiiOuYiPIFvZc7P0AbryoWGOHIS2G7J+n9mDr+SVH1mWl6Y9CHicByOk+4pYgZqP/v1x
LK6+AS9j4VWPnqDZ0gCXPoKkeGqjlPu2CGixzf+exBtUGcjn4v0EN4MGxI+rL6HHZdpJiX7m1kcq
SbFWTshSHebawLxg6yg0zMoE24s70DxBQgc8vr126dIqsJTPQvlRgx8uM/WVqVvyn1fjmucYDWia
oW8CgOuxbDw6XIzuUjZPWbfW/r+4RP/O37ypqgYbXgb5SgCua/uSQaxCzwS0UqO16tni9X49oNn9
avVAXzo5Kqehle7yQbtQXh9rAlJfhf9qEnvbOfYhQu4RYbEX99oG8hCv97fjoqe4Guv071eeQqZJ
zeypeEsTMH0KL0zWOOXWZnP69ysLRR9KtJvg3GpgkBzC3SguxhoIYtEfXY1idqgsATAwbbFirJAo
vb0MYN/Lkm2NJ0xcf2H9Sly0NmmzgCFTzKKgNva/Ki8F/ayxH/cXZanciAOG1z7obv5U1T/OWcTA
hTw6WJVIRz9s/SVkL8hhqOGp1565PNnmRRkbt0o/y/Itzyo3KwLShB53PAMUvZncFtkXQU8NeeTV
Cjh1qe7w4dtm3iUZaB5VA74ttU6yYL6tV25UP6nDXm8GvzRGty+eWv37WP7syzfVPFPzO5fv92fo
/3N0/t8M3YhPM5sjL1rBx1kteXN0aBm3RBwa0A9FpPZRbQX+yggIvg8E3bs+Juexcn7e/4jFnQ3Z
NxOYP0AG5o8aOUAJsBzQIt0MKAiIfc+jXdymK+HCote7sjLt/avzYxjFiNYwdBiFMgqMnAY2yfZi
SDdJHK4EwkvHCBhMNMaDVQ2on9lRjUO9t7MU17rlZL6WPzdW55UQHoPsGToyou0IYNb9KVysFlyb
nJ3ccYijeqzh07NGekm7ceyvPdLcwoHUler1KppO0tjP9XqjK31gdaemsDzU6Ve+Y3HkAH+AhHrq
QJ+DMjRHgbBsDQdSSrj7/r0tz6ZMXFl+I+JLn64A0Zb8B6T2/rE2G7Slx5kmQ/gP00l2Jcgn4pU9
M53Beax0bWDmoHreQXWTYziSMx9tax4v35XqU5d8NevXvgJm+D+w2U3MKWSSFQJ3wzzmMIxmADB+
CmoFCxKj5a6FPpeOiZXIc3nq/rEzDz0MXbKW6NgvivBKoOLlyhFYOtMUhPc4zgAcgeTk42mzG9aU
ig6/UipfTbk1JUDxcmX5tcXddmVkdu8jf6B1ZQkKiqZ8leOvbLgQ66EpmoCRjSiCvv7E5YWwc6gf
TfUV9Ia0fClB8Bs2F61f2Spr3zJN+JV7AaeHroQC3yLHY/6aFB7E01QjqO2jRTcrh30a1822vBr3
zL80rap3jMFWHH/Lm8+N/QlbxlX0s8NeK/OpRd9r+GRXW1SqecP9+9aXBwpsKcomKNLcEFoIPioF
aJ2eDP6sis9W1hzAquw5IQSLKXFbbdW3TVXGm+FCGxQ8IFAHRa3649TaYzkm4N9Dl1TWVYFT91EA
xKHhJlBW9VL047jWyFvXsqoM2VSa7K0irAGzrNKVTb04dOxoFCfQXQxoxMcPMQbEklqN9jpJzV3T
ym0MWVelSQNqxttRM3ZFuApPmFAWt4P/1+bsIOHK0AxJkQpouHoySjsws3HPOuLZ6rBRhPRJzs5N
3nxzajXz/sNSX413NvGWjTxgNwXwZKCuSYRbK6eU1q6VZEFn79Ty7b69RadxZW92hjreqyrBk/5J
J8WPHDJ0pWr5drXWCDp57XtTOjs+tow7lbW4Nroy9buOgED5WArUhMoY1/TaHbJmbXZJxUZrg6MU
ntZy1OeyVcFPx9ST5rQvXR+fZOqsbNLFV+VU7FAN9CAj/pjv0rGJKOQPgSPFk1LLmiNXy3cnbXcD
a16yVICTEeSSqD6IdO0lNo3lZmZtSzeQ94HqyRxvpRdCU5UMnc9F3OzrJN6oHd8KgGcE/S/AFbz6
/zE1ndUrf1vEWhGSqcvWyIZAaspFG1tfsvzvMUgO+GcmikZ0nN5Uj/JeJKRSYSblws2Lo5O/1muY
n8Vtf2VjvkP4IEvEvIjdVPJYJtE7Ldkxb62VK3/Re12ZmTbq9YwZUYi8MLwXOCAfYyM+UiX81XWT
/rvSfJa2c1CScCV9uhRmwCSannSQawGK99FmBMZR2TUQRDLr1INKiRuukZouWXDIlJ0BbBbizjMf
1ZUt0yQBDJjyPeohaznttZ+fuSSnVliSTD+v5F+H5Bsaxu67vMXfnzhAAdjAY2FeDRXQDtPkCJw7
KMpPSVQ/8zBeCReWthdwAf+YmA0BTW+Z0WpAfRPbT0wvl168NktLPu7axM0yFyJpzRYOW4QPDW++
yrrxNZL+qiDrDsj0yqQtmyNTtRW8j+Ab/LiraO6kZRmPWBRwmKIrIbDhvRknR5JFp0TRdn+7Rkhf
AxuHlgpAy/DnozkOSRKwWENtzwb4GBzpo1cUtuXfN7JQaJiS5IiWDUNDwnxe11eSfHTYJBUF1m+I
hX5Dl503DsxVim3TvakadBBMy+3Cd8dsVq6MW7cN0+gfsxDTOZNG0ccB0laMOglLyEZZHXpI06L3
1K40tgw9maNrhvaqxsPtCsIiLilQiwAQqM9LRQO4GOrQwmO8J9YTuKndTCtcvav2XJ5V/a+z+DA2
kbWjPIy2gHnHoiKEWbJeiZ8qkCx7aWWcu1a+3V++W+f60cbskFmWMjpmjZsvpeyg4GKHxOGubtMg
ysRWFdVzncu/7vaESdyy016BJtN8w+SGUVl1D/KZCq31Thd1Lo3Hhz7S1rpmbx0IalCTFcCAkQuf
52fGsC/NgoPBRy9/OgNIfIbWg3La/QlcNgLi8ImGUb3pTdHrUKviBkmgru42eM+/jSnxBkl/3Ddz
629xEU0A/klAA5tv2phXl6A2hrWqiinE1F/QcOHyYS0FsjSQawvTTrmy0HVmGtKJLWUEMQ+Iyzze
114SGsH9gSybmVC7FuiPb5TlIj00u6FF9W4MD5Wy55bbr9G6LUSS02T9a2MWmIAsLFJrgdBVMy66
8yWvB99i2xByuZ3+HIpTD3LvtHm5P7Clk3RtdLZCoJXUstHAo4MZdVDmxI3V9xgtp+WYoowoXUus
cZatTeVsxWihy1ZQWASp7R6kbKdKZj5nwPDcH5m25Gevhza7tyIj13o2wlCc5K5tv+jFD6fYafrv
OP7ea71nk08deUULIZAB72qauqSVYOveh8MaE9iS/736kjlahYx60RdQkH8CTu6z2pkXnbeHUul3
6HnaMWWtr3dlTZ3ZBQMuFRuIoykP75y04YgEPPRZ3RAJSmt8p+nPlXmefu7jM+TDvnVmb+akkREp
TDzwRuecJr9UHZlsA5u2/NEqkRtysI/wCdT/Q+ue75teWeH5VUOMwSlKHfNq9hrkJUNXmMJlkfNU
O//HXTtHQdhpDUixg0FW7TGXz6W278gKYnJtNNPBuXJlImRAbXXYr9i4kYtrZmOp7QH0iO5oroE6
lh3zP77Gmfma0emNkNiYOan2bj9+H+SX+0uztuVnfsWOFZM59eQwM2K5MhFP3IofqF48Z6xERLAG
1LzNHU+bEI9HCsQp9HRmD5OyZAVpGKKOjFWbVIvdUcu3jQQyxnQCicKuAK909/cksLAKEgAdJBPI
v98AmlNUNPiUsTbDZysEG7pN3CHS3DUY+OJsgrsS9HdTh+QcbscjVkpZIuLvwEqne6Lwi2gbW765
dp0uuo5/Dd14KpqoPZuK8KHxQLXXskAFGSDCPDrq5Ddd01JfszZzVJWZs9Tkk1Cn8ynjA3ALCEuN
tyg+qsZPka4R3C7ePFeDmzmqqEAnf6Hi9Qf+421lH/sURaJ0TU9o8WhdWZntxMGI1RjKx7jGTaTt
Xqt+xd+uTdpk/8pNEIa3baVjFHVfB22pu0CTBFQ6fkbLfajrflyjjnz/NK/N3Mw1RYNjcw4V9CfT
2sXQcM+8fE3Ye21YM49kWkNOig7TRkjauGWiBWGS+znegaiaboWdfOqJXKkKLzoNsC+hXD1hWubv
ojFvIzvMcKxGW3cpP0Z0Y0N3Jv4UMrmxw+9V9uX+PC7uDZS4wK6M2ita4D6uXUKj0Gg44mG0iyON
HeZuyo2/p4yBU6Lwgwi8IdQ0Lwb1TBBpT04JntbrnG9AlN4fxeJuuDIwG0VDI2FpDHeh3ju7sNEC
vTHfp/7I+2YWd8SVmdlGr/owUtRiMqNz3x7tbSQrtxDPGnslfeXKtf6otWHNNjlL6Rg1E19lpSMv
9BJ3oPTJI//+oBZ3ADJoYIe2UKCZP/7jUIqk7MHqwFoPYk2hvb3/+4uDuPr9mY9TVMEG6GkmT63t
Rd0F+lZrkdDSCJA3mWKHidtgLjPSxCCicQaKESRWUIR+qTYrc7QUCF1bmI2hoFkB1g4bWWAi0RwP
UIRRblFbpGvovKVrFS2oKlpgbGfCeX88jmNbUiY4Kh/I2rld2wVE+6JEjTsSA90b+/srszxv/xqb
RUQFHuFMb2Csr5qt2u4Ve026cNEC+BnQVovEC9hPPg6nz5iSIdoCwGfcS+bg2bhWHFyzMFuZMskA
7O7N5OnFGT8z+np/hhbXHc026OgBhAi8BR+/P6SgWI0AMn1q3ELZDWi6Nr1+7ZQvrjkS2EiwoGhy
k8FOSlNyTQUTVeTQgGmpa4MoeRh/xjxy8//QpISarY3KEJIGaBmbH/e0k7LQa1grzZ+jTY/M/tIq
fy+ZMxlBSx34/abKyWzdCwCLzZ4jmcPYu71vh5//YVnQI418OZRgIEDxcVmq0MC2SvHzVmcGiuj9
kVBo0YILtFuxtOTxgYNFBK9PZL7zIL4SaWTzETFAFULyvAOBn/LIi4ey7ryuEoEg/+UZBG0m9GKj
/w0A99mOawdbVqDLBGqa+9LN1kLBxRQEOgMm2DwYQJDz/Th1TpGFYV6w9MlQk/RYA67jqzUUbrpE
OGizVPk7EaBCG0A/8T2s8myfWFX9gAmy/bAQ9gbVYOsbKDJUP1Na+12W4biC6lg60RCYtybRhwna
O7v0SiZa04ogZa/E8U5XoVCGVV7LfyxdStdGZn626DOlGjNMA451lTLXRlqzM/6Df702MvOvA60T
sDbAiOJye9OvtX0uThReYECY4RV2k7U3uAMG/LjGUnaD6lEpAcIgsb0SWi25QGKD9GkS8KI3EHUy
1CRCcRJdkyo7qJni5pIHKZduT7l3/1gvDgjUUugIQrEQbEcf9ya1m6gzY5M99Z05+ooxkk06KMNK
2tyeroR5dghQuani4eCAzb2HkVErzRSCBkQBMUdzRJiY99Q4l2GCwgsoeW3XNnjvMqeVfpygSwip
6HSfZDwNjAjPmZ4OSgDFC+2xVEnilzhtrsPD5HFIQPHXy7AOOsntS0rK5BSLut7WQm8fQu44Qem0
IFbtbbN2TW2E4Mc4OODfJwZ8GMm9WMu/JHrLPZW09qON/IDXlvEvpyfJAbwDKi6FCWYyNF8cYX0b
1CG9aFEaBwxYnYfBttJAhMQHQVFygEbdTwZdwc0gGN5Iepp6Mq7ZjkNiQHOV2uSe6IoMWz/irtna
qp9EfNzE6Wvev9jjcwFUnSvoFoRfw6aAQJIXh6zzAZeY5D0bCcKgwSsi0wsLpBggvrrtGAn9qmmq
rVEYxK+0WvUUyZStRFusl6CzdzM6wnRl34jPf791QEmHrAe6xfGUmW2dMrNT9FpbaH4f3tDNEq78
/NI1cPXzc7RchvY0c4zx8wOWoT+E5oaaG1kGRvKDJyuIg6VTYAMGa6I3DgHgPOZo+kIF8wn6YzMr
fIpo9Jg1a4TMS94P9TCgNAAwRLg5c0wtKyKtdSBGb0ygVP6dC+LHVb3i/hYwqWhgujIzzepVXsCC
ICyKFC3MWNGZtZ3qtoq+D7vaM8HbbdjDGemWYEj7R7tGoVMt+FFkua90OlA5bMWPLY/5T6MNaAtx
w378mFhXm7ALu+yppj8I+eq0v8zy1/1NuGZidqlwQxsqMG1nYPP+Ro3aC9NLBGKt+0aWokV0fk8N
Q3/GMVu7yAjHoqthJC4fs+ws2w1FvpT5XFtJ/q6NZrZ6GYgEY73ChJlkcB3wufdTo+KKy1+6XWwT
g5nuFsD0Z5FcMybFmPEGXcnUOgiNuhSvw4TuC6gI3Z+3yQPMvf61penYXW1GxVLrJCxgqWuJ6vHO
FB5gftGmNFLi12bOfVq0ThCVWeGpA+ou980vnWqAYKbTZoB/YI6MaotsbFOJ3NEIbka9zqGWtTbC
pZ1xbWK2YIXl5E3kRAwaRqoP4fJXPXOCMR/8Ks435aoyyGIoCQ8yCbBORHx/0LlXM5oJjFRkAtie
ptN82veG25OWHiQu132T9drRzhzqafHQB1TRnQetVeNPDRTHCfpR++4xRCy5MSqWHfokr7YiyowV
X7q0hwHZsJDWQEr8JqIITQJuuKhmTw6IuTO18B2AgCv6H4o+f64ecGNOmsTTV1xPBA9LRmpkB0aB
jjHX6vFgBJ5BDTTEsUfL4ubKZlq4jgCFRYwMzhIk7uanZqygYRZaOagJOc/dkPGDJpJTyM1d7ygv
oeIXYxjc37/6LQ4VPFFITILzCFwG4HH6OMjQAIGpI6MeICVoo6X9Q4ZXaiPSjUwfZfwIGK6rs4cm
/lI5tUur3x3pvEQ9lPUP2/iEOB+vWgsds8lZs9fwCbdOBEEcxFbwQJveaDc1jypEvdhxhlMnUrSX
Rbj/x31If0U9WYkdb48YJpxMkSP200Qf/HES+spKFYWow6lMLl3+vcrfMzA651rqq9q3+xN+u3U/
mDJnDzWigvTUGsbhJHThpWXuGsXUHLiWR7/1SzgfaP9FfgPEEMDPfRyRlil6DJmE8ZQbG4Zwd+UA
Lv48yMVAN4o60U1uo8wGYxiAWD7VEUrqoD3qhk/35+nWr2MAaC2f+rs0vJpnS5JBzQxJQbwS2v5M
sP5U3yvDW22fOnnOUegrSs2/b3FxTP9anBNzlSNqy2XKxhNgUpZziVfBUQv7GSw4oOlAxy96iOZ4
G5mYWVwywLpTUXtQR+CD4mrirNSv9weCU4bV/XgpgsX5ytLsytDA/lEWSsrOlsj1wOzU70BG9Z8t
dRghHyO0H0aq2VtR2xYEGmTit6Cn+xqlEMd1rYixHauT9qwp6bBTZdF8qqQmNmOSgqA5N7snyvBY
Mrq0GzxaDvUvs+6Fn2iptTOdnFwgfJx61BapFyNS9FGRFTHeUTq0M2o8IPDqsrRDXej6b9Jacb4b
azKcQzA/XxRZV17ZWtCw60L7WIw6v/Qgr3OpReWjmbWRj2ao4hCBEW3rZIW6zbq+OUQi03K3i6x6
m2oAXrq0oRZKBZZieSQl+UE2QERTK1bcuovwQrMLg48uqUJryzWaPzZ9p26YKvBUYrTbyT4aPIei
0ykBAdNewc5Aty66nRt0rW94p6luM9SJHwk9RPYb8gws48WWphW9RKIB8UXCykuFHdC4Zq5reFs5
EbQNZX7USALSkrED6V9nd9lBHTd23f42k+itF9GuS5TdyAw/izKKqltfHRpVPseKINtU59WjXhSR
HxcAz4g4UfEmg6SSLInwgLozz7ZSZBel1OOzqdWhj8ph9LO2i2qb9Ex+Io6iPFiFbQRQi0bZfwhL
41MM9dSNLUe+YamMgyapUNAunNJyE5aiKjH9ZUdE+13gKXvURJE/0CYjKI7Y7bYZkceK4VgDlnMS
6E5MsUvMAnMXdgfUH6A8Z+Throudcke5HXmjWXZAWuq9lyPrvmeZQv2kBZZq0KS1rVM13TSOsHcQ
lDD3pVFFG5Q3uce6PP+EIKO9qEK2Xw2zUg55PTaPbaFX+0EtUaJ2ytyTWlsHiWJIb4D88oGOqbbr
AcD0+yyLt70JxjGl7QovmVJhSM327qA3YC5URxTUUXV0C0CoDxnIAV60urI9Q2/y31B3MM9VaHdB
Qep+1wP6HChmB42dVsUSdDmmyQZNIF7ayB4QlMuRnXUgUY/x6mbT7uMa0ugmFTGSEDRFiKR3m9LM
ok2dOU0wZmOK/1blXpLb5ibk6BUHkeRK8m3h1vngEGbelIRKSesaDkFkra8DdaXxJwuq5/cdzx9Q
9tzvTJSygOHhJgWh+MdbB4mxqE95n5x7I7a+5SZkEtwwi7rHVk+LIBJIMbUEnG8ZEexXGxv2UTPK
+NDIr0gIetmIKE4ZsyjQ2/cSspIskYCmkAQgMag6+MlQGUGTRdGPYZTgGtLeozTiXsqq2k+VQhwp
zgiyFagTsg6tmazNG7+qs+Kx7ZUXSaV+tK0E7VNOJbaVw/It6lfjQ9Iqis+lXqJNF3yIRZVonsZH
FmRsJD44jmooYJH2NUzbZgPMT7MPjcTeh3mvBiUHn/EQpYOblOrwo6JiCASvHRcxV/sUho61K2In
2bBK4W4YpQIUI725ITUa1iHrEfoJ5UqO46RXHhVC8xyr7dD643TfnUHpfN0s6+8C4pTvSq4U+H+p
dlZQov6+snAL98UU6gPfODFvzJHQpckTUOnEyVnyZCtL64AQqQFxov5qVOUhidaCoIX2ZKSpQXSE
py6wwjckImlf5ZyrND5j8voDsat+n0qLbyPS8SBXa36uy9hOoaY2qI9RpfTndoyVQ9Yq8bPRDuHf
X/0fPmdWbeI0j2NtsOJzU1tHQ5BPA1z5/SleOoFoZ4DjUlETutE81lqTUZma8RlMo56V125jfc4M
e2Uga1ZmF39aNLbVayQ+p/LzkNWu0wCPVKyEZguBkmVOArdQYEK5YV79GyrcD4XdIuQHJBnKdG5M
/joZ4gCzjv5SyGubqGXNoldndIqGoVv2PEKDWrNHNyccTWqKi/Svr/E1MczbdxdGoSI5DRADws0b
xPWAV2DSlFibzKYPORTTjkyPo83QQYHW4QAsx6WF3Wg0Wfh+f1sszaWtT1sCbQ+oQ81GakEKvWad
Fp8Hpl/UUdvlebemnDr9xtwroyMYTfgAa4BW3/jolfUwAvR/GOOz3vmGfErNYGS+ObisXdl9SwHu
taFpsFcPZqtVDVSPYKipv6fWU649DRpQZCsZvz/fezMeMBtNMG+wC8zf5U3SjE1cK/G5s4uHnDhf
bNIlHtjjNTdjzYNa6QhDumepW36jZTv0qhy1svnMk2qNz2lhZlHLQxbCmTj3QR3/ccBQERhkV0TK
CQgO++eQbbVs2zNXWwPLGQuvIWS/sYAEp+G2iSQy7Bqt10l4Mpsh/QUPTg8NaBc+i5JFJ+hXDJt4
0CIPSGThVWY1PESt2RzrPGuCruwapOEI+6ozFh6VxBaKmxo1qtCCxCHYhq32JSqL/NyC5rBEMBPp
L7rK+g3vNfqAILnadCTjnl4ioukRNj5SK0t9EiI8HcdBAWBCt3ZWQnsf1Zc8AQVu2r8rZdd+Qs92
fNLTFnPC9KJ6KnRF7u4foIWZAducikc7CKOmrMnHJcgGmao2EgWnWG21HVHz9qIR2T6HvCwOapfx
xwSnboPWZj2ISxOY/fv2Fw4winSAVCDt/of07qN9zR6MLmoH41Rm2SHJi0O7MsAlA+jNQE8IBQ8s
UtwfDegVT9NoiOiJHzUTCkMrqY+1n5+FbHmn9EljKNZJyEOWoYq0Mj8LN9Kku/PP508+48onFJJk
GuBO9KSXGy5/Ks7vZs1969MazxwCIPy4KXApofIxZ6dwEg0dxnmCMbQJKl/1GE6EqGNNmYcAwq5Q
i0D2qC0tusXjFGqfobTUoCk58gpKCKxXU0cXyCPi4GrGRlP05pSLjO47tXVcp4i6tzaOwi0ucHBe
FFGq7KuuCIMMUdvKxbe4Glcjmc0WxKtYluKBfKL0ku7r+u8WGxkuyIBjIwGEQACsml90A4NwiGK2
GnKKaVCw5pgx/vP+eZit92QCjT6Q3pqamKBzNTuPg1FogzPkWG/wv6DHI29fSz4JeejVWp5jNlmT
KeDPAEGc1JcmZd6PWwutykrHsxHyW2bk5G4Wk/Z7ouCx/tcjgodBG6QJUnO8aWZXtIF3mW3njTzl
E3CnSDw0mZnFmtjk7O78Mxg4InAh/KF7nsMjkmqwM5MP3SnsjSAzPpeqCTmsB9EWK8NZNATpDLzR
pr7EORRNq0XYqaPoTnmNGmckuAxsM852Bk/fNQgR+H8/e8j8/2NuNntVQdGEaMFcVSExg3p4P0YB
MVd23SyC+9/Zs2zUibHlEDTOrKCyTlsULbuT7CqX14avQ/gxQVaoyVvXITXAPenm/sCW5nFqccTG
MICJcqZPunJsuR1KIBv67lRUP3r9yaorNzGgvPN3mdY/I6OT3DjCN8Dt/rykrszgmAmjscruRCbA
wmvYrPXwLBxY+M5/DcxOkTVULcHjtzuprzHuabIhWray5WZh0s0YpoN8NQZIfQxZNsJEtFMZqGd/
emMIKazvf78giMbAU4qEKBzZLMfBVWGHRQsro3QVZ9u7wtpYa7O1tOp0Sm8A9wgMnDFb9UTN0CKD
XNlJoRJZhnjKjrnE+Z6xFVf9J918dan9mTQ4NiRT4BbAUTnb0paw6yrV0F3Km10DGWc0Okmk0mKX
Zg+gXu2d1yHa3p/BJYd6bXI+OKXMSyMq5Gl4NIqg47v/28/PFqgjkD7SbcxdEz2L8Qyx6Pu/D5rh
WSTwv5NmEwP+xraRu5xtZlWJIlMoijgxs31KJaqD5UDPLBShq+bmIavVgz2YkdfE6Z6oxMv5jotd
LnJftV5CyKaVzVlPt234oFDmokcysICvwSttZ+eAAJnbts1Rh/gpIL4u1NpFB1/hxp2+KQvDQ71w
m7LINQd7VxtlYArzpOkg34xUt0caOB+Pun6ow4fWeDbA3kWjAy32tIIOQt6+1MArRaiS6+ygAyza
mSAuQbLO1MS+lbY/5LHfjsN2iORGqD8Y7FnJZtQDo39j8gEh+Y7ZXjjmnl489bV4ET0wQFK4qnxF
FXbn6IXf6sZOSbk7pN1WFwmYrAWgGy8WohzdUbymkp5VbFp6BpExUk/c1azBS8b8mNsP3LjUXPEZ
fzINnw07Gb71VPjUeLZH04V4UWL4hX2O2O8+kk+JNb5N+Rw8oAM7rdB2/lkbkN0aujc6slPLdrjX
D5NgR1gRT6nBfFgGzHypyh/CAsV2k++10LebBHSIXhidC/FWZI851ZDbN92xVH0e61uliQOZvo5N
4XXmRvCLqYHF95cRxS4n0YGn9LuRJM/5sCFdFKCFD1xK35J0h6JLONp+66ggiXu2UIZx8nArSOT+
D2ff1SMrknX7i5AIPK/49L7cCyp3cAFEBAQQ/Pq78nua6WlNa65aRzqmqyozCbP32ssUzV2quzI2
Rb6Z5d7r94oc3FK7gT2WFJZKRihJ220FQzstpzGU7UHubNdyV+FxGfghBilS1qtQcJYRkF8EyzQv
9cWtVrBpdr9dPe7IB1/f7LKMeY+e8SJpVipoosc4t1LPfAHuD7owDHmM2OtG/PYkhj96mxRTppYN
dzaM9dnT6n8y5LaawEdBMvXIh8TonSDXtCoYpI6RiQqZRsOVphXCqoWEyPbdHj5LNzW1o6HMcKTv
TMoo9/K0yKOS0pDaNHK0LfPPbOBZZ8rQBkQJSG5TDG3mMsj5nSlr8ItPf5R/8Lw5JN5dWSIEfy1U
uRPlEPciO81eMsM+Iw+3aDwYhIlLjSfKYRVKZnSPddKtdlT6qVoUkkz7qCibjKIYJ9UYz46R1JBY
d3Xqk1NDb1xuESAG08a8ciI0yAHD1FTTNwMsofDptwhDqU8KWVbzvOnt64LaCdo1/9LmWqqRPina
/SLfQTYNZ3bW9HvL97aGSc/NHP90q0yd0tkvHQuFc+ntQ1vFrDohEVDq23nMGHr5qYSqd3lv6lcb
0ci1qg6M2xG4EY6NqIU3rYQ37vhQmOPmnRehUU+gk5rMd1MXqRTohyU8rRwtGz0tJPId/jlQBAOF
1gNe31WnB1Md9Y2AkDCp29cRbiRNk7Q5wmwcG3FE8670eFCP6dTwSCuMlGv05JMxWPLEIDwuxy4Y
2dkZKDwlMCzphihffhwTuXJ60DdOspBfrdXjliNz0KKhDW6fC4vRevBDRMkiAkwFnWxsAOpLaNp5
ajIcBG7zW8K/wWidcNUui/6wuioUfjOE1ASHctkQNxv5KYe1Q0n3HUhfhpeHhW3uTe/euiIxS4TI
7MqWplyyTW++Nw1GPC7Z1yPOXxhcmWBrEZgcbDz0U01mFX/G+nOEhWJpy4j4NJTUCXme7ywPBMPp
hS6JI2DNjbks97Ol/Zjqy+yx0LIPgzwJw4zmpXi4mEoWtrMx2ZIy29n2qt4gsnDr5/aGotUrB6Qs
jc16RD7M0cuBL65l+TuALARSb2yMI05I+u71fqjXuGSHcNbEhXk4MIs1tN0uXnySCAIVF7IthtwG
T5Okzpoi8W5j4qMfmvKiL/FAEpIvW2e1wskf0oYPRx/PYCgr2CfSgJI7ysfQ8KBeXuuQrx/txLdm
577X1KNhBc7NinBSG/NBtx/2o9HHI/SzhQelH7GROH1cqq9COzUuDx1nClu1RoK8WuVwmazlZap+
zNa7mpO11USXKIqxipnaXResuHFgrwh6LN/mnrO3+2zoYH/UtJ9C8m1X8lSjCub59blUZdasxqHS
aGRREbV+F7WNs1H5Ya6mI5inQTEVES2nmGAmq3tgnLPAXBq8w0/XOuTNoRju81SHBpAfjaUVdKtm
Q/eEYK+O7sMppgaPootnWW906uBerJMBbFKimaAS1dBommS45at7zxfXhsvlqsOtOd8Kt9grTjEX
3Ehta7rYfyA8dmw7PFlAemiN8Dl1+VHa9HMo+sAaxGmhTtSXIPs7NGgc503TbgbLL0bLz/C9gysq
7APtNnT9Kq299lQU8y2f4QVveSHs6QKL4ASVTY5ngOGw17ZhPb339rGD674t4ehC3mYHx6yR5EhN
hpIhBqz2cHux9d1+a9deMMqzrk2B24h3GwRkDAq3tcQ1u5qJ3TeRJvC4tLBYs1ndFx9rohFhoU7V
dNZZsi5NOCJbrXZFupoextGbYbqZE3+YMyZJ0HdVvpGoVYsnXJ9tG5ftXXp3ffhgfrMjsAnVFi9g
yxB6E2IltSo251uxGIGtn+fGuMw1jUWzpK3mRyNptj5lqVaOG0OjQdU2mVPae6f+NAQLO9qD8TFd
7QFjXNF6GfXWR85sL9YX66db5x8Qo21+Kdb9Qh9swY2LfCzY+ry5sz9FUF3ch6bbr8OPGnqM+C7V
LHFofhBsJ/JnGC8twkuX3g3tbjc7x7V4ner9tGRDC89MippGV4HWYfxXkT2Gw1GH24CNfrgYdO/q
c7QwaytNP9SMP9wuNrwHV8FNkSdadkfs07nO9KWH7HOP4y7Wkfdp8leMfHFKlYFVkKTXrMDN10Dx
HE8fx6MLNxFTBAojP53Fjnlzi09VWfANvdHpLXdiiTWgvAYqOw31DEhjYedVqSacRLkq6xQo4pXc
tcUUaZ63r1qMJ7nsQzfHQVi7SEQXCACEh/UywZDPWg9e5a5JTjENrKHD2NqWvC4tR/2/GFWVqbW5
2msyeXOEIZWAHHd0znp57cerYW3m5Vbye41nbty96WH5mSQpX35X7J3Uh0EcZnIxddUrumVE2Jg3
wY1NX1abzltjOcvQXLQtOCrhQP0XTFnjdc043+OJBVqBD6R03yd3CWvYKDf8SZ7PkbmyvrKC7A3f
fm91/Su36RhRxBEHK592Vt5HZDnn/cdYHyZzeaFeQtxrN9LQL3IcHz7ZwhwydOW6hV3NC07MX483
h9X6M1mfPQQJirhJO+7bxQ99U0SEf09ISDG6vgss8dS17NWKe7usQKU6zYuKbfshDJIw+aqZx4ZM
adeJ42SN8er8AS8lGHw/8qkX1GXSuApV11YvlwQZojD2xBzmSFyKc1KkSFIAr+nR5NUU9EOTdD2G
uMsot8SftkDqcGMWVWKDTQPKxmQWAfWuMMuKEHe1Hc3fej545k6NJxc3DvjDyBi2gsKngSydzYrd
WbnkpURFsQrnx9L00PMOdvX+vJJ0GLDYKw36nmyJ3sBK42DW6FbK/qFzxCwu3fioawORnWPgkjtC
UPkAehyoCLPOTotXBs2CYxdkG2u6QIqeSJzhDryya7xKfxpjH4t9cf3D2iNlw3jRqxp8jdvTBCgv
gAEoGpgtbPe0PAWal5h2arE6UKYRlGKBUuRL5VcfZcBUIOgENUdhJ8Jsk1X3YONJQg7CrQEqOJqU
mzb/TsYQ6e6mgtK5Sxv1YyyRtE5djn2FiUxJ5I1TI7C6DeEvbv2YGcp37QYFD4aDcQ5Mwl/TXM/E
MPK4h21AourOQG8y35RGd/mqkq7TMoKIAszZ7mP508CPmSLIA5YkEMGmHCqdZvyUbaYPV7v5NUoe
ljPK1r0J80RnAYGj/MPJyecVxVGiB12pnykF04Ycl9aIxlEEky6u9bqefP0DSpLAKF/nSuC4r4Nu
noIKEsJBFRFSr0LSjq8u21XsNlWZQ9z9Cq+tKT9Q+KoiqwXlgBPCNjLEQoqQ52YXFW7wH1bHZvlV
8CWGaDsrWRnbxsZbMpV/tGRCaZaq9n3miV5xFO5f1LfhdYLH7GdVddDVj1+0qe5C5e2JMtSaarMM
kLPpRw0ZB9NAowUeXB4sAWcXRBNtOtYreFLwB4vAJgiohmEgL6NZZugc8f37zAEJrrctXPFmlZD2
Ksov0u0bel9WGXpYrE7+IuUEkiom2Y0fdC6UcxX0Mrq588bEYkhu6ZvLDOMDbfka7d8Se6TFR6a8
+7yAZjZ/K9hNDf0WNCHIqK6OV2Yg2KZW9Sxlb0TzQw8ClLG5jgRtjfsnL74Zvt402mg2jdBkdONW
L4MFonyun1bcTLQ5L2sf8XYIFm7Fjo+ymZUypPPj2eM5Cs6IuGMeeZnHRd7vmrxIZwWloTyA4B32
8qUv/pj1EDoUFXVztkskMa9+ytnTZfuhlh4tKhpiA8KK93rGaKDtdlOthwwe+tMQgRA79Y/KhZTY
PtDF21izmYEGhZW7r+gxF/CWfXZDMm74HNCOxbz4oQ7mDBB75VAJtUJ82JInjlmFpOiivP21EBhe
2ROaURJ2AoW7MQSYUSsMOFz6KAYZuPBxXy0blxw/EhxybMEGXIEjNHPQzmUKo+u4H6ojNdaEKT0d
V77rxxEFq9ziUAyKHPUkf/Lp6nhB4E6poDczj2Q8+kMTksoLMJUMp9kMNFwLc9PEuis3TZ6PEbE7
eMld8qq52NbL6iaoElY8XGxFIHzDBhcZzA5QcOEENws7q5s+gvAW99a0HyVCojCynBYvbpSZYWgY
qJlBg6MiFImRaN+tVdvY3XC2u/00o+GCkE+rTFjvvDeFldWFFpSNOLNKhqX53Y5VNHGcVS32Pb/o
5a5nl3y4DT7kW/ta34th6+vbHOUgwofxqdWAfdyAod9D2HyoeUYi4fhrOEWsk+Kz0fwz2F+4sVac
hwWPpuICr37gpJkzuRtaGGGu0J1+58y7GCiBec12NXyLEUy9K4ifrrwGwGNuZy4+8H6A9NBtbuqb
0hGf6EXfdGTD4fx+YwteB/xVmh1Hs2HwYlNzdhL2ZV2OAze2a1t8lf24m0qQ5lgVrcD+3P6g4xxG
kY5EdTszCjf1WPUM343J6EHMNgP1wdJzuynCED2Q3psz6ahTm9RovgrkoGrfYCXhclCfA8ToiHe6
I2E0FCNN2iH/BXExdTV18xbwbrERrTkPFlh9zORhe30w4lbA/urQx6y8iTl+MVUmfQc/tJln05MS
PDkfgrxNoO1BYxD26mRVmcZ3OTTvfPzplhvL75bd43jZYN6WaVMZWcMaC2s8ej2LJqcKZ31ESUXQ
idZwHQGsry9rUE/LrtVhTLOKQHMxwpY2tmJxXIclnCF6NZ4IWpsVAH6RwhXN1RCgC4jKvDsUcFwk
7XeuDkJtNOdEAUi19OrlMDsrlsCdtiYsJ3XCdlplxwXvTgOmhro+wIStqjBVtD6EVuzASIrKzoiY
u7EnG01DvV+Z/1iEnsAUNVlwljoKidOeFS2Sxgx3qGTnfjrl/o6tr3gTwKjWiBDtkHeIhkDyFCZ+
AWxDzgPflqBUVjrgG4ZEC/TojhV2/UnaK7CCObXaFxfKIxAeA4PdbMOJTQc9usQVYs4Jd8yjNowh
5n9IPWv2Rn+TVKSa/odIHuF+LZ+dO8BIIoqDJXcUYQnw/wt06z6x61CWYY5GYbCBYlk85dhQJl7N
opFYDgg1GxEVVJGk0VUKCDzuPCcYhvnoqjqxW7lD6bpViGBw2JVLGqLJBOUWOJ+/7EfYg0yrAxHO
AH5xlbQlYBRqJBqVG30tomehsqzOVvPXyGYaSL6/fPG+WkxuXZ9/C9PH00HH1YKnsNUGQHQb1usB
89tri77DwuOq3Nd8BvgiARHm06ouUiJDmS1CoH8xzYtfw7NmcFcTLaWGEm/t6QYLo43Z3Ohp3Tiz
jsWg61fzSaYYFUPIn8cVomknO7eSxc6NN9WCcjrmGnrLtUXuDL5uOFaDhxXvp1QvIALNr6tUfiSx
K5dZ/laOsXGMGV6mKjGq9Tx4Y2hqQyjqE1N3MXyXLkAgLQNAUg/0qBZgPKkowZtxxlB24jzUib9K
HoLQjTgTuN/789VcYddXgV2t3nL9h9aZp0agIiKRtpF6QBNELTLmlwfwRYJqOba9kzDHDLVhSr1G
z6iUoWwvNetDK6db0e1W0uABQBLmNEair35SlyBTljjM1uHIxrNWaKFhaABP+JxUHChUX79XHbIt
27ZLydg8DL29WK3TANhZkopom4YL2EZ9Vx62pdaFqn6IPI+U55+cZyXJ84TCnKLyHpb81tWpyA9a
/W7iWDAyizZBxY96c+DGTnppKYsd2OqFltnDRbmoyW20Ql4dFJiNUrajYgfq8c5RR8iwuIc1ZteP
CYezAjWtWQ8UEv8OEHdV7Qv5YasmbOTOXA8oVts60cndLbfczToD/7xTFEtJg/kAA9r+StdDh7Jy
9B6dvxPo73UbUZ7XpfMDD7VICUDOojOi97AYzXTOd3ikBXRP84CGpOD2TpIuaATAHGm/SOBjVoXT
wVjRXmRTyzd0uGMkjOvxKuwaf4k7dvzKyc4EkIIGR6AK8QPTzpiVLuSg+Re/VUHPH5NlJ6C3R6W6
Tzo+eC0blEImLfytuj5qhMgU6MZQG0SrQr034yNZm0wDf7Vt3oQXdX6am3tqx6PaVsujfzoTor0e
9R3Sc2a5BtJpcV040WIc3RVY7IBeC5SHnVpYNvZ/7HqJ4f0UIZA9cwaomgEs5O51olXgyW0/IIyx
urozxEIOGK01JuY3Qy9ChiYK919CAVV2NYksdpfWPnfv66QiVSigfkPoL37M4Yjr+X3oLDQGQHqA
nCFQqEwRcJYxXDvCQfocmIBAfaTpBmXfIxr0d+AYZ4g1AqQUYXv55ZXCbNuqtw1i9qR56sSJop/s
Vy01KhKZ5Z+JkqsFwGTiDPhBtbEbN7ZwZCwDx0G18+DAZ26matjyZu/zjVOfeL0HhFn6MWVt2ozX
qug3ND9Xso7MJw6LmAbdFQj9QSkhgTQNR1wgQTOjvqp5oPERMZURlTvD+yZwfyzoezc6JSomGg9O
Hk8agl7SmtwZybG+TSAQVqCB+evVD99GQ1hdWYOcwtmsolLeLJd/uyDIG0tmob5vxlfak2Ca81Q3
PpZlfSlqZ19x7xmOueIGYz+jxNiyex/EELfOe6W9ufYEqPbTbOa78LEqbZRsSIHWJATRqam7EcFY
qVZ9NOKyE2rNhMtSNutAKRzUsllvboGR75zZS5j2PkH6zooiJesQgXcNkUJG1yXAYDuCCQBUC3ZY
DjPeFY3bfPnqjf1Q+YdeyYiuN6fZL+OxLNMWUrIaG3xwYP8xpZO/KXB5ucBZtSmuch62g5W4pY7G
B4CW/+nSNRW1dW/MHTOT0qDBOBAEG+1LVws4Wt7GaXamdhZ1n/azG5lmyjSJcgfjW5OdhYfPbr4Z
VJj71S1R6cKsgn2Kumjwl221R8g7pgKknbeSyBLI55BvKl0YRYAOFeoPu1z0QPSus5vdDp10uQyH
3J+mtw5DwQHXwoVqH67Ss7L9suU+n9BC1dNXURixsXR7fXRQGu/hP8JbNzBQFXEb8NGtYagAcdk4
XmCjyAW6YWIreHubs8BjJGSYNz3NNJQFaQE4fw2L8eMDW/uualD8yIvSH0uHEm66auIoRh171H73
kQMYkIH3YeGZH47BAfbOiQNweikABtP6Uqke5TngFJQ/hdwO1lHpX/WKw1b+wriswqckf8euSN3y
6Mx0k2PgPjYoDIcJrnpWGQ1t+WtKBo7pp9+OUSHKPVq32K2wG0so0xFDzUGZ93B+T/a+7086NdN8
XhK4FAeQzkeGhmZAP7Q2QhU0gV0CfwJaZq7YVYLeqpLHjf9RrV/2muX6VTXqxriZKB/TD3OrYVyz
1uCCoqhzOhW22oHUZkwKd9OpKhkt+ZTv7AsLpR8Y0h5NhT3DhA2jVPVaNIDKNooAzRubWIFwgfLG
ZH5IsbIWzCPbuk8M/8dfkX5k9AcHY+K82vn8WklY9bpF1IEltGjmBirFuDOrm9uVmJQCIGqbn8kY
o7L86NqTQ1ERdA9zAYDj3hGqCuux0BzOQ6FF4/pFeh4WuR6im4Ji4BPmYLB3CCS1EmO8iv4KV6xA
1y5+nubYjh1wx3JyotXtshEn2xOWED7c0nI8mBFlmsJdpW8bLFi2bFvjnLc00TWBid0WXhGwb8KW
Avzljz+VnT1Nd3wsIK9+bzwrtPvN3KOh6B+9+B2dHgUhtiaRD9zh1uxA+xQhdQgzrBmXbR9Vz2MC
6lXN6qEIogEXBeZurxhbjiP2Zd6Gva5hDoXn07/KDkWhQKg65EOQ3kSzPoO+ivlHWV8baSiIpMD/
BqzhWcDq8umdVDconZJxhkTIiDC5kUEpjdCQ6D0tNJbTZAauWCKuk1ff/rbVm6/jCMC6FFinKi6b
KoQ7Utyv5FsDe2Nu3zl2gFp+W1w1iM4NHcBrNt365o8nIVmfrp33SWcVjTkMa4Dk5iiAoEQJC+st
n0RgmOiedjWuzB5sowolwgp8GrKSjC4yWmeGD6HbCBK3o4mePvPWMmIjRtmwmxjNMh37Zx9nJrL9
oMOx0z7Rterrjnld4C4omJZpv9pFUi3ASkqg9kq76n53AUwTC+Oo1RvhXSjmOmrGqVmGPlAnDCXY
C2awo3MdaI/q/tGjHoIYgONP7vgxGSBEUoZJ+lGTRebmatvLcykwERafmsiK5dfFo6qdw9CcCm2K
bKPDdxkSc/5CuJUbeAJXFCeZASd0s8vK5phjHvJ0xBV+HvKlDDT55dNfG3MTeFXAp/RWe8CDPBrz
5YACLJj6gw9wVXTOl6zWX7X2m3YGd0LtNPogGDtO1p75N4l1RBqSulS+252G0tRKWgmAaj3SMam6
HayauhbtWC0iq95UaNUBjBpNQgssGwsFhyJZhVVPqICYi0UC00WOX62lDICrp0EvdnJ6UbBjGWDd
XNA6LMp3xqGBw20N612tSm0BpBoCsbV7vmhEoyorXf38URJ846IYgFawqPJOtX0ZAZY8V6AHpULO
D56TefJDAriHyCcd0OUDFAKwmoGQDwTxyyc/U/EHL8GzDi69WRbAQAXbIgGbsG510Y+Iu8QKp/UZ
FIQM0HFYLyKaIbdAYQPrF8lQpJVRZ0xRj4Ei0OmSo1wwt127cVgE8az7HKrPOySE4B1hBqX9EOeN
yKwYMNbV1XYCnjKvLTbOm8R7HAmLLP5KxBBYjCfFWGZVwy8QAH3lcgGDgjyv37d23tmYF0udx4Ms
MRU+OmrrjDuYOoUFTyoN/fkEhSHB8WpvfdCwWELMS88S6SdO957z/v/eBWZSKfNxRkF7VZY3Iu6i
/JmezWF3XuoGO0u+a15MqlfTdCJnfivMrOqsj87GgStxSyay94Paghv/dAc5N3iS3G2Au1A8j6o6
4nLbQAUblD6k6yVe/9Bd8yIHG8UOuA6pV49Kv/i01Le//prOeeZHczhN/LeYYlMeLAUDHh1zr6vm
3kt1c6pdYW2BWyfMABI3LzF4xAnWQeB1cyA4EtW/KnmZuY87mySjpn88rehh5BMVJmplICfAuzv/
lvdZ15RNUNbzt4ZJPGFnNIjPj3LyigsDn8CvUDJcBv/bE8Wu6hGCRTJXzhgRyMQEwtC1X+5shC3g
AS4BE3gkbhrUxWSH7VSjJnEZD+FNEQv4fjusC3nxKfs9AYqojyxxXQaUYQq8vNt5YJ0IkQMrzFNQ
JiI7JzEY0LE0vomDeaU0796M24hYuPlvK6vx5cLDRFK+GJ3eQtM5HXLnpNmZXRaHmVQRek5NqVvD
RxY44szHFWrSGtShJRDuiTI3AOk8hi0EHkiJ13PRJDau/y29DGEZKKQuOa/CySZZp+9cb0dUmzLz
3ObP4wQjQ/+n0e+r+mK4pLQ8jxXKSB2zWo/3Qe/qu3qaDk29H1HjTsTDzfen8qBQR/LmaFUx9Dap
yIew6h5Ejlebup9LM6AW0EAzQRtTLVtzutXtuCG4CvC9Z1QR9+fvW/cTIocgF8cBI/nmjeCdwJLD
g0VSOb0rD1Ft+LGzcTPdIWzYBo2LiyERCsgBNahXyyAHEGhWlwXlDe23pctAPgAhElAyGX7L4qUR
42bw+bGcSTBbJ9861eLO/BeXvy4tXrKHzl3d7AlZDQWY6B0mjWY2iNuIkamOOcSC+Spa0I7+uKUV
uh19NNOUulCArf1rPWhbaJzRUj85hBhv9bBqF/rVAfY2YmAD2NwAxccY0Esb/h8L4CyZn3ISFVDD
uBA1X+BhGxajpw5r52a5Ve8ELK3aBuj9ulxH/I/VagU2L8JxMDsof3jIa3ErBhCQjBVmCrCEh+HD
rdJwOOkD9lCBYYXupygag+Ep3J6ba+8ZBw3Y53Je3JNl1aFds9dxcrZkgjndlIcgmB+b8oh0aohJ
qvGK2ssHycQNBzOCMxsKSJS8/mUm1wXbo87RMU8gAnsflvf55FJAIdAYv4XCuQNgP3cgbS+dEvoh
LZhMDNLB6FswSnKOldjBZSTMnU+7/15ayINplLNrNeyhNQLDeM8xCZrqF+YqQKnYfRiXaGRPBzvW
uWXjbDZTVZfZMEDh3JezQGFsJF5fJxV654kjOwT60hUKHChX94yeOXg984MNRx9f6dUoT5CeIobr
VFy5Frns23a+HGBi1atVvQIca/p7zjEo+kPrX+DVsjtP3q0HoNwls9bGDkbnRL8XQN5EN0Ih5Tlo
vYvIch9O9dqvKaquvohzsCpwERe4EvkQY+II8U/IxVdP8O7YIa8EeHtnjX634rNpbou6wGNtKa4S
raY++jCvQLOOWs2GettuTgj2iUGYxvodLgU9WUYfdAgRZ5sZDSM0BzuBk08XsUMvk/xGz9v1Ek/g
rguVWiMJjGXfe8+O5fNJdFhK3JhQVakxVfanh9i4+ZLXW2vcWc2u6GsAX9g83qukwP1MUF6qjdWw
4PmNnO6naQ9OaWCvgoT3XtpH2hZX4RQbs6/3UvUgx4hQkzg7c6hsQQttnS/evzTrzeNJ72xs64Am
0mJXUt5M8+zBg2UycfDDVSuvNvB5vvI1z5SOuwd9W3MnZbVt+zEsUCRpLo0ntHRFg4+1bbZOyx+5
f8KVGv531uvfkXZhKWu7TzscG85f/06uZl5vkFK28shQKwPxkeY/qdz+jvPsw0baglumAR76XyRC
AnmBBaxY5bGsH92QCtB36PTR/o+W1f/H3fWfliVPb0Wd/If7DWbxlm038jhgkO6GFtP+4ZP6O6Y7
opk9Ha4lMBb5q8RinHPsP1eHkMPAtHvT+KCM/n8wqP/1Rzw/yn9hukvhuKSWZDqOw3ZS2fg/v4On
EwqMgfCf8dQd/Pu3Z5PeeLVw5NEf+y0bh4MzXLv1f34PRMdjwFIy4Y33H3qXBTbFpBuXBcjvtq4S
b03++4J9Etf/ndiO7+/A1ceFVMuynb+8CTKrRkqrW47WlGPQ80dWP2u5bnNrgi8A/Qf5xN/+MBdS
UR826NCaP//9Xx6IV1papRftcvRJt2nVwYejvEKoqg6/Qv2f8rb+cysSqOchWobFn2+a9l+3Inw7
fcgc1LH4ZGCMe//wwf2NJAC2qch+gCnOk97+V7kpqGIdbQQuRwna1rLQBHmtHxignuFuiQJD6W91
AX+AqUBrOT/++1P7z81DdMfGJoViHwII/S8rm88mJh+tnI8StRkiS4X1YQEZ/u8/5G/fITKvECBm
wMkWicl/eVwoXSWte3WshcbgraIvoRK6wI3djNZ+clfnbXL/H2nntRs5soTpJyJAMmlvy8qUkzc3
hFqtpveeT78fG9hdiVWoQp8ZzNydo6hMpomM+E2UbYw0L7ZVMVSPalvWFzbAiaFC9DMVGNmY97Fo
fv6IsqaemOh1vTOL9tGyw13dxgHYs/z6/GhPLJfvccRECgrSeQgQpK13orG+5L54yQNpcT7EyaGo
Mkp8MGRVbbr8QyXHb1rP6507vFfCWsHdX7RBccGIbfz2kx09sl8hsHMBadhC/pwwt7RKSbGyeheK
/tYMubKRrYkXGi2bqCsvWClM9elYgnDkDF5QrEabW28c87ct7dgOxT6zK3dGqJXLfFRblcE2k/C5
5q3dqt2yNsCAhnurrOy1OWjJLnHK6N3vfMQtfG8g7UTKtayAgGWlL134quPqmE7G95832ShpKcA7
dU256ylE2H3ywXsdCEpyM2DEp2WwSXp9F8juBYWXU98AnX8WDT6DKqKLP2fFVBol6ou+3NVhQHWB
qVfzZtm1xjbjED+/qv7qfE/HiG2ihlqdCtVqyrxMWhHGRkaimuWPQ/s1thEELbeDS59Ihh6rF+St
+W/h/D4f+MRprnyPOzkeClWSbK8GS+33rkrLQHkw3f5Qh1GzcAZ/l0rNy/mAf+l1xyPlsMUaWidz
mCztLhws2gJluXPz0px1cpNvohBceqRSU427OriNWkm7QffFIek0vXnaBgYVG0mbl0n9v5xMsIOh
68lwnI5ojlUexVHjDdWuaIHqNcCEgGwc3AyI6vlxn1pN3wNNmGCdzzXARqx2iE4p9LakSKLQ682r
JLlwQo2f7GiCIeyRj41qDtZkNyOtaiqeW1a7ptSVZ2oEdPmaTvs8P55T5yDcQOSn0Z2xuVx+7g7H
6Yyu6cE0DUO+8+3oejDiVT1c0lY9OW0Io2jwkZFSnN4cHMCl5bRutTOb4dqjcUJLbR7k3b7k7D0/
opOhdKEjeYBEnjU9BWvFbxWskZk3UYFxSdNbyYlXiZr3KFtpFw74U2caeT/CqVg4QnmdpGx2ENrx
gN3Lzox1WHDStmiTQytg6RhGCdYy7p76PLlT00sp+6lR4i6jayQ9JL3TCQ0VR6961S53QejMAWmA
dQlWRfjbt9oL8zmu6Ok6JG8zkRNVRxL25PyswzwyXUsudzE1UHDfDWQ8Kr+JRI850u11ikbQunO8
h/Of8dTyH1VnSOhNmafxZPmHdjC0Uk7YkD/f682OvOjX+RDKqcVvIbI0ptvIfE6TqrKg0RCpotxp
QzMs7TYZlo7yt1o/tqzIxxc5nMm5Z3UGxUpTe3YxfVr2mjks6jwRFNJMOlwaaPUwq9V/3/+GsCyD
84wb/ShBR4G7o1RLnzwxKck73swFdXh+Ak7MMeJn8GgVYQkZ4YOfm7/UgZv4DSEamTLal1JcNIAc
M7XJ4vkRYZL490FbBm0UU7jpVllGvZ+KbUNDwS4fCkhVTfsc5M9q2yzPD+zEh/0RdrIt47gx4tgg
bJk957Q7cAeZBc7z+SCnZk9jT0B25pw5Six0J0nscrxzux6J9+RLsS9JX1+IYE7y4Fp1NMze63JX
qBvH31zKVk7N0rcBmJPPXxSS7fiCAeQ0x7sAYAvUIVX5d762YnwPM1kDfpnFsZAIU2a73gexljqw
UiHyVc8AMilzmvNOHiHiw4W7+uT4VDaQzQV6bGWv6o5U65ZX7kQW98s6BQM8urZtkBTP/oedhOOh
Pt4DOlfpZCrxk4rsVOG0su0QgJgGA/B/Gc33EJNp9FwrT9SoZRqpqZVU3GkiZdn7+TV94lrB8/j/
j2OycZzSdurYIEe3uxe3p0dqXGnqkx9+nA9zIl39EWZc+N9eKjnneZWNY6Hp65vQcefUvN1yG1QX
7udTO+j7eMYl8i0QIGXkfmXAerHT38plSh/tkjfPqVX2PcQ4pd9CdJEeY8/DlBlQLt3kly+UeeP/
o6Pc+LYzEFGnzoiGDOHGGf0WRa1y08tBBu7oBes3emvxipT8S+fmqc+PPoSJfp0YLbYny5iGhRMb
Pm8lN4rt+0w3vYVTWjZw+CC/Mj1bPJ1fB6fm7nu8yZquLTO39JBtY6XeLGj/eOIxAtZyPsiJxWZq
hkmapHLJk8r8nDqq6pZrudSBk8AoH6vcMHBPTK1rC3vURQNG9A7jk0uK5adegiYZtaFRMERzWJ/s
pFipyoA2YYl8lHVf+O2yjjlcq2adGzB8lXoe6vUqIKWq/U3afp4f8ollDzVMwaGNL8n9NFkt6Pon
zhBU9OMErmqwqwK6LudDnFgqhOBfbkANE5LJ+EpHkfM4j4udp9g3WQakYMg2NXCvLLskLfK33jPJ
IvDW+it4jRI5UlM/v6Dmt1UcukGxk8vsuoDS5IfRIXWNpTTgmG29I1IO2bt+qtLqrYkSeN02vV3z
xgYSBJrClWA6wBuz6Lq6LhzG8BCDUCnobfWAzhOvXtQhgpvhvO2GZU6rqza2Tdt/nZ+xUx+Fopkm
uCJ4I07XYdQaIUVwmphWAj28AcyAD8T1+RgnkvWxMPd/Y+iTjIEuAharJYQXBH5pe2yDnsQnf/AK
VPPteOtHF87Xv+/Do0+DdKJOimoxqsnmCmvUztGXznexVau/o7jVd5VvJ2CPKwR+ScHA8GvD0i3p
P+Y2kPfeBZ+aJQ0957zSH/JEjx8lYY7KsHGjIbYk4WrW2Mq9plZfiI4b7ow0HTSG2UftpaPh1CLW
0PZnCWPWqWjj+fTtVC0s1xs8XePXa9A39REKZHirxKmXkWr8+1nH2UMM3hqjiOdkEdedrlKWNeAi
BcBUym5GuW5m+G/nF8CpRUZBk3wezT9aUpPbqLEx/TBdvodzV+lbK7rgkXJqwqiujNmu8ddD9eeE
9UndqkOQUyqAUO3BWvmg+KO3y/ODOBEFPT/sAdkO1AymT/jEgFDKcUnJLregrkMir9El1v503iVZ
uRP7ZbQ5JBg5PMfYZAGgbR0meeSOVfvkT6xE+kwRxU1VW5s4lpyZNAojuA6SyecHeHwljSJwSDLx
gjd5gE7uWd+sbADjvbyD/xAswGPUi97GVArBeBAsCNAjy3LhvD5eGGNI2nsUQhXtyAcvQls9l5JI
3mEPoD01yvrCiI6/2c+/PxkSj2cSl4y/HyNpNSvc6kPuvR0onUXkB1eNoi4bN1iiMQRtCYWf5Cn0
4bRIMYjKV7fp5trAEaVZi0HVryrvWQTWoxeas1DXoQanb06F3WylLDKpP1DeSeZ6bFDdkZWnQdFX
fflh87LoM0CMoBU8ADGQnKPOWZZCOwSOuAIrOU+l4ZA16J/EIVdwju5Kmq+E39/nwpnlbifmsqif
vCR7AEW66AD5Yho2kzwN/R6kHNT8oUVjx/OHdYNivNfIELWBOuXtvBoZ/4U2K6xoA9z5ppBGhFff
PCWFcRUisIJQ0rwEyIq90IwS8c2IPiFZudDTU8d86edpDBNcp1pCF4AL5qgclRhWYIQt7NYq6uGM
wQwwc2SPKEblT5WEcIbrqcq938XjbDuWeM18MDCyUpdPvSTsBWZcMJHqtWNsh/fWqzMM23wr3NqO
kfD/BZdc17W80jPEA84voOP1+fcXk6dhnk0XdLJ+JK1OTURSjW1vQcR4vWj6ax3vOYP+NqLadGJk
EuhJToSaVO/1KfwTO9DXlWdcqZF1Uzm/AKb0CL+m5psa3sbWnQKI16y2YXmQLUgXIOQQ1EcyDdi3
0i47IwJfGc5UGaUV48FtnyzjeQRf9e3BEJ9GIlaZnM9sICJS+WmWAmJohgj/iLX5CqJmrnW/5ey5
tNtVgcK+le0E1gmq9tjjDRFpEihRE6AxEgH9nyB/VPVN0FzZ9pMd3TcGSJFRa8tf19ROUgEtJG+X
ZdsuwiqYe+6TNLz6HRtOvHpuBDER5aXAI+K9CzY0jj+LlgHeqN01bgWdjeZ7vEjlfoUS6SxyfmHC
CfjQg0373ghvFiFK1CLNENf1Ss16tCS8h8qFigeEw+k3ihE/9R6IlQF+X6EY8w7jpVag+QZyBkb6
qsnLReO44D2juaZntwgtrDS5WiC2Py90m1sjn/s1wgyttHZscJCgPl2AeTkSQ42v3am9dSvZyS7N
VFR2gkUL26HO3I0USMtBdAvTtZGgHh7a0fDBbfvrDsEjOBGBA/isuo9c3APSctkjpRVbElOFvwWy
GJ9lE67cSBmoQ3jX/VB+SrZYusi5z6Wk+aVp/Yca9Yg/WcugDNYZNN1Z4rTrLrNeVKCuMw+Fnnak
Dcp/oGYvq05/MNC+TOVDCdAQOjn+GRBANHhVHHRN9lCpGGugdZEMzp5yC7hSDzxU2sH3iSvtdgTz
6IO995Nm7trSLySErxoBatnXPvwqf6jNbqkJ5U2WTKg+IX4RwYInE1SDj0xuFhZM5SH+06kOW3Nt
Gu+di0wSP8LCcFF/dfHHzKTh1mxkUNhevO7LdmWyOgaf0zQqypXjqT4LtoCPHqhIMRjzuvtdlC73
+0M8kq86HeL7h2c88sugXNMnTazrNAPT1vxGbiVsDq3xVna/ICSX/rMLIi/YGv1rrn7AsQIIvNWH
JzFKRAWL2kRHIYSy2VpLK2s4xIul7D+EyoPSiKWGI6vj63M/KG88fySefkpxBVESgSK4H3Lzhs6A
OdwjOxuZT2ZgAtwGSl4Oi0TLZrKXkb2VQK3lVdyVV7Zol3r2GZYPUDbmgaHAhroN024FbHzjZeo8
AgKcZt1yqN6Qk8CnBSiw/gqeSoVnl2PQYCl/3O7KlN7d5K3Q4dnUG9tzfmsYnDo0uUJzW5hPEmxl
vIxhZt0n/SbqnoT+oIESdwW9ebLaqN/nSTGrY+VOMZx71wqQSy/8aiFkee+acPzDwdi4hTziFEK+
g3ynJfJL6xZzS8ZTEvaAkiBkp88SCVZv9JIP+1R9KtzXrEYgDl0FD904ZXj0k3wOMv82QEtC8zDR
aWSIj5z6BkSPBt2R31LJuBCpiRKENNJDUNx7CMhATwFoBjnmAVLTjcpZp3q8VqWXIgS1l97K6gcU
b8N6Du230C8Xar20cWUqzDcz+YW+dS47gD3vWgctD89nVllfUZaj5FQtwtKZteZVDPOVkzUHgdfL
L0q3EeZr2t8EBVPXvcGFLo1NrNaoRvwyKnT6Ymcl5VjgNpKBglKCQJR+pTnPg4IcT/aOKzE3GKoC
QNkwl1h2EGrAIVw5vByGGL8b/ckIE3OmhX1GA9y+FdVKd7YpIHgzfFejV4i8M0xGZ4aMBwC4EOGa
xU3uB2ujdhYFvY3BfzMggUIIguf3y2+f8I5Ez9/9sOQEiS6rWzX9O99vmPupsukMddcXyWtoVhu1
MsQsz5JVptzK8S5Ejgc45yrwveKmG0wyS5gSsnnVAzM3c+xyxspra0H6C+B2vNX9bTOG8m5C7TUq
n2po8Tq8NR05KPi7rvmK7tQsLqS5Yx+0+sHh4jFwm8uLTykwb3LoFGX2K3TvHG8vtcU7RcOFy8qK
lWGeBg+GgZRdHq2N7iCj7NiSMuXyphwG2F7thZcC3fWjZMRQZPqWMlUr06TF9/OtgOB05mAuoG+N
woTP7TUd0ontXEMcIxo+Tf3eklQsd6KlnX4Z3bVTLlUYAZn3kSAPmJLiNeiUZ/ZWIBrgqcNtD2BQ
c/2lHF23o8wa1rMhjBwFmEtiOwsbNoxf/e7QvRjIpxG4P1BqWReRvkjQaNLkZdVEX0PvXLE75vTi
fQDwpuevffurTu5Qm/CV25imXeK/ZAL5PwHPLho8sONvgRrN0y5e9fVd3dz4/pOVQNYmy7RHnHbq
zNBYAy06d8oPA7FF+4EKzDrXd1my0GU07hwxM8SLyJGRM5u1wlaJ6nShpyhPwltQfQdwef4RWN46
9fRlmSCU0uaHXoIc2PELYGDu0nLvIIO8LqG4o430gHiiYsJ/SYtVUoQIEGVosVg3g6Ygvw2ZC00b
3OtmpcjWDRBcMwQdal33mopq343s//Lig1UdZPVTFKzyhLwC+bjBwbJeyoGc3tuO89zEXKVBdWtI
pBfWPgfYb8EMLmEOld2NB+0C3DgE34M+tDeBxzKCvo1yXfMl4eTaPjfFjQaD3y7vIdD5xbPQ41li
86WNmRBvFpjq3Cg2ZiEBOFZmDPe6d7WNm2TyWperjyYM1kiIPnZltSFxQyElmjnKewNcXuNpMGTS
bJDQySm+cu+5TJe9s4aGXxsvtnYrEm62MHqXkQYR8V1u51AsxNKUXw1oG+0hEARELA1KMqqSEZpM
eYwQacsnVXdF+ZynL2pwb/SUmpBh6ylQE9XtnL1uQyLRFrJkLQJYUSkPRFFtR38AqC6ljkQnInJS
+Ksv7lJQS7G0KbXn3OMiILVq5RcDEqbHQez6+zrdOohcNdGvun6JuVG6UY/Ge6nKgyuvNOjBJIxX
IupmbZYwVZ9uO8wtBM5sSAmorHPRjHzh1IeSBHjpLstuU0iWCDrIdxmHtxPcW8Gd7d0MpUs+gLlx
h6oAPGsR0y5ey0hJoOqqFLi6SU+6c98bz6a9DLybbNhbcMVk877SsKo117HMky58x8R9aWHzY3Ep
FWGKZFhx5Ts13RxSq6ZFzxWWYpJsk4J8aKjA8a+EUc8DpZ4l/UPbNIvB0LFYeG6l1xTVE7HnfW/k
D4F9kP37SHkJ8ycNILEGWsYtngG0oRy9C1COYp3NFWgeSk5mEzzb6d6Q0GCx4OSazsLlqYZMAJIp
WBOpcy1NkSMXc4vtElPC1hFf6Hi08QFMgeAip78DN50LRsfRCGi3keoLCjeQiH+NjBjd+3P+bTNW
EX4+yzgJwXPKHJJgLKZgMy+ygAX4jbHVR/aPMwp0yYn+pFn1hRrTiUeUIlu06k2gDKD0JkdunKRK
W4aNvtUk+11J0xf0V84P5S+m+Wgs/z/EX6Dit5IZWUZUlV2tb2W7lHeOprqrNG7Vlx6JTfT/KqCr
Ui7d10mA8GL8R8jWOokWNcQOp/tCIaEiw9umNfpG2JgZOyyNugXyqL0om6VNzWfVAvL86IwQCqyT
o5fQx+GFWsU4Cz+HQGncAJ+lA9HCPnN8RX8bQtiHadyEYFycblQytLyh2BSFah0E9INZG9rUfHwf
imiZhdVNWlT91flJPP5MloKbDqhxjHHpvE+qTnKRZ6Fup+o2pPp0SFNZW/I9kwu9PEU9rm5ZYG7w
maOZc0Kgv9H1NLFZ69u66e1NnFerOAs2hQYYHuj6FilvblhVFtcI+UOhH+QH1/MehSdoLun+cO0b
ePaBrJMOtFHbjeDgW+Efh84b3NI7N9HLWSZR4o0LlWs0N9NFIJfRHf6DOhQQ9EqSDqnKAsXoNUK2
PFlK76t3eWkFeowilg/5X+qadFkX1Z0eI8SZtYnLT9O/Gj2oFl3RqQvZUxGs950EWznApj4t2OXQ
dfqNFPc++k3Qxotc+5A7U1nmkWbM6CPo6Ag2D8lQhXutokoZVtsqTj+trkDHmhrJUs2E/JnoA0IK
ZlguMlpPuWk5V5mn8ByI9l4XHtjMd4EOsqbscom0Vv6UI/RX3cqWbsqyQkXQUbtt3CPiIUKZ4aTQ
YhFNgxhc1Xf84PZKT8L6xhP2LzWyV44LSaPH/BnZApiyjm+7vNkdBSJwj0hVhsaJkSs+RNoK+2kW
775snP7Rk3Rj5kXCv+VI5lmRth+Jqf1Je+hxuaZ8xKbdLgX+fDMXsv28dbyXxAbKWfUcip6fj/ZQ
OB3KPOf5TlTCMg8dSA2VxK0vjAe9U24SM8VeT30O2hBHWR/x4ewzLcg3cCJU3fJXW4oASV+yZkuH
uSaNjFivRZf3/K44riACJgQcbtN4pPw7Bbz5amk1Fv2EbYzgYr1v4utA3CJ7dD7Kib1HrR+9O7z4
yE2nnA0UtvLM5WbYBvldn+wv9aqOj3rg5zoAfk2RsT+aEhHaBuXBXFZYGHb7V5kGR8HafZGN/B9N
gOkIEwkgNu8Mi60/rSGLQI3NzhXdVuke0OjijdmZt+0lnNnJ8XyLMjkr6agqWTsudDUlcbDTVSTe
/Fwszn+US1EmvREp98I+lYkip38Cfw07SJZf/luIcV18O/Q7FXvBUCVEaM/dblvydr705DmuMI5f
hMorPfq/5gQ/Q1Sh5ihVTAizpLMTLmrvI6/mJXBY/8INduJg14Wmj4g8W1XhcPyMlCldPVSp0qB8
4xV3gH9buPOeAwtQGZUM7XqTJoZ07dTC/Tw/jSc2KZGBB1CjHZOacQ6+TWOUpoWGX1CzdZGBpJR2
hYQwspBoraNCej7UiemEzqGO/8qWrljjT/kWStYHrY+BvW59B4ZB6RfOOsmy/Hfs2d0DKnH9Umm6
4u180BMrEdDh2OACTI+/3mR8wunCOqfts1VbCW0DFI6XWY2URWPi53U+1ImTSDcodFt/8Zt0T3+O
TxdFbdl21mwHfs5DbMtcTpoyXNhaxqkwQMPJdGhwYQU2WStcTa5FZYkv1gOK1RGR4m6gPK3QNd9T
mKbWUfnugTdJtvX9LD/Uqpk8WkaXbSpE65879Kavq8HybxwwO8vM4XJJKugSiJQF93Zjo5U8pPUc
RihPsAxROzsD1Mx7JXO2vYQkQSzI0Ws5kldVHf6R7Qp90iSq55mNpGhquO1VK3s8CRskfXQ3DpYI
Sq7jRmqvIjUAPW5sHA1jPqFQes5QC95nAcoPWocPA6QGsQrDmJ7x4KkLNZf06zqhtW4EWvTS+YLX
s95BAM4D111WmlLf9Hh3L9Fqs9ZBkod7OanRAKgBUnzVOP0e0gQlFUr9QWbNjaJs76rAaZMLS/vU
KuOz2/RnYV8dNTsYhDrIeBpttUp2trKjSS9l5yRoS1IWO7/KTjCHAKCMvSDBMqLDOVnRQ+FkwmvC
dltKdbISCN3e6CqM+qq13Fujw80RqQ2BjlI/bCUzpELW8rY9/yNOjde2FSBM3PA6gJSfSz1SG6Wp
/LLdCjd64LXmskayr0SHAH8+0IkzgxankBVuRZB/05dWrUSe0HOuX4+iZIAHzcJq7voA+9bV+UAn
RvQj0HhCfzuc0NmubQcI67ZD37WwMUfzYlRx/mOUyd5NUY42kWwnmxiuUukLYQK4uv9lIDhf/RxI
rbcN2qEMBOmWIXhE3CK/lHKdnyvoDD9DZElERlkSIoyXQ7NOpXf5Ei5hnIjJk44iIzArPrwKbm2y
yBE+qhxoKs2204Z9G6FxPQxrizwl8cQ81vPV0Dr3Ydhf2Mcn7mGDbjpUA1kZLSjHkX9bBVZpSpav
+u02hXKa9X+85imHIK1isYQfa6p//Pu3gmyssJttsFfTUSI9nNtSJJptO9xJhYra+9LmLXc+yKmp
JAcXAqgcpN9pDaEPpMjqTKfZGqPUvG4eEKZ/6/rwNpTR16iF/Z4p1dqKWuvCZJ5ILQwL5JKF/jAe
t1PQmu0pvdb5zbClRU3ncT/o7y5yU1VyyTT0KJDClxprJLxZOCOmN6Khxhk8tzzYD8FGszda8uRU
r7UWXziLToUx8I2GfKbYzORkcSgOZn+hoeMd3bwqzpvrBXOHglWu+hcm7ujQYzwwa2zYvBrEzOkX
C0wLXHDk+PsWBY9AFzecgmsNaSehiTVCpOfXx1E+QTRLB7ciU2KC+zLZanVDsdfIUfzrsbxnn13o
GxwdFvx52yIFYyOfKGEh8F37tk//whqSRW6Gj32MP6kvXs6P4i/c6seJMcax8cMaqS1QkydfB6K1
mmp94e9D9OOt8rbqH1zx4Idbp773jTV6fEqLV0KC3lN3nyD0dD7+yWFirszXAhF2RBR05KhRA6Xy
96lnfNF9fmipQJFD4ePy3wKNn/PbERWIqkUJsvSp6AqktSma6q8DRc7/FmUym2oGdXloGqLgxBtC
erwxtcM/h2DJCROcoS0MPtvPgZhNL/fRwEBMQDl2jESx9hwUF2pmJxY3QUwF40pEI45OWCk0vVpw
pu+V6M0xni999RNHAgwBDXgLtTUIupO909mynPOmCPaqY3dLPcVGIpScIUGtlTqqMjiIAP4Ps6Zy
KEDyH/1HJx+mjS13aBXOht6W5wj3znv72kOB+HyUk+OCpzSSjpm0Kf3B0HMp69zB3ycAR2rtLume
a+ybpOjCGji6m7j6iDIyovjvqHCqxUhYUgEM91WoBCujLIJVZhvtUm61J8s2cnRhbG3eNU2JPrs7
LM+P8jiVHsPDRrNUquzj7/i5BKU8h1eEEe1e5N5SkbQ10MJV2MlozTtZMyt0fRsaA0JhyUat/5wP
fnxgULSiSQOdxdQ56SfLX+5FZNWyjyTkHYreEfL0wep8hOO1/yPClG2UIFWsZQYRwMjRnI2S4Tk3
RZxeWCsnB/K3Ks35bh8hhhEPdYSnuOm+w0j7d1d/Gdbdvw+Emf9bNkAwYYq0bWo7yociyfYduLZ5
WsdgBWws3s9HOUb4g6+nhUAZfwTbHr3fRacGYaEUGSKdeBjIKlgBb5naQBefkkDbWIOy8HzlOkRR
sKXbfj760SwC7wXlyz+QP8k/J0uxbw0LIX1l2JcluKgykEqs5YpoOejwn8+HOkovJqHGdfPtBpGC
1FViC+gNtfolplyLuLeWoCdjdZsCWjsf7CijJhjlTODFdGj4KpNljj9DqcfIp+0To2o2tjV0c0s0
2VXcOcFipD8trKLorr0QM7DzkY/OsDGyyruRrAYT6GnlFt3sKi0rZ3QyQRO7zXQ0Y+ONnQWfaZ6t
z8c69fW+x5pMaZ5nwjFbT0YTyp6LQPmtt+maZ/Hb+TDjn/mR4/wdEnelDAtFPeJ3SplbCJ8TaS+b
nTaLSwomnl5deJScmDc8piE/o5IFknrKINc6hCZ6p5f2QkXv/yUsdqL6KAPv3xe8BU2TLiryUUJT
x5/xbRWKvArzuq0kNrVXr+OWxllutgKmkicufJ0TCx5cCskxSSiTNr3NKlXqEwX89z6qRzzKWz9C
cpwHTAxmWXOBQHFiJRCLfAD5BpO0erLeQ92QoMszLD+6CcBmOk91dWH/XghxpKaS+5KuObW0H11v
wtdGua7Dfz1xUb/6Ngqh/Pw4ESpbula0zFi0ahMKchf25qUhqD//fm9qaSIqZklP3iBroccbzeLo
n8kAjILkBXIO9TIFJPXPKFpHa5C2nLNHVN/jfFHsQ1td9+LBwpGppoZ5fneeGhTFX8H9YRsmmlI/
w6GvSNXRUYGUIFRZgcENQ4ha3YVPc/zQGUf1LcykUtVLDdz0gDByU+SHRA6WIZorLdrcewPMzroQ
DUCqKi0APojhoNpYV3V1/yEwKc2pg17IMk6P2rBU1TJlUrjJPu4Q6S0H03H2UvSe4gHVxbOifz0/
s6eOJE7w8f6ACkPS9HNmwyLS+rKXrX1PFeH60cE24MIjmD4Lf2NytsJJ+38x7EndrPFSXytBN+zV
zlL2fQR7rLLNazUFTEvD9M5WI+igbYgYp2mvwqbApC2jJxyEMVUpC/ypWwEFCjzjJe30dO55YhsO
jjTnzfjWi8SZI9EZzyLb/Mg9fArsNm3AuilwJ2QoShH6nXpuB2An3HvPQ2bV7CTsoDy0juWm8+aZ
q26knnatbTt3TuTeG8ZYfivRKSgH5THMewCmXvOZdB5OQS2GTwp00jrWEb8O6BojQ5muIxQO7hHA
1na1iRMGBK12bsh4nmiR6117vdiDM8ObIdHsuVKQ8etSjp6pjF6CbrGaI1/B4blv3s3GUCjrjz40
Ft6Wbo1CqB1G2iIMVGlZynG6FAmA0ViVseKUfXBOlpvgxehvnAQEluO2n67Jz3JN9W7wu3vKlvpM
RNo21coX02tA9mKaKHwAAKFKdwPp/WxWD4UFP9ADZoS1bKZhaawb70UIglttzfZKRs5lHdhGuvFC
44NZe1bi7CZP2SNR2l/FwA5mie78UrxwixUV4GWvURHbj7Bo9CrcTtE0A/vGvMdSma0NDe00nGHQ
NXB7/8lj9LOhBYddesAgaEPI63zIqmUjAn0pSI3nZYafRaJCkkGfjNa8JVVXaaE3SGsiJQx0BeFO
I5ChktRbSQnvCpYZ3nrRzpYzzoq4RyxcV+9DI/7Ez/kpiBWBq486XEmynGFTNpIBSnDNg2wN6Dl2
e77RV6mUPj/dj5Z1G2I3AiYajmB4F0ddsPAl8znyQVzZQ/In9cUf/seveVC782iQf/e0hoD0lcFV
HdvSOkQEZGF7sJINm0e5UzKaNFS6VetUaA77VbOG8O/MfZwP53kOQFlXnVekWBLAzHBT7M7p8GHW
D1lXGzjRmdrSM9hInSYps7SuPu0m5bvJPuLZo/llOLTpYhB9wg0WPcTomYLj1Mx1h6P2zIqxTauH
8t2vLHQY9ZGaYPJBAHjgIOhp+8giNZZqsfUReQUb3/kzr8ciVcMxbdYVNdSezuw3IrbjpeLl75pP
Hddq4jtkaFV+8HDQU8hTJcfXLlVCVC8lhqvGgBKzUr4yQgSua3Aio+esNvM0E59JzDYozs1Mt3kp
TaTpdb/1ZxFdTGZHUxaOjE9nhBA31oy01UoHUEWMkH/VcBq7pbmSs7RaqUFyqch7KsWhSk6Wq3Dj
HekVRJrnN5VjWHsBcyOQhkeoah+0U5+rHFvXXNyfP5BPZPXk1OOjmYrbMXu983mb0NCz955wXnS1
zAHMareVoRx8p0Op3hVPVdJcnQ96Ivv9i8WgVgnl8igxzVjGYRNVzl59h/mbLP/bX5+kJIWwh1RK
+etGCq8bboNeX6iEnvz9MPboMymMYFq6cSOr7A3ePXvH70cfenGIA7Cg/z4M3rBUbujLwVOfvCMt
sw2Ghhbo3h7iL0DxyyLwL4zj1I0PVAFFtLGncER2rAQnWiRaZ1+OFqC+eABeMCsgYp0fyckwLLKR
l8rrcdq5p33qYIys2HtFxbwRKbBQD1bR0P8P313/FmaSTgVB20R9A19nMPe+msMCKS7khaf25vcI
k+ylikULDIoISrxP22uQxaLbZO1CLW/Pz9ipNOlbIGuSwuilbkuDRKA63xixO0s9/JiyP9q/Q5VI
Qb8HmiTWg4FXiV/29h6TUsgx9pIcEMj0vsE08vyQTi4CYMjo2NpgyaalH67GSjWjzt73I+HhQKol
XZIxPDlrjMZUqRNT/ZkMRgUimeVISu2dUJu76v8h7bx648aCLPyLCDCHV3ZUbFGWZdkvhCNzzvz1
+9GLXbfYRBP2YDABY4DVN9WtW3XqnLdokl7Owo1EI9D1wSyFmJR04C4ENKzzOnwfxurt4LdS51kn
JXtBhSYCOyzI93X3KxbevN6y9bUNsWZwFpsPPFK8IsBgoET7qMs2efbZD8eNrz/KGb2Q2Wvgr5BW
Lm72szHOHkGoIyldOWCyQOYzQtZCTF51i+dWntC0E63s+MXtQc4MdCGpO2XOsDuAChFZP/c0tES4
4Yun+ajFrF2uizuEyvxUrGCXWDMXEZmjoiQBnNZi3Wz6EShM/sWzqr25+mJduiKmC4J9CLgDONj7
HSIJbSQoIpbyUrRlcxegiHd9D15mOTm7tMhTXAdWTiFhtglFL3I7aJr0E73aD0IbfipVBMMKFVUV
/QXk7WYcrU8a//b98UfUC2sX1MKSURUBi2Xq1Ou0eXpJiDpPk4JEP5UGbReFJCHbNsTSTjdaaXd9
rAvrhinYIESdoOiishkRKDYZ+TJ6Cz6N/dHrDKJZ/SiBWfgHQwxporejDDm/2WPdKqrALPVT1sdv
elrfiDFeHhC1043F83Vbi/PH7IGio+hNxfP9FnE1IezEodZPxJWbmEgPQe2HTEcI6bqdha1I2zmV
W+AJoNrmblHMh5CcPHoXiE2hT5EE0U4jfFmJ6RaXCMcOxAMWFXlOJN2JRVRlg6yfqhB9KFfZC7SB
WMJ3xGRXxrM0b1C7T3gSOJ2BI7yft2aw4L5B6vHkhTK5irGlZclDZ5JLYWU3SL+TfLNcAieMlnSC
Y3pW5mdMsZpIDLROO5WmmzlZAEksvHk56nXAwwM6QUvzUfHpJaS3WnYqw/puDHWxCbvReA2iqC9s
0ZX8ba9XcMpYFUrAcSIJCDbE0TZTs+aGEpW4E6uk2EdJqG0ELTVSBL5M14ZmVNpqKg0wsi5MiHLa
HlqpVB5RMad/DfYA1ENCdavDf3gsfTG8sTrav6xaEQ6aIWh7WeCXJBXoT1Wj7GYgRvvd7xGc9Oir
fpJdZKZTLxk2dY4mgQj/w96Va//kZpOKWFd7u8ES/IObYNxLRlqgwe8/W5QTb2rZA+IiCBL3q5HH
n6fAi16uRn6Q3UJE7UQHJqL20a3WjID89Ux9q2WJZ69nmJs8TAO7zwgAPC0077rARUClEK3sLs20
5F6xWu0jF0FAU2qefo+jqtnjYFA4Gfr0xkgGC71tP2B7TfKRchvcxHpdb9IepYhOgdChMdHpFdRy
vKOxId6OrMWtKYnyTlMKg1QFCRl5GMZHH4whDUh9dHCjjrbGtmsdy2gQ4h7QM4xTN9+7UupuezbH
thMU9JEC5HmjfmoMntRR8kJR9mFdDJtWraH2NYbpez7MurLef+n6PKB7wzM3xL/BbZZ5+YPhpsaH
QQzpJ+gjf1OQPL1pwUPRaIALQKqtOWi5Er5ATo3Uhxtq9P6NrfRR7UT37+9bC/5KAOrQNinmPEkm
NLEQelWrnXL9ZxPTO7G1ip9/73fOTczCsTyPa6VnNU/afUUTS9CvASgWIhQgGoyAPlNq93OMVxe6
TRzosXYKDe9nC4/Yxs2QnNOiFkmYYnhTQm/lATDFBxfuAJoK3n0K3TVz4FButGnc1rp28htri1SN
1g3wSwJopKcv7741CB1fn8OFuI+y+h+Ds7hPgQJJEExNO7XlqUw+98q31H0M/KOmOGaQIRK5dtMu
Oddzg7Ooj7PomY2AQXCNUEyQO9L0/fUxLd0U8KDDvUZtCtTzzERQAAlsVNc4db96i65d2skKtB/b
FTNLIwEEBzMfHAzTer2/JiJPBp6pI8jTKj8klwZTiFUGvVlZIGnpdtV0OMWp4mnKhUJHLwNXAtxr
nDxg1Tu57OJD0mQlnQzy9x4s053lKson2p/CTVtDquMWuQm7Q5jux8hAbzJOUOfsBu3l+iQvjh6C
Jup+SB9c4Hq1LpIh2WGSNdPOxBZfgy6ltxKCLhqBc5tGNFodLpoaaZWL055O71MllRUttHJ8lBU9
3CkRtBvXx6MuzrNJZQKZFfho5iAjj1x95I+jeTLrLHCaouJRIlUJjPlJuBkt5JrqhgHWKZpVqPmW
MEaErQ2QB8Gq3sweYjlooNbIgr03VOKDBh+AnZWhtIOvudlDPESLsw92KVd75Rj7o7Y1SLpskcQU
jlnO55vM0u88vdIPWjzEBynP/Odg9POd3nPneSPdcmJSo3oOerPf6Wrn770+5eoIVeuxDvvkRgn0
HnISRDaVOhX3aGMMmy4WApTwNGkFXL7kG9Gl+b/pmtPN6b2sDLErmScj8+iD1kj16oj/ga06hEoG
yX++5qoWNwM05YoOE/UlBLaCXxXKdcU8CQYaRHn2WgX1S6cka2DUNTuzNxy1sijh6Waecu3HgMh9
mHwYgzVkxZqRWaYHFVAzSImaT1X+Ksd3FeLxuV+ueKjFLf1nxuRZlgcCfi9VS0biFa8NLCgSMoLX
T80lLmrqpT0zMbuDaUMcYkJbJisjDxqkL7Eu2LIKrSctB+jVBg4jRYyvUJG9gBjnuvlFT2/hhEE7
KED3plk+QwZUrhwOaFeap0a/E1D/TcJqCzPerqEocN3S0mOYgU6PRNLm9JHOHgVa76dRLHTmSYzc
rZsWtxqBs4Xwn+5bH0hybumU/AKw8LFGStUYg5vr9pf2C5cZl9oEXP3fd8TZSGsxBQoTx9NSwvyC
ZrqtPv+LBUDRsL+CGJnfmmORSgaiueaplh6HSYEvfPZgDLhuZGlHcl1C9cW9SYvk7M4U3VpsDZf8
KeKKfruvvZVputSmYD+eG5gdXk2w8tKsB+NUN3QNpzbclBAyfW7Ib3bWsYOApIGVpDvU/U7U/yF9
+8747FADbms7T2R0lfwm9iGsFcomyr7qjblpvGJ7fSoXd8SfqVRnh3usxUCWBhFjVYIeLvX0Ot8a
weqMTt+Zh6QTkJ0gg5fqBaQONiS1lf3QOIV9dCqQ1DYhmIDGq0QeWWyp5ihv6RC/1qX7PZTNH9cH
KS9dM1NeAeWhqUYxP+G+IbqVJmXGiepdQX0t4bVZdMPEA9OWdE1D++eDCv5Q1bXyWPm8LP0yglXN
9cjy5cL3quWBBHyn3Qaei1p2bEEwUoqw30DTu9OavN4bSlfs0oi3ayGKr75h1DfosE+UWWQKKxPd
a3rNQKJfH9klR860U6mKAe0E1ARH8XvflZoV0C2sneSo3g7NL7cOKO6ijAwPJfyIUSOLxwlFPmlY
6fs8kbMNXZEIw49C50gCoVBmBM1H2UTLMx4N4fNAB/I+gt0HVjBev28eUQ6OQhdv/T4bTk3lddtA
NbxJjxyKowCl7wfVhHDHRMth1wTZcy4Uyj1kaSjP60Pxav01xPr3kE3gVXjriXjz/ZARy6jGMrSo
nowU/bVmpysrSaJF/0KS9/8sTH9+5iaDWk0HTSIqLaMYQcJmSxl4LVBcOg/QyiMDh9TPBcKkUcM2
jl3ZOLle9UEShltMPl3fG4u3qv7HxvzxnHeSXKaNZpyyRriNLUQMiQa/VQX/kbfpSZXCXd8Lt2mb
7kZ/jUd20bGcGZ9d6WqtWknYMsAeAbU4IOSlum5SMr8+yKW7+3yM8vulGguQg7CuGiA0Noi3GvVj
VgARWQmBFv3H1FQiUeQEeTQN9mxDGJVPzFikRAiv2Qj3xcS9RbSabsOV63Nx550ZmoZ7ZijMNb1F
E808jSqa9XZvrviLte/Pbk6/1Ks2qPn+WzNAOckpvr4cS9+fJAx4yfHWupCzcc2RpqkoMyEFgqMq
serHWviHGgyKLhrYFcBfl5poktr7CkUF45RWsLM9e291+g+rwHtxYvWd6s3zjI2Q+56vtwqXYijb
eobGrdDKazt3caooiKD3BBr/gn6hKhrKp0AsYOlIjyMUc5a+/YfFQJ5lkmah+jEn45cjP5CTyCKq
9rK9Un2FQGRluZdO3xSAkdji8X7R6icWwE+KzEd8VTwCT9oUbroJo9tci1eqfIuT9cfQb1d3di4A
iglRW1PlG7wHAkzIUn/+w1xR0AM4jtTIRba+sMTMTLPIOhni8KR47tNQG84/mDDo8qQIppBRmnlE
q9IHT9Ja8+SjeF21tjj8+m8G5PfOA65zcEkej4s82QCxK1ac4JJHn/JUUxc4yMs5KNIfQXslLqkN
chCu8MPUD3JxuD6CJT+LMCSKZQb9RheIFTeXOmhhXUwUKCX7sMNuzNGCH6gfoaVojPxoyBDTXze6
uIlNA687lcgpUb+ftgbBOX/weXyWymvmIf6m3WXtXba2/L8B5vMQmOveBOZO1/4FUturayR448o6
WVnpuEH4zdCE1yL+MWrqaxkYj3AVcH9FJ1kCdDoJqZr1KS8SQLaBLQklLV/KW5BXT3I8bgld3joz
3BWasKkVMkiFWtzngvxJyMMPZDf+IVphgiClgWtcNOevOl2vmxC8m3UShr2oPg1rDTeL6UmaAMAR
kYMESjRbAzGX8lr2mZs02ZQS6SZbVW8oWUTqB1XZFp/FbJ9TlQo2FEjGv9Z4IaA8Nz45nzPnwkNv
KHOltk5hNhbfrKKO90VoyiuPyqW9fW5lFkMkEGJVksIQNQiFm9GA1ueJVCEC36/S8Pn6lpamN+J8
r5mawu0Cdlu9KAh28K4URYkraKIKyuig8SkD1neVF0B5KI9Po5W8DDrZ0DyWOrsT6w+VEgeHsPHT
TWQBMYQrM0VrHjeS+eFT5MbqDgr2b3nrSSt3yJJbOf+p0/E8m31KI5UZtI1JlzMNOmr6U7HqA7Rf
n65PydINghwcjgvuEDLtsx3WZmjECTmpDxW+vjQs7KboVopViwG3SZ2N/URxlwzj+6HUUKvLrYsN
qmqffGVoQOUnd5EB+SGE2E8QlH+V0uoYh/VzEK5ZX5zHM+Mz79+kZmZGFhyS4qDdKbCI1doAO5q6
NshpEPOtRXaHPYUGgHohJh4VqpBGpQGeQ3yyUuC0LgyYjhJ9rCCRnGqtrgyWW/cOtbSWyF/y1Dzf
5andmsthPr9C7Kl1BdDkJMNU2bvak2GVezWztjC5/Ly+XRbX8tzWbDqBsAtS3Vj6CW7jLTnwT748
kUsDZErHlzz1Pppi+Sg05Sak6eMfAjc8Eq1Dv0c67yOhrOzWcijo0MjdVR+V+h+CqfPPz4YmunE5
hj6fV4vI3mv84/rcXR41lBzwO5Y+YUYuaiAFX+/cvuPdmf9I646L2//r+wgLvP0NWjQnDPLka898
Bnx3JOdoCThFdqjdyOpKRHB5lN5/fpb+0wc58yKLzyu+8DmV60dFAR5C4WzlSlicKNIMLDVEjiRk
3w8jVEZZLrxBP400iCECa0c/rq/E5Z3DQCw058GGwFc5h7QKVRdpqdoASEogUPTtYvzSc4+2+Z1i
rmUSFwdzZms2aRGM2nknVPrJlAYYPastBMH/bTTTpXe26n5V1r2vMxq1vq+RYjZDZBAeGkD5JVTu
120tjYYUPR06xCT0cs2WZoyN2jf6UD+1oXRfuNZh7F6uW+CVd+FJYZpB+nhS3JhkK2ZXkicMZl+r
g/c0tEb22AmhRWeHXsCJbImvSdaVd7EkvaAy4JNr0KqNEPvJI4iBECVwQ9wmdaLdjFog7gS9ErdU
Dwtbd7VwoyfjJ4js/W3YF95NJXoocoi+RIqTAEpN8o895Og3PhwZm16SuiNd8fqmzC2AJapU21Zv
/RTr+s7TKuuGNFW6EaaUkdDA7cznK/KCnfFacn/ept14GvLkZ5aFOnTO1rj3aEnjC7KEvEReAx4y
BDqJRn1vyv43vw8+Cob73bUUf1vXOfpbUdruBxiId0Eee3edl76IbfgN1Idop3CG2YZOVgdQ28fR
LH5qNURcZVSkG8utqqNpZtqtbI7mhjSQuanG+muvuHcgZCI78c3PPa8U1Ah7u+qUcNMU6mvtKc9D
CeKLTnxzb2WDdwBlJMBzYpCI7krzCEthuzH6JrotwtyJqv6NdvOPSRq+CcqYg4uqpCM0aPFtZFnN
tiiooiRyZO3qDPoXJXNfmqIugMMAHoKpAaULjve956HYMrZBdUc6DoIOt6DTo25Jp2pKnUBOFnoo
GaDOWgbUweGQ/u7Wo7rX/PBbP0D1zBaAZthKPTvt9F9BLD2FtTduGrXLbGtEeCEsjV+GlN4je1Qe
6yGVbUMZnKaq73AKaFB0MGR7lfCt67tvYgBrPvlT6L079AHGgJYYxU0hJm39N1VM3wQufVsd2B1y
RW+W3kJn1jSQi8iB7+/SdmipTTePgyHnzxD53iYGVMlZm6pbbYQGG4Z1B+Tik1Tkxa1f6fLdGAWo
4cbAgRHQAzGWt1+6pP+qFcGHvAgR/ujiB2Rk+g3paXOCG73lFMo2Gm3W9pCNnkP6voVT37X2ntLF
dzC/JKDP8n848mTQp4AZRhU49d67l9AFaTRoHEeDPh6Xnff3dUbOO35+oh+B2nP+igJC4oo+whjo
CdWgHRAQMVG9M8DHaIcV33JZbsEUCOJJiZGKxzyCMKqkomkXtRUFdl264w4WaK7ed+/8uNxVdbqv
ks4pdfUrZEord86S5zw3PYsuGq9pgh4VmSd9MD+PmvxKK+dKz/PStQaF1dQOAmkXYcb7lTLQ0lHV
TvKe3Bb84ODuSUjS/Aq8vZItO5Xavw6YQPROrELQwpEBme8Meg0F4KKa99QY9SER0r3V6yv9oEt3
wSQsRLM4WGz+ej8kb+zRUVZ070n15czOUv9e9EInlPyV0GZpdYDRUf6dGF8pub+304Y+ZIoZ3bOV
Pn4zESyza8ldAXUs2ZhIiQCu89i6oJOKcy9VcrcSTlEkU9lDxVx4vb6/L5+3oOL/WJinA6UmUYkB
6UivoIwZxvpjTtupnSXRMfXFDzwAn/XS2Eqh9Xbd7tIqWcDBiKRIql5UMcmwmVpg5O6pN+J9GH/N
qRSGSGhct3L5zGF0JNAtWslJEM/jAjyh0ogJYj9FOoDh/NilX6Hat2P903U7i+sEdQAvVZltN6cx
z4c4r/Qqoj8sBgv1EK21MSx8X4INg+cw2xruhWk2z+I1XGDQcpe4pyZ5RqEkeb7+8xfAFCCrIWKG
ZQHk+AVVckDnkZm6gXDCH8inloz9xh+qn1UuyXvoW7yHRkGnDdSyaTOlyiGUtOYRmGawvf5DFscp
g2Ajqwsr0zyM70aaolMZMtS22hoPWr/y2PnNr/D+xc04VZLSBogNOhlmF1MGMYLC76fppAbHJQf6
uCnhfLfd2EWcM5bit6FL062cFuaBHGe+KVuXSz8QUbxA9/1HLUb+vo+8fKMScG68SeCoR7puk0lC
syl8HY4bo0ZioaGlO8kEbxfnza/A0u7GGDkTQGYmVRAAMarkB7tIMfuNoQ3dyq5fnEVSvyRnYD+G
SeX9bmkK+lnJwrpQyiL3GRtOoAsrTnbZhIlgPVwTU9X8vQnCfJmOXjaMAnA9i8NNseJdfxMoXi7V
/1uY49k6D1HqWPBxTIqx8Zt810syIlGK8ZSM6IgU8TOyAQfVaJ5azbwbAJNEefDaVwPUst2uCPQd
nYHItTQrW3TBcdGEwL1iTlDki9y9pBXw10omWzR/IF2RSZ5dDCu35MKtLOG3kKWcxCOgT30/u3EJ
zDgXJeE0NM+u+DGN6dUXC3u0tH0yrJz9pfHQpAdOBr4wMgHTbzlzLXqkdloaxN5TkLOSxXcBanw1
z3d/f7Almo451CRMLziSwiYtKhimoYwZHsPwWPy4/nlpwdFzqMGk0iUCadE8SiPvmVUtbLknnd7u
PboB3i6ESvWX1CfCrdeowkGlpLM1k+abWIXlZmwUdyc0kewg/2r+TGJEMaPcLfd9nWXPSTk2K0u6
OM1UDokVoMS94AwL4dLrkB6YtvOLp3sbhVb0oW0O1+dhcRr+WJnzhmmDEHEKNOEkwoOB2suXprsL
w79PHkhkpGAPnii3LqjXRCnO1DFNBVpI3ZiQuC1t3t/Jtg469F8GdA1q1VuDTi7N35QLm/g7KWrN
b4Yx9joeMZlwEvTQzqGS7qxfUjesHO4pszJ3OvSSctNSdic0mR0GNYnyJMgZmh67kGIUtgGHRqCW
R4OO0k66HfP99QVbMzj9+dnpi9VMpsTLsKLiPmoeYL7Mtdw2rNdadhK1Wbn/Fq1JLJxE9eyyMUyB
ki+scsJJOT0U/gO8JZFlH0A92WL29zNJcpk+xSl9OeUvZwMbKXa7IpFXlnYHuS4OQpDety66Ii43
aF7ecvf+fbB8bnK++csuSDLfpEl/GG16zpvk7fpaqZeb4933ZwF/zFPQGHS+P6I86YPHXLm2l648
+jqh4Zso7AABTGfgbDOIWqS2adbCQiTRz2JswZQM2S4no8MM/hA6Hby59aGJhrvKUrYa+gIEdK99
190XmfRZ6Kyf1we8sF2mPtNJTVyk/mVME3L2e1Czk2E5JFoa3X0r1HZc3AptY0e+f+y9ZEPX5MoM
LM7wmcHZBChtZooVrU+nQsm/apF127vG6/Ux/Q7xZkdchtGCWxUOTuXiSdUMEiTY8QBZhPCY6NYx
k4zbKHzL7GKjDN1BcdtjNsY3oZz9gDZnHyb9GgnYgpPmF/DsQZ2CWHTuZIZWFxCOZZR6jBaY8Mgs
wwb7oW6d60NdiCLYTRNJJqS2SKzMgt0yh4mDjhMeDWK6VWNtZ0r3Xv8jH9RtO66djcVB4Zh5pfIi
xk+/3ytSa4oDXTDEnPqk98qN0B/KFPCVRCXeMfq33qRnUpR2UELaLaJi+RBsKimD1hdd+t+MB7zQ
xocpHWt5HelR9STmL2kSAWs9SOJXBCvrkqB6RL1Zk+3ePQqdvAnVO6O4C8SB+wBGmfqUxfStIz5X
fYlhGvG6xyD4WprDpkx9oHqO33crjk5aOiXsJ5wqJSaGP9u0nt63BlAwNi0tfalIjpFStDR+14fU
bqRj65VHoCSs8G3RfM4if5sYPxK5hEUEShs53gjym6TGK75wAafLHuMnybDGEHbNsxOuGg+6lEDB
oXsPSNvaWQbLE7F6JJXQ/yjw4wt2GJ4gxczyL4pMBy81VrX4LKCkqWnjTg2/eVVBLvs7XTD8gWaH
rWhL8oMevrnhvZWpW5eG1Os7Vpnman44FY1IlN06tS7Pbo3aLYwmDDXrFPFr0jDf+SqlFu8X2fGt
LN0K3Wuq1pApfarzhywxeEHt2hoFPf+giHtBTbd66m+r5ItGv4Hr3oXRja65dtw3G0nNNlXmVNZr
px7H/ktbxzeqsEtLd5NELwnCx7L07fpoFrDvNC3rICLIdclwoM5GY0KbXfuVq5405FFb/1GobpPo
DjVCANSbMIfg56ca3KTePlql+VjwpCquG92FCWJ0IfhZlUNXgrRWT7r71OQP+YprWVgnmqSJtck4
kl2Z73kVYTueZIV2alDJSqJsV/uAv9GjvD6Dy2amAUzpV2WeviErRk2P19ApzR9MOUSw7v4f+BJx
wr/ZIf7XxuyS671mbKuq0U6i6lCnscM1evOlpYD1D5gSVgDlzPxDpepp39c0WMqgH20Dmcjrk7T4
fehnWQqEeS5yXEoKAUpFNv6UII1+TL7/t6/PpqcsCTWamq/nxUsqP5rVGhJh4ZYik0/WjKwMeME5
INhqBqX10kI/dZnxC4lIepP6/AWSxO1geMdeo+3v+oiWDJK1QPpEtzQg47Nr0ejkTmpD9m6ZULEz
qeLulBy+PLp/3acgMjra1GEtu270YpHwAPBdT7kn7v0LiGoQwENmZg2CfNJTmb4q8YqvuTgps+/L
769fWc+Ets2L2PHTob1pZCXaFWLlHTUvWnuyXMwfpshDTtkCmHAukKqJ6Rqp12DK8PyjGFIvhrXP
p55Xf20E5JTTfnt97i5Ci8ng1O9NwoWU/jwsLrsR6bwAVrxUf5D8ryUnKCiOofzhupmlKVRIhCC3
QRct/VDvp1DM9bJIWityNJKE2yL1X3K0CMRxbFa82tJ4oLOge5ao7BJRVoxK57mWDssfhWbbF9Uj
aZlNaNXfc1ldqe8s7TtAxaREuIPATM3fLAjTSdY4Ro6MMnKbfy/qT9dnbbrD3t3YLM65gdnGC73A
V0NXjByegT9U1ftEZ9xNqcdHyE62lMm/y172COGZtuL1lu3CDQvxE/fAPFJwcziFikGNHFHPbdl9
1bt8WytfKGSo7R0cG3a8lvZYXDbl/y3Oe0AaM03cUlAip5d+JjwBxbbYeMYv2DCvz+jSPpyUUFiY
iWV+Hkm3QuQBbi1xFXIEy4XhaIPljN1af/WSGRBFEijRSQ53rlTSmYMrKWE+VeYN/1n1Ru2TiaR8
AAvuyvldchg6zQrgzCadj/ktPmipF6OnkDlDWQJjiI5eFkBdgtJXeWtIK6C6pWHR/05yHzUgKgkz
7x6ruYI4aZVTsscnda8DAsSutjZ5FzE/ux5UFjQaOHTrIk+UaFkTKYqQOUXsSXshEr2NMGoId0k/
oPP5EEruYy52a0TzS4d5kinTibvgUpCmsZ+9x30hrEQjxGot30vCvbWS11v7/HQAzj6fR/RnBoWX
O7DmhjRqrWyDpZU5//Uz/6qHWSXI8DQ65pes4OXWonX9D97u3MS0bGcjCLUybvRpBGOwg4Vf+Y8T
NIvn6esvkzLh8414FB4l+XD94C+5NMuYxEQntZ0LKJ7YSX4Lt0Xu1MJ4yJLbvqPL8C3MntP+qMmH
YlgzuODRuPB4oyBISAxvTRvibLqaslfSJixTJxWL6g79c/MuHtMRIoXGA5gSyis7YNEeaiuwemPt
wuX05Zi5RdNjz9qHH6hj/kzXurL0hZPJdUdsok/KNBflDG2QKHa1fuokPEdgK+pDYdNxpsA5baAu
eip9YefH2nOdCLtCiQ4qAIh22/JF40Gstfxna/jySyH4/s/cV+tnP41pUEPuXkGCGUY1PbcaEgmJ
eA8myLX1gnJhjk6hrfuRd+OmameHqjJ+rwrdo68TSgFbc9tctkWvAPCFHiKLmm36VNvo47hLsx4q
eznS032rN8PBF8XxnpebcENc6m4Rpg5PbhuP/X4IO/4HBaPeOwiZMR47wYDfoRpUvdxISuu+mjVX
H60gurpJXdP7EENi4YiSb8VbNTPhyskb/egCBKGQVCt3rH33vbeS4QspXOuxNRr1Y2Yk1SFyLWMj
DKrp9IklfTAV/DQSymvN2Qv+gG4neLZ4ExH4z1/HVRKlJNeK1BmgG4zrYxkfPX8t2F/acqTYLFr1
SaiS836/xTMjbRBQS1Onrg9R+RNWKVE/iuMa7cLSrjs3M/MMZiTF/IYsdfLgq67AUGUdTNfa9NYu
QUyo8dceTYv2ZKheKNVP7JezqMtPRjOVyag7rQDshA5HtaKzLoG+B0VO/7sQ3lx3TQtXg0KUR/TD
K5YS3mx8gzoICvDB3Bk0KJOpzZOX/gcLlo7b41WhXcCsBNfsdMUvMkdz957wszNWEmKLIzj7/mzG
wlyN6rTPMkeFPF3uf0Zr4q5LBlSSPSjZ0dxDaez9TmtqMsaNKIQOsTwkSvEaFHzpuExuE5AJlwN8
0e+/HyAeS6p0DB1Ek932Rpjc1/H6GqyZmD0WlCZVK83tQgdI295s6GpvilOUpiubacmMBoaFWi25
YmBgs5EgbCQaBFAOjHMWIhUAwdSV5/aaidmxh6xL7i100Z24HfND4anqjtIQEIFKEVcutTVTs6Mh
CX4vC/kQOZZWOAjJPKodhbWVyGPJjUGlSzvwFNZCUPB+yorWBJza8sqq0l2oHEfdFpF5/nZ9+Zd2
8LmR2brkPa2vniVHzqBbP0ahGmxX6lZinCUb6Dmj2CXTU0Ug+34gcj9KqSaFsSNrKMJukjU6z+Xv
U2WfCldAKGYLHxptHyOxF/Noau5/JpW0UsZfWAgVrAR1jomOEjj7+9+v1bwCI01NHE/N7GD8IkUP
QXfbqmv0Ngu7ikuRwwEMilfgPCsGhWFTQkCROui1Uoi+h0Rl26xxDC9MFg9A0lE8lEi8KTOf6EuK
24l5Cau+f+N+MNbkjpc+r7EKEyiD9ORcFysbtLGSEPAmUfQRdQNbIdP21zsWmBN4O8TXF7LcCBeL
geBzuwfIGTSv+ho2ZnEEf74/xyCBBRgSt+X7KjzZO9p0/9PP12abybMiVxMHPm/cKeRuw+31z0/n
dZaaoVcdNjhYWigDzJE91RB7pR/lsTPqzabKmxtFgSzJKbXgRhTWoHVLU3VubHbwzC7WaJDPYmeQ
7szUVtayc0sHb0KSkyqGhxG+1/cHT4UCTDfBhE2XRhZVdhNmdiJts/31OVs4d5Db0T5LAkZEEXS2
JCoNBKk1JIkj0Q4s+tkh6Iy7Sux//YsZwJZwrkDmOF+afMyqUHODxDEV4S6SE7tQEEpX6M29bme6
fGZbgNT6lKllF1zCrT1rpO9A9EpnECBBtSB46ZB0Dx5K91GHtddtKbSu6T8v7IRpjcj1UL+b5OPe
r1Sopmw6icZs/0lI0h34yr8/9UAS5EmxXZdpLJzdIaj9sOn7unRard60aGlK7T9YoKQLMJl9wNNk
ttkSIyxNI8sKR0FRkAdc+uH6siycTJgj6ZCHjpVzOdfoCjJLiaJazh1N3ibPz/1r2W/DlRBoaelB
I4tEDdRWSJG+X4ZCRYA9jN3ciZN9VuVPbb5TYQvW224vG61pfx2jf5k1UEUmB2gidp+ti5FKahH2
jKpPaMvmb+f6rC1trIl4k+sXuqKLHr+hYqnQzGIzI5o6bPthbcoWDUw6VUD0TGAosykTBS4T2mVK
BxRCAb3vX/f1/S4AorRFnQ7i0N8o7LN8SyxlltElJRNkyMem9veKdHN9iha8JCXGPxZmN3ptFFJp
ei0JMC+e9Jm2qHvuhPZbtkZXsjRVvAWtSeia0sK8j8MPxqEcerVwPCSxjtZajWnx82SKeHFOjRzi
dIDOZsoQWk8cdL1wqux1KDaysfaaWjMwW+qwi3Io6DCgJoBLDu7fwqNpEoX7xOCZBtDnoiarNgWK
SAjxOlVQ/lKq5iWT079/0FJSRO1xKr9PtM7vp8iM8xG8a5c7SkPnk42o5F9vpXffn20lJTdhu075
/mCKN0rufxq64FBp3XbwmuN1UwuL8c7UzHEogLbhTJ9MlbbY2dLH65/XmInZJfju85P5s82UNaOc
lUjvOUZ5FEwUoh7y7u9dHzVKVUE3Egz1Rf9pVqK2kHhW5khdALg4dnc16P9/WZFJJIqbz+SJM7tY
x16oMtXNcscN9ak7FCx1cITyfU8N4u8T6RQ4Jn4H0IiUoGbnT+ph2w9kM3fC6H48NtHKK2pxRc4+
Pzt9ulj4cqPrfL6KbgxxV0k7NN1WfOHirjozMpsu2G/anupr7qQJch/77l827Z/Pm7N8DA+ProhD
I3d0eD4yW9BXttTSHJGdV+g4N8iVz8uAslvnkZ+xpXgJSs+SIFUvdeSJN6rSjSsX6zTd8wMytYqI
7GHw3PMCXQb3fI+gQuZ0cSo9jLVBv2rUWjZN3UC+Ql3fQ55sfYmVAKTi9bO5tEjkFWk5+h11z+vT
JXAzRBGD3BGqN6Gvt5q7Jla7ZmHmx/rSN+nXoAPZqncFVIvCSpy1uE5nI5g5r7RMoZyWGIEpOWba
b7T2ueh+XJ+lRRuQz8MKTUGYuPG9BwuSpE0Sz8wchBOGz3llR9/+xYAx5cgt4tL5dR5Mqhf+/5D2
ZU2S4kqzvwgzQKyvkFutnVR3VXfPC9YrCBBiX/TrP1fZvWcylVhiWXNm5uWUGZHaQqEID3dj5oBY
dE9gs3lq/Ppb5esrZ2Yh7kVn179m5FqdeOJ8QDUKGhk86kEO5L8KlGWsmWwK8pum36+PaHHZZRgn
szT4R1n2EllsrhsCe5p2IXoQA7P9fN3C4mBOLCgLH3MbVbNWh88vvYMvJFPLpxadYQBdBnQNe764
A9BpirIZkKZIkp/PnEBSmELYnkdDj1jO9BISoLv1rl7twFse1b+GlLCCoputsuueR5Whz2FB8cQa
azCng50UVM5azF6YGNntRXskuiQeC34OtW1lf9tDXg/A0WKxgAqo932Mlp2VcGl5Av81oVw5FAj5
Sutgwgdvk3OffMmqNfT6ogmpDgZSaMR8KijSntA22TUocGf2Szn88etnutZGtRDfI2nwrwn595MD
VDHBNJDUVxHnIsztiHZ64Di/SSVW/PKSIQlNAl4DtegL1quep0XuWnEZaRBNAb3BAKYyJyJsMoAg
XksKL02c7OaX9QAk8tRLgJSaDpVgtwRIydhC6mWbAU/W5mvUa2tmFJcwiQYVdhQDI838nfExIPUv
2/znulNYnLeToShOAbiguW4sr4wm3zz40x861JCFTTYtNKX/myXFl0K8tMtAg1BGff7Zat7sGVVs
k2/BO7JiaMmTWnjPw0mi7fECaaWbDIosesIjs7QfNJI8kjRdOZxLJtBKBmQA/lnIHCTODCAZNkCs
fa7m3/W8djTXDCiT1RijFpPBBipg2lSQc12bo6WtdToA+feTcwl1LWS9DHwfNdlAN3d1X4YOXQtl
Fq2Apgmpery9waB7bmUA4Kl2nAnJycnca9anBgTjiUc+sN6I+wFchydGIkcZSxtTauDBzbAYL9S+
iz/iWiSXFSit/HdPeT4KwsbWp63DIl3suwLK0CkPmmL/+/rxWJorZAfRvITMJwhClCuFo/BQswL1
XoF+E0+PoW5dPiX5l+tWLvtOkVXFvnVMcGzKrnJlSdCOXDRAO/JoymzxABEuAQnfhmz0ydD2mm/y
RyjKp1twkMVAo/n1FpnNMUBOtA+M2plDb65AhZM7XWBnGQS2QaS7uf4TFydCFkd0WXC9pKmojBok
OT5gFu1jbkIbxflWT3/+mw3Fszp9pWuGrpWRbkZa/amx8R5aSwnJ55r6SIGU7P/Gocy08Gdol/lw
Q61fQXBrfHGJeOUmkexCG79oH8CM/WjhvfrfhqZ4DmaYQzF6mL7mG3OfG7YZ6o9YgHwK3kCo0gBM
e34eoC0BpucaD70+h/j3+DcdfgLDvXKoF3fBiRFlGKPWldU4AoOZV/nG0kBp2983sx5+YLIQxCHv
jLw8wu7zobiaMeDV7WCN+EM6ir0w3dDAm+W6laXnKmIsJOgl5AbplnMr6A/mGoCQCFHJX+jaCfol
5nvmN0HnWAFb5UWXU6NuvFNzSsyVAT9nOD3Cuml6G4dn8vv6aJZWBh4dzEIQD0VlSzk7RV9Mmh4T
RI0OAWsX3Y1+fMyFtZKRXDQDPUPZ+AANWxVE78Y1rZxBlBFPu6iutIfa1x7dalp5di09H1A1Q1EW
Ad0ltqMywPiiiZxH8GMMRNzpTkdvVhWON8uWoa7pgGoYWXTsAizB+SZoeFLGGnHzKO9+FWDvNXa5
u7IyC/tMZtrg4EEAhX+VK8TnmWaDWDiPnOrvGB86x4e8ZRIOOd2hr26V9GEhdDwzp7xQxqnxDHBm
FVE9vAqbo9PRCR00Nhb+y/Udt2RIPiPBnCVVLtXHvjCg3Nl0VhFpYxkSFhFz3Ol5FfjOmnDn+ytb
OTvop0DGAlVIQM2J4hC0rBtE0wPLHvfV9OzqXYZcdQU4dgfA3l8dggNBMjmPVJj6pnOz6g7SF/wt
bT0fRAISXmk6PzxIEf9T20a9y/QGslyOGYMDL6HJE0RBrLuMacXD7OjJJmt7c9MJMzv0LUANGjKY
AQXt5SZuUOsaaZn+wbtZe2yRLgh9qyX3LCZ1EiCf29z7euk/23nDhoAxTTdC4OvY04grP0hINYcQ
l/DBawDqiAwSroHZeelr7ZvdW8Ls7FfCuX/IcuHdyXamrdcXw97k7EeKJdji3qc7Cjq8Xe2Z5QGi
rCgtu3EbVOgC2eVkNO9BxjZvuTCcHaed9oDmEW3/gUUHxRdODBK7F4QthcnK1s8luGf+kg1QhgvK
PFtxzIsbC1BiCDsAeQMA7vmZbDMrLygkXyK0+6PU+DxpQZWtjGPBGwOrDBAcMESIUt/7Xk8ibbRm
u+B+gQ1WtdtnvWy21+fp8vtgkcT8omqOFqALohLUnDSg4OBXarN1AidzvmeD+/V2G0h6SvwmvD5a
987nyebTQAeI9kTxPu6B5Lu7/vlLwl20tSNxLHlAUMm8OOCcG6IuDADsGERkgjYF9XQhWxR4Uz2I
sbtP+PSQxoA1Q5zJD3nMVn7A5V0j7YM7ENkcYABUBjY9LxudgV4+QnEhmmh20AejDVi9loG7dNDn
dpSrE+fKy6F2hrUaJBFPt3HEXS66XdW8eI33RIYv1yd2cVzIUqCaZFpIjSgXwtg3roVQF/M6xLsG
+Yk2paASXeOxWDSDbAg2IprELjAoRt74nYecWJTrIHJMHk3jEf/fylld2ud4RaJ7SpJso6HvfA8O
qVbSbiRZJHa+g1Bw5UW/NAa01YK9G7xriG3l30+OKbH7NtfJBChp2/xjZEB/UTf7AkXjH9eX5NLl
gPEXNRJg5NCCj0N7bgcKlH7u13EWxbYYH8QALcqEJFOol5TuUr++ufEZRws3p1TSRUPbBfYkH+bY
98cMW9vc5x5K61tH7K4PaXHqAOrG+x4h9AVsy+lrtMq4PEdBIQdFf9OCWSfRtYPdl2uC7ksHCJ2O
IF4CFNPA8/B89pI6BmnqWAImawoIwLzZ9U9P7IzGCRK8SP01x7RozkU5EShTuCYV79Z2jdPZXYr7
ofTjL47Zi5Bk1AexFWutjQFwaAD1BvZC3HoNQLs4qSemFVfhs7g0YoZ169LpwGJwTzikN0IwJ6xR
Di4dLMS+EN3AAC8FxJNihnh9luSRzb+XEyh+0Sp48wbBzkMfHVo5MJHqg3GcPDI3qU8jau4MMWz8
0gRj1/a6kYVhnBmRfz85wImE42cZjLAfFgiuMzyyrxtYWBG4BVSDENViNOqDRJ+5Dm68Oos8K9sn
TX4EieKTmdzMu0VwTFEtf0dyIfuh+Gx76qnWOX0WGZnxFaXTPeXlgz7Rm8OSczPKlZ6BJE/0yZBF
Dc2iicxfS7d9uT5hSyuCFl4DRPBIMAN7c74igKn2LYWobcTezPZVo58/8Hkpt4B8FhKJaqeMZ0Lm
Gn15FGm/PHQOYGJe2bbGOyng+WsAZ19uWvSsONDSUOLDRoBWDaRCNJq0ykXLz6e43YGbFfx5ZAzj
CW2Bn93uKKaHyZPaRK+u81TPr1ryjc37hnwRxislfDuQO+G8ULZtk2ezH4H+G0PqzrtJhyz4fcxR
HR12ebp3/T2p97HFtqCiCkj/uZh/J3l7X/FvSDnukvQfjRxiiDtYuxRCZ2ZYd/sq/64Xf4V+D40y
6HxvHP7PPBbbNPU3mvVHqnAK/1dbQNCv7ZBVNAQIuo+pDkbrNtC0PEggT0v5A0CWKWjKiuEFTZXB
JP667hhm8T/2+MsoyQ6SNDtSayxwyHDwWy+EfjQ+7EHZFjBg5mxxNPaG8dVqrbD3j9y5c9K7cvha
1NaGt+SuB13OSD1oNWz79huY1d3+iWXzQQi2qbshEGS6H9zAzbp7Mh+M+UsSg5Vm0IKm2Y4g5Xb4
ixjtT+P8Lc4fGbh+TTREWdYns522lPwoC7qFmPVWaHzjGXGgc7GvG22n94mONrafdHCCxgLrG7Xi
redRUIJ+dyGACs++zSGtSUogS7MvfhzY/KXImsDymk0rdp1nBD0R26F6RRNQoGvVJisrbyWdtnhM
IKqBzhILGQg1IwtlyR51ZotGYz3v85o8NDXa5K6fFek0LjYyaNTQBWzpl9UxcKsY9azBORbkzXHS
TaFb+5E+plm8GWJ2uG5syVEiB4FOObAuAAKgnBoy6QyBAsuiDtp8IOd99mt68HP+5wNmENxIVgJv
oQgXTyBjR/M0QCDaS+eA96f0ftDe+v4BMyhC2XjAIY5S34heS4GXoB6NgK4E1ZNk62/D/2ZCubpq
+ULUK6zOMBp8Y/vi2cz5N7tOb8eLwp+djEWu3Mkd2UxNgq5OFxdxfjDJs307xOj8+zL4Pfk+6JtM
Mpn4fkb1fW2zZ4TAT9fnaum0YNHRuAbQO1DCyqXS2mgcrVmMS6XcsmaTRdc/v3RQIAeN1DauLCQe
lM8nBBozIKjVjlp3MB3oCXw2jTd9Au/87UEzri5wuoGU0rzMPGcz2BjKJk+jycl2czrd1am+sfpp
e308S9Ply7yjBMaBJ1JZcQi8dL7McUTpFw6Ux8//9nVlvQt/pg5ukBRQpZCXj0DFXf/+UmIAs/Tv
z1eCoaZCT4jdwkCdj4eCaFstQ9qpmD4VuoCCBZ1fc50enXH4XFXeyuAu2bCIBIaDiQ79iwtc5qQt
zDbv6iRKeRbZw7HqfpZa/2ZUxUtH6C4j9r7sjC0xsp1I/CejXWs/X1i80x/wPjsnx2k0BKlpiR/g
x32k8/hVH6yVy0euv3IxINJEqU3iJiXdxfmJTRyrHsfGTCLdf5y0Jwasur9ypJZNuOAhIe/E6Yp3
Sz2ndgvQ20fU3rXQwiD3WvyBfQIsPd65yCKB31nte3Io5PWAzE5QaO6rx7q3q7tpNoZDL5r8BRrX
xm70EgAbOn/eDaM/PjqjfXvFCtsFwfs7KFEm+c+ncqy42eiTnUadcSzYN0v74Xtvt58HiDsgsw8a
GeC0VVwdZ/qAx1pJURDpHosajfVgWtbj+DWP47u+5M992byS3OyDtIvTlSBicTvKMEV2yeA+VA4j
EshZTnIvjbyBhtNXQdeknRZ3yokB5U2iNeCcmmM3jSqBBNIjrVCYXakqLY4BrRLgqQFq8OIR1+tj
bOhthUeDqLcjWO5Y/eX6Gi0OAjKP4I4GqgrYwfNt4PQiq/N4oJFN7WkzTRTsCy0IFmfIzPw3S8rB
6s3W8BmIHCNSQ6vHDCxAdwzt13UjCykQKGhIsm30x1wS3PuVhx6QhtFIJ3U7BXTGO25wHOcJqRFw
PFTG/MnXE3ODBqc1HSbpey58k6SNQVICqSUVEYFHuDanzkwjaN18Hev4ezJbzxrqwFN7swSHdPUn
ppSdF08A9ZYtHnoaFfXGh97zoW7FGHp6trbJF3cgCpqSxgi0xqrHRaGMaFmJcN/t9+XnvLs9+MbW
A7UeUH2SSl/xQjEF17/fCxrNZF/w6bmpi6Du8pVs6dLSnFoxzzc5ugoyOlvSSj0H2vhHeNVOa19G
Y60KvDRb4MuSHEKStl917DEU3zMoG6VRXOwb8zCv4DgXP4/EHgIjdA1cMj0lRc5Ehc+3/vP4Gtcf
uPpQVwaQBTUT1JiUbYVSZmVkc5VGvW0km6pPutdysMWj04AB4/o5XQqV4JQtX0LwAUpTk2w4hJY7
aSauH6cVTeDG3VQFJDOClKb7yaEbsCUNm7TQ56eUauYjGi3ZShPGkutDrhRRBF4ZErxzvitAjzLY
BohcImfyHowCRZwhhsX99ZEu7j0XkynvIOTJlBAd+k+tjmJAGtlsfvQyvp+F/yfWxzsoln67bmpx
e0C0F+AytCWCJON8QFI31IbUbhoZkATczkjcH2fd01Z2idwFqp+TdQdJaiQJzpR7ddb6oZ4pVg4C
d9Ontqg2pl0fMwt6HbSy7PsmQRqFNPW8slxyolS7aB0ECbBHwK5uyok+CS9FBXnlpJgwkcb4syvm
wJbyaG7r+6Hp4YYX+aNupii+fSToBP4MArXgcVuQFki5V4mqYHhSV0FO0iD5Xn/gTY3+pv/ZUNlH
oIzgxqYHG1XxaNJfNkj3OqPd3L4/AIBBvyo4CewL0loTlCNGXppFpOcH1wpd9vn695e2OloWAdgB
FSs6HRQQfYbKfTM7GYuKdNi39TeUqgOje4Mq5XU7SwdX0ti4KBTCh6h9pAkEbOYhnoGsQKDSmr/n
/LG21sKVpcFAOAkuysCT90I81iZJCQKBgUXNvBNmSL27Dkk8thKkLg/lXyvySJ9s6mziTUnIyKKx
mYMssTfY2xVd0yVYHAtSEAAZo//Ifde0PrGCdF1ZskQvooxsENd1UEfkP+Zurdy1aMYDNEneIM5F
NiJurKJxapCD9EbfB26Vbmo+bzjp/untj1zpsIP2WCS8nQvwUEYn4k8uCF8tn78ZLt+MFkhCiM/3
KHa9Xt9vi5fVqTHlYuyEMTS+MeHgpM6+qIrPeWHfUepsnETfCeF9zpp5o7H2k8WNlTO15NNlzhCn
CuVqTy3A6nNbortcFNEwNW/oVj3Ok78SVVyqUyGcRJkLrHio3wD2p1yEWmqwts5KFqUGlHBZtU/0
DC7O3sEdViBQNe6mstnnk3/PeHbnx/r2+vwuHQI8hiVtr48yqXpFepkwmU8BKSpjMMN2AmKcKG2B
XL5duYvl1aReIUhae+9YQIQdioPKWU5p38NBjVOefSltmuxq0NJ+doGoC7pYzJu4B4f79dEtriCA
tUAgyvtfvS9zqF52TofZNdq9/9wVK6u39nllb7LYje1+ws0xGE4wJl7Qf73++xcnDS3isoMQeBAV
r+6X9uw1VsIiM7N/uNU9wF3gnbhv7fohNdY4VRZH46EzRm7JS2iL4SfdBEJd9He039yqCwt3jdj2
ncXzYhOAREGyMoIdQq3ztT31i5q1oKyzoHbuc/HJjr29R7OdlQy7yup3DepKwRw47d4U2hMUTT/V
unfg9rjGnrc0tTa8MoEXQySqkq5AIrga+46BZi53RgD04jLsHWo8YCehvOQO4O3j3pqgwqJRIFLA
GAsc6UVOgcUxtGsN8AJ6IAX0Z+N7xv0MnpNAAqx2//Zpoa2c76VFRWEFQhnAxgJSRs4vuZolPdEH
kC01ebn16bdsFbK8dPOAU8ZA7x5E1zGZ5xYqRyTdMGEiibc3862R7kxUJ4e76ydhyU+B68X3EVyb
MCN/xck1Oo5zqpkVyKnSkh3qju1H3XhutXR/3cziAiFnhXyPjHVd5bVKYwPxu++DNsr47jtpmPBy
I2Zg/YqfJVtj2l1cmxNjytpYBDqbEMuBdyrCwv5rmmtBwZIBmRHXERCg7K0uPh9w2Gs7l0HBHU0e
7OP1yVr8POBCLhi2sLnUuyPHfZaCCgYQG7hwR8NLsrudWx7piX9NqHltJMxFnnjAKSNE6O5KvZnu
6OTam+sDWVp1RGboB0QOH5g++feTzdWP3dzoDUB9Ao9/iuL3kG0apldh4nf6/WhbUxuWvZPY4XW7
S5sa2W4UW5ELhjdU7CZD3RedMxRRqYkw0apvVTkeyuJ2/irJ+OKABg1OAGUkZZ+5IqWGYHYR0TgO
5yoJx7WUwtJOOLUg/34ygXPSlmmRwQLCWw+snfbu+kQtfx8Ul4iRgOXSle/bceulLgfdmvCeik0/
rTxqlp7VqELLXmqU1W219FUQPmRtheAZRRMP3FHgEQgHoKdw+6TaY5ndzvKEBTmxpzizBGE8eJIA
He8ShqalZtOItZvm/V2hXrWnNpS9JayuSgzWIW6m7gHlw0NpOdseMiY9te9H8LkGWVweEuT8wPj9
2Lv100DHXdM1mz7OVtIHi8sHb4AYGVcfLv7z7aFVRuOOvvwtTrfDYXpNO7JyPyyZQAMICjqILaU8
6LkJu9YcXjHggmffb1/sxjLvPRAmvl3fh0t5EJAUyIAMdAJo2Tq3olWFnmcxJAfy9pc/fE6TVyt7
NIonbj92qBJl2t/r9uT31EVEMIZ0EhRp0B2tjCq1Qcs9MOAlTb9mQTX4B1b4d2lePFGR3vXdqrbO
4gBPDCoHTRtA5DwnQE0maXcsmwmk+Va70ZrsJ8nKBwZ50sBzrTogxfSRBTyxLH3liQsx2SwEFQw0
oE0wkU3KVvLQixtEkuuBMAzVMBW4XfVQc/UNKG009MUsfmUQY7m+VkvOHC01/zOghA52l3da1mCt
hmGYA5Z7D71e/CLWGsHaoh14QbRnYGuAqfN8oooJHNygy8cSoTExmLj3AEbNQ9EhifqBAQEtY0P5
C02g6u3klakL0l/sBeSBntzZ+kIttnFJ+fu6GensLvb4iRnlEZVP3sycFvNmO3GQJmaY6CysE23r
atXKiNZMyd1/sscMvYQ6nYURVY6xGe1jyY+m87ep+xU7y0v0/2fO1pUl6gs3QX8u9rI2PHjJTm8+
cXcF3LJmQom6wW7w/0yA+Mkc9+1vEC1eX5dF3/O/dbFVHu7CHos276XvyVsSMABlG2aj9y3+5Cbj
Z+6iWnnd4PLqoP8F5X88d9V0i5MWlZf5E06oH1TpPue71Ana24lJ3xmmADVFyIWnhOJSUREZNa9G
o4OvfcuPHv/6gUGgewcZP0hnXHB9t6lVTG2MWasc9H8bYLMmVvxilaCnHLqV9MPihJ3YMs+381R2
HnPmNo9Ay21OB9Dzj/a2Fiu4jzUryoQ5PvMFWA9x54nSDlruPw2yF6y1Xgo7XmN+WNx0SI8DmwGI
CSq550NiXlfNeoNGwXS4L2Qj1BzW0LA0aVhMH7kQ7HeZa+TNL/BOCeFo1EMffeRNdwY9FOH1jbB4
QNGfJJsrQUClCoy6uYNGpRSPo8b/oWsvpPo1ZG/XTSyuDFQzULuFIB5OzflkxVXV9gXFCDoWCvsO
khADO4hyZSCLFycEJxwLDTWyEn1uhSekgM4jlqRjyR+7YHu31P/5wEAgCoQ2YXTWIj9ybkKLqQ9x
MjBn5zMEEMNEBA6KkWuv4YUoH3lcUDOAURn1VDWZVpRmrGsIbiX1+11aWzieVZoHtTf9hE72k1tq
b3MmPoCnPbMqF/HkzuG8KBw3Qc+Eps136MYFXXEp/pqT9kOr+h1PxxWnsLDvIDUKrCD4UT3kZJTl
qtIJzLc6GvBY+dvzHpoqD7zy9ssH2GCJQH4vrqoEVMlkUZt5eC/XZC/Es+ZDiXR/fUss7Do8xmX3
BHYd3mTK3q66viirBkJiBWS4w2G+fVOffV6aP1kVryyrHL22ePHTYE7u4WNu//kGIKsQ+5SsiSrJ
Zzekc1FaEtgMxYQ5XFuApdk5/bwSM/XQuW4niMBECdsW2evkfiBSspCtf5dkAIpL5Wj3NNyTVQHo
SYtmAY9Di8VMDzNlgUuGlaVY8GIQ8kX5Q+I2JC/8+VJQNlW16QIg4kIPFXzOocmrQJ+SYDLXQvQl
DwCcyztFP5Zf5XBAVz0XdtJTSJmQiBRQS+lEyMqxDfhQ7s2M7pESXPFtS+cR4QDGhhLSQhEp7cuE
aoCRFVryCcxJD2PbvLrxR84LVI7go2EI3P3KLBqYNM+iGY0EeGvFM1lZpIUNh5Z6NLkjKwq1TxUr
NAhqVmVvTpHZ7LzvtNtePy5LANqz7ys3APPG2q01MUWW0QdC78LKgnZ02DZeYLD7wf/C2zu9fyKa
H2TuivGFDYjeI+TGwRCJ9LKanWClX6HrkYxofS0CtLEU5MEqP8XO7dgNFKKQ2pEpRklBdL7PCROz
66XJGBH/Xusf5iwPKvGP2Rzr+euY3c6nBL4V3HEg1QG666KjirCCzoNGhoj56ZOWOce2tF9pdzub
uIdNDUwwnqOSrkJZt6zv8r4cuiESlhnM6Zvb3J5jPjOg7Gvf78y5HvohanjQ8521Jm2zcDzPvq9c
BC367W1Lft9jPxNtM+lbN/m9srnlc0954Z7ZkL/h5LIRmWHn3BwHEM5p27GyAt0PhX+cq0dHL7Ze
+dAC5wW+yOtmF7b1mVUl8Eg7wJ8Q2wygkmmD2SyDQgC3Ayxrj6ay66YWvAPwdmi3RuSBriQ1JQGK
zbEAB+EQZc1ne2+s9aYvuO2zzysnp+91K2YuPj8jWZnvs27j98+tjRb1fb1GRrk8FLSNSNYaKK0p
a8VdK2kJ5wPUp16Njm0qne2uT9bSukjUGwIbEAJeQN9MBkovqzH7qOi+WU2C5jQ7kJXv2VvjHlwa
Cx4ggHfier2stmpenpl6lfRRmpZoaPsl3q6PZOX76rJXpTZYU1L0UXdsjU3ON9c/v3Q0T36+qiQw
korlSYefTwD4yB7EdN/WK2HawlqgsQZ4NtOAiicm6fxktu2kd25SdBE17lHeK8iBi2e2BjBbKnvD
DMoLHvA5sn3v3MycF8wwmNmhHxhJ4nEK4vpbGf+MzbexeAX9QbkdnMA90iJMnV1rhHZyuD6Vl+PE
Aw7cImh8AAgNnE7nP2AYSTkzE+xItPmFjkfR/eD8afUivdwPEOLQEeqgJAieFBXigZ/AEeT4Lc6p
G9S8DmgXXB/HmgXFE0CAgfu1tJBWAeo04Pv6wPelbIkFEgw8RpUEoVa6Ndczs43oG9f+TPzH9c9f
7mhMEObmfR9chgBmXTRDpWcd4BwHi4a8+IBIFB6bwPEA6yKLIBedF0PWzcCk1NrR2fsDDdhwc2uH
NODjfQl5bMmtoDjIKk50MJrm8bF45EmIa+XGKVI+r+zUui7ZPNj4fFJs0BSOksrvxL611KDYUE89
KmB5F2fxMe4JkKx5MK7dvRf7FBaA2seBB7AeWHHFgk/aBGyisr95/hF7W5au5ckudpJiQHkAOui0
YKbf+ccs65stGQayafpivM9r4dyaUIApiamXvfkSh6ScuZJoU1ab3D9axpOh87AGWmG8GV0PI64E
aqE5HxxunrLsoAZLrQTUbUcoKuu7KSXJnWmW+a1JBWlF0kQhyyRZExQ/PIqmbM0GXXJDmX9DjuQh
4eat8SpMQAEFb36Qq0lRp3NPO9alO6O+Gx+zLvnkD+PzxPMVZ7609vi4bAmRdUj1BFpxYlk81uKj
VVkHu6PPhZlsU6P6gBkwHb7r0iNnppImQKUblDa5n0SuF8efhxyIQIi2dSGbyzW+jKXjcmpKcbtE
GDMbhzSNNlb7i7S/rruUxa+/u110gAN5pXzdQrO8A+0Y2bjoaVsRO2Lbo8Fhe93K0qr4gCY4kpAd
CC9l4X2Dznnn2ujANP82xY867gKtvblEIlN7OhiacBSh0qe+8ovZ7rPOK9BX53IUF8KuQy+XzTdd
djMRpWJJTurJm2WYXWOoBfoZytiMmNe+6r34OU3iR1qLLWLn7343/r0+g/KMnz2TpEnU1dFDC84m
4IvPTY40c0xQECXRbCYhRTY7t/doQaHuGu7qEnSrWFK8Z+UJdOA2LvwAycjebsw/GdJdWy/RnT2Z
/CScUjDaUaMUIWpFTcDAcRmlcCprCanFIYPGF3RmaJW87MTJwP+X6m0Scd8O6/JFE8BRW9+JvzK1
C5sTPViA1APqC/Ye9T4yutk0JrtD06sTJyGhzNhDMS0Jy4p2u+urKE/TxSqemFLmtitAnjdUcxKJ
eThq81yG4LXLghSZHG4boWA+aIPGTTE0t4J45KJ6iOLxuALjvno2WFbN5mhp2jG3wSEiaPUXWfLI
zino8MVvNHC+eUDJr4QrC75FdvvoKMeDbRG1nvM9O7C5zry+SiKI5h5SqzxIBcLrE7q4dtBOl23X
SLao4LSKE2bVTppE5ZiPm9Fvpq+l3dibnFFv5X6UJ0xdO1m3ROkA/cnAnJyPxq8nHeEdfJjrZu09
LxK+t8DQsYFC8rTVveGrMfE1IoilI2Dgf7KlSWppKjNI8kxzitZIIjKBbMQyP9m2vnMNtjNpswJD
WppJiXHHSwiWoNJ6PrzYy0cEx3Awpr2zh+em/9kNt1+aGMu/JuRoT9wm4E+oo+UJWAgaqD0kv1r3
yRluRrVjv50aURylSJmVIMRPoh4N+cFU5D/S4ebypbQh4ThySYCpUqK+wtNHMnho0Ou8bivcp0bY
W9bf3OGqWFHSh3Vd9P0M4HlEeDODGbgp7kpvVU5gcd1PxqJs6zY2RAVyO1iBhLlZGw8Dxzu8Q/7/
9pMKuVn0XyECBHZY2crdUJnVILD48IAHWsW7HPTohed9YBtDzwhoOtBNQZVbGU6NSqloszE+erAX
GG3Jtuk4f3Inc43zesm7AdkLSIYcD9LIym52Ky+FdAHeekn6GapvxzkxV1zO0tqYIAqQdJBA4auD
SXsUZLSOx0fWzP6mtebfuS2Mh7SmayW5JUeDqB8Kq1CVA+5DOTV5XFulWaXxsW2LOiRmY++5kYSI
PKvQwSqt3INLcweyFoDIgY7G9a6sUtW4A4kbuO0s3g/VFAzTGkXP0tSdWlBCNGFpHZlrWCj8IHee
8+YJ5GC372j0JIHtz5JlH/XuIXi8OLNB4THjrfMjznf2n/9mQIkWZryh0JqZwJWhOTJkcVvjwLRj
wEliroxlaUFOx6KcTnfWcjvmGIuej2FNX5v06wfGghMJnL0p6XuV0wKySdvkNQKQ1HjOiwezjdoP
ZC5kfPM/E3KPn1wv1UBsNKE72jGGNGzWI4WU3Ir2gUc+taCcEidpDDOZMAiR76bRCKmotq5XhqyL
rs+WnG411jg1pKy88IQwzRorz0DTm99Xw7Nf3ANoZnkBLfBveN3c4uqDIELC7JGE85WZK4mHcrKG
cbGA1+Umm4rN7QZAa4qHsvRmFw3gWWbXop1b7ehbv4zq19/rX5c/T50tuHvoD8iM0kUQyJO27pES
iI+a8zMW5nPRvXJqB0RrVwLapWWxQQwAn6/jFauCZHqseUdpiSi6rMAXHhd4EgHRVoRVP1jYEem8
n62JveRVxfdg0HNXovildQKwBD4TYSg6jBW3aed60RlOoR2tXITC4NAO+cAtjVgaXSUQpICmpeIH
8gw3HRQZtWPlQqhl4np8X2ScHFgbF7vrqyYPy8WqYbVQgwH1JB6J58fV6WhVDpXQjgkyjGV90JCR
La0qpPl3nOSVlVucOQ/NqgBR+KBPUtxP23HhAb2tHUm6dUHfsNYks/Z95QS1g0gblnTY4Mmj2wZu
/Xp9sta+r3geUtmIA1z8fjZu/CED4vT7dQOGdCkXy3EyQ4rLaeLW71ppgXqQ7ggMGmRv2i8Sab+M
9/8GDUyYAURt0YFIgxgMmp+v/wK5BBc/ACLMBOEAiEJVYQeNejOh8QD33W+h8zxBV69c2XILs4jM
JhTE4SkAqFO78cpRTxj3Uu/IbecO430isbu5PooFX3RmQgnaR7Df6LOluUeekjfm46WW0k/9lJWh
AenylV29aEy2RiN/IR/ayhGqISbQNQ7HeOrhDtTr91yIPpgacmd2KJxeH9nC+uDlC7ErSBuDEOKC
RsjVSJkiU3H0xm5XcveuTYewiP0VH7dkBigQoPMQVgOnp/g4cI4NnSe4e3TjJzP9TOZPQ71SaVrw
PBgHCM4Ap5TNz4qJtph6LurMP0Iq8k9ZGM9aCkqmzEiNwKPaZ7Mp765P3Xt6RdnbZxblxjwJTVqT
QIuJUv849iO4xtp9YvNtyrxnywE5CWifatu6d0rnswUgSpU0bxA5eIGgxMrA5X64+BkEpXXoVYGJ
St0v7ZQKAiUlJMfxfg342B0aod8xRrcVNf/mZE6DpqRg4VsTPlhwLuivQ5yMhksEy+q1Mo0s/z/S
rqtJUlzp/iIiQIBArxRlutrRdswLMW7xTsL/+u8w3707VSpFEdP3ZSN2O5YsuVQq8+Q5IQASLDDR
07c3o7R45HNrgn920jYNHcdbI6Kxl+ZsjU1Oudb4MpowYZ3Kt0yaZ65LQ40FRtlZdzMgwQdaOwUq
pBbkQ5jNQfiVRmb8fWXFlXbBZYJdBuwP7rfzFR+pk7QJR6lOm2n3z0hJfGOIsflSNHnmgcAouQ+7
KN9EpGsOTTMW2xLyga+hIJWP/yvbGFrjeP3ypIQIezSilQXqM+bcrwqiq3wImHn+/aHSYeiMGjQf
ScgC4DHiTeZoue/EZfaFpz2gXthJ2+szozrfp/ako2A0Qx81XRIGLQRg3fgYxpZXivfrRtYGtfyI
k/M2xkNI8xFGitxzyDZ2d1W/mZ2V54DqOkEpHyxtjoWXgZzS6HvqCgIyliBrpyM6dfxpdv4+HiMn
JmQUyQCASmnWmhvkbfzLzLpAI9qbxdrpA84d2l1IZ0DLHNVZacLKwdUobWMW9NFzJMDMPVpQGv91
fVVU8wWnDn5mIFmXRpbzVUlJZ+WzAS9YpsjkZwx3/PN1C6p1P7UgbS46C52EGSxU86F2Dw39Xvww
13QSVUcb0n8410hmQS1dyv4VsaNpecrcoK6mDQceN2Vfje4nuEK2Bflr0AXYc9FcgIrpQmCEl8f5
nIVGmetVYrCgMY9DuQNE9vqMqY4jwOqIiFA3W/goz7+fMisM00FnQQ7Zna0InRKHMg/3EKVKd9dN
/e5Hl6+fU1uST0R/ZFRzY2BBLfS3mIevjaD3IxuOZZm/pLH9lGmxvhE2810ORON168qBgpMHYMxF
FkBm6epjoU1imrD5OrMENXlu2j+6ibIvdG6blRhGuQ1PbC076MT9pCm3ZmYDxVi9zWbuVda3RPea
FddALpCTy9aAsBvKEXShtVr+fmIFyOk2S5MM2AOnJnfZ0DbbBBnY+7EcI18X2eTzhtpv88zITZF1
aE+c83ojtKK5t3uruKF23/vj4DjbPLfmQzPO8y00rcrb0Ib+SAzJAb9orGglFlLNzQLug6LsQpkm
h5Fpq00tnx1I3Znp3qQH2z7YOuQxa/KBBT81JD1ojCFp0AoATT3bAobNsWN6U/R6/amBDvnKzlY5
NmfR5Fi0gQBkl+JwDTrwaUKKMBiHnfG1zlbOqPLzCwMCWgBAVyJHTzY6q8G1BEiOm93SwMhWUBnK
6BSwNOIuUHyU6CUf4IrR6OvCQqySRNMLrdrsDmjs1BtskLFNUdJ4g5N1t3FROU9NXYxvZEitxxE4
/V2hG/2TU6RrnKXKIUN/eqFi1AE2k/Z2G4UlInSk8c3Y1+1NpvnXvYEqIEX4jxY0ENgCbypdRbNb
pS2I4ZGO1Kqv2tzcTXpyN6RBa7idx4v6nyS0PmISBWaK1r0lAJI2SdZBw6IfsR+T/Idtj17bUa9g
34zJ9XRubDrxAScEwlcdxVckcqCUeO4eapQ9IgckTIE5B52Rbibta6lvbTytr0+lcqlO7EheXa+o
lgjbDQMdrHpVXHjZykFWGXCBSoIoMXJ8AHecD6RMh9bsEgRz09Ywb9xqBea69vnl7ydu1NYIJxWI
CwI2p6PHxPgc8nDFV6/ZkMIrcIOnYRHBRh8FyXhM0Fj194twOkeL1z0ZhMOyeK4NzJF40PsXHq+4
CNXlefp56UIz4hKNrna0OO3iLhLh19mkz5HbfLo+ijUzksuOw1JACBNmknIfmuA824xrUoVKE3Aq
CxMpRDzkog0TpVlGvYMGA9d3tQP044S1csMpF/vEhDSKsm15KwRMxPF+MDfJmua46gZFwQkXDTPB
XySHbEVG03Hs+zAY9H0YoSyw4/PXJl9pY1RaAZcUGiUXPUGZy9JMC1Y6eoNLodvEj4XliZeiXXEd
KqwRSsJ/jEg+satb4HBZjXPRRiWqgOMLgm5QzGSRP/HkLSE0GDL3s9Vm+8rOd2jZeLq+41ZGKd8z
IE11irnHD4jK+jiW9t1Qmi95NPo5o2v4NOXWA8QILowicpNLYGkmxgy8tSxoE6+b9mA1MrUVN6A2
wZDugNgC+MAkX5aBxxz9iHjMx+Qf6EmAOKv3JrpWBlFdnq6FJxAYshY4kXSzzCTRxhoPvIAnNP9K
4np4zx0y7nSnNY5RBy5uZBFTv2/QaHt9uZSWwRsAFCnYQpFoPXdzZu6kRezCzZV9+hnVuCcLxKHj
bL2nte54QEf4pVjj51FuEWrCZYCXEcKJUigiWnM2nW5GnT+b+oORFZM3jM0ALmhN3yBtznfXx6hc
Q7TaLbSXYJP8zV104sqNFuFYmiBJl5ivUfIPryfwPKzxV6h8FDOX2juiA3R9SwfPQcCa5wNxAwDf
kHoat3a3xt+leiafmJBTFz3S76mWmi7y+d/z6G0gkL3d1HHsDc2X6zO2Mhh5P5JIHyi6ONygJ77h
btYId9c+LwU42cCp1iIPEKTut6H5/Nfdo3jGgeUM7zdcSQgLpetCy3IkL0PqwtN5Ueb1w/Yjs/Pn
+9JS961mzkTD943yc1gWXpKuFb9UO/bPCJA/Oj+VkeFGw1C7bkCrB5Pu7XCrhzfXB6HMHZzakE4+
Hx2oGLRIuuh6dFNlhl8BAbRhZb932XBrWMWzFjWTP5jWqzC5f926ygWcGpd2ABcm6q64JwNO6ZYK
5vX9Q93EHpTV127EZTXkHAlIxBdGU6RkkSc7n8sQBz9pyxxVlorMxZ7bnbkdTW49a7ybvhejOb0b
aY8csukO823caemt4GF6n7Bq8DKjBph0ctGqDTjuI+VjDdG1dH4ss148aRXl91UxjCuRgvJ8nPzk
5e8nDouLSohxTt3A7o5D7XXhikNUzj7aqpeuQEDUZWxS3zB0JTjR8v1mB5KqYw7aBjs30Zferyy0
cignpqSziEdfqPE+c4OsOKbZTbbWwKP+PgVnFLrRgdVcTtLJVMWV2Rh9XrpBw8ybkIu33nR/XN+r
ysMIaoj/mlhm88SEIBPnkCZzAysEU0D+A2mYDYLJDwQaYBxEeQ7p76X4eG4l6tIqthsMpANyG9KF
4bytCk42btWugW6U9whw71BCwNqj5eLcVBvNPdOWdCt6CO/qrtjh7X50QYkghvLYknZ/ff6USwQ6
YQQYkKqEVt25uUjTzDwGJXQwOjc8PayGvMrv4yUL+g6kdA0ZQ2JrXLeTlqPeUufzt97K4cqcgqFO
ERdsb7DKOThGHh9CJP4DdIDyXR1FdDsmetl7fahDZF7kGrTpc/0DaaYF/IsOSBs/z15++cnOybVK
UOgos2Am1g6yF7vC+MhTHqd46f5a9Mnlp4vmRKlIRc4CB2mWh7ZeC7EVk4vrZ0F4INGCbk5pWxZW
2zc6RySgf00BWlnrh1e9V8xFDgZeCGQFF/xYWl1PRQ60dlCk+UMWsrupJc80T33UjV/jHOBcpxBb
4vTPTWneRTpZiX9/B3/S9QD8EfQ6UEQhDrqkz9eI9NnY1BUFvIC6yFXcdWRnWsLL+T5lnmhfwCTu
pdURWi8oKbebuHQ2urPyIxT++Ow3SLfhTMao1nLXCezUhY5CZSNjVs578MRHXmumaz2VSnPgg17Y
YhYmBcknF25n0Sm0HOAOUG0pHrYV/gFZ1b8+9gAiLa18C8nFRVFHn1LT6GPDCYaNHn128xWiE+Ug
8FJa9I7RCiGnHZDAqlAphFfuM7G3k+TbZOuQfE2GA2qL/vWhKG4AaGzCCLqhFtoYKRxD68NYTQ4g
KK3V0ps4nVDtQI1924/gcblu6nfV5GI/ouHVcBd1jQshtaghndM5BW4bNsevaVjFLwnSxs8jEGzf
QJOJCwLKew9sgrz4XBHCPejvJfcQaXRvXJAxbe1+gqxvFVVbanJn4ybm4JMOHecVOke+xg4f/YQ2
bDcubAChpWsbFvLsPs+n2R+NELANXaz11itunN+kZGBhB1wRKf3zQzbg2aS1iYXfPjibuL+15sEb
rSfd+qeOV25rlcPCOiEN7SDZfcGoQCwt7IC3Q7g373mT4Qj/c32FVJsBzGSA7SEDfKkZXiHWDBsX
F7XbOZsmxgOpL9BhX3xgz4HiAr0dC8oDegnnU8Z1DKNBt09gJE6Oh3jxDBLdFJgn7XB9PKqHAEjQ
UBpA4AEksRwNzm5iCaiF4yTlFoJdK/6S2M4ni+bwQq59X3fQLebaNklBwcf+mloKAfmpcckXmWzq
BjDi403L9Bunb49Tv0a3rPIU6F5c1JJMILtc6fQSLYs4S1A7tIrMOGa04S94NlqfOqtwoVRN1jQu
1Pbw7kRPv42kohRegegvy/KxQeV/ehDmfSoeUuup0v4+tkBP5h8ry684iS1Qxg4rkBjBig4yD/ZD
j1f6PpQHCaIBJrpMQYIvO9iE9L1lxEiuGfqDyCB1bXwgDbAE1f9akNY+r3tLa/CUD8xxR+j2A9GX
icBrSfxYUDyUo694HEdWxugk74Es1qbOW3EEqiofNhRIvEHfAJ0qOf04aRqvBncEBq3c0+jY/RON
t2G4TVyPT9vhOxPbJIOsha99uX5il3mRrwhIZizcDnBwF6Bp4s6krRo8nnP9oQjfif1q9RUYMCpv
qj6nkJL4gDloHS6MIgrV7KpuRxt9cyxwabVHyeWOaMBFFu7oTQYAmKVtaZ5ZdGuccKr9B4jfv2aX
v59scMbLuBDg9wjGwnidXOMLNfD++sjQQACKMq1CqdtOhFs2Bl5CHVAaWTh4SZF62vwF7QfgDkfS
ZS2cVl0eIMd3oceBduqLnq3BSXqniW1cHuWtle0pv8nz7fUxqdzPiYmLLKFwaBNXhovas3tTWMYb
NofulSVIdbnx6yO2kOxE6WTRvJbudbtIrDoD6j0YkvqHCW3bss/ijWPSXy4O3IpDUg4MTPaLGj1b
qr7nG6JGegdbv3eBp67je1Fnuj/rRrUZOrd+EM24hq5RBS2oKyNrDNkW7BDpBg7zJpzIaEHhcb7B
Qxz9oq2959mN89e6PgsN4RKJI7aEnLucw0hm1NUTQEmfePq1M/6ZPpCaRpP7ogGAWbtsRZv7Vg/7
msdPxN0MgCDaf4/aQ7S1UM2h14VdMNqVri14PkEL26puAXZE+uL6LlMsBHgGoScB+qolhSctRIre
UGhXRE7Ql9WuF3tz+m7TAkhPJGDXiAgUmwxQaQjwgkYX7P6/uZVOvA5yu9xo+oEGYR15lZHe6ON8
A5wr1IyvD0rh3tAQgggSrYHADssEDondWHqlt3bQpdSrW49NHxkKutnwtoZ+DWxI1+vESQ6ZDGIH
0Et8bMzsdWgqdCM191T8tXQZmC7gq5fKI8AlFzt4tLKundEwFITFLdVuyNoVpJosnBCwj0AWcuml
Pj/6SWNAW3NM7ADEM9m0r9qX64uhuFERGP75vnn+/TTKamLP+L4+bKuvhci2gqdb1wUXA+s8V/x9
7AZ1BSBxgJzD9S1jZVpCsxnc41Zgodx8WOWdUeU00K+Llxaybs7lE0WboexWR4MVQIdFf3Bi1n3r
27D2gUxj26iCJ3MGyu/cEs8ksyh1VNQNtreL0NiNkWtvCa+sRzaU+sqeVx0uZB3RB4WOq4WBRZrm
PHEdLemsANpwdwj9DnZUVb5W6tQDin0lia7yGv/fsgzHtGhanBsrcj2tQ1piEorHkv5s+JuNRlye
AKFXrnF6Lt+SIjL4aORw0IqHSqwMYJ1zNtXFVFgB0QI0O/iof3tFOnzAD+JBoQMOh0otUsznI3Ld
UlhR3NgBYS+osntEv5/1t8y6S1f7F5UDglNayt5Ijsl3H4iqK+QIcjuwo6HfGG07H4SuD5t4bP+a
Gxm+A9nRf01JZ5sx4NebMrMDsH4DwvV9lRxZuRFASfi7uH4ZpCAt3bsDx2mrs8IA9R16MfvSiY+p
Y6SQzm2MvT624ua6R1FtdZQk8HCHlgUuLWn30SLvXOhW2gFqlX6YR1sL1CRh2eP+WisLLylYefNR
bAjc7sh6oJ32fFsY2Hw271w7gMP/0TpigybqXa3PX/uBHY0w9DObfxrKeA21rdojSBiAvBIa0kjt
S9uR6aFTsxLbsWHpRmQ/+/pnLNZylSrPj8YaqCkSvLUumKFZ3oW9KWwriJM94Y/F9AH4EkCgoK4F
LgcxnuyLOzRmmWPkYHcQX692DfEStru+F5QLdGJCdntGwp0ZaIigg8TIVGieljh+L/7pnYe+/FYO
9iaP1yjhDKVRnKql7IkoQKahgrKs6AqGOwCYp/axa6Y0YB0IYcvCINA9mRovF011bMbJOHIXWEle
TWRTcaNHxj0K7wEYEjTe6WNCIE7Vim2VjKinIxep+2DqaPkHnBuOIvLwEMZCWlfaTZbdI1s5LL93
3GqgyzAPDKlCdOysJXOVOwqEab+Ln5fRttWnYLYBp0lgtv2rpbdbi9K1qozK5SyY+KVkCPoHObgj
ekU0p8FFN+ufJtJsETl7ffOdcLQ2GP3++vZSD2gJVtlyQuTwmOTIF+vDbAX6/Og6N+OakIHq+wBj
4BGEzj7wv0krI/K4iDSC4Ai04m8km2+MaS0TpHIlpyakUDUp3DQSc2gBDmCBeJmb76yvCt8Q3Ypb
VgV62GQgsyNA+AMOdO4rTVPLQ0Q4ThCJiG6EaJ+bir7kwF5avNsa0Xx02uTL9fVRDg5eEs9T5I0v
yi31XGjGwHUnYBxJyDFkkCG1idjSSs9+XjelWiqkiqE0g44juGVpqeZonvsunp3AsNJdlNq7SS//
HtyLpLSDCA21kIWz53wGk6o0DUGFE9AmCLX7/OkDI0BD8VL+gLC03FQyNqYTQwnWCaxp3/jlWq/E
72ZX+bKEpNq/35dmyJiFk1kpvp9DodD2LJ4WwVCkzZdmEP2XKenIFiJE+beRcysQoZ7iOVuEgOvH
aKvUi3yfkyLeORnKZZkB4TBLH3qon9Porp5Fspm6sd30vDN9HU2Rfpl3VezBCUWv16dJtY/R9Yn4
Fk1EoIFYvP/JM5VEgrAkbtxADNui9NFy+hnKCYPYQHLxuiVVIHNiSU4ndWEIGvFUIEHPrRdSTY/c
nY/RbD4OZvP9fzMlHU7HDLU4K2o3cIoKmTjLb5rlviy9Say1sigPyp/5M6Wg0yihiFKlaL2ebD+p
PW0tNlLOGgLnpeBFEANK4d9U9g0alBc0R2ofG7An6s62a+37MdJWzuOyYS829IklKfobaWLqI4El
0X4rS8Pr2Q/XGlGrnj3G13Cqymk7MSadHjeMq6S0gKXKKfEQGXhaGlzfAypniUzsvxMn3QS2HhYT
m/AuBY/pRHdk+JSv+YC1QUhnJ0qnlA8CJorh2Wm/W9b+fxqCDG8FhqJ34hiTVLO30f5auZOXrgbf
lxIWeDadTJSMWyga7nIxganAFOOu4vVbEqafZjbe9xCmB7D2cTa70rOt4g75Wb/T6/uKfICEdJHv
RnYUPHOXpFPhNGiRHU1OILR8nzbOPmLRFxE5H5rQP2aWBT1xdqIqu8jNcKvFWX3IGPlhGWzXZcXK
1lPuCwvv66XiisqRtC8MNtbE1ToQo0efqgSvpzViduXehkzfUmg1IPksnZ40dkoa94Ddxdq9Db7y
UX9ym1W84+IlLxzCiRXpBGV11w5WDbBCOHG/EePGdcON6B8bLfHI9Anq7m3neEm8QGzWuDrUIwSc
HFh2e0nVn68UjY2sqxOAMsrwfi5uEmuTfoACEymzPyakzUAygyZVCxOCe3a/j9c6TZW7AGH70iIH
PN5FhJjPaRlFDnZB6Hyp0/4TMcPtdQehPrvArvyuEANVIk0Tz4kpUHimQcWqJyNyn7S6aTd2iiRL
Wn6zRXTIdNObsTeMuT+6BbO8FkqV13+F8ooCqAVjXMIImT4/JwlIf+3UCbrGa2yffs4raNCvGFHG
KSdGpCs9rPXS0SwYGSANEfthLexfPHajrxrTu29tBWJRlmKcCWRuV8pFlzIIi4eEi0QfNnjjLwrY
Ka2yInfBe2I25WtcZXtg9P0WLVAG4a9oDd3TOnmEDNAGWPd3Nhm153L9Xk/YNqnbz0XWv35kwsHX
tRTUl4bF88MxDNHc9VVIA7QKt0/A7uTPeiqmZxEzax8RkPZdt7e4kwtHgOr6oo8AjyjXv7UpyfRR
zwDzyo+JeQtFTdTmLOsw54frhgyVy4E7W1joAKO76P0ErXCZ41fQpZmNeG0PKcrQNfea4xwy0e+7
WrtJmsqBLEy1i4zuEI/G8/WfoNrMKPTDqWKdoa4h7TOUqEHhgDTOUqP2WutHLe4psM2rRDcq73Bq
R4ob0zlsaDNpGGmxN0MQYPjXx6FM3TNoraH3GXYA7zjfJHqYz3PeGTRw8hqcKmEb832jA0QwV9S4
I0AK7rjW/mQdnfcudGwPhhMPD4Mt6qdu6PubNo2nwxhnH8lwn/wu+RlAY/Dmkg5LPJnpsa2qjV0K
r6YrHbbq6f139HLfSZwZGTYNHGNYoMjjm2t5GdX9xHC1w7ejYQxAtPPZzYWlh7GJKz4N3a/CCo8h
rT6H0N25vorK3Qj5MosxyGJcaO7kQIZRjY7wPAa7rVv3wGn4wyiHzyavPxKS4x7515a0I1nq4s08
AWbZdbUfFtUDUN8r8ZfKiWMgyPxAB+CSaxB52ZYgz0gBWtikoS+a3UC3WeURfmuuPZyUK3RiS3rO
ALuYQJMBTrLOXI9W3xBJb+x25WpQrg9S12gNWlKjcrnGqKxhQFsCkgz9c0/4ZhLOtkk1wGfmFdeo
3NDAIGHuwGt7Sditm51ugBEiiOAtkj79FI/lGohFOWV/bMgXedaFLhpGYAOqP4+NlRwMs77TOrLy
0FQOBbRLv1FHoEpc/n4ShSdlNvIEJM3BUNs/Sz1/rtxipS6qurEW5sL/mpBuyKYt0VvXwASS0MTe
uNlW0+74uKnJy/UDqpyyRdMAuB/QJ8uo9ggJhohyPP87BvFvah6Qido7ebpycJT7DBlTlHnReHjZ
8UtSnYtoWnhtDhZ7n26T/ImYK1tMMRYEWAArAFKEZL+MwWEggDHqJQFQ5C95OXikR1prrWVzzcji
Ik4WX4+yrs9TvJlJXOyteR/NgVWtASeVRpYSP8pmeCXLd1+YgYyrgtRM0Ob2+8SEPxbtl1Zn2+uL
r9jI6Lz/14x8lYXRbIx8Btq+j/v3oUqOeFu+XTehWHiYwPNhIVkAykuaLppA9tNaQMh5/EbK99Z5
acv3ZGUTK8eBfhUG6BpKV3KOSaO8S8E96wRj78Xzxvj75zB4qx0E0XipoDVYCqmiqNFnt+e48Uev
nPyKrvgTxWE/+750cTVGNdSAdSAcFp3ljWXhC975Xdf2nl7Fb+ForgACVIsCeAr4uKC+bVtMwgFD
I3ccUOmiAU2hwgvMotihANxYK2uvHBdCGABDEQlfAPgthyP2LyCBOczTLfJclge2vHtj6nYRZce8
X9sGquh7ucYgKgoqKGjBLMfq5Gw2caZ3mlvRwKgb+jXUo/jY5kg4RZWVbaZx+lwU2S6kaQUxmoF+
ZsXc7eyQfiC7gfIsLgZ4Okyw3ClPeNfUkA2nAaG3Wvhl1KD8gfrd9YOlnFx0kS1w3oW/RArg4tRM
idOCGt5Ay8fSsrWf9fxtLp13EK4fbVQNr9tbvie9oVyE4v+xd8EIVTduNac1Qp8owzvcd7tFBW6T
OpsJbD5Jv+HzzXWDqkO9CLQATwwiAFsGbRXw8EnrjHhgOL4pvPL5f/u8NH9jm0FOXcfn7e7zeNSd
j3we1yk0X4DnQN3+fCu6ZdVzXcPnC+eWVQ/WB5CMuBn+fH/ZHidbfUhEPYkQ389viLFrkt312VHt
LtASAK6x1G5Be3f++amxtbSfdTuY8zrxrMnedaGgHlgKxk3LyszT+rUXz5pJKapiA8TbRjLZQVmn
Gx1q1z31p555FvkxuKF/fXyqzQXMCUCggLqRi2g0K4elqwNIEbd8T/Untv+fPi8HokMDbWvS4POp
ngFoRT3974GmkPNBjRt83XhWyetDBWl79IuY4GfjaN0A6exuhLtdsaK6J+BMl4bxhcRPTmK2ccRn
9OOZASn2+bwbmgMRh2lNTkFpBRh+QLUXEW15LLzRBDXQwxbMY7YZTefGLUiEBG18M3Xdl+sLo7QF
NmPsbfBHILo+39cVLTiLjJYEJXd+IviavaarvsSxA60VOqy9SJfgRvaZKLGCEBo9X4tA77m1IrMi
AEJHM5ja8G5uiANlMm2bMkNsJlZ+MhmqbV3O1oA8qs0NZNzSpOcAsiFfg3M8ZyBmicxA77rXSSsO
UeusvE+UJtAtAPbIhZNOxgqVydjksRtjZ9S3NPtuI/D6+4Va8KCofjMAquQIGMw9qOqzygpw58wA
0je1+w3thvYhH+LIDyvzIyE3QmH0D4MJAG0+0s4ACZ5t1jr2uiHG/mvLzOKdcjr4NRnmzfWxLWHI
xbb4DbXCiwg81NLVk890Io7WWEGYVfcWMPXUmW/DKv3IGv0xI1ffqqkaeR2jeI8UUlNusrXXtnIP
LEB3NOAwwMWkGTNSR1QjxffnMejCb66xEj4qpwnatci1oOkAKN7z09ObOWdxzswgC+tX2xoOLAl/
zoJ9/sBq/DHzuynw5CadUZwOB05N3NRm47sl6T0r0aCmPcV0Je5eGdHv+PXEVEyh5ReXrhnUaJ+2
wfFBE89ZK3st036xu07GQ86nTaDwlOhTBLQvmluJhyySdiicytrWs136TjNGaH1YhUaphoYMO1I7
aPCHbI3k6mZoOCy4cSvQi61mHeLoPs3+PiWKpzAYBFDCAHLaXn7CyezV3ZRAAEMHtHjOPw9h8xCP
0UrUphzFiYnl+jgxQY2oiO3KtAJ4zeY1S6zEt4tC+zLMRre9vu0s1eWAxmZkX+E/0TQgvSpHAwJv
ZhzZAQvBuSDqmGw1I2a/pkobb5Iore6KeZp2VdlUvitCuqlrbdzo9RRrXqdpeMO4VtV5iMi0nejG
akMqXRzdyWjQt8xDD++jcFvXhr5hRLADKUuy7SsQaEVoK9rpoEj1J/z/RYb2jokaHtKA9IcO5dT7
gmnG1hkizYudYfLBCwD8zogQYdO6brLteug1TFE334tpRGALQgCkjOI83aLAZXhDkWRvnDb9Jk3i
xC9LNvlisJJHvQ8/kF4GaBMgcGDKdJRZpS1RNckorBaAZqYz3zQhLaFxNDiCwiJjKxeScmucmJK2
RhzFVsOGGOBstsnpPQfH/ppQknJHoARpAEYAdLZ854H3eU5zBw616tu7JfdfV2G0rfl8CyaU0LPZ
YKDHcE3VTOXGcWxR5tVBTQBPe77nO6uNRKdZZoDE2jcgc5DUaldOrnLuTkxIc8eSKOz73DSD0jD8
ybCf2WgceDneXD9SyvkDzbgLiiMQZVz4oCobtbJzcGG07bsou+PMURoa6tibomKLLfEL8OmVoSln
D/kNZLUttjDsnc/erEUk6xOEeLR4hnaJ3T1dH5Ni6qBgD/wf+NMRRcql0jYXrIZ6mgkU0HGi6Fpz
E6+v3q4bUUTFiBbBhQtpDDgj2RVVY9hp1Yh7yeFF7IGIxHjpzKLeFrVmba3BoCvvCsWkoTyJEil6
wtEpIkePQyv6setbK3DMdBsS22/6lZSdckQnFpZfcOLIBy2f2ZDDQheHz6XNDp0W3zKz2Yd69v36
5CkHA+EJUM/g/YLO4HNT1OjDGf/dDBo8Jhxty2Z9d92Ccg/8sSAHcmhiwJOYIDQdk+SfmVoNwJX8
WCfNB8TNAZfF8bHRLAdWB+kShzLVwPMwNIOhrX9poRF77mzGUOHlaxj3ZVKkIOXMkrQ+NfoBZzJh
x2mf23RrvS+yAM6mS/263M7TSn5VOX90EQUA3ABVcSlQxSPpPxFRaNav09Tu3KLcV8OaRtzvdZAH
tUi/AC4DPfULogqLzLxN6ECCJOunTWk4/MbMaLSvxg70G4abMGRBs3ZPOoRfeQc0vKHFFH0wwn2a
rFI/oGxvbGJTL2akZBPtE4X62CZKkgzaMVVym4CI8IHmRulPpqjfDZcXj6h58w1q/tC7ADHXrqft
CG4iuFkLxMmbrpzzLQmbdNeh3Uz3QmElLwbrtcJzavD3TL093fRJmRyNri7uBps/6Hbc7Kbs4Lrd
zo18N/f18nWEHp22mebuLo0a6x43OVKNRc39zI0/mUNU3MUQTAQNdJXeONAgfinChu1FlZWd1znz
tCUiob47tc1bBkyWb0eWs6WhpT0N4wz5olF3NpVTOl/MvLPe4i6vdpQY7bbt9bU6pGozoGSHFmO8
jdFcsVwiJ56hiCwzqZFYCaAy7XHjecyFp0Vrmhcqp3BqRXIK4dTMoNODlYa3/gCWHDatdYIqBwK0
EuodaHXCI/x8IKw2kQHWaxLYWfopgugQODCh2+3S/XXvoxwKHBiymFCFI7/ba04mLIuqwmD1SIKR
bCAV7lnZmvrTioXfYgQnFgquOd006RhJ/zK2b/ZaPkTxIkI/CLKZ6CxnaDVdZvLk+43GWGxUJgks
M/KTatr36J0S7vfK/VXRYcXZGKqrZxGDQ+YULfMXXBggNxNt1wgjmBJqv8ap3u+EYTuP+cgHv6pp
9o5/o75eW/WrmKLA7LX5pqzJtIGISehDMcnYVqXF3y2343dNBr2c6wuqmg60E6BYhtvKwbV/Ph18
7s1oSGcjoO50jF3a+Trp7knIQXhUF7ctd6OV2Fm1wARtGGDaAln8RbZVg3TJBLQQthAg4Lu2O1wf
kPLzC3s7eI6g/yKX/9wCHW0aj82lbxJ+7znOPoAQRHkRbfcMbueSGzjR3KRt3BApSnFMq69tFG8H
Gm+a3PT/fiinhsj52kyFI2qqI3WHr4Ox/JAX2cpkqVb/1IJ0x/OhHCcgEXHYZk5eSyp6H/i7eqsJ
27hvyzDaxbP7AR5/zB+4BDCDaHuWIxgNajZ9L1IkQsmR8F8gxF5Jqam2wKkB6TGdD4XZZjUM6IMf
HtH1eX1ZVL4WYKmFmg4AhguKAkAHO74kBgLqjI9xVW6HuXnQB23FjOIBg1Z1qNkDpQhhe/kpNoQi
RrOEQQLKWw9xs5cVLyCfPlTl28Sf9DJe2W2qKGwhIUN0inWBWMX5bqvgBwc9L8zATrRDQvhnWkY7
YN8ORtc/pla0NSje0rrdvV+fThXsFyYBuIVgL7KHstgomowzYJfxIDSbjG8Et25NAqhvNfozLmfP
gMgp0BviJymmF5M1X5EOGb0i6vUVx6SccBCNAy8C54QQ/nwCSNwtPWIN1jU7jrzfsrz8P9KubDlS
Xdl+ERFMYngFihpdrmq3p34hbHc3IAYxCBB8/V10xD27ChNFuDvi7JftfciSlJJSmSvXctAk6gXB
4KlK4kExYMFR5zwJzCagRsOTccxrXluUWEaUUunVU2bt1WEb8l3dLtxAc3vh0sR4QV1cd0WrINPX
4cKW2SO/S+OFp9XS5ydzNjR5UWo2otyoedHMl68nrVHv/W9+xhW7+PGkLJQWbcjqSX0igntG+Dcn
7KWBSdik6U2KJwAMZGJjyCViv7+5LHSU90HECkFfa9oNPqBqpVSZoZ6SElqzHdq31rxXWtfkdu0Y
pA4WnHhcz+mzA9kbUEwiA6HglppMGYoJvEa27wQRVzcaeifO72XyoVp/wTAMygqkLAHXB1psinuT
EjVMQhPtr4Wy6r2wWN0+FebGgT0IDTeUtVFUmKxM1RVpRHOBLvr6IEdnxsA+vUFD7MJ0zfkv4lj0
gUMxEgmVif8mRQmm/1Ajp1RzDeEU8sIFO7fDwRMx5iORxfvUt9mWNU3KrianrDiaHBJZoOJc356p
2SGMHL8g2CAgHZiseMnRjVHX4KTI0Ih4aJc6z2Y/j8gQPgwX/kSD2IdFpoogIycevZfoydeT0r89
gNmlNk3gj1B+h99OdrleDmh1CLHULHXEtzL0crry/sIEenNxjY7kQn/C9IuDpA6qCC+9gJyMYGVm
pRMjO5fRj7Z4+zc7E3cyiyqMCvBWnTq992OBewuNPrm6tZqlKHrWsS5GNJk0IN41xhD9nuzOj4Gl
GvywXViXeROWDAYXPAw+vSmbmFFmBy2Ikmj9S6qG+6Gjr4i7F+pgsw5m/8/MFB6BfgTaSxGgHoms
bKIhXnX599urMjcQvMBA14JMDCBSk1VRlbhEuDZgrobQ0dm3sU8BstO3jaBaM3P0jv1dKLaD8Amp
5+ujtxZmmWYWCAegWeQMOnltkE3oURPh1UvfHFMka4earsKiW0OX1FGqRz0scyeOwaffR14hmve4
BcVyHrhq0fmI1VzedSvagpdIEpsgAK4q2tkd2ags2mpin+qPdaE5plYddDOAilHqGu1HXQ5ulp9o
R100+ICJZRubhcPSu4D9ypqnCNgsvfopSgs4MWPbmk+sgTJtV6NTGyRIzB0/JaHCYIH4XrBfKZHx
M0BBU9poa/WA/BCyO9j3pnZMpXOh/W4gckg6P7S2oKx2tAi0Xd1Rb5CmqrNDDYVvvXiU7W1C1yZJ
obzrB+McpJtMeQ2rl0B/zhlxzOohU+4N7aFPYq9LZQ/qJ5AHBifRnSCxmwzEVQzmCU0+hJHfhMCG
pMJFcgrub3YKhIm2UfwaGcyVs9aDXlGq+5Xy0Tb6NpVP6G5yKrMGe/RPWmxZ2jq2/E570P8R8LJl
zbq1E5CFmi5whE5mojG1192hAzkFHj+ENSsb7VAp/0W600BWVbLXJXSTYI7ack1p42BsVOMuZX5m
HNFrUJeJzyQ/6hS3RnVt2KVI/tl7pSGY88JXQ/PFtOlRDzC10k8r+BWl8kaH5hjKL04KOQByV/bJ
ig0pEoXgng12IKFyjTFHpyCvHGo+TQng3+9dsEKyTyOhM0j7IA8PAkzyBoRctEZsYnYkMpq2DAcs
jr2VHQTXPGRXkFWw16I50li5i6mxVhLDFXnndVXlyVHhdG3l0eFXrLL1UEg7ShLPqBRHo4VjiNyJ
rLsQTWGokXOysnIfHcmQ5CmJn3aHLtv0pl+3d310bw0vIONE5HxXKj7nq4KuVbEu8FtVLCwaSt0w
R6kz3qotkES+FezBs5VKgRNXuWuoBdDa0dqQE68pv6fRWxlCBDA6h4FwoXjuiHadAkYpJW5h5A7r
H1tpm5rQRl2bPHIC4hUcTo8+jDz3AuThGXfr8AWfdLokdQPlQJFfltn4wMW/4vSAZKlT5+JeNCDw
rJ76sL1rEsszOuNYWJHTNLtEY75Vhb5KoMaqyY4VRg5WVTfjrTQMq7o9hOovTQm2uay7aZw5Rr81
OHE75Y6xNzV7oP1TrB0M/loWICWgPwp9b0JmuQVLaRbKuPYSB+LMvhiO1DiaYPwA656jyJBjhrZn
ABmnwvRNOXHUBlsR6tkd5Ot/C5Y5UgVv/iard3EI5rRRxqdwszhDB1/txcRylOItyd+RzXda7dHA
lKXJDjwF6IQvPEnamyQAH6vl5VIJyez0iacPouO4uzJXbeNtVG6i5E7Xmge5CL1EoX6dvLWN5gRJ
7enW6o9KQgHenK08ILeJGAeAOheUXKtQDcCs156B63F6E06aD0cCHdtY1ZwS3Fl9xJwh/FbV9YaG
8Qo9zCgyK445hKuo+JlAmhUABnA3bGX9kTe6R3sItQ3vAKh5lYrziNHo0MQqQpNmC23vVRpU94HZ
rGiROwMKwAg5VnlUeFpnezQMTxHRPFIoz20KqTFwDbVng76y5K7WuBPgyCRHpf9R8J0R9a4BOJYa
6X5jbfWi9+SQeFWUerr+i6IOZhenFrpdoejxIn4pkS3Dv1TTs8KeFJQyS+lFsd7V6L4gx0jeCmx/
OIthvOvVO3gjnK7I7uTgnYv2mKGOb5WrOv1VCjQJ1gc12tTFRs+PvUxxYvVOassbTiGjXu1M6aWF
81N5E6Tf+9xX0D0YARFQaF5r88eMq9tKIXvVPqt1sG/xV9MArXjwQ+panMCKCy2tMD6W2BFKH6xS
y/BKBuKiTH0R3QOoKtXiDJZUN2/Vs1oFx76OnZqhgm5Qn2rx3sr4VqhvJgHIWA8dSX1s4jcQfzCQ
Lcvd3iD73tplLV3lOjsbIQhCgvVQHdDbbaZQEthEuAFsSp1Ue23rvUp8ixyG8JgaG4qtagu4sm14
LY7rVhG+3lhOwwbgP38Vth8rUIg7qaN0IiAS3H4N8GCLqpUdvvNERifwXhgylv2gl15B3lr21mbn
VHuGuCfieuq0vHPYEAC/2qKxV3MKjiIGBiKTY5JBNbfdZlXn54gOocIDby78Untg+TrXfY1saxks
84lr5Zpb5flW5mszVnrHDrttTOJtjIOlsXoX2pt+31mOZDUfMetWRh9vzf6gq56h7DP8dqN/Dvpd
rRoAbxxU21ekztEDDYcdWKaUY0/vmLGyuV+KTUG+F7LslfxJ43eBRVyWQGElOanBmtmHjm9Brkys
Bw31HPm3kaFG90INX7HOVli46I/U2x1RQt+Q7zP6Ulu/tWIfD/kjUpfbQZSrYQCLVPMGTMjBUitP
td4L5DqGh4oljim5luypua+pj1bmi+QFWUi7Kl2FDg7FAdtW970OFRZT+COEP4gtj3XaCh2ZaOfK
Nh1XPLRFeVpFHVtvVjIDnQwgJKVpOpX23PKXAcA9W9k34X5odjZv15p4jYZN0j5BQRh9iPq9Gg6O
iPpnsydubL4XIl3HwaOefE+D1mnqCnV8+xCSY2Pf8dqj6o5Lb7XCvCgBvL94qZPCFb2O+rhwS74J
1HtVKe46+RDVyYb29SGV4nXD7hOC+woF9UOlvUm8R0ngvW/fAJiE2z3JybPUpOWaBeYhij/CnDgF
9ZjUu1r709YPNiIVrmEn/s7znQJlwQYA3NZcD5BQ4bK8MVlwtFEikfs7kr2H4VriayXWtmo+uE0Q
r0hW/rCr+F6KqYJ7/VCa9V3CKqT8idN0B0HFgVRsZxuPgXIHQswIIsZafErrJyvpXD241+MTqKE+
Gvo4hE+yWBnxSknv0cHtJLpXIOI0JUDzzbdU+xER3SVK5A3JdyD33UwiDrrucBbfy8GDmscbWo79
Jl7I1qqBnknES2X2wKwzq9dN8iMUvwL6noWv5vAjQAdqqj7bhW9FR129L+xVFlO3jcq9jn/AIePS
Rt8ZLAb3rTjwjO1t0xPtPrE1xzJz6EeVO7B9upmuOkjveYBZOtUgXCN8SMK9rj4M7fc69cP8mzn4
SXrIre88MpGRS55qsWrIvjJA0YbSpPRbQTSEjPxeEeZKHUo/KPD/AN1qWbkjT7UW48Bdl8UDSe6b
ype00M2Dh8aG+HztdcwfoCgs5b/r5J1WHxXDzsVPoSmIZ83KR3DW01faNPeFbmzTGMQRiu6EbYdI
+Mzs5ECyyLPDfpUpISjgNjlEjdvnAZSiVmC5ItS9AUTMAbLExk6v/dp6ba3XSEKsqd5XFXSyG+Dj
bN0ZEn1jtu96m0N+hzis611dGK7VnhRj3+ACJzJFSZQ6LOBumh714lzxp67+1gi6hyyZG2JBAqJt
5fqkGckaRWLQWocd3gzqTijVAzFLvEL2wpKdPrfu9CLHfY7YsaEnUe0btVolwVnJQ6fiP5WwckT/
VtY7sC87Rmf7dImyevalhMwRcv9ADAOfc/1SUmWo2QyFqcN3/Sz4Rpdq/HMZBWTm//d99fr7JutE
gmcM2BH7A/4ngUxW9e3Yu/3iWxrFpHgi60GmV+MowIGVf+N/IbEJDBHUaJCJRuOLORmEQD8Kei4w
iIE7wvjO88eoXHizzj6MCWYKOp4gF5wW/zLa2F2pCiAch5BgR4vUadXYR5f2QhpsdkHAbw6IOPos
PpHOSgVK0gTw91NVWtlWC7p003YBfUvDOEJ4NUR/gSlC+x8SlGgikIFlunYA6EsJnvUVOZHgO7nT
uoWi6ezKX3x+4r8a4XJrCXxeURwF0dbCssx+HkkEJFexNujDvf71+tDbjOgMWSQZT/UNngV/4bgQ
ZkBCD414qONff1818gJ4HyTc+h2TsOfDX//2/XF8l9k2tc9lieP7eNendzZbWNxZr734+ePfLz7P
Za52lY7Pt8/gkCJ464uFlOqcBRN9LqgDIf+MPoBrC3Ff18Ew8i4W1rZQ1lqRgKyjWDAyt8qXRiar
TIOehESDESPfl24iFmons2MYhSJ0oOpAcD/5PAA9Acr5BTlp1r3KDrXq9vrq6+s8Zs6JKgOSCFvX
0yTXBdjHO4ucKmsLRDL7mxGMakX6CEcE5PH68wFICdG6UhgnGekLaDSzIyKEvxgBSo44ZUdepinW
0TQz0it6gr5J2rY+FFI1l7UARN+2Mnf6WaioAhVqQLtoCkVVwsC02pH0uKbdDqzzHyjd7EUbrUGq
//gXpoCHB9wIJVXUm67nTEPESzUg5kEDFZWeUVsteNSRnECyGBQ0FNoh328bnPNi7JBRPwF9tp94
ggHRMjkrMIOU7yx7h0bQv/g+0qljU4kN/rvJWUVbpRP5uNlJJ3/TDGNLtaUO3dkhXJgY/35xnqRA
A/GYID0sly6SDG2xsPxzOxGES/8bwvj3i+8PapWEuYrvE5Rn2iNRz42+cL/OiVXZIygYy27B1aYR
VS+Zdo5YRDtVCf1R5iC6xj94VSDj1b9IUeCFceDFre0hB7hwjo0HyXXFUZFlGfxNQDeZI/zseniK
JHiXpiNxMDoyVtUwKKsIT0JapL2TxEKBdKFQPdNEQvO2a3yeVxgGry/IY0HUBeTAteGUCAsi2THa
UoFlJNHKNOiq/rr/XRuZOMeQZiD/TWGEVusM4hrWgnN8dr7r70+cw4qLTAvG78u/2+ohqR9uz9FM
F/z4faCRcYbKmKXJIUqMtMQEUoQqcbumFVIYZc0PWachGavLjiZMJ+Rh6tpWutLicNtKS4Cs2WUC
HYNlAFv7mW8MrLxSQzsDjQwD2Q9y8dHHmd8Xgn35pEBbJVTTUM9XoZ+uTy7tDm+elA4cael6G1ub
pWh/bhjA8+Kiw+H6mRsFkl+RnkVMPwmtQxrIQkJR8e1hCbs0s5PH7tD/2ZnSMcSZnNTWUIyNTZn5
2wDCF6Ys5Bm0Tsmf0qDn32Ql0H8qBUte4qqSNgVI8F5uu82cV0IeAolUxA9jq8H11qozKQIDMEDm
gQXEr3Dzuvf+zYJ6baGVwDKihTiwou99vEnV7b99fnI2BPz/B0AH6ojCTRcVcUZ3mh57l1M0ORhY
gZZHeTCAw1cjN4VedL0SoLN5M9slCMnsYuCJZo3s1eOb9nqqip4lUd7igCX2u7WNlB+3p2qGWw0e
h9o7QCpQnPiEZ6sVqI90FgAEYDFyoVug09QN7W8da32oaToxjgiKUnar+I0ROUeK1NQC8dTsCP/0
joIWeOTovB5h1pO+rCJUmoePHIjv8tvtEc59HugIoAtAMAqmrskEhnYZZ1A5RiFbPkn0GcWrv/g+
omDgyEFiCOLp65+fdLVJa4SxSHFuc+TLF3x5PKInngYmWbRTEmt8rU3Zy7UYWspJKgcnCTwp2vuw
kX6gQd+hJgqPKJwEX8djYBgqsOE4rBHSTYPioOzzoM0hoRgNilsE69wqfBkav2W7BGKYWRhMGPDq
Y3yPp9Zk4uS+0CVrgOybhkoqIOvd10FKoFwF8AanNirzuH+uV6aMFK1omJSds/Lpoy+/3173mSth
7DbEtWqrkJmddg9wdLJpSd7nZw0Nlq2Xaz/sdsHEzAxdmZhc3yzLaEg6mCC+lJ20amHjfX6ZYIUB
/gYvD/rrsd7X82PxHIpIVpOdrbjdRoHp6gq4mXoUHZcOsZnj8srS5LxPRRzETEZFRopWsYrBuBJI
7O64thDwzGyWKzuTg1+BVIYEXZ7s3LAP7CqH2j/jPtwZVrZRKgP1KNE4dWv/RfABLjvslvEhBJKF
6QkmejQJh3V2Nsl94ZhLB+SMp119fvKYFzrNoDdZZeehe8gG3Rll3BNiu7f9ecbZwJcHCPAIHMTd
P3E2JEQsYaDF+Rx1u2Jllgt5m1lnGzsxVXRFIbE1DvLiHWSj8NGoNM/OVLprjQGQ9u+0iTeq1n09
pjYMZP3QogZAHJSarg1VTCmLMAWjc4YW6UZ2SNT8xUxB8HqEpkLi8VNzblWhczIWVnpuZcWzEpQt
9dfbazG34kjCjUiiUUNVn4wBZBtGJ2ItPeNRirotUDH111mDILN2YWJ0h4v14CILEB0RcO+1sku7
R7Rle7cHMbfilxYmK56UMsqpGQYRpB6qGEBckNpH+PxvVsZfcTEOZJRFEvR6eu4AD2DJz1oAuNNQ
iFMs+NXc2XI5nMkmV3DLhzyCoVzh26S273QiPTKdepoVf7To7QPF0KG04mEhvliaxsnuN4sssnVq
pGeU413bdqJMccNyAy2T2xM5t/8h/mKZ1qjWBgTb9UQapVBY2GO59DxywuZ7JL4M9YPH/WfgcyDW
AZksjU7dQYaBlgBdnG8PYXaqCKJZ0Az+adK5HoIumWIA/jk945HLURTrgcJAyZeu/s3M+DMuXE7L
bJ7wQIEnRF5sgtvAh+spS6f+zHqYMtQj8QQD/vITr46I0Bva0xSoEtohgUJdE3ig2wOZOWauTEzO
AFwHssxFkgJgfUzin0LdsXahRWDuRXtlY3IK5KiUFHoBjs+Crw3zINsO4qVa8aPYNe29Zb7WS7Sc
MxsVFtFPImPuUHaahDVDlVpcLov0nAFEJbc/4lZxkmjTto+GCebMjdUsjHHJ4CS6oalEzQCgRrhd
6gyqAzhhJ1y1d7pmxVU/0Jf032b8HC8ChJ7jIx2XxOR6wN2fKEjgJGc19XAoBN2aDq6hLLj5TNB2
ZWXiHb3FktjqjOQsQybc1Ld191bZhReDE3hYouCb9UQkkWUZ9H62Os1gtqZRlYxKyTlXfyvyo8KO
HVvohVkyMVmlvGNKShhMsMpv4g+arWTxcXs/zTrCxSgm64KmzTpLTewnvBg2Sv5Dp0821O2K9ifJ
n2XtZ7mU+Z13hP+mbbJEBlIoRUZpeg6NF2GDIKR4q+ttXz7cHtfs1EExF2HHWCuekgFIStv2gSVw
BZF9HqxbpA5zcyE+XLIxGUqW1nXCmwGHauqCDZozDxKsXx8G3pp4IYDmDwOZ3HC5An+OQP5/FtE3
dHcVyUO3hJqfWxAw7qPrX4EIzKcuMt5B2E7JmuRsS0CDbdVyw9r7QPzF09lE8ylyGkh3jixI1zeQ
lIQtIO9tciYtHuabTP72FzN18f3JDZfYBSEgN8b3xXMbvUrsl8UXDs259b4cwiScitWsIx3tk7Nh
erQ5ZrG3SAI9uxgXo5hETkbNecqyLjkPNSj9tkX6XUu2PF46jWdGMqq6oMKHPPdnuIFm9EqG+lV5
zi2Q5/YykFf7Ul0qRcxZQSXXUsDkhy7J6a2WGQ0QlaQuzwrflcpGL7f9Em5izsQfrUQo/RhINk2O
r1YKCrBm19WZGO8SNkjCU0Cnv45sQUrRBjQDbZ9jV8Zk4aOhyOw2HZtY69zhvQ1Ci8bronx124Vn
Fh/dDWhvBpkkWs3VyXEPlEZGg0auzpDR9QDkjKR1TAyH50uqaXMRzpWlybSVIletiHfVWVcKL6LU
NSC3IaQWuKxV0jebLLKcrtScvny+PcS59boc4uTIzIOhErU0VGdmjmjv44in48bXz36EUYCjqKB9
wNN9cmiaJQkNNmC5qlbsdNKsm+AxqL5c7B+lDVHsR/4ENIJTIzrnhaUbHCN5kmVkUM4BgLi3J2uc
jEkeFdzjSM+OaQEEGBO3UyO1F6UN5+6NcmOA+a5q9YXnx5KJyXkT14HWxKMJJVM/tIq82Qbzb49i
ZskBI7CB3cEVBv6Bia/FUYB8MIvKcyWTTVVnx8oC7o8u0pCPP3UyW1d2Jq6VpipokzLYSaGatgPz
yE8SBrbbx12wH4m1NgkaNw+tKQF+Hghrza029RB5S6cq67U1OG/R7hhCDoNKI66QNe+0LppVTdOf
Zh5CJIWQ1iNNxQ76kKXbICaqW3V4E8QALjpoogOpkak/DDJFqVIPv9GwAlpaaPx7qw7JEc0X6ZOu
5LFr1Ggb6EgPahUABQCrFYGrVHKMtElju7k9sE1k5JVfRnnnDiwt3Co1s1UlBnuny2217dAC4qJN
N/fKum1AYYez0ZMtvVtzM5HXFauZbzeBfQ+sQ40XjNw8Q5m7cQPDaFYF76QV6c38iGc12yKVU3i1
pYTPJmm5b/al+juL9XRLAqFSp0lM6Uhq8PPZGTcOjDT5fojVdg1FDvQyGXbsR0WueUYU5J7SoLni
tvOMLn5rUUfnuni3WjwFUSsEMs9Bf1fSX3m4omrqyErpDtLSpThrC4yjfzrqxzfsta3QrBW5pEGB
VgTVNfpzKT1rKMaB+Q2TsfSOndl4KCCAJEEDxfZnKl+FJBIaNtB0QHW6SUK6681gc3vu5k0AxgNK
WIRen8CSQ2og2k6Kc1cOLXouqeTznFreX1gZpTGQnB7lMSaHFK3A7aS2ATtXWxoeqL0QY88O4uLz
kwOqr6OwELGEz5O3g52/3/7xMzcuuivRZqkAqDPGpddLHsWK1MgNNJfCmhNPTsBJRpX+lXP2E1Le
CzM1519QXga/FigScTdMfFkvkDyWugjGGMWbe5NUaFKUz/gv0Wa5JK83bwz8xijAQRln+t5WCq3O
wiYtzq35QRDZhTZyviW6neJdG3/cnsWZNySO9/9sjWt4sUmjnmuitmErM9AqNZxNOXWsEg+8hzJ7
DeXaATPYwtU4OzzQXiC2HNdt+vi2c5aqhYDqntqkdxXOQLBxgUhsE4s1rpqFhZu7wSBRMKq/oLr4
KZ7Iy7Tu8ZrMzxV0JqT+IIJTxquFk27ByLRo3poEhNvyaETvvmtd/gIWpm9maSwcCktmJh6vlFyw
Ah1TZ5O9ZsWbCWq3qlsiJpnbVhcT9gkJXsRGkWQhG18xWeagGQ/9aWg2ve12f3x4ejkg3YM3JZBc
cITJ0dNHYSjhVmXImg3mJtDRYVJqkebmZU4doglpLZVdsSIsQfuoXOUbyI+ipy4tq7XBcmnfK2qy
qhFH7kQa8bNElGLbc8nex73ceFogZ1486LIr+CBvgTl5U/Uk21ksVPbALdp3stk1XkI0yal0xnwO
QaVvaMZFK5IVNZs0LJF3IJW0kJP+Q1n2ediGAYgeIBZkeq4XSZiFSmrmZ1AcguIui6N1lObmRoZQ
6Mmuozs1B+mqyKXkXkmYtSqFABWiyTN094ARBi2lbCc3YEYISzQyZ3WYuQEN7FVLBL03U6Ys7NU5
SBeuoP9+8Ogul+dDnUGpoiD5OSx0tBmZYtcQ+8kcghXk0926Iw4kqdYgwjrQgLltrCz4/Nwdcml/
4iexTaUhhmAG7lrVqZLaaaN/tDC5pUiLHE2UYYTNEzGdMnFve/rsABAkIH6GAOQnPC4QzRkvEDue
E4DQ7PpXyPjC6bNkYfz7xRJVAGzxWIaFIEKHtxstoafmjh28av83gvHvF9+PWcHqdByBbrl08EAn
qH5diAFTc2Fi4mVVjbpaI+QcKW1l06foPTKslSaBNSB+vb0cMwRQ16YmDmXZmazalYbR9D9qaa8l
LfoGDjYfnIw/Mhv8Ncyv9d+tbPo0WeJtmDtcL8c58TWhMh3YGhjHvjG1TUp3aeINS0SAs1bABqqD
cpSgjj65J7qUBWXaWfl5SMHs5yrFOmkc8nU1SkzkKHmGjCA4c6bBIwSVQlU02Dd1toIQjF36rF54
p8969oWJyXRlnLIgsQ2slfFi1Pe5vvD9uYmyEPmChQti05/UpiFlXQO1U7Mzie91sdbcQawrusDT
PBfuAEsF3D/Au8hoT1YDQgIh1K4xiMK6b6G2oIa4TqHwcNfU0sJZM2cKyWAdBTyQ5yAnfL1T9UbV
cj1BZNWqB735qDl6LOXvXWy5GVkA8v25oKc3GSJH3GGQskEucmKrxKk8gNEUB3OclZYLmjqUJvM6
BRE1VzHCInNBJQnyiFoqvKRoJE+pWr5Sk7hf25KlOFAzRSWzDIw7I1aVRyLpLHYkYzAfq7irz4qB
xnxKbfMYyOpwRqr+pcpUCQUoDd2rtdE/MMbNd3T9oydHsmwcF+oodQ1yBr0G70PJLOY1od19VDHl
rlpJ+Ua2m+E5KgrEuLdPlc9HJMJY8FMBHI4XIYilrycePRIGV6WmPBtBDboGvHLRLBToS0rOn/cD
HjsgMhz1TOVREevajKzyqJUwnDPDioL0tl3wn5lhXH1/cgyjS5KjSxffV4kzWL4tVnb+5TchhgDs
EnYdsrEamVxWgtA8AeFLfI646dUc+IKvd/LgQAKqCNIt8E1Q3V1PEt4xMgjz8/hcWvuYrkHJkWQL
YdzcPF2amJxLiS5CEOllMTIb0D5wE7KSlphj55b60sQkoYEcj8y1CKMwap9n4EP3bnvswvetCUw1
6mojMOw0PtNmFyLOV9OlDOjCJE1vIWH2RmWHGEEfPxvF71L/Nuq13R7Fkg31eq2tskBTZgobTenK
/TrVdvpS9DPDqjv6E/Yc+HhArjfddD3to0IqpQivrtYB6N+R6YoZ9zTfIjWdaarL0WJv/2iiX43x
U7J/obk9avykqv2/Get/v2OyOW2trYNcCaLzoHqNimZ4z1gqJ85Np4nwB1zFeDF/Uo2SgrbrC07j
s9V5mrFug4dqSY51ycRk/5tV25pJEsVnhhULtw3foGJ9e6I+3+q4+S5GMf6Ei3gVyt2ssiuYkNir
gp73fGOWbvH1Z8O1lcly4DZQQqAwMVfBqu425dep9/F9JBiB+EMr8yc8DnrEehomGtgI5W1JV0W+
rpcQF3NnwKWJyVpo1OJtnarwbO5ApsnKN7cXYvb7JmIrRD0g9Z/CCmtJSUrQ0oNHyXAk2a2Xnlaz
C33x/cnvtzXArdsI32/sYziqwRzBQdEvCRLOeuyFlYk75cDyxxVavs4k9VW6TxpXtc63J2ppIBNf
6noOIeTMxEK8gHnFslyb7vJuwcjnTB8c6mIck3sRTRf5wHPMFoqffsllcGFIjkXeBN0q9b0hn1L2
7fawltZ/ck0SESkg58fMid4PzBVdOpqXvj+5I1sNPNWGGL+vuZYGJt2Fa37h+9PGfinObSs28f2R
G+pXuoS0XPr85GGgcWpWFcWCAMNVvhjv/zT5ZHI1qgnXLJy10ZnzHSn9dolOeNZn0bkBTD/aHdCQ
cH3K8q62zF7ro3MyuKRcZ/Exbpxce/6LUVxYmbiQ6KADpVY4BRPLJdkmsL3b35/d3Bffn7hQbega
C01wvtbDtj3RbCu61T9ZmAZaUJcM9LrDCDp5l9he2/0qgpcvm0BHCGoFSJSNwfXEkUqeQK1ThOGZ
M6eEUnuxFnyhd2PGV1UUIkbhHBsH+ZQlom95rBdRI52iIABbzc9SFv7tQYz+cv2eVNEWAop+fB7k
1NPe60CpirjXtADK0A8qYaASfjS7jZb/rNnCtbRkaRzrRXygIK/U5pmOFic8QfL4XbWZh2KoI8of
KluYt9E/b41qcnnodllahYVRBfpehEcQNzpBtO6z10Q/pFiu23P42ZtB/Atgw6hDNSMDE5QlhNuS
QD4RY2OELurEvFnYMJ8dYTSBpI8ONM3nlIkRRhq4t3LllKuuGeorHi1FiAsWpsWUwUppnf2xEL9C
2aVbSirNTRJgH2AQgBLFZ02Oxg4JN0innERtnlNQEbFeXZGoXsB/fj4fLVBJ63BqPB+AzZtsyjSw
slJItXJKGD0EGQf/QvFTCcoVgAZL1e+5KcOeREFhFKL4VC0eCtFnfS2UUya1O7Nlq7gTC671edOM
3B6oFEI4C1om01cQ0UrTUCNECVUk9rTsvtVmlbrgWPzoWvGj742lhpG5+QNrzJ8lGrVTJimVKGrt
ioKcFbKOkFEbkuzNENpL2ottpS3mZed8QsexZiKnMvYiTYwpNeVDnjfyyZB3CipM8i/Lev363rw0
Ma7hxakD2oLegOehKTS0HK2FqJ5Uou/h61BNrBNg6Mj+aoC8GdNr36L/R9qVNcmJM9tfRASI/ZWl
qnqnF3e7/UK4vbAIEJsE6NffgyPuuIoiimh/Mw8T45moRFsqlXnynFJavatGkHUKGtn7brqVxF7b
bccmFpNFdWCNcpZqqFdd9fIBUeTlmdr4fXtxcvLKUriM4cU6S3jQDQXD7D8YsAAKBHhjRRPEtISp
AfmAo2k8Z9mPAnWNywZWtxOgjXCQwICdAZhNmzR6B/70yDHiJIB4W7OvB8cA5qb7fPEH6z2nl0HP
bbtnYVgzDLUmFCyGAfrVHvkoU/+X2TqysAjBQBwFcsTGwclX6+c0Z8+mVmzt2pWqDIYBti5AXYCX
PsOC6q5du/1oq1Hath9Gjps4VW97o1DCpO1+QWKq9tI0OwiLHYAa9To0BSAPfHV52dZcDlhl5nw2
BD0B9Tg9oiTjQuWjIJGp+82rokXw3o3ciHPWdjfa3xGrOYh1zjhs1GmyBY9NLUpZTA7cRh63qe0t
/e9VK2CoMcDGgeyVvkjvUXeAZEmnalEGQq/kBfHOP+wKwIL/M7CYK6eGriYuDC2y89tsvPmXI3r8
8+R0KVrDTGg7QSkKHKpDGrBPPysgkXX09QsXBkyVKZiKn1fsgwBJt7rx+6s7yUB3CZDASBwuIS68
HitacvQ314bfN/vOfXC1W2LuL+/X1UU+srKYpLgpoXVZ6XDETQ4AXxb8vvz7q6cSA4DylA7szHl9
TDFzxHuZGmXlm6k9V2B7TM0oJfckY7ctqALNHkQ/4BQu4geo9162vjY6W4dEsQ7uOB10FKdbgPWy
Bq2UIyPHqYIsqYJPPwPQrgVfAwETG70my/w00KKsLjQpIxTm48wrBk4+gLQqwjir+qCAMm1o6pPY
eBCs7Qx4aW0O0FVE6osHZwWcaMc1RBpD5SYgHC7knSjAgGqRuDyUDp02+h7WZhElYCBIZ9aiM/ZL
RuGFBrdVofpjXTG32CnW8A+u4NjEYhs29tA7tWjUyCiND0nbg6zKjWrjWvQJ5jRcnFiyc0rHhsaW
dLVJRvHE9mWT3hlGWnmGGO9Yn75OoDDcGNPaDX5scF7Go2itSLU8dVQYrLqvprhmVhOYaRZ+focD
ZmtiSCauPHXphYgSNwMYJSNi1j7gw6pkwT9YACwWjeNzk70+746jYehyqjPNmZDby2rPrPcpxIAu
W1iZKKCYUPLElQlKu2WTU1ZnWWLKeT8PtQ/91hp63jn9+J+MLG+zuKRy6tFlCV0ps/fwOglHG2zu
bud83qNiNHhuwCUgqlrCPHNrjGnZYjRuf+iUn2iC2dhXK8cR9zGqKzOBGsTXF8EUBYVYZitUh37O
18T9VXw+Kzfz4zl/nreQPVxePG3RtQr6HmRU21c5u2u7r6WOzEa1cb+trDqCJDQEQMl0vuQWOxf8
KRqbFEVGIO2l/YP1tTY3/NaqBcieEBP0MHO4dLpz7aRy9NExZDQp/Q9adaGdNreDuwWVWTMD/itc
bcigASK6iJNqrTWcycENJ5U7VXa+LXO/rTdgJiuLDsJb4KdQFAJufKkCysZK6r3ETRaze3W6L359
+nQAgAOV25m1aWbQOp0qEPmkrhvneC8Z9XcTqiRl7X7hXNmo3K9OFS4tCzsMyZMlxL4rez0xh0FG
Jp+5sMWOkPjZGc3ny6NZQRxCrx2HUJv5RF2gi06HY7cObaEGCNeLUXkSJGsh7ZA36/P0MKT9rgUG
TZTjDoS2mdcSKJvxPNn4iPO03fwN2H6YTrwRl7d0apO2SpVcRmD8CV07fuC6/cJz602P05Ap2m1b
uBuPj/Vx/yEXBBMvpGIXyyjAkBcXosf8DjnZSVB+/azzYji0evyh2U11PVoKMDBJpwXCHsqrRO3l
PVqxtlzI2jojbYX2K/h0Fam+0/lPWqdVlfk7khQ86dPkTejEcSYZXl7neTinmVFMMRTXVDTNzQ1G
82ccXU0T2MwbCInJqBt56vo2beu9mhXVHRNjfj8VUNYh+rhF37F2FBH5uzPmCzyiS8fFgXS3S67J
qMDCKk5818utqtFKhAdH8tfE4s4dG04pEEIwATkua7wzXCVooSFUtZ+vfzkgbLYJeoxBDgeY7ukU
ptIdY64VMnJ1P4Gu91YD89pkzRKZfw7COTcXHSAuBgntKRp8kdzb6kYovLYDcL4g+QX0HRihFpeI
m+MZDAbwKdKK+mDq37JCDRsNIgDfgOrxL++2tUWZuZUxSXO/v7U4XETaqVvF7RTdEPtt5yvJ2+d/
f27GhbdAvVvTFruZNwZqq7Sfov6QQDsyvZfkPkt3l42srAfOzEyeboBcDpnR0/XGI220GzGZkQvB
7Ze8/fIvP4+jOF/qCIOWc2Qk3FJob0YI3yvzKkNJ5LKBFa+K7/9rYBH8uCwf8DCGgRYPyZa0GIUI
XOeFmCIkreqBWzq4bHF1xkyUJ+coAqVKcjpjKXWGCU4FFkEEluzLjYt9XtWFD0NiDDSGGsYF1tPF
jPUQr6q6trcjNisy+OKxyjcGsGVhMWWQQuyLVO/saND2UHSivPFYsgWY2TKyeJPyLCEdxmFHPA41
LVTboNs4HusWAE0FSwH+XlLj6bFuMtQt7AhlFiRdIYBC4s+fcKzFXxPzJxzdJ0rVqFOH5FpUgZGp
VGZvaNBv1ZfPb6hjK4t3oVk4RLYSA8mgt1LsoV9w+ffnHXO2o2wCnkK0FgL8s/h9dPBWYy8KOzLT
7xa7dqBhln033lu5hf9bXRGUbJCLmGs6y87evmU1aVtmR71yrepQV7mvtuR65289H8tfE/PhPFqR
kvZCsyhMmNrtoIYk/m10k1+CT+pf5uyvncXK991IMsia/TkjwjjEaWDQXfzh8vCynfXxzC0cUG9F
i/rC/RLXVCakdaxIMT8Kxe+cBwrA8b9sMFxT/29k4bHcTLVp48Yw4rQvpozRX2psJFPWl/6vicW9
OxmqUqFmAKp7SV6FYe2MqhfeYMmNCuia88WdCFoSNHmhaLywM7KkcNB850QKAxlBkMSf941QBEdm
C119CCOXD5JGupk2TgJ8+u7eLK/4Tzs5XF7xlRGg8ggwAsrECISWTxFidKIfdMuMeHHd/ci28j8r
C4EgW0VHKcDjgG0srg+rUd2qEyYyqrXw87yBjtatLl4+OwYXFnD/wZ24iH0WuxaSOmjtH3OCONuf
IHsmNt4t53OEJDOkny00x+LRsnwujBMveV0gCa1XSsAI3bOy38gEnztFmECkiyZl0IfjLj91JIku
DCeXConc/Ckff1j2Y6nd9nTf0MfLc3W+IKeG5rEeeay0hwIka2EILAFeCRC8BpzqJjB6azjzVxxZ
qa1cKVnhkkizIKulP3B0Lsc1uvmy72b+6/MjQm5gjq9Bf3LWF++4rZEU1CaRDUVEV6SemdzxrAgv
Wzn3jOht+WtlmUVhTgy6XTyaI6hTxcbzLLU58m/QBNkIINdmDjV0uN45hX52HgdQK0AdAKzRddkE
0qA5ZCOHD5LoN6DheCJy+Hp5XCt7e+7A/tPsDze23NtKk8SCa+MY2YP9s7DgY+x8Y2+vmsAbDiyo
AMmePYM1nRlgqTBG6EE+pTsjfbo8gpUdDd5QCCbg3TO/txd7ra+7mqQJft5+o/y2Te+Kz+v7wDse
WVhELCZkxcDtqY9RTKnH++dpK7BbmyFrFhSAUIkKHMgiBFZTx850Uk1Rnk1+3VueSPQNH7Y2S8cm
FgFwmTjWyCBkEemIGnsZDEgEFluph5UED9IOaDW2kAhUseKLtUjYpBPBsZtEB1Uqv4JcbLMHkWei
+NAhNaeQWwFk6i5vgJXZQ/lMRYoWwaSFIOnU2SSiLWnbI3XuEigJdKA+2pq8dQvIl6OqjYTO8pDE
xtRpXGdqVCUfhvbLEL8vj+BPKHoaR4I7DRlaByEEkpzOIiQqCmhWcIFaTF3fSb5vTS2AQvKoowDk
IG6Z3hN+l7DrstoJlu5rttG/t+LcgKmzCZL1aCpCYu50BpHWBYsbQUq9M80dkfwqS+Vzb/fUgwDP
RtZ7bS7dGb8D0i14VLKwNQ2ZSJqWyUiJv1fiV51tAS22DCxOa07rRMEjEsnVXgnSIUOho9h4FK+a
QDkLiQrQRSLRdjpfXWah7GRmMpJuCbFuLq/BWL+xJisXAaJKAyzowIqADH9xYNNet7JiqFEbpsXd
qKSBAuVAAmcHyFMeDaX1cXkPro4JVQJkRdAJdHZ0qZLjlV9hXXRoZpt+H/+8/PsrDgj7CHkjAF3m
0vDCx6HbWYB2IZ4ilt2poHUYwTIiss9fNTryOpDQQnsP0LwLI2Ajd2iXIJ1XSCXIWwi3b72QVqbp
xMJiWaZOKtBQggU0hDrvvNzwZfMHLhwBcJTQ/vmjUIgU2OnOqtHzQ1pT6SGt3KA/Ioa+5FB7VT/d
Nzm5Z4C7gAj1H+JnsGLPOVA0gFl4lJ8abca0ZSmvOCIoRGsT9RNz4/ZZcTCwAAEEIMLAYLTMIumx
NRl8SjnwyINndreTsh8HiH2Hl/fYmh+FHdCdATCGpPsy981UBXgHBXa63kL09JOz3RTfZ/p4pSqH
tr9Oxnxn2QetTwNaVWjS1TY8w+pAEbnhqsVsnlV2lFZIBeKhPKqyL4qkfsGvJw7EWvF59BNAI0eG
FjfGpPdzurzgESRTcn+mBSuarTLJ2l4HfQ3+AiD+HBuDYlBmQ3ZqiMriDSKrtrZxWldcHEJqAn46
BD1AEC/caAE65qSmrYia0tn1UMMgZPIr0PzpiRPIYiNOXLUGP+oaDipvQBKf7vIkUc2hLCsR2VQJ
B3JH6++JYnlWnOyy+v3yRlzbBniNAGmLx++5Dp5ql51tcezDVG1woU5hLuvUL3PwNg1bFFRrLuPY
1mInyA6SbtzIeZT9tpLurv2hf+sHdtf82HBNa7sB6Trwjdvg0EaN9HT+epaXhV6PfURF0HtGs3F2
1+4HNE2DhgV3HlQiF5WegWalqLqOQ3EtuVez8YuEAp6eJxvv37VRAMaB7TaTPSN1czoKC9gEgssT
54amwa9Eo8HllV9bDaQ2CS5RMCKeQa7KkQ/A68SzsPobYhtfus+I5RPrysm/aVveZm3OsJlRGEeK
Ewxhi8EoKhk7msPboGzuuZrwStl5vdiYsvlgLO+kYyvzlB495t0BlWzSwYolnRuNZNdgUpSeU49X
xG5fKodUQMUk4G3fgvas8IC6eNIhl44H6sw8sLiYKFE7IJRKHrFOPAsR7zXZPjBhBe7U+qLnd30J
1F5Lv9NB2cIErx1hsKqqqH0gZDl7iNeD5oJkEceKcOiDFAdHPNr2VwYBr8sb5s8gzqbXnQEHkNZA
TnThBYUF4T0lhq8oXeMZTfGPSd4HyMpNfjaad0nFry0rDqt82jkTAZujGyhTHlQtJEsIG++5k9yD
A2IPYN2GE1vdXbhL544BvK6XEahbUdu1MsxAmV2x5paihV4an0fWgcIRekVzcQnRwRIEA1iMawJ0
OUWGeldpe+375dldOe5I2qAmA3AYREmXASFLScKNmoxRq7Ve8sWctkDCK5OElAPQDCbOIJ4D838/
OhxWqZHKpfh+S7/Oh9RrSMS3iEhWDqChz1XdmXX3nBODC6VhxTiMkaK92k6JTPNjP/3QzRdwfjEe
QvJwY0+uztqRwflsHA2KlrYe83Qao7H6mmU3U/z5/ge8o0HwjIQdGqfPsPCoYkLyJ1HHyDTCFiKa
Wywia6uCfDwiF4QXIEdeDKAxWnMaXUtEie169w75km653pVoAo9Y7F1wHeHVrM5rdjRFQ6ok7chV
gZyw9axId9fLPvNcQBwp69DMoyQbwdKKPzo2+MdXHhnUx6TgSasJtIxAgUf+sHXh1dmzbWy8z9en
7r+B/UnxHNlRDYU7FYMdvTPvY5kd2hTKJUazv3wwt8wsopZWG0hVDRIrNCCnRu4tlILKz7cfo4sL
lOi4QIBEhIc9XSRigfqIdwgwReZJ8zbuXj4/CPAaoew+AxFBZLr4fUPmWhv3YzRNoTEJryOjJ+J/
SGgA2YyHOdo2TIQti6nqSJm3tYOkWl0/TPFrYnxcHsXaaUfODglnhC2gl12Mwk3rVi2Gdoh4iqix
SzdWeuvnF3Ej6JR5zmQ3RM0YSNunW4Hj/HmL+xPNYH8/f3ES1QzIOTng99F9NKD3tNpr2nVdh8NW
PXnD0FJtZ2iZpeVodMbJCNrCK5xHd/ILEynOT1cvIYOFCBjAIQzsLPSonN5UnJQNkWUKzzUydP6D
6rHeIi9eXRgDQJuZ38o9exANTMGfZyPWXb67OvP4Zhlo7eKy/1pYzpjqtN3oOmKIUKAJCvrE7Nux
R1ul37Kbor7V6BZt8ZpXOTa4iKVanbcWm2CQj7o3ZLeseZfy6+Xjsm4DoEmIuoF8c4khUibbANhV
HSAfiasYXUdGqngdOkUum1lfnb9mFsemETQuAObFbmMB+HeRqxiuLltY3c9ozwAWAx31Zxy8JXDz
Y5vg3DetOtxQIZo7tL/Wz0TjYu/01HpM6WQeLhtdmz2E9Eg0AlQNZrWFSzYnimz9iM5HFj9r6rU+
BmIruNgysbj8OzbLiLgwobH3JNM9JDY9F90Nlweytj5/gInAJpJzfLg1NpVVdgQ1AQguBVzdCFzX
Fmcm8EeCGS3PZ0gMJx6muJYcNeeuDSt+O5monrpfmPXdKej+8lDWbKEqDLVaVB3PwduNYYwcUHQt
4tq7cNowljJwjW+tmIJefL7txEUXJKpD89UMkOj8MUfxhWSDmUGUGQ1XY56GjVKTu9EyxAOY37b4
FrT5jCyvBuTQwTENVgfQ8yw2G9h5UDgaUbdxxLTruodMfURtYOfQ+raAB9eHDi2WiRc7r3IIqzL2
DO2jHm776ofKrd1kXTWT3MiirHBtzePHqwavSnzSMkXp1O5UtXoHOL6xj3vbZ7H2oHPL76DS4Ax7
DooRBLZerHw3jSvaPMIN+JrR+YbS7utiK539BxtxNkUW3BjSieDSXL6/OruKKdSw0dzSCgT6RVCy
D6XKH0HF34CiooTHbu4y9iHTEkhfAWfH/ZH/jHX3mvPaU9okLDIInFryzukgo9cNGxnV9UXEjM3Q
CDSsLtEdHZ3VczUsYpO/uk7qTfI+71Ei+1mMmq/Jyh9YclVXUSmGoAPGIB1wvxRgVZgSTy+0XczH
QNeyDee54mTmPgf4TpRnAC6b3cPRNo5bZxjjEg0PouumJzcxhpu6EuPeqqYtepWVXYwciAlqtlnI
4ywLkidCMdsOS1QrXX3rtG2zwzyJq0ZNeMBByvmQQxDloe/crX6ItXw6mDbmVxQanxCJLELPSXfK
QeEmNqtzRY0yTIx33mSeNt130z2oC7wu/sK0YFB9rimoKW9cFmc+Fhl05AOBgAJaH95pcX4hL5WD
lr7so8y5IdPN78tu7+xFNbOlq7N8KmqvePAsfn2SijGoVEOthUH6teI09YwsG329YsY+Q0Hss90l
C3vLe2lolA7tPX00ZIqvxYB2gBz7jXTF1tV0njebLc1lJKSuAClYcnV2jUkNIOeRsetbF5qN1bTP
CEEva540fsOSpw7UCfvapHc2iB59tZJl+A9zO7MJos0FBZ+ll0cXJi/B+dZH2njbGZqn5DeSfem2
FOjWNggaaP8zMx+do1Noj3YvyAgzemUGdl14Wf5+eSBn53zuWkRqCrmEGU64TIJ1ll5Awkm2kS3T
1yrVXE+zEfmD/NR4+wdLeEviGp6rV0v8vlNaau9kVRvpsnltC/GiqdMTifnGa29lQH8EvOeID/1D
y8RFi4Izeo/MJpqA6GYccjRXnyc1RoMAOhAA+PtjY5mrQGupDYFl2NCU6y5JPKpu4exXR0FAomTN
wpS44U8XvqSakWZNXEddZg+eMEsR1lpR3JextIPL67LiJuAboLqCoiKai5c7gCTN5PasblHxDeEG
TXnoxGEs/mVZ0DkAECbSVWh6WQwoBmVvY+VtpLVTVXlSy3jrja3m7CriZhvYgpUh4cqaiXx1pHXt
JWw1RkodcQ+GVIhrNHSYtA4rtO9AU+ezj5j5bgRDNwoiwHycJUgkL4ZJIayNQEgzXlF3cveyzJwN
K+bZDQlKC5xR1Jfn9kNEMaeT19jlOALcy6IG4apsqY9/VKBp7oln0KBp4Wn1q7jY9bz2UwnmdU+D
KALQLc5ec/budN0okVNVfgq0nZP7DQmtNARJFMCRhleIfV68GAw/5KAS6iUp7gkmwNJ8TdLfZkx8
gn0nnhz9Jst+dXnQsxvTfkztIDbQ8uxRI94PVe13GLuxK82rSYk9izZBQw0vdUOstC/Qsa7rn6an
RdMyCrdziRWdG/Asp9OixeAhHdWhjJJcgEn1vRmuxzTemPzzvXRiZHnWTacuCrBXl9FU9ZhWUKS7
dNdN6U3tqhvhwPy9J7Hq6XiWqclYuirruFZGLgUugj1xVNVH5StEAn1VQaPk9N4Re2N45zfM6fDI
6RymtU4UqyBlBOEOV7M9RdtapVULOPnYuugFVpeuTLp10zk9LLDf7U2xcdK3fnzx+XnvVCBcwI9T
Aj2RQMRPn3WOmJ6jj19UIMH0P9Iuw5IoznXzMlmHMj8Y9ca6nzv72QjyYQ66yoEsXNzyieUqidnp
ZZTb10l7i71lmRvZ9ZV5mtPE6BNRZ/i1s4zNKlS7rDwtIxUknp7Y0rde/3lUnQFNAjZpCe9uc2ZY
ukKxc/OdaPCY2soWzR5ucTTw/X8NzB9wFAiVRAgAFMsyKoi1GwvNF2V6qHN7r1nx7TSVG8u+EmGC
MAV9CcAD4BmEutepvTTjFutQTYv0NGyvRsgxkussu6bWUyNvphf66QYYeHXkeOcHMyjtziJaNWbO
kI8jxkfjm9HNvsqhetMy2ni0FKqXWf3j5Y19DmVdWFzMqG5Xncuoih3hsgbxaxHgbfAAhGvYsX6f
CXXfjKbXu/VOWuavrJUbgef52+vPB6A1FSEO2E2WPAcsNTpH6UQZmcKOkKAJDTDRiIbu7NHddYy9
MoQLfubkDymYh9WWhnWiPTDW7C7PxMrp06DADIFlExj7s1uEc7ezJFGLSJtawD4iRYxo9OXeZStr
G1hH9wYeedrMnb/YUGOi5G7t2EXUx9SLyUOaP6WV5SNL7ht9upGEWTWGhxG4neYm5iXwSM10RZYi
L6O2erBF55X1PdXUvYpErkinjflbuSChOKAjW2zgyCCpf3pUWmoNJetw9rXiG3Gf4mQv6a4eP+8j
j60s+xMShgdXb2FIqYloJ01AEv0tk1vdCSt7YSbfxBsBLQpzzuh0LI5EMtkq7SpKqrexeaPlF0q+
XN4IK67yxMTi3EHRyqbaYFYRVw+/iLv/3359HuCRn+wnWcZqiwFU+muJJTearWTqynKffP/8348s
IBKFKjqbp2j4LsV9r5Z7vaQoC6bh5aFsGVqcmKZt2xH3WQWyCi/VgwQAR3pV6lv7ams9FpevMWOd
aQUzluQ+pT+VGHGX6yORH9rFh91kSHkZvjM0+8oqPKvcA7UKWdAHlyt+Qd6Eequirmspt1q3r6np
5ewdTyp/ELbnuvSAjnJE6zeQ6/RGEFBXV6Tckax/kdq0c5XKd8kvkJd4FX3LXShpKIeKVKEF3kdb
CxIoQ+eQF3PMn6p4pZBFpfnTpH6MKfGsdG8IERrtncm2fNXKlOA8I7UyV/8BylhsIspHEhdlVUdZ
AVxQnfjc+PzD6Q+NCnhVydzKv0x6MnOqagvvsohooz9AaWXcwsrOH7mIGOYE5n8WFpFhMuJdy+ys
jpj2AmRVNr6ZysYOXZ+nvyYW3oL3AjrSbVFHmvNByG1bBZ8+ASdDmO0fHTXRt2qtUvz+oN4Vwz5x
ria5S/qNy2Le4JcmarHa6Gfio0GwFLZu3QCP5hUkTOI9oh9Ula5b2904cSuXE/Ktpuog4+Agw7E4
1xpVCwD7CIvMvPTrpPBsFhE3zKvYE/qn++JN7DPcTug7ArEOoG6nU2giT2P0Q8yiXANZiAuQb/y1
KD8NAZitALoArlAdQkpLFo+J6HiBJnUd8f42t71+C0O3upePfn8xipbnTTGZrI5o8Zy7jy1Ki58u
ls5DmFkzZ8YYvKYXbp0PVNhOQ7DXSukz/pSR16IBxuCunr5f3tWrgzmytFh/Vxh5RmOtjmIoe2Q2
3zf8hvGfl42sbmoLNBtY9JkUeHE0lbyb1TwtzJjlzcUneag0jwxvBvXlp1uM/0zdX1uLYxorhaJQ
6KEClA/qkE7doc1kI1pfn7O/JhZn1GmrVpMdhmPnwlPivYM60LjFa7hmBHM1v3gQxWE3n54VypJ8
ynW3jkoJRkMTjI3cDafG3egpXzUDHcUZtwQA6lK5XeR17Bg0ayIsjxcniE6HIqyVX5c3wDzpS682
162BvERd6Yz30maZDo7wAmngAsFirGdQhhxfLttY22Rw0Mgym9hmkJI+nTD8eVpnTYWRoM24DgbU
j0pPh1CDfHCyDaad1fHo0NvFfsadudzQDoZhlDltIoCkdOVrnW7M10q0hRH8/f3FJpZpThQZ5w0o
1ZXAETda/m6okPz4h6fJiZ15dxzdaU0cMzVWMWfmMx0CNM0nDBXMK7m1Nmu3DDTWAOjXATM4w6k3
sZjKZEoxnrz6jrfmbVbEgZVUKEuTG1emG1thdfpsdGUhlY63w1k8U6fpwAWGpbYflfpDUxlyqA8S
xeRPbjkw6YHVEAET6qQgHVhOX48WTrOpi0hqzq0Nn6YiXR8Xz0PMoUKr3OT6FhE2+vPn1oSTswSj
eBEhz43mV1T2F860cPgkaystImg7pz6n2U/DKm9V6TyPmfu9EfFOEvm7VmMQPCNtkE03MW8O4KQJ
xdh6k/5jKHWPV8yfOtezrHaXqt2O2MMun9EJJi/27ZRf6Sik1Ha8r6s8nEBg0yjy1nS5P+vxFbWF
xi3IwuevQ+3snFG/Gpm8dUd1r5XftNGCYoZ5ywA3aDQ9zLos6MzBk9U7MCzglrMALSmu1Jj642AE
amGGyOiDcpcBYW786IZXEzxpI4h5SkDEclcFVxrbd46L2JE9Th3olyX1arPbSS0PRkcELQhqJsh3
mfHjqOlQLv/JZoCZRXyH8B2DWJJrRy2HvpfbAp9Te8yuoZDcBAL9MllneKx+rdWfmtZfF9ZBmnhY
6MpvW6tCE4CrXKUoPD8r+P/67kefctT5jUd0t/pZmr4NcR5C9u0q0fhNQgiS+lU4OAileOobsb7v
3CmUUn1jSg5Vl8mzjdZ3BPj9a6/VtYBIdgehw9BI7voE2OeC/kiL+HpC0mds1XDqqsCSwrcUcidB
OYGGui+VAXYDQV8Jqx6ciXt9j0qk3vAdoeS9YiWqAPy2Hn/rzj0bLS+duM/0NzV5T7PRa8opiJNn
3QJ2fKo8EIF6jQoqwHEEx4uEwGX3aLjCJz3KQZP0dM1+btBYRujvioEXsGM+0iaRCm5HuwbFXOGh
KubpVvVQoRQRA1yVtppP6hdCwCeu/NZyO2w6chfbPJycyVc6cqU6Cpq7QNLNzJ2qgCBJlCAHtq/M
7B060juLlweKZ5qrPWc1RzeyEfRJFwxc25XWfT+8kfRLWb22yL0bACx2Lb6Uv43prI4Jl289IjQM
E1p7nap7mclQb37Iyo++dkB/V+9ypXudatAgQn3I6dmeDFno9kZodPEOX7cfrOpQzjKvDvHyHlgO
lE2yVLmbE0VGygJi6PukrK9tWmJaSdj3QM/U36FJ8zINjpeTEvjy+iD7cjcru+gtIGe1FXZVEo4D
NCtQJBLTcOM2H/Hw1Niqr0PUkoxJoEjrUbG7XTuy63GoD2nBvQZ625AH8XU99WVphRnas5vBCBuZ
+CRTbnh9X/S9BzEZVJ9inw8vlI5epYw7u3jNISeBcqaf198V8po70uunyXf79iqufmm96uduH6oK
wDcFDdOM/EygnmtPb2lReorT+9TOMUIZ1g4NphYkxBYScrbpg/7Ak/mHa+ffKhDMzSPlwgnAi7LP
hhJKellQ8TzUxxfbbfdEzLrDUJkexSwohhijKMKyhw56Xh8sgvKYxnyjy2KPdMmV3g3hZFgBHbhv
j8z80pqD4me1HL2phwpqiruwRj6LZeFbGup15hdPypU2VCB+NndO8lRbxKtUdgBxf2BOH81kew6O
WmOhIkY/LK27labjdXDVJY7VlNuon/2ykTyo0KtRmbrXGRnglZDkMZMQyZt74SZ+00gPbIpe2tj7
EZmCTuuCop12ZR5HMu1a/J79IQo1UFHu09PE7+vMG/LeS+W3Uf1ZEBJUU4FsquqjuoMzn3t1G/sm
S73BbXw67I1MD0yw+pTVi92WfjcQDzLhnlZoQen8BHO7rwl4UpeEjiL9mH3NkHjoK4B04GE9hf2Y
VHVnjfeiH69zNfemXAsoKmMCt4DkH5yVUGX/iYyoX5XXJbygrljXJVpFi65DrQ6VQf3B6nVfLRJk
VBxPQf9g3JhXM2aNofc4H/O7BG6mKr9nxArAt7LT+e+R2PvESB+yyvZ0DhTLlPo6PFLV1GhFBWYZ
DMYM81fLeJek97U1HqYUCvITSpoUVU/zZ5/87rUveUGwhwe/bzDkEVdC34egcrmbBM5lIQJu0zAH
eV6MJaOjiyAl8dTkIYe7UXJ07pmekb+Z3PRtjKZVm2sJ6nYL29Ss44MFZWjoBUGvUIYW9HWAvvFw
oaHa/V6hlUUbXSRy4AaNBPc1x4lg2nVfZF6aJV5e07ukSfZp+61vZJiTOkzFiy7wb8m+p1rYiK8Z
TYKc/UpA2i7mIi8dfTqDaCdURXC8ixbZoZr6QNp/dYtyD2WZHXMsXyWABLokCcricejNINOaK1mO
3kBlkMvs2RSVV2RwqtpgP3VIyUCPHJdzfABqwxNw2RKgcx1nxy6S+wozmhhIUbVfNBzF1K33Ovva
jPcGZ9c2Wh7Q++p1iRb0rR6WmRWWgPbxTntS0UIwdelVM8ahqNDHXu7Q3Xk91cbObkyPZSa6ZPvQ
SY1dZ2FRBDvYenqNxFeFG0LRzNCpuR8nYqf+H3FftiWpjiX7K73quahmBt3VXQ+MPoWHx3gi84UV
UwIChBAIAV9/zbOqOyM9fYXfPOfhPmZGBEJo2jKzbZsbcVlYMZFO2krjq9LgMGwN8cC0cBCvx9FY
Sgpw6QnVQnZsMEIQHOuGMyySB3fKQ1aPB+aIEN4tgTZ328l8bk0v5Ca5rzDC3SQDsjwWqGAyj1+o
orGylhWdtFCzvXgpDpxWodeAjFcihCl0PGOx6Ew92p0XKm1ZzQ2gP/HalF/mWcPSfqVuvdVqdtMg
Y1IbXWyHbNMOL9zW9xPmSu4ZoSANMsf/mJZl7S5LYnRQ+xceSrt6O80l4SCfoWaNYf2WzkZDA+Ej
PuImD0yUDtHzPlYjjVqhAlkOiYHkTza86Di9PTePxVxFpXPDTRMUv7oaGItLu96Yhr/JIYzo3Fs+
+kEFaw5POnGmlritEVmYj0xoaISFpScCD8HGAFqm8q99Wd139mPpFylMYJOWOqk2ltjLuHUgfv8g
kFdo968NvZFyjMnUbdvaCJbpmdnY7ACvCmlig8uDPLfiGZvdUOhfe9ygGqeMnObO49AniCY4piTO
3HlejCI0c/hEeIjJihGBXwXX9W7HtfHRt14IfARgORt2lffe6uTdmysUcVWJU3/zURmTTAgEOxEI
2Fs5ZRE6BVsVBY5PwB3seM+FkEJ0X4/BnomIprHLyPZejBpIrobXUWQLPHHX5maCKtRwsqY4ejY9
sYK8ei0bnNgjS0RDnjmTr0jK2wI5scZinY/8GlzWWlJ+VVUvHusiUXmJgpGs1pG4Hpx0MRVKy8xJ
XbqbLpMymGqUyC60dBbFThLEkKXYkKaDbg9Z6n2SaYjA3DJ2/AIG54hqHLqChjCYBgILTugTcjfS
hJNounsl7adiXnkQiHe1dgWOMawnkZZ1GRqmiDhRf3QahTbGjBCNYGu7WVSZkq6Ja51DVEoDUgwR
Z34iyYRtHamZehXJCo7hVRm3GSJ4nadI5ogHxRI5yIATc92Y/Favs0S5bgC2OxDq1rSnaOho6Muj
7PaJwMnKpW2gFv0WbnzbPkeI2l3Xw97SKeiEF83NsH8toYkvW8ws0RETQdwdEJj2NcMQ+mWP0tl6
0iwi0Eec4MIOJ0ZCtWCf1vsIVYXx/0OI/NpYtZBhlyQBRnNoZL0G+BSPXA+Jzdd90a6RnbkqOjO0
PL7ppb4GVR91rhPikAo7+bVwrdiFdhn2XgfNrDaa7ceO1V7XjoxVcddY17ARCDPPRD+/tZa/1emb
bObAooigLO9a9zNANX2QedN6KsuwdfNAdUXaIlHIlhXkN3U8jfbazNm11iy3qhxCjU0RG+0d7fMA
VXAR8RgrDFag9yN2iDzMBQ/1jkWjcpEoq97V5ER9zVY+KiooUoeWshAqUMR/eVLA7jKoBYazJCsN
xw7P6qeJ6WtkJl8ZeRtrA99xRAxYuPM3Xus7m9zZWhVoi55CZxwh7dTFpe/aGoygVd6ur+97ybYg
bgveg6PAKdqLSIH3o0O+tv3XHD5IWo9yHCZbtdlwNxT1A3xvWZTN/bUU0B+N5b3Ku3QpeIQUytBT
MvbnLLYrjCjzYttvohmmMNIKWx1WvC4MrDWUpjfsgOIsJTjRbZwT+cTWbMxWAh1rZhIwek3GcQKe
NAjU9G4VrpPuLVO2llo4I9saQrpiSrFGDlR6ewj478zcfGFDHxf8i4tRJHYbT5MTthTSp9u6qAKj
R7DLNk13bcDTpZlvGkIDDU7K2Hx1dLs22EqTaj97IqWFvZ/pXaf/4eW3cnpvYD5O1JjmjK+adu+3
CLVnP7JaXAOLJyyHraM/9bkMDL3YU8pf1Dhe+/j3yNtHgw+rrvZSU9NQkbp6cHEQ9rx5hVd0aI4s
zZUf98ajljWhr73COi6irtyOlsDloHSvHTk/sS4LabnhdpWCok3z7NtsICRH5pDhfTGg1KBUj5DB
FIv+vnC+SquPZXM/OK/SEoG54JZSH6ryqiV+NNlblOY1s11hPVnoetfLRyXbFeRxqTPfePgALh5N
tLjK29RhXdwUDsxphq1uQuSJ25TvgCSztK/tdE0xP0bqB2JCVGrjxf0+Gn0vagwEvuwPFF1AhoYK
huq5UZvBf3XqL4K/lMOMrdIIZTYcTLyxlxtJPRqxghZDG7+YoxFYJd95SBu3tfFFobBzhLAI5Zku
5d98d4I+xUOAlHnQVQPs+UX1V8AlotSUWx0oWbAd7/xhO7hxDX1cW4aoHa63LOnFkyMeFN1x765c
nJUSvwujHq03LKS2IanRA5dyAj7CegpJSPyofGrizDtI1Igg5W87w500ckRAP6B1soKebhkhfqut
CG5Dw29rw06ef6IdWHib2Qyc9UGHgm9ZtMBo088BsyMgdjJWHz+TeWK7MfntUA8WZC42rq1O74Yl
HKpba4j+WjMn2PliVsAiNejEMvEq5xkumm5MO+tCZ35BGb9/rqOBCLK+PaiFfh4OqvudM7oQisk+
6cab3FnRLEAqyOd9OT7ll08G+3sber8zdqPDjOCnKCBVQeUZBEPPHrKlpgU1BLTgAq3xC6h97I8L
RSv8d47GoyccLcwg1FABmjssTwCrsHV/3pGzjyeQHPswGTt6sv38uUYo0QVzeHNg2Q22L+4YFxo4
N7ngHwTVC6zSwDGcjIduK0OQbGCHgqTYj+c+1sWFIf8ubDkdjY9tnCzBJathsW7gqoRr/86ZOuAF
esB73Nx1Hfj5l95xd/AJAAFxk2XLjrvWFl5t3EtxtUr7xtkV4+3cpbq+RCaIlgYJg4LTQDn5voE1
Ae0VIsgiYAXwUow3is9GiuKCiix8f4IB2Jsy9EAhi2IBrM02fMxj6de4iV3l1d7oy1DOf3glCezs
Pu/GOOuuZc7W3HZujelSvgwko2ewaKQMA9cHGXa0uPkJADf/PrSDjwJChB3o4bq+/Tub+1HOY8UO
WBkTrhVI3oHKeWh2NCd7Qr6Ktt01DiAHH5fqPI9czQj9hkcoT4uoGSibKt/N0gkLG8lWgu6N6ju6
4j5qi5MMLXTW7hT11oNJnnoN9iSGHTUaQCCtSjWkksuBRz2CVDFZK6NoHgTks4U3rAr4VhS1vtLK
cs9aoAYAe0bzDZILRNkZAJmXXhQBB4aIWz9iOhbmCnWTAT8L1x8Qwz6heg6AL+ztfR3mGQ3qnCLP
IIsY6QK9rsLe3eDSmSSAFfdiJF9bp9qNi0IpsinNyhtiZqsG4BPRtM3gYrZMyBjLjU2pbwrhh53W
xrYlEjf3UqQyBEov1wIfsOjtaHb1aDKNuMj1oAHjhBN0K4BulUMZ6a2dVNBYd6ZIlmIJF02mSKdM
c93JoCvXAUFTF0Csg0sI9Yw+QM6BEfCmQZQ3iERnMsrQCaLVV73rJl0D3DozIn2q4sFBCYnWR4HI
6qnGrWt279ulsNe9KhqkMAoX87YORQmBYj5sS9q+OtnibiFGimqtCUy960NZ2LBhJtJe27g6rEjl
FXtrKb769dSHfdG/09yETfbjbJNNDUVyPm4kbrS14ydIII3sEgC+NkfYlbZHmLeTfciMOkWEsl4c
56mXLWDPPO6LDDuv/xX2SnGDwKYSKNCE7bHTutis3pmup800JL7OAhO8gMsxZKV1b/Rq1eR/wKNr
OzgqBfLJCpHY0BrOZRfyGdL5XgdEiGGosSTxoZIOc6YRK+o9GsMNGfI0mwlAWQ03QCfKbRH5lb6W
9Yvg92OV3y6jZqXGHDKTJyNoDsYygDp6HlNhbywkgaJ2w47BLQIjFbfekmBWXRGqrg06Vkgop0nb
cLRohBzQiVtp4AD8tSva9Vhq0VD0EGygmmOuwkzr30rfiA1c2DufJQQCJ4XYFUz+aPRhNtFdUbVx
81paj1I9WnXqmWt89pBYCS06+Ebh5mxOsYm8XHiLFHrkIC0ky+I8X7dMAtWDAXFmR4yZ67p7UW0W
8K5OysFNDYFNh5ZfHHNJ1OhsNMdcq7INkCIRtbAVdc1XSkI6AuS1zUQB1XCDyZNWgOq94kkWjYmB
XfotxN0NKgONVggFVrspFmBwUAzhhomsMcDzQLKNYmgTRyKbgva4IPd5BvxdYEhne4HOUfAxmMoM
90Wqsh3VJ5lUvsy3YLanaHI77AUl9ldTq151ppdXDWwccB9FWV9iCDPMxr6751NRRtA3dxFXBQgP
v/fSZcJ9udLGAhYCtbOWairjitYw+1vmFtLnukmWbKyfUOHJiNuyEQAuDXk72b6WaHTKUjZPXsyq
aVyxGqhQnvttqMxqjssSzlKW4BlohMwAvtLP68Eeabhg14oxYZe4L/0yzmllRYOP4q2UVGOKAEpP
x0wC92yGNsyoaaDwMbMjX6l+A9AgOyAF1Uj1jER67yDZ1hwD19D0oLA5CV1vwNUNwpkARla70ie3
HgPAXldVREfMehwfAwCXYjpC3khlHqBuM+v+eamya3/Ith1p7pXXs3A03D3Xta9CDZhxhhuAIsjB
G9UNvLqmb1k+40qr7xZlg+N1d3mFO7Bhv+VDd9P0xXvXOY9Z1uxF667mvr6eZ8cIrRrjPo9AmjRP
uCmlMoZDZWJXcuUZHgpXtanVGZujRVGA8uyh7rc3YqS7CbicsOGKREhCgBf7uNRP3hEmySPkI8fU
oYDn6/WIE6fhfIUMgCuIUnaaDTuF3AFa5ZYjrv9eA0pp/jKM3R5iglAYZD1KTJOhSzrXu5Vdv6UA
yNkMTqPzrcTFgSSW8qUAbFxUxXWvlWvHFvduB7xjbN4zS74j1xVUSuevbL1LrbG5ZUtloeqeEdfM
fHCd6Q+b+o+dZyJBvPK2+WLEyM1d1e6QADcD7j2RewAQ63kaAXaotJBakPvdPdGsEJlC6eDh5k5K
0IIl2fill2ilsdVz/wbOc1HrcIDJCswGSthCqDiGuu6HQs4bFDnDGc2+cte9rYSHDVKkoNRibVYI
TqyVS8gQtEwHETxlycCFERnVsu8kW5eMXUkq4Blqpb7NrmxXvWaZr4XLwNdI0UCun4tpDPzom2LA
E8f6ERsKCOrmHR5WN6jKsVNGFsFcqAgGL38vGz8yPHOv8vq+6KZ7tyjTgtbfaJlvXJvvKJkTxK07
ZYOPyKZVxXFBURLxsMJFq5pvu67YDlgGutevJ4BpGuFBrfGoMMe7OZc7BtbH6MzIoNWuwuHL8/dC
IyvZgSClAoC6ew/LkpAAtR4XzBRqhaUFJtoENo5bUJORACXGY+AhKIUyRailunMoTxirggU3curn
+H8SGpURdMBsrTZLjoHHaNoB7Ffx2S3grX0qaBNVLhDzxovyUUE7bbvwQbVi0b4Xk4og/1z3HDkN
iCxt7m0UeHOn0x5gbQEAVNsTe0iYoA+GL+O2KlcWWAJYuCeFpEGetXGVqVDTnHWG7o4+6jw7Q9zb
IICFmdIj8pyzcMjFanZGnFNVUut9gHJSG1csYK2XG7A5O6JkpNE5cCHA76duYwzVDSderNUcJrct
4K5s41fyynJppDwMuZCxXkEWXLvi0GAe2WO/1zzAtNYbAaHSg9WpW3e3MG8nUXLOBFnBBj2Aw3yk
9DbssyZy6y84ogNYt992DLxDYYJyRCBUYkgbx924gxFJFzUj9B4UGqKUfo4qG3On1d58o9ybVbkz
uwJkmREPk4ht+xlbkcDf+3E59CuxdFFLZQjJf8QtCQISvDp4TTB78Zy9cQJ43VwQjgKwpCwpcW5Z
GkalHNPaHh7hIh3MBkgt3r4ChQA6CPArt/nVZNN0NPjTBL5+0Iu7DiSty5cQwi0wniTmrI4wNgkI
zv0EP4hFB+KF4sKh4nddh9+BBhLZwDjZ0OEGzGL71nozyOlrwPoPHUXYIReEgQ9U3g0KkZlBE5Nn
a+BFawGJplUwVO2s7OcZBn5IO49bgfVbigjexyva6ddLPuyUhTPVuR9BNWZwKDCPWXOTu3I4Nj1Z
paWn73rYpM+sQ2k8ua28N+pJIKRfG60ITBwmCB8Dw2i3pOJIfgFQR0G800IPzImFzrAkhQOx9gAy
uuYbP0cs0bAYPgoRcKXIyRkguhpiaeSSLGVgVdWhbuoN/GRDORKogMBl6eyrngFuU3XIFhD9fN5B
A4Upl4c+oVByU2DedbxQcsgtPXXaMZAFD7waw2nYoWYB0gK1xZBZr1WIjwGNWHORWEu7xWEeTIsV
ZUq/a3oW9GZxVYrurjDtkAg3qTOQGqWMBNVDbpPU93q4a9XXyJNb6ZYCh2REpNDijM8gNv29Byth
bEuR05lAveidXYCT9/l6WO6MjIGCdALcTxNL1elsOdezqdbQi2JTBfW4jIEPvnYyuy2UF4cK1uoD
WA9n9hEuyciGa6Dg7r09NrtB0/dyyaKlhC5BR0BtaA896HUyaRCkuw8jY/tKpzFtyjcGSmAYJQ7J
NxRTgsLFehkVYrdRSxrTTCZM/NxRGKE2YhXoCbeLBz6EttmFte6kpV4nuNsFojVXRO9jrRLR2Aoo
cx5L+dRiCRl5ibEoXnKnisxqwIG6xIVeb52qShiBPeQxKaD1Qh8SAbMwdojasa2YoQcJSVfUMfXR
4uzvqpncKAmuAtaFJcFO3PC4ghREdHo0GCLKGhnlDBr/OUMwhFncVleFkyXW6CSq6sIea6PsZGQ4
c5h7aoWKja8FyGZ4v6ec8rUDzsNEalIx2V7QEXM1i/yu42bMMy0tiZ5MOF4lKRO3bIEm2/itwgMK
azGKEJqvZvPLAM4MlaMRJPFvFo6+bsCOVbFQr1DHFBdDqxXJOPGA+K82YYE/1kHh6LcVsgMCndmr
fLJuHWiSyqaIGLCaCfnByOkMKhhZiKlJx8nDLj/HlVshTuFJ5dRRplVPcuEhwn4U/raenb4LcgvJ
QpytifBjHzcVo7Q2Btqv7RqR6hw4LrKx2uP5TQJkRMbLBDLCGwKB1FTEQHNgA2XjsCAO7fG91KdN
69RhRSCNEX3S1xUA3+MdwVuw7iH/go691yBCcbpbVdu7ZpmhcBiuUOXvzlMKhU5w9ulfSjYFpa1w
XNBdo9dRRXGc1PmmO+ZNFUU8V/1VpYugaQXovWttKdLCH25txEp64W2MxQTvgdukl8dc4tpAQGXV
7I71Q6R8mdLsi0Z66JPyjV1n28E3sUIl2Cw4LYAg7CGp8hCpyayMURQy8X2eNFW7G/MyFJShIEMb
m8247WpzPZI5Aj4NQR5Fb7WvDWQD5oLwEHfIEXkUGkJ688hy4orXu5AtCC0yeB94EuRkjVIEmgZ2
uIBea5IbWftgLP1V09z0qgyVImu34WkGoq6iX1pHpkCjoBEbwsasQvCNgTXMQdvvqwy4A6033Ied
kjJReswEm4EFbBpbmJ1EEziNfHzxAXLMUNbMFgz9zH7jCRXV/L0BWwfGPcxddQuEO+wGBVDkUflF
Iloa972+gaMaBhZiKRuqi8q8Ii6ULAYs3BsNnwjp5661Lnpr1Y4koJSmucu/MpFHMF+D+M4CjTaF
EOVHtXIhIePv5jwnqq2TunZBQOHeiTOGuuYKOTQpnG5whsJ3Bc5FmQ8bFnOOXFyMDco3oHfABHn5
rsMhU+cFMJJ5N3BEjjWNagQvmS0x5cvAXWBvOwwQgXXp1OP2aE0haZsrheuEC8p0hqkNyIpgogia
yFe3HYIRSrPMH3GJZVtnBBNYjjgnXztVPsvjOZSZKbyPKrDvj1Vdp0caWWkUxMi4HhtnIxwzmR0Q
TlkbjCDyR79e9/YT4z3gEtBYMFCEsjqtK6wpBZCh8XEVQITQaWttADFYfmlqczuOKqlKCyeEiGdV
JGomEMjosQI1qoo6KaoxbNol8Bb/inVdTCmuGkhNygwKIs7ckRIyECxPXveJ5fYbvuiBXIzQMSDu
baANE87aQxDJSbkdfTNxmIZ5r1/Axc9hyai5gOwLGO8jxfkE4cXI20UDog4SaSeE/iGECTbYnReI
c6zm9vfh3o9tncC93pB3sKxWyEyTO1Pi6uk4fwbv/dCbn8BH4+/ARMdSVmhhmv7IrL1Xw7R5/dc6
cZKHoQ9GiUbQBGrrQsXxTC4Jo8+B4h+/0glm7RZNn5kKI3KMZpaAywsjfo6j+Pj8E7zasSs798bj
NwI4Nd62TgTr0/6Szd6lVk6II50iaVnNQMUN+70Tt3zADnTEw6eXz4fjLML/Y8S/S6M/EGCcLcpt
NPTmGAt0t2P3mNkXlP0XumKcUEcWoEDXQ7r3oftmQH/T7jQZmX7yeT8uNXKyDn2vwmk8Y9TrDJZw
iVFe1wIKi7/4tU6E4kvD+gKXOXbQZAgAwm4DHCKfd+T75/iFD/kwIicjDyhIOgXV2cH1GyeuW4DU
cyamwHW4Bci6VwGSGifc02kLmKR3drqgAC+a/LdTy0Be4ZRFzRdUeIAy/uRFLKQCZDBMYgdVhIDX
tCloL+2eZ2efB8E/nOuO2c8na7Wxuc89glmeZ/ulueHWF2FesJ87ux18aOJkuU6DPmuwxsR2UEYA
fvI/RZGBRkSyP6ps/JK30uej3/kkZwfPBukE6bYNiGfk3z6fFWd7gbIH4MGRgOfaJ2vIlX1WIq+M
HYT1WvpFrMMM7PMWzOMjfpl3H5o4WUG9zJGbI0t2MK3KjeBc8M2t+yLxe1A6whxkVBbDEfJv1CMM
FLxVZtl90tQ+hJaLLFIPIRdC824OlxL3enjh87iEECaB+IWEkw9+Ra8UgRgUesPPX/3SxzlZlWbR
LbqZ1xgC65vqr1v/d71FjgsBlbmR///dy+FkIXhjVeOW48O+xHke5iqgGrlwppzvwf+2cLoLQ8a8
9NmCFqoMypoS+iWF8OzPfCV4JgCMBAB1atDAhBzMqS2OkcoYXOuo4/P5889GQv6P558sNJplA+Uw
ezyAZM1ZOvlJhhSDjfHl82bOf6ofzZwMhm5lqpU5uiGbl4wigebCSju///7ox2kdE9kKW2uk1hyG
SluXTQZUbIkXi95mhY0sCHB6hclAcE5xAf1uJi7FF2f3xA/tnyx1z4LMMOMZJCnd9TFdw+yvlNNc
GKyzX5GgYhSqqMPI3z4J9FCvsEb9YMYOPS4IHVBSQEmfj9PZbnxo4XhgfwgsGluUi94JdminZ6G/
mM6rDgLxr7VxcnyYUpv6WaEXZg+qgjXhWJK0cO4+b+XStzqZ2GY+wyOsgEGpAzjzmIVwYWEev8Qv
G++HL3Uyo3uLe13utezg0z8qQHKjvSHtfTFeWDgXBuS7DuPjgKiS572DbhQekNPWDBYQ7qKbLvTm
7DbwozfOyfRFCqaGfBr0Bol7jjvgcGggZCx3yIILhWU//aWxccyfZxmoSdvpOTqlFnlNBYhG6v+u
6+dx9ycuUvp1E1YI321+Pny31vcHUkw9jl61XSC/rc37Rn/7vBvnp8CPNo5T8EMbE5EuK62OHez2
jQ5XGm7ReY0sN+1Sqc3zo/OjoZN1n3OdC5ajM3kHtUXrrQpuxzjDw3Lp07Fz4s/7dX7p/GjuZBPA
xqMb4vjtyCJ7eA3z285g6edtHJfHr8vnRxsny5MVXFeuhTYWod14NYfOGTIA+0vBdmNpow7inWde
mHWXhutkxUqKYp/Uw94GTG3V9vaeaDDSQW5TsBSXDNrOL1v4BsNByoSK7GQ9zUAxkcaFYxU1hKSZ
HOmT988/4KUWTtZQri9lPxvYRVkfT2/6lAyX9oRz08AERK+jztWZCs8Zm/K2QnLlIeNFUC2AepFh
8fudgNGKjxo7qBb0i4MkxOM5cZmPAw2CZomyjsMxrYX+mWj/YzMnk031Xltk1MVo0DtH3wkP5Jm8
sFGf/1o/unIyu6bZnVCDDG0QZzPN4AD/xIb2oQ+nitFM6CjdYuL5g/fq0XtHO7Tq2+ejcW6BfGzi
ZNIS6FCoKj1sy40dmh0BG1YGUvuiCn5h9Z/9WAbuXfA3g0nmqe8fhFdmjsJiiDrVnSNReHm8UMvj
bFdM7FMENQdRTey4o37Ymsk4aCjZ1bQHybekGcNiRIIIeUFW8IVg5jh1TvcxGOLCqRu7om241s8N
KWX4yMrCddv0trSPnDLQnvPUejbNCwWCzn6yDw0df/6hR1ZJuYK+BfGGAFMPJu/Cpn/ujEGVK/8o
6jwm2x/3mw/PZ/1iVbB+w2VGh7rPysHxHhh7mY+1SYHJfT7TznbGhSeAAaU4qq6cNGY6fmW0jBzt
PQOeP3j12+fPP9+ZH88/To8Pnaka1yozdozGIR0FE9CEMO+rumteXfhqxxf9Zfg/dORkntlSWXXp
oCMt3Pjb/FbXGEj7C1Dcpa91sn2ZUCZpqOaJ3lD2MHntXtD5At5y7jgGToESxDYOLNSI+PmDZWar
G53V4DRpaNQ496p905ED2XktvHKRh+swcFqX6q+fHaUPjZ6MklxMnJATDsm6XxczkmtyaBIY5BJ9
ZF+qJX52oHwkpRsIX+BpebJOBQFzN7aY3oOxdyDLaNNSXlihZ/ccAiwJRcXhvn6a+gA/9HbgOsT2
DEBfRnaiG4Kyufb9+88n99np8KGdk+lAXIoos4UJKNfCP6pL5ZbOP901UPkA4nTPP5kJej5nqG0o
4ZnqZtcAhWAxO19wxz07FuRHEyfjjiNmMbpiaKCvN4s7B+ZU7oWhuNTCybLUx7lzFo4WqvymcQ6j
3PnZhRVz/juhFzDasaD9PplQ0qOl3WpINxvJi04fe5P+mT0SEeT/NHB8gQ97WA37ykwzYCOtDEiq
n/l4AR87t+RhRG7rLky8YfF8EkBq0C1AfY4IfB70tQuAel4IBKCPs/OtVQ9Ft3fkn7kzf2zy5Jst
jZbBYw0R+Ei9rdEJ5HxPEdH9pJnHt88XybkZgNAV9jBYjXC6OAnHtAF1bMdswbls3M/ds9WD41UX
2jg3BeCcqpsmDPWwcZ604Vv97PYtvqCftTD071fG0YTi836cbQP5XDBYQvGeX2zp3FzKqs46pLwh
9y11rOT3H287OpIKUYYc1oonq31oRrg+gnw7OOTekdfmhZV+7u2PWJWBUh/2sarrz3N4bHwYJDMs
kr6G1D+A2PP3X//j8092Em0CrV7n2AqdOvGPCsDffD4qLqPEKPAD4rkW6vSdrBFmCKMvXDVcFRo0
g/5LO/6unehpCydLwqLAjA0+DVeVWul875IHsauc9PPP9P3o+RimoBXcrhDUYRBQfOWUiJg0lACw
kMJ71Snj2uQ5yrPn9zaiIWe8qpHQmN/5BT3UBJnSWQWRxI2mPTrWF8jJNrkuVhJ2Ahfe6PjlTt8I
Pp7gX6AusmFy/PPMgKNDa0yeL6+yjtw0OnnOavdBdChoLCua6qa7dvoxrpW39yf5rWT1m7O48ubC
WxxvNL+8BW7nFgrxocL2acUWvycdmHm8hQHnBlRsSG2FNJFRdlcw/d5NvIChkDnAXMn171q3v7YW
P48+f4fvYNfP70BQjJUQuJzZBBXhTm5duZUhz8OS4grGQnRdLHKOPN29Gwi9FQusgrwySzVXe8xE
tezqZdlzw/vK7OWuK93IzsWbZlsPdn4UnkEDnNP+XvdLpKaYjb7PDGS3COQaxtmsblFSBepKq4TE
BeK7Rdrbwba2tJ4Tiyx7HHEQ7SGTx9aeZs+PJ81FFv+CXKOSe+91B1H21MPkxyZIoh4ac9Vac1J6
UHIh6x56IRJZjdwh4WJfoAg3sZek1xzonVr6Ak+oSwW/T3cW7Ciob3OMglBE8dcCMURmi+Uvtbjq
H5t8Y+X/SmP9z9fp/+Tv7eFf37//53/h368tn0WZF8PJP/95Vb6Ktm+/Df91/LP//bWf/+ifX9+Z
KNnpr/z0F3jwvxuOnofnn/4RswEZwjfyXcy3772sh+9Pxysef/P/9Yf/8f79Kfczf//vv722EpYj
eFpetuxv//7R+u2//2boRx6M4EP+5/+vVzAtbANo/V+jcOziv99v/9zg1e/bvP34xt9//f25H/Dy
/0AxvqPpLyHoB1KLsU+q9+NPNP0foLRRiQR3Fwc2Tr6JeJi1YijwV8Y/jkXE8RfY+MADHtnTvpXH
H7n/QFyF6s46HOsIvgtKVP/Pe/00O37Mlv9gCHrbEnn3xwf/tJFAVolrE0rdYfU68BDFafd/qTuP
JbnRNMs+EcqgxdYdGi7DI4LB3MAoobXG0/fxzLbuTHZP0WZ2swizZGaRwQoH/v8T9577z+NM+/Ml
xp+4HI0DivjIDBZXdfczSJzfnZy/+1a/3EnKJs/bzrdSvTEA/+EIx/UoHcdLHua/uzZ+961+uZxS
QcCd8+e3SvzarbwNa0XvyO7olYTi/W6U8s+C9H/+DJ+v/N8K3mlNhjEp8M24YzB48FA81e2935k1
1T8vu/8+cP/6Ppy1uIhFHAU8Ov/8Pp1p9KaR/yQ9RUt8JX3S5YxutBts8odKxGdHVs66n7c0B0PG
uL2R/HoVGbb3ybBfcDmIRzT16TGLUXoAhhIcQWis08xDkqCl7YfIaJvxu2R0DdqF1HhXiJm3s1kr
fGxdE3k2uAH1smkPRSmaV2vvUD92cy+4yQZuQhjwTBCh3IUjTmgXz5WO06ZUXYGUPjyAWnYczFQ/
xIPUudsgYZZtZyTISQyYx0KE3JHt7IiZNvsEOPEQynN7x4DXu5nZ6V69W8qPbBOkn+VSz987sDee
hJP4UMU1cBkh6S7zRKxqGgu7Y665fOwFtX0F55PdKmv/oesIbUtJHUOx3fVwH5fuJAzF5sWKsp9q
om/OMou3aFlHGQrUuFQB/yBn/JDL7KokInyRol/DZNK0FVjFIF7lrhdbp1qy7XPZV+1+lxfV5E6r
Vnr0rhaRzJgSfvnzLpX1epySwaq+5EPbKNQvVoYVRkgk/a3Nrf6nBZMQEAQ63gSrYVOAkVD6Btk9
h29F2mTTQmJUWgB+B7NWjSbAfj0Xvq4lbG+mfRWIXtdmcEWETzWkjrVCtnl6LtSfpjgVNgf2JUpc
ctoF5Ot4n79ibNs7V407+aeaF5B3+PEn2V2YhC2JHQtjGwpcxhzgiCapm04I0a3F7mNQoKe1LETl
tmWoS4/gmabXUtKK7ChOO5DKtasyb+82Ea0+7J95+C4lMm6/Mi3Na2lt+nFt5sLd4EWCDTJaXXVZ
SDKAjCVtsucMj2Qdl3dBHYefSTFMbpJNsYT7sG6gDtRJNOmV9VObsi5UUom1VZy0AnYludKPkGSK
s7xIOE+6WlbecuAp7zpmZDygelG/NsIzxkydy+xdl7sELpo8ADbpml67mQXjEa8c8gIhOHbii1Uv
vXpoa017VKswX4tJAj0E2gUKX2sB+pFycXmbZk2PnvG7IEgwwgh7r/k6NaI7wP49dF2noJzXincD
X8qxnSYjavdS+lHn0/K1qcr4rRWnJSrnDMCWUkwWz31XelOdjEHSKh0yfXzkTrox+wfZJMC9N2s5
giWZvmXdIBoHAz7YAKdGo5Mf+Ny+5inmIKPm5MeXMeS0FySDVIdsMfGt5Fm1fqZ8Umxr3jDtLGv/
okPvs5vdRPS9yR25P0lWbwCqam11Sl0QPdQ1m59Zsero1QT2bIE+8LkXyieNE5AyO2TBvCxdq/qM
FXccut2aY3wAScr/Eg3+oiSAfGTwawfRqto3UUjbj97MxTv27P1tk4QVS6iUDY+OWiBDLJ53xwQz
NB7rDVTaFGvlqa7XKWWXYzbfadhaFNbiUiCJw7DuL0QoXJPK0j9vkiV8YkqvfpR6aYiHpkhwF+km
qEoNCbOpdKqv70UTbNsme0bWZe/tVgoPeTGyxVHjdP8xZHJ/XLGhoHtay8QR43Hr7FRcxD8LzRXL
c9IA9zOzcfZqgVGQ2M7tt1VarG95nu4uM0l1tttB7r+so7TcMECp1oFhRn/u2U7Zy5w1dmvUDEb1
RiU7dWiihkRToNplecwSEZ+RQLDY0A6xv0xy6i2dtDqroq5Rj/s+irM1/Wrgv40gYvZftbJT73Mt
lNNPo9LmmzYaC47uQbssLdZ2Hp30uMpVcunNXcFIuY0/ijHu7onZq/Y0b7E7wNv9vlMieFNXDN4U
56pX4Kl96LNiBTKiebdbF7CHhjRgQOoQ3WhbZj4APqWf9saYXqADJ1jx4lgJ03HqHxMYvw9BqdQ/
8Pgj99+tIRzmRr6IswoelXzJqCHs+1ynWIhw4BZ+i9HnpcJdeUZG334ea+ubyot8bAxhBKuXVGuQ
m6yTDm2Oh1/t4SlagkyH12wGcTcjgXKkuQH0eO3xlLKNswxb6VXlgvWgeVVyNQZSNafdOc+aiUOi
s77hoiNsosoEsbEltRyj3Yq5uWuFbFi1MLL0MPd54VV8A3vB3ucwuMk+gRKoZ8j3HU45XhF/nU1l
4ddl5ZdJdVLjGN7bWsdntW8RgXcxZrSVeiTQiiRxLBHOnbaPfesJpmhgXdfGQy1n1kmTcF0t2Mfl
QzuDpovToZAPQmF1ZJbhE+87HWtJPwKg2mQNKGa6ZetdqJ5gnB0P+zCme1hvHebNRBKGT/2SYhJb
EuY7WjXd1VnMjkZa47uA5H1ZJXH34g6neNYo2XFLjO/aIAm+OIvW597sn7vTFvH7NghwI2mw9pOi
qanbGmv5YvbjEFgpvNyDxegbt0sFCyavzYr/LqYvgxiDLuBVJrE70d8AkiURWNzuujcm5k1Vq8F8
VlItROocaz+WbFGGA72sfmokDnYM5WtWOok48PG0Zd0PfrGkEB4Kmj+oRsMov3fDnvlWP8TKARvz
8D1lbyb4QpIa1uHvrcQ/qub/apb+33qqa/ujfoz9jx/j+Uv7/0Nr9ZTl/Z/7mkvTL1+2v3c20vM3
/NXZKNK/YBmiVHwybZ5pEJS9f3U26r9UNqPUXoCUCP36cyX3n42NwW9ib0o8s6jQDf1XV6MZ/6II
NGiVWHUQ2iUq/zddjSw/C/y/lcooJ9U/g2QZGVkIZY0n9uRvJfne5H2vbFvmythV6g48pHR5X5/G
rvIwHUd3kubQskINTqrlwl/w9pZqUmj8pJN8Ixf8uK6AoY3BpolB38qBUpuBquqBrIFUW7zCUIJx
AiqZzYEeLmV7EUvlrGfZuai6UwH8odxkJ9WAucp7MCS7P9+mF31Kz3pRXYF5AMS9xGv1gAAhG2el
kC7l1l9VxbzGT4uj0NnTtrjW3oSingeERwfqtoWWuUcJUZLjHJZQX3V4KF3QNGKw5Uk4i3WoaUuY
rimm786Rap2Q06/gNUwNU6TmFY3i1bHkNcc1mmbCfGvhtPqp2ympX7ylttXXJxCCXrPcFePebtOb
oXqglE+dtka5VLKRLM9567y0SlDUkzNYP2UcWkUpHKpJ9HbxCHrRfAWSEVgDZhnNbvsZZrNdPmEx
je6t94XqU1ZeMmt1itPu9UYfQKbFdx9C11kF0xNLINuZnXT3clBO+nVy9TZ1ReV7p8iHyT7oceIj
+/UTRfY7DPnm9cQpequ4zSjU7pTizjCD1pDKl61pXDJf7HrQ7kLR3pFV7sU7RuhXVWkfxpy4nQgl
YtquirGf61w/N7VyLZ8UQa9NdmzNw6NvhFe1797FtvokDcnHXMhH9LnR3I5XQCqH0hO3+ppO+qWH
MCkNm5dWywmcBD8itU7tfAW4WGSRUGzRuGWnoZ1OCyTCoofbcC0At+ZpSFhIuMQ2/kckRCR2Vweg
vu9GN7yJRgdKrj6v833XjuUiehMOxE1t3XSD2Com7p04o2Mzt+cRA/XKfuIgX2Y4dClC6ZEaCX6c
/bcj4D8Pw3+MDP7UAP395SL9hfEyQyyR2bLOTO+fL5eQ7ua8lyisk2mL7DMV22FdL4I+26O7X1ug
9Op5j/8AjenUFZTgs70tsbuOHqZ4B3JeViZu0rTuVi+u2Csuji0XD66qFPzcao//495U+NoqhgsZ
TYtYvgxr+rIvwh18vSGlp2bSIvePbNBCCbvevGVvXf8d6IJvwIXQO8urYWyo4IQMdeVDdpR8Qyu+
OcuLQF22t5pd1fBSx96ZYtFJSMsp19LNk+YwDNOBzD6oDbprVhh3yfuK08ZL9d7btR5f6+wBL2iq
x64LL31so505qlWBfz970azxvoLTY159HYz6Ah2gBfvaE6+oitO59VWMKGtYt2bUOqChW1fOZDrm
4JZsFwiRMrjnIz7h07T1DlY1Up1ucSXczccpxVYOEL+LvT1UvEasA6mOzH66yN/oWcnP2g4F4Oe0
dkExHnZFwLqc+xAl/AYa+5PI3s2Vv8/A9MrU74LJ+PZ5/CJDa7dijfYdjKqCydGm5rZhl7u9nLlS
wiwVez0E6nwnvMqaLkg5nrwOe5CrS6Flt0bU73M2P2J1j3ytxLzqmU3xSBTt0cbNqyWvr3UzvnL9
v0qd8tBkjKiWZQ9zetBuo5V5C/7trdzdHEv7rqduTYuRVpNDaLYTfykEsB9iVAre+LsFz19OiX8+
xYxgTVVDv2UpBBX+8hTD+ZSBYOyTPRDkPoXMAUoQrlj0tzyEAUu/WTlpHIqeruN5ld0Z0q3NhYH3
Iho/yni9ZNXPOo+j7fhhnrPSdOcPkgau82Jcy9SWlPRgHDCcwV3/mBwLr77uDU6OCzk+R/OiRNrV
guuxnoXRk6FF2Yy+xy87xFnV+rS0eZCpa7B/mz9UwTpPG5boT3V2EMOmPFAMnrPZujbvs82UwRUw
h47FdlkNrpFdu2gfqVCcDL4SAKqVtUUQsx2xO2YW0yBQ7qdCsa7SQHs64rlXfrb8IUOrRdtuRv2p
Dowdq6soexpfGOi86nIWKv78/q71cjBK+QUg37mD7DriXaVSPo1FeerLKdLcVdHstbsaKDw7VPmw
Xt2Kghg9sKsumlvPrbejNdHnoybsDAiUgLMghMcQal+Lunfbh0UqnAhjbe4nbyo3r8IcTs0sT6O7
CpKX/NGo5WlVkpOpGJHVLFGtjb5Q+yMKtn3sQl3XguSMrd9/BkgbCwz7RHO324CLecWR01uz13w0
E4e9oN4H+6YY8QUcxHRM484rn5xqxTyQF+Cr4+Q/X7hk6U9ToZ0MtTnH+Rp1SWkvheBDNS2s2TEq
Bx+2C8XlCGbEGr9wBPaVcQEUVfbKKU7srbAusb5f4Q058djZVbLfoIF7Q2K4G5ShASpUKfjSngT5
nAd5XwVNkLyy3Q4K8RZfN7dGWdKdnv9E7xzpxRop6xxp6uYl6RdhD6ZEBMCm+g1wzD0x/EnU/L5R
fYGYi52ZR3HrE0zoJagq6ZMyJp/IB3k3a+k19a08O4MUBzgULHsRtRm3sZAEq94Eugk+pN+J/tDt
+KtUb5EiD6dULs4Qxc9U6hf8Oiz/pmMryM4KxnnWJUgb8Mb4oPhaqDdmJlEt4FZt7Lx2hFw1JZ7+
YoINNzbwYr3il2XyopcxqDuQsn3w7y8sSshfqkF0oLzlGkBECihkYr8IT2qlNTd6SjJQsG0na3PW
/2gFt7f5LPLluVL0Rjd+k3nhk2HCRj9eRWAck+xtouAJcu+zkPdHqo1mzAOLEU1Ve0U2BCPyfKcc
ZCcjCICGp+HTkJ7+Z23zVKrEfhoouFrPigvOxZTwcL+ci6io93CoQji+XlHPgXrUJ2YSfekXMUdB
qbtJ23gxAJcZwIi2A0lv66C0JzBeWgTYbYogow/kADBmCMesi3h5ovrxOv3orBbo0Bw0hRIMmR7E
iRWA0gpkwQza2QgaIjaCWjL8PdMZvI5RU2Hy3EDF3Ea/LKoLScPn5LxtRlQNsPRANm+yECQibWEA
rQ3kMKaEzsCDWjqyNHKHGsc99zf1W7G1rvilXbJQq3FwET8xLaMP79Wz3Lm2bMMM97Q5YCqs1dWB
HOpsY+EW+wi6QHHTlIxaD5BCK59Nq7/UD3WwgAn2196SryTNXs3dhAwtX2PUQ7Aslu/85YJRnAPU
cgF46XT+Ie2jHRNRMLaN3w6qN7WdV6gI6S346p1rpmQ1GwctNUM9rk95uZ+JB/et8mfc2XEtRo76
6OPSW4ygGMWw5FXJm5Oi6yfqG+beoMo1Iiog+XesBwGueHtWkQYPoDfvaZMH73PCTY41nq9uYA9c
P57vW57fUw6KCXJ7exHCeWY9CmZeBwQDzcHghq3IjjA0JxlfjTz246zwk5zbuoBAkEMphkWigOLo
WtvQH1QjB7k27KHKeRIgZBq7M4uLg+atyV0z69zRnOG67QxVlSPulJwypjFSLwMgPr2Nhf5Wr9Kb
NA5vhOhc5vZt3Y1H3mkvLZrGqdp92FLqdP5uOkW1PxMheJxhwjT2ticuaHNKtsYDqTIDVOwcrsx2
DNK0DDV1Yb5P6sgkOAC4KB3cmM9d6GBAC6IDUIdEEcaPPgahoAwL5jy1olNSrNeNBZaRqzcpTe5r
2twBziw732+Pssk4G/N2rtLPCgW2JnAGdxxAPStgJeUaBYBQh3syBayND0oDa9rUf7dN0p+lwC+l
gk6QmwajWJIQyP1yfsQsWBarJm5ILTsfdmgAIiYrF1eRDkS8+c9Fi6EUgSK4Ixv4ZvgqJK1vVatf
qzLdiukvP7efdde/WfCYDSn7pCysxtfcKV6Eb0+/AhPTsIdX0A5aYIb5bbW+rqfYU+lX8u9tA87p
YIapAf285I4QbEwIMEttgqvu8kD/opjnLqlPlbSfrlLbXdgK3HbWt829Mvk0gIyw7haGybPm3XtG
OTWryb+z+HXijxBlEmerhptSdbeMKXssqdcuzmA7EMAjyRc1swgP4cz/jpThCS13K/ZGUrf4Xeyz
RQ9FKn2G1KM8OdoWNGnjGqboflpY8sWmp0u9L8s/VBVeRp8H+oEzV4Tzno43Z3QEM3uoVvzYEAD0
aXqc2YkXr3k7XRuxuSo/+UvWyduulK+UEo9Fz1+SI3qEUHJIthHpHsrFtmSvTEr3+RKJ5eLoSg7D
WYEHAsHQrRtw4AAT4duwTNnuZRK/5GFzhWFDhtUQLLIUKGDKAHXkZusXDz2RSX2CFy4ulBWz/8RA
PIE3VdH7PWn1+Vvi6vl8hTx6kfb+QjbfOZeicjXcVjaP0nDFSe+u5BHgPTC6kiP4dxH3RHv+z2eS
XaAh6fRiFmL0X55JK+62HFbmaI+G11uhPDLgF++SvNr6Gbi4eZwysEVQKem5qoN0XecnGdwbERxl
74PTf6TB2KRUtYNb7uDUdqROplu8azODdGFBHQgrhfEiAJt8Ohvgwqwx8xAkK9abaTXnRUjPZi2e
GhU2rKlEu11OFDHtEFQpgL4Sfgw3mqWAy9pMCC5PTOXguURwqO5SN88aUJB0d5Qav7S3TQohskdt
p0dF057YV56SvY8U8aCjJJGXBZ5RdW6OJXNEsmDCgowTUgFCNRnCfEjDgQqo0mVHG2+mLcTtTcnM
i3yLT3E2OJueO+ZJ5wei1hM13dGUvksIrGUaVEt8VUblki42D6vkdfZYprf03QI1ZDEXb4C9z/i8
cGHtoWOpZVTKWwRAJdrX6jQ7c5zc4fMydzhcQB4GhhyOY+tKnISynw7fjCfLPk8uY7acxUk7WXN+
msiEr0d2fWIfasB9akRac8SvXSk+1biwmMBMvf/EMm1EJLeNTqrSHAp5Fj37LLEuTqJfzOprAZ2X
SAR3L4pDwd5xzfU3iJNvoli+iVZHy9U9tNsG9qhoIqFi+iC1xG50YaZ6eiaQbDG4/77UQj76vzyW
hixaT4mLSKH9y2NZdtu2LIU02itzWflMPMIqHRtH/APp72HvnTg+laPqalUN16s9sbk6s9FtldYD
4eaViuGxCSCD3VG4Z0UpvXwYh1U5nvX7XjVhY85hLikhMubQgvIlDZfa7C5jccpTgj62T4L+LQXE
oodtkIuaLblT0751ZYdmjDCg8Y+0rx6yBFUn9TOOvS3P/YwvgQnYDM66VmnwZvjMzziERfWGT5Ke
PoY+g7kPItakEhqCTlb5TbuLrHzPvEw3eWY2HLqHhitILp0Cat3cOQWpLzt/qYr4pG+JQXS19Zxl
ROY5P5GWdu205q7fVUt4lY3mXW9uUgb/pIGI14QZC45Ykt+yanvLXsTjslaH3bXqLNybLCxf1bAX
xqjf6ogNdpRoYHL7/KAToTKORND0o18AnRPq4NodjC3z2lkm26NllhY7JTbM59moElQy907bqA4d
oVBzcUAdHaxQqO6kkvS69pgF0vAo8UWdDRpEu2a+9ikTnoqzr9ndjYCBwkqvCTuaOaY/a4+FnkZD
LYXMTcL5IH8mMNrrFdNlHJbR3ouW+nxl7NEiOid1ZFDFWWvZ69g4TSo6ZFb1VunBYPRqSNiLbjrC
Hx0ZRMtHZwtV62q8lkWsuwWv5XocSuMOf/PFvBZBXv9U6avatCe0yiCgtgvkZeRKnoIxmQNCTTjn
u2CYD0VafNRl+Ul1IWR1PyB6umJWuUauh5mTXyEAWa/6Nhyr1F/X2BcWEptkg2gGw69mxRet1c+m
wa/YxnbAMNSIEDqCGltnXxZQTlqQ5mmQra0v0dhnR82RZjCVq5tpu6dX3HqF/W0+GjQdkzJ5J2ZC
qRycvqWLHrQcmrIASinskTlOH3tiUfIUfjZPPiecj2ChM8MmTyMiKyLAHQepHm3ppwg0mhHPXpTw
JDO/gFi7WIYnFoD21JHutfYEg2FWDRp4eF8UIHcKCDWSj+K4d2Ylc0pLtjv2erWjQlJEP+NQmmmb
dhwAVJvxUwMw0bspaOYo+JoLSXmXR3vMSj2cU3DIArkxahVpax+xNGNUdKyLzZ2oJ7rmqch/aiU+
MfY/lSLj5E/mCnkRD7hIYlqdSNxXaigvBHAqfgv6oZce//5c+svO9EsJx4JBtlgwPLcP0i8aHcFS
WilWiH3ToB422kHfzvqoOVYcB8VPCbUTOLFlyFi+D+6IBBCUmlpq0VCNp7UPBDjAVnJds+VqHM5L
v5/FPD5ra36xqhoidn6plyWwRIKaRmcmNQkU8dluLqk1PuaTAvGTzVT8pNmNNHOpX+68C6stdpXX
5DzOzEj0Z9TfmdE2utHhti/utMaXwxV29GmS+3MlFZcpli+g+or9CnjXleP3UT9XY3Gbu+qW9MUt
Xs0nePqqU5cITlvo94p8x51cnikdrzkEy44rRDd9xBbs0xAOTHA7Wad1gUH1trPIhzfZHkk+u45K
cZeoctXi1DOIF9bG0RldzbN+bslCyuRQ6M1wc4tednKS4igBiKvSvURzemnz6y96c03MFow/B8Dg
Gv03tS8iPgT+Tvkd2dLNarYrqea2WsVEoC2Ib/pT6ROU5K6W5gzyzN4i5mu0WbGaueUCXfS0SfE4
t9qah32DCm/5klIGKFsC4raPMZVutqvBMqZHiVc4s/sF1KoQvzb6/gqu/pWwoF7EVfdm3EbI/fxS
SoabCGtRBSzNflttGbFI4kUmFO9r1UlBrEs+YolKlX+jh9N+EdAaKlAzheWYbOAm1pES/zKBHLuM
Q2fIFiCmSSBOrEGaQ9Lq3A9psOt+m7wQzeNgcXUQr5JQNFBxuNuxWjWn+0lL4q1khKX5ZO/dR8O6
VdVh5pvwGne3R3RhQrYHcLgI82VhnqkQbGnxVVQ/5Iq7uFaOS/Mu723YZhrxZ6F2nePiMe3b60fy
pTL3C5VX0vFkwjgiqelK1NMlkROK/dad5Hvdch9rVciB4uxPwhzsRMV49jurXzFqWrbOpwvVVk7l
9tywY2vY7zCpXNWX8hRBaoNwwb7W7kcmltnbVmh3Od1eJgeUYH4cSaBEdkEXvQRqfzgP40sCUJK1
mrfwnKUTHRSKj8WDLWhmkts0Pw024uiflyvW3Es8HKyTQnqp8Tp/5vzK0A2l1zxnlps857lk9BmR
wIWpCoEqtYzfEl8KMLV4bU9qALF+onwelPVaqt09ncyXCgKqYaOt8/EZSmrr6XBCwxHOX+YZh+RL
UkueCk5d7DmV5SD+gyQWtI5nS/2mVp669e4TGRwvzgSGtAKkvrDnYdUxjitUPz62ZLzzhuYcCYfu
nVQpNyMbjmmSJN5m9AbsyZxpBzbXyW5JTpwkhFkbQRd9bYXBBSJbp5GiK6EZGpiqBzgI49yczGSP
GLuG0wWhfnyWhvk03oCaj1hX7ElB0LUOrrYJLm+MuTucoA77fVe3WC8xl0EN5sLbzjudUdnoSb7U
TDd8fTcjrchLuZQop2ehfJYxNwMYp6Vfa80vdH70UnxHCPbIp4qFlKul1ivowdJqz3NxRJJ61XA5
vUqZfsvuekqJy9gl58sEfrwkSmDma5CMTaAt8aEg56v/1JhluK/fllVlu7Jd2qk99/6f+YPxchHr
twQOrZCfZaa8ZXqN29IW3j+l6ZVQHHumINuNI8IfKMPkGySezOUrNe/oe9zSiI8SJ8A1a9g8UYYW
I9MoEqel3Ef6APczvaRfFkJ563cptOohahM50motrL8kbRwZ/cEszQ993j7iSf9Umx/jOF3X0tfV
H8j4QNmvNErb2Jy6fQlK0vuYU3LmMSSei7CIheA5y9ITMagGRq6a4CdvACcpoupQWb7tBnsZ0/T1
8gXHkF0nk7frpddUZDs7cOCpKXfzks+bv4adbS15OIkUwMMcbVN6Ep8k3i4+SeJ6XNSdQdN87t85
N1CDll8kgqVFnRVFxfyv5qviGRCwbbU+zyeyT8EbgqlNzrO5sJysbLI+jnAmo/ZF+mJKS0ALZwxY
lXvyBJaZFTL5kl3it4SJLqijTAa8kvoHWanrPgSZl2c97FhuHOJHLwbi/sadMsO5aQ5kCE+3jWO/
glWtFNfjhwNsVNrsmcEhAbZ4WVicZSeDSKigK9jrjc+sSlK7iPwkF1sA2UoR66GL0za/M4KDcpbK
H5Rax1q81wytum+zvjgKE8s7nZ5ELG3P7PshvH1a7xV/Qj81TsdmmkGPWA2emrIyzw4mOE+g0yym
xWYKdZmckLGOGrYAuqhEXRNHBc+AFQsRMBjlLtJKblJ3BPINu4WtuDJ6dc18kCRA4rhdE2Pi7idl
cjb5KlTzVL126no2SDLVswjLwKktupPW3Vpr83JNCDfyhCt9DJZgGF9FWbAFaJfDCAZ4tPy9I7p7
2UJhaaJ5PdardowXSMBeuZn3YlNeZmtioWI8MpvHTJ8+5ny9GgmNY1p+zJP+qizH5okJNe+gQO9r
k9z6Rr+YPYTzAyya2/QVdSVZsRbSv4MoEISHqi99G6I1Y5Z6a1PV1l9gRTy1ftBwW4DCFdepVB9l
mRxOdnnjRtYxobFN6Y0CswouU9bUdTE57cpJRJbr8JAs2qx8fwHSqMcREUChMGzndLBOeZ2dqFsX
azwp0xQRiwa0yp6tF6ES3ekoRMpvk8D+l4vZkpmq6Fg0IMVhw6fJ/Zt6ZEGft1VtQ38gGOdB9JQM
+iVLjUocwtmdcpTBqRmM9RRWW0ZDHi2GfO6Qs0rm7OyaRCCCdakH3gL2tQy+vFxn9KblyDKWC533
pWHXhvShSberbEpXNCzXofs+L6qrSzz+PWvZuvasx3OtUp/KJZJSLcjee3V9rEX/Vm9uUj6MlaT0
fPR3nidr1fyEwEYjY6tUcUWJSVBJSUAD7Ohx894BpxVJBpHjkRnEFC3b120kxBfj2S60zqKZ9jMz
ZLubrEBWRzQrh590yn+a1Ng2tNlWjC+tDKqf0HixPbWxeO7tlCgT44AaVssabiucA3fGKqsk+8Vz
znf/+A/Czms3bixa009EgDncMldgJUkl2TeErbaYc+bTz1cHOBczN4OGgQ5uS6oq7r3WH2e6mEUU
NWxISzzcY0uOGvmofVfwcFNEzUWE1vUSi8NlQlujEw0xLBcKKk8x7/EyPQu4uwXvoFasRwzq+lKH
DV+RfDSHd+VqjOY5iy2wqPjSbNqV0WEqCTAWAG+Wtyo/rKVFy956tXIIdqkiEm6PMt6uVvGHmcrR
+LMlWb2wnGGz3ZmeCSB3vT/ES3UsFt7ZQjv11JYMCxty2p7BRL0deCCGI1LYblgT4K0z4nZzgq2U
XfT6fPDwOXsU9PbbgSNAssYDP3TYagIh5KIrV2EyxnZl38V2pBXRPJolpLx1AwO3N5Kvc9p6oZl1
FO8veXLZH9XaPHbjfMLEcWrPkye8iUf+ap/j2mMPzt4UYX2r0Wp+FfA3yi17pKl4pbKTADnjylXH
dRAItJ8LqxnpFEEORnX+3e3DSQCBGoXukOVSqFKDQwGVrJ55TuX5lXTfvFGKfi2UU6NIH3K9Ppe+
OelL5eTuCDSaNHOIEj9sqUmoxyY0+yJ89ayK1OatCuHW0RzWr2NB5sPBscDx7d2SD4Vq08KphjlA
u7/rFinMFYDH74XeUVTPrlyDpMTmoV+kgwUnTvu68hC75DEQHSJN+rWi/VY3HBmCalLLY5zxhlVD
+B0DSGgHakWOxE4r3AxL4Q/+rVFKP6HaJhj472eOfvHXCpNhbsWh+aKKuiiiwDxvi+DZY6jX56SS
jnsmRjQ+A0WlJYC5wfMotb7xoTwY2b2h/b2vhV2f2hPqeVb3z2r9KhzJUN1iVFy1zdGJjl43qB4w
ht+pj4QkjzIGEdftcjKc7JAcZEs4VxB6VK3g0wKz7E+d+y0Nf1rS7BV+xI906Twtypzvss+DGvlU
nYdquoY758/G+bNx/tCW7cG1dBBVKsBtCnBrmtm9ZqOd9MG3Gu0OtXM3aPA0Y86gYG62j2HX3lNF
fcNl5I517W9nCs9rzmxR8fZs9hL9aRll0EOUxui1NJiOkup2issfrIQiJ5PC8jHqSlASgKYUxywR
Pjd/9lZykeUvSX+BpH6m/iNDORQx+Enb7lBqXVunTkpPbZUexR3yfOTj/Q/ZrWvXobgNfnK2Z17D
BETIYF5TcskTcqB2JBE4J0AUPQVI1orOqWqSUE5rOkq2o8TJutzpBwZE5tU4Jxvy2tI1Uu2etsYl
Ng5S72vqcMR4d0S7vtJ2qz2nSv9UBy+DRx+ooeixlgopkuQtpVCLaO1cPuXifNqr9rSchRzhQNOF
g2vwWKZPZpg+VHNwQtCCqSCeeqFzN3ZGyo/Pwu8ySwMiyYKE6T4XFo+FeXdmhISjoh9SDrpctQ5x
Yx4EjX8e7Bot0Biy3Rw1vT2Sln1UdOhhTg+MKq7kxFlyGXTsKV0S5Xp1bsb11I7ycdVpKm+psini
UIqUbHfnUWZCSz1p6Dw9LAb5BnkGZlja+pq9N1P30Tqj2J+MTjoRyockFwEuhSoKBQMqhR8x9Qkq
43Wunyx3fE3fUnZodgNJ5BwabkkLVESgd24NcNlZUKmmrxQiar3ANQD1qlBLqZMRPbWVDtOuhicG
Kin7/wjQdBO30/8DM2tkfUDom8A5oEZ4tP/vGzpTqsEqdfLaVXpw2/lT5t4ZBwSHMB4UihnMhMtR
vM/Iz2D9OQObeQxWiSqotgpr82NaVDc29XCxLvmiemYyHAbTUVGN0ChfzqT7M6jiL6f4QHORkzs0
B1dwoNJBONEbmPKIy9ridR70y3ISYvX8jJvSeSbPnkMGtxn1dASs59AzyBeVHCUioeezi3xg1kIr
Tg9NQc9ODG7hwkrl442Jg/aL3TVT6TYNiy9NTsdQjpkiB7tM0pm73NKqZ9duH3klva/NBm32mhCd
mLekFn8EoYZ/BNZUyfJXv0RQ1BJu3rKiip8HvV3Nt1CSogr7w4JTpyJNM4KbW+I1bcZriJaRQm95
1P3WmqJ9pKyH5G+W6mQej13B/gzVKq8DmQt2l49MBonHjWyPfkNZU+U1Wzgde98Q/4GAD5xXFoeV
ymG1Z6/hRey6EI0TzQ7+qAsE1CNpoVsmX2hUYKfPKUwe6VIc4yAZs3B2xWy9GRmVv4YRxAWymkMJ
yGzcfih1bvcvOtW0+Me8TKE0kDRf2ZrQH6s+PUrJeuhKhJWOCz0snBcNpeEUe8YI7YKIsqf1wBYf
g6UjEbRnZQhMhF/iKrqn0e9p1JHctTDDMZMPOW0VxUQ1k1yech1qCjRwpwXDRAakW2+tVD+ELA2r
eKBVQnzo1faAEzmAydktB0nWtAdFrw9rgbxrMUNpSwHHXGlWjlNPgw5oAsfkHvtq8ArET29gOzb2
syDlBVFphJDRFppm0GdrOGgcquBoSeWwAh8VzkRJ2X1+v8LpwpHMbB8MHMkFR3LcZ+HuJ4iJZDYH
lBsS6fnt56Qdm2JkNmFTmP1liD0xfR+20X5yQNLgnRqrp/PnthpWAwRpjZekV3O1p3SPRlOMxPnf
8DlL5Rkw7FQLMCgtJpE0oAvF4WMiCTxIOd+jeFp7yxORPhLoa/ClBjNjQtq8htqM1gVrEL5zs3B4
mnJtpyAcZaOzXnV8hiJDW5pwt1nScTsq1zand4tcf9sYVQ82aUd7sqI9KX5A66Dvdh7wEhozW3tw
KrcbQXB52BL5PR4nZ2MQFN60a7Vt4b6gixLSgyXXB3YSBlLs5BQxzIN5zdhUJvxHPmn6fpXonsqM
Yb5cKyoK6ZdGWHGLLvF6y2bI8Rg+ODToysMcsYyBGlAQmLBNU3cnCh/q2tJD6I60QmIb8VaL7jMK
F4D2rOw6ydW1+UNHIgz4GJrUXcwV8xndBlRCWpcZw0aj39FwnipxQw1j8ia8JBZYZJgGMnx8I3Bg
VaOp2+hHBT3l7dfTlHJ72iytQye+9xUyym71dTS3Emts9Qor3XEsomdbyzVESkhdSVge1CCdxSOU
+8m4auZHplMHdPyi140YtfbGVUbLJVq0mFViWPKD0Qhhqj539KMN3afVFKgiuBbvv1JoKExe/Ft8
jHunRT3EEaQLsvvMnUKRbubOV4/P7TCdYoVmSFpSa6/HkrZ3/TnrffL6zvXQRW1SXxo1u3IWGByR
Mdkn5r0+W1P2OVXVl3y0MtUWEePb7jDtKExQKX4LehJmi+zikiG46DCsdI8EQKgN+Oar3JvyseJZ
L2vUT/klBWxrzNYejOwqj921aKZrgdRAX7rr9JRRiuvdf+P+2jYgxHP5SmnpQRV3O44Gb5Hu0FrS
cmr05gk4mu/1Ay30AwuenWSz2z3p0dJTNsYxGJp/2t5FsrG51IE5E4w5a/E5j6VzlXdQAvGeH7qG
jBzl8EIRtfpanok0CSeqK6ztsilWOE+plxJkpw+If9xNrRy0tepGreP+qxtVYOMYsr9nlNV8pVoR
LhVhRZ0FHJq9WpFa0Rnf2KeBmYUn2pW6PMr37iJqdotlMRMSZ5vKR3no9PExbL/NOvGLP+Q2SMp1
JlErF+TblOu2rArB6n41hRoSveTNHaUyxUFTUAbE4EK7j+HtjyBkd9EpLkZXQIiddyF5G8vlIfkU
eg+OBpakmPWjm6hblM8rOljgXTVY/dft22e/Bx6r16Wt1bKXxJY366UPQrxyUUhQr+uShqexgCQa
QQqxvW1ddbb6Lhpd+vWucsUPWJ5fGhy8YZRSVe95Ur0txoo8fsw030L+5SYVdGKNh2tbD5khHasM
fkfRIWO9tcGsYf15bfOAsuehPnX1KVlQM4IIFgC7OKZ4WmwzAsKxiZylwhTDwdl9bQg8QEWMv1pI
rkg7rzQoZZMUivyyMjHslC3E4Rl2wOGWjSIqMNlDtd5HIWWsUaMq53SNT+V4N6VfiO0ADPIQ2jSU
vprmX0TpStZDAgJtjr82euZob6LwDNqs+tOEdVsBz8qId4Qj+PG5gT2o8WzP0u7G0fptjHnUwRKt
X3vbvtFG9r4uy3tvWu84qoYpC8v3pGTF1pFWIUmiK6a0EPVtyIlJ+sevSBZYesp0xRsqWOPlUMl6
WAuM3Uvh9Jt+NCblNKOkNK0iFMw9hJO/p1V+q/Xs/rKlC2/bbB2Uq6juF/ke1aqHZqOw7lrdvgFQ
uy3/z1cn8Vm3/rAXuz31nJWUH4WGzXRCK78hxKMqrFyQZy/w2Cvz6RYISFHUY05ZLhK4wKyDUWm9
/sA8elrk+ZTyTe87YF1sHTIl2PJPlf25N3XEn9W5xQxMMZDXLR8vnzBaPHlxc02GwQTzPVLs2vza
uNLdaKTbfFt1RHB6UAlKoA8STwJFgjyYFHz6i8k4YUZbGUeG/i13lIeK4SbqkSnMkTyXUStIZyFF
EUDH1G4EA7kATf5gPIyzw45TJ5HduuPmQJAVNicNfEtuuqMV5k7azUFHwNSGcyc/7PRKURhaIrHF
wKS8qVHdS7YhA7xs51USIpmCP+EMlxG92BSer5YxhbFf69q3bHfSdGYWliI/bhGwCT6YH2+CSGvp
V1VKXjVXFJf0533KIxxV0WsW2zxZrI4pLj1bMdfL1llXihkqICMKJH9epXUb+mlDvg0/oyRdJnO9
rl8NFEiXhYSWOAkV51hzQ+6xsD1ztzH7TdzH+8aE6ghvXalxmobVYjyF0mnPnCln1h/I/98m54LW
7fitlAOKUdmOrOUzL7KjxUcBl6bb2NL35O1f0akRymBHJMvHydTadwP3kMrlPhBOYD74ohv5N3sq
vGEsYrwxgplfdA5/jWp3gn8VvIIlL26Q0y+IH2ODsEDj/Ht7coUBx/NdKWrUPbU+f2+1+j29WdN2
zgxYF5v4lopqb5q7r3NWuurxZcuKz4Js0itZ23k942sRz/lN2NZjrDNrV/Vn+l7ZFsPdWmI0X1bk
r2DyQpC/dxBZKr+0L/HHwgqf0mVHO0I4vBwbFW3oz+6pqLg+6C3iz+6f3Wo8kR+rwm2h2RfBN91x
BVdNdXg1g61j+6Z8JYbwIXKxoSq0xTUPhMSjFiwkOd9vCiaSn2fT6e4OVViC7CHml16oBQrdRSz+
Z6LSmHIS5tNkIXWQQT37I31LnA2ueIQa1GZbZIXiHkzd1TeuilTgSJh+rP02/ZSopHn5vvIldTk4
67PJb82ZvyJIIk7McQKGEzXGGS64lYfzLGuDp31hcdike/InjgQ+jOO6Rsr365igoGk9/c+axs7U
9vuhe45L7nU8p0RD8vipkaCskeTPkKO56tTn9YtPTcRQBgvgaGwdgoFWOOW2Lc8oNYmRowxV9mrz
2i2rQ8gERbmGWASSvgcrqk680mzQCjV4rdNSeFXw82pz6qIFIBsslHkl800LJ0EPkRxwb1thYgDI
T2YofBPYUGs44uSgWxRPxTTIsr3irXETw/y08viprpmTbGRKMMvtTG+GuQdLhTHKetv4/cx+ij1u
twSqdmgYqqQiyA0cc3zKzJNp7edeIBUrjaNO/+LOQmiqLdqF5uVr8poxZ15mJt1SUk4Kw+UMRSEl
xmlNPYToiBJNp+YzmCvPHuuzMSNFbU5dXNyFpL/ja7/XWX3v0UcYaqRBLE5QkbBAVfePwnh/dy0c
Q4Ja+mvchMQrhKuK/LVDAoGASzqoTeYpXTgpOALB4UZ+Y7MCEFm6n7OqVKBHX+VZUlBQaxOJC1/i
jtwitZhiM2ChLizAQ9LibFWiN/OCl7YvHyVj/pjddQD+nrKPHIJhTioWoCFtDwPrx4JnQzTfBJXz
FkypUhd36nWXuwAztlcwBCHX7VlFJ7E99rp1JCp03y5T1rJ30fZZaXDFGnavtQnEfQw4dzaunKz4
zJf8IkzTZUsIplKUS0tMpoQDxJJ+zBgiS0FCOabePHgShxvWeD2pfR4BFOId6vC5HwKBXyZj4esZ
70dcAZUTtemjNwNzTg46H9iCNUd4W1GLoRH0CwNHAl7T+IVSJ32QMYMQUMgjnIZt82uRAv3VlnlO
/gyCxfn9Ie/ppVQ5hz1On0sl7BcogYvajWcZtX4lXDZNucTqcOlI9cjp+W0uUzm7EaTCqhw3evkG
VHUrWErKJTxTNGQ+WJJyejtg3qHDaIk7Y1ON5s6MLLbxYTtjp+9TOGl8BtGTfujTLhaH5VPdvsUK
b8eov8uq9UaV8cOEhJDus6QFDfXuVTNeZnM7v/ZNjYpy7nG/NnXey/wc17Ao1S+RvuK+hhyf5SD5
czKJ4dOuWAoxwE24P/U754Nky5TzAhJB2l1a3g/D5kZKX4nsB3Y+Q+R9dRH0xVE7eAVSKpVYk9l8
JHVqb7zaFmOeYagf6dzZWxp7PRv7ZXOQ4BXCbRAjM/5UzI8ILr0Fx1fRCu0BE1hQyfc+M7+qP0Kn
OBUDcmzNR/EHWefrd3HggZuklN2pLhcb1dDNjF+Badn45jEngins9YL0CUYt/WS+5pEG8JY3irsE
12ctemsSFNoW7MsKYTYFqI7cVrwAowe8vnv6UVrJaXGUK1ksN1EQ74O1HfH124K5vhHxUgqo4coj
cyj9reYhvvdncaP5/bCRUm49t3z/xC5giwWbe3PaFNaxyrFiEhRMsotwJiDkIPM8lJlcB4QcYOxL
Yd2odr1JAgWjGvN43l86u72NUsz2N2N6xXw4YTtgZ1ULNIWcJ6fUqZGl094dI77Osjddq6mhdJqX
3DeaOHG3jnwPp/4ypP9GX7GLHFlVoLzJ4L6cOSywPVY40ZcBfeW5CWSOxfWLZKfXRWZl/W23dJaU
6o5l6I57DKAZl7NTDNWB+JFDpWhe1nGIYsaqBXAhxTpKKnvPupxFuYmsmKFsTaDMZht5jpOIZIfj
xFWE7GhO6TEzaXnG3akJ/8aZF6j9QPSByuWgGOd+l2Hl3rckD9P8mZNv15nvxA9g3vyYSLYQQctW
+Ak59XeiJqT2YnJfRrnAjD1zYzG746OWSnhbRA2QaIdCGg5qotnbeOm7FvGA4Vm0Yja9Dq/udKen
6c3EmhoIWjIZX2FenzdTPe5tf1YNp0L1iMaGV3yVmCjHAyCSxm1h4GpPC9FzZekoS7+UeLSTpAxb
7q9ZG722BB6ZJRBmiT8ye0+BGNMbBjFPHP+ZM3sHgBmqGaVBUw8c8oI9dQneliLScTl3mKUQycpL
cm6Q12zin9kqCKy2fBZ+nX1j+0u43po+dVL0NBf7DUTyIY//U97Hmhbq1cv0AuvtReqRa/DDbk4P
0tHVlxZLuYBoABEPUlVBT13qJsMp34ME755ZIVq4Fwgm155J5LhV5lEcq/PKO/r16gWd+r9yQOYT
Nsc5IipCNS69+NTkl6TmYlTrERQOoVFROC97NIhUngFkKUHfTSFf7KCW2I5HQgq5KcxcO24C+mn+
8FnJ6WrOApHlW3rD68WnaO0hO+20Xo80jqu/J0R0MiPUDCg1DuRcOTrp0BogMMlYj36SyBNCHJSJ
b0oc1ZVyr8evgud3kdpH81QQltdmcW4tauUW05U5FpLH4pn8vejk7w3934uLTcYuyNfCm0E+j4CU
SGBRwOKTehm4UHyYs+pYB8hj1uFj45zNhnslST70qzMDt8S1DmC13HRA01IJBgrpzbwNhkrwcWIr
OPtNzxVkzR5AqjV3Gi8tUo6MIJQ0x0eZDX4hJWBlVG7jfOwX3RuVbw0X+Az6XJd1UL4aqwOjqUL0
asdyMc8JBPn8JTCFZfMfjR2dgK5A0YhAMSa0XIicEjEoU/ztCBZ5kBfvS9TjB2DxY3XNaYiGWORt
Oab8OGPO7KDD2eTcfKJ5pF32uFodPjph1gJyYQPVE4WzOg2XhS2eSJJJVoKVONCYLKbip1S9nQ9J
nr0g+qpD0QB+JvRfSODEVbtK1nYTzeJeEScACM9dp3EJFgyaElSwDASMDfu8tWUkIqVJALLoBr3U
DBfIVOyKB3abCLdyKdKz6EsuuB5OQxEhFAmN4gXB/ZqATXnh/lckjucS2SkgSu93Q4EktwvgIAMy
TQevmz8WRuLk0sv4BiiVa1n5JhfE7TyveTR0Q1QaqBYjIGZDuKcSnL6ihzSUsQf0R3qWTvOXQa6F
Ze1Iazs3V/69rh9BfpZ6bqdqdyHpQB3Vt1Gp33ONe7LE0NC9ry7Kk2qkzXsz2HKOxEQHOEYDMfky
ter06ogmj+4sbcTWrNa5rwvE2TwHooznuDsnbk2VtrpMPgK1i/7QHwRV7YtdOorQ39aXQZ4lF6DM
Pim/qio5xdN4TOi0lYmi2QcwKUbK7TIk6llOAHmgVbf7di/m/FgMZ3ndgp6jnOG++yv1zSEVzDCW
AVSxu2DPC+/ZWF9d7SBNkenMBoQYB0opiKdtXI7yMB/GRQ7jVTx0ZEf1uHTjhRt1UvXzy5Ddmc1F
7oxL8/xaGg2fbQqjc1wHM8zb5lxcvoitQONGnzGvjzUtwFR5aCI/XWM7qYtgE1pXyS9rGvvALzL6
xMdwmk1yA7j1Uwqd8mA4qc3OZNgFaikA14p+jCsF966RoUL8r9csmnoRaym084TmB9FXqAEIuE3U
0Ji6gxn97/A8KGAWRs4kFgclN/yCPUVEPtlUeCGr/JzEBEoEfdHy4WtDtsGQyKMQb8VI3JDMxe2v
ExxZMgdE6cPYvOrSvYUZv0N0I5ZUkjsghkt74y0q2gidzln2ihCluL/SBfnScoE26KwK12s2dh4r
vkf8t7cXEAm23whiaPDAMTvUinqYpeJYX2tfGRn7c1iff6OqvW3rvbDky9qlH7XIdzaAsNLhbNmN
kwJalSfVTMmLpLC+PqRlgQOXVKxaD6v+d7IRzKS6W4wWXWPT6FxgFnHeTq0VmepyQ4f/WCf9zZSO
SC9vOrbaTwHNxwtUyymsrpQt0Dh6Wo6epMd2kP2P2ieomiWwutkpfsZMBDXEWUTGBSZ5ZJzDvpFX
aGvcqxI8mvK9+m2cXA3E4dpuXA3RuDLKocfS4pGg2u5kysdOWA+zwhunIgMlIYsu6mWTwp68ilGM
g7kWA8lFrtsYvjbMfqLBY2yLrQh/sW4DPZ2nZb8U83KL6/FRurO2hPP2HFFU+qWbY/xUMH5qMmkp
m+grf7ljwqICRxrTQyWVh1Hn6es/CYo7Jl7TNLcqIBu4lu9JKd7jGw9Ahmn/tOJ4GC8H8zYsIBLz
UQDvV2UBf6nkd+byAfdkD+V0QBue52MkVTyd5NPLN/mm9KfHP3I3EFlM0ZTITkeSg2Dorlb+Hg3G
pNgINq/ScY/SN1FM3MS1n+7E3OgU0Oso+Nz6pboPAKZuYra80Uli6f15tZRTX8dHPQF5Lx5YZezK
+kLOBAA3ebNaoreCoW0W9mLZ1eC+RbjvlmiP1s/pMCrkyq/zlYwfxd9LdDX1YMPsnBSiHQgOPi5P
xZeFJorwWVa/MzUPKKs5+Ukob/WbCOJvZvpVsGS82Lzseg1lSuYBhzrS2RUySrpmnyO2Uytla83E
o5YR97fLTsmPiFHW1yeUnssfkaQNhT6Kev3T7X47iASriY+mre97ql8V7w868ZOgCrY0fbN5GX/G
BXn3hti9dbaFBLKqIxiAn28L5TU9FEVr72Pt6mJ8aB0nUyQE49jI6SXB8Jxk2b3JuvsWmkb3Kdzk
qf6SDJhcIHOuVjOL0mJGJaVEmd/ibDNy+R1j01u/3SvBdfTPsl8Pdakfxg99ht2uBLBT48R+KuJE
NWtK5htvySsMfL+V/kYnHrTY5DZu9XJYM8K+i7l62oo8UpEUi+nsmIWALAYSzSUl7rSX20mzyvOU
S+dE/ms18zG1WdvyBnXYwg/4bIPZ9NqouErZ9tn2CfB18tUpjTNt+8mxbso8hCPTeJXmodwnYR7d
KyI3WZFwei+gErmnyFhwmWEEXM1jwZRT8LT/5f7Rkqgz2GUPmNglgpPSA6Z/PyfNUYdCYSPFVjwj
8mwrTv096shx0K69q6/y/3Sg58J2z7XPtZUedVR/CEJY/0M3OfYHqZ0OWechJMVsO5rTYWDS2yXr
YFYlTgkkPdb46DunJ2s/26ZwakUAAIS0r776u1kYN30DObeq69Q2tph22ACTSIrNkzLsx8ZNVvLp
jCJKvgWtjxIlu6knZYfJG+eQMw6vZXmoEbD1+2NTPvo8fb29gaiXoQrbO7MH8kgXeBzox3sQzHff
NJgcvEQxQub8tBNtJPwSDsWwh5kMMPkXb7OTXH/IKglLRQwX8W/MzTboyISjmNdJCNzEhwuEaHpf
pemNKPIO5abpmQ81qyKm6BNRmo3kKVpGVCe4XaaHsZ6FCktd3R0B2c9m/9AawDVubdMCXGiu/Ntb
XA52hV+u22tmsuL4MxYEunOrCuRV5cNRcLu842hSPhaEZnWP2mKKLwQJXGm3uFapnecmfrrmHmZv
a7sdh2LkVmxPg1SdrAOqAATljE1LJZxfpqS5zc69vp5c6yaVf+GY7J3XI7XCLZVD9tsQaU/jl85k
cwJEijTjtEYrFJvH7C9GztpcA6EyAb4KmzzHAEPUi+ZsDVfsYfHN1cshbefEm9rekTC3c8raznoB
2PWMZvVGR2L7Oa5BKcGueKW3ZbPT9V5S51TVj16VAlMizNekyie7xC85y2ScyQLC4jqcphSlGjFc
E3gl6eZ1r4O8GSGa/XD5K8MCE9wQ5KmS3upWlZwZomDWyCTapLVkCIAzkzfYhNgc+0veh0071T7u
P8Uxx4wVfub+LwkDbHbVVadE+zvGHyDmZKS0Xq6b2YH8U9Gt01Y5IRCtEFVn5QV1i0oQClGxo5xw
ga7FClKznGJrHf1OhwQysCoo8n6l7CJzcBthyODJGftZZRJREhvpR07Iwb8k73hytBgPbjfFLqUP
TEZ9e+rbl1Z4Hma3GSzhkqZhr0mJt69ad97kTXa2HIgJIMRe1LJHmJjvdkJoB4lw3WqviL6cyrQQ
srdShc2FBy/lwW2fafNtTR95aQViy1pSIKjtqyZx1oxsYjy5p/FRgPvaUmbCMW0iT9NOpAbvHAr7
yq63BdBTBYAubPTYObldbvxYPksPl+kx/oLa4oy28Rse00dzYLWiebejqEi8dT15PP+VRF2exnVy
YUijoeazuNSliQSh/rem5alI1t9VQ1jQZifjWpP7PL/U3pk7nUTEkpMP4YnO+FO6Sf8VfzVkWbHz
U/myC8KfOLh/3JIPqWhXLt5NdxBZ+6+KYKuV3Z2Mt/ab++xCbcGzOqF5Jk2YjbdU7eotDcdn+Qf9
QQU2GICOOn3AeRA7QmsTWCZfOISM/9Zr8onnnZB++bG+osi2h3ZDCOfKjwkRh9baMinViq0Ost19
6t7SOjisBntD+wo9FIrBhs/por1ZjPL5kWR+rIo36zbAjhnAamykUGSn9pj5yVVp7ZiF1zgQQxAK
fu60Qe2k0RIabA/7m4mE6DcPy1m+N551Vi8FHLhwNj3ELm98hTfrKgdNWP1tQvk+/GQX/Ud+Ds8d
eZR0Va5xlGD4QdAVRzkEZuOVDgpeV45Yx/rz5pHTGxbHPLWHSHeEUDtov0z+xxxxiWWTDAgMnMvA
qSxxgs9/dWWyMM7rL2yVo2uprJ+nznqXQBuHLdx0tz9grhXc/b14gA49e8Z63CfQMnD5mO5DC9Tt
7/CBfCDjs2jDqTBrsYTdFywgX3mOztomINPyt58YnNBOygCvEerGxYl/UVrzPnxQ69tmVwQHgqzY
xqM27qJgi4h5JTrTXFF3SvCB0em/Jd5Ty6n+JtfK1b/1r9FZRJISbSvzgBB2vk+fG0q/v/JvfqRv
+Yd9QrnKUaL6kkQ6ip386AX+fxvHk8ngzFESGN9W5pdsDVCnGQgrtyFWXOJlQpkT80OFwgRE+EaC
7DInPDr+Mv4Wvy1ffkJL4wDjFWHK1/nElM72oxGDjcqudRAPKwmYuqfJrrrZ0GMN3Ab+U8XpEeQ8
pz8lT/DIq+lZj/Wk0ZYuOISM3V608k/KRwIh/eec2YoVFBccZsMPz1b8p9++kr/DRf43plxwnmAT
oRUN/4em89ptHGu28BMRYA63TMrJlm3ZN4Sttplz5tP/H+fgYABhesZtSST33lWrVviFP7MJ99ZL
5gO0odLg1PXMr+WhPec/blWLcA6xjts6LX1Tcez3JaQ4Bk8sPZYSwDSOEP+iIxyqdK8rdljbyrY8
M1vdq1/Ga3iuyTSx8z8esyZf58KaO25LP2CS7kaY2dB/YyjjCMfIYnXxywInc/TBVz4hYheb9pUG
s7YHtJM/ymcqedNo03izlJVPVB714o6HapN/NhRbduxPVFjjhyL52RuaN+M6CNtxm/q4cflYXmAT
Upzkj6QGbGKIuBGuSenEFzab1+LWXoZzd1O3zYlnlma+5ium9uyYnuXuGYtv5BcpYUu3UZ3UdsLT
sF0+BVfcwjGRHOHf+j6N0zgMnHf91gSX9DldfdPRWO65z26PRRQRfsa6W/Y/s+TJ1JtHiCNOwELX
3OzEnvLTbztm2RCXsCYK7fkj4ToBh/BPYicb9Wzsog2uNc+ET6Tt6N0OnVN4MeEGA7hffhD5nDwx
B+soHPKf4RPUzIEi6w8ML0WvPUPVn/zuoX7Ne4avrnJc3JIUEr/w619UgIMdv2hHChrMWsR9/gel
0GHQ52Q7TtZXmLdQ8un/4SVfpxYEPv6mIjVvyra4V9f6q/ms6X6GTY7C/9Rcx28w+5+stxHK5g4E
LFa1WXh5bpu/mK/tgr11YUJa2fk5uss3cM4X4cPwuyOP8gSr5hl/qDfJjm8obOxxXzhQ+LbqmcYE
ycI5ZOyHXY5XbqcrRwQqOxty+LnbRF9jZ3M7oPt37MohZwTmpr7ugdFCR2WnXTl7xZEWdRft2D8d
dnTH+qSQmWkKwlfxsLzrF7zPvDMjRTvyFHuGCAqj+tqpnGaYI+PQ8cEdjhwklOwLI3sp5AOGxlWP
O4R6xpbAYU9ygXrs2i58gx9hy9woO9nL4/S1hXEYGO1tgsdVAxE08GnshUcfGggUp9Q2efr8i7p5
fOFFbN/vX1+j17m9A5+HMRW/k76RwfXgI+NEgAnHYYeRqGu+QQo9oqGH1tNLxVbi0FVykWpoBo9d
+t9B+aclAEkQn2YGhMw7yJTk1ijwOEHTUNW85OkN1lsk2DpEW35zfYg28H22DXzf0eN0i932wCpm
EvUtvoiWi9KDnVTpEC/RAazovrgxmYgkJc5ZkPr+ohnW0ZLX1EXiWzu/wbLocGXhzMWiEtXPMGzm
bB9GJ9E6T8sVGIyCJEYCd1wavLcKR6SbIv+ax+I19qqmfUyxLyxuqtm01SUMYKjBgBgkOST4Es54
sXSggbMEDMroZxck+zbemTGYGjoFDmHaZzuo8T3BMGxThB5mF7UF2XqHSKgMmFg6yVFCXDEcdLLq
ozvMFMQrE7MkBhzbCW85dLHpgUDhUqzsgQGBxi5fjwTcQ3i9J+O1x9su2k27dcHx2EKrsFRALXAe
+HqoI2wK6QFbB2+C5prg2+MJzKTH9FWWbkF5tXD1hlMfchvceK9Kj1x/LcU90iNMELPqYnYvCjb1
THQqCjP+ZC6X9f8AkUx+Vu0aJXVjfLMj/btmVZvzfU5dXhuokSGmqRAr93hmp9ErNvxS5TKRn4v1
s8D01JMPWb5neCM+gr/xV+eoaJyFze2gKjj52tOtfeIEqN5NxW1CW7yMn8YLlzv8AgoptvFbJdn5
21C6qF0UFxs5Y1unHknp4WIXu/x7Xdfs9POm97pXjqgMK48tAJT4N8IospWj9hh/w5eE7KfQ7TZw
Cg84o8778lxCaB5snqMkY7Bj1wbHxWB4K4mKaQKs23dpGyGTR9rnTRfA0vSneUbX9Csx7fmtfk+O
dMzIRRk23rVLvK1P+e9y7B5V4ZgnIki2yaXjqQodPk3+QgA70S7MUzp7fBvu5k0c3JDtMRN5smy0
1yqugGCHCmjlDGRjmxukzMUH1wS3oPGa4m3A6fyRbtk4r6gZ4H5vk2PF98OugLvsLyX1v5sFbnKp
98kdu42D8C/ubPGs3vJvvs0RfBx8gTiUgjQRGwJNBBD0D+Q0+4edEQA13E/tpGl2/QxaN1Xd4ScE
tXanLZ/SQq2wKXbmG7LEJ8/btjpILylgoQXy4SAfFgukpHb3E/7Sf2B/e1rv4q/E4eKyVm7lRr2K
l+ZvDPYNvYSj7vLfwrSVj/qMXcIrvEuQ3Cegvi1BkXJkDxY/aGq8j1yD0uynEe1mV+yARz8iYz8M
ToiIDv9RLCstyRbnr/ovrh02e/iVa/mVHJeLeBaOxj/9nB/mjcWGBvIIpc3Pv9v3iioVf5x7fp6/
q93Kg+b5gOoOdyuKKHMWxYEjtK0bB4rrXhzd/F27QBm5BzfpibZ+qzvxDaoHvK7iWO3mc4Av+2bo
7FnYpr9S4DIib2z24ZShubDLNYhp8s38ir8hDuTnwg9AEq0X7cUO8RRcDukNBHHb8wxVjEDPXPzm
I36LInv5KC66E0JGbI46+nV1Xx31W/0HeRWqG+0KNP3eDt4ghPKfBFzg/7pH/0dxHH4vmKhS81mv
6k15hVgHk8EK9tAFoH9XMKd3xOe+GJSVMHXeDFM1vEaVN0k4u2oQH9qhzbZxA2gCwxIn7qNOO1ud
CvkoEKCQ7XMZcqEXOR0TJ1+NTtX82gsfTfpVUJuW/2LDxcQC65ypPk2MSyY3rgJ8nS7N/Noo5I6A
6eu7cNRdEf/WwW6aE2Q89q0y9C0fusFpwRyWAeZe35Reb4ubaMOyXIucbJPgrjfAra1pnGiPHFSE
tuDUtriXPREiXvKfbMDc4Lq3RyewB6iH2jb5CzK2Beej+MDtX6V6BwZdgLspJWnBcQqBUbbjv94b
vfiMwt+Go87b5H/1JthQ3fuA7J8Sr91gZ3coKa7lsxXAhvEmKB9Uly4C+137Pf4tD5XvdcWLxEu/
rWewMW/BBv/YOygtJriBTYMQv5Tn7D6/mxt5r++nI3eNp0Z6pt+o43YEijQ2995ToQDq/F1YvJRL
ki3YzIKcH8RT/nAU/9gK5Xc88u78y/wNmw+ZRRhxmyFSb8IXZP34rJoYMtrSQz9BLHZlJ/4eGjfc
5t/1GfdWKFjvSDEektvDQeVoyt+DL30v74Phuyx6fF3ad/HdurAvLYDI41rnTY8Rm+4GphzFOHuc
vmech7sLvI7hYSlOeE7fh0f+rjzAn2khqkdxl3bdw9xwQv2VJ245vMSvqHsAuPHXZ5uPkS4epuTj
X37mN9TvMGigLEKDgpfP8GMYbCk45WhNGPyzGwxrRzPIMPTs/Ds/Yy6BNwfChdmhdQn4KzCdFsRp
dnE3T9GxO0o28UkzrmF2ujUuHLuLA1MGrTEJWEfznP1aK9nC79e9C8IDchk3+WchxbvjZxF/DZhP
22wJPADcvgHVNmCZzZOsvYZ/2kVc3StMChiMZfp33gSBM+NtYycu61E9HAFz7VqhnjDoRaOfKvoK
kz+zdHDrlbTt6i5K/A6OJ7PTvtNJnQacs4CO9QMozGLaSFCNYA/pPXHwJ8DciFZXv82Gk/7IJ0op
E+M+nKWM9c04gKMC0BtBDVqYbVDZyvAPg4hF+2rAB+ZNWb/hUhEVp37ZUNclxmWe7wL7VrTP5n9t
THXd4LXPqSBy2cXRGcx7t7xY6sWC5Tntxmmb6LDu9jqDzvgixtcKZnyEx85JZsJ/nGtcxtYKraFH
MqElB2PUulB66J7nUyY9y3C+W2H6UpbCS0tZ2HFbBaTkVcD8/Z3aIoIb+A3N48H7R88IVTNptpxz
pPF8hTqSV0l2xAibhmXaxKY0QMbo3wgFoqK1HpBd4R6z/t97ioPWUy64o9t3qKnoEaiwt+zaLqwJ
B8IsJcC/YJPmlFGV31V2J0Bo8bTpuCq8SaZaQIDQL0BfRjU64b+fwYXbYO2Vwjs6aCTTQAHHqpU9
hNnG7pI7l4e8+Qrce7q5LG70jwbfZtZ0ru71H6u4ddt4jyVV3zIp2YvKf3Z/bMEmzP1r09yJIy3p
9Et2LZizRwjYkwtmxrRxOqr78AVeHJCl12p+FnmWBOE0OTZPNEInnsMzhxEkCzCHrcQGo7ODDX4X
ro+QbiDUcaJ2K8z4l9yk4KJNrzMHtXTrSoDh05juvgAOampKIHmUwYgDWixp2dciikw0gAb77oST
5+yzNC382GjyzvDf+luzU3ydLVJ1wLwdoB14BmxbjO0uDG4ABCgAsw9ctj3koq7q/hB+sMHvZtva
i30hp5NdrWenW+/OyM+stzF+hwzNyoxty7mwgW5kj+PpOPAGkk9Vz0941oW9gz+uG1e5/Wo3jMMc
ECjvh7d3B1dAJN0drhgu27gAbb7qE3FYtngDZ6L5+ZEOIAvrT9XwOjDg9x5f7DA8JdQj3gg0QzCD
2//J62fis4GuX9p97/2YG9bbrkMddO8O6nwZuvy3gV3oFGgZ3DkrnyuTLttZ7EjdT248KlzepWs5
HGNQc9OWK7ndEU/0EerISmtRInHzNVgg+hvnSFEelQVjZNahtOgl+Da+dAE+tS5qV1uYAQukIXMI
Ptf8Vg5ivHcbR1z44hj2H4ytyOHBet7LN+sV1xzSor7rd3mfviOT3jFhO8p7zicfAvKdM8rcFDxg
ysOgj0FcpR5Ky5vS7FNkrwhNyhqZ2c882Vk3t5dJXuEK5DxqWdvIoQCyC/OovqnGlXyufKP3BYnA
1Yupq72T3qYYyIGJT5Oo+C1EVQqgh7uqTtTcxkhaiGBzChwxkLu3gBknzfCce3hpgdnzVMeuOKQ6
Ci/y4SQYuQWihxnOqmOa1R0KF9aduXZsOnxjApH1EZJxASTvRTo6IC0OuGhE3uYlwXdjX333M5gz
ppi2ZuHMqpK2NxqS6QhJ3jpIajO3of/ByKT86XoOJvGalTQcQpG9ytVZykpM2eWu8HQh+akq9atb
JCL91HwvJ3O4GmzKWD4xh7coApmgd80lqj+r+AVDihiXYsIWIh/YEq2pcoStx2HdsgFImwBRiLPA
EURijNYBMiINTQKLE0+MyLhrgPiK4Cz7EKbAuNH/lRtcjLnsu6Jyiy0ijZyEI0d68qLELiuykO3y
nHpYDpujI/HdWBAp3Kzj9EoOXXvmJJ2/lcf4EqDGEdEcOQvcjMyTfrhQKJRGXLScWD1z7zlZaVqB
JoxH9mwXPB1pQw4B2ECwlSlVtHYtueu/9GD07yFxHhJKf5+2KcAbZ/EQ/iW5n2b/Hd5sAdGZw3Js
/VHaUX7IlSObLucfURHtl4rRNXsVJZZk69LOmF9jMuSNTU3QwnQVcFv81GJvZZHo7px6OPW3ohew
YV8Zh1moOI7ReFbCrz66sVnN3wCOuGp1Ls4j3Z0uVjPtQXUyeI8FzGNKKx9aslljS2IjCMrfhOAw
Sod2RZWYUbiDgaUGFqjJrQelk5j1kAzo4vvDJdsiXJmOmLtBSM6Yc2F/md0LYa2E9fZFoemExX6v
yp3RA+naGiUZJmXMw3F1ROz/u6BsqTDTsKPH8oF+zjJR4++Yocwcswwoe7cLDt1B7i6gLoxbaR3D
EQquvdAtshenTid85iy9/torrwsHWAF/MvlElWsKFPfjAb9xOL8Z18siUWTfGu5kbKFMW5Gnf0uq
02k4lG9I31meQaPYSgcyDUWXyC+7U/40fKQYW8CFL9vntHyoxavGASTZfe8iA6lMvpVvZi8c1Q3y
3Pq1hNAjOT1jLMQxuYtaO4L3As4eQQpx9K8ZLeT/X+/xS54cq7tKJJGwUxabAGAUbue069W70G2b
ZLTR7XfqcV5/00e/JmI5hnF+jkxOZF9ubfr2EDoGkr+vNDrpObUelJJN03gYnaKcfHlEkdcsbuwV
l2pXf0+pU42AjI4+2vJ40gafEEsBF9LaF2YUKRf4weZv/PXfDcUvNuN/pe70U28QD8I+iSS7XWxF
9oLPdgO/IaMEH5BVg+mym8Q1gE/oNMZJxX40OgjimcOQb2c+B2h90jk+TAC+5UNP/inG3mSyNG1q
GAma08WXlf7uWImzqBt8q7XIrw14Wiz2c4eeiIoHgrZj/cBi0u8qIMCWqQqe7cD1oV0d1p+JEdra
muTNb+auJ+tb3XAaGPGduxPFfqedaOsVDKGHdV0ahl2esMNhMuIaksfkcTxVP3TY4q5/ys/K492H
LfvLBCyOdpOEsQ8mP7/DT/nbbS3GROSn4cvZniT0+uww+8S3ILIdRk76AMMQ7owtHYLPcG/qdnEx
r/o/c4eDNmqq4BTAK7JZN0N7IPHCKl3cu+VxFxQv7NUsajm9TiUNP+6Y0W86OYpC8MtIZUwkE94K
l6W7dusTnuAO1rJ9g/CoWM5E5i2JfRYpVBxMhpoUiT/g3Z4sAQ5aIGNwtZb7qmHW1rrdJU/P4CwY
eNTQ2siGwXILIMgGnAri85oQ7jF/uDWX8MSPxf0JsArYMNwuy3EWJnYnhrlvVfZowk9uXtNd1fhq
cWfc2ftJXP0qfzYfwyHH3lRwhgOCTQha0keETZCt0vSnbwInATwibikZoeA6JC/kxjFEUvmRuHBU
bPnTgv4A/qMfQRn/iTtcW7I/DLQuxlu3xwq2aGyl9tGfdo4o7Ax5pxUuBirkqNi9n+76R7yrPHht
3kKzsMPDh0n8j3Y28H0Wr+NoY9HhVt5vfuI5dtONukNws+u8jj9VP4MBLqffMXxwUax73UE7CzTL
eMZ5+FqcBMfwxk+ws80zxB3G5KzFag2mJGVa4HLxXd0VnOCKZMQZ9s/Jrt1f+nnnqf7T+E8wonbB
1nTjDYbkrzHmJ7SrNq0Z721QXHz2/uhjB/uavSubp8WvzY+15Fpv0ws6Rj4iLii75TzsA395ITjd
k82TLJ/D+DpwJ5hy1htdRCPnx45KvBaD+MBdJIcJCCh/MGBBehuGP5L5Xkol+tcmFGUZI2TybHzi
eUsTUuVWqrx4cl4YN4C5ZjLAO7I4xem/6TFNKnccJHDKeWqhG1mYps9+dGemlnAWMq0kUBIVPI1l
/jdmwLXuMjrZm1Y4IHaqBwyejR99gzaV3ll5tifN7wnUomZtvBHm63ekUSJXd3k5jagS2v3gg02J
hsNogs/zBKTXT+n7ss7YqBzQD67jwUv8F/8pQMt/a0RLZIdIn0/z3oTMxgH9Hn8zmmXyxyZPcKzp
LE86pHlVQYA5MDpk7oDckdke97/1AjR7t5Cj7BK+dw86zubRPYxL2/qMZKUnzUf+brzy4xXF92l5
grzp66wAgj3M3PRbeihPsAKMUAFkIc5aF+NSHBGkY/uxZ8oxPLuHeMNhovYokZkLd/z+ptvoX/Jm
8Slf3cy//IQ0MmR/efO8jjXhq0X1CT0yl25haMORytUsiQkCX6VpAT+gtli2oAJoKSZMiei/gz8w
aOlhWN8oWeH/thhswTkztjEmvqpXRV64nd8USMXIdmF9qDZbSlSx94M3Q/XDIJ+h1m/zClv7Jy4d
DuARP/hXuojQ1vVjryLg8zPBHXbLYQntBToIy745gK1jAXaP2Hq3jJaVj2oFzRPCbkKqLTdg/KK+
iul1DerBtYiUCGjcIblyryOctA5ncwycXuiY89ZHR50u2AtAZ/dH+gRfoC7ZMuRESdCALc5bbDmk
AguTt2TcD5DtEygQTqbAp3F7kILElRgEljsLzcyw1XMsoRh7beYYrj1qIGE+r6zH4DqYlym/GNE5
kC9hRx9MXQ3nHwnWvoXHsT4XnqagVsABL04c7gvXngtPqQTQzOpifnhDUAWTWQufsfKVaT96/k+S
fiXpbyHYQqKQ1BlixAC/kkvfWcJxUY4kYDMItOhMFE8SnGYloeenmkhTimZpi82QTkMr4G+gU8UZ
ZHqJdeYQFe0oU+3UA9cXvVOyz+R/yfiqmlQrL4p8JPoPy3yrOo3LCR5zJ72nyUdmvo3Wa8uKYd6h
M45e6FfrbDqUmL3OGIU4HcT3ZTfumy+V78gE4MrMDwrBYYZ7+hTohUT6ju+oFklqSrF5S3HIiOHI
j13vVwN5n0pMWDADhTrAZmkwJsg+eQK9UYfWZy6Mlg3IpZLh1UIQuOOU/plStx3KEWmLNuM8pZtb
AiLtXEfopGc9/xZVh2zMmFjnwY7ouNirSTMTF/h5OAD8FLGwA2QzQdqZI+Q9dlT8q3VuhbA9GBkm
RDhzCU6BXixXM/mmRgkASGdxTTshcTSd6DEzWix3mZhfLTPWpeOckFsYp660aiq0JHeTGXEHyoSB
Frd5F2YV97+y5wr2NYiXgElrNRnDRlfxHNKXiikK2SZUzCgnIqYZEqi6ObuCYiBwWV1wz+AhOzy1
53x5mqZxFwC0M8S4U9eHEOFj4lCJcUsLuBqmUhIzi9tJqgm/8gBES9ul23HevyjzwkKJc6gcjMAS
KX3WWWmdEpUxKVyGeQGrNBSOuBIB+hgigTfMi6hE+CK3zI6bVkUpDCJDas22GK39YgHq1aG1lnsF
5ABleA1LEnGlUoUUoPmNKhKlwafyeuRUPU+uGqw6ohlTJzWW/EpoQmxUotpRazbeqhTlo6mLj0RV
6LNH0ZOLZnSFAsJaCtkrNIjYCB5pMLdoE6QJZy6WfgoFLi8NnNrtMmfAWhQou5FuzsXyKpiKvJNE
qF04ljPdYR/CRjp4i0PxivM0eRxyjaEeQR9dSEFsJP6gWC0acwgHOlVzEBSn2ZJpDHELpsdnj+00
R1eU6RN1yClSyPIr2/qRlOsdK0uwVlHfxZHyFA20DX1MlFiP4YEpd8qhC8PPzjKbnVbXP6giz2me
ib6+0GiVMMFf5oFjtTgN3aiewrG7JyU5G/NvaaW50y39VSGqmdC4nu6aUA5yS9/D2VF79BlVGro8
fYW8LDtSMDTm28f4q2zpA5Wl3uPZVqCJI4wy7lBvlR3uQGUCvy8hDp5v/1aJHG6pVcBWuyhd+VpX
S3LC4guaGMcMc8q5xuiIrsuou9e4LXq7yORvzOHN4xDhNGWk4+DoloFwrCSgatC704xYpjMyhqkd
yIOVK04Lwx44gCl7R0cbS21xwgGJqcIiIkpOkpdFERZfNaiZDWGe4f2n0WGq1NEPpeo9HzNh38xm
sB9V8dtcPUSvcMSJ2BToo2kslDbCFhHuItNjqcAmow2oj+l/4hDfpSgD7GlBNgb4oZ1Cu9igO2rf
s6ggxKClugzbGglohApIMnDMG5DLlkkHRlx/R3Lzpo8otcaSTYtPA12hDPKXdDE/cr2WnJSjm5yP
A7/jYmS6ela16KRa/a6YRuluYacFJQDfL2UeicxoRXCASIZwkkBq7Jh5Toyblz4gDCLHGMkUCY2F
9E3U1kcEpR8NMrSUEAg9U8ghUFC1JWqlObVcRNcof9RD5SSpGnOIz91WWbMO8GfL99jmMO7qlm6P
oODbUuTxpVajf0KO6m+qOLs4IrKedHp2LWYywq9YCfN32GsvqbRAVSZUPCQDcJePDUdMVHimqQgf
UI7T2cj3ZpRhXiekNE0TzpTSMgr3vFA2nfFaoA7cL8mIqeDqbJrgHQ8tLGPwVKxREZEFa0trVAfo
bsZLlGZAKZjb1jHZDa3evJXJs28FedfoRuVlEph9r4EW8ADv9ZHDompUjcqFtjpaGOkj+pU8fRgY
4ss4ycpTbh2McdDx9BV/sENgZdZCcp0D67eEiQvzOLuzCKRdGI63ctbpgodCecQZoIMiif+Q6tPt
xJObiXlz1mkGYL3KcmacBRltazbEsZtikeRnAzzyUFOOViGiEp6wyjJeGkmQ9lqlXFvie7MiZR7c
TQepaixIuxW2mjxwQaKJBH9Yld1zyoNRCuVOWUbKoCSkBlKKg9hYVGCpif4xQx2RATnCq0CwKeAm
vNDRZWJDOSiap9rSO1sik9RRxflzktnh0ylvb4M5YIKilKszJglq7bgx5ja4ZKQ8sl6xBlWJ0GCo
j/q97RFbGlOnolgO3gNjpP4JStEnens5Wll/08xkxhc+dnF5hbOiywUKbLivmP6dUj0jIklKxHVP
wG5R6FJvFEG7BhWD9TLN1Y1iaU8lRgzXrrTABpK+MgSdNyWrnWKvRjt0rhiPjQzxJ9A37WMp+muW
iIjyminaq/hLlkjS9Kl9VnkFly6TakSN6bbuw/EUaFl3LIosdXUBOfgiabljkspiaMSUdKmFHXfP
9E4RvloCAvflhIlsAZjR9ZFBRAq9oaGKDG2sBEpIHoJpTrPhaVVTUiNU7+rYVI8Ix6FQyJWt8RNJ
nHmJMcSbRkwy7GqwnA0E46BVWfTKoeSJPWaS5YI4Q4cgWwTaiKlP8Ja1KGlF0bAc0yD8MK8hKShT
copkM9uFqRzQzyc1ZZ4mHWYjNVAa9zXqMu28lk49a/TNErEaAQ2GXAxrqtQMRsUlphPzwAFsTGTj
in4pqTi4tMZvpRDf2qjGDMoGQzCejY/amCZXihPxjNle6aWoYESxNk5jzbwDsS1sCqFfjsFoPuNF
ehvzWMdwLWdABU2z1MYByFbvtm1/ES3cZIMKsEWJSahWQyASoRce/X+cKFgGUTgUb9Wo1VgrMKDp
0pLdmpRWJadBetENKTt3U1XBmyj6r1m4ghWjuSyKw0LY7NBA2NYGFh5EaHJI8Y4bx2ncCBFAaaOB
9Qv9eFqUd6GjnzACMcebUyVXNVW7vaIpFz3T0AEFg3TLS0ZcMxk4gox5qlliYFPjq17Lu7y3sgdQ
9DRJyUdgzqGvdRo+UdECQaLSR79o89GXK3XFCHGuFWpN5B2M2reU7oxsddNrSBJw4XmTqrteU85w
dQwX2QBbfLtcVQmziKEWbnkGFKVHhYrlNkKbsaFPiU1g+LzJzrIxVLYYhsfcGgRPayaN3F1SlWpt
5fL04uI2DeKgCl+NypKFL3R/Wsq3LsJO2yZilPoB/Dgl1bfxTNBvNhEjHpnIO4rgL2w5pFop1J1h
DOV1NDYyYjjnPLFixB6bCMVzLv4kNTT3U0x2S1EwAx3nqmJAykknw5i3s6BH4apbyse0KK6JHwFy
Cu0ZxyZCMAtjTyuDQTtirLkbltH0EyVUsLiO530u4dQRUbU75qL9tv0k4ncu06EkKXkZU40KBt2M
x9Ev3f57yfF9znQawCiUpk3fVcttXF+yDCLQvAqXBgw1qfJE0SfGQ0PyU2lH/MrQUItw1TJBUI/x
DKsmtQgWXP8khrgntlEOwmBFDJS7pHuEU8SA67+/GpjqrspxFJvDz0RFkiIqwrnO2/D4fy8yz3M4
KDjHmu1amJWY0HZYuGbqhAKP4KteN8zDfy9NllkHtRncXg5X84sS4uTYW4f/XiRCrg6qppBBTJam
gJbw+N9LuegV3r2oJGZB2cU8/Js6ar/ixIzdWgfQqMWuPi6tSmBMqG1r3cpPlNrFSVtfmln6xJgO
OZwJF3Ae88yp8XsajeJE/gEvIowjaSkOTFlgztKNIFwL81NXghlaoY4qtO/jq97B+R8tC5+9XEEi
Hkg4v80SvgGj0dNHayNgTdLMGMsXwC0N1XBdIeVjl0L0JQAVtMuwk2toiIEOrhiwup1GUAFJo+pc
1cij61xN7wseHs6YSqvOEhmEWMjTIRngGuYTGR89R1aIlqTviFXoJKwHqVphCMgB4RkG1hdQaSSt
VE7iIk0Mlou7kHAE9wsqAhNriCVpjm3UY8jRmu0mtmLMNkWLln5ZHdAy8FFBtjZlZSy3CMOL9Upi
IAUPSCG7LJnj7NTnMIBRRSwM4fr0NMtqehrUFUBC7udPqYGL0FjJ225S3tqO0IssKYjLoou8Nqbp
FrzTWRj1eldTYdhya0y4waUNsLwsk51m3ualgXir7XVyMq/qlDNIUVWcmdVJv2LY/WIUGWX0og6X
JUT7kDfCBFC3RO4CTKO0RvlhVnJhiwsqi7oMfxsTjXs7kkk2xAV3tS2ohYZ63w9RcQnr8Wz0NKZ9
UU7ves3SWmRI30L12yYzrjda58fE7vl6Tq6m1O1blYyHOh6h5lRdhUtDoyCBbYKtHnY3oX3gy9c/
9Vg8TggNH82UvJhJDhrbatIJ/5AREcIkkB4nv3NU0POaw/uctykyuaHZVSH5pamBkExPqz25Xsi6
Z+YqAE2hqIDDRGZ/rZfZslePE6njHeSyPaDnXnf5EaJlP3Oq9klE/TYx6h71k95VKP5zTO4aRWZU
pxSwE1ImIeg3T42+YJRl1aSxmVjwBOz0RSpN71FHNOZ6yOcKARl9Bmo/LtMWF35I8iXahrEMjvqE
zLKhXybxscg2s9x0bqwLWCQsWb+dAi2gy7dCrxWanVh29ZvSsBFbrRH6ZlyNRzPhNnVmhfBStzRX
5B3t4RI0IwhzXYmHIY2Oiz5m+Leod9lQtlOYkh6e1PM+yYo/UqM6L5lU3S7RKOh4w0kFhHc0Ttsq
R+xaSeo7+A5jP/gXJnYNXjXE71I2/dMXWmM5KrWN2AntvhuWWyklzSWL643V3scwjNxKomXquzHf
j0DALeEHGHMbqs9TiNdML2DIOifjxSyZBQaznHqC1qmHekRNH1WAeNUoO33QIuEyGu1IM/QtDON0
1gtMZesg0DhuoSbVsN2m/H9MnceS40qyRL8IZtBiC0GtyWKJDawktNb4+nfQNvZmNrx9q7uriyCQ
GRnhfnycV2nWKfRwxZxsIUG2YWqndqr500aPgDqJOid1k8p7m8/6Va+beBW3Dh49bvpeqI+1EB2H
nG5VMHIutOQZtweTs4T5ty1K/odk1QOhrSM1qkRmyCChnmwa5lX4gnZSyMTHrCxr99+XWXzCkU62
0fDx74sSO5eXdcnf3IoWbAKmEdqcQmLy+QinmgeC0YgKL3in+OJASTy+RAzxd5I2mLs6ZwTexCXL
2kigozhNmqeJ3RXGtSMo6EhywiGdpKKdJGqAXP69/PuNsQ2+jLxVNnMz/DRlom4D0qEvvs+LIhZo
aqL6S9EnNGpa8J+vC8RmQhCiAVEtrChRHQ89DbxB8whznI5aOvYXf/aZgE8lrtop50RoRCpQNQx7
qtm2TmVUzWpvRSH4uf9/gURZYgCyAqnGPsbMY+rq/eiTxzrKJKhh/oaW2M5YEDPVtfyiv3H8Sry6
EwFSDfNanhqMdB0HbElbjLRdqLtKdowbRXv2UscCQD8EzWKNnD6L/dduxkTGYdutG9+gkxY+9Jyg
Ha2DMCn2dDVy4hnzmF2jyMGZZEr3Oc+SeZDS+qsvWvQYY1ffo6n46pOsoaRBQp7gLxx1M7rV1ueY
1TQpkAx2Vtxcc1QS14FbVkowD1ijEtxquj5I1wmarokQ56EdXupMexaGVHj0INR9rwyvkUB4MEkN
5yBVHtmIOM4YxmljtayoVUmjKMdIbGvC9BeRsPxNNvqjgJGBrl4CclRkBYeMClV1MH/TP4tIud8B
xqcv2bRfRigzmDfD4thBU1Kzjr6rWLxFy3Kacxh8NyQs/AI2lUptzVviRzSO+xry3agfI59aD3pV
sWVdrE4jzR6npsmba0bzyOETw1NH29pjLhaMqHlIoY7uWg/eR1gpZdmO5xnsRyi13SLTCzMterDF
Jfz1yySwSuo1kwbCG+OrnoCsGDOB4iyc9l1V3yvA24Wfz/zcen4NQz1YY8Z1TSW4Lgd9GmDBoUyH
CB5TyYeSEXLhT5B3xfRPHpjZ6JLy6Ce4O/rUmttK1REOYLchx4GpfkhwyEzrvSqZsMQT2dEkBjJq
ahh4TaROmETnpk2JTYHhzEyGYmDV6lmRzcJNLPTxKh+n3QRaaIv0SN6FFIl3H8Bqq01/XfiN6NAu
JLx6ooMAY9s4VvxsPLhj99UyhsccfBM0eiS+0nBuNFqmbLMqAzVsm3uq02GQ/Z0M4oxk8mCwVX+Y
LvkQIrvOCB/HLM/Ze7SzqLBcs0WdWIk9U8SZxpnStP3BCEixTkMhQ8lTZgjnsbDWXX2LQ9DX//5v
bgAKSPRGvSxWxn1qiDRmhYmM+zrZRz2mh2R5sUiSsTOpxUlToI4RfYKOE4Fiuiisas/JdnQpIVCN
dOpXJAb1ZzE14MySyoJmWJHr0o7t1pTCBcbNCo85XzwXytIiUyBs5ECPHEEfEq/Q62mfIlqylXyu
d4RC4yZTZTZvUFAuaSLoLkkT9gxTRjTtI/E0Uuki6uWr2ZK5rmbjo2EUwsf+jPISmAUY5YMBKyGt
TCZ2Vl8fFXWASSCGbxRqmDVh/a3kdliNyugfEr/gaioyvWitWSFZ6LKGYUpcf4mIk3SlUXdT2svn
gXkG8qrkaslGQ4OXO1imbeI3XXSqc7W+zr0h0fbTxs0UQOGPJBz9gaXQkp4sy1XZdtD7pMewwtAs
h1l/+beO1ols2aVOe1KOuoecpuZeVOXjLHKKRfxR/BCBPblGxJxcXygY/16ogsKtZnSXpdpIR9H/
RMT9M1mNU+TkH5UZXF3VwJ4xjsZPJJfjhaxVdpmERlw4i5iARgTkdEKUddCbzWnWgmAzABL3R+PQ
RXN9alurPrFT2VFJR2gq591gTUgUpez7328Nat7QfBze6FdLm54s+7idTjnRvi4dZgQofjifCnqg
RyN8atYAUD0KdKRpDSNiw4qOaYcrYc6bi8BlW7cL58IHxC5GZX0MrKK9KJrFbwIk41JbSCfFiAKP
L/WB2F6qtGspLdTT7IPOSBKhvUwSZJpkxDITELXr0oyFcjc15ZpAYrJEOzKaKr/fEZNarrvSGJaY
gqhtrGMd9ag+WglAjCLdjEl8RoN6N+MasFO4LvJRPpncxK1s/oaZWDE3SMCajySz8dVMasyfjPjv
MKmBjKcqdkdy8HC2dum9hOVEMSfYpSb5jko/dFMuDQFDuyk6z3OrsJWX5Y4+Dk9AI5Fs0o4uQQAN
RwhPGhX5PBYS1p8GQ12DsyyXTmoTQQwQ019VVQeIzUm19S39obbTF2nw/SYIxbdOSA2Xd/NsSv+7
VuCN0LpjBoIHDEFd6AYB3s62byEG/YHXUFZTzTPXdCLikgBKji+lx7RlhmxkrDR+ObfHfy/aPCRM
vNOIGpV6cNCDQ9AIDQmgsr9t+mA3Z1p/zBMTc8LQhZBqoLOh+qtsP6vvI0kfjEtxfhbw6lH7xbJT
W8G0ShPyQEPf3zN7+RWwvu8w07f4R8YvBWSxG9dUa87gG6HDTqVEabbJYFveiuWlBQoToLaNelNy
1GmWdqVWSTupgC83jwLa2kQ2di2PhJca1UtAZkLdyaYtJKgE0qCTd/9eippU1XBpHPocQolcxrkB
I7PI0v/8gS7zM6htW7/knrYydGqFkIFRmnqEKQ0uw1IfScFNi501RFsLSNMxaNTpKCS0deqicZWh
TBCVRDN8V9Y09OnRR6xBljA1Du9xY9pJMsSuCXzJ/fc3/Zq/PhUV1vWw+ORIQUciFYmR4ROlzBkQ
Iog9nwDZB9tpDMRjasa5Sx4t+szlf+VGeMvHzlpZAgu3JJJ+NVf/+xKrES7pGMhDw3jc1GRjXySm
uQfTwaQgVo9DpylHWocq9MzoswJ04kZm8BJILfTatP30qVlhXsEbjpYvRWaoHTupTRyrkl990NhT
1WOsDgTxtWvCmyyajTMEC5OtWXrdGmHaopXP69noIHJh1u61ZLwXZmLdfBVZFK464qDidVYzgFdz
VrCKyiitw2zTRmF6V3odN3crwCdtinPYl+BvGivDHM1KbObGXwfaDMseP4A9F0p+IlsAQXNJkLDh
ZSV6o0Jo8lNkgG+l1/yVLf83I3319CDERGBFm0AboW5pFRu+2ChIWQirakpGS3kuuUEBIoeGSnlR
RV3bh914VGh2MFcGTF40ePzSDGJyZ2qFW0XA76xMrfdd+ZTiqn4wJzZtVWsx1bM1vuiKFqAGUMgh
qVQNFpk2vaD1KyCdgXvOoOrFsbGa5CFyZ6GuriOLK03hDvN1Ih104NOY/NpgY+gMllsZiZTeidUt
gQVeSRWHA4n+3WxZREcLeuTEPtvQGOj6JkyRloohokDW2IfaVB+dAUyw12k/W0g6QB2ieijVCNqm
ruIa6FFrVnN3zzquUVGEt7Bj0c5y/Um+Hh5YqwRpR9OehFzhJRHSDJQjSRaVJX9rHY7EwpdEp9Zk
edsEY3mO9Pyl0tC9gN0gJtTQLlk7Dy9GRE83K7tg1yk4iNoXCeglKHiQLJ2EmnDg4ELeffgMS2iw
/15SVPJm2UzbIYbU0eodahGa5EA7WicKZqRJXG0qwFlUd2GVabt/v9LM+WXWkL9yUy52PuRguR+h
6GdytPv3q1rsDi0IcqKPhNoINmEkxjdYWH8J4e87JklrYF7kYKcBWYnqKgmIYi2ENl610YsvM6fM
hoic13ze9lYb3gDi2CmdYZI/0c0UnH8aLa3Pufk0gvkQAp7xCZ9I5JpEYezwKYEWstx9W6ExaHaf
Jo+pw1NSl0K8pdf/DelzxEbSjnY8wWokZ1lWCdTtmU1J2troU+A8/vQyGawTQTpkHDR4wQIrqegI
EyB5OgDUmwSykFw86qOqj3Bk11GDyBe1XmHpr0gZDXwcmzZRp6sxxsJ2TMPnYKAm12LsNbIp0FD0
c4S3EkVz7Ivh1Zr613qY33tDH1+J3WkmZW9ZPj3bQMFEOsy0J4WNQcviqnYGg0rtmQQ4Y0UqKKmP
u7tPq3AfzvlfRvaHUZoEtApNdGlgRSG5ym81gkNoFpw5hWJ4WD3mWTkekN01MbyRdNjx0LxUWSY7
SRcTPZGWMQOsyCe4Q8KhlPk+Mss8egP3VxyMqCZ5tgXRJivasidEh2BOosOUW+m+Q6Vm7UkxjQ5E
d8SHYlPJEKYsOdZxYArIVwU8+a0SHfgnqBm5ybs+sLaCmGKBHiGvBOO5yiS+cZ202Euq21gXn3Jk
ZfTANHEfRZpdKDEKi6STX0d5Amg+p8hxElw2M8GZJOkIyNWG+E+WhNlGG1Kif22ll4TPUGsW11at
aQctL5pLUkaXWI6Fo2ZiKC2rCfrxgO2BjRONtp9Em8EH2w9Fm8UQ2G9QFQyyDENeaYDDV+hFdvQp
Ui9VaiZHyiDtKqSeJDYBztVDDYsn2a1G2XHM1rPS7eCcgl2UY6+eekKi2kF6y4PMU5e/oE4hzV+r
6WwwsB1R0fKmQjCdKOGpwarQ6WSQEEU+CHTEBmTlQxIIb5UVmWsrR6RWDE+pwFaWjmW0FxCBWXXz
IqAEN9L+OkoR4jerApsghdKp0VBx17WROH4i/4Y1sjrw00jQRYFuBk1HdGNvSRCi6/NRl9dCEq/L
OWnXbZ3Oq7iHJCASfn3kIcumFGVPirbSSjh0VHLVeKYx8521QvGKcvFw1bN4/vdSSyAKLERTUaN4
Al81GjU7KVLILNY2qjLbFQGyGrjnOMVzL6fAIJs6RV5sgaCPRS4PnK9hHu7W8hejsSJNlaK6o00S
yNBfhSqp1mWClSBYIiakoQYGy4uef1tBh6i5Fqrdv99LGn68Sgw+IkVm/r+8GFF8MwyrWdVSCoXY
nNG2CWvSXg8DrKyNPplPrRPVF6EL0Gdmhh0TOIkrOp88qJzaip4pAw5TvTadErhSthBcwjom7wa6
XTCUt4zGT9cCJVZq/72nJ7IMDZNzP4HWD9NYh+Jt5/qX0bMwws8vnhkWyKpFRWMJGEoF7XWq9X6b
KvPCS1kiYTKlYrqL4y5pmb/oRQmQwcetC2sOl1ZQUaVE0k5X921NaHrTkLQL+sEksC9dBE6odnud
UWgpSm6TDIwI845PU+IbGqWoIrfkTQNlMWVbVa0vX+yI9TKs+plN7cuENutnSF5rUaUAR57OyTxB
YUR2mMzY3Ohic6UEtfE667JNiEVQMR1SwbtuExGHfjLTSGta5K56iJSubXymvm0DQM5QLrWVk4Y5
VZozGJQgucI6rXeVhtCaaUSYhE9LBcxWfyiVRGuY7XOfj9PfPySVGRTD4d+vrICNOwxhZKmjGBzk
Etm9noJOMDB8koL0npjauBJbcyIrlMG/2BHkUBLBswlkA9hARTSPrA5M0nRN3fsolobZD08KA0+d
dJmsBnOiqsgEYiJ9E7EA9aGUz3QAsp6UEuFEWRzvDegu2rJi6m3buF1l1KzfJUh0htO2IcFRZR+W
iKvLwOVZvDRK/5tI03mCJYooMpT2RfdbKNZMS4CXVkw+jBh12FSNhxkK6/J0CSgIgIFK9KJ98Yya
hYGGNl5G2kpHI843Bvuhp5s8jNYyA9MbwoLJfGzMBHMNsdxVHWPGnFANRNG7QerUuePYu8rLEPLG
EIEnLbnflYDFtle7nh0OvuvIXkvoLP0DBjyg4nLhhuYrPlgCOxfaxF9xjbBOgctCDLz5IoKLMj31
OHnlARzkYb4nX+oHLrDgpB8rbZ+AxSGovbSjl3yPnlm0xwOecHhG++QTHyxWBjt963byKXsOO+Vi
wL7n9rABEgEGDZ5MbpwCOoPllFj7IZXZpFqFNpQ1656/jauPcWPqBx0cZneTl4i24OufOy+5fuCW
5jtBc19NV8W+tmvk5cBKGOmskbYCrvF/ATrVKm6/wZ7vPc2lv3wr7kQPmXR+kM7q1aKwXPeXGeMA
7oBv7Pur9Nu/tAcQE50947wHWn8ihZB7HZ/QIXVxNn+O+9wlhYd8tG/mQKdwfe9c9YwNauH+vERf
05qk1jfcHtfoOS40Wlv57rfGQngd/rBiid58jr6yP+HefKarziuOwjnxgp3/ghxFXsP2QW+gOcpZ
cRnOrzBDsTp5pvNDWe8+mQEcwkPhZXuIY/bXgD7weJ4QeSd/BE8RpHKv1gSx3QdjJV6RyJov4aHe
Lv8OzhQQNORuf4+X4pUezAUeGLdQbnjiTdlKjn6jq0fk4WAHZ+09+tIe4oc62yzz3Wsk8fDZ0p2i
dIayMN7UHyYhXCQoAL/djhCNZ/FHVmG3s+5YoHft23yRLuMFO45xEVb127yabljcM6S8Tr0Vbuzy
zTp8ZH/wBDilIcAnxY0PYAbeYaesePkjxyuYb+PVmTuq8Bh1M4RwjEP+Nv/4TmxvlAt5cg6z9AHf
JmAey6bQXyMVfkI9dBDfjGQHfSW/pMxtuDPxJKSvDDLm0wTXCI/nr3rRIZ4iO9tNT3GHdBviQAjq
wysAhIVYVQ49WPOT6fGwLZdHOGgPfEuRcJCvcwBB1x2uwZe2RQf7ikhEPolrdleOVlx3+ZQ6HpKo
P0BjEKAx7ejMUXfViOvUPH7oW6B2XrYGLn2EXUKfZP0Et70VbDSKG+W0/B621dpWb+177VIwo4w9
numZec0OBM9R+xEdf+v/bFt3cOQPXMajLb+nXwHOSuteqSvOiJjBCaKx6bSDPzzKO4x/2yMq+YLK
xsYL6GGHwCtRe9oOGiceCghmIMsYGJw0PknjMN3kD+0HMMwZfsTD3D4AVbRb4DYlhzQbCNYNmWi7
cLVhQ63YFU7iDQoNz7nLvazcifFaVafINk7lpnJfh0PjTiUuEHKsneDGOoOhFR0GfxIW/draSu8E
ZhJzukYt6zacpr8ExbZ+lC3sOAc/Q957hG+4ozM6bF3rwwvHHeQTtB9PwHKBxzXYf5F7HCVGJC5c
jW/uBxsEAbWlYAev3UZxruEL69yxPBCkFPwhkAazxZNEXLBNSPI7qaulM660Tf2Ko/v+ga/oFoIu
ALiyZRIO1PhP2g4bzJLGheXokV/1lfAOJvm3wvPBHzPXtIVd5YYtDeOuevQ/uNxX1m3uKopj3YMq
xBoJgJWHPXzAuN6lb9nXk5ucWDwAaqGDuvvKuHtd7YWVdQcHfKTE/lF4LugGnTNbX88gEzrIXrgp
3Ml+MS7iKn52/HLpJFHkkN1YecJ5hRsc9B23jHhK/ngq/pQHtgYQDawqHPTceo+xS3FHKF7QLojh
6d/kK4/GqZecD+PcwR94gqBlfWG7ICzcmS+8+L+aSzrMSS48MjpskUSo1H4ZAIppWxhDlcuhml2L
ePvcPog/+LfASR/eUQZtSfn8kjlurNtVul2YGTC6Hf+GB20NPP+Aj2i5l0zeHHb5t8ZDRIQG4kgz
HwbxF5CslErgUh0idoo/0ub383txZjtubGGDbP0EcixTtw0R1Ucgok/1W38z7xIQrPQFNuIJRi2Y
C+Cx34BJcL7U2/abBBlPXaVH49F/M9SyWPjbl+6Qpnb0MDf8sPoN3uJk2NfPyvUPNHid913AHdvs
SpenI+QzZagHyzG3ccsiFd4H9u07fKp7EpBXEjbCC9bf6ALzPHeWW0Q7F3xGmiOsTM9irOMtKwfa
eBziO/gFJGxVH9Hvx8R9KB/ByaymjEhXbhgCjfGHb+DHhWsd0ID2Lu6gN2DLOdOv4Q/AAqy/gz8D
piIynk22arbGuvV2/g37wA/yhDtke4mwMvFEU3uZgMJZq1fSpYzdHvbdZIskPfHAkLyirCL7N3KE
F0y3P8AQHJYTFE3CpoL5593lb2KDVr7X87kKzHOvWKdxdPOcsI7e5w3mNi6M4JJxgS+mPJypEnAQ
sigDyliC0GSQcTiLTrEHiv1dEN03y97W++kiOFvEMzxzoOqc0vsmxxt+DvfzvnOizMXEw4N3wi8c
bVtjne31GyB6oAUWYBRGiSc88lf9gxpltX8SBUYWrnIRP36KM2HEZPDt6bhByb0WGzDEpITNVA0Y
uf6S15/U2YyOeoYK6PJ0Oco9+Fr+RnsA7iE7N/1AcpZj3GZoDvO5L9mYP6LdEaTULlz7mN5wwsln
tJug8sSPitRuO1/AKaev4EaT+PBQwcKkb0LkQpwfNty2bOMdqAfiM4VVtYEy6n1mryTxvpE03Tns
SVz2wQNWENk4BVniybwsngQ4EGNAIVC76Rt8Phe59lb4KO1r9LrgDYAVKE77lm4/gCRTOfjOPdvW
/CcAH4fp8xIxULaNu7leWDIQGG/gyti0mWC/zfcYcsKPonBNzBf5Cgny0fyR/7ispMuPg7EZSx96
xNWMEsPpnKdyZ5ev8c9is4JgY88bfSu+y+/9a7E+0y5R3vb41t0PiBbQEWHu0Xunvqp2iHhufcDm
HWz43G4+Djxj1z8xaJ+4NjZSmvfibbyBmN3UlJ/mluwIICq8wa8Zr5b8wDDhP4Rz9reMWi94s7it
sqP8bqyYiO60NX5i+rm/PjAl6xadwgs3xql7Lb+1e/jAgQPWgYHEOvkV0X85ygfHEkc4o/7Z1t9U
HmSROvOeDNo/Kp32kO3YrGQqV8oX+SHezYO/DW7KG7tXaGevVHUnahfsvB6Q0r8GDeQqKVz9I38L
L8oKdgRDBUisfPSnYGf3X/jrow/EDH/lyt8lH+l7cAO1QQwxGDAWXriRgHlgESMap2BJneGP+q77
Z7HCscJsGp4qqBf2+ugZbhlm7hInWuf7+F5u5Q+ehrfxjaYEhjn5Aw8fCSuLH2kB5VCV88iAB/yg
2OY7EzEs9670E4Ae2Vfb6TtGD4W7iyrg0L0WlM2Gjbkg+CMkhruXzjBdDeScyH5x6o5fCGHo2B4A
JcVMgpsD1N+ESq9ygTuozBV5jHk2BptbiyVGevdv+Y7T14F1tf+jSKpPkGMxc+VI4mjxwYx6MlwG
gdMHLu+glN3uRXvF68jaMlrcRg44Bu4s3oePRgXrPiMALMJE4ToLaIrTGyAKylHeHh4oKldzRGKK
2RDi8gU2SG7zA5lMGRwyDYBllW6MZI2qknu/A1gkc/Cu7Qmvg2iXaOIgMGYelxtbEi7F7pbc/A/u
ePE23YrMI21v+CjPmBHBkpJ5zFos1YRZHljm5ZvmxmuuFong+ilAV021itjltR8ggIYfKkCY1ex1
kQ1C2/A3fki7hfAQTKfCdtGvjjfYPrQZbGutn3f3kFAYFou/zO0xqqr4WfULVd9a+VCu8863Exfy
zyleG0T7DE7rgJ3bNBtlyw5pPEbGsFi2X/Od8b6UMyql11nYG+5f8LaAern+yoVDI3RSiu3pS/iR
6yUdymiX+in1qoO+N1jGSXm+I8yFbow76lVktVVHRI4OE0AuN+86eIWwVcfrlqsqLVzv0RPWBvQy
PJL4nZme44psGzuHiJkgdQURpzNICu3wZ3wYUCo88sE+o020brhMrLcog97VLbM9u7HLrbqWzjgR
oz/ziACOfUnEtIRtxUG99k2Ih11/FXxFeeNBpkbnzBpQaGR/DakKrN2L/1NZwTRx/FXJqua1G+EU
eYB9dsBnARX7xoqt3eUQvOm/Q9kVsJdCMfthhoMDkTtE/BCI4x6BHNn5LyVCTCFGPa7uasGOqQRJ
7KWi5AlDqsoNrD+tbwqLQPa4gbtT8wIsA7kda8niZqxpRToyxLZt+zrx4F0rjIN2COz5VQEqhjia
a4CZx19wVc2TFpRw705ELqRwzqEonEwOvSAnHPmFhveacp/DQo4eBIXNju71ogdjS4QzxwGaxLqe
RiWYX4izuDfpKi31BBUG4A8+W+4TrmxsvJiGo7Rr3kfxWV5AVvE9aDkuHhIaWf9cvcqwN8JbFW+1
exE5KRZpcDh8iqBNDWyadnxhQMHbkH/8BykArOF8MXmCwcD9G6OJhNRHiqUHj3HVE8R7Tfbavv/p
8MYxXHGsby47j2f6htmTLZ8tQ/wH3qpbZ35lz9wnppcgh+NM8rBMiAiLnbkpLsvjv2cZMLHh2lFj
t+MdFzULi0ZGfMqWS6IIJHveJrnXzE7IzoriOyoTwu4VLFnsyNqbYB3DzhHMs1Au9t+2PIIhStSV
TvPA2LDOsPbA++IfZUEgJ4gFJojAcdj94MQ6rVkbreMIQ5hWBFuj5rCMTORVLMkkHw0H3MotmNNy
cwRXdNPfCplbHKepWj477O0l/IeveQ+3s4OJ3G85GEjn8Ww8OETA3aOvILBlA0ADvYUtjKuwJ5Xz
GwkXDd1sWT356VmXYpbT32WAYq14DbG5Ah6hjTGEy1rK1UVz1o48cEsIeRfBYHF5tRY0HGuZ9W3s
Tcqb1g0j6h0PyzLge3Ncw5JgjgRER6csQQHzKXP0x+8HbRoZs+JgwSzmhW7BOUd4BX9gMNz6AcHR
EcMJVgaWCIs2WrOSbhmqElx3pz7f6rQvS7QNO9P60zKC9aDr7HS0cwCAsxUDEMlCRbuyZC7fA44C
+/yTvqgCNzp6k15Hqmp28ytZ9j0E7pkzDhsjzxfmcvh3GvFG4U/71QCz9F0cVHqxWiAsIOKTA1zs
IoP1HTE0+eUHonlpLSR5O/stnEd/MdfKRNvMRVgbkC3pTJ8JPa3oFrLjg8r0xKOyr47+u0hweHKE
STl+tWefCfpXsaODxLfHxz5vu5fqF1UgIT7sCOuM6PJVega4qHrVKfyWvsp7b8IdQ+0EFaf4Lb8y
TpQszbmt8CCptrQ4VnGPnpsbG576yR+kSMFO21XM25xlBWVjI82Y7RMGzE/7fUwvyZWv+yaFplMK
aC9AUzgVvvDvI+DZyRvvzRqqCK22LVHe5doSvZrxKvmdtBbjfYV2Zm19H4mFHWiwYvYfPIU2DQyL
gkAClhlXk/nceHDAgjAfXSOORE1egl0A7RegYNwQ3AqvBikrHx3K2vhdRrObHszypOi3kR4sZ0lO
bigBs4xo3j26OyzFoJlw8QdrPLbdU/2LybbpDoT/tN0OlUIYvIzSTafxU8mgV7AonKcP0OBcEjln
IrILokO1ZHVuMV7gyWJrV4gZ3EFpgScwA8mgVKtWdI/a1/r+sN5YIAFVBsWlRDXW7VQanqSimFsJ
LjadOXFNkC0pqEkPw11VT0BpAb8AMWJ8vKQsa+hWN7K4K6aNweaAUKd6EghPIrDyjogWCXKte3wL
od21xndYvufWp5z/pAlz6PZRVV9iyaLBfTGHSCvX0KnJJUx0YDdEHO6xlZM1EVhwJeAG34xiQ0iD
Zq4sdR3h3PzM2F5+i13wmytQjvYxoSTZTc8OZJGWCIhtHmOO+pDZrK+OeiQiJQSonyeBMNdcqSOg
+t4jBS9uEi1H8TKTzTluBW07LrmxD6XZ6p/4xBobcxPcIwMxSkTGhSc/j9y90yfDVUgG+uCspo9s
o76UvdMC9qCZtSQ+IGVeCZzT/ZeCIlo/9eaaBT830cPucus8zXhAnJrICliY/vJAcjtawGJ/+ZF1
za1GV4y38Q+OLdIJuQYG/MtbYWGG3EDssYIDy4usO7J2kbt3xXjocAHTI04BhTKmBmJJxuW/B8Iw
13p7C9KdRfqN4OXTCb7ckvhUu73s1u+skSu+0RDsBixbJ/BUXAjuWW72hfUC/tO0ixtEV2OP0vbQ
3OBACoo3IjNoPRM3jIFHB/fXqhvIJCL4iArUG0lxoW2HTWDchj+UE+Jolz/knaCPlqGPxC51NyGF
SeZq4BtUhwBWinVt4WacG/9i5nuopz3kNhBJzQ1+0vjvIFxBKloQZg4WCp2UczCjJu3yfRbt8m5T
1CefXEkMnhNC46MWnhMgsZBObuitwFQOkGzjDZo6oUE8vU0sR7SW3QExCfwxk06MwJAWQasHREln
WpWgCCfdViStEGc7gisIfbhXDBKGHX89ferzRsEnM7m59ZKUe8VnbGwP0bqs1m25NcMNSc6sCYA0
heyMllw2T8WJ8kB7De8sHQQksLwqkKZJ+Y5AM2x4AlJ1+Ul6xSvfMY8XwUaljLT2Re/RqASeM/3F
EGWhBdaujKd88vj7wKvJ6bsVuZtnK1Bbvs4y7rLZ8Jx2L2yPtHhnAtgADMWvkXVn2Tf/ymbBOXFd
qfA5dIhonOgOEXn5EDbybtlOKHcXlG+X7ki6In6PzznUiNqlDeGon/oTOWIzcM5xLM5KC+XKs8qF
6wrMqZPWpLg0vodyi51bYxpPO9jmkxbIYahXcbBGjDL8sXhB1WLYkPke4xeURpQXsDc62hGc4okV
69aw1Oig8/dEUkwi8gNIfV/J6nJ+G8F+khdpAyju5iNnOsJICrYcga3B+EyQbkXrEBINq8w3krIS
cqvDSQ3MSykfxOYm+hd0X3xcZHEzpzCkAwUgDykwFC4GhGs1OFrANDrpqJPTO5/A5soGN+8zDG99
9h7KsDjMzyVOB9T9sqxxIEw5Nfnty9zfBUnGYX4wGHGVV624KuZ5iu9C5SaTN6krRkJkmdLAahdJ
KaXAnjfPUiM3NhNydKb8GLG8LLbjDxAzVrLQ3LY1RQIORc9qdjwmVfLK5YySHT3p9qarqyw4YneH
ylGOr0J8QA6npnfEh4AF8x+VUITv7prTW+SiPUXWt8opEhYDrEknPdsTH00c9Sz99hb2tfKZG7D1
rVeuL7nFeXlNfPglHo8wvIamfPLP4ONdpF1kR1NGo3nmwAK9gT4LYjxCybON7iHCIWxpItyTcBQJ
HJYLLYc3JHxJNAueBrWmsSGKXao3UXNjREUkLE+gCelGQK9js6akeJtD8n3s6cMA4gcpVnR7Dsu9
YxB/jDYS8FlzIDhjXtJvYEm5abce/d2EPE7hqXD4WepuA5BnPFQ0/CWnGSmw2GyogdCv7CeQEMzs
eWSsbVof/eLEGzaKR0uHCk9HzntjH1qzK7BbDKMjKq98kwRGLdqy5SS4IoajYZRkbkv6/cx7OFI8
xoYQ3F0NcVvhToigItz4SYnIDZ4pvCFj7afr+syHDZyu9m0qNsVaCuRS9QjQ5HZU81NL+7KHebO8
R0v7SmEfaRRHOgFTOmcP1DJ2o70l2V/ebDA2l4xPhv3CFspPZXxIx7vefdbjvf8/js5rx3FrC6Jf
RID5kK/KOatb3S/EdGI+zPHrvWjA9gWuZzxqiTqhdtUq/c1H4pUfDFNnY0tAq0Ow1tGqegLXjjkf
vIaAz1uY363kXx88W53njeIVeZEO2b1vj1FyduJhy4Zlye0NYGh9MgGCmrOp8YyparL00P8E9Utc
7Qz7y9agVWl/OheT3ODjLtBcNNaGEuGmOhTll1MSH0Cs4QnDEp0Pr56zFd8CPvt0z1DWVbZcquHW
DfCq9+W4MrQ/hZfrc2urtd9EAwhof2n5NdAPoGSadK0JZuRLHlFZbngCG3lioYjyo6rtOLCQXcyr
DWW5Nb+FQQOHQKhHI40J59w9W+XLiMmik1vkK59UmL3z79LGSHH0xqtd/2v6z4wKejyMYkM7geec
fO/Sa28BmnoMIxmefTcyxfEZ3mlHZQrscag1Lr1xAaLuxXcW1Wn30w8iWQ3VIdO4x7mkEkkpwp7T
ODGgE+jDJuIHm3hM+ZzJ5Ghv+DTL8VTnH3V8ELDaCYTwK7CLFsa+95dcXRv1IzF+ZPRZmt8hX0a8
Q0jn/jwZyiW2mIWJpcLindM7FKyCwkNGQRBtZtiI+ANBfEBWLR6ckAmaQKwjDhEfhYAjsab4SsgN
52vqAJxoCXW6ISBvbGpBCPKdzDiXhrcILdfy5ileVq10Fx6ygEEmGWNzEZ71gvTHfYSREUhsHcG7
SFt2ps+jO16a9C+m/HZM1VXRIfcE70n6Mehg+bg98TWHUrzObQ4N7I/ITqNvMa9Vg5kOECfRYnaF
Zm12xtZwgDqzoZtdwUcfLTOAjp3rQyVwbhbA/7xBYmGCpRnLUXAhJkCZh4JyAw6P9M3GqyD5oi9+
QWXbV9l4OxAttE8wFgZ2jhJaWTSDB8w/pnkvzowkMtZTIbRGvYycZIJQLN36I3QfgVEtAHosDO6/
/Uca18uqi84j8QG4CKAo4fgpTBe4g0YKd0z+omWVKlcgV8AkBEW+2XNofu3g4Sj2ySgZPFAXFmTF
OizAIejMBbh3hyl9ffp7nvLSMn/ps3kGn7EBCQ9dJXXfaRBdpn/TQ6Lk7spm5N3a30YLNr2Jlibd
vjXWRSIlG7IoM+mO87bCzPOHUZ2s70S5/C6KS89zM6ThzCX9Xh10dZN3K+OrHX4UBs1DfoA7WqL+
9mwRKspkUjpcsUyM96DmYJ1K70r9aDec6aJimWkEW4AL2QU0Gdv2ZL4Y43auu6es+moxyGv2s0Uw
hcNmjlvWHq7aXIUz+SUE7SY7DP6cr/25TTuWwlkZfasVPxmAfu3k2jTKeecoO9c4MQtEjRqRtOEi
ohaXQLni9CT+PSHVOa4VOOMz0+UKzx3Ba3wXTxb79KjGXL/sA6Fe5BMgp3m/EQPD3P6Zgxfj7kam
gLiu/cN50/OvVb4Pon9a2ezK4opliHDj3HQvJhsk0zS+gZDXGQo28za4hTDIci7Ipf3tGr+Bqc9Y
a9i/U/0q3W3GxbpEO2p3TvuMME0JvpiCu6etgNzjq7tz2z8Y2EMAqXdZcZixNKjNza5+xC2k750W
v3CCCmujsbW17rZDrOqweHp/DZeb+DliquYjDSlBtDlPdGo/l1xnRcTBwjsX/4xhD/orMv6qSTZW
P4fultarWtlZSDZ1pPC9NzcOiZ+FxdQBwUZRPkndkh+tfxT+182vXNEVWErDulT2/Q+1vkgxrMnQ
NLnaaTwlHZ4lX5DDKt2zqn2oKZpGBOBEI7N39qIXYSYc3UfimsK8eaO/dZKaZAKXcoYMxd7nRtEV
1TGziFSmy6b9J/mEI/svUO/Jg19TdU8427SpuNGtSN+q/irL97SDOA9MbRMUG03DkBCRCNZnqEIW
1PN6ljBkqkHH1fU+VynZ2HMdVc0T0BriQMFco1xcUICcR686+aOGM4MPNOVxVbLLBePcHFnOU2az
rFdXhuOuHRP5HFI5R7oU1V/E3GVob77bXOqglXJ6U9PfCuRGha6RcydSvbtugBMhIsfUInmLy2dh
7oV6EfLDNDFwfNfyI+jfDYtr1zwkX9v81tZOVdZ9cqzct9HcqpB9nXvhQAlcajWqxlbVzgCpvBBY
TLvE5xmDqtF5MCqOIJzCnpJ+UekGU8YP/kZ3tVuOR4NHfnBfaNBBRsCpxXOkYvERuI8aXa8CAuWT
ve8+Ypw6WTyeQuJXkUZr6jajahlcYX512FrUvN3X4rkfme7w3inzKt4bw/ckP3GR3KtIW6Qxbfr7
DvzcgXwJ91o5B5JxwtwANANNKt2PIbw0DH37RRsuNPNp1HdRX4lY8Kb/AN2lr+wSaZfS8mclDvAE
XOgJVRb50hzmPl/qGoDq+K1SfcbM9F+dPiD7A07u3lztWSG9giHw8b0Im0B8t4H9GqHA5atRbn0H
mBVkZ10eOrRpd0U1+cgBF1dK2n05iCohSYKrmv3F/T+vg6n/G/BwJ6JfpOyVtc7iluHA+m3GT2my
fYUw+ji+BvaWeiM+8K7+0ZLPNlLn0bgnAJVEH8kqr+98FjPbu3MoLrSHQwG7kGdd/VAhLJrj0YFT
2AUInI9imlTbmACNleFi91FXnbVw630LilZhsGjlmzb/MHhiHJJ6G829sv7zl9nSPn6sy4Dlj8Mr
xY7dCv1Md5aAZ0sG1Fzjs2gRZqsw/K7aR0zmccQkXVnEuS7cKjkrd+MnKwVwJE+8OwNfeHn1xt1A
U68gmbfMy3QR8J9SJSPIBulHf0bRw9GRudHfdBCxfk3eA6x5xICwfanKu4+IIcuz6VzU8rvt7yCq
cSmHdQ85EnWktWd5HV6y4DdodwHUGH0PMNqFlq5gjY8+WjRV9PHAqmcQjYqW06bxz5P/QvmPsbv6
bFF/2OvNvSKOlvqlVoTalPpap8265W9NDV89XpieihjlFNXUa5tLb/y0mpykyLWQHKR/Wv3ZGbvW
eDPIgNX+LbeftUp3qz/J14IbnEjxEaD9WC71RryFtf4WYUtQlRZgBe1p1StONj7uNVL8YCEVvu4c
IvR2O1kvm2xu45AZ6J2qnol86R0qantxCY/F/DnFPJa/3G7gRLCd4h+w87mD7aq2fiAAEo3Oy3U0
HCpmkiYxkIp1S2pL1UEUm0JhfNJAu/Ji6dErZa9oIMiZWbL7lCWcXgw5UzVTvdWMN83HJEZ/XjHn
gauqb4AgMyAAnOLrpaYest8eGKaxgVQgHSqcVOYn2J2AXM4J1XkfadYDIneJod1JLKxa0czH4cDq
GKtLUb2a9L0ySZ+eG1w2ypGduonfCc3E2kcwgKdkyoD0Sj5h7vgMdaIXDBaut5h7MPdmGT1FGETQ
wavaWQgLMwlQEXedK6A4Pm+GOc2sIX4juI0UmNB4jrOjUBlBjWuBmsfsJPFA58YPSQR6oNokOSfO
zcgy3vc3cxeDuuy9ehZxfdc5Isas8GXC0ZnCF64zOm+FyjRaoNrih4SjZyCsaOwaXv7sWDwSwQWY
b8KnQQUla7trEETuvZXkCB719y7glL72gQt4b0P9mTNkFe5HH/hzrz1TTgFoz0pelT0NR5RLx4Cs
hYECYcI1D3Q82DeWBbX+0owf7t6ew5GWc6OnXnNYlLF+9UPsGQypOOtE3ctMLlCfOuVmNJBpgxoJ
/Znb+tw1P1OGgvRogOAl6LDm8ULKLIrobhZsaMPd4VGMXI/gMi6ApOJOaqPZPIviOy83DRbAgJMV
sDoiZToVU/nvEL3XEq6c/+2ExtISlHTyLlX2SnDzKkCQ+pDiHlxF6D0RPOodu0wcGwyn0V9gag/N
zeY7EldM4uCa2Wk2zxl3uxXFHYWyyKgw6NwGUmbMmsDmhPBcpquo3jT9li7rWdpDmt+ZNV7uYBuB
S26/IEwtGwuTUdeR7sARVmGPwLVagkKNSR5XCtRLpBp7/KhUDvQ44eQzJUklkfLDBDO4zxgTKA6H
5oU1gmRm5TQMTsD87ChaiJF4l5ti77TnFBNSsHBILkgf5wntCwyFUG1N/zUYj3FkX59GlLSFIfNt
ENnLZilpDMMrHb+E/CYtPcsZfBv9gVRIhzUmoDLsHykI1lxm0YTxde8CwrePOBJw+7zl2l+tY/fh
38DEmlXckGDUWGq0yoqfho2DuqF42zsIID3jfcGwqvwT2pvIcs7mW5SvgA4DtA1KqnNGrBXWQ/Pb
zE5lTqXUBWrqMlSZudlPaYOUOlGKSNA6rC61ucmd61i+G9pXREVdlv/T2ha+5OQJXCpIgO6Ijmpq
S9PHSMk+BcGew0nT0Tu8HpnbcoSYgqat6pCxhHsn003vajuF8ZRgLMbqVbwSHoIWBndwksU9j1mC
GTkgNIbyFnXAfPxdrVx9DwdSup5+9pa1FwAOgCsDByWosdUUYfUZhdioA/aIUvvXq/0ySI9q+Daq
6HFIkLiM4dUpL0OEQNblq02cZRux9zO5Z2nhxi9nsj61w23sPCbHI7eIy9jhkNNw/XGxt6N44RXG
UnJlsB2YO6TctX7ajqgM4FmucFnYxRvfW1397GnvdQg5sfzUFh4DGKLZ+NItLnEK+AAie7A77lIH
54t8QTJlldMmYDooqjWz1oLGdHAjDEkxxs9D6DapRIRhgmjjQrDdV2gyJLPtZZUzzOemkwmkKeua
hFha8EyENVlD0HQtckMtqzXCo6JxQC+5XdGfp7jAQzNeRwQzAYktPnOwmOcs7ZXyVsSkbSmQa8Bp
wmwOkNNkyXTRwfgBRULx2NFYs2TX8A3hqUGFcvguxoxGCiKFepd9QL1YBaLeB9557KJTOMbLxDtD
JVr6hAtsjCJ9gqOADHmpbTotW8dVQxEjpvw2XdYSU6fMhoNC6KO3iGyO6AXcfJ1FwskwcaBppzu/
bZapuCOCugCdlHjZdO5ycJ1/vZ/i7Yt0evpQ9AHrhHOvSw6S4qWamh6KKK03URwtmezKoFrL/q0I
rhkXRxKwCw012FeqQxD0m6HRF0HG+WeqYEuHf4Pj/pNEXBKnuYb9Z+XcbZGsJe+wVTBwRpVv4RDr
3Ljzkel8kmuzyD0nuvbVJ9lK5Yxe4H138Q4WwU14kFLiVU0PARGWd60BNd14hy6mMxL+mVj7INc6
2H/Zj7AV0qB8UrRi5Oaz6aj+iPaOcqOR0Odo0VCi5M9RZ0bXpHMYPOej8JK9oLSSqC9OYrCHvrbq
tMeAOJ7zJ3oDmPQQ7HLAhIzZVFK0ZMiNj1FVMbd3Mt9Scb7WXgQIWX1Pzrgb9RqPFnAGzTzrIfwq
oSwK9KjMS3bR8DMy6+PS7g4w/CG3aZx9xxYmM/PCimIAQ3mUQIciinJ951Vi1ah5c4ay5xiCpbeM
/oEYWQLIyv1DbD/y5OYM19FmnO5xlmlTzi+AjkvBUcD+MEtEgwjqAqenuiUuBPLBMBPsNUN+qlFP
atSkPL8b8UgDFycbhe4q4ukt+nOYZMucxy7MYio+Bga+5ZoE5VotRpxVPq7UhnuLgXHEX6o2oYs8
IaJC4UoHfT0Yj3VB9D/9sdXdMChr08wPNGMh06tMCDmc5VJciI3PA3M8Uw3aYBLqdcnX19g40Q9E
OC4BNIPV6aHjafGQRITUt1ml/gYZm5OnrlWVi7ARXw2/B/YYvFp/vILDevJY9sq/XNxqbhJZa1Kl
yqJTUmgdrpUuZ97Gn44A30Cmt3WqJP2J5NyhdFGczVNZwRdpf6Zgujb1pAQGlXUQ4EcdbkawlQKP
BCut19+iBLu6RtHENPERRJd1SWS93I0WlPnGXXTT5grtvHPfAzxhw4AbdIDtnNYTkmtWGDkjd9aY
3NkIHSCR8ecPiLEV/tbg6cCfbxhqglVcDNCnRQ7JksO2UdEyTIA8Abivg/+Lmlrh6z6eAoACaX4H
7FYykvSPDgJl28FXgjEzNAYIpkPCIthFSPg2DgnGziozXBNuGdwEJg71HiD0w+rDq4MZyreVN+lM
B17mQwGXtBDrUcoMsLFgkHVn8nPZoCwbk4eTbTld9SlxfJTNyPqBy9rHh9rQN35HyN6vwAqiGI/2
LiqjYy/rT8XQXxGM5Y73ILR7rsdiPhbvwYDjPv9RgDJ2FejzXlI09yRLyAeFWdeNNh6dloKLQ85R
dJhmKeQApBUtNTj14O4WxSQZcgcI8AWxqM1FkixUHycv1+De2elSXxhWwBpvHjyFPY6mbcprFOfH
SmkI87hX2D9lE65BZ1I1lK8M2IVD2fEQYqtOFrYGsJ7X3DCV7eDVZsyQDbddtLH6DDrJHA/Jwdq6
HNEkBxHjuykJitIBVeUMrzL3XDvxXRvseaND4UBhbIwG+2C2DLT2afcusEy59QAhT3/7wCtqdOJc
oczCULcmnyJwH/YychsWpTONPgcRj4DCwNodNwm2wv7ZYkQrOCzoCKkS6aIqbQ7q5MRw41vIiUbw
ZMPnduwuXfEV0TqEE6zi6v4/Yib70HE9ZZXD5/BtBtlHjwod0ORsQr6P2OF7N+bIpTJ9W/kwzF3H
vgj4fyRXZyEOvk7xGRhx5sKrqvDeR229NKojvobUf3lXaeJI5vPuRX+Pmn5tM6uKTXUxiOQmBWI9
t4zGeteEvdMg3oQYoPxDap1UI99kVv/lbE2FQSifWsM91ugxrcTsYphNvXUrvhpOPAEru6L/dLV1
tlS6JjnVqp1xGnrj1KL/O/in1GiTwop1kelMmnUgKbJq6evaDza2ZNjLBooKPu/4r5GdQ+EL9Q8O
f+8jp2sdwmnqIgU1oP5jQlZwtnJcDzpsCmn/qRrxF4FSCDiw4U4kjb90xBq3rKNnSL5GYm/S0Y/j
AouFgtimcCpqmWdk6Fg1c5UmyreSwQrjhyOYzG3H5U6J+12Bq8fo9Uvu07cUCoAt/aVttVNu0VrW
Dn92HD/7dp8M6XVSuGNU/YbEYwiPZIlPBTzTR53qS6V1Pquyxn/OlFLVOG2S67dDpGJ1oOSKk4Ny
qTCOARNaca+8NH51rIZkbxUFDAAqDdjzhnjVR6BlWC+lexyZb6cE6Wc5jInUw/bFiMPr3Y0L1UCN
o31pOEvWAfbuyQzBchFqS08PGUySp+GiZQ4QENtVz4Rs0PxDIDgcBYr89agKQgPgTdgk2Ofi8avo
D00dnnJTXscR8cYMVnG0s3MBpb99OvAtEFGybRtluxb/VhNtnF6CjAa7bHLy0CJrpjq0J2UeGF8f
6JqbvuuqxnmY7aWiAQEnDx0ccLyYlytXEVunNBTMIPloAqSe0LP/ojw4ILFr/lkHsyUbyDSZg10v
QO2GdpHUy5yfy2SP9Psfr7006NWsiLTwNelBdEdLoXsGM3Z47POL1W/zQZ9bmYV4/dWrLfP5cd/p
mFrRoBo6qRSVIaYMzWuCXuRZ5nscdXurFeRqy0vAhxKaVEJRgUPD9OhcOrL7s4yl0yvyf7jETY+z
t2GsBUsIOehVHrarWLs2Gklq/PV8WroD7EHRcb+82ekp0cpHP7q7ImcDNkDxDi61RxAZTX0rpsJr
XHNsigk28N4DPB7YOKvlgszvTNT6QWa4931B6Tni4CA2BnfrkLGn4fTvLv8uyOvfxsAQgutipUaw
IXxaCdG6bOqTgKOdY2lT3mw9menwLmaWT7Ej13Mh5z3HaQdtNvYWRdMfAjLxPSpAhRHWC4tZMeWN
vWyuw7npbbTEVPtABhI5pO+0Ohpa8uNlRKeqm8kO0Zv1MYi9j0CU36ptcCiaCQZxTW7PNApVWgfl
2mhoACMDZwANg7v27avhPhN4IzhqOKG7FpXEypJeEj3hXrT0lQiMRGy9bHhSuN0b7FA54xM/zD6I
ZDRD/rCGcmNI6xTn1DVxgZ8OIAFCjRTtuTP9T+Fb20Zvj21b0/LwY+jtbRyx+HoJ7k0qHuLEzuak
yEG6K8bXAF2Y4tXsVOicVMJ4n06naOmN65wJFjHkWRxiBBDtisuabmFjyQVQDUk9hXGvUznXzHLN
vR8iGks2eksR/LR4o9zh5kXxA7lirTEFGBGGYsOb92GwASJAhzwwcB2ZKaIGIPMjnAF++jJqKE13
NuaF5G+FysYgqw7wBjbJSL8opaIxDqsUW7MXH/tA/LRlefAMRFSwlbUT/PkNti5OAxg2e+UZwYWn
YwKcCJ4m1xyKOScdUWJglug85WjgsnYRDlA/TMsnA2ky+gExmQ7zOFISvHfAUFO0En9gb2mypYV8
DsViH/aMk1JvI7XsD5uFMg53DX555VabUmtv1djTSgM9ujtwQjgbTvA0VWs1AgxQmSbYVFLHHpDn
+J0rRGoNqyrDjQjdd6jtNfeSVTHaa6FCv8I7Y7nkn5IIj4ZHxFRd9z4pULw6fel/W0I+RtDKNOE5
eY5Hh5859L+zGnB0Q4FmSoiGoH2A9Uhovxl3kVA3L0ljHrPCONmqsq8M55INdI7hDegD1Ann12ms
Xw4ib2V4cBo8+6M8plP9ZO7cpKzxLXHWVWlhbTznKu2eRrfm5DDObIep1+RvKEjbxpm2Bay7qZP4
1gzdXecc3XXgqrV/oLC3lg3doQUGBYC5AQvYais7J8KG8cvAOQcBYN0ap8SWa1UZ3wXrVJxCNNSL
V4+EaXH7F05Hr6y//F/7c9JT4GWbyClYbBEr9F9de1iFCpOSkYXdbDtLcFkN9zAxvkEwcNRhbtxK
DOqwM0q0WSNS92YRrqKQaWhX7aKJdpTph6C0NsoISjtllGzwXRDu0YlziF/RWtLvO+2/+LZzHkOR
qPs8w2DoK1fV4xLE/laqoGHb8Z9qZPsw4A8OdXvjmysLFENMiw042X2Z4UqVVX8czym/rfT1rcF2
YKC1DAOebL7NUfhZ5sVi5Hc5OBqdXKwDvGO2i3ZveLwLVZW+w4aD1ewSmmjKlJuzSckajQOd5jEN
7yt1YWZKP680vGMDNhmIpwf4TsWOe+AvsOsfF07RKW65diXOQJ+VGh6BiSoXr5CvRGe6luAobOLc
f2jWUGyDAvxJnCJr1HXr4m4sifxN/6jsuMOSBNolH32NLmFBesZvN4PdX52g1E59pzFEbrYD6ZzM
GFENtcablapV7JxCXQYGAG2Z2liehFavVJ2LYy8heCGo7XLYFWCghu7IK80XZcWSorQtuebaPPsG
SqISE+uxPApd+AUvaoJQ6rJsDDcZlIE8ffyPENPaIlmFHIhnyUQU6yolp6AzJz0wMbgSDd0jhRs5
t5TSOuoS4ciRcObG1N+ambjpkW4d1ekfvp5vU8+vd///X8Ow0Ou4PrbpP5uioEOie3R7Tf/Q8agW
ZUwYSjEmIvdQHvOJ9Z0pAf1QLVuLXXfVsbGABEZR9VR1uJx8le1FMDKLzkR3khBqB/o3zvb4ncCX
mY2mNeylbDDMY8RPvLfOavE5aw13Crpl8MDCSymAYOF87hgQuHaGv8ShWY34RNJWytLvc/NgD9p2
+sUSPupdGZ2zpF7FzG6tF2hfWSc/m5AamljPXrbVIOOwDdMQW6r8kAmvEmcTiGGr4nAz1KhIxqgm
24hZQVRh18qM4aV7KN21UjunKAz8WRI6zZGvlGOFaEmp2t4z2AUONHkt88U+1+ICQit7Wmc6n5YB
cz3p3eIxSA0Pn00YyQev1Ekzf0S9411zoGhZihcW14hYyumX5l53DXq1O402nYKmbetb/ADJIg5j
A1NXfii5+Z6HMOq2o0utYlkL7UTRCaxEQ1kobBAbViM8xU0J4cbAZTucSos9q09GhKImy+95Ig5K
C+jSJMjodD+JP7L825EKosqFjhJN7jqLCnB3Qg84qNiaw71E5Hq8ywKHqL4zMEQrmVzQTVTPq5BJ
qwIQenNV/KDECa5j++KWo5Zac4mAlSHEcDCWvvJmVfILMBspaIMzZ6vheuDUzv5ZJpvMbp2PUWzU
LN0alEJdWpDvTwfcC4jpWWpRN2wD1cVe0N5V101AO5kov4pTvHcVPKyujo6Zz8VQablltSu+Xq03
d9Ntb+0cJnG0MqbAZrgIa3PaQZuriXFRLqt4g4RWums861NNnTgGxAA5vHWTP9GosIPtCAZTUlRA
Gh2ONTG5ycK5slG2sVsR0wehYN3w4xm4IFxzaWrrVMIs/dIxIeORSVfmuJwCHSgIoJWilWEfa0zd
Nn+QhQm7zxvOBacOyBpVjRmTEhQQ7ggUSM8B3BfaMUEk9pNrBo8KIwAPDHI3WYLcP4WEhnlPxKLG
J8spDJEBo0xlvwLjLaaT3qlvmXfn4ualaCY72m0a7QpvCJ+MMZy4q0t/zSbuWStLX2CYJXHCsJSg
icOAt1lIax1FsDYYxyfELeg2AGGvbDrr4gc/XvhGh0qUbUKd9wnFDF17RtyBUQ7DicmMh7tOnlFy
8LLm2iElP81xezQpcLS+dHEf1Edv3DTj1sIdUD8GDH6aw2/GKyo2ww6zbwlSRP+FVoiFhI5aKESc
AYdzUa6keVObZ8J9JysFWhg6JntcQKidSCB8yi1ndFzcVwA4W2BAc+M97pYk90mEgyQh3GIzEjrr
/08e8BCAui36KcBB5QHe5MiGr7ZmOoqO/zYsowcN52tz0sVJeLVTLWL5PdlKgL6PeO0wS8zV63RT
+xP39uXeMc2R4xqNua0/6n7PQMG/+TckCSZwhDYc8JLaVnP5ftnsEus8JM2VcuYBmkwiyp4s+0Sf
sjU1MzyT9b3AgZYjBAENWri2Mcs5BofGKh3XZrx28P2Hu7G7KO/YT7VDcWKC5pbYVLm3zOMT9CPs
8KY37KC8T2WMvAakCWLThPPw37P66cm24udvw2KhWycdQrO1oKnC+UX9okmp52UQqaVdEnEBLxB8
F3JM2BbJJ46XDLyNB23qgJHUVg5BdMD24xYL5oGsXJOPN7tG7pEsAIld7JC4L2miIYbNI9L9VYgI
nDRu5pv4Gr+a7lEpG4plvezZGxtmELngqd2X8RnJSPKAKWLHBxRywaxXHJFoN1P8fUNayN9zr9Ty
s4uJKa2+HeOBTjuHEyqKR+fd0/SeDPcMcPZ4tinKjTdEOYLiEUVPMV7IF/jFnChc4B1RdXFoDUys
GYbvSSuw1kzLDZWg9LyQyCa2hlI9g3kv/IsYOi6Cq8pdOh1fa6ZluHrJtEoSGQ6mN5JC34Oyqdtf
xf/oIop3XEaBWHfrhD+Q/xB/L30EcsqRFilmf79dGmQ2PSjYqNFrwapmzS+Nsjbye1V/SJLZ2aIL
T/BGG3nwM+pz3kS5D+wdjbWatx/rk06zCcyHiHnAynewgSItnMYKK/NVaVEkYKpPL1gNN0bzLrCN
uwQawu4QihU4701n8p+ag4cyBL09Bzk4y0HtFipHtto5mt3NYfbSU3rjcfwL/C/deIjoaXj/ZLBs
i6PQ31osI7G1AqDdpQsexV4idFTtpYTy7EKtsmC20Wcq76lyH7p/kfLPxGw3BEjP+ocXvRNxzB3Q
jCzmzr9SsC5wbo4ZLue1tbCRhxEjeAwNfMh80xhIciLeCvVtbKJVzDA47FCE5R6+aRqjoWGp+d9r
2xBfdJrtmD9YYMj19XiV2hwZ4uq7J4i93EW6Ypp0kpVHXDYTXvsS6AiZRO5Vsp1KPR+MpS0G5foc
h24Ar8UbGdBbnP1+AsbY6FdUzM37DOsB4pqr/UGDx6U9RZkiBqw1OdU2mqaSL5Ed0Rm4qiQEKOWp
F1tyhrwEylxdclC42MsFXvWK80TI8NJFPp+JF3rgewU+79lv5QP/XsHodsbkj5dZkF4NiJXhBnZn
Hflvm6jeimN/jzsDp3XurCNmtf4S33RA+adzrqn0oeCW5LaKw5xQFQozwtw8goGAtMb2Dx50Ks5l
Pmnd8xeWada86R2xZvFfLp6h9kjLr2o8klghEEooB7gjFSOzajijAGMy5eZP2m6awaJzkzLkrPTT
AiR6gFT69e/hPfq0uZXFlNLMqIs7K5eJuLqPjU0OXaDmxnesU3MnGsTCtTosWmUm4B1x73iq78U9
Jvf0bn7lv87khMZYuSjkRmW+kNIrpCQ3Q2PAfiyqi8tUAlVHXryS7rnHFMgQvI/6tcLVnJjfbgF7
g6ds5MPxsNuq/EEV20pHbagyoMZzAk5ypiFNsWz4dozOSg8e8HslPaQMHfLPmN0me0/J4tLggQUC
Jb0sEJw/PfAf/mSLkgs2Q3PY7nklUjs47Wergj1+Se2Olmk4YBuPJj9jhdKpFitJ9pcmDkwYcEIl
ERtym+pKT5acM8jm8oIJn1NUg0WNCD4DLySMjncvz9Q3y2wOrsMCtchZaCmKhm5BS5F65ISVOi15
pa+sPrTkqBy2PdQR1E8WnenREECPDLL6HAoXUFXk/zAUuKS9Nddo2IRK0nCFh0z2oxKERyRjZPdj
/QAMCD2W0FnS4ThnmDlFaAE+sTdi3KGCGc25wNrODWr6Sohty3TY3kbFtsI/ri4JBDt4r51VTzB+
xBrOF5xak4Wbr6jSRPwE9hXPrRjv37zmnVpyxE0QDpxr0B2VaK/kT6M9Mr7zlf3cQwSMlF+/e4vc
t9D6lJi9dF4aBqjWgX1F9Ji7P9wF7AOFMzNIbxrI2XbBMYk3PzDapQXFNWnypfQdoGs0AHHwVxvy
9nhAMii5VfaGpV9JP1RGu84pwIsbZycoXkDi53qJ1cU3XkhthKMrBOkM26ZHKhKgbcpvxvucaIzz
D2rICsaohXnV2O1JLxCWTJ16ZY3aoZXnQnU3RU/OwcQoR+HqyCBW9ODdXZ6QcFHZ4V3FMunb6dz0
3tnJXOvbzqYtmxpZyMhYwyr5Z3vvIdj3gT+5YMwtWJ14IGIsChRdcIn9aE2Kywj4px9K+OnU/wbf
Qq3mg514JDQGhbyEGOZ9zUto7S+p/ypyCkPzs86GRPn1OJ61AXSS0u5Yb4dV4cODXvvqVpAoa9bC
X4v8HBDxIS/brbKetK/dbdqSSSIb5xIBqXAWgdIvQgL8Y3VqHPb2glzkFKpKKK3gxNMS5TlPoST8
bVNIjNeFaMrJxCPDj1WO1TtGzT6yV7nuGY90Yt0ypFhzyXeAj0gQWw2dOXaZzD0R5yI7ZrzkI7kM
p/9IOrPlRrEsin4REcyIV4lRQvNovRCWnQaEADGI6et7UR1dnRlV6cy0GO49d5+91/msX8dxVdFu
3ZcL0vAgSYil0kSj8SoEUBQ4tJJtEtE/+AtP70hF3L5jQX+ba/J1mJHblZJtx34za86z+FqLJyM6
a8ZWbX6nNrBobGrjqEVnZsNk/ZavUMWlZriiTqSTqKcLq4Hp2iQXmnybkdOfubOnF/fscPkXq/8U
8oCC8FqIdN7+I3sgD06mQtzOzHSnpJaNjRTfWUZgGisoE/nH5/3V8lNfepxc3vHE+lh1lF+JrwDx
0j0tdWRSmSgRdplysUkNu4CiP6mnimC9Nb4bC9gHER4etqeyoH/XRFZFDWw4GSoJYjyLWvT8KemL
V29a09/v03tHU+GYH7F6KuQXH/FPfRBu8h/NoDR334ZnNC4hQ3JoJvh6cf95Zj7pGRU6j0LnVPnl
QEUGh7wdxtYP3YFXuFalJbNxblrjDpkLcIBjFyuV/t/2K7qzwX/pyMf5rjLXjXRpowOTf0zdI983
Exhfs1KlE0laxGpB+ovpmpYanlX1p2Eg7RsnRdjfoZUypcJpZ2dd2hPtQERe57MzVhKcT7jWVQOA
4/Ne8rKE5hV4K5s1ueeK0yFmRA1JDn1lMXLKTYUgEgJ9dpV7u2BYfGlB5TKNbWV8t9Iv94at6Glc
xtk/pcGYvYoZIWEexvys1juFZzvZlNpS7YJGD9S3O+uYrLgJ8eaF/J0msTLzX4WuHueDJTVf/EJn
nOLWE5Ck1HXWBwm1cQeXqPUrSslM8XOAwHhN0QvxLVRow+iBPjs7tRTrIAUDzielsuU7x1lKESGM
l2H2yxYQm0AsEZs9/D09UBPFTmOqQ2saScEMYZV+8oIkA2dMVNBIomdhjwkz5h1wiLN0LWP3YefG
H9CQWSZUsRlSItQVZhw/frpSsuP3RAzbfttEdUTJLvGpEEj+17NAEvM3LTl4ehiGmnEBlNDNi1X+
3SVzWsrftV9+5ctsG9+T7escVVc1XNSPRD7zs7mjLTW5Ty44MyFRf5WjBR0OjAcLZx5jT2xtrCJs
Z4A0c3UXcju02uXSJ8YpxdYGUxo5FlZF7ijJg1eIYJl0HFx1LVD1tVj6LPZbKQlo+LQ/T86ff+lF
3WuVN424uVAj8mxyksXjyAtDz4K8JDgN/kkxA3wcekha7uhQB0aZxWoh8k/FYLF7hTdDsNjzi+cS
tBuoOCCKCILiczkQ7oO5QfwRx8MUpJptx/deZxMiptwkZJppKo7vtWSu393RwFfKPIFlGkscMEWs
uNWw0F8om4R99M9wyjRIeQ0QmqkGorv+os6OCOagZqDraVnuRkxJhGLP0jAgdomwKMhD8v8c60qC
l2ScvAcVbSl+zst9FWI7roSt8bzXhIbFNfO2eSAePYRplMnJcCT3IK7Cj4/TSoLTJGj6MpHoufbU
DJxllEuDLbozuYHC6JpkW2ptsDKMSEWCGqv8k8r9yGENBnUrIGcHIjM2RrzYIAyNhwLwqaiqhUqJ
CF9t5qpd5FeYEaaYHskxgU1E4uBqsHjFeBU+eBayTCcdhjHEHI8lfqCIfTFrz23+9WFYRlT+NNH3
kzHFr2Mb4iShH1zfwmitvAAN4JuyGGebQ8XpbDk6FnTNKT5F3M3ZZ1ukm5dKnNxF0VGydcQYUt3N
t0ydEV87BBY0TewZnKk5SxJ+wKc1FluyfngYiIubkFU+ixdjJUE2RjyDU5QAmUOnTzKlyP8J5T5s
DpK4SxS68kx2WGmCpevXxCiZiYklWfOiKniWgPubdagfU14nQ/PT2Cc+EpKtw9kPpcqNhW2pI+Hx
uhGw1hJeXBqJEoYeevkaE3Djm6yehDfZ+E0vbkTR6+nHdMpX07FB6pDk5L2k/6hNUItEkiE5KqeE
mIq45thXyuxuj1fxVZVrhrQXT5/6hrO1USOmwdudbWPSw8NO7u4a+znqT1Zc6OvygMOalllB3whK
WwQXnYeFVTfT9vR5Jt/8zMB68fQ5DCFCUNNSyFDlUr0SiMgHCebEfzwalpoI3Eu80NDUQf9FFr23
6S0EhAJJFG88TE5WAQJ3r2Qlgedxn9qCxZo1ER4O6g5VK9UPsckpVUkRzc7bWewS5MNJFrE5vlKu
bLhGYCaNi3NYI1eg/ebVSRLWQuQyQkaAc4APMclJffhEtMLRzswFE4cIzNNF47zMTX8KyxH34xPJ
9JkcgGqkkG5fHj5CGocpYN3UUlNLKm0mJg3w7YxlOQzr7t0vPoOL8wgxc/jHuk8KMkHugo3R4P+0
CddTh1GEQSfIJLfAljLmXyYlZeoxUxCSCKMb9M+hVJY0dOcFAMsM25/XC49RsZLBS3vbxLuHbPa2
DMJN/JjdhJ4dmiHNeTbZUZnVijCCOaUDJ75EWAghyevup7X03prJLoSHkniP9stkl8/Lq+mZ1RSZ
C8Da0cvFu97FXtl5kb5LhL+c5V0vzs3sS0/1y4sKvh8f9dNFB1Ik9FRCpl5DtY/eypx3T3hVXte3
ZP84URe+0V9y3dVKOysPeb8rUSTpwY6zecnYgvD06fGqgNLBojPJMvoOmAj1Lc/Tq4iX+i9gPD4F
4ty8fRATiPBok5GYYdKjrT9n/3Fwhqjn8UTAnCHVbaDiaqEipYSIbXUgYEQ9vkBSJgBbH9540I/d
v/pfOWE6mtcey4pdyqspqlAsqJWxH8X5YhLmcd5w47DO8N5C6xiwaL6DKD72b2SibK8PbkjWCVJi
yhrONMmfZ8ceNe/uqIL3dC9dy8GNMPvDQ6FxBKlbX5C0K/+l+2prrrDAX3LwJrfmyDfE1oob/QUa
sP+0NjOWGV2zGBk4y0uhgetg2slcaXeZdpxpG0KcU1E//HVdsu9SfmnsiNeMDcSQ2YyAYTmyP2Zy
6Ut5xyzCD65Bs0tpwWUbw6Bfy+xmAYs50EIjjKk5iudCFWTc0P37V6sKfdMN9MHq9BaNcUtoNxR3
//3QFgUwSON11fVwjXaDoslwuL3WqMOSQZic9CEAVqXCmqmP+1bEuZpPHtIPY087xkHSzOmDNNWL
9Ysy5ZM2Gqr56yomipXFKvk2/amtyuvzgzRZaxxYP21+z2DHC6I+WcrSv+5DjoLhFcuXlFGADyJz
P9jMuwaYY0F7gemSaSiAKqecKpiUZCcaIJF35rB1zKxK0sFq5Ck0sao40Bc7cLIcpxMFUCacjRwh
gAY74CRgTHOos4DtuXwbPLR2BwtXcnJ/WFSWMm+/5DXlV/iPiHtP4ISvdlCst7RbEbffuHD4hkZQ
a8dM5ReAEk95YkR8IKTdXtp2AHfm1U06YkVqF6h0iCg+CsyLSQ6xI6wmyGjxYJlyyMwskbiwFXL0
f9M9mCiCICpYP4d9gd3lpp/RPSYnPQd7tOUjBykwmgHpCP7HJBvAegtU7IV+UIFB859oCjmk0tVN
vTJ33dWE8cqA80UMMRrK6FW3NcsImCZE+C2olxA+M75WNVfSDleVfJA3BHTx7IHRpMQ0FqaX397M
S4PaSfYGJz9jiJFa3x30On3iiwoBnn0wGYC6xTndPOB7h/EXJvfEN5eOkKRtQQvAT8/OfCr0B0gJ
b8bCLXuBzZ1zVHyaBk/jjO2AlkIJb86DS7INTiUtBb4PQiimB+HlHF0o+zi5L/MAAKoVBxOmOPy+
mFQFnnREG5s+kcmsEJOz7zz20bwcwD0ThD2yWoedmD+FESTUe9EfePJrlO5VrM24/zY6twj+3Pgr
HqgTk+sUEzDt5NqLqxGFpLDbxIV9yO7FlwPHnhRYT4VSvStXJEnMr+7BNm+XHppJ8ZgdJNWK/5Ek
H1Dyg+ZL2pWefpgO/Du88AosENaEeXEtFM88KTuuqMlkptV09oAmSOF8D/+xwH6WeCLFfXUjUgR4
vb6IC+BKF67LUgbPy6V1Zou6sIwTgz2RYzlbO9DGQbXy1oO6hXIWQMOWfnn0gFFPU5wmyAeaIJdB
vXP6FZh5A3MnngpfrHT8esINpIJqLGWnbiS/sEsb9HnBxSXKVP1Ml9knX764P6J5NOd1BIzqZy6Y
twVa6YLdp7T6H9V97SbUYfKH92RJlTuRQ9cA7rcMamIS9cvPA+jPNhF3sO88VMNhONDMyezowmc2
SSIOi/AMcz9gJwxkG6/XdprqtMAMtRz4/a2jr/m+48AIdLtcfbzkyBQ8A3JxdP2Iyzj0jEDcyIcW
/JkFOZdXV7pN7SGnOACWs/OAj3LhY78h4yuw/aNrwb1mbXhbypEPTawDmytW6RhnKPmjSfOlKsHG
gsVnMyz1O9BO4gEZzMfpu6Tm8UJXXLa3Dy5KkzSird97wrVzSihxObU2eH4TZm7MzS3et1NJMee+
gsZR1+2X9ktryo8DweO8YQGLFGw8kfPHYNPbjDyUsA6AE15zfqDlyHfCVJyYu9rvYDXx8PI8EKAI
zC2bChhxVoxkosdzfOJBApIIMJe3KVSYBYbGxCQ21J8A6VJfF0geE6afqTVHgxEDPQN65/i34btQ
Grjln7IFyOzrm/is+K/bitKOT47MDopT+/j9Lr+hU+TJGdEZO3XHA4vBhEkLe+pkDG4sbT80vZuv
N1g/aCLwjGAp1BbeStODBeAALmwsCk6GOHES/ElocazlPd1uO1QcbgI3qfmB6LmfrbkIGimM5dQh
uw05I2o5YTpleSm/ZXSjU39TtpgVKCK5bayrvPnjkVtJaHDcjbxmp2GO0/dndgRosgB6LB/6LZeJ
26u7oSs50DK3IOodZkDT+CR+0IPD2SeH1MMN6r9v4Zl3AaW9OWGEpvlzmejWPIeyy9yEuXbjGzK2
4p7zKsISd0vavoj/IfLOyFnZUE14+TiMsmh24MRYfO/tTXJoEK/HAI949j3eqKcqCrtFlFk0xWAG
gcUR4UfyGOGfhIOkAn1E1c3+ZO1Gu6yXg/YZlCzIxQa3L8AmGvywVNDnZHmZkIf+o1oCZvnNU5R8
97fomz+Xml/g3z8QJPj2noBGsska/vlOnlcEnI438RvItCA4b+xm5A7u7U/zw4MS/XV7M169btxF
dc0NZYgJmZTn9DSBed7p2a7hi6ft5M0yJyDd9ZswQ32nTJvafOlskr8zOpB8p/RnduCJ7chur89j
uhQgp9KgnBYoKk3WEpG/bN78mMf6DzOqavNyiTl0cl7oBRG5XyFgRaYzBriVs0TAsAdopFuJsQ0v
p/zHCFB75nJr16QQ2Vhnx8aR77PPk81GOWKtpwu4KS4fu3XaH73fajSSabyM5pZ+jPBDnb7BF0+P
gt7Kt3ktN8IPoHr+g2D4qPfvG2Dc5wIDbkVlQdk+TQ9At+toCfzRf+ZFyjZVoO5lY/HMvrT2quP7
MpdScpd4qCNU60UtuvK+d0YHlXv4RgsBrFRfEo9BDECMXX1BAhLRV6QpSPNztBhMjbefUHW2Rz8v
lsK1MBagWKWg4QeMAL8EgGsKblVzoDMNl3LTnPoTRyUMD0tlJV15wj87bDnYwbt/PHoMgZpzNqD/
XW+evxkp3sri+xAL7Hl2IdhghDX0v+KLtPQbRGD2j4w+srY78gxRI/N6/eFLLL6NGzn5/IvKuivs
Yg8tdCtszIOx0Q4DM45/wWFimyWU2yJmPMh1MagBQz+pO4ae1Jtp+mdvwW0DSNaxo7Seuos4LAGz
mb8e70eyflrPbXNM6KD/tkEMfhaFodxzoJvRbR+ndrnM4vGnBTHr+lfjJ4fcT7/hfbkE6H50sN6V
b/7w+ppyoNzqb5SZxcfFpRAtMFSlNpF0wudbBh4sNAe+R7V7OVhp5/8fn1AutrQAeVSmLXH6kQAd
1+xCzvWiBXTsi5nF4DSPQTtL2c4IJE9YO1aEF7b935HBIe2qXRFI133ObP7ogQQ5YdOLsS6VcyQP
TwVSThMVSpZMkUXCbkrJ7qqMKQpMvrSgledXfp0sdyl4KEE4hHjHtE1+NQ1ndgpP6ld6jiYNuLib
j+o/m8Ebly6TB6fm+DazmZEU1Bf2INb2N6bibzYswPr1XV30VrgP23O4Z6YHWw/s/HnCfCaoFOP8
wbvzHZ9YmqNvact4FXhEFK/KkfQCI2kXQDVJwa6jS/JH2zY8U4ChDkGehoRW/GF4ZDlWphk2xpb1
Ow/SCysukxwyF78J7wzPEJDcJigP/W/r01aY7aduNNsqrA6bVHfvM6P5Na9OHANgot7Jp9HzgLk3
rlJbtLtvecaCOS/3DSxl2Z5OuGeG6PQuUJPa1ZyWFc0yfpDZi+/nLlwCKXFLd/Rmuxm5A5sLGR+V
lWpr2IYW+h9u1ecOZ+MYuc/ap8cBiBMLLA5tHxainNk0J8phruY7VJD+9g542fMdntwl5kNCbRyW
ckb8cbDBuKzP5b+exQCU4q7YiDYGAItzpPs8ZmudA4pqFa7kgT7+AoBrjVdhk55rA2PHRFllEhkP
JY2ya7zlCD0qng4ntpvwqoa+psf+mQgf8+47queVbNXfz98KTCEUGiZ7Y3KJXSlI8XwfJA/SPbPw
LJ+bCdY8daLLbD05a5IzDKV38J9lB0s6SUYv2QubiDPtke/gtRVBG9qm0weMWbsJR3BD9HG6YV5e
XqfRl7wIN6MV+kw58iRP12k7esNZCZ5fYzBjmDNb68sPmTtC/fLDiY5xY7CcqU9mL4snUdiCdli9
tlJCs2ueH/mE+iaDEurEX8IPNwG4BVbmrJ63Jy0Q/5ETe65gZEge5236WZxDF7B/5dar6NLVqwLL
SjyHiSL/e3/hp61NmigbDqeH/BQdMJQAEx7+XqcKi1KxxI+wYonzP2S2WFe2WEmtYp/cm+v7ofqz
QP7FCd+D0o5XwvfzGn5s5SDiV3apwCx1kXiIIe9d64+n1Ja8bN2uMIkOQFmQ+DQY0UR9Tu+V+juz
BMZHgGxiUkG/AsoLGHiiYE2ENmtoPSCNuD5thMjZsoE4rv4jzGcJjJ0Al0IS/Tn7MunDjw8GjbJ2
zEcUXcpMlxWGtTpcqotin2HXxVMPWldfTI+y/jc9bs2WuUUeocz/LynFD8SB3HszuU2BLDkN42Fd
/lD6kKrHeG/SrTx/1kBJuHT7j8tOU66BoIL/TZbAOR88qulCZJFe4ayme3kTLxTlGx7zV2zrS7Rs
yAjsX8w85/oCD51YktOKggPpi9EJy86t/HiXvJY6IU5m4pxwOS3fv+ztbu2mS4mHtJtjGm9mzgzl
OhxuGnHAVbpEIaPpHM3Jz75Vf1CO/TUHjkYcwh2DwVb/FEf9zg7xjnmxcF5gqCkXAJ/4Cl+/FWVG
iaQM29mOt4ykOudImCgDo9NY1Y1CXt5P9e/oaLfGn7429I1DtE7Jw61xG3U02v+FX5gXsuV7W5xZ
fRGzWB4zAktPIgGYQGyNngLywvXzhZf6NO77fUhPv1n0e9bwtyfvcAw5lBc+d89p2WX/cCtyoVq/
P1IPuYWLFh+hLqzk2JMeBJK4GwJ3fnoykU0dFR7efLjTtEPuX/Hq1/tuXcXz+t8zXaCqOcbK5DO9
/TZyqa3MW8wZEB9cGzx3xo0WrfQMiG6gpw4UeJJL74LMJdx27Gq8qCTvg/quMGN1bzrpxtgquGD+
pvlWPUZBuiuk0W51sWzQt+hv8WIo7FQQE/G3Ex0CuIjGRVOA8N9UA1E/vpCKJeSxufoXw292k2V7
fV8hQPR0IFFXAOrt3ld2xXWSWhQklBPMAXpPfEYdtDcVIxANapH97IyxYXYmL4hjHDb8Lwdo7BAD
vYtfvrUnz68DWc48UXgKvyFjI9DWHYYSbKIF1pxz/dC5tFu8UoiAdu4+/+EII6CJEvQCkE7FmVti
MeksUb6pB49DA1ucqK5m5BVBspu4ikjTAHjtAwWVdp4RdplgR0Tr2EntAhlTtMn/AjhCufkrbvmq
wXIA1KYB6A+MXob3zOpElAZchasECooTVTtiOtDcKbyEuYBOtwR0kA64x1RrQOHTSd840uSi7Hyj
4i1JbTFLLIH4LBywT9ERvM7Y9McHax57TwNh6IhzyG5W8lca/Sa4GeftlYWV9L0rrnno+b2tkwzu
uJoWi2N/jDyOeghbrMU1sZcSU5yDk3qru+KiDTQnswHKuxqjca/jit2o/MdydcBnPifeBF4heCre
mK4F0g5oY81akX39xL/JPs4RQkyU6oSWgdDupnE72SK0iKJNi8MciPUy+gaGeacHj12AogQrlO5S
AAx2yKGITwRAw228bBGtTVv2wROex31E0Awr2BanHI5QR6Elv484j6l2MvOf3y1PsrBTNEfYpz7T
ltxsgBnBAMx5FIg+FHDb5HxtwlsjQ4ky9NrzNifnz5P5gOC6sSKkK+T7A+YXVveRjQrSwkW4YShj
Je0fb2KXEPDf5w9/M9t3kqILOH29EjblOt92azyyR5ax6N7z5844Sc7NTfxah7+E3xqoGtUifvBw
KGt4Sb0t6RaHJyvxdRbU/fOibsubyjBCULzNgjha2sFlmv5BQn4+eHfUHfNjfUogdmeWyv+PLGgD
QF+YOl8n3KbCdkTgxfzkodtDRMThwigCUIE8agzec8hiM85ykbKHtdeQcvSpL9mT8kdpwKM4Mbe3
WjUUR/2D1Gf74CkXAYo+wIeheOMy5AngueKh5isxoos7Vj5JuQsFhijaMUs4hhh/usZiW+XPBfHB
mi3wlpx5Ep+oc7dqx7oXwYNuFyzN3of/THNmPqg4Hsn3+IbsVbS+TeJiq1b2h5yJDMCHADXZs9CL
Z86rsATZzxiwyPRDGM8Ddjqrelka7H4sv/fuNtsmJ529w2pqh05Zu9Hw0w1cNFtXgKfA1VmACElY
wvkmoa1iAVOtp7oVn7Y/qm7NIRKDQr14JQxF/eBAAbxGh6H/FdhZprE647y7lBdo+9LPiOBzm91Z
JtQ1S0e3107ihhE8yU4frC528LN1aI2oDRKDjO4tkGHOqeifb5jhaxy7rJi4tfofislknmywU7is
7gv4v2thk9MIEqdSPzpH5/wq7qTDsCO7Mm6Ue8rIhJ9+T1KeD5My7QKp4+0a1J3cg512OCTrV2iZ
xFtw9tLul1ZRBy5xb4AY3gFpgAjwyWEc8/WcN5bay+WFJURR58i1GJfms1/qnWe9aP7blyWObqi5
tLWYinkcH8i4jAOQaeLR16vetoySwWcFAwXd4MwiGS1fTrXt7uY13Sf7Z+GnS/VfBy+eLQF/Fu9Y
zcw/xlGmqI5zuihUuSoLuwpbZ8oSqBOxYFNHxrxSXXbjIn0M7d6AXfp003N77a/SVVlpQXZgn2+E
dcw4nWiDWjAsij898TFEgijguNEIpLXms9mGnqLqGtvnibEBToRjhdOFsirc6F/mwgCCxGw9Ji0T
LKfTLSeJclKWceS1eD/sengUhTVDS0P+8j/EPvjDmKgDV5UyaqUfzF80Xb9gVF7hMVVmBF7L2Yem
avTNFL2G81Y5fzAymMmkwjb5loctp0hORTxHeVCiJr6CZ1CxaXJwxCfzTznJm/FL8pXffjt9K4RB
8DugcqFE9Y7qhvvoIPwkh+dOpOZL7WSZ7Au60o76VYEv4nzIXIYvFmwqCPiQFv2sPTMal5XDlCie
QmlLU2feWo9pnc+nMly5UlIkSwTM1o5Su3nUyjFdx8fsX8JUQ30trRTOrkrAKNoIFes7UpZPDL9A
senZBkRRSQrNrPJbXTJSD72+YghdZE1qIkLqZrrqADhRj9jKKh8TvM3JiM+SOh92u/A+bQQj8rHu
9g7BKDShB75jr7nSOtRDj1C9vAuD6eF8ziuWVpgyv+LH/v8x+cmLK6D1WIUwHaIHwS+BliHrcVre
ADgjmo7fmeDuHTw/gz/fqDMoQ5grmTrSs3PSe5F9ZqOApEbhwm6c/PHY8Pz0t/qvwfaGEWzAr4GY
oC8B0xcX5KBwT1+SPiSAC+GWcA6iOTgyLpJouQoLC6lrPpV1o9V7h2aFoWET0l+bPgBHi1m8Ujbv
1cx6OhkyI3DeH9aACjGLO4AJ8X2h1Rm6QBvRhGe7Jt2/tHXbBzKrYbM1NyNHltav9whermAPrZ/n
vroTd3rAoCIYx1EwupL7cfRj9WfeDZ3hsJgnt0q8CHElYz871uY2htyBq3eLW7uy8RD65U/GEIvF
8Nvt2MTlXw5Dp9mJpYAzyQ4uEV68OyyBfMo0jBn5YFq2NnbCvGaEXbiXl6AquKIWGQyPkPC+WPcr
ckLtKjkb9ObuSrpm0W3pFFxZf1HkSDZdNbvfa3f1M++X2l786QeIxlb11/2Yd0bDb2eBas1O2sE4
MAwTLIgb3Sl7Eo440So/MQ+lGa7CD2fuhA/OxYTqgHagrHpAGP9YSGnlMWfinO2hWTENxjc3s6lu
X/BwJC45V1oLrHpve/Jg4hexWg4dHKN4Zbs/itmMyUJg6llE9slG2DLnbcPtwgwZQFfNt9GS7jVb
crLsVY87XqwhyfSJ016TcxxaM22hckZ9mOk6dRuO89DkKXJQDtCt8TfMmeBK6UeKkJFoDLb9i/6Y
JijecUkoJyhS1N9wAT8OZXfs1p7wWz8EKwWsRMCOqFDIVEdJmGtf8PWyq7TLsKu+59pJXncUz8pR
O74CWrkXHtUNsnYgWeWSI9U8W5sbhT4Zcoh8Jn6zoGK3STS9af0XZ3VXla7I38gQhgDMLmQJk8DE
4j14ucdZB4MFL+Vvha9xOiUxfP4FZweF70oL/oU6ccY0sQHMdHn7VSCy+1KcHJF/Csas+0Q3XDR/
lgXl9j5RcPnNtlxHdw71MgHcp+UK1YJNn/e3Y8wt1WUC+ggjK0GKJdQ37a7dzTsJzxbZFd8JUxEO
rwNYWafYqg+RwvxsFA7TvroHHmhlVdMWsVVPDLS/mrIbCi5hMSr7u7GucK5wDkXJx7jGJsgOWJBV
n1omFrUIe5G5yVxqLkp/VkcOiMv+hNLyTggmEJpdP9tFj/Ek9d8hctYCzW/4Y0nns6GucMhC/IoI
MfETOxOi/w/pFlpJb3+wx8DwauZOccmyf5Dw0nWzel8xBsn1lqdROzCij5e9fm4M5vFxFfolJKeQ
HqPpsKZguhg+9EWcDgvFkvR5w6SuFcgShns2c4zp5MoBU9qd4IZQ5OCSHoRv7uG44eM2S5EzXjAA
NdxPxedXGlsqCmBQ+NU3CIJm89mWRy3dyFdS71y9ALPnBTvhpvnrbhKf7i5un9zXyeG0GHYzokEM
lB6sHtWSEw9dXsiT5+G/gkBF0UBpE/g2QSUvgFs6HwZ5MzOUcU/1AXYxolpO9sUhBfjkshI0/7P0
8ocoVX3RbhVqwhJenyNcoaeuIrKP8/QMdQ56c8O0WzIMDNC7Ul/nHEJ5l7UD+9+burX3ENLYduDQ
HXjjUBb/MyMP6MbyF50VJD5iVsUmPRDJGwOcMD8FREbmE1MnsRYMX88rc78DDhDH8gd+lNDbA9FX
/MAc4JdMx0JVYTPi1L/RwNKxM6Hmsn6w8AOrZBGa/Cywv0468uxuxsBcdUFAjq0idrjbD9iurcET
YheUHYR/uYKDHswYkBGukvShHVipUjSJdM+2solhjREbomgRNgx4D61+NbLO4TgbT9Ock8KtN/Tx
sBprR/ru0pZG7yTI4v8GJgSGBvWVVpOwrS/FJvE0Jom/tiPnFxM6LBJHEVAKYy7h8CZuw5ZjjFy3
G0XdNpT9Uqgt25WGonYePfOhrMbVeI3UeXVloeB3mwdOiw+E9KNoM9uB87I1eoKBHOBiMKelRFUU
1TDZPmP8srVnqAJebnAmfcolqAE3HsplpDBV3Aop6QiVxqQR+ibcGp+csEu1Ie2xzvsy6Oifa4Yz
SGhKtG4/jJCPendQd2WM5cjEGbSTk00TJuQVOLCzeXMx45JY5Dnj5Nd0U2ehwCnXd5UrZDpYObAH
b2eWm07TfL8pYcc9nQRbojeTMaCiytx22T7rVU+xrE9NkGfhwBi0s4rXE+IPZzYphwZCWzj5FQVE
pp4eel9z6hVgzJSptDI/va2Fq3Z44y3tg+6trsLKWJLw/ezfXHE55VwWqhxRVdItcOpfTY28gf+6
tyPQWixMLQ43HrIXU7/qr5nCFBanyntL4xjFlO/+p5uFK4w/KwWqw8x0woZ5GwW0oK84cbok3KBY
aBpRoccnkg6VLO2UbmTqDrUKWcLs5Q6v7w5fd+sORGubS8nlCDMuLEyqCgv7x4nk37EHroaJ8EWV
2nCOIboBlBZyDGw2txkrt3lhcIHTII4FtBx8yowkryH3eEBamIFCpoeaqqUxqwMJ5FBMLRT28Qp/
aD0S6icyPMjHj4LrUexcQtHaYLoJpuHxUESpo8YbFhiRaTo10P1IHTZ5vVHo54BTaWRGw6HGAowU
8RS+P54sEYfuVpFfwGIrJtYi0RFyGC/kA2Az7Gpi+/ZEhiIj1onKT8ueW5CbzKOvlJBgkzC0jnsE
F1XOzzMtd+O3HZoAjjBho7QZle6k0eC0ae3ofh2azoyFEQgjnrHU5cL+93xpiiPXX8lbnc8/xqUC
otsf5Glfjc5vs5sjHKU1hbQQiBNCtrJn4uVZoSywM5PPnbg8XO6WGN611B5GftHz3q1mR2HwxaOi
clItfuQsdD9JEH8atxYN94PgEbfOAGQirW2NSgpkemH+yk+c1iA567R26zx0uYd9fslYvDlTctFL
Tto1oen6YGP1ot6lXu7483qaOeacTDq/u1iIRxXCUow+ViVfegfKDfanomSulqduvFUFz4QzFavf
xlMlNCqTuRwvsMTLz1aEGlCwmnQ54nQUbaXnaZBieIeGK8GjiBGYIyN380cikbTU0UyJaaqJW008
6BbkdOHCkQOkVblpV7o0Hj7GukdDSyczcPhZGy/MrF/YxY5xphxe+tsBdj0U1fr5+Tc9lFrzr44m
NUbFUTwq23S4RWtk8GaGh1BXvTfI1/cDmJYlUEXoBqy0Uyt/N4y++fTLSIwwpdPxwZ+gaJ3zpiaR
4x/BcF4IYmlJZEH0hIwDglpDxSEtXu/i2KmZ4mC+MJ/O66+u41lF7jzk6jopSYUWnS2JtkyUDmWe
2EioX0oDjYLiyoxJDiQft3nyIdnawsIVe4bT5EhTIeM4v9SCVicxG7WHj/5MmRU3WxH9Zagqthwt
thMsRwNPNFyTLxggfmaGfu28kOXe9O3rVVshyxfOaPLSvNOl8dyPLDZpmNu7D2V2Tnk4y8/TQzyU
jLM/SDK4ObwMde5o03HIkVPceJi0TePYIOI8X3+geTCGzqBDkZJJcfFh/tCYuVrploilopz9e2YV
M09EKzHOE8LIZDqPKv/m3X0qSph9prbHriVYGrWOtG+hu6ggpQlEafuMCFEH5yZbNUrNvzVHqpek
a44fGRVD0B0oyQBqaME1h0pcA192k9iOMtEuYw+k+AVdrojPQukahnmlF20S3phliiu2rdtKlSuz
jf3r8TOWokF4B78XzKmZJvsmk5ASShM0oydcIW7gABZRZKWQeA1GaF64pc96IDG1spp20J7hA5Vd
3KoV0LmMFE1SvVwNfdlYKSaNnoxWDlig/gAsyHoybyeJz+2CP3DO/IpS8j+RjgEca/1z5s0Z5dac
RBASfG2PYM8t1PixnDRtWtLMqDU7zTZfkVPZcF7SIzLKG7qIIRnBOOB5R8TKHzlr84u1OUFIs7DT
X1GUeD94F/IHsOv/sXRmu20jWRh+IgJcq8hbSyKpXZZs2fENEScx933n08/HxmDGM+hG4kSWWHXO
v5ZbjRjgTDuqTXqJ35si2hsKVBsc6SUMMbNHO4CSEkR0Dv/aOligxwJlAnKLHgwfKurvPzshNmNu
PFKL8Pz3rjL+WWW/DqaLtZySSM2ekyTEGVh96KCC2l3vcDdNpevkl4VI1w/G/rmDJ0/63q3jlIJB
2JZmP/f+YMcuYGCvPTzQRrMkOmGmv8p2W367Gn1hOT4EhPNU/TvRObakhQyjuBOwGmcaL3wdFUkV
O+giO0zjsCdEzTf/Sj74yxFbHX/NZqGIsAz22p2TuzoylTX8ujrm4mNrHJKrxxPMfzGIswB1/tja
jFebrHCOAfBoEkwbHtvOPNMUHNcY7Wi0qTESTDYx7ANdevtOR3skvfXZMTCk8RBoLM4NTtWEKsT1
KZZfN29KAHC5gKmaqhHIb/THTAKR9bWQ35O1pzG85/RPf82yvvW0tJ7II9nZ+VVFOkOYzBXANsoX
1ybp9juPKFKtiLtmFGr8xp+gYKxNopu+M2Z0e4FPwNC6NPXGJyIzqkfIoE6FaxOfBwQCacyyF57K
Bm4i294WL6Hlb6O/hRg1hxLPJTnO5M/PbK8Djsn2U6EPKD0xahyVr24Av+cm5W5IPgqb8jz20Fy/
xj7AgSmQSEExZGWA5iLSYgKpB7fgEm+j0U3Rj1fVZ9mQtq1wPczwyy9dPd/4saIPIKZMNJ4KVpPm
yyNNnzR+nFtTPggxfgT7zHS8AaYgGbigUvpMeJP5/pg+2Y7VhQ4lRKyB+jtzfuzNU8EMRv8Z85ZR
vPtON4Nl0Bi+LX2dtaTjFM3ly/GoJt2OGpG4yY/tQb7xn1UTu7hRlBLdQdRQAHpAuaICZ4QtcLW1
Jpi8kNs5uFvr4oJoj7wsPD/eHH/Y49fQAiWrvyonPEbc1watPzgfoqE5dWtqMTZkLGXAica16M8h
8RD9wLgd0Ey8Pj7tqW5hRr9bzbrZHVMCn7UBlICPmvqFVwzIMyyPDiks6HkdnZZC6cBS7gaVMAzr
GBoEbsOoUSiplbAqQLqmTj80ctdLiLCuhaSLF+pDTOQZzflZIuYi/DArEC+IwOsAEadwwzGl/rZJ
0a/nvd2Jfck5huyTADMsVCXVdsrRkL/j5gj0PQf6Nkwzd02vU8DpK0ISMcOtEMU8lOe+JihU/kaS
yH9pX4sQNAn1ICH7kqHajcmjDkJvIKe1zLa2hpTvYDU1sd4bJdg36jNdOJyDwaP9YbACBAb/9NVe
KjuXpkO8i3kMT/4zozXpN/pZGGeNig7TOjqYOMUe8XHHdzO7dwRRq7IJFvB1IadtxoZu8y/4EIc9
8tt5H9QMAtSu8FKd0D6nPzlHcJyRQTB6A+NVBC5u2q0Pvt9pKPumrTaRcvhPt16DnuOD32ugoGHy
0hd67PmY5JXNcM8Sq7hI8C8mi1rUYaJdwBuwjPGhyADjEYzVkJMkL6I9A4VPOCxCY7q2ghoZ65Mo
AVw5HCTP9Kc9KAvZ0avPPtrrfXjgRF+713rSQkKiU7KfoP4WDv3E/W8DRV5Wvcka4hhe+Nec0hBZ
vYFBA+EgNdNBxnEpNClB+BSpZMhIz3p3kQmedlt5MQFfLAZlNPBhUZzwrC8SWt7IDjwrEc3aSA/Q
Js86K7gDb1r8MbLfSgk6qu8TOe26PHJ16g17062ywptJjlTL2F977Gq3VN9KyDvegpQfE16hlnFB
1Mc6Pyb4PpyA8ES2y5IkXFTLEc7L7yzmpwBPh32UhBoHIex50h6h8hkJZGPUwmZehQZb4/ZY+ACr
5MLwvsEtP51y3CJY15VsH5NvSB6A9tAaa2tAUeM6+ROQSYqEheItP5Hs7ka6z1Vjb11DW/jitRaD
n3bG2oPd/1QN5k6wJGrkOu4ac5fSx9sRlq7wpS0oTVTLz0vTJ6UP6XA3TR5SDuk0fnkh8gF6Kdht
Y4tDumn96NwZ8mZe5Nbsfur5nlrMYPGlUubTE5g6fjMvzsnh6dXv5qWK+n1qI8wx8XxmCM1VtvZf
iRxurzV7c2XeOhoaMUEOVG9SqBmkpd9RwxUXN7Ky/ShdED1Wh5bIqQhAE51O2tJ40qnPebY/OIE/
wyH5pQF8dWvLW4HIpLA/hyj9NNypiQ+2jcStxDEqyD/TMOGY6LIiP55pfEfeXRgVdgGKEmjahfTQ
nyI5xPPV/C/RBeKkQwdNtjw2n4iyz8RXZnhviMWC5kRDOTMpdgRs4b5UJx7bbx7H+Cc6LX9DhJid
YJuCcohPFJAuOYDFstYIovG19E3a/R5Kxz025AzZ6COqutt3UXxIFe1gR5En0kdDP6LBa8410ApU
sHRD6KRu9m3sE7ccF+dhqc+NWp8rjf/Xk3Mfy1PVEq8dohIwoxP2xKg7SLgRVVlbSNq9EgFThCk9
zaOnQ1YmGEJM4aIMyvkkgUlO9rJLFnunEZLFTob77V5n/wjxs0EXO40cZYolUdsNH3n3O0gpmmBX
z42TQkNb+FTKM715xBok3M8G4R/CDr1JFUcyLzTFpIkFGwSKhrF4mlxloz66FGtoLYimytsBYzxd
HFSoDYoNLlYKZ5fNKpout2h8ubSq8i2DIUEKH2OIQBbBFGl9jzxsGSJYTkXO75Dc3ZD8p5zeCAoT
K4oepb14gf1oJvvUhGxkJWIz1KTqbQqwmSsozMLkVZBFa8+c7TzG4ZWkuTR6g1MhcfMeKNWb0kPS
ZR+YhnNjdMGyeQ8j8BEMGSSYgYl+hvJX+D2Y5YnwixF5IhZvpOVpEW8tbhdD5fqo3YDtuLO+HUSq
kdbtxNnSF+hvxkLEKzk2vfSpmeY7UccfY8LvaC8joB/z5kCSfe9y8asxEfHOjQALYIENhsZhpMSd
CJww32EVPtZDdUCJTUIITdAT8SF4s2YvfcH2rdZ8B9AAeGl08FibCCDQvxzgypbRacLn4OTXFqPw
OhSSyA0LQPNlKjNvUX9qosY6HLowu8QEz+xWDP+7FUa2r2u4jXzg2mCh3fYgCBmvzxy2ORHew3wz
gQOMr+7X7MQ7Pueu1lKTAApbG/5IH1wsKFWibsRIzSOa9Fk9iBwHNlpFRjOIV3ge5FmEebO6eTVm
aRmpW4sXsdS+JPB2DLXtUqgHfVGO0XgkUmzig2pzO9s6BJV+IjHdy3V1PyXxAdYkLFseFULDYfXN
+SspJz+tR65EIBRE/Q9OSaRgMXjYxoAvjHFQr+7pwREu/5hFOqGMcJX9m0JhbHxTk9d+/EP8Mv0t
8gyKVOX3wkYHxmgSftTlR4TkoBIgLpchJWGt39uocyT58/2rxTpsgImtaRvc/bKazkXLIqy78arO
yf8xw47KKSc3mt5W4xpq2lUT+s0GMRo6eeis7JDFtxE06D6yKC/s7+Sw9DAfHd6dMPVSnjE9OLXt
D8f0gedjxlE5zn7UG4cox1OUzwS9koR4JGgCbiBCRB6QduCoYhdhHFijaCrQHuwUJMLwEUl4jmN6
sVEJOJNAq5S8bOPiL790AnkcKCZwGphhjHt73BqQSDBmXGzpurmzW7Nd6Szri9O7WQYChmieAQRd
viBtWHApfY6o0LvfyvCRNJ99+YzCO8H8O+OR5bbP6OSQ+oGRoYJpxv1R+7SeijP9fPtK6nvtRjC0
O0fXuYfSpc6TCE2MvTFrg8x+DYHcRxzg8byjRQSMEYE/X7W9nOC8NEYbg4hW4dxmliPc9oHD5Tzi
kSovk3nv839ZQNK48ZcURZf2ZLqmsDkM1rYLKDXGMUoqo1dk6m4OGQO6Db0iAIVEiXu2sxnGA/7I
ZvqMxatm/zjSBGFhI6NF3diR7A+/ZiH1zYiUnDe+vbxy9XeRiuYLKitEgJ9scZkRhNuwe2NVLZ5r
Z6wh3rXVf0qZqc38p/NqNCgeoF8CysnCKogCaCaW828uJSbXot5TjIjNgh916qr85Nf6JJNEJMJg
CdLo8tgLCC8YyIxiaKOlYXF8YrCqhvliuULz61lGyiISWhbBjngSpVGuRjDfRIclW8N/+6pEAyaD
bRoa50LgqVqxc1L7iV1yJuV1KYbXJTduwFUuqbL3cSBww0huRXQsm+VQFTqFf8REdfp2iJLL2s1c
XNFV54mXgaiLUHhUlnE89C+gVce6+ec2n/lRBr3P/043jTChooxO1adFW+qTn2zD86XRoVHGOya2
kampKIoj/m43Oq2502QIvpLpnTWH9HnOrcHPaKPQrJTa936PYH94J6p/Cy39FrXVIwvnB4rAqEtu
8RjdNBJQXxrlNz0QGtV5gyGOeIhAo92SJCCiw98l4BSjWJyavovTS241/eTQC0ELKvlj8T6s873t
fVYjzkXBwEPFpeTDVUCr6Un2EXiNFI/SwlZJcqOci1usx7tyHb7L+Bw1iAtj44RPwFEXb9RSXwBx
0WQYaLBmpka9Fo3fEuNbxud+p9car14cUymPIY5eTSKlCypXor41TQmTshwHmiDx0b2zR54KAvDQ
V7VyL6Jpz1S1d+RbbiMwsdbCT7I7JO8bCZmjUx7ic0iarXmDKJnQkrOXWDz0IcAMkYW7252yGXhb
z+GRbOmrkBvtkpFbzt3HnELGL306denZZGzl7Fqx9jSNP+o1PFXD7CFbhXjQH4wzPfaWrXpdOVdu
exrARFfszIeT8lLWnQpFParyvN1uWpfujcykRkY/9gMaPwf9nZeZCkxDfY9k9WrF+U3sxZ59Rxs9
U0A6GxdJkV3yrYXjy5+QECMi4yE6Vh5tVG3yBAkoJ07jpF2wRIBTn0LQ4AQIO9VOEzXkFZSWJHaG
FDldFYexuMb2fAselDghaEibba6lV7BA6K2sW03YthcX+GOqg0qDklGBjcGfOerFbL6E4k++GSv8
zD4KNFko1yZZXcrZOs8qQmtKPyz1NCovfc0njPe2PLORELboBkN6CaOWlTF6hfiLzHbvkLwy8h3t
RfWHJV+pdEnXVj9/KtAaBEnx+iGJ4+c09G7C5FAviGcIcw1W2sQDSPbCc0NkRGLY7E7oBJgQUX87
WzV6SouytvZmSlbEefXwIDTBM1S+S8JcUUuZiocIjPcHFRBR0oZGb0131q3hOlGNA/H2skbkrulT
Dj/ilwrChM/6tiFzQUfyQr85SQjo0B5lY580j3E5JjC33jkkmWj/UGAOTc6TDMtGVIZhfq5EUErq
h0EPYpucFRWFO6w8dA5QmDMZZFEg57oNum++FUALBOjagf5yQ/YVuQEKSIc19wYEUJfgtSrlzMIH
phkL0Gprt0TBqdOXyxCUtyqyXjuKxNL5svPkV/8nJP6vx1pAgaJrw77ZnmYwG1B61CHCGLg7CFJ0
589YK/ZKhvxT9bqKYsLETwkCQmZqkjYnRIix4MVgxFKtYUfZAFJF1UgvIsiuqOewhsTJCpUvl7oJ
aEbursJU6LYYMS8uVy5Jql2bq4GNyNLRVEMNTbRe0Xr2NpvRA266yZrrYFBpR11xMWe+6FW2XTqR
6TkaKWV/i+DlASleq7UoUjvbfcZ7ZRDGxxWy4V3vDM1TzGArjC1UgKBnqljg2AJJPo688+Qr3c3W
hhMRjUcVEsoGkW3twjN/rcxqUzHix/Jlmv5QBcE0qBfDRZnGc/A2XoypoggxJgEQjQffs0BfR8xB
hwIhz5DQNL5T6r5UAz9dyj0Vx9q3WsweWbuzcXfM+GL214ogadPiJqzjN/RiYHFOrj1ILX8Udn+H
L9q05seIWqEc36JEeqTDMJ7Wy6ctlJudpTcJ7Jtn7KZLeOmjP7S8J3yy00H1CgQmWb9zcl/kCEhF
ezTV+FDjDmvuqz8j0HH+n2RwUmEcJlQUc3c2g2wzXxe7pzIdaSdeR1utvIG0PkJwapOF14SUv4K3
0HE3ooWYA4c4Oj5uyTp7JrZrICjF5FrM4QFhqLR3RXpoSvsgiqtD/XEhXlWSPlSD9oMKkvzNwSwt
XxJOWx1MomMwpQiyaH+QDKdBebANHAvNdZ6ayzRU5+Q7wh47x5Bz0Ln1AxdmK5vDpP6uOtzkCnZC
soCJQkSkKRisYlii6d6VmELmFvOgp0a66ykM3WibFRCjoKndkRqHYb4CdTKotRUe4++U8K7FgVfe
rCjs5q52rT8rJHXVhIFQcCHItdZeg5KAGPkmshlr6NlB/zpq7Ak5hyJ6vp9uBakEXlO6qQukqsBW
au8tEBFG8SyKZB9NLIDzxYyOHZlQcB+a+DVQEMY8mguaevymudfApJQCzTeyGfeavFDswooOrMXe
UlzbTmXmnQhxuXJUTACahvU6UyporZ9vVwD1OJx1OdASfbX2jzJ4ZjydijY4zGl+0kPczIeuwmxS
z64athdIg00xUlNi9C5HsKsiF5jsyMu/ipxHPy/8Gl+l4dXV4Es0zAj3SHDyS/tk2FAOYX4oxOq+
M7d6wBrTwZshOlaWYR+P2d4wTR+fdk8P1TAw7nQ7y47RAow7obL+82I6gRZY0XBsApSvZKlLKRkr
vcZpds2NCef1Vv27XmYTTYUcgYn2eyVSgsHXhAMMnz86fyCZIu7e6oqDCHWt6Y2yPEzdvLd6Mn8y
kuPebOgxe42WdnuMcI78ZdnuQDSyiomsizkGVEwp5LCYyl8bryxCizItj739bIN/E49cFH4lVrDT
xszVC8Ioo8nVEnM3ktuh2G7EVyIj7HIUrrg9TPUYlmdVKZg90CoVyqlc9FMbVqcENTIrNNl8uOeN
cxNDw0pYgCI5cuMsVgACq25FfkrHQ7amom/zTcfGWeU2RyoUgv2k9/5UGVeTWw5YnzSEyhsJNDMh
QwP9I+supVLclIXy9nuMFU5H/3BTfi+afDFVd2Ir/af3uxCd1VNVjxp9PzY8pixpPo1at6cuDUVQ
Z+xNcjWJEdL401RBY0j0cs+BkWGDWTPVVN22Mto2+Mq0lOQFIn1NtryRc9oqDhyUd4GtJWcdfwsl
QrWXpAh83nvS3Te6jB7il4gpU+1MbNso6Y8czNXaSzMNe2f+NqqJPPTOB6Z/WfBAZgZDUdRckbHH
7bUMun3K3w74T/sAj9+I5hBaqLLgfEXtByFiWMCP9REgdL6BfGgYlaR4w3fBc6ua4LDJeUnOpEaO
NMcxEL2kxj1CcqHeUnTUS0KEVHscfyk8yoTiEpGg0ezrQLzR4o3YbVGrC3oxqRHgsFGhuhpLbqiu
Yfwl20x7rDqnvWJ4ufO3zZEHkqMeV+cpgXgc0atii21P8UKQi0Tu8tUbf1taulY2W4zEINq8Boup
DcH7Stmxk5qA7gZUthiOUj4meN36eyopuC//WPBKAlH4DPkva6o1Bh9scUS4IAB0mFtquScVrbb8
sd7DN/Omo6/dj/Eple9aGt2UvL5CMo1kpkVGe8jy/k0wqOruvJiu2TtuoQeccxRjTx+AdVcRLNeE
wzkmdZlkTSSBwZeRk9oUb/i/BVA+ym6lQoJt/K5i4FbYqj+EnnIoGPvW4P2gi4YSnRABbK8carWm
Mmk+OhXpN8zXWP/Mxa3rcV8NktiBNTTlGxp7pxFq4QYpybxu1jDugC7MM+6abWba/tgA+oTvap0f
zDY7soyQsEjei40O2CQadltSnBwm4SFYarJerUebKl4tCIuZrcdkj4//xu8pvyu7URSvc7ILkFCZ
CudKeRyG8ZxDXFb2m0DY+ZG1R2O+6yily//6WG2YUg0GVBkJq+KDbMrcRxc5gIz1hD21v3qqwFS9
P3HQEtETupoKsc4hRHWf3ytfUr5RoUaXVuhTZAbMIN0Ajj+evBFKvVA+iad4jqRDMCp2dG9t9ZtC
Z6R4Kz5ynsGeqAR0tRaVHwG6qeK4yhECvkk3nizD4ymI8JMhvmS8lG9SQyF6c7g52NR3Op2XkKyj
+kTYsS1bkkCA7dBVBjhTVkX6Pp3EYWrsY/Q0SSjtdgsQBR6DsMWDUyuuBtZvOTfilkJu1kalrmGi
Oh5t4nBY6c4MrNJ0O2gc+R7SnTvwE9+rgektFAAl5VPhoQtA07s5P2SYjMCxiHcetl20QfwE+4ac
7eUjjKwTGEhPlr6mnNrPQkHMhtBmIVpKqBuYuM36r0bKlvWVJ3x2jRvuOwC2OLa8lIhfxTrSRAMG
Qlrju9r4DBgvmqcDLAoElajXTOz4VNry0MUt6FrzOYK5NsRm8gvtVQbUMWBpO2ZtksUyV7NpxkYq
b5KGRkkgVB7TfkQlqbWo+/RkEBDBr0qYijSN5fBdglAiAuV4kvWx4yCZg6+k6SnivObZJogtbkSC
ANZ8YJV8JLt5rcL61vmhg8AoiW8DMT22vepVEJFmaNkaMg7Wwintr/enFpPnkLqm5MmLNhZ+g+ua
Hx9d1XRcgq840QdQs/9HQqpSHzuN1kNTkofU6juRAWmzk5E7mLarcJKnmxk50dogmXEJI6XZSaZp
DvLFggkE15xwzcvNn6mBCF/rEM9U+q0TbLmFHCcEHlMcvbOCn57k9bEhtNX2j03UOZh8mAAOEWxB
qkGYimuiaWeYqjYgcwoQBZjAEleLnLhGI6EnphUsF/uYHbQdtQMCzE45SVGdYUbOI/1khhy9UrfO
iW0gJZgB1VEMYhXeWWP7yMX4rkXxmzHVd/E3p1/XxNU39vsS6suqJrTETLJNgRxkJ8Kn1UET4Fit
iDErwHLxWQMCVPq6gLn58Ia+bimCa8Yl1PEZEcGfBW8V+g08zm12JUvfY/FO6SBVlt9Ne8McFH1k
8N25tZEa0mz0ZepKPiXflqy2Qf9ar3wf2rouClFbvevGLqk+gsLwafzENDpDCrY/wVuwYFYvENHz
8c66u5NOj3inyv6YleIoRXjSQhpWenoDBSh8f12gZO1dSPEPtDaUYcaXioGiSJ3DYCyHPATJBTnZ
x93VHtVNmWFsp4JUVwhjnUjIi/lnMBZ6LvkjxqOThxRFjC+ItWhNrVV0vIiA6g5ztpp7aRi4gaG7
FjIUgW5lJLq04Zvqj8T8chQsbQjq7ITBWtURGGDAEETKmi5a4JoAa6R0Pe5wqga0+VuWRHLsY+Ni
KZ+ygfNEXsDVOt/6QnUDumAxtPS/6OnYVjUR8nW2S/h9OYXSPMrj17w2RklMJUTCrC7C7F/O7hM4
Bx30kGWhJeDR2mUAiBYSs0mjdLLzNJ0sSz7nqIB2jhXvAoalGRJK7JyCR4fpDugSFh33jMOXPYqd
CakR6Qixq/Rc2+UJqpIpw6zR2bCS4pllt3lh3ExjBM3BmmunbzhN1wEzdKx3kyEuc+ytCQBl/7Jv
joIn0nm2joZ1hJcDLsfP0y47t0KLwoTWrwI8YuSQXJ3xaYcWvXCpp8qnAefQqsdEp8Vo9CImEJ3Y
hMHxhRMdnPcFDt+AMpkQsyfafyLZ6KOOJcmv7S7/tK1TD/EbAoIjc28pQItf0KCimEW7VfSuCq3L
M61BvtesNupGYrshiUQ9MoRZsdgIBeiJxPOayQckWUCOtYwqQ/Gc2apAeW9l6kYBWmki19J/XLob
myOy/rZLasQ645gS4kMgPmtlOH+mbb4hyCQvTgb9MmXbngjhpVkxWs2OJgqQBeybUwTnTqQq91kM
r8alRyDTmZ4OGGaQzT6m31n4i2qf/dDGF0dVT3NQHEMqK+CighqShMEV0mBV0yFQ56GwduxOk6X5
LR1hFvGksNbrQNXCHOn7vlf9pHrwCVdBnaKjSQhal26RYMkelIkPYIiwrUK73ht3St6PIzTDrLEb
QwLiAikK/hAjclVqiGM0qjXTJmgJ1moqqtj6AcW22DQgXbyFmpxtlf2z5KNcW9T04aWuidAf6YVq
76WGbhu2QeeuGmGgSOQlcAoKL0K//LdW6gMj7LHagbEyN6gI6rqK46QjawpXJsGnsDXYVjhWZIZA
XlmJda/kLOdsc+SlDqkZyHcK9Z82t0XORevy15lhSxv+Amne4rq3aWddjyHyXniYyUuhUx3vaXFE
rkRR64AoHVgO+y9DNM1xFq5i075JWsJVk0Wd9aiDTUTxYqSe0Z5monHyYNjKNXYLq7y+Eo78QX2D
VRnT8mmg2FHJbxrYgu2sHtqjkY6Xml9qnfH+qvzlRvvaEDScYQTGvsGCPwLKKTV/VLNv4/LQ7OKC
Kkx1PsokOem6dgrj8Ewx1Hk2flTuJqnyhb+io79ql5PEi0yMb6OhrsiC1E+m2Ud04g/wTYgnZKw+
Fpg4agqsAfeeNX4QDaqQ/FOAiaXQdovh+B2MQ2SrGzEw5WeHiHT9Prae9CQ0Yfge9CSY4McTMbqk
6JSV9PyByROahyjqKwSwiOvcL0Dmbdgb5puXOn5R9ZOtP8eWdwirozW8K7l8d4Ty3mQUratPwowv
cmTDO1f6a1Yxz7CFZCTMFHZ25Jw5Jml1hFU5Oh4CYp+gXI4ING7gf4ZGUgT0lt7vtS9Gv4USeS+l
sZ5VhQnB+lp9DWs25bbwHTgKSj9PIeY/EiowpYbsDFXNVcngBj1NJGLi933vw7P7s6vREgU3CqIF
GQXLZ/NQNaGzIn7+SEAbeSKvBnldlDlM6SFNCKBR3+0eCp1Y3ma/yHFrQjCa9ywqHjPRtCau+3qf
oSHS0f0EEciCbqK2/oNocbbw89NX4JCZbJWjC6ht18qrFpOAib8Z1aV+ok0Nm2K7cYJbuqfj2lKp
Z2yR+vMSoga8CyUDAXYmmVTZ5Dc/A/EjGm9FPuB9gVgqoLIqfde1hlum6Bj1X1YSMV0S0gHaM6SU
xCFN/axPBipjXFwEoCWqfBvS8F3R5ZsioeyWVw2SMD9akiTsm0w4kSIcQCY/9RE9d2+7ea+7oVG7
ocoYtiAbxpnSbZr2X0efe9JSAUUybxHnpzyxN8gwASAY8gU4Y126nXiplcqbSLWxSAcx5OyOKIRC
BhrGIK24zTicl6DGdtJe+ACmq/VL/BkREkkHWwLxd7Wme4VcqQ5T20bqNb3NSBK67CJCir1sqLNw
JOYXLgh/vBLlW03Y5AISRKnqm7VAmNu1kX+ljgBKJbnPgXGgWEdQd6xPJM45FgkDhtibuXaOZfFD
u+yNyOJfnU1VhH7LMvUhR/MhC/XRI7TUMHiXw416bQi66JXYDJw9uvOyRCB1ix8PXJpL5w3Z6LFG
en1EZQxf085sC0+SQBSNTzOx3kkGowiEran2DYe6KuC0MWF94RBFDbbEAE9a5aWNAo0+7nPSy+MO
aoCaGdRLrHx3k8OFDH6X2SlA++8ImthM3S3qFEZy3qdDT97HnyUv/QILm9ZeBFBKWaGWQijKdr0d
Ea2LID0gQUVj6PwWTbSVPfCFkRGg/GmAcxRwGNwszIl7E8xznUgi20QpTX7RzLeSBol6g9MeiMXQ
mty3teTQWm6fIORs+0MfDIdhnA5CGQ5J1xyMvIJRJ4UlaKO7YyxbNUUB2ajH0VaOmSlImOhi3+Sr
7GOEV4lv2KR0tPojtBw6MuWtK4ZbatBSoFJ0X5NbNmdaspeFAEG0rJ3S7hMVewTXSV7nnoiFu5i1
63TKLiowl0wdx/NaAsSEZTZIgKPWG3SCAtWWjrFhg75sPxjmHuPGYSI4PLGWnTHhi+TvRJ6R3CW9
Qrxb+NpGKWHF5atUv7UW19acURHRH6cACg3SUBsxxajIOvlK0LShjjQjP4CiyiGy+rjaEpn3ilk8
W4ipFfMrnndp5K+hXb73cC/6O8KZZ2SMH5Uqr3HBTQtry5uM8rficqFgPpF7ei3XHIKDQLgu4bep
Ditpgs+51aiP9ey+2urtnUCvfky8nh7zrJ28uqeAtqV9LznoZoW4Aa73mtsrX2fsKwWvO7613CAz
h76Dya2N6lAsF8HBkmgkqU/KISWkjsM8xzPAKRuscoSSBRuq568++8MfTf3JIuh9BPbQn2aYnBLK
QWIeJ0Rb1HUe6xnPBs0RJ0Ix4xyDIeMqZeuDzaBPI3L8Xo7W1bbsm4puLGzf+HDN/PkF4R41LRv1
WZ3xqzUowtSzQYJ2zEVo1K+EoDgMJjN8F5VOSMZvyBGCgCUA3mnkSlgsskQtQkYeVtG8IyN7sgU/
dYyQQd0e8XVSKBE11n5sgYi4DRCWKVblBeVFYIVfIKKSdsTkPo/yaeMjVz4gxt9RPzlRdOVksyoe
vwRRSE8RGiNEZx+NYsZ0vys7rBU1s1xU+cnY+yW6whzhZle/ZbDZcyh96zPgTM7TNQxj9NJiAcYA
BR5PMrdOPE+V8cyC7FceylNvUzTXGJ8NfwNygv5WI6ZDU0eB2YC5FXsS2LLsYzGd98GqwK4pquJV
DcrvOJ+vZq1coLD1ZOSu3rec12Ge+VpOAtguScb3oSYoT8930aze58a6xUT34G1KDLLxbJ3XRiAd
NbbWCwHYEx+0L0cXrqCEb4xJbVxSvxHXiciemeQFA4S6XWhpE5d57v7D8/X/4/kmTwz+WQHmynvv
pKRjxPpNOCpJTSYEilj6bdUuz3YO3gXzNjxwnwNqFBsVVNyOCKirSeRWAi+eQK+sQ/Whhiw2J2UT
MIVn82nKqRaIAmodHqko3nN+W98A72rtPR9eNQoBDMH8nmPxh9JJSvwS5GFEK83+K+TwZJMeOfM4
LDuOvKghdS9b2wIpgERcJ3i4E+GPNgEAXprP25ohUNd5qxChCtbEwiS4aa8T0VMER30MDmM9ePbo
aTSjzwmyXDiUluwM9Ovm37mAhVqQMjk/GYZxo8BWCUj8L5nvUVn6UY3TU9DKi+cg2dhvEm1dnqDT
JqEKqAUlxjat9woGF4LHDeSQOc31tq/WqFAV4Sn4gPhLBn8TogRq5nVw57R/pdmCJbpQynW9HLhH
58ibAehbIAH+JDqfKklfFugDhBOU9Q7zza7+5BOs/ob9Un5bkEoxa1rL1+qQAKdTTK5z1hnQA+Yp
2/5RC5cXPUGHOQu61jJnjKvQSwvXNEhujtYdEX0VR4MbJBzG9AdEO4LH7aXxwaVbetW6ccaap2+t
cpeX72OBYmPp/JgEWsDMGHA9ma6o6FMcLfGM6sm4JuHWEP+j6TyW5Ea2JPpFMIMW20okVOosSW5g
1UUSWosA8PVzMDazoPFZ81V3MiEiwq/7cT2Miz8jjda/FH2KGI2UxPn2CiHe91Kvkn/vwk2lTY5o
mEX7UmVGRXltNmx8Xesr/USqcgWtIuOoobNcQp3DGx1jC+uxRf7VwVXYwqF0Vz73bHPU4pTZ5dmS
l7OssbcrzHPD0dukzPMjJZELOFp2oGcTQzXm8/iZlw9p0sMkX8JiYKgn2ejk7PI2Zsy8Nms624gt
Kru2/04cJyt7hHglgJPRaYSGa5gYtHjwBaby+9xT/nHqTypT16It/a6RvRHPvtr8LvOHM/ydduDt
W+tkTIb0lzCtJW+E2Z02WL9HwqQAbfGhrNyLc0azpEI00W0r1BFYxiMBCspzmTEiI23Yg2Qspvhg
41h7kTinaKaA7G/SgED2i4AIqJmJA5vAJzbgc6AHnOsEt55GKY7kKjbKOihtLMzGFsTLdapFKBQE
Usa7E+xG09fiu9k8mp0iwBlThsZSeTb2rFrD/8FKZr9208FQWno1eezl7GRSC0HL74tkDQdjc0L6
3KNuZpfZvc0CHAgb4q6wcWtRSpgfs+mmtxxDKTZO6jXqRRfJthTOgTDq92SxXuvd6NneSnO8639a
03Ydpi64a0CfOQhoXVVQ7igdde76RGfSM3QnhlG6q/22GWQ7OID3zw2riNfWsHgkgvy1eeQcaXqq
6GItiCmiY5RtcrwUimtAsS3s9b4RoZ7fC6LrpvJ3Q5lvlahj69ew9bMGINEUlUpUduvggxcu3lI8
HHJetjthNJL60z6X6oTl5SOvDv7vyOurFvPlXyRbCyoQ+L2yutty6+wkUFClgAd9MS9O+cAWw+lk
l5n3LShpOsp3/Up8GoRCMD7mlFcbj4KiqK6QQptvN3lr2TWbCxThxojM/L2gh35pjagb0NsZP+E1
5uLTu0vUydM5Hcktki4p62PPwF1Zb4VR+AOLq7SOvqauPu6uujmb+p/asl8JP/H5FKj8FW4IUp4W
2bS4+jZs44TKtWZKNBlbyBvKRBJDz1mV14xXS6Y9W8QLhQgZoabyyUwlRtwjCNuazoVnZV3yYI46
lxHhIcNjwI5JRTOmdULYZ71wghoJl/j/mjtBrlpBHDY84oqNewhwmH1PKdTFvEji0KC4RpUcr8fD
1QOlxCK0x15jHpiZR8x2FZTqn3r9b0Y1TPOH0Cc3jx9Cjg98Zj+X4OW2lr8sSbBYZSCLX53JBJqp
NpW1peSvfHYm1vBS1lzyTedjIYkt9LDI5HCqptDCpoTlgDz8I5FQHlkMZ9nxpfxRFmI3qEWCRSiB
djQGDakjHW/MrCpHPVeiutFDqHOsaFlX0l12bQne6RIvzOqW7/ZozN2EcJgHAfsTs2f0VDXR7Yxx
oCcOOqz37guZi1FrZ/cvtNBaCQmI6ZcqM9dCPx2YQpVM2iu5DVompzVn3oUKO9Dhy08if21Ybtqi
gN//u+t/1+uPpG6RsY+4LTvs8ikcBLtcPShZ+lTJR/3lRRc5dh6OLTcn90x5oImswR23x8ZnaIEr
neqBwiZdAY3YKa9yRdCdWyGu3+Jugb2jkYsabkeDyUo81k9ST6+o4cDK5TDjpu73ba60RlY1oDcp
B1FCIXnM1KDLe+FUVvmgSoq49LSt8StOcrhzfTXBF2F9LPGQ4WtqmFXrBNeAiWhfjbJ525hzKNh8
JkCBpvN+wR1ahXq6nusOPxBZQFloN4lBT5HqRHBTTs70ZeXlxSFKM6h/7a2gewjK7yqoLFzh1QHD
YACq2pK3/FviDOnDlLcbP1T9EYPqYy8MhtEIFqcPCcH9iQWMHQsnB6721FzCrjJCTYF6M4qwO8cN
r8mthtn+z6kRTOfFb42VUijmfNPgdzGZD6nw9TTxLcngbXqbKpud/38mLGOzl0J9sQNtsqP9wJ+P
it9DnqAkdathCeiUl8UVZbD/0UziqcnoGdUn0XXgcrhKViSb5GSnU1QRjMoRjrX8stB4XJS0JNfa
ebSdiw0ODu0+bhO/x80/Np8CPXfBmK3On7DPvXqwnkLvH+gIlyx3NaFd8Jw0LF9bwa/VlafJXYjD
7beOlVAWhrrOa/NZYraQexljxOgxAvJw8kkUFUmI/BuP677PGllg+9amh/ytyOjs0W0gx0Qu6yFI
yCPVnBdqwo2QlKWl2D0R4zWZEj8zQa5KIpxnvANIwBJeqHlf0jPNX/YMLZXJKaAjG9dnTEE5IrBR
tJ7DpK/B0dkQ53d4zFBNN0wRtTgjTl1UNbmN3AyHkun2gL/b4t3GjfGatMYbHkl9PkmW7KU48Jfy
XxsDj2C0LbDqdrzk1BFK1EtulKeJYfZY7Va6N8EaICdPGy/6RCKq15dw3JJo04fI3rSocxjOHAUW
ZRmvvxnbcI44yUJnyu3mo9H+xSgohE709bR1xmnsjVOfqydzxsCxqihd88Eys1MhAdziqAfpT1uI
0PXRQMNxl34kNr5uwo1l8yNV15S/vSLPOHcG2inYJ0A6nrrQWJywNuYoSdKTM5xL8j09h1fGc6yn
MxIyYOnyFaP9fZMAH47YmyQMYrl2X5rxPtEqGWvNzVnE1YkNgHfjsYBIyBGncgpQvxIDZyeQa8yj
x4UGXWZv91Z1bsvW3WT5ioSm/3A+oEettsqTarMfbG7HplxOSbWcdH7F0niK1/qU7VjOFVgZOZS6
YvaXXCXJCRaRn9OKedBaRg0YPaICvdOfVvPbXCZfKv6YwhvEeJwqQoMOJnwTUMi7rdakmwg0Z2xs
4CRXrLObaxQ/OpgB3eiR1SZeidRDrjNHU1jwKpg/HEOiwnfzEksnpSQztzlAeSIHgkC/EDPLrw4U
clfPO66e9p7+pe/Eqb8pFFwV7kKcOlo4FXjuDe0+WuLWJZCjGbsgXokUs9WeO8OJ8SLhQEbOt3sA
jGr70Ir2tg53jB6HElo05mGmTCe5PS4DaWVChOmgMywdI7KvVkXs8BnDWzAsI5TlIRTCCtKtDRKg
w4w4Eb52ezjVIRzgVou5d80mjD0SPa7Gsr4ddfgt8pJ709h5qUknikAHY1P/A4I/k47H9SdHIa2q
heXUCDoqoxiP4ofDQKg7CMDy19jHZ838cmbTn0iF4fW4WNy77TdYZkSQ/Mt2+PUyfqjUyh0V1Edm
Of6ImMnOiT4ySSBPzX2k49JlOMvEpcPO3rH7HfdNKuQDU5CIZJMqXbYeXiwNEPEW9MTSxn8F+gVl
Zh8zOiyCF5QPbuLid2UVftWz1YctNbfAElrtoVk2bnBg03n+qEDrqVJxwxq8OFdljC+r9G5Y+gt7
K2F8bOiRE3ZR9o2jnITWjNz/rONrAae9zlpMB+8loUqmb8ckf2dt9/QaupvSnUo5HIvtE3KaRp59
7gJzu24my9yb3defpZGdVHhvUtF+sIaLWjzbCrnCMp9rVz+MbboRZpUzd4MkPOvsKvDz9fZ6kZrs
1q3VfVO+8ha9PyE24WWp/IbpgpOy5jbyc1mjlXGCiteOMk3n7jQ/pfKm1tLNoK1Re7zI1NjnRRTj
7gQ0xOgIS/C2njKiSTqjCXHabcFLM1y2/cl7K2aJgBD4h9G+zYUNjBzgNRbKdvyHDuixfB3rk8X2
IPbMt8Fm9VOWQEDkAIOhz/C989fhJ2PkU7EvjyFNLETW9mhT7FcqnhhkKTgj6w/T3HOFsRrenYBe
fBxoSowXKOiqByDJ8RzgoI5yGufq3HTrueV2Wz0biF77oUXzjOCRM2Ziqerpwnsy7tEK82ClN5Uw
+qB+5jl8e/O4tGM0/FLn4nAXDC1F2FtKJL0zN4QRQlZ6yz6ZWR8tnDurhZgABE8xo6335hUsYTHd
BLc24jDyXl6191H6XGvQeZoTLrrDrtkOs3s1bWCORBijF806oU+WjpcmdDAhPRtbObPKmGb1oR04
R/CwIdvzTgHi7dzqIr8pR6lV7mL+Qo8NR8e89FKFwz859TIhobQLCvO76ABp0iJcPdVyeVVPBJj1
2sOo93KWb4YNeWNhJlOCVaxvLy+N7kRtfB86NiE4/cy4f2uot2y6h1g6ll7BucMI1YrPXu9x1YU8
OQFoUoNY3NP1FjuUgiZ5UEOkkWm35sr4MlyfhQU4eW/p9M1n4uWSeWiD6qIR7cGfN+FmhvqrD7Zv
YLZuS+DpeeEbqN6GLrwR01S6PlvOWLP4SXGBr+CMgJmw0yNNTvF1nKiewKDsdFjCc/mlYtLoHzpC
ilsJq1uWfK3nywgZZEBsRhAdsdsx+88H291pVCpjGUG2dugXf0EjXA6OsE+WqM6ZNJ3TXD7b8Inx
9q3G1d6Ma5nL1DMPV9zPYEvT/FYa5Ztcpq9imB8zbc5Wii2i/6vj54uL/MKTs1hHrjFJhw2SFHdo
0fjUHJe5n5MRivHU2gtHh24OtBRNcoQ7T388GotE4aChKExZGT7W1022jmQJLavgDi2Y0Rxsx/Dr
2vJtTipY4EQaCUkKM8kOtYnWML7hImagwIx8ebGyItSwUybEPtPmjsnxJg9Y4TgjxbLMkRU6fwlg
AZLX/O2Q2aV5UeD8IHwm8abG4zQpK0N8JdDoAdVW1J7kMTWoQPtsH/1yXGP07hJ6NT9jjCyMoP8Y
XolFeKLd2+HNY1PMR2buNeguLLY0iNssjHUHUfJpdfEpJ81tse9V2Pc69EnqwOo2h0E7mRUhSGPi
KGVUZ5/XvdtnViOr5ZY2OGStB9IXHg62ccFluQGsy/Lp6TS4PprYOsrG+G70b6lAsJ6HU5rCpRIs
eQdp20I1i0nNwwHbNAQd4EHQzMw6drUJ31umHrsKKro8AkrhY2iJPxuhTqJhUBlwK1bYK3WUDWs0
Frji4l+cbrrcPrYEllfaVrTlvk103G1vxNudgiszdjQS4JVO60v3Aa2UdnZJEMKd6mO1ez8RWg0n
GrT0ktnqZZnza0piQ9q6EP3ZacFv+up2U4tPVFs3ly6yMvrbOBAMbxnw1T6cC99oZm9jODRjNTBx
eKU4KuaYIONOrEHPU/YkCveblYZpK0IJfYP26o5Lvqn/ctu8F7CfJ2tBETAe/SQ91NF5IEU/nKJ/
GCZQWuaV8vI+ygv40IlQVRJJGpAkJj5gGyYwDXGp+834sXGFODAdmFSeTHNA3I8APB1GKuqbjOfT
boKK5B44hhAhiEjMQvykR6kAftsOkgtRyEvYYTggigYmEBnnwLajOZCVu2n/9NN+xzBS0VnYmn+p
VGKeOjozSK+VBo3W8E12DkMr/JEZKHsHX8YiRGO5emt16THK9b3KsEer4SDJyHrClSHjtgBQmvKo
sTPU6UIYSdrQOe/dBn9Z/0J5HgrPyDqvs9lsZGCUum/Cml6O49uk/KTIcoBuRz1Bp1uBR+dcxVNO
RXgazByRB8ZQ85jwKNk+07zDtlvON9mfq8mPXctoQ2f+M26ju+GRX0gAyEiKIwfwnr6JBIybnS2H
TCX5ssGCgH6GC+af855pJhScHESprsfk+NvT8BLb+Khl6YzgcxWpcevq5CG6JdRxvs4aHqaul4Fc
uUnOfJCNn8kdwighY5SgUU+rLMuX2rRRbFiRrfQs+PqJHs+asXoM477FzckhF5U1KVowFvRPxCJK
NRh6qXbqHGCEuXJWlg9wZ77R0law9BfMghLwcBJAVd5cKzO5MoDgzHiliNmXOBQuKwhxtuWYcjH2
ZD2hJDRtXIi7Zc7AZ57abOpYs4EUkFWXr0JJ+Pk/f8WAQScO4A9VfQJXZfYlB3cBA4YE+lTCMoGD
b+bNb8/zOcuw3StByomfK/wyeBZxd530FLcNWhHSmVO+CAAfyqNccfuw/y2bO66MSVAU/baVwwWL
WRamHJRW9sIK2kCGQZrE4kAWHWVctBdt/F6zszUbR6y4sFmxTXgqTmaf3fNLBQyz3YIG9K+k2/9r
4mIkOpnNOZf1ACqf/gaDayLo1pl4hzcOr/ReQc7aCYvS9k4l9RV7jm/I+svMEsKfJKHK0a216Igb
FU+hUcBeIhICp0zCTqi7CnOJ9KMnOx0HFYgHbcEXysPX9WO4RA4Losa4F8SXRAHQMpyxatuJq4vX
eTibZMXMIRp4MnPI3VvMKGmBKwREiYc2wZFSA8wjyIJcqqz8NGc2BWfpOx5RTpZ18Jl/tAwBpwa6
23rUORGrE5UGuRSc5xlFaPG0JX6OJI8m6vdGQkqHlY4MB/Nvk077J1M2+3Ut+3ekrpeaPg9/w0rK
JemPGE+OFY4YqQk037xpxWvLqHXkA5DQ6Yf/PstFd2vqMvngqzfhMJI9YKYA/DADZFIwOTdpWQN6
EFLzq3dehU6SrxnchhjjpP6t8DbJBso4/0IjddiP5gxgwKCks7t2Fx1TAHPzvPtZvxTyTek3MZBg
W4+7JaHmFHDowSYUEBQVWt/4jzgXgHFFqXpDH5YcCjYU/HE+mXHUI6EP6F4xO1enOuZ18im6NzZh
8tadABFxQ+5GAxKIipY8rO1SUWI2efU/s9yYJwGYfhZgalRm2cVZetcw5SgSOJCNuWk5no2CS8mZ
MsEX66MAmzcnD5KU3SHy3W1k09cNHCy/0ALS7dgLN6M5quV6CB23AY+PMswnx5BOMTYtB1RLihyh
Vf8gAttYqawt1HXC9cSXRsDPWGQ2SNPb8F+2kCZh2Ma/bbACc05dMdEKgJVzfWh8oSsgDtxQy/p7
ORh+zxRcio9F2AGOI9I04BCREBgBIfBPTGLK44q0JdzGGLzRwYQPSCCnCl517RwcYP57pFSxaV9z
MX44NRoJweh5ZKxafNj65qZMapQ3gxH9HN8rqXAb9TzjGtp4DO1UuWg202Y22eXo8jUt/JZyhk1Q
llTauP+rRlawJ//D5lXAYj7RQNuhU0rveaMA60D8LH4T3Kb1/ZaiFpXFa8nDb3Mz88rzdg8Tm90S
/9Gk0RwEFN1iMD6Dyu2c90T/Y1TU1xCztMl/9jhaBjjZS2dHi5KdWno2uCr4S0ehnQ2F3cwSkXWG
XnSQfzZFBj+Gs0P5zCnFk3ldXmFH3ZkFKdrJzrkxmMMUjl9ej4jvjRSOeoYjOAIZbpP6WxIantcw
j5swgcztcDA/l+T/pPrHwOGdWaiXN60/F+t42PUboM/N19TmF03brjIpfBnI+qmjCRHmI7EX4tVj
6/YYDruvmq9AyqOYt2bMbMNWB0/Wn81X+q9neDXw1p3/7/ieASSs/32W0uQauldxIf5tFhUQxkTR
DDLgj30rVKaeCXbEdS+6wqS+cNrna7Pbt978krlnauQFfaRFic0r24bA5lfKtroTsV8DH5dDge/K
LM6QwSgYfy7cbWv/nrXS65IdTK/VpkMCwsjifP2tMzDLAGoQwhHVLWZuTLYAlKtBGRnxgs7G6lZ/
yFCl8xx1uQt7RtOSHA0mZiRUtBJjgaxcJb4Ui7+V+erAtPydhNqjB4lbYIfLuQOUmt6vOBqG434z
CmdDZqKDlZmHhPlL5Y1D8IrJOmNbFoZ8o7XCcuPke0UorNXs1GkfBudPlA1aXWxspjc4Cz2vKJ07
gY1/2U5vaE+lKs75wBO1Fe94FTURkytlE1W172ahvA2L+mqjC40KdG/e6lRpFnPksLjQTIi+gd2X
aa3BMSHB0dNZ/3QcGmWwEr6SZeflOFZE0jP8bgJ2sWy4crecMvMv3KpDM+JqweDTbkd5zN2kT28O
KSO0I2DCGzP9DL5Xc+/i7jHZ4RyrF4e/LwTK4bwb6kqsXAq/DPNER5giAeZMfI2bLnG5d5X6n4OT
iTHAXAS4NyeQo8b4zO2ZDfJyqSiYxB1FzOQ2actFTRGlOQtRyM3M7kVhNyswUuNoAtXIOJld6BES
7Sh3wRJz/Nndw0c8i8FK05td/zIA0CRAW2nK+1SrXy2pkoRUiYFDVK5/1Qnse6+WHbYHFb2VAFyY
owFJ8uWu9huLjWjO+MrCxP+n3a0y9NmUkD7YZKAReWP+6Zi/gLyxHyWjHhAn+8OexcuY2HfgavJC
7BxSUjKY3YfsdzeBZmkyt+L9xc3jFdxMMGuIvvzWWAVZaS0UO4Dqgg6tH+NmGYtrPtxk+K93biMx
qBfBGt3KgJHF6FszLpb0UNO4mc3fui9PFmnDfw2mVbk+5WMEBluT65BGnJ+RycjG23wBFy8FSguP
nVfxkj4N3osl8q1Q37jPmBSjomJ4YrLjFLB1NUosabeSL+xuCP/lSs6u/Rtn0AtdgftrI6xGwmxM
qtO7M+R3e07vvYYL61ld5XQOc42HavoyF7JkDs3VUO0u6paHuhjPo6Od+iE9qUkRZQYsKhmA4hS0
RewjPMjjjja9NZ0O6x8gdEW00e1+V45MKBR0YfxGHZjV+3q1+pas+xan695yOBqj/bGBz+jQq7r3
cG8OawePkB2defMsX2YjuzKouxKmpFuiLA7TQKnBb0oe4AatcR7NnDQt4wNimIsBIR7a62KuZzWm
fNs20a1FkJtct0V/MLJO51cjY0SAwpjs5741VGQlnFed3ykpcZY6apXa42GjBaZrYqbHKofctzn5
znCvZuidXHbtNvWmP7D5yjE3qX/ZSzfxpxzzfe494n9BlNnbZTGR0Zra/7JuyWocYypQyeFJaXsw
yVHR4JB9x3AA93uaqQjtM/jFTF625kNXHrj1fA62/dZyVH5h8Ac2hDFOLVKXR+UdHvZHFqsferd+
GMafWjMPSibd6dKTVlpl2GYcO/km4lcCuLIth5sQIZ0HqupnFk/6jMuc8ddG34aJBrDklcc+q6g4
itvHtYfOakFN0RyIHOjz2KKcKj1OM1mG45RFWgMls+iZRxuv+BHe44S5SdZcLA0436hESweDVSLB
2HA6qHj3ZhEZhrovwqHYV6p9ucxODBQVxzxtBXYkEgIMxgYt7DvZU61fbVtTXHYAfLXbiLEzbSJC
Sz6Su3E7mpESNk0vubOFU7srh11QEuOe4Il90IMTix9aJ5ghZzVbcSwjJZkFhRlmz6DNrrFDSe4A
75eArQB+iV3NkezrZA/3WPalkzR9AvZK/qvVJYDrCE+KN0RH3mdn/rFZBklnAyoaFbfFcEQnCEss
071F24hTk67SkJUpX2YTX3FNG4PdAmUarjV0Ib3jWU/ZHWiYngr4tSRyXuZ3lY7s3ivKf6z57MZ+
9z8YVgD8dcemvvJ7TyZ+dnPa+ab18NF+QVGsmInR5MMfJhDes5VqpO6o4EzsjvRdg0LrvzTQTPAX
waYRaO2OoLkqIOrwHxdOY/mZ1mx2Al5M6MC8gFpMQ2Cg+8+IyFT1O/EtMGHqn+rf17zmgYjsi4LF
42t9OPNJfnQcxGgM/rBplV6rk8MusdjH6pA8l5koK9091S+dE9SKbFNCDE/p8uEP+Hub1iFREwgl
/EOeJcBmVVa/mon2pvv08q7Alv2GEw48sZYKnjI/GzFxzmGlf5UukhN5j4WaMA5beExl0y3wg+PY
RGV3ABYf2hG+92vddRwbOXQeYMT03PVNx2nsBW8poSoIOkbKDHzxJhMRuk2fQN+pHMR8zDDDPTUW
Beqh/Jjj7TkzZl6+lqqPrBWLKDZDd5maGy5Tm2T63sEXG1/mI/vOQS9eZBNB0Q4p/ub4oJI+Jnos
X/DJDXLsJWyuJ8X3AIU/hRY/6TvAtVvdyPC6YgVNCn6TOioW7FSKWCnMuvigd7bhxxJMoWaGT4RN
uaRxbgqBwPgOv2abSTYrbdsnB160FDQQ+WBLzZAMPwdm2kht1ndHbW47sJpUFhWnW31iURTiquvm
Rc5hCFXlmXm/rmgofZ2n4YTEDVZwLjrNLCZKZt1USonpfLQNBrRpUJffwwylv6HTtcTyaZehpVmh
mNlGFm6sDGAxWiyGf9s5DXdAR2rOYVFoXGo89YsV5jT1UKxgiDqS8494dlirQVPstF0vpj3xmWYq
MM8lgNIZmHIK/5zZOr4UC/rMgHtxzZj+/EkaT57IwhCq77LTCDU5/VwYoky/8BuMYGGLgMFTf8j3
jSUwmXZn8C9POEPU2O3qrwOK0PitQVvHbqd8CBjfyAwS+4NPFfJI/Yd7lkBGRqSHDTze3s06LNAQ
kTfIfez1DNCjCf+uXHbAS4vH2EdfKUnG7Tcx9/DGaOto+fmSp0Cfjll2Tf+LFSPcfbkKkyfrm7gN
WBfJusg3/qt5U6GfbJfsTHm023WdK6GsC3joE3arBp4M51oGpySP9BYJbvI1bIwpgTHEAPJn0Qw0
biT+g3ktQ3BHyCQ03CCWYBKS4vHm9zS9wUVsOanX+SeTHz5xacj3jceAMwRNkdisUZs11GE7qlcA
1pkCHKPFoPjK3Pgwxl1oCkoQJwLBoggtcsCIJhWWHs3vN5yREwt0TO030Yji3FnqubbbS1PT/RMn
15UcThd/KM5bhTVp0Ptr6hIzeWrDqbusRRvZNcZ6nVxuS0GQ31zylfr6I/7yD5o/rqr0FwW5GI1n
Y8VvK4BTWb0Ws0E5438OFgiVGWsfYJRlBSFmSYhsjNBvnZJdv5H5LGuwpmOl4yl4sedwHZK7XpLO
lKVjz2nd2SkMYOoWMB/3fV7TplG6DaHZaEFH4JS0OWmxRSL7df/BAM96L6iL2J7wTRofRkqFBZXd
Bg6dAQDGq92CW8sJRjmfvZMc/IpkM2vInhim4GfEtDYw7RqS54DKU4KiHCg8Y0SYGj6xavOVLorL
AuwllyjC+FH8eT/3vqC1YRMi53I0ET9QX2rhpoAjV6+TTQZm7tjlZHomdjAvfy1FD4DZIIu+wfcY
gZM73LYV4lzVfUl/wcbrZhNkLGe8UjXSnlDhjxoODYWwFxz/AY3rogIt4HQ5cbrEzWhqZFYziqYu
ZPQT7i7EglPOfqxxDHciRy9EJKvwdlGcg02L6a0lu1m7nI7mRGbCDHjJOVcVups1uPXuE6M0zeqv
Gps8eTGvtaJfbV29UvmWAjtuvDDWrzn9LFQeSUBKCvmB5nWaxcd86iemDECOpDR1u2IOzLYImEP4
aTH5NkireQYfdFe5SnYns/3GTaqBqCBtYGCqMegJhWV0pSCS4OcoC7/HKsy8cmfe2Bwl5D/AxRll
kOWEZBb/mfEV6HC1YVRgzuPHG+ByoON4oyiuBumH0692JPkCllwa3zUhseedriVBQp5JnZH6/xtK
WSpeUih9/oC5ughRaErY8QcRy6es+nYARKdkz4Xw53UJTemhI0k3mcp8lyPG0eRsoyLpLxxsdOSP
hUp3y52oavUyJgoNFZs+LbbKaL8375wlImmCIm/ZSK4sLnLIU7QCdFnIpVOHpEk6L6Nj+98w/TJS
D8D+VPwn786Sw0zQlwjwr0117pIMvGQBfNZxwDAw2S1Wjo+FlRo+H/hji1sIwm0JqqK7yB0ZLF5j
oejyS1qfWhE/Z4WWOvylRBsTnX4SUgsmky2lfc4NRrOmOO0w25ZmWrwoufkCRcsgB4QuVwzwpnoP
rx555iIOSiBU+I3PEKeOifPsKUkps5DiSSuLz7b2k20qeP4e4u8/lbuWKaa3/uBXNbEhmRbm1L8l
+nGtSqeJ7CDwknsp3OnHHvuzBOAQeWDFuUYsy4LSFscXs+svY7DP+7rXKVnhsJbR2LhhK6f+pELr
9NupBR4Yn+A/SeCKcH1BTbF2YkHOR6Sqaay142YxsmfzRgkMMw9wQBilkH4/B76RJsOP+MCRDIp4
ccCj5O8zxz7ktyI0SCICYcKcrzqcRtZ3CGN8uT/L7Nymor9Lj+Y8MltlPB5bk59ynncQ2dhN4Es4
yL2bdPW9WaerpUZzNj3FbD0EBmprau+GLkWiPDdNclXH4C+2D0wLiCVB7hAIKZ9Uj+290ybotBJT
DUMAyg6wMIPE4n6tY/N/X37SN89WAs20BuFizorbs/IQGYdSoqzpZVCzx4yje3XCEvSJMkoRNpVT
C53d+s/pIZfwyjMdRCTMws0aKVh+1JyqLOlqONMTAf6hKp4NJyrmxKGcdEW/UUNaTetFjtfrmjkX
xjhk9a7JRb/n0O02eiWGihd0iZvdHTDw8DrRenrb2bdRK/LkON/n2G7mGdGT94vIeMdUlyQBLdOB
3pfbk9CbaCqZGH/Y6g8m6Vp+ZzqSa1W4dEnI2eNnXG7NF3RbXJxxADBdX6OhlE8zRNHYGS/C+zui
7RD/QfYQWNVX3h32DsKDbxcH80HLSH8aowfUPiohG5Tc41v/xBosz6/VWWNu3k1Mu9GV9QwDl3Gr
0L2ai0m0Fvf3mXrhMQFulEIckeaLqXaXpqfXKllcsuNl+RhEfY/T8tZxee1CPev95NYyyQOIan3s
E3UtEEJVthKtodwgP91x193z+qhF+2h+0bXrsbzKRPbkj1I4j7xkzcUchHVylahLj+2n048Pu9Bv
87QdFBXdy7USySvpRJ2wg6duXmM62FNWG3Iiak2DJWg3mxLH8mXMpkZUrFRSHEcO/kbsbT1pSqwZ
jEYYcHMS6RuvMnMvc8xjTvBfOD2CAn49unpU280SfFtbTzlO5nZeK1NS0mv7uT6aBtojLeCTXXvu
4uyCh+9ij5jyjqiFW0uRQ5D1FkeNmn0mB6eDGEcmM0ag/jcVB2exHzYoYSbEr86sve5qpzZTfjCH
XEMde5rW9WEsVWGN8NASzXYgi+VsWrtPceo2/dqJ8QreDaCoNLQ3wT2mkbDHOTn9gl1g/DIkw1UR
TdpdkuRswCazMl+W9Z0r7qZx7Omozl1p+CumQbIw30dBGVpHpVL61S3j15KIr3xLv1aXopBvvdvF
PTnUiHxtD2zTBNlVb9H43kdqaCTcZGAilRMvtCrLP8xxecPWYcOwmwAC0M66cGuz01yZT9Rs1Zcs
xP/wkoO/aftTN705Sc+be8HIeujYQbX/Q9N57biNtFv0iQgwh1slUqKo2Op0Q9jtaeZMFsPTn8Uf
OMB4MPAYbVtNVn1h77UhT7P06OlbdPHWlcppEe9THvlC45vBWVAOx7w+JXHO6o4QZh/8y1bw4hLV
88BgEe4aefXEbGYHnAEzR8sC5XXKElZKlYQG5Voz/x1+u1xzJaTRqMBalH6rjVDsHRTaEulM2nRe
QsKo/oThb2nU/iJGzwHqfIPSx4pJwOAzfO0xqOndzusrE0Dw+hWiv/R/ItitiTEnUqRtx+i9o3+G
0102iEfA1hSD4UWIV7D+Qg0mS3XZMZX2pLJF+Q0TECJNO5+al9kkX5UdXYzhJHe6p9e+VUJQRCCx
Gd6dK73DpYjkS3l0KoNAc4oJ5u5gXlEpDYk4GqiUFK4uRb4k2bSX1AHBBHkkhupWZuUOIwVb0h/y
QUKkwovN0BiBb7U3UFDoKCgsAxzIgNlfydlkD66l6tSOJtpdrDHoe5C/NCZwBQnROpMEcg5kFVfZ
yOEFe3nywgK9gtljm6jQy7BcE8cFoVEzy67eNu6Et3oVws0bOutjV7ZHApr4KrulitjvTa5NWU1G
0EHuum2MpE9akL+STIVKXJy0YCEcKdT2A5B7ugrKPHLNDPmUbLEt7CkdRrpzwDwpDQxEIsaY42Fl
IZYdK8jyGr/bxz6KX3OYP51tfLW/oqry7YhNGdTJCNFQH9iCQ42QuTW9lVK96pDJMeHQ3QKsXVOg
F2s+HUdjVbEcOzBJ5qrxAXMQrlhkrEPTAloGOgfz0fi3YVATX7rGuoLxxP61gqyV33ZdVTPu5UzY
8PTHTnVMx+I0IDlize1AbvxfPTZjBrHLaKurKrudfwzCYZ1QtdBLpedsMPBadldDNq52Wd7Mn27d
9SQI5dAnJnkNioCdX+xGYwFweQ2HwmnMtG5o9C2UgNC9xrdcbZFNpTD+Qx+N2XbpIeyjSZ/la25r
J3SWvD/KES2GOrmhxTYvkzk7ExCSBD8qz8UpD2aqIakoXHS6H6Ip7oNhPBCvVfJNKT9tLT/GhMyZ
xSMftUcTJ884y55akj3lUnkUgLeThwWxk4jEOg+UsL+p0G3mFNg/LCGPTKWJGf8qUOyzQMGVpVEw
G+q1cR55rbvD120YT8tjIUOFShJgN9sKYw/1IPHomuoYlWCHVW/02+RIvltIVW0BSCD4raMXz8JT
D6UiQVfDa3lr7QtSIiC8qDcGOq8IJxcFMX1IjBuXeYpg8n8nEySz6k+wiB+TVL+HZrMrGNn2njUm
QTtGOPMhS/EW4XwCReNC0Ms43zj7Qi1xnYrnkpiBBvxc7sOI2tI60aoLHhu5bvBgUvJyC16SrYt4
hlATpATk1Y9Os2WEoplQYMfDysw8pgXwxRJOznTgZj44TBwB9znUS3qBcQI0P8OrZrdZFe2IF5BT
6TD0n1r1U6Pq+Sk77VIxXbjRw5vO6I8/uW9nMxihfbaw9nsyUN9Poj3wBYhlwguCbRpyXgPZn9rR
KQI9/U4GZvaAurvSV9HM57ONKYF057k4k3hImcQZLRdnwUMmtZs9BfhAZfXTIEboPnN/kU92/qWS
tTcwYkt/edSRo4uHRvRZGthPduXQzhtY6Z/WULnOMoPgtxDk5ZwZrTeX2ABz3Ztnw4MEzsiKkjc9
tiF8N0PdrMASh12JFMxUWomQ3/UfqBPEuIbrmYCCokXq4IDDcIBbSCiiOzHgeFQ8aJdshivQ3DXq
rdY2Do3RP4GnCnD76qPeXJCL+gvCfa0zwL8PJxoY1IddTIDMeBqcFlVG60eDJ2MWSoDLTGDtrfF7
ZYyZyfeElSUPwfs0+hNpmF3czY2MRmMgD0hHQs+x4vxhrbVfJtsXe7krvCbFTsqrPRW9N1stKojW
sxA+T3nuSS7L6lzcDWgmDQQ8KXzaxYKp27myIFvSG2b8i2SZQSa15z80C/7gkKDXzKTM0DnTFRaB
lCG0NKkXUkY6FhrWLDrPTuMjLbTq/N6M4zUiasbZ2hiG2K+26Sk6xx8KfhMa8yIteaBD5J7uZH+o
b4rQjotESPovzyAnHxjDedvsPoA8II+ocTBy0gzKy4lZE4puk/fGM6F9Vjf1X+uSCvNqPHpVvvx/
F6RUrN56b9H9ikiDzBRXcZowQQAoLHTTF85y3iwn5Q6pmxHdKW/QtUzfsQLUbsGgn9EAEBNOgSp4
dOq+8TSWXLUpQ6bdypGMkVT1RmJrwGwu+VuTSk9JEs/EohrNnVv56Evn1ufqNW3ry+kyaMaOc7ln
fTURwi5W9X63IUAT9aGuHvMFR5aPhLfOIw8jVkw8JsC3Eq6VeCqwevD6O5Bw3+hnEnUVrCRe/G7Q
odc/dvE10oso1r02We/sKwDHRkESnb2EJ4MSBX3F3Vm5y4/8g2CKETIea98a/KiJ44Amlu37XiYS
Yjnw5VlJ0Qqwm743xDfrJEkxe6mRvVm8hR1LhqYFr0anqf5aJFNmaroTNMiR6Y9AVGGzSzEDQ0TN
aoZRtSzBSkbstVR8+rBcSMfSi711iBUkUNL8v3AzWYUWNLOrAoKIAhBsKPMHYAdkMvhtG0Hts69F
Kd+iorsn+wlZNrIbVjmXhYYsRhuLghzeXBsNp8bS/aaJg0JHQ6VPZ6PZG3+NOgKgGt2Xar43bmer
CP3ti9Lxg/NbUsaTKgKFUrk37UNELZjZMGdZaW8Nc74qGhz0esbPoBEsTYUILD8q66PO0nkKs2Oc
JRgDMBiT/lWsPv+q9joHQUKio/fuXVkrNyZVNUoNGoj2UBcolf9NK2N4V4fKrmkJKCHTJZ169LNY
d/IEbYQC45PBGPrdSX/ZM7VJh6cz612b/WXXUpCyv+zZX2pEqUezN+uyl/Cjbhdv8gjtoCOIKhIW
iavQ1D+Fre6lLjvVAE2ibAD6TdwAib+oCMGZ2LHpReW5IHywJU5zhW4T2NVNl5BqNDrr0Qs3AyY6
iKM2CpLzclkVioyNTWIecIcPuFay1eGKEgZH6sTTkJ4bMI58gsDh+8rxuZ+j1NWAfDtlCC44Ocpj
7YUH5aJ2857AjH5YhcYZ6S4nhXiIlEyI2firIbVjEiDfVbu4QGta7p1h7yvQU843UeDT7PYMMCx4
2DFnXGV75tXaCh7nMFyJ0ageGd4wYDa+Vd4aMGMZ4/x0/Dc40MT/tR8xhaZYXY8JmwyU6cx9Dywj
DnHE5JA5DaBZ5u3RRjQ690Ls/igPC99+x1wu2Rr7gWNJ21StdgJ9qaGkqu5rEiDGx60C8ZHBZuSt
vuRsg6BeE8XJjjN/VAkDBNpRnGe0PbHmJltlepRED6pa5luz5HfrEnIW5zC+qf/km34UTAJQ2pIw
h6XnOBIRTVA5pwjQZqiXmBNzqfPUK5ZRuAHV1ujRoesaw5fUi9nFclUZcJjMa/+LPw6tySJJb4iB
7mp7TGQUyqZflAVfgFm296G4XccV/QvBctGnq77GHIj+T0XCTaF441hDY3r1s3mMKvTBEMIKlH8a
8FF57eYB1URvgl57NDMCUkuXjkWMnB4II9SOKB8EzQA0WORsmbV08zv265cFFdXp5Wdkp1xwGdsV
jEq9444NEXsq5vj2r0BHPEHYzNHUvCsd11S7YRKcTNrJCBk27gxsOqQ50OlPGiobTbuKybniqgU/
IvHeWpb06kbGJ1X0ot3syA/gfIJL2Ld43e6EHTfWzsEIgrbuoj9VBccXU3CA6MmsB+SMXNQUze+c
Hsa8vCmOfpskJC0EWcQtWrf6vi5E5U8hx5/a8HcOs6u9pG8oqg0rf0MjiE23vxVyeQE4M9XuDBR6
tEjIm8FeSeLY6Wz+TesknMFXQsuXPZLC2hxrl/GR5cYuyahxZuOBuelB3oSpXstkuqpTeaW5vlg3
SdtMLYsT9IA9Oeo02h6ULuRL5c7ETNkrNUFFXGbjxl63FPMukjeNb0OQT86xS2SFfpm06AaPOpbF
JVnCe7yf5Mgdda9NnGM0Z6c4Tk/Mp06CnXosUQCH0jE6DH/DrHmh0+IDvuWVthJ2H2BPE1haH1jT
ZuD+KWAZyAlrAtEDInAh69skI+4TeTLUgFPPF5uZDtMqM8oAqap1R+MLhTSPlHkYYygWDeR9bK7H
NjWIxyQESomQZBMqqKP3cRvm1O8GZYWq8vKkfvNBMkxS3UxcbqoRYmDVz/Jjlxb6aRqSo+OpQVNs
Ftk+zq5G3hD4/8/luRTpJcF+8FGr5Xs0229TCnxzY62RKeqWuKZ9L617f5IamSVvPVUkQZE7Pucg
sBUsMsWflH/Ksz8AEQdBx0ZvbxwjoNomnI8PicG2oan7d2X11vO5IgdI6SqW/cCZ0gJwGOyPBloA
UzoW6yXSfrn5y3o5IQC4PciYYBH4/gGL0Rbbau+cO3Rrw/ZfgSgFlcWDIMcAW6Ch4b0nQ+jFBAzg
YxTvNSLbTGeTyfphUb/6kEFRQjk8EB7AD5Hla+dXmRh8LMlFpu9qGI5xFri2Tsrkgo2XUZupH8qC
VI4IHq6FaiEfuajTfWQaO17TnfEfInMGb4lSwBi0yByv7vj3GV5pz+xZpNPTbHhMFuVVwtJB+sF1
oOsxyyMyv9mMj354AfMMtA4EK+OihiAHQxG08XuJoPcyyw5L5+zTbcqDJUgwTeq9gxS8xTEkHfx/
+mWB4Oxgrqna0RMSVBHyyPhew2Oc5HeSQrcjoU86KSnosv7r1yQPzfTaH8cefYIin4ITcNbszYw4
REbuKk62fmBEgjF+Z7WfkfOkTdkVG3EQ7NZhee37XVAzou+LZJvY36YoblkW3pxivBs2yhmr9lb1
fOQcjcg8/pYBkTxuoxXu6A38xVPcw+yYrVx4Mmhorcm8GZ/UvcdgFaU1GPSPEVZqwmM0xmD6VwoZ
ulteUJNp+ng3+3eJtKYBeTu/ywr/LfyoXB8IEFb6iHRubxXTaZxmH1sibBrCdMVPs1e5WZkfo+IC
y8tYtChdJA4h6wx2SFKGNXQni/Jcmc15NJrzouVnk9CaeSHsSsdx2PuKEXNwFDLRiTHoGdvaacml
kIkZ4Gr+a/fIKPprKPcbzU5c49jE08WS/YYsguRW8qtFBPK29W0SwrKPWoGO+VJAWzcaUde/ekFi
txB+TmDOyOm6QMPSYqYePX540/GSNd5XS44jDi/ppeOxtr77JahUk61gQZUcmLp5S53L1Dae0igY
gLCnoidGrBPn9XEYMbMM41HnR37JuvZd1gkeanfpcJ7JWfnnVKzWa5nNwbNSbpjWKS+ggzLaQMu7
ZO9sz98spMD9eK3+ZfpvmuH0zL1JEAvM6wPZbaNhVZRckbE1qMWdsKGbnuRX3J8qryU6QxPvPQBJ
pFbqj07oijXyHWz2wrQ8p4OcUuWfVkL9vEdFBMppnBu3bge3XQlH9B/yTujJA1+05QwvUh7fc8t+
pzBW6q8SC0Yn2iDqdW4i+x2aCuwfdqRgHX2rXt4jnld5o6J1WADkZEEpFKYCnJz2/CSWoUKPH6k3
TlW2nJakfNrpRvyVrPrYqMkR2vKi/nHCbaXF4PrVvT25j3FhThcxJQJIiDikHn3pQWIQhQ9vyt9o
9HoSMnQLL8CEeYV5b78zwu0MNYpMZvHBf6vp5REflBrgXEaw3ayetZrMymHxCSdA2JQMZ6Vx/ImC
D0Zj7fjjSDIBnON9pBIglEW+C5SpGDjZtnzNgeR4oG3SVoVCoH+pX1F/7aHQbQgM2iSBioNDi58N
LGeqepwZTFNJ3cvISMUlNm7H5Obs8eYymqbMmlfQHSrWlhqiPEyFzf5xX6t0hl8qZiDxZUqMgCmk
yU0JU4DpuZdSU07VQmw9bEZWQOSHHhDKTHp9SGzW0yXb+h4I104Yp4g9f0WUgkVEiiAxm34sgx7o
/MFMr9vjEaB0iaps+NJhmZm7QfiruYcJIINLp1xJ2yCo7/hZgYJYgN/8UYIMaBjHxG0/0tG8kmh5
Qedq4bYcuTaboWVT5eolObeLemjo7LwBdKGRBqSU7Dqm4hMyM2UBvZwyXuaQW2CWOgEsEPp8eGZ4
hzG0rjIUARYMr3wQLuL8sAi5+s6Z32PKJWNZVpITT1XPidsgbt3ciCngMh98imKCGCarOy5/2yEB
+kIkwWsIwzc8im/FVgnTZ/Rf5wBHCB9FT/wh4BVDU266+sE4YmeR2+JkAM6Zq4xft1GfL0xiNjVi
nfQn3qlDdlELJ0jEHCRdFlhUQBhPTatkqLYrTITxEQnr2Sc8q74ng3JtTFg5hP8MKeHfDaO5Knnn
ScEPAoQG1hPtYitHh5xvtGHcf1i4L+aXltxHUpkylGzgJOK/SYiNvtpHECym+C0nYNEA9n1SoT72
m+ZHPnZTumvMV4PyHLXyXn2ympXAT5DPu82cf90XaetK/OaACmGUAzmobB/k8vyZbz8JDPMBrBEa
Af4XPwk0kq9GYAKGc3759kZy2iSWk2lbR7nFo7QE6z6ZpfnIoE+7TLVyLE3FM8fPdeat71CkOPpJ
35APaQb65pZbm5w0uPTTVCkI9Z671aEh692fm71rJvVSFG0wfkEYxwi25sRObF83JRanF9J7KgdA
k9lv2fWuEUj/hUp0FdtbVqh7geiS2/1Tg7i5iY7ZjPgv9XLiqvB6zyVLuAR1gXjFGENIb5FQr7VU
MpzW5+gt7YhOncxADSUEYmGApn2Lmmaj/MrVJlX6lzWbu2jAfEN1uY0m+RV+EhkssONjECzwYjAo
goH2M2ButiCzOCrBujXm0M8ZBKo9H8R+okWYhvjGjJrniYDnD5MZJHt/mxRfWHOWNyXTTUmnm8a1
gCIr7hEeM9Ns9xuDS4gFs9AuYfRQ4Gcp4X4VQeDV0MN+I6fsk/csqCjmzvLPrLWo0hfAJbon55KH
nn2NJcs2X/jLpFM+cQWckK46C/Gzf/GCe4wTVqsh92eC/OdLZWeZy5XL4NQFE06gI/0VQjt7dvCP
S3l5oKZXpHu3FF41K2gZ5P/NnobYObfhJ8qSg4Vr0BpMxnelQ5Jaw7di6Q8dknZXn4lBh5LNYSYj
ArH2KMbYR3Q/JBLId6tB24QGHaUE8pwzJ3pbedGegF93pGZLZOuQpe9qLzwmwflNIQ8q1/P3Kkw/
cgfiPVQNctmzjdUmb7JdvU395iElwx1If6kUjwjFSsJQgFF8dsZnlejV22DcdNw0DemvxRbZIOrA
Qns2bfbAEZHZ5dYEX2Mxo82RnJNmxa4GZQqeFhXCq+hOWbFXNNy2DMfRI+UGkOQE8bwgPlOwJcDC
bei3oboZM8jkRfNlC+XtzHJDfSu5ppto2ms0dvIWQcy9Db+Z8qDv1NStHsTJGc7rLuOTKuS7Y8lB
Hj1IQ9Tq+Fz06rYm0oJBzkwCo4Zorli9OtMjiuWn2dKcbgs7u4OXR2PK/Glbxn+y0XRH3Ds7yAUD
u/RRLAHrc/aU8urtOyPjHfP+3mfWjTqp5LPJH/VbVTmMjlGTYsmeDYYrcIB6zC4JLEUOYVLlDX3P
m8lJVGRAZoS5N1s0o178mbGfHpz9UJHuME+QN6aLUZKtuYoPt4uhMLu2Djbd30D5QSkyvvqQQF8S
3yRnDED3j6CLFOBdTRGoiSBodQ6cRg4WrdoOUYbvrQ9k7dmmrReiAZDOTbaQKsTKSKt94xGvGkpp
o35lE44Eehuf5MmsOgD2QlCR+WzatfDVdvYrGZWXlcWv7EWi2RH5wj5qv2uuvSHHvwhdH4kcraFJ
Zhtm3EUfA43fWqgvc9wu6kigfRLMTkzQiYEzOQKHQZyLqiKcgfA6JscNt7EynkO86qe5YMmJOgtA
kfQ+GoA3QV7SDiMxATs+sAeKQUs55G2D5d4D8CIyR706r5FbMgYnB06jhsE3MA1c9suj+s+hkmIA
NEhRQH7AbdHU66zzKEbopfYTjXpquZH4kra6ET/lzL4nlrgloXPJ+MMb6KUskksiAsWJGEh2vEqU
HWCFbUYgbvq3R+XlPjrbQIZE5GuQLYOPbEphGbVKICnHg2g/IlRzos0gPWodWQs0/G1eFRdKQLmY
T5JoToOdEM2jHOu/LLUJJXAuCNvuOhIUnXaLQu+amczKzikZSSQInaZHyEcT/3JvUXn06K7MSD3G
+PKuoJKGQT+0Ds9McOuxRhaoA4vVdoLfW54vDWegMuN7mQw4A9GRnrQh1KCGctTJ2i4WhJortj/G
+/69Z1ERpbJLWAWrSMEq0oh0N1omV9Iq/NCJCz7DQBWYUG9nozdFkRc7uHXKrfVLevFVdNIlj+hX
D3N3T0l/v9WO/cQfpCXxXTbtBwlxjyjZ/UHdt8jJhXLVYf7Z6me+vee8pQJl08D9R4BXapAgtRK7
nINCOEjV6puERwBvDd1ZC1RZbFDUUOumWuuik+f6IfYYPqr5NaZusxD+Ieg6IFl5SIaihDCV4cuk
ugkp5m1ynofwUcHKUmKk/OiJLbvYS9WHlcN9GOX9oF4gRxdLdhyM/0VBMTQ5j9aREEsHfKHtl8vR
aTXyQQEYlMbbgmXREda7SV8LwL6KwTqAeMjmeFfR7Exsud36vS10jz25Sz34X2l9QRAysQSL80B+
XKTsUJDF1GhGhgL4G5dVkDOKj3ViUXYGVhP9OtXDbdDxheSEOL7UePYrt17Yeo8QP3IUbpbh1hP5
bCjeAbOxogRB6m+GeHpAzuKY5wY4N01CuOoCrozG0wIeqDO1JNpPgt1FmHTDLjNxfgnkhA+GhYXB
qbmFksCfskQSkv6lgPa6SriIqtfilbDOKNpnRA7x23jdgSf2f/FUY5g9WbcDowRp+0GwUdwihZ1c
DTpib2uQHw4Dod82qBus9vh41gDqDSEcmjY8SKHDD3KC5xlhFqiI+UW8PaG/lHttZ0F4HEUNu5VV
D94nGeLDTXGp16yAhoXf3wpYsn8TFAFxEYacDv0lNweQHVC3cxi5ipu/J7ht8vfCQVB0spknjAKQ
R57dq9HG73AwI+VqkgVe5DNUq+jW0kkbMgFUygKadbo2co6IR1xCNgnJrZXTa4bJE4ptRn5i7d00
hOlGyctew2nOvCYMPfmpFiVefixyxglmwt4ccVl0Bkx/4p2IaVzN4CwW299Nb5ueda/Vt5w+dQEa
6NyzIxbdDU7eqOdD/XTs6M71cyfc6R7OB42c8ZkNXp52jPmdXST9yZBhyiZpo1N6rHF2FaHKyIOZ
/a4XimvVv1phEY4Xn1tLOv3pHwIV18yGxBh67lrgjQKr9PAEqrt3arQnxryHamXmRyaOx7woTnBW
T5WI/D5mjIJPK5n9sDB9aqVc26nmdxniY3Mkz0gcb2vAt9tWYo3hM05aPqNGBzMJIDGb1p0rcHeK
/VF28YF7wyYkLi9lURehyHUgnS/P/FMacIrbVxMi4dz8HalvdYflMAPjbq/e5WIJTAyzMLkhPF87
5T6fDGICXrr7rjKYN3sSC5BuM1M6U3xcnWe/m3KVFVyBzUiccAacGuk2/gpGFNIYTHJ2kRPlYhjN
hqeIxfdMhvgCyncZxzNB2TlbDp2h2mk69REM1g1BVENWnVZokdM012K2rjKajzEVt4VqVq/zk8UO
YzhNrOnb926WX45UPybbODnUkakPZ/dgL+IQl8R8lPYe6ilC11YjIQYkpm2UAXlcRElJ/H8lPvwn
7eew8KZOd22iDenT0WDBJKk/0uzORb8dmu+Ew66Jhm2/CrVpGLnFNQJLDNzzLsTYF9bcV+HqIuDm
O1qjcjToyxMYT7xpqJYzKKOogBgaH4xoI3fZwzyq2gVRL34M2878RyxvKO+XtGEmt7ioCMGSHqgd
F6rx0NtU6hCUqePjXzDu9F+4MCIoYyoSfxGCDBSg37YMa1dVPDnAFnE248yBjBeRwPdK/5H59qJ0
F8AFJsDk5NzTPxnz0emIlOhP9BEa3MFWJfN22qJrZxOEnL1Azq4iu0abheiSNN/hUsqS2xJeIeZr
B7PdrGWfsa9wLiIKku2gcIwAllSrewk5oarWbrvrOLw/obLUSPbn7hBacE74s8AM5WCxUHrgvSZF
JjpO5m7NdtMRyMrXn5VNy5iYX5PW0onxc2A+azR/oopJhKZuqeE8YRepEWkkFSJEENVkLaME7lR0
KX9RJB7zGIKfndw58+5fa1TEpUcWjPRnH0fzNYKib2H37PKLXpaXviuObfEsbD0wojFQ6ygYCnEW
EzI4QHaoJhssslHl5S1+NvnQCU8156dsnhNCbYnR41rN+G4yjTEKXkg3V3Uwrolnn0eN+OPtpBfH
UNQe5nnUm6Nbg4A7h4f/lApPKwLkMkbqvGbWAbtiYQw+u4Je9aWgrznaMHxp99Py2CMcCN8Q98/S
EGiEiSH+C9Hy1lSMD7uBZ8OgKVH8eGKozlozhbaESkUhXOWr0ZD4xrc50rjs0IwwzbQxIW9Dwm8R
JFoihkSOhb8KWhh/ngPbCx1SvQaEkXiNDYfg2ApBvwlKiEygFEn2Yu5MhTjAEosHpVea3nL4AT3q
FXQn6DwsNBH5oUDtMUBs7BDORHgXBdEOWVWdtbCm4ncrMTKn2yUTzOL+bBmz2/5xK4IzUoxvP6J9
IFf5GswXVS0ap05f2CgfsDvsCz0/0L0jWMLdS/qPE+leBVrCwpE27Ij5zglM8ybs444u2H6zvdZI
Y2SUNsnzkSC7XV40G4OEb7mHIC6v643rtGHwyG7alWRst18Zw/wIsGg2nSTCX62Eicm8k+Jry7u6
YmgXgC7janHhbWJ1jsav/oZxC468r6l30SKel/rJqRmae944YqsYxXXl2XF85WGqTDShvydbbj2R
SgfBk4SeK1OJBsJHAlW+Eh8xxTuk4iybz0iYwPF2fLoQJMjt1dyKQBvgRe2vnRlHMlA2NU44uRlO
VoJkvTROduisCmmMeMjVd7LdHfiUy7xjdIG2UouO+SP9g9UIsBbiTTTxbaTcEHPfECUbB0Pi1TP0
YIiB0jvTrkYsjXQqo3XW9QNfJAZyGHYADutDDPKqjYhXbhYkltti9nX0Zy2T73RWPPSNqL+oQ5lb
tgCpG/ZKRcLSyV0W9BXFX2UKr10KD0UqgaJP13DXO/OVw0vQhFe30BmvDkP5pJmDtQ2DdxB2gWk5
F6Jzz0JKXWNvg4smlIDFDmIzxaKo3xkXA9k9qdv4Q0gNoRnyFhR0ETp/N7eSvfZg1Xfhe5JtKxYz
lfrBRMx8Y9KdIhAD3dB6btQzf7wZ7Prh2ROFQh40Foq+Jw9SzP6t+nQ5Nhcaa96HhYmD+lwlAVLo
KUl/Np99x/ftwPGrpZ3f6pIPSZDt2/iBYrhHzUrt25fRYRwINz+ohfmBQPazV41PCOmfQ3eMa/m5
NMuHnslXbXoVcvIqsYeWR9MYAm4rWqAB0GzJ1tEymJcYNWCtfaEckJv2GTtEEBGAivKs2c7W5Fbk
bsIkPXDsoh93G4hLG8n+QDUoD8eYWXGRETjFA3vQcPtLyE25Yxwob8Y3nyS0eV2woCq8Uby1C62k
vkJ/MOFfeKT71tf/6VLMX5AivvH0jnKk2mv9P7DJ5tnhI424wdEvLujd5mEPa2iNjOe/Uqbfak0Y
MNPJGo8J4oeMbQJ7lgMJNMgi+WmSfO3k8F+jqsyefVi4NsreP9jE2Yrt538D/D3DlA/owimqRxGg
bygIBwKLGmsvW4qRDplUSb5AhR7T9MS4JVKaHrAuhwLGln7WnPTc5uzWJHYlOei2zRKOl0430IiR
TpVrZ/w5Gcpnmmaxpa6LGS+b4smQSfBhzYFUvptGETDDvGRnkwSwH1Q7I603KeS4fBnCqXjWmtZD
FI7/ltDrRGX5XL3sXn5v+/ghGEhsFdYVwiYIZ4OEJMD+Y2TqA8c+ekdyWVoFUeSfOFk+GqX6rJFf
3tWufhaQm1ENHUoH9dUEPamvoSnS8zGz42pk8485jxd7iK2bnS03rGk3M3sBXjwRr4KRS2EYV0RG
YHZRQACgX9ThiXafgR9E9PrTNsnpZepX7GJdZ/1N5x6153AggRRNgzTzwasHkkzRevUXkS8XYlwt
VCrp7KJMBYQ8EqzVsftsXOdIVkBgD5dBz77s4Yah5zFY5qeVR5+SE77Xxviy9fma0oB+OERlZB87
6x87QzK5a7q6EPR5hCB40R7RoDyH1h0jVIsGdtnnTpn0U6lYp0oePfJX4gZzaWLAkrVO6aCfWmYI
uDBPgz+U9sVOi4s91kGXML2OG1a1jS9TOTrERDfACAcGK+xkRw2+NZeJOLJ4e48xy6lRvCOKLtOV
W63EJPLgdNyw/9tNhDBAntegglJ2TyxGYiBo34PqzVi/egSEoXbQ/g3GaeJATK19nOMa5NyiuNlr
VZBQHOH2cOTf0qGN5W6Va3ajRPyxTMaTtYAW7QBeFRu8GlkVnsEUBr3lWV9pMK4OAKV1k3AXdvhk
FtnTHxrsFFts5n7y/kxbGS0V8hMkMILOt012lf0KmfoKTlQiDj09AQSf9x6sBBAQmEBAyDiwGsf0
aKbMdckxwGhiaV+ytexUZeAXAnRwtvMyn+XC8pN5jfMBQPp2mXrYlKF2FgpFcGZc1xx3Wsg02UkN
kb+b5mnK5f8eoD4XTMpJYpgYduJonBsOehU3I6Z9pdLc0ZOXXcjwoOKHLHgkI42Uofm4hKuMnjku
Td1iebAURyNgwhKECJRzJfYl51+FgfOfzEx/QHAhF/AAiIqxY3w6jECrEwpYv+roaFjsgir/iojO
IJhu3Epn2B70k265ogY0b0QfofNdA+qfhjoi4d0/m/WaA7mahxmiLgnMGM2uerVXym3CUTyzILz1
/U4IrAPOg0UzvRuZJSb9oP0bDdG58HG15fKA1zNkRubWyllALWAuC0dWi7/5+1P8RWzRKiJdEHQU
c3fSC19RnVOm8BJ+C0QjOAQGZnTm3wS4XXz0+Yn4aKuIm2rWyaj5CGNy5rulRk8n0e5ANPIqeTHN
5Q+tEx78atsJbYkbUof8H0fntSMptgXRL0LCHuCV9JCkLdf9groc3nu+fhYjzUhz+2qmq9Nwzt4R
sUKQER1uqSBApjynQT4OMCQrCrUcgyR2RNaoIx2dwXgNToV17bijwGlgDW1wwMm/HcdKzBKtD+C2
TXv+o7ren2A0u2AwQCOQ2IR3O+8Ed5eBirMsbd4KqBLzToMWEGaGWwAj1qjcJsoArjNd6P9lDxpp
FsA3xNWWL7bul7PGrpZ4gHqshh2QkYvceBHnCi29mpUfZU05yBdSPl7PMZ02Tk4RcUdMZvGtcSYs
sF0xj92HFO/MFJQgURruvguJirVMmjFVYhAakWWl88DqowFJ17Be0DCPSSaJe3bmToh+828Z8Wxw
9xyokCRTtl0w3/saFb1cITHj9DhMGxymFcT43gFJEFU7jyEDqe9UkcbHD5KUr01VH8QOEyp7IYt9
K45/i+s4CMjlpptclVyYc9Dij0BWzM7HKzPg8aup/21qKmuuC/S6hzlGR771TqMr/nSVmDUszu/Q
WE0VoH8zvNtodAzCfJJptOaiK5eXMsxu4UxL4XLt2QYDwojS4kAfB48eHjtTug9wN8fM7BXOSOpI
/Gm5RQ0UC5mSPrednRhGAxw4Y62fdKy72mtnOiR80jmr7UhBZiFnAUJ3wAPVJhsuqZSHzmva46hg
D2kE136MP0SHttOt5PE7VxfMojN1GWApEsoCk20s443jyk7jOFNuSH0GDFFAX0QlmwA7PKdPfJjY
fdK8oSAgiQK4uUJmrNwouBN5700qHxNS0eC7MS1jZA51lmLa7JoavPlrS2Qg6q3zEu6mmIE2T27Q
hVTF5Sffyq6cj9RV7SRxrJVim7IFnDEnKEddtY8m2Gmym6faYAbcx6FFds08d8y071pz1UMFjV8F
Ce3kLNlVZXD1avAW8rK4ZS3fzNtDBM1OIv9iWc8sBXc1mEhN/O7A7MxRfkOW6YEF0eX3VLmzoIJv
wvHnd/TSLD2Rpeb296mwrTT69lhEBUvT6MgXZzLPJjJUsDP+aG1NewjXHG6I2XBSeY5pt8EswAJw
eihUADBvKM8m3BrbgbgXhxRkTNtT8c6W03UIcNkSP2RV1MkQsnmm8LPr0Xjgti7PDWV60z6BNml3
9n6Y9/qj4Ho4sJOi+kThcJOo5Uj4CtOSYOGJWYy9ytYyrq81y4K1mK2Hijs668zSuA2QcnzREb7Z
HGOQ1YbY59TTbHgdCtB+sH1roh2n9MI4OQ/7/D3EqodSszf18bpw1klLD6yF1JvCI5IVQas4CjEq
5iVe5zC5U9lECcPR9hOgkK2GeDUY3JPZTdv9uYHWRbeUPT2Qt54kiyLVjSGajT33ZJ2DYSg8Aqre
rNVgv74yk6qImYd1Ln8Lor8GiZcmZLDswTgKbJr68D5n1B8XHN4zMPgZGHzEdl2nUn6fpa48Pik/
tAL4wDW7JWzQVENIkjgUtvhJo4g8DX765cjlueFWAjl2h8GuIYK/OnmrZDnotn4IxGmC1VHPtxb3
MASCr9ocrlqF4aQF3VOVrFihXJfJsmI9bpWEmQzOef0FUGMcvMq+zVeDmSUa533S7KU482m3x6i8
1zBbYRsCijUZV0gPN5j9m1vGWCTuMOUx86z4GgVzbbsbdWmLfULY8J+Q41MNczz3XZp10zPt1zL6
+urP4FI+f4cEB3mCU3pMyoJojL5Uh5wJhO4SjM9CE9QoENiH+gT3VHNGg/CprW4zb7SKc7HuuFSJ
zA+dLyHuCDvkAMHojqF7eI/55Gj+zBQtFYBNkp7MFoIW1/OOA1ZLlIOT/EY827mzN/aNxmdevp64
HVcN9lkmcCMQlkeb9oZ19mFlixpTQOleKoDL50ivzgUmqDUJPMo6jUr1JbqopEcEUdHvmJ80Qogw
IOjQ8xovG2wREm9A52KoUMjLEPZJr5QX2xoKT0FJE65ee4LNCOjqdO4E/Ts9ep7TGp+z9ujJr6tP
Li8gWFKiSVqp7Us1PUR8/ey/uiN4meavLxUdWcmPt3hjKe+EI6Z8AhMJno87KY5uFTgxP5d1IUh+
hM+Ss6qRJfUOX1MOOt8usotqHVIcemAMw1Q6xiGD4QIIACKeeE6N8Be8xJBOQAeYDgYf8lDi7Fiw
YPtyODAUF/MmAgujNI84R8snJgBringaLaEr2kC5mE14TsURszr7k3eVmAbI2eVg8zGV2PaFgUd3
6Jm+sOkxdK896SdoUyZT9YDbiv3H1KT4CrtdwPzUQqytUceBA5H9Z8vO8/KQnuPk7+S2X11D5oye
OWZUrOEhbseqbjYTxT46cigUQnO8TZvql6SBfkUwq05BuDV9jfpK4Kh9frXi4pb20E5oS1DaiAVJ
QuBrtPgd7ANLthqpZEUEvIAbZY0ZkNEhYMrjlkQ2gPnIT8yEVKtxoqeH1F12Cv/YvxZ2pSjcN1ly
FUV4iSqTGimsUWnhDuZwiG1XC5huENHk9XnZ/qrFeq/1pTdoraNLW/dUP1tD3RnE5dhG70qOzrD3
Wcuppr1nASXFROrAM1GsppkSDqFXE8NuGb2ptHHA6QhG/Nn8ix2mLvouHWoHIiTliUwN/ZXRQOkj
OktK/7gOvrdmBC7rQxny5vQ7Vpj8Ag06UiLIqp2I5s+fKSotDhuuK4nhzhlK/vRZgmZCiMJEQ9Io
e6hYntZvKTdG5vwx+BtR2W70KBU71fLTsnDssXWRc7wWuFQe/K2HJ2/4pWOE1zQAwbPzHsnlpsUU
JMgr4l/g3V+JAfubjW+SlYtFuHAhQHDQBafw7IxcoEGX4uQB9gcyot0bfLcEXyJtR3sydlPoZaw0
mEflxNzE8sfEPgBUD7jyj4Fu96wX+z6qzqIwdy3G9UE/xD812ZRBSnf2Q5VguGyGGrNg8sJqdMQw
OmEOkMQ9RgVk4Ec1IzZvlWc9OKIl6mB1HWupVhnH4R5/zZFee0NazVcJFij8Zhm5RckiSj9N5CIB
JC9txdyJRdbPCYLFaxCMHCexDPR7svFASif7PWOf2WNFZur3QrExYLoY9XtoRTAFugt2E7Ldp2WC
Wzu5mO1WdaMpt5E53Tu4wPODOOQpx9kIGS4Jpo3JWxsOGDtRLjGY8YorpQs19IYgeELSWjBmBpav
9fVZfVG5YJpceXniLxfqOZneMuZbFHYAl1uSrNvpTkHPFmFuobQobNkNOiPpxUc8bhr+1BoXc52c
X3vrKPgAdL8ma0aNsYcMSA3ijEHD5utvDqCxFpLccBGYdRYfYBGxSfJ54WZi7VvOF7xODCXjdkrt
e5EUT7v/lw2C2TlGQnExL1tozZEcgpA0t6AbSGHwpLfgQjDC9KeyUE/5cun6V3bJE1dBuUGragEh
yC7KSQhpBM52BTaVYiQrpl4y9A0UUBn9M3g2BDdKnBtRSQKjsC9R/UaN9ym3PnOCdhmSlfBmCLEU
T4FZtigDM7y0xgl9UCRSbCb5pv1ng1/LoSRTHZlHNoqE0Dv/6cpou599ZeoAwSiXYm/Y+YsW8GMu
y5tNSiFtlvNsqO+Fbb8nIkeZai5tKL3pkkPlAvtHAfh5HI/QFo7dMfhTCNUbDHaD1JFbUJOEk1PG
qPX5i5FqD11BvMMnkKdkmsbD48ey3iw2HaMynH+C7yJiCxA6XFbsPQxN3jSxDb5lIuaBUtyjT3K5
NhOJdsGpaS0n8W1toS+gVNAL3O5mJAS551MaeWGKrkgntX4LTlESbdl12TngDmeScGdN38ibJwkh
zSRQEWylB9Vjx5KLWfzTfS519J6OwauKN1IjYsFW+wHQCj1jiU8BJBJNdaG5YzkgZDrvOjY40j9z
lS6aQuy/9BfUFaxUm4wPVrWSVqD0kAOrUljn5MB0ZBbTT96A97Ejkt2gx7ZKvANNrMD4FiIl3FlZ
PsfSmX7J4OFRG9y52ZYn66tXrYeVRR65cf7E4yOa7DuQ0iZ7gsfm8d1uwhf7bpSGZyCArMnhZtDY
+H9hEaz5noeALcljZlrzDDr5gUQ7pN5ULO4S0M+mTVivXT3WcOrizslq9MfsQPbXTLxsKR2tsB0V
U4OM6M45elVY1LR6sm0X67oQJIdtHpBh0J4qO9qhCL2cd0Glm2zopt1cvpaaRB1pd0w367Y7hklf
stVcn0bE93tBCcBqRzoiFzAL6otynrk3BFFxOW8QzDbzRwYGLtoqC7RhIKP5r66B9NptqAY5jzjU
lo19t8BwzPvyHGNbVOrPqO8OYxmsFrBjHVsO0VPuYCmS4YwKyIkvE6SKxbFLls2g/V2akX0HP7x8
l2p1M18nWmVbnv0a3OPmda0PLvGcJ6KBKjcy8ECXA6mZKJ/oZdfQTB/YgZ/gel6EPr2g49ZIfLgQ
fDtWb8vn6NcLXnfom7qSXmDu9q3i5X9fIMkdpCw52mNJa15zpNBQah8TJd617sBZ4pdiIAEiYg2A
M2DES3vEuEYD4FnJp4sIy4uikwiMc99AeRGV7tErsdEAOmIMCdMb7UgXPpEi707whN3wlKOdXRdq
Nqp9YpDV4+oYGaWHSaHTaERT6BIPHjK8SkermmccPWozvE7QYlvtHIaFP6aKrySB3xkcGPErS7xd
k6dbw6SsPBVcC9CuM543fXaTDuH3DOVwPEMUWkFI1M7fp4WrMmnzvLWOxlqIBqI+tlHZYIlHF2qE
urbj8hy7Jtlx+75SkQ0CiVgBY4ouhozGIMmvSv0oDcqxCnn82DjqYkzhVegE1LKoyDFldi6q5iDj
4zFLZS80CryWf9w2g8S8W0+SloqNvoDPmwRxb207QNKlxRKmu9kNXKYYVogU3Iowuq+cnaW8Bkl0
pej80mTVpdD/FKwla5H4UlafjWjxtN3Yo9ibJSw/1gQt6LMcZ73V7weL/4yKQXo7y9ilIGhymQji
BFMgIaFtzYcxZ7QwSdxZdYTsiLiOC+ALMtm5YXblBm7Hhsu1y097xVnYG8qlP4gS5wMuUApRCSBS
ZA+RmcoCOZw8Sd/rIr73MyYPqnGrZq+uZlzM1W9YzcP+RdWl8zo/lYKXXXlbMrrt/0rI1LROCmTI
bCs69GvDuml4I6VzZjMXcq7BaS/Df0MMDiPEHuSJklWYmaI8mX6slWesNBgHuOnssBHE9UcPM91u
/9G13UCN0Xz85fi8C24XY7qnxMwVvUbxsgIYmLWT4urcpXud2jw+ZtHFWn0/T7boPsR9lfrWGJz9
FPrD0mEUGP/HY9fR6qOSofISTYYVlMSb2ixeGsl6Sof16nhsohEPHAv9lbOz8DjYSMLyhFZ4U9q5
Qz6fyj82zkLdXFvtaMpKJFfqqvPyOqjYsMrItxTTH2zcMQFO8x8DuaTtQ68gfhhqbuXjBJVrl+nt
QMYqbSm5AHAUB/lLVT2Uobu2pU4FHqGOJvyYj2Mt7kah39PAuI1865ONDelKj+sbDOBrtqgXS+br
fFrY2RVwdcw9PT1Ky6dG5+oSimOmzpsGqkZbkVGmowBTPfRM6k2pZJfoSMWr325ywx+hS8SGfgxo
oZJMAEK2euXbcRXooClNsyomf2ly4872hkzxeq+z3ypyV0PIcArbMxAru9DemMU/oZCCRVUIR8WX
J8UvKJUMx2QrQ31XHTWz2UQnW6qIVrfZKrQhp0dcJ1lQyOtl3fIVFUCjLPl4w6U0oEW0Iiqr0xfJ
TooZJ3Eb7uE6md1lLo6A80NuQrjJ64+8kTnMST452BBhYLIrZy5Xn33WXwKFbS/m5hLMukoDlo6f
TTDFStt3bh7sUGU2LrqFHT/yC1H6oVDOycWCj041s8wxqFuPFHZDFfhtp92zwrg1knHFFH6xs8rH
M9AQlKypTMMTf6CjF6pH2WrblmC6gqQYvFduU4auXAkqIwdHz7Id+GkektY5Bq4pz6bfANeM97Kt
elOpgGig+mQ+CBFzhCleeB2PhsQwJouD+bviLxI7dFWZThEER7O+KNa2kMgs1DKDur/E+ntmbQMu
APCk83xvRHwXCH53mygbeUqSoCEWPP6T+vJPEcgfVZ48a/tUCvmtYDclQahASZ6HCdN9cqSz+yDq
a2sfS6FtgXRnZx1zNFhgkSEaaB29dPEhkDYGEYeJIMza+o7I2hk72mCKSyiTMJODc/di1RiYdb5Q
coNhrKNIqz7iGbAKmHGgqDpWpdkIzET2bXufS9jysouNoVqrzEOeq4BgWYtC4y1xCJ5Di90sNn6p
jw8ws8NE5+4pv/3l6tdKxLxX6ftSlTHi6dOUJX4qwl8RSwt4KifJKfT2qlaVX8XGpSMQJBoJpk6v
frQbhN70EgIYsyXic2N+C+Af0Gt3z6YfKopYog+PqCDSxwTZBnc9kfH3jX6CKyfsb0t61wlRVZ//
J3FuuTVe1RtVx0xnIbawNcs/AL0ldBbGG4yvOTkwBe0IAyexESyKGmUlLCRqTG3sy/EGKeUlBEqt
9POxAA+jQ3SWLR4fdFqemxZ+n723+uaU/m3LwVU+rUS+JZG4DXjKyQj0oXxbDS8S19zQDc3+KRv9
k6tBzstJjTSLMEexqXbagqNPIqfc4KS8BAOECH30UY460+c9LcBgmNm9D9tbFA7XroHmSmy3Jg2u
g00MMUONrFhbYzf0zb41xb5jUQtpdJ9of9kbTI/qONfBBgxhTnac7+aPZKMQZl6cxnCXPnmWuH09
wBXUXTXPPMYqMxY3wzjwoeXJtnn0Qr/2qnyo88863RmKuGrcKKVLjpo7fKY/FiMH4+fcKa9m4AVs
m9cubMIuDu3OEpFKazu9F0P2JkZuTLYd3XO/qvUzl5jqjE/C0/LR02qizB0BRof32LGSW7irayzk
2onNaE1B0/QZ3uck80wckEpKSKLT3RyiDV+0dE9/00YjuvzDKqME0fIjPeoQBfp18Ei2ruw2Yvtg
1NTQpnUZRcPGclebp4HS6Nckxmm0ie/09d2GSL1F21zB4qeCI5Z5gGccfaQBRg3/LmkAM4Xf2jsM
QR1ib84HnAgi48SU2FhrKFNI1QOu/aNZNUdRQqEU72lBmhOAez/oTk1OGesV7U2bjvKGHD8iaLQQ
3lhvQP3/0ZQNPNjDlGOzJwcdluzNEQEHBl2syWOhHSA9r4YlHPq8TDswTRVv1bZT+7eYd4Dt0Itp
Jk/jgjdVERX8n3j/oKNl12FNDnoy0I1fZzr36A1ju7EjoHtWwx+wKAfsUNXMVakQm4b+VTXMvIAX
i/YH0T8GPbunVrQ1BF9ONk90DOAWo1q5Sj86E07ozNVZo2i4OomIYnjlvNAHBaln/lNgIEqcr/lP
CDNDuVi4yIojijQHHClwDJD4ZqwKfnbsVLgZl+TeESrBWbpto/5UgOJti80jUl4rjEOydFAxR8Vk
0jn0dyiwFmUK8okY302+1aix1hmD2/IwsX7aFm4epDzOPZJnJ3ZR7GbxJUqEqiH2LC0aOOA68y9Q
sfbLftU7io1w7ajXni0ydcPttt9XTfPM3lrSV8+zNT4x77CSngxsBdnDyFnxsD4Iyo1oGNOGnWRe
hulK+8XObh6YK9b9+VcKmRznCAm6rNqvrrt0xv6Znx2NksC8x/zO5jbeDRLNzASKsRkhIl++WoBa
cpeBju1pzFsrmATKPtIWZsptk3yY7c/0uEWYxqD+0sM2UtlavIyE8gVWGtrHftZrNw83EItLw591
R0HQqFx0bb5hP0G4MFhEBU7F66AN1QOTEr9G02FHkY0TKCqXZmbkS/sH+SrbcxvWYXfJPGQs21Wn
/aSKs2EjpbCjlBscpJHf2bde+xIdhnd+jOgXDNiC5akCXryTn06BnrThGiqiv3NTOwIzusIcbvjh
uSOre2XNPawb4VcTJOiw0Z862MX2WkE4iljnxG3yYD99UsYFjstG+tvghOjW7hPlXtJKwylPsnmk
6G92wknfaYnqcMlhzZ0HHhGmc829+JfdMm79l7YhUladLZuVjFPn8qNV4CAdVGCDJChLIib5dlMX
pbPLcDY9sOU7AKEyuAZBJW3LEAGEKzfMhhMuX+lV+cs9GpRPHxCAEEeZlA3t3VQFYtFVXt41DbYE
9kRIYysuEWuyQjoL8z0mOQhmu5g1k+0r84k3rXwhq8KrN2onlHOhcqHAV+aozwxCWQrMBNQUZika
JfUnqgwwj1t5rnaINtnvgPpuSOdZwTGBqjgn8s64YycmEQu6L8GKOJH+q37Zc9DFVbAnv+aKcHOg
vxnTolW+iaJ4x4PU05qYgAMAwiXzt8GHa8Q1p/1SX0uhg4ZnGMrjdm1koqCN/jPQzYgitFMd1Jb2
UqJijXTr+8JrQBMP0+AN6xiK7FJSk23ptWdLmVfSA17h3q74AjiNVJ1N7LAaHLU5Nr2xmjy9J1tf
q1hI2yPmmXCjBfbJZOJoQ+bRAMkB5oqaZYeFhYiObqCFm6ooD+yTGjysrNEGTKtlQqsIc9YRt0S+
TTzqelo2HgvGROVkQy2Rz6GpHiB+YhEtq9egaV/WNp4Wr9EM1031qtUyK8ptL6sn7Pksf5NTLFIX
VmvLBy+rTyTawg63FABHO3DHqPZUSUXgwQxEhwWfHvEOzPgUK+h+npKEbqWZbkXJg3idi/otFv0b
IcQ3GwsmLYdd6tJDcUCyivCm5+GWzgpYded47FyLo+uumDsTZ4p1sTXqwIrdoG9TRMDPVtmMkCnD
iGiEY56wUwbTTIT4iMecuWdr0o0UAEMUCL+sLYkHIcsDL1KjJw/r3Pa2aRx6WA3a9mIB4V1wGeT4
ADgqjkriRMTXu6o9h6y85eodnbflmf1tbkOIlxTZUlKzobvtkGNAKj/nIaYHecPFliA5J5FMWAhG
yM54Mb5z5Z/5AkbiSolISoDSrLbcOO59cjcwPrSSuu2d+D01krM8r+//2hx0S+Tf2XrHwjNb7RFb
5UcJE4QHw/tbZv90BCRMZ/hjn82Kbx1ORxtW2C4ewbM48IxyL6UJTulBfQG+Fd4WhleEUvwjE3za
ZIRJ6DVdFHrQ6g/6LsZ5A4GDQMg20ZBU831LHoJspvzbKNjAA8Af1V1hVX1GclDq7fhphepH9lNp
MMwmc4UpumpXuPX7AIHZrMsTRYha0e/slIoBMV6tkd0EQX2OzmEFMSqmwy5eOaVwFbPuT/gJXyeJ
LwoCwlYGlZwsW1vUe6jrBe0qPDpQI8r3rCH0q5uM/gooc/xK863AH53+elQL741OcprNRdHuEpuR
II2eyWzcIwXjB5d3Z4FlMULINtEJY6Hv8KDvzKqH6Q+FSGpOOctxmNmWJW6zVN9nVo3Z06Hmjf9f
ojLhXYwA1pvCMzBJBf29cJzCwZyBmHo1gxuTXpvHr5JP/VJfsimovntcZoq0XFo4yRGcZLBxF6Mb
L2VdXCRMM8eAvt1Jgu1m0JnA/251aIUSkBd+xJB6n0oK9uYbBdoAg5ZwcWdreG3PxgFzxkvdGi89
W6/Zyl+zi2aZOzI9UbxJ6u/sUq9WbzzkFrlxEgu1dJIs7SQj0ulRdqrA0Fo8ZKCDSeJk9tVJszzy
3Dsp1w/zqXEHgrTq2aafd9byYwHhPOWbLCI3/mr6ilYw2Zd5qSVVR9jovFRc19I5ugcH+rwiedtz
hE65V9J12c+T0yBTYnDt9xhwM4H9K3rlYMASyszRfwVAQoYAd3WEyYFyxgifDexeHCYRU8ghJG5u
BO8N0JGUNCLJoqror+ydr1WCa3qiOiyNrm090+tUOjq1RY2Rn9NvsdfMeT+rUCg7ZlSbzeuWIjVU
+BIXUcigabCjKY9qj/GdWxQ06tnUD9NI4KGiZou+EtVmqvipORlE55qRa7NV2bcpFI3FYY5eZsIr
0nC2dfXcitineNkvNnO7kctjNbUgeqtjZhFiDw+hGe5/u2QdMMv9GlOFtEFNtlfL1ksHnN8eH7pR
3WOgTyU+xT/9/JiGf0mmvRCx3yZtsyGQHiXzqwj0V0bVuTu1zb1UcZjTm2BTAdUzqNYztaMKdcbE
xpVBIncw0k7Opnlhg0M+qa+DS2tkrMh7+lpO9WvUye96QrR9JmEq6vdJooshYRKodlKW34DZo5fp
nAhAi/NccRO0NgpD1RvyiDXoV3sj8WIc+CtH9KsxHQ1kc0bHAdHR/bEoyqoX7yd7t8ESrKZpcZej
tzbsQHa2vvwt/2m6X2Qp7aGtlu0WV14zHIyGJTj36SqkUvkDXsPqRjFe8pTaU+vLYKdUE80JL4v9
qRk/k/SPK/taaxVbH8JNaiIM1kfLp90aLbfDMwxNEtnANB4WIctexbxcT5yH/ZF/VZ6w6plsI1hX
kO46oxsSv10DGnm7sRPL4QoGO+eUVNMxUagcjBVU73+tFnsqMQMiMdsQ5kFPHH2ikECCMU8cVePp
VF3qYmTapwgOBkLWFwcpSA+jCPZDjjTssU6/5zHxZ/UQDP1VDdoLtrFw2XLtJ4FAz19/qYFINBGF
ESWY9fVRjae4SW4d71/3aWrNDrqQS8BBD4ZjUHRHOUcmwo/FcsS1SZIGzdfcFU9KWBqSZDluKdY7
VfiJ3ASU2mkJrKanXMPctvg0qd9twKJSBUW5vpgTO1Q+WU4twpPZ7bpexZcbH4WEp5AVCwWD1bAl
wbCFCExFr+FAm8JYDjVsvNQ1YpSG56EVu6xK9hrg9qoHVCWoj/cFyLmlbNCLM1xDFEjkKtNgQFZ1
4FBscDjPSAs2xOlhrwoT1c72WIQ0pXSGrkoK8ZzpKmg1t0H0e+iqBhOGxW9NSQnU3vA16y7MWprS
cYq0Lm6teeTjmHyFE1YtrOa0JgbUzlE/t+DiSxI8+SVJS/OpZ3jKGFUj03opx4SQunhpl+mlhjk5
M2tjz3P7Dox5gPQmf+BD0lP0gR8Tu3T7zFhPtZPDKN+a3OfGhvAGUKk+pYQ6U8iK9xp9YViNZWyy
2Ydh/RnmysedM4W2G7xU+bJtx7vSmD6Dpd+P6rm2A68h4sxNv7Gu2H81EsUj5gZilViAqQk/WoT6
tH7fcZcjo6+As4mBE7YSa52Wsmia5/Y6aegeBEOrRZ74bvHS2oV5Uh4LsFrBKLpQnh3vlHKtw/1e
DUdMNLCVqz66mH9lXAZ5bW/xwUh4W9jByrvCGjE788cDUkxrXUTCgagsnlimSdvc0H3RRcy0vXoo
qvioBbcAqXzBAPaeGIhNdPrycMdBd+0k2rXs+C6i4b4WrKa8rJrmBvw9aH8kjTvcbWT3eaM8suws
2otKuM6LNbsjIausaL0wobsCiYJDCY4BOVJrN3KH5/eb50u7CFx4nCOY9cgxH2Ska71CF5Anp6DX
oaL4ep7NvYBDpEKvs75XqXeGhLcI6rz5jiKynCbaC/Qt/i0Fp1fNPHgbY0qZ4RBmvyDtVVpvJkp3
zL8DtZc4+DDzUoAEHm3TjhRl/U1JSmPr6UCXcXlc3TIcd00ZHycMZylGPSSOAdNOyT8mYQM3ZEHZ
8yqyI6iNiZ1tG+o1mxzTS7DLKLoNkJh4MAG44k9hHxTl0KXcVk9GsrzntXjnsZRmf8PJ3qsJS5hB
fpVGjQwMmzSGyf6lLean7Q7yKUadGCUffs2l4AEQ6PTJyldZao7DtC0eg3CopiZlY1Vuxc/NSCni
f00gENlpMOprqokQwJuTTDk3tcTMKbEyvrM7/VikWwn3V3qfTMZkK6K3KccYU7p/IFhyoO92c/Ja
g3AhP6OP+Ig72csulhMh55UL7S3puWRDT3+j8UilHBpNRls7ViQTA1n1HUT/CDRyk0zjfqNBmzBw
qASTfMiJzVlblfCHQVnYOPpwRc6Eb3dW/Mkla7HdSq7OsAAcKy08YetnJtKVL2kzMxbKy1BT4dgS
U3AovQVnmbgSb63tj/MFY6UzULzckwOFhqf+DEvwMKPoJXyBv/av7+lPTpkmuyjYSWsPmIRCMIQ7
MT11AW2+azYQziZp3FGxSpKEGQJugAo1pQBhubZJCzXCP3RqcQIWDREEgp1IWwIRILoEZDotFLeI
e6AMhWyhnC+qvIHfpA7+lXaAj2kXa2d1JPlDm2uGtbNqbLo4XJnd4EvM8YV+5GB2h/KOpGcwqxi7
0UivOYJiOtagzPEIQq8wHlBs8EYTQLBZsirnMt/0k+0UEpk6adi1fAyIx4mKy17yLPFQE6QhS/ki
Bg3zL7U9C6GrXyI522amAh4/uVlt3nmnElKLxa8wF1IjMUvDDXU9TaMhHh86bIZB3m51QBQFryV4
Z5mqU7F27sav5VIC0d3ZlGRaWHSC2dUJYBc6mCuwPHEagU77bvCnvE181oKM9Kf+E4pHbnyztbzw
9I7RV0acCoUcUwGz6Qss4yly3R6dOVz2l2yqj41JuoPVm/5UJFK9s3nH/XbTNnL7In+YA3Mzn/PO
Ja6pDP9s6aybJ4u1/0HBYzeiiOaQW2hZmLtnzu08lW92nV1G60T9uXJrsuEsJ+EZXyWdP3K01WV2
DIIEk9jFUCYFNS1CKv0ipr0w1R11k1XjNa/ZddFsWVQYEntfB48DGxA7G7f2cqbgCJrGLNNgQ3vi
FDY+HXMu1SvhWF4CQYp5wXiTkeVn2xrEGIAoJ0lt4hKo/XAsL8rH1Mgec4c32pKnloQMJPwadUCU
wODInTyTokqu6LxqefUbDZsJChM7BU3zUnP2QN+MuQ2pTOCd07mwjQei3cRmup22R94c1WftYL/k
1xVT7Opp64vfZDgsqsNTw9QuaV5d9uWlyuVjP9ETyTETuiUPAYwRG6mnwCSxPiA/MLq1B+x+q/7e
Qh7bLXUAY5uNZdjdFvtaQ4j9SrLSiUDMChZ9pFt0zqlhtzWvi+gPcb2BElqhTo/haab1eVvSaE0a
I14HC25gfqGqx3547SPlHl5UMv79joZJcY9S403RNpR5AdCeiXUykLfYloh/ode1HyPrOUun9/nO
zcfq75E9PEz1t6mSGwoWP8vQTm6K3WjKHqHcXjIw5qfIWLbzL06vGltd9hx5SrZ8cjMWcNo0UWIQ
+dS0cXMtfxtiR+a/ke7v+MTnT3Y17MwR1zIgmQM7WB0WFENKTwV3vNMp+ZTjk8rq7C1qjqox/0fT
me22rWVB9IsIcB5eJYqTZsmy47wQseNwnmd+fS9eoIFOAw2kE8emDvepXbUq0HnKefXM3wsUxZ49
TL37mw1kJ5Zxn5WRp1iPeOVKguah6fSUFlQu7FVxsVPe+vriy1DudaRdPc3PsvmsFhRWaAbQKFyT
t5VG/iYiZUlVNgJR3qK9c5wMqS8opS8WtV/6nOKyyNJ83PE7ZMu8ZUJ2T7ikaFyBh8RbM/gxtIPj
RiOM0s5ekRpeITzbhmMlpEMBK/AEwXhO3Ax7cjfeY0O4xmV7KenxHW8AvMIyAZTbOM2kOdxmMe/b
RpYBtHfWlE/RnwxvslYHEhXDEG3Ws9D94tmfGmdkH4do/Q7OhNbj8F7Q0V0inY/cVljMGtdZMq7A
wWOD8GrjUXnSOwUB5eFV/2rhL+CHQyoaoRQB8kHQB3ndskAkvlffB75aHclwwpu43CJz3zsA0YDm
z594tYhXy5ex/zRgyqulG4uywwBQK7Gjg09bEZQrshx0HYnyzl7udOyemra7gLVQWrpHmCSAbFOU
hXHW1xEoEtrYpe+jOvcuDrxiWnBEKBSC7zLtl3xXrvFJZXMjVHcN6UeSTv23OoCL26IvGl9vNP8G
xSVB4tZXNyfXwPS2QvUnyHecVY58HDcEBDEZYsdklqVzVNKBTNE7Co/ITbLWHfgV8itHOaXnie/a
VAHFPrUa7x3T8vKxu/KCpvBe3M8dnGVzZjUqn2JBOW7FnApLyq3r7xxG1n77poL44GKwiD6NtRmp
gpFUwVG56jXvOdYmtEwpvgZEIx2pi6EwOGQgFNL5aMpb+omdE3ggDFIFsrvmK1mHLi2+x7n2atbh
rRC48KEPYLHBZCVe5YNMz8ScZvh3aL8wPmAUHYyBQcmo9iQcqMHNCFZopJA1Zb025bFsrJdVYmTQ
rlo03pL1Cljs3QRR8RalclDiKeoobB4UR5ifXW8G1nd0mQbjfaA00KA/2iZFP+jnXG0urekrxITi
N0qfYZGFZ/CRLCzMzMLqKgbRpeAoiv5wIfUXgvGIgDHZHiT2X3bJnpaMnw81OGq+66XZV1PBw7O1
1FMnMbgRDB0oyVf8h5qAQIFnavon1SwMjfElICgZbFwgyxwrIMM9vq3CtpokqC6rkxGFLIlC5rXg
rTD0k1ni2Rm8BscR8w/WcMUxkB60yh0stHise7GVkssGkx82B6EhkeFoQ3YCJVeDR1lZdLfTfVEY
60Lj2RNkykpc6nr+Wr1s3rdT/BFq6QdQK6K0YOx0il8xoXHMQPvuc1ePQn5iujPqk8MPsNbAW5wj
qbN7qAwYevVw8tMv7YK0suemTrt2UDUk+MBeDnp66EBpMuIXMg61bCdr1s6gscbsOljciVe9SMWu
dWAs2hPCqjSUv7jal6Pqr+LoPwo287vYjlASzgVxK/pea7rHhtzF08kqUc4+s2ZHKv6d1BR/iQif
g0A8RNd2Vi9qk/FC3o1QQCOF35aBCHkjSVFDtQTiOn/VhvWR9NXHGDXvfRy/4Lf/COpvOXxY6llS
AHkLOwkEfseMJd7qj8ag9L0jvFCLOO1zOCrSxcpyx1TInB77LPLwg3mry+m97sHcKUbjFtIP+QHl
ECn5VkvD8q6xaQFfbj1bMVP7aohY0SEaYIHkP4qxP2QmnLW8RGjFARONCvpKAi6WbTSpRnl6zqRy
oSDwQeaZXbtLHNFS9SY6Ok//ABI4GkwPcimQ8AMbHK/JRI8PPhU3TGAhrj45SIY8mGPJn2Vm3xmV
hR2HRX/LHDlVITrENjtX9xSWkvkhhjpEg5kdUlFX9xnWMDzeRWIP16zW7GrL5wTxRIOZzPd9KM6T
aJBa6S+NfGB1fsr1nNQjuQc7nnfLkWqsKLnCDr8K/jw2z1GyHsZnBDQIdhB96Ur6wY8KuPi6I4Ah
H6VOvOsfosff2ddBnoxH/dj/No1zGVg/krSe+gyuUrx7ylzO2oMq/0XQ5wQFhFxMjgWBMsauthJI
bjLT7/BLs59Jcu2dnFuqYjZiDcVPnl21iITQepZb+Qm7Ixwq9Obuc/jbCp+Gwe0T5Z0eo0MDLX4+
EEDPPc0Q3OoNnByojN69rLRPC36C63umkNqY4FjBUXAMrLNTQX7WQQ9cEEiLs1gQ5SAQSXVwUJ2b
V1o3r0UoX92QvujTeXsIl1Ko7f6LVggjPlr9JTPia2++leoG7eVvvmwc1hc8fwHihCFREEkJFE7f
Hz/SZGADD0lIvORMORy1aJFXU7quF39IGuBB/awNQHpVFoSnBJeZsQWL4puJogrUh/IN8RkzdsTV
bQF0h2ObsJxKbS5wo4f8N/1osWxE/Mv6lEhJrz3jle3LjDIXBmNTBmW/+N/yTWwmW6pmbImXjKVo
i0E/YSsuAr5dQUfiaI7yAL3xii2+IUNnYJHuKCEtqNyEikpzfcAGkSlfIqr0bdK4MvVgInAOSpDn
6r3VjoeQ3gr23KE9f0mCdhMifIZZcws18boDKQc+yR1GYgOzLcfyngDdiaCEZdkdiKYYcr2Jhbsm
sOJSW5DU9HgTc2nBqQ6OYKCk7+KxdCRxD3tnKgmuwH6jmzLMz3Pa8IagUtuZ6Bxswf0pZxop2NT8
8OczZsh0/lUfDT28JkGVjyFU7olL65Wslufyy5AIsDUPgvQXCSvNWaOCEGn4UsCP4lVyUn0zxQv5
lyYMExORxt+WTt+tPDnDKBzcLffFxGhp1nmJ7A9IcvAq0R0My6/nmGXLzbJK/3cxIM9xbmvYGchy
xfAH4eXklNZlfMpN9g6oMZLMVulhhDNhdiRYEPV6093byeGm5MbGOSpVe8alhZrOe7X0TERCC5FQ
jRZvPXKv8eadrCY+vnlfNYGJ8dQa448Ry16r0UaNl7D3hAPv1K8fk2xDdVPbzgvjDIpseZlABhkH
Hszs4goHDZSQSIsA3+SaGRmL/RDrnuzTNFKtVFmsbBFgAj0QaspdV76YhH0yeAHG2pGTNGFIGMm6
hQBHEYmULQlb4htsD8Y6PjN2z0opudWQHpSl/givixOigs3VTxryW9PxXqXtHQQgxey9brw1Pbxo
0tbwbh77uKnvHVWaaqnuZkPhK845QkNXIxQxQuQUVOWl4dIh6viWZQcAMRK2m4yCNio52c+ilPI6
b165OrzkFPAWgyuNZPcycZKyOkqEswwiskCZMc3tUmmv3vAU0fPwZlbNU71NHdvGhFSedIC/epB9
FgCEOCXLzr/YurJ/+e4IO+tvgniIcG9hm0HWDAgzHnpmHvkaCZv3d9FPo/hm4omwsohVV7TrMB5X
iXiAzGVTwZuJx2JjS4BzvrCOJUHDq4ymAcgLvY8lMfRu6cTuON51zq3JnB5+YnQwXiz9J/g30CkS
RupFSLnalE4FIY/fTdXgNDsjWdy5/Avp0jUl6DJmsHKXAyqb1PUT6tVtMkBgaG+LXrz6d5y2MY1h
EILYSYxywH83pwLICKTFtX8JpbWX4N7TC/wSDFJyYQezDSIGc36BmESgLzvnwDnX7qYy3SeNeljx
u1ul4nTfHcdNqMw2FCyUqCo2/UZ9/N+F3CuA7Q2qOKA/KVzptq5jHA/reo4pZ486i0AgxXEEqVXF
ejOvy69ZWlyJZop3gdo6CCrZxwJEkW7SU9yHJ4Nfk2KeqoZUlzadslvjJxHt6DcWjjXS7j9sDkJX
38ZhuJYEq3tC75K8nsdoPlVxe6xlv8SXrZuA1++rWuC7Y/bYY/suDsoMNsupEx0EKv4+tufNM0Vl
n5PIX9fKr+uZdLPu0z7lZxmqn3Ee6cSks2CnrFwc3nCFqSTI97izzYaTiAQBmLqakHBO5RSXYRkq
KvyCNcabMbs/2Of6OvQhwf9MiOAjZLs+hnQkKdyieGJrdHVStkfxhjd6xzucIJokO9IDPLdCaWQZ
esn+W2rAwwFqHNd9u/iSRf0KtGy6iHcxdJPdQTX+VL/oVs+pnVywqTe/0n8juAkWl+jJAGtGuDmk
4VtjvkpCd8MdvYl9D6ba21A38Ovf1ESm9iVx9WexEHEuMEfQaNZY45Umlps6HfXnkhCguxIIXTsm
dQYFKuBuy681KJvv1ewoJEgTtsug+f7lIKkhEgPxSoMTzVVz/9R0YMPM8+BpX+iiITSyuTjVSIBs
6NUYXjXXPH5uxKpP3V4rcLTxA5P5gTUpTiXJOmgTc2P8r4i6XWE++2+Nz6LEZ9GiP1zZ7iHtF8/y
u8GtR5uVI1eQUB2pLogv0Isv9Ote1ICbNZSzUjAP2oiaiL1FYAEdq++zXQwM4C6RgfxWhruS0a+b
E48WHeZ60vxRQ14/ZoiQHKFGcEqH3biF7nwFlkEoSq6UFGQ1I1/RVO5xNUxOw9an6pg78GiCqSdK
osLK6IFPDNNxltYj0TbkDFZ7moXcfJm96iwKpcuD4da4/yw6b2liL4X+PhvazbooU/4KwW0JyVt0
hihMnBHfStMH2lL78z1KTu73xmYvRRcLCP3uv8WMEP9vKflwXRJcVz69HfHLkOgiffdupg1ucVJ3
Wk+SF0AjmCgCRNgwL2nXXBdrvcb6Tujj2xriGKMeiSobkyowNpzLd5e0TjS0EEGjYyyDBX7NH8Oa
QyOlzWwMPbnUPTocsETy1geZSRcYNwy345BbrNmbedvNcCDjvNlV2i1NMt+4mHDPjZPCe40OQyR5
rJQ0vVDE2Q1nuTLpt2btFvHgpbmjwkdX/agZPKIRY1ARWFfBZ33skoURrkTbeUlm5sWEPTD2pyIy
Ds1fMd/SRmI3QDkXPdtVgaGh8QVj9kdd9DFTFGwRVeqQVJIhjclbA38Tt3YFHZtoDS+1wc7GnUg/
44R6gy1Qd3t59DgU2C3BjnLI8yD4Ntzi2FnuCV03SslinXV0v7cauiQn0KeYGz+3sQQQerMZA5HI
KJnPSLNov5Xfedwdt1NGNFypbrwDJj2a4ITfaUjndQT7BcV6ienJqRg1kQsXK/ZrrCF85AnkoGiQ
SRUHbEQy99AsJiFdT6YtOp8KgRGCcMXyCA3lir6bLMLdKvp7X0oQPeWrIigXqnLE/FwJX8UkO3qM
CTkiPdjpQdNnpwxTbUhqXEH7HuFz5uVp+Uz74tjCIYhrTDRE2xxFV84UYxG55d5rvWewV8hJyNZz
GKutM3WiDCOxsDwYbxvLEPM+nxYBJxjfovU1mxG8Q4NekM5mHMTbtb/FXwbZ9Wm4W7iOCEOqi+xw
OZbQXyQIY1wZrl0o342mfabvC+QafVECrl+H3HyO4ic7Lb2b+WzvMbj812g2ayyjAexbCxe0FF8C
rVAyC+fsq0zfCvquurZxRaKVnSw72GPx6qr0HeKdM3YTzUkENe2U01m1txM82+cfBLpx5hDpHoTB
4wjCx9B5KrS4+aRCPlhEgXmORwcAlXauvi2ZMPW/9aKKVlBFB5GwR/4vgxhMfpf87WPWtECER8i7
jhd9OXhMQX6d28wawIlDZ/lbZv/o8CDi6HD0j4A+2PgxaHBr5lliLuPVDSBA6Ior9+LktPJp0M2r
isy35sQmz2DvyHRtodzYlM+7itQSA0iXbqcXIKeB5c6E82n1R87DltXQGNKeJkApMtnIv7Z6G7YU
wmtBjAORALPUJLNMuzwryBYWqjUtbkhTg0Q1NTWDwx+JJSIKi9elgtf/06vVzyXLjylUqKoqCK8r
jhkw52ZOGUl82AOSidCiDFj50XQ2xvxs/DOiO0Hbc1yTNBEBWn9q+Nl+TDQWru0JNtccGFLkVZPo
TiqzV3TqGiPAHZ8aJmlNuyzxxDnRSgk2yXPE4wmGA5yyA/n2Q4HjU7nHhWTLAKUhrR6T1y4rH5Ia
OVE8+6HFwh4a1dxPHuTumZsQPiFbteD/ELWWQFmJTyqu9qI8221PI+NezFEW5Nmvpe4gtV8Dxk6B
orm1uigxh76Rndaq31J+rRlkrIhK9qILoVVpz3eMXWLFJpJ8nKtse60YMzfwFvIwXK9xZrgVNqJL
8pfP+F0fqZN773zIgu6CCC2nFvtEHtXREaqS25tJZ9NCWIXFy37twp10xkJlhKewRfyOXiO5b2J0
j/RQdRkMFPGNZclLyb5TS75U7OPYhRJid8YQD/LRMDS35deK/b1ouTUCVyk+7tpnR7RS1Pik3azg
hM2LxXxMSZ9JcnRmUOokIAScVjJrw44wlmZiWgsPZs5EDSfMwPS5Y58z0ps6xEERIiQKsv9T4HkK
30ScBDEOSePCrJ9xa+dS5aR555hAz9tjq6dPCzhg4SUZZy/iR4P4YYLHGGA9p7l6jtqK0HYfK6BY
hhv3tcU6dtuePGOeoeFsmjrKhTru9TRWxRn11NaRs6GHzCzvTUM+JGl42bUYOiEaGzXbBnxWuYFK
zsCsePOce/pbrcl70XoksF5k0zwTUO3gyiMRc3oUmmVLj5jBL4ZCEPYQaFk4WUE/i75lwHv6hXp9
sKzCMTYtplEc8Brom81FgLbUFOyb5TulgE/tbkSEesL5Gr3xToCCIWoUf8qgeUtvwCQs6ijPqDPN
JHCS3YuttFdz6m55j3vjVZFw0/NHWeb3dkcjZnPEoK7TgBISDG9wfsb0LdcNIqtBdI8kZuUTEgzG
9s/I5TnUr1GydVwcyE6yNG8uUZxdB0GmFHw5EzmUi+GmJeJtSNgoxLtyP2QyveX86LfGMn1fLRN2
kM7Dwu5lbeRR9InVUQxokRIyGLoLpc0EDDV8suQXCWqvcFPrCupWgZRpvZIVLtL0Jy3/4ZAO6oK2
p+RDjLuPIu2gs0Yf4/uUaq+6qO9czljAtM8iqh5Jq+DDFC4EJ85ayqG9rk5lSx2REFIjCg9Jt6J+
KDTTzfsEPWzST0MS4o6iZHEk0BQ/FXHY8VIMp4+1rN8Fi2uv2vvlAmmrLQF259ciyc7yFF3xnOTx
YYvOhdBkcRkpFav0CEu5SA5tRlTo+dtzgi6CibggOHVJemUJUsCI0nIYeSQpGWKlSNEXjVPzMHny
58yd75F/4T13BGVyps8QfmgDbIRZokz6Q6M8OvKD6m65hljOG3PGM8EM9dbh1vujEAdsu0dIYG0e
UyyEvUv62P8oFKibIowve1yBHlGdY8zPUlreyjl7DR0cMSYIHv29wqasyZN3kpq7csCZX0K1rONz
3JF8nEn8RaMr4xUdOJZitkItwrsu4XHnAOrHiJHrmlQ1bk7KCeWEeCJaiTzsV1aVeadQAEv2gK3Q
ik/7e8Sz7Eg1+kTKQVo3CZ8yLtG1kN2migX4u07aoYbezqz7S8iwRUtovwkfRQVMklrfm57e5Yaw
B5OUVukP7i2Q1+MtpmwBMaJ1Hl9MZ+fEa1e69eBi8ocwmGur+UT9xBMB65QNAdz1f/x4xI0Sak8A
L+b6oQ/6M2ZrEsGInEgmRPtqZnUhBygZ7cNQKJ3K86fSlNyZdj2BxDBdDrqpXCulgoIGw1AATYEN
MS/O+Cw+yzF5hMJ4t8xPEwzA2obXUL3pHC1D81v+HCEdT+TFNikj0mPyNCSNiQgutmEMPMCqHZ30
U9zCTmGGn8CDwTdcrU07Wva1zFwqyJdmb+Juz7h+SEUP3GU5ig1zjZTtLAmhLvysSunYNtORVQNF
0HpXk2cWL3JinclTrWwu5uEnTJie6l1Lwa2Fmi9o/NQgTVl/9HWAoYUvhS/A3VWQc6+oTHzWy/Su
I2/wJW55FX6misnBS8TnsJNS6XDbxRtAae3ZmX+tGcg/TBc6Eza6BytHjTrn2A3hehS4CueMFf3a
u+VuNRWeySX+U4uR3+OeiCfjkuvKZXzXJgYMtj9CJOxBwRuAklpnwe6Be8Np/8k1nR98cV15FM1N
a/6JLzuD4RkMrL/uTbV4CaL86orlEtWfPQgh7UxYhrzrsRrM04AJf0bRYHCf1OFUDfN5onTSeCnu
8E1R7mS85uod1dqX5A6egxXk4lmfZNe4y6vCG4lXu0GKS8S6CuO5b7qjHvbHAQF96LKj2domwtBa
yUHnJ1kYCOkUtMzuRnuaCc13AlPtovk5PUwV+NYBPd7K/bJOAw56peaIiXcBoml9h4TfdXdViE5W
/o26aM1vc62zSpPezbD5SNCK8lM3lCcvelZwa5QywqHLOE1AUhdZ1oumHYjDuCu/SsZk2iCajpWo
gXiMF57SUqW7jLpplzxPO5NYmEYsDBqxZBYHjcez36lYEuNdOryvDEbg2m6dHoKeCt1b5MZya++A
KSnp6hSkGbabYD8FHW/bvOTvxsQcnyccajJXVPI1GYFE8IdALMdtgN8hBTEPiwLng9qZaEjsHXIb
jPY54gqbhWeDtX+P0ISdaVkpG1YB5SE5iOaHVhe/OLoYjfSP+FH/KRaoh4ud9ExhymTf6KH5WEru
MJ81Xc09Op/KJZ5ne7nCQrJUZDuR/8M+pce4aLA/+dXmjlK2dWe9T9+hasHSIkZJqfdTEyKXTLub
Ek/tQINn/vI9ZHmQYsgfbF1KvQj3vZZBqqhmDz6PFw88v4nIglf0tCBmpLDwuep3drE6n/2ewdmm
LGwRDypN28PnCKJcIMWKEoxqzDt5wE9w78jujgctfY7kMuaL8KLv5mJygLExX8LI+1jw8v6OMAwA
+Q83vAeVZPlORk4JNzmlJxnSN1guqQ25jlIRLA3llYUWUGkUqPnWD/8lM68qWCM2k14cBo12yCwC
40NPciw6YYA6hiBk4otupOd0TfZLuNqZEtszGGWjXF8q0RT8h2dT52gTH8yHQQsYwCzGAF9iiEre
8StBOyio22B9SScUNg6biGkd8eLsCYUxiWGIUmjeZHegj/eer2bHZr0bO4+aQtQRdzxqzcq4zI55
xx8y1a94oVNcQc3H/SEN4VXNgQ5Enjneoya6TT2flO2Fbh1k9h0Sh24IRK7inhpRAhhiGs0Kttv+
dpNLBuxkhM9CylsIJh5KAniFIpx1EcWJlIh1PUyfksTa8RDSvpRJe8CEGuguzQZZJVluGJLMSqmP
ymyOY6pWY8WjMUel4bRKUVB4sfPEQkeOBh/Ml0SaUdcPk9CAIH1FIjECFTkkYvtSg1cXHSXivMz4
PLVPuCFvScqwF12jqn3nUNVXeHdiexrb/pSRKSSUsaW2TjPBCkMajxGEGxpr2En/GEZ/4jA/rhed
H5Nl3cRouhFvJdwdcbMncySNxRv3L8h7HtxpZyHUBdKKiqJeJYnB3LIQkSykbRvklDnzdt7dwptI
RxtFGf/JQ/rnyoKt6TuvZvk2KGDDWRd3YFEQE8XUZm86SE7CNaKVXmFPfRLepowXIUckl+5cqv2+
gSlNBQq11yT7W3ZJUPeaEu8uHXKCaxqZTam7XYtuRfQDyiOuQrDNeDolokChdcxxFPQAZQ51TOJF
tYKFDm5i5xoJPcW3YPzMEWP1mhDA6o5pJB87+mSxIx8PqwmsccbhNXEPgqd9U3CwFtysCh4J6dyV
5Tn8dZhV8ziO3bHKwwC0UbAwe99V2ghzKrw5+tVaO/XvSqKcy0uaNKemJ0SeDkdJEQK8yiDtwdJx
t8+R1kbi87ZKOIh31WakhotIB56FdkaeNvkZJeU1KN3DpIKUctJMbe+rMVyXfDk3ZXoGMqAa0xFS
OqEcT9U9RqgFnyOrejM5Umti4a+mnsw4T3p07nKEPmNXVK8I4vEk+OHJTahMSqLqmG3FnBbU59Ge
WC+ypO/g0ybIXYQZzQ/jxe1YYTqqgN6dmyJ6zEKOwW6HnRseq/gXLX2f4uqeZ8pYbZUC4hYm67h5
wzZnUk2JSAsnj31nYWIV3LN4UKPHwqmgInvxws2oqZkxEcEPxMq68TWAhlMtQAyCIqzAYvgKk6tR
CpeVoYDUhUjzF326SvM3mhI3KQxeGzSXNiPgPW7HDKcC6xrpkIeho4a7XvHq/ByvUyBSf55hvcio
ipuBW5lToKqzl6BG8g/CYzbwodBrkl/1TUlWJ0bZ581U78TBOM4P7MMBlVsnE6BzbYWXg3RnqFSZ
d4gWEFcFknoT1/aB/QIp2I58sGwsURr2aKgGGmHTvgshnoGz/K+fvu0aLypnz8hUT8PkLP8qdyzb
T2q3nBqSNPRNK6CuD8pasZcfTc0Ru9IFVOnWcuqKWHXTjpYfErMEcEYdyoKAHpwQJ2yEw8q3QI0G
ABkIXZgYGlAqilNietUspyoFqqbfFQqizXgJjNo1ZjYiOme5lfr0fhldeNg9Gi4rbRVMlRooZeiT
0TSpHrhQgiWzD5mz864+CmJ8X9b4CjOdly6XNpLm8n+x4z7AynZwrRffAxn51ORYHVfRhgMn81rK
TlGIHwC5q+WHX4UrPgUDX8ciqPtoVWwCapdogmIfI5YIz3FRn7reP8XOl/BxMi7cw0K4GTBLBJgl
sq210EAyXIlY1xHASQZuZEz9s4m+E/FfODTIHpA6Z6cmWgg/qvkaOEVc7Wye4g9pKwJn0s0sPm3f
lgKdqjchtUT1eSFchMarQfISrOPUpuex5dOceklXXeHUr0DvqW1ml5c7luoUJ7mkt4FX9mGbGF0S
ZmZKgnmuzyJjgsq7bcSPwp5wV39lxslCiCCSMD1CtbxrSPArZz5bI/2vRvpeeiiPW1c8TLJIBq9k
MlBQHfHBHWqw5TQWQa4s01+wBkYL+j7VjxwXqLC84FraHGaRDAVvW9Un8Lzg5Gsh78nUm0e+NSiX
Odg1pQmLCgC3jFpQfqZMBzVu50HVgQgz3yb1Mb1UQw3gsXyy3QzZFicB78QcW0B3NRlTlHubLo+4
lYlUYe7EE9a4EyyCmpxljP+zJcxfMrPaYUUqDVIPyn5rWIfoBJR2U9ZKHpB0JL+DwaErr1r1PuAw
CzvtAjlKaBWuGpZT4v8L69KlOJQvtSk1Xy6g0+ITEg6NrASiU6NqmhGvLewJIUXkxqmbllNJV4DA
sd2ZzTGJDe7k1UE1v2lV7tAfzNTpYaekWMdERbDXMuLUwkvM/IM1WPw7xLj0jPXIZ+qLOwcH5RTI
XqKtR7XkIEDRgJ6J3SehK0igii0GXKOi50C9elHleZcr/d51+8mj8slZI7738X2Cp1JrN8kQfP2C
s5qvIxGf5sy/aJf2qH4z+eJ838CIVUUnripXSnXXKvHi1s0ubywPy6ffSYaf50WQ3suMZblb5+pN
Bn1o8ffTeh9ld9jeoJq8IbQ/oqh7U5XiRb2iYtZvoPZGqv5SEh/6XtVHV4i2uVXzxEbmI/yTFJZf
kj/sC56C7ZLp1RZLoYWVWxdhQY7Amxyrc4cJKmKV/hv/jjb8gnIwj1wNR8JRYFOLFV9vAw9IOCpC
d6RVIVisNlChahGKwdhS1iju1oMf1THbL/Sq0X/nblTUbSs0Yeze6maY8wusozsEVPxi5c5IpENG
h1eP/hHiFJPC3A3VwRVlw92saDBrsVsBxVQaeqcd0nG1+NLcTkfJaDu3F3sXFLW7PS/UWLyNhW1+
F8ggdPloxXuv9q9cWN7MsAeUGj8u4tTemlC7iFF27vfjILhJqXkyNvcM5pnAw5A1x4p72WrImLHY
+XmwEE9jwndHhPigeNayAMn6V9MgNxX75KlV60ko11M+sMmR85My7fNeeknj/KZf9Mec0RNzVj5L
45RZm06CdcmyRxl5dhwIVF2pKoEdCvEI1usxzEL/KLLcLtK78jbMk9tuGwk8Du1yy6g2soqrRTdc
zVVgwuA5Oz3QsppVyQw2KqFqFjx36sMCTbMjmZ0j+wNyS97AmynnzRTlqmdb18mwVQBhS2XYWYWp
g+412WKcWN+HOGZx2Dk6Z5oYwkqA3GLFyMi8UcTRFT2Z3TodxxXTeVv9ZByTIPPJ31g1PqBIOc/h
eF6H7mwIMeoaWBO1OJnSTfqtWsUtOZ0aNNSOIx36wkZvT9FqiZXDwerYeULa7DKKS4WM+frE43wB
UbGdwWgMHHItmNKFd+qYLe/jWn9IkvkBBfKDT78Tsf4EZ1n/AfrwQR6DRpIZXz2CWWO+RuLAIvEt
k/OGeLY4CFehqG8poq+fFgpAz+glVMpbPr/yKjxHf/v/9AkK1QHbJ9PE3rwCWecQ/CqV25xh94Mr
vyZuN8pOKtMzB21/KNiCA9eC5nSQJbRKlf8dbdFwgO3OvlEMe0oX21qY4fPHxPALq8OuR9GOUDgx
sR4AwSWU19gELvLJxN8Bnhx30/yfNWEvLj09RSYOsJYoBVcsR+cH1RiSY44CQpzm5PRXUZbWKW5c
Cq4Oh5EVt5fPpruAoAAAUI0QTjsv5pem1qzP6UUQv6imUdPrWI+XftLO5YikSz9iy1NYIRGsD2xm
GxY3ZGP2E71UJMaU2tXxiuB74W1HDZRxyz+AIK1fMiTxGWXUbNRAassA4qQvz8BGq87rImg8vDG6
zxsAWapdYbboVFl0Ov9ylnTFFF2Yg2B+g6pjzRYdWQkpaeKJQgr4YuDtDRFm85ueyIuyVYaFGB0m
ZtK65sTvEiw6RKDMEXlOv2VEOdAC9irvtfVWFx22D+WYTokjs9pIIZmkFx5l5Vu8YqoRTjKV5qkU
3Us0WbBtBK+6XUjkUdUQNvZSE/pKUfpFofijsJfM6JQcIII4ucGHI6GqYs7dacLHiz1AHNn4YRGY
j7TETj+zNxCrmppHUVu+0C307GUPFhKi+erb4mNJOfM5trSK3eJbExA6wXHVQmWzpp76QRX/s3ju
ookPIoSGsHVFMCqCtvW/51yuaaQ1CHKacFWCsGP528e+BWBzMKlbogQvrP1x+iFEveFb/jMAzHXs
dzFlDNXKY9B7MI+wZifE6glYZSRdDDJ5fr8FGT/Fz1zhNrOTVu5QpuVwG4d43+161U+qrRx7sMeR
0ARpW1MOmmL00AHyqQk6U/Brfld/xDIHpDMBYhX6Js9Q+dV64DN5bFkyk5LF6pUjVWHcskm72wMH
Xgw1RuXiviT/Y+m8lhxFuyX6RETgza1Awgj5sn1D9FRP473n6c9izh8xNabdqCT42CZzZVjGSEH/
8isXsDOG+AZ3HWaRctSFwv4cgN5kGWoq6OVI3DwMbb7ixv7cPHChuqEbEx6d8iTJJKLsx/aEu0qc
Na9aY+zYJQUwAXjsIhNwclagFeuzSMZnJGXPpV4eGjTXpqxOm2bd4hWFB3xWEIH4sXrMrZX+XRIe
Vx+6jywrvOmYMxOKm1uD57QSeB9EUjRWDB9G5vVwPBW7fYuYLveYp8ZrvJm8588G+taEwQ1TNgjI
GTMklxaaWiswC9kZ4MglFRRQqhzeXZI9A0zgcLwmrblO2wyuU2WAuDkFpi5p/SdGug6jjhhFN02h
TVqUgV3jrBvLh/WeCrWtAFTioDuph5+mbj0xFjyxnv0VT2yiE0pavDg9ThFD/hEXBCoWx0p6X4Zl
WgjxI02qx5wId/CdYSfgoUeBnHjIuXGULfYQq66OepixAuzlxmH6mBBMpI6XLa94nppBA64DX20S
1dSTvCt8wgm7A0TfRwnB7EbcZj8URyXNnV7+15hiPykse5G+W/kD/gJ9xjaRA2kNl5454lJyRNZB
HoO4Uj7RAISNJJ+nyIS3KPj1lPoqVoyhzg8NWvusAoSJcxPp5XHGxi3pnd9Zn7M1nyWdnAV4MBoD
SlLRrrtXZ0IPBAcRQYmVfppAO8yFDAsNPGQdDEYTDokYLhYE/jy+1L61x2DsrRSSpSWm1Yvj0FDb
o5wQ1pGOiMmFANB3UEf/9FvrxGSE6it0wUzyp8bwahJt42IfNdE/WvBKis4unUnAJNDHt3kp75C/
HvMaPWTxkO/Rt914GGXjqdXliyK3XoNoG4Iq7YOpDntmWVOOtkqmXD/GcX4TOeDVq4E7XtU6dDqM
0Ta+W+YC7Vn4Gwk3MVQuhnHVGpoNszjUJdhZ9jWRZXcktkmmdSzZ3TAPNVT50vydfxTG9hseOkxj
sC6BqRJ8GuNTrVERapuv4h9CsZAlpJZjiUeSaBInKbhzmnjJVWKt3LB1Tk4Eh/K2+UAGjiJ8VFzM
wSz9y0iUFpthEAWMz7+hthPHCxtKYRHOKw7WxB4wzhMVctTF6A4Hs/rrNyelie5tT/K0OF23/NaX
wps1m++dOX40ufoBYL7O5gfui2rytD22Hkq2SXJRV5Nl5ebv81aAAyGJzpLQx/ydMEpMvASa0Lgl
DZchI1KCnJ643Usy9joqMq7WSe0le8nTGbLZivKid8kgdzPwVfj3fL0E8bxlQduMwdb/k9XMSmq3
bZlqQI/ZSCOfeKrLi3FcIF1UztDqQQPtoFv/Sv1I4YSKMVGxRrTXyJSvURNd/eJVFfFty9/6GB0k
6Zoa7MPyHQcsZIOFwG1FZOOkL+eYCn1EiTsDGK/2QQ01Og0bc7eC4tEiuAZADjsq492wlR4XGqX4
vMsWyY4oIe3y1o8/dW8+23Z+K/T6IzL0O4L+Jy6QiLjXKkfLee5Zi76K2s9uI13SKphYjv+CH/sa
yvUxluJjQSWXaZ/xiIbcNO5WeutWzG8KclrVPkTNoUet0Senbqlvo0rg2wTb5AeQ21UlxYoycYbg
YbTfbT98R1L0NYU5ATsYQGcyQBC/CLeI3met3A3fIw4EJAcdIbIoXb8oX9pkCKOCIKvLVwPRK8Ux
b7ERsHgwfMmrrRq6x65sY/EEACUhdHVc8LJKLv9jJi5B9NBK00+VmL0f0yweduBpR8R5lVdQwCzs
MKcSWtwjWw2Wfd4AUVF9IT9/J+apCLGYaS+pWVyjAfbMVsjhNTQjZDnWay1y/ZMM+KAECrfo8U0m
sLfhPVbgdaxEDQwlrkpsE+oKZu8wEB7P5WUiNyvJZ0kwbBHlspLdSTNQKgamcm+gclZrDFOHzDfY
JIzp4AFSwP02in3Q0BSwJzvLWkMi11oVl4j5DMtjlI27V6sWffRTQTSnZ5pTcY2Dldb7UMwVdrJB
6N4sZXrPxPKDw0b7kdPuy+jXL56AbFcQCGd4yDd2Z9uWXaQSFPBSHNMB88WEwafTwkXtwhjxQ3Qy
Be1k/u1/EzkGK0XIJiQFtDLav2YpM78kdpKae9LEQIfmzk7SF2XJS8/DxmwNJEFMpBIW6nj2+8ev
GrPKNPHpk8JS6Gjrjt1cBwrz5JmYjTgJcND4wCZTFPBSE5D/Y9jyJrhq2/JcPmCqzMAUdYIzQppI
FCyvSBAz0AM1s5SU/G6GF9ZFl9JbhFF7qo56/zTmz/j3mMp0r4B/WpuUJpyiHbiteySjli2q62Sw
Y0iba6qlRDyirGTrRYYsNkEDSIIZaBrpKt/InpIhyGG0peCW5FH1aPQ9CKy2lv8GgHza0tSdf+Hy
HnYgsRn7leJUf2TccuaEzoBRw/jUq+U4TOJxM4i0ZKzV0nhAQ0/bC76I6wJsyNDBVpXxox5VwiCY
QZU5juHxBZ69/xXRwHYF3FTl0mnCs+b7g/6p59KzgMLP01WDnRzh9c2Wnwo6CBowaCBADLaYWcr/
pL8FMg0FGwQaa4LMTWRJSpTd9G64rfkCb326GWiGKustcWhrXPNbQ16CQ4Zen8BthXCRPaNAhAtP
YUgTBeYSEaWvO/Kc+klZex29MADcuaLvqk8zUMwBTYUubMcB+wxy5efIj+PyJfGwQcYUecAROyTX
FPcna2RK0H3VZLg0YsXPkhGFzE0kjUwpeUS6Pb3BinsSWpxY8eTifk8q+JEHaPpD8wfKPskd1U66
hf1mjAj8wFINQf2V04wPCPuR4B/zQjwTOOHkS2vr7J5Vid0gsMVhOmccKqp6LD4yHYfhoSXll9RW
pLZH9cX0+VQh2BZ+jdQY+o2XwD67jVHYG3YBLBAgk2OQlxkNti8iO0CoS8m/h1XBIlE8ieBsGYCb
yeXSkqgNEmEk7wmhHFNE2DJMcNkmsXOk8KgHf9nYmpOQyCxVUmAOIoMksw8Y+QkfEn9J3PaESQRT
Y0LHKc58P0Pk9sxHpbQAT1B5G185px5PfIo4KkCYWcaD55nwIRMqi64qMuhYyu/GFE/LSH4XeBVx
UI8oPGvFDtm9HzJRdGRNOM1VhTZ7dvctfL8C3M3FxmX0LjMZaDHrtpioqr9I0afTALWCBdcAXbaG
LkvStx/p40WQofwot3Y1zqao8eT1LRtwgrBdZCUiCD7CQV2geAEle2EwhNR6ddX6zSQjc2fNW7+g
SKykomsMrjVeickrORKHFZ9HbTiLUAMa+U2phlAK9qcmlo7pHXEzQ3DtPYeNlijsHtDoARHxJEuz
t4+kuZfMDQm8wFuJSLvSxS8cx19DxYEJpCEXR9BtxZb582J6SjrTibFJPm0QGuPVH7bjJtdYVzOf
HujIcC469OlEi1m5BTe9siAvKHa8nnok9uWoKQhUZXT9Upd6Vv0na+ZrJyvXajSu1YRcXEWskXMp
j/N1mguMfZMpv8N8byKN9CHhqbTFA63Xn1JWj3p6YMreABmtpX9V5uPbUjI2pD0pruteVTmm/C9O
fXLBLcW6k8FwY9nQrhPZdjs0HRWwr0HYFqIveeE+5XqIExkbCBuPQWYrUHP5iCg2EJarLOJPS6u+
NtYUMEVXpmCkmD13yVHNwSp2nPEHTgJs2OwUOvIgSV37nA0YmBNhMD25hQQlMfswTVepWSUbW5h8
pGG/SiE3iJxU9wN8of+3CB2yRncV1OAsuBVZOOuTGcps0bMYAZdZX0dnIzmhLU7RqaVhimEC9tzc
Ct1S8TcpNpvBwOeIvQbikiLvRcxhsaOIKQ4s0ZoUL+rpb3Ex3HRFTwihk+CansNhB/tcJsyBBdKn
gvIjmWo37hZXkQIdcRLsvpMIO2CJkW/xQQEEntjtZ2GC5h35tN99aK5lpS8GVxBQFixH2FDTLFQ0
cLJEhs+/iqXyxOkTMslNpTFI0iBdlKBTi3MWwWUflkCF9kCYvOamGmEklRbOgJi18wiFw8jkcydO
Z3yWpb1zkyxX0SwfaBI7acGYLgOQlKRq/BwDrknItjCUX4Kb5AHqruovczyzFm6kgy18X2TFu42O
pQzunsWWFogIFjWVlNx0Gb2p/ldsMurmxWvhp9Xw01S+1hLGXckVSJeMFtVVWsQzlMkQtyN8aGn+
hN5vM17UFjtBI1BN992nehq3zpvpYFOK7BRMTU4Cn7FdwybCdxkdRsNvq1vHJ9ezs2mhOMm6cGIg
CFAhjzbPyJiYt/ZMeyJ2/rihi1WxSTOlK5aziJgAboOKEj+t5xtksxsPQoXc9JX+mKvqwN/ExiG8
fV3hA3kdHtkx+TL77I37NI4ObSgyo6YqcFvm04U0UDQeOQ9b7dEtsMQRtki2LInBOnYBEh8RKSkX
BbtqDdgH9bwQHWrmgXTxrz7eDpE8+Got3NdpvhWRfmmkLGQhvFROSUhFvh6yll0UssaxbY6JNB/l
gl2myhYTTSNHD6kGJMxKKkmFjyU/Qi8iZZtrHfncyLiIPaR1Sk95chQRkUSRFbCnQ2S1wksqIkDn
zS1h3zZupjv9zz6pY59cG+wV2CdLvrisSzol9TOuCbFtO7/acubLJC0Z0A+AKtc5Di32V6RrFZNk
v51SdICynHtGBK6jf+/xE60lOLpYDAyj3LOPznvdaxcnloHPUWxfxnhVyHLqWc0obfq2ZvFb2Suv
dWhfTbo94T1b06OtfgtEJs11c2sF82LM0N4u2SclPiqodE7wBXSlfjIKd60FZwC8LXEHMV5A6nwe
yzUccFglMSnwB4wOuX7liYJylGyfdp9B7oYPA32RigydA0rF0YvI+17uEsg6Blx+SmbHXHIQnnB+
Ee11Bku3MTtPigfkLzXp/sfqoACWJ8KUDQmNcVV5N342Va5Fig26JGRn+dfcFK9dYN7P9cKTX/RZ
F3MY3vqVg16V3VFHRokCJMtKzNn4ECWLOc0/BrPu7IbD8lIk9U1uatKig7orwPOgJJuT91XuP6xZ
/ESFwUx/Mme3VESXYFnms9oJuj6XpVvztWkzV6Q/t4w2iHqbpuFaLtolIZ6H3We2Cc9Vrh7NeWWu
Zii/BoLKGuCNG0GrjHTVyLjouQDC2s2s3hP3h2+LD2I41HV2jUc7xxat7M3GegPNcrZEREkvaGES
gSFgC1N4hYV2KsmLXdvN31Qe7Rkui8StoXF0mu4XhuL34+YjbR17yPjWSvfAxF77ENma15TwiSny
ejY/n7gE+8aToZ3bapqGcqsEhDyF6wJbo2adCz4YOVkeTsCzR06TArrPMDK3+bJ+1WRBC8X4Vqt/
BLx0CSs4y6o/NIImRxhWRx6csym+scpE3Ztj69kDKBPSgpMqea6s/jQbnonGNJgCFwiDUf2kys8G
WpcyrIflR7QsDsLSb5XVlp5tpNuW/iZJM0/EcJ3oFKr7kBrXXtLv2fILo2BtcSEQy8c4vDcctLMy
LJdI+AVpHGvjsaXa2g0Te76EKr4pNO+6dZPNEjNR+WUe1tPIRh21ZvE7J3es32TX5KvH0KDzhdLM
TdEMG1XiCu4YRnBDlY/FKhnrQjTPu/PnjzHwaXkkDLDv5yYgd2/ER6ArT7Uy7QP3QB9SIvHHdR7/
8RHrDL5J6xNYFKP9Pn0eEioLBVoamgcHR+t4qpFmCTxZi8MnsQBPnm06PqEGg9cwUBQoLtYzfaSy
Alk341eO+FIgAI3h+h+n1nDlE6Ft77Ly1Cxyl1Ha4bWhgl2uxrv6JrSAZe+ceE7JACdm+FjBOpL3
5MP3IZ2vhijd6tHG0XEAGC6wwwbiRtAlnklCZZGkeabcuKa56xpyuod2wZt2CfOiI2nm0IJgSVIx
BCWJP8EGT1ybXpU2/lxi+iZNz5QcQRbek2r9wK7NlUkAY01IE1pLY/8mWi5pC6cBb3kDKrzF5aPG
PpGAmnqa0WlLH6yWoVrxxFGEhzIN95oCUJoZbfZGSLPyHPMJSXwRMslWalenH85E5TRiMhHB7h1y
/V91ZO2CpWblTsz1XYzMfW3XSDxVE5gxx/Isn2Uctuvic6TtqEh7e2icfHnGIEsmtvPCxAtHTswF
Vv2l8GnoKPggW+Rz2jn7SLiH0RSIY4ELG2WQhFt9SQikTPDxwcPjVqB0TsZL3BJx5Od+M6b2kcgs
wOdpKrIb/nfW/lnJztkXOrRtxOeYy4ncSgZwCcAHLjWZZCfUSkUmnKDd2RzBXVJeKzKcm/HUcS+0
9XwksEFvKJDhUMvicCS6zqIG3VOHGot+lJ7EYa9snJaJ9z7e41/J/0ZfhEiK30oTX+HV7FtHWjCo
54Mjo6SO+m9LlYLYvIlmjqvpgED+2P8QT1tErLG8PirvQDuwtJssV6dPacfI90Gc8ScoEPl0t6D7
zAwAJMz++jskUQvWI0x68wU1uzgQe3FMfXPUPIv/5Sqzix8JOpN0fziiZjvhE2oJ7zaT6PR88ksu
4mCxWerDmiZY3OMmno0q3eWhuOF1gYjUeDHQiChApIcHmlwnIJEVjV/qFK2Oojinx52PoSsMKRKS
kVDRXEEmte6IHIUwXL6Nnwyhd0TlpLKEjRF6Vx/Raj7FvnnJ8fpK0/UV/WCAynLULTY79EsyhgTy
dLNzEBOcSHzLW3SP25J1yOohUQghrbyVtNTC5vaF5n53CMZLbmZLRRSYJZ7A/VCC85KA5XVY4ad8
C8iOYbSXBgOGjb1fv4YRap9W+otHYBPtZvwz35PauaswLPgAGx3D9cx4Qd6zXHWNozDcFMlNloTJ
CQ4h8ryzzMlQ5HN1JDTjHXgomY6TS3RfzNr6i7sPPx86HKep8KBZzgh1XI5/yjlopVdx/hFVfowK
Ynm0SRfk0nDWkZ1rPeho1u49bjD1vlXWoyE9tM6Kl9xeFiAtsjHbsjK81mhkjBkzrGeADBOsCIVR
O0fsC5SVAREpX7TTTj5rfqNk2HYHDz/9NLs5jX6jgboX0Djqv3Vj9sRhVxmqvqy2Qe6Mpn5TI9Bh
Mxtdht3y1zIwhInhWRGKXVDhgxYwqxFrMsWKRbQOJx3Kw06Gy81RwQiNceIeFywUTsk3TtXBY27h
6UpxlJNuNlTEyJk0AUSEESLMU6ftnE8WQSmwAPELj0xkbrcBdzIOMPGr4AOuSyQPfKDiOdPXs8FX
HI9ngfHY9yDBGwXUQWk9s2gHxtuxGNDLsAdDNBVDsBLDhExAzAf0DgBSG4Q7jgg9MVUiP9+Vh7wu
QQI+oyPdVPknJ0+2HSNwrVHTM4OabzU1AElTv8gMI9cb/Zer080P6/DOa3pvSrjYSAs0/cxC0JmV
jx4B9Vafs1UJNxTyDSIp2iIjHZG4oe/K/a3Dn8zGdCXbiM4dI2J6npFaT50WRCiUi6A5BDL9TLst
LjJ1+hqOdhzqfQLXUyUKfJaOtmZ37ZmlM9lf27moQdzr+bU4bpGIY8zieCa8RfNMZTxFZEzFm35a
zcR9TVnmQldBmDG6GSFcXFNYnQH19RvOuWATEgS/sxuf+hEvsGX6WiT7WcqIjpesl5j8ys1LduhB
ykdzdmZcS2QXmIgkTWQ3xMbBJ3ktjNeqr7NGwGWEsySTSJBjeJkhc76QM46NdBVZR+MxMVFos/NQ
3Y8VrFhalj4yit9JtwQY7bW48ZSSpEf521I2p+tMzyJn03Db0sE55l+wBg33HlfNxPyneCpK9exE
lrBOk8PzbqtQu1P6BlGn+lJT+6slea3HEsm8TZW9QOXqTHJg6RrvS8lPuwLDEbpbctRYZtE6JuJD
1TVaJx3Kvldk9VnzV8A4BgOFUoeIFLOAEgFUI/axSzMKSQR3dTaHJC0L+rv4iN7XurMR2X8vm3BM
XLEYjtX0KOoBy1vKuyAdReTNsmiQnhN2Lb0dPgQF92T+V3RjVmT/SIN5A/Ucy/MrtqSHwa3BwazI
0oWllBX5CyYM/OedpygYlQ7ndQSrT0Y7dOcK6VhRrCFyH/2XxDS8saMOuQO3RM+wj7WriglVZZL2
x5IXgpMRZ5d7mMMIqCtBKyE+xCy5x9G9TrQgE+bzyOPFgMrQEoDCGIQj1HQHMuY0MuY4VuX1uAJt
/puwtaDyLone1eYZBZCJJXsHAvPcrpGUQTIdTruppUqmc5XPYcmKgrdjQaUSJDVQGjx0FhEjNYrw
/ZKtyB3VFrzb7CHLXfnXjBTzo1vFPOnH1pViz4jLY1/iUWsP8ZpeO0hn8iohPrTCbEVeRa5I16J0
WH1S+mR9vC33nbPez3SePE6YLWe52xO3wcNVR7CeCywWbOW7JzaLTVkwFpvXzLYQjz4EgW+hA8Cc
YwQ1MRg6EdFf9K+Yo34mEoA29y6XN4WaB9XwKlxQ3SDXxaORB2MaxtJfUoran274zdQd00mc9HZz
hCq1WG4vQ2SESzPPRHjgRyGSnfHxvYBN8dXF89n6HcGSzEC4oG2AGa9cdWKG6lFzdm5UJcRv2LXN
/sFgbAuY6L9VH9jEI+YHfPACrpJ9LoVpDuLVBdDaPuUerQv1TUj3IUxO62i/TGKVRFZErHAoOAoW
fVX9w5hzCEqq34nq9z/2Da+8/tmX8XC8tN3II5AFLKNOZeAkdk8TPx1EHbZP1R/9xSZnd96lXXa1
zCsVInXNySIDFaCbDqLERMCPUINLs2TiMhA41FM3WCXiBuimrIXTw7rudK4a2JsnNmzBF/2Sks8m
HcwydXezX5YHZkedCT7Zllk8q9bFoHgyhXoHFh4WnTAu3PCkUreOnnBQgnFAks1uvLArBuVE2BsH
iV5L+KilV+W5ozJcGOQdAWPjv+Qwoqu6Nxb1GL9IxrFxj1HhFrIng+Zdb2b804L509rJWWvsubtk
HH65dRAsjCIrUA745hlqPPbW0Z7A27cowFGJIYZreJCinYd+yhx1HhnA71FSHbNHAq2kAzmAZ43p
o5xooQyrOkIpTTrRLVd3zuOBMZr+sjAxpuBle5QRMPVtFTnvQk+swGsRcfrEb2oy3cW0umAtJmcR
6Gzi9OitaTHULQPpKeCgit/WQmA2k/pNW1IYsHvSwMb2pW/JwUSxxnAZWDEmM3dMYrcxv3Ap4yKV
TtY0A03KDqxb2LZDut5NjJON+C42l2OGGgCcGthhyA4XPutRInjdg9o+UiMmUGgGFNXlEUlEStts
qc3bMA3v+Iqcrpc8+gz5p+T1J9cc3c0s6XbLaHCzJhaVK5K0yZuZCQ41uqTrEqP3RKQ2olaazloK
vQIwBDSIOibCLD4IWxySuq6bpJ+p9waDG/5IVqyTT/p6hzHekL2xQfjWqm6ppi5t3kkg80UADMJY
C4EXvRkE6gEvmwVcC+7RWgaRiItqfo1siTRYv1vW+CqEWAm4BeqV5YkwSp9jLOQuwOnxwEChtJmU
nNAwIf2sXysp0pSYkZW8KEKeIIYeYBuFqrtZZXpXDEzOUHqWY077pRJsj2vfcZ8aTEpAvDhhvBFA
ESk8rnbN1i3QGlQiGwnDes3gCu8W6KeZLckUQLsgHArYlT4L3K3Q5IYGBgx3Zx9EK/7y8hszXpYn
gYZLrtI3FBAmmDVkE7K3BMJHym4IgPdBZ1PB4+qX+L3Au5MN08vmwrPGzkVGX6lYZCfEgDQ4y8nl
khAYXETMx8UbWJUS/hRRaTpCfBTXp16hICEqq+Vm1WGwqI1pK7yL3SY7liifcXZwhYys2Aug1NiQ
uoMmNxTpmR/+tAiBs78bUmAEsrQiuWskswtJReezqG3zG4uYRN6eau16pfhjOEsRgRFqWIgHRn8K
iZBth3hDCwtKhVp1rGOmoAXDZ2Nu6JA2Ge4VmJAUCa7QA8vXHx3gTRaJ2kK5ThaoGdeMDRDYoaZ1
kyhF480eIPsnYmSUfUpKfxapgJqBOR0PdcK5UvNCb0fqEaFnpE9TRZdfmXndGHOYFDg/pPBw49S1
xR/LcUDgNgT9XyMal+Iv+84LGzfWYgTzHJkfUvDbMcjCgUk8xhxKLh0Yy5D2p2Ef8SCWpPdQLAzf
4bJMPJYOArWYmv5qeK43cHb7rA4HXQ+jV3WoZqRfXwR0lmfxJW87W1Z8ZNS2zRK4C6dKe9Lw8Q57
e6c+a3g65g143bmELC+BWl7IX5Z4G9cNuD80jbQ3GYemK95GxyJAVVNNlgg8rLnwV8wMqA9IwOba
BLRFyknBGrg0QfW9yS0w0TQKoaxp0sRFVPkpZ2i183C5Wgjy9TbxwSbVgUaNYSW2xx/5ZrLEWZBy
NW5TSgjaLTeLC+8oXCRBeGOSxPzNLLWPScg/SQlptIAMkGDQM/rFml7xWklQ9IhL6aeUNEvzZI+l
XeOMS5EoE4hRVb4ccZ3vamNKE/3BWAqRq45sfWaJB3NNbJ89inumY+Reku3yL6Y3JTVcsat9Es1M
ZpliOnmpu0EcKa3IXVuWdKNxyjX7qb7x2ANLBsbTEYFLjOhtTFKNVG1y5E5zFLJBa2k4WkhX3crT
U0d9w/menHo+YPGYfIr9eOYgsXcB37Y/TThTsldqcz2N3HrbHpWIs0nSe8xanEokdeH8ENUfAiAO
4tT6ZRjFTmq+z9W3hu4hVvSAxy8lQxOFB/XFtZt0/2gM22FMsyrpZlrgIib5Fc0JyzeWJG1e3Sk/
uC71+Dl+LUTVfMedL4z9lVsSTCIDkCDZIG8rV9wx3BCz9HcH9stjxfnAojIOREBf1AkaOQjN5v2Q
EtKLLSad42SAx8UQmHxCxsIHUJwl1F3RoF5AxD8gTR3l1/YQ8cluNOcTVvm89I1LrfzR1PE4fk2o
XOQBfAF6RaYgp+y3mlWEbJfkITAbNRyzJmFyXNgCAOvlB5i1cq2tsosGU+4y5oMFzSmMNHgVC56r
Zjvm24m1F42kyGTuoMbdXa3YzbBSLbWHoTRPodzvUmEsb0naEHGdPoRCezAhbj6KFk0ucYq70rRg
zpGqnbdicon9SOZSIyktmgc/iSdfPK1SFzbGesZB3GWhmRpnC3+nVKt2Mda2rIpBhu6l/mM0hZca
sqtmCItbJBx/9ENIJjThI0003zf2vagUDzCYHiYSzUwtA5LKnp1cPJvJeuDVffQ+OJFm7M/lWnqm
xRsAc8yKg/RbaDowBNHpvfpd9fKTVSoZ5/IJSZ9tgaLgiGfenNdnrPscahgacSHxhgM341+0AR1N
jx+AC4LC+48ysnMrn6vWg2Q135ra8JMaN0jxHKnXCTeGWoxBs8OCQiNA+TZ17Jsiz0wOU1vu02wi
T+fv5457VHgc0pxhOyqckOPZim+4PQ+UbVJn62/s9jm4/+FsNLJHN9zHgsS2zB4yUlgj4o2dFdfb
Xf/TgDudM3yvDuF4vstvq4/L6mzrvtIIsvEkYt/9gUraiM1Vb2W4hvkZVwHH1C4pnhgDUTiPbXZJ
6/Gqv/aVq9Yp4VL1l5Zsto04BzkR7Y1wNvqKa7vhKjnl5EGZZK5w+AAvclGhuq2P3pHgtQhTkzkv
gc6wWqvP4FyCkSFBD2WXxyCiyVMmkHyrjJ4cZV6zIGtOnW8j/1QGjDflbRLSmwRzEQwBesgrIWf4
DpiET4d7iOwes4VDNKbCNCp1s/+25TgCklMpcAElZxN9qVC2HjC2enFri05U0e8p4+meQSiwFsQY
gkAY8SNWDHekohudkMv2rCc8YltivFRyUepccRtYiyPKBhlqtNxQgx1ajbEq8ZrVLd0q4n+PRsL8
is+VI6G28za/J06ypVD+5EuRlZeW5On8v6PYeHb/LGyTdGkXdEw9EWJCRnU3eYTdu1jMpGgHVzQe
TM5aWs6gVIrCYOLMVDWMKu06aTMC0MN62657JMvO+WDFSBpj6zNeOxl0Rpg7tWIXt9rjDH8MdN1q
hPDKczahmI8nImUZvY4jNcm3ghk8KlsIYAIbK7ojHtlxBxKEs+3+s1JaFSioSaJ7GWhT9zj3lEF5
DEG/hpfmIHA+7nFByFtBbeB/1VgAdJV2xpgZarCkpqOFtS4a1afYiE8LsbnF1vFrkC6a6Mvs17ve
UfLo2MjqK5bVp9YOD9GphgFQEXt5Zp+Jk+Mqa4m/Lh9Jm5H/yk3fW496YwHAiPyDMoQh/fwpEmeK
r+zEH/iIVPlelBYoXOeYM4DH7/IZv9UoG+WvA2OxAoVhymQOZwvlrOVoaAOA4mAtX24TNNMkWe6T
gNMLYJR22vJAMAuHjBXrN7NS3JRq6mG5J3gPCHHG9nE59SoKpPVqMMTfXwRUCN6hlCwWgAXwPHo8
0o2i+NWhLNNABDCW6A2xTP0urg4Ypx2IL3QTKFoVWk/Gn+68gTNmQDi23zpCBV1qTxIqIRLbulBZ
qb56ohO7q/abe7l4pZLw+Ob7f2A4bGFeDt3Lyj6FSjpO7Y8yCcHO+VgnKkFgcfBMQDtgwVi/iqa4
orPgQZnu9K/ZqQz5Q22Aj0ixU2328ldeq6Okn0vG1CpfO2Jh0IGfEmJSEGJCPDxjayrop7ZZj2FN
kY91mHHHm/YhBSWPgEGtYRSwVcmXR5STRJEVj02JsVOwExKT+2QycbAz9bH8JqaFAg3HHJ1hmagH
goNz42GOh5YBOiNOlCf4jpdSO6Og2UTLp3sP0GEtpMb05uLEaQGjL2EGoNlxtV4VqCBrU+GyYXw3
9xfMyHH9hnaMxhatZ1s95Hm+5QwJTwaSxDGm0CEytmY6PKyYwhly0rO+5dHhHhvrIQJgN41w+78S
yWLG3+1yHjuXAH8CDQdPbJFjhPEMzL230fq1pM214h3W739cd3knYPmRqHkzIHIrVj91Nf3ctvwj
lrW3ZqsADl94koR9J95ouy+1I62Km5KgyDTVfymV5XvDr1WxzmtqhmumXlZWfcgd5bMi9e+5M5HA
gaWzQ29QmdEVV0ifGo+ynw8zmQ9l+IkM6b8iAu7AaTzlVe9KAEx2FIjVIcUnx8jayN9BAt/Mp64c
b6mm3I4AfqKniBpmIDATB1lfTKfuI30rOyZwu7XbbNwVY3e2ktUYf1V4u0ueAyZY69Vh3vTQpg67
D8pFjGRIea+RxWJAgPKAmqtVnkMtwNgQzgImc6ZTzIE4prX4dvisqLa/2FbVP2LGUKX6UDuIcURw
9kQX+OKtJuoFKxrMqyPZE0yHiD5g0yHyNhAM9X8knddu42i6RZ+IAHO4JanEoGRbdtUNUeVqM+fM
pz+LczBjTA9QXZIlkv8X9l6bsA4Q2wDefQsQRtPpoYolt+OZwX/WA9Ihttd6GY5bS+LxfagaXHRo
8qpfXaqei1fKgnK+V+LKhEdzhsOmpzdLXk8iMWJMQdhgZbkLx5MpurpwLai3RMKGxvBXZfhLJNF5
bsPqtfGv6NRhpmXfVXE89aSJGCoybPKyCjTbY3zhjXR1h4kR1OsPM8vACrHCASCyfgsfOTqyZOf6
dkfM/m+I2uWC/j/7LVgzJhzsgei4CPbw2P94eZP78Vz5Kj/xXclL/Ma4m/gZ+TqyZw3Sd/gySQKl
kiajmXGMZH1UWv5hEjpTb3cB8KY6whtiuAJMwokdROJBKed+q8Q+VP4g/q4UkyQbKgbsvLFCVSP0
l63QL7NUIaOcPKzuXnJAcvKhtDTRVY1lnmFN+dTxJrps1WJCJ/+T1/JJe/K2KvkvUxW+YleuxXCd
EvwY+cmUDXq+05aP0PNsIB4ysw+thWaM67FQBSLUUF9j6G/elH/4YPFrq0l/nJgM6MV00D9KfygV
vgEGGtAZncwELYPFb/il9hi36fGxMNZ9durYvYLqOMe6fjawA1luixrGaBevIjHPxEhXLuRPIevq
liSABx50QEv6F4S0Os3eki40y+7LhGsFO7kf2b6yhFjdHML8Wfo3FBzkhq2tiR8B+TA/iq9cfKRE
BmotOoYjVuM8YOXkZ/+NBbO7zXpahfkg+sKTp38Q9G8WjeXMFi8TvvU88xk7bDXzImKIkf44xI14
eoud/9Z9Td/aWzMsYSZJ10rbA1fKyzgw9WFDvLCOMbANf9ckRoI2QVKgfc+7Ftxl5vzVziiyI8nD
inaRY+b9VEaR9C4wpasTDmLKI4ZG52rCdNo+tlg8i84K2GgtohD3gegME+tMfnKCuknmqeitQBZD
v1tcFC8feWsRnfQ/BfSzGrdHpmT3MRmu1WZeEgz1Zh+w22+l6zrDZQGvsZVQ324y04EbtFx3c2lt
Hhpqckk1w0p8WQjTB5cSjRyfY/6KemxVt/jPwt52YP6as9YiM8aKIXASysBv3LF+qdm3qvyIjtTJ
b/KPwUaTvDqy3JdGuLDHuizugBZcjrQjByHlFYkqcYFPobn214pAqubYQ+cokDbrcOMk7JoK7lJb
Y7E+oGLoF9TOzt8sVb21i72qxrK/u9uF6dg7Qjs9yex9X6UvQo0UG8YWEIyT+aHJ3GYMp1nahOZa
uVMaVBH0L+subyInkod6HfqC/JBDRQJ4fTubxD/ka38x2H4U1LtFe0laMzhOQEBY00/KXhq2J0sG
WgjQeblKt9JPCXEg3+xo8CjVBPW0BxxFSETSzw7KDLKD9m+HJtSOINkyZC6ZiE+IbFKTlOhbn2ne
sLZ+SXGXETJr/DV56qD+DlREIBoKS6nWguZinr7oYUODKa7EY+/EP7DIvfSUewgUwLguFdYoKn/z
8GXdIoz81m1g/2acRU7MDZrNSPgQpICYBeCenp2AId5itzOGEGtGxAQp25RbY5BR4Rna9Brb8bML
VkT7H216YQ4A9pd7I5bIKuoCnfE+lqfow0Da2xllmBa2H00WFvLoIrFW6KSX2Jv+l/bWttYtu3Ru
BHpHWfFJSj+5lj9E5KqgNV3z0biNsRwE7qbcduXnUmFLxAvFCVPa7Zmw7to3kWjoILD0LT5y2B3Q
qBmB21BgRxh50ZY01nEo+xOy01PTlOeuWM685m7C4F5FtX8JV5bWhOPC8qMRJAk2dgwJca0t4/7L
ECJ3REgNLZ0WQsusJ+cl/yTDAMXObxQMjnRsCzEYX6gsCQU3H4S45WjaZ4Kg8Y+yuOzKOiDgUSMC
Yf1ZMRthmJmQ8NQU/KtdBUS+KajDJDWMEfWAJbTWO+YQQK5ea04etm3CRxBMkg7cCNstgseiRdlX
+4evsWM0xDtLKQn6qrflx8T8lAf3wxxAQMD6UnDoDAOZQvWd11w666Og8rTqd6PApjgS+4VK7bBA
Immzi8iZmhD6YjCSiK/E1ely5Srf5kNJ5luHo3086KXxsQ75izJiTpxVkDyDqHFSBL4tnA/mWHLA
ERSFtcesHz0zDfavfK5bPD2Uxnh81a9e90XrqvJo2/LfOiP7ycU+ZKFWlnUgeuwbyp5aH88Afp85
0oNNvE/RbbL+mZajD6+x0k+i6I0eyWOxROyfRxBj1zKrZ0r/e9snfyv0PaQH6SB4YX8gIRuo8QF3
Djs7VI189ZH0EJr3ilDf/x1NQ5UEqDe5QTu3wRbYPfXfdPI96R856z0VscHgNBQI7CUkmJJ1d2zg
JJKqJsSdZ+3sQsaoXPfDhi47bi7lal0A/x+nNTtXOQ+MIIpiYrxtWTBPDcIlpbq1P9KNmFssWtpb
lRgQj7NA1vx1l6oBi9uoEKVxPBMxuOUMHoguLZYOBAQPgvFkoGuxKHAozMm0diS8bOmhfOkPFoD9
qLvb9/pgtsGjaCI/hqhmW2+wopf+6A2MG1S0aLPDOHn0t7eXuz7xJePdrkEwQXBEaNl5I72sY43V
ZeNzbRkkgzbvWL6VtnKLoO0hDeUQEkmrwMFUg1cxbkDI2S2JFjJMza+ta10OQQxSo2/6cCXPjpyx
HpaGQhqqlB3lcidPsJulINLpxCxmGSbWhQxRsvW1qC8s4PpPi95STEq/3fAN6qGktmH2zyiNu/ii
2IUFjX4p0hFtPsXpb08/t8ZPSiQAnfaacimIxrP4T1xU5rQwSiEV51iD+r8UPricDfISI1eJe6Bf
h1W2TsI/o9DP8TSzAUpZctNTXjGp3IQsv8afuU0Mb8riVbyuzziRCBsFJak4ij06xNSBfjBIu/k9
ZsAxExIaoE2PaKSlQ0xxRcMNsXhBbJr0DDUI1pqgB0eOW0MnSizz3JlMzyhkRr4JjWUz0tidN/JW
UXp0mGpaSlgsAMmFk2sPgCWVdM5vhXnCsbRwuXEr4gX3hxVQpQ2fjlW7ytK9ROzybWzlCzaiI/Mo
yZv4UxGsV8eGSKIOo+KrELdacFv7iE1B968G3VqAj9aEzSFqg/saUdxRmWRC9KiWG+Eh5uzEI8Ot
TI2ueT6PBsIh/K5CdhgRIQvgs4yMMUBKJYttxEi9lfGZ3tGNpneyHR9Ejw1sp1L6uIYgYhXG7nnU
kLzqB8GC3ZnNl3KPRGaAC5uwBKcfcavkIPeZpg/HTAfEZAE0nc71z8AOZ9DIm8pIYlzJzaJc68pz
L0VHo50PtV+z4NQNnRnHyG7I1t5F8nBk0uxwZuwmr12BwkyBe0NotXOCb5GDrYLM4UQo2Dr6n65w
Vh0x3Vg9Ky162wr5aNIJAAKVf3hUa/GhZFqRv2ZOktpJglwy7wr5hBsvbC1PFZsCuCK61gGlE3GN
WBd4tJ5XsI8D2McsEbFVAgdFSa/LXH8kgHJsYEjW/svL5mTdC67dKmgT0j3Vxi9AXyTCP7qZULL+
a03l2O0qk/nbLFhrU/b1P73K9ISIgoLE210AsH/QcFbyt7VJ3a/kUqaqI6DiFZFnRRh9qvloMFVK
GHN3Wn4aKV7LjfwotFbpFQsKBwqaYeUzGoLawE2CpbQhZ60/mEhaN02/c3x+C2jZQLtxDbCp5aci
oZJcEbvv/lb69BS5QpHo1fjTIowRIq/B418csovE7HpMIQwtw8X6xlKGtbO2w9yawqUYkYIBnSdu
TJCz0MLlOWZtMFo6QWzgTng22L/7PgoTMwtbu7RMX09VfE0MtACobm5MDi7NoUxziIs0y9erpP01
kVUaK7qJ+RM+ogOslaQnbmiEByif1fohnwalB5NAQtLPINgJKQCZ+ZI6hJgD7wQXA5twsSN+LmeC
OLjoaWYesQTY3zb+bwleIm0jt97CuUudtmSyFuhRfUev+GCGLOa3fFOulD7jXR+im0WWb5972WnN
LLvuQOvp89OUpTsi2mtOSTPrPNUpzuYHmxmFYeg7QkD2itVJ0CFoYwgyVfq2n5wTJpydCclqEasY
a9XjXoFJMk5SjAMS5ZrFdAcTTWJOuIsHxye+g/2y7UrpXyQR4vYL4YvBEldlJ1UjA67AlGcYK+lF
J8XfPyZjDIYpC79qbUIZAs6ALPKGTB+UmzsoiZ+Ip3vMkx2XP7l6JLZkDTkjqACRRQP+Wyu8z+15
ZAUw72rtrxkdS4SuXXmTKcsFiuGZYlijGLbIHioJz7EOC6Euqt4EaiwGTRDraKlR/6VXpXCWKrvr
TAyq5kdHDofT5jTOFR9mTHgrB5fJfBBRN7hY9BTJoITeR1y2dChsD2PpLMz4QH0qGAR0NmfhWZ6T
izbvxCyVW0VwmwSlsghsRpu9c/LoMEqom3SpPpKcUCUUwxjA2EOMH3hHh+m96uOnBiFTT97wuT1l
qtUi9hHaesJ4qblfW7XBdr2XtROiX/adCd9RT+PMVQ0rE6B6cV8KRzH/uPCisGLLiHhnhvU1Cmcr
R8e9x9c/hbevCeN8KgofGY7xaPUUYm5b65MXnQqKhpK/abyRypXs0AlgRyt/BgReRTEXWW9rfl5A
gkYEDcKPZAnWo1AtSPjWsE2kRE7hyZY3glYOfiMk3obJsmHxlqPDzpc54O9V1qv1pn9YNRcOV8aM
6gFjH8IC7hCq8prH6FA/9JGBDqxS5W2pjssdwZWLZQhJ/oz2U+UQPmx3S6mZZNii/ot1jVPut9Op
jdWAf5LG2l30iUSzxBEYuaOvPsav3O7Ib6gjFutH7MxkEy9PmRQgXHmP1XwDDCsBM4aE9Moq5lEj
LQsjTI7IhskBu3jyZI0gQcvbAyUw6jBmb94kvAl+y9bsaJJNIELniIFWYf2Jact/sEnohTsk+Hpx
xR0bUw267wxJdsPrJPrfnpiRyRUzMGJNThDNId5d9Lw60sZAEISguKAoPJsPnuU8/w0+dfJStjvr
8/0SGhGU6cN/vVUeRtsKQKbcl3sB5VdBBZxxOSjuKqWOBHJWQRRnxScsJb2XWncmeUkgxyY569Np
dkh5Ql0I9SYeYGTiJWJ7gopjBEZsYAXmFzmqSBYujVw+UPw1aPA69YDydVRBtQLbXm09jNmGtiVX
JhWfDDdlwq0FQK5dyf2h/1KgaPHQzSaWxNsxHhR8uBY/zvRFNGXQbhjnqOoA20Psk9zOXakoeb8c
G1AMCAfubDnk2/aXe726AK5GJNWuLjeQObWDcC5AGBiM+xdsuljQuTD1UMTfuOJvXHcjLUd+aTrx
j0WBRNwB+cJO2R2BUa292/G0KQCOlx0oD8ou8t8ZWUZimHXaNWmFW9aGOeXpcozCEXVCqqgMadg4
/9H68Tox4esE5tzH3IL0KMyBLIu+bC9qFOQtSxzGcqTb4wQtceKvw01qRBTx8iNmtWhGXn4bdQTc
wOSlRvIt3fALUjNicCPZrDJMl3xNdYcReXXE7q7GXYotGM9lbpximi3od+ZV0PfV463Q5g/T2jkg
XlV0F6KEkfRXJ2Pgwda+YU9ELHgtx/Go/csRjKLVAIc4HaZfE+qyjBXnNOn4jGwCTY4pohdyp2xm
5AbCdNSguSj4beJMa4cHTTpwYR90KWf+QG0Q+rRmTAIyPpWaoubCEDS9oLmzV/GRYW2G+CDxP735
RmPDqRVFqic+Zo9WLlRylNQS3jfyan+IME9Ndvz3VfKE/HjsD0n8B4Dha2EvVO6Ck/oQanbDH5q+
ZseiaUq6i3bbMuPBM8qzMCvoj1rULyOoye1radhkpjIbbMuT5dTvFew7ZKa0fzT6CXP7HRcmgq0t
yCp039Z7R/9pYWzNP+omf1k346ZsOdeaPLkNSte4CCeaG0tAbuxlyJbKoqTI5pcqluyYUQVYONdX
rhJIQqc+KU/LrMIPdvV8PiXveg4J5Pf6aL6lxTh13w0fDNCqE3KMUAYzARiXsZKFrYrnEf/tXPnB
VWhvwm+V8bdFw17vfzfUAvp0/IxkwPMklaV3mum4AC0StrLF9LEiULA/yM1rZatFTy3Tf5FfNUNP
Qh5yode4qEl8lKhh8x8lUoNIJ2eU60+yB34RyLzfSSQQa6OHYf6q1RQSIyAEE2XHZgZtTrqwfO8C
apdB4YlzqFhPlTjMJ/y8CZOm7J0hEFGxRZCm2iPntJVo2qXv8sfY21eeWRjs5N1gF+60wJl7dIKj
JYuXmEyhhWKh9xJYe7cBtYLBhGrhXeu4jzfu+M4NhVsqyW72ri/o8AAjR13v60XjtwQ+20yiqF1g
hQgV2uha5LpBHCUNtpCzgnYysl3MA9FJk7iX0v9a5MQx/Xu/IsiwBaXFGg7sMRsxiAquur6YJV5y
WeUsLT3wHh7rlJaE2L8lRDvGN3idawAENVUjT6GJxxyQ8R5shlvlw2fX9q+6jc8r2PHKWN9Y3k7r
Ycr4dlCfCNx5SXZAYVj6it1pcKGCSJbgsxCdMrwaNrwzliGD55Ik8ZoPsSF8m9baJS2GGaui/zVy
bGZZ0ECCkiiHJ5aaK+g1INRR3PgV29nk8BWmBphMjNwatLmZkSApKejeuHjSy4ilYDGlYCYpm0E8
wd3kmbMSRatRvbV6eyifysQRn5Jo3HBXE3Ja4pLaWNeyKEj4TFu/P//LB/pfhQJ8hDOTq97QKfCr
p1OXfOA7MuHe5BIluqzbJd92xuUw0YTFsnCKr+pDT1A1Mr5AeWFJPgROljYwIuIw46BoBzjJIJtr
M73hjryJyA8IY18tdIVD0LFCTOn3h6TEXUa+o2EGHeApPd5Yw7pbfCbcAFuS5ZdwQuu/CShV7Np1
JB2n3yi2j6KmnmaJw8Az5vJNXH7W2AzE1YSPTZR9JB/FT2VlszHMft3P/iQs/gO3Hm5aXNwnrqJT
MqM9aT9rVKemCAxoxOYUKUft0n6uMezm6ZKbv/SZR0bV3HIAXkgWnJytwZTcaxR2SfsVF/9xfZ0x
CfxO0OnHPH/137OXTqkPa+K4mX8iai6NO0rH577BLNXbx2BOz3ns3mLhoGCrb4KRAgUpuwK2aC7e
yTt6z+P2vf0jpdVj7JDN406dycOsU1Z9zxbTpnyGxLciqjd9i8NjNX+ZVRXEVu/niD11xJ6vfzjc
MlIdjpnzr0V/OOB9E3EwOZqooDgkSyVLLjlQFKnmYwALS9nAvXBs9gqhCTPSULpKcUYlf6weYRFo
FJclv0W/pTTy22gLVNU4SIq8T2LCNqqvkggbmUjJVbvKUCNUT90wmINJn6oxXLk4KVdLFSaR/miN
4sH2aWkHalEAD6SK5ymZBMJlg/NIx2u26ZXLR3vvGcagQbRrk7U4Lik1LL5K3mX1JYEnIUvDLE6E
Wp6hNjA2M/wmL76qU5+x62W61pOJNqp0P8JhX4FhpvVbS/M0s/Y0XbtkTn+OwcWQjBfjaJDejbsM
yjCV/3QSkBfUGFC84JYH0j1Oc+z3KJuMlwlUUut4tBL0YlvyNyuvghGcJuFAQLuN8nD2hHM/l55h
xr75W7nNRPzNOFq0W4UENSEVjWFNANLCW9dDLmVeqjae1o1etYoeWV0syrNngbd/4GicTZTGKSWz
9TVJbMmz4VPuildjoki0DFcI/hUNLtl+81cObsQoL/NA4GDTD7ayb1nT9amK5lMidFXPPsgYkzHZ
MnlYS6TfuhnM4OcVFiPY4lYaWNQouUamyTQ7DQnG5mw3Fj2BYbKk+dWLxtvUfnY780l7EpoUG2DZ
SrooxlsGClPSeHeThghnEIIbysUSdgf8CVgjjqXo54b+idFWDNke+2DPPJL4v6yc/OQnWUU3nflM
LZgI3jjaC81ijAoko6alj3Bq9dsKaeLRGCaEV2Ro95INBz8oaNgAR4lJ9mRdTa05CWiudrFxo37N
y3V3Uee9nToitsqNFgVijfZ7Bja3zkDSEJZ0xNhmL9QKhxgBqxh5CQCeZoUbJvPGAab86LFwiQfR
G8qf2nhV3GUoSul0t+qFit/SrbBO+xsa3MqYgcRrD3U2n+kulQTFAeRXUq6w7gX0kBrBnDRcFe/a
wNfwqd86lhAJlLuYJUS24rm1c/27ETXSPS1vxUAGHQdqleBZrebFMmqhf+tsnlvzj06nT+7RilDR
wm2JON2WcBAsaIn2X2vfuw87vx4uWZZ0IDnJlIsA5fI8EldAeKqLl45pSc0ti/TEQFQiNpMjY/6Q
fubkD3CWS1+T3452AdVHMQ6oRUgsOM+Ksy3wSqFOiq0vdtjxrpw2h97NgxruckQaYMwgCD3U2XgU
inVOEBvBQmxeJGh5iVn4Cbk4xD4odI5JsKOZtX2OjCoNS69cQytA0y8kNDrkMGj5Z53gFnnIQvqQ
F+G2IGIakeQPZGK9xyeEwgD7FawYJu8PIB10GOzOdo7NQjTLay9vt9y6xQOvdOiAdvSQSnSshXlz
XymJxCh98Gx4VAkEq17zq/hBOsltHnC2AVlLzpUNyvtk4SidkOnoX+VX1J8KDmE6mAkIm4jknOTS
4x2mFSOYSdEYF2PeTk9Tm2Pw/TAUPl6SMDTy1+vqyS7+rjfNbYyeEk/iGWu/yIOPUzUvmZfgRRv6
a6obLO9nHCT+bMHQeWD6ZA/ZEpq+0wHX9T5hN8Z6GpGCGD0TQX7PBHJsYMhvTqJ/DQeggCADtYJM
FyzO+iy535MDRI7lGjcISdirZrgdE1DuuT27dLbOY6whAYnNEwj8mK10klRvwmC8S126i/wvweKM
rINHtWGZA5GkRk4x6oxZjpNuHFbQjNuQntP3Xyk1CqG1bq2ywa/hq0wMwBsV1iz9cjucZTM74yNv
WHUpk09YOoqLHKwXM00Ou1r00CjLnAAcFlgRKZMMCFUKust2MI7CsKKfm++dppCSuRaxowffVfYW
YV2Yo8QbvJ56f6dG4VOo1Sc5A6SuMqyDmZkjTLlj+QHLA5swHp1eGx/xdidcCMjCVrKNTY4LB/nG
Q0OWB594zaCIPnOOuvnIBjfYdGZJ9n1DwjR1xzY3HpivmbOddMkt+A7H/qvWrVdcKg8sxhLRFBoy
qwproFX4gJRR+KVH4/ew92H0HglrC0kK8ksxr5A7EwDutrCMds8LgpjBfIa0oEcJ8Jjz6UgUU87w
pfg0sXwJDJjIZahl8wIhe88IInQWP3ZE2qyIb2u32JBSq3dsCiYzSJlNx9XkmCzw6mDzkjEnVOiD
EGdoCtYDJZaYrNeSNBlFWG4cTExMZ6eV7W3WUYPqp1+HPh6BzKT6/JkjM6rf91CaOS18QTLfp3ND
aOca/bRycxZTKyyWNET2LmUxDTV6ALW8lPlIhosf9bRNM+H0hrNWYPzBaeE1O+gU9EY/0CNT/lUS
00M3z34P9Jjca+j8U2TKDpHrSpiyZrZSk7nf2whccmRGlsXhhG6a9EN7kppn9qcAQpCQFKQSCfCr
beo9NKRKkSG7GRiqJNga+EhAVsdFcAsT41ez+JSjvmwoewiSsyyGLboRXA7poB8JMb20GrpaOTot
fXfiMSm5IwG21ly5y6kEgw46brNC7Iy3qlHvhZE/9eW/SP73qYUlmvqKERXuxfEPYMLAaKiGfqAN
8W0Da+4Q1WMa36qLTv4Fqt6eXW48O6PLt7IaxRHHWoeaPA4VJrKoC81bMSoB3F+1a96iRn4reK5W
6jmZcI+qFagLkitLjp6mQSBJHLgojI/N4TSf3V57DocOFka9Q9mY9jK8VB6zqy6aW3bnhUV6wlCx
DLaHjJHsQG3pw1XdWApaVXvjaq84eKcN9kHzWsCiy5MF7IxBHDNijVJWNccT8LrTdWNx24cJU36B
H+wW4X7GQJJLJWw7CJdVnZWJ+NtIQJZxR8fFniRL6QWVLi69lB85IokmZV/VoMWSLok4XQToSwYD
T9w5cs8M3bgbTXUDjwPZxRoLyMxYLXHk3WFfkfdFZG6FfQ5JNgyJRXLm5bgyDBMZO8m3UZGZTnXQ
ZDgk+RoUCF0GUdK7dm9Dgo/i1dHQ+0x7c0OWrUKWbYVGvkFqivWOI0wSCYlFtW1WGscrC0VJ5phY
T9fsmYNtjpbotLtGgM8xyT0Bffpjitm7MSLh5QavI69Lostgym5c/IHJeM6iAuHJDkxLSfJhfPOW
Z91zAmykvpO5+KEu26usys/ZbD+Lj7kzP8pmc5XpWaZums8EoYGXlIhy0YlL6UY3I5utZxabWoNb
HHjvxwKhwTqh/384haqcJ7m+qOc3kpCH3GaYSSDSImGXp7nNVp9yqtQDk3liD5ii6hGzzfe5B+q7
npA10BBBVxI4DnHeZh9bFz9NvXhkac28N7lB8XdSOvuJnAKs4aOB3h0wO9ufqSVr7o5fKOO77pw1
2877mFR71w86QAmyWk3VRfPVMy9kkIsjhXgV0c9/tGa41Mj8lNuaap6iDj7z6anBSgRRnGW6VnQf
xg3pgCE65mPYR2AfKoqO4jKhUUDv/SBEB9VvfJAmFp37Kk5T7Q2fA88pSDwrNEPWaPJjQVSyEcRM
B5QK+XluaidCbSAh+8wuCCIY0rfWtZ/KYOmQDg5niXCEmXAEEA/nODbO/bqRrPqN3j8ZIXXzMx8A
qyJfYFrSCuhl9j6OQ6gSMbeYoYzyZT4U0jVvi3O8SrjuilMvUMQzNo/+Syk4Jw7xOIGIhXKWgUzZ
B0neeehBgGJYIdndkC0v7KX0EzuYqcSOwjZtGgcmOiIFjH5JEWQJIGJEM6NbYKbPsc4JPXVe0y73
cZhv7Vxdaw2mWWueNUu9A6KpMYhYuQopsvPmfvQmUoj6IH/XUWczhxD7zuvp5wX4pFE9him3saz/
K4o2sGjnc3wFyuKh/7yoMjwbhN5Cv7EDYw+mR2gEMeTPqzeFElluBMKe6tubHgeqzxDvTrA2/gna
1y2E4pJJvxhN4OFxJkAshqzs8CLmyO6Ot7SiyVHfNHSucGX6/wcXJT0zv6NEQMcNd1ONs7TY5zjj
+1j9kphzg+A8amgn2GPOI8547D8FXoxo0a7bT1orj0p5X1TtS/NU1QyaSgyI5PRSaj+DE6Ninb7C
VRKxEDC7NhLiB1Nw+4C7Zaisq8nIegA/xZ/Eb7YO1sfmiDM4LRmeAFkXKuqiMUF10DA43pdG0Eez
0jyAptGwNuE77lldp7Cm3HavgKGMYP2axEfNXqQY4sv/uCXEs67JNSMueC9qKcrpXj3E/JjukysP
em11G/1r0pXPdB6+OM5ntJZjQurYT9y9J3DklFrlkhfPvay4Yv7B1PI8VslZ7Kg8gEamvxpRgq+G
0sn0e4PHm5mdqNMbHQdshhIWW8dqzuep4ip85OA0mmlF/lf4Q7hYtFPm6FsqbDVkzUYc9IxkoIBM
VaBrXCEKsKFfE1gzy1rOWwFqJK7OcURQFXmAJUuK8Q4raIUqCwPvOQjrdcLNDZwJsk3Wk4KQfCta
4blEDOAYUtPkoh+ky2wV130LFSu/BcJ+OzJ8qqFFkEDGc0l7DPu7su6Y6lOn5jNeHjV+/JSDLoU4
JdBMWAeruptp4dWj6BHIhsOa+umooto04fai2LESREbG8OQhy8SntRlpvc16D7wLj+MieDV9W0Pf
lhT9pdGJr4X7j6lwI1cW94DNgrQ0/9hMHz8K+2TGPCg54kmd5/681yz2BihBpK8UTIhB4RgKJoKW
bQnlNvL8IS1POsftgmSNR8Bp+6EkRvDRbaHC3jR9x6dUBrZxot8O0IQgI1WLIxA5j4eLl7ZofZPD
mkTvlrW6RYPNXdOfFV+xDMAiF0rCvGCvTa6Od5ECzC5pENg0nAxErk0u23bKp2SEQ/Gzh8KhszbJ
Y5nKE+89UqeniSotsa4SfhpgiTFys5RwNuMLZFBYtaGq9h7ACI63B/N1Y7kg9ITQ6wg3qa6DqeE2
xYTNFF30Xbo6FvvkJp1RvKvw21I4S3E/vi9KYPT9zcqEN9CLK4tiGHCjCKy0jK9JBP62tzszCZYx
8a39XnQGUgSFaPM1iw7BOqgq9tJlwJ3CJVa2j2iLnyRy5PJ90SHlMnmp4/jRqDGkgdsUaXeDXT7J
r7dsqm74wqPeXww4Le/Z26aZ7wlxtMmOBHgnoZLTNRv8REILaiT+osueKvAhGMJljRdmtee0GY7y
PZUTco5g/jAKgx+I6gxdsaAeSCzAc0xECZfMu9HPoRFH+JHtrLoHIPrGg6qQGEwPU0+EKKMDkwKd
tdtI4927tDsyLOpMVu0FRC7kou0MGYEnETtLDUqM1ARd/ZLIHZNO1NUoCMp2OTU/7f9St1L1oFjF
iernpDxwNYE1Ge28w8pAYAqp5YTSrcAwO/gePYQYu6fs0C5ACFI6Qm13WncclcqDnFZ7/ArYnpK9
Q8QUchpHYuU8g+9L8EhmfWBViGpbgf1JTADrnvBs/RZvIzOXiVcfv+4p15GiMdaTnyJjU/GbPQS/
LGlbUXIhliXR+TAlN8J2wNq11vNLzd4hZu9wYBNsSx4KNiHEg4VZlePcoLQVee/VDLt4OWNX7PLq
bcVQNLKWYXy0JQP07T2jhfXLV0IzxNVhEhjwQtb+v+csk3DoRWVYQbWSEFkMaBqhWZHflzOpHxeA
2TazVRIdjEvZw3DZC09Z8MkfCSUUgHuBiQPOLsUvpSrD5SwhJ4iT+L3t27dShZutNw8DD7pyzpkL
JJBRmg4oSQ1/+G9TRBexHC6TsnrjDnhm85o4jdDiPWEZ11pHGbzctq0ntYW6UuMlXb8XihcVTSSo
rPO8aAhk7TKDd92nbpmkF5jxiovG72BO/WEiKiYuU8S2jGYN6UiJdKx6BEoilA6/nujelPlcVfI5
L61zRkxMxIFrlfSQ/EQIqiKeLBq3fLK8hJEc10oMJXlDo8TGP7n1YnyNI1rvBR1ipcIWM3MkCiOj
9YmkoZwxIjJ+/EE6BJm+Cccic41wt6y40ACqwOyX8JMQVlh62QrhxGQXQZDk6BhoqTv4UUHCojf4
Zc7EMkF2TVJvj5hAeY/lBOZe7wpTT15tZMfoWEtfNxO/6wSnlmKnilB5dTRLyAUNEHFpdJWt6tqr
VTgtbcBgE/OaAoEi8rOUUW56zgk8nLX/o+m8ltxG0yT6RIiAN7cE4UjQl5NuEFJJgvceT78HvbsX
NT0T0dOqJoHf5Jd5kvIi6HJUFAsCdUJcpcmtrrU9xfhaIgZQmXlK8VS9Q4bYB/1f/bcwNU/EQlP6
Z5rYG6fE96CJrsGk0pO+2j1yMt1ANuPkFOa2XFRnojcZjQqJCCaJOa7G9tRGOzyXoamz/0gbDcCX
sQtgSjGwkLyaQrGUR0fhXhn5sAIovCHVWzJkO7IFUYu7HRQtsmXdBxxu5yESRep1znQquWfXuIki
zaTdEIciDlsPWV5la34oj9RAXPius599AwYXS1k42QrGFQwZpx1t/HkfM9kdiYIq2AhlV/Fmd9Cm
04IBrsPfPmGLVk3MOI86TIzSrj6oEvD0tofWkyHPVHY/AohYDibq2gAzqHUkARYYvw3/yivd7iWq
iYBm2zI1y5nYChcZO6Cj39avtfgx38sSBUdjFLNnCN2R955upr5nNJjuwnyLDV0BhrfYwirThgdH
bXrnwgPoElOC/CPm5YXAOLb9ranHG+08jUQw6v9ErOH/RKwCd9NE+qKNW28N6zvGwWJ0C8bfYw62
wY0NwIZ4kWYSmbXBG9aPx/m2Daun+8xHiA/lgWRmR2b2VHsxVOe4lFMhqK9VKH8KVOjpGyW6M7AP
Ll1DTmhq9RYadouqvoNWwDZDrnG4tb95athvqbhSuPoX6Z2x6FV81lrJ8fAXpWvEf7gv2NPcOQt2
C8IfNDnACupX2yDHBThjFnKHfZCha5S075spvDKpf06ycifkQzRaR6RUoUhuidfglMNzaTWlO4Bh
od2FSz+0+v6EZNXFOYmcJpxtDASKHUemV/4r6UlgLxPQKrHFhSlr4IXWicSEhmQPsUTeZb5+leSv
Q70E30c6l3OWpEpX4wAO5CRyOSfoISMZmYtvtrW/CBxmKu4JKQsTGSV6quBnaUd9MNA/Et8A920h
1DS2riLmmocz8aBpyG+CTyoV9Ijxq0MZS/GaJDymnGfdARTR8bKwaxovcKCuAjJCFUoXn3usf5mE
JZYs7BbjpgIZqw/xNcNV1cpzGOciuaWRDa+omJC58a+YuVhZHFTU/QyjpQD8fXQWnOLuUXhFDH0a
yzph9rIwHZsHFY27VqB4orVrlRBgQ36SOTsq5A8ibnVRjtd5IlnI4aA9Q7o7pSM7eKr7m0E941sp
djQzOONEMmEjKCPTFGi8DxLblPmKyKCX/7BssO8nNE9tDOEUbuz0oRb/9hBBh/U3/cDFrB3XU/wB
7ebGAwyaileFyq1J8wX2WQmvBhatw0hPvX4pwYwYVLWuDGHkyKnB/K+5Bs1QDzLm1tlyNmaozzqQ
4vJm4KHRhfRq4KGZWXmKlkgOPpqttgUx9oZ1xtylf8xR+9n34uduzOrmc2o25+j5T0gWIJmz20fC
IdLF6/5ZxAVe4OUkVxNRSeNJPmyUBr9JFO9jU/AAVaKrwV8SUlrhMUnJo9eJBsBt3aYLB4GaoFd9
FwDlla9Ksp41ebnRGh7KD72uQhR+espo9mAaA95O5UWCEW+o011JpitUjvizP233LvJL44eAl6sQ
gLxC5siZuGLTMlp/yExfell+1bQMKbUj74tsSv5Q2fJ1Iy7Hal0mpyhOgpZG3Ir2HxEHcv0Waxzx
G/SMkiReMp/Mvj5tzg+VZoSpsrxaodUd7ore3CASqjhEcjtd6buJWaN7yq45uRsylTuKcVwi8VjL
+MFEBCHxQ97+jeKCIZMpUZE6DaUbhYYnx52F9DJL5Lzl36IJOR30b3Yzs+3GwnPbC574hu/WjCPD
F/D6wkTeoG/FCIMQ5FnQJRZ0Dl7azzhkvCcz/4yYHgAhvyVTfIo3/YQ8bcDgmb9bgtsylpiVzRpg
KQeT5TSAh0QJcU3ys0s9w9DbGE1p7op3IMdVlsrcrC1bVezVlWPRw6nEpMke8YBa8/X+N2MOK1K+
vN66CYvH2J4NIsJM7iyedgMEE3bx04gbcI5/gdiyiMmUTmrEtwKXZPFhPFSk8L5LXLXJ7jRIJARf
SKDSCvAj4ShDDKgfelbczlsJLqD2O5NVBqLApdN4SqxoBvS++dL40T2nDaqdmEcx2owwdQ/5SV24
FjsNpDnrmf5tizGo0jxIe8Ufu96Hygc/YDA1esY5nls8JsQFG58sTMf3ylIHsSXetqNJoNF6zxlW
JgwNsvwliA+H8WbJm3JXXz0egoi8Sh4ihysj/CbqrHTTyflcIegmGOCKUXdxEJ2G3516UxME5z4K
yuxMxueZ0eEuE1JgvQy4hdC1WLC4JANs6dqff5g88dgf5FH0E5yeWXXMlWec0wP+C7eW5M2rw0XE
KwmlIYZ5TG0l9MLltXFnTAEVxO2HkH6UXU1JCpAxWktXVuxUMd38d51/JV6CWMrEGImmn45mddrt
CONCjwv3miE74bg2OAPE7P7d8ZhxAGjq5jDrdHF3oBdQ/xrUP/0B3oPScLmH18aepnrQuHXI1OQ2
2hn/jxlI4Cd6Fies9acC/aqQVHcS78UMdjTdTjU0YwNXU8997qifRuLWbyl+C+a/N5X7pGn1qMWk
72wzTy/bGp1HxaTHWg4U7lrUMaH9l0zK1f59o25RAW2HnRgnxZmV3LZSFn+yDnMVufVWeOraekvN
5LuG6r2im24e/iCv9gqdUKhmUWDKrR2PyjOmpcXymEyi51IDWcU5VXHSuS3qc6fijiPPakFgFurl
0LIh6DiMB4ukt3LpsfIIzWAnRKk/rCcl6YZ86sT5xIxmSa/aRu0flsI85/9RMY4Zg2FEe43pGsDf
JI++yfj+TqRfbM6a8tOaKDBjhlBkD1w65640Ln0VZtnm6jFIv43vELst9IY+FeEKoK9DjCIYN3BU
VV881MmnetSPxfxNyY5TIfXKK6cXfzpUuoD2EWKNcbLuINUR/lAbXoDTZbE72XfyRx4RH48mDs7Y
FOoFCJnONBA/mF78KaswHFOs0HZMf4IEChDSsZcBDlwt3R3R9K158MRvjqo+0zm9vlCqdrDIN8RU
fKpKxMR2IxMX85AIcnNa1sOA444bEjM4GEjVPttkMoOEZXOvBfF55wL5nXTJc5GiZ1/LL1Dyb9Wv
eqSRoJedJJm/ypm5cTQ67X8MicoORQrbsGqN4aJbARbID3Kzb+aC3c5Wazq+v5ZqfAK+uKLgj3J/
azfpsiXWmfv9QS65WowsWshX40FJ/+U8WVaEAsZj1fJYNTxWYAsI0nNibbwBriBnRrlE0kjF+5iu
99mnT51AM4MkRH9jMhx1gRqJbWLcmGAtx0hF0trVf0b6XeNF4GCprfb4h7Xlq5f7lyJQsT2Ux2Qu
3XjhzgmqWeRcNRCXi2ErKpyk+qMhJZeae/DEyWcfJLZyfgsZYEWwbXrjCkCYbJjAD0MTWXShvtux
d4/CFN8Pl53wPiWuOXuUS+iyR4XAYgad+Crr5lIa6c5LCNafWGrVWrppTflIV+kptvFb4eYSzi3E
xVYHJFl9Jfz+Gf+gNeftMvhrRlA+O/cTYBqyNpmQOoxqOoXVZwq6dnqzxv6VtOlTV7d76v0ldu2A
doliMljRE7wdd4/EuQczPm06rFFNBk7bLVRlxbjrwaGJy/usJ8eFwAjKbcLcouI4xipqi7jmc5Zx
zXgN+ASALbk6KeRiy/HVb2Au4OaojOGKYMg3X3oeYEWdc5Wtn0kUwfSSYX9C7LDcw0W0zXauyWA7
mTIPCGiWYh0lmr4VxWX9zsv+dghFSXciShFnUgJo7y5Y30OdZPwiDz4Wu8P1Vqb+mLzTAxXzXnXx
4MPa962EWtcP9VbGyqOZjyZDyAqHR6T8keBzME6V4RzL+vSeyPK7eRAeWiTgcz5CvYOaul/pr2Ia
X0fpTkgg6IMM/OMwE4HQ8XZzRkGFOSofaoy7Qc44FEB9IzepBomp+LoOOSwVTvLw2VQZnQFCqJga
oL3iKMutTQtKVr3PovzKzcQWkUKtiBqCo/FRADUiXHKGI4knM7+mJUMAtIINhbzAFDhn4tuWpy+K
X7qt/6CkeBeCcgF/9OLMP3QikTUWJDJNsWUE2IP+f+EBImfTzjrAB5qG1R9YMzaGItI/iXxb84qx
HENqfCVT8RyYgNozFQMsj6pEhGDRObfb8gCuzVUP5GdIIGkOSNXdJCJLvfsZByMKwDEiSppgRF5O
1k/GzXCbr62wPqTETn6hcRnjoxGWZw2/rv1P1ZNvTfM9wg9lHtVCC2Q6LNPUt5OXDJwDOqEOZml0
/8UPnrVHySNFUcRGc5bBkVnScB7bLUSRRcq8EXbFQkkAt3O5DMfovRb4eyawDCTj5aU7rYscDADD
RWK6OBe2koae/NeEw2DDhWlakrsouNsnxRvE3F+XzW/stK2PUZVB8ak/5E/R72TpvfmbUuNrJN7O
4opbB8ZU0smcAxdfPRrN4lREM8z6QvMaLo5C9AaGXFK5J8aZOLG3AX/QK5cLs8v67OL/iOWVBlpH
KwU756C0IJm0gFv3JBxBk+0hoWkM1Udq3pa58jFJJAgTu5TSVddBp7ZebsJ2PldbUNOkZd2pRcEw
JnirEYyzchJ+tnyo+i1l6qZ9xYWrk4osO1JOLHvM+MJ+wZ8sPyoV+WuEqN7yDZZNQFnPX3xINMVo
1RKKTRGQDrW6lOIIt9oTMBxfyUc5JDIv/JK8zK05XObv+9I9NcAZVv4vSxkjz0Qxbinht/k8ZAPM
Erg5ab74BjEzZB4dNQeD8lF7dBye66NzYE+FmlupMMAN7J7AieBQq8RJeOtNbT5vFGtGvS8Ci+zK
5L5M3PuwquC9UNv6Zr4QN37M7KwKnBQgWNYGhQc9mIPUgqjDgO2S5tY1ph1tBczTCBDyIeRtMlNi
2I4TTDKZyoU8L+34Tht2972h4lSE69UvJ+Vxa2teT/yAcf9pDenRoBUPdHzenIePPkQ8PNRBfBcr
KLYYE3nigzUPebEueOZC6j7DrF8P2pYSaCjPkpOmBd2LKnRBtnhI9Fu9MMuhLZpkrj6+dJHC6qRx
lxQfL2GvpmTHiXWckolfNh3tc50dFfNB9IUtexeHA43mIe0MJWqjrr9L1t3srcMnOQYC6+//jyJl
acW6P3rJ2L7XNB+KMlHK5BNoSriOvONkT6uPuMo+KAJ+j/GRpu9avLFzYCdBkOYIHGlH9osibhwV
90L0BkNqWSx7Ve8DmSB0OZ+9T7wnqsTlNvEMSlsWylTxsLF/L0t6E6XykVNeHq0L2hzNYiwEG0Fs
k7TfWGVHqSP8nRenwUmTI3TaYB2RwZkA9pUWbJjZorr6bDWykIGm4mDAZJiJ/g87mVNbSwwwrfKT
KdpzrLpHNjV3Va9vibB6s8nYiwE3bKB8ZlRlAOrj7k9zdbKhCnYw5vkf8dSF1NCFrIEkc4jgm8jN
eET8mTpEQOk1vKtQg5zbURmSHxXNfMmxch9LA6/FxA7e2mZZnJWSJthkPZs1mYZtO7eVdJ4ShPVu
dEwh33GmxxIvVH7JDDEUtyI0ClL6g4F5NwuK30BxmKyMvnRlBwZLsz1lSw0Q0QJYMBybKj7WndzL
YhBNrS0q3zEYIJmJH+ZMEpSY/0Y7Vf58RryaynYpSLlL+xzEnYr+QN5IIjjZHUzYSdwXzRdHQf6q
IKfUDF7norpLzMs324JrIME16HmIsubcxQY2RClMa8HpZ+7xXwmxjJ4deoTpJ7kN6/TCOj1kJSo4
lPboWvLicErSh/RdleY3uRBeVjvcUzhsdlE3D/bGe5Oo13YaL8u1jAlSJoOjy89CMg+pRFCiPVQ9
ndbjfpwDV/nQHIVb8lTdcbwJgJI6s0b5e9Q8RygA6l4wtDfTzKx2+o23HtNCo9SXXpLobFA5xNVX
3n8dS0jAN9k0f8hj9bsGFk/hAAq7UucwvTsL96hk6M9bXJ6jCASya8FUZbf4VVAjtFSSK8aDW//X
e4+mrL8+GeDzAIUkeUNY4ey70PI26jqJTOx2qRU7qaGKXLoZmaSHJdMeciY+mbjIH0gmitd/Jyth
bwp/GsKuPLFc9CUTA8GRwtXXQpYMVvuo/EmAlQq0y2UZHemKXRa1a95QXpGQ8ccqJNl6rq1I2h1e
3BYvbsxItx+0Q8WEFShBzfUeRni4j1WVqAmBPk30se39GxE6QQ6oT8zDnTSnGnANaCJJFCBswFFX
UvGSdh2F9roo+mWah7C8I2CFIO2ZUsKX/M8CtOTUjWalP490rQ7CQWj+1wPU4cCzzo3ch0NhnSzV
CONyCxUKDRgJn1dwTmZEjcECT9w4YfdtEiFsUBYglLHGQMQn2iA6ZlM4nwbxMZzKxB0zHoLxUNFl
JAKU5Z5UkrTrxX85FgNp1BxwqsRBu605cc3/nqfqqRPEOeyH191g0bBnIuuCzxWR1DcAhcmvLcGA
wFQj5+qQidqL+dRLT7aXOaL0DjW4mv5JfppLzUtGYoA1HsTadp+l5KZ0trafms8T0TPtQLc72c3f
mv6mDTimuVkhM7wpSRXW3zlzz1TsXeL+rmEhvZPL1HldW45vMlnuqWlvXZtQEyWDV6mwmy0zYKBM
Po26fnJ+6KnhLmCks1+k4Y8NFCrLetUT3X9eOgV6o7kmbnsh418TsscQ+wKdZR3530jTvOkMEVwm
mi5EZ3l6E0rBNRgAV/GPuF0vBvRiU8bqCmAbrKXK1Vg/0hbGtZzdiVPYfmY75K3sCX8FXJ8x1YMd
Jg41Q0h4oHzX+7Q1ai75onCY0QnHJj629h2iSTkUEDczxsKnHwapdTbzT8Rl9CgoiSO1ZIqsDaFE
cLqpd7saG2WUAN0Y8JtphzSlopiCuAaVj6INnN897FdaR0pQBCsGMEhB8UmmBdwso+smzSdxurR5
61iQjRp2Hpz7DGLt3iGrvOabfTzigqOS77RjU4isbxgXFp0/hCaBHcMjbZmPswKcV4cqofrpEgc6
BHQDQVa9CDKapPEGKEstxNe8qC/JNQDI7AeTzrYOTbDUtFWqf+m1k1zs25sSmqUYLkeAIVIdX9Za
DLM/g06uWQb6m3HWigH2fZADiOm/pAo1NUn47JKe6E4dkJeNklgvZkGsCMw1N6PW7wYberXO9HrE
eIaojMtpNxgflo6RtU7eE7fWDLhJ0hlhk1AWqPjMLmfjVFHviwU6aKB6mH8YRHL6RaNNyCVGXE/I
d/8AMJqtTXgXN+GiHiJfK//QIRYVhFJj7YGejRoq4R7GfHTbTjHccSAbri7L/n68S4f2oj02zbzH
GfN3S74s8aUTUsbUk1NX2scYWR9AYt8i0MBjSkGSq8PvL82OmSx824KZVJnwhRneNEoEg4dj1ECD
TBIpGNXczneS3wyyprtmROUUWmHU7E8zJXa3iwAmoDIKNoSGuH8tHacW1C+WDx4dXB4+lnpfOgMm
97bDspHA0hK/Vv+rgJ7VxF94YcYR34SueXp2wABJahQLHq+/qgv+FEPP6XkASembvFl21kQBB0Qm
DLPPJkaBXRHzdx1MFdSdJcMGcRXD9NCEGpVYu/RvUel95S/je+fUX0kz4XeHmB5JKLa8RpII+JPO
Nm2kLwMvKwGJls5K85Ii9yyqemeKj/d1l3d2J+vBumQmZ4ySetfRV0zdnwgygoshSTwGo0HLH843
KgZsAb8unZEc9Y8TNabanPHnpQGuap9+qBYcZqGQUIwvYDu7UDiNZnuR1zq0EpRWeGzSpY7H03ax
uOdOhhXWUXp9qcBhR1+TFL+w0mDpxyCVka6X+TilViAuCZMAtg9fnyGT8WO23j+hXII+Lh9qlEC8
0+7j2aCQx0RnRmLCiz95U08WUoJth7i3dRSt7K0CJdYNmDPlSsyLeV+bvA9x/V7Ru2M89Xx79sy+
63lxcKbKMEhGPyrNa9fk163OLyZFssBJmGC6UXWSKr5AyPaM/TLyCA3Utbo8GwC44ElVKi7mbqRq
QwzrFElEDeJZ8BMKHbXFneXeS02VAq3Jz8Bv4so64TnNpDQsiIRU+WOK6iemm5dWbi+piN/YXi6V
+hLn6iSqykE4apZxH4Xlri/6rZQzEqW2aZrQzUVfm3qbayH25yZocp0ittbHTe0VKkhNxTq0uEaq
n3i5IWdQwnxSiIGkQHT6va+GjQJACpn/VHqYNyIyKgbi+M3ZH4h5bQO9n4OMKCsqWJZkrwFKoSrE
r6VenxUxluJToKoi4hxfite+iK+9QX895Jnypmfa3uJ9jPBUdpJ26pmxT8J5M9eLbfM+Dj8lLb6X
0EcnK2xsDGfiMTn4gCjAcBq808SCG/oDrIeW6UG5RkFMVDTJmhN00FwMCFVHbXwu+bEG9VSV62nl
ra1N2SYJfCjnNZAQSScisGTeRL0MTN62AV4+87KWHOOC4K7lfvoP0RLVXGAONHl7a4+c+UwDyeQQ
6p9P5xr8Pkv+TQPYUy+ts6DERhgRGtPrIDt2RX7WGvEcE1odEChQThNKCRaDuTpMdK1xFfFMIlO6
k1KMslDl7A5Vq/d7OqDJrg09+AAjRYo/9Aahhh6XOEK+8UJxeKul8m0uGeOkdEGv/asyqdc13wrt
Uxg4q5DrwNcfwAYMVxFY5yYEGhEyMc2OVSac9D6ndKq+1Et5hUG+UZON1rkkRDOIZ0gZFZbl6kkt
5m3WNLU0PNq5+E8VJb7mR6kUz69hS+HvIuUB9ADCk3n1OVEai8+X7MO08kxbnhDn7W+ZAPBKBwSL
vqFwL16pP2f1MwTJ7+If0vhXrMOYXTlyo6DTm3MsgSOE+XTQwU/l/KPTi2mBlMvns4UzGtDSUmwk
adar+lZRrmiYKeYO+A1Ty0tzPuwpbsNr6MjrlhUuU37c6+r4U82CZD7PAihheCJT8Izf00ujidec
dAblq2sy3Pb2gTK/YhQL9RmkNmCrZlzPm7cLYAePQiE7xhSTkV5if0Qm4alTweYxi8XvGxRLqM1Y
5PmJZk+SaezqixD5n7qBpjWPCy7lXvqQk3emcw0kuop+gH0DpKTYtS7jVyYqKI+ssumIs+ZNmtRQ
GgrMcLi5tfSSCMT8+O8SHN9xBpmxySFTjVJz84EzloQPzWhcwdbvJV+DKXNwkH3Mn07GEHefUGRF
4caQaufZ7xLrZJQUNBn0hbTcDN9MQmQpoHClwcGqpB7fiCuni12icWFPlszPwyASsfrb+BojCoVz
aQS6ICMfwQIYn1csSTLdtJOs3r1P1tqvhStIon01GJRoriTY4s+ckIky9bwCm9v9W78jhu7AnA8z
VN2iNa7UWuyJDtaG2yECLIEZpaJlqTHeKfix1SgPLMYy/CICp7ji1a8qkO4Sjso7jtKehkhqIEpp
cAxqIIByu9JjKGDPE2KgvGEn8gfCTzlezltKrr7/mlnupLKnXil3kDGYdHMhqy1m2ATNE5OKkfpL
nD5NxbmXaPxbNZ33B5lyY+OShjmDx4pkVILo1DYPSZ8fgG3XauSyEDAi+WQy+gb4YM84b8OL3pi3
Mu/fUoAfOovbvq3y7Qn4EEB5okSIgELr7mJlnPRaKJb4UNaPpFvfq+fwETP9XtdXzy7byxrAr9G/
9pjMNo59EQbltNc8olqcpFNv7/YWKaeXi0u2ELrUnU4Flp0nXIbWyyiZV1ViLuIbzEvkjMy0LO1g
appflg8d+4HMv7MQLZ+bkn1OCsvXYAQYwLbmchRmnrk6DWfy1cfMK2i821j0TLspu4tY4a6Sfbl2
JkkLPj5Mc/IWo/appWjnw3nX3OGK0OjeHb6st1Skm+FagZ89yte5DOrzuc1acl72yFRswpCQcQET
3WaQwhpGzLROPLqEWRg4DBGofno03gsA/RoZX+ajaZs6KvXprdZ5ptp5Rjx4EKC8gh8zsinR9ubx
vgrN0V+lci+jYa0nNqWi/IoT5Y6VazrCfNKCh0yE2NS0E0wj3ObL/rz5ll/jZNMZ7hH9dUaYZMlJ
ItVcdsLJeNFiw+ni1GTdZdsBPvJyZPUYwKlZVG4YDK2VOoECoqyP1UqvDduryMRq0WjYqNa7VaIl
OloxP9jC8pU+hbShM6nCTA0KYeD0E2nBqPjDxiyjq4P6d/s5l8jrNr2jb52cvCypeijsYkm+HdCN
SwOYDZ+Lqs1OSvnHhMmHU8fOIgW1tLGj9dIPg36yCE2pl12MNZ8QJ77pO5LGsP1uv6O+PWf/7jH3
mZGdj6cjHY530kiWZXv0mAqZm+wZecf6pfw0kzWcxY1u90P7HZNGXyeO+1jK9ylovnP7JU+nPKAe
aFcAt3fOER5XsIBgfYZTSs/bJ36BEFuESBlLzy/rgc72vfYrjmvQ2gc6gTQEN5k4A37pBmZsDJdu
A+Y9YO0TZ64myP+h1JCM3O06LQNQQhuEejltPSsropWX1Rr9gkoArw5+9Eb5ngq/kuIzo2pkt2Oa
pr+W6ln+U6CXaVjS15VaPhhLzN2x39iWGvviYPl6owexqp5GYTzL3RKgj5Cv1VHlO8iHzN4STHsx
m6hKCfi2b6KAAzeS907VbO/trL+Bv+HTbsx3ay3eu99msAjDvbewxBmHvPo18Qup9L1058O4NX6G
5VVhZdzclGs000KTHt45rd83XB4RmgB8Mjn9Uobaj7Oa2XHyGUznIRoeiiHds84g7PNDN9ZrTrPV
yHrPYLmvP5W++ChW823L6lf1e6P0N1aOVFI7hR4xn2Co5FirGM6YuBlBQ9Sh+G9sMa75w4kiLOKq
DjSZ06gixBjSuT/ew8Gq6WdNdgEtS+hRcR00XEoS+e64Mi/2YcKpmMQwUMd/iED4vVu1OG0i5Iyy
979TOxPfc06nijo75fRZCdNVnV5EaE4xpmil6Ww1YVY+HzlSLeQ8IqN9jMkTXsadqAcpflRBv+oj
+C7m3mr3pX51ZAC1xeDhQb4pGT2YAR1j9DEdPkOcEXsKtha7Jzv7WmZ37RGS9McJRaKvc5X1JkKU
rIT1NMk/tDpmnbiU6fRwsqvBk1SheeXoXSI/tKegzefDo7pa3mAQiqPFupe4uSmBzg4Fd5A/NA7m
SvRnETJvzpdKoLpFpEMYFNHpuTIwuUWr7IBPwFKvB2+RTU/6W7EI6piPm5y5Llf18ibzpOnmPjv4
YPJw1GG44Obq6jPqA5azjvNgcx4x3BsY7iMM96LxEI0Z9FLdLdi9v7YmZxFVuZjCJOV0UHM6GMeP
Scb6O7ceZTuwQ7H9VXhGf4+fAk7VX9GzwYTGDfc2NNM1MjUWD/KJhYJimB16fBTbwOCPZXS0tPNq
mSfpj1Ep3MaJSmixn3NngxitYYzq8Kws0H1rvlmKYNcUIRnnymxcp3b7pFNyJViaqF5cGW71pMkX
6c50l4VRQIP3T9Cdgk8wYh0/6zqW5H4J68046wO8zGY5tlx8lhjW9wRt+NAxgCaNo2zTKRIe7agc
dQLsxV8deuXGkHC7cBz71KraNn62OLUID5wRnw5kYewkh5tqns1qhcjy3ifPAiyNTk8RneQnwZhO
W/ut1ny4A/E5WlbNA5oz7tgmymyg43jGwZ6p/XUxk2urL5f2jQQwBugOJvtyThauQBYsUNrGFfNI
ZxwbB6phBbWd6AKR3wlkq9XUzvBTAM8vcvioqX0cZsjY9XvS5h+ZKX/wSS4MmsxaCxAUho/NJj2b
hAOZXu1UCDgh0UM2gwngnPo2q2Y2BX1SUAvTMhS1VwWPi3xIxNSPa7xllCOJs+yqZckbIGG20hyU
rXh2xYOilG49bzDp8O8MOE514tei6clIImPK/OBT/j0glNNUlKA3FGCn4ufwv330m2reNV6unuq/
pf9drQjGyXhpPtSkuozZeBHii0qlD91FEJivvUXKV0EXYuxovNdyyHpPQcx47agtTClD3ggObhha
yNcaK4e9CFnavNTqP1OUWXL109xWB+Z6HMuR9DibNLekoNszRTrNMCIaHOnXDWMHxDhlXH1V5nC5
KaRqGedFnyrOgQ7BUcdSHw7/pqV4GvBD5K8yQPPn8Ri3+jg44yAwDKyo8OP89tWJ1AptXMYV+Njz
rZtblBaUby6yA3ZgVO9M1S+qS09i+AvGR5W86q56LOa5S7+GZLdvUG3+FRFPTVvtaJWpo+Oi2m/G
MXdG1oECUteaEvIniFCTDxQEzSvMxJeXmiWA2NpsvndSEZiURqZBg7l7xs+DkZ+eS3MWT5OT/ZK/
IRQubUPHV0d0SgK0sW+Ka03wrj8p/IykGOeu5pYcn1p4Ss1VsCy/6ZoA0aRq3/JVfMbg0BcuaqJs
XSvH+DVjs5S5ei48yYNAyQ5usKLRj2kNUnYdHan+vXQbESiNzt4js5MUNBszI/1bIiPKtPkxcQ4m
e3yK+BkB5oMtiOr/wCyKAZVujMB/hFZjeb3J5kLHJY7sBS//Njj7qSH759HQ4NCUc+SikmKuQ8TV
YO6w+jKmPGDpBNFIhzGlQXTRM1vh0QYMKT/Ul7BkNObsPfWlLXJ5byLpzEWPg9RKynRvmXXoQqUH
kOitKg5nkuAL1/6NMYyx0vUTkJFB9wQ4392LDzAFYb5kl8G0jUdUZ3fpZF00uLAcVaZuHy2PXeJE
zU9SKk6FAUPjtMZKdWd2xWLJh5VaeAkxj7Uk16mNEPI7g2gyiDR3Lj43sk5l5rtTf4TQ2Cfqc4Un
DNPYQ1+Um65G91DximF4p99sMNOXkCZv6veBgaJjYrRW4FOb7Pd8rQ9MhBGvWKAa1XVUYrjV6pmU
ZXCnMVyht3TAJlK5urWGBiac4WTYSO9eAjhGYpRuEtEb3eRDg186uxhVSjYyMqQQk9bde4ljI4KR
xGWo4NMtQ2p8wxQ2SypP7y2zTkZqu69ss6tD/j80ncdy29q2Rb8IVcihSwIEQYCZomR3ULZsI+eM
r38D59ZruHF9rm1JBPZeYc4xIbAB8IdzBRdzac7gEXDJ45TvuzOwl1vX4WVm1hiTAiPtFeMrx31Q
1uGZ0+IcmQTWZPl/p2pniBAzut2aFTZzPqtxeiWiI9QBfhfOfJ5/GnVti3CUyOKknBIU0lpRqWRu
xZS9CMGTWDUPO3O5n4QrqOPqgqhxrZVJEPYFy8WYLE0cekzcRstXyYKIKGd16tEYym8OKG/qZzcC
HVPhLeowJySvyd5G1pr8WqijTh2QDW6xm3BH4XOVJSqzWj5QOcwwVRT4M4IAmytDAqKiTyBG1rR+
S4CqO109gOdL4WF6A+DVd3v5GMp6r40PU1EdGH2OBgc7lFHRJihmeSWHmXGJXcbSscKGMBO8lajZ
iVkSRMHBR6p5Yscmy3PA6vWMTCOH1LxynQvyvrN6ro4evA7CKKDXFca3NMGQepgt05PnxTvC7fdM
5OHCQmIHuls5tSmK6a76MUJKYhxSelcMJMIrbuqrqJ47ptyydhoT6LcWTdGfHNpa0vphVtFhhX9T
ehYNZAeUNwI1urkGiAjnW7KJrKcAkg8ZirqiU3Bm2V/jVyVnBw3RtIDhIn5gDKRBI9uKj6HibpCj
cw6GpQDDIvNrSfPjIX1lRv0opS2qpjubwB8Hkkbie3WBG6uml/rVdf1tmYZrOZ7UM+HuHzNGgeUu
BIh5fJC/p3ECSQHrg31yjwAYbYm1rxfc60C5SmtnMQzRz41jYGNVnuVX2FdOW/wAXbSzDexM7ffU
p66EhDNKTgYyE2+1SleVUShF4aEhmxshALQ8tCJko4sGkwybvwo1TK43djoZzIyQKqOYa105y9xV
sA5Fvh7wALN5vWEguyhe9FtM9+q4APZKGTuqC4TWggFNX8An4Yj9VWWh55uPKj93K/Z84jGwn8OC
H1Z2Jhozk5r0cMLJKr5TYfqayI1DDXRedLZi5rVDJSQQjgTXtFcf87eRbuA22EjiO2cjabGRJBL8
KKqDl81gR+4L+uVEZo7NKqxQBV/EJUJ9ossqtGloEvYX0HDYqtd+gM6cRLxlQJNmle39hBxth2BS
Qs6cYofpcZLApjpryceytxWOvYzOEKRAUOYmBjvCaRoMl60rnngsCrSpWtVd9ezUvEvoX5HxlfZL
AIgBK0rCOEY0XjwUF1pPbv6Imu4Lmc0oNxecK1XcY6GyY0q8otnr67F5N7xBRX6eeZjl8HOMH1xo
QKYNs7mb5d8R7gH85czqH9OsP7YQF4pc65vzvlKVC27MS3FhOZa3dwUUxEHFOTIYMKr9BfoacQqO
vmxpjextUME81EshOYOxGxB1cO8weWM9JqRuZ0C/CfImd9g8cPcRy9D1v4Sj+aGanzBwAJAKp5zr
sZVINk8QwONfBKOsfMyp7qpHtRvudZU8tbHHOyx9pERmZNZdrEkwwccwztXnYDSfwyc24Q8sRwSn
iuv0Al1LUlZ7A5SCbMkzu+K4UU1BAJX/KFYYXO6Ir3BqUdltaZMp4jVGz6XJgEj5hnxqV8LPAmcm
VBxXG1d0peouEbC1op5hsexVGNIkahaDuBitusVCdy/0nmzTmtB2/Js84iaGLcz3YkxML7paIbom
ABUJAizJnFt4Ugy30MrXWsUvtkFncXnWYsJwNPiU7i3eU6UIg0By1Sc+1snwDPSMmsW4Upjn/Sc/
fSCvpJgSi4ExPgQrxZlHDDnF6oDUSEXTY5pX7KXg0oTUuqfVpV8weIAt5TnVQkc3h6Cl60U5LUGJ
ECjRiVF6J6L4RoLaQtiw+FVGE+Gh7ZH4THiP5I+eCsIJzX69N+VPFmkkN+7W2gjaJMaCyDynOGXC
6hM7k5vBXPMDGql/UUjDiyhFrrJZQMSf3aJmuM8Mo2mAEiArFxItrTy/K+h7WHb+QbmDvMfb4Cnx
XSPFtU6n4391PyBvkQ1Nh0sjcyKNrPYcm4xZoSHNdgRSh0gKUKCRlaRdm6zd1G2gvyCikfbFSCBU
94aVPK37oFsv1iofyJs/6l+1zhg+ifdKMu+Wzb2z6kiMdsSHjIkrdSZegM1WixIJeayKhUfmEiMH
3Z685hbhsa+9ap2PmoiFk+HLVGhHrEnOFP1MlhzPzsvIEp/ZH3bcSGiYS+pBnlZn3ZjOXaiwZgRm
VGO0lrQzDBgFFEUs+HWckjhrObpW+3V/5f2l1MxuKLjH/JKNUN1JAqyjmoLtnUq6a500laul1m59
lV6tyr0UmnqOKuncv2tgESravFp0aj7SkI+084pZfo7d8mD/mMgoHhvYDCEUfZjnWcEO/u/kDVl5
tmIFFNJ8lvZDr701U/4Y+u7VqSAHEJo1i7gbG2dU+tMrOak50dHqdKrcScy9bCIPq4w/hlh+RV32
wgXJi1w8SqW+TKnjatZwtbb/x2mjABncrMVMDMzRmDEoNNhotd/QIGmYuTq6I/6L/STLPDCTV/+D
VCZ1p7YD1bCN0Ph+2AoONhPQ6IQRkIknPS8KEv7sXtZkCrBLFosYyUVXUBd31BY3udHVjjuxhU+H
eXFP2qLrSPtqWr6ERP2MdPEdomIO8TayPW6YYPErlJC21HSTDA/Lvj1IXQgjqAKDxeoGLNZUzgAz
PogWt7sNgFiLdp8M90wo70BLb0nS3UpZviowAzqr3BuPZB6eZDjca1/CxhFhN1uJVMJ2jNMiNEOX
roC3BvTTLjT4kAhUSof2oDm3pJoPvYHD/J/M3qo1KRBnR7rfjPWHCkhaQwBi9vue0IscBnso8TGR
sMrb35C7MC5scNMTwZYkixb7xLqquDo36kpOstSAs1Jcs2tb5lTKDvGY7zzlCcJXWAjqPiE5k5cy
3OipKLeYnx6n6BsOiSnlSGjkQ2Ob8D/73WwmCHckRxDpFJDDRxole39KDQbdMfieFNe/7JZI90fl
1BNjbvVFsKRakEzNuUdFMTr95nMhhkCVNwaU9NPaTyl/EkcRU3GW6HkXjJjKTMSmWm2z4lHtBgwk
2fY4hLHHV+QeHgIBUiQDUlax4CEV+KPqM1HJyfSA/x3muyGoJzmyexlqUMJTzF0B4muhXlNJxF45
q0kmAmC1E35mXoZwfCAuvf/HbDxc8JvvaLzblkWxW+6QqWkkUzcY4lR+RSRwltMHxG90tCbyLnYA
Oz2FZTrkyLOoCdRRQw0OaCOdUf4w3vvmPwfiN+dtWkwXTPS7Gq1Wr8D/yTBBIuI1r+YVSwmBSTZh
hxunUtaugf69dAtMdKjuY7IfETsUmifDDs7K5LSjyRWYCxqXTtR9tW6opqRLlXyM6nha+HvY6DVo
UZGus/CZ6JHksmM+QDEEH+gazAAkBOTTicZvoasIgRAI/BsKLuuo5j6XtCNb/TL2lQ5Tf+0rZYEH
z/QAhXoEyx9TpTkWIxaO3ZpLHplooFjQO66Dt458BQzGxbgNRJRUspFc8jve+ZOZl17sMEslzKyG
N8IqXYjJ57NVODTt1AU5J1T8q4G3KTfk1+sM2IXRiUeTi652UYLqyXzc4YWScD6KrlyVfroSt1ve
+Hg5QYB+pr3+kE6lr8MUKKDTF7vwsD4iUmh0UlYN+OzLLbLW/ScBBriRWVsThmNiMmZIDiEWG4aO
nHcLuMVAiBJoQBGkyeixmRdBvu5JuIECjWM8WKJvwAWyNwFDVEgKmIs/WlHtq04GIboDNcBD2G2b
vEJG8hcd+JNyap5NuIdP+Qkt2tZ+MkT/k5CIJcfdVbqP+wmdaCyPvIK4OcUJ+exM9qZ5i9/CxxbI
ngTd12c1l146W55KPSAbsbcbwLnDxh2hF4klRBMvYT3c39sjIs710DC8TwcoVKj2eus2LAyWkOq4
Nw1804B0r2aNOFTFUWQnGqGS1pEqCjGyYs6v/FO2FLvDjrJSjkKwT0iHsAwymjGtK1s+Np5rtJ2s
47Jt7zuDOMUNXml7Q2MrxkoT8cNOJUBpIkCghwpJPMu++qZ/2+9E0ErU3GK4jzt9vwzgyro9D/1p
M9HC9dUKsOQDTdjqI8Hyo3mXrtozUVCO40YWfq9W4SpHioQV5QR5IkNlHekjPTinhEaNRn6M1dXp
Mv6W+JgekntyX2kWm78oEogZibnjMvSUGhu/KHnOPvz9NvJrRBzVYpwMhahvvBIscu000x2TBkJY
PXXAKHQ0il2ZsE9/0BLEqp2M54LQKY1uaCfs698GKh3cEwtYXu2RoV18Yyly01DzlQexaQAspOGA
QsJpcPanOfQ1TEz5gNrECt0yAUfGuqRPhYM6YUlUmJzmhDOsB5JDCDSHKkyodcayyrRO6g5CE5Qw
qBTmH8CiqOo5TGMn226ecrYL3DUIx4lO/osxSsVv89//Aq2R776ZA1dNAduNnUtxLPiYMxymE3Ix
oUOZuaEfVL9rvhQL7ehCVSp7shgz1nqDItIDwPD1b66tPDFBTRUB06mWCAkxGnHDdoemQNRbXsZV
tOF7g/g4WeviF1kVMOAkhRnJleSLpKoNx5JLP9fZacbbcs+r36zSCfqbmntGAFtHS27yCxWohrZZ
xyf6/Tf6mHdRn7s9u9R+/p7VhJaa07/MQQuySucp3twu4i3F6M73tx+KX3+XHzXI7QIrCxn0ItRt
YVj+i1MveCX0WPNKzk/mCfQIzC5t1EZ7QxjsQhfOgXDWyUbE22xWrIeAk+ksCU8CmwyTy6tDbqph
oem7vbWnFD2Ow/+AKipAFdYrohQ0X666w+bNTao5OZdgFysU4Qg+SIJgEIfIJDEMW59coZkdVc8d
sSJ7hTUgE2MRyA9OdT77n2TPzoBWOSVWfqwiCHbecvsmZwxBDsuVq2X/sC5K3B5z+PkJUe8T0jD5
Rp6B6YTxO0fJgNKbE/uq214N77n5GRkasmrZVy4kfs3itbfW8wCoceBfX0XzpmKiU/A/DDSy1O9T
BLyjgL4gsxo+RtlP0mqCzhRfODXTXygpxn8I6zdEvQJSpiVoaXzW9S3BoqnaaFZ4CMUnJ6b0k+HH
17QFs+CyVlE1iRwynNkFGAvWvzFBUfoz8jrwqTr3WrzhIe98QJn0n/oZ7slo8QCT77Au+wZU10Js
UqrGWFn+FcCW0WxU+U1Le6yY861OJDbJgjNXPA4da7tQuUZCdl3YayjcYrdpkM4yY+9ZiC90L/mH
lfOKtEuQ/6rV8DFPH6LqBHg/KGgq6tMyASq23jJKA5kQSx0Kv/IvxPPB/ZyE47ui/4ofXGEGhNFf
VksdggpaRBAhm36hgfN5VWbBMi370NbQXprxAKt/R6j0ZgG79avkEtbK5B2tIAYeypQtWDIqD9ad
9dfQv9kdmN2e+gEt5HgQln0scAOQEJhrLp2JNR5H+tMYisXSzMeapYyB/woAckIjTEygmxBgBz1H
woYqYVSnOuW448rRQbqq129RGwIRNexAtBEJAk4M0ZEtRLqan4zXCkv9sGKiOBFfaEQYwVoqw1uP
NzIiOGb5TvMQ+92eak6Ze9jD+xzqDbTugjtxQi6DmVlhS1Yv9lQbdtZBzVSQkJwMuoVRdLMmDqQ0
P6tCccH3Cg21sxkHqaihu0cMyBqrACInEBYMVeWbIN3TJfLmuDz0uq/FnccSA/XCmy/IE63MEybu
JOujliNkj860SVpQKtXxdFwhyagyHw8Wc2oiYCmtS1qWq72TNiajkHSMCCNrfEZZca67HDFLetaJ
24mdra+GQxvIahukmulHP0qdhBxMlzrxfvoM7cXJfkQiaCz4zS+GZIJyWbG29MxOl4Cqwh/M7BR1
tZMjrm7vgtod9SX25oYwCaU87ecqPGRmwc6XpemYHzphn9KX03UM2U1NS0CaLEBaXN0Er9T9KxrH
VyYWL0kyng3QqF4nn6c8rjyobZiBNpow5C0XKD9TrSMC6w+JBP1/M5g7Bps1BRGxnH60Z9mPBfkQ
zvgzrs9kvCxY5ouGK2jB9K7acDTdVvbLTA+i8SYu2lPBa6ABoJqMhzgXj3CESwpuLUsLgubvmqfO
0qEilZHh0twQX0gaY9cyhmtZm8PDXodXB1uZiEIFR0TfNn75VbI3zc1fMYVKONCXMXLTkbAVxb8F
ipcCZKCx+oNxNeL2tpjZnfQ5bW7Oozifs2FFn7eetS98dcUYBiIbUesrFDgdlpWISwuFM7KfPBsD
tQOLU/INT5mPiOZksGwsRVciekR2LVaTESIqxF1gWUlZMojfO4FzUtDYAOibcQpOp+JfiUqA3X7d
NzsfNSSCwAiCzHm7wOSz1gyX3It+TWvJzpOXjDj6Ue7sJdyn5A/5qGMYqILbO9Sg14Vqdy8+a2UD
5/8eRbzmVGTZ52RB68dlgDsji68T9WzJ2VmxRMIFoPJBN2SmKkXl6xZQvD2vcEFW13KNSYdkccpa
k8xyycQcEV0mdQnqGuTAiO0LRkxhi9B4mXPII6vNWEd/Ch4gg3+jG/gTcq+wOq/9CKfqSItfCzId
7/8G9crU/Teot0jQq3sgBOVRxQkkTG9Dnz66JHmZ1vJomPbiAnAYYJo4rRuo1KiCQeQeCv9N9vxJ
HTtv1EVm3/6qPCoIBCZz+DXJQFcL/EDZT7ZemJPc2dMcCD5etJ1MvkI0KkHCznwcLihPgPcIiGqI
wWGZqCO/UKt/+ZqzF4oAICpeluE04TUnwxD15I5O6GmZ6UPdR8W5g+SrpVD7qkeXQsjRhRvJFrcV
se0Gdhq6nUmhPVBor7w1Wz4wIJmpQI9IqEHeach0r6iaKcYOdFCHWn2kQ34VQB2A6haNw1ixb9qx
AMTJpIeaw91foXJhTm/PbPjCcfGlyJY4GWc2Weje5sw8EydkaLNN4Y6rBGmX9RFm0afybV3bDhli
lD7TV3IpzPis1mSu2cZ305unBWO4YR17VTnp6XpSYmAXE+KK1iU+3S1Y6gio+GoVyxEBL8rC+gQb
jdZhFBpVZDSDBytYDsOg7gZ/4+QAqOQUx+HT4QQwPIVobrADApElqoulHQJKRNJJF8VuB+ot/GkK
4cXcZqrlj1LrDgwbuap16G177pMrTOprUrPsECuAdEdpBRpxCKkHi92hWylFjQtj4ypnYc5MkRQl
FPQyCvrFotgevXjE27x9ieahSJ8mZjZeNn2qzmavXISovGnExkOHnd/Jn0zqicEAS92q8LmGY3tJ
sF5YyA5IdtrPIx9IgRpsf5GX5FRmqfeBYdkA292oTJIjR2jZ5GHVBoUlToQilMEyCgHDMFiCJzEf
H40gEG6/PkWGolHkjE2JXBEP23RT8+aW8Qhv7AzIS5K64laFSWASdy4+kQN0P0RPfrHwtJHq2d/L
NWd+rglMyUAdCjmwb8gYZf02Fu0KgvrGAuyGBGTZxUIFJRcU/k5VHaDXzbc+SLv5HxqpdAlWoB9F
Ge0X7MVqUt6I0sq1+tUoxYcW7yWirWbZwolCbMpkMudKThO771iLThlCJQSn+LCkZh8/foBzCK0s
kMMs0ATBH1cgX4/MpFYTvi2RnGvWA36dRL4EM7coGbh3Pxra1Y6Q0u11lgaMhdh6J2SsLbYluqJQ
BI9owZpqyE2GuNox3hYlfh+zRLMOfvvJ6t9FiIZqB468gZoi0Q4KBe1VekTnbPnaxC1NcxoH4oFw
scfjFgphi1SQSRGxot2TCxLstHNuPiOimkFZGrRHMoEyY6sfVIFAE70+GKZuN+DdVdlh8iTEkb+C
dlRqfFJWfKoipwBwv2J2GYePAE5GZdFez+4yY3kEjF/+K9mhZAyVCoN5GXAlaWfyz2/xH40tuRJg
DhxjZArJN9YeGG74/g+ITw+8cM5W4SNJDMPv728WxDmmfsRnNMa16SszjPbdNzL2iR9VyLzUoMZl
ES8znkjfrKtJ2i5Zupe9Tvr0oQfBKArVcUV5LjGr0Ekxaytc6P1Dgutajwjv1D8R8t8kP/ZaeTQp
wyHJH+PZjnXtqmboCFjcs7on+DJMSWTsvnAtrMoJHI0fR7K/Dg07V3+yQdqiFEOxQzCHmDLUHJuj
DEo8xo5SiP0ehTEfJl0BHYLZ916tEj0Gsx1JAuFKHhUOc2p+Oxq9ycZe2/qEAqgCt1IreVj1/I02
EKpIVkEroKpo1dCm+iGvbqLMszNa1G4ir8agVKvOGnEwuIbxKqHLhQUIVIYf/UU02MxqluN+p2m3
+yaQIFLxRDK9pYGaGken/ATbjG2JgIj92m75wxn9l0cQzz7NJWdCQ5DIbzNN958qPmlshyvRH9cO
USfgOITcWDqDcYtMYUZYM5825cCsEXoKTm6M56aQzh3T+kZXz0a9YpcC6ixjR8I5t0bEfFR/GsJB
hQKizOZx7m95Nt8mW4/C95J96Il4LZLpoy2aV2noD7Ep72GicMcyRoNCsP7UBLBQFT7hvj0aeeQZ
1Ipmjy8alMyqGadOpi9v9ivad0Zz2OWhp2jlqT7S3amZDwsowxvAkZOgFFbwdpK/KZLUmyF7yoCz
okNrQB1MLBTJJOSp0HcOZGa3pCGuLSjzAgBEc8JIt2/znJyF6D7YJIcpKxpLThUi1aBKybzb2xxI
wEY26y/FQrWzCvsecirJZH6q6IGSR0j8n/lybb5UllsDdCmBzS1KdllqLsyjr8Zd3yX4jRtrfhZN
+prm6aW1fGnhQotOZLNfGKAsYcAnsz9v81g+CKHFzMe4KkFDKp8qo7B5i9LjimV+YUIbgGxlhki3
GkIJAazsaBSVbWgR2DJz5IopVWsdbTNisog2Z3KDM5lvkB2wkcCIUgR2wskxZrXfyy1yA0e2PvB1
2fWgHEywS3Reeo0xhc5LgtxlEh9R9czY6mMyM2pBaKjCoWGXC6tu6vyRxOh1liGQQh8tkQ6QL8gg
srJ+WSQUovk7zyMng8tUrnqX9fApnXDKUGhmxlEC/1eSngCooOExPxhUCiMkE5bVXSH/x6FZyekG
TbRTepxiHeARfO7lL4kHL6ra29rnN9GCenEotH8zQ4UI1wsk91im05PWF/zM5yrl9zDgwz7EFKC3
jEhXYjMJ7UazSzIMVA+3LsjnenXCzwDdEvRiGYuy4vLW8CSSt7KPAdbJunUCt+mbK+oKZy40ou6I
XZ9kWrGTHpnn9F9udDeg9mmIeokdArxwip6d4n7qiLCx7MIS1ecDRnW02byQ9v/DWI0zxy08Bi2u
vZbCY2aZ+4kHWcb2jygKAAbOTS/i1WSmzPdfl7gyQ7q40u0zmAYHjCAf+K4+8k55qSzT4n551Ctb
TaAo3VnplmuXmm6nori3dxPykAWWPcSaHQTWs+LWzvZNK0CTTWTu5F00+ApPdWnd21J+LAXhINRn
mHieKyueMZjAv0da6yiEbg8tf1PMTTmLflvVvpxq+6QmMEjelePmbmZciUNaGZEeRUSk6nZELFEe
9bayvmoVMVUh8CrUjqzMbPK5ioHshpeJH9zC8m/O+9Na0cKxbKURl6fMa0iJBCJrRc+VR1ReB1vr
xlc/as/Z3NrDKzV2yUMG4IzdHurWXd88LahjTIkVYZM6CzskkXt12vUyZLkFzTlhQbgdaDgjt52k
g0Ua2biDo0x6o4A0Nx/fRgzPNTuJ8bsxG27qQwkGb4d4lohEc0ZLUIBE2awTb+1idLOTokIpNke2
nJxGE6TGhL1Paz35WdIMio3dcLkrDIOkCq1NhA9DPGlL4k+H/B3xrrYs0BNEUQk+Ukl+hcNgY3CF
kd7G68Eo7bg27YYRlxmJDgpZqNgsAgi8F9Sv+P0pqwJVMrJk0nmIJoM9rVzUaLpO0AqZ++wqheMd
Gw9PEHUgdtbhNdXJR2eMH9Et0BQTmDRmDOI9B0F8BaJlvVD9Kagz10q4ZJF8mef80rwSgTzU9Fck
XUwW1Jz5lyrOg3TUfD7YgMOVLDbZW7QGHCZGTirYxWQ+L7EOEveLRdi2nDgN2En6b7ojsIUsDKHb
WXQ5aX7a7nbdal9Q9jgjcN+Gz09yOABZUvkM6cO8svDSyCxoMMYAqNZYDpWaBe6e0Uqp76t+8/gn
LGDYnK+/40710hRmBXphyZKOapEdGTnKERBuH4YLKEUNS2MG+T83B1tpqcdY1nH3Qu5wLEiClDJS
Ij/qNudrQkb+5AYA9exjKoXUtCLNKM5EWp2njWSgubjAMZAK7rwduEPCRDM+DlmQS7hzJgTbjlz/
mKrtY0neg6S9sPnCP5Q5a/5yol/XPLmYnRRwSR/ZMjl5rjhLg4uEGAdgnImkY7DPXbOUmH3JR1gw
97ImK88AJS9zwxBgAJ19ZKiVMdSaNcXl7cGNxaWwKPJx+co8mXGwthbXtByufAwtvRjIYkO3jgui
7DQxUDgTlU0delJJYpSi5FyaADuyKBDt7tU3tZ/XhEERz1Hg+ZuSDIyejG0IdakIpR91yt/ZFVOk
OfmM2o8Q1sKp1hEr3KGATDFSfhAKPo42eJYeB27kKJJyIJc5QjwC/Tj15wvTsl1l6/zdS58eG2I/
npMhwcbBwdb2/qR+6OuXZWK96FjCKsdw0885nrnk12VpL130R8G4ZznAGKn/S54AinFShDBZrhEh
lcNZTlyV4LTI/cYaeTCpwoCUT0JzYlUpQdBhQ20y4tV5DAAWOaBMM3LzFMpoWkKaW97aTbsS8nKV
/23+ecmuPKGOk3kR1HQmNx5ayk3g7bEM3pUV6VGouZAwsVIw/fIiH0wClJmrtM+Ou8joxKeYdY9o
3wq6Ny5oqPN5B02c9ZTuFsSkixPmRVTNlbdClGpN4G5rEONQwKhOurcyRUEkxT77Ayu/gMtzJsM8
z+F4YQ+TU0NUuClJSRtgS3ISaT8XSdizAhGIoATrPxMCY217xUEjY2UmVOnPrOHcyTXkRilpXBiI
dzF0hYvE7r5P+NkTL8vXGlS1xovvdwyr44Ed+ghUvQhMXfFRser1eJ+G9qY38TXRgmUG+do0QVUa
J22VfN7+Mx55ysIGw57BKFyAWGOe6gIoTKn5g63noqOwqwa71iJNxQ4q18XR0sbjii6A+W62dRuR
cdCoGxpAsIi5d+L83FIDc95KYZLJOT8x4sj7/CKk/V1O0jub4BsvMK12qGjHJN6mAUjBeKHD9ldq
hI7wWR9CkhLED4kBrVJIQVGO53IsLui6jNOa66dErK8YookX1K/VPlGtB9SZRxsCZ6zMu2bgl1Vt
Dai91TyNYcYlEB47Ha3OZZrBpmHrYWLhV7CI62PfoXw1iS76m8XhoewI9arZuE6+CZeVS00m6ztJ
3vFKT2I4ZLY72kqKnOXjjrNNCmSRkJt+00AZkx8Dxymz/FL+y1CDScSHWWcBL5DEpCJ8lpz1faa8
SvRipkREKyUovTm+pERAGcHFuM7TOXE9VoFzuq9JGlczhllBEiJGJUucux6tLNOFZ8dirpoRfICf
RR/LrFG3Z9qTTfcN1TSREMMa+vGzs8t/inuTtw1uF3x+CkLFpODbUiLq5c/IXAi1n+65XD9i8pbC
a/4rmKgoLZQBAoLDFsHh8sWUg7SSsMbAQIJzarkFUYuYVYJGiXYCgurWY9iwUezmuvOXfPZxQ5KN
rDnhyk0JV6QFdBUButJkBcjVnMJcq/ebrrrNyycu5edUiA8N8XmvvaR/eLkH3voXy4QJTRYMSJnc
8HCmMWR1lcHn5CsUxvNSludOkICTSbZFZljVzT6BYxRC2UlCnrV4E2yRBLZIMkn7rny1de/a1K3d
gRLmEIVgnJbVTWuBzpjdu3kjltXBstruu5UJOl4ScxIOK2lHbDTcGTKLulTHJtsPWJxqNxPw8tkR
5oaoAJ/VsnFj6ybU+rHnlyGLhFRbP1St+TQLsClHNFgXmp9TJn9McXoI2xgDzOqlOFQSR1d/kkPj
Zf10nBaLCQnDemhzFHKQwBbAu/ITJxJKmQiQ8ROFEOCgvAo2Sc4qX2INujJXrcqcQpYjLCvMQwwH
RZKDRNkRejL7mD4M8kp8OtR0tjo56wRNv5mVcBfQQ2ThDLhEHqAY4p/tfYncz1zHH2R5QMgU+tM1
35nf6WCeRrykiQr3UrrpfXkTm+mahwhSjkirYjjTXLkltj+FGQnqjB9ZqxDTKbgFuw9RiQOzmSGm
xr5oix0aJizKUuL0l/rRSbMLG9fF5rXwV60aBkfpOE90WoK9TuNRNHEVplNQjP2ZvWlzyrNP8UsY
iaWNZb5izW/ZnJnfqsIJKAMkPs+qZ0zvZQr3IQX50JGb+3PqtQe4i35afS8kMzU5ZfhXJ8gxOubV
0HzL2W9N6Y8Pkm3GOz72PSigUyQUp7DDii8s9uitdqNXLvoCJkdmQ2nF2JMYN559G8JrWRxSk4M9
TjDyMhEkOQDcxhrPBK6a7qAAiWJ1KylHZQRePvKKF6JXoXRpPhKnQFCt4KFhrBkScMrM5rGANMvj
d2yZ70WXP6ewsQW+M5Dc6kWLCAJRE+/AlcY4+yAa4rXp6+sg4VuWo4tpF+c01j631E9peEZ/+wrW
YJf6iXabSdFeqd2zvdLMAXpL3+p2YVGh8oGs4pdHrWQBme9DVAUSAirtJ8Wt11L3pMu8r5i/gbHO
Q3ug/W0/dTNh7mUggWYKywQrcSeye9hqOCviST1I5xUBQXS0cFxnvHaiCcdDPFiIByje42HCvvFX
QQu+qhiikAiyApQOOhfrdzLiKUXalmdHM0CoHBGfmjKpAcCC4uR7fowVfIk/0836hQPA1cNvvb3W
lq2+1gfrRU7om/BL/LNVGXJLGsu3/AeHvrtBRQt2MtYfMUx9QBuXgrEhagE0OdtuWbzWFKIl9hEw
KrRv+jMLIDd3tyZW7qpkG8RRl6R2VRyvaiTgLZ+YgajPPuQhJpCeSYFJC5owfehaT2DypqzeCJyy
dxApCP5QL6yHQ2O9YqvYa0zjury9sXu4CWnHbJWEiuHC+POGHsUWtxGRDpC8g0I1T544AAg5kaJ6
mfUG6fuhoHqpB6Ybpnia0FvpEZobuQWszQco7uJas0djDvDNnvVmvfAUXqtqcaOIIgeT1v/RdF47
bmtbFv0iAszhlZIYJFKhksr1QpTLx8w58+t70N39YFxcwDhVlsi9V5hzTI1zDAcUgpg1Wb2MjX1S
yF4dlpF8WvI3zGBuP/XvklS8Cy++bgp3dFd3gRgmy57TT1hEtsTkOK1AMNa49meg+RqzVnLWhg4L
/Eoxgdc/Thwl2uxmTWx5GRx+jlMUmEy3H0vjXr3E2vJmwXba+oMf47YArJJTIWdsKcr6KAp/BUP1
rIZwYG3wYqXxcnexRz25rUTAqGNY9dVNsY4DA8xjGsp6R53OvfY7ysRjXr9riuSKaurG8+TM9/RA
ahnfkXwy9hBrTsfeaWJEFJyRkmLeKwR7y9DBnUKwXfOTdCNoSjI2FvW8PfOvutwIZdbBJptXk+5Y
WrAPMyoHOCiymZ6RjuCDIM7WFhM6UVKSLYGZGReD0T2K1gW3TxmyntEGrgroDwNA0FG8lzybEdeh
woC800s+HI0YXeJUsXypCEOMpQDxvwWVaYWwAfVyPD/pcpsHDowJsEhe+imGRJO2Tr+dVjG/9TNf
fslMcbM7HM2AFu0NT0MVyaS5gj4TZMgVGFnL+7z14HDR9eDcEm/bg/q1A4LT0drHlR+bAphZ0jvQ
G0p+Jfd+Rm1FfqHXXYRT3av2aqGalwCVMnjJh/dyUWj5a0+wDE+zJh++Ii5y41Acky73BwOhIG9K
k7F1TOOznuJNFtvzsrVnSxzOIDux/03GcyyGJxpj7uCBnyK9FyZFFwkjpES+bFLyKIsuhN1GHB6F
0c+LhjAlLrMriMC7QcrAWGLF93ao3Wq8pqE/SCcqPdt2krTB6sZnwuyO40vPNM4jpoY4gJaYCIgC
DSv5l/RU812TmEhuOfU1PNgWi/jnfQBjNf9rnp/UYyQ5LcxzUnJ4Lf4quitJjI+bkB1xanMoy+4Y
v6jrfYyWU8FHsqcRE59XL1qYuwI3TrobnzPFjZrW7bwdupyfOry6KK/Yy51mLTutf4pKOTVG6QiV
4lTMktCwEm59yHl4uQoUCjwOeDHmysD2AX8QLAxh9iojWkGl1mbzzHZJkPigUUvb8yKeqeqS/6Pj
ZjCzGBA6bb0Slqm+joTubJwUpnBJinPbm56isxG1cIdHoPV4fAGInyesSFEFcxvskwmDEtoAhAIb
zwuwAiTC1rgr7Q5rRywIejC9JFsua28qS659QoNg0dkIaCTYAuQSg2NtRs/9SIMW8PWMDjOOXyxi
ghiokV90In8Bdu6GLuRJX5KVfzdUpz/Zh/SgWOPho1xaL/LYBVNN6ZyhcJ6yaz+OrO5gPZPoqBKj
DhWyKSiziNsbVppiLG3NGEyreUSYxnKSlcqMSxOLN+pxZzMQfU+xM7JHy+iWIwz9Rn1U8SJUp70J
3wBl7R14j30NDMM5X1iNQG3vogLgqhpQg1kCYXenlem7RY2cB+uFaFCI7uJgN+Gw1H7qyJODco0G
hVS2vDmuEjHXy5GlExSf2WHVU7P0zVn6SswR1Wo5V8BBsYD2jHg1/MhWGDTb6ioQZSDmR3ztiaV7
GmSs3RDDa6v0TGJWzbMU8pLzLyk2vDFQzhHxqFR3osT3Ms7XKI2vxbaFaksBRTboKImXAbIPXoGS
LhLK5ZVGLTBSPTQT46bk3SHvd1IGpjbfyHQ2v5ztTBEpkWdGIJbtshfVR2LliyMacMVKg4FAOVGy
CyDnhNYh+ulVSiEDtw3aWcU6l+roDkSG2ssDE7tt7+BfkplbjxfGbD1e8rVm+hdinrDG4z0NLOkf
lPQ0pU9GzMxl0cY3cEnBMkuciRajvxEmb6S8TKhD8JrigFQK7GO14sQ+A2V7bttQJwsReJX0wTwZ
f6I5PUlNZGdXzCR1ZtaBDvYwlK4BvYepqRF2BCoOaG4FfAnsx6A0jHr60HHjriZrH41E0TqAUE1m
LrE7cTqGCVDmVPmYADY0MJknNkoN8q0G33DjElHMdLx22aYi4uGW2ix0iqRvF0+6ZGcUeidKS0fE
jSKJ6Eyoi1r8+fKRmAZyERiKFd/tECorewUvEgl9I0BRULtL1zWBzEJ6CIF6Ln9bAcoiHbUl6ldj
a27MM26tKd8kVb2Vunyz/AkZmkoSgZACxpHU27IVtzpbrqgxUbGqAdiQS2v82jVBGCnnbjrKVGI5
ekXxK2ZjEqftvSMktYnvpelERImIqMa2FyWzMavIFX0Wfr6IdSByEzHoqBRP1d8mfwVy+zOBcMS5
Y0zxWeLJQEEg30j8VB4I983cYe2Edt19Gl/7VL/aFT7VH9lAsLGEMdY4KrPdGIL6ImBbBuqu4XZF
SMnrv/wtxdYXWDBKVFj8ZfhDlT8KOXLPT2VjYk7Ur3jceYydBq8ooZCrAaNhlVEZkXcpK1g4KFP9
ajptlDlaqaDPKByNlAYEWDqU3hieYjLJBxXHBYmHOzRKAdLRko9ONYEP+dEJuWewwvnQb+NnwSEl
fAlfI/bQHW5YSML7tjKPU24oHe91Nt27bLlv5XBPBu0yJaGOJE2lsUKOhiZREhhA4H3PWDAb/eAp
neXGYu+iYkTM+m5qrbNrpyx/ua4a/kTWaxTqPtygHve6HERZEiJwFrHWSuBgtktBHN9WYMmx2mPa
f9Xafqmi8UmAzIEXH1HVJBcfpcsS/y8ksmtibykEVv7WiSWD+adWqlDTsuBnt/gjCpTpUheCyWtP
q0+R8yMxRif9u7EUj5lv1C7h6DBeE2Zv0Y9AcTlJgFjbxQVh4QRsNicDQePmU1hIXxm4Tj/Q+K0o
c39oGCSg4goIbuP9LhsMZwxrT8EsJUAHRm7HuewzRzRhEXAoSlLlZd8KlGL9ZizaKXj2ux+UeHpj
oM7A9UsCAPQV2hFka3b2gaEFrA241P0XWIDfIuFnEc7xkrWL7ev+bACZ2cW5GLJjHcjiZKIWE8I4
a87FcImm/FoaJClWVthOa/hCmPO4RO9aF/kT1z/k8cn8hQEtPvdRchFQlTeUkJPC7WbwjKagla1L
C+C0nVTWlvNFJtG7RR6zpFwyoUQgRondFlEcUXKZjWE/vfGoGzNnvTR4P0jQx13R92w07T7RzUvI
UIsbp3y4pRaG4emgqQUNnBCafGQLcyEYAA1YTmIAfJlsFlnJXXN+ysSWrDO7ZLQWKPkQz5V+kLMq
+4W4zeK89guWmQsyUkbFnoyMNPpphe8MP3wu7pRKUEFL6vXATjVernKBxLzis0t0Llbp1P6ZzczB
jH3SvtM5wVBSnrV2vWiDHiS2pI22vMmIJ3jTqIUVQoFr+Y9kkSq5q+leaZWV8mif0HQ7y/mpzbqf
R+ecdizF2sOdGUT791lfcT4xTmxeR118U+L1ncXmRxsomvhpbcbHQhuKyV49CQYl3+AxfKM13UOF
DckIYNDKXeuWLK5kGTt91juK8JnktD7iKdvXsbwbIk4i/sld60/I0jg20to8jAj+299cI4QwtvhR
hpi0QmO9Y1xAE9WhzKWbRo+RWThj4AZzXfAFqpCvl/Vrq5mp5QuaXvmypDgcJlwV1XKRNWLmXBFW
eUkwOCHPCL1ljGvSXuSwklBRp30hoHSor2fZIE6i8prM72Au58J6Jyw8qAW69p/dKcewxWMnITxU
yCBi+iKP41kBDpKtxtU4c0J/EHT1Pk3okariaJSjo31MsuLMRDxvFrEZpMgZVcoGm2xu/J4DU/DC
PGanUVSDTV3DLmI5UMe3tod8j20uJSYbwKa6CoeSBYYIrE7vwqiSrpZh3pLFj6AcCKJXoKaq178s
0fxZRpvQvRdV56QTL8ohHhM/kwu/Qa/0yGf89Ppby3qBBEPcqJ1V+BuiR8Vgn6JvF9DvJxHPdaFY
LC+GcF3B5B3bjW3KEvnzHPlol4AHywcD4QgGFb8FcLsBiZ4yJlAIFfBkgsw5yxA6I0gBmM99b8M9
sO2CQa5mWWKaqvixgLJG0V0JiEocZeGYqJdaAyorwA/PykBlDpRv/w2pAmkNUfaxMe4zcRwFDtEK
h2g/iJRdTUBhGGdCyG8SGqIWxk7x3qSoq0b1ImI3iRTwFDD42k18h2zslB15Sy0hEl3zyHAk0DvO
JNCuhpshxgdrSpg76G4KaHu+9/ER4cMd7R7C6kkmjsMdRoRdZnyZDtIj0dFduuJtxl1baGGUa06C
IHhbmQIqsKGpXXbnf4cMgdyrGW5ZoCHf6OEMtDSUI4W+9JUMKVnBcb4GtILA+9kxeCpOqp5864og
opSXtTutvzZRPrcw7IBkAGLJWNEqJ53fKyJb1ZJFm4rRrAd/WZtz1/EPSfCEPpfHPvbWGHtnf9Oi
P9Y0BZR6KLkoWFSMAPJkwqq1n6WYeVJKHghHPhrLnH1FzexI2rBH+NZKyAAKKksIyxI41obXnVhF
WlTyNu9sfIlUvuF2oLCC+3fsANaamU5SAnFs1n8Ws4Quzl2NdleFFxdxMyhfw/BN7q1HVMnFan8n
8m4fTw8VJY2ElKwwUQjdeUTAUapHXPjn1bxVxBmor7Qua+b1nwjd+LYEvF0jTGqoc8jhSGSrsusy
aDfOEqm6dzN1pK4e6s97TsfbNHQv8tGM3zX23lTXZx2O0UMDCdnUCj8qnxQsUueSzbcJ5pJI6Gou
7V5q3PtJ1xnGUR67yUfcDX6UCL7ikjEEbD6uK9fFwIBwrtzRLGiZii4K5hV8TEf9ILZhxB+1qEC2
SNXygLqyonXGep19q1EVxIRZNhAgOgxtbJBVOAMnd2En1BMPPX7qWDIyVXOwSSG8eRKvdtBve/rN
p1rdzAwLo/qa9Kw1oBgUf6OZr2O5JjzCaBhei9JtsYjoyRoIyIDjuNzRfxquAD4uuB/okxhDnO8w
El2J2n3A8C+yYLbewc7ZTIeDacEtJyB8OBqg9DP2cNSUwxIBZW9dAzanRdFQBjP33sh3O1HX1nJ5
3JsBoTDPpNzGXC/pyLztM0FIUqItwtYindX4W8c/qqy3jA21+mZh9yHMPgcQK8CWVrUL1qhF3K4E
3N0hG6LaRgYDk5PkQ5W+uB9xF+ADivYo7E7nExv0+mFMxctu4Ohk8ShlIryKBI2T/GL+AEJ/Q377
2mJZ2HnO6AJm7VLL5BGnfGt4da3FVgTJvutBbkXYrdMDgCIMiPuZwJ77NLNubVm3ohhw8XicjEP/
w6NnzKsbc5ssfGIKQDr6zT3AmhMppCDCyRh5OhMPTMFY+F35F4LyiWXG2PL5seubKkdExwijZ4V7
vRH0x2UXVZdWeo1KSAs4GTd6OhFQj3yDP0fCuNUqdvG35+NotcxeUAwS4zHL/9nQrJQL5g30wzXB
rz0Vaop3NRdPqfZTfBCKFuQtUwtsleUpn58ZsizWiFn9kTYqEAzOaOlY506Kmq9l74WfM8V4mtRn
5iXlgiaznY6IpY9gGtGUczL1jPJp9HZlEtoDgs6dDKu0SWSF6SdYwGpS1cHP2LpakqemXZezviBC
HP6TsurA9kWrhutKnnbRPCd1B1/CEi6/GxG9sgAjSr0rccOC4KDE/LCatk4GSpTiVlpAV3ZIEMlr
/krpjacGQZPpKlOMAvh7WCxvWZjDK9O5sJjAZNGFfFaYbykVQ6AC0EYMdTLHAnEn8XhZ2A5HrjKJ
YYxpfDDID9VuvCyShlP1NYtwoK73qCUZJhJDxDtXcTQQe+yKKFIBsuwepcFa3SJluGg8hbLSveR6
/IpYcwLQZQDo6j6sBTQ7yKwOWyU5Lsm1EtBDk0Wc87yJoarGNzNqGWt76fS0ynvHm8cFFKdfCoZw
Y7J8RCLnBSXXppEGPGKqbVIsbugotG0hf4eYIqKjpQH9pkmpnYhMqUUvYybeNXegWytLz+EkQGyJ
sOUmbKSx5bLDSwA7yXYezIjgt8Vm6VXw32wkwc0Tlr/rl6aTxgl0Py9CTeVOWtlrrI92u9d0k2kb
ZswV5JLQGNx7TJcqlSA/nsuuvxLWEksfFsKIH+v9p2VAIbQ4h7ngflTKP1I+TRAFCmIzC7EZAmX7
3w4dpHKBGYW+DaO44ZjmSm0L55irqAFubmEjagM0Thj5yQ1GOSsgxh0nlLSIraHkQyFBHHQS5q8u
fe5hoy14De5r7sZhFY+KjJsLvaRptVQj4kOl7ywTuzLqK/6k/tPgSeEIeEW30YGnNA3rbeLeZPiQ
Dj2Rlh0fTu2mUY6wOnOt9k83FodGYC7KTEZ2I3CRbayFbWQGjKUvgoxkgHy4BkX0u6wbflb8ofG2
pzI/1ag4kJTWmIOt/d2Sb9sssgZB7VUzI8Qpcfin4RJ/GYj209w44SFGu0h8+hOT1BHrKbMj4b+k
H7il+QAoRwGZqYeJgx7SQbKJPi6KsyQXl+zjuTHXARl+mskewUebnw/8qHQlOoOcdAyvMiZWhvun
iZ39aFxENYaUZoucQRlUmJy9JvzZRtWhuDGYRXfPQyiZgxPMP1Wasclvy+7ML2rt1UTO4FtxhtPA
ZoBI22OK/KhBlZvAFqmH7l2F24FiEnRW/xZX6yuEAN7CPJ3YGpsvbZs9NJ32fYExCAFHnBdAZozp
2+heOmsKu8ikgxNLiEs4Fsl4i1ukV+NylwbxKi1iMJl0lkdxss6x7ndajLFTdn8gZ54UBJf15141
QbhVccu1jOCjOPMrAPKkw7XUaUoeKrUQtoJ8TaXmFheKHTG9s6b03ucsKsTxmCFFLy2CDfTzYMpn
IpnOVmy3sLWYRPmJsNf+HhG13oywYrBSb8WL1ySgP48FLnYzkEgMJVlb148CU4FleF+Y1nY639FN
CQ1+yTjAjJu2dlM9cpklN8DAJnMaqvx6lsDiR2e1ry8Zia38ltp4yaEO2BvrICacPdiz3QJLEgI5
i9GEeIYbB7SXISeuCamKXctAtNe2dXBKu4NcxpjgpqtdHoYivlTRxUAEzWiNlUN66ZL28sZmpH+W
Jf6ZjTzHJD2tOQU4P3fJB7bOwyUBWxrj5kcoL8wva6Y+6LuWmF/5N2rPiYGAPV3U6S2xojCdLViS
FcqKFUvGaQMWbfsaTqwS8LIx4E32qC6x7QC3xKodVIwtpqlzykl14rJyMVKERrGFdfa1q1X741z1
rq3bKBuLpLnnGjos/q+kTK+QGd5gZ4LY0U5JjuH5RNr8fe6qe6kaN15AW8S/qGwGH2LGNKINU4tF
fLBIKNwYuAtdZGdKuOnqcWTcknTcgFV+WrfEjrHV8RzN9ZsEVVy1JYmsLOFr+r8KqZ7kfxUS3hdP
V3uH5cmSq95YCJ4IUIb6/1iwVxBVOluQEd1pAUmxiP7YkkCM/VsYvmN9DEbSShD8rhi2loPmJu0W
IqjrkUefeHLeUJG/S0BMCuURMwyL2kftP1dFoCshcJyjGgNV6T+tTXhnjYG6A1+fQBpM2XCW4uvL
25slm3fp0SJkCmBmxu9TndsmvEIl1BukoBqGok0KFhme37mIdw+lBb1ZjCgjiUuWzhHWJFGDelRp
57m6MSHpa/GC5jqoYsotdMPjEayyvC3hLJQPPelwGDYPWiNBuhXi12hgajBp99biKq098fUirmjx
opoqcJfQ+ELrYbe4bYs0P1qR/Fag31bi7ak366euQNDCWbGmZDBl+KOalR3wd6dLTEhMyrEJAV+C
auyYl4ASdFZVYnJR3yZu3/iqvCyxXVSswJPE/2HvR60BjlW5GtZFHxnWXIU+thHgHlph8LN18DLR
rVBkRrDLKe1q2TrjM8DkkunRTqTtKI2H/FVF+WC0kp8aJgv3KGD5TI0LQQB7OHxz6LuEtItoAWoe
9SAhBGHW8fYq2Hi0sGmBOI/EM6rjaRJm1re/I8wUE7y8aLfK7CZl5lO7mbK/1fpvy7zu1+hO8ErR
5cswm+VB4z4bCDydovR10qfXZKaFQgvaYAIgMs+Awj99jDCM9DwQxQEemBaI5BQyOd3nPFtzzN80
UOagw6FnN0+51z6swXifjZR94RSQRBou0hnuyVQ3Tu5PY8q8B/8+8+xljx7rUMhT/Aj8QVcSr69l
ur4W8WdDDBJiUy3BWq0XL1s9PIBF3bWIcQorPrvYB4myDv7RMJRgry8U2pechPCUSbe017cWdlFk
1QLTZ9k2X4UvK0QVj+1ixXYRARpUAA1OwAQXSHKY2V1V4EBsD4cBzZ3OkwqfjpAN7FINqF6t2hVE
3PKsi8JqKELlr8XIgGYKi0sJ+T1bOgI8jo30MGF1FnwNMl9DTCImHmz+l7ExBVVB9B2rQrLYI9Rx
ItscjIR4buJz8g1vgtHpcpB7sgkolDuauommDiu3W7c9C47RbUpKgEc6e4L5FqG46Qzx2hXl1fSF
K/3XKwqVMs0+zGF5K8r8oC7AqHlS1QaIYnQy8EJZzHrp7hTtUVxidyM9UK9mDNEE9q7VEchB3WJ0
Alyflf6cmH4BkQQ3KNgBTDv1Gb9XiuSu3drDTF3Y1vB8UmT0qJ20c3K1WuuhytVLrFYvspi9zEc1
ia+y/rIzt5I6P9Y1c21ZCYQxC8qoZR67UfFrvkzr+1T38dkIGVDNvRLZbAeIHWcNXKrugplHqphe
uJR6xHxREuVSoEZoCWCjkHmwGGFlxdfGjK+DxQXTuvKAUQEHfOMaEy8yZgzD/TVusjtYwD75s3OE
e0mGjS26nUJ4Zglv0YmK9QSEi7DHkvhM0S3/XMmJE/6KIlW8oV2zag6liJhId+w+EUf/HSWcQMxU
+MqbhZGrZYVWuJwbmh8zGNT6SgQp1UJgmfN9/oTbS7CpaiuYSPmg58iBLuDGuCrn+XVDEoTJi6Rv
IVBTrE1ZdeXl4V2lqd1V3NU4vGtswXb0XDWyQQaODCkNI/GVmPhr/qabbL3YfFUE3kr8QUyVMtAz
g1+Q8puOHNP1mFW9La/ieQF3xLcbE89MvJfV38zupu7iCRjuAITnrCIQhqHqMaGwk9y7QtHOFJ/V
YBfRV9G8CeyTp0OtA3fpThrvGUXrQc/H804MYrkHSvim0YyoJA/GETSvjZpmj+FwpSvzcm9ENkDL
wdt4IhreVsW/xcxQKyizbp9TgQUAjbMDVqoLs+/mKWSfOIy8Ih7BV+KBkHt7bD9Ls8WOrfhsO4nP
FdsNiw5ekZjyivyLlPQbfYV1qQOMJK6vIoO+ipkNCBJSMtHVIv7XCLYYLgIhiArIxoh8p2NZoUGs
0cggkdBYz0QzahSdKEywO8rwHzmUFC72xFBzQY3VEkI7wHPbjRh7IK0MZqGDC0qXRbFma3RnU6Ih
WQWnLNvKw09FPkEvfc9jmEcgWtRfyTr5A/LFqBP5qipWTJErNnwIUameW1X2G9kzoSPM93sKqcvW
Az34Weyy0V4iYJ0iT9TGuHFm8Yxpj20i4+Zjz4RPx68JWJwDEQQjCY1t6Hb9SzF+GyF0EbCrKrL7
as7cPTJSY1Y2uAeTGKolNNPqWhFprkNhXJ2kau5q2XGDGk6PuqyesvuMm6lsQAlDQiYNqtFI6jms
seK19KnXum7+YYv7o/E14536eycPjBSMxhkp0vbIS4IZ97JsHlHgFdxYqvyfyhQj1iN7/NFCKXtl
sMYKdbFdpkvIG0DhfCNTw32O7UFlWKqiURMx12k7DvDU9C9p2qP7/XlOLfmTlXFdEtxL5qC/pr7Y
W7yjpI9y5Ms6uwjtR+TUb0yGdchkhR7VKjvt2OBt5E+GqqFC1SByQGTNjJGpc3Uhx1C20ucm88wd
Mh7M7EXPvlvmaynShtVMaLsLT5HTS415m2kHfLMx5UEDnYdw0O1BbHUchxPBiyMCibk0nF3DnSCQ
YK3piDmSt3qFwMARIgtHBPu2wrmiqsAaua9hcxYpLZTC6++svlI3obluHPBIRveF8wyg3r6bAinw
XRfYPw0dbe+gM2yPJfHsaYcTgJE+OPzmZI8MaFqur4brC9Rdgm2vI1dzVXO3b3pXI0BUOjPddMRP
/VW+nQiZfKDSfSk+RP4KAvbm79p5bHeeeUaZx0ygZcagTsC7D/pkHOd6OjSLTrJzBDaeVEg8FSIp
yZqJ54+bhmFz5e11UsFEUp8arM03gVOHqASHpfUZyghIAlWUAlEYQhZB4ck0Coe6ll7pvFX/6Ux6
16AutWAwktDcqCOVgIW+n0T49FUzUOc1AACRGUFN5RLhzJmZ8qdLfulJDc4nZGYkB+MO7IfEyz/R
8zpaz8RukrhYNj6gY6ngcqUsWrTSLwc0YqUDL+bUgiUXmmcMy/dFBVQHf4tvZYJJPVwq5HgaOA+1
QNbvikbt6M3wjOP1KfXJYWPqTxITeU/RkeBZklHjUNI6RH+E8GWncn5kCPMEkQRLBdaXxJP3HOmz
MwtAXs3cw6KMSpAMjm+UQADFJRa55NPOeIfJAW96xBgrs6oQdkgbvch0lStZZfObILH3H4tjsRpe
GjZAQuJmcIaI7DGa+o3AoKR35lk4kepKED2/EKKi1Cmw+w4gjQlF3Rk2SjwzvRQIRpp/IpzSJeOU
6F+qrqz+xMQjS0oSkvMQlqYQMu/dtsGditktsQKYMQhSFA7zjIdW/CCsSiWslRZ4HH6RHbIDsur5
nMaD3Rk9ynQj3EQwkzqbH3pFASd79zvf7hGIyIW5QgmTO6XTEADIqvGLUZxA2NgMoNi0/391xo9z
qqpxOAQYCTPbPibTuwEAsyOESNR9HSI0OKw97EFIZayQJkJl62xCxwNg6VjCE+yX1cXPomg+mvYu
m8SMqB8aFO+IZwsVFjw97VIZKhMbou41vNICtL2k9mUiQdh9cQmfl+V7h2A2r/hzji1LTX0m0rQX
r4W3TTMJoCjRDFRT5nBcSmaBujcn+DXlhA9DPOdHLavdJqeSIIVhiTTXKH8P607fCtRsu1mSefub
Y+WYh/ROmIeFhF0L5xoMoJREIMB+9XPjTkClZ7G30RweZLAgajFxxpmgqBtHBiCc739HweOORqzy
aiXySof99W0u9bvQio9YaF+yKL7qa1ASYTS1IwPxxOmrxgbdSe/nETUJRij1jZhg2+yVLLoX4RB3
CuJTmwbfQqAX/emeBEZjoDqvOBuRwYmKDGuX3R+KQWYlJwmbhsYEC4waxYmMqLMSWOxABVTfhuVF
9JvBzna9nygaxJDkl25GgKzvOD4s4j6TEuFApvxNQMwva/JJE/oQnA/ZQa+dwnCd5q+h8+MyUfTO
J8bsBYTgpW3aUGQC3UI55FAENY0kx1s2CxJKfS5n8QzZHUbaDnxCxoQi89GCYmo0wV1RwAko4QaV
vxLZstMysaJBfW1W+YUCB9Tq30RNYGWI16rmxVP6S32MDXAmtWJ3m3Z4/zab/tBVtHTJJV5JXC2g
dRdAlW4yMF39ZJQfo1WDL2PmN4/8cNMV5J5HR8cWWPk5Yl0carf4R9pMEgsewjsxD/flsCCpQhep
cQUKtH86Z16KKcpg07IjK2cmp6uG6Ih/Xo0EQaWeJwowFt2Jm6ulQJ64vRZuLkSj+qaeGurkSa5d
KUOb/yHo2H02xcm4ClG/2OBOcacIoGQhY3FaEMt5VW/Jx4bRXGZvJm0t8xKUIdt94GapywitBssh
AdlghicLKvFwn+CXMcSVDPQJOkE335B3/9UJsB3a2vTy1dHxB6L+wcDH0GN3WyXfIkbIlMKv5yAk
ryCnZuacEIjEZkVmCxXgvGG6ZCgcVDP2Yv5bZoLanM9De5AaUKim3ROpXEnNmTq2axKKfZ76CPen
BQG/oKTlNuq6M6Rs/nHSAPb+VyWuXqWubxnu589Fbp4NcVNVonzodfqBYumNTnUUX0tKBGFY7jLE
5fE6o+Cjwz6szWcLUoJAFqaW3WMmhyFJAlLECHBF6oRI2nSqD3UkFpYOsMKhl88MNWPRU39I5pyz
xmthOsQtXZleng3St/NW8CVT8cUZt0Bzg8BbNY8ppQTcIDCV2U1oYBL/miTtkrXQho9oHLLSI6AQ
HBQjWzzQuTMJjA7If5nRHlZ4dojgdY2KW7pqEd7AWwE+3S0QyDV05QOSWEKyN6jFfZn7aoFlU/VH
4ERDgfm7v0aIF6wGoEf66NzRMLy2xcYJ4IgJ3jEiiCD7Sh4yYcRQYB6FFp3T7afqzAf/lQEDl6yw
fUGB8qtyZ7wcVE66s3Q8D6jKWLRbLDZRIbva44mYj0l2eRbQDVfCP1Icd4+9ASorRQIzJf1wUn9g
qb8oWvSCDRFk2sz+YjH2Xci3nvZvLbbwZ1mJL6VsvvSsO2DoHxq6qMhOXvbyrV1YqfliLnp4naEq
Vh5idBBsZDc3HR2GhlvoQDvptFPGzYt71zwNhNWvjPFFaTrJIgF0NR5BurmECYMIL/fUQ4GSjLsS
LpRkOpu1BtDbTnakKhdwQaB7cANblmktuCE3zqWCEjb5RnHDHEQ9FrWGw19e+ZX75lVs5dfacmXJ
uBXXMltf9YU7pyGxknXENGmPslbuKr9xusw2eOirAIZcO8wz1duU7G4UV2MqXUaOZSLcVQw6QzKy
5ezSubCSvVmM4CDEh3lMDrrZ+4ll2VL0seQIcWHZVDyIknrOZCKqvCK3fB0AqFZPPKaYxOeweR8K
/T2To/eo8uViutXlp1JkHy1KO0F91tv4UQ52IdfOZCS0x4ceO18LnkYBtfkAXK+tV9NiVnYxgnKM
g8xazoh2PRGB74fkA6iZURMAFdRw9kXf/bkwq1OTktjo0OcAgJZILpBG3I35cT43n7FiUlZBXwgs
D5ZrODjN50i500lwpozN7VnqD0cZCVDLuKi2rlZgjbBNEtDZTL1Ir6UNGQ9k51h/pv1tf3SzzvdM
5FXsiBbro9ER6eChtYzF35wBT+J3RzOK3U/FbqFzp2Psc1bw7wP+ZhMBdSVHVtnjZYiqr4pDbs9k
iOx0UlpQypuEExUJg/Han3U0wlgZK2z1xzZjgDOBwtMH1rq28qrILubHR3yIk/H0nVzkwqI52piP
uTmkkk3TMa4DWjsXo8DqtgyTpL+KqeaZdLVC19+1PH+w6Hjkr+ITmfI/hY+iN145ci53L+I6vGLK
ZKm6+QELw6+UHp+p7i6TWtvSE4jCGSbCZDqJ/F0de5/gSSOOVTOHe1RKXVDEqMb2c04xL2v39j80
nceSo1rXbZ+ICPyGrkASRl5KU9UhTjm89zz9P/TFvY2sxjGVMrBZZs4xB40Ck6dKY30nI7MkvGKa
UxTzGRjZaTaxUnGHkHYwLYCahDPni6eQG16foHNCEf1qCGBEDRgFW1eeTKs8Sz/NJ2NdrJbY/UqU
pB1CblQVhF9cjExCnl3D0WWnPIEJ+FfX8t7eaLGOHJTgzwE4IvLQLZDSdRfigQmmuUdRRfX1+F28
Ez/4xOcKs5hChNoBULgpnyttudLR5BkEyP7BHPvypmFD+n3SaLOcndn/akd+FWKm/KSzHub7IBWL
aT+L7eWhv9piPevacJavClqiSjqtkn5CrYV9qeNKMbTFt7EfCPlmpdo9J2A0+9ydogg7xTex6mzX
DNzdg/1EP73+7kaB8X/91rhSsrUPlpmtifbA7sBFR+Yubiho7AyslmAKILWg9fKLzS9yg1A53ND2
Lk2WcAAi+w7lnZEhUCh3by4eIZQLcUF0cAxLzBNNuplDWsMjfGjY2o4I7DPczlP+7OovxjzypAA2
gxvByPRkf9hEBZeW7iisC1dURkvNnibdIdC3PooBPuf3wloGBNiLMJ08S8K1yVFaMrLs8lDnR02i
oN4OZfSR2KtrS30gHWE5YB4wvIrQg7FJEEsikoQoqJjkdJcoVrChHwvm9b+CIMdfmH+X9MTGRBzB
G+rRVHtFmfdNwxA2dnri4pWoPgD2b6IoWOc5VCoptKZpT/LXTky5ZzBpsiUR2rMnR71fqPYJkOqa
nqS1P3W6emotcSL9I2V2PNX+sJHatUS7hcfaID1YqlDpIoRSZI9thyf9kRkDSQCex1gcyUs79nxp
Zn8kBCviI2+Irk3BV4VSOK8QcuErIAQDanrYWN9p/OaE8Yf5azokgKA++bxnHKoGg8X8syitMxrW
S921V5y+V1Ypftdhu8Ug8Y7w1J1Nbi82wr7ZEewwYBWSi9UdY5iBLaECBQPhdh+27S9DukPy2mn4
OqxqJzfTbrNcaR1O3Ayv9jYrtqvt5xRQ5E805RZl1krJBsE25kKiZOtp1tYWfAFD5JhMMonekFRU
BtsMRujb/4x56XDLDrzgRsHDOJ5J0TkjzUwJhWpNYEZTHy6rFaym4mLS3EWT4WfvtLF1wUSl43xd
FfQogxlAIGa7MYCbmc7LR4mnrL10pXIda/VWzuY92twp8Vp9CNB2n5MAG4nkJOgSh7PEmBSIDfG3
2pFNx1xDVxYJM1YmoHPJYsRfa8ItX1OKLgwGXdmdl6y52HV0zm/TZ0ZqFTGFdeKi6d2VEf3KJ2KF
e1Kqj7bueZ6kDJ0aQqOQXHV36Q6ToC8cdYFetpoPhZ05AIQJ8wSahilU9TZUwWvHdYbS02L9CmFk
BAZko57WkJsRGWfK0JOEP+ko8j7Ncjp2EpV6eYHEOhGkKFPm9dBoEE4wbh29D7P7MTJcqgsCBR1t
aAJtVdDIvifW+QVOTsI+rUQ1TEkM8VuksS9ttZ83SCoITedhboxXWdLOgw7DYNl7+bNJLehat9hS
9kTLOn0nnSWpuC4TyTMHJD5WmuxVsOWC5aDoAMnBlCrvLO69OCvvayiHU7uyYFCCbNaDbtLJiUPd
ZzzLpn4KIhG3bjgQMHGHPrfFp5aX2Eh0JJinNEP11cuYXDMnHLM7ee8WQHrjNlvRWR9utphud6gi
hKHKfc/ftx9W3PcjbGix538Rvt13YYnwKjknb/HZD+O2RR2wJcPPl5OeZ+xUc4J/bFazemd5Iw+z
dP3apng/5LwVIBAsZxNwt80OdowgnqaVn5WOJXwV94TM6f5cAPSPFOYFgrgGZhziPyvpT0SNnFpg
pOlVtIAwDigXZsBdRzbOJlY3df/sa2ANLWbymlClUJP1MBnHPcPs3hjg+2gBMy8yT+J90o24oJJA
MjgC1NTt7cemln4E73JEijmhrGcSkrJdSokYK6gjtfIo/7aj7aTUf2pK4TGKr0z9rqcRnO8PLdBA
EWz/pLj5LI3h2UEdMNSPqok/FEcEpK7oz4v4Z5YEKrTGUd6QCOr1cbMIAqhhTA71IYeGiegkK3fk
Yns126VtAANuEOKakIFQ2f68IEenbZxrxMgKI6s50c/zwHWbKJcJW6gpR5RbVFDtsNcmmWGCdbHd
MbcDFQzAvAyBbv1oMDLuiMGh51nk+Ja6VWcc+EerZ3T1DfEYsJb8E7NMgaeA3RXU2cInQng/CSRt
GIFj1Eagy5buk2Xsqe83InWa2r5F4zvkMWJlNZw0FaCzGjnSELvlu3vfV3FzWCdYg5jmFrJbOQlI
hCHEKv07KrrDWC3FlDlsmmdl6q0lUhFH8Ppr/ZoMhWCQ5TOaik/Dmj9sP6krV/+aYsez1threLLo
ZXuf2PSuxXHl2xak03X85NWuVZiRasVVi5KrXUQX4tpiInr3DtuuSfd54Onuhk9dsucHs4E+k05j
VZ1mqw87ewwSsddZSiCnwOzEI7NUrLPqVhpFsQ9MZs1DCxQznt5KIbObGci7gG4O04zGVAM4qutH
A2BtQnLAYDP252go5s7vjqWx7R0yA3r73Bz1zLzJaXn3Vm9kVtTlLFVlGvQDDwcf51owcl3nXNds
64ftZDY0j+a5YZXXx7HT6p4GOFDB3dxUDFUYpw46lsgNY7oJ+LQhknlms2vtimw6x0tC9iVm6KS9
a1r21l4c+s39N8T5vlz+COKYR2Mm4Klj91cdR49I+D2YIdm0b2MXXTvDfl+gh6VCrbX8YDxzMlf9
hRh1q9g/q6dRwBFau3Pyk6SdyF9SE08SKUM3VnyXf9ItmrNQk2wUpchdCsYokhHY6AXVcy6nZ4sP
bCr8Wdc9b9y9g5gUGx2k+rMGFATTBjQutb4KkEBOXb1CuDxv7loJFy/c3kLh3zkCblLNf4T7N1Ui
UPI9fCPWQRuaiTjs0PhYWGXWkAglE12stV/pm6u/BWhUmrZrk0cuuPPL8N41p6ckBqpSmqfOuJQ0
8BmPzLCfky/bbr69RGW9WGYnzW4I3WqaizxJLk77o81PDgZqtvCfROMeejYSbwR3w1H8a7HWbfl4
GKqKhWZ8oKXqLCsUphSUpeFkOJoLKfZlFerVIPsztKWsXkPEqq3KBzoiZYSbpozDq8Bhnl8LLq6q
+NYz9Xv9RRCYE1+TOy5sTA9+2j955E5YUVo5vUS40sac8ZLw10nhRup8lNVEw0L+cJVcCSX8BpED
n3kgCB4QgwNMjr5LMNeyEjehVkt+VgXvzQQZme7nLPPiMWYgHXuzbh/HGUcX5tcv4K300d4q9X5X
mL6doWBO872UpDsv+koN3TfFEKjMp+Y3vvVkZcppInOxOapte6vFT/nXmHGB5vNdwucOO5g6s7+L
eYeg6T7EgUHgV/PT0uByGsqBrSIDPdZJxyVl9MsG830EkOd4JOpKJ4CR69/gAqdxbznI+4r2PqXL
jbjhCA5TQI2BhUi/BejC4a5UdFZGiuBM3qtM3FOpc+r6zMbWJMWqwzmBUQRfjW9UkISLMlCjLUAx
6bIH23H61uLI+/glLOWz2uovsvqMkgAHbQ7msIpNf90APvA1cD0FlW4RrQ4zUsXafrQBgORSc8sY
nYh0b6doR6DAqKGzFlzqX9bXWiMaHXNiUYlV1/QjnXmZuAwyKQOTj5LAW2FXn0lcn7cJ89F31SFz
lgTfghW8w1lBeZh0g181IQnxG8lqLvRF4Mx0lU0UDFRr8XU4lwNlG5ZWUtwW7IvdjogV98LaUXrm
XfGcsweguJNZgcpHavBU9rKbNfZtMdprvCln2h4nHf0iG4KGoe6G02xji7b6lrwA+nIijQRscZXl
aR/bq1+abRAtcbgUK+mopHRwNRAWwm3PSyM32W6jS6lW17V3ZL0hvgz5v7z67Ar8rRr91Gr80fOm
brpMenxpS/nckZFiJYTEUGrvuMKiQLFJ8WVQViwpSIydlVUnHnVsJdDH6bJXEdXVYLAix4WkBI7h
2TPG3mtVspw90x7uydZd7PyrNEyYo/Drb/ZYkG2EYMPABYpzuQQxY9jGAdsYjXU+dQGTfgrPebB8
s0TkxFhpw0nZwactdDKKCm+JtyPeE6DuDK5JNPbbGE2DVuwRkLl1jLh2g+qxVK4C3aKHbhGXfCzQ
LZwBvIUF3mKss0NF5yW4WxvVzYKYRWhPJDg3FodlFOdwCa7scryZc3JTkdTP/a3Ec9TKN/NL3in9
4si7wMJsZjLkYk3KOkJlIqfVz2GsHWNuDptKnrpFXsrmALdUZ1/Uwiu0FMsmUVgJJgWXZyLqK52d
SJricCdhvGMYmDpGovGkiO9a8i+BAGvn6TPXDIAl9UtSl5c1Tq/5l6YqnxI+Q7wEbqK36C2Kj6zJ
X+ymI9LYcM1fyjm95EtzXgaUA+t+waLSaJeJJYhGtkmTZzuhvuZivcgK7x+HAxUw8NrOgnMtvifV
vrZzf4WnxKTOuA69dJFdg+O37aT95T+dP7Uk59Xe6Y4BGuGbx2qfkAKRzbKr0/GWbrNFlwiqRD92
oMOOVVI5OQoDUpaP4AtRIRpcLfRT1mVSWEqrwH3r9m6K8sGaGk6U5OrTrVHozo4OQP+bUs63RIGz
rjEz23RH38aDdAMSa6gXvPYX1MqKDnuJK5ClPX+u8VvNTtPWbMx3kQzTX3UEeepqsGQ8orlfCoHT
dd0nRus27zu9HXgR807p/mPhpq6JP4rVJyYW5qJNRi/Y1yy76yVCv1NzwYupqkxiS3eTf1IyHgbi
B7YJ3uOFv/h/k4I5ytDfosJsS1xv2x7C8SQ3DNL0/YBToiNhcsJGXN4r/N/G8sNSp5fes/xBBgtI
tCjJMkhLAJI6PFgWsqjsZwP9BX4BwkXg9fkFU1aCsSFzX6sVDiqIRO3DsFdO35KTQmma4J1zKA1K
aNsFzwzTT2F2UXP0RF6lhhNZVG9IHLaORFGCWmK9vO9YvZvpMzOa1zYNH339o+jFBTYd0N5xNF54
z7UgK+QnqAUZ2SNX8neTNx/lmH68OQWHCVlSPq9wuLR7PwaNsP0OH7Q2U4OwJJdXy4MT5REN4g3S
esxBt6soJJuzbbSsY770JLvEoAtKkkYlyX60Vvla1z+tPZ/zJ4FA9FP42meUk40SZosOEU8J5XUL
25SiTy5DCjCLzNWE6ndtmFlMe2kTh3iN9lEdVEPv/Wm/yCTgqsAZY2EkcgsnLthBKAOL1ORoPmY8
ZuUFD0Z2HHf98jsuXgjRCF6ZvIafLevQmRxmAeSGlE+q/3OpwjUwfi4Y3Gy//wWeLMyxJIZmjDIc
qIAtXWY46B1bjpU9WpHfu9ydqiJMdk90rG75XAGWTcPoZ3dZ/NTAssddezNT84bc+Z5iwZSta2HL
1yrTdkCICdIurqS9l5QnrfrfRBJGcrbdmBa1U6gZYR1nFMtYv1t+72Z+tUB9shSRW0hhjbSo2SUM
HWT0I/JonUsO5m7GfHJgHZx164P68oPJL9sHVKaH9+pBaipAU4hlZLEz5keMSVRs455JFtZX7VQf
qkBv5Pe9fZ66+PTRWPmZUfajYrttLt1H/ENxpqQ5z9UENE8Lxwj7lH1kReCb0xJW1RAMMg+oAtPG
Nf3R1EiuIhyozOCpbGfU0Gh32nTczxrLZ5TQVZ3vI56KygyCBRSEgickXw7yrketZUiflslGBLHW
xAYT+i1hbHY8PfVf49OI8kd5sEI7+5trtach0Z/6+d5wtVGSxBj9Zc1b+M14CTW09x0EEDNqaEdq
nzRbb/6af8W/dWkOOvgNmgwkxWb+NzxzV29t3kYXKukaZpYIk0LCIx6fVj0mQ9kOkQz8JT/mNjK3
aI/VFn3MW/HBXuJVOJJlu3/Mh2UtN6HKV8xHt5HcYwnL+9AWxy01DiVEXvezfwdTIuRHO+S2iLGa
N8SGxw97m6xxa1zqw5BfpsI+r0RQRDMH5pK7ylqcjKYLOakxCe/Vh4ghDLkt17Qe0hoEim+gK+BC
eptCGDRPEI9IQcLHqcoYH+1bpwyUhTt5QEilyL6t7Do6fvgQhzOS/mrlMNlpuX3h3O0KZ0Gj2pTV
rSolnzB1+PeQfv1GN5DOwEhqPUsPG5snPbCc0i6O9vCWUGKOgeGNEWfTeoJyZNgUe03YQfnZz8zf
5fkUkRaijE5DjbkkLmrceme98e6OdFU66/ytSQR9AbnHlCFNn1HafLKMtpRqN8XzfozfB0TEHnQO
THoJ8MxrfW18RbzfGlaWMzC73YyAxl1/pdObqcieMFnN1yYvL1VjlTdh35TWp/Ww0T09YoNrdG3P
+x95gztMkIEaqZ/mOCPqlU9ZJH30pVNs4xcxu6xvwWtH4moN+/8uqowp8GYets+Gp+sMNwTIYlb4
mb0yZoqOH7XME676mvIB8jZKmZpJAHcB5FtqEZZoEfF52HqP1nuRWkCNWlFEarPXDaanxSAC8Oea
hHKT9wLV36uW3oPF5KmcWepQe80oHwg9JWDWwKilBF3cB4qQfCnafCa2EFaJFxvTi/7QpeLcQjRY
EUs6EJV1BogOM2L05Ap68imqgnVaSdARbgHRDIaS0/erz/kyEASgFqTU7yGfYsjpKRZSSOuqa/ds
IYmiy8Ry6Vwk6M7w3rsmkIuOKzrp+hJN5ZVljzai+QK9GjPLpPubs+FU/0Ng6c9bhnkcCDyY6KK+
iioPpTQJJ1fgyJcNXg8sJvRdOsbYl/qPcBPsMQspKvvRditrOSj+eizm6YAyJKeLw3SgIg1RxBy2
GHMlsh4VwkPmNszyKNysEUAhw/C9rFbAfftzQkKRkBFDawoBQvzlCNkJ58sEeykOrRLUQtN4OJki
DRCRK5NGRXt6qNoK4RNQAWgHiJbiAWJSB0IDquXIlozs7QJ1mF89hE2Sb5442PGfOTHotpJ6ihAX
XZd5whts1PMF/RyO/rKw3QTpKIvXS+6UYvZnW/gRwUIb6vVayfF3N0RNKNUfo/zLgYP+9ncp5y8x
6K/OKD42ckRTX7clL+dnUAAcjJpXFbWbrcT79V400U7Q+zJ74dGCJQHuobhlMiI5dpqewmNuZkur
6B5ir3g86xwjdoRXjQReXce2CsFNsHRa28uIU29p433b3As2T0uA4J8509v+nChQe0mzRjHra/dB
sQGdt75ak8bGxq/J1B1+5w1pXCp9tXb23RcAaZfxyyqY7ZtpqHTrx1qiVY1DAg8GyZPyGYisfZRb
gaKxj/QDNDPGlOahoD1ldtDFKeNDems6VHQSLXVqGiNNhpku5mDSBMNvkqKXXffB23mZdEAk0Ilg
2UtGHOBT4RtnjbUzGyAqsfRIsFq9z5pwRK11Ccifk4QVylp2k/o/TV94HXPfaq+n2UXR8luqR/ck
o3FlX92JYyoVH6M0frZx99X18ffqxVXuCwiStgDXzX6nbsGQ8vWkgPZiEDC1p6iNJ9z2V4exaoQZ
GU9wWOfqkDmIN6F/GQg5DcfEyyWNCYx+PSgJeux6rl04acQ49VX43THXo5VhYyLdLXl6EuCjIMNc
3kpNYhNmocEXNI9EcLlpczEL8oX0vxgtPO07vzA9+Zhlv0Dxrv5T0OuggX3bFB8LOgwpGDsjGLYl
QFa4nBCPk5lTC84SNt3iZcIo0iL2jyxf9d4kr5M86ezR9BajbbpDYy9kwD8/qGEhVQ7OWv5U64T6
mm4+heuuYVQeKMWU5ECwL2MenAY82uyflUwms+BeIu+iX9uwiRQoN5Cm1+40moDqJmVnzxqFt3Yq
MW+qNkmbi+32JhKOqgjiTcMbZ3ttkvoWP+9s3TRL/5eti8IiVSnsZ8XbKIeYp7N0LPmSVsXr497T
Wvuow0ulhjq2OeJDDQfgo2Q7XjKMU8sOjf8658dZJlcIQZzewjWqKr+ksazIMK7lJFjVNkCUYunU
jilbgHVfluMtzdZbUcC4rMubPSPcabprkyKOR0JsuTa+znwmlC8Czf03VdNbgl59VoHVlWJn81TI
6CkTorEJOmTSmS2MdJn24CiLZ/MgYv1Wx+rNxLinZZ8LFTDCAUq8rTWAgZDTRnUFUNWWC7fPUDJA
tOlh8bFFzqyJabuALJbsTOSpAnlqyqav9khQZUXf4ZkciBRTnJz5daosJ6UAHrPZnLJgL6iBUDPU
0mmSSWGZFvxvxalWi50pax+2gsSsZJeKZp5xI+Or4E87/y3V8aOwo5dkkWAMaouncts/sXaewFhi
UOoDY37BS3UFSIXZK6X5wDfgmy37ZoXbQ4XcFf+tETy1JfvFbjvWI0MAgJn21GC/vUq+mthukzAd
0scQ3puhs1iSHzDz49r5/5/de/5s1wRZGb2vv2cryQ8lktx/HcpyFid7NQM4ocSOJFXHvvtCVgoP
ZKe/S1OFOWetehJ1ZlTnTB+/5vw6IsOED0BusPZsOHHgVL7GFONhPaBzVoC4nIeax2sknM1Onjh9
qCQJUN5P0iPnULDJP+LhTUy7mprhJmORBAB7n5jxqKTVpJAVM0CQgLXnhhX9uryMWnuiOXhExKeJ
lJalyoFuGAGDzcZcwjS2iZiF7pLgTQUspo4VyzLkBzkEvcpp89ZZYW0wGzp24z3WEZQI1wSNZ9cg
Clprl5d/rAHVlzRdoDdNb3NNu8M/vYt1JZzlH2vB+dcpu2ZwkaHU38Y0+k2ZBZaEzU/JQnOaQ6Nb
4Qlj0MlPG/SVFRU8sfE13lnWEOU5BWJWwhjvH8uC7lqBhDLEjy2V71L6OYDEqsr8lizFlSfizBUx
oL5SyfeLs90fk8jZjHlATLRqxTzA0n4mirTvY/Vu2N0tUjt3ZBPpWhcJYi+ip3PbLacolw5qgmqo
95YzTH4pxQl8I5RtXxaElAuOwZ3KUJ2DKcBfzehSBMNQk8ixiyeMAQmYVLpXIUJ8mFb9Wsb8RXv/
NKXs2SJ0Jb4jGid33gjyfbkNLx1meb/yEaWf9siuKK1vi9hrlPSCkt6gnp+Hf3qt+x3uVREdlZIg
enu3XP/EEw5q0NPochm4IKvAr3V6L/xxUB0+EWLrJFUy9TSe672P50sd1Tdjt+m/Gajtq0ULqhNj
B5B/W7yPqj/i6WVWda4k4yR8OQqlFzPg/6K9u4251zPjZqgvpUEvhesgzrI6n4c+P5umfIpsEhqj
HvqzGmCJr8hbOgpCRBaDpT851/MW42dbiYyM/8Va44BC99qCM/+YOXKi7JsWAlDm9qioGlRU6jHn
+nKbc5ffpDl+QGB45IWySxuuy/KpQhfO99ySl1Ww9FpAY2hsKkk8klFCV7Frrv3T7o3Hwvk5frVk
sFIu5dGlk7sLcomHNLKtFjhKEu4LJscKDc2ZttmYXq1G7C9D6LFMUPwuYBsLLzdVZ15/GeBh4/eb
wU/cB4M9HuaeWTUQEewbE2fH1TBPys3swm1rWBX7eoK1ZsOMjy6BWFqAHzq37niyZIILqjksYk8a
8BZsv7T6Y5rvPe+E3G5YrYxOQFRZ1XEjdpKU74ONhL9mOZioT1YRWz9z5fKCp673mgnJo8r2uUUL
q9/YrkGC0M95PJzzgukuXwPePhaizqRQRRIPMY+QVq8I5GDNKozapTh1+pZ3Ih+y2NOQ9+MI0BeC
7M4aay7mj1yhNX4mi2E8nXGt/0zTawwrqyMkNAZSVzE1TY6leOm0ABU5pvYripcLVZE79ZEjyx9D
+V8BE3XEs5df0F06Vul3FArmNr/VKsWCEEVGpoC3RUDB5UwbYd3ZceO2Fouo4ZK842c031LRKTVf
lgxyJlrY5r2RqJAvYYGrB9KvDvP4p5/+YN27GJ16yrJfjJMyaXBqVhwbglRXklyz/7cIC7BAmAKn
kZQ/RUHRLlClaO4kEKSR8k17hAFwPNTS9/q+23qiUYh47Gzblf5Us3rK15ieGxeZYPRGeMVLphkq
Foi6ibIbV0jjFhQ+A2hlzzMovcVzz71GjPthgKpspCirOdRNYnoikDUKDPUJgWDtpUx6p1w7JqDP
WDjFenyY4bdA9ruDTBounSW5PVxA0J6Yz+biu13LMELQRHpUhVwgwagIU6nuzlryW0yj25G2rXHw
Lrj31BMpSzFyur1u0M2SzAydIeeFd5OPEo47OCZ5AvhKatK+UCwMP3qwIPKjI0ZEs/8VNgW8jLpV
/Ejz9NZuzEupIsSCRC4oWyA9xP6xFt0SUJhAqlQUQSCBJApzvIVkk4GTwz+yMznfGROPptuZMCyb
Y2bljmxuOxS5RQIFByXsxuoEId0OXY1kskAgWtJAR5mQ5W6SxF5x0ynuynTk06Yt+6lo9m770/BS
xrJ7ZQX3rPQjNbAXmMaO5zSrW1yIf+eYfKpu/N9WLH06UjKdPa8xHSoxU4Qz3L86N8NoIdf+Q/J1
49yb2VUjXyniDhaM1cwmtKo4BPwbCDCE5aCAIyx9k3pbJ4GrADtws6viyCs5GFj6BpKa0ri9udmZ
wRp9KnTvasOD86lsFMojuSpo6zDkUZFj8XobpwaCLAhFsrAO5KY4djIi1a+6Us5FwiWlUd+PPSE2
8Tld11OGrK7cgkyfwvH1n4asngknsi97vzCIZKhWiHrfw+a2jIox2aFivsblRJNUmv/VSebqNEnG
2mFoAiPS9AHrKFciW0s1S1i5SlYGLV9iwTipbY4tuoKNpaIlyPwDCSEyHGr8xGAhxl91jSJ2VznT
WPvFWlD78xlBB3kwm2WGjg9LPo1czBodjeA6XtiIV4vxMKR/SfJXqjYsmHx+QBeFTdeV8HfrPJh1
By0gILre7ylyZpRLgYnyV7AFeTdbTw5NqyNVK/1d6F/NFCP0J70qDoa253H+PS6nLrI8vmpPvxSc
pC0XfAKnDCUSGQ6EKNX9IRkIjY13VfxXSwD6R9tN7aOrweOZk1OKvOyc6Ary1D1VRs/3VzJGNC0/
l+FF3ixk/Oln3HDISKTKYPABuZEeURofZtWrIo+pwFFeG79bYDTbB1vBl41J1rD2VtlAwnKE+qfB
iw+Jq+wjlzAmVq8obhBnQcRlVkli89CLoNEYuBX00ZPfSCoTk2+5vwF297XboCMwUjHLcNs1BtcS
MT9wSA7l6jRtsV9UkmKcuMUlRbRjBk0xsniucGKuNGoS3GC1MSHf3SuDWxxmSGR99dkzxmOHoOL/
SZt164IuZgL4WWFzeHNq+8SN8N1YI3YDBQ50pzrqYB7qZAhpYjeFGA+sASMOV3xk1FKHQew9uEJu
aiGE4lnQL+LUKUuYMNpYrjpNrAz4qMz6MyczoYN6D1Ae+yHTyATEkLLdUPeo0U1dtIs5qx+FnxjR
TpLpeQBM7XNSS2mdgGaiTSGZswB1Bvcrz9lh0fYaAJUwXQtSiP6xKdm1q+6MIXN9C1lHH6qb8GRu
UE3BKMHpWhY82S6GX75llglGFDTnFMGhLeHXh49u3wAs6dpHzzRAkBctxStzxvrZfpnJcF7k6USi
rGu/WtBbH/nA4mzgUO+RhR4iM/U4PrETQjmQjUP0IaiUk8lvE1g65l2xQStVEqGd2LFuGUOXmdEa
GQ68VuqP8S3LxlBIwZ0hnsmvq/JLr7s9Q5BAxyuIddOpF2p7oezWXYo1mdvS7EFAVf0tyedbRq/p
VY6B0IWoEefd0IAyw8I3nuYdBqYoTKJPV3JxxXdzSTJ4xxS89kpccl0Cno0NXK7Nx43grN6zAMzh
CWNgxBRRNQJz4FhrNI8NENDr/kgi9m4rAE4fukPMslTbTiHPwCk0W3pPeZf9HUYZjfhHVRookrcD
CQButwR35Bgj4+MIChwxQQn/9m78yFYbFFagx++XBLgSIW61ITAqWOnwRE5EHUhiw0agewtqzeWG
D4+bRQfNuD1XHd0LRDq08lYTuRsRk5Mx7btBJwUiPmyMp13j2mfscEy6qJMk1Jtho6uqd2A+MOsX
+l5w/UU/y38pKtjZQQXVQvjU4sei/mVA6QF80/vuqcX9yzLe/5fQb2m83En1O2fLl0XoJ5JWoXRM
K2v8jLv+XxVvd5ZOj+RFLtyCtju665t4id/1Z9azLO8YhhcmrllCuRcpqHffk52fhqZm/sn8D/01
K7cEHkE8HNd3L0n/prD3gMikzcPVmtJX1CcfLTpGjrSjtRWffOd55a1j7b2tf+CYtT735h4FS4aV
mRo0pgZtv5DSaW/vLd7LeDzpJK3yTReUigoPYLFe1Kg/t8RTURYdDNdY30v4S7np3mcK4SSCuTMG
Ixp7DaXtTCz1jlkalheCySzHaO4DBioZV2bFaTdxf2/fKJ+66JiotBs6SOSZEfFBKbX72H52rYpS
0q16cV9LPs+8YqWq3CRTkJObXaNgMv9WFsaqtyU6AQncsAQ2q/07HKGuiFJYh7CVjwMHhk1isF5d
RvEsDCdRSdtOj6a4KG3svlOGBvQzPDwt+7iYzKRQbk+Ndlw9CeCsMuTe0qBGmH5EfFwIl9yUhqNO
t4f0hwWhaPw6o8S6CMtAttb5Jeu6sQbtMntu+WVSq5PMdYWx1Be+ClXdtU8F0WzDD/uElWNnTb8V
RvcNFSciOQpu9A3Y38GvHDJgNQJGH82is8QsJF+cTRA4QSEXuhuvHdIZGDo32tpf7zn//9F0XruR
Y9kS/SERoDevtOmtlFLphagqddF7z6+/iwNcYLpnMJhRq9Lw7BM7YkXCDVjc2FnbiTRzQRBxhdPr
2UFDQMAJ6ujv9hSRyTXSb04v75/t2dm6rFbNGQdJfCsNEzkB2roC9gh3rG2wcAXb4zfGtHnrePN+
DVXuj5DEZVnyBK6r2+JJE6Do978y7LhWxxisHRMYf1WTeWm3MYd8E/wzvqOR88TM3ts8P2axfgsF
7aYL0q1Nu9uy6Ferra8Jl2ba85rPiqDVfuLcqD6brQXuYb0DOfNHTnSdePOqyN5I7dFR2t87Hjw9
82Zlse7qw9hZQjxbJ3ehOhpmqDccXiOoz/CDmlkvnp4dcNkRcBYW+uzPTIvOMEr+gB4iX4Aqe2BE
MeCpgbVTz2DPkGq8hEbKmasmJH16bKd5OqdOXmZcibY2pQ3F2/tvppUyKxhR52ismlWMZypKC6gI
IwnMnzU1WYdnNsfzQSnKMwMAGsh4kh0FhrsV4rYU5UcFIQvhuQypXcRVJtxarKeyG5atq5B2x4gI
Cns5GuV1nszH+jX7sipd09hrBLp/sz0aZp3fBkAMIUnJbClspUudrqCCsMEFn1OER/GEh0BxTjR9
B6j9OJOrkLtiV5dBPapP7krPzYDH+KvuOjptEVulCncrnXgGWf+RvFxd/8S0GwDDkdvlKzfEL3zo
h7FcP1GUPhfNk3Xz0STlx5paz6LoHokl228gw2jQTObOYUfDByw7E/oNuOhF0lGjzpOOC3QPsORO
NTnLr8IxuHSFqCLs4PaR0bHnBByIP3PSWVmUyc24CMziRaPschNjDlNXeZQumfxZDy/Dy0h+caSz
kFYguVlndCqb6MjVmkvi3qA0uTiZUNRhExOiUFLBj/9YxMngEeykSTknAm0sNjVH6/jXoMpzFBdX
bgy3Li+FMpzEEMeVB7dxtDUyWDBPFwlHU6c+Bx5BuH/6g5XAsoFTZcTlHTvoPcV08i0vtlr0eO1B
cjrNyAfKoE6pY0P0UdmbcG6na8nVhNkB69nkhDIcBtaUa+qaQrLrdsOnJNMklPPUI9I02XrC2/4Y
mggYANYDrhk5JJKVA7IzqJ7iGV1CfOCqHo7fgkHaXnxJjIiY3jzyNvoKlYZBdSB5hj9ewNaLkOQB
mbHzmBxKwdNZX3c0ZO1J7IKAw8xJY0j1z/yWsw7TK0gsw61qkolTcbUm4wqScak/E8n8DOviC/LA
F9WDCVHfD1nIXQ2jguQbA/NyidlH+J1sK4KFzycG0YrFnEX3QkLvghn1t8ErXgYhqHqg+qujWVwP
qTtLj0ZcnIwSQbcVsAM0LoYw+dgHetSemjA5G5V87pLmklryJVp+NB6IMl0uHBHCp0BluhKJl1RV
LrQnhexBNwmABst/EyltNQIkb6rnOZrOIAwn88w2GLoGlglrOiWlceRkPSZzcojZUQwIF43qzfcZ
jSrZcf+2o2ZxQIXsl1Y8ULsKZlWQonsUiY/hy1B9eKnxK5Z+WfwH0E5vQh6J2CM3syVUTUj2MeUT
62VG7orX5MKbN694hwDRq7/oLvpMCZT/UQwCNmNFD3z8MU36u57376pgg3GwKQA9gEhzUDE2psiT
nda70O4VKq+kSHrvxem9Mo7GiL05UyCvAhgTRK//Bmkl8F+wM7Xb5FmuwKMQfDCHPcMch7pZX7Mm
uVey8iis4h1komkPuLnN7vmG1C5XasvJCv/rUEW6D3bd7+XG7xRmV9qVhuE8Xda4JZiwrykMYDt7
GjrlpCrVmYTirDtxMu+MqXEa5qNi0bEBd3Q9uvodOyDHe8avcEF4RKSBuWRQCfGCNqvgbOKPWVF1
PriF2lwo0uy9mMTe5g6lanx84fJPBZ0drsA1XNjp/CURxKC0d/c2IdGPsbT2jr5uopovge441h0N
FDJzNojcFheN+XwrMtZgcVoPDpaZs5hSn6qReG0WW8hIlHSdy+emxPaAgjcmmPAtRHImW33xRT7Q
5Gp9aLZ8/R7x8JWpJp2Cu5oYL47PgOinue1Qi/9aWLvinR1iByFA45GigsilKMrTAbrJBDM0jm0e
9Gb43ujXfsUcWVESq53FjGceHfQAFBkLVPEhtb7KurUzEoLrYLzW/IH4K+6jud+zjjjJLNNjbQLU
BjOMrEE2OXTKcBZhy+M7wnEtcVwDD4G39BKv2MAZn9+KVNLEOU4HZxlICxlOQkRiiXlMJGDM+PGZ
8AJMqxJXD8CB1f8Magj5NffCYNomH+KGKXNRNW5m0g63xgAyAIsml7f19dYYPe05aYhIxCxFSKp+
X6hW6r9Cgm7T17LZLhTF/Wom3jz26pkDxOgUCieTC2OmEhQ3eQanFN+a+1QlOyAjm/TwQTho8zk8
rd7sDR3bG9Mp6sZ9o+9dFZsKsxEuVEFh0PDCe1kKe1OJaIm4SMXoN5q1Rw+9DAiRY8WC+F/6nkjG
OxeHj4Ix/mWE23VG4Jk/XeLbudI7L771p3ABOAduJwri1LhVhGDowbElFo3E7JeVrlJU/eGr43nS
1BgveJ7gqTuQ1SIB7GocJCQJPFwt596aMMTh+gJKp8LttC7jaFyRM/1a4lN7J83YAIVRfshWgm4n
odJNe5WKUJMNm0bKXyWVW7HSj36ETNps1wT32CfrREQGwReHeM/VPFLPIguyqJVw+ccHJclQBdy6
wWmPWxUBM9T8VsebAxbPNPZlzwkdnoUzBXI3MV7vRlBUdq/0j2TfT92FpIdJlC8nRShidwvxWANI
hvymLO8cxUTaFH1BNB+P8HMwXCv81XGnARVLImBxox/9KgBb0IKpQ+enuWGoV35k6DTkmGPrM1SH
22hS2N14dS55FNa083KkiL5zJeuzha5dR/W+S8x9Vw2HMWNr7RHZnS75gg8FHW43/ktfIX8a9ggw
pWB9HZoCTN0/a2MRv5GHklrJZDFXAv9fxz1LYUC+hMadRvgZOe+kY62kZ7GV7jKmDuJdf0NZ23K+
OGk8wTqXyejTM+4PABqocd2ir4F1lXuFuE8bCCDZsosOzkLOxBMfe4ctkWtoP3WGfZKYLSE3NZQP
tOQcxpa3zbF+YfcTKEZaCGho1/wV9ulDZl5jb+qof3MRn9H8KWjHX8vfpBWup2TfAnZeAC4JtTPA
i4FWYmu9SVFPti95ZtIPYQ0nYnXbWUWrtuG+lfUcjYXZW46eVw6FdGJ/1pOC2Bmb5OS/XKG8UcN+
WYV7CxzNFLzu5IPt5M8cdlexm87tUEKzvW7Xi8j61CTCt0IUJOseT3SgEzWNF1+7Tg7rp0oE1Ed5
HhtDXOoiCJXun24CG6ZWevscL4ykRqHv5AH4pVbv14we9DkwPY0sX1eXhzJt900z7bY4PMFxNjpe
COms5Pb5xVZOnUhq6Xj4Uk/F6saaPIHNr+UQzyDrzQVcLohisRvQFDQnx6yme8vTn0M8uDpTYqTr
x5ZK34xceM2rJZzj3xi+tRFuosRkU33xzwSSSKKTykCm3VCxCbVtPLy+vGlUPcDPCpvmfONnwc6K
9p8J97g3pRTXYSpzvnRzb9PoNayoJ79Hosb0TRy1+NXi8W5r0TdASEV/NmpIc7bW/mXUyysBMiGq
7tvCydMu+WA5kBszS0NXVU9/N5P/6hRBHGUnPrfSTAcUMI2WObg6IKj64oNG0YgTJnA3GacgKPBM
CIssnwIPdykfkmoRscCzXC4JIq0ltGgMuPJnkrywkbPKTv8UyS1saRUU8ltUfRRcMcf6OdPcG277
HWMnOMaDvQrFQgue7P/gCxxIi3Qso2gcFbckKMmFlSszLP39whu8oYckp5fApg2/ZAOFtXwIY2j3
temJeN6zYM3E80oX1spNBp1J67DEB6LAn5ZjSb5yNbB0gqY/NXuYFp61KM1uJyEPv5QCUvB8wUY9
MAGopvfZkcTfsN21Up/KHERnwUoJg+FiawYZUQB3NLoJlsRSAGM+MXq5Sl3jzHfClla6LnmsKjnl
reB6C2gMzL+BMQsBObSxeml67ioWGXf+VyXHVMvYlapUzubC/n9XLHQ0nSVfipCqSRX+YWq457/x
+E80I1Sd+ZRAK4qgFTEupWwpVS7VAgZRCxhZnNFPKXmbMUz9bnUIuUjDG+GLnNnKcmygSpU6HeZC
lVGJDtiJ1RQyw6mrv41IcYsG2U7UglWnL6btSasHpm75HWNG2vPto4e10ftzzuRg/Dbm+FzU988U
KlAdIsBL/xVQb9Nu9iSz8AjEYbNWDzWKTxdH2DYzm2AQS/0HcShXAY+9NZ/0DvW8KAmiY6782sJ4
TOr2VADOF+wBMuVm9BTbwW8hRpaohkMsBeY28qSdvfAjY506tx/s/zT9KcwhIonfZ9ewCMtJDrE7
5pKTIKfr38BcS8Be0fCS5z+TQWubH1EF0CxujLIy0YYw21rFOBplbmZRSoC7ffY2py3LBMVTDe6O
8rU4mlXsSAnrGTVYkEzUjAAQq3nCKtCf2r9Nkl+0SblmC7lIZV/RKL54BtrWOD0N7uUR+KAyD4/5
pHoLVQ56eRtT1pRmMDkWTL3ROheUhiKDTN1DBEKM/N9yChmpRvPNXb2nsQTAYrh0/8SBWVP9maKz
Xh6YMcfwh/otFqSZXR3J3KNH0LekYv8e8aSdUVUiWN8ClDyYc7amuMRkeJ240SYvasKdxXjP9fLS
sMQ2BF68X4KpUuIXpDWUrAXfi+WGtekOB0F2KN3yBcUbVPa05NRQ/lWdHarhUDGNf+JsKdvTFPGR
P5uI4MnNr2pxLvmAvQ4LbB1+0kHX82PVIS71h0qP2apVZ9AdZ8w1nhzzKlc2bd4HgTfVmrglkUSj
3e8U75vu0WLHaCVXaXpwysmhMGlujWBeYRqcqgsLPdpu6ptlXRnz0FPcRGRENpxWZaBBvsbLnGgF
M2rtUiGfqoWrSu+z5I6oizzxB/YBqvZV4kPlwVLmoz1/rY1bQuFMmLE3U7Qc3RemmQKuEGfWmJ6L
YTw28nsl3Aoea0tr0+Le82eTGYVFfr5KFws5pZIW3nXovPIw1fpBpg2pJvIbVV+mYMB9SA/MFAfA
IMccS3loycd2tjZPp93l+nEx5KOuy0ciezzRohm3GLpYEzE/piQoGFLDxo/V6ByX6jEN54N8piWF
Kp7QPnaHidnVmSA+sMxL44/4u43+sRHyZGKnqUkTU3ivkuVem+ndFPqbQBtB5HYrna3VGkhkiiYW
x8sXlsaUWqZKNHaaKJLT7XYRksMcPnBbOyf4UWNI/+699VR2NdbwIf8ap8zlItzL6m6EgBiBJTVZ
yiZs+MWeBqqGhyLG9pkTuUB8z9kYaXGxn0G/Nca1NqY7z8GHOWAInZ34FYIPV+45NyBgI4SmURu6
vxnEEWwkrJHqZZchr0VIFwsPdGgVfrl9+xcgigrtjtZKSoenEc0g7Idv4XrsWewP9RhQSOGnRh4o
Fe5H3Mdv1RK3XAlR/tvhR0s2IjNAPcMRFljOxg1rEM02xxqLS1eeRowdk1V6mUagKRZdYb3rJ3KC
tWEv85eJZhLS+NQsnbumklNgebY8gXGIAbaFlwXSJO/gl9KpFKuPDqAqMxDPBTzcBtfPesFQJdOg
mwxVMOVSYITRDgrrrvvXLn7UDw6NoF7CFy0dt7g8pWCpo7fN3cyiZ/OM0uZo9CVoXSVSnTdDUMs4
7k3a2FkEyYj9Ei9BeJoV9VSruInzS/v0Kwv6u5PYkYj/g7wag0cwldTErlxlFyj/hPVmcuYGtvPA
quDkxRGQJ7jUfOqsGJ48lav4YlA7Vq6yJg5XiPzGPlN7yolYdpkmvONzTkcNRdT6VlkwwA+EBc7p
IUiy1+f0gZyWIJ70w4xwNgOGSr36u4qKj0xaX7GnAn9Yev2epoVnsUap1F0L7lZUVGdGuMpmcO4I
42gttb4cEqX3hvGz55U0q133t2Luq4z9nLO3uZSWm0Zo8jT4KqO3ghaNqBqpuX8Du9EUZJPEfssV
tL906okiAC6TBvOSxck1N9PrksLw6qgxGvXLiAO1vhMC9JJId5OPkPSPeCY/mD4lBvYQKkX8TKr1
1GbDSWAhAapdNnCd+1UyHhYjOUh4CIoh35e1l/OIlrgrDizGs97jNSDWvSmZKNgR2irNVifkJGQP
PhU6PUkmn4q5oPPyXlDXpp/kVj+fe3dhPSpJbqL3DzUoeXMIYvCMZQ13nSMRxxjqdfWeKvrRGMzT
6CevTGVJCy3ToB8Mdhud8n1AiV5sFndZo3iXxJYrR8BJBCK7Ni3qJMs6BttGWS9TsZ7hM6LI3rt/
/ay40W9A19lzwCiYlO8ytRBqRK8VwZTt60UVeyOgIM7aTsOIO62MZN/NZH3I6yXZwIgShkQYJ7kV
GF3lRBvAgOFeOpsKBYi9dgrBstYd4l+DUqvtxgjlK/kqDSqLshzPBIihEgZuBz2dGUgQPFl4f4tU
jSlLFEq3HOmB/DN/EgHez2q37wX8O8SrZIy9ylNUISkVlAaiwJrBPHqZ/IHDwl5l4oYWLFNq2XRt
8k2t9sMh9FI8NnH7U0JWkYiKvskEbYTFLAYMCb8Za6+LmF+6PDlrvoB9Mz42D9pHQPJJphuTqK0J
xUpJMDyUUy91gQjWcwa5JZTguPp2V8tOV/aB2M17M08Ppd+S9oYG4YO68FURIDtkFUkrADwiSYrA
ZihLZBUY8e8t9Dv6WcHJskWlG4Yib8GP2KJub0g80mQQH9Jx2YsKSpirGL9SseIKQvCLHqW2GL3/
KlY82lYgP3CZguxCMHGvffrsVjeczLFKEQgqnRqPXUGwPZvp1mT25QhbE/0QHVJUA1xRYACtwgh6
3eLaZwYVrZxmYGUGzGwGGKiHfKHAhV4XsDP9lheOz37BIjKyLdNealeDlAJIbuZpWdWnVJNPtWid
+jk7oyfoEh4RUb3Mg0po5CCTEyy0oPtj7WV1fZcmJy5nUlInife1bvSL9bOwLmYvGCTSbwFEKPk0
PFm2gWlHpFNOW2hIn/1czKADRIeqA4vABELBcjqQI1bxK6jjqeoBmE5+HREY/P/9V/YVAeMGpAiB
x4+D14AVI66aYI1v8tjt4ZPxNcrRLMaWbXOLGcI14spn1EkLeNcNoyswzby+aMoSMLAfKR2593F+
N7iPYA1I63qfRfnesIhPUK8EUbqQ8DdIfNbjO8FthyJKWRWuun/pVmpbZT1gDSUvHfcxbqP7g24Q
weErouFR5tM7k8NacYwnrBSlbJfgBEJ2hq/S9VRvNF4IEmxEbY07iuIAUHS3wZScqWoPsvkxWMm9
m/CN0/u7AYrkV26RKRttC8LgG1/yRRz5rDJy54dMM485NhnxFE/hMcyKY2RSwMBcmv/SJwIA1q5l
M8sa2VdmPqaDEeDjwEqZd0GGL2NZPa4emxNShfpqQvlI9ovY79pICRSFBo9Ixlqghd8o0I3UXWdL
PzOlqzlTAYbHTnFVY3VoDpbQuZtS9bh/1mBvmKo0/YbyLiOjfdJoak53XLfuBglezCAdBKQiyNki
HwgzLu23cI2lqOkYZKTsmigLWquXbxWwo+lZ7XzpFfWS1CH48/i639c8/1N9PYCIHLXHopH90RuG
mfwwRa09m/MTJ0pCa2oLVx7UWBW5bSS8o7YI4757B3O2n/a/546m5se41jd5LS9dbRd/p5V40JA5
b5mwzstcUP4nstkr2zsPeT1HvqpeqvhLea6MaVxKsn+YnfWv5YvYwc24e3omQLHSOeIKUlvxVM5E
JN4zDAE8wkgsAL8xYA+fv8oe4jWAVvHAxy6DPKIPFxMG8JvYNEMaDyPIKlL6WTXAFHPbBgbVTkER
lnvSPov/Jom5Po9hscCcxK1o1fi7J9hQWJuUmaCFCjI9ER0GFLvqE1b9beytef4sBXbKdeMpsHnk
pHFn+JE1d2fFEI66ZXsoJHs9+h32ghvRACalB53+jTctl4fZzM0Z2Iqf/deM3U4jM16xHgtVLRgW
nrUi2M1yl4P3Z88lfIfcGBVl9dM9KvhO02ki6Fda1+2eWT0Mp40tMeb+2jE77aFhrar/1hpRSr1U
TUKI+IPgKqIV5DC3KZIJ8MHDl6YdZkURdhqYQ3nAVX0NWiHfKTNSgE+ywXjQfiiz++Vs04b2ILQA
fN/VBr0s2Q+/GabYHFXAJ5Vmt4EaZ7CB8V6EapLoXMUHMOuGbf1i0CuIz5aydsQkeqjN9pjaH0b5
aaEIxjsCfBUYwTri+kWixnsriny0xIlfnEgH/VYoudzYuZiX0UWWw1ME5nVMVjwIvqKrV4NkMqH/
sL7IVXEBln/WzfeZS6MVG5c1aLgYtih6xXJ5E1ixKdApZZfiNIQmlv0Qdeh6ADpHii9S9+jW/lvW
YcnsjYEF4azYk/QNhBgUWhuQHdnJenxLiuSiOyp0sYUi4vivDrJdhgtZnrYdP/30Doy7jDWsoSwX
9IYGEWRTPZTgqGurPVqg1mh/AEnH1M1DP/rLst0vGdcszCB4UducHkJqk1kTIi/j+wv68SnsOu4j
cnGkl0J6NhM9eF+18reDVWNeOUX5p3kRN92Yxwy3ytoRdgp2LbniQ1G9+JGF+ZzlSz1+FGV7GFYF
piLbdzLUCKohW1OjfE2rETRof7Dj8HtJ83U2uRN8CCx7pHRHuhheaLrT7nqHl4ay7FwHHsDiLqzP
0IV6rX/M9Ieig2PIpWJlqKkcQjuJ5iOizckSIkA9PNbs0MArhDNJ+87kOtDayHuT8mzW5bSMPWE8
KOunCUnZXPiAIfVmAju+6AnP7Slcc1F8UWnwyiXrI5ng0BkT7RuSvbJ/b9eWLNS17lpfzywfI2Wg
DKXLF59YL3Qk+hjvgto/PLzLjJ15UT6rYrRPUCOh6io8mOryx5T+eyuSaahTo4+9gYsi/jbpWaWP
1CjdN0FNdBHfHjpGuRc8Ve0emr4N1yth/x+11PFvuipG8qb/pVyK8vcqx3ctaa/6u1obIBo/tHrm
RbepPoWpKeCy7N1qLFjpWsfMnI8sttkM6TsdlC+DXCB0WIkVcA70L1g0/9EBuQOWxf8XiXIsdn7z
Wxb188xAWtBDXJZby9VpdY0udb/nUySGJ+J3NicCsQ9CeP1EV9+9hRxSaqzQF9xB6mLrJq1YxvjR
W+NHVIJOJG5Wvo+WdNKLp2QZAbmVY6WMRyUnv0w83jWS9jZa+o2Z4Z4kPc2IzvZr5Rl+tqS8s15M
YFHIs6ueBwMwOWVaCwj7FcmEAsXzUQRC29JrP47abtay/eBhRZ0x2E0Q9Gf9sd1nEnTbWturuBLa
+5Lkdxp7bsjEtwY/MZdAdSE4/Ihy+yeienimbts4GQp3aHV3/8dF5Ujl+hFHylEn/S6gV5ebabeo
jgZRY50MdVk+Bn14mMApVVOwxYxmJxx2+JXi3ZgqpCkwRskmMX6nKrDoD1zyI3R9DdcgdamlZbcd
wXFEG0qlgPKuTwV1xSoZ1QBff1oaCfERJvCYHrpGAPrippatIuvlLqpgZXGxF1JqGViEE0riAhp0
BY/4vtlH9BMt3FXnA+qMyElOBYPdjZAHxN5RlxjUh08XCyFp60r2LVjulcb1GbFNpe2H2/NB5dUB
hZH8ESD6cpOcKyqRUEdN66jnXk9xRgqadEsiZUcY/ifc4MpTowpBuia8N9208AYIO421rK6I+xJU
IBVBjrFKu1kod32mBl3aBLmi+DIQlhSD/2J4pSejLdUNZi8YOFrbsKCdvXg0vCGKcUFhe/suNUKn
gEIrMPlXHaQYejgOByK7PPYj5a9y6YdXC5k2bxfyB+iqtIKCk/G3Tk2SvMNfMBzHkcAkbnfWtkCA
Q43bwLEXR+T5aj8erI/mL5K31nHJxFdPzrY5f3bTU6cHcvBP4ly5CtbtAV4fuRRCOD57Oh1Nqmmf
9T9TkneQ6kJhZsZt9mIp77XYkcXyYRaE8KBZJhOiCByfEchx3wJVJb6OSjSRiKvgxEMSYotslgmc
JhA7j6Yj6T0Gc5vvcooRos7gwA0y8R/EBq3RuQxfJLmgMyPcy5gQaYRvMQWkhzWkaCzdyYzXFqyk
5V2n4K/iXZdsIaeHr21cVhReYalOXKyOCsgq7ncrvWRpyigwMSRSKYvln+kY3nqj83FuocmDotdW
wS4BlI5YqBjH1mQ9WDC2Soa0FQ0gX649SPxCmVn6LJdwNnf6T06hhhx3HodbRl8hWgKlWyqddaxq
hnPALS+bjknzHXPxpO3dkzDzKbTuGoCZZ+PZzbMdImZYlConTgROV0K/NM7yM2MIFCNy+d3FOBMp
NO4jrpo0B/a/MNQWJ/OZxeVFJIgsKcBxdm9hMw/FHFswprokIGcbabcxKmwToButofYEM05FpBTY
4IjX1TpaHPgyi5ZWHkklPYqtXee7Yf9cvt5MMYFHUUy0GwJ0iIDjrUx0YvQ08IDmUnjFf3+r/lNh
mYsTZYzZs+tOLykTbMF/LcOPyMsKVXYVcHlsgQrKNRkdUP8k7t4pEfnJRzpKIl6Nq/ZUJwJesFm7
6iqv7L+5IOpsijRsnGp+jYz0mhfhhVCYbIonq83YFornbvjHEzr3RA74XCPgQcsUC+UNXWFwfn90
2ciH2Bgo72YF9B1D2Y6n7zljR7nt5DHulO7m9dmwPSAywgkaV+MwV35X85fIxdLIhUM9g3lxcwaN
iIbHrRJ+Yq2/0kLONG1SWNfDpogJYNPc0NT1R7iSYWm0o6KpZyEamHEW3yD9MbEpwc5yFQ3qGv5q
wC+2zdiuQsAxc24550hXbwqsZxn3i6nfypR5eo/5At/xgdusSqyWKj+V8ZcE00ZIO8tlfkkL64Ih
z8tZ1AjyCetCim7ktxa2yPwilz9zOHtm7r6ahcgX7bRcWxF9K8TLSFbtAplVRaZdsfNQnCHZknUw
CMfxxOViaNeMXvFG0rbXVDy23HmjPjnQDy7lzWno5yO/0cr+IVwYeUsEBmTKsfV6jdFP2jEnofeK
xnATvjuxJTXRuVzL+Ca8j2P/wXxRr3DpEa45ly5gSS5ijamyvlFlfLHqi4B5rdN3I73jtIw4YEum
UHISUg9z/P4oBLZ36159n410P4grhM7jjRTadOpIDhopLaskKXWAtHBPDIthzh1ws/fstagO8HgS
Wr8jvnmJ8rfolGO+xmc4YM6bVDK8TBH1eRISRmGrc7rX/8lTssMjtuOqQna5tjPm77C2AkucgzbJ
OdmhonOKFU3oWQXNvLwMPB4NbnEqa2F6efprXIc3M+8fRbM+ewnbEUhHJfwlLtgIgOVPwPJj5p7u
JCY1bIvkpPbqce7To1AK/kPfIsNNe1bJg0mldZSn8EAW47Ca1NVyRphCMHNpp8mJWszQa92tgXyj
G+41hHeN/m+OwP5r9N0GZ9YXJLAaXrF2/Vpq65q8JGl15SDeW218kin2Hb/UO7sx7boc6vKq2eda
KG4lD9WGQU0C/cNP418Z46adL/DHcLdPT2TbYIOKj7gJOVo5WdI59Y0O2gz6Pyp7AhMXotgLifF1
NKXkagmkvY3qHk75Q67kR53lT7b8sM5mMo/hSVNePcWP2m415V3y+M7DOhCLIqCnmG3E+6C3z/IW
4qaVH7pMb4Bo7mJnw/Fp/F1oY9IG9FF0cGrBtXS2eC5mJVgHyamowRCovtG2WHAeHVpzOqycPS0J
quac4/caKelogVStdlcEm8EsP9HJSOn3mqc3Q0vuURc/kobxXSHqQq4eA0fYwRwoyDCsGtQibSfx
lzoyHrgKLEqkIK1jtUhLUxFitCtq1NjH3E1Xzkb6DJuzr63h0Z/3OuYy9n+aeVhnBGjNIFarkYaE
Hl/Lt6WZ7hRca8Yj7qVn4lXFesEXcunQIrIoYsYwL216nQXpq9aszwrrVi//LlERwMZxmSm4cVLu
gUG6wlvNloNF6loiK9FDUOzjOt/XNLAR/ZjQywRbZTxiXzCgppWk+Cz0zpE2HB6yFiiSj1Ry6W6C
Nz3bx4r4WcAmCyOS0Z9i7PBiF9v510Ra8pMFCnsCB7K/nUZeWT/qdtwpOmBoJtvQvGu81Pmi7OJv
iKH6dO606Uy/bzsdB5Ell4T9K86PmrR5TaaD2ZWHolP3Qg1zHSf+Ovq1EZPx2i+cyXUOPJl8/XQI
h+Z/CHXpiUa/F++KDYVpzy8LNzNg6qSJ5RRVr4orXU2LisVoRqhrQWjISHSRSy+iyaHQ4LwctI6K
prA6Wk9GGJ1pIz2RLKmpAeg86WoA8Yh1niixdoe6xG3jYgntu1a2H9ZVeOqU1LZMG0kz+cuQ/pqo
44nrl+RbhMi7avnAD/1uxhZa9nvMxiCDyCIhtqXKCyqJRPsE197V+G0BguHySSOxtrXWFD4JCT/D
dm9yMOuf9M86HTTRjd0t7ipyoNTOjI15Yz2PB171FJMsR/O7B3wmd52f4ZzKPssq/4KK9qVk3S/4
E/W5ELWnpkK5Ud0MSmqpDk8jK56JSjh9vI2reg1B+xG4noZph9hkp4Rbx1EM5IfFh0whwEOawZzS
69F4b2acIUTbuiz3XxY1R+F/8nLObNadEhxCPYfIhxyAIkqsigSejZ13Hc5VjwXQuqks/JWOe4Xb
8p1RbK3E7mJNTm7VB9k3hd/87ZpW1OAtWNtXJb4MS3rpexo0sAHnkg5afjpbEYTead0DZ0J8AF07
/06o52J76NcVjGcEzRJQck2CGS0sgL+i473+P8LOpNdxLc2uf6WQ4yDM9pA0XB6IokhJVK/bxYSI
ln3f89d7KWEDzrJRBWQMMl+8yBsSeZr97b12o6g7zdwZDOoT4ly0Z20rbCkC8iZNKGTqUvSA/zPA
ZOnlfj4VhV9QJVboblh0nmJNrpH6dpj5a9L78Y+0JFdRVAEActilAcUTr7jgr5csoBIxleVt/v4C
iXFQbSpik9KJMEhTmjfDYi6EROd+kA3f1XSqM27tMafFS+qZtxSg74rVZJswBGlnaZPJQBe11s80
1R81CGLlX5EO2zyv98vU75PCwYyA9Nun8TOl6Lha26CCqKokNe97c8Ti57nDpykphx4Ro4DHz49O
EUc/nJPZOJ+Vw4pRxvTnGaJzZb4hVxb4wl81Up2E8wJjKoZDIFAOOE261KdKOeXSeLLarfppx8uF
jqXunyZ1ZwPmbTPW0Y6rZUCae07UI4ChY7NXKpuLpkOATAvqH79IKZBCJdRfXkDXOpu4ICPDm1u9
z7K8l1NcUoo4bBraQn9QsINLQVCTuHqg+ScERCrzWo6r0YLgO8NNfLmGpBmfMxDqgV8xRJwIYYt+
olk8jFR7tmWEqd+fbMybhuo3Arm91H1id4rK+a2d/UIe/ElwiYKQys2kr2yv0FWvmFkntyqNjyom
amd1okT2LaBkBr2sEf+eQveIvWwCcmgvMSiWpqtlJUQM5ltL/yiwxqVH2IQIqlKWILoWwFF1UERE
U8a0lbiVgD7d67ts1G5wVK6mRGtyS2G8VXlM6HTgvXbokkB1Uk092eU10e4mxHV99Xuy5Vwualwh
D5VpRkPDrS7eqrF2JyauwIXdRqweeJyOuMrMbwO4oqrrpRk4AzIE4GBHAGOTlr9T5WAVF7mJXWb9
5sTspbzwuWZds/mm2UlnJwZetD9R810z6ebYM9V0cVi6hfwsP8k9B5TJYBY5Gd63omdlHmA6u7x9
hjzh41o5ccFnzA+N6A7aQByeQtuIy5m0ygcF44k8N8R3riiwrk16ONVwNGkUuXAGUR79hE6FZjrT
bim7kcRJEklhG3+8rmqJfEywoodkKUL1l9HB6f9ucuQ05WU78nfD48Q7/o1iK7tj/kvksB22qu1Y
GXli/aiIn3WF2h5hZUlb7vq7gqQ7LeWq16qZZ/GU723epLnpELC6I0M/MiiNtfs2RY0ur7Uyu/xp
cI0EGmdy55KFPPVNtCyi3Qvzw5xvvyTyvmDgaWodN+BkH8YY/GtifRoBxeHEdCxoj5KDUiWZmGdY
2Mz0YZx7v3+ldb0aH5WL7kDL3O1aOKX1heV915Fiz6gnmhtMHU91YDx8nazkaCrzoR8wpPH3okdi
qwRT1QR4eGZO3oVvSS9A+zYqD4x694IBJ4Lf3FNuors5EDxt6HY7Swe5kOE3iz2jZzUreLbe30tE
HK7uUpue9ZsaQcWVMm79g69neJWGR952b3SBYvvGQaK3vCmQpdfkmkrvHLIPatbcTGrD9CG8oWxn
xJRJxgqnoAQRfifjIHj8K3qAGV+sMwkbs07fdNgXyIteMhTn+LAsNFnO5DJEe06w1MQFT9VWGWm4
kwnCIyr2f6lexzqksiL/s8nral1UGHZKxSgLgl20PLSUwDSu59hcjlk0HDm/HfGsx8PmG6gwrY5G
zjuGDqjnn5/76NLwADHGhna5pFzxd3FGa/Ns0jw8YzknFEKHJZ6K+uWp6Ldl6jQY4OKP5aoOLsCF
Ctw/+ZEtnvlT+/G6BzEQIdxDoAO5wYJNW7aALk5dv7xXlvoWq0woC17WRLqvAb2dBS7Hwrhi1kkY
3UQErBT2Jr3c2LDjUjxKjjyE/hLDz2Yx2ckSliBN2uL8GWCyZb8aTNjcacz0CMTyktfZjTkATOAa
MGqh6HsqFZwQjL9YaYlU6SyDHl9zYZj8b6ZSTsZsvhw0+BVNfIec8aIGSrL5fSl+2lJCfeenXCD5
sL0BhnWS2jUIJI5m53XaJalPPOdmmZJ1EFxfdDqimBVlOQ/fECLwrOaGIBVGSqb+1SENty3JZio5
SBpseeRznEOQTybqry8x6BL5zoEAUfuAt8+NYVYo12+LOui6PvP8cn7R4IfwN+ohJCH29Lqn1SFt
X/oWR16Y7fNq3FSh7KQwc+sI2u3kAqpv8e9rP1agXRCPPG3MmT5uv2mtsVqa0Gx3YpQqtRnJdle1
rI1uNG4Uf64IYa9vBGDGJgrpNnh9K9PPT8a7HMa5EyXxRZ/M84ilKLHjcz11YJzAVK1hsIiCV7IV
0mU2h3MtG4HEhEAoNMwpUjDXdF6txdVq0e3gFBMMplZhwtUGhzKPDP/1LQwCi/8LZEeR39xJjoCi
kFavNjWDc6A/9ihKbjg5VIUc9vZYHviZsLGTi50XAOvVXrJp40ufajL64esrGPkuByyC5G26FALb
H0HVpcrQD4bZFi/6bp71HT88zj5mqoCm49bjp2fqxsxp3dmL6kG8mPF+yrj7nKHkcV7N97Qx3qNk
5C4SOuUCjkbR3dQAGi71D9tM7zKzyoqjmz5xx+fLQtQIzADErzUwwWtBKGlAiTmhNNTOUu1yHZGw
DboAbA6Laa4cYsPYjw2wNsMZIpQ6gX1haL0cPnXiMYaBs0EcN+/wdtKNxLNpQGVJCNkvn2R0X6Ac
SCDoTW6moXfykKkyCotGPMP8EuJvSArcjnHm1ai4PWMNQ0M7AIgCql8cCd5T6lMeqlQ79FV+pObk
SCvlZkDEnRGQcBha8J3r4lEtw1krKeSw4DUpQf6/i2gblbZ00NOTXroi/BmPXGqYYDZNUHNtnJkq
zgP2NnyiPVlnsTGZoOg4OAyDklCDsA03XaeiHVuRqrdYl95MqXrvpPG9EnfRPDkF3mbtWaFazQLX
o26+LzCB6GoLiaOYcCDJab32zx5B79XisGWuxtcCeaBy1K3ejYFsp8f4leXTmJBntELO+OwHUtWd
ds9Q68JXDLNFjzHoq8W82qFbyOzQNcvfqJhuDQtCtoGm4GhSvlRpRZ2JLILMjWm40bIVoN/eQ8o0
EG/9l85iYZxEljrDJpMOuUw1EGVSLBuW7RF03swFRDldON9sBZBJZgtQE72ECUbZU3+8DxnbKvgs
prNUkvpxVDdTlKOZNid0Ry0J5qk4pVlz7Lm/hfnF/PksZFoq3OKGs53IdshN4XV8bHavm+E2E/Z9
ipLHSv8wvHZkAlz1gkJ21EmJOZoW32s6ZnvD9GLgy0LHgo7pf03v7STdmO2fUxlYFvikZTMtzcU6
nLRsDJo+DSoBYrG5pGlLxLChonlycRNsZEs6zLJBszz4lwSL2w6oUYM4m2gMzZ9GJxzixC/Lr0f8
1+8t+JdgrkvMnqs4x4u57/ATTG5k2Hf8qlmVfIkUvbs914QYYRGe+hS623ial+lQf6RxtuegRr2X
32GDxMPOQ0yFm8VBFZQDTAx/GG4QS7YzKTGC7j6pib3idbtfmeSlqj9AVUkIhKwY2/LC0zuD83RP
BMGGITQcUhzIs6PN0T5pnuyPtlMe81LfL7/xv3uMW6gU1+yb4IY2bNb6lAairxGNaCFiLdYpHCIQ
aw1vxqLQxFjsOgw56u9ibncTPY9aBGrg2b/SxNzZM1StI3ZOiYtb2bmEQ05LeUS83SqkSLBwkAxx
YUTkzU1BfY9g+dkM/HepsA8yMQE9dMfJ8E8Af1z5QEHGIKcHwGbRD61W0WN8cUP/2pEuwCEhH+sB
z55OrzgmbE5Ce0FXFvc5tgRz2/1dTBEAoZD4sRcYeaG7dP2mJ02nti4kdRKVEzy6+bvNGzHHaEgL
RVcpwDbWQ/4UkX5Mza8mwvTFpXlw5Nx2Gg2aAowYiBaij++U1zMG33Qyl7IyDdIZBy5N9Z1bYNGI
q69mKtxl2RTvev0OR2nb5zsS/sfPjN8M9ziIpDqIsS0hHbODbGcinNNx4SQlcelItT9GRHyZMHo0
NCQpRp9Uks+Q15fXS3zNh5nfV7sR5/yHaV40qaTl3lXEm6k6ICKZ+YyeRjN3k5CpskGcvCmUShP+
3QpORatUOavyZ2UB6UbDRZTGN846tu2QyadDmsqQPBih1bdVn7cjgauMyzDZ1gefWsyHXtBTzHEV
YmDhmfjAQ5afkKcmJCq5RvcJV/yikywqj7H9YzLoq8KmalB6Hd+XkUYPgzJba3RNrtlV2QettTcv
dBL6tVxt8/jHymS6xYgeT7U7J8xfUUFX5v58dHUUsrWQvyNVlkcm3/faS3BL+msMlBrJTTJP2UvG
I04p33DHWhRNstTKOIjweKDjZtmhI4dP1dqEmYnlvn7mmOPb8gsZtko8zKCe9voByeVAld/YmEJf
VarcaYXyFVJ9kBv7drDxzhH9/ctDzDFta17YWvWXSyHBBG5vuoavgz89K2IOWYEhgIgspLNyt3ol
FRXu1TgfwgZsUkXfHLmBlnpf07emyg2X2TE3ukm6xLA2TtcjT1bXeS6dQflaEnBKC+sjSx/nqfFv
LHEw3g7kQ4bE5L5ZbCvrubaN1wEsGyZkWwjrCnOzlX4FXOm19Mvq/wgIZXHqlo3stNB05e+hYbtx
OOySv2E3Bfg6CgaYhvJnruZDZLPbI9RxOJr2YGhV/LKVxJDImAnqARVJyIm0XsZ7+Lrik00GJIlD
u9ccpkLFtpsqb/6kw8VnewqtaTvxLvUmTBVqZmTYPLSaqwFVx+yMF1OHMvUDM17aMQupVm5CfL85
xWA5lbp88l8K6kZuPJnVtF/TXnE7Go4h8O6q34PJlTampK4lOpEz3AbsFy88muhlFq+ICh98AIdE
lwoNWwfOg1JxL292JT3NFkhfJYghLh+A7m90xW3aUwrMeDn2zYbNBqopwLbvslEch7pxctOi4Jnb
genVfxawsGxCk+UtORcmfpGnl9U30Fr5H9FKjq09RomPSWNmCkokx4wKNQkIRb8bwDDQzCBwZ5JN
8XoAmWTDvpoPrfmOQljEsKbAbemcwWSlx0EAFcOk6DnGxsT97x5HhC+xBxqWfV68qQUsVxRbk5zP
FFs7TgKcqBkdJgGJQ84BYOMoyQTfutUwEmBd2yakv5YNcaodOnRMZyGa9Morc1M1gElVzSRx20JU
LhYEXxapg3LpY3Kpy4L29zsOP9KOQEzKQ/Om4T+rWcRUEpcypn9z+CFn1n5hsa4rjmBkghAi77ny
ldPvBtwqpAvXNj5HDD9EJrjjfiBN7Myi2FsXDXAwJUVmCWbgIY39eyldGy1iBvJByEparrM4zn8H
jdWOjy6xPVzjSQ8HgrtiMKvyNsPFx4U4sPN+y08xqs9I/9VBMUrDD1VDL6LYyhz2Ye8xYD1r2XDh
bzT+yBv71jXPdsg3DYtxXCqIjKHOaTZuYVKcGkw65mle8WqFEPHYnbr6KS4EG9ZIe9KJ5prUTr+q
z/FZNSEFxc0pIVnKv6pVlATMuxhpPOZUr2Yq2/foaMbngjcsf0XtO5Ur5WZMHxXet6y+xbbyAq4e
e1gBM9GHWDng594AhrwYhnzttgPO4vLSchmPTL83jh3aO/HOgT+7ifWNgqBsn+DtyGLZ1JNEwECh
Oq/c97K2Z8R50IgqpY11SIbymCrEYdDy/o5sf/FwGnifSe+ht5fSh400O7bWQaVlNteYQ/HLyuPj
RMPsWmL5p0JgBay2LSRxqOnThEsVz68klhMqf9L8j16ljOX7iWMeeRabNNWS+uKV58VorABHz4kK
movTJ9qT7eKtIHG50qkIuW11lio/cCKZBrLQWuPG99BU/XRS/KabfW1pfFoO7CVxTdlPaT6X4TTU
RPVa6jW3/fBDaho/bhQ/5zDUccWMeJAMe9iDx/tnZj4h2J4TE9c/V71zRrPxJjPyDca4NE04Uxk5
LV9rfecre4ScX1B36jg85dV0JpxqvZGpOWqH6cv+IcXPQXlI0si5ztiqEEYaYjpqiSDDiFLuXZt5
z7zXZIhAdFkI32QgxqP4MQ8/wFDE7wU7Tp1MngzoC4k5Yqecy+mc8gn3pD8CNco5jdH7PAG7oRl4
YvpoexMz41eYYMiYhayEClLlqe4yioh0BE4d1tLR4k8KsRXlf+zsRfp1TEw/HDmFFOSk6xeOBz1D
xxYCSsF2S4XNTvPExVTGRyL0NzCNIyFR+bTI1HbG0Zu29G9lm18z6TSHjxg5FZV1CJIm3cZJfdbp
gp1ZKI1wF2YmVHQZHtDFoDlZI0H3TRNUDJUm/0d5dA3hVg0lzhijIFQIvf1ZYsNpiAjGjANheevt
xyBPrBl7uzLIiVyabNogYhEJJzrbi3fDlq5iRbDFYcreNBqfmD43OSNyQiCd5nBG2dTGsZgeKcnX
Ie+235Q6SfVFMM9TaCVZit90VROaSnffyq63SsmimbymUQo9pV9jwI8n7V7Zs8eQu4N3RC9E6aQp
lllDxaFPwIOJYkEZNoXC1wQjHUsVs5b60Tc8IpiggTcZVUBjF7nPm6RR67ZBMeGgS5FZ/iCI1/dM
rdMguy80fUMLV80thufaCZc95el5JO2RAzKZF0WnGciQjrG6seT6HoXJw67Uh/aZS+Laovf+Uvol
4NIQDO8C8CRW/4L/OVKYMjnRz76ifGPC7DHV/jL/LYhVqB8dY9tJ/2ElJBGU5qAtxn0izDJBKE9t
GIuIT5bux6rsw4SobYBvgPonBut9/KGKN+SmrDsQRCLz2ozow68kOK/lLLZe5Gl9tjX1AxaCJvoV
Y01twn5rNAOPIB/TmH4yIZyEgcHgRzRCU+KfLpOCuYRTqCPlbolLhocWD+Q1McY746C4oFuh/cxr
MjjIhzwjQEj4gXcqoQ8NECMFAXHl98p0ytLq2h8ltNaCVQMMEU5eYlliH/1RB/PQvXI+vY5ZBDZW
zxv4XBQvgfnG3NMfaEMmvYnZeoecgOUWHyzfawISctr4lpNCEe9R64Wd7kFh9V/FsKPzm3tHs+WS
TaZhPbV1E5C59L4Zql5Nec+qKtu/VTLCOWHTqHouAyGkK+V3p4x8sYIkQqI9hJMmNa9agD/LdKo4
t79b7sg/r6qtobU36OAXsF+RcSj5GldEgSNP20BPVBIkCUR10/sWGa0WxWVS7sYudmbBUrj8SrMn
tSHveqe8Maojsk+jnZw37miT7lnwW4B5nG3Sd9Yzs+JLIi1ngQzQil09/I2qQMo+Jc6WOcJIvAZL
B9WEAIzSX5AAbvwVGXH/bgVwusZRPs1q9ht4Npywm44Brzsyv7Emzr0cDpdNlc+3MR+5rNvJ9D69
Qy9RmTDxw4KdRARoXP17hY8wggHFslRiWggJrQtC61w0T0Q5zmlpn/OpAf4HT3ROzyvDqh08rDej
T96oN8OLI/uEbYhu0dEXdhwFf2k5OpxlcAIFQXJicQusRjnHxkjdNjc+O7vbAFbzUiIcEL/Xs3hf
jnMNOzEp941tf7Sq+kF9aiU1z+EYnnUwrHZ64N/zdbYzkFxUQ+iAaiCrMlrLpoeOo0/fJkGDd3Wq
5YPea0eydnMLjYqHbLkOWLALGuwl1j2J6JvEq/0t0dulN2ppwFK+sJGauxm0nHxrKh5U9JFsYJci
JYYswGKoXr9JsiZXc6zLu71ecFArSofwGOGYXcVu38nFIeSKm/V3gYY1wI2wDfmEY0lizBWuX+Us
ACUS92NG2525dA17IOsCX2H5tkzdBqv5M9qiM+4HbaOcueTFu5ebCHypYDug//xlrFxwqpnMv+Z8
C/YBOhg7PYoNk0K/sw/8R4UlR8UkYMs/gquomjO1qbJioax1lndWOWwShNHJRtIhENbOJNNRCIW5
jfIFLyEfewnK+zv0AizFB/F6AxGqY0Jc3TIGZVccpeSmJMKhlRgMXuGmzWMktJ9rl9LiwECPKODB
xDSwhwQJsEEBu2pj6LC8B+rJczrj832W8CPTJwU/a6NCmyK8AC4p4iWazx2XLYkbNnYvvPjhwqIn
tke9u6rqxRbs1rt6GgNANsRvv4/yHys9KcnP3yYk7SV+Tl236VSamL/W313t5ZQP2fZvZKcN+MqV
pL6mnoH4jL+zl0ZKy6FvArcwsnYfTxxuCIfKKucxD/nQG8Jt2mdP4MX7hHopyVKOUvaQ1b9tBGeu
4G2UG3qX4TphjktS5E6wiG6nVLsWDAHlX/yJ2XBKBg4iQWaobqtdVHTYF5tAfcxpcp1k3DY/U2Kw
6SbGkFzu+qZ28Jv2oOtrtEbqrPdoYur0HVPMa0HqOzJa8GxBIoO5EtjuCniwMpuBihmatS9+quOv
Qv4RgdClWA5IOWupZv1dQaGLHkGE8Uk6fw4qq8DLUhweKLc4qRKPIUIejk6eiEIF3BXtOEyvi/NN
p1w6Vux63Zl65ZB/Kjg/Nz+hnSMxSyxx7fwdXzuTdMYQ55ZALMgxuprtuks7jG+cCDT71GkFf8Xe
mZSHKuE+HY//+Lf/9j//x6/5v9Orca3yJarKfyuH4lolkJ3//R+6Kv7xb3yir/99//vf/2HqhmIq
skW3jS40QbecxT//9eOelBG/XfmGXTYp7FKLtoNCw8ZbzfwMQ2uPw1O89dmIOZO962JE9tmSqitk
pJsuzfelTTi7Qt7J4mc9T88GehAytCqcU8uA1bgUuLaEm39WoF3jgKktXGBWAkzh2kbHtrgA7VAy
66Yn1YN3R03gMMMsqZNjYn7VfepkdCh0A6hZg3ZJB5jM7ZiRmt0Krn4h1ReVSxH1qSuvNcsUCxIs
AeuqSOu9oGhJ6xhdAeyT2CDV5ageBLUcERw6LBIT4+e9rdvPIVneToP72X+lpMjC6VJzeFIqlC8K
0/TZbflCQ7KBLcuLfopT1nSyaYPgNYEaO2LdQXKRo9ManhL5q5A0f2s8bIXMIgBWNKJKM13B7ROt
jWTiNYYsW8DcrQncEt1/lGrPAWsuEZNSZlPQHpNpPMriOLDP6wwL1l0zmps8orxVzd7iTHnmpnho
lnWPC457RsrYseb9PhljdZGqFkeRfuiL8jwx2Qc2Qkc8Ed6UxmdOlN6IZ162ayddZg/GnGdLmcco
cdVh4YUpOe9pb+OzS/z2qk+EJRgdUNc8icbHTra3j3E8M5ufjpBeMDcAs1YOqpKdS6FTTlRf4INd
4OGkEvPe6BxKvkXYNayCqUTrj9WTJnMYw+Q1a6t7h+GcD1cjG65hxgqFam3LwXi0oupcZ/2JJqiP
5K18dcBt2IEowbDTQJ0HLpzXYc23ZMDwK6zn9tUgHl6LrGOESTDg1BPHkl/tJLQ4rbjL1KHxmIWM
JvcUEt5zlx0UZEGY0lbRYhqyOAdgdgO+ou+93szcO6gT4fc9tYg4zRJqCFSn9E1HLSd37g2+0pxl
HnBIDFkdy/1NJ67zY/gVLsLVh03R565Q0bZCeafl1q7l0l0YwA+Yi5HZ1LJL1H+WQgZl1rpjGGKV
li8UUFxsvbgI1SBG1Z4hwjlLZh7n9rc10+xmyIdqTA4K80CGSAvkS3cjsWV2BUvu+4TyoFFkuZoX
q02vr7sPBlZvxaTPRZ0oSb1JwB6FAfU+ASirVXgWdixFgcqd081VFd5Y644mBesSbRfxM58XP+B2
Dn65taHDggNOSNr1hNw38SgdWL2PVnN72etj+t/gIJmT/jBK+VGs2LYVONHRHqxeN2M2QkCUw3sV
kJ16mOSiAhlcJ91Um2kXmuFDbownA6fBXi+ralzC6ZV7si+zWwBykcKPJpDq91CiNojkZFXIm0LW
6L0V+xRkmEzuc4RkpnWEetEyogXcEmBVeKxX1Dsl9Zoo8oASJDgrgryUg4kPgNMqoIkYvyOvRwFa
toHyQjVgR+Vus6hu6pcZ5nnya1rmjuBVkozdvWo498M7LMJtUaNcKRMzeZ15KRTllaN62nA1xRMu
YVqnCVNL6af3iUk38q3UsrvUKveM+ou1qY5qp91DUNShfV276E59ImztIVZv1Msv68/uCAlpX9Ew
IwMR1mqokbYXMvUHsD1aS/CfL/+qov5/ln/dUnTbEIZmWIr8r8t/nIcJ+mABpUbWPEs/6nZE4H32
7Dn1TXP1rRNX6OrKq75bDqfYEMcJa09m3nRZ7NWJcgIkmBotN1zkYMj+djqGhwR4A9M61AoJPql1
epfj/NrgoMRAVTH/QawwLyjm5cRroqI77TWFPYYkoFocyAu9L032Ptrj+8LEmAptvkD0Ze4E4rCN
X3O0RiN4VTXyo6JEZlnt21QZVz3+tEg3NmnCsXkBAisdsmN21GbDg3jmq2+kGbsGDxSQIBWDH9zR
VufeVVCSCHJPpbIvcYWVg/6lnDaC5FOIwGikwNaTEzAqpALyfDRoGdTHbMLtUCj3Vt7Y4XH0eYtG
5tPEreJp2SdSSPnYxtq24+8Uc85gZpjvEuzI6T4/DqV8oGAt6HbUb4i3DawRULbZAfBhYCO/G/lf
e8D1lZPTFiF3sEscA6PT6jsVXKW1b3jQ4xHwMw4cKCm4ZKg50+42SCepX3wjLaiyo6cgvmK7uGlG
z/Rj8F/crGXn6qsVVEyja7NwcDCdwrU5UV/jiqHwW1HS5pf7MgxzJLNntEi37FoTnwELoLBWy14x
emVZn4FDnWRlCcQwH0kkHhqr31db27oCK+Nvmx6Vvg76mqGiMp6rfqRoKXaGaQahGKSZdU22zcBW
UtMXN+tHG+dVyq+1UI4ZBcMvImXuWKkCZVLmTjBTsVnf6iy7doCaqRurSp+gM7A7uu4ayGO1Ee8s
IBFf3av8ho/kv3hL5Ndb8B8OSZam2cK2dU2xNF3/17fEboi3rzWDSGvAiczjrRdH2D5pWHJ9UilI
oBSIJI/kL+xOZHyUy2f9qZuO+B6+yV6I+Uy0ggs4NzzbHaBVd2p/b6ToqdvVG4PEpELQfQdCXp0X
ZhH8t0RyhSeyGpXlVrVkQsg1d+lTMYB4/LV/1bhXkntWQXSxbH9WDb8wFl9dG39ZEj83VI/Ui2qo
W9mVOZmOe6sFalvijtoK/daJ2Zl7iWKZFWtT6hoK7jeqrqYFwnBJBzuXLZJx33VqwpIiOpjY6Bcb
SXVTXkay0tqxO602KgaFBx1IHQ3Pawv9yi3j8d6L5m7N2V01aaOKTsmfxCpvUthfbXdHTjGw1yYw
7mMjdsPL3Y2soKNliNSkaJg7GHqoJbzI+ptmCpMS0KikBHF7tgjO0y+AncYAnaM6zQ5nebH9gKeI
TCuT3gsf0V7hRt4xA4qRqdAKa3Ywg7lcxA5WcFoD9eDJnyvDy75XiJkq/iI6juCgKUaKBqFdlhIm
xsFf7Nb/UZ7Dtd8XcB4kOA89zYMvvmZTnohQROsxJCtTWDgXHcp8A9osCI0CV3hdC0+WRJIEyXlU
jtTqDUZyX5bqkX9PjZf2TVdWZmBSxDM3Rj5OC1RjOJ1Lx5ESpD1YewBeUxd/mG33Tjz4jbfzueB2
wcREMVmWN0QMfoOy2k1M0ripUFcGzU/d/xfPvfH/PPe6bKuQ6i3LtDXLEK/d4/+6HKR5O4UlneEO
AMk99IoDwaGWo7K2T0KLXizmShvKrYHPvfqeD3OJXq9mQd6nJ90jBzMdVb0O7MfkdG4KwE8brLtc
HnVCTvKqnZOuucjhsNfHH4nYyDVu7SLlgAzAVHPseAz0qAnMTwjVsiQdMyYJqrUcNdFQuoe6En2u
C15aOzqoPOH9M7Ho48XvURTM+MYYot4eQybAR9wIbQrlRvgTrT0awBeI2dAPjWnF++c9od9wXYpK
sd9BYeeuBUqia5Cj+g9R5J+dSmKnemg2JSFRuA3N+jOy5g8C7+/WnmpROo5AFZ2TkwIeEQV6a9zv
tZz7JYazDKXWaiNvps5pbzM7po2gwwbnw/phbpakP20uM+rzTwcSfWq1g/ow3HFcjtEe70RLqZPt
SB29O49wNj2Iwo8O7BuByF1bE0gF31lp2JPoej7ol0yH0KsKuPL5k0MWDuKifuSbwB6jPeBRJZzv
RaE+zFu2716VDgQ54LQwzThrWole1wDeeRVzc8ZETbE2NHJ3dIb0nddSOMpb55kH2gSqvytCMMLP
cpE8plGJ9l5ztlnerDomnoMjYykf/TDfply/CN06NSljNkZnO3Q/9034csEGdFAthQ048mBHEYpU
XYK9rpiYshJ9qB6v2TZGKmlAfSOlQ7FmEclPulnfFiqXF52nz/D88m2Y0mPRRCgC5oE6k0NUc9nb
lJSUAFuo8B/SzoYyN4jzRGdXtADulifYRZsehFqHn3ScKKIYMCZiz/djr2wm17JAKaLIM6KCRucx
mBy4j55t38TlVO8tZ42rI4/Ptk0IXkJihwMr04Q7xP5//gYq9uv6/S87j64altAsxRJCkYX9H89n
qlqbQlB5T1QsWC/9S5wClpq2KXFHDDKzp0qWh8vLl2x6Zl1ANXjmRl9aYWpRg95yxzFsv5KjfZkk
OBR5DHZl4Uysd3GTHKTG2qshhuT62GgV+Jbcy0tzJ8xl9x0Hp3xuOOM0GIS5RlV5UBfmQTiWvByk
NIb8RENPuguRgkrlnIbishTWdR3FzczGe7qLctZLxheEzvmpZidfYkZ19cFYm0OCND8uzSHkC0vz
25S0O83aCSX9GI3oXTVdm6ourSsxeqJJ8vtBrxGu6DCDpZuhWPBJE7mwN0ZOaa04Vk3zEGXEawiO
4nK1tiNAqBg2XCPVGLiprznb3OkGKNolO7VxGnDI65tuN0TmzerE4wMAav3Qu4kxD7si9yyj/JOG
1bt90/Twbsfpw9rIOzsCOvwcheTJXKynmp2PY1Gv92At0s3/ou68llvH0iz9Kh15jzMb2AZAxHRF
DI08JVFeukHIHXjv8fTzISu75mR2T0XX3Uxl3eiQIilwY5v/X+tby0Rf0IV4ZxTlsPQEBDJWlJQI
sJ4ElIZOkiv5aDS7E3qKldkth9DqLppouGy2Z1VlzgskAAv6P9LLahGeOVF/NjWPBdaqsebm9lfJ
OJnayLrWzr9CXBYMxZUw9ZXEZDjaW8SbKO2/7cAjL/VtJLU0n+dzH/5va67bNL/2oo7e63TlbUWZ
wm90N3ZTER6OOiDIbk0ZXyPfGVwOA0TQ6ninIMsWAwEGN9HpSpnfBIHakbRzRiLEhQ3rNPwANXrp
2/rvy8//+FNxqv29WPVZVlSMwqj7y49/u6m+mSqa7+/u8F79z/VX//HUv/35R37zj1fevXfvf/ph
D/e6m4/9dzPffbd91v1HgWx95n/3wX/7/v1VHubq+99/+yz7oltfLYzL4rc/HlrraVTX/lF+W1/9
j4eu33N+639lH+9F/P6X53+/t92//+bYP4TxlPa0dm3H8wWvNH6vj9j+DwdZMUglQw6zVvK3fytQ
zEVrMe+HMZqinecziyrp6t/+rS379SHp/+CfpHYlXQHtKsf57T/+6D+qgn+/0v91ldDhhX6dhRxm
H3wXBv6BY7vsgP0/7wMgGk+0wuDeSZrrjoq/BRqpbPYOy5yTde9eSZnfWrDMtOa42FFnpef7HdTt
FVClj06tRi8C8kzIsTFlspwC0jGRtvjwi6V5AfjrbI1knwEf9+2XS/zH3/JrhRNIx1/OuI5N4coT
ShnH4c9Qci2B/rKLWdJp8psgw7EU5a8qxHLkL7iJu41K6OYW8hCOdrAbw6HfFANCoSZGXGiB4bSC
b2vO0ouaiHg6DcVuWizcMuERCTu0ivEbIwMxb3hx0oVCQwhBpysJvuLrIoW5TZ+8OqAkB8BJu2FH
zw4Vu/B2RVk8+qu+1kU2s5OD+IwsgzqqdinG2y4LlDko3/9QtgsHd7VyV6mC2TTQ7ibN5i0yebzF
70y31Fql2vdNRtZGLe3dYnkd7eb0zkxtufeBfWEILk7LcCDRs2bXH9HW8VzCMqPJAyuRfOGFwxgA
kGRfaSzwOceGPEiYC9giwaCjr1iN8ZXxqzdRXuVzg9GUfdIOWVPFp6IdpgZzPYdcmzr1l12QlIdh
gYiRVmG3D9wOa8uHkxYN9bKCWLaMiLCBPzMaem9vhcG9ovidzU11V66ZIaoBrUOJR5BdYA9Ou3Fn
cjphsW/cKlfwU2vwsbqWuzRr7kcVR2eWtq/CXMbUewO23l5Fj77nMEVKT0YlZRMV3mblwCctkimf
3DWKF8gCm/MiLFBngBWhrl+fGOeVJOhsS9AdaFALP8CCiJAZ3NfLXVeHLLV1wY5qJmQEsc0mThsa
/TxWOQ0NNgB/Br7BQGk3bdrLIJSHoBDfqW6PSU9PhwA0thsfIs3B/Aw4VFtz0sXErVZGBpu+8J6E
6r+6dnIAzFIlDwn9SntSn33rwSuTZDOMz0G2W2ICswHM78ogk2eOn1NBxFsHHa6NL/FroGD7KGQH
QnOg6aXp3m6Nl79YYLkn6RyrWmTUk+YLo9J8M75bwv2yG7kd4+ATL8F77P8ubt4Urv+cH3S+jq3G
+lChf5O17TO5wY/JcNGlo0fVK36eJcHkQfTkWpSpuylgTHbisoT9C1xprcyyESyHK9MiyHNHxGx1
kl+WAaTM0L5xKJ7ICTxhzKdEFXvbT5oiQP3kEH7D26L+pch5PXXDVRdXb8Bn0SQZ9bOaUS45c7yd
G/kQLc/G7/tNW82waSNMXxwuJit/1xjeZygMFvWqwYbiprrszAEjEBj/KrUzEC5P5OH+jEbaZaDQ
d7+/DNC22R1XVwtJW9YbJYo3a/XTDyUajBn1TBx6qFdN+zR5+eVQJUecGQX6Tuj/4l5naLFMczuG
NxZV702T66u8KT+tcGr3s6vnzVAfPNQvchLOdjBjtZ3sDo+EhfJFjoKLFVzqKqUcUtyVAVF5pETv
+5wEFmc4yjUBUcbdy1yiG66MGTb5lNGZxw3gUuqmbkfHnwA9hgoqGqc/WMv46KWMA0O4ALkOP03U
wsuR/nnkOe9dw7ERCDJCoorynE9KJc4NXCeRhi0x25dj3R7FCPBrKYt9mMcnyVAcPIfS2IKgzSlm
rK09I9NB47ytUKUqokEUmqthznHArI2r0k9nAnjZTATPFqqeHgkTCDIEiN1CW6tXP1cfSxk+zuhy
SDtA2phDtK2YVbp5vm2gsQ1x/tFa9IiH6EFntSa/jqp/HB8K8oLqwnldUsnHg6w+pXREE5e8iypS
hMHGOds/D1BW4F5GxtQ7DCpcdcKzqXY84wgmysA6b6kFbMJZEbvlsPdvzDvg3pdUxXjxIuexrmAc
JVCFI4cvlkg1gnLphjeeC5xzfq+kuMaLdaJLZCfIlQztP9P5n1wdRry8bAZnhkjFYUPmcC0joKJB
FIFR43AoJpVeWi7Nfwvj5X6Q5suLURnpRp9mPkE5QxbOKKqwD2eE2HEere6wgCUywR0v4fqJuNti
26aP2btvVjE8DCAv9pO2j1Ku6pHirktstsr1BG88RNNfYiRo1Gdn3QYa5zM1dspx2xSIxKDKY7lM
FFRgSEcA1pHEa7r6Q1DijDQ4mUFN7UZyeITj3mK3+wk98R2aCT7jwsgdayQqRPGchf6D3w/N2uXf
jxARL+tu/nJHetSyXOvlAjVBkukL7st3t3TVeRWj8yzwMJCFiuMbFOq2aIGULCVAkriyyQsiCpqz
9bDnq/qSI9NJIk6swH2skpx0u6lrASbG5c7BDeTVC0MniZdd67mXTT9mWylRmdu1c6/0cJ+YFpgk
NYyio+XV4eEyEQrnNN1FFBj2y8YfUYVVmCLQvg5v4XCTIJnQ0FuUrCRCasiJ5QAqulAdFhwLsYjj
ffhhAYI6IeQAvfAuIl03SbJXNa+t29pptxURSWopvoK6usrr+gEGMxpIz91Ug3NMi/hGOvvJzloq
TOO35RMAWaf9Vo78WiHqcUsObL6lC9CZ8KyW74nEVd4G1aMVQHXqf0YTRZi5715xa3/2znitRfnm
tuFX5XHOaG2qK8nHAsviJGy4c5cSiTJDcjvqk7rUaBUmWrVIY8R8GN3mupcwiMu02DdhhshJs3nh
MNYpFy6kjWAtNCBGfSF/SmiX2/LopyMiwyV5j6DFbLOSz2pPzotKvBjUOIjvsAVkH1ClsBtwpj12
/9IjkiDNzBm2F8JG65h+vHLvGs7Fe1GoFvMXptaORqQAOdaQ3LCvFnwTbo4KcM4xJfmCFEq5LzsL
XncNdRSp3Wm5Oubx1QjPlFudWmdVrU5MiIXSpngjyXQHeHAyBP5wnJP22EsOgYt/lXf6LgrSr0E2
X2MdHoM4Yh6sAWWo/M6a5Uus3EcbA2LRjXcU5kOipmIB7u95cGhJyDXdoVqfr9MtdnXMgL3rb/BV
byo1jLty6rvtsCzYw8b+wVUx1C0JSyGQW+Mv4w6n5EPzAoaBe4k6PzqF3rACaVAFQ3roxlXb2G5F
wgybo7iipYDUdRhRzRnSksw7o9zbWL54xMvxMy+ybjuDTa00DY2xW0V+5VceIrjpNEUEXUNwcmlz
O+38VdX1dWPTwirm+7pi70ogLorQBv0GYMCtPzbuthvjRxyNy0aDWAOvuwpu2mrrPLptVhP8zsYe
UutpGE2PWdmgrM5h48BcF1G1bIsR8KbvgJgfgU2Y6WfTt8C4PNgsIbLIwprRmDUEvAVWvZ0SpOvL
1OQnSUga1BI0CJTAXXRpjOWrAOxStM6nL0mlLntAfv4ybzJV3ad2/jKxHdo2kyHuNYF2opNdL4V3
GdtrH5j6CBJy6AQ1eoVYExfhgxrWk0eXHtFuJzWubALsyrSna+LzPRZ+dyOaeWfFUuwLDxaDi7W5
hfNZ27lFqrdFal6n7yew6r6p84NBQiB0u6+G9JlZ+IVe6zMVBGgkKcUHEnKo86FgM7cav+slF+s8
yl7yNvkZK/k10RohuSfdZQuostLyzuw1RG6qrHyb9pou93KdFmjYKo+5RE/nYewfKJVGSH5iMhxl
Gb9B39oI4XwUTi9Q59Zfyg3F1p5Lb1crcZblo0M1i6uxRkvAnk+D8WdQ0dUJ3IeGFXmbigL6ADI+
w75zb6wWHiOYEkyh7bYLsDfBpSzBnVQJqmbPPwKWo5mGxMhZohqnov+dqvKBmY4OFYcOW+PglSki
xMBDPQRLGecJa4TfCQKfcXVNE4mG8tkUutvkPeEzqr+UCceNIa8/sl6g11lPkWk6XMTuVe6a6VDl
8Vs4TvaV3Q7PuNlWYll+CuwatkuZkVle387El9PHeEaGaLISrFRuX2Q+Os9I9KChsEz1lX4IFwSJ
DgHSInRhoOvlnT7mckK09vskYgyK6kM5HWFd4HDnjrSX1+RZZwEGePywuitwK3XDvTPYnzb6aKFG
vqbunuPEddK1950iejObP7vUfA0Vm9PJi7v9gtbJOKm967y6243C31ltdZ6k/SPOo9OaJnhomCtb
x/qZBa8qhdMz585zoAH9Igae6umoiN4RYAeogucys5lTDGlCDx7ADHfov6lehZt4fRG7905C1/0C
BEEL7lJixlwd0Nqo50CuKP7KQzxFKHSbgiuxI+d2MW9l4U7bpaphCRYeW7sooQa1wH9DpmMtm6h1
0U61ivnHhzimzaEo83ffiVF419mLFbk0++NDPY4n6G/7Pe9fc5YtXke0j86oPhOJKMoZYoDuUEpi
fSkidT5QI0MM3l+mDFKVYNcLEnS+roKFVi+PKpPXURZ9hCSzRU11tn6YbKqficdBJ5JCDXsQLTvU
RgKdyEhamWMM3TMCsNarH4vUY3Nrcgznvf4KXYoTPadDX9o3XtJ8+VFITojtkt2Ucqdnh75038fI
oitbU7ZzcSBNYXEGF9m7yMqfZehZZzghYKkM46ZWT2qu6FGSAQOy+MWOUuRCXM08gu7Zdgf2wM9W
huFuKr+LAPxLElAfbYnzxji7we7KQuTKU9GOVAFcj/5C/zUEzKxJWuW7qL7tfG+ByPY8VcnnNA5m
l3DE1owDVBmkJqslwVjGoG6j5mDGZOeH+r2nuxJRkdvSIWCmmdF6jzAzZUr0UDDzh2n2zm79FMkj
dQ5vV+WCK7TKeLnzt8hCQV6NAemyzcfAs/SA5s0xd1PnQyi39CuwpgWOXYNeO58YoHYQ7fPcYBDv
HXZyA5bdKLmxOzeBs5rZG8gAj2m8HLVCkjhon9VoCTgbzPcz3lj+ER6HXJn9fkhrPs9fTcm66sWP
cZzig7yv24SEeRjUuhLVGRvv9qCLWgOxSiaYe0DwrbYInlggnhtOX5cx0PaNVQ3x1YQ2NURpTFJZ
MrymQRLuRsonl3PCIlga9spL8oqBeG6yey+qXkpVI8xo35vUe7ViTnrugKlE5CxBGQ3KLozvmuCl
7vJXcmP5W8Y62uJMvIhQ00dhvCYile9ZXJ4mSxmwnfKvQs1tkkweaQUi+Tb5cORIfhtOC5pZDoxh
nrwUkevgU8WHlMnzMkAd3Azk6XJlI3/sSd4aCr4YcT9khWGDlF0PXYQ9sqfehCT3kYNQt6FJhso0
fI4bLmYbKLqf0WMIs5WmZsmdS5wgN/VpIorHOkASDaCCZTnWW+3A4Jdxu0HPdgD8w/NwFjQKdk9x
BO58Nlf+k7AAC8T6kHhEeubPXgWaKIgvG5lfDXXytSzozpds+vaiZjxP6EH0o3mTCNZ6C/iyM/rJ
yRzdZKUqrnJbnUFiTBC3FvFtyilmM5HsdaKcEYlapM8rKjR8NEhCEbUuW5UgINDfbqlIvnVqfIqC
kMTH3PmWzIJUgoCmNgoRL7gFv/lq0mee/YRY56VapjNUS28uc/xmIVNoiYlMS9gCIZdOtrFSOPYw
fjr1ctIi9IYAMemNXYQVxDQOWiEicbfD+bcATSDPWekernfJ1rmJ1LUdWN8q85ZTKcgTd/iogdVA
d5x6fIy6Ymm1WvaB1mOtB777fG1WlfrZ9sFX1KK9wVv5EplNgSB7N0W5u7fJ0vR8DJCGOhwRV2R5
t0hHKrSVOryfOqdeL8F1kuhj0y9grMoeiXFncTqqdzRP1K5p3APm941sRr4AUhsmzR/bIOIlW2bE
6Tbvcxe3kFuiP0YmD5RmgfpWnRaVx/YaiGFAiJyO02M7BCiLIT9EmfwIiTqh4BSeC4M92pACAMp4
11QlYbgieu6ox/kj45SWDTY+Tit0PsxdOlPfrVUKQBSmWmtbAW0F2IpR+JLPHjtum8zkntw1IofA
tejhZVkRE2xG6CvzJyQlEtEYfQjC/cLEx5Zyas1VUYN106TdbZIBaXJTJhQ3lwzaST5Ba63ZFrPF
CREc9q5GDdfThR+fhggtXi3Ph6S7SfvppV3C985hKsn8BwM2DwL+Ux1PLym4s5h3JMAn+RZI0yvl
PI5OeBl58bc/JO22BBNKRZCdIpiQfkpJ1msOkiNM345nU8s1jRfn3Bq7m6nUd40PTslVz3iC5taO
dg6dp84TkDjF+GlajGbkv/pyJ5yE6h81rr0/OciMdnGpvLOqzfvTOEaZXdn9DjaVff77e1vu1GyD
usFV7FJ4kTkLe2nfWhXLjGVw42hfng6l+5iq+a0n5TQaz1QvHijFgvv0LRzufXHtFqxJut5Vg6y3
YdNcROKsk0mDhoBxlyqX84C73KcSN1kzPyBkvfYzrBk2cX5IYB6S8VU0z7O1PMxL9O0ntqaAWoZI
GXeFN8VXng/3xqctUEiLYUx9IzUFSFoKM9KJL2nIU4ZfHpRaA0V0Z4ObomNdBG60tyqqkm4K58Xt
L2c6B2RTh/UuoR2yEe30kqUg4gO06enEtdI/ga6Rxlk7ewGS73y1YgIZJQtNPLJHgRmTa7y8ebyb
BzrCbZbtYsWtHNXEJFZp/9lgyRWw9rdGkx5b4KkzAY8nVcCphQr7aNa7kVBPa8SkTATAldV/jJ65
r2j/bpRCSjpqJOgqXX1TsEGp4lFj7kIw1D5xuXNNgbmloS0Ut1c5jnt/oaCfxtOzMBNhBhOlttlJ
rrO6Cq+gK5w0PblxRQD5yjKA/BJzPQnu/ov1NnPEkxOotW9P3uJK3adYso0szl9WeKgpmQh6kF7s
Hga/vXIyoq9MLK/Cm5ijb2uOJoEQFPrjaev1kHMVeN0lPM8VOAovUo9Aq2nw9uU3BfGLQPDtrRWX
4HSwQYowQ+Rlf0tPQwuqkE2LS5MZQ/g1yrGV+pDw1m6EHl5KNpSkqecNYJy6kmaTLe69010HhrvL
C/2jRRGB+xcd9Fgsd609Y/gML2WNLWRS62RWFNAeCcuy7GmE5bkzCXtSK/tAW0Ilae429shU7CbV
ZeUPhyB7HHqmdwN4VsztzQgFqMaF0/TRkdbNpm9oXNSM6bQVPdzo+TzR10sRHc0iEyjt7FIdybfT
zeD0qXNZg9oFenoZfCRHYDIPZUaIoDO8gG/YBmN501HfGKMWfGjl1ydQ+G4XLx62S44XJKZqFH/3
qr2KBI1lNv7cVATsNiNDZZqiy4W7pvTlOZC5FxB02B0IslVoF8J1244BSUlxUfnZWbQsrxnpi/h0
4OTEhX5LCvBN7VUfM/Q2RvSwjCdK2CP5TTwDNGKRjvSgJ7JJI+shsaNj0YAKsePL0R+fTFUMu1IM
giWGI14c0HgIKQonp34B5o+YDY3zRvGGYVHf58NDsaiPcRrPZFaQ7DYwCPUHOukPOxNvQ1x5mIIR
Lt/kY/LiDq/G0rcTCR9KuG/0tAgISViq/LUEZNzoGGW7Rvl7O0lJEWIHFAAVcw1vuo6kkOlt7LLv
oGECLzjCF17x1HNHsKYwIdnR+pVn4T4k6WB0xpfADb+FO561bPi3RRod2woe4xQeM2t8kk57RRPl
3MbnbOGpCbA+sYSBdEuWt64Vf3y6GZdJFO0njygJi4Kf285bCxU72ymNb/yEYGK1LVsewvf0ShX1
p2WAHmrB2DW5Z/aDN3H21vEGQL4dmuiU0MeMgC1zUWpaLAVLb7LOpJwyES3b8lEFlCNRBUeVeDMj
5/xJ55+ovA9DwRfqsl2ZUtpl2SPoo8apj7O3rrUJuwAzw1LPdXRaJuITaBP53ry6HRL4l5QWwLPl
xcRmP/Yy2xYsBUxyRUcf9raw6UcQNWv70TfgdHA7Glm0wbfgrYNycHH3THN47znOIfP5YUglivfu
gJt167fztx8sb3nPxQMMSgnZni+KWLLG8T61vlvMsuu6iSZqa5nNEH134XxiG0kjR57LoH7qGI7t
NljSD9atg4TRtn4zw+jy4vVNkUx3LI9avrrQoGooleS4X+VAMlK/31c995A1ntGTXT2A0IvowhTz
Zzovu8qOv+1qefCLFkAaAJXefAQBQy1szV034Z0aC/PRdOploODBoL1PYnBqQXNjLa9dV+4dqe6a
pHs2TYijqwXESw5OwLcFpBG4zfw02vFnN6iD7ldsu0HDaGR6biWUOzgo3RZBdIlqbbwqIK9wZxQn
vagvTMVFdaeM/Q7L63aoTmpXEg0lvYdMZldwErjmDlzEsij26/KpHNLXqLgdI91+pGa2qa9G34k9
PTVC34Ur04QRrTCrpbSjxQAufyTxer00JmxxBzJw6mV4EnxHG1Xlt8kQ3mURvSWpy4cGk6ptgWOM
g7UcIR7cEvVLYb8ZnK6D5Zz2IZkoMx9qcrl26yyUpPErVfiB3GcA5RFRrNFsDhnIv008Lw+T7R04
OnzHSGD9Rt/RTATGnxwNcyX9bT6qL+nANI/S8+8Wl6zPKCOZPBuffLpcIUfEgfCKwqIeIGgprJPA
TM60rx9K6Bd+YCgPOBjhK5QxAiKOhXrVyztCX8aXdaJINJu+RJJUbsIHHIqEsx9rFsKq63/GvHIb
LKi2EkUgJk21Rbwtk/5oM8iNHSbAvL3hL+G4wj3nw32ZJDPU+vKaZvpuDpe3RjtXk6bFnuNFIEe0
PkkkXJozNgZ3msZBpN8JVdnoCUdpmxw5DD+42rqYPeo/4fhEsWs31x9tN0GQGdSdDPVH1yBWllgt
IoEleBienJnycYwgC40vTFa2pnXNoK26U8rvb3KantYr3MPXXNsLLFTblAN4OnHHs9+mK4/QJgjK
AHbENl3K8rwOc0C43rITuuxOmhhkSqIwCLLpHHL/JarD+jpDWNj16a5AH7kTYHA7GHnYN/FDL61p
D3bCqqFDcH5jQRw3O6obHJy/qzD+JS3PQ5nz/z+rdv6s/vnbIf5syrb82f3TZ51+l6ugpv3rk/4k
D/p/Qw+k7F/UKv9JELSN3r9+VQOtz/5DDiR/+PzPQw6kUa/gb/yHHEj+UC5KFmGTZeWI9Vf+kAM5
PKIFkXO+4lFjBDqYP+RA7g+2o6gH+Td/VfF45l+RAyH5+YseaP1YCsugsn3++0+ukXIxvapB8pZW
OU/+3ksGFGnEIfkqONRtTCuOB3BPd55tSUAvpso5q0FTEBiGFJsjBWcDd3OoHQKoi4gtyenS1aMk
hysIXT9nKxQIi30HqqBFniV2b7O6F3XlpHvP6izHRxRoFeJaIaciB7v1Yj99GAVJdzC2YFYOlDcC
E0mPSGJLIj61Fm1b5Gb3tnrMF1EZoiac0n5rGhMYmlOz282vgVs47o0lB+JnN3GmVX8t6GgRilK3
4zw+5Y4/LD/zJSiG7yIOG1nu8iKFSBUhPJoe6MtM7TGsXYdmoHRcfVrJafyyBS2fha0tPi7wDzIK
k20hp9qmYpDEzsPY1zPRnUW8di6ibhTDW9xKn85MpKZiOplouYi7OHAikD0dhWeC58bUHk+iCm0R
eWtu0B0YKhaYgm6ZR7poea3Q4VpttzamWJ4cgATjWAqSbI0cCvm8pFYwcvjsrGLhXFp0GnVlW6SD
qBFbyxVx6hZBJW+G0iFiO0gqVz5KJaf5HGQDpvmKyCqyR2ME0viTjBf1AHfaXly2Ud81J1k+JHP8
+yllMFtMZVX2VpJiaN2HpUu8sBznnB6BLVVIFYwocpdkPOYkw/5ncOqg7c6bOo8LFCugkJU/3NgY
ahcOcqFVZNPwJnpSfNOPGrRHAYClCRdkR/czjc5UbuqgzCm/7ivqlB5DbxSpz0rguCqQ0+lszzaW
y8imDfWGZaodnUs9ZVn3GdGQYTBUITi9BfZ9s5RrzmrMtvVnmku1MkmKpamc8JTWoe9FP3kH1KkH
hmSFdH2SEQfBC+KbawJIPVNPObote+rUSVOgoyXnrG4ojowNkdv9hoZHAZPN4Be0r+XY6pEhBndk
ltj39AweIx9twARVLYt43JchEdU0hR0zRu+9N0gqNA52p/laLr0f3aVuZEeHwqoy7yBy7YlT2DhT
8FGOfdHfmjRZm1sgsHGLpmpZruspWIoX8DEV7cSsd3tsjbndNhTG7YJ7H+l8zLEVqEgyDPVXKIgj
tEEIdf0aVJfyEalfTjUpJDQjFz0k26ZIC+9ET4NK/W1uvNoCvaxXOhFJB1NJAvaEySc8IZKpkGrn
tdKWHKDd0uoQpZrZCt5dNCfDs+eE3nxol6LhVBZ1fZ/f/usL0n9vtfn/TYJqrxbv/7sI9aJsvt7/
pFn9/Rf+vuwgG5XrwiKE8jz096sQ9O8qVKl+rKuHFp6mNIMgFKH6H+uOlD9ohwhmOKltPCL/R4Xq
+D9wS0mfdQrZpa+0/JeWnb/qOJXPjlkZo3xlK4zr66r0i44zAk1RuLOEn7Qnbm2b7QKLbKZpa53m
J8DNku0v1+W/Uo6uutBftPfQTv78fqsq9pf3Y9K2rWHh/dRpdQ7VCPX5tjurOVX4224fwV4L3IWb
eIuEwt398zeXq+D3n727w0L/67sPU+x3rYN4IBOB41z0YZf1Z4mg+o3WzXjNipJqJXqZAR+7ZdnB
cgObiTa+O7qVe44tj4DlWgS65TxbJ/MpCZeBxhNPiHF83Y5xAjOhdJGTQJtqVYtIrFVsPP0w8iws
nbRvT5UdFmSk2rLrxvMOxG4bbEci4OWNlU3NBMmoGrPozRtlHyQfjQ+qpfboUu1sZsrZIhTQtxHT
BCYmRqMqU3JZA3fkfOdGUboF4mX7b6pFx7Up6XH5925OxOOFlzqNvWxzB/qYuIryBW/SLrTmpTtT
jUsfrClE/CzsqFZ8ESIonKcZa4GHTSsmcqqVKAhbXAgcuOIguY9WBjK7ZzvYeK0fnldaeZR9QJW8
+0G03FsLna/LPEGfSqk340Trk3wWyiQAgGlPj8JAzSHYR6RQ59GqZmgKGlSzfpqKC+mXwytzoTpD
AECyyewYnIqCtvmQpb5154Stt4AAEB6jZvbMOVHEYjd35YjxFF0qgC/fuSMlEtUL0dQM5qrBlpxj
UP/Ms8r99jDu0+aw2iNdnfbOa5EQQa4MLXQ5TYuqElnJUOzIVQqwYof1LC/UkvWktytgM13vwZEH
n8ppJyDaZhWeJM8TagWzCUe3u7etsHhh4VEKcVzjwcOqu26AIRXlT8AjMB/JHqLs7IrLILbkfa+B
a9khiDX0WIeKXHaOKCQYVxZAvaTU5QkflbBfS6Cw9Ba81wFd74rW2SFMPfBlszdBsFn6w1xHAwLm
GNhW7kXsJ6D2uH1IbS8f1hAjvxrPnJFY49mF2ewFvXVK/d6A1NPV3lZEyHmugPIdxtGVke6yU31H
cLHDlSIdhWwKIM5XxeB1FyaNrFMd9uhAmMaOZUuaXd7DaM1DTqO4z8tdHFYQbeOo3ctWNLvCIlya
rGmoEaVFUFYsS4Al2j/vvUzvMiRkFzmqPbaIEm8F9K6TPPLxiDswhscUvWctY3IFuAWIeSitsyTK
mhPk1lt7PbGCk1EPc5vNFzS4oEm41nRVxcQvpWniEXNN6F9WpyRtN9K+zpasOM+yoLzRImzpdfk9
kvOpg1BXRzs3HK19wr1IZkkFhCzSyXkdQK8OPLJ/lAX+c/ISBE206CAqjYCOtFvdFh0ioxJpBn1i
2MJDrafvnsjRD1PYE5eq7aF8CPB/cPPgjQ7wEdnk5hqoODJL96EacnZAY5nTGg8em6WbH+dwFMDi
6e7PVviWc6zZgcIzh1om/nFIDFnxeYBZM1zI+MZUeOkEUS43FoFWkNDogce3tZG9+awoxobUAphs
Dk0uaCYvdc2foNrCpS80WYiL7TDWn93kWtU2khG9r2BIEdW57A2vgkQtF4nnZZfW1LgvQS7CmkQG
ZI+VmDv0Uro5r8mmO5ZWYl7CAMQcWfXRrQh8debVdnqaEniwax0Yx47sXQwvk7/Ee6Ema1e3Wv90
ZlMxHqKmcQCsBmxRGVHaQ93ODIkAsA5eLWQlFTj7AV+AJ2GfWCXMIlLI2guXA9BZ4xe+uxnMEkNb
LEZJK03o6yrP3itT/W/uzmy5cSTbsr9yP6CRhnl4bEwcRFLULMULTUMI8zzz63shMvuGxFCJt+qt
26qsKsuyMpwAHA73c/Zeu19NSdW/mOYo7aq0ANJqTN1erDryzbKQe7KmcBLFsPeI64BBlvSZpyTz
Xa/b6TG0QvOG9EoVzftkobgdxWSYuwPFCqNE96rx/1oerQShmMWW+WcZBxZ5AmFgivoZvID05xeb
06iCc5QTrGoa+olvREw1EqADvqA1xH1UmU7s07jc4GX28kV1xiw3m7A/f64/DWacWOVMAUBGQ04I
GVqvskahrX///pssndpgMF18vJxfx+IPG4IW51iLPr92ANJsxg02PFfwLKd3ek9ymLMXFsC1M2Oe
HrXJBkKSwv6K4yL/bZzcwrxtk1hWh3kTwkSTXATSmW05oGQlT70IPXLhy/+gWPP/6d5Y+7Yes31+
fS7+6+Z/X38sykjzP/P39liSlL90UaHwonMwoQzDnu0fkxZ/R1MUQzcMUZQsntR/b49l+S9ZovOB
p0vB3ymrvCT/lGX4W1RlTJUtt6Lr0AX+LZfWr/3v7xdAYBQDz5f+ayf5YVoGyWiW1QxkNXriqaxd
Uih3o7KFU9/aA2Jvj1jBh673hwvCuxNLefp+iiqf3/Lf457sj1FwNa3cFP0FkbXHbp1KN+JQ7PLg
juLxkpqDQ1+tfj6kJS0n3W2McWkUa0H0OvW6asl9Byubgtc6/hRFdOpp7mFpQp1ziZbLHmiEG1YB
rOapQyNGs6xTj3B2X77/7USJflo1fv/4E6SDgU49iwOMl0m0GsWfsfaSRj8kBXQSup38iczoqnzN
pXdj3PWvkr4MA/c47MV4sq1xZ037waodI90JT9EL/yvjDFwcl0d5I8mbbSusq4xotbvEYouT+bKy
xhk+0K9qiNdZFz+qd3r07lzgWRXLZplv8x8k6nES9kUXZ/eCzEFPc0u38YiLdiG92dqGKrxNG8wz
6TMKDqg9L78U7BeDrEYAgkiQNkCSqJ2rXnF40CwVE4gvp7cIwsdwGYNHkJ70klTOu3xcZ0CnlLuk
OlIZ8Yb0wRrnDinRbjlScjY4pM31l2KJxd7vZ3n/+kfDfmGdIPmNLksYiNewQo1mCb+3BVxQ+FoD
x/qwayeL5jzdIBtCC/bwKsWq5Bj6Mq1vGRBBU1tDCELvXx78uF6r1WbIdmp7X+XrZFoqZCuizgiX
iIXGfl91l2awlqoFKDmlf9OLyZWBwEFbKfyEf2OA06brkDKWFTtIv7Il+8HyJXS7u0ZZaMl1eNxq
NDDw+WI+IPFVu24GtLY2DHe2XfeCutUbZNeTq9aXFkG8tS+ti5C6fGRXY2VHTySAoV60+2f1VXzF
Eo/XO6c2rs8HjFigZQsqE46SI12PBCeyay0rR38tDpfmixqmTzM9mkq+vhLG5XATPY5y61eW9DCQ
ZyIGO/rrU3PLht45zkHnA3oeevoJj10Af+dKxUU293ajZ51cMmi/yNxd7hONS8NlVwp6STFcGPWK
cUHXXLk/8h+WJwPncidtFU33HRU4hSBSfd1a90QzV77s09ZfKR7BoXfWUl5rvuVrPrhEV6dxBa7g
JY92379i0ueD7O837OS4PupSFram1V0INylpntUax/mlstO2yhoK7y5f51tpn50B2kmfDfO/R5sX
qQ+LYDzWJDTTO7zIAcwibN+PN8QD3wQLzYt39S57mm7wNGzNXfGfjnhyQJcneq9DaHYXBACvKcPe
H1fVIrxMtgQ9XGprEBcbfSk/mDvl9swdhc/3L1atkz1Onw6dNEoaYulLEKaQYaGPUg+QHqxdtCZh
dJ3ejrO7kpSHaS2tCGrwjn6y5BVY1z7Zc2uQCy7YzXW+sV4Vv9/U+/ay9KMLguQiR0tJxFnCkAYt
MBK9TQgLACqXQrU6+HLiBDJteMSHDv6HZEIl51S4rGSX1IgCIsTWIunmRcqd4SoaXTLeqDcixKQb
EHvgywgkdnrR2ewK/woqBmjOblpp9Kofy428CJB+jpu2vxKhQYDTgoCu0+NbBzsA74dmQy4tW3FM
B9M7Ec9YE5t73GXTOyaU41xJtfV3bB8hO+RFdiVuscShaTSfq+tqZ13cNovZjZPbGol3SHC27RI+
Ro8+5BEq5bTH7X/wM0r+IEgZcsUAlwiXJZt2WuWglIUQx15PclSWEmjO7ZKsSVNeVNm6q2iUE0df
vluPSfOalk+tci/n7wHBAIQnxMvxVd4OF8JTIjiU9yVcrIsM6Eaw7ES7/im+xFtoKu8NGQXIJF6D
l+MTot0+dsm3yF7GvXh1TxxtUFyMyQ9692QX4NgU9CV/AQ2+PtgHvGT6/Bdl6zEhmnfMA8dXMBde
tMQwdA9AyFLn7whUeujOy+aCoDNK4g/6tXgtXqWr8FZ5RC9nR37IK5lukXGyve3uW/etJvSHzDA3
uLT23H1pYHn0rdbhRNUzV2TCBm1KRu1KAcqXEN+ibTER26pz9OWrATKmY3pU471kVyBjdMpN74++
dSm+h/uLwMVI5yCYtDV7YPjYMVbpY+VZl909pRuesERMqq16w5aP3go8kE81Yc0llivLDp3Z8hm5
fLlDu3yYLqVd8KPBLmJdBYiQpvuG9yC4zUN8b7ShRd2Z8hfxp3VRXZdP9ROToOLfiaeSbURrplma
MB89pqeGkJuIoeBd9GnUR3fphU6gC54VkyCEW62G9nMpVTi/7jTD5h/lD9CJwUCpci1ON2bqK1fi
3kTBmV9rIOauxZVwVT/HO+2qepSupktzw4Hd58C2kT1iX5zJJcXSPdq3uhMsi2vhkWDSzXwzBSd0
Dusf7cri/x37lZO7uQ9/f4vdyH6SHPhJt7iIF6E3LSv/aXReMW760yZ5ixs+Xe1ztE93h5vusa+B
gaFUsfU9VvbAnv801Sbnc803y0WI1djqc6Is2gipHSEgrgypmZDFF4kwHgBS2FdUbLSwrstJxa3I
6+momA5kW5+QRSMiuQ4jL4dRM8PDLR+y8wVvm/qGqLB4FIlsyy9MMIzsFOkrkJ6BUdVvbsqtfnD7
aYG1PnNxb214E4+LbIN5vKSgmmw0T9gFV5Fwj53NbyEJ2GPnkCMxvA+VU1orhDGivAV6SzyOiLZZ
IbbLxw1NlTb5oXokBa4VP55VWSvpQXpQlqqHq0OzTUhaQFC63XHV7aqdvs7uhYvjfrjqOTbSVlyC
eq4JyQRUONkhMxktQm/Hr3HpZldoFVGAUjbKw0VFVTJd4RKhCof6PbI2ZnJBGWzo3Ga8IhgMK/ix
3YPMOIpEpTZ4sOaAQvm4P0y7kUzFxSh5w7guH/Kb5CK4aDdNsi7Ke1l6Ko0XK/mhCw/GY3BMnhrR
WBJ+cojEEHmJ3YBme6e1AoUgvkuv0rG9bfL0xciBogbY61BYzCvlsIy3CIDYoELSnOOPcUz19oCu
4014RAO/tx76tMTEV1U/CpRThuXrpewKCSWRyOLBg275mf00n4xreS/up8sMjygmB0Qjh9f2OXhq
r/ur4LEa9inaM5HEJXnEyFW6dD/bQvY6Ag7wox3w7aQLCDE2UvquxObmFGCwYQejts4pvcGUus6h
Q7Y35s/2Da0Ru+YIIVC/6Xbtpfqk37DJ6aZHVdBXRovnYVZ4wTObWCNGw56eo+iy70E+rSyZQDxf
vS7eYqh8+VIHsH+Dub5/SZq3SVoJj9l9+6heicw4GsVV0bB7W+umY73InQt6HP/IwCtONi29sLK/
x6dxyP2oxELKPWT3Cc7W6CnXsRUOUAZZzZtiYTZ01ZKUei9rHDQd4R1BOKTqkCjzoLrGVhtczGoR
yzaLrAYecUGKGEXe/ABNdV9JPm1WqpucjKAVs7OkR7tRl8lldUNMQWiH9/SfOyi0oBk6QvOccsZY
2m3JVs8DM1jSd2QjGngq+FiSnzOSTL2xv0MOc1xEjvjE122mqm8QbF8dXoO3sLEpjwARz/cTpgtE
/GHnp7MEbtXjd53Y45Ji7Q0BxF40k7bCAkHF9GfGIaOBpXgNcFFrL4wGavr8TON3QhiSvbxp0a3Z
6KvD+llRLtLDJlNfLOTiHAC1VUNpU7+U6rsIpnSJJ9oalhSh0tHOSvqCzgGGvIQJjJj3Fwn+g07a
QEe/l0zQMLnPkNXo41t0uOWzabCBaX3hcrpnbbwC5NHw1gsXSrfTul1ypXqg8Z61y/JRKX6kj9RH
iofoprhU7g5wP6T2Psabvmrc8Vr6sWdN8lqnvIvcoiIYk5NWiK4JXVcBCdSjX64RhUkSReMSv2sO
LVJw+4BZbpKQd+cXgSTZYo9QYTXx1VuAdt/XDYHny+klKK6AeVle1idkMYDPzm+7m5A/rbXNB2kr
3lZ7zEv4JOFwceoYQ6BANtCsVwX3OGrCWfju9cRJRU7tADnkaPBaeNomRsj6YNyafrNPNQcKMEgy
jgmtndy0P8wDGbhkF2GjvzDU27q8iFTHmo0wXucmzTJeZm71Quc9vcMRZV50N/kV5rnCGbfM8ADm
F/swrL4v0TuJNU8hed6qrd+Fm+ThsMO2KyhIFwnPWs60o7fqwWJPFmA5nTc2MknKAItBdfP5BqPi
i9c8ZnoKgC7+VzTh/sDm2BPQG6PsZTESO2Wpm/GV8Ij95478Hr4AyU8dM1PnSOIOu49AQOZhXXNc
app7OPU4n0ofjwi4vtwTKlckT7isCbMXnqTqucOwTKtjm5JXy3Hakh6Hukbt/ncZ8N/SMv3PymO7
5z7K34v/B3RK8ty1/ddN41s6q9Hb89t/Pedv/3VbvDwHxccS2a9/+u8SmaCLf9EfNizD/L/N4L8r
ZIIu/4U+VpXRH81Aoo8dZEn6S9FldIF4EDVJnU+Q/1TIJPEvUaURbVmGTv0Zbs6/1UH+XEw1wahR
b6PKrWmGwh8nnhRTpTHvO0QglgO1kZO9Jy1JalnixfNEd9xF/sH7cJe+aCF/Pvr+Md4pXRckkaWE
dFUds2Gza5l+LN2FhbWUDj+/H2ju8X8ofv8zkkzLGpy7BM7d+Hz8RYmIV0WnXwelJrvIV+NGfE7f
pm34RAnGIYHXYa1RXyGCueU155hLPncelGYqQ7Z55qqZOt/+lvmI/uEoTk8qU/uJ39Ky4lECsqK3
BPPZ91d8Uoz/+4rnyjhgLM2QRevkiis5jkr5aFhAVpVXfU0ym5P65krzpldqJ/eE4fjnLuxXz/13
hfXPMU+uLEGBdUwmxsSzDZvFk8kTVXwYca/HjeE3i2xWBkw0th08Xs1q3OZYKM/RaE9KHL9+hUQ7
ACCYjhyC6vHn+ztCnhlr+DqQJcafWtxvFJnTc2LK66ROt+HUXJkWQZYlH+Pa5Agtz6hNRX4P6CVA
v0F4NOP2VYsw+LZAwa3X+lWKpM8FDPPYT819HU5e10U3MY6nTsbG0hkGZher/9EfUfd3CaGZYT77
M7BFzFlDrmyxO2nz5i4NYGVT4CPOKs0QExBC47aZdVdkFAXlYnRFAacEYJit0JhbRRaWIoYha9Ke
yHfc9YVJi7XlC9S+RJKlE1JHLZiAytjJRD7KINthIR0BOKmtedd0XIp4MC8smQzvNN9VOF1wGins
Kir1QtcT1ZZTeoQxetyDmGzVonsIjsGCZAb2T415GXfFuyrG76KWXpS69dQmwlV4qN8qHe1VlR/w
sIrFq6FXfiOJftdZq1FV3k3x8CqoKclPwUMYNwtD72CJB4gVBSKn2NBU5kB5puDHFT0SfZltOKrr
bGqwwTM1pHgLufdxyLOnLtDIcKt2fRUutMy8t0y63LgnbV3Ir2QL47gQP9Qpe/54dp7pqUmxB4iu
ZlJpRcD2iGvtwqLbr5Yi9RYNIhAyw9BtVJXc+hgPfNhM+MI7nJvNtDCnesTwYgTEuI07VGCQ2uMf
uTZhSaHKE1NujXtlV0l444phMWZz9ETcEP06US4Z9cssr3/GdbY6GOObbLDA1Bq152RHx4QdpZUS
soSZq0yvMSgQ6E4R4EB+TiLWB8eUEeK1RvpDSZPa7s1yH+t83pGZ+lmBBkXLHtQQ+oOZrdRWvbY0
ajJsIskzlrqjY8nsw5Q2xDQHl4KjBXumACZNG1BrTsZVRi+7qyGhFERttKSylWGxCMrmGi5y4IFd
WJOJ4ckN8vgJBwmEhcdkbs6KaDzxdLDrMao5ckNInrPZM96kzcsYdbfSYfJjQXqLxO4eNw2hae0q
bMExak06F52zNzD6vYuVVnMjXSFit31o6Hq6g3pk3e3F20BJQOUrES9jxh7nzCo4v+snKxKfNBlZ
L8JEESHp57UA22+VC315cOIVCGC/XwYr0waGscALemaseUvwx1hwBlF/Ib+yFHX++x/WdbGqDFpN
R8LxSKRxHgGktU/qVbDDNGwrLyAsPWKOPYAOd4ZjsHVek6ezRPFLRen7q/7c6f17AdQRMUs6wmgR
W+PnH3Ks6r43pNHCkXU3cBQNojOX+uUSS2g2UjNNFzVDP7mt3Gt4BceZ5+fqi3pV7+sVGCzDPy5Z
YC4Bcb5aa+UeK3i9aM5c3EnT/O+r+zj2SSVbPGa5eZgYu/FIn9H8aG054xooAy0AZ7o4pzSTP3fA
fo2HMo+2oWZJCMflk01RkJcoAmtSbHt/8szRNRfShhpiueLUuSVNyQtZr+3OpU/mqdpGhIL7/eM8
aVz+8wsQ68iarolszE5+QRrHNL4NrDP6tl7p+ENt84n8sDWx5W7mU2D/p8P9iSz6CQo538OT1wZl
+H+P+MfGTLLGJtIZEWvpYZF5BcZSp3KPDkXSy3wr/HtCiH+uEAEEO0+6w0yrzzOW72EpqwHj4bKk
n4cQwu2XjV+s4OkvBP8/uZ+/R9NOugRGMHW5cKB3hALYVXxswnfkvToZwot2MTycHe+LzSd0YgmF
pyRiCjjdkBwswJAGDBuuLtolDUc2cnfd4Y4oZidbUfbrr/Rl5J+dN1+sA5/GPXlTOskcDaBc87gD
nPvSTy/1VesZC8VpnXBtQGr+9+8sI8LQnlcFrvhk04mJazweOpbbWYIq9ba2PKxwfzpkrry3FLOV
/ZkBv5ionwY82XEGUyCX3d8DogosFlR2luzYsE76405+OLe5lOYLOHkxOKCZJkcuhAx/rPFhkhdS
kCLzpGjegrtLlvP8CX3NKx/Gq/AZUg3lo3qXc3g4N7j85fPkvdQUUzXMPz5mmACMNhh4E+UrgYLi
hGH9mjK+8Kq9UgW4UZ8sB/QRVfPW04MF/c/WcHX8De7Ry3yLvtaZm//FcVE35PkuyIYsswZ9fms1
vroo3yHuq1ckxbcb1WH35huOcmQp5HGfn9FfPe6PI548bgG47bGNemY05u49thOHJOQNFfPRQ6R4
fryv3tyP452sS1120McpZjySlGEVCo/UzrzMkfdVbKe0QKT7452w6pbWuQXxi0dtgGhBUK4ZhvrH
o66sOrfkQZ0/OiS5kBZGWZePTblMVjjOr6PHeLSFtzPP84sNjCFCS2aNMpBTIUf/tIExsrwn6lc5
OBCzHdWJPFzV+hOmep8J5SdERdjak+aeGXW+hyevlCFxlfP6yL9+ff0+bJsQCgjsJObs9HuadiFB
jB7jXJAMQV5r71AANC+NH3MJonYE95yA7KtrliiroMGzDP7i5AkXIeZqU6ZAqKQ/6vZCFQmMFq6/
v8Qvx0B7hA4bUjSv7+f7GpEymRNBwRV2L1a+0qvbg3Cmy/7VfJE+DDH//Q830UyMo6nE0ERIzKqb
94Hi8PfXcG6Ak82thjHdPOpcAxJaPyD2oJOfvx/hi3fNwCtn4MdiieVufb4EtTeiQ4u1iPq95QsW
3uAejSywrAkn5vdDfXkxuC4MjAAU4k43yLKIKR5BKFpLieQvK/ihq8PN90NIX5w8sIZz6OCaZAY6
2SLrgoj1h/wlTh5kDTtHSmmtbSzoCZ/fEn+xEH8aa142Pzx9OY3CDrf7/NltN5I7b0nNN/A0DrEu
vrEXbs9c2/znnbyyn8Y7mdBq0AUWw83bfz7zLl+cnxCHfWFRLwI3e/h+tC/mxafBTqb2NBKGO/66
uJKa+HgdyI8AXrBP3X8/zlfb7E8DnUxxQD0TLjTuIhKQbi7SAy9YRlvyGnUVO0u9oJx/Zp3/YiJ+
GnK+9g8P7jAKYjEQh0Wi6lyFaBwt+Pn9VX01wjwHLYW6BZkPJ9/onrNvPHUheTtCcGXVHMXbcPH9
EF89oI9DnHyUY9Ho00liCABrLnhOx+Sw1OFC6Kbr70f6+mLYuWuSSSqbdTIVcPf19ZilvLdd5FNu
cDDsfz/CV6c9BOe/hziZBBaolKgRY1ahQl7pgXUR1KZX5CmCu8OVUFfvuN9fOlqT4UQMvY5UYOyf
aouSAhqyOo/gYpRo6uLlNAB9KzIykdoz91v+6nXHNqbzqabOgKf586xB8SxI5lAIvH7De7AkmxTH
JMz2bgGWnJaYffQI057PpQ5ShVV1qXihd243+uUCh6NVoqguk3lwqvaG3lpKOGYFXhfDFlni8COw
PdF9EcnmmacyT6HTBUdRCXOYo1ghTJ08+Cw1GjUvuGI9bbZGhcilHdHthNYzCy/0Y/U2lkdfHMJF
k5B1qqcZuAZ66T0wEr0jOMo4ho8qNHbQ4BkSj1amuqf7tdjACS3hgBgkfFfikQDWQL0DdnE5KYdl
akxXYqCvv7+YrwoYZKT9vpiTKVZrU1Y0VSU4KSIz2YvW5ka7GlzNSdzz5YuvSjWmSj0GGbVoqH9s
PsBtGjG8LZw2i6N/eJcQxlKdu44fpCuARQ5Z7W7hElh/nb2cuc55Gp4+NB2vvUYRXserf/JBP4pS
L1VmLTj9o7noN4A20NG5oS9dw+JaVCvZ7bcKCThnD0pfndLMDyNbJwf8Ati73mGABzSXOmUkUDyf
VnpY7mQhWkSDdHXMOkRkZnNTo0q34cdcNEnsGZn0ilXzNSR9PinzVSgfM/fMTfmimvTpp51uCyws
M8DRuCm+5KPWXfRLZTFs2vObgq8+0rom0znU0NBjzPi8SphJGR5hfQi/Tv+C3TjBle6qZPTAHr/4
J4zmX1aM5K/eUCpkModBSZ+7Tp9HI201o1bOaKNQ3VHzReuU60dnOKr7gzVKDpEmTxExRyBBl0lW
bA8VEVXxYT0Y2Yrfv2krsVtYMARywXwXQsRk+YBZicii0RiuJiVf4YinRnxs76k+PtdF/1OUshF7
j+CceURfXgpXACJMkgA9njyiSJ1qPTV6LuXR2sziO+tR9rI1QjrzqeU0zcG63rWO+RL55wooNJFO
XxoVjzAHEZ4Y/4E16PN9pAmQKXpPJaxsUsk7lIjVq6SRvIgQQzBw9YAOsNaCBRkaRGwWWen3IFae
O6V7Vfu62Q7SBJWza40NvQzREUwh8ACUUmPqRcIoI5TUGkxoYNk6ll1BEvF+Kf3TUOU/IM6XS7GH
In5A+O+lUTSty8LKCSs93klViRX/AP26LEwQdAk8lMMkVTdkcI58LC3ZSQ/wgWBu2VMQW55qhURA
m/roNVH/OnYyn0ZZ0Ra0QpKlHAPNbTVi549yirEPRnZrVelVL8Yc8+ZErWxAPBN2YuuZlZqSAV63
Xh9qP8BRABjODfXSCsa7LAHCmlSU2vlc+lFcjPZ40FYpHTYgpbWou0C9JBdoOrHFtXqpBOGTLgeB
2x7pNrdJW17WwlCLKGQmC4Ij8rehrXK364+aLbbtfTnJKt7W8bmpIGsfCtGxLGl2YhJSsKqkUtV8
WK7GvXJIIc82hHwW8V7Up6fURPQTFvygJiqe4767rLPDhqhgBCK9ku4FKYSAqojKANYwh8JMVECr
+1ZHebnNsXRIpGICDiQGnhBxWz9a7fqQT8S80bZ3DsRM7xshMimA14fw1spmMVqKyl7T5yZPoE7s
kTqeetJLLu6/CkGv+LPvo59ZjC85aQzRBunhF7F5oaoz6i4ZN4WqvhV1/Bro4/WoTNMC6+8bhENQ
oykqqMic/QxVF7rTzO4DHCY5cZjfqSHErxZoWm6FKz5shApUq0ah/6DqaPfi2CMWdKdV6Y0lVxCj
BJFQrLG8MXrxMRnznR7nO01QZheCOGIRwDtcmALRFFWIJ4FjlG2pw74J+scq03cBWeyqcEDz1r+k
UIrtSG2YsfT7itK8yop4R7IlaHGphGiK2dFPVOUCMtq9HBp704ye6QJCHmthGrZgoqOBBhzTaKfJ
4IJHifejHGNqDrV8E1vqQ5aNz6M57mW1AQhVB9tR7J7Zgh7A1h0p+9NbowwKORwHQnYQbwH5rYya
l6DHZ4n207gPkXXFGmejCcxu0OoPJZYgSy6QFyWwhRWjTRyQFsAWUejb0WhJ3qiOoOYMDliwSPI9
aD/OsNNVyowE3Q6LKWbEUEh4EzQuMwV46llKRlWyRsuUZMNl2KPn1Hi94umaPCV0q/KwFcfDbmit
61ENVTdDpd1rtc96Dlg01y6bSX1K0oBOcQzjSlNuLcCQNhb6XQHeXU1VUMx1/VaIxSqcDrh+eeVV
Ap+If1vzh4B+jd00PDwnzD606tRvInGTQMTQ85zgARTnOaHTZRLtC5KWKj1Z1WSRN7W0DY8Q5NQE
jljLJMiGdjbWPstWI5OtkN2bcUBRpqHLbLQmjZd0uKkn6Hbk2blH2TTt2GqstTwDcIVMfQX4SStd
UDdJmNOoTOrBaZNasg3ruEuptG3FvLKA7uTLwzBtxsl6IJDhOlMON31wRIxxuBxKFdNwd5tIMlqy
DHC4CLUkGfEWDsfnOuzeam28Eo3qKVab2K2H9gaG6EqJJhCG0eAjoindAMu/zQgqaT36fXasU9ts
k4UYkACc1aPbTrHXmNaNFg07IqV2tVVuqlBe6sdwI/cJHW12c1t49zv5KIFk1TfAXx6EnBqVYj5k
A4ETZMYV62MO9E0SRjIqyX+h+T/5eommT5RZ/pVmENCdQeAU4pr1NGfq91P6Lkv4rJO+exBalcZZ
Iet+FZk+dDM3t44+YR3vRoUyrW+r5zpA6NzI2ID6gxCvzBRJ6CFQc9rHuuIZVTDABK2ecUXHy7oV
CYgQLzPDWihWsz5ktTcFVQqCHf5rg4HZloqkR7fQIJHvBsQLdX03inxcbEmOg20iYD63pOKFj5F9
rEC8G8amLvVFph1lu6nNZdJU4CTG5ikE5JPRzYbM4qfkqAiGdKnwXVDxneCFOO6rWvemo6ii+OtS
Tkj56jDFvkRuhR2QwJocZ71tFB3XR8nY49hmN9bIvMnxtIeGsC2a6EcH3IBfPF7X9Zx4GJlPY2qt
Aq3ipQuN+wH3PNkdeDsKZJeBSE4jQb/AIgsLiiP+V+AXBrk8TmxZoJpV6Tlgdl9UVpjLTgMP2ZbI
E7ElQLvbegr6bapUtZODVbiZhkONJxBS9dSr63zkfNIMrMTKIYEaGRs3lUJNWjtAFm0Jm5Ihfftx
hcfOrMdokRG7NRHGJKs5+cLDW1kHa0HK71PS2pRuXLEv3CQqEE4rvzSbIzfGQL1aDHBGaSo0xdKY
0B5MtZg7rVksIrH9ofeZcmGGrLWKOLCeRIFsC/U43kThVG6hfpBAIQqta+WoTSS9uVPbOaEknB6g
EM74VeoolsqbL4d94H2/ZZs3l59OGvSagLJAX2GtpXY9b4U/lFEiWTeTY4aOTF2Y62aRLEh7xSZ4
7hj6R/lhHmamUdHdIvT3lwDgwzBGOqT1kXKiw21HmAoGXz63AfzzVH0yxklFaFKBXMfzGI0n+Zyp
F4dVtBEwhA8X5+o20rnrOakjRKkEKViZhWhu7047+qAOn3Wn2OC9tCM3ujknEDt7dfPW+8MdLANp
ZIHkQcWraEnwlIvph5MgmTHr6kxF/OurQ4shKxYBcgREfh4r6OHGZWyzuTrJRxykgctc43db4Pu0
1QcEwWj71MD+fir+ao3/MRcVicKIJXJYVE6OXeVwTFlqdHR3JSVsIXY4Aq+0DpL8EWY6iU291OyG
AvtYc3lm6D/ODvPc+TD0SZUkMuRMZGNuceIjPWkPAMit1kdcsa3Na+fHF/l6WmrnWrDnRj05sRTN
McJizQXPL99xpZh26ocucSAoqoXFsGpu+tlrca5v9OU7T5tAN0xDmz3inx9v20sFG2YuljDrZbK2
vNab3/mzZa4vX5IP45ysLYqZKAQQMo68KO4nD2bQAmQMqlh47O1V5Fq4CL9/jn+KVX89x9+XdjKF
oApOfQnqwDG35l3rmzUpvo6CcQiF1h7N3qO0KGknYKUhpNLNCBu3iYjahmtlJezPrkh/HIdPfs3J
rIqnpqtChV/TuvWmXeG92jZIF4h2OBIX4AyAFsQlQnadTyfdjjOn8T+KSPPoxi9V9K+Q0pO3OJJj
HnILp3ii1ugM2EJKYqf7UHzGv/90HM2r72/+l4/793in2pA8hzWYGQdWqPw2LIn3M++/H2B+Hf5Y
Hz4McDJv5VKIGihDlhPgAJ2qx7HaD8WZEuMfY1BEmOlkpPzAoVNPS7NTK4FKzEb6M8mPTN/Lw0XW
3nx/GSe2ZSoT84P58M09uY44AtkysHt0DrlBzCgRkFDmERtWA/D1qHjPCAqfrMxpiCmxg5gg8SPA
KxPgNlAjztZYV0bxuOd8fWbGfP3LPtzhkzfW6IqKPER6EHN3CgNw/DTeRh7Vcrv3BoADu2FV+NRu
zmxCzo578toq8lHuhYmpqtnWZXSR7gEOLWa5AA4RO7kNlxlf1bMahT+7AZ/fEO3k/Yy6Khu6mMtV
Fy1SZzt/QxexQAPq9vctl514RGfQp3CrTfDU4Jq5SS4b0T7Xyvr1YftuYp98B5quPqilxsRukcjp
Hqgon6yiTbA7LOq9tqK51dk0LGjuY3UjzWXXMgPWOK1IPPXrK/ltdEjG8rrL/8E9+nINQ15mIS7D
WfGrYPxh39Fin6Puzz2q3XglYahbzeSJ1aG2o12/6VUnWypLzNGvQJIW7X2k2Ma7dJ/RQHiW3ptV
bCduc2Z/8sc7+uux/f5JJ1uhRIoSCdTpwRnNF8PYKr1BJePcl2Secn8+E3griDkQZJ1WE6e8CYcs
YZB5N1kc7WKnI8w3JLfYkaoGK0O9gftP8wr5G85NDhub8kpcnvuIfrWoSmBy52aRQY345M048v0A
Cxoi20G2UpFPkJtnGqlf7vY+DnHyFqQH+TC2EldqbtMMq7D+S4tkup07hN6sDCVf4dxC89Uj/Djm
yYxXjRZuYMcLP9/diZCAZewfXGqOj4fHwMGieBNvz20OvtxCoy+eBWgKEt9T0VUG7iiwKtwNA45x
Tv72cSmvjAU9nLPEqC/3sh/HOpmjqaUc1FpnLHE9axjiS8PrUQKVC2N15msyr8mnE1VSOVIREiCr
2ql2uhzKEG43ksx4Fe5nvSnHzDUwArt0iL499+C+nI8fRjs5ZJmpyNfR/CUAxScbkVaB4FRwXrHe
hjvVL/xye1ap+NVGBlaSbomWqcN1PHkHgOXH7fh/qPuy5kh1ZetfxA0QAsFrDQbbvbvtnnu/EL2H
ZhQIEEjo199F33POLqtNEacivofv0RVhCQ2ZkjJXrqUBW44/RIl7pmc/be6c83o2oOb3s/k8HItz
91jvvEd+Pkp/mdmLfi3DqAwC7u7aL+j03ub8sJwhwXbOH1fUov8Wheh5Mp6WO/9zcUaBR9IkD/VT
c3b2saGvTTrAr/ABDLzdv7yeKzMuVeUgSAk6nkR44CBY8fgI6K2AfP17fYL+xd6L/dcqKHhZoNkA
FwAEB4kw65bSSNE3pY/RV2/Ch/E9xLTuopNJphMkLk7ZI6gjT7sW+vpA/+nTun+E4zBCvHwFqBdg
EEVq3DvFKLTPUGpPo2Q5dXfFec8XvfYaArs5AP8Mt7JfHrvaGXiFCM16CcjTNQKi7m5+DVEcWiQC
xdfK9fXy1ZUX3lSoFfi/5sVwp7uvH8rf6EHhpeefV3xe8duOZ1hbtPdvAI5c5P4JrrN2HVs7iRm+
sANA7zCfZmiW/1k+mpSdoUGvIccCo/nXRe7/QQHr/2/cxwROabuK9bfle8u/Dy8qV/EP/+J2c73/
ATYPwRTAnpGgXAmO/69yNQZLGyMRCIxxvq/JfuzNf1PuR/8DHvwIILt1v4DfECfkvypXYzDFoUAF
aI61PCcI/jvK/Zcm9y9WozXm8nI7GtOC16ifRIqMbffGoN7oq/BbWu4cGC8P+n+at3AEbSXyHmS1
IqV5Jd44kApSEAtp4u40tzGi4hez/fR/e/qy6uLlCfGfXuxAVUE6NosRudeA4PV0bMZIfi14B71k
MRIypVMfmOBJIt9W74xrY9p+JvMvrsNEV0EX9qZLIZCV0aMCQ+1j0UytOV0fkXVZ+WdI61AvOoBw
9VCADb5LdT3EcyonBITTgBrxzZkdmT14eaD+xkmRfwQNvfzqmxA8aZEoKnGPopRh58m9NUzrmHca
ELyi0A/hAjENBeiFur45s2rhe6VfG/vDDggXswyGRrIu9XN//tCqyPtRNX1EjyGYc/XO9tjqZB3d
xVxC4bQNC4BX0h5CV/QgiiZ6h6RWQ44cKci76yu2NVWWX5cgQtZB0fVpJr35XdQL9RSYlvxXb55/
toN1InalkLMcIIAZDSX9VC/c8KRCUI0iB208ktw2BssZuHlcIBGQdWnjyBm65wE/QY+tfH9b65Yv
wNWl9UroqqUdHM4zUv+9OhVsCIfz9fatK8t/JsmzIl1eKzRdnA4Ef/Wi1TtQ+C7gyHLyzD9Ljlz4
/aJE9zgMFbKa8MOQ/yNOUYQPODJL9zHgIy3PGcjQIURs+JoBdyAvcizcOvzv0i3/fKH1HIB8sOoi
BkeVGYiMQO/cHYtzDcQcVNVqJ+5+XwoKRao6a4X/BlE7SE8LWhLzfH2GVrP950bwT/eWUwlooeao
zkHa1g3Rg1oy+mxQwwvapVA8Ou0U/3G9nw1b+BnnuTC4qTGirhSUvHPoT7znTsTZofCALrjN+/7c
ABft56UwtdfFIgX9L0pXMq9FRShqX3e83oa/+PlSvmheKkDf/KqAEPkAOFY9B9UHpwCqQy093/EW
W11Y3mLyctRcM4BKnHgZKSQW0bI7GAXSxYKx28z5J4zyYhyNGVjcFoCMQQOmRHAk8CFwBegYIH3X
13lrFJa/wGELJa8MxwPtHG88G8V7cZr4iEw9tM2rL7f1YvkNpIhAmcoCsP70AYBDykFZ3iPCMnPz
Vo9Ttleau9rgK8Zh14hO8QKtG+m2KWVK6yNoRGr5gXlaM5Dux85yzIhuofrXocb1GXht0922F1zL
KSAS33u+yOC2QPbykZW4pYH5UPfxgUMqodo5BDds34Y8+4NWUvuqS3MAM3N9WIjfOWflMJAj8cYr
F6TpQ7nsoME3PIDNGDxHjkA4CfRc0yiiFii8kWZnMwHrdH1PbLW/7siLra0FA9anAxPUUONifarE
2P1FAbHaK3/fan/9/aJ9p9LCaftSpGW8KlZAaOekQrD/XP/6l2/O//jhVXvrsvVOj4QPbtWlCo9B
FCMXuVfqM4layT41hpowrcsRLHNYfRE91r2IFtAwAjqzcw5s2O2q43XZf0vyGcBNrA60zGMQ2Pvk
L+UaDfyVjJydPrZm0PIN4DQEqwVQRmkwdCAmroyiDwpYlB+3TaHlFNpmrlGcxPs0KhdoYdAJJDjn
vHFGyL93ZVOAU6zsxQG6jR70lCEa/Y1BhevP652/bkt4Wr+cv0JDBrynuGi4mQcqOxqOBRiQa2/R
z6VwlPOBFbLrbro2IRX/sjPhkByqYQ22IuXmjwovqk/ugCLhHR++nv2/uj3fjg6EPRDdvZZ9KpvF
Oc3a/cIXcJAVQGK2ffepCcud0+j1TQc06ctx8FgU07Ie2lEwo77W1/PEjmHXd+RQei7kwK6vzVY3
6+8XlrsEvA/pMGO6XCg7Taz/JCPkf2PR3NiB5Rr8JqsA0cTiy1h64IxzPQ34XzzzIjFK1jtXqK1l
sVwEtOODruzwLlegXGk/eYU/Iwrf8QiV5wgBgigCdaZQYm+p6+wMbB3AazvB8go8Kknne7ifu5XX
vverBuLg7uyDcvC2lbE8QixkxUYXbxix5Eh2zrXH1DkSBLhGM2q6B6vYGoblGfLGF0RmoPmGyB54
F0eQp/qQ+71tEHZJRscHLuLVGtus9R9bNiBtYFr5sVuK8qa3HkrlX+7gLJRl7UZ4rgKeCSbQyunP
gVQfnLGUd9dXYmOKonXTXdhIgTxC7xApUoHa7MOA8um7oc+9ndY3LBBxqRetz7BoPucDFmAESSOB
N2kaUxz9rtm7PW99v2XjhUP6mDvYqWVd9N85dBzBSeaU7efbpmft9mJ6IrB24tWrcW/mS/euCxyI
TsVk9ya2YdqRZdqhcTzwinF8/aJ+mAwIxx7KUJBmAsJKZpDXK/ZgTeuWf8WiI8uiF0hrxaxrsc5t
9WRI+RW0LyCwHZ7GWr0RM38QBfmBQ7Q+Mg+529tmzzLzChhpxFtiRK4qEMtUzh8mq99fb3prZ1mm
LSEHkekGHqRgYJ9CBa05egJUYcBD7NWwrJv0lSmz1VAmjcoR4k0QTZhUEpTSnCQ4v+7Bj3QSIe2/
XR/IxgZmlonLzpmb0sUcRYULCLoOIGbc8f50vfWtMVjmzeK5HHyBq37Xl4+VA77LRZLqhMXmhzI2
2f31bjZWg1l2DpXkedaIt6T5gvz0kVMl3vV4YYyAJ7jTXhpua6osWweLbjN6S9ClXjRAZ2RqjyFu
/zvefGumLEvvfRGxYiRYh/yd8MxjC0yW50H4jow7a7H1+ZaxF62kcxwqkfJo8MBxazI9P7Y8HFR6
fRU2IsU+s4w8CvpKqH7oUocblJKWZHoYVq423oOpUTekeQ+h2AIg5YaeIWsefhh8iaqQadRfrn/B
1hAtgw/0EnjghIPJSAGJjbEb30+LW+zgEza8pS265DE9zV2DzUx87rzLq0mCfLztQHg9gTFcHEvZ
0W/CaBAW3zScNRlz6f2XAnptfgF2XlKDhv1oNBTDUXgAa7273sGG3YSW8QdgMjLe6mLiUDqHKgu6
c1dK701QoYjrehcbSxJaHqBoR2ijZ0hPAABBT8vA48Mo23zH8DeWZBUpupwhGYh6qAJESkDwWH3g
C7vLZHFqvH5KWpDg1wMbdtZiwz5Dy/iF0MxVDtD0pFjgjpUB/xPzUeyZ0/yTxoXifH2+1ql/xeuH
6zxenPgdUPZxozTmi2QEdW7DcMBb5WtLi4dAxs+mX2Ra9zL4cr27rR1gOQUONbdiRmViWpSiYsdF
gzjh0OpIfXJ6mY03bgLLMRgHpWtVjsnT0MA7uiKn99BeZTt+Z2uLWVYvR1q4HBLxKWyf3QnRTfex
zOobbcQ66UHnOPuog8DZMjXdaWqH4IQXUZGyCFLyNy1CYNk5cbpg8j04loWW3psQ+YGnTsQQimrA
UHW63sfGJAWWqRMmK89f4iYdUc13yPHMhbROO+6MAPiE1/etzU0hIhKOYH9sU9LE7fMc5OipAqUW
dyPzhtQTSGYCH+RhZhK4ZDYMohHjdHRBFvpdO4WE/Ej0U/OQDWWBQiJQARwiqFC/H4u+rg4obWTV
CY8p9XE2gwfNw5omTlDVD8yI6VNTmvCQubN+LBuqTjkbyZ+TGodP86Dy4LBQn0CSReJefpzjyj1G
VZYhIwvp9N9KAqHMQyMMC048nyHHGOFC9ADZStc71Mh2PUx+Y1CRFnXvPMiWgj2qnL6iaBVU4K4n
OeoYtf8OwkxgumtC50ejehTHR4KHzwtxAnWmAqqyTc7M51n38vNkNOQCgpyE72qUF3zKF9TBVtr9
o6tRoou+q9859F2/EMmdozsGeYrCUwKBF8g4YYC4BAZxlkSzctOiHmSCBJP72IUueBrBmBrgSb6A
0NQY8p4VNPpr8ELxKaxIDIknRyvEqOJpgkgtUrkHw33IVlDQEX4swyo4gETWjNMhi2QujiOT4Y9M
DOyB8Goi58aJ5vgAodjwSdEuumuCrnjOswLA9aX0o8889Pvl3iniLjhIgFf+7mRZ7MUDNrxUYPkP
DYrXyFABAg7knU8OKoZPk4jzsw/V953719blZVXCu3S8LYrPjRrdJs1L3wkeUJ4IYVVjWANNrlx7
SI5JKNLdk4kOWVJF2ZCfOuMonRZLBzVVFHNFxt/5mNXwXzkEgvUQujgExAhFYsJ5mwpIiH6ULSnf
IoD5PVMDNJhLt84PQnGOyhdo4b3NUFK3xxC1NdHr7xcdLwgdtCVUKqAmwd2EIUF315XucuQVxJKu
O6KtLqwDLmiValRddqkZZQ/y1JwsJx+Zzm/RWFR057Te6sQ61sYBjKogo23TMvLqM2l8+ReUP9tH
EzvRXpZmy6NaBwMKrgJnJuBGNuEEql0Jnl33yKZIfLs+URvt22xmsjPgQsmh/ELdCLWmNJJHWUAS
5HrrG1uMWufBks1KsYXUaZwFXzJSdEepIOsroxyUeE2HOHbjTnfj+mdT8T1c/9aYrNtgRp1SqrFu
UuHO+V01LwPEUlDtf31MG7dBapnNpIwT9t4EdApnRh8nVcm/StV7z0Xv02QIFQ0P/cRDtTOHG7vM
Bro6Wa8bVAqMKdW1Wx0b0c/RgZY19JXA5tB8vj6qrTlbf7+wSQ9FxTVFFDytO3CbZA1rnqC9Kf64
3vo6N6+4GmpZSgGxY9RHFjIVQR4ClucNJjs0NWoP6qli7bET1TDtuDULi/zvbJNPycuhQBM4mKaq
cRK3It0h9gXScZDyNk3xXTfFp1HqO1124n7CbVdR+Xx9iFsTaHl2403VWHQ6w5Og0UmXO06CAulh
Z1Bbm8ByA3Uwosy8RY2u6+oRcrU8yoNzlHGoUnKeZd1ON1tz51uXRCkEa+JSDCl4SKZHNUMb/buq
/UI8RuASBfnKGgGGThn4CRHBK6h/r3tTVE9ToQez8xGrc3hls9gYKRG2fEJiDnIxgzP+XhrTrFzi
RX7uDaLcIKOH/FkYyrXmnOodo95YPd9yVA7urW6JtFaa9z396PXdqWriPdva2P2+7Y+60sdzri/S
XofsWHeZPC2RX54nJNxLJ/5yfQNubBF/7f3CgoOxnAI2+ChtNLC3ldpdfmtQ6UOhGMrpf1Uv9h/b
8tfOLzqJ5BQQRAnihJYd+uihTdPUGjUwnHan6+PYWor194suPMUX3qNMLNFZO38GT5XzG/TC2c55
t7UW/svWNc8Io06dJRkoRr/OEBGXuPcTWZ9U1/XznY8Aq9gZydaKWI4o7sO5jhw3Svq2DE/LiNsv
mEv9Qx77886+3TiMbDir5wPKIIXKU+1mQfk3A2+LeADyqFVQv2ohYNgjkj/da4W7yfXl2erR8kQj
z+uqj+csKZ3eg/4uKjMOYpyBGphR3A4hmKYGPwrSobs1+xsbwka7zjoqGnCIQsehBqAH9AKzFEfu
u6O3c8JudWAZfzHozNU1HPbQuhEEEoFDq09c99zsdLCxEVZQ9eWWrlDnNwhwrSbAzsq7Oq7jNC8m
/RhV840O7GeF8IXV9AHpKr1wTFLftRAbXqD1GJE9AMfWDK2/X7Qe0HItlXPaNNLNl3mucMCFINu6
vqO2GrdM0sy6VIQubeq4y/QuWFR8N/KY7cz9VuuWEdbI9oR1hpCBw6rhcUaxTSql552vf/sGBtMn
1rEP3jgeuBknyYR6wa+SOfRIBJC8cQ00dtHjLrgwDWyjH4CSSXjksTNN/MCquUplVA5pqevojsbz
lyFfdnzChov7SVh5sVggdXH9vI14ivBhDONkmfpDkjJ/rr06/HvOyzrcOak39rUNQAWxixrjAUEY
QXuUe+VZ9BtzPXrvZmV2W3L4J1nhxWDa3IkdwGgQ4qExRGrAF/KmUS75mOdm/HF9DbdGYVkngjIA
G8BzplQhECNZ2AIK3LjpMsXTzpJsbEIbIJoRBWqJKKxS1QIGctc2eqWUYS0YUa6PYWPNbYQoH6ag
FxoduCObPgdz6KcOrktHMdTBu6br9kAtWwNZf79Yjqo0BE4m0wkIkgr3EHQEItuhOxm2M1Nbi2E5
g45kyxQWIAaaTRj+VRcufTM1zEMkl7fhzmRt9WG5BMS3RAipijIFu097N7nUbU6OWoLl2HVh+P36
imx1YjkGNuQMIb0MK+J1BXAZYVuVJ8KWkh/9PILO+PVuthbEOo5pD4gJcXWV+hM4qCjquo/KZdFt
q2FjROuQQn5KD1UaRBUYF2fTvcM70Xtuqj78etMAbDQomWNdqxZd6IF876G5dsh7ulMStjE5Nga0
gfRBCD6wKm3HUTxFOprBKtT9d3XZ/7kL25hPpYFcHIcQotBFzwwUKenADtXigMUrrjywQd82QesG
uzS5nJpegAMiDd0CQrF1FOX5sXX8aC9lu+E7XMumEbBlRRVERQqOru/xaKBGUVdvqNZv1azJzlGx
EQmyIaCCFVG0oCgFo/DfGk/9rVrKjl42nfrI+zI6hIHy4QN1zMfrs7ZhfjbkU9QzHq8QiQK/ZAjI
fDF5/qNLc/m7u8y3wfJBaP1yZZgbkGZwkKXRJm6PJjMs8YbI3F8fwdbmtSxbExAUe6AsSUnnOanX
4mWHxLO/Mz+vrwexIZ05uM/ysMmRYTJ93Jw7DSa9h7KY6B+gAiHRW06L8rnXRfz7wj0X4hVLhGB9
en1ory8OijRfThxE4ZSYQ7xaZo/oezLMzrME0+Rjm1fs0/Uu1qZ+DSKAmvVlF54/zEENaBGgM/I8
ROzvVhfgZ1/k95hCv22pEM2mYIq/yUghY/KyuzBsAWpBUCZFJgSEFZ6avsRLvYvVf30vkLUq8tIH
dI0DKZcGO8ChVfwY5D4yNHPW7eCmXn/SEZskXWd9kPeiy1Nee0+gS38KxmUGOZ3/tTDsSzvSnX62
lt0620WoJZUF4iCdE3anUQ4SYoOIg2hV9DvrsNWFdbTzaZFl5Lp43rdAaBzCmGdvix7agoesm0b/
xl4swx8oJbMYRoRaXLcH81031ucq5iMIS5Zm3LlAbK25Zf/KSDH74eIkgS8XIEb7N75abkMN413+
ckMxpLNL1kIjG1ko0PL25buG0+pULdmO/W18vQ3q7Gf43SpCB2SEeiJkrob7UYMP87p1b7VuWffQ
CDV7lRMnRdmXb3xtQK3rtHvA3a3WLWPmOm/ACBvFySR5eMeCJQTgY9gj9t5q3bLlkocBMkVtnvqy
+xF1TXcEacde7HSr8fX3i8sCqWYUWDmjk7RhUyQiK9sDc+dy56W+YV02khNUk147ZSZOhtF3gLhi
k+5PDi/wtpUF43uJya1BWEaM5KBRqKJBLCP0STrPKj93o5puuhRCCvnlFEH2pPfjqosTVoFoOJNx
nihO2psCpCSyrBYCatLILIMDGnpcCoIZHB5HFvUzAZcqjoWd69TGStiwzdwQMhcSfi5c2I98BhUn
Ed5vwoNK+E0WZiM2sbIj8rJlng4ViKI9qVAHnUW3FdIRm5KmbKu5dwSSJUPoqa81narzEMTiYApf
Pt02AMuImZFRU1Z+liihEJ+exZcRLGc3Tr9lw50IUBpn0Hjv5Z+8SDxSnn2mwP5e//at1bWsOJs6
AJniJk8FsMT3IzCNj7iDGSiKLHtY6a0urLM4XjppWEuyxJ/Mc7G0D+7S3zei2yu/27BhG6Upo6EO
/bKEjJ+q6jed4Etz8AdH3Nq+ZcW9n88oS8HpCK3a4DPoU4L3sh/V+foCbH29ZcUtpSrWRYjzZTD5
G8aXPi0mQIqvt/76g4vYiEseLWrRGmej06oa7NQOkkKC6WMlHtrc26P22xiDDbskLaHKKwX2KGgM
gHwXIC/Ny0W7t3kIG3NJQJYN9MiAE76ty/usrH9Tpizvbpsiy3pLsP9XJMMR4JU+yL/UCHxVFj7P
8EhHUGvsxB42jMCGWxIRVU6F+gRsIld+64QHrZiRFwTyKnj67FWcbS3E+vvFmVw1wp/VVGZJA29x
VMEUIFTK9M6Bs3F5Dy1DDuN5gVbBOlOBpPdBO/jPfem0IJGtzi2P6k+9F2U7F/iNR1VoHcwBpyRe
GJBJRVWWJ+HUw0MMHNM9QxT8HHqtugfjywIm9NbfMcQtU7HMfGnhCqnkWUKD8H0AKZGDbPI7V/ZP
ZUz3ULdbC2RZO1ho3Bp6CFlCorI/l+BTPjUBWNGvb+WN1m3cJWjjw6aihZPMcvFP1Rizk99If+dK
ttW69ZTuVNb7M0CHyTwIlmQhCr/mxm/e3vbt1j0bAJcB5KlIvfltHugEEeUW3PgsY9VOkGMDcAC+
rZfGkYOEomAQCUn8bP42dfEXGZv+HDvmsVFLSnnbn4QiH5elenAz/eP6sDZsJlj9wYVF9gp066bI
nAR1W90AiCrKdh5kXufjqeIFBY95wHz3WC6BJjsD3XA1NuemjJ1AtqVykoLM8imOZ5W61Onfe3zY
q0/ZsBVbNNKXpW8QgoyTcmlEjNoqwhUUJsbwG8Fw3ioQKu7M30bWi9hQyT7K4J8Nbg+d24fF+34h
Q30Gxp8vT8Lt+VPmUOHdd3UrDEiQGLj6RxKChT8qUfif5Bw5MIg0tu78Pp9KCvWGsCjdE3Amu6ip
DbugluPI5CJVx4I4aXM5HLinIbMLKaC76xtoYzWp5TH0IocASUU8hPzpjSOLR7ecHpY5v+2JYqNE
h3FBsDSn2J8A/kNktEbFmstk9/n612/E/mzGYogl5B4kCqBdnYNW0NA/BgY167D6WBmeHaDu8Szb
Rbx1yvmmJB7k317aGxUNXiu0z5LRbz+YQr8N4/6t6us9FfKtxbacoI88Ohdcxkkeo86IBKZJHCce
dy46W4ttOcEe4PIxB6o90QaCZHP0HDYONCvavQD/VvurPV94IzB2BWphc5xkffN+8vi9M7d3Qdbv
GOtW8+vvF82rUgLiHtW4p2VTeIjmrgLJ0QQFu17s0fxszf/6+0UXoZpLLTuMIPLGP0HA/bEKh53r
zdbXW9cbOUPNcJrgaZwsWrVDuiydadueyyXOd3bnOs+vhIptvGA3g48uc1s8RlXBPgbKLVOfOfET
G/QfYe3vJcs3Dh0bWud3WTO2Amig3IXEje5ncB31c3f0SSnPBOzYR5JPe+fqxorYeLaoKCCXNggE
D0XhfSM+43/0ZcZ2Lh0bi2ID2qpsRJ6OoEIgQCn1ye20OSKW2CUmbPYuflsDsIwiZnkLDHcWJQKS
UB9pFpJ3LqJCyXUPuLUWlk2QkEIrzsGuGgzYx49iauNU58OIKG4+n+qA1M2hX5iz40G2BmPZB3fI
VPMZJpiH4ZIMWsADNrQ7Xx+MJdz470TkL2TJ5YwksMob+HO3G/8OlG6Ce+qW+m9TI2dwV+XLE3HF
OVy88in2e5bfkyJboFYXL6RIUNT2J5vienhTiS54EztQmTvwkE7yZMwQfCzHMaI7n7q1cawHRNXo
YBKaRwnSpOUX1VfxB0BZRwTqR92m16djqw/r5NfamXhdsizhJZ3uYjoFB03b+dxDC35nPbe6sI5/
aO7klTIzTFmV5TGP87eDYj9IXu1cuzc8ko14qyMqTLB4ePUMOdRZC3VAAMVAfml+hhLUjYFom9MR
Om8miyoEOZjnsEMd6O7slkG/EyLb2PM25m2WrPI8HmQJQh24S/Dc/ZBBAOv99UXeMGAb7ob8essy
McVJTatjAJXdQ5mHDKqsZjmUeAiNXv75ek9b41j3wMXZxqLcL7mG24YeffTdLXN5R0A9/eG21i3P
MNFOOSBDxTjy6HMQCP1uyqLi4/XGt7aRdXaKmdYu93AshwV5XFr1xvfJ44S6M5VBae56H1vTY1n0
GDoQHFtw9XJQ53HHQH/1mzZT8Om21i1bBgcMIW6Fq1fs0zrhVSEOQmTx+XrrG2ZsA+W0mZ2AiglQ
1myWX3zwTX4nZnIeIbba78XRN/qwIXJO2ZlwVHGU6GZo7jveQuIv6CAMiMXesbStLqzbb82zBYJ9
AWQgy+YhoO2Zes03xvudWdpYYVsJQUE5RCgp4qQxIXvMG9ncZ6J2d97FG3vURsZFKAWBsB8uX6yq
6YMGI+pvCgxN99xbAHZBICneOfK3Zmn9/cKOVYU0KnM4Qrr5+J0r/tVxITbY8T0Q8cajyiZRnBrA
sEKvhjcVou2OJgB8/VD2AWuTVtQxKP+1Xwb3WB93uMtQZTAe+lYg1nB9L7++Sr8InYeZgaKiLkDr
T3C7jPnivOEiG55ua93yJH0W+3VVUJasKMxTnzv+yTi1t3Nib+0Bq/U4zBBOGBSOUycvD3xkeKZo
CdnZUH/UCC/eMgZis0M6Uzh4mWOiBDGt4buSi0ldMy8775StMVieimtPlwwk9gl1mvu80sUxZE4a
N6hAymlxG8yT/IyiXWziZXYIpzWyKiRv3w0q/hTz/q3IyMepAfDvpnmyMX9OEc4xGRCupjzuz1DG
CRNohA47V5vX9ymx4X6mC403ZCOcVZ9rpMA5ORdh+fm2T19vCxfTgwIeFXIiWTIrPtbHhZcNFDU7
EHTeZGUw6Jcd5Gpe+EyhuFvMOjsX0GVKCl7Lj7d9vuWihNMMEL3sowT68+RNUJv2HM7ebeyoxIb5
Ibqp85oB1aCKrryryhkKgaPmN+4ay4ZNNoxTHGJdg2Gok3AUJFn5XXcSDxvWZaP5xhbs40OUR0nH
oie/8WYIe8a/QSByOi5h/O226bdNmI64bTQ9S/pshNi9KPxnNQmx4+Q2zp+flAYXe3PwEbsQVRii
lt7Rz4wUw8kBDvIR1FHDzhH3um15NqaPuJOrhFvAw42RP0KwWxefQ14C/njLBKH88+Xud0e8HUfq
h0mk9JSf9TCU6gD847Cz/1+fIs/G7PlZ4TGaI0zYRlPwzdCOpksd5fdCm/z5+hC2urAMWOayp6iF
wFGDs/fDRMsMshB9dSpmsYc83VoFy4o7RuMy8vFgyEjXHyo1jod8FnuR563Wrfv23MKzjesJ4Ofs
jIfD7yRwl531fd3KvNgyAOovuqk0Xs6Kyyk/DDEp7ktvnpJOy6On4ybYcRZbq2C9n+d8qo0rMAgE
udNFs/Mi+m8x9/+4vsgbc2SD2+pM80bWBk9PEId+5m1UVXcyIkOzc9av+/3XgOFPYYvLY2Y0baOc
CrGpkJGTA91oFek/e9N8Q846baIl6WPvtouXzVzoQcgasNKQIWjo19DydYamOSxt4bq3LYVNXsic
DBUJHd4n0N/uD3MBmUYvOussvMmp/qInRrXfqmlhsAaNeMypiCVQUSD4pbcpU0C256VTmuohauQQ
4eLF5vbQC5cdi3jaI8fa2Kk24q32gZKJchgzkt3FcYrqr4sbfGEoHd+Z/w2bsykLR3+CFLbG3Rcy
xe91O853LRj6OxlCmXNxd86eLYOwDLuvoVtfS8SrpHFQRDWgSM3NIDpx3dx+vtVeswfLnCFZHjY8
U0g81nGRgx4vAKeTztkiDqEHxp7HyIPWCkDLkG9o2gjsEm3fhJ+FgP7jD5Q3kK+5EqB+zWgk7isg
Yf6kdICofRQrfludjGdDPVD3q2QEhYckcpR5iDmN9EFppfbqGzam2GbUWmoamsGvAoSJagRXIncJ
vk2Nx93z9Une2Ig24K/nkP3mEC9N2g51qSeG9YM4YtCG06FnUBTZOQI2hmHD/gKQAmqUdCFc0c7j
p8wn8zduVPj5tkFY9/NoQOw3zwlstS/eYssgYOeXj0Up319vf+vrrdN9XBYnFGMLtbRmCcH5EfLP
I4i1dtz+Vuvr0lzc4CCfCkIr4IWSwu+hYhrHVa6OQjET7xjSVgfr7xcdlFNIGgGynQThp/hvXAyX
j1Hrz5+uT87WDvJftt5UTBnwSsaJWCLx4KvePc8VB7wwi8KbntjQeHrZRQaaHdQnFAjXZXUuUdAD
YPahr8sgunF7Wo5sIcjJxajZTzowoiRMQ9mh5eUe+8XWDFl+LO9ZXGcTQLVdLY917uORMa/A5p3l
XXf5K27Shv3FbkMm5rZB4nXmPsxicSwakrChfyj4mJ8KoW675NrIP79odT5nTpCgbF4l3EHyo4bO
3rsxMP1tm8kG/3FVOaZsBhzrqpk/BbPj1Yem7GMIzRjtfL2+Y+ONCbPMuRkN84tCsYSINrhXi0//
JnIY3aOY2dmJJWqp1QdUdmUH1fHq7nqnG0Zo4+mg4QAsSoROXaaRnPV7efQdsZfO3hqSZSE97akm
K9RMep+zxoAqSqZxgdD2TM+gNj8xPG0HbxejubGjfxEzXAjEuDt0RykUHg6zVKAUdQbGwZbK6I5X
35oxy2zMNEBjR6MYg3bNfFdG45AGgqjfr6/Hz/jcK2Zj4+cipIHpHP0vZ1/WHCfOtv2LqBJCYjkF
enF7SWwnTiYnVOwkIBAIkARIv/67+jmat7/puMpHU+WZ6W6QdOteriWND8rZ3HKydys8ouVPJ2HP
XOk8tezW0PHGzzpX9XyHsdbHYOpwyP6/8az3KOPWNjl/tQsxJYiyHA4WELHSc/Wx7XapaBg7Icc5
ZfEBgvojWoXRr6rLPqYaFF6C64SJJhWZkB1sL6cdVDF1MS+VzHGpvFOfXNnPl0i6cVPMGSguHSJe
5VMt91VExlzx9thSAu+d7SHzaSmi91oQV3fDxR2JxNHMzYyeJPpXXXyQHRnUrrViHPPIBxv85WkX
VHk3tpmH2P6stsJVHny5mPTq69rBHT4nK6nch6Ba4SXoTqLY78G0R8sxBrivbSEMjdLzPc3OK0fr
EmfHQbkASq6JD9M673HRvXRMv9NSu/bRF1dpW0N0wnP0SmW8uR3EjpZC6/U9/Pb/9C/+69ReBIWY
DJNjHqkYOGyp3aWu6+t/oPkHAZcU6r9TbkUQfo5rMQd5lbCquoEZULLmpJlJkgdxQIICXl0hL4XX
NNzPTQZ9uk5Qbk6zd9srvI6TMqDxZ14ZX+ceWaoqVkhMxru/B54rsfMStDYLAMoCkfKDmqdjWMkX
sW1Nrih/by9fWYFLcTyhEhJnLTt/gX0Lscw5eiIfIwiF7CLV7s6tutrHHDpHGvqE6Vvv6+csTN/+
/nKu/fbLqzkxEclmlPVLyjV4uzP8XCV5j1h9/pT/2DyXknfoAtIwmef4AFsI8wnNoa7JN0jKlgoS
azvX19nHoi87P96/Mm4udJt4niBTWhh9nTB9JEUX1diTf39N/xvz/teTXCTd4IkCEwspi0NNYXG5
C/hgZREC0fkFzuNgWW/SsVvZm8F8C2bR1jvp6fDQxohcJVxDIK3CAdJxcExyaVCY2s5DDr/IpcVe
aXr4ILdIiUt4K+kYBiNufY/gdG0FLvKUoKG1YBXnB2PEy3nzn7dPUi9T3rTLx+qpS4juVlfei4Em
hw7EIA+/p5jagtHAvOdtcG2TXsQgFS0ZgJvoV2vDIOSLjOdGNvQ9n+4rn36J58u6pYaJC+EHj9Yi
ZOmy4QS93faDA91LBJ+Dth+uunO1Sdr6bR1n9LTQSybvqT5cCW+XGL4EW8ks68ZxZ7EkX6czfkAm
WR5W5GMzIZgA/9/TBXFp8I1iEx+qBnlIvkKV6J9mrLoPjRLDSy06l8B5r9MGC9DX003UcFMksRne
QYVeW96L0DDCU4lsRnMQ2CJz8puRRyz4x7BX4aUrNpzn5ABcMYOtOWvKKsh4mXrywUI2uji9qYYn
jRmwdyLI9TVQqm77OqdqEPWp4zb+8/fgdm0HXWQQAMF7MO4wL7N0Wp5ZnZCnhDrxBqG7enjnEr7S
ao8ujjCUIAHm7hCg5zn5iWROQjGUKGgF+75jyOwa/ttmtfhukzVc3vnOKyt/ib4DGA5jdtzNhzVr
mqnoQyiAI2We2e+/v7crsfUSdxcs04BaH5NAeB5OaT5bzaOCeZ/9ihPFvjiAFF7+/k1XVugSgwda
LWqlZkZTshPmQSCj+REDSftUdfHwsUN4CcTreJxU00gxEwxie8PR08NoLezemWhee4Dz3/91Pw/p
qF1PKB5gHfhcNMtaPUDcLP2RItd/546+ssXoxUEH/UTEcA3lWO42AZE9rv2fRlHGcu5Hl9zUvpbV
/Trjh+Qe0KT3rKCvbYOL1ECmbYSN5RC+avYpHtWDkUnpcSkiH27rd3pO1/byRSSAPWCaiWFFzykO
s09Rb9l+lPw9OO+1T7+IABljPXYyMlhvw+YuZXV4tA3vdn/fvVf6ZZfwvEb32zIMYXRwQ2ILC53R
U8yycA/7bLubTVbts7RqP3ZULnF6EYtbN0CUHdCRUbqiaYTaSuiQCgjsApbxnlXRlQ19KWcHlTEL
8fo6OqQ4jGfdjeeok7IQW/qx83iJ1pOs5r6tl+gwc+FuxlaMMMFh76mzXVnwS7ReJasttOHADkR1
475bACJPVjLt/77g1z794rSP0N2HV69khzNlcsqpWMIvG8yO3yPyXPv889//FU26EWKvQY3Pb6In
5pP+gflUfawPEF6cZqAgdNjULdLMeYmBPGK/9dno+GMv5uIUo+ENBaAZmc4qfHsbdkKAS6/id376
lXP2P6+Cf72WRW1bOCzoSxOtel+0VedToNeUx2FgzPF9Qkz2rVmoef3741whLISXMLaqioX1YRod
OitUCly7hTIDmqzBkp/7VfdWpT3sBygsGnU5RhYWGFBlhV1QqYRlS87gRqB3tEGtlGcrjV3RxhAs
R2Iww0q2agmUnsAajU5pb5rff//R/715yCX4JRDzgFYGrOdBEjI7VxFeyn76mORJeAm6a1ooLcGv
NTqsCQZ9+TYOnclj1boPlhOXuDstMabqyYrAY9q5nELNimAYtvIjLye8FNqjLQuU59gwfqXLEaTI
/pH33cfMccJL1J1c0wS6UYQeoG0zlTDnMKfBY3zSyfY9sbUrSQC5CD3riKJ/Uoyijdd9cpYBZEbF
fTzrL9UADGHPFrof353HX7kFLqF4kQUMKU6G6ABBnehmtQEttor1xxRP9U7mdCW7uNTbW1pMTmYo
xgN8nPVJwYZu/JaRSk1FNLQQEGQk1u9date+6yI8aUjoaNtH4WHg0pYp6XlBeuruI9ggvKZL5N7Z
Zdde20W6EdemarcqoQftvcEIA8oiJk8z3UTFaKRePhZtL5F6MIw3iz5vtxUj3iO8N6qyAbbknYe4
FkfOnfR/RdveEhCwdEQOQZ+mRcPipMTavAfe/e+lIJcQOqm3WscY4R9gfzVAUMQ9arKsJdwiMCh9
TwT+2iOcv/xfjyADmWjY+lAU3hv7Cva+KpIqUl8/EkvIpdadS5uO9YqEh3hul68jk+19t/XvOcX9
92VHLrXuliHtNq90eEizWeR+NOgyGh1UNg90Tb6QZloWENSD6h2q5LV3dZEXiIhy1y4rvm9dAUlg
ti8wZjY3f39X15b74uStnMGFsjXhoTNC7ljMbifJ9ytvXJ4kgID+/VuuPcPFuXOmTlO5jeFhCurp
2cHX+BPX63s90v8+1SS7KPFnlUC9scczOOnE/SaC9Jao0PU5WEUfQ/+QS0SgB+tig6sNRdpds6d6
NvJ+jCn9+aH3c6l119h0GZG3kAMs2uW+R6+rDJvuPT+EK+/nEgIY4dIOkzglh00Pfi+zTOp8mV11
gtkISBIfe4TLI+1SaJOFlhxWGVZlDP+0W8+Wj3nnkfT8aP8KGAmfaw10QAimIRu/1YEfvoKu926r
9NobOu/bf318uiquFlXhjPF1hjcZ1+UKMziQAFvyTln133NOuAD8369IeIvCdlixxMGYfFXISYtt
meo8DtblNhDRAMs10p30uHRfbeTeQ5pee7KL850Esh5Fj1go4ONB83ma+GvmQtMUG8zrtt3fF/9K
FLlUxGuYDmrIf+FKcpG7CcNV7AKwV/arr+fdsBj7TsP/Suy91Mbzog1RTgTkEHawaDz6Hka3II4P
tttVNhmmHXQJWgpB4HOK+vdHuxK6LmFzHZTxlnEYyEHAUROtI6h5GdvM+499+gU+wCfJkpL6LP6/
6fqT0kH4Ip1b39lz1377+TX+a1tb0dfQgRP0ECZ23k28eYUtp3/nxVxZ80szYz5NVIP/izOjkvGw
kSA79kPnwUtM0geISH1MMJ4kF0d/GsBEoH1ND3PP0D+bnDpLob/X6I74/8Lg/z9hI8n57f3rLQXp
QHro+NLDFtX1H8JWjp5qalwrLcQupO4+iQnthBu+dcuWb7NzKHGnQPjnatByKV1TzeQTX5OMFm4e
+mUHDdcN8D5UxFUBRRS4RrSaT/pbBt4myWPXsqUkgW3zDdIKpmlIwVJwCdb2Hz272yqp+ts1i6rH
NLLuEV5KuhjmZCnU0mz5nE4dLrYxzIN0XHNQck6b0P+EE9nyIau7omuWqYi5exu7ABaKM1tPsc8U
IPnqHn2drcwwxiqrrjquzDZ50AVTHveqgp1aQndDBhdH5WShgMZd9PBNcRLsu278tUTrBqn7DpzE
oH4Uq/89TNXZGC984W7+DZfLb9yQr4aucdFR6/OFmLUICYsLZda7QVPIsIWs3wcgQHMK/1vAfIei
bvlpUcHnuInmcljiz3BcNfnczg92Cp+6kH+VI7RGOEUSKseYF3MywYw5JmtRK/fq6206BWT7noIi
uUsymHWacPiayu6lybpPC/79Dnarc7nRbTmMZsiKSbpoyDtnYVQXdCqPxOpeaqPpoWa4Udra3m8V
f67EFtw00DJGDz/KaUwe28zKHCLdXwdYoRbKpzWmqtNUpgkPcr3MwV7V7k1ZqEMLRlRuSWyAYKlP
NttELhIIxOnoteXVCnl3+ltV7JGwnj8Eyp6QIQkok0UAf4joN6HBBI0VKQ9myW6rcTtJm53g7P3G
pf8VaHYzd3102JhJcxFLOHxXnpYbEtMc3CaFR1RLMTfdz7lNw9IuzOVTBZU6+Ba1N30C3XQ09vkR
hiz9qdl0U4ZCbLso6v5JRHOnB53msQl5zjlsOBht/qwN6/KWyvrR1uMTxKFaYBB5n3cmmXKFIXSe
tNMvKDS50oxy2SWSfB2TZSuwbBuMNjubu0xtx03bCgNCnZaRlbIMUdrlpjUvlNvnqZo/8SAEpNeg
R4tzlGKWC8CETZvnGh6PGE/rruQemtgE4sCH2pvnELJiuZqhVqcaP+VjEpo75uZ7HKrfyUiOSZ2k
xXym+C+wbcpJlNFdoIclp4P5IlmP+ikc3yznP8HdQlvIclVADBV6wxSraOv0n2Xo9W4gXbgb0aIo
BGtUztbux0Qz+MUGFp2Wyec67A0O3fCbKdR5QBE/zCx8XGQKw83F37h6GYos6e44y/YQi+lu/Uzr
gkfoTFZLcOsa6Y+z15863Tz5gD35GMcGg//hoAIEPDINv8LaRoAMD/Ne6RS5reIFT0y2D+LGlmHQ
+mKVQC+NYx0UsfRvhi5dDi4mVPmT7rOZyFeRZI8jdWbXw3cybxCeCksAGlk10N+6NmwfV+qXntcW
mNUZ2JhRcPimsaWQUDnJvR3qgjowd1Pq6DEaRVMqx5q9cdYVISwGbqYwnuH86UgR9Oyhj5sml3Hy
plz8YqYK7BMIdWOnWJsvEJc5hAyisFm6iWe0k/hptIEW+UxAHRmjjHwLgZ79NlctXEvDKoT+yDzN
4jGD6yMr+Kjpd8Flq4GWMvG90+l8EjZq9xpQkqd5QrSxxPRLkTD0sIsEis9NvgRxvcfxr10RkSV4
aRfYcSd1NNdYBjofZLix4whl2ROZFDlqWJXsl6hluHFi/IrKW3/qtrNXfBUigG6AUNzEjJln7rp5
LrIKXDMKiCQ6b6NTd2Sc0WsUNRcsj1ZglHKo02YPxA7dH980/NaMwGzkWiXqoGAwWTJ8rchtHDW3
3FJxXAxNbB6iJP8cRCz8p28WfQvcfv8na6b6cU5H/hzWaevhhR2Gj3Wm3cMQIZstUj72jyytg1/M
rcuXelgTrG4afOJedIcVNiw17jje3moHCHc+jIO7T+ZOq/sRhlyw4uFxH+QGUjF3WWLWo47EJvd1
oKNj5o07Uqv9lyXN7FcD++O7wIEUn8P0sY3zvt6qcqZnL4vRcd/vZppOvxMondu8EdsI7XwHkcHN
Vs/Bmf+KCPHQrPxtMoCg9JPui1BmbT6a8c1V0/rUjRsoIZG2OSVk/jzCy+0EnaB7MC1dHtHtkMb0
WyWj5xQbKIf434zLC88Ep7ShHO30ElBBS0jcoOetsf94Onz3TfDmsZFuWa0fbTsAOQVR5y8dqbBJ
4kSc4MFR5bDCobuRhCTvHcgSCONPvEtOFacvYF7afdpDLVm4wZ2ETsZ8Wnlb6An2unLCTB5k7g1h
V8yfgZ9mJQfGtcCV91O34lMXoGsdz8lYACgc3jo2w/IzjX0RcfXYKhha9moCCH7AsKqeyAOPqcJd
jsM6wefyRiXywcCWFFyO6stmeA/DarpjaPGXxo4cF/gyF9QLl1M9vOk6A93VxW1h3bIgqPcG9z+K
EBnoQx8pUah4CnIYqT5Ib+qi6mRQYGQe5D4DP61X0VchnS48QXqh7NbfqGb6ickwDKlqDDx7ZCe5
i8xhjZH4T6n2heA8LVYYoJXAK38ZHbjlrfTQDSPyZyoWWEYrU+/GNnyBCGyXN2EogS0eWLnydUCz
NFuKPph/mCr8BemAOtedc2U2B8eYjymc5ru2NC2QgNAlfOmhjZQrSZ9IGKkTiBWAjxru7uNeprhp
o9ZBLGj4Viemx6PNyb7ZonU/qrF7ZsC35t5sh74eyH7B/QaMSXW/AJX6e1v9nOOSJ0cAE5p9QMd4
P82SH6uGBujhg9OSxWkvi1SPyb4mBp6McNKpS3hsixZR3rXjo+oCnItJrBjR9fAS6O65iob5mIK3
vhf+fFxQF56dzl3NP0cbmUZwBqAmWfBOJ0/YZEtJqU5voiw8l+5i+LX4qb2Jm8EfgUR1O7fW808S
N2ORqNR+ThcWnWgl0qMTXt1MGffPJKLsk6abeqrg09vm1PDgtRJaPW0hqx6gyxnvg2xqvg/gyh7h
llk9wXXXlAb9jk9V1gy/oXXQ7Ppm8vdpFplbSC7WUBSaMG4eqn4sKtJmMp/piggxpv5ZRQxKbunQ
3y5uWTWuZdiIr55kt6SuyAHCPutuhfjyo3NiLW0mPUNknOw99jr9rutOf6lH5DejbJGJt9EKap4b
cYTj5qUN5/bZeEl3/eJSsGMjWWBVkPe1A7pis1bRbRp4vjcdD7Fl3XZf67EqbRQPX5dQpCepeCPy
lDfgsOAmv1O1GMXeR6or67ZOiyipaAGCZltCQ6zeQwyKY+RN7Y76LrrpMzruRGN+jlVQvQ12297k
WuM91RHdxTCnfc3iNfuUoSOInWG7rwZ+NU9z3837NKvUrsuG5iBMN5bndb4fYOGFzCIZABCtgqPe
mukoJwsWG5shsxPF6wkMZolkxwPCiiH5roG9aYGUZyvnsWcvEfHx7YKzW6Y6Ug/jYqZSBGbFHKIP
Pxsg9Qt9FqSz3ZoAJxjT0iZx8JglPD5KgylU7ocMIbOuKvqihcmmIwR54PpuYrPuYOorBZxMk7HL
s0aTb7GBmlHuQSC9b9skOPWklWAdjmTNabXUn1u/8kdMkO0vthnysgLvfCu3sPq50Sr8RgXJwhfB
a4WGr5MUDgDaieBH0uFl7qfQVUMRBNrQH20WSleKLWtem1At470Ix3HcKQeWIJSJoepXiIYH32Hz
WknUJ3X3TURdAB5EjabNKVx4IHeitkOVI1mPWBl1td1O2OZyOkUpzEcLOg8NJ/kYVe0fBnAOQnnQ
gXEom0S4I+wnCct1xuem1A6Me+SpdJx2a5iBAdGppi4ssxM9wr0AOh0Wns7Db9rB+/xWL66tjrJa
wiAXi1h+JPA7/dQlhoMrPi1tfFszF/v9vAVhmwvkfU0+OzYuj4tn1P5j0BvfCiBKkCepQZv2Jh1U
FuZrkPQaUE2KO2uAiRqMJsWZuDelSQcuYl2jRILf/EhKt1Ubtl+HJXgKcA1BobaZ4a4AWnw2HELd
JL8kBNXXAmTKUN05GOxUZcWarD8x26XDSQUmHfOhD0JTZKOf/AOrwqgD/VNldyqckBiKbbbskckI
TFa4/KBk8Bk3uDUTI0i/C2bdYhgrA/+cTUMPnwQeYa6dRszbvQiikO2XeNueQNkPolegUjGSpnyC
HzbseVm765G+q/3ItqB7bIMJc5Rha6uqVHMYC1jdT+1ULHSJ5wNqcJe9rqZKEijER1GI0sMLYp8g
mhe1p24eBcY7ExRiTqkNQ6RxK4Rtn10nt/Q0B3XYHyanJyxC24t2uxkyycKbSo4mfUAbIBFhLvVK
s2LN1kDnNsKy5cARxTBqdK1qUH72869mTNxw7zg3/oHGAyzEc0+axr1GQ9Q2RRWkCAjBMIfpqasH
m+YZtxsQQnCqm6CHg/C+o5tBZUAgg9HlXdDI40SrGsB0pAmweVx7i9gF5eFqJ2kA1ChuQpzKWiy4
h5cVk79nX0ck+H62yY72loZIpknXRih73cg+28pG0EfG+CLna5BW95FjVJbNgLhxVNqvS46heN9h
t7crNpWos3jn5lYH6HbwQd2kgCKT1wo2L/e864nOI7gCI3FKuWnwTCP0iLwMM7cncIWiKPrDQWB7
+2xa8niy2YrTO0JrA5F/Gfc6NOaPFnx5NTOUlMsVkrXVsR0AC3/gok9Q7kYjBRV7JtuSI42Ltjv4
f/mwDPTYDPdi6bmBgkQq+5vBVH24s9sSDTBRm0f7krQujL5SHSGG4TZfXbHoOiWw0pRJfYp5BHlj
FuAfuwri5/Suboh61F2GuSbKzUrvcSuj7osi27X3beCC5GSRcLWQNOjgBI4jmCw3YMnZL5WW8bdA
1EuDTg3VvFhIhWFEAQ+PWu9RSY/uzS9NxB4wPG3G3zAKCe1viK7j5yn4pu1oGmTijXo5/Aw56sMS
RCgT5XxzfnkI0PuwnyD7CZtuHadp8Bn2v7Mu00pYgZSKDBiWg5nscBlQhnsB6G90mDbVgmO06qEu
HXIZhAIrGvEZ+hjd/L0mEHE5iaEeX7c2E+KRDXSCiyGfTb9TwyBNkbpKuZNPTRdioeZOgugpXJQ7
ukb+wVfj6g5LP7jgJGPXfZtqYerHZZ2XKLd2XccbCDQgswqgolCX8DPh2y70q1oPdOrCP9HYkN96
SfHf9SGSxEMdyrlCtVSbDtX3iljke2v5/bSAp3FjuVHkNEZ+8zds7uZlT1gVDPfYMSF/wsjBoncF
rjgrLI9XtovpJGzZrQS1fISj/gNOs9r9JgRw3y8NQE0+R/u4Y4c0ijNoIiYWSu2LlDEB0Ilo6Bd3
TT/fMjOkvgxDk4hdvG6jvuOx9aKIYhakN5L2MYEsnkrpYQwXFAMZmjeoPAK9+n0DW79fsZarKtmo
ZoY7yDbyDjNuE530NhqcYY/7qgySro93PJuCZGeMUvaAxpxFqK94t+SJayisACFeAv5LO2fbDpSP
CUUCRB2CHBMFMudWog172yV+E+h81OR1m2L63M7r4ktiA8Z2ACIGD8skhThkNSgpuRK+wbQSUESd
64HE7S0y59EcURoyfVgi1bhSIuqjGku2WtyKgXn8VLFRj47ZUP0hURCsu7id6FAK1cl/JG/rFxB2
VVg0TtE/SQOUWt4vtjXl1CTRVDZ2jR7BY5h+n/+I3Bcek/WON03QlTFT9fcE6rJh7uOY/2MY6eab
jTbxWM5uWhB/GxmEY8Gljv6A2b/y3YI53IxSvkJnjUYNMiT0BuvhdoNUQb9PjG3bg9Z8FCfoLMVY
GFiOWlrYShmxV0nWxD5vcZSa3aIh1vN09upobuYaCkoIu3E9P9pshBk1BkNhfO83BWZR7fQWAPiw
kQgkCtPLhZ5QDPOknBM8715D0hZpeNrPqKEE1JewCWGRAjnpyb+MS9vAsB1Vf5wHgm38x9yB7fg5
ghzhtmeQqumegVMNkxrtMugfFLMw9ilpFaBInEO/6ItseTsfZQ061G7JpGxv5gkqlr9CXqfhKYPQ
MMhPYd+132F3Lfs9YnSMtuM8UMjR41CqXVC3hJXtalX9CZcYrKPbIEjVkENSFdryOUxQLL+V1LSk
cLC28DnPUKT+EmiZbQe/JWIDuUV5dQshxS06R0PX9AVyRLWcy+3qd4aEE3d3q9r1ERUnnea8ajGf
2ffoJ35CUqfq/Ywuk8mt2ZQrpxgQ+ZsGCWN4YsGQTCeF5io79VSEx2zqkjvon6XtjZIDwo+lkUcF
OoHMuYuGEN5C08gjzB0Ur4ajmXWXABKt+PPq/IhUXaouRo+FG3Q8uqWq8ralnSnjkHF0W1c5z78M
tyQo8TJF9QjzOnQLB8X4swIrX+EWQaNzB6hFHe4xOzUIjKCPtSUkyIQ+relYfRe4UZv7Dqa2DPWp
mJIcIsk+e+CZmID/duFo8zFLlzKq6XoLS421z41a1XHSWfgLTXHyGf3t5DvtnYpxf67TbuumBYL2
cvKP5zxX5a4ZgFUSMRrTyWCyx2Zyq8qrMUH/WLAO3qS8ecp4HEHjhbi3ZEjr77hZltsWtnhfqiAk
yHLFMB1G7yeklK32FWpoKBm2fVjvadAkuxhSWPdkVZXJEZhweBnCPkzLTHA7hyv2A1qQXbObZdW+
ttOKNknnTHLXKIi+FMIGHB3EaiO7viJW45rNyA4caPvSh3SwqItm/iI12hfVAtznrp3bYJcYPZ86
rCvmD+lMRJ5VGYb2uoUNLbRkk/3EtxXlNXx6QHvS9pOL6PS16nq/52hTDKeuqqHVHlqL5hIL6Pes
tn7Y66mXGD40OqWoCza0hmlKrUPSk7pj7FGNPY6sn048rFAaK9J+CVQF85FAtJ+rwQQ3W0CxDbN0
uK+7lcMvJE7BatRrsiDkDfSBCQwR6iUkP2EMZQ/rAtb1OWp/bduNlx7z71vuVXtH8b0INWPznExb
9Ai7keoHmdWfYUybYlnZZvMM0vDHyS0kytHfXNECXjPEiCC5o0QhXelb/tR5hjFxQ2ILpa9pufMt
TV7neEa86Ua+z2qmX6UZ9A87DfXJsMb8kkmKZvyWUgMyK4qgfEuH7T5BnfKzGxrb7aM2TF6R2Z2l
brhq/2zrLPdO92AmQ2S0jgqamNGVtQdxC2nsZFnuFk59PrmwaW6sSGW6G+ZqW29URbZ1jwL/rfXi
ayvYvAPzLnoIYy/TIgQ7azcCao/cEBXcPhmVITsPUmSS4/hRdIzd+pz6uvu+RZEsMwNRqjpdmmeo
SA9/Rkxl3lJv6K9BeqSzmyQdLig+l2TSElWTXOabZiVPJg0w9hXRG8XVfQ84GabQgrlvUSfmgsyZ
hlICs6WMohE+TH1WhGtQfY0ScfbD7Zzfzc5CR7CBQBXmSEvuA/SaEhmPRymjDK0GmPHi57L9htJt
lw3Vj5G4CuPBNd1vxAu0k4Tc40Y230FPmg4hUP4Pta+OycbJjmwwKuCB7/Klt6Dry2T5Qbo6uFvw
2jpD1ltJ3Hq0dpjtDhyCALMj+OP9PoMGXylkxncaJMOd1nA5M6ni+zgIyJTzIU3ewB+OM7iRzmqP
kMN2c8DsnYWdzs2UqGxvxAQsyZCwApNJ/N+V7E6diINTbFN9g3lceHQ9xLk2HUro7mxxSeX/4+y8
duNGonX9RASYybol2UkdJFnBtm4IOTFnslispz9fn6sNY88MsG8GAww8lrrJqrX+GKZvfi+WkzAt
n7fUY033PfGTVu02iLiJ9bfKcDRdcZR18If1L6fl7LJa1pkAyiMShFpHkJKa+WE2Es1scTBz1tXZ
6acn33TL07ToiUoYxctpVO5jS9VUDfMW9gcqxVTUkLXZII3o9BeGei9p+Yl3yyrznD3eMJ7aYZDn
UGTOtyVflnPO2hWrxiijtZpZqe2yVT91qNdjS5PNxbCNH41VBu9Spuq1nbLn0DUXbP6QYV2hCrYi
2qEKfqYXs/ay0+b1QxyOzbDvh6H/Bt4fPm1e3n2DBprcJJQe1wyVmok/zn6zGzw5ma9d2fAsmXKs
D2HghDsCOfIEUXdLjqcXjjtGK3cnjcH5MteeSDBztg95uWimUFFEZRtYZM7cEY50GiB3XJX02nZu
c58tSVOv1Q2Ysj3kVmslllCfGTPClS77/ElX0klwHizHfLTVrmlZdlrLEHEw5D/Szbnl08BWY1VO
XHWqimuqpO4x3dnBtdMmGeeyWugxD8CO2xSoEZR9g+swbcGKZ6x8jYnr5t7PdTDyq6gr+2FO/dUG
iL7TAKud7m3ExkkBRcePVqR+LJex/DX6uY58Z67e19HmmIJzOjnBnP7OS2s6E+/QPwz5nZPDA+K+
B5tyYI4ky30c9Bkpzelq6au6d/p6qkZJwiL6xWwd95vnBf3CdomJPw4cuihUYb9aZffSeIHO4xD8
CNi7GCRVUiVMTKA4XqK+JYA2yhzivSKrHxZCMmoCobclG39R3qDPtiyrZFCdv8D9TRTTA8WcxtBJ
6bLW9j6X9Sk0l/nF8E3xbm3Z9KMoYd8GhtUkJETpsOrGwOpXjNdu4WXEt9ieG9cITs1S5jwkM5RH
BUjz4gqn5ic0aL6s+V+j+hiHXVr7EH5hN+0yO3shqUnsV0O5G9RgGDy0uRDAE0bp7EIGoo/OtUhC
o64r9sAuCa0IjBsv+hgFgPs/tWuYL0Pr+EfX4CAc11U8sJARYcdqf9aOEVwBAqdrt03QTnZ1pMI1
iwly05/gdfnOXGT5ZDr1W9NY9YMqhwr2fFo/xqF+xjkP79WP1Gehvjl0rSFPq2q3Msos7e9L7b51
nAtR6QzpcVw4sBYh7e953VhvW7UaRLj31TffLetDW1sWczI8B5K07TM1TeeP6Ye/Z8Kc4TKGIUju
aQvwPAK2XZTNfmnN6Vpb3rr3aK2Khdc4t4UTntupy8xjWU51goQGA1Qt/P4Q3rt1WrPszpqEtxOi
kexDAHs9y8InuXlYqg/lzPLQSm97CVe/f9DWbOzKtugfRT8ZydaZWJcrkVRToXdBVyA8EuU32ofS
COlHkYQGL6tdKKDinCnbdsrgEdGh2qf5ml3rVPwIfKd9Dro77CTsYT0bWeCfq6WCCgTJeXaLft3L
UoL6F6bTxB1L8C7Per5Zv/ZIb3U5B0HtwNiwYU07wg6mX7ik7JshhLFf/KJOSqEQMTMgPwjP8qkq
CPS7BV/HbleGl5wQ9/c+Dzv6eY2dQx9a0tiiuRAN7GDSoN7hZxuGGvO48ynLvr11a/3cmJv7WNq0
1YygTxcIBG83Nmt+dL3Ue6d1SXx4ekpvWwVd2RRDd8JXqa+UWOcPaDGtnWm2O0QnwVPJaLgzjE4e
rJbbMbJHzMFmC9HSLel3YB7gRKm6X90I9KLcEhSmrUbARZnvtNtau3WEEGzzednXlZde2D+D4wTm
uOe94O4HmjoN+br9VsNCnOKovfPaQGyXLfe5mbnIBIbFP3n11sKhFHs5bPV+bEZn7yLj+lZMM1BU
Gb67fiWOGJHUDW29SHQ1ltGwoMRBtwCPQ05muJdoEBkjN3kFmuxulVNORyPMqvMYAB5OS92zVPc1
7wP5ah365ngSEg7C11nSUIL2fRghS8aiqxM7ZQAiosCK1w2UIed2ufiWeKtJ+0aSM40XA2rhJZPU
eEaAg8vFzkV5Ub3+DMbcIOIl/RNs1q4bnfqL5ViaEC7YD8M2vajRVrNHDwJur5nD8nzaqyJVx9GX
n0MvBgC+yY5hsdaD1r1/w3dhgIxVsj7qzjV2o/Z/8tKUpBOr/iImczmyjq2MElV9AG92XwwIqhPe
eAiFOvhWeRR/prjZ2SQoV5SMrvFmbuPJqu9UxwaRotTa7tLAW6KUxf+1aewp8plUT4KlNl5AEn6A
JkEg047wLajC6n27u9Vzk4CWtJqMMxtIePIYkZ9XmVmnkYNpT1sn+hrD1f1VzqJ8rjHAfgvUUjzV
Ba2Y412DlWZDe4Igr6/FODxaQuKAGvTXgUFgB+aZxc3oGcc5FbfJ38Qe8czPpQjWxMzq/N1g6nis
CDzbVyPspgpq+aAgDY5F7n7LLF79dFqkTTBM1STQ4H0Shg73UD7Xv5FijYfcg7Uywnk+bsbKNYHF
MUsZcJEQ6F9LV/sOYQhl8FCEoo1WXZa/dQ8rZnV5u1tdosl8e673FgQnk0hZcrqzKOAAzE6mgyaq
BpYp2Wnz9nH1HcDqzJcxeq4J5M4J4sJq+0ubeuNlLOv0tCmpDqYMSZNvc1x3eIYvWO/6KHTptbd8
W8UyM6wDi4n5pEMqhVbP9/soAFL4tpYQ1EHdGonK2696s6ufgamIyRHSzc7msIYgJdMzOpcg8uu0
SILU++0owpV8O9CHKStUUs4cc3VYM5S287TXphr3biq+9yEapbEUa2ywegFu9cvjcv9NVdF+DYvO
3IdEQn0Jm1RcJ+2PsT/PUHCF9h7EZn732JxASyfwhrQ5mTii48kobiRKMmFa/Zw4zQpUSqYr01n7
rQkZZxc9vo6gkIlawbSQ8+skbYvmk1TB7jHsszTSoVTvZUUcPtb74qHajO5Uh9Vv25cZg7f/VgrP
3gWOclClhEPi9OA6k92ZO7tHm9cShHNR6XI0yON+bumlS0hpLrmyeNVWM9sQdXCYSEnkjJ8Lh1+H
NQO+tYr9XuZHUdkWt4tdXRxDAbpY3OOmaRFk5pW/J8uQsVeG2RdsYOJChBVqu1QFy17jLEumboQ1
pfgt0YiVTg3Khhjw1Y/auukepnsG1dQrFH6wMBHYc3tq13o5tCV9EtPYY71pSXzJzfwLCW0GSpJ2
PCvPNS+zktmHbQv+qBwA30bixVs3S/dr5afvS4N/Jk1zsjG9eX5euMYfMqP5GARs7zxrnBhFzZul
zTrpB8+Hkgnrc23YP3zlfXV8+B+VeVZk2WhVkSDshEgRsSGI5q4wepKaWks+mK7jP+KnD67Sq+wr
FfF5XMzm81T68uSiO0wKIbpkG932PJvgFu6iygib6RLpSQJ7ZKjT3aqxuSdrPxIQa0gmzPYE2ot2
yCJ00LFYUbNgkjvTRWfQ0h3qr+1HWqJMQP1mRhlilChDMxFJDBOxgSOeQbLJrlOxiEvJJfhY+pV3
zFW6fjM7govgP6zu8d4LGy1jI30OpwZYs/cW/RaYBRtaJu0doIg5XpDiiSfkZMgyLHskQjBdj5rX
+wFKb3siWyNHS2nuUTeM1zZL/8jSyl4R53hJsHAZStsqzzlFTFCPJM9lsxq/FARBxlNP1vacG2oP
0pleoDGtyPVg2grL+JFNwH9y7djqVdZ2hBS1qkFARd4q0owfC7/sF4i14ZQvWRF7+fxcjHxhpdm8
VevsHsoC3TxHQX1P2vuE0Shj3zfOYcM2hSAA872Lz0p9FHcxx+LL+ZAPeR3zqdUQwZ6LDLT8cedg
Y8rnHa56/yNchx8u7Ost9MuGAbQ/+4F1W0bymrxeRXXVv22OftakkyX2iujFCcd9YMxfp8B8G0xJ
SpdizNi08dRvGitT3UJti3a58Ug5cAWOE3ud/7sdh+IwhoYVuw6wOE2Jc9QilDyUU35tVPE1WFmN
tOyHKHD97rdJteGF2ZdmTJQZNyccGpZfZL7fQmyvr62qZxPtq2A9q7D6S+60r9Y0T4dwkMPRqwux
g2PxjmoUYVwZyDKQcCIyj3Wli19d0ZOirPPViF0YyIMxg5jqMVusmznDn45sPH8g2vvr0DAVtKbj
V1FqrH0i/r+AzEFvlc9ypGqwGiGhXD9BSGaDf3gZEGsfzB/CDGGI54X1YGvlFxOq5pPEu/pzzMb7
VS/985gBwiEJTI2HrWschpsNtaa0Jve3oIvkT5d1tIF16IS5wHz5bjVYMjhkDOrpjWmxzYSzvtun
InUh+iXBC47Rqk9JydUxpEWMJLlgO7m5RLnj60k9z70/QN2vw351q+qQ6syMmSvrC8infS3VWhy3
dWwYsasJnTPlJO3eclL/D5qH4jRXUF+l349vUhTLsTQChCktR+tYCee5Y5R/UBOez3Xq1sTVjXz1
V3MDseTvSkKPV9VA5/8+elv+C76RcJCyESa4JszLV0ic9o3ayf7dzD2xcxa3TJbOWM+mafZz1K2V
jvqsn35Jofsx8mdzs/bOViAioyJW692EbpUosqoYmihr0+CI22P6SQ8HIC5fZ8USzTLGJJFfWc2M
s0Ez5AWIskbCVs42Qm8t7M9NED6MgLVciXWqisfUh2Tk1ukRXjBw3vJwtg8Nyb5fsmEyg8QjLBlE
qQTnYNu1ozBv63f0SUMLWx/MLOMbAXiXTXemiIF4OoGAo2rXI9Ra96kys37vhLlcC7QHLHcasSw5
k4CrMcQkCm1/aIJ113ibgBjxguHsNjNbC3SelUXmMOdwPLkp6l1e1tkcD83gbu/myswLoWVlQbwB
2uyqrWEozHnV5tjtKweM1yvdvWWvcmE5qbqfaF2D4R7kbLMG9MGSx+a6LlQUZbPfJVU7FzvNHAj0
U89sCgzFy3Fwl+4pnbxgB/fo3LoGRuuU6kAEcY9Uwb8uJjg1oymxf/vOb00RjZOoHkSb8QArB5Jg
57cSMMyhpLBkYF5hsnlhje8lAGDzpUpzeKex5UuJJ3AfmQx173UJRkYZ7lfqRJf9fdJ7mqzOFbth
dMYnpO/iNE9Z0CWtGjW0CfJrkZSWAWlsy6J2GCfn4tOlKsWLegbwdrfVoVqRu+gNU0HpT+IUFIUf
kA6NlZUPpO7TIeV4G4XzE7HpXD0XwGNbhLDHds9b2Pl2jOjMlTt62tImlkEJvjV3c7nA+Y0Ngjig
X30rlqobj4juaxUBqPE5pZzjKvH9zknf5s6e0hfVhlv3PS8b6TTIFta63PstHOI3WFe1HIKCYWim
i34bykOrKztMUtkW72VWD08dQT+vRZsj0DAA8W+jUfBTcq4yKnlhHjRJY3Wg3M6gxndoI6dIQD1H
fZL0i/Rxs835t6m07DQeaH2RD8Oaj1tiNiqA7BbrVP6E+HXd58AKzP7RSc20Pqwowwiln4waOsH3
EXFSM3nnTVY75DJN1V3gvTG105/Z6zdXbeaPtauKQ24MbmLZg00e7fylanJ+k8wsj6lom4Tgnfk1
QDCazNbwzMKtzj6hL7vRVRMDx/RcVl2KVD3MFFYBr92rpTSjFvVrQt8xKCw/aAx+3N20shgoqmaj
/48q0kfl9dYWMbGBOcMk7+C41Xdvk89ciNWxsKXzOrmeenBlFj5O1Ctg5xvQOOkUAr33OHIXZ37T
QGxQ1OpjMZGEZRVS5TZf8ySEjEWoqYwoD+3yUBHldJ8RSYGruu4FWopx05XVs7KMPkGhIPdhkOtE
1Z1xXd0e7YaHPXuVGCwNhRCFaaLbm2WZUgMbuMyuwWhvt5n94jET87ruxBBY3yEuTU7YDlbLTvvh
21xu8tSjDyEq0hiGC8pJY4xbtNZ2zIDeJeUyhTsjZCPAG8NhF9VDmn0g+hwvRcXWh8bIWm/C3Qak
+GoZfxcmkLmF1tKKFxEWFvaXGotBXYwKWY+luCbEtO6dybMfBWwGOCUPFGytfMm8ad7JjhYbnDQu
boC6fLWXITuN/tacxq33flWdzVBot/1ju+X9JUWd9eJ7pn+2c8mtsdr1xKXGwhJZ0u3zfVe4PRl7
ttzT/83ChrCO+mpi3Rn/oeU+VGBXrFVhp8+jkvrDHYG0Im/bhIqI6kyTElbvxGU47dhV3j3bT4dk
9BdK62jh+zFWiHT6frZeXCZP9qMlSCzlkWAboK32MjN8D0DlD3ZBJd02F19SYXwQiFLB0FX5nnTd
W9Mxf+hNByeXmNs9J+MpQAiXEPCY7kyQS7a8ji+vewzG8uLI1tyVJpLCsl2RtJnFfGaTwChhBR4b
q/PZFQVC/86uD52c+qh0pyfhdkui+7JMfLkQgbOEV90yMQ8iqx/KMPDjYfa3xJinAFtPfwsX+4qU
aNfXTnvUc3Uc8zUpA6SA3Tg5N5JLntoWeTXVXu913iCEqTvrKwVsnxvMf+TKPowNmaOZCrxXaM91
ZxCxuaON/ROp0dWf9MFb2uDkGf1l9vy3EKkrOUxqhOrJrzzvGxh0i7tozOxoS63x6IAxpcuSJaFT
7ry1fl2M6seYm0xnECL0l4GX5ifbyy/phAQLd9oVOjqIssEyT2G/0T7GUTdHUIZBQlKJC3Hl7lKn
mBn1jKe7MhUlPK8YTmVnGE5Ln+evhd/dHD0vMdW4VWw5Wcl80j2nCvtXl6FYFXzzkQJrhR6Z8iYq
B7fYuQNCv4EbDlorc/bTdD99vMosrkw4n41bgJtxq+xg7yS6tCkAiWZPc6re4LYCfndT+dCO7rXv
1s/QKvokE9t3gW4wh0eFqs6cUyE0KN8aeDRLjFg6hh7cwi2GeIMkPsHJOzsd5s1umbFnOWsf/BIt
xFagcAMR5Oucyb/qn6kemF/9rATtkqpISIRZknx1N3Sr4lp2m+ZldzPxvgjvvXdqaiZYmpY9epqL
NK3+zQjqa7g1WYzqStDe7JvfN3/tf+RhtjKVtdYVNrsuL7gpOAthqC9B54EMG4yKW7qVeztF7j9j
DNim+uskBvWErAEuGSVDrPzMe1COtI6OcLaPldP/FRItS8oB3F4U9uOCzwoabDWj2Q0GWOrCRnLZ
4yka8k8GbKxh2ZQXX0bDtPCoYQKY2iBX8doidD4DKcAWjsuPGRXjg4vBb5ZuuE9LG8nVuDyXCDG4
5sI3ZlfEIwbS9LrgXQ8g/jN/W47uOky/2tHWx97OTjjfri57y9Gy8/pWIi9R/fq97Ko3M+2/V112
bvtJHQQ64yt5zUsCHi2TcOm273x4FlKOtUiMZr47ePrZeBiqpVsic/Psa2djY8wr3tKgQRoXIYHI
LzjIeSXnAbPj7CLTDhw72WrhHStj9S5DGHQXiG6m/HyZfwa9mZ2Mye/+aI/nw7dD/xZwIsWYqKw9
Yuw8rqThgkcu/aVeF/27CKZyJBgbOA+S0kfxINL8IXTL4kO2pFC0C0VOTet035qSA9EPKlgz7w9u
huy8Bcr+gxJAPXR5Wh9btkWElKR4O8QjHmeVV7FHccxtgp7krwy9U2FgZMSqkdXRRH3nJZApy45Z
NO6HtDUzR04R7CGdp7C8Nvha6ph2cvNPowPQNrdZh+WLqkYLHUkpxLtqJu8toM63iIau366d0cij
gGksDtUAHgR9bhZPtivaHzw4WX0OOif4kgWZ8tEeeljrUpLbFn/FxHFPVDmnCLguxJJZzyZa/i5u
G6WIKirMNfFEO2Ap8I0fnU/hrsJSsbFvZV5FmpPTPBV1k3/M7NRHKaX+Pel1uFSiKpeEjT38Kgvd
m4cy3zZAhhKVrDSDJ5uHdorWcgEfk5gVmIct9xU9mPDirtUWQjXoP2a1fPDAC8bhZqO7e60MgBdn
6usLzoXpBFaDlgw31XVIbeOqK/poxrwYUuxvY6v2Vpr7SW8a08hnHthfGDp9RceJKL57aKnPtWtO
p6L1toNN9jVCnTl0rr3TNc/OErZJOKzYHebOuRpjYF0YUdElFMQmIGZBK7PinsSwL6bXlgE3ya07
qmeaYf/Uo2Cs4rWXfjItcx1r24ZcmAsIe2/77trsf5Ma5vciD429t5V3J9UaPpdsvqw4DmTJioF+
39bqT+kPxXMtsPNCKab979LqmSYm9PVM86RlZOZwtWy3ePDyWj14w+gRNOTis0s7dXVsbex5Rqqd
54cIl7V2kpkImvey3uh35P5/hIh+8aypOKLt1ah0isk6VqYr8bMCw6PT/mm6LSBLzjqmvXqNQwmm
N2DNiKzafzGx80e9HHAArqAvg2Nnr+h8vFOVafuFCBe5mwY08dYq51jWFuRR7uJYYBzCr9xvO5Rz
Dssan8MIvHBXKgDnDfxmbOXsDxzXr9IxmyTvqCWdM7TtzOYdI4+fnSwoVg4NAFXHtu0T5cAACf42
xyn1B0+j5aktwoBr/eIaUvuppk/CW0ZATIMlnb5txV5RP4H5hnsWM1L44YBQEq6ILoR/KSZAtyHP
xU+a6O6oWKouYszRR9opzCzdynuSV5jSfajvXC+3Rm8F8l6f4YGwn4QOoJK9XECwFlb6iF5jjfnm
88OSm5esHB8hnEvgUARZ5TQx8vuh8+LeCb26Kf5I1puoVRUR5zK3eB2n4rDJxolMbCzxTBzJDu20
tcuwJPKP1L/1nd0goBTBba2sNyFkEHeIrp5WPr4PtB9/nLtppc1Y7azCfJJem++DAOEfuBDQJxtL
ZA3kSE9SZrsSCScLQ2iAlATbo09GZlfqPFFYNYe7fWOyVh3RnexFo8lj79Zgc3Upr8wTTTRmK6G8
69FXKNMyD7GeNYjjqCr+mMMi6nr32nrlXul3KuJeYv10B8JEU7fn+uiDPxwEVD01qvndeKE8uNr/
xTw8Pg5OwcepAVrwX8xnmeF3HivzifKW8Dh34XAqirSKwr4bWHftiase9VfoIL3BAMVABIvTGnXK
4+VN1q1GEngoUfjGldpg8O6N5cVKspHS/bdqae6tS4yQTeu+zqyAPCB+eVhFISBwUOZqVuQH+uW+
kVkoYi63MxD0wm+etQnihGYXWHTKoFBsGPgdSHz6pG4lEsjPfDGCgill9s5OsA5fCG00Hrmat2Mx
LiMb7jBHiJI8DoMVNVeLVHhmVz/g5nsO0QudDS+sQeprl+G3YP0DeT01q2y/KNRWS2Z6bEmcEWIG
kV2068Q+7oiI+aggsctDnoCz7hCEucHbK0znq29uTQzXwZvedgq2HiNB35stEJwOPqTYquNKN9FN
I2H+omq5JAYlUTdfBe2ezFnaSlnUgBLqiX9VvsR91aD2TvMtpsKjuilTZQxuZZvYodKkqMzOkUyj
l0VPVmIqcU8s6Lyri4UuRuMMbmzjbGOtzx+GorminXr0qr7eF1OWHerUeqya4WogbosdC69cqDou
RsCZ02Qi79qKcP5qY5aDaGgm5GBNeVRuEUQySLfHMu1KfKAtY+G6RAWCTk42U+44ta9rewf/0dlO
I8KZtqmC86wD+3XOWRtqSc3vXPRQQ9vdQl11QNtjC6BcGssBlGo+jKiynlqfzJPSnWVUWssjWuOv
xmqYu6lOjQgp2nR1+NyTwG0eOif/ig5+ik3l7dLeYxwZt/kG6KZfpjDoLxOpj709fShfDPsKuy+w
G6UuagL9zFza41Ob6SPl0PA0OjGcIl8UR2hsluqNsssfXsEt7ueq3yN7kbu2auTBqfNr6rrObgm9
Fy9bJJuHOPqVW+90Jcy9mXUZX8fw5gb8955WY9G0X8cKkebq2dtuBCvwAix0A0UDOwdVyjHYqgLJ
bdWc0imf3gLpfNOjrtAzwD207owWU4pfFo3JjHJWG7sBD96mKxzvOH7xi9ccESLrj70rwMOK4sVR
avws3fbBt4vtE+tWdU4rO3uw7DJM8BeSbNuNn71V2Sxu3gjbujmPNE3IH6Pqqr1mxfxe1o48t7gg
9h1WxZd6xEPnjUi0M8NEJeN4Nv4M95HkAChuAfMHCR857GncVPgH3cWKbd95ZLdoSGIAJZRUYONW
Ovqp+0QQKvOOOvSm/ZwZ856T8QGR+Ps45Rer5I5DO1fEU48KGbW9RFo373C8/8xUW3GJNvebSkah
VU0J9+oNsy4iVLO82cRfsMhxsPapiW1WGddUywSXwk7kEu/JYtzoMvd2i5wAZWcbO2V28HWJEq9e
/vjcwERzBGq3MWsmivc+ojDeTkRY/sJLxWJfE1CLEZHEkLqyup01b9VTUcyXugl5Alyeqszgg8C9
+jFo+42z8MODSd2ni8DVlxtuMvkLSizWWxSoTbHnHtfwnVW2yzIRlVPv3ISTQwRa2Rv2C16SetHn
sPJfnH5bD9m2PVso7Yh46FD1aDhHXVU1KzuG9H6w2jOz23A33NQdkGMq34uFKoHJRkRg2RoRtxq+
h8X0h4ARnLNIMENjQeFQp9lFp1hCUSfpGDskbqCBHtyAdtyj2/oqXrLGhApkgGlqrCqW7pA3IRSK
nM4s4LamtzzTJUievrGG3UcnWcZp2tk7Dy91ZE7OBWvJGOUVHKa/GX3cYo2IQK1fu86xojm1n6hm
R3pSgzlWnosvB4guzpr8ewb7XoBoVypm3jbigr1rF1ZhuEev3sZe0/xOO/2uhV/vqRe5Ez71o1vY
A4LQHqldhY618LCVinSAxrX13nK1ehTV5sc5Y9P76Ogl7g2Z8nZtWeIM0L3BWIV7UlH6M8yaHeHM
9/f9iKUekhdTobDPWzYGZ5QFK0RZXuxNdIGcSuuPYV1TrGeqPjju/C6r+mkATowkoNjdn18cbXv4
RCz8lucLJsU11zExnTVPNVT2Zt6TNKa3cA7GXeBKzD932X5vs1c3DUNSo9/DlUgINjx6IVIDht4z
x4NGaUXJZgnE7MqGGW3stXuomwkNMI5B4STGxrQQqUrzkhhWXTzmgcmXmDt+/RMf5vQBktWOUO5e
RpTqFpxxEXEC4pi0fhac6TIZHXdsDsYyGFaygU91B3swkf1k0iCDJhzFDHfltWV6WrN8IVy2KoIc
jY4a+B4NZxQHz1s6cXPXzFNnyxrl+5ry+L5WvkRuYtfp7Eed76TLHp68mGAchOZVAz/3wZtNRF+o
P4r/SgH/p7ClvwK+0sWzHDtgufaNAdW4EOb2I8RZ9effk6L+Icjr72a8zdBKKdPDPW3pBn2Ukhdw
O3qK8m6L//2vsO6hYP9bEtJfMX1ZbUucvKjcCtM1rSNDdWnx1AFyxRsCPoJ8umKkla/1i0+G/f7n
OA+bD6aX2s1VW0vTHwhwUc///uP8U8DUX7F+lD3wSoM9HdKuY/4SAxebt/5sfPldO9t/JO/9Q6LY
35V6BiNFFULDH4bWbRgf0/TdBqwpojpzcev2ZcU7bg1oz//9l/qHp+TvZr0sH4IKKao+YHwDvDBq
nSzuaL/83/7vfwV+WaazQs+O+tAug5+w8rhH0+yK/0j8+odH0L9/Uf8jKItpwMzs0uezkhBkaE5N
3EWAnUGQ/ldi+z99PH+FfdWj6MwQYcmhs0RDmxm2FJuZsMz/I6n6H56pv0tWjdZqMTThXsyH59xe
jpXbJxvj2Gr8V8fnPz1Qfx0DkCg1iV2NJtHN+TmkcILWzXh37P1QjN3/8SH6K9QP+fKCDoKa6LHy
wSA2z9jZsALHf3+I/uk3+OsUUKR1eL1ZaoazO9XtTd1hI7rigGJiS/4fZ+fV3Da2Zu2/cqrvcWYj
Y0/NORckwSgGBVuyb1BKRs4Zv/57QPc301Z3taamq8tlWxZFAhs7vO9azzIr1QM2Uhbu/+2HfXjI
Y/SSodlwQ+rOJNNQYH1pYSXsR98P106RZpSuOv8nD+8/Xof/9N/zy8+prP73f/HnV2puVegHzYc/
/vshT/n/v+bv+e9/8+t3/Hvznp+e0/f64z/65Xt43d9/7uq5ef7lDy7N52a8bd+r8e6dAnBzfX3e
4fwv/7df/Mf79VUexuL9X78BD8ua+dWY+rLffv/S7u1fv6k6T9B//PH1f//i/AH+9dt93jbBPw55
9c60+PMF//u73p/rZn4B8U+pCdtS1Xln4Ri8Xv9+/Ypm/NMSJgQ6Kma2I2d4dpZXTfCv33TnnxYl
Ld3RhCqFgbL3t3/U84/iS/o/NQTb8INNwEQ2HpTf/v+7++X+/M/9+kfWppc8RPo3v/AvK5Lt6Lw1
ybszbF1amik+DBMzVgnVUBT/MhhUY+ajgwt8bnKHnKaTjwWQXLijlmmc7WwjXBREVQoLPExCF0bt
mnDZ07hfDGZzivshXGs0aSgDnsfewQgoxzOfKtxXjRKAL+XrzeD/UIqmPQZUyPVquEu9wtrmkvpd
YKPKAZvXsRV0gHXuRXfxpB1sqDQO6Ium9Bjon/AbP2Durx/fEZph2Czwli2uC/YfZl6kihbI38q/
CC3Odq1aAT6COLO0Ws9aU3PuKgeDtQJFJQ7VPY5tCiRDDYesqb5RQN3rkXYYNHH2e1sh98uiRYid
95PZ6Jrd8D/bhvldqvCAuEP8z3DRPtykpswDStxJws47jGgfmIisZWwTR9pH+6wMv5h5QVPdH2k9
qdNCSCJXSYD4ASdBcYN+emaWqXCxZBp4MCv6hBlq/LpszW+PgaNJNnb4aOer+evyhZoZI4xW55cB
SMEpMbvctYf+BVq8imsg928gNPirGCd6zsU5W013kJ5q7IuJEgNP5RJ9nX80QaicRi0PNwlq8iin
+ARy7QED7ars4b/VY7ekJPmDQHNQi9QIqa3TipYdrIlIlqh7XFM0LwbthaPwhHnIMETeVQhYF8Tr
qEvHwZSnmvZwW7U+J5TRLjdUgZX5VE7baTIRuAOQcOXEId3XnR9/mBd+f/L++KR9yJm7XiUpVGeO
JzIkuIEPa0vq6fXYFhk916pTqZ8Gzygh87Wm1/G208cStiMYuBAB49YsIh3/N0ZZaeXNmhwS5A7S
d/sWqjBNGu/Uh5yvolYbUH0pd/4QRZ+sUdr8dn4dc7BJbFuzDOYtG+vMrzeVIlOkQ33MLsjU8h1P
zqpXrJnQ2q0n6EKb1FO43knhpmOtH+CwtdJ7ID73hwoncds6X/pCcR7J5jpMNrMLTSHXgmK1GeZr
TKnk0dDV6JO1zvh1ZeUa6wgnhWVS1EXLIq4j9Q+P8xTR1gNqEF5sPXtU0kxdhl3k3GJreK+s0n9I
FYW2C83h2M3UO4E+/qEpqge9SrJTp8tvJq079/otDn/lUpMptqWnFqtclhqk/uprMKWYeZp+oY/2
Q1IUIVbkmdLWozQ1g0M631t6ppyC85y+qe96U23fNHSlcHxQQzAjbwVIDvMTZ8CHOsxcpa1vRGmN
t6Vdsbdx8ARW4TKtJ33nDMAHiT2oPrlOH84h83VSDYuGq9BAW9iW8+GJNZWI41nbOGdcW1hM1EE9
NZiBazkJFxW8vVbVjluc9ZRcI/rbfmE9Eu1lHjTgtJ8diuaR9MtI465h2dVVUzrkaHxcglKNrju+
/PrsFx161b5f+QUKpVbUYhf2bsjRYU+hNt+NkabuesX/Sq+/4rTcUXdS7NdPntO/eDvzVWFB1Fhh
WZd/HfgNsvw2Ucz+PF4hDJLilBJUTGSJYMINR3Tkg4YHAKsHgb0ItX1uF71JfEj8btMo0BD+/i1p
8+34cIWYY+lpQSmYdwTzsP/DsPbKAd5g4QxnrR/vilbkJ7+c9vhcaJxsFCMoN04NcsKBXKJXnX0j
86b4RmGHfht1hyYuWWcn8gNH0z/YfZyhZI+XCiSvLlwlBRZWsM5UOJRJbNUgNT9bvv40lejsVCxT
snCJ+V5/YDGnjKiCNUyc7XkCMBwF31K7sGNqKWaNPiVKSppP3gD5PR70NR5PTTS164XdwycX8k8r
Fe8EBo3DKoXSSfs47lWz9Z3caIxzXFkRzFA4qr6lURlSu+gUF7G9DWsxrVACTFgMsw1C2nSdAyTb
zIDcHKL/OW5RqEX9yYcis1WinIs3OPEuSHM3LIJhBy/0pChBsdJCU9/qYWRcEjC3f/9BrllRH0YE
A9Si4WBZQlM/ZkmVopbY3KDP2Q39Gto1lDWb+A0/OPOXHNK1H3fbccyre11/IDe9Ovl4OGyzKlYg
xtIvGUn0qCwop5iFp+40B2XQ379F7deT4DzH6PNl1m0V54DOHvfXQSsQmSJIDo0z72JVeT6pII1s
tl1pnqjRG/vKe7FVK9+xIw43E8bUNC8gA4zJmZLYt6oyxtthCN0x73GC1D0NJnTYm3LKi5tgZvqm
peNeHzYjxJ9sJDOQLNaocvWf5XD+xeP3yyf5cG5rEaJ3MaDec5paTwiG9ngVP9kdXAM3P9xQk/MB
Ew5mE/tPI5PJLKoc39HOmuyTCxA0yzV6lU1dZKSrWPWqdYe4Bf16+dJn/lPsRO/Xv5UKYEMti5Il
rdYUp0HLEqv09Vb41YlGIaqnvpNYnYpN5A8rP9WJZpeeuVB7M98VdvE8P7hbdBgn4GAUrKOqWrNp
onkpnxpdv6giV25KRGO8RmYBj9Q/eSjVv7q8PIuCJYllGyPqrwOljvRJYjfRz4aGzjIS8l4NEZV2
1Szyn0L2s6IR68rWadz61YtfePapsfrIzeUIAMjGMzohtPokfPuaUfrxjnBg0ziIWWzbPu4lFLMZ
tMzp8NDbzk3ZFzpyXVjJVqSZh8K5hbilHfSUln0IdvhS4mtcctYiCZbwIENByVW0hrL3W0Pc6Xzb
PPXp8fSSWC04jLoKV3HhVFjXssR1ZsvK/BhgCteWQvXMQ1eV/c9NaWT31cpAhbJ1nJF9h5WB4bTR
c0UOm5Mmvfz9czufbz8uNpxVDRXwpfUXe4PJlCY9sFo9awk+shBcDb2l/qYpBR+gQ2nXppRikcAs
cEE5axvC18IYO+nCrT6FCraf1pIaLlxU4rpWn6VHq0KEtDfADLjQ07QDZX251ELQMi0dt1pL4JrO
62lU0qv1IUdisHu9XrGo0g6prWQnq4xuLYSGayOA0vP3H1n7i2WBs69jcPy1pOSz/zoCARqoVNr4
yGkBubgcoUHjzRztQDl5Uw5rkHDodefl+lrJsdq0zuukwDngQLsojEA/hpH9GmJItyWKGz/pvySV
AUpoQksr5o1UJ/oF/Ezcu2P5HEKGaYvC+SQM95q3+mG8WtiK2D+RA8AdnOfjP2wSQIdPhlKq2vl6
lOFuIdErlfQwRP3ctRqBnsz7ObWCget5UbWrxB1i7Xxn3ilGPEK0hDAhKk/d2ijhdxltjJXS5TV2
EPWua1v8r20N6CIOoxumxGcolohhAvC2kYYPk0YSKBPOIUkQ2WCPrU8OJH8+P+nzWke5RDc0hM8f
Y9LMQSBwx9p+lvgeUTv2ByvxyTZPtVcVbtHSQdQQFmP6c6SaqY0SMvk+TjwzQ9fV+9wZFrnXPY4N
7PChNQMM79K+hWFpfnIr/mJ7rVuszpyHDZ2N28ejXmcVU4Dtkrda9OZBbYzkosUJNjyjTg7t7HtH
6sOFS+U9GnRBbq4fnpJgW5ah9dl7mWfPj8PCdgwVH6FlzciHX4eFJDomAeOusflCgKQO7Y5mB0Hn
sbkjx/poD4a/DuaHzzfiaRtrVbQKQstwx5puiJhqRC3xgGh8yrwN/OSFnRrDRm1F8tkb/at5B3Gh
Jbl2BmyV+SH9w/iV1I98ZYjUs289BQX+EaGFBXJvdKFT5dxe3+O80TyItn+csvhrFbXytp3TD/K0
vUVV++nG9c/zAhU2lRLgPOykan54pMj2aPFeaNNZV5D20muPN6VXSCQQEOApcJVrNYARA+c1dePQ
4BAlUhVtEidcVUkgn5QT/NeJnBDwft3672ctZ/7pv95Z3p2hcUJnG2gYHzssdo8H184McU4Tr3WR
TyormYniG+ImhBxtoqOj1Mu1KVtr6ZX5K2ZsG3YhZ9IU688+qb3D4EMZaVqs+miHoPHY8Zp2JRC4
ftBXZqeAa/QMSifxow4m7htODvUU1jdhXg1HoQ+IlVDXGpUJjL/u+61vdtY6H7ENQ9Ivvl1/5w8q
2xJdC3d6VFauP3Oi/fg1oPSCwizLD5wttzY9sLURV0fVytLlz8NeoF2UPldWCv9BsLEUhCOUKI24
PZbsPteNuR8n7yEkB7BVu62YWrFWOAH5iOJW16muVHva/kF0K0n5gpCUFt+cKQluukx/yNVeX3ZF
kxBiIaalasQUgnzym5Sij7ZKCWqLIJKd35kzrUJ9xjxqr0qNxFuhWPhyucVOYKAVVzTDVT3sRiHM
8Zo4pU9us2Zeh9mHG81N5rlQeYZ162P5D1FfCWO3/31mn3BanUrg2TbFB7P8XpsiXrQ2IQF2ZrF+
NqO+qhTSQru4eHIGAFxRUtyhfXW9yLdPvm4+GR6LejsfVLHa9YvEycVCJ7t5hSSldtXU1t0RcP1i
6AlLoBEZuIDYDRHcOxJvVFcE5ymU75qOf4z9Z7vQs9Jexs6IKLtV811dlM+K0eQHjdNnrh0L9jIX
cBXntjIoKHhpuhu1oTv4BLf7cQlwfepuIRy46MQKynFOQnkTczJiO3XjKWkPRLvmkBbDjwig3h3j
sSx2kE4gScx1gWRumAWhp6xScIIAcq2G4RBDdagKN65ybyW6YmTTVr6EFOCWPaDIVWUnb8GsYbB9
S19OWaLNKLtsESFlWTaVh8iXiqAGPurVCHyff2+KdRiivM/kC3rhS6JYyzDRBtJBMJ5WqXVCh7Oo
TBwCTElqu0z9tDzpGg8SOuKNUjv+mkSli2/CoskdHXTN9c3jV+YIqfCd44+iV6YtDOXXJuv642A6
79BtEdln2RfMr/vG4pXriNyKa1EOuB7OPezx0rLRlA0Ih5E+Hi1b4VHVkrfGK80LjLNHW3TOQrdt
9XKtXWgSDF0rZHfRjLZd9AHgiO7UOMP4pHnt176tUHZ07bsj2ZKCqKTyN76mZBfv8Fi9tTb6k5xi
sotWK9810LAWluGNGz9UANDVSuROohrWjph2xVDvAmOqblK8nPi3TCQykXqCk1ytWDbxMqdwRfj0
RKngQYUeUFxMvGDl0HzpkSUgl2Bq7bAinxxslP6YvtrYdvEWrQYj67hjPIfXZ10kITQEqSw1swBK
aKDyxMAr3UTlsDCPdAW3Ki+MDhS7y8LiAHUq4WTvBuyzltNlB7CtA9tQ5s9mCDewFm7Hahg2XVKZ
C6VCTJwT4rD0JcSWssOjj+PWbm2uq+87GyO+8Sc28wWhB1QdBckxTqOKYzpvMYayk8smgSEB785A
CiywWqjoIs/UF5V1QDTdIki9vSbQohYNBZxWdBPFpvRraU4TSZRevtNRWBhSVm6b9JU7UYg62UK2
CyyCKEvsmiQPRKgUATBtY3ffwBvvl/M2VJ88D8Bnl1YLBM+P+sWRaUBBt4mpDAUv+ozCG5o62Cl5
kkDXMtdEkZuApMSRugNFLsEOIU+IjA1io15xhXx34QdwMNK5/ClpaC5ts9lWrCMkNaL3DBOxY5Sq
S1lG0xpsWuyqpnjMIgPeQeNA+5sraAX5GWtPBK+ax1uJM4zahfTw5nipuJua6E4PYMZQINpMliox
WrCt9L0O+JHTlNsgasZT0cMgCyledvLMj+oeNNV4G2pAzL01PZTSLly566akdhXJGJ8/VlA3pG+Q
R7SY1S6qeTI92T5iqkR0P9c2ZRj5+7jZ6gHoeqwET7i1xmU/FfqaRwoYvXK87hgNfhwOaxq37SQP
WSzE1p/U3XWokaXmbfJaHEJvQnyLWH2FKwAfvVqSWZ9+z9sniTndd/xkez3laKIS67gJdvk88M0k
Rqh8rZPbqj6snKT74ZSl28DnvinzaA/YWl9Nc4vjur/sAgytaVp5m7pQB7aW2teAqQnF2NeA514x
IEZKGDaDqeV4sey5VNB66whKl2iYdftcEtvKZHc94qXCR/AXpnt0TKcqhQZc2V/isiyOQw+YARqG
twxgY9O4uI3FckgSjbEy/ryn10cR9s0p1UNlU9q6fVsK7KN1mz1ev9Y7Zsf826U30Yio3UrD9xJj
wjFq/cNQwNg1i1sB8u++k1yDLI6r+yyFZ9D1unHWo0asru80axXdxTZLw7xLscPW0/E6mYo6XHZN
ku6v/wrX9Q0pZ/0RZgr6Z7rv6PGKR4Ra5m0cyzdom9TzovydUvyaGiUWBZQYcHaq8G4KTHihzC6J
8F9QfGEURDdxkoPHaXcuWl5rmRzaK9fxUYbZ3rFyxMjQUbcaI2mdxtY7NI7sKPDwLU2jcIVd/b45
DAL1iNwzvmRts84cI3Wv71cGU7FpKtR0GDK/Xodrn9eXAnemmjflkznZ9RFjBLXFSWMhHccvIrMK
FznsEc/cBETVsO5blPL7DpYt6d3iMQnE1zQayYzswLMIQ2k23qBxRtcUc0fVlkQtccntWi4DRVUP
ThlghSuJ61mmmTbuwTUspkmM26gZXqEoU3+IwIQGYfpC7ZOnfz7gGCVWiSIxvPV1KE7xMyr76iYL
cEp3zZ3tT+O+IqMn7OJwT8JutRwhYC/oq2abusVdwZM6LiwgjeshgxFgx8p9JVN/5Rt1vcLOf5yM
2rlVlOHAtqLacolYPAdaxGYHJDVXg0crDxgvAZfyYkY54Q/mjzo14TLMmySvxy2oAFTcaEmeAej9
ij9lcZ2aebgxApl1dWvzEkwbuBogbsdJYB1gBRpHAtGRUvZRstfCiuvaja5vmOXaymHfDfC3tjWh
Lm5hxq3b1gBS5peOCMJYV70Sr4tujN1mHB4zT/fvMNru1Bo4BfXSXZqVdwnEk22IxV8rnWXK6kFV
vHrxqkoejcy+CU1y3DpzYseO3bBz5gVR1NFO+8GYwtZAHhDuimLfVYDkGm/Y1Eiulj3HoW1emLsC
9edKN7Pi530BeYx5Pr/XEYy7CBxBLMQzJtQ/VbJAnQ6P0NIhDxWkqlzCqOpfYfRvKl3EN6ne3055
Giwpm49zzscE99BbKcLZ4loDmxgegrTXFvATqgV1wktFTFqZ4CX6OTlp7W1WVPENFMDN9cSG4oHk
mkmSRm6k4fN1mRdlccKvY5AN8MpcAEmLFujt9bnm9LPzLeFh/KFkf330LFplMNtPYEPXHUAqA2H+
Wf6chlj05j+1/DU+fnE0wZFQQ87ZqYuwPysZIbxVP7xfDxrXR2+yIZQEdQFOEvzcVgMDter77xYW
rhvn+gt2y4VauEGmpitCEMLtdbbEbGrvtErcypJDll5aJ7WId7HosFT69UL0gbP0cQfuMaORSzQg
jTBK1aW6YW8nJ1ZPY6m+geEDvt+DXgOQR9aWNTKUKmZyvfJcSzYmyX7hqiueR4XV1QlyFKdF+MXL
6Ky3MltfF64SSMxmwITZFnq8BFIUgU5gV8gJEHUFQCQ6RtfOs2iafag6SE/FoCL26CNSkvRNC4sa
VwmPcwK8YQ+ebjHwvnZKhyybE1iIlXt7vVYq4WJgeovykEij3DZG+qWh8Y/L0S82lj8Ebl746QFq
kb7q0gk4bKXGoHUi10ebdwz9b6au0OUEcLFiekJ0bLbf2E++GgOrnTc30bzQ2wKdMreNckZu/xA7
NZ4mdCAXHBIXNUxnSnOhHPE9FylsFS3232HhF7vaSFN3MAljiS0eCoDAzTKGGLryJDlHuWyz/XVA
TQGzUDJ1YPExoqLn2DZ9r578pjjQoYUfaVH/S4LurvcFdwqBd1HmzZ3EguMtjKogFCVSMX6WheeQ
Wkdv2Cju0s5Kj5nhhesM977vTfFLqTxOKtJ4j170qYcuVRKizAHUwVWsACmQfrD3e3DTYJrcgnyT
hfDZQF83SNT/lXVt2etp7s+yF9HcmSy1un4RuEzDlM1hXnfUNzNT9K3flsai0IZprU17aMzZbdfc
lx0U7j7t3z3GEOI8cLs5KRB7mcq3nHZqgAJgJ/q2/nl0o0toxXTACJVTQUX64wpjGT6NOF7KXFpb
duYteFPq9L3KMCSnVOI60xcdDRQXI4C3YcshtoVA2qzkvbPoGyTEpow3SdPnbhRRFA5j0dxNNkjk
yYC8krZAh5ByBJu4gtxV6Jo8R478cu0LqXrSrJwo7ffX2gN4cGC9lXER2PQiPeW7R40IrhKBNjPG
/ZRM3zHfsgE382CZ19ZNf7yeOKbwLmyjfhMHfsS7I5HSj/1dF43vBKy9JyC7dySZs41Scev6GCND
xcs3nTKtRltoP3tUTiSrRcehdC5ilKs87fYgCuuaEipX+ZsfkQ7gG48l7+jUGsO7bdgPIb3DfcM2
Zk3SxMmQkAwjXYiDl1qP5ZA6G+pziHJ01JKdmetuqY+XwglHl5iM8EQEQAP5610YRbvWBfkzmZl/
Vc2nSq6nmJwhBa7+kiDzO9vzu3XsTcUXJfwSQN500vAx0OuM0KwsuW9or03SLO+uu8aa1tmiN+SN
Om8H/DjNsG8qKQkwnPdMmnanOMaBUubxzxN7oEcXkwyxkyCKQ3bRQaG2SbZSjHi4nsb1CNx+1STB
i3ScaIPDcFxWvaSb66vako4VzpyiD1zCX/rddezYQFmXWt4StFhh6Qlw6tBLL/1NKfRXT0m6tW+m
E/TV+HZKcnzyOU9Ck2lP7FuxM82N7cGx36AKuVYyTHeEIZ9sQ81Bp4ZuZRDQ8FNlYsbP4dBj6FTi
eHctPth9i+cqhFUP2DTapqkd4tnKsps56eDERVsGwiEcZIhvaUHhXRUXJnSsBmSQst/SOdBhmkKB
wq4hwNChOgZ1rqApl33JNcM51e21tHjRzEqegee/xYZJbXA++fapuM9xslGzMfwTR3N9ETkthcti
3wxA2aGw1dvUc3BIR+F9ofjPpmmOcLka2FljnXEBKFxfb2Dbm99hLOe3/h2US2+tKE2zC6kZnK63
0Id70xCehwH7QrffW0lsTmu1jb91jgnqlLPTEqoLrYo21FzNngtxhc39mYj5mbp8SxjRjdGSMmaA
jTmH8alUnDciw+J7rc2+mQIvmzEC3qI5eSzHEIJWKJ9R85EoqubfAxPepeU/03OIH5we6Lda4s4N
G84CsGK4gCelIT5gbigFwAkiwrdWYGdUwjUG5AqJ3ENd1yiUqF9zGOx5PPm3GqUMhGPeqUvT0TXM
nrkoqSl4xCqSecPb16k2wgHuiltizhAYCeulx8CwgBmyNL2m+0JJfs5F7YH/Dz4QD1GtJHllx9JK
7F2ZkBMa++W442Pf+1pTukrvNfcypVuy7gHOnQllg//QmQe4Wm+h49q1Zr2ZdvI8o0QMI06+C/FU
T4QC5br11kzWc+VJ5xZDuevYXrkVkRLOCfSxOxVBR+EreaL0KXc56jhmlOQJxWW8Za5v1/ieDDfE
FWkM8ezZTNdEuYKXVVLdjVUjWUsr7Q/EDP18nOpa6YhR8A8mStJ1QD7dCi1RSgRAQCbJcFvEZvCW
qwNwCW9dq0G8axCbnAHq0EXHn7ITZsmphvPNgxDZ2xSZ24kZ8aZBm0xabHFrBC1YqRKvMfjKikpH
8z6GPp/LGwXVqea5nDVijVPv6OSWNx5oUjR7DcqOQNr7uKLG1A3JCez2D28cwPA0qAHgVRKSlPhn
u49UN2zb5AZTAqyK0cLx3o7DmygUtkyY87Suktu+1zYeG3my+iQdnRRcdvZjSorLGJlfwtJcGQQe
Lr0UTM+ERKuESq1YIRRxIOVcGFYJShqLImO3PL7Y2IwVdgmKn29H3dFdK/T2igcXESxXtKJCvKh7
465B33CG6bQOkv4Jrqi+oVncI6JsvmVNlC0IJBJHlqeJwKq1mYfqgmy4alnHDZXKaHJZhH23ncHj
Di73RTpEx1Gt7oya8OSulJx88mRfmdpXsGgk4HrWykv78+RrGpNx+KXU0i+Ec1N/aONxpXuXsqEY
1eqcVhKKfSI8dXNsNDoLAIqVHa71CoCQY7QuglBUE/0KfKkFspcuHbD4JVE5lA5jScKUbTyOZjLj
oZJgVdHXNpFgLRVKwfAnODcZSgDYT3OWyfC9nni0+6aApDdBKQr0HzKnV2itcAz5cE7kGiqDtih4
+DbZOEHqkxc7V96rGp+hptb5ovTTdToL3InGzVfKRC+sQhINQpOuPyMNfOz9QLUYUKmmLqm8M3bB
IaZUW0N/VPedJh8TjejD1NcX6B7wR8xH17Eu104kCA0LyHRQR3GSI8dX3Xo3+q5zQc6sBj3w8OzS
1YKSuLYC1qxCwxIYsikjwnk/d9MTDl3oCCoONrDcQcY8IiLdwj+ylgpTj2wrEnK0PFsJu995iil3
SFB/lMGULIvO61ZKA/5sxIk1lcZ9XIDILewsWyY2HUmhpEcvpyKFqC/ddOYwJ1+ffWcH7wWVIsy2
JiZbNHeQdPqTm/XScAkbJqTcmfFOD6kjf1AlpGRVP1kOVDTQbdaCY96uHjQasKRqLpM0OuQlySES
htfKc7xHbk++nrrxwQzj58ke5CKV3ONW6c4+G3tOq+uMobOUClbyUgKvF6JeWWZ8X9fGj9iungNf
BZIM3bCxyBgS4VM0UlCI5EXjXy5yx9fcUFcfOhSti9rKzFVKbobszSerMSt3FBo2/qJytk4Qk0Kq
hLxxgysIn4NMFM3OLuS3grmEzdHHgjRuTcE3+8ROolsXqp1sahIMLC++9yfyS8ZgfGrx368K+F4b
+HvYMhpIP6eQjalrOl6/Ck346IPIKPMADOmr+p0E410zkCwm6uaH1XXZdrC7oyI9Hc16vh+s/ItI
rYlELD6UDR4IfFm8bkb11knjs62HxW4YcmAz2YJoMk5DGuJwx4h3XqjAeJnK0WX12ngGb1ClQLwn
3PFVDaJuz1B4NtryiNc5KdRoY9Mo2rR9tjFlJ0C85nvREKFCFXzht+QOmjzuyMbbzRJVt5ix47B/
vARgvUVWqJW3kK4hPUrHtw+g2HdFcWpizdh5rI5bOt4LamxrSxHA+EVBmWUAjpGawbeBR4vwQeug
ZEq6TL0220byXgFMt0xqMkRKoqiR/rJXqAFch2cC1pIFF3PZ2EB2u8A8Yx+vVgDQD1baHka5I1f1
pQy0VwnmYqVA+qtr69VXg3fCwhNLoSqf+vKBkHTCDsxELiX0HzjKYXKblM5+VLtvMQzAU08mM8Kz
SN3nJLUtMIzTgGvloTXzfUSFQrZERodW4120sOkvCj2XnMpenYfatqnb4TQpHuFxgCaSJGfCIhlk
wbUA+D5HRXiAEt3c0P1l4Scqi7f+FgydR2QrVv2hiG44Z9X7WlPuzb4hX0Jj9sxjTTtOHQl2euls
FSNERwYj8MbL+pdBydOTKr6VnvXaKGV8rMe1Sudnb6tdsiamtVxJ6llbIM7poeDkH9vePfTHZDeC
l9/Upom50qhwOWCmd3SaC3aX5whnQAVFqWlfAidA/zMICt3VN1WfJpgZ5QzaSwYwu0DkCZLjF/Lm
/BVsEbGWdiZ//p2aGe/WJAA2z39VEbOzCruJgBmtMG+uv9ic2W+awgsRwHv2updluSfa5HtU58EN
5dhxWVAUWVnDjIE0jJ6CUaNwisMUCK+bbt84RpS8ITcXlUZjjkR6EpyQyc+lAhh5FLg5J9PZ6F4C
o+0e6LbJPr7z4dsdrvrYmCAad1Dknd+M96grd7NXYNH51mybz9Hzpj98q6aA5DOnyfFCBJH2xcmH
56pCkwYAlK4kB7JR7/ujot0D/M82mCWS5bXyfxVc16KRW50ji0JhNm6nhHNU+FixqSa3UCt1Z5uF
MJjLGFmSUzcvali6Kh5/ggwI2GgiezjCbVhQY1Ypn8J3oOOZyqz76ozIuo3JzfuxIs06//kTKDXe
ywKJp2MS2rawTOK8aoYxWcprcCTLAtovlX92tlpfn7WqfmnNqtt3aQ0/UkMHbpKukPW7dHa8G2b+
cNV+FR6EgkSjyzx/iqFX3m1HqVzREVBB+ikRJZ7zcJVJoQ/Tj8CPEABTozhIDY9MZT2nSqdQ1R/3
ntAuBhjGQ9NnE8ktVLGzNsiPkEp/16HRSmkCs7gfUaEveKXwZ73Ph4UEr374ntGxWklKP3tCCwOa
ejmOeUlilpc43Y0ledmYsu6y5oS6isdp2JoKPFVHqe+jmHRkfpMACdSVNQcu2vI0yECaHMyWZhVF
vxakSZMnS4Sb6OYNvdyTAEonP592gp6dPhdtLSJbyqx6JMmJeoAaX1q7xfJeoiOznIZxc239NWax
81vVujEdeeph1C7CrKo4m+bs0602XiH2yUAlCXNZMiZQ5woc1rlxy64a0P3cGCyc+KlG/rfQTd28
J6KXNbw+GI7HvpMMkj28W4WCjGNu2pE+OciNaJ+Oa2JK8zNFoz3Bvc4h6cjuDeedTCZ/1jz9gWwy
QoGgl6VOfKpKkrK00ILpjZFfhwO5wzdBP8bq71OnY8dVdwo6urlQObcsfI7wWn3woqI7/D/qzmQ5
bmTbsl+EZ4DD0U2j7yPYi5rAlKSEvu/x9bUAVr26omTJesOaMEUaLRkRANyPn7P32pZ+tsdso2uk
uGmZ6Mj8c/0NSo7s7FvFo80jYpIs9jBBGZXOArylD1c+UYcnGJ6B5o8C9mr0k1yAclN7mWDP5Z7w
LEEm2YSA6X3p3X18en5kX/G139SRo1gehPqT0QNGmUZM+C0uU1z3KNhojOIUwA58ZfbuH5VC7juj
yY99RDejll23TWQld26NAEDq48aCtbUmwYbzc/zR0c2JWluo7lMRd8+d0jjM8jgPT/dOWmZXPe9/
gqLoT6KY4oFd0kVYbcYxtY/BUCBLcr1l4cKDKHILc16jYThxWzq1VbJx+urEbD45q2U+EWbqOyP3
kMPW/tXugZ+HBf2NfgViluDlZPxuZ8NTiHV4kSqwzvIBPdbcKhDU43e15q6pfacFD1KvoHfmRJdB
cqDl0aMJHmQd4e+x7NdocFBpqtadO3muWpPGCkEnsXoaaOds5lHYAKHsqIXxSz+5nFgGjGPFRwSz
HB+4DQuI8CxEuYERoJ5U29U8G9QI4jiOBlQOF7FKUYlNB7V/73MGdy2kij06vQcfpkyWdtEZNawH
LM7iwhomCoIEaGGMim8Nl8PmYR717dyRp5WQ7Oh4LeahVFGoL4wsqs2s3euoDRZjRh7SfJvQ7IEA
ReNlq7AyM3/rQ2zs/VuoZM9mon8ztTJYA57k/GTlB0Gbt9fs/mMSamUZwwe3qEH0BJCcYt48h+wF
d+uaGmL8ocd5vIyQ3TgmqX7CGsrth+5zgkHNfz5OQSdbnvtdURCgTTdIo8HviEYnP3FwTNaMDPJX
C8ICqWrOtqFkeRgMlJlDc69z2txF4OUhM5fWGtvSPzWf4jEXI5etVyuTBnXbPmqczWYxIJHE5apR
y2uWuv56noFwn5qIu3TO/yEzGmi0SIQAkZDhcLPa8n1uaIG+Hgj6zoibl9m4ELkKlM9Wm6UxaTEK
zA97Qmh0Tls3iz4W6RmjvxG1x1xgehKHUJ/aqCRowTYTpRMAdCrQC4+EAViT6NfXh2QDP8Pb8FEy
1Ob2mGxrFcrhvj9mJvw8tyUi06WxtpIaw16NXjTdwj4jKAHaF2/nCA5qx9C4Y5KQ0C0CbMuSalPw
aQ6N3BXvxwVJfSRkTDwqCVBWo93PL90LaA9nrT9scUFl6zYJ0AmUGJ2EEWgrq3hi/9LA7DAxB4a+
N2iUUkIN6bolzDSfRC4eQS0RAP1dKBwXqsWHshk5wpsJy+Za01idhzqBJr4rtBdWBPJZ02MX74Ho
96TjpZR5gX2Z/yycl5exEBTItI3RaaXtAbPZSaBUWGK9aMG+je6GpvYA9bB09ymNRlw6iybNHyLP
jpnUQjKRTlE/uVV0regaHR2ghDvy4W6gy/pbLKHfZIsotLOXJh+BdVX0NxKze2sJQKsbIyJHUF/M
j/CIJ31nR8VbD19o6zCGuIUIdU9GzohWg6anuRsWrmjvAHfwC3QfSp5iOOwkc44oEdBA+IRkHrJ+
eWe0Xgs9JxNklCH8UasZDmSAmNegCii8ppulFVK9q3g88HQWj2VzQ3kH5ys90iarrqjZgg2sM85H
gvZEpp4A0yzhxcO+L5JmWxqNuWmimmyrnCmEqVTVshEtl59dcUukQ/fGNeJkZpOxF3vqRYmK7ya5
OUy9qy0Oxl3W68HRrkpGi6N1Ea5VLzO/aYF+y43lmvBqY7L7UEyCb9HgXLrwJu4nOImVQCvj/+vt
Y+Z+yyCqrF3i046zh1+h5yQ3taT/agiTMVYw3Lpc/NPZcXASFcKStHDVkxk1VBqzlCVL4nuEahmy
nNBAZNLp4250OvWiTV/0GkKJf++ptOLtyCflhg0Dcg+w70lh37tF/jqMjA9ESbLAyMlWs5vwhSEG
yCjCkhYaj+waOVLx4JfwbG2HY1/F0xv63wSZHuCBCIyfV6q+KKFjucRFWQofUA2MC7TPsMUBne+y
wtjqeWPizTUrcr7lGmVztkc2sutr/laCbmfWRYTVW9I1hJc2TEmIQwn3Vnwo0IztDA/wYm9X2trS
0cl4GSz4OMuTlcfGsiK6ZUIpSWMrRiYuRsY5NbeI5wGrx1lWP5It/qCBWjrqItSXam7T+hzBgSmy
vCht9TxvRcJtITh6sbnXwmGXApQ9kyVqOT3zEvUZ9DJjDrfadznRJ95U02q1cc6Ix1hkLfggPyN/
psnEj9SkvNV7NTs05XCByXSEjCw/1jiEYQw59eBdCVr7zkxJVol9pbqYrv3D6NJr6xk2Q9zgZfD1
/oYK9Tjo8hhm7o03GqGIcpd5A9CO5iJpiJR8TNoZQ3HYXYccw3OLWXHN+ycPgJQAtLx7QOcEjCW1
4BHkolfcgxenyI1jWVTwqTwaIqRz3JpMo9lqAHsx02jPuA/ZlGI9cbNGWwaSIMezfKrkKCHxqTEl
Tqp+pfoFgTKF/lDriroXjU50bXhJUkXZklPA8SbSii2Cm7cRzPamyQ5A/XPmGMXzPIP1dQI5ckuG
xPdhFg3TinRUGIxLACD5waTcXdI15Vw5lT0SFMCxQLBQ9D70RMPBXLpNq8zhDDsebM150dVWPc4b
GFhpausMOOxgf/ypuZh2SE1FNFRs88T3FiSFUQJxZZnZo6xR6p0GVwle0j51TUlkJmIQJEIXqHiT
wTEjaols+i1ju3A6vLCApUo4lf3Qgkb30Jolx+ZpDWvFc5thTMYlwmHMDfylbw3JLs6g31tpNh1O
7oqsdY+mp3zXSKFBEpW2T4bwNDLBpLsrOo3TRq5CQEx4WALDTGhVchpIsrA/cQD60Aa7NhHhvSWK
JUlwzU7JLH3bGdLCA5fBbFbASxHissJZXfNEciKNjYrUA/BKV67easAjeJyH5qGtBPsJnTyppIBh
qe1LNZ2+5iK5sEZ1pxtnHaMKYq1aIOTQoZw5RLuEEJw9ii7HIsQ8NopqGXr5PtMLnfKkvS8Lke7D
pkPP0jJvzOiYdc+15pm7yvaHNXnpqDTq+tQ1nOTioibowneTTVfE3plbSNb0YyV7CMk0eyZk3Wkk
8eba2ixOLNCVlxLFWRN2WVn+MiYT5pA7Ar8qVaXU+hasGkLpToUGOQYyvAtUfckCWG+5vFuQBwcj
KDyibML3KCT0o5J1f0Wi4kWMhDLTf/NyyIsZx+aD3/soUnT1EBYVTd68PHu9OCktWDfs3q+uBiBR
m3j/Zpv+MP3+fRRtws7aHeLB4hFz6dEb1cW1VPC0alFth8J7BRMVnSozAohtwYgjvDVpzGwnedQ+
7NMeMmvOZ/SrSRJcF2SwEDhno/RASKrm2wRz1YXGJqoIeUuTzL6fz3FOhbvIZIYrjUli4+fPRI1Z
x74fsr1pdwzZtHsXo/ZSbzuYV7WvUWXgRRUUEKQAMF9BnXKaFRBuryTrebPVEJPtnM4tV14BQ7cD
okxVjMJTzzQGcjq9nAgwptk0D+w5SJQxytOYiOWOFPEwoNLt3e+p3gSrQHBcgYCUIZUn0aVcd17G
czP2NXQ0Ih9KkV85uzp0O7RoU2b+tkevhgn6uwvXcPXv3oG/OJ5w0Fi2bdiaTtS4+GTOLGoqmyEj
OXxWHEZgea+qBldfHlqIofu65eAGRHhnFhonYOF5u1l1oJWRtSUos1t2bkK2GBMxMrKPXNAFCOb8
xRzEC3Eryn2tBhresZRGDBOzkCI90r8wjPztPWCJVi3dkKamW58NI01f0unJo/GqitFC3A6n0wyy
/OxBFh1h6NFvJp7VRy3r5m12rsKwWbeln3FYgVitu57YDLXev1Z6t9jvSDpgEKC4vxorvLpwOH4o
CiFthtL7L0ObqUsRhl9I+7XJV/a7sB/2CkQY6GUEaNifGQtB6XRt4yqkTkyraqpPUKPS5WyqwaEL
U8fhhIzKE88Cuds6CAa3rOUCtNKXDvM/Te/kLBJFBwgVb5uwPjnM26oiopKsoet8OlRSKI8pg6FB
T0lgSdMCCceQgvCsSQuIqAIS0hGW+CuQI8FhTLsewak2baEeUu2y/A6qaQUNsZ+UQVCRJ5MOzAF7
UVhyZ6hG9fDv97P+19dvSHUyvmlCF59cTpzV6fPUo3LN9Xw9sH5eScXQF7boDVKBKDjo7ax85MN0
IVg8HV8h9nhyI2gYQBc0wg+KYbx7ubru00q+kCZ+aMTKJ5PpJSXrZ5NaL07ZlpuhA6xr+W6wdqox
Wrk5q1QaZilqQo1oQZS7IOTDKavRgsMX1pxaUvsLaM2faA7dVmm2YISAl2wb+uS3/w+nlEt+qdlZ
hbwyAeLMh8r40oXjYZwOwnOtN19EF6oOjQNtHxV2tXaCvN+gFpqVdinz43XTjXs988MjSVDYwVCO
dqn/0zTe5/OIShz2/ouL9CcHwOZVq5am2zRoHflp0aGTKeLaFvq1hBKwLgLCDMlXWKMzfdCZ3Sxc
kp/ZEJ2tJ4pmEyZhBT6MiVkcIB0bzOdZ+DHwq/tUMKc0ZERIBUarPYnL02GuNFD4VJO2xHDV5Ydn
ZD5WVlNwrhUIpj+ae6Lg4WGbzq+GVSprzpxfet//+k7BNRBGZiPK/8yQyCSjdz9hgFKxyBMljJhq
IJlShAXcinbUORlhCw07d2075UFVZLfxtJ6MXSObOKyFvyX7nTYLix66WKtYzkXQLGalyytXToRo
K2ZOCd1x+8VV+nNR4ioZ4BEwtJi8g093Fyyi3EwV/NR4tk8w7mgylkG8jAcwKE08tWqaLjlFOkfR
OqiztRdaS0cCmZ9NhB4RJaFaghiDtn4iNxjkMnWty9wNZWLM2SXW78dEvuZ58QtpFWEnJa5CsM3a
BpO/vpjvvkLiF8tw3lSdc5iL0H9/k38xk9qqIXBEGqpuGHAGfn+EJsJH5ymBQP5NVgNH4+ZVi6G7
4qCqGfpK9yjbFZhZvxL2zZsM9z6sccZ322zMkVc2kNTK2jBWnRo8eeEQkWaIwjlt7P6Lrfovm4TN
dZgWNR4e3VI/PTWK2mpMQnB/BTGPcNTwkWGGa9FW2O6CVTs/kNRK/m8xNKx3DMPJq4tXXkdY7Bcf
2p92SF6JbRgOhAJQVPYnm3QnCmD7bYwPTUM8R1DXr9qp9LO+yStdXRmxRgijNVZ7COZoD2zjGLEh
FwlZUyz/ZmUrCz627AtfsPhz6bdVzJncrYJQTml++nxwZOHwSFlVWouGbzLJjBEqa30w7pDekyA4
PWpaaq3Q7JPreuoKkB6Sp8tg5jv45XvWYHHE3xetMqUBvVBYW0gN/VmUKCahJv7Cso5dhDrkiwpG
+8sHqmHX5qpOWBJT/bRrUeRlhtpV5nXS+yPbPbQq8nsnx+c2P012y8mgwHHN3Nn5mTEN1vJAfrRW
46p5yCavfEyO6xcX+i9LAMu0hQNrKkz0zxsMXm5FJn1kXOeHUVg5dhZL+9WP0lnqNb4NOWFNcqVg
ND7Jdecen5Zy+P/3F/K3nY79HDDGtJTqbHu/P6ZKCV92Gr1c4zEctrrCjhvq+5CijJE7OAxOaMMm
Z3xNKCNV/mQrguzLixLmEqWctbYT4bJf5wDnPKXdhi7ZsuqQn+dOhVGQ/CEz6ywrsmG+eOl/u7YQ
jSzD1MAdaOana6uDA6QWMc2rKQtxtIruJSYS1SaJucQERI0BoIlRlJ+8pb3qH10bc07VCXoImPRh
37t3aUcqwvztOEgJAS/utogm5S5qviUik5iy3I7sCe0hdTi8KmGjHiZv2xdv5C97GR+8AaWc7pdh
fC6tcqkniqdb9tVXHQWkn9I+NpV5P1dPqZ+8dLZ/9TtQNHIQW8YP1iZSmRZl56zDUDKfpD84SVm7
S5e4wbCZmlF/6QhsIbqhj9z7f3/Ff+LyKIpA+kFLgpc0ad5+v2vqnmjAwG+M6yyWbA20kTKiX1QN
ELBdnqaAIG4cCi7GpeQ637wEmp8Tg76YrTf6EsJweJFBtGfG+RWAVf+TUQZWTWMVlUI6Nkr/319d
0+QZKHMZ3GatZuYykEQ9oK+VmD/vDJy3egtpjmllgMyD7qGYcrGnvdW1hmcmiN25AbvwkJvai0Dr
cyjNO+SlHSLPRiH3zeiXKh1w1aXirqHt8ac+xn0VBLaKSPE7ojCxzBvb2QATOfUbpWy6gE8uJsXN
ugusbaA1NomIiOq+uDR/uZk450jszDbHnT9oBLHRSaXP65CmNfuDanuPKU5LOgZCrnw0L1tfbZ7s
0vOP9ijc/Tz8iCPp3LzwC74LCy0f9O+nL16DaUKCsng9FBi/XwhUsJ0cK+Hf5rrKozu+zxNYHlm2
bKIUDhXNZgLmiF8ZrWuVatQJSe5TyQXnPrcxJmGFaU0NPp86+SJD/DT1q8uziHb2Lm8Iv61wojeF
+hznZrc2ERZu5i+jjlBOqxN/TXnBuIw8uVTSzLXIFjoRQW0vh8CKCKSZHqPBbuitIhuOcv1Rn8TZ
VRYvitEcgKJh2WmClt48GUO+atW46ug4qAxlepY8JQJOiWVOGONz4uvf57UkNaMfcZDSkCi1c1xl
2sX3ElDqjUIYSqXjVomrZdQcLS370bSc5ohoKxZzF0WVUypt8c0xBzy4ASraEaAEoOzEvOs765l2
CvLJ8OrVffKeyviqoMTlsFTRY01PWCT1Oy+1N7OSP6xx2oayWBmYPo8jI1xaZKN3Siz73mvJ4yUi
XTDGQJKcYFLe5/hJMQnnwQGR3S9I6jAaXQ6ijv8epERl/c/vUxCSk28aJB1M7k+rN06OCB8e9+nc
gdUS55JMidSxL95ttUfdRFAFNI1h2M/z5HkNsZuq3LeIBb54LX9ZMBxqVAHSUJiswJ9qVc9hastI
Pbj1HuF0WjqY69m7n3fqAR8RoVjTSHtGufwU+BO3HFgLEnq1vZOMjz3t3FVZ1Rs3wnOKE2f84sDw
J0NVR3coULqbE4jsjy5Ga5Dh25UGDCS6r3SAyAKoxCsZqBoVf1E+a6O79nvk9AlEyJ0+og732W9z
GcAFYkyJAkP/x6+xcBDRSdpk6O+tNvyyqJkpPr8/787E9xHQyKBN6fanhXdoXafNOi+++aZyQlaS
nZTpi6UNt0o10bvxuBVGxouVpXL0kW9g5SiWQrbkHTuDdcboh/9VG9ZqXNdLpwHeOBdI8w09HzQV
cEELowX9oaLoNIYK7ETciBdr7OSZFFf3zgCmSALJKhO5ufbMYQpZCAri0oPnxEnso1WVhPzpPzX2
9a2ql9E6v5ntg44UZZ2T3nyOTfHY6xx/u5yzhiRC4hEaCaXQlFw40Mwk2ilQsHWW0t7rKKqXGnLr
PQ98HDT53mzq51l5n0scq0rhIc5pEQ8U4ZOWMYyMcFgjfy7zc2lkW0t3uj0lnrbMwrilB1hjycpz
90gD/ifUB39bhn1G/iUu/tI3y7NfdBec9nwIfZ3dZwJh6ZTzm+o5/uMCK4Rh9/q5q+hvKYBabw1T
n21M5MFmZIleTWbGPq53aX4rVbM/2OjcSQpMT12GHJhAiwiFeREumm4YLzKJjmVdN7vWb8ON5E8s
wt7SXuYmct5G8pwbtzZIlQ0xeNVeM4bvMUHy236iPiR5VS/KJKKdHGCy1HpfP9ilczeo6WEIaTsP
cXE3Dzv6Tn9VRcMgNPYeh/FlVIHYw3w41m6L+ZSSuGf2vqerBeoe5U6GOGdVMGrsRNaRW0WS3ATn
QbXk5Uxd3IMdeOa7CNDDjV+RgsWflTsNRQ3IrA22cGqL/r6neV0mmV3H2c3zFTrheiSPqhg4J8pT
z5zjUE9hc/YgjwwjxDXzChW1GhmpjTS9TZCZjIXLSGxTgrn8RHlwRnfJRGzcBkyeV6DKFlbHdPGL
Be7PUhnUmMrBUkB/g58wFQ3/0c8y67gYYyUsbnR0axrt+akAZXQctAE1I/ETCwPp3bJIA/QIqJdl
ruJcYZdCkwrJrnwSRq0/DYH/9O+vS5/qxN8WDEYsQKdsakhHUCl8WjB8NKEExjThHZhDZGp2RZC3
Q3QVqefMstF0Oc1NibLF/Dy1UcnEU2CUnGq1mVZEqsnOlPlLzDqyUSfSCsdUjfGbVx3n30LLleyg
qPkIBCaEkGu56yZi/BwT2lp5coOwgky0UQDQCMp7syW0LjeRIblxsamh9SBKGWbpunYxR4N60aU9
qQF4Wvz7R6FZ0ybzn5+FZHxmwZ6mE0G59EexRCCclRvN0Fznxtlc/OcDMZUlPlKDCDy7GJyNUmff
mhrNyJK2l33ycuZcs1k+TVBeVFZw15SLQrurWXWdwHyeYr7m/x/RPunBJ6t5LsVU+S2Tdb2bF1ff
ZU6rFawDbljJVZeaqKYtoz/UVMErPDjJOfvRucpxLmdbw2c4Z5VorW2FsiX1e4y4iMANxFeH2k3O
IAS3DSOzB0o5vJCEYu6HOkamUafWNeYQJtN6h5rVvLSd6a3S0XvrxNA/DMJ6nqkrg/qdpL8TWkAy
0oyGGXecvQpdvukGXj/QhdlKjca1yLxmMxu/QqumEaL3GDZaarWE6BUan9nKsZiZ+rr9WHpIFnXk
g8vBJqMttPVtlXZLJz9oilhyHlSf5vsjcYp0w9H7KWTMH7WORhScLNC/cZPMgwJTKnvBQOY8V3pD
X6LAacqTRZcuygfGjb51x5Aw3vEGgk3RBAxrirNqoRyvykFfZ3HwU7EePV0/EBCmwlnSrbt5WpxV
CbNF4sJqUK0mMTkroyD42MIRx8y/gurpIOvX+24h/HzZeZ1+rSoPTJuJSC5qo4098V3m/0sh8pox
cllc5zc1uFSNXtopOBIyWC7c/W0tiocAWtl0RNPQpVGPjjmmh/4H3qZ87dWoaUSZOAtg0Etk98F+
llWQ/TMpp2JbvWRVwV5D8YZGFzFLP8QnCc56pwb+Q2/52h66NaAbcRNaI7dWWd83Tbmbz6m+YT4K
yOKPbfATxQZJaIkp91hEcdOkPM9ec1JkBjOvT68pmGcAJ/Epxet2TMVXDaLPRxT6sNLSoIXrJhyy
PzrmhtOlBHCX6tVtOn9XWWBPxwg1Y2WQvtobeIp1v7qUGoxCtqhuZ8eV/Cjv/ne0wu3jGf+U4fDp
2/+XSIdzwIm5yn7VnzMdfouB+P8o+EFo1OH/EvyQ/wh+C4qYf/8j8kH+F01yOnI26D+HZvpEZvuI
fFA0+780S51+CFva0SiY/zvzQer/ZVnkEExZDPyH6ex/Zz4Ii6AI2F/sRCZRMwYdj/9B5oPEpPbb
am4AJ5SohemRaIJSgb7O7ztuPgBKicDKBEXabog6drdBh8OkpbC9T50fDQ/wQ2AwHgU8ha2yZB54
VyEZBEkQ1Otc6ccL0V8jqWZB8laZ7nAYmoT8BANuiD/42cVX1WvIs7xhWKBj8H2gm6wfCvXcmk2A
FtQDI4o+/2y0QfHE6AxAkaK/NIomFhD30JSbvb2KAAn9EJHJ4tSlr3GrYIfP3IXHyr8uVVs8QT3M
120IXast7eJM4hpRuwXVndfL6HFQpLYe5VtfFgPEVQOyIHnAidLf2jp5JpasOtTjCDmIZglptKwV
IhTBIS7S+3KCXgyxSyt56ifb6sHOam9ddVZ0G1EPrmsrTEBQWSTqgjDVD3XzCmQmumsjfTy7veGW
aywT78TROtcP3UnQvakN/rGqotyilKmPCRLPnSqTZl07VrhPra5etZWK2iaDZ+fD795KxhcfuhWU
me8ufcz9/JJJTzrC0CIWo7btHdLSfN+Q7XhRI/SZzDWu+agMFz/0xM4ZCMgOhsbZE3BHbGCYy2ZR
WpZySOjlHeZ/5dO3vZDoXPQKwEFa2uGKVBAS8CpSHXM7HS4mDrdLrdvDRa2Rz/TetLUrolkWzS2q
zU3QBMO3biTBEzskOIkuVe+ld9brhHaUOg76zXMd4wGHV73sm6LeGZNkPSEymsabc4tpCACDybmn
pOaVu3kGM3/BZ2kQJSQPcXenpgTMIf2QL3bY1dusGtBv2I+hkpgnwWK9DXLjWxe8SnclhjJ5Q2EK
nmF+mbrTkKct6UCqZnZSJeWKH6Fchv/kL1PwHdtBC6u7SaLPwE44ay+JSPGdnGvzVdSJir1+vJsZ
oBVraMfqkum3WYwVgXeBCtPcdXcOrZQdVnz3OH/JQ0PbfLwE/NU4SOitH9iQvNVQtM19J/epyR5C
Kg9nNvi2qVS0f3oR7TPDq69+L89RCEcYG5e6iwyN4mcS4AXTF0vCRGti7kFbFtqyD2hIcTuFK+EY
LkElnXYzijMBo/K9rKx2UfdHt+OgZxadv02qSl917dTRGZM3WOc5eHP4r5Z/HKM0vTEYwBrTSoUP
XILVRlvPGwQ1oRbBydOp7MrKbA4fn4iSIq2gNgYSU1ib0vTDxaBHr50R28+4SJD8tvYbRSDW+vk7
GWrUWBwuFLauFb5XhK8ZHmP010+RURJvNwtlq8EZSa0L67UFk2mlGqP60HWdtZQYK6dvnOnHhNhP
meuNRp4xumlHe4RE/Nho0QB8sPJvs0ffbszvfZ1md3YQ/7InW2A7fWdEdrRWwqjbfbxVO/aeq76p
EAXzhZzem1UOD9NY7pCGqXnnxs27EyoT+0ymOyewyrs4r9HWrhQCE3d6UhCYUYVyDVokWSmlE277
ERbO/Jso2A38rEA1RFRkl9Y1wRfI5WBZ9U87/YUBqvJQd/gXv2i770OHD6wyNfc+IMlkA+hAP3Ua
+CoIXlsHQf5KNfPsHyRtJDf+EzNKQoqdlggRHRToZao/4Ut990NSEMHi4rBrTfHUxO47FmWclHLo
bxbVo1CkcwkKLTsOSByxPRndS1N3F7fzbybF7LlH6oFsuvs1hAwXOtG2R2hwzrrVaItiu7HXYATg
SXmAqKZyW807YiLnG6duneBUsT8srb70911p0pj205vVlRc+tfHIQvmshF74oHgm/LleO5SViggm
HkHmp6X5kLnxtz7C5Fn6g3JGS6GczcZ3YYLnNhJYEBgTlIOdppkCTXGJjqCoggABuuHDnh7zcTiO
qXpEuYq9N6p/oXKq7koOB4eP1RuYeoX0bNjJLkluTeGnjxDgiHyOrqBFOHw1DA2kDPIXmkfFkrSn
aicMuZoJV/MXgYIVCt5Lip5empeh8jpYcoYbHrJW37KA7GWcV9fQGVFn96ypVoabozGbHpEtrYQi
ImW+9frs0jVps+gHF39O5ZlkKOZPRlK3h7yPtYVVExEzv3qvJvAZ5JZcyimVaBHrXbG3+vEutVV1
aWd6tbLT0j/XULj1VmbX+eaz0zWexHsW1+qfqGmwYYj8IB3FWNKbAtY1lhWPtR8wy2cMESv1vd6p
4BpLnZWRpRF8Y5Z8D+P0bMpM/mpq8AnmG2zudtmLwF7llcUoruRMFUmrhkrTK5uiy/UnKOe8IXiM
TRiUt1rHBW7Y+cARb3h0g3EAqdJ0Z78LsGpoLapyHl7C6axDVZTV1dCjYa9o3muf32Wq1lDwcl37
llYcnLMSSaPFJ5D1/V0oY9gtVpldhumLMSrxadCHbT3W+nPvBz+0fCy+gZ09IpAGWAtr+BDllnYk
cwJVRh+FGEiK4QEc5iVySHcAdTaU76o4qD4jVl8kAr6WYRCCDoJvWHcWycaGnYXHxPX7pWJDAkJR
jYo/zt2V1Tn6LhvTdOeaSfHaN604eZ39Rocr+fHbPzzPQx1b43h1ZjshTQ9Ruu3G8bNkOTsI/Wmx
h+rbnzThEZE8iJXpI+UMdb85lT1ZQaDqux+++b3J4Ol2mQlfkBFpKyr9XoT8ZhB34Z5oELlKLaTe
FK4+BRxAiBKSzavh8JcUkt1V3VX2xWT60mJm6b057AelhF6s2uH9/GX6EU7wYq/k5Z1TpuNGeuY3
u8luORZBXyeyo5kcNSWWBd1xHdrSjJXKGGdQqoZHq1bqBxmP9bVPiEsdgxIgHD3Dpern420okLmh
KbkXqfzBs+WYB85X1T4TqbajPnWoeSTgW3jFayBFw6ZyIS+1icvsqLOssxO08tgZ+aMnMh/UB+ud
X3rZyo+87bwya9PyXO/HqjmHPoHPiko+wjiI8c4RRBrV7UJiKMdbJaynoK6OUnHLH9im4RboqiB5
d+xOrqjWvZdhvLaskhR1fbwFqvJ9bGm/toprvpcF2dS6nS/0rk/OEVqtc1aLHKRFnr/YWvjaSh4I
o9O1TR8OxWvYA4q0kaWbdCMJaMh/FoRLvwSTMU/rUA6hB5Ivmq4puHi6+FgZxjozySVTPV+7V3AG
3DNQW3W6Hd30wMOI0Qyk2A+cqCuc2KtAAu4du0Y7E9O9b8L8YkWh8UwOCmMkxI4LKGP1vZmiiZeR
iH64Ut/nvrqjSVv96Ptio3sS0Xgnyo002wWJTtp7y48zhJ53nTtRMMYS6UI64FPtk+oucAsCB72e
Dmh21AMAoQv+wcl7OM/gYb4x5p+2ymHeTqxGgArpR3NNPrIkyxwHPxFABrETdnfixifCOK3GBYCm
9tzjPDlEWaVve/KIN4Xd40HUph3BhC6Yetlp3iqU1jRPiSjNrSsUKqembq9sC8Wqaon1McNC4EJx
IFqk+bBLJGGoyC37W+8UAIQpMC8S8/bFMn1oHx1u9SjRjN3g2M25NjrefDWGd9i4IYX1TfbUTEH2
hVc2R9QRYllr0jj4o3mYi+b5y1BHOISHkhRtg6hcCDs0sQ2cDBlx5DNcyTH0fFNrNgtPBods43Uk
oLEbvE//6JsQ/oMBF1Hqz6BQzf3Mu9NDGqNBCbvBitOaoiOMTjUHrUirw/cR7gEy6PrRZG9bSL8a
FmHSm2db5AmJw//nX9OF7Uabiev08//7G1p/lKUNqAKz6r0vUYITfZdfKPpyVE/ZOmOx9IC+0bfE
YbpE0tfs5v1JEHa7cEI+NCulRZfhlOaUNOQ4x7TWW2kd7cEKrp7h05Gb64Si9bLv1BmLSCmGt8oJ
UZlMxwYDZtUqDMsnJWzZtadTaNinv7TRTiAGYTlYWZWzmcmvsy4BWvOW3Bnczwy9gSUr0GG5lKkd
2usOC9aSdb8Lav80f6lb4Z/K6ct//Kw2/xdLZ7bUthJF0S9SlcZW61Wy5BEwEMLwoiIENM+zvv4u
OffFFSAYsKXu0+fsvXZ9SLICAr3WeiaX4mlS2qMtmuqOltVyhbB5GdE/XfLFiTxr5g0VelHd3x5k
lMY+vjM3zhtyxLf9698mtu1ZCeySHdBMprMsgFCn5uiEAtC4CzvVuCPXxry7fRhzg/kNlgEmJ/re
qWE8mLRGfyWh81XGiX0U/NQgaeMPjCvZr7butyIINGSOf+rVMTlmR432R5VY0vUp/KyzGLSDgwa0
i3MbGk05Pi95uj5YenugDB36RPul0N96KqIy+Fc4bh/ZWRXILrb3FVMfzxqG/jrMUXJpi+XSLp1o
/JzU8CWuj20+1ud0VOyULPBDNc7VI2Ok5BBKK8ZcZnT4bS3/X+W1vYdl2//71K2bUBQwPRSRQYQC
17BDfxE9RVByx7n/4I2bLsgY2mcU2f0BOmfvmfPQPq+aaJ8lAi5YhRxhsqR6UtUaBzq548HsZI4n
TX6N3oZY0NnarxrHEEcCFUL4OFxGwTeJeer2Ta4UTwTnREBnIjRD/7yk2fLQdCuY98hQ9oOtYO8u
MRTOSfNeGAYIGF08j06B99/Kquh6AyendhThpV/H9j43AND1uvUV5vYGD7H7l7IsWduVn9RxljdQ
jPtBd+iLJARGybD8Xa1qdB7Ieaaj3ceZ64w14oCkKN9Mpbo3VZ0JmmHTmsZVcaugjTwxEIppm8OE
mjtuoOHAElHZIsZmvypCPS268k3Ya75XrbEMFrBbr3Jo4dlN6UM69qQmziioylVfdp2xzkEE+90z
0okDXxc7PbbDJt8PCAOCPnYTEXWPWgY/RkkLFkNRQ6OCr7g8lWL8FDomk3UAea5RqDoQgtV6I2Br
z1KpnrtIe2EIBcOGMtq1fsjC26Vx9Bqb6XORpi+1Ff4h+cg3RJfv1rW5NA5knaTguG92T5HpWh1z
RN0EfhJLZOVqxu7dPnUxRE4xLf4IdVzJ7vtkRfCNgs6HfxTXzanr1f3SMtfUMDAnRivwmsiPFLK2
k8oXtbKeZKuCz6MkD8P2VzUmOiGS6yW08wY86ACItsHxXTstDaCl26lOB0Ib97OigWsveWXOzgjd
dazC91ywqZTrDycJE8xkDylVW/6EBYgphuFo9hPHvlsnTrM9zB+CXvHJRWOC9+cLmuXmVUf0YS4f
SHOMi1BXFUbNBSsqiU9Ah/UYwjyKk3yxYGBpawdryTDdadYfjdm+TwS0nTgPlx2YwLKgHVWSd6nQ
jecEm3Y7JxLgj0RSHqAI34vUahhGSvOAZDQ/MBQWbhpqT7RVuDpC8RrnMWd+resJFJiU587MPpKV
fnO8rL8J3mJVKbMgtJXoNEgFZ33pNUWoPjhRrT2MivrZWQVD43qzmY7RMVyAsKlVOjCHUfYZkL9s
I484bCiXhnbb3Gj1ceIGrMu22xXZRvIfwWJ85Uolg7RjOC7Y7WDU3BviV9fK8jzokDBttXyZReev
hIAAtHX+dhUqQQVr4CIgGHATWa1cL4pueabO0FdJaeKXNFLaqPdS9E3wI+fHPDWiXdrPOw6tKk6o
nYLu6Elqcewyjlg82JRHRmODRxGISgYb0cgQxkdbb7nY1jNghPIxT/LKlWVWHpbCCqxkfaoY/LgF
KTu7pj1a9ka7J5DcbWb91SkKC57pagVmm0fAl0zUBXFeug3ItbvetVDqn6JGVKe1NjTfmfOCv0SL
D/SuKEOM8lFZ5h/OGD9pSjza6gCn0mvMK9IEtxmyBmnTEGyxYBBVonOTwgRNQt+IDIzFmok8mPlq
NC3VvV1ap7HW8LKFnGnReFIOJ495dgJVWR5VdShc8ikrPHyAj6bMwL2BYgoD2UiFU6kVKLOLOvJ+
NEW9+RB5RVZkPCFs4kNuT4dWt/jUMAPucZTJW0AtH8ewRVxr/xgRnUMQqsCRNNX09Tl+q2X/o78g
oLi2iVo94cfxcouCZJIpeB7aHSmNPtv4PUxt5NctCYYs5acZ2pQQa+l39ibLUY1Dp2FhnPqz02/4
BQgJxpaCxrpAP7nUnueEkFwn6Z5LPfmomEAenQ7Gn83XXts2OjhddtJhZNwhNnpQI/Vq2zokOhi8
TXG/LIQeGRuevSyLpzGByjyggj0BoIw8YizjHU03Wsg2rSwDPqhtExTY56jlQ+uoOHJPusd0Avq6
X9OBMkiOX2xRHUEb+gNBtc/kA2jnMq19E4TDobQ/kl7lBLlWmveUQBFWtVj5KEh3A1lGKR63OJg7
pr2ExduIh6c3Ovb5Lpflu6Lazbkm5m10cuywRIQ0ZmNSVMIfNGP46DqsyPXNyfHAZ8nP9howkMxe
UZD8NKoRB01sZ/sl7x9IFf4xCpnelcaUujWNrbsx0h9JjUKFuVOSKvG1HLhpzaJ8yQiXpNmZkyio
4y5pYOGhBtyvxsSm3svoybwuHZOFhKzEfQ2TAsWj9SAzXMQTIMS9WbdM8LSq9sS6WN68PshOd05z
3D23dQ143Pkda/p9u3JOKDA/zpr9KxuKv+lougbsHSbsXAZtB8YBsoTLDVvuaQ7YTAW5NO0uoVzE
yyVi/TVel9e232R3pXOODFxBbVr8rIMpvbaiK903LedBfZ0YyQ8rvbVRdztom/Shc+VUTfVhBanl
Z9PyU4noTD8w8RfAZrmh3Keg5/YzFo6zTHyVwvWUsGYp69js1matMXqq0tfD+sNokQ5qY/EErYxm
bqhLlhVOpxP0gapqIKLBqYtNI3ENZ02OhAAPbhG31yJHD72W5oUh9cOgKsNJsxiJohrUB62hLG5L
ZAnmTHJF9pd+Pa6N1ABHvkpKJkPU1wRYKLXun2IdYUR3pts5D9lWSyVKrnlNN0Zn1ZrmYA3HOjBW
JtYOOR+rmtPvbh3XiCvzsuDBpC1i71ptGrGFNNjH7F9kJeS+kesvPN1rmZftEeUkpf0MbbpGA+gm
taDnT+Xs6T1oCjCEyN3t8g9LymezNHuqrmonF2PwFBYUj8CI79VsvnE8uTqGJS8D2MQ13O/1Tq8+
mtW5hBzakLJnDw95m9HNz/Igz5rRVYC/rMiJrKLtuPTlB1M2chcS8zuayTKME1jetbCuhILOaC71
d8EmRm+n0/lWWbpKIV/TyjH2Tf3S1JX1W637b4PeWNCGzd4w2+EBioIZ8Jp9N4h57Cp8UycNTtqY
vQitqU71SmC3IfAHU1hLL2S+lQmiPpqqQF9amywTm9e3tLKdOXa9Z23udQexHhJh19aybGfo1l9J
tJNp6N+IM74GnYiemVaOny0wwIVx6mEYuF0GFJG37R0NHVUuUF9Pn9q7heNf08wPDrmPAUyxZbcM
2QdL019pY7oeRPbUVegEVncB++6WkT0H7YKdXUuG9aXDMzzX4nFi4H/JwY/uIgHKJRwjSKZenGoo
XrFXDozcT5acG5c9gw7mUANawuiqONX4lMTfKcahOQJ5LbZ00paUklC+b3I7oGc0/FiWc4o4TPaY
5XchAo/j2uKqL9n6x37M95zRHrRsco4SJqps42FPVwFffgnkwalJEeG3ClHxdntTER0gigFZqKCy
C9XsZTKuYIyGE0E55QFZDgO0FApqDGTRtjGACMP8MEUxu0lkfBH+U3t1pt4nRRBO8CHMLg39gpmi
q5EmR/QhMAwKT28leX1nJ/zJNQ4O15KdEtTzbAaZpu7NAYhPbK8cTmh6myoIo6J8WBhWecW4xY84
1eAz56VfZDiX7QRhVU1M8IlUjuvwDX5R7LCGgPoYrEsMntQVIxTjJKsvom4uc5EfxTZK4jR9l4rw
j5HSwMyjvnhUk/wUWy3Zkzpm5ahAstfRlmF6Ut+FFvOdpJ7e8cbmfqUhl4OdX7l2E33aKdSoEYJE
qHX5ZdSAN1rYP3NwAT6JIXTw6rU/1eh16co77zM5eg+8mxenbTyH9ZCJmbWXADVOYiZbtKuKowPJ
67jYKUjW6gqdOg9GFbCTNTf3pq0CD8wNbm1n8fKhCjC0/5Vp11yTuQ7qbJG0CtqWHZVc08VaQHmz
dWCU/dIjNfMH8GT40bhBwmbwZqV/VGJJL5OYDlIMwL6HraPzfdbs6pbCF2xncGsyt5lrLG9brVR0
qFQUkKYcE5trKaPqbDugQ1fQoPzpmid4L/dN5PiOTlOuhgNHnWoebc7U7bhI6L1/YrG2AdODEGJa
uCsS4141GWEpMzi4EromN1f6DiKFbBvCjMlJ8QsjclzJmdINFbU9mToc26VIT3oM1VTqeQwOe8vb
0NV0vxZQpxfx2qrGT46hFDnydcxxB6Zheh8nWKkS+hN1XTBq0Rg/Ws1zGlIqqvlKxGP9qlAguUaY
mruj0JSfeJlLSoWRtVDGMYrw7q+2NLCgizA5qa3pG466XJgj07SZQ2TjxjhfJp2YZmXbGDdi3e2h
XKLpHDkRqjUMN5VSvN4+PaeZeczW8SUZHeNqtEsfWKHkDFIy9719rpJ7gXQtdGMwub6iYsFMHIFX
gZigRU/tO2b91CtrzLmVj2o1znY8abaDJFfd3R7WbHhXK1PuVcCG+0pi876lqyLP6U6iAeR6+9CG
gH81GHFVxFisudRfxWqXPv0LOlhqSIQTmmk/kzFUFuw0x75MmD7D5qupMk8hgca7oh7p0ymsOGaK
/CCvpgL42MSgNcaycC62Cc8II/xCKCLSdA0A/i3lqrZSjQ/JVktN5JKbcmnqQb6vK2j3cHMV3iRN
NQlK/57O6VEVZHPS+jD0xldSUMhtYOCsxSa6BllcMZIWrqMYuicn6EBaNNpem8BgTMLvYptAx9s8
zTTXD71YgMk6Fkk8MIiCG+KGdrfCoceY7oyuIKjcjN7LKXnKCmc8N5OAy+tY6RPtzUfRtsbFXvPs
Sa4965U9mdmdCR//mrfDez23FlrQuHnSw+9NniF6G43BBkWMlINI8W6yp4eBPdXNe4so3qrsYR/F
t8EP+KGJmdRhXvToSlHtx5jYwAwqzlmYiTvWnNduD/Egz1EVQVylR4SDKzqpxgYXWvq3SI2KPwRk
EKylmy9hP/j1LMNNw+Emc4kj7tY2JU2H7aqLfIpn+w7ZnX0n8Suem4igXLA4Z32F1Sozy3xWNq3G
RMrETSC3bBMwJ0LfrzWpl05Js7tdhben0KEgBRrQaDfigoRdGg28e5Ksu5GaznJaIAgh9n0ViVtL
NSMnL6RmCQPdaQCcdhEKve0hi9YaGt48YPOFoUpjmlbAzqRFfQEzA+xFy8qNJFsQkWIwQK+ytDwU
KEzuy34OCQrRBadJIMz5pi1YliY8K2L4ayTKFEjaE3DF8ktuh8a9JlbzPpn3hQUechcjxT6UeJ92
qV07u9sz3h4U2p67OmwptBotDxkaYl1xlCLjkknP8wKcVLfuzF4fgkpAHo82LEgstfY5TfoV7eP2
7D38oQayWFBlIcTgMKQ3gGDYBMrKdSQ2c8ft93VQTfv/uku5mYMV3YSJ6va6d8GwGFvIWX2u1I7a
fNOF4BDYC1udT6WNiISDDltXDjtxKZuHuksFCoBya01n/N16nfixdUiWZTNLabBQpuYhdDQAzxka
Wkj4MNu6sch2xTR9OSlT7kUV7aWOOudszvSEB9mMJzhOX9GAr8Ta+rlkM9AuJvswuKUDDWEEzbC0
7ro8NIDrbn86jAOisDj3nwHWvN3uhqy3ElzRiDEiZ9DOyK81Vkv+RTL8EgzOAHgJZstdZn7dforJ
ifouImx3Uxk1m+iIQ012qUbEvrfVslfVS7EUGb8sVs/bQwRoM600UhiWlS9mGaVK1MN9GiIgFy2N
6n//SiPjNNg56Ereg9vlcnsjKjQTnppiJEKmyjmuoTFXZtvlKOhMOaMEslkmkrwK7kIcziv7sdbr
D21c/IimJp1nexgbiigh8TyR1/sIEns6FNC5zkzH6G7rxquczI3EPWCr68xvXbXmPROC5DCkhc1A
L1PuqNex7xs0ltZEKHsauctb2ZYXaYBXHTspdnVaCXQPtt/lRIp2KGf2t4uDbh7T/VPK8QUZuHjI
exqBPRMdXiN1F/eqOGh1MwdlWuxZqcpPErw7zpIthRS9XnfJMe8gbatOUlEO/xq3lKOXfmJGc1t2
OdBlp39fkO38nWHT3FtF1O/yPkfDBNUsdirz2rHRWGn3iG+rPiCKc7g3M7JxCGC61JowXNQ26oE8
JN2XXJAuvBtB1cblWyN3O456Eh+bXpb3wzb+T8rB8TpL8fq+q/cwiOULsosn5BHFV71W/r9FDpri
26QBnMS3NB+72/zk32bSEfV40qB5eyPWQ7aaQccLjtqsRaL2Nw2fY2iTh0nLiHRWielUK07Y/RhH
FFtb5/kGUiSAbdkhA48fq2MjVExky8La2CTLPx3bTQtVj7O5G8lAGSfUYreQpJuIoLahdE0ZyzPT
yO/ImJXXf7e8nEtiD9O/MG+WD1WUzN1Cjin/pjyOHo3eTdWEAZBBt2Fcs3i8qLyhKUCNV/02CxJx
+RfAZGDZav6kOxHyFj6KJkrzdLSQ3jB4eyE8KIiFU1GtrzOt9PnOEsS1wpCUwKW1HQJ6/WUS9sNt
t0TGEty+rS7Sea/ONAaXrZt+2zGBYcx3TUEnNlPgpJYztGZzNvQPTGP+ikT734tOri9Nd6tDH7nd
MCTOAgnfMlFzNTYp8Fnlbg9rtBS7cWDbEACaB7cBZLRqsfYy68VTlNXjF7mgT9FMJ05fS2Zjpjdo
6MaL3uGHb8+/OoXCmRNUtNZNGdxxaNK34mvpaIL3hADAzZj+mGD6GgCp2H5Saws9aX9PdoyBg/i8
rbdPwPNVWBH7OAlIa9hqz7Qv//3JcSSmgz4sn//WMgwzRzZL+O63pSAf+sNgMoo1IaiHss7fq2R8
XJdh+uLYHBjmML/cVEWz30syTZiifbUJqgKZ0TTiHRkXIusI2sHwDpW4Cn/I2+1/WxshsygYOlst
RpVy5BQgHcjz6URcPPoUNJy9QgHvdFB3SepcTiCyt/hGJfmVGNO+5+Dsa8BNGVhfhh40Mbj/Z3DE
yNUWlZcrGVl7e7OM9xNBg2xKqYJyvTfak6KRhGJhTduz+LMAWxNCp4hU5+3ySmakRKntHLXCkN4Q
G84Jsm0FsxFFTBOtik+ULipKS5YPGbmtXlWEayAbFSq6eqTTXv25jZOGiYgAi7SMOak4W3XAm13a
afVBjpn93Brpn05pm+csr8tgbo1g2vRW1lR/ZokwLoY2Put5woxYHdvHbCELETlgGxRK/9b0+XQo
6V0zmXorpn6mtOqzQ7l9mMfT80L35e72O2RCvGWLQKIuxftt0G1qsr4zxoX5epV8knS3vKlDOftZ
Gn7eJnWCGh1SKMkFBn2k69RONoIfmgxJYzeMVEFiMatg3hARojkiNWDYKemZu5qNEsKqrP81dBqD
SFpZ+kEplj83oPDAlXQ0jGkzieDOGNcRFaFKopElJt6f4Y8AAXpQLPpdLRAyvzbMnIeIJSqMFngx
W0mQyHwOzHTKvL6JO4Qh9cTk6f7fYhkj8Z3yX3Qk6KJtVWpVrh3Te/g4ciriYIIHdR/+4bfWTksX
jw83xWOa4j3ImPTsUzpWd05aINTDWesrdhw9iMr80uh8vNIzMY/tJBX2fuc0KIJ8Il39TeTsk7YO
6V8yuV4AsOW/i7IcAlviLVFJNLiQa0UGTFn/XwWZet9e1eWV/LXkzWJOpG2aQFAT5FwvOg5Ic2uA
TWZwG3uzmjg72y5qH9ingpgiv78N/m4Ptzhunv7UwgLaaVV+FT0RbmYfsuYny0u8Fusn7mAOjQpx
awsih4DmY/kkhulXt6pQg+r8vksp7OVEN17bxIMzHripzHCLxUnybIYr88u4h7RjJOs5laLzsLlj
05veb0cNxM/DtcQucZXRWrjwA7ULDETtUijq13QTSjtFte+XSN4hh7Pv9F63MZhQSIpBJ11mGMbT
bA85iDs8RpyFjZABO5Uy5jQC3Ah/TolwkdoDmSuevYQ/RCeialCkfh3CHEVCAdiw6pmMIL0J1QLU
ux3/7kxNP3C8pifsDI/GNq6ymdF3rTKgvRy/GbMralPej8Br3TG0VF9pjkZk51crehKaQ2OW2U4o
p6smhvV5zgNLIbfN6LtdZSv2Q5eztCKiCQicTf2ig+sf0X5Jk2qDpYLlJXDcm0yLQzbTcqSeOT5M
0STEcjmfSBxmQvbEuShyUKyMRBXIFDFtgd4+ko6n08/K7ogkdS0xv1F/EBIrnTuuNGMf2X1PHYqO
Hn0dq+EG0CvpvzjxFVwSuayg7TlbzZ99JMJdbOrf3dD+NNXg7NU0vERztFNQ2nlxiK6IycEfsSr7
cbTtQ9qN9Ghj+T5Qvh7nJDvrUA9L9KI4cLL6UBqjH0c2Hcm+jrweKKe7CnQeDM52SZg8N3l8onp+
WGydGFLGpmsy09D7xEFknpBO77VcdvtQzREk03l2tay45JRmiP++zbCRKORXUsedevQbn7/tW2r6
4Eaadu0dMo8nzv6WCctjShzC3tHKmc1d92zqOqAonFiNpcETGNv0CMrvOIyW8kSW1qbPfi2sVAHL
qx2cEkAY0mclbVePmc7RDofPYqbVjp8fu0EztccWtT2tbrkt03RB6vU7ytvFU3UYRbSrDsxe2l3b
0Luu4yRYMlU75oCa0sJ4Xshlo0NFPlV4VIzuqx3T6JC2hN6EKf2HUcvuq2kqkMxwAKyRbk2GGqD2
pCrAphDMtmL66IjyAKn1nQHKJLK4C5ZJxwCPy9REYDLSrzmPw/y54uBMGsKA6A90HsgTNAiYyNoW
qGkqeYPBupku6yjdRhTNKa+7O6vD4IdGfR3XNuetwQyhbhftyksUNxWku+ayxM6zKM3GI2rX51SE
ZileP3rcdvNEtrmGFElXBFksNbEqzXVR9/SxFpWUiJ5BY5SjxXSYYtxz5oiJWcN1GpkvE+YHr+j4
WZVsUSobjBRkL+7e6pELKM2GD0QroddhSnAdUNiqIiRM0vg0eZpswoMFCdQQZvHIMd03Sx25YFYS
w+LQkp7yIJsyVDMC7fuaWL+TBQtPuKkVGLP2XfcXBu+FQUWI8hyigdo30ynJi6vTO/6cQnii7eYh
k/9BEf3YlwwOo2hg2K2wFrCxUQWRfWI1byTpiveUr8QyAeZop46vl8lyHrpH0/L7TiyHui2D1LD2
yyhQERON1E3Dy7iqzU5FiqGtrHdOQyI6FrYF6631PVExYYjJnyzbivaTje18KobX3jJfhrThLtu2
jaxAahuJBqJ3B4qWs9sgweAbg0WDyUD2bIlPmTYgbx2mLRoZ9EbXePEUif2IRbJd91lOZ1c2UnOz
LDddApR97oDsEGqkS7lEDag7OsE0MWTekpCoED6i7fu2VU5LZX2vK8mSFXNlFp01bpnRr8vCCSPB
OIg6gRF5/suhN+jDC/49cCH5DVpx28oN0Mjmb7NmecqqwuY/qtwPpr1HOHaf9RlZa1Y4B3aMkL5V
rd3tI+TYDw2gXlevOnRSmckAU6fnbg0HSo1juXSf6kZiKNeQYtrA1+JWi/Fr7X6JiAFW2ciAznS/
KWsr8obFcRamE8Bqzv5MUX8XImI4a6K/c6b2qRpxfT/2+ZpcGWPjDA2pqZr4QjmD3XgN/6gkSaSa
Q3Dx1I4esgYSzXqak600L0bJCVrCS/InQfL2YpEIPk/o0CSzgWFk13xQuuyD0TQXezFh0lVmsL/5
B8JXls4ubtx0GZ6TtcXUqTtXs9W+6zbKAsdJrlzfIDTq6i2OuwcDqdZJ2owVSk537xPxtk1S/HDt
LF7fbtGSuGesYZh3a5mfuF+vlVaIYG0eqryDfMiBzGUqujJl6oGQk4YiFUZQjLL4pHlZ24WoplAT
RwlJBp8pggWONx5xeSs4AXavKiTaQC/e+bOKXR4yyamc8nkJ1QoRnOUBa7P9ItWBM3HNnEX5G4mm
7TcFt6WeRoFoyNMs0972y/g88jzdgIBTyXxjzJ7mOlE8Q6eR0+llUIcq/WrTxtMQMt3q71PUs65A
GOs2UP15sA41KDzgI7BCUtZNt4nr7VDcb/EN+QtKhJRSKHrK2ZfYI8k0rVgihF7COugIziJ92rNp
qtszAgmHdh0isMGrV3Qo5DZgtWVMVeePdpR/zqP6aUytRpbSxWoiZaciOT7aDsmeqk8iBPm4Euxy
ozGEUDrkrglZsUS+9gmT5ARl3PLOZNDVEAXuu5FdWCZBPTfjuZUTU9IfErPwROEc5r/C45/Jooff
feKQifM1Wf/adQSlvmrZStvc1eBFnHsnwUEX3ld69CvDistAXd6r+qFXCb6e4gkG5uQ71VqgBdOf
u9G+bII2cOsm4190JGUkiQEbF7y6yMeNlkmHrDjvGBnxyhLdSL1SCpnXldwsv0+ZuoZVzPXSY2kI
FcWlVjW4TIZNl2WykBlaF9gDXRrtGmdlj81HDUgzOJa4ZI/dNH6ZUVjsMRCbhR4YevqdSZ2odvrn
Hmv/vc1LVMrRXWen2C0KAtsSqovX9umRY4BC8YQxu39aYu1XqE6vfYE7UOUO3sGcomc+8T/MlbZF
+qs0OoJ1wKpng/7MvEfbdR31IDo0V0w4d/UqdYkCf8MM95fIst6zEYcNCoIt2kk4CTileF2Yorl4
zbWNJr5pvQqDmQ7ok30xhKe+zuxASQDTMMHT2gkZSgFXQfnoh7gj9a/kZnRo9kTtmux0XfusrOJ3
W6JZXxB5tSkpdtZsH4sBMbLT555akUaNiLozliPa5jhYmjsxWwfeZwQkdXhBK7xSw2rXtYMFVCfj
burK9W+ISQsF6Ath4izS3QUO/giWmHjCHmWRKxpyB5RN313+7kL0Zmn2GrXmgyRWeUcX/QBq5kVZ
aDfhivsYnXrXKfG7Jq1HOzYUryYvaRji3ZjnPTcL6AWi18g5sLE9As0+gPAn/ixCsk35FKfqJwt7
e1mnF8dwMAfM0xN56gViIP44kWEInBg9Eg1eGE+MUbJFedTmkHFy+GjbfpxBjdYaAiMNLWfiM790
oouuUhgPQ3foZyv+ja3Gy+G6eGoi0fUw9Q8WQiRJJvo76FsQyErflS8nzTDtyjFfPHNV7jDDSVYk
K2BRSs5qtF46XQ8KVY38Jp0/bR0iji1h1zbAAgR5t87yTqg1HAAyEiddJYIQWeAeEtYHqx1TUWUi
rzFTP5hcDEQ0amC/G7oh2NKDKoavVTYvBUZYaUEIyInU9ujsguvkvMSrSVNGgkrKR+cyM6OG9/hu
qLXcRyt5zQ0+dQvJPYtS3Put0wk30YUPO/wulOgzhDJ96kV8piWtuXotMc0jdTTwsxwxND4YkbKc
smV8nLDz79BXU4rS3iAMjaWoMJXGb5jCq821znV+UKYRd0V2uWuR4qTNjX6XZJwdF83eDPXmfV0W
06Vl4sumRHAq8fJ29VeRvN8lLPUgI88xzDpxKsYh9VEIzjutsyvPqKtP0wpBc6CLQMNvPMG2+wpD
s3XVrF8PCVxBWj/H2kRSt8JbAwcKRHBSDGZzY/VBgOGARSWzPJXkBJYsPLcmLkOzUA5SJ8KDLAKm
/JsuelXuS440h6VB/am/zvXMpU1Ot9k5CUcyY9nlBem2SRIyN3UOMfFAydq8hhlho/ZoB0NkUlNv
PR6w4ldjkWdTG0hMUgxigmpIXeOCCNX+mUk0RT3EarVOgnhgnF1uGmvBuCJ3LtWGWsupcKHCnj04
j11TI3bkO6vU4AYp3CGfYbkZqJr0KCGviHFnFHP7mxzYnFmQnbQ9TNRJPZWqlR2Tv8naM67U5nYH
luiMXMQMFujLZJkgs0c2gxwQzq1AueDFRYiqSO6oLSk9SWjd9ax8W9RUZSL4SCBxVA5pPjUh7LTn
EA0dOa8lJLB0XjeYpTuvp0mV7dHRB5ZEdoeCBScupy/NSbdF55T2peYWK5NynKAElHAm4iwwajap
1Rux1iCLMSTQGF+j8zPPjj8RROuRWeMJx3hRDX3eLX3yy1qqXyFsAlqMB8iVII6oIcvo2JD6N09W
ilhlnQLQcIGBEiKZwodIFO7cRh9khe4GuGzEbU4QajajS4NyKXxjI8i8vG5pNiiQMirTm0U4XhcQ
1QlaOoQ9bIFcz3taV+DsdSkO7e+BM44sFZXRUEgsQDkiXkWW7JehxmpEn5Ox7yAwiUx/0oFhv74u
wjXq0Nc3AX1YGj0/7dnW8BEvM6iRWbkqnDHdVYtUksCorPuujZAdcLELjXrW/iRsLoV7nYvzMJyk
UbHYp+KtdTRajw3WbFQKTGdcY3HqYCEPgQ3aivy0ZCWMkvxYgO1xddl/lH3/YsN8ob83tcFojG9h
3b/ZxCS62FJWrH5kPSmfoy4GlGEMzGyvWZgLpovOCj7i+q7pTULZGBCEAJ4IQgMttd4x8AdxSuHg
ktVRnLe1+DwXMSVm/Rxvh/MeI3qjR+tVM+b8MqnKQV8G9TwgYv33UP/H25ksN65k2fZXynKONADu
6AY5YQewU0P1MYFJCgX6vsfXvwUqyzIjquzme5M34Q0q4koiCbgfP2fvtUf9iOAIWUWmgynM3v0G
byenxyOcamPlY6Tf9iFpM8ls3uH1+AiA7qzToL6th9BYZWpqkpjF5V+Pbl/Tt9PsiyPnM+3WcG+0
QbLRUolD156S9dRn05maZpvDx2OX7PvE2UwxRUyRJwvq098VUZatSKkdyK7tKT9rmxKhQdNVNw3d
zubTSdAKVLT3Vo3eky0VfPZLLV0r5avvlMoxsgqMqg7dJQkMUjfylnlNsOkrep7MO9daQ5oEVai/
bXWFArCZz73NKFdwKjWK5hkgd0CC60M8yfsmzp+sybZWGaQEK9GN3TyNT32M8bNv1WkjDQJjSo4l
Wmt2uC9CsFqEFtMSG25QK9wzqkrppjr0SYmBY/Ay0QiY+RF599j4wTYN8uY2d8aPpE9B8xdkkxRV
/8lcdLTtfNd1kbqVmkEPQStQ+ETZPsCxtGJeXu3D6KemMMINI9XNssLamrmXsDNsoafwAglNP4fx
JppobUxOeh/1CMBUWaF0rx+btrJvHTGyC3GigY2+xdl50RigIyrYZQx0ExLC1zb3GS0BROOtPh4N
P+Da5K7A9h+hNIiQPGqS83L5mIw189bU7Pio5JdjjcnKN8fgNkVFSQkHUJqE7a9Onxu3iON53xv9
zmzlySmjh7oco01Vao9hu8vb4V6JbxiWVxSq1cVJ0qe4uSsxU96VHZ8pV8lW0fLk1VBoLUmL6jrD
ieFMEYnuQY0oMK22hc/awtatMT0n1EtOw4syEWhkZKTa99iemPDMCNVzQZq6EezCyfxlhA9tdCbv
90vqxgZRKhlPoW3Q16ufyNZRl7uULTg20zXF4I5quyVTyH7Fks2OgjR0RThgpw31IVbdNlaa1dRq
HUqj/J1QdirryenOpV64DWIfEEiAMPy5u+ecElXE2DYV3ybXKP98Y8nFxsEdR/ZJ74tX0BcIUAMF
lSD/eKYZ6kCRdQhGYQ4TaM8lB9edPxnzuoWIX2dkrYl5SRqmd5nTO/cf+iHXD0QNi5VYV8Y0eWMY
mmuzYr10uovv+7NbG3m+Jayu2rEj4E76AgINHhIjtsLvBNRD33YSuVeP1548ddKV9ulhKs07Ym+e
YStXXuLkP9KOqANF4PdMgqgjKCVgweqPasfpgfb8B1hXDzV8vilmxq4+o7iJWBykgEiYiiSUSEaS
nzP8ULBJOHf1jvuBiWh9wQcarDnTevOYT09ZAQuxU8dfZqRo58SW/U7x7YAxTSGpdzjCkbPibIxk
1jwtcd5HZnOUJnRUVaJmU5LIVooOlic9+EVv3fcjiAPA5qu4owPZjV9KqR3CgdOVqjTdJrDeorH7
bMQPcFOE4wybMaPNzybqDqXz1joQxcOnQbOnw9jiOyfwcmRjXEWNRLjwHHfQs1vNGxm+aexf1jzd
zLl4T6GYtHOVrhuGXLYQbjbisSsI3wZPc2YUujKR/HZOwlF5pjswkfoWEvxV0xBCDPkx5g+gyvw7
tIdLwxepR5mLTRSROLFMpxlih7elbh99Q/7ieqwew6JtXUNw9orFfGasWjhkUVrGe20kz3G9rod5
3IpcwJeK023Kb4OpgdDhcmgtBEI6GTAVvUO15kzJW/vM4Y0cIvz7VYUOWDYI4xJJ7cJ0+a7V8Qrp
gKjMPJ/3HQnWJsnhFplabQ9Eq7HcqlMf5zG9sAZXOHXMcOeIQD0yZvw1IhjVLeQCNSNwRWetDWd6
dUOjmNuY9DIW8eDUSbTAmb9s6HPvgvILKmpZrSNsOzNatHNBeJC9cuLw6+qmvtKQWXtFNRvrMgrA
7RpW64YTL4eidt9KapjUUbeZPm4bX7ee8AKQ3YFgxsdp3fEXPnftIga90XHP7YK7UHGcPRRIsZvS
It5V9byPx8bGx7Ki1fTRNJyCbeZZq9oXXl4V7C2ZxUXR67tKYverm1VnTPaazIAEfE6TknFJepdl
TmSuRf5Eu4aPU6nSFySbLscX0HQxulbpNJTmCjljwxBuVIdGoCNaV1XoMSpTeR/lzjkNqSW69Emd
eN39/FDFvStJWcNGtxbZ+KRPMGgxpGPlB3AzhHQUepMrEfEuhpzuBRX/olyufkSMPvB+WnJvmNVD
pTzCZnhVpP8MGgIniME6WCQPaVVpLKkBPRMHszAuR3gAs7lC7XMvfeU9J00Ooox9o4tMQ9Yxp5u8
Sto1zjbM7BUcfKuCmVZG7z3vlWI1qKDBfOb+VqvCG7vNUej68w9rXw72bZnWBCqm3Mx2EdDUMqU7
CGiCim7HENpyt6KQWltt/94F4NcNEj7ppAIFHkT4FCTTjwGRMdcoX2k5ijWK/av9qjPO9qNwXpmD
vuGSzgS1fz6bP9AIb22HFkTNbuvlyY0S8K6QP7dSo+qn6UB9MYryETPtM9MgWhe0bLkoxzWHGddv
Jsm5zeaTgzC7udpDLZpQeexIUIiFPLMNKXTDujH0kth6bmgV0Ab048QLB/OgtVZzDGo/O3wjiRT2
4KwIk22GWxhnBkzT6vpQM41wsLV5bAmczofJPFZGpzzTPj+zysf3yOI4GaAYR0uiYheOEIwvlAUR
OsZhwodwzc01jJjtYkxurlG6aJbVbW/6gguN/mkxUF4EIQHqbV/Za33Ra1yfSgZC9EUS5YGou1VH
EvpWbZTsrBXqeGwymewsQw9Ys7mUavTeeyaS3HqoyjNRyh/FLDrSlbT+zAw4APGOLW/WmwtZYJya
85IWku3rGwNHOJ0XC72lL+NlyLTL6266H5voA1lddNfFLRnreWadYOgysbfXSkuquw3S4fZ7dExG
441PDXWMBNtKPA/Tj05vb8Df7hLL0S6hxG2yrFvVdVjdGvzEpIzQ8tQTzsZl/BxE/TNYJmTec3gr
QmwqrEcEHXcqPJigIr3Y2DXo+Kq0n34UspQbAVh600cxyA9iMzZCJL/o7WWP19q0KBsdiFVoc5Qw
ek+d8nhjZrNEEEjbyMw+dZ9xgBow5nNyLhbb2C9vEld3vb8CksKDFmcJWanYy3O/2rD/4bZf/qQU
88kaG5q9WfSGY3U4MHJCMEzeEtTx6YePwGtjDr8MMyPrEhXqPuzGbF+NgXWGJInTsaFTpVdoWmc7
Zk0qtKbbf0NXqGfVjSkYBmmhE91WiwGrjznZkuteXKaem6JGiPaeqtSDMranuzk49MuknWa50cfd
WbMVpnyL3LQjd2BtlYhfv7+3wmmSXuKJWJcfXT+Zdw6M4YMfthqdXV7Av0Hf/gnH+6+8y+6KKG+b
f/xN/52L+U1Sg40PlVmqOtjMBd78b+zSqpAwKITzpTmSFXIyD0WoMbbNjeMQS3NPNMVbDKyr1EPx
GCPZ2RrIqYCLBJQl36qbq9oowwuP9XA8AX/k0NiIeF9VRXjPnb6aIKVsyAPA7zBsbeCLm6gzsv8Q
zvMHOXZ5Iabt6MIk3cNULbKgfn8httmzORczWrnKBEhQq66eVZewVbYlyDpik+1qv8j11SJ4tKsu
WDBgv0aDsnmKgL5QEHLIRPCQG5THfk+RD6GAbc3Ub5VIOY7kL/wHKKm1QLj/xSTlVzbBOhqqrToS
rYGl/kGxG7AzB2EV5SvjGgkqM5m5SZXlbpPSz0+wAL3Vrb63J0XgKCeyJJ+1hFiChj7pXOp4bGnX
uIVZjkgmU/8QWPQ7ckN7aCwivhdJDJI/1JC2fnQW9fX1oSzDjekH1Sazff/A1tff4BqgK6rZtIKs
BT9a6fUmmmdzY1vJQ6jO+taRZoIDASWKjJm9qISddq1UT83ycP2T2YofAsgF7B1J0wl02JlWdLcm
vnB0Jx+4VU7hDCY3u2OiiivCtqQLXBj9grTs17wb+JMS3laWUr8sa1DYlMVD2yhHP43Qa5oxpiI1
dehUNBIM8TB640gtW5bowRDUcCfqz3S1lSOCnfjSm3p7V1AGJULU/+Gecf7HPWNbNsxwXQr+Azb9
j3uGijGk6wWjemCLJxNz35Zz8DC1Zn2OyukWo8VKD0nwdnWljNai5ohTEtrBeccxHsBEGA+B7dPP
lg2+k7l0h4Xa1Bo5WiBGgvvr084scQeWC8xBbS9VlyZ7JVQwxtAPvVQRAZuxpRNLb9dsDVIbtj3Z
MqxE2OuWmM2mnh/MyUrOdWSgbJ05vy4SzWzErAwTu9pETm6cTJMgX6zsYHhZridrJLN71tKjBIGz
YlIZHQ0pg+3kO3R87SY7IsrwklS1ngnb7LzaTlGMZz2+oDAlFBmd1+jBOOnJHFieG5UgtbNjIoDt
7aE2o8qbe/tlzJz7qw71+oC8+B78Gqod6ZOCl1Fq+lPYPRUKWndhquNTW2t3fiU4to8Zqg2p05OZ
/ASDdM6wI8FNcSIBk3i03Ch/MM3ZlLljfNqLSq/vYJCZPTY0uPZsCTjTMU2kznmO8g9K6oTszevX
isA8//XKav6OsubudhYSpuEQ0sDUG27F7wuSEpociDQgNXhTScdGYw2R0Wx2ikGXt5eh6rUzop3A
UmkzDI1zdkTSPYiJxWjiChMrJG4gGvsS962N4M8iq1pTxFPfRe19p0zh7Wy8WqbRXKqYplzgR1Rf
NceeWLtXmzYDnKOkv8oh/eWUM7mX3EpGx1F2rJmIlPOgkEkgmm0ZorG+wljmBiXnoAk3jvp0C2h+
uiWiBDyLXTxcH4quAxmC+ulRL6lZpnG0UZGSKytAl23bZS0YRY1uao6z/WBoX1EaNW9KEaLQLtqX
AMAfDIbMoIGops9gJac1JM9/Al/hsAZfxf+ypcnfMzqubzyhsapxTQLUeO9/f+OFmDoDZxWsb9vB
bWKWJVGdWZF5ltiq2fAjBm8MSy9U13FOYqZf+iA08ua9liCwaxVFV4zADgFXwdgGrQU9Tis4N4Z1
FyTxeIlJt13JjHOtrDF7LtRAFlfrYPnj21V8fX3wO5rqkRZ82JOOa8jsHf0JEhABfLW6VptuJFJs
5uTSZTVqJMRmgxwIz+CUSx1MPyYsbgKhZv8pv0Qsa9O/7zmIjbgUDTZK3VClrv6RSATNcU4dwn8J
pO6lewVUXhNtUd3N66gkeTRXreFYGB2NaVm0+XvSy8+gCH/0hlHf07D38dK3MKqymazPFrUbt/ro
1rXaEdbRW4cZfKJXkjZra628H0xCn4u6Ck5hJTJ66IsetrML5iJv169Y3KdHI4MndH06EVp/q5Aq
8+EkHVGlcblrZDmcolHTDrCQNVdMBoEcraSTrmGLtU3TwWTf7rswzD+bwbzI0rphzZ2PVxZMT54f
03sHjl41zB6hvcBXFVh6SREy7e4OjBHKj0jSqgjpgzzjZS1WkTrfopT3T7J3Hr+dDAqqM2jTMSgB
DRGUg60cjFqeTJuBJuVBzav8QTW1j7Czwo8Z7ko0jS4jn+mVZnu+FY1mekxpNmljMTsL1UHfpvzF
OuxalSHqBCJvbGIAHRWWwxQuFYMdxb75XmOjAj1eZWnVrYPWbzFWDWh61lMFMONKV7vewEPTNUdK
3gW8Md7RaW7Wc9rJ3fVpv4BjGbXfCzs7XbWaYhFskuQA5e0s8tLhHZQYjSKnvQWuOZHtZBfPjoFJ
dmEt4gXlZAY7nrhqDg5NZa4ngg8eHY4GfTzyjuoKk2MW6peYtuQGZZnvwjvk4u9itXGZoBAb2wzz
W5qOt6YY5C+oSWuNVeo/1FWa+ucKsITCMkSzSYfVpenYf6SfNOAXS78iKAmvSugqU6B60JY4U4al
d8Wq2ZhiTfpK9LOttZGr4okFrEkorL6L8FKr1j4DpodMRAM6HKM+zt3on4Q1vBhmwAQRzpl2vGIw
u9b8oktA0EzWHPRMa56UXG0PI048cH7BPm78aaslhYCYMhDdhl6XEUn0ir0vBGemdxv66NlZH2yG
RLIgwafzaebPDH2cyQn3TZgHTHrsbKtQhD9zuHY2YLU2o5oM5z4VLY0fx7xnuI5kjGWDUkE/2dWw
+r5a596fNwYi6c31QkkNEKz4YfAmkPu5TkqN9n6vqeulEhYw6m6jGXpBklbDTlueXr9mM9z0lCqC
Y4q3KKhigMeGOW+71uF2GOUHEOktLZkiWI2asWW8GiDLGbXpWJkKdlI7HEiloPdhtKZ8rEV9w1ID
KrazfiC4+pX7cXmvksWNaQy9+5XEq0B5QLLBrMec77ALJ5dyMfsh8P0JgTQ6Xp9B6I/cv963tWuM
5+9LpLTYm6XqkPHJBvpHeTcHo5ZZFeHwtCHIWderdBPz055HQJ4rQqyCn0BrMDh3VrCyQEUyS2/w
auvVvW5qZJpq8VM33bZA/G5LNSaOPgRCwpCW1nNgCjchJGbVwl4ABg2EhIEu4kgDOisTizncWqmq
H9s4XlczsXL8gB6KTBRRaTKsiPWGSBDD6p7Kolg1C5GP2HTj3A4sWgJ1UJw/loxmL9aofa+nbTi2
d9+nhdpR1kE04JhWhTx0SwiXqSH9HPP6oA1t367MKM5O+ZvVhuH5+nDlcBotVRILskrXDC+D6qzC
vCtfJnrqu8xiBbpGJyet+Wg62MFCCa+vR5ixUiKyDvqBgfPVJMTvVW4MoWA/WZTy14chMCxKoER8
fy3QRgJjBNI7A37dgalNulEr4ZB6sNh4QQQe6EKEq6uZwEkblFV1D4fHYOa6YICtFp/5lPfWjRJN
zIvAhzGPvf9uT2hTf86U91Eak2eoiY2iX/dv68y01qldhRAwlpwYTUtdG0QlnIN4AZ4iOrXyh6gb
VPBLonAHqm1qWQYazTLy5lqtDxTr8gKkZIMwTX/ShRXc1CYCuKT+dn4inXu1xzE9+j5sNHVS3yJQ
cgQ0ICyLSExT6fY7nWdnCWczk5sZPTWzPaNyOxKkNFened+jcEdjd4MgXPH++pLXlyCQf13xlq6a
OjNJUy6FwZJw+8d6GQ4EQcnER1mEAyTVDc9KUB0U8yXkdixBtXolvWG6m1hkR3uvySL22uBOCKaf
fvgcopyO4alNWn60hk48+ml+4wT29nsV0dBbEQdE6AwWUzAF4PFKas6OHu7ebPPdX7+Ya+j0by+G
u9Y0qG6EQyal82fqycxUlTZSQ0hypCAZRXvyIksGY1cbiF6y2QYLDCwS1QyponPlQNDy9dCklhWi
xmY4aIx8cRhwwg4yB03C1Z2LTzfaz8BtkRhOL70FOyENMV0L8yduBabPcfXj+1+afasw4FNKQIrd
LtX8GgJJpUM27Oft1W0wkWVsdRQixOGt2ijSTqJKkYRdbY0WasdjbWiuoTrxqYkg8JYkuq/0CIZk
wLTzkY6KtW3HRJ7s8SGdGObEOVcOucAP2FmGs3aFalfpL1yb+LmGrAAzUOHA4FZnVZ3mAyqa4kYZ
3D4k9HIoYFdowabRneQ8NWgDOG+2pGITNhlK2uKt/zNMfAbD5dB7imPs56rnO8aleHFA0a1Rc+eH
IcvX16U7fgoMf/BGm8nqFZJepeon2DXniHkognKa3F2NcrVOxzyuA4Msc3xzJfy0/3Bh27+f1C08
UkJotq0xIBbooP4MAjVCEza+2f4sFjbmNC8OeP363pRiIU2zvKxKNVDu4oUORYTl2cJmfZHIjNdx
31M/LLe/MtHFXahruTUiA+8waoxC8de4PpOzCIFpD13rVvQDd3FOIYpJwSfrqe7RxMtpBbOjv5u6
RaTKVEqjNN+zE4LX8TtxKBI0hddLAvHYv2x4dZ4Gbj/hW9BtWb4tQj2DNU4f1GHLDTYfdCejo80X
IfkDdFUtE6GErleLCemEmDrnqC82eTk2bjpmzX08A1NO5grO8dUwbZa3JqNl+KUVUOhoALQT+w0p
Avf+NK0LX6ira68Grf50ivTsccD9clD6gpnn8qdgMOXG7LriMttsOflJNxsbvFMA+SWYiZaa13YE
6yPVfoWN0XEoiGnGo/Jy/PcorR//+p7/M+lo+ZxtlSONBVhZM2z7j1MNqDUrNYr056g/D8Lqv4s8
Dt/lhj2196I0rG+zmZqLvOlnSw89kI/TD62Hq0BG3vclMUR4S+K25+Qx0ZaSJu9DL6q3yqdNkKU1
HpnJKt+QRsKWv68zK31Hf/M5m3byoKR9cihHQ2xhZKwDVtyPIBjGdSIoGjnZles+3yizCM7XB3vZ
YIGO//W7QG36xzpOaws0viYQFmsw86w/eqC0/CI6o/QvhzpDNadx7oh7fX43UmjsfvAjz9V5l8Xp
y1Tz2WAGkztLxwELJ7r0UEsWsAsoXVSBKixiFv5e5S4ovrOwm/qNyBY846kEShqWr2XIhjxl0XR3
fbBRgh5kOAPm8l+1rMAUyB/UhtNbawavy5P5v7/KWaHBMv0y5KTD9SGYK9yT1fpakERLfWJK5ZHh
XHEDqiRjQkdkjkm/cDcHgcsdZTPCg4OcI6dE7QNMK4w7FItQhYv3KUNgggeyPgems5KGMB7aPnrt
RiPB+FF+DlXe3VpCuTCsT0756L/2M7EgKZ/vWUZK56YtOzum0WZ17U5FmVMcm0T8FPoM5MTEuI2a
kl58XHjYb+VL5QtIeSaOpbquodz7nfHUhxLwXwwVHYepp5svNBx+1osJtRRtyR6S46yOaphKqAsP
vcAcwk1Oiv21T9a3QrrX215Ore6lS8uOwf/3PzLwgx+CbjGFxfldO/0Tj0y8BMIluJ2eNiIeGQf/
a2wzr0lxpNY1uA1c0c1RLA8cXJojDhxjUJMjrVfd+z7f6n5huVluTk+RmZFV1e++/bZBnQyXq6dz
Ho1bZxQ3fpTk574O/DMpIvQhCQhcfX+PZLRu1SyuYeK/lGjdX9DLnJELKrtr7hEUjfAD4kXpNDSZ
pwpFVJBTgHWPOv3apywMsdZ3tldKvMqOyPu7sjAnIG6pPJSm2e11OTBn4fRbqHPq5l0YrJXaesyL
qbgXIm13BfN5Lyv0h2wqlHujtRAbVe15mVFB/02cgyJUJjejaG8KC0niPHftFhSp3BgTfFYoP+mm
rTsL7XdUHAiWoSA0yXqMFgOvYijqucwr9Rk8xeAZvZV+mjkS8utkzFc/O+CaMBKT1suq2SOMeDr7
8+TfBAP8T2kEws0bOR+kqqzmoC8+W5YtjAnTs6Q+vmlgm3nIXVyymDAfVY4geC2Kt1VTMdc0QSBM
nCq08WWa/BrCIvWH6JUYJCEdqErUv3Kdt0PJgYMEQsJzLHboSz+COb4Bg9ueGkNtXaKsrJ3fBYPX
GHHr9ZOK7qdq9gGJxuchgk3TaulFQPgDz2VdamkNmyuwNTay6fBNO5a2ysJgD+fcVy9BTEKjuDrc
dSNdYyctHgsf3mQypNtgcObnhs4+7Wi4hhoHJhwtfjrCDANA+KD2sr2/LoL/3+Kelh/0WZRTHeEG
JUfqnz94896+//aEpLCone67r3q6YD1M2/8ONFr+5f/tX/7X1/W7PE7l1z/+9ll0OQPZyxc62t+T
mZZZ118kOQ1fP7/+5//wHeWkS/KaLHrRtJ6WtGBJ6T98Ne0//qapf3fgZQr07EShMDnjb/KibsN/
/M10/q4aDhyA5SxA6aTTQW2Kbvkrw/g7QlNHkADNdos62/p/SXLSnN+b5JawDRN5P3oeHdOn4yy/
xL+PHztzQo1P8sXWH9AHlMqmGW/9KtppCthehHiAx1y9/jAHcYP9UEPP1nUexfNKtNWuK4bdlH8N
k8JKb+z6ztlppLlPc+xqwB+7bNOY5aFLMleMR90qD32VHtpK2deNgS/DwpD8KQBoip0MlbV/GPFP
ZqoHYdrrA9vVm8HtmtCNE3UH1nclYRqif96OP3fcbns8jQcrFUf8caeBW/0RbQ2SbjDtanAXbzrL
P+hpesxqNhDyT6LkM3TKo6DfK4EbFgDLS8U4jCvkAI7n417Q96Ha76Mh3TMN9hjXBbCrfd/tnJHB
f+QOEF1UaZzmJD7mk6f6y8Rmq6p4oZ7il9QELGbiN3K2qpOfLE0/y4eqsOEPmWth37AXeY7svaI3
vDSnP//axCe0DGihc+9lPmDIweOpgeIm7QRUHGPQ/Zw+hHa3jYlnopjfQ2bcI2ZUkhN86N2omudx
O3XzXlmCLe18WYk8Rc9ROi3LprYeEMNI3sgkwe36aPaUwU63OKEOlthVuBXGs9X33jBBETG0vV/s
LbVyw1E7WHlzqM9m3h77WR5DDIrZy6T2RNC3L2WoPMdP8PluCLMT57q9jRpzV8DCxMgIG0TmAEP9
cBWauTs6zi5C/1JWzrY1T2ZaeGBLSKlPnPRs04ieAIDXWxXBcoXGAmwJ3k4msut/uyH/l5GE0HXj
jzBOKVRakg65H5bUSRDX/ihRR53KhdO8hmmILWc0t2pa7uxC7OoNcfLY/IwNMjMU+8NdgvRtTNfO
ovNB9Rfwycy67iFN2IOQsnC1TDYtVO1Nn/d2c3GUcVs4D1oSryWWLQI1LVRhufGJSIIXliCxUvNN
eopkxoGUAa3ig4X7VOlevIrgCR7CKjzh8qtAB0bdwSnHnWK9++lXWN434XDTNZcos8HVVPeJMgK2
XbfxiSyztFkyA85leGl+zc50l9pLFbY24AWOKfZ9WR4G4oEq5UVaJW7i3UiPvc7xGIU4StJD8hxh
bC6ZEft32bQ1kBNq84jO4m1uuMmDrR+9lA4Ene4pww4h2PxNrLDAxdZCrW5K/eSfLeaderJTzA+e
ghdftfr1dLa2bmt5ma19xVhDmkjqGQdhja7j+qAOrBfpr1bbDIqxannz7eqDFPRaQ3+KTIWBLOYo
u+/PgQJDbm8oFhk1nzRaOQBuw6ldg7/e5doXR+vQpSl0DtPm1BEQAw4ZhnIxnnIlPwYvizwax4mN
+x/tEGq3aNvbCL0nj7xYunf+zu8nlyxkrIC2R0ZZgrJ5NmmX+Yk3yZ7fFoEfkkjD3uTdfaDUZ6C/
jLWSDW89aNlI24YFhSp2C7PdObZJ0yJ19XBwZ91yQy322JJBnd1r9b4FPpJ/9YBsGJkf5h0zujXa
GQ4m9l79leAH7jf0enErdRg7Oi+m6pB+T41We+pYeUTH493CcP/TjyD/hKvpIOl/KOl7BzzMyJCj
ZV5qrAkEGEmXkfG5DDblhv7qxo+8GjvNaDqEIWyGDDoiQpJahluDsO0ZCpClHZRWILKw93Pr2ueC
k29RiJNcBomjs8dkVLDEYQ/VhmPM1Q2L7s7hqaAs005YQffo/63gIrIYjzKtQht7uYpQ+6g0WEUQ
AouoPoesINVrZHBf2AsSB33EQt1o97njoydiST/2GL8jPrhRfXYat6722YfBKRdc/x09g5vlqtDA
Enc6TRflPrAfcG6aDOzs5963z01XQTx5QdU5NCEf37OS2/fAxJpB3tTxzaRMF12W99i86N1w1jkm
BZ7i0t7M6ldcc4ZPmBL39q3Z16gd7hMWBCV8ssLiNA4PMzwcg/umcG7wiOlBRq7RFkX8ukRAiKYW
lCZknEV1+2DCNxIQC7HscthZ2w0atone9Rq/nhDmUZu1U/+aJA8QaKHhc1Gzc+GTWRkgRPLXlMdI
7tLpTqtAl+BknxinNpN2pxgncIjrIXxUR4DLfFLTOqM9aD6lFTlR2zR/8nnlLbpuDEy96qnIFyFM
MmutSGcbkaI6R0VsSLJK81Mc3Q38XpHYc2YtWo6SbLAXkuhIvq7v/WY+NoRyKfxVRcFr7eEMI1+l
xt2qQ/AOIjEEXpS2zing0B5avE6THXzBV14kiL5QvjRe7TwzhdoHRBq9ATp066zZOtEdKvlV35Oe
NyI9hkSZVesRzsNQ4bej/NCQxiAZa8cDMT92yqwCrFQ4PBYG7P5iW46ooufLIt0Ou5I58qVsb9um
clMwazd6z90hmj2i733hEEfe9a7eP8/iRdwNQMBr8wb05XacxkdaaA+d/ahmZDdglKC1eI5RitBC
d9UES3+91pxfhW7cdVK5MWm/c2ul5oKT6bGN+dv6k4RdBtJuj0FYzcqdVY+7IbF35Ki7C2PXeZDz
m53CGAi4Qfutip5oXrEizXnj5Rnvz3gzady201npHjVM/TnnXM3uOJeuOvDgDnkA00ecs7qatDEV
TxP4LA4RO8uz5YiNHr8GAlNGsu4Vlz7NOtHe5/ZNDpi76yMajJJIbC1d14S8RLhUen6R0v+JINMH
iRE6XxbUCfVS8N3ZHjgQdYQWhOFzhdGuXo/IjMkb4RWDkBzTt0x9jPjll6SbFI9KfTCfkhh1wspC
H52UDygYcf+/9F0OnJWAdPKjpmYr1ceSZR6y7ZKYM5oH/OEGeVlpeW8YH0H9kTsYTpvmRmvA6O1e
Y5HdpycLiuIyFG8iem5YWnCURs/oIb2EDdkGDZ5Un6Pchh3+upKMqH4VJF6rPzccaAfnYTFIyRlh
8Vxsiv5d0iS3YlaNB0QVt6p6rqWJ3gpDg7qfcTgxndk5Izyl5wRju1qld5EebOroMrB+ZEOwVfz3
3tK9ANdwhqpdcZ5sPn0/2XN2XonoknUfiLMOWQsh1OReS19KQgICUkA61OAgC6ctT0hmXFvALDdY
HqvgNa1p2yhbK3Bz42sCKWJ1jQtwngTvnZYT+k5YtzO9AN2gLAMqjTG7dDCNHpdRdX/KxU8EPjdc
R7fkrqMadrxcme6Mz0pzOZRvY3rB1rj3CR0piq/8RObScRjtY6je1RqXvNRXRBoQkuB2MjskRoY5
9f9wdF67batpFH0iAuzlVhI7qeIe3xDOScLeO59+lgYYDw4Sx0Uif35l77WjFWjCaNZQQ1TKZBHR
8+ozSPGhoAJUU0+V9XsbYoHQZ6awnpSZT/0cXrHEMYVIbswA3i4CtDA1ukjcba4jVf4AJPBpym9L
tjx6mYxNHHOEKkyjK4KKMKzO3eRLIsCl6DCOaPljmYqXDOqXWWPT2F4XpsUFgm9a6Fya3Ip/LOzO
+IEAVgKKPkupLxLPPDCkNQpE8xZjlRYkK7QFpNFevedem6vupkY1MUZZMVz7sosn/kVV+Ttpfiro
PCyA9ZFEgI6jRkSu9Fx+ycYVLeooVfe5ufDV1p48jdTiRTo1f2pR8tLnyTl5Fb1729oD8qm91J3l
T2rJl4GITP0vCn2SA311HAMhqcPF/K7AyOcn1bgr88E9rTtPPcj6pLWad2I3Hwi1H2im5nW9dPmv
MsUvc2BrpyAQXloBDRZg5hqtAHYkSUKzmOTgD+/C9nHMabiOLZguktnOq3raGCqBmXLHv9Wr0Hpo
+z/Iab2u+Z9DsngK4irdw0TYiFFfQyGfQsYWocnpy7yNIXcbGFcUnxiL5ZPc05IhgCveiLmA2Qcm
fT0xyLA4xkV9oVWMi4uWEyDCChlhoOW0WxlLah6vIP+tRoj843hKQRYbuAkpK9ZZlzwwioRznZfW
jBTVvLKS36s12vU95ipEKAWWft/OTfuVCB8Ngzk4+55uIcvDqoCGTKkRwaa3Q25unRHMcti8znUX
mfVveMuvvDVkEBjyVeLH05DAdJeWOLmyvBqGHPZ9CcFGv01rcxsFr59G4E42y10wBfUZKjfyCIEN
25E29lB2JE2gUpjDxdBIU7VO/fIGwgnvIAxxt27J1RM9w8xpHPv2vTfwPe+/jQmuxBwvWkBdYb4Z
+0XkL8z6R0ZqB+CFVDHyMOwNS6zG89qISyvq5u109OWrJO0nYpYwkmCXvhFGSOTyOYd5S1TOO6t6
iXkZha2kOFhgnApVfT6dD+F9Hj9mGRNuUZ+6P7X2pvW/sMCqZBg0f/RthMYknL7FbLFH1j8laCTg
eoq0OQne7sxFM7wx2Vorw2tfeBrJM/QTgewdXyeFi2taPssCM10wdj53/cHn1k32SA7sCpnbsKoe
/eGNecFJtE3OKAuDAzGr+Ii70Jyrszo6x/zVHJ+9WkcKjerEudZwDTauUlYXM4Ps/54epS3pOmlI
gEPUNxUSX4NJVoPBZp7R/btpopA2IjMKFt1m27AFLy4CmozTKUmuplK4phSbreVmtciB8X3AFOEM
bTRbIttORfanzeeSnf2RugaLZNgj4LCIV4FH1UZWLgLQ0FHNvxj4NwPkKw1sJ5ETVi2InYjAc5/h
zRTfgobTy5F42nViSaMCaSjTgv4ZGlq00VEQ5CvG1drHhwzItIN2I31UqxmRHBBLeXPVFu36RARR
BRt+pevhs6p8NpIssJX6fayM96kbPgph+eh24dbWr4povctq+S6zz83mNjID6dgjBBNh05qnnegi
CvXJ/AHWfJrRgZL8sPxXa6Gh0pWni9MpSH9Xu17x5KaDSxSqO5Sa22QYQHq8MJ1TQ0NrG7wjf5lW
uVr72KD+9mPqm6vuU+T38MOP8tY0LG60ikPjPf8Z0Txqa/FiGMMLgaovKq6CqBv9VfSF/wZe/E6f
XjPLH/yE177ZAS5xywBUNEKhuaVyoBXMdmz+D3HiuMV1bVwpx0pVCAdJiralj9tFj3GA5dmzeY4A
M/hItX1KLr9uOj9Nv5L1GcZc+k2Z+5Ll8gk6FHT9Ewjv1wxSQLHKKFW1L7m7qt9Y9IMDNJlJN7EF
slKF1utzsSqBNVlq3cuJxaCTLTZgjBgwmNY53b44mGMSyqNJZDpPPUWG8KlTTWyY7HhT5uaja0Q7
CjugwA6DkeJ9MqKmexf+9GNo9nDP4lQyorbnPSY26FsyOq8r/2Nj0pBBdhIuuU4pzLHKCJoLn5Od
80tsSjd1lml8VwTprVSKGxxwRJAvzeKvyblVrbvxB7cDQcLmDUVFbGSnMhlCHouyKMeJst0s+omU
UvBg4692iXd030dCTK6Mmm+KF4rKbnldJXjopfqmd/mL+iLODgHJJP9u4FFnTEBTUB+d3/030zZX
2uHKG1M6493sU1sXXXjj0Bgv8kPFdU5PY/DaSjmEaZFUZQWksPm+OYrQIlU7LTSx8ZZuPq2R12SL
NwB3FxyjW7iPNUeOa+OE8vsC2h7mza9Vv2xQHGEagyNRHa3CYTU4sjE5T7qhiMCshqppok4EEFPs
H2l+fCrb50HIzjP+KxWunaTc4JQ1sq+SrdF/0M1i8C6LN1mbXqggNflfy8g/VUW/5xPyloty+Fga
7WPB3WwiKXSV9HhsBs34e0KAV1Mw0oopNbrxXnyXr6qY3Mquh7a03vmlkPOialOvipL7pf49muI1
ua64eee7uhG3YjoaqSaVBvpcJdJSevTEkhlpb2v5cpWec5XlG9FTlhCWlG2edNNOVtoG2EPXUJ3X
KPMzv1PYJFJyIQxzG3zvMd4njL+FVzGgNW7TJYkt7pxEzK7SRIVIdSvgIY7Xg0gt7o19IdDV4m4p
ch9+EBU2LZvhwf2iNt2mJDT6jVLxkmh8fs6bD9+Ceaxw5G7DPDbPYSEpChC1hDIWvwbZMBvxOv/d
Er2Mj1a6jmp6R5752MT/6odlWa5RF7zTgzf3i0ecGJe+lKhewUfd6x73GveAPn8o2X5P59ts7OfM
MZsjYtqWpW+7IXgVRsU9YRsmHA8EA4g2k6A02oAYV1/MNCc1bJ1spr8dtsCcZHcLuUfG/KZitNgy
gJpOPnR0Zxkbh068/z3qumMxpxXG+jZBbtDQfK+VC+fJlRRuvrRwfeV4GVfxNGUk76gVzzum4E3n
EsfnyjyzntTzNlxaCvJWCpa5D4zZoRI5fmM3dDOksRufmd1qQ3PHtmaO1Z5bkVy5wu14S/Gba2QJ
IDZbo7YO898HQeolVKtmDXp6jflPMn0kx0uvVt64OGlR0KSlHlsFN72wvLPL4bUbvnEa7zxY1Ob9
aN/r3jVI3oPeC/wX+YuWOcom2kaEXOdiYQPdngBG6UODHwVbssJ9fwJ7LJeMGFU9zHZHNF9L9k4a
Q6YpZfTiyQAjZHJGYVyXxGtJH9MEF35AfMShpQhOuUzuxPhw6WpP4YZIkbN0JjbtwaWE3fbex0p9
eEk2fCHq0Li158Ed9NR75mkmPbjNwHwnciOrZdKOckayZadE8k4bcVHXNUx2K6yIVJOR8zQDEJ5Z
jbIgvx3i178urqv0BibAyUrIisBSWoFdmxFVMe0bKcYUA0emR4K6RKNqnLaE7Hc21xAHCKqeEyoN
DkcnOwDqVDyrUzfrYeqxepAGlzQTVxAsR1Fkp+smp2SKWmdQdQRQPiDlyy81ZXzNoT2m0drlzvPQ
HWpIbivjBd2WxdJhoKYyNhWY78z77vAIcso8c7UMIgtPX1QzLodrpTBZ3Z1pN24ZmX9mfqtnMIfd
teFLqs95IVEMTSv4BIwQCeFJ1qmieMDTd8veLrlgCxY+qfRprIjNYYzr9h/7NbcUcPUlr+L8Yul+
u/b2M5Wwrj0Amx6ltoaUcHR3Fc8BaFNWNPj51zPTLf2RbZ9Q6+waoI/ik9AT9w06cULbiLKZKt80
fpkFQAPrpaRuOIyPrWEBXjEERU+Div4lGe+1gZV1dkS1evSTfpPuW6edZWI0spmq7LPUgg+m2BAf
QN6dKx6euaY4uPWnGl5ysN2yjvDgE/kn6+BuMMGxwhwCnKa5cBrw7LWQuhA+eYmHVORHNADrLZc5
/VWVihtKvzTI74Uo2j1aKjbltuCY53JdWKOoXrVmXsORsCUZxtXhPKUX3V7ka/VlCBIPl97tN8FN
asnbAyTq2x5qKWMUfh+ohEcdGJvCcB1eex/nx6WU4M8wvoS9okJCYGyzrhAcs96uP81zHyqy8v8B
kgGe/1ScIffk3L3Mv0WAIH3vJ8cvq6q9BXTsMDAZcQRrsw3yjMUpdzY2bcWAu8aMjVsTidjyrT3o
LfgHsztlxLUVyuno3sdnSsEhgUw7HQVSx6VAH22RaPzXIOnmF6RnlQx6Wuq5dvrfycvWlneZFywX
9EsJcSl7plchx7lOzOQQ7fTL37yhI1vy6yU3347pMmUSemIeM/KrjNKotQq/MT4+FotHewfQSeF+
GZl4AGSadyZul/2xk62wkUwGZuW27njhrrvpKMzj1s5O89IfBVpAsfOeLNBc+nky25oI8+B52EV7
rGFq2Q3zx14/bbnb6cYlHZZLYsxon2ivdQ+3PmFoyQUICPg+FgfkrWaTt+eqR4SYc5huN0/+sL1a
Jg2PHvJfRGgHghxVPBGXi8qusiYuByzfmWeyiIBgxI3cTSYFE75ZwWD7VTdCPKs/6nx4uPKuqAJv
HaGL/TuzIL9MuqvY1ldLS8HQcTQfgZK0QWai0+Q6nNSLzLF/1gsJyTLjgGsjiTddqK4P9YoY16Ps
8noi1iWFp8kP+BKB2U8DWeeM6BD2Yu3U7DDo+O3kB116y0Feod40+zCbTSwLo7e2lyN5UX4Jbz1c
0pHQx6xow249C5byKEEZXNCDoQydCw8oKdFLrvhovspZs5N3am6zvgoZM/Tz5Ei3Ed/9Rbqt1icm
L1lfH6E4FeB4b9BN7+mHSfWB5SReGDpNU8tTeglAvEhkXOZ2zgfyvScJFNcPZFrSwlBr4Wp5bSfN
LtLWYVt52jnBSHd93rqxHmd+W6ZOTiJxijE8PdjJfGu3LwOfHsww9N7xHshYgKzXKiqk4YWNoak+
Fz52phj33tPuFqOIgqVtcvQvHX/GnOj255K5QPScmgCIOhsdhtO2aSrc9kzfOFVM5Pgko1dpxZC0
clIqtIqFppzfDE5848JUw8hCa1QD9WlcNohkPOMxRt/FbtY8VYfoWX9gzobrNAVtmF4Se0aXpo7J
Dfg56QASdGtCnfDaNAPElyrC9x6sjeSTvPy7N+ZbBqZ7lUMwhufqzBViXdpP1dQCvfySYEA7F1E0
P9LGfJfm7S0rXCzrN4JgGM3X5sQhgCRGpTJvLqjSgV3aSAzwuFCFEZ1kNLujVip8G8HRYfebxGCW
r90G/rmATij9btw9J1w804P0tn/OmXwXUvGOWhidZHJL2uHGRD2dVF9vjVjPhEi9sjQ0TkJk/UkL
3QaQqrEYf/55lmgXEzlJwvhecXXZ24wDVbHhEQ7iyUiuzVqJyn/Mg+CLr+cP1FSM+4j2aNKzIlEN
glMWcFlMG7vtZwEu6z664NtObcJhTlLqHe1CLO4n41bUbdQNewRQu0his0ziAnENzKgLgcrn/kdy
dEEIhYymcv/UB9PpxCbs3qo3mUCXOS1uo0G4DbagA7jC4JNTBy8lD3hj/hUTF6m5vEpOeU0zw+tV
pplcwsizegDXPd7y+tjf6pmomJ4u76TM0idmka/Jem+sd31jUjLxmyRxW4oRtJydJZA0PANtXmCG
d9uDK3FbmIyJHk4riwmmEEscOsxEG/NwniOIQzmnRANasJx2AHWa4Y6lhUL4gvX5rop1hBKQcMlF
Pmnr5qLQcIWGhhkUhE4nfFDMb2iFdB5IB4k05xKMxJSY9kzhm2U3pL80jrxFFjYiQbqu/Fp1fq72
cIKbeanF77IVo7z/a4jcQtQdecqaC9+q9vKVEUUhSDCCiiKCZRSVjAnacSLzb4yRX8TdYMaDIMQL
RMVWZM13kjbZlVEwlLQa4Hj8Adwb/FExxk3rJtXq9uruSmzTsQCedCayZWRacOmP2zry+48H+W8A
RklFDZ/AvWUpHGY8zgr/CjQmZFSnej4WSZdpdmgFaKQxEHHaF1r6CpDt1QTfn5PYk6iC28kXunqB
F7/SbECDM1E1eziPY1gcTQieJWyvjPOUX51puHi9XSlD/3UT9NLNBspxXjCT9SwpqgQz0GnyIVn8
HWBH+iPwlMyRpLENloGwLGbGhRwhyig0EqwocWShDfW08qQi0jH2E+rTJOGxZxSjvAJr2M29I5Qg
2sHS6YNxrdTy1s/9LRvHm+luUhFXwo+YmFya68fTG5AQf53V33U/MW4sPObNdt0R1mspAaH1KtEI
xosyp4DgVaZqU3B7hh2NXrLPvpUlLq2BMU4hJObU37s0GEgOt1gKmr0ewfno/1pPWi/7FeTp5tkC
s6j+a9OvvV3dYhlda25cVtFMLk2nycCOG4MjislzNL74hlTY3aqczYMZ6ix5GvsSUWF6Lc7e0DDr
ALRSGY4p6q5ViS4RxghkU8U7eioAUjGaAujWdplFj2ikuCLmM2cer8M64hcHhHyE5qoFoGCpk3Jf
tjn1cxGJfsJQJxz3n10vXLCzgPbYf8yD5ErMB1vQuZs0gKwpzpl072coHcq5QkBB6C57xQ61hPHA
nfAy25MqRUdVnM2h/VWsGaXL4Y9L+8si929gsZwY0weL6UN+BQk6LQ+9kW85GhmQ1+tF1Dumgn0i
3nNpcEgLOiP7e4wYUQheuKjF9ADD8WhL7a5txV3RGG4vsID/wYsijWV3Z43MRZxt438dF+DY2Dvg
v9r4Qq+bGwnt+UDAK8FnNGMrzRgIdWel+1/o/q2C+MQmtKTBrjOuNeUvQRrVur4x+38Toah1IU9d
WU3Z8eQhIKIg5QX7gdf/6LmODmawqbeKcOgsM5L0vweHUxkJRfEQ++mOwlBWmPxW1UNh6DDGOfXJ
v3Sv7mYCIwlM09DCczCUaL1avDHbIDLk+fd8i3W15YdLXVAdicETf+8YQ1h21yP8gekKLJ5Ac4cf
lguspktMr5nWX7Vyv267di0qHsJTQBFxlesLfjanfdoydrCfwnjT3kaWlr3cQcUUwr04CJzjBmcq
3Wq8B5XpVPDeLw5e7kfF2xt/1Wsd0UG4JXiFj2yRwnScI0BDmUd05TrZfY6cBT53GpqMKMc1d6G8
VGb1EliCXbfjGVmyUdsdRx5BAyAl7ZNFnmzXBiofDQq3FIVbNnPSccE9swiUhP1ZM7IjPKH1VjJW
1sOD/BPhH0JbPz2vg2BL039a3hMwuviSsHumqcIJlj1Eotyg/WkfJYAdJ7IgSt5i5E2BgUtMMPYY
T43QAhIlYgi6x3v/p2T71BmAmRTrUu7HRT4d62i32E4uEyBbRNJVjiTnV5GedgoQ0D2ndHyahQd3
IYKtwvCETd01BNEjVohYsKiwcSNiroXUWjjLu7LMtvqZQX0WL4meoG6/aH+RnofSe7afIVFubnXs
FxBQF93T/vawkaZvYTv31RBVB/HkLnkAo41c0k4J6cxKsHwF0Kz2rJMSp+0iVFhopcyCtpdRNl52
JBJtUb5Ck8orK0iKMyvDSEcr81KEi8bEYu2ifhJijF+3AVf95CDE5At1uEp/y8Yzv+sEprTiWq9c
8c1gjKUojvJjMbQa7+Jk70/AJKGaHDxcpipBOSZM6cUMJ6CdVbux7cf4+ZxyzSc+XTqqK/LBuMTd
puVnVVl58J7r/CKUw2k12SgD2rNxCp8V2+rPsjlEw0ufsLDw+cwfBUDpemTOMwIQZaNihgZxo6ZV
EEQl2vNgM6my1tUx2sbBwMuyF1us3tjWPpyLzsW1dqEZuaDxyxLDIccHkaTBJKl/Oi68TKv8IuDB
7SuF5WsEHZm2quy+eKh+F5PqQCRlxLdG0sYc7QRkGShi7egwc1vlAriTHXs0baoHBcJrZ06bU6t/
dCpVdmqF2jvrpdbtTHoGDyMlJAgNvDP2LKG5rEZ5KS0aplG+4MDQC6dDCAVExPJWAp6T44+4cya1
tsml9ASQq50eJhtBVU+uLhuZmqjh0enpYVO1i4WkiaeZ7BIGN8xbC7SZZDdEqNv2zh7S3S3QejDb
RJup8GLONA+5U+op1AQWjJOtXY7WCDgw1wevnA5PV9k7N8k+sxnmVTLdGMosqMk1fXnhx8tX+X3T
rI8d27gI44fp/q3RyQ8pXw/BkUosiOlwJ87+n8nOZBk3tzYUclD8wVrs9R8owOYvS7GLPLFVyjsf
WCmkqZ8kY1hh/czgd7Q+o2IJklhgcNDUZbifsbVN5/qjbe/GTkrAyDO0EHiexf2hXJH7MNHOYem3
ch2Y8CXAJD2EASAxiymmiWdJyB9Z+U4TRjWJ+ywhAA7PcCLT3ULvf+7yx48aOHPdXDGiXIttC6x9
8uv0kdFBxX3ptzoAOVPxv7u38YcqUNXGa90n0MPHWOzFCLL5IT1Pf/hKl4bsqfpc4JCVz1r2JG87
raA5rPXE/jxktr70XBWN96R01VWF8o1T1QIpaj2ZkSyqGYLrIvriC821jwqR6ZFE8WeJzbk6KLst
Dns8ZBw2cqCtc2Bkl7gsR7//wc0u8xvr7d9UF1ziKVyJSo3itf0ZERezUb487SNUK2QMs99LSepk
7LIXv+YPTO9yyi6Tmn4HBfKfylqZxRRjSPyWZ+MgJPkZctWkMQaniO9JWZ2U3WPw2ZGmUdpfLUm4
pV75oldBcR/mQIO/uKdfal15wEXqqzrON/E4W/+htfZlQ2Gcbo9VsExmrHRSvGexmoL3IaDJ2caS
1QLV4lHZElszK7uynqiS5mVXAhS+3v4z+Rjm/ENo/BjHGBHWrvB0GQ6XYVocdaNVDptf6p7EEEji
PshybjnN3eDrYfkSFDAuBWrp5SxFwviWU3H5eUhBZ5qCywy+YGfV/ZPP0tA6EO0HKiNyvs9Ngp9l
xuXQVl7LRlia0jOahnw8Ke3iWFzfPUx6d9jCCV33F64kg0AKtKV1jdRx2dwJPcbK52TgNEmvqvEx
PVdc2OPTeMeG+jkeAAqq4z5Nzb1v9ucL2nTXPM0JJ0XCml+6NceVdPpehdf+mtPRSxoORtmjSvZI
ivD4KvruFMKITvRprEgdI/2dS+Bk2t3uOZMsCcsEmEQdDRMaYypwE81KDnVZGt4gK3Etp8MViXnL
rQArNYvlMz+oTC1Uj5Tp5z2rQ33SgjbtgzoljhjeZcERZ+7vQ8GCSmzc7LzOPTmKT6GRRdklMrs9
ikgzabFPJsAl5Czdf5ulAvEoPBmZUqPI3o4qZyaJYGg3r/9oAasbLA/og2qULH222c+EnJ5Tiq37
83/g8LyDyhmnEoDJrLumwNC42IUu4jNrAUr8fHsGKiIwXHJY2VBhjT3M6y5cpjL8zhQxACwZVLhg
FXH1Kc3B7ZUU7Mk/IbeYh85OyQNGZITSOwNEiQbEFCkgT/Mcot/jMitfFXouC2nCgbMbMoeAWPwZ
XvmKbB+bPR2l203+LvnFvaIryJvaJSzilKIyUGoDafJFr07tNkUlRTuXYbnaGvqskCuk5FJIFzOY
uc919CPosraLUGeo3zU3bTi5ibcbA2sYgo2v0r3XmvFGavvbypuTVe9UopssPJbhuJdtcaMxiWVb
yCAe/ihfHbbMhteNe3V/VZ4tlJBD49eumjhfdUWPja7hfJuiVfLnw+7eZnJ5kQqunRx0BtfOLL7W
OmXaOhGXcPmW+C7NH0OBceXUsns8OZ6OUSEia4rXUbQeWqfczcqTVUfSTSaW9sDTfkrpdXpA/ZX9
/8dClqCDIbdcUq5dZ12Vr+SbnenCP9iD3TiLG1GWeC+0p/q5ZmHPTmg9j0r5MHg+ib36anTaG1Pw
16/nHGRBeZZ2H7UpvDPZFs9HmgR7rwXDEA9oIRI6NeuEkmRDEiX6FjG3/HSz8qveS9s8KMe0t8Qd
62dEDV1274s49lnfFwO0uOKBKcXOxoIEE+0GRvGqco92ghlpjJWISVuivW8cgWC8fmUyTy7AVLC0
Yf/XWN9tBUy258GQfu5kTwKid9bqWsmXtJdw1wLFbv8JZv2OffpNwLeKXJT+GS+WSySRG8/AmcR7
wvE/u6Pyq//Z2P3NSUQEj41Z5gSHm780Zpb2TlFJb6jQHWvP7ET0Um9BwvOd1sjnYfFyRKxyTgKO
f5AFMHFE7BwRlUwgJIVL1pxN8mckDQHP8HpcqtKyya/vCIueaR4tBbmmxq6s2C+Hycqauqa2KwFW
b+qUQFS29qaQVggVddqaMLsjZbn16WMplTtm7sKfKvFlIStUuc27dVMk44YtAVfnm2p86ZkRpfDM
K37uXc7QXVaPxTJuei9eyYo5FT11nayFmUDiBdGrI4LsADBOALw/aBGbDJV13ZMNREx2v2QtCd7c
KEL5nVUL2rEJ1oRwYzRnNC9ZtzyG7rhbjejp+PGbHD8O0Rn0cE8KKkepuf3MFqoRTtOBR0ddb5yy
tA+p850IVdjMX3BjkRZtz9y1oOVuZ5HaWLRBHGznpj58mV3INovBDtXyCwAnA4x97G9GseKPqDmh
Rku6VZlIJkJ/G3fjSrMXGbzZ28JDxPQ0iQP24A9hT89kMasEwgh5OFicfv2Cbp0qQocxCdGaq2Rs
BrdVC3SD3DiMgJlm7wX6SSmwqjIkFPOsDV6RP4XOZrhvdaRaXcTlFa0o+Kj4eEox1GuJ9apCbSjD
nsMf1GhgIRscZfdJ+LB4dDMm8yUdPTU415fcc8qBnOReDg+MhaOF6htxE8J36MJUMDWzu7N+pg3c
NWftJvf39HaI8mtiWjdCH1QggR1xNidHmwWfkVtKBCCecx0ZHBhem9jK2smF+sYIt8akkbrdwqr4
xNYM+KfZutomOynb6XlMnL6Tz/rwo/WFZ3LRDzPNjOrLTReAlQiSpgq3ASXgKYX/mleudgJAvp6R
r7OhZQlhYM/4Qptc9d/7dtjqsvgatGCjee9k6XRomX3A++9IJWdkb46UMTPjarKcC4a2Mqqg7r89
VQGq3EsEM3JiH7X4Lg9OOcJDTUe/RWpaEsSakMOiCUA9fpcFVGE+Jo3dA29nQv1Gc+gqQtzg/+Jy
VAsj2tAxtZsWknLBhLsPBroqoWclVSMOxxROrwaIBtZxGuRNHppkQ5XFGqE06eV4K/prPSbX8X3F
8aXi+GpxfGlYvUCeZqATW98yFj6+U4WgbczCGeJrwXQOJuNVX7rV60gLlvKG4ZY/6dWdF3Cq1Jgp
w8wSa2dZVISmabME9/GsRspvDev0+Mjk/OWoIaprr4tSv7GOoHZCF/bJb/byhA/0DLm3K/yXK5AJ
s0BuM1yhZm1hn6E5KKcY+0skWDy882DBSDyAExwXt2VCx6SY68I3quTW7ZyHiotCuXzfDsJalspv
m595XC/lMHra1fyTPwPB9t8JMog21z1pe9HoI2WF9e+KgM8uhtmpq8xxVXDNiZ0nM8jo3K1UVNM8
bvL1s6DEOFbNPklorIG0zmfjrA5KMHdZhGG07+PtyU9fvOxgwL/dTJCqqCH6UvAm5jYpYQDjtHIR
uCoWQe7DM11+gk8EE3n2Y76q+5UZWUFvY74P1jWRTgsCA77TNKc+V9hJwmCYbJ1NoitOlGeBcEqY
xVhz9Ixwco/2vn+tGJsm24pr63ALmp6OqaqFibacmDr01TVDbAaZsNU/1d1pfhL4ZQ07dAlgd4L5
5j+TYXgheitwzc16r/dXrfBrdNtSZ0+65RW0CAofJg0Auyf6qAxNtAUcqJbai4aTkXAvibRAVu4S
oKFaZCNBDE7SbWwxZEdCQYgVK0pm4bEDKALp3pB0o9mai0NR6M3Aqm1TuhTZgOj6Pk6B/B8F8EeN
1SVRoJ/qetCpdG8PYTKDgQd6X76vK75HpuDp8xlZD+4slC6hHwTlUJ7vNYE4BkVJj57DU4Y/Fq2D
gcNd+7CwGdXyjVXltSi2KMkLrFDF+YjxYG34jRtZ8lpGP5VFR5+ekKkiVuKBLdtdOtnvmcLAQ/qU
xc2DaFlJJANdh1Q/FZDbtvrvap2UjnNFPu3D1846GOz8e276VTI+zKV4kazppUqugon9Ur6sl2Sa
g3Ucgha7k73vxQthpy90reQpi3IfV2ke5/tOm8N+RMLEoiJNoQJv/2TEqC/jHzkdQlhNARB5O19e
N3LKW91foXaN+3bVVvtQyjip88fU/zTbr3ytL03TkIS9eoMuenA+lx+crgQ6dK4ViOSMkm6Zy1Dh
DJ5ReN9m+Ae4J32eBQYzEtNRHdodefrQLIG7DpMULaiF5PzcsHlaSm95hq4KvoWtOj+1KALZt2R2
1k2RwQe/dJ6AN2AA0Vr1u4AWmLpFazy4OafU5OmFi4yYqam6soyBFCkr7Aybu4w8BDixWu3UqmdS
yUpMYExIvAEZh/Q0gTGR8VfCJI/jGw5K3NFZ0bpKehrQi5vqgMI/CX/W/GSxhkrvC1o0NgipeJ2j
WUbtIl0LmnzL/B9H57HkNpYF0S9CBLzZkvAg6MqoShuEWgbee3z9HM5CMx3RM+ouisB792bmyexa
KgoZ/+28CW9DKgXL2AXTpPq4knzt3EDLgLF/xtI3bNWTRSZfYWU4/dDG7KutNQ9iv0sCJuE+qz26
kwEVUI/L+jwjSJVdwIeinzRRu21ddV+a7i5U011V+IxH+nLm8JsY1YqhpRbidePlpVpBo+uBSp1x
Ib0byVVcjgBlPOiwn3Wj6s+BipupsJX+DvnENfOTIyj1jRhfjafLEZXCFxpU7Blx7x+q2T6vAcyZ
QF/4b5YInPwTN1g0IjKMUkyz8TmtcBFoapzLwwXHYlJhoIb+2MQyHyy3syI/W9n8lFYL6mL3EMbf
EHoD0bYE3Amn/l2XQc1Mgv8qpBjSFHA+5lRP1Kj5y+zjCWuIl6hOmK8hTTr/IefoZLpu6yjkFN+z
ycywjVMktaBP17nBEtQp5RVBrKI8DZrRCY+rq+BvEJIU2YVxcb8KXe9nKKZsp823GQVMUN11YxVH
q/cnahb3Rap/JC9XBn9NsCtYOttdTufBtkRYmUiy0+wDRrK0+lzzPu2ZTyXmU3qBAhogA/XFz9mm
YEmX4Bt3igCtUeSD4uqQvi8KPm2df7FKcOhyjIZEoOlB4DwzoqOUozmbo0H29K8dwO0yunipJDl0
tO6PwT1Y2LIvuuvoU3hg+gzWLL1S5k6u66nN2kPjT7J2LRKXAB0Hwb8enxQhVOOPBizev4GGhr12
DDaJ6LZtcSk6xu6Q6oIv2bXG9IdCcgbL8uixh4Wfei4Dk4/FaajxQwRZC/uWCOhdgx5A+gpVWKxD
WqAXWLGa/dPS2ddl11yGQPLnv+sxXpRFvZQGD7VW2IuWx6+8lsmg2LozENHO8i1dP8sIb4mjau9C
6lg3U8ScXxcX06OO4lrxp1URKaWojS9zBfedvr8ac7eKY0hRLpjuZSsNGUMzQ8URIyCU9T4d9Pbc
vq0pdthBRWBDao62YCpefbugh1SmdwwiaX8WsGizsfDAzv2eig2jrRLVv+hTHfgLA4nxK9bE+jM3
pVtnfZSvxTT/avwiORlpPNAFN9NPEC1VaH2hIBbcLOY6kDbu5GyCqDTOTyJzwb7IFKpNsaknFG8Q
k2dpD4iILWaN+XuV96iigFqgFtVaQqB4l01S0Rb/jp8xRdos6jpPDV9/dfCLAL7HBsijNnZLPPHA
oF2Rimo9VSXX09ZeYiQuZol+/M1WQCyzRz53d70yMMw7yaKhBHGF3jbtMj4zPXMMHCOi5MCff74c
HgfrcbxL2WCyqmTch747czHBwg4M+dCOW5aTIjWTe5pvD/otjDHsLFJTevc02Bke09e+WA8WoQ17
yyGYPw8OJ0EzLxBZSafQ53pXLC6ySJ76ce77wUssKnco2llUnzejL0mNB++H6ODJctOaR6d/JhVe
jWF3dxV4TsL8Mitespd+KY1+Gc6kHQQihGqOOX7LfiRwejMj7NA8Wq6GZpK5Ov6aBjCOzOk/VR7w
EK+uaHlOoh6qcIWVA8/SvseGusb7PMRbZJGXngj7DKXfv+ZIUpfiek607CackZYIQw7YGhWTtPLm
zrQqCiTFGrYX0+6Q03MS1ukYcse/5II/eeeW72anBI19mwU0TRY8POPQPJOKIDVhZIo3g000aNqi
fsDiH9mi91DxHL0rev0OLeqdzmqawcQNU3o5RSwyojHnavDRzSWRKC1c0FAGvJmkbrL6LWnSZ5AU
PNHXv9nWxeSNL/DOIlnUTuuQnGfruZJZXO8WiW8ppM/OlM7s3LQL75Hu+z/L8gEk+mXH5vA3Dahy
Ak6zoNXiZzJmsdbhfdjbu7LIj0H3hvVHrkWHJJ9WRiIBjVwRAspwAxZJA8OK9pK2IznryTftntXj
DrA0D5I7w9lpKrdnmy7P1U9v3aoCl5CiyiOOVNybgazP+jkq/WX8b8Svq/Gn0Curl6FcbFPqmStX
/BaoupW7n3/q1q7ATBgkdjs7GRMnxfBVG6aHkcJvpS1IORCyAenHW7eMIHNytd4QeNY+mmx6xTgs
lYAC6lCqEMDRHJz5n/Q7xb2wlMzz8YgqbOUdO/DJ7zCQ8PZWjowtmBn1vBBmxKGDtzfpGKdhO6oO
n2rduDhXHEnaworRtfguhfFa4pElDhvtms6thWhfsURdZV5oHrzS5HkrneYlS12VaXIyWT2ztRnm
GvjFfIduc++z8lGnJVH64kFCAo6PWWtsC/0Kl8sBkFEMQUaEEmpw8zbJSjTpK50aciB9JTo/k2Ps
lEHLWALwF3aStxyyVzUa6VvZK16ejPsrEZR4vCpHDdZ180gb6V7oXIGqyYZVIjaSo2WoymIfoV1O
CV7pmCJAJ5lyH46wj0zO34P5kJ3r7k7s+m6uNkbmk9Eu55EHarqYj75m5W9INxmUYvYqcwEmXheN
e5SbX13qf7x5ko2rKlNyid13lb6bdbik1yIwUKSzjoYBiR6zJoLJEZmpHK09CR2cjDJGdKFyDW5S
fSvg7nWGMYnKZ/mcFajBuxhRPYbwKYYi+1TEhUm8uORjxlckNSwngFx8XDBCqtfF7WCtSnSnRcDM
lfPL/l8VBKQguROuCkWmDHD+7jpZjxU54ikmS6xK+pNUz/93R/3V/Kdp2JJBJYuO3opXHInxxnbM
YuUvWmM4m10YxyRh62t9ldI5YmkI8rg703sQKu5YrGEKd8i4WgdJ9da45CM/K/2GGstm6q0CgPVh
VytRwxWwDJPVkWVuQU/OI3TzWn2fiw25KRZezprtAMPYBDWX1JxLKkKxZw5k8Id/7Yg/0P1vorVG
0BNyTDolZEo4EqVJg8laAhLrp/Ygs98v+NDVUDiKCDwkF5Y9as/YnP1+XZ2+S7+sRQ3gsNsa7jtG
CoCiBofy6suk0Dtig2nnVH12NhuuCOO1IKljZ4Q8zTp36uXVbqI48l8K+UBuqayh9ocI7Yvmkajj
gNFXXiardOq5K63TGJUGYo6BbceIdg6+rCvOu1QE2fbWMPiiipzGWcetk3gmj28HUOzAFDXw9ZQR
20zmiQ0nuHHCytewqAX+e9Sdvwj9dUgIlmwVWOnlIkliNAgvc5Ah/jAV3RZzjPecVPskENiTqbOf
A0UpQ73/pZuCQwpMUvzayl/jHLscMZCiMV5N463/UHxJTPxWqYIGMpa6fqvil8kQoay4yDm/jcZw
V3N3y65xx1Vy8LJtlI0X1hRpPKrSca2xXg3CFG18R2tPmF9riLM2y8hwL9lAdg1xc0d94GwqXQxC
Bp/iyKVdLoJ1noB+aZ5k0wYD9+1S+0DOhcSF+OXmxtvM7nGSw6H+mOxmpRWiloOtBISidGExbyGV
bQtLCgqfB77+7S+ddCLiqMwUVr0PkmILymeBU2mzBn9G3dvIOrIujrihWMb7pHRvbNnvM18C80b/
65x5w7K4xMjdmrUfNIZoxOIglwOhCvxpNnk/NxOx/Y2ldwydN8bvPYd+lwEAcpuqwV25cdF+AWa4
IjzSVblAOHsfFowt8/wuUGiERGEuFa/NLlbEa9pWD/mzwzKSAgEoMgpiQT4oimELrKplrbNxZDF2
UTmGC7cuHJ0tjFgoTipb3Lgqd8YcKh+iq/BH8J3zJ60WOIKIIWu3hKqirThuy5Hcjh9iC6jogwXa
MYxfNee5wLY24Qf7GasN/tZfwsb1VtIuEk05/+Wv9Jszjr3TmYfzn9XRUzwhd7O4nUrgwENcy8u1
/zmm3bOtam6P/MaWJ6dAc0zzKSM1q8T5AaR6tB74GefUQARkwRTNC5oY2bnTf+sIZsJNsxK+D6Zt
Vqk7CzXr+MHN9MPdqAXXUv5UnO5iwZ9Tl9xJBwpfj+pdyxFhLruTN9tjVoARa0jWLMorkaUrC6e7
YrS31NIR3n8tUu4ZvEpg82m7EJTiHLTHzqtE1GbbRDRDJxghL0bbTSYGHUnbNS3w6GgTzaBs9IEd
TC4zZe3Zg12J2XlO8F1tXUSP8MlEvRmtg2IJ9Aedpjkr2n/g+s6oOOfXzFm5m7csI7BnZLe03K6j
X1BiotrGILrgDZ99a+8TNd8kGOq18uEwIrvxlPQU3ifB3AmhPJpRfVoIM6U3eChOtjbP8lPBTOvG
x9BEFU3Jrr3R8SpLu5dVGjpewhTxpRxbPFy+5vQIFxtlkcsxwbGw5jXfSzHhb5eJIUWvUwB4CdTi
aIznNGqhHpMUs7osyuQtLJXa2aff8ufLzmdQtpkULyjO4DYGBYtaTf5UdzPwlq/CgeWt4CqZGuup
1VZG+/9bwbkfuV+DveWyOw8YyidvUGePrmivFkp/I922MLMywfhGv19wFzLtaAHmUv3ATVN8aAyB
I9cafdSikWuNyYu25TAw9aA6EENz8F5YDg0sh9XMIuNAqbbwZhFLRoZl6b1ZDRn23iXKFdF50hov
glfc1Ru+OfIK+Q3a7bVDTtSK9LpofczHMn5i4Q+6pbkeFobN3ojKfiUDwEt18wXxILgvX6QT73ne
DE3Zu0m7k6/U3cHiLcK7ITdGbAv3XRU9yUfz14kXTmI8HQQNtcErOyvO3g6N2NdCrGyjuqfBPpft
3kFKyUh0u03DqhFcUutKMTg9desle0wxWleDV9TKPwg5DD5q6mFd/lP8AGVWdlhHWmdpMphRx9WU
5Lt60n5O4hiWq4J+NQLFuPf8lpTtsBj/1SUwPnHPK9ymWGlNWUSEI5RGTopWY9NmBNMbnl6elm7o
H32bv1V2d+sysrO8AteDYJq1etP+B/fV+Yui2ZMw6D+otvzRqeLnOOwf7kGlRYXWhTpLx3q3fFHD
tPr9U3YGMzsPf+auuJW+ZBsLi/RA/aVoLxcwGxVWvjUGjv70s7PUV9tKXDNlF3p2qQeePvJ0cykF
I9YLKArnZAKZ0jGvn41orhz8S1pKGxIKUy94aZdg7sTPrgGBqgKZ2jEoYB18EVlfwpdU9+rrJRIi
tNeNVd3qCLdsoG2Soe4Kz6GRYos9n94TkRGWuFOKuHxaJ+sLVr9DDWZ9lRMiFsN8y3vhquBKqOgZ
mvrvA/PlZmQXiU+WHxgpr/HoiHetpHA3bnOAJLLKcpd88waJuLG++jDnMP73GP+lvMfpSIx/5dVr
Uw3+aiR1M0SOQ888nUyjQpiYNYTXkmvUhZylOnFK4S97bDcJtnR/YJy4N4niAnCizVC8DusaL6+Y
G6M2sIbObVy8ugMd7ikWtoQ4x/b6ZzVSE9bdEi6ZYK+4hbSmA5/JFZUoPFJt3l50zE0bATGAaHAF
VnQHRUzfzG1/XwbrQ+zQJpHHm+SXCPhu4TW+S9D5S2BFxHOK95b/gbTkP2aJTb7sT4nqKH8o9bJl
ShkICaUQrYAfOKU0MzNZDqVIVNrF4lxwu+ddtWPg63nSEdKKt5Z0DFiKXYiV1Dwdyu9keCYfyQcw
MbJx/GfZ/MktC7G4sHt2vtkuesYcK2PtbofgVDC595bMJm1A2jsBT3vKRYzt8EmEhbHCzkXFS/91
NiQI9hIQCvirh6ayVhn6k5VMNmQfqqjS1tbTyaaNk40gKB/OTqpvZXh0jVx6C8nm7bdFpLLASsBu
3N9WzVfR9niWQBGkHT4A/OnJjicdU56Ao0SsDpJKjoo9HSKZN8uFl4BkICS31pOt/e6s5ZPN8bK3
twXczKo+szsqvkzl52vLfPBifXmvqx/CCrn25RfqNZiHu6eeod9zyWKs6AHIFfZu5X4fEZViFfpU
oQiB9nmmpFZXvkK1Y/nYY3PKgF07r/4azfuKv2EEfT0214pQJCtxl7Bsrpj35Qs+CKsY2cthJnQw
E5aN5U06x0JrxlrZXFf6DFncWH8HnuDqdUmNVHwHnL1Vl3HWdqC7PuGuEJ/L95fPBkP05K2AhNzy
lGGsW8/H3gQb7K5WrMNiEcOB+W8vAksd2IaCG9xVu8zkCH5cwuPNmTdz5rWMNiRFWzbrOha5OtuD
ulrZcon0muIlK5gJaJoXFBrNs296lkL73HeCW/A0pTxYQv67IUqL15tCUt7Rq1izTCD5TZJ09KXv
fNmD+bSVom0ky10ThvtBwmcyGiB0xsW6RCmywytJhWiz5EFStv5KqTamcaEYySC8C7RHDPudMpxH
8zOrX0Hr9AkC85nUX7m4YarMGD5oM7kJuOOItNvng5y1KRu+QSK22N3WpMQ5IIglSPe27O9EJIsP
Yp0DL9r1oYDQVG9F7M+vxVPVeYKVe0uauB0Rx5JYJ6gnvFiWU/638l2XajITLGhM0XT7FMhHS5Cx
AX27S7c9hQyCr3rEpgOBglyedsIlIQ++hYAiQMlg9xfkV9YJIjlMIOCJJ4+5L1DNh4kBEBFUP34V
pp/QbnIs9f99AasheEKneVop8qKQKUbGx6pTv95jUExjKqJYlOKlZd8vL4ltGetZY98vZkpsKFuc
JC0vp5Mp6zGuVZevCk2WkcyeQKczxzqUKCaTyG9QZSyiJ+ruKNPGRaAiOhTTbGstJyEJcoYbCB4a
RjT2DiFWkWK9Crtyw7FyF4X1QRqG8MgIcdMaz638jesJnkTyNiv7+3BhKOlEPirqu2sODBz8l2Jo
LynsokDfdY+mGK9CurLwTPxcP1cW5K+1bS97/Q7OMOPpfik/I7g63eb01LKLCuRl7Q4yqlpgFolP
k4g/GteiY1ZYSPzbNWlXNODCm/cuTpkX8kSLpDUJNftFW2s5+3D/bkINTCphWYVFAP9ZASkL0+R8
sy45wu54s/80w4BPmnQyb2SKSRNI2TqO18b5Y9Bn6LKqAxwHkzNY4ST34+qbZ+memq+cFAqVLMXG
yydrvVgDcaWmXHvn+342PxrJLgs/yVO3hquYE/qReCmCVUGTe0V0St/gHojXI0HyYJXy+q/X49zg
sFPFnccaEDdZtAqvpSh3pBqM+5CP9ylT7bwFpZRpjIIWznt7PWovrUlSlESJxNbVNvx101/idqfB
aLyqxfwQ5RhURaACA1ABCkqACvyhmYUY1W94WCEbXVR5G4Zo4g6soA/KlfvmSgGSk1sSOSE8HfCM
pm26vc0ZsEuncJSPqWDdz+FVAefBDxVYOA0Kh8JzZ10rtzvjMerYiFnDtXhAuAtLM499mXsh1azb
C1tDKLD7oOcCgJPQSJGQ4M6U5yh5TlMZ94pxUY//ZK6EmmhEFL4SxCPvLWFQVINhzYOhwcxIq66j
vZsp7dicYLWZnuWYp5fEYolnScfZZhuTcUtikcAr3WWeWstP8yG8HdN+roLU7C7bsF8IEV8PRWX2
JZbHPSq7zpoelFIsEkfD94FbGF9fg21eJgwIXqulo0BzKYgltCQKaSjZ3Z9GLpw0kmyOm6wNynXy
1ys1ALjNVktzdnF2dOSP2/b2GjaV9OfUNtyNC6Tvmnco1vOC+6T4yVPEho8Y8hFkyUYSSHEy4vFA
beq15ieJZ0UMVBElzwI3hLH6wNPL3XLZiqepMaDK1bPYhIdrW5hYyc4Py0mYjIdUDQ+zhsCYYW7p
4/6a+v937PaWB/nP3P3hLjHvzNeZnAs2HdbXYvGuz/sTJFcLtGYSHSaf3BPDRv0z598EkW7EeulF
aPBL2e0mBdadVXyojxnLOTWQCCRnQELqGtPFjpsaaj0WAiXYtHP+fwNzzeX9ou/ck3qOufldLyu3
PyRnaiy3JOervKk/mVB7h+gyTKnZn0bzWQry+7bWn4ttvZmTdUuvpY5xaMdZBgdmFCMt0SNQX3zj
xHMG+0Iq1Qd0IkzmwFKBcvYcZRpQBGwXi+Fow4rvNvNy9tmiCnjjv5n4xngZ0jYis/3C+jJl2MV5
arLLtl3l2QrgnIWVqkc6BZX28oWGeGFjUdZjdJCCq1bt+rWGNdaQDYsZPK6hF25wWe941GTr4E7Q
xjwb9S/hTaELYzZRniQF/5MWYgXYKge5C/L8YD1UJQ1fV3O2uu0vQyPB+Jk+RxPttBXfNDI6Fus4
WsltvVmQMvEAavOFl0b+WYw4a2RAgcl6V83yMTTwnCQ9Ii3yFzSi/FOzJ15ioO3OQpnAqDZ9IWNP
fRu4A7wwRp1m8i+Lt+sTzEBS1oFFp1TNYzRzDanGjajT5jaTRvvrRTbOtbA7n2soWa2/TCyIhqCj
MJ0YOGzO8x+DO2zLZbeHRKsTsNlBlhozEXr+X4lkOHZ1+RzZOPNc4XQjtMztTcKRPCvqvd+752sj
UKMbj2vKNQYX4SRfwD+Rrrb8FlOF3tCFo1RuIYN0eNvua9X7NLUDrQCX63zaUX2krtC8invPiiy4
vGi9vSEluOw+gmhgjfjWSZ6c0l27EcOURc62KVxZb68vYBOi8c543nToklRbLEfccAJPyGuJkMWi
8pBNzBFgjUnMAaFCDaoTXgoqq8SRVeLwBxIOiwvpd5FjAQU13uYegw7z5OGx//JwYAv5fSMmZKEe
13a5fmr3f+BuP45UQJUlgG9K/WVPIWwpgMiOI0wwXFOXkXARvFBtzAUj97v6Zo+hPMDGklDpktFX
J8CC9YrIR+lyHU5YHTtuCTw7uvoBgefEPXc2zpYPq0E8LyIOM5nihpP5FI75Td6fRNEu4LwYxmnq
8VZ8XfOMf9aVr+3Gm0PmiFn1szB6xCg9U4a6mEA8QFUGd7QtuIo5+Lp+A4TOrQFTucUlx2q+v8pP
Xdy9CnTXxH54Zj9sKo1f6YOvdIVdaH/kGmcURm1R86e9d5s8P3XnpGwC2jgVfY5Y0rMBXy05KjY1
GlCvSph4ZrdGRN3V9AqCFNUoswmuQ0ZsLpa6RVmrhoti4tjCjRcXI1l8eJ+T/tFwF+/X3kEadLIg
MqTDhX1x0jauA4DHiCi6NcbDvsJKTpa4zldv4TSZ0syP8l9DRvsJ3+9zPDvVUrDJXq/Tpl3bSiBf
zv0I+hd5bBkxKdcVzpbxCjyT8MTKmH+QWVorkmryGkzcMYseI/eEWXB22Q+mpJmWlYhUQ6lWAeNh
om5HAK6jDhEPyDYEdaMEtJGFOhOsUSKLdL82eqeVYToX7IqyNYm4GLnisKI48eIz8FJTU10SxdhT
/C31eSUhpjUnkfO+lJfQzNn4swM0Wx2e1XMAZ2b0vEzo8iOxqQiboz/YEjLXzfria8x15NxLPH5/
dOBvQkdjEG/WFHUrw2ijfNWnl8TEnupsqo2P90Qs4gKLSovfhDYUneBdD29KmdWokWYiNGhVFqZo
XLqmZwEw0598+w/22TK/3V0g420ERvKn3IsbDoXYzK1oPhYwJ+s5Z0rrnc+FpNvExYdEJHSVFtTW
wUBKPwiqcYf2u8PPMqilBJfQvXerZmukaLOJW73gjkxz0G/wAzmdxp6bG/9Wyi4rJHfAs3Dw821u
xgy7o230mJi7arhX+XGvMDDj27UhuM5Ocxl3De/S91hBW9whfh5XNeuwmWzRqDEqzmJksZJjtJd6
jJRZHP/s6RgFvbkPT+Jyfge18tSbb72BGHh0YYYdV2VJIbxCCFukVElkPpCc9S/ut2zgsaoMjmVi
ndk9kw//pVfwMHsKvw5EReItFepKroSkU52BvEKVGF5DxtVC/KDNw1MBe7GZ6jCqG18owO8jFd6J
lyGhrZ9DYBFM2T3RBCZFmmI3x+urQLKQ94vSzJH6S+ohbsDCeFH7mhmvW8okM9gzjPamJ5+BgZJU
GOOrXgZpNmLV+FEQBZjk+pNP5hMn52fznt0VeOEvGchNvGr+ysHPWhQvFNlbcliPtJeIMxx4Bxbc
zfqs+ma1nbCDnZV6IaxLmK5jgM4xZ3xYyvMQDQ9H0sUwl5umyXdj7mNzvEyEac3H3uAkVv7JJGnS
AXLSDrPcTP39YLdVWhip2cwFIkfoIsz3L0wds25PyjnhGJJlyzesX1KL2YgvWgoY/7X5kB/bjVlO
g9Bppd4CZE4AVaRqul+f7IkjR+XIWVxbbj/NdMXXAOKp9AuyUxYA7c1FYJVhjCEfSOvsGwwDAK0c
3KRZju2TRUdKFh3rYp1F4qCFk9JycRNP1oShZdICqjyD7TD9QsMihR98jMucpPlou+v10FWHXYhj
UEPVpwyVCHzaMnvaYIByqHz3fS/tTJ/YmekPeZaeytK+8RYp9/uBisiRqRDcUG6a2j8osntSxs2u
xI75sTCHbW7bElh3mFb63/kVuaIY7vlVJ8sxXfJCvCQPd8I2aWJTbTbNVoX2MW2R1g+fO8jNBK7o
OBgfdAh+mGr13nfF2/ROPOcwQ3nDnouXo9oDGZdK850Zii3Ok13Nra3K0Ln0X6kyoZ6rvEpDgWaO
vA47vG3lUlyGpP//jfywORwXk4m0Bpux+fpyeSFc1wX43rR7et7TbYFnxIABlfP6tyI6iCsV3Mme
+rP0VWRqXEz1Na+Paw+PlUe9mTi6x4PRCE+ErcJSE54pCSTRX3YGxZmzF9/jYDrDQDRdZcyXV68j
BEvZOafphPip8I1Ddz20R6KzA6MYszqaa5ePF7k89aro0pMIHBDmBW6V8Yy51ILxBDjsxEVFGaKG
gLPR6c7YlSx1IGkueKhORBUVOLgzf28r7EbhC/NebdcuAzziNF8jKy3FKbOKnljlupXFXWO10a6k
Er4kYg57RNL/olh1PNPQtJ+/kuSOGs+Vy85ZHKus+hWvu9Sn/Uw47WHu58EQqI0rPXl7LfMmrwWP
ga7hEZuAiozNDCa6iQhUa7nNrqRuGQ9HCz6UyHk7OyPd5Bs8k4bVuoxa8stoI+d7Pyaw/g12lm+B
11BTGgDkhlCeQwl6g4qYXrfUKTK3pENGKQlmdzI9GXSmIlIrhX3jFihUPmurFB00Y8OtG2Ypssoi
TI243MwryOZmu82gD8F3OMm82bld5seNVqJbemvYU8HcME8wsVhV9ZDA4Wo/KiLW8kPC+oINyVRu
JNFJVGERNC5iN0ebpxDgH+D1e7RduWyFPQkXTvc4HxIJMvYT+rtltIGOCrEUb7K5YnY6LjtIoqHC
dAeoSPNq6oGXAldGHuQy3xQ+j4pS5p07I+cmxslGgxIDxgTUtLj2mGixwLc3k8wK75Gb2J7UQ7tm
T4rjBkcLifpEDWmYkkLxZvzdEBbct5kpLQ+bEitATdYc1V4I53cKloIGlTptieQb/4yx9jJpdccc
aOKmeOU0+CLgScy3iLE5Ezi8cI7OS1vlD3g44lGGR7uEUr+HqSCHPZAe7oAh5L9G64BYXzRjvHZW
9fyluxAJAdMeSHCJr2elD2zJYE5ey80rWC2IRxYAuhjEu/6qVz+dxWSwu+zNJAXKXa3uH9rC+VeA
QaXxLaVrtJ2U55RvT7kY2LzlZ6qRH5Z9ABbUJ6hiGZ1S0vqW6tvjuDMGKzl+9jZYvseG+B4xqbE7
i4wH1cEW6i2nD4d8R0H1ceKSYi5P9tbGOYUZ8l66n9pJpEk8fU0sWNJTAf4C8fg8D7WWL6hhhdbR
RywC9Q4E6l8J642KBYdGa8oC9v+zYwQejg4MTsLX3jpJbr1KlMrOfkNWdACLwhkyALYw5NcYflfP
Fj6k9ZYqxARq/ENFESn2+lS6rykfgUNikT0b6+w16CpSjgdAZm+WYx6slQCEVSmOlBhiI3D3er1L
SRd1XADEbI2BLJxxQr4f9naRiVgCGzbk5iylk7sZxYvr4zTUK/Ua2AhyzP9l5CvunPBnkQ52AuiX
VFlRAngJWBCmKmcCQ6Ei2fcQJ0wkloGCtP9D72iFaayTaJT+IP2rlJpWA8oxdivgmk0ck8Fh/iPt
yAArEWlB8WeuEsTE7PzfyF6cZBmOIDTVrMGARFAj8xLcb0Xwakh+BVUhpvjdYC94kwq8wD1e4D4f
gw4vsMWvjeT4IiOm6E2QESjtBB56BUmCLl/davCLkkSWDnAmxO425nREMqcnS0YruS1Z/ijm525k
dHFrn45Pr8xzf9YUXzP3IGnqMOOB0Irv1rpMCWPRYUW5IyyHNw6KZ25Md0vqH/8hjO6Lja35xGR5
bb3jxwEgIoN0jp/Mois3q4VThkpjsqRreDeWeg76T7ONlsx2mzqL8as0pLC4fKK5SLeZj72+7q11
W8z9MSTlm/4oKlZ907Pou7ciSd7Gfn43OZoLTAVmKT2O5aYO80XDZnC0wWytMZECY7gKXFDXybw2
6gp4hWXJx/rDgJszW98HP//eYzwpzaCTa7SyIayQ2Qnglz+RCLy12K8GiRJN1m56kflyOp92EoNq
s94Urb6lmXzdbZVDi/Q97TS78SgRtkwBhSMyxBWWPbUYINwlFtJ8/CNyO3iIDO2EnVUKankGI4zi
y5f6DThwyc22FdjldNyICOASkchG3efksiaYXYnv+2U9XzBx8grsLzVwJtsKKmsAPDVSG0FIXDxt
1vp5qMn7kFRvpYQx5UojI2zHBhCreoCq7Xxt6qCmKHzQYEI7IKDiElJJk02qS43F23HTUpHrnyRQ
7BjbAvTsV88RkIpIQQkyR3aFgKb2fT7RuBnrJC+YqIomzhgIdbOFDoA2CjZ2XpPL/0g6rx63sXWJ
/iICzNx8pUSJlETlDvYLcZyYc+avv4tzcdA4g8HYbqvJHb6qWpXPjEUTxJhSPR+CUrTuVuat9ONd
YsSPTNqj7I3qaaoWP5uJxgY68TYezF3SN66Mb6soeweAkTPVhN4UGYpr0JX1vpNhqfb4b/f9LH/l
zfw9N5C3VEhhWfcDcL6tEmVeWLEwhzAG0Y+BAURx1JWrpGa3nl2FffVdmFWQ5/OZKTMa3H7QxBdw
269UT75GUXzW7579ZB1V7rDk8BFxLG9Uio2gdBSCSb08HZDp8YRzzj5mskBo4eTaqp6WwY8sMB+Y
PR/dbgLRb80hSaLkNDgE4QAIRj3SDI1JMBo1bBhDSTCyNAMVDsbIUGrzVwDWp6QjDen9sLIvKZK+
1FVykitM8pON0zWRGJZiGKwFW9I+IrpdgmjAZXxqO3I/HCfmbtzJqGONrPznz0Nkx6FnIGF3PJeC
53KKOTdnP4ik73p5hTKTe+0NHgrRWbJ2Rti9yth+H0qKXOj3JMPzZk3ICUC3xStteV5Myn2mv9Wx
Fes7JkdnTOD2cMtkEC7fZmRekr9PEGWfplDetUa1I72kNvsVMQSj8PHseWW60kHCMAn+n5ZFRCJb
X5rSk8ZzlzsX3gLqX7SrnQ6w4hBDKfZpzXOe9vde0u8FDg0qt+/20Vb7D3kx3tap8U1U0w7+cPe8
QgV+pBbjQ8PwKkxF/cg8vB0vzDsx/p+0EdPzvuVQo3GoEcj3+hz7o00891cpc/VsmGj319AuvAaY
njUxbkDzV6visD2aC6hFcdJ+zkkXiBXCMi2h6XveyXLxMR0uYI7elEY7MzbK5bDh4SGGyIgkzfI2
O415HdaGOfNWHEhFnuDPbsLoWrbFVQNhWdfF1Sp63ONWZwUq/PLR+mOplDhQLoDdjmKHiO69oqtc
PVLc6ahZIRbU7mBMMVAWCpD26VBeW5Ascn6n2f1aVQkcdzyQXGmr5JB+x1gY0gb0QvRVs9NJY+/O
kUoSWrhlldKO1R4awZxSYpdazENC23kxo+rpLq11EeyXDZeb6tYxAtOCTDiiPJhspVgwrN+WI1aS
y+4s2icTEJ1DFHQl/kXHnQlSJs4h4QkslfEa75MnI7NZg39pMabAl2itHgICSIm93P6ylc8JqWmK
gDc3hRdnP2c92oURXDZJvSncpsqh9ed8urNw3yccXFVDpVz1BLLtRYfpjL7mpQPZZ9lJP2z/UUXG
11Ktn5OTHnG7UG/QXKTwjyl9q+16ltLo/oh+NTGrpNhpFh85+unyMPZNniIdwCsJf8IrP5vYG+TB
cE3B88BEbdrtBVVqoryfAbBPrDW6eu/FcRm7qyRlr4Hlzz7YSA4jVgGFs1RHhUqJPwpM61FGyozv
zMvpPkFUtfEA4FQ54L8zCZrF8/97ACQ8APPKsBeO1yLCw1Kh8ov2UHNZmIsSmKzshpxtJM429mEJ
7UsmzGsydXdj+dzugYnevIQ1vzu5+5DANnOFvRjLtMPs6pWiOFdkY2Xqq/BYfSYu89BblFNBmc43
Wt9ioQWwaB04f6cn5cehcszb9ViVMqGcoOtxv4FhyqQLntiLCp12YeXTfdh3ObBfsLQy8WZOww51
vm6Fj6mcnb/3YuRuWppcX6gY0/eC2aU+1m7Dmcoy9wvY3WlOD3ReYVDHkw06ofVMmI3Tvbc77t35
c8V9sfyMHsPYErnIApx8F6qKLqpMy18wmGUwJeulPS/0mKva1QJOFAV4AnTlyAzvSGErWF1yieKv
SdJHdxfAW9k8euVe/VgL7Twdl6CjBkWJ5yCDSkbkscZuHz3TRXwYKrmHTOMuXn2V8vhlFv2XAD7b
UHhcgIxMP9sk/qBsoLA23krxVAhh9XJxHpqtQT79qIjYZkE+6FfmWsFUdBedujxiFFxVYp1Zn/xe
I5Zv5i+pogOAdGwGeiWVJWJipAGqVWegp8FXg4TgsgzEXFzJYfyz4FzUK8NZab0iG14thvITJd76
DUTWLoTJkxNk4ubtjzebvtsuKYg3/ysBCmVPoUsIqPDVLOKo5uzaKUsQs8IJ3xNICZvoTJQwMdxh
1irI8ve0vWOGoA6GhgyvHcGLc4bposhPq8xP8Y2hgQyR1/Mlp9KRIBaEKHxNpHYwhSvHvlk57nO0
J0VfROcl4uIFLse4Ylcng9bfzKy//aUty4KzrmsNN+zoXMUj0dz4BMJuIMBrYoOsMETPdPH8Lypl
GgowVZaNt5bcCD/Gk2mux5jmz5AexV5TDkA0R4uGlI6La/vC28tIoz9XFRs1DPkJ4KyZ0mIhXTvp
DxGeJfprWgwOmfAy6xzas9Wn54T/qpGo3jKFP8pbzVlDjbiXKq5Ch8yCDh1BWk6JuETjjUfoqsOg
TRg0rfY+kp42gFpj2+/5xlZmfaQQ8QhK3XBoIbySZgr/5LW0A1bszMtzGjHOHnupo1uPI1h056+r
J8cnFwFn+eEYyXtmHJLiiKotHlUufcV2E0UWudvNq7KVoBLG5Yhs5fOIWweZyJHu224U/p0oKQDn
my3fTXdD/F1AeDrPCaAsvxseddUQvmEWfpgXnFlddZz2SoWpMdEJF+4knPrWsuBc7/w0Je/nsxzg
rgx1YBPL919ti2iNDO4VMhoyId0aJxObbMdpmHezK4JDtrzTQXl1Abc9lx6iGk871a/+qmT7Jv7b
8qL1nIgVkvzaOFHz13tDyVuatV6WoFeRr0pYb2s25wmy5TOEbp5DXl4z0DdQnhYr4MYiDwcLYt1Q
h9csSm4Vv5lI9rOEVJqxC/eYIPV3lEHGJTXGjR/5erguEVHYCb+t9AaqpxNsh6X0yJqPZURmgkpY
p7nbNJcI18CUgqDU17NcShR7pTD/8NjczDh8pqv+nkeQ25RP2LzG2uI00guMDzwPIFP0IQ20bHyp
KVEK0mzyxEQ37Q/95oTVJ7eI4GOCfOmQAThwauNVFeI2UOrAkfW5ZMlLJBCMlny/LPWNlM33MqQ/
lrb/sabxD0Ppv9dJeAnGlKSqPzHAwMgr7waMP19t/4T/ZrSVBdqH/lkU+F13B87Q7Eue2WASfG7e
a5i7/3X8Np154el6qFni5vt1Vnk0qQOonxiQTlLcnBdZxzGVXGLRXPJyuFjLfOFjy23CItmV7dzV
VdmT5onbKpE6/DTcYvgBHyPsfYvlEtwqVObT1FsQxj7EIwAZsBCLkA9GZ4G6I7luOz2ulj0Du/3M
gH5mQD9/t214rFuSGdhPrJL4T7xZBD1ZMr20F55d3awSBH1sedjlvVXQS7aou5bCFxaDSX1Vi/os
2/HBNeNuc2oaMonWumRvNcPZnhGjSbI3Z23gn6YeQg7YETViMFLCpzVvLbkqLTHvKciv9XO038sY
3cMfVcAPgHZV4T9ByGjtsS64pSrFUcaLwkrs52oShIt6sRFFhd/x0GrIojay6KKTaue0nOGRVa89
hU9NQ6w7G66dMdwhSV228/Ik4+2n6lIFzBltsHamHCAuhG+pNQ14M6K7OFVpDPkeXgdBb4ZqCcCV
2ZWZ2VBND5Asu3WRetU16oTSKWh17RJKwEpaDKQmAIgd0OJTpjLbGelxiLug2Ws/c/pIWTD3XUUj
FWqORcKq28+7bC19mT476s+I8IqM6rAbpHHu5SbTZtPk/jyZV2CYFHDkDvB6MCrjVSBzaoUcJIG1
WMy3JySdhGYx7eg8KbzNaigq8V+bXKVOrtLEViNzyTDb7qKgrhm6J5f/mziImDl1EHaOKGSfe92g
TggjAAVGTMSyQj/JJjweeyf7Cb2dMtASC0OeI49kminUzohG57N0G/eNOnMxgqXTLZ91Znxo4BDM
WZwK8OoJY5Kp8E3eDklKvSLiHkPyZVAHFup3LdjbWmoxBufXdJTi9Cqb0b0dlkdZS0FhXnOMpmDK
Ff088JJ0C2o2x1h62by83msNy8lYkXGC3JeBoSkCs3zKdMw1eBOKrrtIOxUXlNKm5zx71Di7MtPw
5fRvpzZHeYCBVjFE6kYmZgx7wrc1xJBLV0eZQ5pfmqcyaM+W6SImPElxIyBNFQKCAek/nz6tPDua
Kw1DlL+mY8881PKTo11jM6mQRbg4SZuhVTk4Kg8qJqD2FvMaq5R4ooz3Tkap27r+ypvKg5sECY9k
wx0TVb9v+2y3+blj5nmH5W/NqpEBAaiL9UbypZI+O0v9GvL8m8Bt21WvkB6Qh8R2nGIYaNrBlQam
hCnY0f2YICjKjoWBU94aHuh/yqQ/cgsWe2djfdKCNJUu8pxfSoX3aJccW1w5ljodTN6eiSa6Rnet
XYmgQbwTMmuL0DpDC+NhfCWKFMxSf+toTmnmk7pcIb8mOEp7SuyS++iFvrl+W+KAKdczS9N7YqeQ
1PgYm0zrJY31+h/fBhV9onZKVT0ngOnnujwZc+cL1B6twk9U+ny2YgCqD0tWTDe+8xFsLInMe0uX
KLDDU500j675WH8xNDOTK4UfV8UrRgzgJ4d5GEbygGpXR2l6wJmMPr/SVx4XD5Xh2wa7YVscObNw
YoqgiaAMUYctHyy+QdHJxLoxhc7lQdGwxdPK8Sy/lMLpF3hakfPXNHFAZNJhwFRMorvS48P6zPhL
zS7tdE+lyA8itaj36Z0ObIz5HrapXjHv0xaaITeE1twPbe6mGqEoLF96FR+6/ZetVddGW2+JzyYc
KEdV/M+GbOMoD/wlA7W+Vmw81hOhPjV7SLX5lLLhvZYcDkdKMfz00yinQwFhHDKcgkBW59eUw62J
OSFq7Os8myxm37nJNMa4lsN01XYsI1cDb0K8EJqL1Uu0Y6A3JCdaXduGFB8inKTSRsneAmQ1nLyT
OK927nOSZVpy0iJozzVEh4LkQUpQ2iwvhWkF0vJetBhIsE6rEp+1k2rJJdWzoP65YMGg99pSNTKB
/V7M5Cub2U8zwvIgDMIMKI7WI3EqJyZsBEqq4aA1NBaUXJdz7NgkY+FOE3o/TAP7BC80UFh0dPQO
cmYdOTNlwd+OjUrnU2GUWpKnr2AqYfkC3zAs4xYuP+ia6irU4ag6RWYIuj8LA4uFoTKbz/dmhiEk
VXdVrZxm84RCHKy4T7eDqKQ8+pCYv/QbGas49ut06kAiCWLvniXEvsAyTYWwQz+V05eo0vb8MLJA
T2hwxPqa5d8rJ2ShDWewq3DLTppVnyWO0xrR8iLBHNbGJ2gYfl9hb7d26bDV1Dzg9hArRHXpftLn
0UiXQkDVqDq3mHG4JjQG5YgDhwaH99zZ9CLBQ232CpXD8uhySXk+G6pJsF4gcxwrnnAOFk1i46eg
3jm9xYUV9FZ/0XVO6pd7N3/HHXHYCptUIwhaY2EDpSBIaQDq6ihz2wajhJywxMj4YRS6RIoIxpcp
nEyl4fbN+gpXQB1mDsXQog8qP6duRQ7ALsoovxhMz2bh1X7lEs6fdvCnXPb99dwK7SN6pHs1ih6r
FD+w+vhLhBsoojKe9YVMo5Yh5lHcqFbSmQX7UhmklcwkYCgUNAzXssus1UG1K6XhuYwLRPqzLI2P
YcuLNF+DXL01m6uCYt1r4iLbzIr+M1JCQxBaZEzKQw5Zwum15pQiPxFe41J27ugp7aJXChJJdZuy
OKvJ9nyTAtPI46Lv2SuMMfUyZnrQ58oVV/fXQbKUwzjR3GK3TGTxukA1tY8cLQ4pGaeKVRrmTzY7
eAe7KEHmp8204QvkAJBTaraCWgdilTwjOXuuXfiI6H1K19DlSLhaJioZgBcgHMu1x9U3VZpDlgIp
SUOdkk8FrqFGAoS70D/V9wGd1XW5o7h+J/OHhfxhI9KQBuOg2/5AUZ8to3DE9ujvto0kphym7stT
JAyfmf0B4UubLG8NG97eZCdThZRRHMLkp55ofUBTS7t9Myl7qcZEwHahsbx9OWVtwol8RjHt8GAL
JBf/tCvT0VwicSz8TAQnRNxHncbtu2ucZi4BgR4HpB+VPki7IvOcGEfMqN4lXTDrZva1agKDpoI1
q+986PdlU62j/JHE6UPZ6dn0LOVbn1gXo0NZief91DBZ/4e/e2/HLVQ9+K8IJ5teRxRFI6uZM1/K
+u5YmU+t/GS8AomGi/Fc77AaRTkVqjQBnuSqPBvUijWJcYn1MQhfP2h43LUhUUpzl5Go9ll0d9Vv
rbV2S7Ov51tnSpdxl3f/FNRG9CeHAaAjEVbrt9iTY31kxi/Jyo+/tZkyoDnbpf96NXpgA+9bZ7Cd
SG7dHvwNptOufpMHwa/tLfg3w5gB0RUb244V594paLvzYbHHm5Xv1bnBjQP6AEInLq4c7v7cOl0P
j5GXFpsdESUVS5Fy0jgowxXuuQIgszScXfLE04KGtHyoX3JIQy3lOq186rT+vPz+vVRcEbBp/rdF
jVSDp9VhRcsmDnQDI0bPJi2tNjZlBcYtXYglSd93QqUS3YODOu/LUXIysw8s+bG2FyYY+36gIB3X
U8Mkq2kxZZDyWZJdlwTV+CsROTbh5tnh1TLJZ0840T4VPM6FpWMsTN0RuOLa8yuHjO3gJ2FXmuhg
zufQBGf6LkLrDCurXO5tmrCqpEny6Cv1IVf6Y0yXx8D4nTnFKoy7oBEetpoUk7NpDdI1/+ye0Tvm
DRO4h5J/j9bwBBvzmMZ3uUSXAXeh7c5Nc2KAmdEzrWACliqqrj51tdtnARXaVvnIKfoyahJfMWvt
n2rFv7zjzrCqZ3xJBEX5G42ffSau9Af0Tk5jW0ZKxWhnELeIsN114sGbFod4L3MfJjN/KKtt0n08
R5dGiUl5Mn+msNjI3G7bDRaiC7F6m8v49pMYJKNuFPVdh0CjxCBcdEIi3q2Ap1ZCgMngqc0FMAI2
XUvqMXl2d8VKnoplvHjVnKSIA0wsTiJzmbDTr8hUv3CBGWVzZ8xwj7vkLhT9Fu/lnBawOj8soLgq
3C+Wlb5Go3/o/Q8T6d3SC5/sfNuhXlqnTOaQalCWJEN3e7BrZqlPfh6nxofCqrHEAGOFH1vQZrOM
9enF9NWptyIXKf4caXirKtWnOr6vjfMAGqTCpwuejyLtSaMohQILwoU2hP5tNj+1xn+z+b7yaY7d
F0mKrJCT0i2OtoaBsdrHFhGJw3qG5u5tQ5Nqon5Erz25LZ0iQ3urW98JKXe3g2U+TTRl4SxJaUJK
pz8m1cIpmQydmRRDL3YOfn627kLzc+v6ta7iUNC2m74U5npD2p2suTmhTsHbjjfThK+s8B7cugwf
ob7Ac50PIupvQyiCuNo70D7dltDr7+MMylAHijhQkYYeCXUrkYHFnDr+elKHiXtLTtbgIfkaEHS3
5OTE15aclCFbbbFJuwfTa3/mKzhVO9xP+n5Qq4MtkfH9NeGLX6Ugr29KSXFN/dfU3mk2XkYtZrXb
dTPkZpFuUFVNdeqpPNaKfZjMAz4a5g/8s9z+kYivWnqJWaU6ian2bUgpUz1AiZCRKUH975VxeaR1
sQloUvjO1d1aAK6lrAjMe62X9PO16HbKs0mS1xR+Mkj86BMev9gz7HcR90eBRWddLhZOrCbdnFxY
FCdg4pY7DnciQH6Il3QaIL9X+kWxUwBzPwhTzrl+SW3jHFYMSOpXpKtI29wBrYNKPI2lI+oaH9gG
PjVVcKQ/5Uzz8xTB/JRFbiyuylXMG6RXuHaBXIRPvIMiExbXuM/ctgFrXrih9BNpvppIqfbcjMG3
z1uSFZ2G/cEyi8Pmr6RfERf2jvNaRptkslu6H3Zy0wXEmlHxJaXz9VB4MpGJ5mOm6wv/tJLhAY4u
KnNAXGh7W/1r5LshBqHR/dKHT5M4qcmO2hIu0YhwEjmUWcf12Z0azoMFqMW+8bUbQmuOyXJhpKN/
tx0n6Tk9yQYeKfCaBG1kmjSmV8L+oLPTKhzq1m1ARHSnrE550yL3zidjwD9MDf0wnOJxOBVk2uLi
oBM7hFhuNZIHtsVDbbqoI/0oEk6CridNLh3lnhKl6qVxaDGZ+Fml7cY7lYi6XWqnLBUcR5hVmGCk
9bOBP6UYDzLh9bjn2kJ4HUxzEI14jMNfZbm4prw6G8w/foxqd2s6InKdxaS5Cm6tJigmku95aKLJ
eKmafBmq/BnPWFwl9G0eu3p5kRF+tnN7x3aQMA2hvvgaRP0vclOnwVD4hfMeAO5+VZVdDGpvgAfY
I9vEpN0YAvbGOa/JLw20BgNE6QYSpfgm+9HwayAMhFQkOGbFLgN7OcjFxln5JGDyLu/C0F/UHs3A
IU14BCl3IBOqk9CPeoUmCISzmwe0X7ia6yVfUJHH5iMMlc9lZS4MQL8E0D6/9cT0tdnysxi+qUUg
AFZN9ZQibiqNclL4v4JJ5MjW5GHwSCWAQfRT6xGEj+EeWcJXGMTjXeaQ0B+6LSs8wnhWFW6s2vN3
dgRu7IRwOtNp9rINFqjOx44BTrzrSeflv3v2DCbUpNdav9oI2it0u5CrYK/udUa3hdv3UiD3862v
wrv6nzrhqmrzynL2OLPglC/eSl67HdztJhzOTaX7W9OknK0sX5eSCM4oqH2pYYB/7E2Y/nLlrtBg
xbAcFJnIMUpFNO11pX8mXBq5F5uj+tFk0dfAdRhH+jrl0BhOstCOGsb0iLuvgjFdo8SrrBi8KCqe
fuBL4MczOM0KpNKCRFwzcnwbf3W0mjTwM3iDu8a+L+T4G5nr+upLXYkeFI74DXukEL27TFobTE11
7frwmh/yLVtnvKQ89TKBzlK03jaVx63Lat7uIlAlmtV7AHaV3goGridMTIotfGSf+nN8yO0Jl8iO
clbRVV82Xl+7f6hG+MZk8jKWfZkKUgZdYHH2WqFuavQEK9eM+kQNa2DETBBEqotVgON3eEmH4mRa
qDeza6hgeTnF0sN6U/To0Y75k0PjBGSusM27lJ2qpAwoCdLgb8rYoyE1YqwZT6XcA62OnCpGOH2y
JiP/tMyaFoSdQWFcoBzw4VDa2TAoEqD7E/tVy/OxmZP98r/N7wrwadHXIDHy69A1FwK7CaBXO7x1
Cb/tBLPYKAHHRS7lSK02EAqTDz2a+oCmrisM/fPPcV6RUuD9T2zC3CK5O7XcnbR+/a+X2eS8nvIR
Z48uTiB4fOYjN29lV2XTXQp3CbUlejw/hy56Dnb7iO353tKOGI3PqLaPmSh2NSOR5Bmvh/5CbzgY
1HlvcaJYIDUMgBCX8UPG249Xyi2yaq+gDdXkd2YRnq294Ud5dFbb5iQ6jMuy7tFwV0jI1B5BgWx1
IrwRm1xeEKZRyo887H2Jh5mJGwD2VzbxZmnDcaiIVFkcIi4DjQzkzRgjE3OkQTXAc8So/dIxz8R1
UcoEO/PpXBq8njXXLI4kMHGZyvnN0nsN70gfxLX02cvW15yrb1xuC+p+XD1sqXwsTk5puXpWSX7A
CCOlydA7Opfaaxb4X85/BobFqkJuWNUo4Ey8nBmzfo3InEZjiZZjuRbnm5xEo1bLu3CQAJFuLe7j
8ZPAFWpovrFAaQ0YC+QOUOe04mq1TQM6LKj8X+zD+SHBN1EILksUvBkD9y44BAmIeizxi1Z6rKEd
uwSLrUA1zU8r+LetFaWjTibxjbDagXr+AQZ5Nwx/DKwL5MwRoOXzsJthzIPm6+4TUTGG2hVGBItK
9j3388teexcdBvMTk+ieZNO4XR3aQ7XIe33xrfG12RW4+B7i1sZ9SNz8n/VKZPEyh/+FozhXVn0J
qhgEUBteenQ6gorJB3AYMX4E+kIQu9w1uu2HfBUwYvEY+evMgJTYMzyUKbSptqNE1l8HSh/W1c8E
Jty0Y3SkstNGhDgkwOm/UkPfpb9rvCxt2F9XK7y17fDoZe1JfkUai31lvCpYi9L8OVbWcZx4819w
r+v6GPUj42lONroXXUXK/ktcHcOPn9ofSdvhRRvJss1AJWJSqOhTiUNZ2FbcdZTNBVQLSFJw95Rw
MBiBc1zlDV2m8jkRDAZG/B0p1UIRM56JgvHsmUNPDem0kX73ao3yjNuiQNroaFmpjxN11irdOxY1
B2jJClkaFZwMz6OpMRc0Y2cc0Fw7+bLiFGy0oKD2Ru9+b5B0lEZK1Of2pKtHlfW47qsDtAjC4yo0
GF8HzGpgfij/kqQ8R0I6g9NwdFkGgVSc9OOU6N5A5/FI2Efi0NrC5pOp7FxUky/b51s72SUeXkE9
HxDuafgiNz1iQu/lq9AMFyu+UxdQ7geKUMRenerDuDCnNcHKUD3AeA1SVeSype9TvKLGuOvvQApO
w1gj6um0vma34XiDCXpRqSejzNTBQHNdGqqi8eqqaQp8uHjMjfqI1Ow5VM/cuMFmPxNRvDeafmvD
5abjEunNtwS8vnrN0vJUtPxhXP9G4NfRMI4F+HVZARVy7JisqIB5q+3V5JHHspftDDrlLbYCa6f6
2lLt+Em4EV5Hpje14XHoNabSq8zYj/Tn1MaX4Rtb3KIQLFUDA8t/tVxybvYu99mNm71LoAbVLIoa
P2H0rhDJe9B9vR7chuYTCg5pBMeY03ublyQnp9/Z/+xpdTMugXMhbdE85zfnfUKmtv4p56MvzAiy
mAKFwu1V0E4dVeutdZiVr6o5439fmV0O6k99pVOaDIhMBiQXQTt8wdwjkUeDu/G/dYHOs7R+lPzD
dslltAAJxGyjtk+Dziu5l/FaRHgtjC72lYTGlSLzpTzz0QFG3E/1GBK7+1zNE4sm9Qaqn+WDv8iJ
T59EaHE5TExSwzLcDhpMNEeY8LboGGjUS35GitijVMH+/J3TgaSa1nUERL4kj/ogMGtmJkmbz5QK
wYjknQyJUqpybCXY3jTbRSbFBI8UAoXOrRkVhnJzrLfNTqJXofy1EptqO4BssKkIWnTFdBT/fWWY
Mt82Eyt7u/cWLxhVUhWo07wvqv5MQQPDseIEgaI55QtmPsU6aQbNK210rvXwhDR4+sfEHcmMgTpV
66dEiS6lNZ87/tcUJsG9hDih9Vp/CFfm7gSbhyQOFUyqINItvKExOfHn7gSyPyY9TDf4ISc9mWaV
I0IqBGYetgJu345fxv3gn73Ch+ncjHyqCFYVXSq+jVZ7WmwoSihqX4L1etjxouHK22X4CGLw7vv8
u3IFrvNq201Nm/bU6ojrnl7U2ly96dS4y7B4RvxhEFtELRKTdpXFfCtoa5QkhAEh7izUxA6L4ruW
oh8yxVsFSJQcrT33LLoeSmo7FteObLqKXBtGx5rJR2692TOsKHmMUSMc6dsCu9GClhnBKreoDYXQ
oRt+iWQEyI7cr4m9dhk2q4m7MZ6Gdjuxrq6ScKhbgNHLf0RMmV8YH+1fROzxrqXHJSPLFE5HnEvH
ZKFAFRPHkv1WVNqx5sRJX0CL8qOAOTzwFVc1OAmWZr7EkB+HOCUJ1O4UjSaU2mDMHx80HBuFxeqM
NxGM1yGN7IMpRxvZbL+9sg9YE14TJ2ebPK1pkMCU13PkcppEXFDswTHYpiqwXUZmHWMcQsnTALak
cuyoeL+t0bxltXmNLCWIJzLK8T2anxKGStr7FHQZ9UNwn15RZjTzlop810+4c0qKWTlVpvSOMEE4
TFuPmezBtfNaO/USURIVgjExgj2C9EQnmDRw3QZSqAOQMrG2/SgK9M7WGZsf7buWfk4bLSk70Koi
K2OwsOlUMmzZJZp2agK13px9kyAH2vlJ1ih94f4K/uMkqGqCnNPnQQ+IfqRQl672yN7lRGSYzJdy
dxgU5IdCf6Zh+4a6zDjR9qay8LGWDn7N5GllCNM/20F/rqP+VPrVV6gFUhChrSV1Q9asiLYizJ8S
D+Mc+ZP6NiduRFTfcd4DfqdUjzbap6SNLUrGB0wbObNuS3HSmqUmh/DJ4I9Zrd4yWmF3Uv9W67yj
vgCcEpEFBIHo2SBUj/B8y3R+5h+N0L0sva1l56qozYX6MeWUQnA4l9gnMHMeI6Jof+JjxbAnzi03
pRMwpIMKzBpHhyu1E38URXH2xn4wuNzyWhsWTV87Gex1fj6fqXCxtyB9TqGco9yaCX4Z73erssXr
CDtu0jaEg88SzcchwMEsByf/+lSSlk2iOZrlfe7iyzgJLtBgXkWwyJCKlhtv11UZSO8Zsr9vIbfo
XMPIz0qUFlJOx7GbVGGKs3WgCtiQjsHcc5/F4a2Dhc2az/ZiOKsUeTHjCrY87jKZLe6gzh5R0j/6
pH0E/M0fSWqzo6bcYWGWflJdBt8v0ConMGDBy2I5059zHlQJO9t0UgGd52btluP3KgsvgjDBpHrc
KLyGn0kW7T2GJ9aTFMFGhxRp9ONN81LzdvM3U7DE4JF50yHlAlMJ+oheKjNHjbkcU9CjMf1toghv
dUhT70TTM0QYyfB12kAUefRVXjEhCa9Evb/ihX3qVMQrWbOr+3vM8KVqMZLy8RKWpQQBRkoUsBBZ
TEY9eh/Ro6mx4scbAWpin7LcJWK32i8I8EPokglZFvqMFkoQfRZvZr3P/GttdY6PCJkUUa6sjSRK
MjL1M7/TDveDW/2GKI5JDut9n347sI3AOBY6j7fdeaIgiQc3ckbkONFkpOvjJaT6UpjzOQe5VY5/
xdJes3YJDEH/0Fa9rs5nIakOH4rZCZpVnFr5nwTKTPbqhf4dMUOeoso2RT2lB9t4CNJaE8SUGPiY
VH5GzU9OlKT+9JMq/ma7Gea14CjOktf94H4lOIutgwr268RyQ5OwADeIUKD8H03ntdu4lnbbJyLA
HG6pQFIiFR3rhnDYZs6ZT/8PNs5Bt9EbDW9XWRLX+sKcYzIylcTrkmeXEfHo6yq9LvhvjOEoxmxq
1++uqbwksA5qiaH7XeLvUo2ig4uFZHerYE9bVURaLUX8koPoTFb1GXfMJuHJ5mWHdGN5JL10j5v1
FirNVTtmE2tett0x+6pYUq4b/z4akl3BJ1TlPkNqm/AhrdL+jna/kDmYiktFvxBFi5erDXk6CWcl
hfBCAJas9U4dY0hkN9IAMCmG/xaFH/Yu+ILfS5OdfVsvg1LfrZWwyiHdKV51DmM+vZLpTfenNKrn
glANhkT7KWdfwC2no2EJuvc0Fu8G6ltJFq9zPhLM+RwxloBYVwB5vIWwlDqhodWCMrSiIY2dya7l
hDQtw81Bh6n3IgZqgbxE+vyVGR3py97aEEyOpQ4BDywRjcw7aVTJj5hQbqIc9Ml6zVennWxk/Ec9
BPSsf1ICflaRxKtNlEYxn87nauSgMS+GgDRbJAORRBMlY+LCyBQWDM3VrbGyuwwgf9xLceKJmWyL
pHZ05JpplcCtHlgWrTyAqrheLmIkX80EQakMD9Ocg4LGI8eU3ZG51bLs/PxWtdBXu+WsvpJDjs9O
ABDZLzkN4melqmfjXfGVTIG0mLmlFFO5RvAj27m5dRhHC5oh6Qm0+EX5Rr3oKSuavidKchSac9ch
9/0c1HbXVibL6Bxm2SEzpNvKy56YnzK17me4a+QWmyeaJQBOBQ+tSgWvRT8N3v9RhnvL9mWz2yX+
KIYo+gmmjB9TpT6liTStkhdM3sWStBvy1J/DgRB3k0oK1MukLSd5LsDJaSw9sLXZPUSzFoeuRdEZ
DGSvdn+FhOgUoABD4DiO3Y3TUQ3N/zgdGjwxnArKsBOwTFqWfF/V+dn8MWdUxJdEr94q+y0XcFUt
UPmZZe3DIMRmLE7MolMMGCmHNt4ok1Nd5EQvOdEjTnSyWM10ZrqqJ/UduMOtr8ZbrxtXQhkhnvrs
xS8pRUE2Nsj2Y49ZzGyJQcmWTpfOH6lf9OY5aRUfHUEwifHlY9mFJqsjIt4ksnHBD8wMsImaCO/t
T2j1V0VO7vMPkKTr+jP+9KPpLzKQjyI6Su1wMazoCrpdDIa/nEMKcD9htohtAITesqhwWn1wPqQf
c0MRtfFtPmZfEHjUod6DsOGQYl2rtJpdsq8dDDmwCDhBazki7Gcoqagkl3amq54K24rQJk0li8bM
nTTUEqbu7kHSCfibMnOn1omLFtIVT/1HP7LOxe5osgoPYED1LF3zhEoUNt1QmEd8Inxnd7BITFm4
iHuyVJBsuSDjtZ8QSKXMAo0G7pR0Jk5gk9QgCw6Y+b8cRoDbeKTqlo3br/hXxsZNBmsRz8I+21LU
53DP/v/apOlVNLvL1ogjA5w2PzLUOikeyNoCOTXS2bdmEKakYqiMQ/Z9JF5xI17NKL2OKCeHL3b5
NUNU6moyKcPoCRppSKYPtgUgeit2TF8jj2iu/7IZuZQNTt3cHU3T11Lwltk/izBOUw4fzdw+rWh5
soNSFswIFSa+snuJmviFMmz4A+hBl58XqM0LwZOGXWMhgvZSlqAdHZmTXXTZfKd9yEKat1UA+2Oe
cllkLamza9lCaZJT3NeYVzE4oGIk6bpy5LcPOZ9vrAXYASoDlWRD7Kk5HwyJxxBcsazUPu/I0VRM
20i5vp8Eh8eoU9HIiUAdogp438Lo4K3gfLyWfpC0aD9JvEmjxJuJ8aKzJWHkWIBgT1+0n2bBBP4H
/lvqlo/oQWUe9tmrtuC+w/ir/NVwLuYnt8bybzD2fX4MPkIkxnlPJ39IWdLNoFpa09X48eaQekj7
PMXKoNJnXj7GbJZ89Y8z5RH/4jgm+LLKlWBIkmA1qKpQQWmnrDKwXGKzxZtKKc/DZOxlTNJM8+ze
eBPbcQ9I6CIS2DZXgEzHgc89ABjUGdmaXOEcOlIBVMskFb33KRLf4iQ/lewnzBXYM/qPXe6vP8j8
rSD4sJi4JTxhlXUxlF/ok3YKKptdV+7rADLVOTkDpWFj8Fq8cboUrK7yyi+oHHlBNCLJ5PmfIsEn
3Y3CvzFS7Sh9V7POzhQiaVBS0J72zBi7IKVR7AG9nCU5veu0T+l4YQvuvymcAp6Sf4kJGAONKfH/
yJ1LSgWAf4k+t+1UdiJnSx9uaWoQQOrLDbsfjg+rs3C9Z1zPAsmVJaCl3tF44kXYLJHF+PQkXCWI
XiWQNwM6jYG9Hxu/A34RNBSJx8tVq15NguhD6R6myY0u/qLUsi+iRQYxUkUZ6Z4I/Rdc8ipuNLxP
bx9pnT6q1Xyu8HrVzG/rxf9Yqpw8qJLN7IqEXg34DARhHgZtD90WuI2PGubQaBrq9+JDTKaT9ZMY
OEvfxKy/0xXf9XK+WRzAxA5dGBS8TTzyMKxC5Zy1N5EM23UagtQQNwVRwDjaa8JnRjneFPsNZNJ3
AyjS7tRwKsmkIEncnQSHEnCxwqTLC+Wmzq8V67JKRUDsrforcuXjQG6jbDWO1aNqU4jTW0s3mRe3
5oJqUsK+0OKWnkkLhv7XG2uZAbptaVj9SgaFae1mY3wjvAJjV9QV3tpW2C1yP9z9DqpJq80HyTsr
s+iun29xzLmG5Xr8HJhMv08YK0PxHDX9ZvcVJM0rWZS+0fq05OPO+m4Snb1Iy3Zof6wmDdq1uXyQ
bDJY4pGAISvtrki8kVOnt9zL3sIe3vsGH292y51p2WGAetZhR5LgCzHE2ky3q44hr6ILEE/KWh8k
7ui2ys6GhHae8IEgvE9id9EJZpJj8UIsqD0z6VnS+jIm0UUGT5ip0V6NeVgxlxDqhQu3eWDQw9I/
YVtILI5kfFBkMskxynD6BKadIl+FVpw4BWz0TCx/01NNtlLTV7uMzojmd66v62BdJsANprgGJjJ3
wfzRmnyPbAk1oYJtoSLg4rBiLVCivQgyDjrccVG0I2nME0qgAnZoCZBbbpRjXgOGRmQKSQnDIlry
Td55apoQtF4TpOIcyIKMTF3hE8vsVwA/7S2HLUEZDnA4PJAOnpepfK4kKG9R4zTz5eg1iFIngFYY
mDoELAMMIAMGkNLJbiP0x+3gbIGUgmyfdQVL0bTHRBlP78p1ttBN2nyiEm/Mxl1zaI/Ril+kVg46
rB10Xv3HnizpE7fqaS6vVVXD70GgCz9nXlOcU4s7cU9bzw1lJo7JsUbsqMvoHqHcSuZR5ygE+wlq
7LwfJBT0I8b1RnOxPOqUsoYCcQoWUAsq2Qyag/Zc8ubaHCBmJN0OhLAN6wzAcF+ZrsxZpGszH0a2
OxRiHPKK+ovo7tDxdG3wX1zEDLEahliYWVxMPc6WBDVF2GPqCcMyKkl/GSGDWsJuYcw6KbQ7nLnc
IPOzKrvzIHT3sTbu9SDcRYbjKTI3elPWo9BvjitC1hVL7ExzseAJrDPjIJcjS7qnoMO0VVBOEHj6
W3fXlcRMPOhRHp+kTD5MBpoA0q4kKUPhRFQaWZ3WVjyG5aXUbgljbCvcsgLU/+k7ryo2YiR8vtYH
UEZ6dl02lGYS25oJZiBjNE3YY+PdD1A/M0ThOj7IpEkOCVMVSdj1BjgHG3nYQl+80InEszsJwD6A
lLRMI4v5nzliT6Q4TeW3Ebs7EW6XXmAVHQaqwbKVaLm4Ee61TpQKPG8tJTm8Jnx+IN5caBzuqqJj
OCBuxC4B/fNAOk5OA58c14+k0E7M+KD0uW38JcVM4WcYkPJ/dSba4b+KWjSN4rM6Y4u3nsMW9Tt+
cdyXVftKbkTLRLI0SEsCqVtSY3cSH8R6dkccrtMhT0VXFkY3Who3KKAOWoA8TFF3yD9gwBYjGCt2
MKfLlbE9cPzsHx+OXc2cBRX1qQPHGGf5SbaW02hapArQpF8GkK3CifffRpXVpDEEpcodZnBFQwka
cHEM0LuqtSBCw9FR/G5QW3GCsNuXD0kNn3hQXgXVejPM18VSt+ioj0XWPupG+ZiMD4MiTJ1I02G6
bmZHy6YdIAaV/zGHjplLFMjEk5EGsaAQaS5HeYJ9eRCw5hss9opHqfCgE+iVg7US2TKRxBWykhuP
hITiF8jTLXnqAnTxCtLVL5VfVs7OKDUXHb5bTjJllde3CRVizvUjlfRdZBZDcVuAk0lAGdv5iZQ1
JlBpURZUtvpZXc2zNkp2kEoUFuH4lhGTOhTqLiOiZkZi0RXPxlz2eoF0l4drZDgcT52jsSRTkQwY
PTEwAFQUACrF9G2i7x8RKmbEJWdM+1sFx8K4DxuVRKfsoDDwNztWBmZsV+WpDMFSEzKRRx0tFy0R
AQ7UmaKOC6at9ka0ud+9sq3dVGxPCEs2z4T2YhHv0olIq0rZhp7Q1LAtv2f0MyGUb/LSmHiVV3gC
CV6B4ludksfwbaTdTbfqexbON4LaxBC/wgSqad4VIig3MeD/+MWwhVN0iAhUQGAqWjQAraMN6GTM
hn9FO8QRAXZ6yaq7J25W3hnyThZfBjCpk4QpAWIrrw+hJ8KpZ/Em9eh5ASBHmbrLId9JMT1Qee+W
h5ip/lp8yUwgEb4WE5rIuMPHxzDnVVRbD7pckAGnF9wyImXP7EgSg4mhuE2P2JS3dlfk0ZUs1muR
RlfMdLas5G5RzAR7JZcCn5SKx2VCPyE/Iw4cdSWbvC5tYXJmMvuSGZErQhPzrxw8UfgAA0UIBhVA
d86k3brWNqKRHkhhtsG0lOjSNm0gt7OvijKNtnGKvpPBcIXj0v1Bxtn4+M24L5uPBWQTbHl0/scB
yM0xeW+ZWuD1TzZ3zbHdMKg1cMy1dRNk3xPFqQJJqCCrIcEeUE3HiOLdKogdJrk3i5crNDjByvwq
Xa6TDH8/o+uWmtBZcfvT9Npd2+4Weokh1F30pZ5MsW+ZmSfu5lU8iQkJKUKgQqRU+vYUbtmr9Hoa
o6s2J/ACaKRgy8SByH3thZLJGvwVtjugBPFYdatb67fcPOBN27u7vK5uIrrPFDIO/sS2GJk6YySU
GfFoBF9GAoGW7PFz5NUpGh0YYtK3DMI940vY90rsJrW045F/ZCueZVha6Z5/aqXEW4g4TSd7bFHV
mpRG8J677rnAwxjQwlqiybB6DcL/KnT0WuQ2s8VZeM0MWxEmVGoHsU5YBVQEf/wHzoHJuoAxFTUV
evEihjk0ju9LUnhsDIl1VeyYDMghp6JhBFLZvcS3gDHt2w3UJR9HRNMNomlE/c7EMCQr9jmzSlAW
pNOhhpUObUgk2L2kLYBFu3DfwU8/Ktx3fT07gBkiIoU0W6W3B2LoagsRc9iZUbeS8Uw88XJu96kk
XWbDPFQ6ila4vYVV3VkU2LXyJ2XpTpfYYm4H9v/r20uPXjDq/yqEYOmhIIbVIkRSNBN/SldqCVqy
lpgDeUA9stDyZcZF4wIcaF6tSMFapz6W3RSJfptElO0vBZB4fn5ArRiEfEUcz4acBiB6MTxWRKNp
Uc5AzXBRBbh6BbJVk/c9S6pkH0pY2sJ9jqGlyWUXgz1WPKIu5hG8JEiP2QWg7w5nZv8vrTg8q+ad
OHEac5pDYXaWZOPz0+2R9FLHBGeR4S6z/JORxeMiDNfPusY/yZK/OQBDAykPZxiiV8dyf04rVhCa
jRHRTagtUI/tRdrD7YJWovk8ZKmPwtBvEJ+Tf84hfiajFl7proxFd9sBRUZ9kvkam/zU8TiEBCYk
xP50lG+LsmW6tNWRUvwYfzaXaimfwLru38Gcqdc5TC8EunT9W6biS8NuGvLophU5aWRvSdBYIA32
nyIjOt7NQ8wOBfTmUdW2D4MOMzJmYSINKD0oJgWybdH9YRsqR/6JJ3jhCVaJGtA7gkIjbxhTL2GQ
qUqRJ1DFds2vmNCRz5I7S4NbbCCrlewBdJEJbxKsf3gm8ygfjxkYcnafqP7GQ9yWrAEINztOADm7
U4t2RhDxsstwUGEO0aHodCgj8ntRYqMGSEJ1OLePHWeRKYl7jTEhRRH1Z6h0h7UlA83ImM8XxBjg
FwA7vvKVkY9WyWAFI6JpeCkLXko81LHKd+3a0RmkGhJm4YCXOs4JZwug5C2PNmYxnmLTi3ckvpmN
N0zfXd/v+9uszUdJRvGscftzQ/YjuUOpziK0cadol0BVIHpwMS+Lai/mrZnI6WkDiTAYvWn5ePji
kDw6DC0Q9AFr7ecBhrCGx2XENcjunm6VxXeKFwgXhmdQ5EbNuyEMpw5LJztDaESRaANSY3MmAuiI
G5EgCfRbiUPg5j61/lsL05n0xkmwTIDxl/odxFFM59Ut9mb5KSYvo6UBATAB+PBd+IwIXFmY/7LY
Xqf2IOXyAYgeAkjkktpeTwGysjBXGjhxTAhEihUqMCzjw8xAi4gaI2QtvEi7aJr8bvVK3U9LFKRp
gjT8ILXKuSOHRfBKrTrNtQ2uAQ/LbuRPK1noGXwYV864Vc8QkJkYxHWQ2RGZBp067N7CLGPmAc2O
Ec/wppgWKtok6DlCT0ryreo89ooOZRupugPcRtwge0PujbTUjRsesoYlHGe/0myvB6+Wug+hmS15
fpyhmWzH5VymQQG5nvFFiU5gmloeighPmbkdUfzSecf0U7k1I/kjM3MW0qi6QwRCpqAAlBJfXgm4
ojH8/wlblM7uYNEH53qwMLvDW+9+DEh1GAqjE4vB+MH3tGOv4eAXBGAZo3IS8LEo07vMpSChO5N7
kJzMzKtE2LSJ+JpXpEn1I7kAvVz7NyPVXa3A/cAwaIjxP+OK29QIZvxeJduqQN7V8U+TQnlDd7ON
jwjzEc9s4ZnTR1fZ7G50yoIM6gqatCC9JQByNdI7lvQ9l994ok5IQ3bb+ENl/FEznU9W5nasvRGf
9XvjqdEZxvIfQm5HZtAUz8851fx87Z+VOO9kSw7oagOOQoTSyr5OQ9ZV2ocq8PeXCt+QYh+3oBuP
TpkMZ5Md5yrN/4tIFQ91Pu2J/D2F9Z/eZXZPjkBdr/dIgtiLnW6jBKLbIni+pUax1xCieoWVYTXu
qmmeLQ19ZQWXzfQlYqA0YqDWFwPI6T8+CF66SZQjy0N/4PVY+yertFOV1dTE9m0EZ862E14jK6Uw
DMEQS6c8HRFk7RieNUPpb1E1hRL5q2Kcx+hklDjTAIVI7LSJH3fQATHzu7Sk0Bma4OnUCSH7EWwY
Fg6TFutVq3DC71Wu5jx6QJGVy1M9fGopRVY//C/HtpffFwyAC4tPg4dEaLR9iOA4VxF0SAipmG0Y
gItm/TvCgKUpmSNV+H4TjD1bdnlzF0UEw0uKNY0zEDMZArsUxI8o3xcSj7QEpQH7qIFwcmmcPJ1g
9xh5mZGhohKuA2GhOjzCIXc1Sdt3MkNRSO4ia1G+TP7T6eFjk6dAudm1+fTIVZwfGVU6KXYZb5Ch
8gTzxvaMwseU54JjtVbI1bJQby/NIax3BhUL0G+2SSyNFk80QSKI/Gp5TbHCzNDE71RhEpiOIg+i
RiNtOjn/7dWDKjTI32AnMovoRSx5yev/BnHWr5FzQBWcwlBjJsbd6jzvSG21YL8bLC8EzHoNFoKp
IzIEC8HI0sNgEL0e25CQgdNRsdr3Vaw+xL+qit7X3PzILtJRx4HXQIRdLYoDEqH+meu/WpAuI8NA
nHx9aDhZ+0sJT5jFVRwLu0QrENPZse1wSrYXsbjTYxKrhdvc1s8Q1YesA52LhKc6q08iLdn17rLh
uyKq1ioGRFskwqQvxs8YtzjC8QDoZwvcu1G/FOV/VfedMcsNBRHAogZE3YSghzCJ92jm+svk9kio
Rdt/WJZdEl8XnwVptmVxS/mY3mt5n/XDy5Dk72WKssxEoQDfLonvcxuIcuHTNUUf0/xj1AQwEk3U
IMBXWTVJxdcUM14jn82gh25vFfmp4jCjiLDuRgM7+Gc9VaAZNcrDWL73h4hg3qoVz7vyLZ6IjySz
ng44WmJ/BWfU57GDq2D7zPJXJEfsFEbhiR/E2u6FbvxV2h0G8nvrr0/BzM+Ms8/xWu9n1vLmh1xT
3YjAkcpnU06PblBAcq83ZpNXDnV7jvBQqgsZ7cjh1rtUhvsawdsqkFOJ6KlRview5g0eWKhD2AxA
94CFjI+zSDk0aGj8cqc4mnRkFraAGWpZs/GR4DzKSLvZ8djpFjUqkPuUWa6qfLVT5UGq9oq49LQl
91js6CbEK9FwY4niru/c38E1xhe1n/2KYKCOiAMhFS/SLlT/KiCgVahvB8TF1NdrVkB3IZuDc1bG
P6oJ0b1jf5ChYmW+c1OBvGvZfLtoLSuY7G2N67c5t+NHaKJOfZHU4srY47LIDbij3o7KcacboHTY
uEFPsoL2MHeGbQUO09ZM/rVC1PQNs1+d2ZQYMH++FOZii+3sFMhWGGoJ4Xucxy9my2mRfoZJ/Mm6
foQzRJOxl06VqtsIC3exonsEumHGIYQSUdMPkQ7okA2J39KkT2zr1I8WYy/xFobIW6IZYdTQnYss
REVdoEMz9+Uj+iRjAMeURhYg9qLJT4YyaInKFpVNKbWcuzYFefraE4TIn1ZAtTM3g31x7BDo9wj0
Z/bDuUbAp3AsrsmiPBLrvhZyUDtjTE4xSQ0WKQ09WT/Dsp6zpD8bUX5mfrEms7fPdzEsomRUnYVu
cTYT525SiuBXvMqSeIlbMC3NtA8n+Wwk827lTZC7r/C/+WrS1kJNFlIUK+ledNKdhMdfzg9x3Ryh
zBz7nEN6XwP/KuXumAP/yqH5w/piW1p2H6mCfyJmhBFyKSKQEvYNjto+DF0t0rwV3Bg6Yekl0+Sg
lcbXj9QzWTnNR+hEzNnMo2FS3XACjHwNYYhO75llGAT4qq3MSaiBAa83IMcWCwihggKPOXU2HDXa
ipRx3dT3t4xY2oIY++aFrSEa8uUoJ8vDtBjqkiBWMTeUWCJPO40OFt7jpDDwpR6dgC+w82rQn2+C
7lw4LUYcCFcS48IReiDKS4DDvR8i0ppFklHXY6BoxatgjK/V13IST4QnMcTK3RJyrsmMcF3cLldd
ulvguJY7lpQK6CYa5VNfAzKQHIsiKaaPauhMN5ohu/FD8jVE0WvuTR2dyKK5Cv92ksx2JABeY/G6
HlnCUphUSnxpfRGMX/DBUCNKY9z00On0YmemRL+MuAXY9s0acJ0wQZpjKx+ZTpIdG+SOdPNIZzJ0
IXqz4F5o0KePMxs18O/yju816TWtfdBR+o2y/Q9hOeGXFGAMfL8KEspDvjLJxKqHeLXaOkNvM2S1
JmIj7IxDjfgMKlYYjEZK3BWBOVp5ztKSQeRrAe5YwulDqBb6Dq2CQRJfAnQk02acnSn3KXoJXQZW
W7ybbEvCQXxO0j/REY4skcx8PJgzdEyFtiMlJm09Zn9cNgEakUtTNdcObCdyt4i5LX++lvmsOcFv
4JaIzyMR1JttyQiD7VeB1ugPCut2b9xzoeERnPlQgAU5KSbzbj5yER+5mrZLbelgQ/ygwooA86PB
9zsgWi8RrU+RecAlQWpJc5iBl7WkMJsxrDq+A1VxSypQj4yxR+w6ntsrXmLLvLY1JY6UXSzjhHXq
eWT0WkVX5TtLe0cxJwd0miPXitNEf0qyAFmWnEkiEAHmYctUL8R+jKxNTAvEUtWDeI27XjyIUG/M
GKoMrtczx36ME422jlFE4U4G95zFw64AR4gORLfLa82vaDorZnlJOEeINfyESSJ8gYALKO6BiqDW
ClkkT/vMal+mo3LvKoV3d7BVC/tGmDim50USl94ynVQ9ORk4qtNh3COw49IV4MHp7LdLsqoi8jEH
8jEl9gwTYvOCdtTcBmygmpnZNXuO+F5hQ8a+lkWgKEW2eB3JB516p0/kx2LZ6drwo1huLuq1WcCK
1guTg9JfoNqYcNwsT8/LsyxBTGYej+J+LUK/WVEjOqWxJ+5jx2+A9BE4oq9DfK859VW9O5XA4T/R
zB6Eqj0xsjlFmXxaKu1UK1wCOtKK7doC0M7DQuBMTdgvZu6gIJbckDd8U+onhOwRAg9T3yyWLU8j
b05NyzgQYpcIvhGwYZ0pZzOZfAAV+AzArmBHTk9aWbhNhWq4ST2lXD3rWXekpE/qYWRxmVr6OSy4
c8La54XzxebNGmcnofmovYg6mIeO9Hn6cSJ+hvqmnuS2+MCz/55qyXtsPFpBuf6Lf2sS1YUWifVy
LlgN5PkrHtwFKIFmsBUm4kMVnKMuf0aRddNr7bT2H1q23uK+vG2Gd7EVLsuaXxSjCXiV0G8Wa4LU
KvfzgmmtdbMwRS3CFRnitUpnO2FFNpnKBVk+IlnBxaWlMQ9dSgURPSh6oEV6xEpSDibylHNdDUJW
lOTuctbUXsU50Ouy3WX5vdfIVl3ig14tV9JbL304ByuS0fZGqNEJOAhOF1Y0Ff92KvvgbMjwbU46
MiMZDYq2U9Gd5O0QiK2ImAnmXQbnrat2ffMh1CxB+i+BDpHADCuHds62Y8CqOyDzKZbFhc7irgJC
NCfsviUJ8RFBMlG+F5EJwbr1tyAwnTdgAVZDU0VcabtWhEsKRwHSahOTgpYioa0UFKV7XX6tQeoL
UvXQ0XxjK71FK7rL0XbD3SowrT1kAjCg5NoQ8GAMrCz7v2lFDzhKx3ytGNMjyCHaNg//bf421LQg
UL7I2KlZfHIQeGOi4bYh7q26RIhiRKxKpamfqYCcInsf9zStZMS2uB0MvnproA0CGiwh8JRNfxpC
P1sVXxaIx6CCb5LGn/vwPKboZCvnn/CRbL1r91Z9qYPkxizP5nbG/0Q4X4gLiD4KIzuuVebvJOFo
UeNox+VL3uYPSXljuDWyLaep04f2mWQxDvjuRaaUMj069tl0RnPwCbEMarbXSX0RQ3YHPPwgpPnj
RL4shvWdQkoFyeNpif1TVA9MypPxUek1s+n4FibZlv23zU0fLQKelI/4CFxNZc4B5eVo5pv/k1Ae
vn+k5Ry5f5GDVRk1+JC/xLr1UiX1a8yajasX1B9QL2t8HcrodTDOPYJyAIfQ9xGhsbmmm+WQghZQ
szyL641h6vX1XaPpq5CsSfhBDQ4hWdV9cvtIIYxOC5uIHhfdeG7QnLxl4qdE8nBmPk1S+zAvxo6G
YlPuwoPMLSdNBJIA27YOgkVGJ/iWbWs4CMTzLFze+NvCxq6AfZKnd5wKrId01FoDfBdMiRE9VhXE
dP0ySZ8dwkMiHmlTayJtrSD39+oqOHLc8yq2zCdvfRh7+w+GhPeijx9RujxiRPh8MB5KMV2xbsrF
voxfqza3N6Au+JZstdyhcNIa9Tg/R69/xlzZtW3jZQyI2JPZJA10CfgS1IC5Ft7GWrgXbx0Csgab
WD1ZdkwXvzJA1lX6raY6qbnlGPlRojWKsH4T3BGWwskSM59UYO6irMJiq+nn2uCjMnJJkKKCWudC
CuOlh/2s17/RRVN0u246h0glh/IQBzI+PwjQ6cvWSKpKclby+Byi0Ks15WTGE6cdGkalOizzFynJ
LR9HS4qeS4OomYDI4aAa2X1KpXu15gw9yYX8MiVnZbEn1OUtbcuboRh445lKxdTKgPqGl2LT4GCp
r8gmb+4RJNYyGS/ipdsSYxlmZYhMDVNEqp9cS3O4GRbe8a+VPUJtzeCa48QEhVp9Kig8svEVwSl5
STkRgX20HJaeK5oMgCYkj349AZn02og83wE9BA7CkkWncqQ7lGXsz1XqEbrlmfj2lEEkDzA5c2QY
cIkQd/XtPmFDqwD6WELh3AjCecL5YaL7myfxDOOlp7lhrpWqcBtwVUoLo9Es91rqnFm+5anp4FvH
lDhogj2CgJT+EbBBIS7tRYjn3aON1fOKtZu8DkWZzlqRglJBvmyhSiika1JiCFl/ZzDvS2N3xi3t
5bsmNI9YEB7L0jw7epR23UtJflhoWntjeAsjSqqyxl7u19N/sQ49TMJUNnucC/Dxec+AqYGwZntW
dhVSYmSg3EmmZEedxnMSHpMUvYAuHgbsz1HEpXALEeNrgA8HnW2vVrvlULnc0i78PMI2LfSDKWTi
z2qtzoYSonE5NUrGEx9fAIFfYmwJq5mw/JKxJGa35JT2zxjrURkDFcu7e9Gq9w01tabX1pAJf1uu
ZhgFRrU3s/CSJscuvc3oFoCfsD9rtJtHSgO0DROfYFG/Znp8XZX6AuqsLdZ9OOLQZQNhsAmf2ITn
kP26MjrMQ3tgGD0XDduj9JgohK+vHaNVBVdo5FQZUstywQaoOOxDOgsAFlZBik1IZhdJEC/oaTk7
QRNirJ94Jeqcl5BXgs1MnJSHDkOzGXPysGVMd7MtzH5BNHrM6xPjoMyL8F7g2abgCv3wpasqIAyr
Sw3jdAqLjXPIX+NHOzCO6F9/8Ggt/Xm+xyW3MWCQIgZNqLvlhMzSlq8yRD6xp3eAS4dmk65KCGDB
DjPaIzo0ydJ9xkUBm/4gCW3WImoF9QPoZkotGrTQ8ZcmpmaKg0YVAu0u5NSZpgwqVb7WJLFnaXUw
UCGZDOzK1U6i+ar3zBRxWyLCLPTybrK1CLG7oXSr69lOwc9N0D1XUlmJFSkEkuenH3KyynY+W018
HkBIlItM8aclyx59Ml9rUFkZ0cbZNf6pjyHmLaYex3oF52u8VznvR7WwdEFIju9ewnffC1zn2tPK
Wqa9ya3bkL7yix2don9ZVPHYHMO0xpCR+WV+t+rqGfXaoyrnnRSvjzrk5ezOJhH1GDLUW/seTZTy
WhQ8dK+sQap13F7tSTyMI+HiRcKkRMOe3p9WZb9oOfeBl0oAl6uFwqoiB4dwOdvMbyv5DGODAixk
9wlPMIEZEIJmxARJQNYpG6RTghczZJtx7C2Urun/0XRey7FiWxb9IiLwbF6BtKSXSUkvhKRTwnvP
1/egO/pBNyqi6pwrpWDvZeYcUz0zcDtnpAiodniutZeQ5yZYiH4LanItV8KzC9agLWG5J541WoeA
OXYYYuoONeZP86GFDDSyu05zEwoekd7YIFAol8bka1XkLmQ6oKHiAl2XLGHvMpGBZL54SwBguhWI
P/186h82UhBrxu6egcWREr/CsCRgHHTTuVjHRChX2yRbc0QuKr3jjFyU/o1S0LzNKLi6XLs3KLgE
grTopqrMytvXUhIvcCnmrLpIdvGYi+hOAOC1p7uay5PiCfWsboZDEN2pZBNSb2KBZaZn4VBl3vQS
kYx2gC83UrqefqY6O0UTMaaza1QQ83A3YvRfMPEkqYQD0TqEBppjuHoRfnyiQPmdbYOu3IUEE7RU
q0VYIWSvuL/jsD007BKkhdkw4xYk2h0m7KiMYfmGAPWkQ0qOC9JhWki5f+MjditTbDAMiwF0Uwi9
TTfwo7Btx9ypU6wl5uoZK9nK/V/VOFA1UknauNltDkiNjZ/sZwvbxOpTD3MfktgRlhC+U/tAB1zS
Tixrbt1068dvskRIl1duVfwNUC81bpgeyXo8mXR18BilxNOku0IGnEVBOMsbFYIkkkbDIwt+mw82
aItdsXRQmzDAnWYCcFPe1XUQEP5ZcFThLp5M1v7GqYjNPdsSyNyzqPdkT+3S1bUNqGD9BLNB36p3
ad+W9X6SvopZ8SDbRgyzQA5v0/fkZLAMNONnOKme+BoR4+TDDGIy3PQNDqE0W/VDVxFVt5zSYIYc
Qh/N9L1WoTiNbxI5bMYK9elw9H2E3/whrx1mjjhkeIVxwa6UZBckoGiHfNOUb5Y0I0wc0/6qysa1
r7JbMzJHQNKMzrI45Iy/ZL5UJWHBTWdBkJZgHsFgcFuajLfWed9hxvCtDo88aDdA+tB3EZMktzuV
HMy8LcDLrKZZoVWuCeaB9YsgFcp46fiJG0ZRkM1GT8KWiUHqrZ66dy6UpxESWEIR3LQFVjbjPdLG
VwU/xDZdlrNSh2cGxpAjFr+61cQWRXjZcj8D9y15Br/DiFkEwi4/Gl4lEUDZJ3/G1DaNBeeDLGim
WTuRpC607f07BgxKQThZ1LygLSUCjjUyacFQp1V6lDA3DQV5BLcckeSEBJT4EiY8DZ8pSBo6uWyG
9MhjrSOoC4zKGY+y/rHi5iwUe7XbkOVb/kp1spGmC6+8XJ2gxqMJZXolXdE9bJWe9kSaHuwJ7HC5
i3txYtt8j0rrnuvVQ03nR6L/SWPh038+JNZ5A1KfcFyRCmB35QfT5jscg5u02Jdca892tRrwNA9R
Gk59UiFiOH8V/3WHgyNDQzRiGpD04pCSWzbnjGOTw1dTSczYxV6x1X15QVPLJ9hOJwZKRCHAT42i
eSselJ6KNe3vYGLx1UVn8YCixbavUQI8pgU0INuzwVd2YHXU5FRZpAoP596eGbc+8zLy2Gpukqh6
0AMlfXCpQx5JJ3+BRnWxhHpBfqLZw0kWyXXWD4Xef8hy/GF9avY7UxTUf8GWRPCTLZWnVlN9Y9WV
GrvymezGJrgKgHte7a99GCU9EXnphxxtAVZk+NIXwtSAKWS83r0DA4qQGeVFLsh4gRiCn9K1yViD
GYKCoqSL1Kkfqu4wHol49ytsrgs15ABaIaPAQyNZQr2RGTRY8RUewFU/CgnaKUvBkoWg4GuQ0EqW
dNHvLWjeBIVHzPpjzpH8kceqTKQeELwg9O2CeRgaAJlW15TeK9/DG84n61TuQcvYySFIkcngzGxo
9lZ98zt6Yp5VUmy2I+X2wvzAsIgyoh2aMH8pqLPRYwZnNL7hzJqnvC4gHDO2Toybunhf6Mle42sE
njR56RDv1b91vh1NwS4NdZLkx7E9K5Y4qQbjqpB0GBD9FujpYZQOU4PKWs/3iBKJUrJH+NeFupNU
1tPds3XZecEDDrX0gs3tYtrMy4gUbHD4ymcmgE4WUpfKH5Cqz68Jy/qsfmdJI+yXbm5fABM8ijK4
k5YAob15IvNYwsr5j61V+W8oUoJoWn/UZ99AKKjxZamaD9DXh2nmw/n0bWdIsN0xNBpkkLiMYQY2
qJABHRNahc3DU4FuxYQexGIz5OMmYkO84hyqUt/khAq5KHA9oig2Ce7ARe/h9pF9RMAnW0nNyhln
YAAhEm4dljJmKJicE/GhGqyv+SoSPlnIEzOM4ZrQ+szC+VSJK4E0P5wM7Zh6dHHbQAm3JsqDPH6d
uWhkFeo2GaTYE1LWSUm6HMKlOp6NF6TzwF2ZSKbERPBoslCo4EAvzHkgQsInLyCFuAXG6d5k966C
h2l+8gVMR7vJkFEUeJdijGKNFYBoZZrJTrXtzZ1NWnemsQmKKW5xWZiIuBEqzwqVozQctbaBAUfX
RrNBpBn1guUULLMhDtKJt26pLRcJ7JpxDcV4K2L5ISVfA0YOHX9+h5feYFtg/MbfOqaVuEc11fMb
DNSzRSp4mqyS1GSp9oNs7Owi26X0+C0E7QQmPTONSSW4UzUZqTxZhfuNTiGoEY6QHBS4JWpEIjYJ
ZvNErRcwXeNGNCVXHn4rD5dNuWkxDksQ7gmCcpkG2O3O7FlTjvOO1TjG1Gp0lKZyccKxQnfs10Yr
GOXGp/gpHl14tOPfJUYKq7ZMA82r0GNPmZpLnLI219egNTifc7WPFQoYw10VInH8irZdgKxvzlYS
k88q3PXun+x/UhkiNCQWNfjC5G2mezm3dllaMd5mgPkWQXJsIDlyLlvDIXvr/X1JQ2lBpwSQ8daK
8QWyBdHAjR9s9ktrXjxMRFBW4Zhin42U8BLVNsnuvcoa29HAIJoIVOtFYdwi+QNdvvbCjoTqu8Z1
+u3joK4PdrdiAKjrMwvJDO9Mox4bFpzMJMl5g8UAq4WcsGlh25YgKCDEb1AznFmvTMeJDi0TDgbV
OkfxzHg63MXtcE3G9GZm882KxG0M47t0a4b0QuV9zt7sT0l7sbLM6X9Q9EK1VwUT5Li/2QfrBjnu
jDmIU6Y/ifSMfI2htoW0xDgISnGTZWeYgCDIDmEXYOiFqyzjVp72alq4TdQ5uLfJArwDwW4RG8el
F1oYw/ODIRlgzv6tl7tsXVpER+kWOPHEM1aj16w+5F2jPeRd8SFBwld5O5X6g5FmhtizYJAVvhNN
u5/SieaIBI2Rz61c/hc+cabQZS4LzkBVZzY08k6w1mlxg00FiFSZzxAKXQGFLmUgPQ9QGLiBImTl
SQyxMzS3owWxr0KaSsD5AcieD4MmxAjB0nIGzb+Gl47ondomxZ8HkzUyDsP4opKA3pM/ykR/DTyj
kFxXiQVe0+ikDbhgtPw+fHCJI5IjjsuqPRN7hOF8FNCDBbUeJiasPwaErJXDqzpZYuz0HTNdpEgG
f2+COhCuZzJXSDaNbddBA+wefGDDJJjLyS+godjBoxNlZq9Lz4kfNTEfcZ2gjRHshWW/ZiM9M7QJ
0/FITgLXMB9U4RkvhsIv9m6eLYyDElC0xMxQ1Xtahdi57/chhkkBVGNSwfB5hcZFdTk30aMjtVoh
VjE514RP6bntJrlyDkON9juldc1hsC3nqMCu6hUAJVOAkioLkrGmUSfYpVMu2dLulIn5UVzS+oBS
AGAUUSC+mxvlNsBYI+4MRx2RzZ6qHt7/QcjYlbLYrqyaWV2ZWGDOJh0LX9hR7fuSH9MVcW0uTD8K
qkHZq+EdV14Dzx25O6ddrOyaugfHwl+xlrz8BSaOIZRI+3ZZQVYVy2izSg4Fa5ee4Syio66fIOeo
R/7Do4VpLK8uFo+W9tE344UMUEBeD4T0WORZNp5JLJKEelPs/B7cBWEACej31o/OqHK2GsEQrVkx
upc26U8aK05uk6uKVQu9Yo5eEfmgHi7bAEJ38VHO8fVDvbQBijtoC8rBKxH/w5TNs4gicQLKJ3b1
iHjPApqEBn0mwi3/p72ECPwzyNbozlGDEIoALpxJgadIyiGCri/Lu5LdQII5iz/VAEKWtWv7Z3FF
SwdVb49xrBIwf6wYlaOCxgE1eCh/7Sp+y/BeIY/1hNy9xWr6RpJ93j6bsXkPrfStjnkCgv2UfBe3
GOPY6mftL9Utzve6K1GiqIuyC1iWM5Q+j4Ii025vMm4hCWQLK3QLYyPOK6unJC/M57ItmayaUvco
jOIhBvs+yRCFpX5DC35D+hlzSFqTfVFIZkNywjobYUY0H8oGA+MsCPYa95JTkUyeVU6txMymR4D4
BnonKC8RGoBqa5P026PPbRQqrhwQR7XaFjbWuJ21fFvXYPPMy1qIyCAo57Y9opumRvOx6oB6385v
tlzujUrdZ17R4H3nvmAJAfwLa5a/nXLFqUFaOhUG+uQlrlk7moDzcd8o+jbMXyTLhCFq8F4uR+xh
R048XEfQpDlHe8JAIdcSxPcZUSxJ+F6apHfMoHeVZj4SuXY0C0SYXnWeW9Bw0wMdiKm9lWr/pivi
NXOTJnwEGy4k5j/NqJ7KZ7BRmLaYOibhrR0Ox7v2SZQdmQjqoZYSZsbIyLG/DrhP+GWtIndyS8eP
SAbV2pQkoq2N973BdgLHVoAB7bKBqUR2TFOyRgVRJIcKpGBj2oh8kYwAOTT1/gG2IiNsK18ADZ0T
/uWoI8jPVwqS6otqAj1AZqx+S7g4pP4VsOYtStNLF+8oMjJ6O9AhRwOnPfuWgpxi1c52SjWhm+aY
rHpjb5s/o9FvmNNnQ33misSxsqkAbRA3cBvXDVzjhLp6zCTtbnjYdCrcHxo/JUkgEXY3jcKkbxgB
A8YnrkZnb5OlA3Of3IN+9hGybc7QqnW4y2eIy4Q7xf3gT1srNU52Dg/7zzub1MCUCD7NP6IC/C3W
7MstdXFHYNLkSfNLgZ+ZbBhHkcg6yD8Nom6DOTpHOFxlqjkii4DY+aqtQGJDOX0NSyi4uXFqWMj1
XXASuy+LzS60RCKBjMnyTF32YuC344zGoUxZpiHOaIvLTGbSzH5z8TpD8zgw3MgsUJplR3sst1NI
W/81YduggnJwDZ6MNmHvGl3MYENq6KlrDlAUHoIKVdF/U25mhT0UzDGsXH3fb4cm3xbYE9OnGi8k
tzJGX+STqEHvBkjbUT0XSrv1lKuQKLtC/mgeQw1AtWkVOwtvIXt7RlzBXwXXEwbtVl6F3jUc9tfs
jcbiqGbnitBCVre0digtF2urcJAWCoZ/DtCelJgYRpxMQ4YBSLY+1YfhoYG2IdngZZ/awwrmrKDY
rN7FEO+iGOvNKJ0Uvq852Yuz5uhoTk35k0mHN0rdSW4Xv6ahqnfv6iNIwcSRWLfgwM8oTUuDGwNR
E7AeVSHsbALpj2s/Wq3e9TWpmQCML2iW2KaERubXKkSTSfg6e3phs6dnaDL1I4m8TFZ6N7DgJddn
e9Z8kzVOMjiKbR9xsZ4aUznNqXyy+vkUM84xjH/RvyW2COyhK+5T8PMLMpcWow+7T5+MYYZ2WzGO
5wpkWv9qF9hIwVxYPnI6cto3JPEcuHdxiL905n7iN2PZPCbKcaxwCzDhQ1ngKxkSCOhBakIIZYRn
8pSq48sSaHe9JkWMdSztZpn7A25XmnBQWWs13xzk+wTGVrvKpIdFDk57c8Kxie5aHxrGViOvKx7l
Rn62Zv2UrE3WpZfS0IAVUP3LW3ERjzuvxFFL+0P97HRPtqjIU78q4pNveySmzccmRXsxkFYkpANi
NiTVfXFUW07XNVWLHflcEf9X7Ywu3CU8nowYIkwFqnk3AtRArEDyhhOele4UiGvudY3kz4sOwWk8
y8QYGUShaNOrii7aGs8DSXVa3V2LnURl174THeHpwM8HdDamgWVTwjbY17sGqUs5RE4nA3GbrW3e
Ofw0feTYEq5g6EujJvMLXHzUcrdaHnfltLhx+rH0hx7kMhsTCgEbmT6xisx2c98iOWJuj6IcMPHc
KM1IpJ3OQY1n9hScY15NQqf+AIYPZX8sLU9qpqOoxDEewe/Wv+k4+KwRfKWTCUoh44mjh0OTK7Mo
hjujiJ6tpIZwrWJrJIuzPRmnAFgsIFT89jk+HWqCoT3qzbyNh6/Zsk99ChUkSbH67SsizeNM3MCf
js3VsmmLjdohKULJXtWa8lOwZST2fShb0ukOq9Jh7nClHxaE2gP7ZvOZpdLTCK5JUe5SzfZd3Ve0
EKlmifXZ2Jo/1oLoiIVHZFf7EjWqZKAvRRsblbupIlHg2owrBYuUz8JJr6qBK4Csd95/HnadgsU8
Ep2EzlZBTTYzcOVKG0gUGDahgZ1y2EWQdtdHpGFBYJXdFszulkxoWF6vU96QYnArrBpm6JEol7y6
9tJyzkOWPUbBaCsjTS70680KpcxwpUGZ2JWG5ba54/XPOaIBN491qsBqhOzXFNtjc1TYvMLN2oOw
3dYWnX4CQF4WD8X0hbXnGTulzbnHdDyENbwN9Px/bemMo8HYMjyUVnqwUBwOcXuY+/EwYYhrMCTM
QMyPEMI5EWOMsPP7eKLGq41D3aoHs+ezr6ApL/iYdGOfa/2emSop1ltM6KhkalQyCPv9JgkOTZMc
F0EuV10yeQN+3qpn5suRyZIRuWJLeIyM14XZ3DIeWoWALC6F2WoP0qG3YGiYyHn4CvmqQ/zL2j7O
17eQxpkDm9JjMlDw5Ge7ZIxOf25u7lPhBkCuYEowvjqs8aUOkRxE4Uj1gAre3lonU9f3StPumyDY
zetrwzEQZ2d1gUexIqAb8gTWPFNPfzCygt70NFiHZqTidHcjSW+dOV/8LmvONcqygoqOsne16Wm2
fhpd8SYt7TZmZo9x5//tH+Is7QOyB0JcD5oI/WEAvJGx/bN3SDLJNjgNdDpTWJxBmRP54ZdIPrPg
inzQ15hy4Rf0OXF2S3MPGXQNXeo3h3hhxQBPB1Up0vXesS0TJzReo9LaTu3AKUW5iEqE4bNy7bZC
1LuBJ3WuUBklT9HhpkESVym4JaFNTDXxhRPafw1MF+weQniUBskesRYkhYpNpSkkhS4HyEn98m7H
07t9qEV1WYazXGkPk8GdmONzAmfPjXt9Z9x4r26JZF/E5t3OWX3Re3Lbwcb3Yj618a5jIhtUf0il
96wz3/ljk/HSS3zIo2ME42Oyh7vYQBRA18c0PGnqXSijLZQ3CshRL3CjPrvyJp5ZmS9YiitW/M0j
nOUDRAFHw/EhD8ZmbOPtSGAwDMYmLC4AfF4M7IaNzHq+Kl1tRihX/BfW1bZ8R5FFXTm1+T79/jIS
HijSSArJ9KPQ8uU/hWKu2hUGsTYVC02WaQH/BqWGgY6TGA5BrMRbpFg8a42PzE+zbhGVCLXMukfA
1rAXqkI3RWyeknsy0IOmp3DiUfHGo6S2DqQipCPFzZuPGUi0Fa3YVws1X3YJQDtIDRtx6YIF6MrC
7zp5c/BiKYQucgSzHgG3VaCrEfxXTHZrXtIC2BxopmpK3iQ2yFL0AuP9zSZswDTsFz7ZEBdHTCOZ
bEaQ4FMaemr6wWh5t/ANt1DdlpGVs+/H2LcGGQvzXvIrZuMSJxYQFYlBJ2OKUm43WsHcGR4XQUoT
QUqY/TyvHMJD0JLkN/jlRj3D0nAK7OydLHkRRxtao2nTsjZKDDIZsxCHbTwIuLzMOfqSyEWie4l1
m0nIYVhC0T2p0iGY2UgwQqG/krlS5KdlPeb8GKDHCzXEOi1LuV7f65V9G8rmM+auZUGkXlhCxo6e
yKlnaSqhjGTMOJOtY+lIITGmcv/TzoIyN2HXzYcSTax16VDLNlpco+7AgBn/JoFYKrTwHdsTSWmc
5dZPFznLhA4Xum9aMGHOwrtJsv3EUDly9OqU1t/5V5xuutZVIbuC28UG0lqzm8IXwhttr459bhDZ
8lNNCzDXl/uqOhrmMcI/ulRvYiKC9y66E1L96dQwiMIxgKNh5LMnP6FAEyqfWzV3YZE4KZHIyLj9
IUs5nW5FStyWqd9B1iUlWZ80cpVkudFgOiQnmstRJJcljd7SoEH8+oZjUwu0c9E+U/Npc7v1k5Pm
vZuR6DtWk0tql2eXH9QM/E2OGv8zDSyHSIInTXPiGMQHl9+CBCCn0SpLcHZBCmWFfuW1y++l8gGL
bWfN//DCpOVTSb5zi30O8pvsvSWbiMFErDHynk99bHpGDlgC9zH5ilKDuw5HDsWtJgJHxcOqhxHC
HbdrUF+/Vf1xMP+q+EdmDxWZITxEjLzhNrU3/bgfO90ZJfqxHuU1CmJc7I45vuLZc0wSqSsZeQM5
6Tm9ztVmOc0NMn7oM88I3TSoR02+x/NNQziI97ErWAq2SKqL755WYEgBFsnWl1HUrtCfVfxZWeGJ
igvdKePOkfzJ4M/AIV0lisde1WnmnwzechPhVMkZOj5pQCHpuGKoXLQ4JZfCQdXmlyj8JEF6xEPV
oW8cbcJEv6YIQnc3bOqufulZMfMDKOg8J+PK7yoNX/V6cUknDZqvSl42xZrUF+1LGdIKWMaXAU5G
QIcp4OIo6Pbi8qaS+QdcpO9IESGcwEOoAxVaZa0DUlJ8EYF+1E6lrv2ykb+E8C2qOj0U623NaVL2
rCDpm3BTFYjpTTcO/4yKoZGJvqJHEO0mxRghAprXAbITK72v96MnguIMN/+QBfX3SCrbIsL3nkl4
G/61IXkDU761W6RdhCFmU0DU0OQW3BNB9qs29SY+msE7twuyz6vEfqhPygu82jNkXW+wFYo3kgVc
Uer/STXo4oaWtF2RWSYaqbhyNCrwHJ+ikApez3QH2Ee1/0rBKIjFr0FdgHnPtRssTYnlDjXmpvp7
yV+H6AcnAjiAibS3wY2qj458zFhDjl6xn4AjguJxxocj5jdZGpwUgkdn/+Q5Gx8IJlNwJqTUkXI2
2qnG9uNd5wQO/8sBxZrEMQxV41jxqwyM21gVe/2tIw5yuLQ2EonDhHt+jKGyzRu75gng2V6wNI09
0ck3GWWe+VW11lmRyH6pBUwLsC6thjWeVFs+aa+Vi3db+Y7WJC86CYHUC9UtIcPlM/U76U1dYO68
JMG3XVxptbyChXTC42+jV0+mAtk1SwVYg5L+L0U0J35NRgHkauQ3PmxSvorYMTgfa6gIADllLw8P
cfmt8Ltn2RfJwTXMaGWj5TeCxxAVGyPC6A84qFutQaXCKp2adM4ewRZ1ZjL+htrTtKSVq+DCZeTV
/R1UZrQoBTltauiuZn/Ohn8wVtpgr7T/iewTVVFu/pTrfodmJmZCZ6GXUOS7KF/7+VZmyJ4OCjF7
0atOQ69tEHwl3OzFpcn9JflIjOOIID1At7XLmb7ll9TcD/27AZp7gpyJyX3LiZxhMkk9/ldL3Lx0
mXIKlDKkBLQuyc8hY8PaiV4kxB+J105HnVJX++7YCgyg9PYDAjqWUviF0BziaGN/O/Ej7+EDjGAQ
NJxmjN/eLNvlcSBZqwOP2nm1+kTcDRPmTQOgImrB7/aRS1/RO3otKiaCRBhAtFpC6ffQko88vnHW
oBB9koXi6fZ/FRM3KyVs5NqOd2P4U4vSH2iMNBKSPrLwc5psNxsw2404KWptPzY6uZyfmRa+6+Jd
sDazhn/MupDx0fjiEF/4Z6PVCWn9R8TVs4DlJLjd7Mr6CjN+aVKoPRTtS0lMVxGEVVnvgqwYpoPe
Yr4abKgy67UpeSJEvM8b7GD5d6FwIXBy8VTwnORslBZODjD0GHN4z0y299eK597Gji8tihfHy0aE
jUOzcUHwI+b7yMM1M55YZu4Huffir0UumCbOXsTpMfH+l/pT6/+41/eapNLU8cxJEeZS5UgPwDcj
EPRcWIxAIiG6tc62jKDdFiMdinnHJgYn1aFgVChy6h20WK/SyejpXorolJKZYa7mo7WkwNmpETZe
oGQXXUf+90e3vrAje0f9TZ6GXd03MLD4640boq3arr2cs9+MqRlQjNrx6Cz8/nGuQb4C04WRz0LT
DdFcYcOVcLkqw794+DTj39UEx/kLhIq59z+S16HOEZomMSEIFb9NyJx4VZNbnt4AaZslRIdDGbxI
6h+sArwQCDQ1PED/TaHkNM0nI5JaurT4JYsN7E2X+TFJ5R6b2QABnx17Bh9iiwTWiJPtbAo3Gk3i
uyEckrfAP04qeLwMkewLSDJc6OZmttGCGYiDkLrmEdaFuWcSmm9I+HVjLDxzmG8SGD8Tv6HZuGSc
YfKpUqZtpyXb0WY9G3zXTenqLVvYTuxLiIacqp1SbBB+u5LxVwUIIQZ8QuFvniVO2YBpr1tGTJFr
EWeesL9JY8cekYyiYWBN5l5lBQ2Lion1O2e8UHUvc01g9r+xBfDExWUsf5pyAWORWSWFWYejt4Vn
QOBu0bGZMqlZYY2z8TXwHnLIg5gaJn0j1MKD3OllBaSKYDjrcu9Ic3KZUE/rMSI0pGxQeTwDiRw5
ChtDvhiQ5CfpjCXTyUmw/wibWwO/pzP/qdWfYfzVMjhZ+1cpFEflO111pKUMM/BJaeyYGk1Qd7FR
vIKwkdWnAXdZ7WQnttEcoYMZQGG0JtZ6HhAzpTfPmNh1/lB8aADMDLYjNuH0KZtro/VCHLlFsEDx
xs5QQ5Dn36tkWlWEeXUhEoli4MoXfPestxivzfwCVd3T6if1VjX+8XnWpNv18b2BJoASjnG1DB0s
O+jGqy06NAqPObxH+jsZbpDzo/ajLf/1JppvnyxPg4mOoqduz33KRItB+cAso1S/MLWONQwoc8vT
26DXIOBuDE6m8IZuPwlsis9ZPQblzVTu83xFF5HY7EFu1E9ApHX1daAZN9iSStNGYdAu28FlJfKr
6Yku4nVADOWEwOgzOLLaQrRqVqFZ/5JLbrskt99Gkh47AfpHxkA5prjsdT55xddi9TB1fLiMo8wZ
gmgGLzMmxSZCfC/kHRB9VQ3ciZ+rhKGJNeVQGTlSYKIhpxd5uQLiI81ySK8Ui1ENkvxaRoe+8ISB
HGxnNwedLh5NZfqoyKIgx2d9W2fAda20IZ8+Mx4J5rBmn9UfIEuy+H0pvufkta+Y2n01Wuiq7CkV
lhXnhNT25Ee2fXDTU3m20DnCIGcdG+LxX7Tfof5oVnYIkbXNz4TVbc2vniTIebzg1Noa5IaBB3so
VIYiR709xcFNk0qWN1fTUo7h9NUmT9IM4iJycnxyYfFfVnyWZuKmZuaVxS3FkKEF5MmE0YdmH4WO
CZjgc6b+Inhq87OwYOjWrmKQz4u+XKS3lj4JpS6Zq43CS0j1TBpZJv8M8y96o7piK3TVIHysr1GH
qOE2U0fV1MiM1a3Aj1N/RoxztVZ5AL1lsk2qq4RtIcUMkxqBm9c/OiM3TX4v+7fFSDgP/hqqYwEa
INUAnse47QWkEZwqAwv2iYWPjHtG1I2bY3MNyn+ABII0cHJ9cFoyHPIm8Ew83gEfaguEJOQBaoyH
PoIeJaFI4/kq+YsRyA7OovzZmulb+Wdclz9BN7/OknJc8cbVYnsZHH4VV1lsfxhycoZO8DWZpK3r
7Jr0EOemeSiL1fySef2SIWoptglZeUWX/1amsp3Vj9hEYlURhKoY+zGf7mXNWsTEopcwoYWuW79b
hGKwo8zD5T815shs9PaFLSfeupDQerKpe/jhBXE2mc8WYItR+DTU8T1Ligffw3EEeGMAaU45Zdc3
gFwugw21BnNSiZichmAclBCHQ4/FTkMoliIB1cKnEDC1w6jGTkJctBKsW2HGeuQmye4c3Nrx28q/
+EYnEjFiAxK37c/lXwHnu+kO8fQ6cB+GIctT5aGnjWsZTMaL+TTy0pQYeVd5QMfZzdy6liWnk1In
bmEXE7nNE2tm34ohQWgpv9OYBMMIF2xvf6SdRdaN8OwCng7OFbvNb2E8I0j6SqHNCvasPbtmrnp1
TjcjjFaRdGvkgCtLkCk0GwieDYP6JKZ5xy7lCJEGbLdwrUED0WruqoE9ZSauomTnSMmahtlZtih6
Mp0wntmVnoyX3/CKcVARK0PHU0bJcZjCPScHAhvFW5biEPCmSTlrJN2CXviJPfbLqJg86DYAFvrZ
34nKKUPr5yhL9VX0ZCaH9n0gx0GWu0cedjfscp5RMxuZEeY01V+O+s4qzgpSMIBwMjGGCb3M+yor
7USEyATGkUGJWWyD6bMTv13Ce8GvIsNP05XSxtZx6nQfhYTR4IO5pTfALzPgoAzxI8bG4XYW+M5a
sR/gnmgQUkZ6VMdF+2LM9U/MAD5X0Kl2AWzuyqh+xVTvkuKjVRqfOIXTwBqIA9vEcxCp+iEV9iMt
hmNANKzSphQq3ApguWIiFHJ6hCHXHqkqkMR2yfekq1doMpXbLxNs5oy7c/rNjeD9P02GUMliJSxZ
BQmGc1L1pkzTX0eTks7hdpTyq66OfyymNilMND3i/37bMV+RWvKmJlJchH0gbXXz2sQTd2qzFbHE
lnt8iDz5k4vpF9bISZaAB0NDy6lvlGFCMsWYSwlcLU22gzwczKhlLhqi4eidPGw8dcTPjz5j/QR1
BmGFdZZm+yWfez8JpEtkY1Rp1Q1weEdPCVSNB8Yd1SWgWK/rL01DPUloRM+uxx3CCfCV2T/SNPjC
Qfs6m9FeqUfsZ6Cw8JpYGNydfqAG6GYWUbjCFnrGyrR32YLHLWteRV9T1A5XLR1+Mm4mrnhzMoFB
ouKkmKil4N1ui5NVGzG+pg4nsuoruvKhTSxkjQwQOtacBfUWTrefOR3vISBbejx4m9mMn3KNrqMt
zvEZEPG9aOO+RJaB4o5jVMaV2hlrVFHjZ8aZ4KRnzAzQSYmtCgMdLJCqvTFvuJsTT3/NdxrGmT8y
VrALjmOjrinULIsBVADkMix+cQ7dqmh4wG/eNSnDCyRkNc2lHJGQlr53/MxYDnfLTC01K/9FOmaq
/+HovJYbN7Iw/ESoAtCItwSzmINE6gZFiRrknPH0/uCq3bW9NZ6RKKD7nD+mPYGljQ3IPgvL5ACu
qtuORrpJgb4jRxIHRd+pW5pyB+ECErkzjfMGF95ghU5suNfGYFzqv2hLnYd4T60ELjlX7wpJFJhA
76FMG2L+ORa3TGzd4i98FiRSZgqLqLZs1IehbNTiUxY8ab7/o5rE+dYqh/Emo7a6vyUTzuZNTl3v
1endZ1MnTiK9ZdCgotsIHC1d+0yoVPbgtn2SVARrsq19R0jC2gTBTpFcMouKAzeYVfLnuBrxMZGs
7ri4jPOhhop+a2wNU6MIPyNPh3skcIwWBcEa0Yf8xn20SM3OKXMxwb8sAYGjl3uf5NqOViZjRTbE
GO/H5p/bN/OsuPOmHywP2QEtDv36hmgxjm552qyEdR7VhTEC8XCwru3sFjAeiPYrULJ7lIolsr24
u6bhd0HWaNaYTjR+F0xUzbzzrni/KDlLlhL9pLoBkcBhSFxpU9yr6q4q+yK12aeaeSL6jU+85QCG
X0V3KnHnPZLYVjVYcN5uQVZcnOv4W3VcHyTyEw2Pvou0XwMno+4MpB8qyju1Xp4574l2iTRrNhCP
1LEbWT2Df3lMm3YWlO6m981ZhmmrU9fCJvb2YtaOnKr3ZGJJIOUnKUTlFojg5NuABsI4G7pMr7W7
sklyo4OYNRcqTx7mFrn7KgKRfIK7A3pLkC3WAWZAZi8/0y7EBW3dUFmrnjLLewWWB+QNLT1pYhZq
V961GYlJLCMaewDRy12+Ftj1AgDiIEvmBX8CSLKFGsVWvtrs3nsmyQ5fYzFPs5zpV11U0T/fPoY+
1r6tqjxs48gJbOjIg6itfnnZofMMhNV7jjpSxktekZ/4JhQx1+PuqIsSIce9TMhRyEC/2xVOOm88
mjw/qVzOqA+EZvP0mVvsCDgkiLItwZbWhXe2rV+lXifjQqXt1lvoNvrYYi4VmAdmPJGayU6PmMN2
POOgTdsZyCm1ltUmaS4Kj2Xg+2S94HHK4NfOLRf7m1ZGfJxG5hD+iydGb7aGuiKqxRhuLotpYDrh
5LZFgbKKom33f9EdQr6NsqG7xEhOo73VYK1MyII10B41OB47CPOfMY+MOUn2dvCsuCvMPZrpRl6k
9ooIkppSb9/ieqs/xtK+hwTWeGZ/DGoTeuMf/R/Y0LwZ/uacGCmt/em8DTNU5TGQYraEtp4nOeKl
4F2NjwrNUl/SRCgsR29wf1eSc8sDz6mJ682hoDMD2eetRM4nX0dyvAxYvwHnlmz2+DqLuR8xSqDV
KEKyCsOnQDXA1ZvxuOT2K+nvusWWkT7sJpn7OUZECfzbhhf1YE38PxU/UMh8FMrJzRu2eolAAbnn
b5pwAhY0vYBxoJidyRJhMTaHKr106EjGh83zV6MoDLKdNLQbc1JXWzQwqTgaK/9tezuX4vR6mRYw
PSw6GfGEyT3Qz+RL+7JGcMRB8vqX1AqCsciPM7bl2KwJm3WKxvw0NZO74kUsHFQUeh8SsfCnLm28
3FqDJWVqK4DXF6uxRiM8ztJjYJ7weUTUWdvRhV+HYlMDEt3AXGIII4dw9Mg62ZQ79sCuvQ9ubM3L
1mJWcze5DxefSQVhRFyoycXo0qn1uGkRfKeHxoANG2MdDaMMdEbpC23OhZrsXV7NUCMMBfW1Jqln
jZbrbjj52OsHN0X9aSGKka0XwV3YgOG+Sin51hP5HZuU6rkDSSIgP8Y4fuMHRwGb/xaN1kGcNP2i
sHgmuI3DUttYCTB7k3MwRUjBG5tyVzN4DVpx0rwpByc7V4FucFFB/+Jbb2PidsyI67gXRws1nqmd
uUSPZUXzeaoXt57jdGiyTd0nH1Uwwi3LAAzoJ4D31QCUpSYOjclYgtTNwalixT8bRNSkQ8mykmgf
U5V1jcNG98mRUqRnGttbRdevXLAHNcZHOWxrjnBFt5YlQ11uyTQhUAbln6IG2n4gDyTLOxQUPSgF
cQIhE0JFEjZ+jF67Q4ozoCAT6kx771vaDhR9lwIO9t0XAuQDZAOiJ22hqzVtxqCd/DZ2BYI8fds8
C4r5lwHatfZvrXszAbKoKUgboey8cZ0poPagBkR2jjh+DHM8RBQFN3K2F/iFAVRsydwEBqVUlOJ5
LPktoqqWyJGkD4i+Ddcx2a4RzpPe+85Ik+tDgPTK4vUbVklNV0dQLGyBHdiKPoguXlpPAwLGNLo9
jWUA66RMWP5qyK6G/J30L5cApMrrnCg10cvIs0F+ZiToGM2AVCnZDir5iwOmCSQGivJlgUwNCCyT
PJm33UzuNCefZlGDBEW641J+LrmpLWrRLtqomlvWgdoubObyIoFWqwIGsLiDjiHxuteByyOIA9Lv
fRAi42Ga5D1UsNqIeQrBsqMtGrR+JOOBRo8zVrF9R0cyhnwh3UqeDz1h9PS/2D3oTohKTM1UD8jd
3MNMI0iU1ypjTecByc3vrOExgmqvQevYh+Zad0fTtK9ZABm0D7JeYUvekJa1pVuQqXCdvYJgK8Sd
TlJHRmBgqzxWaHwmyJdcAIIcBMWFIx+PK5GKgZo7Z84smAYFpFvP5MFGxaKgQvyfRvc2rmuyoBWN
wE8tPKJxRU1L7kR/GjvtEDBpedAcSaTOu7FBWlrMbD/nhspJLTHJTWEO5V81imaGbwMvO4lEi05X
ZiOHdJUw3I6V/exIUMsq9MXEQw2dNhPD4AgQz8YzKXjCnOQDA3skXH2qtEBoKZn15L83xQsNJaHe
wdZK7L3ll8vBVQlUPdnyLswQtnakK5uSE8Sgx9109+VkqoB6DA8l2pPQ7HjTjQuwEtH0WxUvLf71
up9cV2eR2W4xKxIcQaXwYM1Kr/jQfZ7hUmKtGOYJa0KWdk5fHuXqz+jFTAqaWQD1VfBiEYLi+Ka9
lenDjGGkYsyByryFzfVBjAkUXdh2vhxQQMrtuhyiuc75QPFM7Z0McRYMCjVlUwULm10rX1TeHAN6
tq3oK+7I1wyA7njwUgiOwRSMPvqMbHj+oGvCgF4CHglrLQmWfUj2MdAhxveYjE6mRml7kiwMYMTm
R8IooqgkF6jiSCafQ7DZnMZEbBcw9ewW49Psq5mptJs+sw4RFnAsFodqYouHbZTGXJY2gkZgO7Vy
BKdH3aLVCjL2fDZ1Qpbi7OEyGWT8tLIGd6ziLuluWGluRcgbcUCcl7rFXk+hER9Q2aswDhkmaAzF
ZCFoAIeD9Gl6CNVfFvdohjKl4K0ichMzD3/FHt4WZz+8KyzeBRelnrMe1zzTo8KL4IReuW+T5iMn
bMkT3ibufNKqiU4nu/2hJACRVAyOHfnzW6sEqaO5PCdP0DaTuY2OmbhytmTzGDHLeGF8sikfnRee
BK1nDV8SgZw9xFmB7xfTKUGEjtEQIhj9qyYNi958J8YI+U/fMLtra9Awm7NB65NvbobtYN5FpIjl
BXytyiuv7zJ6LcGJTDrsNwVJv/jP6Csj1CYjhUsak3MRurvs38AU3qdP20BjVTE3SETJEyWWu1h9
qmRHdzIBziniqI7oZ2rAwObUDO4m2wbMjtbwzGXsJD0WDnpmlYbcPQ5qW+jPTPC1eOTPJZ2GJXaE
z0Lm3H97ryJACeGfawgNlyAKxEPk7k3vtBRvcWGSoKMuhNuTso2/z8OoyLyAgdYZxVpS4NFjWHTy
70fSPwlFU1TKfQr2xioEH9covAO6zekDYIaLfloNf+yn/QpMa99awFmeXpwAHdc+53bT7PViaGeC
cAtN5A9tjI9eS/YirHdL+rXeu0zptINRJBByrwIiSGNwkFGyWkGNFlpDp51A4rI+GM++qRjDoEbL
BszFhOynM4GVD2J2NPB7ZC5ZB0xKJikrpYsKlOJy1dgp0TTo0I/YmWuD2sjcqHeF4pMUNYGkB9HH
r9ZsX0rkb8qUwF2+JhXDgJ2t1bFbJDnK7uIIvBY1v0Z3MasvW8ROa0yDha3+2FX0zFxr3fow5B4K
Tm2FcZ+UK3NbB8GpENarn7q8+PjdrgVstLy7j1pDT3DDIrNXivTRFuWRUKiOSM36jeuCRTBfRP0z
gE+yzmEHRkF1pubC9LFIoTA0UPZ5Kvr4VnZcumbyZiotADqcsjMiEsV1thGEzgAZftYfCj878zs4
lmjmKS5SzFALF29nxAEek1iKzRwHGxRDgLVEAcgxoLA84wMhNtl/wXxsK+rnSUQP7GWjY37u/6QO
iIy2bqXsAbhOSPscCRlH2B9C6mmQ6UMGtjiMzEXd8GQW49oWiIIZt9whI/ich1H5Npp0ZnNkKVb+
kSU/1lSN5pI2A1thIzUJKtfJlRip582q7gHRWnb9oGo8NYi7uinat87LSbAXch5tZabWp9n+KuCr
wO38cHRCbmxX3fr9myA8AsgluDd/4SWv0PLIDobuzIr9SMDOsG8IAc8pkJQpgbeT0yD/ubALWfUo
JEQf0J6u5qTZj1T8qyNC1qLkUcuE8bmtI0iuN7pyHZnVcRCBSy61U7moYlTcUxL9THTRnkMdnkpq
MBwk2pU+w7mMyHI0LQLy6Y3nm5bSk5pWK2i+quUWbAmpSkndEoJmOEpwB5b+ruMDJn53ICPA+J6W
oMgwIVpcOABPg+8oAs7Rpr2Ya0XTEPchaGYd0ae2xKRcpVpGuhIDZMMxWxDUTltKrg5Qi3+CoQK2
l6/0bspM+RzAEkRlaDBFwdbEtY+exvv2yHWLKmYKrLoet5ak/iiIijWAMsmelxPtO4RHoxOvhppa
H6F5tKJ8caGB1Y0j1oMCm8mAOKTDIhhxpFEqJQEmSGi10nNIrWHvER2GEGahI1ETOVGqEfIIxlu1
w1JgfY/VdfADTi6aSLKI4AWkC6H2ilBapuWXDc3XLgu7hHr+0pgZqI1wyuaN1iLE2ZAhJw7SXTdV
RRH7AuEZHk+Mngty03EEkxTQEKODO0hCClbapFh6U1pIsAFNIyWECc+sVl6OEtkLP0cBy1qysFpS
wYekzSaIkTPVwKb3Z2XFIuJJME0Gcw0oxSMrYzqxxGK6i/G6QB4kpPk+lDBeSXGLG7ual+Gr025I
+GA6CYwa4VxC+iruFchh6bUgfLSwSve4uoXWu6q+CwYxr8WszgePSQxhS7zuMvAcOHjTNOFPU0cF
DJNDxvom21fGvbcoOxj0u80IS7j2vJXLfxW5H3ghoTHU3Akr8LAKyVxsvAw8E2711ePtIwHOJEJU
OOpUtR6eDP9dsqVt1JIVgCKsBrmR251DTEfqKYDxtWKmj4ucyJuJavfKb9emCrPR2CzxGCvMwIa1
Rz5bz0SU/5qS2FHVkQv30JZYDYbus82bT7vbuRS7sqlG8Y+Chd5GppbmSNR8CtYFohLQFNy9XNGo
nXzsqQbZcH11LdgSUuGvctovCLZyRGkAV/QdVB3rS+Jv6N+0wquQKLlMS4qtZwAtdDTzS/mS+FS0
tbWzTYVwAZZiwnGCSqwbJUe2ituocx2gIUg53vuymuXcSQV/tdxrZjym+glCX0jenLrbK0zNNzem
+90E3fy/UQmtUDML6fwbAsgOpWdU05RVLt/LrrtaFfqPpoqPPUk8ET/bHDVOrd5N9VW7AdUEJtKj
bpaAgpEz9cHC8iO7ycmvLjUu2dhVthXlOwxym34gyEmiDJgoT0ZiE+A3kT224vqNQefHNJ5CRzuF
6qfS1YWLVyhlDYgyDozC1VlmyJdH59enWJWrudqbHxZx7VZhX6iNPots/DBuSjPehFF9xHI9y/1n
p3+FOHYWOv2f1CthoQCOsue6fGrttSE+SvfmIRHpFeOh1e69RrTbhjyeZoqic04+KB+lcpQq0BP/
l+ISsobMzeAR/ROUm5FckZG6J1vy5o2PoqsAKwLYUTtvVaD3k7hEJOkpImgi2LH6FMlUXIV0dSnX
Tn5MOiHF8+cpwLBN7wOIi1NjhW1pPhoKOk+gxIlOY3mDe6p+VIEeReyCepOy4cmMjNo/1fwRgPMm
RQ+Wl20riZ8q4YNZmhF8kBJVZm0rTfskLWjeZDeqb7LuwyyCeeqhMxog3cu1GCru93xhcmsl/HRL
Y9vGjyr+MbQDWsZ7X3Df+PJ3hraPicyhunqWmxJwPSbjSL37cNAK5WdGySYuRrpaCaRqlWVrYBge
eHR8RFCW0O9hN4kXFfU3oN3HE+RIqIjGMPK0AbwPWEkhtrHXrKiCH4cNb5VRAE2aOIgqpiiAY4VV
KVVeERS26kpUkcQf/tI2xpskd9t2JBVtukZkY/gLPOIZIZgylIaq+9kQ9SKWJvGjWGYiisK6zwKc
EaueY5CTD/vG1ctRP5eabJHIFNpobJkomDrJcKx0mSMccrVTpBFI+Ojtp6/eUXCEkF0QgibF38uh
9LnuE25PrANs1DGZEmiot1md/HUuPz/IXUTQzYD0FgszaMMoXOKJfWnTpTCahemM/rgG1eoMH/YZ
cR/9UHhYC1Ra7nGA96bWxanUs6j2RiQ5SlM78cAKDqnSDdQzsafoSUu94oz+mpWh4YkrTwnbQ9fN
9ZZga2WRQjExmzgK175mcDtl7cz35dVIK6hW/Jq/1BByM3cOVToVwQzFB0oCpi/CUUeVnynGZVSU
jYHQLgBoEejZu00k+dsh0QlpRlbYy4sav3KFG0HTN4Nuf7vEDqE2I1YPSqRz04+CVKhCMWbhYGyK
UNnXRo88Qpp3LW9c8eORSa675qFQ23Ot18hN7JVFOXuVEzyXJvOkYjWzSI8XFQwSEhv0iAJtfNSG
i5QxwOjTjYJsfiTh+Iu447Wa+0tu/62Lc09Qr61LNMR+JhDPyL4S7012qxNoB9eDyobjjdp9xhVW
uJfSEstJ5vf/P8Lwye1T4UcfHguFuMB9lRwJKnAknhxJqFzLk7YUFbBy1bxPu1+oMEJTFFdBzgvp
MmMezIOC+hYijTiiwD0whCtkC33E9FRLjH0dcLbfgBX+G4ZlFFzq7CRiZWHASyCm2+qoJ1W0KAON
lMi2YDUUNjhZ+ZfTm60eivzb5Uuwwp+uOvrmc4hfqvIuRt/x+NN7oL2GT04jzJKNazHIxaxu3nH3
m0aPtP0EcCWGTVjLHpBzSRRfTXaji0ZEvrRMcqH5TRKF3H6HEf0amwjhOTupa/8JpIZevzIAvsaw
wJ97MuVtyY8l45uhdond+grXm+hvl78Zy4XvEiu8lnmx8RCgDPfye6veS/0Y6nf0fz4Mk/3Hed5q
9SltQ0QIn7L1J4gJU0aNrmTSUo15nh4CF3mjh4nhr8y+POuVK8+i7hgbidbiPPL5tMkeXMZW9Qx9
Dc3GPkUPJ688pTzDYTtuSUb8t5kROtkdx/qP76UvjVkd7yn7myXkobe4nFcGQ2IPnxv+qt1Z9qA3
dxPYbj799l1l9y74/V9TiByXZlYZJmTIdqQW2cRLMfCV6oIxJLafTfHtM8NE0qWtkD93z5BVTauP
fk5Z2WfBQZxiRVSB74VdskSTZUD4rq1vNVpCQsRydJORG+B/eBAMWfU99m/XND8qGAwdkUqXe2Cl
vYvO7I4/jzOewAXu95aaisyaq4Pu9D4HQPy0tYmosbLdwJY5idEwcJeJtFQI3rJZNDjJtGA3jmt3
knuBdQK016+d4H0MVp39rwvng4Zx3of089BomQr9oRDQ+teYPvTub2TBaegxSPdjhgNwm+QlwaxY
DwZ1Z/eT3g5b2Vsxt1Sp9cavxI1mFotm2ErK6GQojeA1p/Xesin+a2lAhKuxePOnqbH8qJJLz8Vj
ALFS2uOD8NbMHVJOABzTfkAOCvSfY2IMpHpiUaPTNyV3rkXyJua3R3WOtZw/EIZH7px85L7WOAwH
8go4s4yhdTrT23eqTAMknGAMPUR9AoseVbt0KXTkOi9T7Vj272qKSmTTmIOxcf3Dpqfuh0IEkcYC
3Ok2PNpO8Me4xGGoBY5vOKprR3dk2QYHL8a83bwR4s/k8kjPlmvtcxupT/ppeJ+R+mURGcz3NTJz
WP43NeKrsGtmOaqvDPGUrPwp4zMQB35jvmsvRIkVHQBZU4g3kKwh2irmD6jOwMw3XnpCEk49yK1N
sl6VtZTNFISzoXpPkEiCYwcc6XZMgyOHVxD9QKKgKHsYOwZzr7JnASEl2gi5X1FcVJlOH9rovFgB
CHHX68+8/ueqXwGflRjgsyI+su8wQPSMH84wNSZN9CnkeJRQpjlosQeT5PmvHD1Rk6OpoxFIBThR
SKv686B1iNvH6wCW0tzK/qikpwz1e65sRXiF7iNpBAUw5K0IRocfZwVnE6AHt0E47NbbNZXs+MNl
4AyGneupsso0F9u6gbban8W43DtCkRAsLwT9c1QEVEhflJ3e/touzh/cpB1WUaKbiFgFh7WZvpMd
/5HAtn3uouYz7HekE+o2hX7XftgrBNd5wcEAQE3lp56x52+i4DMS+szXNgTOoFhm6gRyCJQHh0sa
HHNCQ6bHupXv0otueD6en5qvaLRJVOKZKYlny7gf0NHbD7Pg8E95tFGZ+Vd2f8aKsCWZZtnqa6h+
rzk2hkPnMtExsb7ANq3ZqDGPZvrguZSi82g9LekXKSvYRc/tBHsbXl3/luDp9Be4oNy0cTRiMqWv
Ctt3mwnHgnmmGGkRFxKTKZqPYa2hNsSCbpMg5c7Gn1h9AXMK6OKRYvGzC9RJorijUEoNrGUQ7rfs
BLDf3IRpMlPM8X04wy+EwUUj14Y9hGKCbGe0pHZK84o4vMgb1nlRUxYwzW/qIsBGBEvUiENfHTqV
MN0vKftK+xEZYj/vJ2E9HTH1XMQ1RhRaJvyMBiqBKwEXeBfvYJzYRbxLpX61wS0IP9J8IXFBNRNI
jrRrXFHkBJJlmmfbK9fWZAbxbEyzNMbo3zTYMnWbw3WSraYL8k8B9jm1bR8T8841sEbp/o0CAEBv
8k86YBXqVqApeJt8xEKs9hPeU5H9FfJc2d4RX5gwr6Xygrp3bFGuot5etNP/i1BZsglS3mYI6QLS
Xpd6SsTjPUkbFF703xGKmnMWEnedf9UW7bhIbPhAweTtSyOGc4Jxv0jvg/XPI1MfOYN+iYT6WzEz
EXf/Bwt+6b9UbZuab2uKP/VpjDM5zqxZEP40/MtNgDWQPy13iRyIZlyGWBwQp9saMXGuvCyajSnt
NK6SkqSe9GgQiZ28YxwCmNt0/8gyiO5TQLYalFgn6CV1shQaVJ7E0pwzzpPB/YXmDE174UrVrJ8I
pGhvFd9Vt4+HX4ScTKHH0OMgYEAi82Y+8Nc6LI7pQDofdltiNT041JssTtYUFZpITiZtaErEArwc
IIult84FKiM+kiQNVNJzMoNIEBnRfEJIdA8MhYIVKmkEX4jSuz3ejf5Rs0sm0xGtXHGUY4YB/SVK
058sLavOP2HCsIJfV6NR61+vInCQkrUv/xigJbn97GOycjgQZUSP1JdOCyPogPl0eRWE/i3TvIre
R1tJ2odGj+2oJrNYowdjcpER0dbZ3A8lZWr2Xx3eyOjmxiZyadEWV0uPt6X2Haik2Lv/wqSE9r/J
1g5nF0qvViCSTDAYIAU12SxMa623q7GRlqUHVR+fDelvCD5lPPJpeIuhiQxaf0KaC9EK9hwCiPGy
4lPhXxXDJNoM1kYDOEJbYgb68aH4OEzoPAWz3zT+n4mtq7Ry/OiT2h5QM2xOjQY5x+vZ3jwuXS+/
mBMwuG3aV5lRQhAMC5/glGTbiQ+Mmm639rq9rn+r+XRRvYK4YkvgpqJgp1vn/o72FTooivaSjHcE
3JTe6ChktZKR7KzFaD5TeVFRzeXi+YiaCzi5nC6oEi9QcwgEQfYw72u4AHIbaAdgaBy0FaqdJsd1
1THmrJXuM8sgJUDp0ugst+coBPyrh41Ox6rFzjtZGEsMbYJrHJ9Hu0Bwnb5rvFr2y7SP9MEho9C0
a2hhbUS0Fj5aVQb/iubMlCVXDUNEhchnlB6kBpg2gU/xJa//et3jmYeXklY5Tli9v9TRP2F9uSNB
k9Uf7r/cPWn8JKruo0xPyneLHgpbtMxF38b/ZJDgJnmq4q14+54dUFP+pTGkg/Ju7EsgbQL/k2MI
m01AdtJI9ajKjZ2oy4463DC6BtOSlCPz4bLujblWblGo7Ns6AfXE02oj8JVWg4WNDSCMI62iXjqp
XyTIbSpi31ImsLSFpN9ZL6W6Gojjchjcrt/H+hFkrcTL5/nE1rKQ2xI6WNKZ9cNkcEBvTh3MzER9
YMjyOvB1LIH+3CP9HNhR44IfOSA19C+Cyczqnj3rfgIxbwX5TuegFtpmgrJcT+CXIT4RRsv48JKV
Ik66sUbHr9B/QUWOdgS/xP2N7AScVIgX29Ss/omSiDYp9uvoQ7KMrUlcqgv/ReqVdlQGGkNa0jlQ
1HCDwIsoHwZYNwRwbt8Y3VNtr/qnsplYNHrevGcmXcxsnYFiTnnzFoaRQUPSeKnEIUtfYcvh82up
X4LbI+W3q/c6pS7JDpYpQicSHv5wtIPHl9SEo9J1HZWzgmG6Ri42cPC69c3Vf+BDdOOWQBLlk3QB
r6rsvjHyGBgodRkPCRaEnl94ohBRriliBjAqlXs/XuD3qU48cpSHkoNyGlcxVj0mW+PWGufOfuft
O+3+KumdceaY7m6sDio7bgwpTW9UG+3i9gG3VkkkmX1k7Zwr3KtY967It+L8WkZTYSbbNoPuCrqb
0UfAeGuCz4GUdZEvFJrj7P7C4Eq0AgEFz9YE4P1pSIGs2z/RuYsBUyjSCoUxTJIeo4mZn1eP2HwH
lW1cfBn1U2fdszWydCeggG8pzLeSec6p3AF8Rjqy9mggQpYRT9/nFkMHMkzTf8r2Z2rdMFpvAux0
WTY+3OZJBHnvnYKRItza8SGAfI6Fybo3NPt8uKgqfyC+mNxdR+KLqTfUuSaoFavoO0fbNbqUwK0a
wt5qvtJcZy/FztT8pVzB0i4jKqJ+lZznUXub8FJLepfRw0TNUDJcNesBBKzX9kGLgP1jjPZN/9Bp
WtO3PYCTlF/FJSe3PTbCa1xc+5TPLo2Ao2dJCj5j/QQjPjYdVKclangL6padxUNXd0m09dsZLrfG
2xp1izJxl/CSRS4F28qHhZ+XCl1eLVSMi4D7vSUJhbR49rVMO0j5YowfLtl81VHvfm2V5wN5k1kz
jwefkrr23L+heboasV/5glm6xhM1EOijzcvxR2PB50OT+4cKGiYTvRRGRBqPzogvfpqOLXYyN8KK
nfNqIzMFngbsZ62aadY+SS5TwROxFPwIfWvTkMqpLLv6B3la1C00ZpLE/avCecFTYIJSfvbNoWce
7pmVWz56kGaV69TnDc18J+X9CHvy6GBFUYVnLG5hSG9dcS0b9dtDCxHBANgFUl+K5AseY4PvCY8P
AKEf+E6PlLjzaS7qvlyDL4ggDhRksb8UUXLSQ2r1QKSJ69EHvviXqTwJO5k35l0GQFFz3TEXnv2P
GB7+1xuBRhk8pCkN92Xraz8+9+074fGN+NVNp+wCn0B7mNe8IdmpoT4LJHmQ13miYOakBt7jCihQ
AqjnBMA2gKVO47+Mr6ttiA44ihGbBf8tp4hKsyXSAS4KUj9XsnOKboUYwCCCoNOz5CYFgLtgyXRc
zMDPc+/Djr41UCJ0ZVwHqGi501jIqpxoXdT7zTlABkxw+n7kviBsE6mmWlOlSb8RvqWWSFshz3sf
41rbrkrM5DqvkDyQFoVciNzqPmBQfDX2IpWIWF7SczD0c9h+G2pYV+7wRzOsRXGizE3lx+D9CvGJ
Vxa0TP0dwlZYHS9hYCMXy5dGYy6njlJCwfpGelCntvYG2JWinYf0xaQZ/I/6sp6Jec0Qpir2ZOuV
FtM+37O8xwjCzrgxs++hPMQu4R8TXavgLPDghpdI3UzvWZZ73gMGXbOmk4RBFVfUPdUuo0mMPWJS
qhQKwiXwIgzYqONtOlwNkxbUwl+USIPD/FbSuqKkYCHaUvYQpefklX/wQSKz/4j7dqmQM2arCpXs
knjWZcEhfvI7UKuMaauU0ZlJgKgWQDkWkfxW5f4Dv6ikQD5Xdv2WW1ZThsBQUP6B+DgssfhkOM+I
Ta45d0rR7ZnmklRfxnYKScu7bzGVRngFyrQDg2jucn43uQ/rab+L6e4gdhbhNRVsC9GQtt/6e9Uk
ekK9NnlBRJiyFmgLgSPXLB6T3bhbgY/2zZ36EBzOWKrr4Ob5ppNBRDXiq2ue5oBdDAk0SAx5WDD/
tMLVwwUsL0lAc9KacAaE8tpf2zAqF11BS6s+yaxajYwsE08weRwU/Nghnl7MlfzLfHElG0TAJB4T
OWS5YMnBRmqQUTNQxZ1uLcqafyAB/F24LYwD2HCTRZcK2aQXias1WYYlqvHKzFr4TP4xOXZNmj18
0od6lytsyHdx7G7UN1ZObpGarGcKIFwSWhJjKTBUl1axltNiVcc1unR4c9+bQzk4IUOccN1dQJRc
X/3LS8RPE/3EDVIBZkth81SgwFUu6vzD4gBOv2AH+uFCMAjEkCb9BnRf0ir4Q4cASdA7yTqYHQlx
SzxxCGarfe8tuNyBo1ZmDQIUUM/OTUDD2LTNciY41puSJI+hmxV9De/YizWC8MSJq7WnYkxjYKI+
I+LSEKeOokV3oyU0XuPgxwS9B31v7tkf6Aw4D6GHY34F5gYXB0g1vIsCsWuQE7Ksw3UYUjTMn3vi
yW5YxuOgeiQqVCv0LUbMJLvrJBvAQdHcQ3I2PRbgQ4VUU0T7oqSun45n3vqBaKH+klifYfMZs+/R
+0rIySV1q90YGoJlN9C2//8dckLCYOARcUEWHOJyf/f1Utvaja1t//+7hCZJbuW8aLdo7itZUrc6
zQyM83kvtpYXMcYzXSkNjo///6fPpXtWkQwZ6wS6kvOHIykHNELhUjOzxPl0f3LQQneP3T0y9VNF
Vs8y11EsE7J4L70+Pxa6qm5SFzOaRt7GIbfVXyQo+jpEvDI34k66N/hhNBs5QBeYHR+O8ek18PBu
lvmXmHs5H5ur2YLKVAbrUqYRiy6XlCpZYyQjaO4zQhqY5UVVfGdycBt9z8f1hMTgP6LOYzlyJNiy
XwQzaLFNiNSKIik2MIoitEZAff0c9My8t0nrYpHVTCQQ4eF+77lI/82dVMNQsm226aEjobpL9Tag
nsElDgk5IdXkyZiX1B3gnEFlyaOdWeLALFokMnLboRqS4FVOUXM3NY5yKKCCQon6U2T2xzAiNHxJ
+/mVJCJyOEI0atROkZs0vfw6mllCpq1k4Y93mhdhv04pjiH+TmeIJVdeDMkwGJulutUSU4ilV1Hs
KYxN2gnqwyjjhmyZtQCLhMpS67hRY+3Wyp12cwwAEnBv1V3oJDuDps1mnjMdnjrAS8C037HVN7vy
vz/VRXYxCeSm+SIX9CFnLHsXTh+SvOl5l57c63/DClDomql4VjoHEutQXKtCH1EAMhQyIiV7nnQj
pxFEoh3kp02RE8NVYv3c5kXXesUcVI5uP1mLPlKJcccPOVA3JVq2Rd3XJ6fDaTpGpE+JSmdo3kj3
aprkt2Zq0UkyRA7hRwxKz95qx7iBlV4/z7qmn8HnAajM+694/RKyntcWIp7Hm/6CJ6CfJ2FosJT5
L3rYREjaNtHwKspcmQYblntEpAlgmqWBPfQ/L7kiQ3fnLFmtHk6tk96VKZLP9loNFTZqimX9Y6zU
xh5f+ikZ1eXcabQRCxlLTc5Mf4YXU30tVQMvudXnc9zx4jQAyPOMxn5GyUh2rXPMDDMB0pR8Fshd
503VJ2uoSY2HnNO9F2Eu+O8nw0bM53BM9lOHZjipzek81x1qf7yDtYQuOSxMhqB1Np+XYgUHF4e6
yNXD2NlkMxsjD3uavcpqOmou4qbKxrX63zf897KUcuRpE4LZEYh4vFSvNeEnuOV7SmKJPJ1JSoh0
kzj7VkhiDybecVQRjsLM3qslIZ7K9UVP8mKnEdcQWqyPbdul8A1ji/bt9K1prNXRpOcHM+v/jXEY
EvmMQ5oc7cB0UI7VEMXhSK3HABkliEjqZy5jw95uyoEO4nebpgYzm2IYzp0U7hW7D/c0rLtzl03R
f2O/zImYUixtxs1S9+AgeeHcrUDo0ND1hOnZQr0OShLZmzlmSKgXSrLQ/KfGeX+haeF2uh57PZ+B
qzXEgMPX8rvF+iki5RH2mKakSH63dGMgHWH+dhzzZRFZs9d0fdyZcv5P6xLtqpbAuosORUHf+WNF
DTdp6hWFc53HbGIlgJ+sU7y+qmY2h/qg9Fp+VM3plFvGU27Jez1DlaI4iEyaSEjwDfIjStr8Gck8
AlvkvFtnSeNdAZxDFI71m0CTSlRm5yEKtl5pSJ10jH8ZX630Qr0UjJdkq96ajQoOc34UolWe5hhg
ZNOYrlkmzpktvpgW3sOQ19uEzJ02nULO6WGxZfvnR/OGnNcWWm63TORQKgDsQFT2NznswF33+qXN
YS+NkUxfwqBLq9UyRx68n+S/Q45av4T5s78pCYs2GM0Ayzfj2ZGRlljKjtG5DArNSSB2dQsc49WP
5YzQa4HDDNzTXRjzZZAoLqpBy0tYTy+j4YKwUHaGMb5PetldRO+0l0gtfiZn7nb6TKBsWk8sXjK7
K381JEt7QRt8msDnygbpPvFg0+4sS40WMfa/ZJEbCLjkx6klK1gzheONaNXfSm8wd8hqd6oSZbqZ
WUfpbf3WVh5+Yf/B4MA7dpJ4j0+vvP33oiWcn6y4nmns5b/SyCSHg4t8LpBlHSkTX3rGGJ5WAANT
4mK4qY4p8PMsimuubOGBQUOIjdEbyzmCHwCAp2nk2NfVadqVPH34Wrr2ruZZclnz3Dupifbs5N3G
7Jz0HtGgmpuMKD0n1Q+yXXzlY/WtagVo12FjK6R5CZ2UrT5nPh6W4amouNZdQopea2C1K6U35J61
20uwIWOJf3YY7IPUhuqpaULzWiXjI8Mgplfgx+SaW3Mo32rFlG8T5BipWeaNrWuqjwAaTjNeHK/I
QDrMOc+cNTftweBMvonkZCY+fdUPCJn8NZvYwYgnwrOaQb4KI2d4muNgK8u630MOBBpjp9xRUCE3
czo3X5WpfM8xb6Z2wtGrcrk5YlQBieM4kWvheQ6wD9Re3FjWxhZtdsSTlB01AVdBG3QyD1hrC6ef
jnHR1X6ZIOW22nk8lqHN/K2l07r+aWjSAvabVqBkJKoGD/BwsuaS20XpmLQMaESKIXEIWES0Gira
h0I/rBjj6YRIEWTTyMGTsYn2ZaghehgFPUDfwc6A2NetHQFH6/hFDXV84uT41DGzHqZJfNfhjNiu
kgmomCvYSHEebynpZFdtSYKKmZ9tkbp4i6Y1H22E5lrLWny+DhpjldglT7Jb/Tor1m5c4FqVeYfP
OrTXQPhtJTpzL9n0lyXCnUyJj1xKUaIYWMmRw/RMhkPmYAakuTy391arDhh0lJdiKGZftpK/0MFq
MeiJn6yD296oE0xcpF/WKkxeLbylTIucBEG5mg/lPXKcGVIaIYj0t3JHg7ubOffZCvVjS6vobkYK
/ov1DpbD3roVyUYxOwZJQBrzWLyQ/Y2TF9SBA7WCe/Ad/dtwphJqX1r6ohQtHHXDBu9zM3Qva0Z1
HpkofDC1XIxcrejb0iuQdXpEEeLPLJYwvTLffMILxRGYQ7eFxucD4S7dnLJ4j5zMxPCneZWklecy
hcNUq073zfYIm/ywmGZ8IWz2Z4pQ68OTKwl47HI2xpW4qK0QjCX/cbAdtfoqRLPlNJgE7TZNq+dd
OAy5F4XyS2So1XUOi/vSirdBqDhporHyNUt9yLE8vHZNkW9HVfkp41b1oCJET7GysKSvaUGLJO7F
oLd3U+AkRRT9rImvPpuSp4xcGZx2C1ck6qBq5nA5kva51Vf+wFx9D1Zrn8Ks+4oGeT5QEhN2R61A
K05/sKuknLKtDqhZ+Nx0obVRugbXI509KU/Dt2jgjK0mscb4TzAM7jTjoRbnXMSUiLS9uRBEgLO6
4Jkc176aXG0b3YCUGlbD04KQv+oXC7eRAw1X7YXXS0hLxJC3R7MxLoYyQltAlBFka5RcBNP+/79s
mxp2dzTWaIDiLr4ZeciApIgBomrEUKqNQSN1XUdDLvJZ73Usu89pPEwn08jJHKJRkM5lErDytjfK
74bGLq2aeqi+sUfRJVi/Xq0vsmNpeyaav2WXc+4zna/FyKJjZ1nS4b+XTIRr7A+jx//+QmuES0To
ves64ITjsO7VgDRIUMrc2CntwxxJFk6V4TVtxBhQZISHWZjUcMmpdToVKE3b54ENE2MYW+cQyvGf
0WmKz7blHMz4s1nMdD+gzFn//L8vU1gXyOQ69eCABqC5Q16DrgwIEidxl52WTF4FdcDCbAN75cZW
CdEARx1t4N+kK3biPA9SS+3UxR71r0GxFhSLebdy3dovJnFSBjGwK2Vm3kkTDXJELDz0o0zDr8Ar
BZBlCdKG5JCJSNiamArXWANdwmGkt65lX1EOPDUUpe6pMvbyoZGMU2OQejRlOuXOyF0RgZ5bDH24
qoWqHqORe7dXtKCzJwQBOoq6kHPWwVGQz0QpTNUpeonhJ42h3lxrMd0znfUmhEawTWrOwYZA6JFH
aJiUmAepAhKpK/tK0R9VUa6kd3Wh5QAywRyZm0Luwgm06XRmnEle/rVpMx/GKBOeYoGjMHWIE2O+
g+uNfqeWiReiLSSusqhZsmvd8CYlGbeZNJfYgKXhFCekYVmhmQbyGDWvGRTiONMjv29k0FK20+9M
3cDnOhSQfsoo3y6+rBPW0aRfshY6pzpeXgxTK9xSb/FpUjdvOrrk5FDRQXWyfRpV02OtNlKt66kt
qQDLEusHsTXqOZJN7SSbBVNY3FGKLFKgiInYNhyQBJ/EowqtaCfTwXbbvs9ohC7qo1CaI0kVxnuE
tdxUWEoWZxRYNsV4gAKacvj1s4asrKawq4OcRuc8xAeaygimcYxlDO37R6Sl7UOe5Ifp9DD19Xg8
imZQzh2nKmZa8ZNj8H9oupm7fel/Wuktido72utwlzTUI5lALWCKYuIkncenOD8k6Mpw6sfkFyQL
sGeTxVAM9T+jhjicD4FILcThhFcjuBfQEtUCBn3Z0KegGb00UGkSPLaDiTItsnTpl7g02osLm1os
kDUw3+BDjjkgytNlMAZQGFY/XM0yB9jaZk+6Ppm3XNfJLZlQjoDDtW4204QF1hPMiPvEvUpERtZ6
SgfpoJbwBoWj2WDax7XUQN9TkhT5alo2dNGKGX6i9tqNtbrDdpCeDQpfiq9V6qbq2TkhpQDSNHiX
HjMt+hoaaJkWkbowA0pqTKcggw4OvbXcQ9XZynk2uf2S1DsLO4YXO0lNl8zutm2MomhO21NoCyys
AjxTSNTtmJQvywKITjZAMZU8+6fWerPUUAXXhrqxUwqwMD3ySe4ShQZHdw+LaSQRHgdFqU7HQa8Y
74NwwJG5OG5jttmL07Fr8ERdSmUEGa3SwRUl2gnVQaIZ5y0RYBoy/JQIqsCIUslXaiyXkpx9lUk8
n6cUQmSkElTXCCKYCxOgzOiZiaU+CUXHH458rh/S5GbIiINFRciUnEfFOeO0HiROT1NJWcpjJpPr
PUL+SdYXxsLLSB7NYsuOh3Te2naz8mGqJRzy9YWEleI8JxGFQIeqTO6BNZjjzCzDTrw27lgpNdId
Zknbl8wO6sXEPZ1O/+8Faou5N4hEUi3NOU4j5/b/XsB8oWJQI1x07Rr6kyPNMS37/744Cel2OssA
raC024z9WO0suzvHA3EcDLSYURZdRGAJL4omXTJdInwpC997K9sts8xQFn3FaSxNeQuz9d0aBOoe
uaI7LCdMyxeQB0SHquyxYfM9rX+a+hJYLUZmahd+1O4WHIpDLwfWQm9hjkOocAZ9Tt125ru6vmB7
R6ukMl5TEdw5kybf/3sR/6lhU4pp0TGOQkyt7Dqlkg+Zpf7LU1L6hETYT24a02GIKActrbbBgPb6
HgQ2c06q931T4FYQsTB+MtLjOUB5QzNqb8bCqQy/Sb1h1gNIUZHAuYWgLqmSE7+2NYJ6tH8iGcsf
u4t+YAZeKMXCiyADxwIuzxZN71VGikJ/4q+HMW/UptibNt7kyLSNnchpiFlpsKQ5+QCTKQhp2DhD
JX06gpa/QUJLkQAxnTPyhqTE0rbO1NCzW2qJrmF4pOFMqpkTwSo3wPk3TYG1nLHUPJjaC8McXJGV
cx9lHdBJES83jeirqlQswLmWzGHkeVSs5DXM5E2qRFtb6y8CZk0QNgbhViLTkD3o0qboijFYanMM
xhjrq94btFjsFd40KekbIWLQd/L3lIaA4mhv2TCzV4YrfyBDLAwxOusz5W6Gs+m3tnJdBDg9NZ3V
QFKa4tKavOuhebQSLmL67UgAkEXgXMV/l0FiKmhSQFLBLdbSwpG6ZMe4rDg6+FUa+QZtvv+s+4xJ
+tLml169q8V7kTmYoPqsuglIitVITzciauS1n5md9NzOg8QoSQPxrSYDCte6JmXJydtDK66lYfa7
0hiHg2iRztiF5g8FNFTe+Ksz2j+2JJbT6Dj0WBulcDmHW7T4sidjLAE5J6l8qS342fFsvRkdo9lG
t+ZTpQmMVZ31r1R09T6NcsD+hfu45UiSkCZd4zw8lwtt/5zRJpO1o2otkDCSchMr2iU1iwZzCfss
DRRQwhKKpdFkupIvcr7H+UYDSUpwcJX0aWQLJWZH9CQRZq9FaJChmqNBX5qFOSMScVXB5EaD5xma
wtFy5O7SyGkOaGVIkEHTfja/x5TBr2LkTxG8mvfMLh59ATQiazrLx4O6Ak4wdgzNxLAZl99mQqTI
ZBHHeZTLu6xOtMOYO5/j1AAwVUPf5DnCZhGTkolZgTl0fykgJRPqQ2OVtvt4hvQIsk2hH17U0bcx
dT9qZUl3TX/GLBYfMJcD7oDRPBlvtQoEH2f7uFVU6NZ6vB9TQhPUIex9OpFMA3LVVRNnplNhoGMv
9K3QCTwbZEZeptRnPt1GInOVlJuelB4oT9JZKHTtaTXjFlpV+SUuUt1O53dUWYS9yXziZG4GokOt
vTjWY7CqVTxuMLYvQZdXlqozpBzJr0ec7klyHF7VdNhqEFOHlQJKczX07MRq7/mIdmTMUbZEJZKI
SeMkZ5rnWM8bWiac9yj1um2qyqk/4b2GVZGeUcUSDEAluGSQkx2bQ6RRKTwGWrVXK8R9s2WwQtWT
vNMSSCEFaOY4zh0UCoTHCHvcyWN16hvlxpkNzezwJPC477A60x5RT1h7aV+UZA8aI5rLRaCBDHPL
vIh4m9how2q7uYQZv8vQV2dVkX9jKm8vHEoN7gicI0ka7kg9lL1DhfFSxs5uQjffNlJ6q+kueLZA
HDcOpP9NBEQPaoIxjFB6P5GE4kcLUvQCk35QtUSbGCMdhERkB0weOU13bO8Ns1ZQ/hJzl/QHKWb7
WiccpEqYC+xj5FBUTI7lAWu1JSHCEhLJCrVZI54nSANd6ygOkqHTKezRohnlS04TTSZj4aWbHDxT
UkbgCrUA+bMEsK7BoLYmkf1S+vkIZ0PKFhxmZXFLlcW6SL3xxNo7f03SP5ljALqzNr6scLJ6wvhR
IKiu9fjX1uiRmMn4JfqlPxgSMRMM5YuDOpLATlOr3yX08oMah1lUvNcq+BUpyg3E1qRlGBVYpbka
XDlLZBYnZ8tp502VSISy0eKgUPlXzqrOpYI6aajk4PU9RFNBBHrE4LwNqTCFSe1vmHa5saRUeWFn
3VdJdJaUQb+MQ3WVmBocQeqLAr2BXJhvycQmpY8FjkmFnQ4LNpK+vn6t5vKrmttDP1TpdpqtV3B1
9iGSwapLNrVS/d8NJ72GOHKNlAyVMJrx1DOIBxdtWvS0yA0hFyC9TWMndrbeKqeYuCOE2av3ddVh
M7vlO68Qwidd/upmOzyUYy4dmFk85hrqjgyR82hL8+zrEW9LiowlANP2VFecwrWZ7uSsJ1RPSaXs
wQQfuhij+IQ5TKvHgt3Rqs90f2B2dme9JAW7QUBwLtUVo6kQ/Akd1T4t8/LFDYuoomjpeJWYlOBX
pZ3b2w7Sxea1JnznrPbVM3GQTsncVEYkWRn5a5ECRc2rlBWzgk8b98ohTUW2NXt8C+rSEAUrSW78
qYdWdyJSsFCXhfMWpEqSPzQh79FMybL+kHMMX2EkLmqCGLNbxI3k24I6+19SaZ409C+iH/VzRHbu
IPA0LfOTsaDES4scT+wIT6ZpvpFHtLhYow9L7bVjJzrmnKQWLJZRELmk/aSmbDIKr45cq9ibq655
j5AdI8c/G5o2fSg9N+FC6wzg4sfkqKPrhNSt4IB2bHme0JzuxLkRn2zr8+Yx044qc+VE3cUR1km7
Dl8XoHhhCZdBRhiDiUHD31kuz1rOQZ3bqyxSYw9rVtDPo6TDUztige9HBCI0cjlLvyc4BfeKRHpM
ZvsFwAnP6oEANKO9zXrAKlggT5GDQLrundrNpTTC9LwEeBI5Qo9JSEisAogQht6Aa3xoqLGo/9AC
Qtuswv7czP2zquLPq6OVx+yw5RWjc6iNbtehQSWsVn9gKUW8rcX5frDs6xDZJJxjCC8tDfXRwhlg
APqiU33nlXOmzvlpx2Vghp4d244Fvkm7JzNMMJIZK+olcv4Vg5S4Nom0cmFk2yEhq6nW62veU24u
XYWfBmGfYrwk0/gzx76zFSdxmqRhZ+WD9oL5yAPED0rGURAmKzbTKtYn2rGs0IWnNPKwZaCDt6ot
4W9rFXpwIaxzG9UPOcW2Xi4OATh6CA0b0wFDytSjxMGdoGmXweYywYgEhNvStksbi+6ghcqpSix6
Xpx6aLUoxBrQTRqMkAfG0sjumMELeiFjAEawmAM8oJrt7OwnQg0yhHwUuXkwEcviO3HIl4fMD/vy
aA4NbstpnrcWwu7WIcyTVMXnEW/SFdL8rtLjv6QlUJqzrZ+b8l2MPb6dZMpPBuNTNxkQqbShcW+t
DQ88B0/0AZupF0Eqte9WplJ/rZq/RubhK74WVCDzNv5ZkOAcdWCbXvIEWcLAOPhJTg6ND8qwRcHh
lFTEM9sjvR3gFIIRNc7thsHucz282sqjrh589GN9jqMzYdhRt097JsFP+KAlPCjFb0EqJjFNDmcl
mtRroEm2UB7Q4zXB71n9SpDAQRYd18V/CuppPxfnJtd9GdG65tc9oaVI9zyjP43VtWnuUPo5tqNz
o6mLaZHcWiP/i4t/M+Lg5jvVPk0A7K5VbDbV3XRRm+H4odHGfgxoLeFQSy+mdTEwkXYUoY33M3oh
NMzmPSZHgUyembt6BeLrWJdlwrR4q5zrUl2cc2juZsKBuy0KIqvYY44Ipy1uK1aDKsWg4hrI22cX
xleWeuN0IHl4UV5QANLaBCPRYc+nq2ttyh3jiNYfpaDWObD5ZLuoNo32wEE3dyOwR9g8+iQmFs+Z
wp8Z7u2tCbriacluvf7sYFqGUIEAgYYaGRBP6tvKpd5xjZ07EB151xyhwaJhvq7osmO6y/CaMpXV
KTtPSKDqc/U8UCwSYFW54nvaQln9R6ekrQI6JcVm/I44x+qYlpBOU8pBDNhOr3rA+Yg10GTzX3ZA
uuT+IKP7JvYd7N0D0HDxiyxk3vQ+IAurZdy4oyPFhWcewLWPpmdpYpfflNiuwiyoQTShCdN9QER8
Lmvs/T7q/NcDsxdP9gaf7fYdvnT8iB/aNr4AaPbYQOVr/LA+SR2K9s7gkQp1kM7xRZp9oh6b/lDS
3uK3kTH0bFgil4PJLkoa62dy6iHJ44W6h8+D5cVfdJd4FPnhBzyGv/ihP1tn3B/6FXdUX9Ag9/ju
mPDtjZq7/d/iNmjSEJ998lzLPzieoUS1f/N78qKtmtYg2WdwKYL4jwKs+kEM1PxgEj6r1+KkHJzY
Xdi+Pfs5OXE5jE+k5vMN1B2mlpYK4YACVK3PufPM4Hkzv9N2JJ2g6/w1+9Zvz2AlfmgAcNmM5I3f
iytZomFxi1e8ebhuKRzE+g2JhsiKuRZaAERsEBUw3MEgHO+gMJxPGXF88+4UkCw2TGFmt39AWBm9
yaRg29xjdlzUydGutE9Rc4hCeMN+ybijTW+gGH6J63kSw5/I787gTyTk/M0K6Qls2TBOPOECwON8
HJFJUbqiv0nxTVEvYXHpA+7Ep3lLHNd1PDAi2XAzBstz/U7+Wngmp46w0XQ/vaOs3elbddt/EOpl
eGIjb/6MPRMtkuza4L/8soOyV27cnYH2SxPUjbxfYk6JtUay7mEvusF18CCtuw5x66M7eKAwgoxI
m5NEDG2+hc/8gU7Gzc/xNvQzDzuhC1yLtD4Qcr50Ml6U5/VM+m142gbdzkG4GrG+6++Sn3+JUfSb
3YDZ8KbczIt+Kb6JTMCPvp/JWvCJiArmQ/gpH9Qtl34zu8WmZR6t7heJ0tUl0m3isIltlqD08l2+
W894TGRyFQ/KL/Lbc/FGSrH9pHz8aTcIBG9Sss0tIlyPxG1CtzReVhveLYyD9NV+0m5U1ZEnv0me
OOLpPIa8VRp5R6IQPgx+/hWLoWeXHH5uTX8LW8QIH1X+XqmvhnKcpAmF72mJdnxYdJHFeQ1DPTVX
85oeRkwdRychFwLVO+J40LsUJWwcbrl+W55duquEM1eBT8Kll4msR7mYom5P6gNw+YbO8oDIIIBp
xkg6su9AtTZDx98g+u+YpHek1cx4lvtrP5yjHiXmTgWcltIbjf+VXTBWsadkN+i+DjL38kkZ6ep5
DEUZCYuOvFmfsYgaFKf4MXuSZ+2NX+aO1wwb4t75kI/gueDhMCxFfzLDJQwYjO/h220Ntz1Xvn5m
3IqeqtuV/8R3+0+8VG9YtLmgCEs6sLDDzvRREP8Vf93BhLT5jb8ZAafiD4xcb/quPJtcfFQEA3QZ
H9FrZ5yjhJRNgEkvOq5j4uyhX+9ZNhV/IissIap8Ux3xg9g0qDG+bZwdFbrxgk/V/iadYTpjmud7
JO1STofa8nWOftAV9S2NBT68lkrmahhw2riLtlbmAbcy0l+5eh/Vpxnp+sWK31P68+pW2pKvjJRM
Sw50YWrgCA0UEFTARoFhjWOHwiXdwOH4UFXfBkADFdDamnNQb8fvlBK88TEU5kQ3ePGn9Q8hBQBC
4J/p2gHDLwkgNlCwKI0bzlXVeCOOwnznOHaNARbB9vJO9KAB92wadrl4i2ABSEOnncrPHmQNWadE
64BNUYNB48lFhkZ6UG+6jfFYwULiVNm4Ckaaq7uwfZmmfaZuhECttC3wwatkIN2UyR1YzdhxEQ2g
C2WnINojBl2AbxXQXuQzFFsH2+CPFUZ5F/DcRG/y8Vj508iFtVkUYVp5tA9zNIvWU168Vc63IKk5
inCefU3lX7KiAGV0pgaWdpUYsk/R7oXY1gs4WLf5qG0oWIFCiorizUSuq9vJ9gitmmp6hONxtV4T
FpB+FMZ5JvGu155ttnd900kfUQbrD/LkBpmvNPg6vRhi6sud0l+7YxeC7GKK/8RAP878qN7b9p3y
bn6L+KwhrW2IrLQonUnF8Cpo1TTvYNrFbLVMJ/d2+qK/pQTYxk+xfcT71+UvzW9mAwtxeW7C6RQf
G4SwEiJQ9myKY9TPEj8GydwXFtxqgN74x9PNQE8tPOaYzDwZJ/V/l5u0oKbD/bmNsYvjErc3GQGs
nDnJffCGrZxskg/09oV6U4FNjZcoPkEMwgB9oQ3G+dOsNjzU+McUqHaShypLcsfphik9sbZzetKK
57nf87FYCN7YKoBKfNIkwtS/Sl/IzSwYQe+jAskZd9UlXdsvoHh8tO3j4Ha970hbnkvZWtceiepS
PNrD/ENnFk2iQquL2l3tvKInItW1hZv9DA+qFOA1E6gIMrP0C8JtFKr8FGe1bymDB4VJnycdLcdm
uLeP5IP/pXyiAB2fYergLV1MqNPrD2mjS3wlp2Y0fxCjqLrcmEG9m78KWsO7omY93rO+uITz/g7E
vcKph/EaeTn1jPUSNmhSTAQF+J7oM/AIOHgjA4oHGmdim9XwzbFrBqtBl3uYmVGQtkHDptIGinrP
7XcjujZmjQ/BQMylUFcL9SBShBkN4amTKsIg15XPuYu/FbskeE7DHi2ks5Wmz3UBKsypkHlh6VXy
7xK9oZspOtu/juwNOQydtpBCThmJ3kSOxfAa9S3SpMIGJBbKDkmsVrqKW+mWRE3jY2a9x8w8Ai0U
e2PQTj2dFBKCyhfgTrFr2cS/28i2jQS0AvNnb4Wk0xU7TKIhxLEdfmKm37B1UUQgfIVQ10V0bRWc
tvPEDRnXGQuFTsabVSArBnF/t0ydEr9+MgjD3aiZKLYEn2qvNhVN3tGPqvUKlAdlgcoKx7G5u04T
4hBz2kp8+MtifI5Z/lHibxaWfjRZrtuH4lKPApv0pXv54GH9KfbKYfC5XQP7GT/JC2dzzrYn445c
a8/F3MoeOWp72etpGhwag8UbVmpQmoURQGnKyRFdPpyEKXQFTQBUcroxIxNL9kyyVgkJvlbeJfPi
LM6XeEbYjG7J0J2tWrdvCgKdvYpAFZd5fpqamwPjv38X4dc0fxpbHV7APOY/KQdob5glGvFK+i+C
bnR8ls7dkcPYRg5ehSfv04u8ZxNgcAco8YfjasB73Dg+9fPmrThdTqPXeJjQPeaIrna/yMdXLB8b
SsTrB5lw58sYqJu/eP/oiCxevwfo7ObV9mfetdi320u9S/bCm/zexbB8iX1sMfTwfc71LkOEAJFX
oAYHon022oEO9MZ8rjfAyzajB7lkAwmXf7XetP5h5jfC+Lqh1ndfKx8mxoZ/zVX1R/8A1eGzm1y+
lAO7ts9NGbnMJt1wMweLL237O47y5sTTCAwb3aHBg6IHjYf1V2guC9XXsrj0NKuZg7LfdoHJepps
LqO9E9rJcC6cOE31pOTPxnLtlBvf0WeIlVlJsVu5KOpbX3ic3Y0/dccIYTN7EItPyh0syEX7HA7Z
fqK+tjx5Djh1yFzk6FbtnQNgKEKq8Re0nnWo9hxkD4zEThYK1fB5lq7FcgyNHdKEbtwWA2QQ6Bjb
NjnEpaexnuVP4qRsSz7M/ktzD+n22fEuIjgdcvdgbAn15ArYRcCURtd3BBtL6SW6mgTVZr7CELgI
xm5HocIQnZSLyUV2qk8nu/ZBuWOzhAQDd4v6aviKChcfp9vu0GMd4ADw0XD5N8+g+13r3HlhMGxu
8B5R/HA4mh5rUlrtFkb72vQT4ELGVfaQfGUWq7ERPZWf69G1IsuXGb4b/dAEPUX0Oj9wrjYYyZZX
BQCm3NCf6M1jFx/HzHkywvipjOaXTPlhwHLu2KDVxm7JJZi2iBrIfBMzjn4SXw6h48vpWcTXSrsu
yU2mZIJBYx0SYJPTDg6LPZ9s/dotTwIXJFMLjJ0td43V8iwkiAHn3yU+hPyO80tiXVXSgxci2M9R
AYfxFeVdkwSz8TlPP+rw69QbWduhdzYEYjny+3xAZtBg0N901h7nmnkCC6a65lX5w9zOgD1z8z8S
lixyyzA1ge5HScdWTwl76rfZi9m7Y+tVv3l6lo31wM+2JyV/VfxZL18xEIk5L/EZcPRE57K12x0Z
2Nr/4ei8dls30yj6RATYy60oNlFdrueGsB2bvXc+/SwNBs4ESY4tS+TPr+y9NsguF1t5+fLkTjID
IPBV3Fsn4Bo3npHwBom3SjiCiMVzUhLJn386wS2/E25QLqcvphY03sx+dsMJYIQT/Vf+WmdMJ+lO
4KBFJsjZIJzM5w+BgDX64k47DIf8mN35zuCsUZ4TnGwV+360R3k3E6i2G4/yx/OBytB7es4CgIED
u47mcBFPz8E336cn+tWTVnQ++/Sl2ezxqP4Am80HR17dlj/FuOY6ANr4qB9St6tO5g8LCjd5k4Ps
br1uf8/J2lv0yN7MR33kG2RviNZRdfFAbtn1442z558Rh6x0LN4onPAwCAYhPBwX/Uv+QlpR21/G
5KsM2mD8iPA02M8TS7OLN8OLHrwK7jR+D8j/bI4/yEO2Zzc9Nm/Kn+gqw7Eywvgqc8yQD42BsdMC
0U0/eUJXd77hC39j/nBvu/P+lVmVTXDXTrP5/A58W5e4MlvgqMTJVvEoqRzxI/kSMbn8WQeUKHyr
9iW5z8f0uvw1+k44YVLM7spBds0LU5Yv8UPek89z5rFUvak/PPk94OL2F6aEw8rRv0tfWheh4Y0q
EFGsB7qa32pyOOwp88efyWEt+Dy3nZaTniPsBzqSRMVveJ2N4TPkWNz1IdIKe92vweIwWPCfs53P
xkNPQi+FzJ3jhwqf3uqdZmyfB1+R/Uko0O692H1NjLjafW6XHukNlMWw0MHP7tT9yqQkDao3YBUn
lEkuGBk5cdbRnpITnzP53eqMxb7UAi7fqn2rqAibi47OOkKxA2o3PnXWea6QxrKj+On670r+jJZ3
xmUxAgqHopfZcsrkBK9+YFThhotKOGISwt4VI9i1U/3JVwFoHnPACAnOn5GzlJ2aM7yqfn+svvJr
6xJDRP4EYNB0l8gHfnyK0vKmXrQbl7R2U07zx/An/yRv/U/2l3BvMCh6sPVFfYn7bLvxj9Yfbn1O
954rjNCIu+oOdnmhjqf5fG3fM3Vvnmn9it/htHjoC29rKByF4169Y7O5WkHpjkfESetH/yFfthtF
0UyhTtAft3i9207o0rLfRfBR7kPJhZB2srztULwlZ+jkN1IE3OycfEWX5E6i7Cl6cAfUQeJzCnBN
vwmsB38KE5nPLim5NWzrBN/FSz9Hbm3xuO6lQ/4if0zOJ/5Uuig/cqvQOJv/xSfprJwIYLlgO9AO
1NZM2NafPv/H9M+gm1wHLzZ84FuxcZDfoVDSknKk19+00mieDvKei/RBdxnbov/V760v8UEXAwYs
4IZ7pyfBiRE0rIEgEIWIn8Wbcq286KK7OWwOG34JGcDHdt2D2P6v/y7JgiAXiHOIIzaxTfQ19zpc
/cLpvgZHfBhe45m1g5wDtsYeKtr4zXsP8CD9k5DvX+jfnw8BzMhfveVJXzEc+NRnO5Hulb85SICc
hCVvhXqRzoyT419w7YFwA0d2QRmfMI99hpG7dFDu8EZteKh88Qr4SLymgemO74xvMkbCN2ZyzB1K
dvXUARxEhDUzTjHdWnMwh1O6Y6Ol1+RY6du9eenu0yuglb7e0yCuPm5r0MwEwW779CL7Ko/cFrD9
m3AofpsTUSMn9YVFPCi26ns6pC/LKzOS7F9BHVJ8y+NpO6d4XJ1nd+Tjfs53mkjr5SGKFEAL7JI/
JWLBjUB7p1IfHNNgQDQX1veR2tiu4lN8nX6HtyxkMjx55g8vZux8pq79sX+MFAI6vNB365/8YXic
fc2CVcshUtja1eRO7cZ6X7zipUle6R4Q7XzyEer36VO88ZYYyl55IVUo/5MeHQFWyq4NV1gjJLwS
nfBb/kelJ1zL9mWVn4PmAWIjvwg5Cwz9ejtLHhqeQ/FQW74lXagjjPWFyTh/bSQaJv0rodhuledy
kfQ+t0EkgKW2uYANBLLC2AkMGj88vS/RmX/DKqISAQ48FOkjOcTCHjOCIgYJehLrUra3Wb1nI9NZ
1ekNn9dC11kRFoHPHY4yo1gEOn6XQd8HfVI+h6uFbyXB0OIyu07LC4MpkPT13mCqiPGP6dnAUyQP
Rd0bRCeT/DbgUcSUGSUEUe+0phNbyv5I5txkN4wwwF2lAXQh6KGbjlDMZU0ntCFweVZvWE6QBOSC
R5TFyABqgwbnt6O3IBXScYYKdLHQeUjwcfPRY//LIA/iA/urmflV139QxTy4BkAh9gVmJ1vk845P
PEcp3xvEWmDhzzVcVYuFKTi7fRtD9q/t3rgoiK+LV41irG8gj0kN2Vu9+ZeTREC1mB97twu5QKV7
wZYP4jkKIozpe+kufNGrLv4QPoVMNAAEgDidP/mpB/KQhKddekyRpkL1yG/SHd/uQlM6M5+3qXca
xWshSy1Eyw8iw9r6v9hgojdXuDH4tomSnNAYECCLe5oadt2LD4nzT/HI+/n/bqJzFvv986vZmbt3
j/KBluh8fjz+vuiB3IP9Y9k/3mcdUMBDbucOznz+aikTVqAW+Z3MAZVzmKkBRPf/9y6l+8Vj3iYD
fUcEtaOd6eUxaJyAajnEWpJOxE6Tz36HcvMdDw5ZzuHIm3xLXM3httulDiSA4J/gwF+/4VwMkwcf
dfjMQ/3ksvJAqDuSJwc924/YM+zkYiVusicCgvpNDYp9su/ekdBg1nBJh92l/7iHL9aDCWYwQl28
Nr6Acx2O1E44F5B5fI12bbJrOw7embHexJ16ed7LrLU53bWD4kTv45Xy4GLdeDqwPecZMwaFL50Y
RPE0hRREfNRob7QKB3YJr9Q18ed0nk4yuInaWzc3/2j+DefsLvvmJeIZwTExcGmfMYFRuB6rtzSQ
bgvdi7yDXUPNOf7kgcysQ3cJUr1CpCic5rek3qKWA2kYgpbw0gDL+hsCI52JjMgTq+MdaG1uH2/+
rL6LMDo2IdCVe/98dtF64j7dQ3W0h1Bz9OBZnFhfiZt6ZqCdc4+Lj60BJBs+gO2djb1S70lXGNkk
+NO3ci9P+p7ENL4Lzs6Twi6cifA3GDDzihPZuJOGuiem8qpfQQc44GJda8CCbgYAXW0e9O7ix7/I
dBNX8lkuf+JOpzCCBHrIGVdgJ+M7WPYlovHWdz+1rR8GXznxak5oIm/ddbjUt+yBEOqS81ndWq+7
YI7Azv5enyDUwrRM3Pbw/DGz4Js8RXYlA2iX4uiynjKXTW9vy19s88Ju20M9UD9Re0mYseYd7FT1
c/gmvYDXw+T0URNn5aufBMZzEdsc7gjumHmjRbRJx4DUhS6O58Wu4afpewysNemr+nH8Gf/TP+qj
cqs/4iA5g33DnY09n+l6sNA4mP/xvcyA11JxxZpB5MPk9rkxjzQp9izvZVrwDwaJ+k/xVb31H2ju
i4z/QLNzliNCQNqHD+zqxEMbRhV6MFv6FY8JvOAPEIGURkSB7fsjg/Dtb8rfqWmKvfycABbnyhkF
SKK7OWR/giMPQBb31Ef8Mv2xLGOhh7mW6o42B48nUixD42wNisZmJgDZUv9hV7kWuBZtnt4E29BU
jdTZ2T/9u70SmHGtaR/6Y/GVfcmX+Ji+wkvaZB9aU6JjqHOUP4sZROySRV99ia612jk5atKeE4HJ
df2zcl4hMFhc/UhzjQL8J/lSf5Y//ULzNXFogeN5Hpz0vHBWGZl/rX/VPrlUWFnZH+6Uf3COc7K/
dBvpZw+mEqUrQlXjpt8jmdwABb3ThW1x9wqrI7Q+WSjNoTUj5/IAfMqu/tMictptDCDB5HxMTMxu
SSgWLpW59FdGuyTsXudveAuyzzCfT2n4YxDJuxFTH+XX6Q4GcbwIHitIsfVJRqCyojMNI3WvD3vj
vH5yBVl79u9B7FH5dTtl3g9/ZRcw4Nmznzlx6X/qweYNbGpYk2SH1Ydax9Sj+2N7vY8d7Kh746R4
5VF9mKRu7kreLI1ZxOTkL+NL+l97FH/kC2am78YfXTbHN4n/aQ7Ow9Nk/2jn6Iin5bJwWPSfGEaX
O0zDYPHTE0k3nAix1/kL/yRzBSShO2B73FRKOIVQWNnfcKIMfnQ1ryrd9D4/wHPx+QHnlselS9wm
pwJrnH4nB+jsDKdD8Crzzj+Rn1z5fI4cRxzWnn7d7sp5xVd2f340/KD3jeoaXYFytiiUCYuNbOm7
91oblEkgMwfTHO1H+0Cd90Boxh2ED50bGPnIQ/5hAHki6OrWhdCZUCdn6WUgGGYPlGxviDtWP8We
uEou3p3sVC6CMZ5Q+p7S8D/52rzzXEg9YXQl9PA8h3uvEid9lwwLghGgWyCIi3j5tyZF2I7VL5Jv
g1adznSSeb6yr1jCciHoCeEQUxHhiry5pVOBbnAoXqYjETQkJt/yw/i1HacAO+a7cBdJSLrNi11j
ClfJIMazbyeqyPu3Wrofx1IgoqLHr2aGRbZqu+VFrEoStUlX6ktcDXKOEFhEM1NNkaehwVN+BPkN
pfyT639tG3TIlWk14doDjVG2Fhd5njLAS8CI4mMn7oPrdssYCW3yKtviorXHXpNiJ038preEszEh
1QI6ww4065pQHzT2T3WEjEJj5Q4iyDHl/6oM/fVoiDBPY9Z+U8S92Qhkv/WwBDdtIU99VQ56vRzK
rhtcq5pCI0mWnbaR4ZIY4nSse7ZCeqrm5wH4Ob5XQaZpBU+nqITNYjNkIgIsnl3isqjftQjspoFu
ZyxFezaxXE05LM9axyFFwnOJh+Ssm+IzzMCbVsRZ0FKRmboVeQjJ988P43YyADRKktxBoCOwOyRi
74xUL0iruiDTlwsL9DpgnhcUWMGmkqAGJmFxsGYE7HteNnX1cjqHiBZ7FAiJJ94yp2nbytKDAuOl
xh0as63HCPCQZ45ZyW8dOTXVbRl1TsrJW1Lxt5+yntsEmuyW2ukK8r1WmrUd3BOTGQEUj7HHeTJL
TJBFK0PJzB83iVuCVQe2tS1bV5nI28birq6k8PAQ/hYk9aBCZZM0oEvLLWnjvSE8rHl2tbpij2I6
WodmTisdQYH0zMdKhm7Em1e9RClinjj15XXDn10EXSMGopgcuIVAqWQSKC+epugSfMDUcviXHIbR
vOGQuVtbfh/G+I5skdqfBCU3H3S3wLTRsfHOIW32AJuKPHfbKFTw/6J1dfhbrpg5Xs79iA7zHfzo
bBzZ3eyhsFCNT37DnotwP9nClGbhTlNk8jVk8tW2Y1VtRyy03CcrOgyBAbyZ5oEimH5OqHAnuaOQ
uhZZk2PSeAxI+W334Hrcjh5t9o28CsPBnQGMGmLvatJRsQid3yAv2fAtjiVP+acZ5mDAO9ScJCGO
HfaP+RpaQOy1hiiBJaZ62EuIl0AlFoh3JWFj/unZgL3QtBc+lIaDugp+ahhB2zDdQlW6VHLYPgM9
Zr8Xx0MTG8HcptD5iPKFsL+ZQdmpblRculUKs0E/to8DegEnG3KEKJ0bjxtwU1wesDuT7lUrgCy1
KP32ci+4E15lhUiRjq+iX3GnMDfpylNpzicetkntbepjy9l/ae9roYc6FuHYrVDYKz6xR8CzZn8Y
e3+bWHDTSSOF7f3ktTfdMpb9loinuM0BS01BwiZQWARHn9iA4p6sGbaBtLKW/Ljq1ik8yf9MgnJI
eiQzfrVjIm6G1rEPvcVbL3Y0KDzSBuughoyW2EEcLAvfTonWLvmagTqMZvnKjgONI1cAjWrlG3Pq
12vkRQq6kuw+EgKUJoV3tpt7ptMx5KXbR7rTNquT6pXT8nwd85VkYmlfcPvzCxqewvtp5ck5X8r9
MOOml4TLus9V8VCOxaGVFzczaYnTQAbCyhsmK44WD85A6q3REHmEWsvELdMxjloU9pAGnWazupVh
oPkpvAaDOW+jJ4Cvn4zETw4NdoN1RglNkRMZwkfqEgf7zPzZoytX5Xckn2PtN1rjiwpR6ET8KQmk
lULx1OWHhFG76ltPC56aCMSBhMBMIxXPeZu7MzKGkzbRwfOMQ1v4/WjpzDhTSZwvvHYjISMOeQqE
/NtQt+Qwx+nsKnH9yh3cQ9bXItIVVxpxlG3GzWiKM3vLD5Wzri9YrzwXllz3WjoA1AHcxH2aY35Q
d4xitOmC2/8244OfJetFv7wXsXAe8oNRjkg5EC6ITM4nMpi8eT9ZAjb05JiBq7X4mt42nv49JkiU
fur60BTmZGhfDVAKhKPbemm4C2a5zkDeJJyjpfLqxnCNN8lJF/rEtA5yKi9cnehHTD/9qEFM636H
5RiB5K8sMjwctrOuRxdUPfmtrKa7JrWPkd87jduwUpeX1F0ShJHkriUqpRJQhKMgK6STZse5GOm7
Ei7dM07pljkhoUa8+55cvoK+te1DKmkUw2lYjM0x2sQTcGYWkVuReTK6kGEMhFwP9C0/bCVZgxpa
L+hTya15tdbJa43Z0/XZWxbwu/PLgPolR1ZyVzZI/BKNfqyEWAPbHgVWHD3QuaRZ9yIm3YsVVKcR
NP0kibh35tfZ31cQ/ytZcKA0HXtIbmtHn0jEOGmcMHWEIyxHVXZmlglK5SaGg+sPqQkE8PyjNXbZ
Kjrk6Lpwu/eV0nJDEFz0Y4CPVeXJtyBqgitariykQWA8JaoY/JpoQITKUwvqOlnYAhkT89ag9JoE
fjwb6pgNrZD7sjW4U78cEhWQqunxZO7Ki9Vpey7XTdu8yHjEGYp7krcBjJRpFQio2Ov3rdPf/mIk
2SqaUsXTuw2OGwTFAcEU8eQ9EJdsKLwBVV7miQkjzeF5y+Uesq8I4V2FXIkonZy8ZA6mgoPJtHA7
So40mR5Dz6vVrfvKK6vhRIPVKFNYdUy2QYpiNXVLnqqrpTpSNjg17xXEpTWS9nrNZP4yHBR49Fz/
qhQKr9e2MzD6EWrBqN6EfG6d9MegagB3FBcfyn3cH0u4WY6DDvmQCCvbjgV7mqKDYGJeN5RYsht/
IBCZIDWEPxUYyMKXiwS5KAdVrHoZW8McHeHArnxpf2UdfGBHBRNjs8fkJwdCY/ilFmGirkBDnpvF
cDD0BWKh8NSZQ/DjXBF5EBlT8EARVEVu2+Ve17gW4hWsMmzpJnD/YJjzkQcvoh/WfJWN/LvyEDUC
4AS9npJ/qx5huXC9k6ayFIEF9Dynuk56zY5Q7Qtkr9whN9mDUZFSZ7m9ROLWRNRm5neL5CXhYA6e
kOkUGegX1Yx43jtOZxf8wEUA3t3M5zomgZmpyMZSa7Rucr3d6hyJmfarJGtQTeMl8U1xPR6EQ95m
t1rpL4Q4dhrJyYu7ItlZ1dpvpzxgqdpGBNrQ3Y+KV205sRi1T/GRaP6QxIGcV0HDdZT5vV74Wl7x
p2r0b8J+0TpuHYaXWeYaKWHq3UNuksCY/JZNaKG+G8b8atbTi2lkDxngiWZ2h3F0Da45bkB3wLJK
dWFxny30rnOfeTHRz2Xxp9et30Nq1bbzs6zudS9hFLc0L5VivWSD9ZroP1FSYCyk3ZeVs+DH+C9F
Mhy6QUYIKt8iNB5DkbqUkDmk8zpzU6t8gWZ8kaH1ljpWZVqEJU0fgzE+Mn18RBiJheo2SNYdK/Vd
+5Sfgc44uLoaPS/O93Ix/AkFlEHjKkKM0zKTZ2X6MkEAjnm1Lfns0/Yq7waC+8o09ZKF1O6E3LwZ
VKboiBY/NFWcoXiT6v7Q2Lm6ha2JB7iExkyp1sbScRSYRy0QZNqOwsy3AnY0ImQY49NvWCFEWeeX
KnoR9lgzcYu8mmCYV6fEDoH8x6m0lStag7+d8nwt3eI2DQZsZwpj8p46laeuBuj1OQSg7Eovplp6
PV+WUHkDX9BtvJSvshFcUlUN7pq9HmWPto19A6BTU7uimF1SQqdQKwJ5czJZ9BYOWCNdOXj4vgbA
qFlmv/xMcP2elIZZ3Zgp/qxG6FFABeOH0uRTy0MrS1VPesNve8jg1EW+URl+l9R+rLKg1yxXVnVX
zBaPePkM5n6l7dZFIDO486REBxeX+Us/+TUXqjwmXKSYU7ldS4mOl3EIyZVrd5IIeFShqi2IyDaA
CaRDeIlSXPSEvABZPutFyRdIt9465ullLOAvDX+z1ODV3XXqdNVgeeMe4zBwJkxVJSjdSi2JTRP2
JRy0YRz23ZDvExk9ICK4dQWkau6rA7l8jFLw9xN/ygKB8DkSkLD5uEg4dTWMcANjloXa59ZM9g2d
UkMe3HjDJdutniIkflGuPk4gSPIMfp+TSkSEKZOhxEqghBGvna6+Wcq+Ulg+sUd7Yr7vuVoDM3iz
dIRp5XZgKfyiltUtmqsrvNczbqGTY8+56JIxn21fQ28c5bw9ZQZPzexUHZ4va5jptVl9t1xrAvJz
cqoWSnmyoBksrOqvBfsynUvuOcZrleVZHL0d5G+LLeYYiHN32CKd+TE5vKkChjz3NYuKpcd12Tlq
W9GYwccifqELJm85mSYh3U+HV4xMQrA8/R0XMH9NJNSGNRRDzfBBqwSYadlPNMHfNNdB9Vom7W3i
hsWYQGaaP77P6xr0CnJdeppcQ2ubsQnAlLrwczXJw6MCw88XXLVlJG7SSOyN45pu/ogefFnoxe0y
BKZib8MpLZQjoZOkB0x29ApyPyX8jQkZ0SrSZb11P7lwNMB/pgWByC6rCVVw5fJ3SfELTjK+X8Gr
jhijk0wImqojNU05NPUFGiUC7zktvfQsQfHcaT8oh5GyJRk5nlljKzr4gkVHfMbOXaIs5kvWV48k
pak4jaPkRfEHGMG9Up/C5JiLS2Dl46Hq/FlBetyTjDabR/hn8DFJYfyaJKgLBjm4IwPf6R84YJTC
Ws2e0xwOSZGGY6eHudAeB9k6VvbaQ9kR1j3FdK3MQUWiR0R7VSnSAXxiyJQVkX+pfNcdq0WZAezS
BZFoBLWYH1J1OLQxv6Y3/CbCW3YDh9lhKjsZnXXaVg820A21Zj+fgW4cZGy2Mm4dArM142BQxq2N
HlZmcZTZIQzI9WhbpVw/mrpxjPfZMJ0NuTurmhwSHFyARESEo5laIEs9FD6G1sPsTyhJ4Vnm73XY
hvJIFsZ0g/Z1JuQkUJ+CYnvFmnfR9vtxQKQiM7JWXTXuT+vGYvRG0nYGExayc+9LHePEeXPGpAMb
kDhlyCyrri4dh8E6PPXqbEck3iaO/ZnmUBk95DwIlyGyM/Ud52PecvBn7+tUe2BXivJHYpvLvdyx
cvp9Okb7Y6NYx6yYToMQn5ODytN1MBpfWpBYzX8ikqr5O3XbOT+IU36Yx+SQRMiFPfMeDXww0xaW
fRaa4nYw9lA/jfrAuUNGA0rWthS9hm4gJRGtSzx8Ye461q4OdUN5Tp98ovbceqG0yXVOV7PNfF6k
mH8OcQNLkv6MhBQlrzljrZ0M9o0jV9zZuCb9lpHcLDqbZnpj+YQsINqzJ3VCZRokIf7TxWShhhqs
CHoO0C4+xNMQDngGxkI9Nap+rmjVme330VnnHWEEEMPuG87ABPh/9TzN+nm1xPPE580M4TDrB3hY
7TtnrK5d6g0M3kKMB54svsm4BELXHwjR8cTGx+SNtXDsxqMi5qfcooUn+VUKNiAeRWIFTRwDFTLc
gt2bYKKIULkupMAIitM6/6eRniVPJIhO5X1WrGvL9S36URn7GhSpWvgoYs1VIMj+Kz5uvUQt1NG0
LqKn6GgMMG8h5453RLxCOczoIjgSznWYsMBn6k20wL4MV/FLwWifcpFKI0aB/vC8CksmKv3UucwW
Xe3R7bWHZJQn2cN9NhMDDEG4F2jVaRD65u2JFpPQWcuY+lp2YphEIpSTdt+fo6+CyCSMsHhJ8dCy
YldPkNdc1RRdZjfAtJfy6Q/cyQx47CJDU0f35Y2dO7nRv9S05Z55PKFD2Ki/BOtUogAnD4t9P+aJ
2aAHAMz7lH4mpW9h8qLeIqoBkU+ZAQlSDsQ6hlUvMQ7Am94jk2Zo19T4Kp/LPGTT09340gVSIxhE
I8+cDM+oV7/jMbBV2aGEZjxqX207hFYthBsGoQYYXRYWfqaah6rhB7XuxINDMq9Ewp91itH/5iJx
Jg6U2cLLD0st38Ovv0gF9qeW1mQor1G+XpUELk+sX+dkvUKhucZu8pvhmyiNf4yBRvXYoEpQqBCK
FR7TYh3/CkR7+T2t9FtrsNcEV1kxlFuZzUQ9Kmr1IKl01lITyCjGv8W7r24QvSvlkGuvmOtDoDzp
lr4UJVFUCGvi/D3DQ4NhN97UIJk0m0DoNznFp0zclbVnYHaoxfnAxkuvyKjtjKd9abeNn8J/2wax
kxhiUkBG+hyLbAyI/nPmvrZIhUmd643NyZxaHd0lVujoiAqhDOqNzos6Jq2J7FnsiuvnWP6WLZiZ
SsOL+ZIMDZ+QxjoVDkqyUvjxX5OKa57bvDyP5BdlhEQtTJoziaUvgTsri/dIdep+cQyrcmCuoKw6
1/L33HlTnt/EGqxPvGBAKd6AlL8R1tNU+1J46dYbm/sB/B7bsG/43DMPHQuPj8hWTX7vNfXcKtVF
JUm5NOWLyognSprdKqyXeK0uUh6drT0USY8Z8Jp30HbRtcp2MSMiKcajljZHuo+KGhQXQr/+RPMW
DmWNcJmciFo90m9t2cp9JH2wRFJaMp38QsjRGowOXN59UWznUhDPdSSeh34icIQ3AFtFF45VHKbN
5skK/tb8oI5r0CnnsjUdgChhR/pE3fCSTlN31WRi4mOR27IFVAo/PiXYeWJUQAEIoMPhI8NFv9GV
jI3FgkwcnuHNGIzFX9YI1aLsykTxyRT3tTeAiyQsQ/8wFQT9lydBMJV/iIxF77oVbiPwuOGMxjDt
afVK+SXvO+NaV5nPkaVujrWUdmfJ5yTlAtSKi4AhuKLstUjXwsONhhLu5nKg8lQaBB+m6iPB5xrA
a2/PlPaJeZxmC6gUgi65PUpCFCbNK+ncbYrCos19hcOvJAuoHh05bRCZ6zCPZpYkuTuzdYt1X5/I
FO1RRiEe0a7zO1P0DBED0GZjqAOxQorC6Bb7qFUcJB7lK49ys0iCjfkGlXjVoxZiHam7FOJJOTqd
Tn/OBmZNQkv93sbeVoyMgKJzTW6zQP5Kdq5W7h8VL9xmHM05Ps5pHE6Mk4yXUSCm269YjUfxmw7C
bEkhWH1v24es+FG7eRLZC6jfvVhm1GwcBxq+JULNLbO8s+BvM80Rv+IeQTmjbuZAKgmZJTbgzFwc
jaM2yuH0I49HnjR29KxvcNfcTsFeZ6AkYP1VLMZBwdomjm/mrNrLjIF1BcqH2JzhZ6XjdM3KW1MA
tizFm5HOt1poboppXAtvyrxcQwwhuT1hYp3H+a8BFyjphRR34sYc8dtp5uKrCTU7vZo8MA3hCLSO
i8bDaXxbpuhQYqpm8F1zrTWoUMD1pcN0Ud8l3u3iX8crACNFtGp6x13eY6sz6bBq0usoTZjYva3y
wjlTarwHfEJuxnUXQatfMF+nbUD0OGOR38p4CMaE9WFttH1RYYNBsWu+p5zTgmQ5i4S6fOixP4mu
xOg1e26fJTU0KP2SfnvWewRPEw6x5CeiHk+axafNraSkJ/YZQ38E1HfcpOfEb6barCkVKyEJM6za
RdM70zOsmD/St5svGOis5MM24h9H7BVRI4Ew0o31IrX6uRk/k5QouiXImKMX+nmMjxPaYf5jmL/L
r0AARA2WgJ3dKU0Bipr0imrgryggsPStJSpqKjVcWDPT6Q5d/Jh31FVMpfrc14l7TzVamp00rKd4
S09Lj2MClb8xXdU1uyyfYDcAOxxK4hY7nMMLhjJUyrpBlBOSch5LIEnSmtirwYvMmcKfpzZfcnOY
oXklPc1Tx3Y3roIUUTK7zP4ob3cBsX5FbkUvfmuDim+Q2ktLQimeWHBFPHmChMwSmCQO8xDK2pRN
ZTMTFAptAGwoRZZK26rIy74avOSon0x61JyFO5PssbrOGnkfu/4ApbFweGMn/XWYpT351WMfc+dq
QaxiXtjYZqOXQc9qsKlmYFBKBdEtTs1JISauOAGntfYQpnjy9764fAvVM1v+I6uSo6Zi5Hf0E0Q2
mDoD+2u6M4yhKGJ0A7E1IgcqbibF3tzpT34XfnaYSU/6vIl9ps8CKqtZdVSDhpydXM2RkGL1RcHS
cZZ0KChJlWfexRiRZohUDbbIspNkCMs5YRbkdVY9A2D/3YpPhcmt1CRO9FpxK5EfqIhd2NgNOUFQ
s0s3o30fJ5JdTcaM/yRp8tbOa+yqJeio8WmGVEjbEQVg9k8MeSjnLLWbo9zbydMqOW40zZJ5qQ3M
++CxlA6j/hhfrU8aisfUvCrLAeBaohOjqp1K4nVbAnkIcFwZJ5QxY0HiYOIZAIaFsAlD3nskvEpM
IZA4EtpGpIktwyvgxox19a4oqAPMBtKWzPp+ukP+BR/yrmWEF3/GzbRjqgoxgXgWptSOXZH3hmGQ
ui7btl1O8HUi/hPXB09se8gDgXgV8zmDfO+AClleI51ay4tbLRCqaJfqd4gP/IO6u7EOSiReE/8U
jN04kdpCIK2p3YkGS1/62EMNvBZuEvW2urrWbbPZ0u+E6reasRgArkFf07w9/RE6nnWux+S8PIHQ
1JcHfAZ4qaRQyc1zihceY5RTrtMx1nKSEHkfvlpKFymDXoucaRjOSS6ehvZRpm/pFMQnK1oQ7uDO
PK081NePpn1k3wJxAWp6VszPicStp/xkOAPrehVN4dEvrK65uNJQeQ40l5XcdZzGhIyUkIPyW65V
Jw3omKiu9iiwxYUahb1BvSKXI1Lgf4Sdx5IbW9pdX6WjxzdD6c0f+jUA0ieAginHmmSQRTK99/n0
WmiNFBooOqrvDZKXZZA45zN7rx1NC1JeV+Tp27JricCj/qVdKuWDSvWYtO3Lju9DNE4xicFyhg6Q
Ceq0gh7m7wDFmj9LH5zdVJejn7yBeDmWqXZgWxBMfenFi+F22FdFa2WpWXgTjwGuxJ4uld1eyhci
XlsJw4xgkyWgIdD/EU+vYDjLvH+hdVVEXom6j+BphnqHbUv2c3PATYuuXoFKsAFc1ueCGQceVUyU
c028sN2Zf6XhT2a8I/AIsqQJY4YY2eoPaXNalg9KK5zHEADjK4kmmIWlG6IkCCdGaQsq4V0t7Whd
BYrSHLgCMhuOUlpz5UFB3K4xwCv1G2PkqkNXu2ArSrt33EHooNpNtgUGCGRdGq55ynJsKh3TP8EV
0o/JCtmBHPk3BFLyg7Uc8Jya5LMIw29yst5i42cS1KprDhoYyCN9rmU91y7MjJA/f3woKkwKR38Q
8PKkzsFocEkncFXElMqkn4nHJGVr5etWp5FbXwy0QfIxtnCs2zG+vqbLIRlIblUOiL7ic5wihEe4
VgmDp7GUIZvFs9gEUEGztKRb9YDDhXF7qM5rtNIUsAVvpOZu3U1YT78ZQxOjN0e4ZmAfkM9eXCgT
MGAKp80ii3omhofjrNxQdmoggnYV2b0X79PpOyWIhXrR6wW0bUIkVWgb/xozIjuhD9DiH4dEgNC9
B3FWhkTqciwGT2xPHW2fsCtKXAzpLIQjGL2KZqtsA+QT1ShGMR8js0CRtV+9RuCIozGpIj3WQ5b1
4e707GFSi2HmXl5nHLJK1YLiVKNps8LaQfpBCzBcapJss5vSr/dWMB6kUHlJ3uHJFH0heaQON0Ro
ctWrLf4T/TxtORTxkqKAkooPsDvR9EG7Vk2Bb5afhcyU/LL5LHE/tqhFTu7/zUcuSy5MX7QQcvOR
PHZahX6ZwafwUuCUbJ5lH4BWvdzdkfuByrNC0cUqmUmQANyfbszgvorlYDRXV1KQaPqSHjQyITLr
yvvLOjaJFooFaB+lC1OnaLWP/s0q3jkpYfuzLjtZBgW9GFOi51n3KZvC5zYcCx5LXVvOyCt+5Ov+
WQ7GR9Ls7+Zcvu3KBcaC8JsdbPvW7+rLnMYXWEvMa7UTZfEufDfZK1M2qu4NSYMKyJQvVHd0hzC/
XgpGw/R7YhBbr+dCqLn85uzarYQCV5Fl9OFoLYHBHx85HZWrijJVI7Raq918RFispJ7A3jATFBd0
sksuhUiyN0X8lo3RaqSRjwtFycaPZojMsnkkXXYHOdDGd3oiA78y8xDB+puKyWWhOY1/k2aGv3aI
X0uxPxNBQI3Ts2LaWDEZ3QTYag0a6iPl5yqRA75uYY4Bb7fAS7QM/DPK0XJAKcePcc0wGCX2nocj
q9e8qKiGfnUbDIT3JHksaBlRcpyGMTvJWPQKuAj0spHO413woKR5EYizD272V8+OiIlAP12LPzH4
TcZ5b6u0v6bsrEzBywm1rEnfFr6ZRgKievrkyJ/KmDpLeHPN9msn309FmD+alQOBWXqDfXpVrOkl
Z6kXi1FHrGkvkkJNW/FqPSMmhc/6QyOnNG6/ZOGbIg+dHenQwG92CNES3j3jNuOdaQoZTAFf7Vaz
II1WLJmgVuNau6tSfquX/EXQSxYch5Q/DFst4fnN2fCqyqHmb9kX3B3VT71C6ZlVF1J/MRB/9p2n
TmRo7x6gqGOrljfB+MHwPYtyPVz11s3RAOHCf+puuTbS5YBVoPuac5O370hwDprWi4FLjNVpcTYS
jYTX60iYPANTlR3DcPijIW8F0QFHRz1iXqx/GStc9DiacgfXt44VSQgkxcRRyzHefvwnnQc3V53f
KoE7ueW2ZtxByLVA+KZsvHNR1ZZ0G7iI24dGSOjsyCbJtb9VcSHqHK8J/0D9qKxXFddrfN+q9mUU
9nOy8Iod8hFcoM+/oDWGRB+jMkROwCfIRXtPX6R+C/RK8RFcM53LrKiM9gsJbZgMLCu6TtJ0rgis
1dL4JK/ShbxFkQmMiA0OI8fk1h0d+UAKFjUMS+kpMJ9Jgjmbwy3E2Kgl2zMd59Esqyssur1J+gOc
D9Q9qMx1fE5M0gma6Zxv8amp5pNZGmC00Z8i4D4OgnkSWyMaB1TMSh+wywrHROLhDwXdOlk5dzBD
mPECbfVF1/WXseVJZupZvja9Z8YqG+A9yvjo9p3vID/4aSuicQJuUOXvqKnezHZ+7bg1ATZSJoCs
MQrFE37nz5lTzIqHHKjcRqAqOSbw4iXTHU0I8LAW1e5r6LEBM/VH6YfV4HpHF33tQUZWPDSKdR9j
grlNhrt2XH1qWkoWLI6SHBsEI4CRuZCRoCTcJ/4ZiljeErzb/XppNzWqLJb2DbXNgIupDqxaCayy
CutxC+k+FdQ6PelNTBxiXjthATVGAEhXcCTqp9kqTzOBPNZZBP2wbbjvTCcZBXfNnl105cnsO8EN
Hlr9mi88nn9UCVlr/GNZ0TVU30KZhBDDatINpAh04als9NOAJKwggRKM8rS+6G11k4UfjZCcRq4s
BaLJjOS4etIm2EIDwBnjC3q7mXeYVBe1bVInMk65KwWdjvo5jbG/alvHjqwXjhJi3FhnFIRvoK8k
3C4pusaFuGMmjpaEm5kxqG7c9mRg3ftj2tCVjxBBR1nS7I5B1Lwjzdz6+pRvw2kt9j8JqkcJwF3+
ZIGiMZlaBfJ1uG7zX6mWGUGi2F0Xcm5+60/pJMj+kaJ4eSjCgK54O/+FK+nlC0AmVs4WNwGzFrtc
z7OEJky6T+PozHMfWA2Nvy1UyetqNa+LaNw77nW/SnoiHY9bDOg9MYNs+YAzjkhTPxJIdFq2C2L4
fPqWJuw6mCSrcWLuypiNAcuKCKGX7qrQXoy+m4/Fpv4ABZ8dzBR55K5YGFtwcYirijlb/NUXTxQ6
m2OyPjcK0SEBC4ScYo8VW8YUT1oqSWJOZTWO3jPoLjMqNBNk5BrwRlobewt7KH0+ScqPApPqN2if
QuIQxU/rbn12HFE5kj6BQCVOAD8JnSeKxI0ohrcAVS5I2cqRhdrCIr5XGVwoMs+6pPwQJePd+NRD
uYKP1+GFt0C8QMoJLZDzkakavr6dsvKl7GTUywriVVbkmFmJHGJY+DTKTz1Fou51nDQ6tz3PXEJO
1FCfKwZzunVL+IEW0mkzs7Osn/U9j0QBoXE5smLYo828kXQaCbMaiVCN9nvFSh9EKPsJ3H8AVdT8
NVOwbJqSt5X4XXfinnoY0HtQb1mAx3FsFb8dfyQNKXwiM7/dp6OtuLtrBH94/cbWSXLJmYh45BTQ
BAZwk2KLrCz68qhov0T1s2xv8Q5ErUBKvF0Ie/L1VPV3tQgQanMY8kJIFJ0VmANy5Gbsfn/Xl56w
xPTUSPJZMLwC4NAk76E81OEAPgvFzXsD8USrViIZv+o/nYWtCowDq3G5i4xuoA9sIypUsM0UrMjj
Jotzep1Cy8zDFI886W1OCfgoWY1bVxvXAsxz9ycFlkBukJ6DW1dcBSUq151jpCMC2AViFLSV/O+G
/AC8wTMyfR6dIZGdiZUJFUs7FChtG7dmBqDjmilcianXntwf2aLcG0u4k5/2EHXhvtYSHxiKKUNI
6blh0ixF+ZIztcyGSEZfApDaT1m+kn56F2yFieakX5qpZqOOSt6Y7o3e3grWZpSokg6QKNUBvk3O
oslwUf6mFq6qo8ZCCPjSJmQOoaYDdU/WLlHH0nCztFDuZkdhats+159ymJnuvIhetg9By6vYJcwN
VVwHcfGJkt/tavKvKYEXlqGx/IKqr9svsoYWwJr9VcKMLW/+HD96I773k3x/6rl7eO8WrkB9fcj6
6Cx2XoYmUKQc162GnX7wlHLxJosHDxLDAtZcrV8VrJBq/KUmbyumfzlOwwyrYtuNvPcBG4Xx0kXl
bEbatpzizTwNaPg1D8kkc8CfU6kFnEkLdtFCvPea2+vSy4DCXFWCLJMvWzGa/krDVop5OBWmCADo
Z8kDhweo0cK5vchm4WlhJkofRjbdF0YgW/GeFPGr3m4PS7ZujZpfE6KXBaQMNaft5qSa5WjSCPbd
QLrREVYLjikuecQPEgIGi1nq/JOkF2d4hSrtVgqkwmZzZIsQ09M4iScdkzktam8FVrdFyh+qK8s6
oTm5jN6atXeArfbIUHAtyEZkaYbu4Zwk1kW6WQRWmUDh5HZCvDK8zFV5XfmrTSssDfqiFmSLCi+y
DONyjbCp+/iTa/ozRaBjAgtYlT4hOr7xF5kg6kNK09idkqjqCVOXtpMFA4XEuQKeDU1woZ2S5F2O
ZydJlvdB0Y8ac0R9Fd9yYUP6dJ4GQtmM/C45eitc17R+Ge/IirVTilO5ktKTgX4ggAf+9gxdZftO
g/rO+UyzOItfWHLTuDrGn+1l3xRXN/1SRspeo+sLoLAMlfjCU6QYZnQJuxQfpt3fs1Z8kZTykkfh
riwX+AMDX6Gtnvq+xjFYAMetCSwtf0OQ8oyVnJp2BFDQ8MZW3Ge6XSL+1oviZdwZtrYc5S5VTMIo
KS7flJ3oM447oRLesXnVeHg/H8VLY+48Hyq4AcSFogHDUg8ftokefOWcVaw12vQ26ifopBNJT5xb
aAdZ2e8BLdx5ZFFUNIkvEJecbMBj2WWQccxwc9ZLQoeZyFBSEuDgZCKydbCbuqy5JoP/rachRTBP
ursmRLk1nebdhLlC5f9J7Egsn9PePJPbc8lk8GZL6mg8+GYgiMur2KWvy/uXUGN0Z7myASE0sXpI
uvdVD9ahypFafVYzkEJl8NitkAlCt4j6z1M0qJmCNxGl3UQ5fpg9WOklwYMH5nE6yHdRFEkOVYJK
/ZIxzacpw6qP1OuK3dXgxGg2oCrGv69GZznpBvrByHzxPh11NT/p04765hnFYzn7AwMBkb+y1TAy
fehTzQAGFYHxMyOisS2YbCcgPFu28dslhSSttXh/2P4Wj2I0DqXxq55Wt59wz3RihNYqqsUC5Fbi
lgTcd3mwAccSwKqMKC3vxQwl08C+Szs7S5zZql2h+Epnnxw4JQYhqPh7P/jEGnmbuHjaa4l8joVU
LEnXkWjfRXybSZygzSGkkZAGWq7N4D5jRh+frYRQNVroRYNrG7IxYHjdgaUbIqF+DigORiEcxPEP
G/Dj/KN7tlLsVS2BgGmE3rjVsGSqyku+Tg9+XJwUlcM4rVSviemqDNWLzfIwgtBWw7pnaDU2rsUI
UGdbLKrsBAxmVbpvxp3P+zgvDGfpV8dSrhoTcZEhxPw9QLZaUslDGeev5kunwBbRGEJrv8YZr4fK
OOFjQuWUVc72XPIsPdNy8dzp+2WFZBQbMAWtSF1OUKoB/mSy6cpIf2EgPlf1f2ome5I62HLFDL8W
Tvkun9qEjFe77pJrIeUvHT9tBVtJ2dK/VCwohoXLmZdHABDwPUNfnSsS2agIVUdhxl+biAaR7yLN
BjWe9nWkrfOPNf+lTIE8/skYwq7tl0WlZ1m/4/yzK87dsvFkH5m9lbxwxUecvhjWX3Er8Au98YIL
r6aIFC/5kUuRrH2J0kKCa3/EVGE3yXTqOzWaV7ZlTREeTSp+GV9/sd439jWAqNk8/Nxo+bPuQSxf
bqfz62Qi9GPmKz3z6Fl0TOoXASQHMmlWwm75ZkWM3++V6bZYEXx26Gwqp/HS5l5TFF7DvjIVVncV
GxdxrNUttpVekRG2NfDRXHJ3ErBL5g/WXRJIxgOtQoFIFDLxDi2/wPZLrFnIMFlImKi3JX+/4PFy
cCwc9hJf66VIUQRwvhmHlGk4twMJTIyKGMKvd/OJd+QSywzHyCcn3sm6CsvymGTxSZeBUWUnpBEm
3tcjBh8VJwLBfWbavyDp4gmYODWikls04XY0L+D90dfjHGh8lPZjA2eqhTg0bq7xBGcyCSHJlaXR
0DOHJO6YMSUB9f9Ym8FTS8Fmp+aTpcnavaCtrt7ZWx2anZytmNsoieLhIlZfqva3rQyfuGycDv80
Ag+0MkCe1hXk+Sz2+3b3e9bUWOh74mKVYGZLaiVF0G2fmbhhQD3sn4RMvDPYlNhoU8moXfW5bekn
sMvxpK4YROP5safpA9zdnbyYd94WeJvinYYZOdAvA2kmolhbGgCAqaWnwwzZE/1c6u0LLh6Oeh6H
Wb2ZJgADnSXAtrl8W0672DAOaEFh7eWLNzbEoPaZ909JIhaGu/o5pB5tybVwJio6XuvizdJ+x0/g
CTkjXCYnham3QsX7D9aXIjYbmaIGz9I+rTYLoXVsbMUAhyfUL3mX3dIFHAP03ykX7lmnnPF2kQz1
wnLgrGmOkJHv1wlYkSRcO5ODEtiJAckxV4C1nOVn/YgkdeeURqJKrYUGrrqYE6wKwLuTNhxnYXD6
e6pIHDgW5FICYxXkUuCuU5RZm0IHKB0KGzWS+VE6YvI1LdYbKDyEeRp+TxaLaLMwetTrFT3tC7YP
1J5/1qa9QBX6ZxNKIsliqu1eJx+wgFsy8TRmxWnKUIBNvE9xwxOkq4BLPEry98I5NAD25Otk/0Wy
zp3lolLeUpFqQd8D+F5bi3OZHQM0ahS7B8e6jX+7NPXhCEkjT8nNBO20Of8UptCtJBDDvurYQlll
wO0dAmv0yS/x1cJu952iDItJAXeYec0ZEkVmuenIKzuSuYENcMYGKDO9rmYyDHgQal0P50aDKBjs
5XxlzHMF3wdg8tqvn+9VJPCFa5ZigzeF6rd5kIGTwpOlxY3Kz2deWdZlx+yJk+a3FRmIz+EtnZSz
sCBeGeXrKEr3Sp1fxzdzVV/3cfzAMEWUhXAA+c4IPJkqXgpUMDqQRsnJ34uTBbZdXvAzU3goOwRt
ikpyHBj2UJxLhpe/kyf5AV23Hw//xJPW54mK8Zq7wY/J6WRdzujEeAwQb5b9NVv/ijOEwxii4+9B
lIJ/jGwwLBPJgK386o5BX2/XLi9uQjHd5Fa9wQo4ZwN0VDbZPUKkSXcTJQtQehwKKCjzqvFGPizk
FiZqFe5o+NdA5kPAbh+3l4Keanoq4uNfACvdnyp2NBFXW0kIvFLDDNRo2HTNThpoIYgj//2v//G/
/uf3+l/Jn+balMiq63/VE5nYWT0O//1vRZf//a/2//x68Pu//22oiizzi6YoSqiuVElS+f3vn6jC
Ev649E+PeiidJdomU+/+M12ARmPNgjM9D9FjawsNha/dqbEt74onD3RK0jM7sbPreg1xtR1aCG8y
cN7ESYC0QB5g8NT56an9VIu/rf38cbHPPEpl7Knn92nzp5BzVyJyUXxPqx8dMPKhWMirAAW6Yp1n
haWhIixwGJFnZSvtGloytI5GdmTSVPMxdXr5veq+y35BO6sjuknCRSFrkXaq6MrrUo5Xo+6vhGZc
1b/ZXcvutS4fzjo3cWBzswpoWyC3Ld03+maDoorVmLFd5Pyjkl/B7HFzHaa/+xB7DeYdQh18KUfU
yhZsqgFksC5a+JBx77TBZBHXwZhnnEl679qgiS1f7BkStPwXIhVYvHk815PEXZDPjoUDfuAzd6dt
1U9bpVySQb2qYCfW9cK8kM3qhDdbvaJgva2Wm2zKQ4yb10pZX3F9ehnblpXVO6oTtfRTppBNJnhr
jg6RkYRR3vQMfcgVZLZ20mH0T/Or0n4sqUFc2VFWPlZUcYmFr0OZClYg3zFknDgLZ3A55OaktnAv
oApsSdinP0qsvMKxFrNzq4snq7GidKkIH15CgoOCHnYcawGzNAHHjE/Js12Y8LRHiDeC4fZ76knt
Rzn9kfFX4YOltGAWJnrPwL9RTCnvOapAB1nMgqmrR8BTnL2qgJyZPPVC8jG3BPstQyXah6LRHct4
P89c10RQznBEDDmzdcQO8mJEG3WE1BMB/ltvTOgHQZwbIEgQEM0HYsNwlenMwlCTAfybrPt+v2eL
yqQZt99wbYyKGbPbGEsAmb6Mkoy2sQ/VvnZ6oOoUddRygF9gjum/4s4We8sVzMdoQCyohpdsFF6U
ZL3in+/gQyj1HbHALo1v2ZxhZjWQvjcxv56SqLxFpYWFsFxCQ4DAUpaBVGFaftrVtxXoEaHEMt4C
nd6Vd/33PLTMzCGMLwra897vuAnzHcwdmvW00gNTqkPjeTATOrcRsDA11QcTXs4xU3LSr/TWwAJb
37td9cqYYAq/fZuxzTzEXyMAD1DTbWGDuSALDFB2DTLCtO5AaB9qU0OzqUJhWRzUgZiIGxGYBIVo
elA3NSDLxW52xBnIUaVBCtXq01z+FPYwcNmCFtpMiMcnDvCTylPZ4NpJJvG8FcKZXhTHtz69oe9/
ywSBdZ5Efxm/JnZRjuemFE6DvyTgOahgdQu44h71YIW3+3ToDZIi9fm2lsKhI8BGSiMC7EJ0f/yx
w7JUnjj8XTHwVTusZLCe/5+jUpS1/+esVDRLVA3+n7w/yzD/77Nyx7m0r1iI7ITH03wioGjIIbk5
CtdPazdYGfJyQg7VRLNSnN4HJ88bbIBcwCiee4V0OhSqOpJ78/gc4vX5RQYBHum3/jOu4EXu/vpC
WBT+k83rINgxw7XI8IYLLpfDuR9B2sn0ud3FqKxLe+p6V+uXwzaYNhkrUW5OJzZq55Y8AKQ/07Hn
En4zj/i2tBF/VcyNCzU8AUI5C7eutEeebQ6CE1Z7QGSt/hb/ae2yoqn9XF/SdnVZEXrNunnmV4Fn
E+OsfJupgk22GVOo6ExqMDuOzeGz2RjvdM2xPWGel2K3KlJPDtfvqKbbLQt4hmJFqMJGI6iHdVNE
QwZHjmHnzCcQgxRKrDqVh7prwq2yzxKzsFyGED7bcvvOHMmvytEXmtU3vkuweAYf4CKiTkPDooNQ
MgZnlcWnqgwPAvilarZNUP6FjYzQs/TkZdgo/ot9i2q0oYbur2g3iX9E6DMzGIiRm1z0jYSM7/Hb
5JN6aHen5gw++uVJg6hpPmgjdQtujYbz8WXBJQQFC6ncRXikEMYkFKEpZn5h97CsJKK/a0BxK9W3
ds3nAQeqgzrDkH0t5/fEyaer9rc18xMGGcN8Txjspim+2JY1YOJuVLO4KR3Abc4CKSroNOiDSnmG
f3HgZWGkopWeqJpeLtIotPyQFSOwdBK+xe98NZ3SrkQ1nEVw2TVidGmnV8GcgrMKW4GtakbUG3Jk
/qj+EH1npy5rrKUGbg48HPykm9a7u6g2MZPEzgINL/wE3wu/yeineFsP43Qd8us5BRHfxyotpo5i
bSHBI2hJFrLSd0bDH8VPmd6A19LrkX6Qp0DT1qXSQaHjMzIbc/EsS+f9ZUabI7TPYdLkbDM8wCZ1
V9KYZwSSZR8Y7W0qTVchtTBxTE5dDee3yiYSQzJlXN8BCECC37EUGfNgLL4sjaG3dGAuVZ+0F30e
MJqeZXrnUlv97FdVlYANdLg/z24hcZabOCOPapmJ2wtAwynsXXEV7akzbeLknWcnP7tpMDPQmvpD
L6NBD2jSByLE1kAd7pJko+QIS5zPRIOFps721Z3wyoEIvn2W9NkpjKZiu3SjcRF18K4GIFFqabV6
T0XrjQfjkJVkEoyDZyLGkpdX2NhpWd+KRLjvs3IjYCnOQ7PYglkyfSKy7FZ/T1B9jJXHIs41pKe4
22KXgU71zNEy7QpvOxzh7zy2EnrevLeZB+g4t8LyqeE2Rn6g0KBTVkLYe1ZexGL7qrkHcm04TBmO
uBfgkwnEBBZQWxfhvI8AJizFW1YZb32evaOTOexih7rSr6Dh47BrJCrxvw3oAC41vfGt9MBbgSnM
0bTQB7AZdgpgSLmJsDiDjIWeZzRcER/PZmDvFujnBZYkLm858zysnSMP7PFvS+xYwKECU7exqP5+
jon+MyOSyYcEPZJl1yZ9mbBiShmWBuGEN23zVCIKjOZWqtBes6+tynD9SH4x/dRX8GqQ5fX9vDYI
GgdWIqNgz+bbiMNtyYP4bDTIgGlvM4lMqh7N3uQoFIMGPVaJhVukIKTjTKEt4zY5i0eldEtkgS0c
aLB8sv7AvWcJ+Wex2jsbqi1HEy5HEF1HnEITeV8stuHFZG3qrdQKymmS2HaLL2LB+Ngw76vGiitj
TQuxH/plB2Guvb2nkJVJnQxL+IOFvxD3qO7nCayVwMPXz2KYdWZovZxFQv1q48bW8J3KhJgzMAwG
H5LIR2pEyiJGBUEigww9E/08iljwOdIWJRbodYBciPdHQ4axzMMlbBhdAewRI6KznWHmxJJRykba
l4LGEBk2w9Yev4tgJaeyY7DbWuFzIczFsgU4agJ24UGRcj4kepCliPwKbkkJDS9x154sMhXgnojr
3wo1vjicSMHhGECJTsUx8+5HdKNV+kUckF3VCABicIsqOViPzoIIpzQ3bTTvjdq+kv627YE58rIv
EQ9tyicYFhLB5MMc756C+LxRBM9QnRo0tGTHb8/HUxdOSbZcMBSZCZkEMrRG/gOjJX9jZTHEFPqx
1j9isjwBgjm805Gt9wP554LllkiRVKZpEshOlhPjSfldamSNX3AHm8wETeQOhQIDINUi7fGkRHS8
f9+RqF0XY7jp2nhHYFlqt2QHYRRpph4JBiI9lWu/FJyhGzEA2KQlvq0bPyS7POVJ61MG+w2MqFlI
A54sHjfc+HjbQQS7K2I3eD/8MBLxaBHfOT/DmfbcM3lP8Ep5GifP3hyWgt2sYBIAbJcWcuYSNYER
kQRdXOaYtHaMscanMpsQPlsmtoav3tVUvw1WexWt5SLD86SWGFRXH+ieCGcX9N0fbVGbgoLeIe/X
sBQJa0FDWKD62QQpmhHPiHV+EvHGh8losrueLhuVdkjB8blky+cXEbn0E+R+ZXP9YDuUZOxWuh8a
QaDsbzEmLpARXGp9v+mR6UYCm1XY2tbmJ6Ploc90p3t6xJaQ2dO9v/Ys+tZppvCPHWTurt7H7qIR
wZrwVjZgTUEVK5wOURZYGn9OoHsjyjJw6lZGFmw4dVNq6l1Gy7vQ7UzMPB7lmtE6BP2qepYleUqH
QiVjGh27CbfmNhAI2xHbZr4bKO+2HUgHSvXtB8TFfj0JhHJsL5pQXnT8F2J1KgbREx9ohFamFqmM
2/11nznnzSQiDQGqa29j36NbtJsKUBN3UWksDtGfDpnHxKeReXSwvtaFltpKgxIpZLN+1AoUaZOA
W4PgMJA1OqfakKWR9lyqLaadpD632qlR8KkqRmSgxkb5eMxwGpWsVjc4IvIP8G7kpboG8rABs1SK
WQpIGtIfFl1kOnxbcDauox/XPdFwDQwxX9VYAYD+ghSTEd8jtWCzMZnmzbeFOY+qCCuhocMDalBl
EK/Qmrw5GFg178+oMnjn6CqyyjwvJmDWI+Wq8LV8JhSqXBT0cURP9t6yzhcJWoj0WEfzQjZ0wZ1T
CFFzph8uX4cyeRNb5ZV55yveowfeT87jJAfEQ4lzXZyFQEXZeJ3Vv6ZJPMRO2VEIj0btH3FlW5/z
Kh1ABECgICX7qrjP0SJPlSM6Bv8/Ypp/DhcbhlZyLGKggINJQohG2TD2SOxnWF07p2bntAphbxAM
JggGzJZGdF0ptsM5DSokJxj5awsB0UzJelVBBSzzwvesu0jdS8bcW7K4Jbk+C+4FhnS1u+xhDguq
XnnD/2luQ7VFqYimhxBHzkpbREa4kpEz1TAhxZ+CSQeoNmzz1JNlhXvakJJC2Dlda8FtTwVAtU9p
IEFmmxYM5GS80NREkDCZ0QhBJ6MdYlK1tk0IJgAXt4Kzey3aI1AG2lCe+pVVEfyefsjtbL4vXGNC
iiwf06488JQw6K57FjO1X6AE73yTJlJz4YQcl+k9HmKH8tyJ+yyqP7NnWjwqihYVRYbDWs399hks
QcHB1xcJOmApVE6Tp/M/ULe8D7nja+47Ml3S/jyr93SjLl/fTPij9EanOPdVT/BTgyPfSnyLhFlw
Dr5GvS+b7FuGX9ZMZA7faJn+ZCcQ5WyXRQbWpvSzkZyBhKU+RqQN20NgTTVoGolbW4hZLpKz8hyP
w4Uaqy2PVQUQePAMa/f0UUdkmvqNwrc8dVg+YG9Ry/6dxS44Cy9lVV9odGQ+iw6MBsHARFZ1TSnQ
J1OkjWCQPquLloEOdEg4aog1BogvdVBD3KWUbtiQbr0MH2wlaKQYb8J3/Qo8wUun2uua1Bt3y4W7
5+S/uc/BmBww2Qsy2YcUKhqTK+wxYkcsrltcPhVATRN7f/B5RN5U2qkg7zOZDRLFMwoU+dElN+BD
B4VThjVGOFFrrCZ7u/iD1Qzrn2O7yECu30ifjvhp6sz9eDe5SvP6dObuzRJMXAFs0IgNFhHAPvpx
eVVUosvFs9mVF2v9YNDvFSthvPHPDZ5eouFpf2esN3crYn2f3NRI2eqokARcAwojDri6lhUIpj9M
pruBJ9VFEgXNYBxv1f4yPekprXWRK3BUIAvaqBQvKz9dFPu4qn2LzjCxjuVrPrBi++7a9zjpPUGf
PG2VPd2AcOKCmx645JL8serfC1s8irtuF8Kp4/HjkNgUrJkAeLMpIo6YgIgxtCbAmcOrzsLDMO7G
PnjrHHYEh5q046+wfELlpHxTtBxtyx/lixzzlq1dDGcGygoIGpSNIoMnceX2QJals8nW2Ab8ZCJd
GDfql//N2JntyK2c2fpVGr6nD2cGge6+yEzmPFVlTdINUZJKnOfgFE9/Pm67D+zdDfcBLBhbNagq
kwz+w1rfSga0Vbwu1FY3Pe9vwnyJPOhSSBrrC7sHoaG48VOQQ8aukFfinXJtPDQ4k5w82+fU1w7S
otKzz8V08yx8z5v5OcdmnuaIwYpDKN57Oe8bXNz+3OGvvrbUTrHEiADitbbOEdMJFMjh3RkJboAu
T7XpOrC3ppvKy3vIVo3lKNPtGZEfty4PSpgmgbt7yx2Bx525X3etveauM90oGOj2AOjzZnwhAd4M
K0Sv4uTl1XmmQYpQcbBzWDBJWBnedDCWureRzUvb8b7Hxr1O1T2KPphqHpSSh74mfAsY+GQ5e9bn
yLjBpcyYik13RzRsnuS7OQFKn7D9kVrgNXNggDRrGPNLwlXTeIuraGVY1T4rIvB77Dqc5mhozB5x
qVXaLnbkxio/mnbgirT2RedymsSHSNP26sf4Ooji2bI/vdy8T6iKgBlvaziOznWOoWRm0GAgn/ls
NoR1saOc4YO4RUK/OUBIbbQN/mAwAUQeUpMGzLKzZ1SJrti+K8veM/JZD7kMnGv5PqXRKbPz4/ht
xMPPq7fWPnPMOtQrDqDUhtWqGs/jt1WPghvFb0jzaGqHCWWyXX+vbKpdut2cFfcYEyrSBIPPS5HA
2wJ5mqdi64/ayoQmzlR1N+lL8ElgpsCJ8dfIgEy4tYIS+uO5dXngzjgBo+HS9C1KAabtqzbtz3qT
kFBLSEpxVWq8NIMJVtE5Dd4KtQCyuxQDhHeoy5AqIVz8VTDvzEPW6kfLLtb0IWtjBqFIwfddpsc2
nAN+5615+xkhm8iRTfyNEcyD7csurMdQbbo02yqeM5lFGmH9vcmSc1MTgRMaB9yoR2iw8H5IKtpM
HJ7NRu2GtRJiV7N9AC13kDP9yMfIqHAAK/gz/03S9o5txi3uzmB/GcJuQgyDc6QFNXFjfTdt36lR
Ro+K8exfGlttW0YS2khlTZ8YRgFrn50PZl0REOEOAEs2bpQcghpdhQsZ/QXPAZTb2vsmdLTYS0Jj
tJ8Yp5rQJgSY2QfRGT6Far+cEOTE4neJKAMnzC6DjXZ3g+ChoKgvh9flXw2JtPKNcp97w97Z1RFz
YWKgICdtnB1ZRD3hbojJdDt6pJ/EXLyzcDP4dLzNgYBbjRcW1HsMErj52Ves0M3dud/AYy7fdH9l
lf5T1trPycAmEvZM/c4GO3rRTHCMKIHO8zbsjfchOKftT/6nfpMRkzsW7lkGByBFMraTqzV+PmAC
DlBYxNj8mQLdQtNLJAysn109s4252jzEZvQAKoFyGe9GnmMFva8xjNvpMyvnQJAs/gloN2WQxgjV
vmNnCH3m7xafgbI+1g3mVtt41s92jSDR5iRrz2bkHHSurqa80Uo815p6xNl+aNfe1AU/HcGwmyKs
zp9ALN2LOrsnrn4z3fjGvYhiakshCGeEXIZ4C4hnS+5AE3KuVrisk02aIh5xxhOWl3AwAA9jXryx
MxkYCIFw2vjmjSIItgiXEIFgbJpzHpHo7X0Y7shSBBORHLhKyY5p8Zdme5wINlSxZP4o6+kM3u8E
CoQLpqKcDrkUO/9YYWbNcHmlsOdihjxeypOGbC117j5gGpsgrKs3rtBKsmygm/RIsdZWBkwLVKom
1LaYzhXNQOVXmxExjRho264jeRgVQ2Z+lXoks85U27oDw2FKKiImQRNKnyWuKIz2FpF/qbvERaJ9
ILSvqEBQJfGLRxQ2Gd5EBdE2yzK/z+w9gWy+6XX5LighJ2oWaXMJGXeAPYBwaYmCnvCmHKNkP9J/
RRQMFY6k7kApfRgKUklGcqiigqEGCsosSFJoMB7TPDilJZiPb4Z9S5hahjFUoWHg0YfFCbzsiGh9
qi/RhQirJsZvStpaawNXWaMEDlNMKJhnM9CBnZcAPQHu0TmX3PTIZoILwo/Qv43fPIKUtbk+kArY
Sv+gR9kpBvQ6zxyd594FYmgkT31hP6Of5RgyH2aevIaP/htfkEO5c7gEw8rfCrPfveNKnOfdpNjQ
xQSZD87eJy2yY+TU4biza3Ug9UmyY8QxCjNzgn2ElnI7cnSQLe1QKZPqjFbNDjIGg5HAnz81p8SC
l26zpYMDXfD3Rrt9t2324jMntblxb+cOBDU3coxxo2eAM98yAqlJQKnM3yNo94T/I6wzZ8BnhIEK
UbgEyKeLzt9EMwnlDAdDDmWCG2RHsyMbPN31Ohk9wsDzaxu3CH7YWHviu1GPnMNZYGvDc1up9aTk
W0NRLuZtYf+mhCXIyLhy7RDuNk48B1B5VPVh1rJD7fssveHLmj3ta4rVXUdxeB/TYbf+AuABWCVo
FoIsNuSc2xoOLFbon6zD3SzZ2eAk65nFbGTvOWewjuWELSybAUB3Rrad1lSYKUcp0yBARoe2ZdtZ
YYcEMToDIo+t5Ia0UbXI4nkZO15S6V8nCBkNrQFxdQ0ypFZdeH9UD0GupgSxKNdR2KJl8D/BVlRR
4EuHoCdJ3LhLFM7nlLHlSQ4/RYpaO4axAr1I89flb+vSePT005Vn6NP4M2+SDebRlvxKok6S9BzD
xomQQdEMc49ljfGenSFrrOaf/NytRjrFTCBg5q9Hbbp2BB0a7Y+KCPC8uk/++KSK34oJvJ4lx7ak
Eybo3h/JB9axjOLqTMmWbKsv0QXWHPh2zWnCafUeldrBsfyD+Bl1h9pKMOmNm4KIjxR5V8JKG97B
PppCqqn3uTuQ0qNKqF41Zubi2BTrb3n0hBfvjSRxCQU7BwnMHsR8LUNszN7JtKxTgJCg0S7jhhgN
QtlBkhJ86L/KZl1jERFeUCT6zhQjD5gdKTM2cye4n7ELs3I+ES1jYVzQbuLDIPfGFw9SAcgQkCx9
dN896vzUKpha66UotsFIU2rRlMatojX7XhFt26t3klQRbAmb3omTsKNgQJmeoIe/x3inJSUkUQmu
jTOzowxcS6RqJBQiaKq0A99Iz+s9QakpYxInPZbEnVGys/LC7Fqa1Mv8aeePvrI+isb6iPCeM6Lh
xzMSwtIBzU1vTHedD5zPnZ/RnxKPmOIENy06YUIehXit0lctmZ+j3n5OywBN1MSllAA/LHfC9V9A
Wb6allzjujw4BeMNZF9agD4VBH1xYIkbl86ReHZZP2xLPjhaY94moZ1AEahrrm6L63idLDPC6hbJ
aeezkRFsZJz0kKUs6s0X9bsnWZpIN9wmIcGyXHLc42+EM7YTU2n4uJ8+eZB9Gl2+xfhxGIsWDmgM
rsLOKA+l3x8UPx9FMsE6a+jO23hpxGlXrNG/ueSnI7O/8Mux2b7nhn/TNOOm9D0nT5cM20ljZtYe
/O81NQxyjyikUFhu2xpz5PiYZhTonEcZ44ucRYVgStwqro/l+fPpyp14TE+JJYKKvZ1xRkBBcs+A
7LOSUL9ug00ZaZKt6O9zazoYc3qsGE5KlZxgBGArsxY/cEjHjR9YyzeoOF2NawVzVyrh2a6qJSgn
KNC71SRq5+bLyMFbKnNz5sAsHSQcaXJUiq5ALqvxbRN5/KwJgFWKNPaKbLQDbAMhX5X1/VW4BrK0
kmzZOijkR0MyH9FpHO8sXVr2p3MCYoilWjFITk6si/DsqJsUwSBn4EQbTUZBFu34oqbqbmL2bm39
K4uJj5HnWcbbHEve3PjXwSMaQebUd+s0GYnNAFoT6buIz9Sa/EL8WehCI1QgDVGcEysVpYuYy3uq
WBSYYXZ2P0pbJyoYrYYJtjqKH0V/dKP8LIho1iJSs4i6FHV8wrsI1427xbhJ6Di1aey9N5R+BWpk
fQd5bOfUjPDVU9MBUJ/tVVvcI7YeLeJIk9TqsmavCt28i/3tqH3rMBIzOZVuMMNTAAk/XWNoWRFz
35JsQFygrE1rn8wzEiTD4WAb8VGT87E3ifD4+bcwKyH7a9btu0Zc6s6HHuo/1Z/WsdH8YxSFx0y4
R6txjnmmjqHKqUewbbXaIRvgkAU+mVMpbaS+qe6hZT8P5iXF9j2HDYXeqrMhFQr76O4rRACE5wCi
jZjVhUO/8wyYqvObwZPcK7x1ByaqTsBO1mwb7ddsVm8jqApVyXcLHDGA7H3BoLibugfuuWgmIQye
kzFsrQ5QGkbF0LOCDUih+n1y1iruD97yCdhFh4mlSVhhlZZbaQKEPyOwInoBQL8pkxM60LOREmCa
ka/IOZKRDut6VMDRS1o9Y6ocHH2vk05PGR8+oScCon3qjGlTbU1mmXgeNmgfMRkTZA5MsUfTBYl7
lpCSe3SWJTbhKTAotmPEnx0SAx5U2TJVVnsTMKs5pwRuxjifxns9fo2sfAyKWdi5z3FmPjXt95TN
4JUyEcHrcZL2wQOaFMI/TBG1U6wp8FRd2B93ci/YWRp1yVv1UYDyV/DieopiOXOzxdduOEnKGzct
d7Z/nNNhtQLaA7VB0OKBqzx4Jui9kBHo2u7YtGwYFhhPqWAbifHT9PdpVRz85eH35q4SGe4ywi9U
AqstzfdjX+yd8bXlmZhn5ZanmzMkeyK/MnYE0cjom5AVJp5rLuduWOsj0XL43sIZSxyMDg3RvPjl
quEcTh/gCm7jEF37/DkSv3PqESoYj7F4O6+18q1HghFN9sXYyVUrh0PezvsuUQe9t7eOf+dg9OwJ
q0j0RG/wnNX1ww8hXLfvFIzErup7qb0PnTgWLGQ7BVUlJIqwdRgaWKdczCdDdviW2f5a+lGGxVGQ
uaZTjsBlnPbNvXwWljzEgh/HgEu3MfJx31jhztV5XV3w2kRn6Zssw+bEsMS1mTJ1rya8NtcqCW7n
ZgJ9mTuPpGWTBAgzpXC//E7Iku2M5uiXw3H0MMBZnw3MH9OntB4I/U3N/Yisbiddc9vo3l7TIQpI
YEQR6nazew7RvPpxhYj60lvhpUNVO407H1ct8djvatHUmzDifYIZXswIvfEjcQj/Om+SkGEELr6l
/8k7NGiIbKAAxQaDQhbDOFIiSJ+qOG40epzM8FHQ1Ry2zE54plg1JhLCDqhpTQaDIjsi3nQA76RM
C3qsWAykNHt8V+74PsjyXVn6G4AZxoJMB2ForZzwN4CznVUyowF5qxVISdPNougChQ8ikUyQimpE
Arfr+11KS4hf8vtMyhQUOaJW1kll0uv6f+BiYe0VRXRrgZ/psr3VwM88eqZ00Nc0tscI97zeXrXQ
uFi8AvbGgJIeVaz8OhqdQm0VhoxCfKsdegFMIBDlAu8FwkUD+8/Nj0RMrkxVbp98iHREK3lyE0yW
FbQlRAKkzwHMw1AR/fGTqhMo5GwRFKM2TemjAC/ZMnFXB4NtncE5nPoqPMpYbWwi0lQHh20jVA62
LD6KEvnA0J8nF+QpnKguJz+nVLeo6e+Lx8l6PACFMrwSTnEq5+zatMVVjhhVC7KY3DWQa7dTu44/
6R8A/WEHUciugz0pLCtM3hNq7+gAEe3gIRHOUnYcA91o3cPSHQ7gkdYeBmCesQdvRGsHekhtos0k
ytc0k7CFUUvSsBe3VFikhxrAHrs2Yq40rHRmEF3Rn6xyPM72iAZE7Qfd3ZPTlvlbGO/Kto/aYJxE
11M91ezjvUs+D1dToy/JfiabTFMvZrWXn8QxnmSMfpJoSejjR4tbv9x6IJm9RgUMHlHfQAacbOo/
2E0m4D25ZnicERgQx81LDl+pK+80eKRqS0osoVgkoS0JSk1uE71dQrkihZJ7dHcefypWNxkrm2X4
QqQO/RQL7iVtuEzqaxpFZ9zVgYv23+8DZ15xT/b90dTvvlXceHeBoheGOPcDDxYXJSYVKFYF6slu
Ti8iwVvedXgFOlS/IbmFZWJdLMyRnfPkizURjFn6FLfynnUj5dd4Vd1b19Z75Rfn0hbHsjQOI2Ci
/uGRd8dsxUdvA43RY/BsE88Zoq9A3pZxr7RWtPMwI7YT3pVtgzNhCOu9OaB7Yu2nzflGmduZrBP9
vUQr3voRNMfkSsZ2gomKFABQZZ7iYOrto08JGySt9azqFi8Z5KUrc8EDUWFS9QTD8bDwWxocXE9p
DK253rup2pF5kHkr0PG7uAhpO1F2eWDLnor3aaZFKrgu17mqYLtdvBE9GcIiqZgP6F6A0X3rVtbW
7BcswVbH7QWVr8VE42EE936VojrHVXsq6ubYWcXhX2sWTX2Rb/+zvBseiGPj1rY8h+Xmn+TdWDSF
qGIYWOGXZSGhQX0/kWpt3GIfXZeDjKDFlJkwdyZVyejzILYg3zDRKcyn1EWPi9CNnqnukl2BM7zG
YoqXHcMrHIKSv48igrOYCg2ry1YrqWW5SDFLE+KeeXt/lT3PXPJhbR5thdxXv/ojL+1bPDnnZG9s
FEuTAhGAwLDhVv22yUTAVgpU29bGD+xusNQHqm9BPWI8LRKGAYTENwyyLUT20S7fJKuWzV9La9XW
UEO8mP0h2j0YxF09IMAe9+oULRyX13k0XsW9YmJkscya9odDU6rVANBo0MWbpdVvNiP0IT+4+M8G
jTLTcBgzQDoqjzGEOcsk3AdRPHNqrQRvfSHuETHFtULXHodABTJ1iN/mcjyYN2uQ4KOcXU8jgS9r
vxiZiwuq0YtaW/H0BGOpy9v7wOUxnbqzU7AAFj9yE86VKQmCaXfmlswpx7lNbX9rMPKugF3epe3f
cJMqALoe+9R5e+0judVaCeiObBNeOwwDoQOm/Q9jBY5hvM8YC106vIU2be1KUP45uDfPwPPWHGbT
PqREm4AeB4Ko71nVH1wYqzprO1vzH13oPzS23NG5kP4Jpxc7VLbI8tRAFJ0NdRTgRHXqNUHa3ioC
2CLBlZycgyWyE8Jl032CevEiJAYtUezfnkgQO4QQZ5mTbbo4Qpjo/C+XvOHpf77kbdc0fMPQdeHY
pmcujod/cDQ4Zd8aIK4UYJSlL7OPkKHbKD+aYY++j8xBCDypcxCUAFbPHpE8d0AINStwSTvYhu5J
WDNwiceg4SyvLh8wsnRxRhOA3jG9TBkrB3XrGHlwV7WrbgHKWy8zGhrdTHc+d0SkoQXBBhwbeaAx
EW5JHAicqcSqn1y7az70l6iJzg2NxAhKryzti8IhNFmI8Bil5WcJvSh0m5UMF40DrtijAcHMv2g8
GEOI4sm0qnoIr5foyRDsIax9LON3M5reHPFiwTWAjlqwcR6xdjYRe18tXjk1rCLxpsrybOHmbKyr
oYXnlX53N2Kuth3mOR/KB2VMIe1ts/HWbVwcJHoUbGhNFSLiXFcxIyMP4oSdn9xbdg4zdBJImQyd
urSPA7uNtyEESZzrrvJube9dy09jiO+CxwuD0re8ml/NOHzBWPnwj7XuP7Ua0DiDjbjmIX3Or3Ld
sYTpi/acu8OuLnEp5NZtes2Dai6uulfeIvVrdOaDlUVPNsdoVh9LMFJNqD1rE1Q8o3v4m0eTzrSZ
bwsYdqTUVKa+Z5tf9s2uU8+RjI+DtPYuycglw0gCWiwWTUyGwwS+ofHqlzaH4EZfVIqIbUo4n1q6
/ddnsyGsP1+oji109OS262Fi+m8XajZAPmvcmSwgouime0rJP3vG0XN+NFp1qOYFQrCfebnTPEMM
b5y8IT6XYX+eB0qu47CJLbII0oPrfsAXgIGC4lrpR4+I7dB8Ij7lKER9bNgVdALlRAjXQifQo+Pa
ZkBR0dMhVMsJE/LqIHVsdJLoHM/WJkXwl2q0wqdtAh8g94g72bsExS2UqxUK7dTlgcBAufH3JlaE
mlMkAW0jwefrM6+cxoWyZ6W27zF2kj52Ell1tQirGaqFP2UTNuFdqugrJQVkstKbe8dYXr8iODYp
SMlypVrVzgZGVhMbABvKXlvJmQG1vZknj4WYQ/Qvecv2MXTHQ4KwUtXn+WZ6O8XjVrJTz4ugyRmp
velF/WDOW/vV6xTpoIlAOBAR0uqnoWZDGcy0yfDQZzyKaf1qy+RVrK5RrQcaMBY1JvuO+EE/80l+
Tu95nt5YjFwzEqvdgrE8ZKztAPBkaJBYSEyNBWII2QY+kvvBxHK4GDbMD8YWq8i22VyRDgf8y9Ih
kzCt9vcxhcKym4BAS+WKF+uQODddR7BW9QfciQdySh0iZW4+Qqd2n7/Skxs+0W2Dz6wLOalN761H
Z+sef/WavDfvpQbEuapvSGevaZERsvH8hpGdyDC9lsd/fQmb+p8vYds3LFvYrm74wncsfTmL/+Gs
dfOxtQozsdfRGF+8EPPsPkMQfeNx/CEXw3NT3dKDvROX8DKMVJPEOjh9iuVfXc0juupFbAz1b7Fv
I9qGxV72tw+WjpG626FAs9UNsGXWG69jEnW2K4a9VxaWvDnF9VK2Fja88imCRdevkHgY/o/SscEz
TsDGKoxECQ00o6QC+Rp+Q5v2JbwkLCFcokocXV6KtLi1EBTQYgFDSdm4WGNOmJAb1A8vBk7Bui3L
A9P2tkmgVhU89sPBiI2rWwPoi5LbrMW3eBMdB5NAS95l5nIwk7C3W3BWrQZIHatThPXF+uA70VvS
ui9eWj1cZ3iKiTZLjSMMX52gj1jtU6c9ND/1PNlNoA6dMiEhedoX/XpxpLM/irsfDiSFAYlnHhmk
4Dj4/3c+ql/PSE5ievgVgKG0pqJAIGtMawuteez5GEMR1Rgsn3ZXkqEMFnzGez3MbyF8zpU+qANf
k0mHUWd1lpE61c9TShKGrg6fbCcshkXJLkNDTrCfbpF2AJKpbqugo6ntk3irMcIbqShqKrJ63WhG
UGHV7lDmyIv9IyE1voYks9Gl2o852bmTRayftY9u5ev4rnHHS+Ic2gfCilW07GVxT9p9iL/ORnmE
Yr+loKuRcv2aVbvrV0858NIIfKgA9cfJrzfNsZm6Q7X3zqXQT39c4//nnyyS3R+WyZ9VDRApiuWf
/vM/L8nPtuqq3/Lfly/7f5/2z1/0n7f6q3zI9utLXj7rP3/mP30h3//v//7mU37+038EJYKU+an/
aufnr67P5X+ZOZfP/P/94L99/fFdXub66z/+8hO0jly+W5RU5V/+/qHF+4nx8x9u9+X7//2D18+C
r3uMiVRfLTnTv/7bV319dhJ3qP5X7n/b9S1h4S7wbPcv/zZ+LR9x/krkie34iI9d3THN5SNlhVTp
P/5ie38VugOnVxh8kWkv5VlX9X98yPmroOXwhXBMFk86XtX/+u3vf+tp/vbG/M/WVtM2/lQJ6oZr
ubrOj+HZhuD7/el0spIuaozENFesKKHYIWoSyAw2DjO+Vc40Xmk/pISDIEVoHHMxAK9H5rxWoQnq
TL8m9ksExXLhkwAuwqkGbd5BrYAOxjOfUwmlwCFuu3UML2hsyHSZLn6JdHpT3mKUSx7z4AJJq37G
qtGDcrDwF0nzoxtUdWjRNI7ojlfaxGqvqz3MZDptqI69adWLCDxJ6/p0BYSHQ7reO3aP2D9SmDkE
ZvQcda+BnpuCEF5KRYACiWzEYU64h03NbCCyoHottXudhA5WuR5OQoPSywV62TXo+vPk0kTsSQcU
sIzlQ7DDjWzIcKhoA83iFRQ3YrYOsWA5A7+tkafgckWhHQOqPiE4kJwMst+qqPhhuv5tZG8DoXki
sknZzwiivuompJvseyeY7ZfeLZD7oSVwa13fmBOpKW6efg328JMwKknyzjcN9B2j5CUxltxjBOID
hzRJkwINzkBpYKOS9+Ro4Y8pImqM7Eff1NjwhvFjcjXgoHD0BMOvld9xohcpP1tu+munzbdN371N
afMtjiwyM3nRuwaJ4oiZeB4RmxHHd9RRkmyQ9l4BFbUIZ8ZyPSBSmBj9bWM8u8RWnB14LnSPp1kl
YEJpsaYMQJ/H6E0kiQ4flZgUIy+RjrDfiFsSRHwB+rjFNg+3vFnpI8nYymKcOi4PSRuzpCOY2gAl
ycxhzxPqFBUI5UiARpof/7DbAnCRYT83DgTkBoRUwVjfL8Cyj0B58XNs8gjATMxcEOZK/BoaTULi
Fj2vkRhXKSXauYTA6zVz5Ciag+ij4aGBc41tLlprgBrtQAVcPUQ3fcfLqqB2DB4+rOyo5RXTpBl7
Rljo3Z2URjwJsARN9tlaRWs7TPaEKoOtdVf4p3piLZCH89XS4z1mcZbnOF63iDzTVdUKWDwjHfww
vte0nis9JI5IGgR2OfB8jn5nPgyrLq9NrV+7GMB5ajsBlDB+gtEeoGaA3c7hVukZ2AOz1JZIw+E9
mS3qBc+HCGJH1875YEr+ULZj4Uj0X7Min56cyPtZEAIve5wcM77i2CqMTSMx/ZsLrCtSJYnK8D8g
wVpPuhZ/b7QnUxFAJzv9DW9meE708aHNw5aBJ9JIRX+bt+51LAGqOBK1HS9dvXY/qHZBSYw+IzlP
qI2DcWYtBohdIxzjMVnHAL6TokvW3YCdQfZVeWFYszcKuGseVC3hOfimCJBmrzCTXgrZKKa2Cx0T
C177rHHlGF0K/HPyjbXrkNusN+6KBCDmfIn6FqKt2ml1821Q7snOqDFtWT95afc1FdgGomayyIcB
CmfILNpIm1lBq/FWtjOxGHaJVwKIouwisrfL6pKLlZVhianVtOlNF7mUY21CtzcRv7BkFxGEJZ9p
s/Wrrtm76SFzery/I7vpxF01OWeIjJY6XhccilHrrBv0JgEzUgBM4Q/LzTf+YMuDL9zX1K6uhaPN
e2ng7AsBudska3R6DCW7CBxga4mDnEefPmu2T6ZogNyZOMIcjqyIUdRezqxObbzaLXZBUcNTUokF
HtDo34u0/hHzJQe47KsqusXa0HDbAxhwmfYqPQEobsjvFQQLsjmJK51ZHsf+wAErQmfT87bN7bPT
ESFbZrh3EwLhtSHd6735xuCjmDByayJ0N2kEX8+fF5PJNKOvxg0/uSTWGwVYPGs5G0beNkMyevB6
6xflGjL5vNkUgoE8eHAUR8OS1RmYVeVsZjvXN95UvVMFPUWZNzLF7C5GMx2xEW8zj1+m9f12B/rw
niQF8rdqZjWZDy1xh7jZJu/etgZ8Lv+rTvm8yVjWcp769HVvCHIGnKKIh4BNS7ZqBxwj4T6G3c7m
LwQTkzCc9bzkhjXq7lEWgfil/lSS9S/xGLz4JN54eUYwk5HA8KNpdng8ktF0cvgLn4shIHQexHJL
Vo5HzrvFX1fOhCpNa4hlS3yOcbZRuXaSYK52czkhh8xJ/q70AVGXZ7dAYkIu7oTeFC3SxkeuaDlt
Gzg5cCqtgLKhd8BOCg8he4T8OPNQqqWN639zAbwvqavRcCn8UnsOy/F7q3nQKaxFmtiikcgqoEGl
L86OorPjYxuRdownQzJGcDozMF6PIQulqYYKm3byQ2AT5ljsIFzx/O1y7Xkwxl/L/W7ycNkPkiWJ
FS4LT0CiCYnJk2G/FKLLcXIkF08j6s4mX3abDmQGRXT2iY2yEiMFwrPKeqtCZhz63NXbyBhTMFRl
vuksQVY2e07rMpBghYpdclUVNnzPCnVoZ3A3V7O+NqHrmWlN6ICbDB8Wubleu+4z791slQ7nmEC0
Fh1F01riCiUD1v/yi3W6T0oBoHtNQTLKS+dTtVCM7VLt4lH/yvJi7WXuRhLZsanofkomdszvhLnT
E0C4yhiAZo1vcSXMI3kqZKyY7ZdDxvF+LIACJM7vtJVPzIn2A//t12W5WT5QOVKxpPLUmg6gWBuO
m+JRkwQpRj0Bm0X6I0XmiYpM25utBXwW/SupttQjFln20VQ+4bJuQQOxzTKk3NVa2b/MNiYjfdlz
ebCLbY/rlawBWRfhxaQiEwaOnQygAKjGYm9qI5FDGgeGy9yxqOiyxkQ95mj6xkZtajqYl/My8cbS
xL/MUH80efPCxiHqRjd2ZkxNRKO0Sr3PkbNnY1EdsGf0cg3TPwwAJfTXbvB6xqAJQ2OMjBqRWTz3
XGvtpmO8K3LjrpyLrqXLg705N8tyStTmRRTi7mMUpLs/WR1S5RFfG/9OFXJE2VYwYMIjT1uwCeMB
yTSWLcazkxYwMf3kkwj6as3vG28Wh3mh/8gFoRCsMxIM1GwfYu/TKQlmxxFfLM//azLp09EUM3is
iX35TBJ5DMvXAqLgEAs7eGwsTAiMKDHbDWlYxloVGhOLabq4WnXGVKEGMl7C2iW2RE1854Hz3rN5
0otCItPSR+bBERu06cy/fOde5IitoelRWtk3hRKpg+ORJR3SStN3V3lRQf43kd8gU31mUPUyDNqP
PmTnJpWmSO3Kw7VTEhFkD929VmAeOixTRHD9Tnsss16t4QxRqFlKBjY2gMMnajy2AxbGBuznco6z
i5+xBhbxIakqSnGLRIJE3XPP+DXj3ljPE3YIwoBQLffbrB4fMAq6AxNrOBf5O2LN8j3RhofNkhi0
yXKX5rF21AcgR6GLKMuQPw3GGQ3quNp3vjVCIKlPrU1hgUdNWLZ1gma3cK0BAqvFuEIZ4DObAPIH
vFyzbEmpreqd5x6raslnjV6dsUSuCxwaWtIAs6ZkbJQnxqrlUQln1LV1HsJmNwFnw2Wtg73IJnSL
TWymKIV6VGawztaDYqzszhnQ3qKnbkMbHSH8ZR6nrWcW0I7t7ChGsYCWFcOKUHx2VVxDgddL5vOl
GVQG+jl2yNWiZ4nPZLGrdVSMpGMB7lMeYhbHF4QccLI+ox557mrS1IueV8gdhI5Cz4ku1hJmpufi
CYuOUxzqhnATezYomSp8Os7INGQGWuF5p4lYSm0o9CC01LzPUuunTqE4eOWHcLUvH6O4UyxKg6Ri
skzr33blrdPzmdzG+dzEkNobl8W67t/bqCv2amo+Re8OkNodkKT9/CIdtK9Vv/6/zJ3HcuRYlqZf
qNEGLbYAXNIFtdrAyCAJrTWefj5E1XQx3MLp07kas7RYZGYAjouLc4/4RdBP4qJp0XEsQ2GdYWI0
pb5/XZYlnSA1v5Es8XWKO1rts0sH2q2chBGMSumuS/AONQK06H2JyotuNAqeFJcRQBZr0AcIaz49
KTSrDPVjLhfbCjtPlT571t+oRipSJLVUNJIn0FsZ90LBgKRVlA/a4pBDJXIgT76WmsmAnRaCnA1h
/Id9T0okSy8p29w2ghyhuE5A18tEKEOyiMItD5usAwzCd75YuwYTMgocfnsPiN1MStFu+/i6ykX4
wxUT+hzqticx0Id991CxjXxG2xS+yDJJSYKKm2/j0YxKGkUz8nkpQpcogAD123ao0sdjWa7LxHut
tEqmTdfYmda902BBNKioqHGyjvIPQECMkTyJFdeBCkAf1HJQCFYwK5tonIFQrYHPoNf4hfqmYkbo
C8WYWM2mHQOKfU0HsV7GjjPSFdCOPmVdaJSMs0bEYCroaWRy2/EZ27EA7bIB/R5jeGpFBHamGzkh
7FWqKyJJa/OJFtTNbjhLCCooFaBzkR9T3YAGpcDPRZ7AaVl1DbnQZfvbtybTq10wGo85Ozns654v
SQC5GvelHWnsC3nyXkrVx3m21WkYECjasmppHxDFm+KoDGKA/xp+m7J+a4rBUwjvo6FyXxYorLo4
vm1FqB8KxWQCuwPrM4FOX7TVzd6A92r+AhopcJJghgN95ioqkg/Bp51oaqhuIma2wYcVBiHsSVOF
bo+qp2+QIXScqF2Fb+lQKwzme2hbMYtTmHRpzQZJ1IhPdpHnhMlS8Dk8q/hXXQXRMkdnVPtk0EHL
ujnO2BgAZbRCBlhkONgogoCEqD8NHHfYlVTqMS81FZcD8Rly9H0V1lgR0m3ESEj/EkxCiZXoJXrg
wbPgaU6VIaSI4sq2T/zrMeOUFhH9RiqEuf/gqB2AMky7rGSERtaj3VxKV4mS1PhoGq9xeltbn8yI
g2pmmNXoBIohlUbRTNEiy6ePqE7yTWIqqqvRhAKno5kU/d2mFR+sTvmoTeUrJbDLUwV6VIy/VKAs
qwhdDyFoISCRGhENBqeoekRpMdfquwkeCXNQNC29UQd33Vj3LPdE41gCV2SWtdsZyZ4G87DIPRTm
/UExXGmKjqYBFa3wb/thFVlas2eCsc064WNUpRdFMO9bDQiFVEkU/vR7AFN4IIz8ZZE2v0YxfbPk
AsqfnUX4KqY4cySaep1LUbgCL15q8nVeCG4RwKVGfZK2Lj9IAC4aWl9U0qHdNL6OS0UIPnJMF2pb
AJluvpqambUYdoi8m80ySxGj9A3mF1j8fNYidMcwQx03fkoq3nCHiZRBmZH5csloec5NOawVbWrg
IXtfkjf+qtPoteyBL+f6fabNKmkhbC49mCe7yI73AOyriGwJiQgHwKW0mA51wbPGOqdB2ybHYEzW
SUgIDnUg3bTQk7XcB7sYYWIU4KCjhA8WCBNEYgRcadLkscMPbzH03YfuT8A9VA9/mPpVqZHxS3B2
HNI2dkecbasaVTP6hFBhBYQWdR27i2VOy5H/Kj0w1H+tVPPab7I98hxMYDBfRB3SkDEvqGHB89Eg
8KwtY/VXkpngNgHmqSLTqVzMUZ/Ay8q35GoJlKhL1GMpfyRjcT8IcsxMHHn+ZlTxrR7dKa9ptPiY
iRASslTKnDBo78HxYmZeJVRFCryyHsPxcaT/oiZAtv0q2vS9mDiyWeH1UN5PSVpjWNZly7RIrhPd
eOXY/UwqoJ96rdZOr/lHJk6MJAIJwd6qBXlWJna6CYD7DmVMyS0IO9IuETSR5rQ+ZFOjqzeDjzGg
6Ai6JzmRmDy2akWR1U5vGkp+XapIEPmADNUxnpoG1mdaJ28Tq9uOItJKMdoFi8KPQMPDkml6Ff2u
CUa80bwGKobvRjhh2wK6Fcu8mBJY9t6nwLtux5U6Fe1dleKlpAxQ/jItR0MoTvR1HCqK06E023lS
j+iYASQdkaLA978Gjv8QsQgjDm8DiL+rQUWrzKQ8UCugFpz5bhADbDY7WkqyWN0idokEJ2rPRkfb
qdTyL4XTehW9lwlK1rT9cpzwxLjFyl4CVi4DOoLharNI1jEFqWkl7YsxqjGkDYOYi1+unt1HZYMF
PcHeyLJ9HF3pDX6QQexh3S0qz9MA6b6HieZwmBoA1vsv3DRep0y/DUSTBl97l9FvdenrSOH0lHoB
Pj5xaIPRBQuEOkOOeonl4WejWP313BuyKwitrozOkpSKHYJpHD69WAN76VQnGAJQ8fLER8PnVmim
5AzY/eJxV6IsqMARsQCxK4l/nwh16tCC9+FJi3eBadK1JEP3TCyJPUyIKDYrILwRcG10d27C/ilQ
UDBrigR7ML1zXqj6c8cEM/Z7X0l1DM8lBu0rKjomPSmNgDE4SImOtVCJjV6GygK469zJlYhNiQJa
awU4PsQU22qjwp0MkABMJzFfSBE+jJJidK7mFaKTGAKAQRnN7EaU5UU3NwhlFeE5WFDLNAYq0xaL
uvAwjBU1D9ULkPaz2aCGot1UBBDhwysZ1UF6NIKKQDB2D1ERgs7OriWlQ1HJ76kzo2pV9zGpjl88
ItP7Kw30pwkmzzBiB1kH1OhjDuDXsvZGOdMywVYjxKXuYY+ElflM+4eRAZa7UOWkzLCcsiwAj9XB
i05DzQaMdhtKcHWQ/JUX5pFcBS6koi6DXnrVJVpVU4ZJKJmDa0wTdn0pbBqMcp/j8oYKd59NSnxv
aDCAc9KdvlM4Lo2vYYCBJfvmcyt5d2NtoDjN5B7NJTT1PBNLA2OBN5joCui1I8u8nKwaKMTer3X5
OMEl82G62FqX+pisawdIaQ9FIwFFjIyvGIYFrF268GaD+JkqPOHMsvQ0CZZfH4TrtHpOJ/NVrWeL
us7uurJyRQG979aCwJNGy6E3OY6lsqE6NLZDpn/mjYaJV4UMJpqx/TIMH4xiIj9rD5TtcAxzhGQN
vv1CQ4ZDmLDkAf21naSyXmCoMdqqhvqLItLZ7nvkFRLQiqNK5EHxanDIk4oEURI/sGRHSJLbeki6
K78zb+PcqNwe2iy4QY9YA+lrUCeR11ncSb68lYrgWWoMJtHqYONOp2RXZd6xYaGeC6MyPsPnwRAu
+ijhI92JBjJCiDP0dkX3KPYt3eXd0v6KZEcLm/6dBlqLbajBmeElUbnr1MC3PaGiF5BFMbhL4zEE
MQlujbPPJKRl02s0QAjxxh7AayGDOG4fdXj/nLRDyMHBJ4/TMLr+ER0lUUAFj2IRUbTisUyKftXL
wWMdAQQOjTq+1WL/oc6qd0RqAzQ2i8Rfi+FDAWRzlxkglScJBa8RAcLlSECUpKi+qSw8NjQR6V3f
QgmubZ+qRgm3AsXgQp6iJTLywtMYDsj/wGZTfRCXuNEGDnoI/b7ACiVXZt9BbdYEGiZtAU2C/otA
C1312+E51XRGXeFbngnrXsVwdKansTswdPAEdwrL1zSXXFpf6a6opWXYFetCTFHDl7xmnxwkqk8X
Y8ruxkt7fNZ9T9gnfuMoOUsyi0M7sdLrdkUbyy6Yo627RHms4AePWrmvJ9xg0/wztgaPwox91Vue
iaWxJFK51MqisbpwY0QHz0BjXSh7tAerhk4PpNIkKKHpt4m6qTPky7I3A0eeY9GHtIDehtzrMXGQ
3rUIm5O+ExBhsgDXl+jJ4NEkOVWFJ0+k12u9RzeBCkulW1NI8wxJGr/o3Qh2jxSURynuyCjFLEWx
HB0jocccSigE6zJ2hYVe7tuuuUsC2nwGiYMyBoNDv/xRzatf8YwMb/NcsbWIBktphmi3x+Qp8YC0
tEfMHfT40UvGO6XLtI0W0WLUe2JQ6BUGU5ubQu2OWJffV3yOtuXllJh5VmwVtIKPKsBm/GMRqwgb
+SFO1lXXee6YTpKjFQavizM4CxSwa4X3gtJUuhA6D1eFLi0XGvOkjI9pIEsLJdytRPUjnL9gJcKO
vlUyF6eayW3TEj8oiMgtVhVlpNzL6WyfNExPcAjxVf2KleJ21iHJUuj9MQmNI8XGe198RHPjT4B8
HoQxsnHZrdFh2eVlBxFxcJST5Dy5LYb0s9PrZdbkzH9aOMG5CqXFYPSp4H0p6j3sSaW4by202cOp
hUKn4DjR0D2x/O6x1iFuGgD5XihAwIZVnvnZSnQVKJTH7LYrtV+lnpOse0uMSBFWHLEYjNdNgIVN
Vqm/FHzyFF2zoShOJAfoAr2FrfrMlh7B0hUy+imKdkDMGo/iLn/zTAtz4tw8QPtS8Urge0c9f3qX
xsAtxAirdgk/h7T/SqZB42y/HqbsutYnAqpF+FWyGL85H+qYQbnMdKaOO7heXQFCRKuEa3BFVJZm
u1IEjaMDpA7RqJgeDW87dAVs0bTTaGEz9R4Kcdz6cfPSzaoIEeC+Brr4SKty3/JDV2IabRggbsbU
CPaqWb+IVoXQDiVG3Y/Q7vXAchtmQ1T2sGl79Dl9FS1MNffR7bPAbPSQ1FWDVRLpl11VlZld1THE
SKNBuE0AjrdVuhzRobqWKF0QM9EjPXdUTa3cuoT2buh3gZ+/mZI5LUulvI8wwxX1ST1oo1gvVRXk
o0Fbzo7luEb/Umfjey3IVHVPuorqe4TEG8i1kIQo0ERAQTODYxyOgAhBC5Ibi+TiG0yXrnu9e5lM
J2hgImlBrdPmQXsECZ9xWWvrbmKkkmgSJVUeOnlvQOUzUWOStZ5BvX9Qh2kx5oDkAgXtCqb03bIS
KT2rND9koirt8qj06YAa7XYUILWZcL4F+gfrIkcYTQw45mv9NsdZzW2kRsKVhqG3BeomUpoHMfAg
6XCii0IWO/VgCgBNQQJ1Bl7ePoKS1RDETje2VwAfRoIR39PI0XBFMggqtc3QHBBxU+7Z4XHB/NML
PMM2Ihkf3pzJQVxB7kJu25IpIMthcENTjne+3DFfQLMwERm6ln3DxMaMFyl1NVVMLjK/njBe9nP/
YLVEfbQplrmZ3oViAklZp8YvKslfSLrpwWAV33FtRyQuY0bK2N5YsylwvcOYMRZwkhVQmRIIJGTZ
a3VMpeUMLkClsABdVHp23ZaPyWjcBWFzPwlG6+K99x4+lRASnU4xO5q1s/wWAjFSEr+rMsMhowhx
OwzkFw0x9ok45YmAMGSnLrbAIvQPSfiKc9F0uyoc+cg/ZM16Yl4QMwOaXtvaBCWu6GgIzrJKPiOd
YAK/m6Pk0mk36tCslHao4MJHgBt7BH1Dv3zVI9LBNlHQ/+z6jzH9Ah/2qSfDg8ShPqkdtuPeW0F+
McWMGvVSp8BtEd8MkN9LuvpW9FjoWorQnMzix1Qv3rQpBZVcp5+63m3zFlqG3MqjGwgK1lUiTyMq
+YMnd7SvI7qwYflEW4YqV/EfKzF7jDXjXogNQkgs6bY3DBujgkMq+xF64XSebKAqPqqMAgd6hTFT
4qfHDA6PpHN8eZLy3prGNo71T0udIKU2ULEC1HdkBNJtpo5mqwquOrf7R9YtG7BD0ArVpmpxrRiR
0X5QZ+FbkWErOvxRLsxyGqLbmCiLIArDFpz0ey1WW0eZjAgtzFlp3MdTB1ULFU7AXixTNEgEyCoR
Xg0j43J0b201g9gmlk1M18rbkDabwNWV107hExUipL9Di7GoyhAe53SnTMEqKPJHz0h/G6U4NAzj
l2CV71CR6DG1ZL6Ikkr7voegGbafaS6/lh65ZTb3XC2cx9GHLJUonPsv723m3dAo2gteDHmsqOnV
MfgvPJpqcttiWeFEEpZ8hugzoLMQcqJIstlV6crTo48+xYwcNcFf8FpE5rCwGSIV5xMxS2Dn8wd5
F/pKXRU7gyaqtJIQOYEYWF+hcv8JUJqMrioiCiV1mOG5r7LmbyQ5UpAAlV05lD4tWYKSjp+qrbX8
j2rHyE/AjmwXN0xlxZ4+OnOyZtFPjGumWN54ryHJ8q5MM0bm3hvZjD1iTXLl59qb2Cq2UXp3QY4E
ZVYNZCb+oVD4XsPB7bX4MWpk4sfYvpS6ge4D/SVQhK2RAlE0+7tMVqObmhdO9XMNlX667Yv84KVh
tlTR4VominmrdjlnjgzxORmJxorhv5s6YkdjX2GdSb6EKmgfI+w7gbpvGWK2mXHQug6qQM9fimkB
5LEeXss+3elOQ3TEUvMJfzsgD1UZX2EE9gSqKNoOZY0/nD4xnDcoxqwJgaYI9RJ3rKzJFSsldKm7
EVpKbpppotmpKx99q9MxTf122aCRy4yaBvuwz9GFZrZPoENRqAqhulQpq9a1lEP6+CRxFNneFPsY
IjpyqCB6JbUEZUt7io2Uw0QV7xJFZAJPjrUpaxofWreMtGx0E+ZJTirr+HRJlUz7xF+/JVkUHav0
SRhucvrFnYcIZJCOH55IHynBazKXyF3aMv0VjcKhFMq9WAUAaaUgWTCYue6yUHJ8AyrqxMy1HWnv
SK2GGmp45CNPXuFd27WZo1+RiDelgsVtgeVMWgkdtsX0YtijfNFiryKA7b9FIVquqnyLtYtua2o4
K4cjIDIVqud4uE7qYtk9afMoPzYKpn6+RBY8xFdjCQlhLK8pT79QqMMmPEToiD43LaoU+Wdo5k9m
DQ+1R9M1HVoTNJnXLGTAWgac0IyYxvt77MoRHWZAdg5eLO+pQtHYG8krGDhA01P+0AyHVBqrmxhT
lRVwbJxezewNTTORwnJ8m8wGzVQP2mKB+FJYuAWSV9tQjmqG4DSMHWEu6yWUuI2uf2WkEi/bJqNn
Z017mTNVlIdp1oLV7MADb+qh/RsVqrwMG/GxHc3PoWogUiqWjD+gEVk8mwAmK4VG5aiputGqKNjX
+fSiphrtAM/ot10vFOs8C9Eb7u7VuYMc4pAEcMTxqpHxFFrOflxilcrd/Ton0FVMyzzaDAb96QQO
jhSErxRpNHi11wiDI5AZeruEIFSKCXieIDrWFrUndhRf2GDvhaQBZVQlu8nIqNE0cO/hQY2wXxVp
CrkWKvCl1NzUVsf7TRAS9RqwW/MY/b9yLS0nZDfAR5bAcgTV+sgYdiptf8d4F5yT/hTE5irJO7p3
vTAriy9LQ7mPrGw3+RPd847NPswD1Lh6EUrgFv/VGggjTDr9IF8HxTEklMHUs2xz2I2kf1FPL10Q
/ZeWFo7WM1TShfC9FqO71EyuZRMBLsvkXSq4ExiJD1CHCrFlqo5LL67GAKhoCA83spjA6slexHhI
nP89Hvg+T/nnFOL7BzT4/w0yvPrMZ7BtfXqp/x/RworxE1r4/i3s3/6EF89/4d9AYVn+b1GEf2jM
gF8JLNv/BQpLElBh8KGWChjYUESVv/NvoLCs/ze4Ygv8nkXipcim9D9AYVn8b80EuC8qJoUAbgzq
/wYoLHGhbxxJQQZzos5Xme0evpEXOh9sqTiI0q7YScdhZ16DELkmVdGvmgfhAtuH5/jrPU74l6pf
ieTqPpP+m/YQPNr9Unj5ts7/xj1/t/A5QTn/5+fP3IxvP9+wYgw0Ji6t7Ixbb9c95Tt4Zu/+l3q4
dIdzv/6ESkeKZDSTXMObaYT4Bp9tCW8ttVzlfkeVr/UF0iAtIrONOuDTFqAUYJi+MbPFapTS/cyF
AYagw5DIq0SB2K0HE36aGi7byjyNZn6Py/tcRLZmtuhCCXyQQGVbFzHDvTqm32dQcJodXelOC7Cb
GIISE62QrCvBXJfyj0l/nxtrTrVwgbV4sQxjSbmhy+09xZ0nb4JoiF4jTMecHswaQtplaSN3jiry
DRLe0XKq0FIQQsYqaRlhedkwp/Zk0dxAwlFxnKgicgFU7JgGomDZF7SSScsdEfmbVRH1FSGnQYjH
G/wlI89qn+ZoyMlyPT4kQw9LSDWKOysFWR4OVf4cFCiu8DMHW8vb+rPtw3rhRepMYFUEIFYBNWMA
pBeLzQy+SzOLDwtGsdN1ECFqYWqoD+UCnPwqZQ5TovaTU1GbEurehpgD3qtGFVxf2F/BxBMBglom
3ohYPkZ5AYTHa/XFBNbFqdRYfYuUzjuIgZwgQGd29DdMTDyHAgnWoh3uVV/E+KIkDZYmlSS6EaD3
p3guTFFkXOARzb4p/yEp/2cHzx/mtx3cqrnRIhYr7fCPX+su0iY4TLlMjn7ev3/atvzn8ifw/6ZN
hlibPxAZzSW/+hwBdVvReOHq1t9/vDn/+28/nqZ+R1FeEj3kXYmKilYeKxWNq+KFgtBGWTtrugu3
gjXxt3UyT3xnLNL7IBcSZZcqfU8PHFnYsfGrPc8noCqnNu7PC3bmfZhzGPj2SMDOS80SrGknZhWG
y8171JuoS5b48+mBBpEaTVhy0MG68FxnXpA5P++3+/WVAKssrieonjXKwghh+Ddp8vzzw5yLj+ZJ
eB91LKhoRiORiB4jkFwXvLVZmbaqf/nlfVduiAfRcP/z3c49ykmcr5uaZhDQ0908V1as19rvF1Z/
gdusnjmpfjNJvy2URH0u0egYd4oNaO7q2C2F3ehQFx7iPQIXy9qmWt20bu70qJUzcbNxXHYOpYuN
x025vENUejMu7irHPGxhs9ktPn3/7LnlP1+hKbZZG9X8sgkD9Kw7IG4NGrb6V9L1Bwfr+xl3buOf
BIhhZBw2aREbsv6FpZaLDL7NzCGHnv7zz5fm3/mXEGSexIi6FWgpwUrcmSt/jQEj3NPYsYhCytZf
Xlok+U9C0v9EIuMkVnS+lgSmxV30lbdqH7NNtUN50ynW3p31kK27Lb6qjrcI9pxFcOMvPNu5u56E
DcSGizrjAN8NsCMl4WUcN1N9LVeHQkPfSqiXg49ZhnwpWzizSY2T6KEb8M/wkpl2zYDjV616EI0j
UEZJlAq0jiz9qgtaHXoObqpWmHhPBWDplcGQ6/bnBz7zDRon4cTPuriChMYPkKOlgCazEhsoX6ur
ny8/f8p/2SpzEvs9Wnl9GlZ1MmDB0scwfHcKSKCfryyfu/RJ9KBZZxW1xWjDzyv1Q2FeuCgkpXJB
vzGQraxuGap1s+oa0qwqGuStQdt561UlmqYgKJ1SBIerlmHkSHUqzcow4TJQepAMad0t6BTKNpz8
ZhFqGHUHNOVv1X7Aj8czI0W58BDnnuEkHQUfzCzZZ3l03BZMxhiN51+4tHQmDhjyn0s/mEmbqVU1
7cZtf0B3x9EWmGk41ZrW5eJL+OBpt9mFz0Y+t49Pgg7Io6RpKWAJCeEVfD9xn1zhHHQFHQRIAbec
3sxf4m540J+afX8n41j38zY4c/z+Frb4FuXp8/dAuLlxHliraERLtLxLgW6FnWWL8jFTX36+z5nV
1E+iEXxaIzdKVpOegL/IzAFbAi/SN0WE1aaE7LL7833OfI/6SfwhINCYrJJxZ3a6O8j4JXj1oQqL
C9njucufxJvKikD0jhw9fbvrA0RdBUDR7YUtp8xb6y9fu34STKy+yyHXgZBHSeAVqO3Lr3rTuxum
Vo9Leg9XEd4rYCwXyNzb16JdObL7S3KaleG27/F7hLTPz4t4Lo3RT8KO3hUNpBpj3NXySx/dd/pr
RKtdaK5kIJNiepPQhO3VC499bk1PAlEmGGRNajTuRmiaWdu9mxHUujH9F6n67Hl+9mFOgkTpw1Nr
I1Z1wvYLHXs8nhapKz8hsnEhVzoXSyER/xGmIRNMU9rp4y7Y1Ytm19/W+xKqrZ1dRW62tvb6c3kd
rbNF4cCxXaWIIwBKXkrXP7+ucwt4EjxoaNDWH4mCoW/ej4hP0K5yw1Td/bPLn6Qrmj4F6WBq4y4p
oEIIKUlXl8svAup9F3bAuY2vnUSHzEDVUJlvgZ2Uay5Q6rFBatmGC7HObVz8HW3dYaToNjbKLRu0
FDa6u4o3oQNNeEsag0pA8s+OXO0kgnRSrY2JlE07tcFLpE+BQFXRpCz+0WJqJwHEzxLwGBWb0Wxu
0/44y2njknBhHefl+kv80E7ih552VlpNgrSTzN4xjGOafw0Md5r2WsY0pXrWk/HCY0hn9pw2//tv
50aqAJHyTG5lrijPsbxErIIsVtmCwj9iILTFs+lCSJ+lAv76WCcBQm3BdmRocO7CAwLmW81N7osd
0pOcxoKT3gNTWqm2sfWv441/XzhYYLjGhXufW9GT2NEJ0BRAUtNK22q76YojZRGtp71x4dM61w7U
TgJHWHoBODeubzH1vx/ujHX3JHyiwivtY4HK6Z9tupMAAfNCV5mc0zYIH3TQynl/1YnThU13JoPQ
TsKD3slDF6Q+eaR8H0bvdYfDETiReOHphW1ktz8/wpkXoZ5ECMTTgLrNj6AgEj5D09EblWrGONB0
oIyZmtNn0oUnOnevkwgg63Kb1BL3mpTPsD0OmKVB6m+9I2OiblznQnsh7Tv3+udO9PevyI91Ix5U
j9dvvYn1pwnhqtc4+CdsbiCTvkuz73QtOhqdup/XUTrzutSTGBEKpdIUOg9XAu5QcLPZe9KNUd2h
Qh53TGj8FRk+Y5QUXghqM7cmqS9qus1G1DBV6S/9jDN1onoSP+jswXOcv2nl6D0UbvsmrccXNOKz
Q3QhRJ17iydRQ+7FVpct7mDeSO79YKtHz04W5oVXd668Vk8ig1EJg1/NkQGpITBOO5zsVsOy22CW
i0erjT69HcA63qJfdS0t0FJI339+g8qZ0KvKf24aD78k2Yq585jY/iF8VJblbeECw12N68IFh7JM
35Jr6Uq3m0dhryM/GD4g2PFobT07ODB1dvulvzdW5QYRhgvLIc2r+pej53cX6dt50GQWZuAJPwrx
vhwwgt0edIeuBsfBM7LWG4LzsV3/vALnMjr1JOTIogg5Yo6aNaheKIyOdVs8KqkrLaJ9eCHyy2c+
FOUk4sDiFfR04CadCyBpCwZ5gV7KslgiWLeaXN0Fi3w7bpor1YWN5QT7ZiVeadfj6hW+wsM/e1Ll
NBT5mI9XPT9CWcZrcfFprLqFtUIQ78JTSnOk+ct7m+dn3yNQL4v/jnXINtrzc9UrtPnuQweNI1dy
AnIwYfkRXPgmz93tJPhI1jD46vzi+vSuGB51PM48gFfeVTBuLqzYfKm/PdD81XzbiAHaXD3wM2T5
H/O3/nba9F/Dzljrd+Kv/B6J2OX02N4lnz/fTT53t5Mg43sYs1Uqd5MdBB6297egemnn3ar8wWBp
eYwd/eg7pi27qVsvHqGyO+Y/XMyTCBTNSDqr4t7Qj9D64nNfXEoYlHPPdRJj0LeITDDa0q5ZVrmt
YlZnUmyKdrmoNukivYWI7MBmXOiOtlaWsIMXEd/FNaDpNxlNd+D9R22Px+FygMrqihd26+9v728v
9ySRUZUQDP+/vknEjZbDDriG3W0le9oVGxgENobe6AzZ8aJ+lGyI4F94KRzxUtkBZVqtZbhKsmsg
dErlvujXGKstjQsb77fU599+20lQmpK4itU5a6iWqAXvUJhbTetiEa9E2uOea+2rQ3itPldOsg9W
+gr0yfLnTXjmXckngQp2dmBGFQkYJN+1VISviJIv6jx2lc56/vkW0nytvzzc7yD57atSUsZBncbD
tY62TI7lCsbEIl60D/7iiUbEalipSwQrt/XVpU/rXE0on0QmIZBqI8bddacxSICGu3qUWFhQRy6S
OhwtwTJFHe8TMbqb2i0W0FFWmAq6D8OiWCE3twnsuwsPf+Yk+P3xf3v4gh5nPir8EjxEdj1Og3iu
HEsHLyxb3oAIdfqNcQPuaB/tf77juRuexDBPzmsxmKMKHUHbggHUgIwvMA0CjhQ4wAkvZWFzmPrb
az0JX6JSeHDzuRH2zIv0gAa9s9FuFkB5F3eXPoxzp/Xvsu7b8oHannSp4CaxdciNg4TMLJLzabeJ
Rx0U+11o3MbNpVbCufz2VInX6HzUCgaTtfslPE/3KOY2YJc/omXxhiMEbAuEMScbKde7fqO+l08/
v7Gztz2JTPD2Cwx5eUikK27HL0hffPvBHBElHAFbon9E7wf/pQtbZN4Kf3tzJ9FGG5q68Q1D2gna
rVm9huJ12QcXtsWZa/8OAt9e2DRFWTgo8xLi1iPLJg5QD710qUlx7uonKY3IwMYoGo0DGtjLDFo2
0s8K+PCFFzEv+F8W5nei8+3HN0IUGxXszB04+hR7z71/WyzjvXoHZZxv9vHn25yJh7+HBt/uMgx9
leuJzoczYiyg/aa+I7MHB7NyLNNfkYM4KShAuxiiC7c8l2v8bsV8u6dngEkUI+5ZPhqtHR7ag/dY
7qNjTOLmQoZf17tpG24g43zVa3ldbOWlv2rd5iEgMf35sX8/399W9yRgKGE0TVD/SOC+NNfbU/ko
z5gtZfa0GiBLfSnb4rY6BDf67c83PHO2SSc5jjVoiR4i67iT9bukPjQMkr2P0AoXP1/+XGvp94j2
25oGmZFMocluOXZ3+W0zr2X9kBx7N91MX1j33GUrQIryVY7/lQ2Ta1Uei4d8/fPdz30JJzGjkhEz
6BN4G036ksGwCUsINpeyw3MF6u9w/O3Ryt4qmyFnu+gredtswgUmgPbcR53ooQZvb2/A5hfTYs6D
igv52e8C7C/bQzxJRZJM90dE+vgsbptdEO0wzws8O6VI9a/k6/S1hMa+4bw8ik/ek7FtTI61x3Cj
3fb9ukOWAkBXh+ALPzLcD1/KY1LbxdZ8xx2of9Ib3kNwc2kscGbxxZMwlEeTP4xQWXbM2xbxfXjh
IDh32ZOsRQNq3kYNlzWMd6mMndj4hTryheD2O6X72/rOn8m3dzpDrJGTmoPbr/BWPkgbJJNQhtpE
oe0tsnsFHOG9tjePqu0/6C6C/yhEU/OXZMKLZp8vhZWwjS6Mws6VjuK8BN9+zGQJgVrWbLBxAZKK
bRU4MKuX2sqzdfdTcepjsAiX5YWP5dyIVDwJPcIY1ubARHln2OEiJKeGK7PUATfq7jXgXIeZsw3h
BYlylmLvX9jSynz5vy35SQRK0JUTIOiT+W7RhiSXgLmHJF18QKEzvLJuu6t2JV3JL/K9sA+voarc
VL/qq+C1uKHWQKxOXyKZLD4323RfHXFKuEKm7ufwcSY2ivKf66+jtpS3YcNBynRilkhF2As8n4Y5
ln7hFvPH8LeHP4lQTEECZRwkIpQkM5nuUZ9l+lnauYFLoqdn9bHXUg06s2r9H87ObDdSpNvCTxQS
EIy3jJnknLbTdt0gl10FBPNM8PRnZelcuPiLRGqppW6VuiCBiB07dqy9vpXP/Cey/+uWs8SmVGGK
2g0Nku1PGVjk0iY/0YlTP7U+4KbZpxAAPO0UK7N1oQArG7OAlQilHk1wl9v3I4xoObyLYvQPASUk
iheYfBTJNTJei4yheejl8Vf7d4CQjVncGXM6wU8Fd6RD6ZQVMLulvi3V1ULcvzMT2ZgFoHEosrSB
0R+2ob0NK9cNQ/bTbvqfxJG3n+x63xilnrQjz+1qMXfpmWZhSc7g2JaHHTSVHtBFx3En7thT6Ee2
6AOG7jG0h+9y7/H7Wzh5kucKarRzDBPw7khBJA6vZOlWdvRXhS7FrK+e4MV1VAYQuPToKA+VE6bT
NWuYE9btgSX8yjT59Ph3/Hv2yZCD/xX9MkiS5Y7Du0Quj13s9s17CQchuGmsBJ5/xx3ZmMUdKWsZ
XEPwTjXys+9vTKPW4x9+Hwj/O8FkYxY2xv7u1UxK7BxQFq4qi7An3bgZYDswvvKN/h024Nf997tJ
iNGE2ojf3vE7BlowBwqvOnYV0WXSQ25sZOlKgFoIF7IxCxdTS9AQWWA0oO58Kj5gtfoSXjQn/dDf
plv/I3l9/NIWqjvyXHmrCyosVRS8NdmDnmSfbiML5E4bFFIsPCrOp5EDw2naFHblS7pJbOF1bQVa
GvBzJS7awdRMjHDr+gxYCyBj99JX+EO75hv4KX7SD1iWBWDqrIyPha2sPFfkinU8MuX+qINFTglK
fpM9bpCZotyB/n0vtt81K7TQjroy0hdGy1yRa3QxHwKO+6Hld2uYz61Z7dfk2AvFB1iX/z0UZZ10
Sirg4i1OqfkxBIaZbUbIUY2VX78wT/X7n3/LgtRJ6tGhfg9H5KhDfdb3a7qYhYwH7SJ/XzqWi3YI
72G1d8E039SnzK98ZkNneOx3/Q5gc3s46RvmRD54csOOVSuzit5nzz9ihD6LEUrfDC1UeuIeH+QN
fRCCCU3aBFglXOZg7V5uCHwPcMi1AT5BKa856o2w+ngHrDTsHL6jTlPB8RrnUQClCZql2fGJnh/P
xIUtqHxv0fn+wrWBwTN4wAuv4Bfpqpa+xY4QDahX4wjvyItk9wfg2YF7WfnAC3ku8Dl/37CCDYhe
iQI2Nbdpn/ygNrrV0DJ4AJb9CW5KxjbFhuXYevF75q4848L7n2t3ObLORLzfEh3ll2Rz/9oxtBXj
YfiP8UybpSFVAg9d9JyIiGSolw+Xdose8Ndx09nJvnbaTQnsaG0BWPuRY4MoeNrzf6wHynPNrhaD
jg4WCzYx1DGK58KDZSp6icvdyPxoF61sTxbm5VyYm2ehkQk1tkpqW1v9vXshXSm9LWRYc01uVEow
g4uxIyA6CJpd66KVGna7zwGZgFJVzDHXYCH5/B+Hwiy+yGEQcn6PjpWD2oQZesyVtlCWefr18R0W
kjdtFmUm9P4MVM9xTi7BAVYM7aSozBFmtY8vvzR95jratEITlF4MmD7O1Dj9m3aS/OTabnM32U6X
6BY8tUe0GJcfxcrsWVhPtFmA4EqPwrLA7vvSyhdzE3afOKD/tVaSWtozzCWzMiw1RF709/a65Epf
QR8zy4NgI/SYX4/f2cLYnYtlU5LAF0hH+OWD/nq3+YvT/vL40gvZ31wfK/SJLFRiiIIaPIZ+p0+9
H8Ctd2VmLMVm9X7Xb4uhiP6tCP3Own46jafgowct3krP6stwDX34W4kejLslkJYmS/35+HkWJuNc
MhuoIQz/E9yx79AlZ8KSDR4W2xb2Kedupei5MEHmYlimi/BcLvHKGmf8me6itfV96brzmR2lSQdf
eFSg4DKbGmj4T17puPKdFz/FbFoDc1ca5agLezh0Zcf8WYervxnsgSa3gr3oEw/M5hN5DlYkZkuz
Yi6B5aPUloTgfhU/xVLsKPLbmKL3TcxgUHcp1S38SPUkB7B+RTu3NJJn01yEI2Gs1Hh9kEa8yOf6
UK3vMe/X+Ef+o86WfAJYUDYGeJjwyG/sXNwoznMot6aP5FR6j0fuUmCci17T2hDhyJCK+2grO9WL
ttPexm3iS6Wpgllg3j07dtUJYGwdWWW5Eo4XguNc3aqFbOoEWCbs2+29jvMieumm+wkfhccPtfBR
5vJWHvRsFAakFZqBmo0At2oYo//stJXLLwTGucBVI7QxypQja0kBZMNLSZSV7fyCgEmeC1oBxKmq
ZMCqoZEDPNgOAzrWYCe/jWASZzau7hp7KJj+W0hRZlOft7nWCw2WkPvWCqKUzeO3vxBRlNmch7fI
oBskwBxEQ3DLb5zAbQaGHo+vThdmhSL9Hd2LrK+NIdGwdvjwqXUU9CTEfvucn7UdBAG+csnt8gQL
UBWm7ZYAWbbqxqCjoxN4M930XeN0prZdPd9YKMAos/mP+r0+oB0DRQaoUHJX8CUPjj7b4LncdXtU
vS0YhrmtHx1B49x0G2LDfMUGFdBS3h+/j6W3PQsSATBBA2xEkAfCheOOWUrVHyIklI+vvjBR54LX
cmBNDCQnChsm3ZNjvNVNmK5dH1984afL95t+W6fVLk2VscLFq/CiwEpGuXMlxLWBshAE5Puff7s6
JyqpDTIio6w/oZ0wq/pZlzfDtAWK8r/9/vuY+HaHIUBlmt3PmeDJYRbqvk1fCdxnHl986c3fX9q3
iyccrDQ1x8U1AiSWVnwQaAYAEfRymJeocb2bDHElYVpoHJHlWSCAb29ACw2viu3RQuiiy7m4aq4B
vVC9g1GsWT4jPUCNCe58v8P38SM+wW2qvjXnx4+6oOuR5yrWMRw1FnaDuB9d2MvcumPo0yPOj2yw
sPbMJzb9BJbSy6+CvbZ9WspM5vpVtTEMVbuXNe56HmVX+JqLBGEHu1J0cZB3YddeWi9wHj/hwgmv
PBemSlplwEMCoVZ0bwAy7NVD+1x57BoflJ/jPtgChb4ptpmLCkrthRY7iqsa4YXVai5TLRgQ4IRh
gY9h0hXXghsZ6cpytXDpuTgVprlFmWaGsJfyp4B+pgCZPH5fC3N3LjgtK1gGNQ0GRDDYOHfhhtV2
15DBM23lBgsyBnmuOM3KEPYetYIPYssv01Z6ERITzmVn+nrPS1G4gbyVQ3oqbxjGvw8QrcW8Hzl2
DGtb0oUJ/kf0+G2CE0WtetYW8j6aQNyDtWAJayKGMCjl4UFR6F6fVuLswhr1R8L97U5ZoKBfUMGz
Vt2Ilwm+btskblsObpXF8cobXRoLsxjSwaVOaTMkRUn70sJErRk/H4+FpZyezvIJtSQDQFqxuAed
45luWlSHRlA3zPSANf2/rXN/5H/fXlHRqJ3WdC0K62pS2lkAMnVfHaZmeKJlcwXPywLQRVm52ULr
vfwntfl2ty7Xlai9l73U3LgosWqVXb3RjPEX7ACPcJ6D21uYVWaY1CeRc6+CdSTodyvRdmGv+qfa
+u3maTMZSglD4r1g1U+q/6v3c7/3mPf4ay0Mg7kMdJBKorakRlltfCXkLY+eHl93IVeYSz8LOkZ8
CO+VwvLQTl8GGOEqe3587aXy/FzkOalMUnKUXPcDg6mqnb30PvVFBwWEEenOyk3uw/Ufu7k/kejb
e+9GgN60HhWu3u1dzUzMcitusi1zAxDoTeP8/3Zdi52mS29qljiwXBQyQU7wfRMIVLN3DeQPYVjZ
7i6dQP1JIb49hQG7WwFDCFevTfEkdibK0DIShWxTbyGG2KFe63TYdW3yGySOfnurveR5VeyxEDPn
Ik4gItpIBvcBSlGg2pCnyLd8p+/BaN7eK+Hg68ACN3JgY2+8aysJ9lKmMNdyFgmLMGExpNNt7wZe
4/V79hzvMke3FU93ReCPPvle+6/jZLaj4FxAPSHH/Bz88aT7yQFOq/KZXGHXZwmvxpmvrApL40T4
O8GMh0qWiI5BT9gPCgYjwZllt1aHkf492OfizSatYFUdIZ4mpc4sYQIHrA1fqEK9dpTdAYxDIaC2
QtC12UBVPNX7ADPjv820P0eK38ZoUDeVMjHsK1obFPVrd8gOv1q8PZgzbPpDtJI1L6yqfwoq3+6S
pakRwyEM+1Ah3bWMw60YteXOeNIydbvyJEuvcb7DkAXpfuZ772+VfcxmH/IJc0+8At0NyspNpIWB
MFd0SoUkGtpdwZNvQbPy7jcJneQgvcs2FE2ewMx6J201L3xKPfainck2MkyO7NhY+QVL8fdPNeTb
q4SQAqfn98fsIGdvrMpCb7eJbi1rLfgurEpzAacGQmPcSCirtBQW/e1R11Ym0VLBZi7drMGRBPcI
L49sGjP485Uyq/fR/IGmcG4npzXFibEwo2ZhASTA1KASAm/bOHe5hzlhNx6f60v2+niwLeTcfz7O
t4+gBHDgTTTcQPWB8rOmC/xf/9tGeS7IrGoJnIQCl+6l34r6uwPXFWTRxz97YfTOFZRKUQDkzXHt
IvXh32721a+oenl87YVXItz//NsrAT5QAR4W1wZzyxH14wj+iERxyG04HWT8j2+yJB4RZpM8MrK2
4iLuUpW7NjsVIoSF5JPJLwG0UWp4lAq/lJ4zDqvlCf73byu3XYgtc+EkD+IwKwfcdnoCHmtXHCUn
vnigscEq+rjWarf0dWa7gjqCiakwYFcQ9qqXZYqj690+GtZKjQsxWLjnWt8+EAGuN5QMbEAzHjqt
knxVGhgeGmDLhrzWh7A0CO7v79s9jBh2zmGNe4xlY0fpxxCBEa1Cdhkdh35t97T0nmazO491WNzf
18tS28gE2jgQiEFMevyply4+W+m7KUnBJ8MT5GPuNMYXufMElbWl/t95LZ2LF/OqJ61xD97ow/PK
/WT2O3rsLTTdORAlYNf8+CH+Hf/oXLFIDFVqgRa+p8/dhwyd711SLOzXzkEWElu4r/79mQOm9bJ4
3xZJ3IzO4RO30lPiq7b2ln30r9KbVqO/IbLCA9AehiWCIwBop7l6pvDvUUaNWRCIxTKF6QxunwAn
JVZ+3B8mSNAr/VqylXL/v5Nn+j+SRRhtAnB0f0L0iFZHrLKWjrNK6/H3WThIonMpYjOF/7/z0xMz
kszhlrv6E6wtHR1oFHvyW0t7hm0BOrvW6q8LGjE6VyeCCjzBFx+ZOVjFcAiNNyJsEUw4KwOCNqLu
L21qZqtwk/KSM7mHNb6yoC2IouBz/fdokfIWFFYJdx4/0QWT1jZI3ypwA07oyafUBTD4hmZsPKlx
SJ5BPcM/vbOWCiwI8Olc2WjEocETmEPgCCT8UeBrTq5sBTAtfQo3YNm8Ay1+6A4QAtrQ3OdXcplq
k6FeAoabW2xgIVuZ0a+Vz36PUP+7rYXJz99vAlgqOZIoIhd8se3c7XfTpXFhO+41/prXwNJ3nsse
a1FOdPByxH12NN7AD0nAad5jNt4Cu7LSXbUPXPCb3AACMbSXrEyXf0dN+C3//WBSPsF8e5xQh4ul
36SFygqcSXSK5J+P39y/1y46Fzhy1ISjQsWLM04RWqSa/Zo2baGcT+dSxmSAUR4wvkjo99IHyqeY
Ga/tJ3UzwSz3/bk6xC8Yok7sFediL9UAUlqpr7xLe77y6v6dbsMy6e9Xx4BprJkKtZBQgFspWUD+
rixlC5txOhc68maqolpBIb230frAegsI+OBLOGuNOfkTN8NPWIQ1r4M/+ICsP/5SC0k+vLn/fp5R
I0IA6hZy77fsVkFRDhflT9WmdrBtHWGXuKudbfdZ84/ZNJc89iUVp2rEwXh3JejRNzVvxEqaHyrE
tJV969K4nqUanc57cYpbulerKttk6PA1hQSAFBGEq5W1emFDR+diRb1SYZYkYgSGHzAjIU4PyIcZ
Wi/i2gn/UgCeaxOrLuNR11XCXnsKr6w02fPwW76NlwrOsKhpV/emH/HM/fwAUGpqcjs/rJmDL7zA
uWgxkVmdBXfJR2ccU/be1p8GOz8eaQsxYS5KbMSRpZPcCftUBEZHQANICR9vyQTHZGUCLSQBc0Gi
xrQ65BK+DKtOo2wJ4zN8YM0IQKI6OKrs8vg5FrKZuTiRVHIZdzpiW6+qZsafO00Gu/ApRueXptmP
77EQZLTZ1iKfUmHM74J0QTfMdgDOCcSZx5de+vmz+S5ncHISgopiR1aSH6rOBysdWeiGYOg9NSnJ
vDIz1iyuFxLbuTKxCERtBCRt2oORZUWgW/b9x4CV2tjGyr1z7kuJFOfxcy2I+OlclDg0MGqe4n7a
B/V1gFcQGi/K7oPgWA0+CsY+C7ZBY9dGbqayL+1jIXcjOVyJoktje5YoBK2WGR3vYbCI/YilyEB9
h1wp3bBIAgf0o5Wht7RCzGWLsUDjakzwjGQX+NLv/Bknnz4AtW56rDfipXgG2PmJvay80YWvN1cy
xgYMv/Ie/sadBSAlXN8Gp4SoNLxbocBwKPpA2REWmbU1mCuDc+E8jM7ljYUY6CKIVfDnZJM/dukp
VNBliZgE2EjhgHq6Q80Qcjupvk28/VSJ8p/EzHSuctS1pJ00Okx7jdL+qOCLumMwBCs59UIdBAzB
v1dZArp90gLmvRewjRRtchU3uY1i2q3aRhDPkJXy8MI4VGdxg+c6wWkoBIAtjcBieeYtg7P7mUxr
a9NC9FBn0YP1hGijAhvJrPuYim3BVKtXTh1ylRRdR4/H3dJDzPYfCau0JERXJPgIu378VeQnMT6U
wa/HV19av9VZjqAEaiuEIxP2XCwhmW0uyYRfr1QgwMZW0DJgBrtLQMZfGR+eHt9z6Ylm4UGvYVgv
aljQC0pdUCMtHX2rY9SaaSuujN+FtW8udZzKthwTAbeAY881dcOtumnOa9uFhd8/lzQynoPacdfn
du0nC0GGzTeJ4fXk8/HrWdDI0P/RNKrUKNLmPjsuqs/eQR/y2EHcinbi97v0lB2wxSRwocm+5N1a
Hi/Kf3Rs/0hI51rHRpdDvW0lDDR4nFsTeue2hsLQiqNNlfEzV2o1N0O5hf1Z0iMNg45fry3KJHYF
FKWGke7YXbWJZ+fyTuSoUH6QQSFhCujGwLRNHo/zAA0LWqdmThfB0NMp9Ajlg9wYe5CxOgPMeJqg
rU2UmonhLMzoSwdNQfBRaST+NFVt5mZNiHqNhmyWRxH8RUk+nruKSaOdAJYGsBsZJQkWIjIbrkHK
ycbApd5h5CiashAZb30yCV4xKZIHHA8LwcQs6l9KGoIsDmeyTxT/oDgoQ0MBgAKCCTvH7XOXTEMp
OHUqjldA0WHGE8PXlzJM9ZEnhubFUdO9QhUhSw7ri2jT4rcQq6R59wscO5I45RTG4BWiGv5KxaJ9
GoDfvo6koLbRNqFVZlN0AABXtDtZ/IgmFRwuAoJUakY8UDcqfCipyaJxvCLYiD/lnGUawH0sASQ8
SqYnzdALbVcWYXflMCTvTGUIuqNMUtSs0P9bnHsI2CA3MmREJZqPKGPk8Ci2OgaUJeHVYKl07Gym
4hi5r2LBLdRAvdNdMwmdGciMXBloDKvPCEFiFOq+0YySreop+qWNagSUHN6htOOBMxbAjwyxrDqN
rJQXNRkkOHZkeZm5oXAHSUYkFiVTM0iImkUtpB9dT5Ad5LUBwHTOrajJkc/nBVA5stHwXQV3fQA4
uRBZnZThhkhrky9dyMUdRVT0xCwxnAqifBBBm8wTqoG9B10in0GKLZ/SBNRjAiOTXx0qKZc8nyTQ
OLFFZVkmH2nZ01cKyqJgZW3UnbQYbyKMK3C1WypsiwG9NbmagsiaiiVIecBEw4ExuGZdPVrGUMig
LmvMilNemcaocVcVux7OB1pROTQA2L0kUBQ1EzasXQCodC4U4KlHLKhsIaqmLW01GJcKFdR3KZeO
wtT2J4CGhosUN925AobX6sW4seBxgSVMSdSTMXQV1HmVkF5HvclvaaDIWw4nZoyRgjgTDQeMCzjc
1eHYfWpgP504SeAYIALXBiidZryGgpJYaVBVuxqj+izmenFMY2CLCiA1D3ncEMCZtcQtkikqzLBM
oAwkYBIXChY3TW6C42hE1U4e+hqseLndVfggFjRBvVd1CnQVlMA7tMLodUJNLtD00VayJQUcZdwg
/jHowmucFdMtZYkAghtpSvRmyHUMzyK02R0YNOqe3lGgjKahM+uhSVJTkyRpE1CduDEd2jPwrXlp
GdHUtK4BvGMvog5YF+Fz0lHN7FX040rwlo+4XU1wEyzUj7BPe6sC0V5k/KlT2k3dCHACTKygguIy
CSw6itzNgX0ylcCoTA0EtyeRBZ3ddAZ3BEEP3UzMvSiMNhUwy0wZa4uX+Y8Jo9qhbQo32DbcyLUS
wTq1/Y0jVmoJLYoTTXaIVFq4nSCGVl4J4NsFSv9LT0G6KzsJU7VmhonvYWVx0ZVmkbeILy3x1CED
cDYZf+dKUYPlMpVOzZWTpqUXQdUZgiS3WaTaQ1/ZTYMKHMDqecxBNG9P8aSDT6VOcAYEfsqXawhc
1MmSE3ZKo2IftuM+jvqbJsJ3X5OHt7gD7GEk1SYZUEeMQxlK9KFCi3ldvtWEB9hjxyBZjXe8YG0W
qXSEnq659b12N0cI200TBPQ10QmAglwEV1R1Ovi6Thx1GgYxQ1f0blRoTpKNwKcCdI8YmkTsgEfe
1SkFjYSCX52Gx0AQ3otRQI4blJs+7J4TAk8XBgVbooq7osp3JGz8vsIs1vObmmh2qoZuYAAcGg1C
7mVCgKpQLAZ2pwVOjZloAUzmVihJFHXv1bTFONdl9czGYXKwwu3wXqiXstqNSelIqeGTPt0AqeFA
e+LoXXxmdeQXGDFxkztcVXygiQ/RFB7rfDjyGFaDoWALY0ydMOo2rEZ7IQwDzToWB5sK0qGkwwgn
2wjk5ZaMZq81AiCzLIHBRVAdyzFAGym2ahaS622qQ9diiCcJ8COThJOHWIxGW5CUk2iTNYlflTUq
n802KAH/Fgqvqeo/6CxX740jN5IWGNDAzXREAbCcQY/Mjb2aJAlwhtlZVqdzBTP1ySxoUpp8VG7o
PlCsqmt+8qnKj0k/oO+jU8HSNmJYrRu9TJ5RjsAk7YqNLut7oWOVhUUkwsE6ekTiFEzkrhP5Tkla
SGMkgkRI5095U9RmNLQGtI2KbN9P7d6MEelkidKrSQtgb4Ux2JI4cnqdV944yJktiNIuJ8kGHnzc
1hLM+qCh0GihbgqaSlrZkUF2GtcImrka6mmVehFb6aoZgV1mOXrUlcmvtCJyu3sTQtB3b1rF3wVh
iIGWqDsrH+JDBq9CgBwdkNDiFypkmg/PA3ja1s1kyuWQwHesv8Rh8jQBSe1q+CaaSUV5M6loI0MR
onEFAHFBejZgKVRyHBHB/vwQKCnIGXXTfkiparhRDr++uHRSKYQdrxRIFhETrHYsa15UrRhfqmny
0mB0QyKk70Qmnaeg7mBFlSBacFOHQUIv4wyhRxJAi7o6JyKOB0NJ+WyATK6p6mlArDZD/hrI2iEm
4abmEx6ih/WBYrBoE2kgqmHYOVnZuFUQED/O862i9aKX6OJ4DFrxKRqiI81VaIGA8N4CdBo4DaSj
lk5qzBgNgC+9Acu1ddJGEn1GOu1LkdAo1Em0AT5z2va5DmpluBGz7DyNrDezO0G0zmpX5SDhBG2E
WM0BPFZvRUBPujpmlgHVTKKXN66q1lje+fLKZzhABltGPLc6MRisekD5K9QDZqpadGHR9Cznqcsl
5gB40GyVtkGvR2gAxommS1OPEYExBpM8JF6kNHBBoMLgjFIzOrUK9rdCxcwphozaOY+Zw0QNfROv
EBd+9tN0EPrhWPednSeZmxoViuZJ9ylEzE95cCRBuZvS4iDiYY1GdBo2XgMRm21kgE8KMWIr4lgU
JuQlQo1Yr/zmBa0OoSrbAJFzm4e0RTkSiqcxBqC6J1sBBPst8ll5S6HwzBmv3KYDSDgsjOqANCS0
W7H+UkaIUDvJZkxxCxZKDhGUKy+JUzQtN7U6L58KcNbPQGPbpZocSGbs1HHaRjKyVR19jzpMR/Pm
pYs7aBrzweqxwzNl0Ih3SdsARTjguDzsyx2O5s90Is/yFHkBUKe8K52pVp2A947OG9dgVWxK6nCA
9bEM6B4k8g0wfLXyLJOWbaNafZZTaY/3lSIYdV6SG3Y0MpCgMyemhjtV8Cvmg9MWiCBI3ZFtjKZI
hwY6Qhx7G1oI4AtgioKhWmLCvKnFj8UXvYL/g2ACriqAqz/rMtc2MUCBptYE1NcaEf3OEXp+MpgO
HZHtneSiBLC42dEsudRk2Bs5bYHz047wlLXCYsR4FpHQCjgsjC0Y1SApCEyjFX/0pAGNWDJBZPQn
QA77rrKTHLUBzoZPPhZo3GHV21SkrRdxchZH7aUTIMoLh8I12t4GJcDOOmrlYWhBhmYrDRgIBrEm
kO5pD0ZZGH1NoM1ZqggINJSUxzIqf6oE18L+4cQEFWeHInNlqvt6AqR1SOXODiR0BZQ4D05K+ZfW
4J2MMic+4cwbM+2rkatbllR+nSrvvZYe9RjW/SEtTV3snR5Y7lxtQITvqhNDFYJPMD7pKw13hzS0
MyKL6s1GG6iTxOIrfFQOaU1wWkvDySV6zT0OMZ1bjEloxUl0qnke24XW0K0eqT/pKI047gUwUpVe
RFoYV7kuJOREsmyPUXROhOmo6cpBVMEdb+EgGuYqHg5c7kAEucZQRL8EN5OSujTLVD5LSQgwF7PF
Fqsq+OSlMhzImBwyWl6GPgckT7By/rPGYMlaeon6XxlAxgn0EpT+aONPCCcvufihBL9I0E9mqRgH
QyBbqUI/S/6r6/VTToJbUWdfIAGDKghutsjiU6gCJi6mHO0mYCGbpYCqaCNd+6rittqL9zVQChVb
DtWfcOGvj0NFcN6oJBLY59j4XuX7+l5lPxJy53pWTpWLziQIXkSwf02FC+CgPsHJZd7e/4IqmkYo
HLX0K6HtLS6Fg85He6TxlzQ1lzjDHhtak3ZEIazmX2UOXVDROlmsnpVEA8tqTLwEm4/AAKqGi60/
UMFHsx30cpm6yXvBHoPU1trKxU+1xjZ0eCzb6PJ1ZSE5yRXdjE3lybkGJ0pueNjgbdMCqR2gReWO
ponijbwdIDfCcJUGf+qZmbDJnICttvq69or8pg0gnIbXYQrzA9MxUYUCb6cuTrFQHKIkcUIhcCka
DMFegO+SjuOlApZs4liYQZV7eYlEiLwgk920opLYJb3Crw5yOTFxko5/icGIXEt1gDn/wZHMD6F2
lEb0P9LJU9IvDf/KCbWUlL5jccOGLMx+0KD7yjrlvZ66m2rQGySFFiXScw61ss3qzlcDlB6K6gIL
oCEsLTmITiHj56INTKJ2giW2SLmiCFMiR/yobirW54L+rmX2IkX6k5BFJmtzm5W3HkdOWf9brt+a
7qUpJWh1XgfjrLDYIcob778SpTXHGlg76bmu4XSvoycRcM+SXzo4RcUvLIzMCrGkLLnFI8PlEwTE
bfcrmuhnGOuHIf+AO5fPGQWI/QutpkexrG2FRwdNSj8KA9DrpNb2Cc+PI4SuaMzVfwJvWrjhAAAq
vtfAYackH5NQymxNDM0K+/+m3sWqthFlCcwh+WdIf0/qJu3b5yJ5iXPprYZffqygsIH9fQ+SWatj
N94YtoK/LwhXalwI/kvpTrWYWAjSW7WFF08Re9gR4A36GlUc0KiAqu1QgS5MoxAu+gjbxU7Nt+PE
7bBvKcIRdCHwd+ij0CmmY8GvjXQY0HRRo0sSLz+MoNdofZCYrArugs1vEjwX0iUocxud6nYI8xdW
7JpBBrQdvw3N3WHzrMWyldJym1Xatmk0kw3vaTR9iAXQ5TWyNOV8f7jewMKYOVx4Qs3e7lN9U9e/
tb6G3SVY8EIMmPnYn3Ts/KK7QwA2V3I67ZVJOSSDZlUAkKa98aIYmq0zZLAB6pP0Z0SGzwRL85gH
+F++ekgQYzWzORoB4wadMHCsqdGFKpDBrIz8FceWuwTwc+wbR7HFzMAJdjbaKg5cdJzGaKCSd318
yWnmk2ZCJpZiNoL7ISb+VOd2JTA3Ut4Lw7DKeiSWMr0K8m8ly/eNPuyaunnqeGPW0Qj3w5FsAqnd
Spr20aPmg9DijoN27BUM63QyCXZu5QgCVAtnLPldTPFLB8Bctbc4/izkwBGo8lygAblqS4cD5ROk
UIbWwWvWx88hg8nOSPYBEd/EFhvN+jZmH4UWHyTYfkdctVv6EpQYSEGI0RMh6Y6LJ+Cwd3QQzCZt
92El3XjMf4BvaZSViz5TB0h5UhVvLJA6l2KTHrYBKogKxpxCAyvrRC8LoSsJLn0rI72ArYCJotgN
hUUwVGXF4mH7hQ98LFiqWTlRiCWJqpP3LYZBpPb7CRBlv66MyGzH3qz5/3F2ZsuRIlkafpW2uqcH
nN2suy9Ygtil0C7dYEot4Di4s+PwbHM3LzY/qprpLCZDMVZmtaSkFASOr+f8/3fqoFNHwBq6bZt+
kA5vzEzSB44OEwPMiehNC+Cw3m8sDJ6sm4LUafwJ+4QcNZUtxGv6Ak1td16VI5Ea56C4a8ehmAun
0NAYcgQ/wUoZa6/hk5f3x7kTOUoVEFRuIZMIpMTHgh7Zsa4tgurH2PP26RiahQOLnqMjZsFXlhP7
gxhOilJCE7hP9WPGRTjGiJ91BTYtnSdM7Ml1NWLMXvPkFVVDI1uyUJjXdlEirqD6qvYh9exguTSq
eLl2e+e+RWHRgcpQqYvAAGrHBCczIQclxvuvW9/o3zLLvW5ziKXNV5xhESXgB1Opsa9NOZJ32LfT
AWrICoXFlMo3CwuhsAJ+TRuTHCa6hqJ4dKJWEQbJQZBtyt7nMA7EWQPiDmvb0aCZ2pR2Ezgk97Xi
ukmvYozsxtlAbAmGHsR2KOrMVKxMAzoIzd4kH++dBJhj2/1U6/JWqhCn952H4NRWOvUrQ70fF61K
kxa4Bxx221q9x8GoCJBSQhEjvdjZSVzjHEG7QM/1pwmeYCmuKrz2bgCYB0O5r7z5y4GnMBeRNRX1
Q1u0ePnpu8IpBjYqTGbVg9JddRww7zo2QWTMjqiMeZAo6OtDB7mibg5/w7tm4nSqVQ+lqoVtrlhe
kihhq4zbxJCV1+rYtjNR75SYNeu+fKfZuEURjJDp/Ajdn09jeioMhvINSO3EXL8FH+c5zZu9o7oI
tjAzsFA4uHFQq8a0+gNh1r7kQ7LhNRzgKIrnrA1NfTaNqQqZ4I9OkSie6G+s1NkYJgurTsXeF/wq
ue7nmnoCJx1PNKmfqSfN7l7VTn2LhXiusHf3HJPfyWEwbojqQlB33VfbHrFcAJgjm22kkofxTP9G
HqBak1L6tnWHUnobBzJcJeZR0gKNkXDVGwdrhT59rwF3LBG+A0Tas5mmrpjbkKekMF0EFDpDISs2
Taa56QkOpL6Lem8wtVPqfBZlZ7V77Ir7q6qxh+uR9ghI26mZPzqsSl+poSCQQnmre6TBYSNmSrly
ppY8uxJk8kRRHm091e+5Oqqt59g0FpCSqZhoGk4updjnLJ/Ix0Twzfs/f1OIZtiA4+hLggOedEJE
dUD2z1P9H9Oj9JC7QA74NHiYMi/kgOeU6K9ussxhClRPcokp97K+q/qDWp+ocyl/Puf4fnXtRfqy
MlJ1zHWi7RAmAWtW1Ul9GEmKvAg1RXqtDQIBwg6KhQFhSlD7MYcZ1YczgbLoVxpKofrfZ7zOPeMi
xVlhnkIaUEOQm+6L9EQwzzQkvpA/PZO2X2Ib6la3Jsu2TcQRhxgRbLvaDIDIPqltrGFrgkyDV+FU
eYNDDwAObZ69f/9QX/7iX7XuIs3Zlwwuaa6iAulVur8Kim08V0byfgQPzRqZGzVCHWbVe1R8kEXe
oTneDt5tF4DKHVE/iT4T/y1B6Q74EC4RLM5l+JaIh9RRSKPYib4XU4k4Gi+snUEbhhKsLrsRkwJx
hkTolFW6D5cCVGOo/1u4geiq/YRNP9JiL0gF6EGejqi01iJEZGVYFPs5EJuJCofCWXXeCgWiaXNL
C0y7rioAXbMaLKMZuY15f0IgqkW5NooSNQwbpJ49uUW2ppYe6MkYyS4Jy7j7LHKbImGFzErV9Cww
KeJ4SVGDrdoWOICOJlaEJPOn0j0g/B4qFTKG5WR9pjFOuxUn9oXec6ZrLsEVXZNkOQTjEEwibAm+
f6V7Uza5fiFUfmGEn+mgS3oFVxHetHMFbAC1j1eVPrdo5+j7plYTilpFvTxSO7f82MR60Pf0krb4
TBp7WZhN1k5O2FSO+24qrM6TLBtDTDTlbZxS5arT60tKznmq+sVAMOa2/clWobYTU02r0feJmWx5
O91BdPXw/SA713aL2ZFzPox2Z6u7NimtW7tmzRUOwJkWJKnFTn3jJve0crGWuuMII27bXrIEnqHd
60uQhapMKGbCR33XYsb02lLclhbUVKLR392633Qz5QzzjWj4VtQogdgVKM3Dknda5Ksi4TijuwWE
eAPysdPDUKlveqoW68xtLgAbznAo9CX1YkhRFTtJK30O9CkY1ZOr9mFTJzYCrO6IrDKS5Daivqnq
4BsW9uo5QhTQIap1u7d0Q72HtXI4DahdvkkFWtHDMqhvOoW1r0i6xo4nsQGjvmUr7bNBx5HNcXob
TdBbWcg7p7k0g5/rqAuJSocceqZyhR+szurWllXIKKMDtvx0NMLSUeUF0ci5sb6YsOMBPk+bueLA
Jr33hobskMt7V9Tu8fvO+qVL+8VAWEI0yKhVYpoLJ00rd6WvkdDx2v1sgATSL1K8OwdKd8O3tjh8
odqQi9Cap0BqX64sCJFRJQ1GFBQvC5BtWMN746WQTHFvALqC+gb2Hq866v22Ue7DHnCFWOoxjxAb
38ceKLFp5MwenahbdzsktlaownBhhjzDbtWXBA/LwV7bEngqeHB9HNkjEqknGdAwa2EOHwLq26G1
QVoQJcqMoIVd8uP5HtTHFY5LO6vwLgH7z9lSlqAPOnVMTvMHGXwjagMX1sa5iSwgeBH5XSF7uUrv
v3+VZ7gO+hLpUQ8uEmvzveKDcss3P7Lgenzrfc3n4aWd3xlx2ZLl4bbIItVktPex20ZdxY4TKz9y
mUeTO60nk1/YBZ67zWIKrYaaN0Cc27CMGSFBrMlzJxxZdLUJWdLe6nV+qUDm2UZb7DeVaWSqNUzT
vtKkbwyGb4z3BcPc6NrQQTyryIh0caRhmcsL0NDkhUXijBhsSfzoBHLkiGgMUOlZAVY4X0ESwu3B
3k/BnEHkpeDaX9vJLnEfujqaRp5DI2ojBjqpr/qIOn3T2/ed7sz8tMR5lKOukxwBUXigmmNfoQie
QRCedS4N5DPttAR62HbhYMPfoW55LZTNxGoT5gcq5Y+qcgwEKpPxBRFXEkoLYhbVptkzdrdJaGGj
h4AwIvmGRqpV1aaaVzqQJ+AIBY53PpmB7CcnaEktn4EiGFY4YphXBZRLQcxg6igNoQZW21WbyRyS
be6k6k4XXK6QY5gOScWdZ4NUFhwfAGM9Ut1KAjq59j5XqPGJ4taISU6jqd7YVSY+v2/qM4NiySDB
gbaeDJJCglfbEEdtgd8NGHiWIr5XGLnQWc7Je5cwElqbFri3uItZtEh5SoeOESJibTRIuzlYZcqO
8Zgme9hcR6TGoJqABY77Gea5v7bkLUklOjYwfSstuR/tBjKDcceaYl0W/YXLn1m5vzgEP+38FAsi
O1Um416pDpAhELly3Ai5uu9f0pnxsASUNH1sCKn3Etg32NiZ4o3OIYES8furn+sCi8kK+gmDS1PK
fT/Ys3rQfYGsPYK59sqcypXOxOP39zmnwF1CR/RapBOZVLm3RoTjuwzZTwiyryDU2kEvsO91/RjT
CvLBGJUIDQTmvr/vudZb7Kp4McrEjQmOHfopbq6SbltnFyaqcxPJYiPl2LVZ1hUunWhbxkOBMngK
OO47SGqs6cLrmZenX+ylvsSzP3Ut2dvOBJ4FXg97wQ6VIdT2fbucu/D8UD9dWC2kxOSDC0sByyy7
bce77y98ZjAsKSIdrGwFguh4z2DU66tRC6zY4/LCxz7zOr88Ej997LoBuR+hKrlPm7u2QY3Dtyn5
+P6Dn3mdS2qIZXQyyeYP7rZ+oaIgRIigLr9xDB+Hhu9vce7Tzy/jp0+fFnEy9ZAh7g0Cuz3S2f3Q
ec54YTY/d/XFUG5ZXZTSLMRBbcb4B8f6crCLNrkyh8K4MJrOzBZfW56fHwB5pXEyuDi0cQoTdKsZ
kdEORZQo7rOaIVFS2vWlcNm5GeNrPfnpZlbXibweEPGAbIgd1fsJ2l7Ihk7yXvculVQ512aLMVwi
CltCepgdpipJBDLwMQ0qDUSMTJb0krfh3JMscSExMbQ8S9rsYOa9pzennD7YcqdAgsKap8SZgkpn
vi4u+EHODO0lQKQqlNww6gIJEuqw+75N+31sG+nmL/XhJUIk5xC65rzGW4mPeXfd6oidXyAvnHkZ
S25IWalpWZAcHzwdfKJHhS0DZGe//9xnYihLOshgm60CRyjkmA8mRMqZZ44BQqMJPABQ/PILI/zc
XRYj3IRcniYT7tLnPocU8102PrDsXYwwgt9/fP8oZ/vTYqSPjtb2Y467ZMKr6wASmAaxOsNrLa9T
tnEHX85ffB7y5xmL0ZbB+zr3JdQUjL0MWwTkTxok7LAtv+i5P7NmqItFutPSqbeqvDh0NbC207ZG
qgoatIZcMomeu8FimNvamNYFKwpMiEgAyAOpB08aW7e/sOj9eu2A1PPPzcSzodHJoBUHA1sz5BJC
MK7ZtVpB8xF8/85/PajJkhZitNDcg7WHJmofUqioBnlhtjizPSdLTgi3htiEIaM4jCcYcwvU4/wo
yhUZPCjeaO5DvlWLC8vHr18DWTJBAIApO67gViJLtU2R07BjFJAFGBJw4hIX+uyvpxGyxIJMeQ/A
5qBkhwTpbMU9Dfq76G6/fw2/Ht9kyQRBzckhm9KKHTI4QyDnxaEv8RjxdBlUkMxectyde4TFADdT
+GsGe0KFOfKQVHubbnrjwnHi3DtYjOhU40Zt0Q6XlikWVK0GcEBBZiE/mpw8fN9KZ0IgZMnzAN0U
xX0yCuZaW49Qs0H6eqMpHM6pJKV+K4rCnxCeXTeuyMIOq3zYxe0UsdZR1lrSDxee9dygWQz7KasU
+DbK/NAOlTcVn/Z44cR3btAsAR5NOuZOlRf5oeyghoS7GPpLiD297i1+aoQnJ7+/mM/CHPJ/jwBk
ie0wmx6SUF7lh4m0fme/KtaudS4M/jP9bIns6MD7nlLLZQdnAi4fCoYqe02HSwPxzKzozF3wpw1c
lxu1UnJcHXupSMjXTr+Olc/GeZ2kFaRIG3zf28706CWcY0xQ6EwzaX6oufBM5a4xchzAYQCYLi0f
Z/qRM3//pweJIVyoTJnmh0oz3kr0JwBJVt9/+F/vqImzGOkpGEZuDf/4YXrr77Qf5Wf85F6KWZ/7
2IuhDk1GD8Rehu4PS4eHCsKP+cVqTec+92LJhpCJJzZFo3efRjitswdrlV4I1Z57n4tRq2edoogc
BpRsSLDTd5GRBxHB9VJZtN4kL1UDO9M6S+CGmlOGTBBaJ3ff2HQk8d33b/RMr1/SNHg1KagmjDcK
yXEjdiihcO3yXfnaXsCdnLv+/EZ+6oxu15jcSdDyLoRGdwBDwXCDvLpAFLO+MKLO8GHIEqrRl4Km
QATi7ZqoctO8lsC1Nrqnv+h+8uys/TgE1/375jqzoi7JGkAr/9GRVHQk5Wjtzc/y4AaXDnjn3vL8
/Z9ayxSa4GnG4WYyiddmp0G9/f5zn3H3E3sxcmO3Qan6RuQHXFgcdeCyzKAQfld69ed4Z8RBhlLu
j8lfOr6QJVRDEYMc6IjnYMgnPdR3yo16BecCyKl/8QaLAQ3F2YCdAW6ASXRyNt3RQu3lWt1Mr5cK
e5xtscXAZpWiOfr8LpJX+cbf2Kfx2ZyUG2r6rRY5b+1Be77wbuYZ7hdr5hKZUWjQMiBvjYn6k00+
XIp0h4Gi3xAjBBuq3qYf3fr7W53pX0tcBhB+rTYmGjtUTeOljuHBRPP9lc811xKLgQWSjPm8CUwV
FnvELJK1VbnVc9NwNzTHSlvxAikKq4VZPTfyNux53e0oDMRbuDkEarRNl8o9nJlzlqAMw2pEq5fz
U8KSBHPQU3JvIukKE8mlJfbMmZYsYRmNOlhGY2GN5W9K7kPOmjte/kje7FP8hBP69216Zr+zRGW4
lbBVNcW8ZrtXLN43DMrh+lIZ+XMXX0wIRdroc5wFYqYEhBT3pbBDVA36i598sZZrhmL28Twjqykc
oEkvUAEuTtStlSvNhVucWXeXjAyh2gVEPz07THQfsz7oRe1zlDkbLpVtODdWFuPf4IMcY45Ns9JC
//vYXqqPd2YvssRgFCpofUjPYbSfYhLRiNSBfC1uv+8y57b6Sw6GrKipOBBNHNAU8q6/LlDXJ/Gs
q/aluepfmh8XbjM3wi+mrCUOI58NySXDQ0C2LqYQovceHIEfuhbR0nMND2yE7+90Ziyb8+v/aUWU
NHZjGuN5ZL5CEBfGjqSLhtijb+Wljee5wbzUjNYulDWZjntMaQBbC9D2OVgPMrTrFfQyQ+rBP/L9
05zpU+b8/Z+ehgBXYLQFmm2cT+H8qFR/KRhJlkW/Ch4LA45u5Ay7vYJTMlMgun36/kOfmSmWFb9g
v2LKxDq519iLir1b1a6T4eHr2v/xp3IJzb/+ga/fAFSoaZK2iy//dScK/POP+Xf+9+/8+Tf+daBv
tWjEZ7v8W3/6JVz4jxsHr+3rn74IeUtb2Hw+6vHmo+ny9usGyYeY/+b/94d/+/i6yt1YfvzztzfR
cYQFbj4SEFh+++NHswaZzOKQ//j5+n/88Pha4Pfu/us/a0bHj//zKx+vTfvP3wzj745mWya0r6qt
6tqcph0+5p8Q8++Wrduq68BG5Rj2vLxxgcoL+CXyd02FG8M2gJAxVej4f/tbI7r5R7qJ65m2Ccs2
+f2Cv/3PR7v+fUD//jrQFH98/TcOA7qAXLv5529fw+7f494mqNjjqi5qcqiGSRxNX6weZd3C06Jb
nV87bgchDCgvY2tv89gSYNNQFS65kpWvjdlDoZm7pR20cK5DVgXrhBGryWrK1P7W0JPyCp8XLvt7
QY+pgUIEtMzk1jFLmiPcI8lWZZkK/Rv7QaRhrIqi67bQPoNBkr5DLAkegwbbtY+ydJnfy7iET6wL
wemB3mGqATXJWwnzUTIe0o5SX0UN9ZXeuzJKW/P09cO4qaBsmeqwFNXn4LriRJUcsAxIWjVBsx1G
ar8eXdMJ+xxLZFKrBxd2rZWSxTr4KeoPPrALZyWiflWF+nP7Ohbqy6vwZRquBXjEnycK1iGazCuz
9wveC3iJzNgrGDgfNSHxUXfKKtTqGna3bvhBQT84aj38nym8uS1cTW1l5bek1bSgHmh6Dds4j0hV
ODtgTqBV4xpNATLPi/1E9l+/yLvJuKsSBJq5fi/Jg1MW7Y7KmIelS/VHI5XXqBFRncqRwlgnq9FH
Y5HN1+9+fVm4vNnA4NgYjjxNE0/CXMj5TypeQ4ykec7o1tLc6o6VD4NVDAC0dBm8cAm9ndeRTYKU
gA4vzZW5AooItRx4+VgYMXaTCeSYalzwoCGa2LhTr67d1hwCIrl80MeUrkYn11fG2Fn3ogglY+ke
loRVp+v20TIb5wgTeo+q8gbQPbRn1kpFHWgnqbOnNoMJXaCK1sZtXfpEK2dLOnBtTYtuYpQdkTim
DiwSVS2K1WDAQF4hRjuVQ/9o6jC1DDqh268vRSyv6m6QJz0FytOA5Dro4Tk7zIUwAEUpppfebVam
UzH0tQY4AMNF3WNdoOw1j74edmIFinRYbMOddpd0dor3WmP72jTplvcG+nlW9a5fjTQcki59zoy6
WmN+s0ITJLJnCCLXODnSES5FheUr0qv6YUCpD3NsdhQR8sLW0GiW5OsGgp4jqCgxIv4peCeGcSg6
97nUZb+HNV8PtRnFRNrJBFrBdiFkJBQ+MNtWt1+vcjKsNrBVEaAYjfIxjOw+U6uNXUm5pnZrH8Ca
sQ9Sk7fEsYG6jk1IJub/TCrKIhaWQFkvWx6NNGObtq7EwU0Tcz90K7MqjWNRtANKLOSBXiIXNbQ4
J4i4UQ6xWoNTJSoD/OQGBzJl3PNUdzYpde1Dq6RmRFuoDUaAd28Mw5mddtXV11dK3qcbCVKGl6ZN
ExlxC9LPADhCZZqwJrqyfDa7AXHRqkgPAJ8c5+zw5Ij6qMd5cyU7+7YHveLYq1Cc9FQMmS+hCybN
FVx8fl3q5aGp5D4b6urQaVDquAVExGk9wXMEQSJYLp2xT1LzvVdrfYdD+OMEkxrYAt2axFm5r4z+
ttAS95axctPn9TspIS2kWm35OcpbXI1JdeM47LWSFmp/OPgQ0hr7l8R2blH7wutNUR3KSrQ3KCPi
bCaYQ/j4YU/Nkwmn3a0xtaqfOba17+Gd7G23fsgam65ModNdPZA0KjIX6Cs9vSV1CUAsEF2148Vl
Lw6omCcOyaSPMCRkoGYU4li6MH6DIsk2jdPnG91B9LUuhX0N2oF9LU1LAT4BDIHGkGuS2tPWMoR9
IAqKig+TVfq8lfGxzGrtCLJcOX8BstMqJ2p/qK3Yvga3hASaLHn4dcGsZizIEsVe1ZhAsCtLxw0o
U8ldaaKh+Vy6axJqB1WIfHHUxL3uZ7rWxKUToQaWc42FBjY6gMLDsZRT8O/vJXCSrhtCUTNk/is6
R/Zc4ki36+OqCIjO9QhkSX6nwIG+iSfCffj7ijtXw6MajK2+fpiPYxqJRhl9QecqsYiivUyzY+vr
T79/TyoqPIu6ejQB8+xM2ny2Oj3kzLafFdFqfs1hB/99RnYblOJRaiJDOZDuuchFOFjOELnQm65Q
QVO/N1mhbTIKa6aSQ1mVybq8YQzMbSgAi6g1gXoWONwHAtOln1jOY2qVUwhzibpGKh9TiDTmRFDs
Ktdf/+kG/uzEcPpLOD3CTiGR3ig3beIcRxtaZNe4R2kBHhCnuu+bHeo1AmJQTsgYOKfMoIciRklK
B7BfWODHPN0hqRimxhil1UOl8RutBw/PgB3ExrcaK5rSZjUKWDG5uu5reJ0dhk6loLwaNNf5S9vD
xafmj8Ll8PC7MGFmwE9a9bqTZOUi8e2AYDSyeqsg9Va4rwR8ILiFVvOlwBAIuIGJZbDDXk0A4ZSA
1BmeU1ohA8FFJWkwgiRBFG2jJHZkmWRFch0rlulPOWZ4MW4HLAPqUGxqWpxiCzXqZ4YnjQPBOcro
IjFXU7aB3SPoE+BuzStMpyu9tqMOHC67i8ETMg7Y59zkibHK4+GApNi6NEDYSIJCVquS2lgvxwM2
esDju55MwAsFHiwD3a0xApzFwzpNo1YAId9B5Yustd5zqH3B8UqHPULju7kR54aYbNAWGGJ3XQHs
S7LrbCuksF4ikwOeE2mfOxePJ5/MCQYf+qDqyoYrCgB8sU9pEdqViFKtDJgCYlMa+x0mrhym15xp
q7paTbGOANewRxmMCASusM2MiKog1E490Cn4mS5hInaAdqhCW082UMCuOkUGhWscJmlcxUq5aWQT
qhWDhV8LZl5LM0m8B7lvUyDEYr5J4mxV9wYMmsM+7lSsG7O+JH+ohXPsgTNCsR3MMpZPm34FqWmY
jV3gAtgFtpJnXxOKuK5MQ0SSJyiTLD3dOVLA3fGei3jTo7sUnO5dEft5aXmWW68NvThRvQ4pZquB
BAai8iNKxTcKgjbDFAlCVhqoEW0+RVVin9SkCWGfBS8AnABw/F5S3E1F31JtMCQgKFnZQ+6R3oLh
Dm5r8MMKBxgcemxc9Ek+ga2Ai2MPkNhuIEGikekAMl5/RUDQy8skRFwRhaudm6repGRY5Xiw15RY
fpY7kC4UyAfBLeCWP4oEG+sUYdr5ni4E4GCprdlYBTJu1nppRND/oIN9tnnzQp14MzbpvhQ1CChz
8djESteqrbxVgx44iJM6iDT0Zr1VyzKCOxscixSEBGcFguA1TcyHLGkO81XoXT1lUR93oVneaAl2
POg5OfBz7pCcEM+HNNw8DjXYEQlfNbDiC2WMOtAG3b4PWEZWcaLcwlRbNc46hb2/qoYASamgblAo
Dv2ZNuOBt+1Do+q7mE7XOcm2+ORBlfvY44ZJi4rSMPfXWEbjAeXeBErX4PtubR+YI/YgS24AmvE7
oR5St95mXbEyMaA7BAQMtQh0a7wyEI4jEhgD/L9RUaEOMnrVng8qh4I7G91ID3Ett7GZhlwwvzcq
v8arnN9xYx7VsvBKi4a5M261BsJ4WGwpqs8VJRbAxidDutfzds0sHUFt8+vDDQS8lV5uywk+07J4
mOfCwh2PsJaEzVOqkUDHTtWBO6+zixMrYPkg6jMygR5Z8UTgPYzHwca+VAvHsYMO8W2ez/IdVreT
MVhhPbkw5BZ708m+DOx4r57CzDts2vzWGDBC2LWGKBjQaSupl6uB6NemWfiCuU86KFy6zHYTzPvy
qXaTsEKYdn4LrWKetARXtCCMrwQURuPBdSloxvypN0Gpwb/mgF8TqICXasyTpfKGhTYauHxukviI
cgx+k1v3cSXCQlPXDoQYLe2uMEn4RUGiOkUx3wkDB4Q46egrbaxXxO6vTEyYCX/V7QTtb91I05mx
nvExBXFg6ONDlynAYkQoYM5Kuuf6AD6oHagKeGwAYtVjsi1NtFQ3HgCNuyltJ0gkygEIEpZgDmKd
mx5Mtd8wDURKMqzJpK8Tbj6bvXUokJcmbUAa1Cwp4PvHtgZML64+ZkxJQE+kL2BRBuOk5pjmnXAY
x3tXv28YO8UxSK9ujqMuGnOwWxj9c4TpYfa2dALoj+2bbYe2sp5gTeeBZN2eJvK5Rf+11PKJj2vY
4EpARxQgk5zbpqP7AYQWnrxAZBcn7mObmoHjpFcWrw51Ze1yTWxTq1qNyMhBgo5IdpE8Fwq/VxUU
Mkdg3VMB0DOVEr9tvAoteTJ648BgHfQsphqB4aqeYdwpJMWM2K/zmK3B+hlNBtXMSFQkTuz7Ms1D
PhpRyoAqgxHNDkgCRo5NTr2AuBD+Nw87pA/s9fdxPry7Vv9idjTsx770TGzrGoJRqEwvIA7oKlpZ
h9deGuz0QSp3X6nWD4sDXajH5RtORnvF0Ffl2EZNMZ0MCgC0wqcdr4yNw1FbOj8RBucr08sWrDzr
xyDj20YepVGeEgooVtdcx7V20w0A/1l3iZPeu6kRspKteG2AdaH2T8CXArBYlagZC66B5F5mT/tk
5B8lJy9iekKlsge1bA0PIJ2Xtkv2daq+UtFHljE86LZTeeDWHBRm37WWs5rSbMVoucYxOwKPLtRM
dQ2iGEAbyauO18eliHRgThPaRBNXttkU2uhUfqHou96unlR0Qo/ZFYbjMa3qW0ndZ8uCBatS+Ja+
VyLd1aW54nDtl1jhahyzhf7AOMa74d6QITsq4tgQ50YfkRZ3ARVKs3fgcrddHX+qjHuugsVVZNdm
jmjvUG4p5kOB7VnjmvvM7bBJ0bZSvTPV5pRp4w8ui6sqcW9MzH8Q7GwAj5tHJ50gVyU8MFQtcLX2
Xac4ShXag1uy0VMAbfX1IzA7j42L+Cs2Dzny2hretQAJBfhVG4ULM/lIs/Kpcvob9JmHVpTPmoL9
OIKnlcjfJ1kCfZv0ftc2awsDH+UDEDHGaRqQhSscI9a09FUl25H4RRutl861tvUk3uGShOw4no5M
G0FFdEZoaul6AigP3GNaGlfONHs0KuUdbAdElt5bPSd+xzQFaBclqHP1DUZPoAfbvAR8yA1grY5y
fbpT7M4by3QPMm80aMmhS1BpMQkltPGjnJkx/Ipm7sHowKKgrrKGCUQoA7hwTP8B4++WAklmWECV
sN5eJS0oY13HdjlRthMxDE904qosDMy0OIBFpV36ujsEbWuofmlL6nWOBjJs23oKtgSeqjCcmNZl
SjH83ccpc9cqphhamOuy5X0AH8KPQrVQMhpbT0TboXJ8hu8oMImOxVVsmWa/ukpzLQwAz9oEXBKg
9mxng+Qe/KWrqe92ArN+r42hVrZRlsnA7dv7xECBCFk9ArR0UngE6sC1VrRYe1+AgfPbOMde+lBU
PV9bhcDCJQhKldQHKp1DBaJd0GmVEyD8t+4Ut4+kLHc9x9Q5qVUDnE8uw6oAuMumHLQ0fAvoR0wE
GWITmDtXVlLdYmXnftUUuj9I6w0cGeCCYID3GDYmAyGRougRSH1+XJTAV8ARAzpRT1GF3KpQmK+P
JqYDbmqfah6JMbueanmSoEgiUta9SH5r9GbkOtqVUJ21XqDIbzxAND11bxObYHsQG4Q4Tq3NTxKH
94hn8ET22n2vNT+cAgMh5r6SQacAxMyOORSrzA0Zyy0U/ccJ6USIZkvRA33srivQejQl+2yA0PBi
xl9iVMDVcdo3IBU0wCrGjLlvFeajAvGJFNUaPXFn8uSm+2/CzmvHcWxbtl9EgN680smmfCrNC6F0
9N7z6+9Qn5ezGxdnowuJqu7sSolaa5qYMSPi4SihBtegDYXttB/2sf90my5CcZPLsVP296HX3CVI
99Zo4HphvNVhwZwu8iPUWUv5taysbYccsJZqnpR9IeLviHP1ErNF7qha8AIdZROMVKWUxbYsiH41
xhtVeW3C3GvHaLNUX9nYuEoae1ZCLkJkNY+G1UxBLyGt3OrTNUPnb5IJP6Cn7z1qtkJHWyW2O6lF
XsSo5Gmdlj1lHbppPTPczoq8itjuoWp4HABj7GGRPmhir2afD/vO4iOsCwABIfRZAL8gUcQeSks/
kuz1JbGDpaZ2a1fjPp36yKkj7dWcJLtFlCYdcKBaUK8WK5lUcwFZI80ygRLCoxTkfm3q11Aoj4C7
fhIjEZhbL8aQrSalJgX9qeT9fP4xOzoMeLtc3Q5ZguIgSqo3TSMKdeMaHSpXnfWzaoR+WTXIU7b7
BR5YUQV+k7JK8JSWfJSCeZ+QTmnzYFuX7e8oJZ44KI4Oy8XKQ/KYvi0aA+eYJPDjBJ5w8ey+RGGf
mOVK7dFtUfGnkJObEY1+j1SxhfwP+sXoo+wRGvwWdPxXBcnL2cXNICHqbHfbcRweLWpTJojbqkch
MhNXWhz7zMfu1bmNv8Yqc6dfhC23T72QTlPWmlWtOwMhIQLNhxq261GUvV7T3EFcXmY12IymTmdY
eVKOpDTg/NCg0mzpl1gWt4UuL6iOAPWNRvil5zAwu155il7+NVJwmVHEsxXzrRhS/lxh3R17iiad
hBRpq6GsINFhmwTu4EDoWqWtuTKndj2J1sqqzb+0etGf2QibJaNCxlK8p8m0tipzJ6IBnYzsmqIQ
pyJ+lSqXqtdXbJb/xpJ2UJYBmWwRPLj0EUtx0cs9JTpuI5nsD2V30oz0tURJEETyZJodDRIXToz2
i0hklKsVrdB7N3zHfbxBp8tfwsgR0e4b+gQwx3SaJP1C295t1NwblnrdmIa3qGxAQqRrpcbTDRSo
CqK2VMVeXspvgpyjz0QBbVX7KDOHtbSUX8OznRxMd1KfM8TMD5LRZe4z7yMd5Z8kzEoEO1o/07rB
wVa9cFNErdQ8+AgQoW1aa5fEJmpNfXVUBrTVuDKZ8tnL2fdkEjt1QwXzuGtqaaObugqJZbP2g46A
E4Xzsa+D3VIObqlOxH79j0+Rh4x20rBkKBQVX6P2MKaPSkRF3FB/TKHbtV1l18Nogwr7uTq/D2Ny
bVGmNGoNMZ9MRSEPyB4RIwB1OzADe2b3TTC6txKBurCnTZ4sAItZsS2dVd5wccpF91Mlvwmqsa07
pM8aCRBLCVwOmScN6A72VyuKG7tStJeq6B0LoT5L0HxYdKeRv9UAXOam2uz/OzUM3BJ5Ec3Ja/nU
W7QD2S3QH4W85VddG/Ca1XW4IOc9asNdS/IVjvV+OVpbZVwXM7yJPNrMIqrBabya2ZuyBXViNbbd
Jtpy1sXObSJrHaP5F3fBrsvGlyULPPDCz3p4smSU4i8Qrdmm7N2pi8XS63JHYTdDqc5ckaIR3Ysq
tDWRzbK2/VP1t5kS9BFpbOvkWYo4c40gqbxHfsYWqHEDnfV/wNNRrzbEh2vXtU5saluTO1SWEiEo
2rZiuI5hhkpP2SxDQmI42IpadsZabrQrxJAHJUHPOkGQU/OlIvCqRCk3aetqjVn4cmkd4ggrocaf
GxxDuiwnh8qnFDTAkNqDxDY3JCpib2vP8tdUIwVuhfKhmG75s2wzrPlR93g49MplMaMdMPZtXH5r
WmU1iT7GEj0aFIoBXGnyW6T/QHezBLXkIVnLahnb2mqs21WPSkszrUTduiFMsaKWfxRjsNci4cBw
ZDXMX+qmpZFwMl1gHWS5NGrgW1V1EGe0gdPfHtm/MAg9A3HHTGDPuaLRBe1RkVFjEWC2kdTOBzRU
h9GXnDJJQwY04m/SKvt4QB7USBBpEXirJqd9UR0JprMxCA8VQVEbBpmrR/m+GazPGE2fKdtIHbY3
mXAQRtwkDIaXA+aHtogacNscW6hmY8OPqHHEUMxrChwYMynyLHaw2jwn6jUO+k2rQgw3ycwb0kxc
NLCINHeqiGJHiDaa7EcgAhqAJsrhmcQ2t+xMU7yjsUBL0XSUEW0JS1svVemx8oxAXTb5WWedBK6W
hM4pSBP6tro966yHgheqKO/2o3BKZIrUguGZVr3IqKwb6L2RDRErXlyzus4oxulq505y7xr9RWzQ
m923CfJuQem1veBGcYcCfIsS5mc2b5MxdzrGbuXykkuaZ3ynmAn2tB6iE41nGnhnyQF4xcCppI1p
blA4X4vFhyDdxORVTB8Db934CWTrtFiRiwIYdTxKh7HgWVKMxm6+Mjd6M28JxYvYATUattkwk8qo
h43HuBjXREGjoh74GLC0mEt7jipbVxe7WFXhlZUM5CITjyZQj3dtcM+T2S4Kg1Wm1pcl7HIq5HOT
db4nL+ZtApTUb81xK0S1S5dkd5hQKEXqRcY740pUaKkQUGrVI4DSTj6FxWcnvKn1xgp2iaoiSb2g
6Po75sjQaUW3lmbjIBobS5KYv/3FSdjYavtumF6q7SZEAw1N2aiiDqD1CRPKRdrpAJorG/pW7rr3
LEcbPwa3R6YTBKl/jqq32ANIcYvaIXd2KZ1IeGtUZU8vRgWQx6x1Cl9mtZzMZQ/01jdvxQxYFQgO
OpGHdEkYuIurjIliwuZTvEhOquv+WLQrE9FZBHrPUZZsTImBVA76lztaVTqd3KGkSpOX8vHP0uyM
QHazRO0y2yKCUo7csvlZmU/IT11hebFXxHAGzwZcKrutHPpDAFI3Dpq1xhpSIi2IOIohA2NWqXJC
ZSqVsG3EoUHaK621ZhCNT0MvB+fo+aUB95a1/qwng+nkyEa5RWU1+4aagcK0CTOO4mwc837qLkLW
bPsqXvf5IlCmAmeWjFkQYEOvSjYTBz8rSi9p1F9SBisbNMQ6t54a7SpKEXKMz1XkVhUOVoEPs8Gk
hLHITBmoFJt6GoPfdlT2QJ1vlhDOayFO1YOoRhJ2ee0fY8t5J0jzTK8ezrt//tigxGGneVtR9fFf
//lSo8QV99qbzpbKOUHN7GQI93Cov5jiabsCc5ZatczjP1/iET13BVdVt0CVa9eryPtnofSWSSix
oqK+HPt0z/02QdNiLEpVWV2ZQcrcfg4DZALbQLxIdQzuV6W1Zw6zeKka/VLMc72O44KUUMvzZ7tA
olgWzobG2qhdBUv4ks0kDQ2/BV+t9AWF+CY7WF2gXfsi3YVjEH4Yw+s0g88JRjXYGj1u42CTausS
g/Up6Ojl2/YoSGLlCFPcfFnpj6oJI3jilAEsmrpnGnm4/ed3BbDuCg1cqimDWYA9PmfcQrU3Ezm/
Vcg1Oumstk43osxdi6b8WlU7/De0mxn2YFhNgWTuYvkFXg7vQvjf7AX/JRP1JLFAodEVyRQ1jHPN
fxOb6sKIjGwwetxo+snplZicq1nZ3Ug6wVfViCjRTn9hFYhfgEJF1aR7pdLDPRKfTbkqA40Bo5yd
8mGhKEqDHHGdVgK7RXZYopH3/xc96P/DuflHeeI/OSEWxtQasV+WmFf/W94GElanhOIoOrUS5pE7
Lk44VstB6ETqAwzYRWEuTtoYB4e0f4629aY6pgqjcQRTg52+dHTrc5US5/05SZdzMWfoMOtq/dOU
A99gZsEOcoI7qgZmdsycvahIcMd9flmS7jeXXv/vd/TP/vu/3pEqyqIOxcmyYAP8iw4XFrIZl1kk
OnTt5r6FDnBsWl5mWQqHSWKaoJQ4gKRGCdaqV/FW0IzGCfTxNc3xMxANXUMWWXRKdZ5OT0nG1X95
fU8W079fn6yhQ8iOpKpL/97fHxDXGwS5EZ2UDxvsd8JEWuFpK8kIlyldwD9i5KNcQxXMfTTcFtRy
VhlP7/DPl3D4b4xm+clr/49X9A8bTFU1SdFMDULXf/KCpEgwe+uJj2qtxBqaJCB5X5Q41sg4LqIu
y2CvvyUpJ0OUt6UuyJswElM3D7OUomXEG1HdNkp2CPV0etEY7jawBrGoqMW7VkOXbpLRuPzfT/HJ
0PzfL1njhVrEcUo8SxMt418vWa6wyBBTLUS9/cxYXcO6zDH/Cw8Vbad/1m7/4+fQOelcK9MydLh3
/6ZAGktUBVHE1K/RH8n8K2qnqvIMGXy42gj6o+m4JZqtL95gbqbvRf0e4ospr7RhFTW3sjw0DGrl
R9OvJ/2rmq694EXDVQg/7ERfKcNK0dZSt9H6bMvf3+tI6mSOGm+ZLtTpj1ZvA6mldPMZD/Sqfglz
nc+EiYq8mhFURcbeooJvxIuYIeacrJoMvUfDUafqlCurLjxJ6qMTFrcSjpnIJUYJM7EXBk+mVNNg
4KnTQMQR2KYoG6a0AzLulwiwpaqvfYN1gdOOm6HVSYprv2jP6rLyk0zwzAYZG0etdq7Ur4LoPcv2
o8W6rycwjGjWRcl9W8fTA8nI9YwckGCxg4rqo8rHRNR19eWcCK8KpqQDaIAXZ/dBcNPhu8NaoeiK
11TQHKFqPrQpWM2h6Um+mIev6Rh78DPM9JQtu8Q6R7H3hJ5M4FJpLnYxAxchO8IriWtfKPEdYNRK
c4Vz26C5EgY0o69FBuBQboOwUG0Pl6RlsESWDDFhSLTfQjzUbexKaBCPaxDssMVspZSeSZ00B/lT
O2Qp6rKUVlb2EKjwCYhA1VXSAsTlJ61OJbdgqcoxGxwltMRp86aA1tr7SU0dZAXW3zw9WsncNQVT
1Jn+dDxBEJz1xKUZCQxHUjfwJ4D+SY8ohxrlsppAr3wVGzijyfxCfUzNTGeQugXWfWWGtH6ngJeh
YdwlbhtTqVWaHXWbvFoN0hsvyanLyrYVgWOBsDI67dNHIcH4CHdmYHmoIY/pQQ8znCBLZ6FL4uaa
ANakcbn4GTXNIYe7S3/FfsQuzHMjvJQpuByWfwyjfTlQGf9+q8FbTUkZNDs09Ld6vZP7xYaZBk3l
OQ3wkJewefjBJPlBwXuqmZVgqBJay2HRi3O5KMGVysSZsgnTkWVfaiZRAzyiCH0p+Yw4iP2Ye1Em
oktMAQ+nBDMsYfSkOTmEeFr2Xbdvlm4jiXY5eqV+qmuIXTZ0LyFB/9+mZ61TD/zhVXszvpojIDjK
fJ+tXV7Gh/Ae/UixvWAgdMlu9R1s/7lPImz7dK28I4H+0GCWIJgog1na037Zp+t8XW/rrbYuzySO
z65Zwe5uVVt6q1/K1/A87MyP5qv5mpnJ73X+CdYoaR3Ld+s12yEnP4lO/2GkdoGvEsQsfjJ+9yqK
1fVaybzlom66dbfOV1BQfL85Gvy8eEcFukexcVXss32yj/bSdTpOR/lFuyGJddNu8VvwKp+Fq/Re
bPKD7Gj+tKn89rNfoWXuae/wDLT6RYLpglJeYPf36Gdisdpmquy1qzi1Y8gPcDF3PDPcbcwP3McY
JzAwNeHfX4a35Miao0/Z5sgOy4in5PZ8PAZUg7vyHt2UbxNdD7uesYe29c/wHt+tKwv107s4M4GG
N+tUaFXnnvJd37VveeYjcjrkXnWQTJtvfC7fG671FACHRMfdje/xCLCAzQF2IPbwLn0L1+AMurFm
9P4yXIer+NJdKYSP6bl+zV/NDz2x49/mjfWEflpZEWZ+rnmadtJuXNn52g3xD04v7UP4Lm7hJX/w
0+kqS5uNA/McP4Boz88u4I+fNkJK/5O+y3t9Z7hivAvf0Q+2Kwwt2kN/qLfGrjz7+Rk7tLP0tnDu
VDv8lL7a34qTsKp49tK+uY2P+iC8W+/to7gt2BUg6cAyOE3CFXn/xkbs3WJAD+FDcmfuf+eAodPz
oGef/vEsk9guFCgcPqrNkHx4Wcq11XaY/wXEp32dr3hAGaZXihPMngAFCHpyaUsDGrp2f0Euv0es
GmRKtJ9Dp8kJEheYQYiP2FFHA8JrKJ7tyGtOnri9hgK8U+SbcvKL2UW6HCoIrC/OLIF0hlGDPYQj
PKIvnjIO4xwXBWI2AydGwq/xzhhs9VHRTz+6n3KrfSH4J30l/9yLPER0zAMkQFJ8KmwVF8dbezDe
w8v0bsLWhGSEYZGtfqZ/QHIWVX3DuQP0YwUH4wubo2v8z1tUaOqcSrbVyFHPyZ6MpmBEGTh6sYYl
ro22Y5o+RIbkF8uM5ju65TvrHUkHaqvpttxAZPgdf+YRjQ8sB7jaMiMJenenjx35MVwLpoDp8/1N
O+OiXOYP9A3I+hiG84vLMH8U8KJwXkMfgvjS+9Ck8JuKu2Nj+lgC8V2ZhK0qbZynAdpBSmwdEzN2
0DjoY6O9oIQHFvY1XuR7fShOKOKo5/Cv+Gb8zXxksGw5goOI2YbNMHNA1rPwGGunux7PGYbvdid7
HT4R3fN14uDDnYXPDNgXPLWeidIAU7ZI9CPufSuMq9GexTtChzX9PBxjzhjG5XGCCy29Q6ij+1NK
O/kx/+Jd9N4BcEkOYkAs3FCUwIlxmpQBjT2/9BegZaaeMuuXA2cMmwKwpchlejLf+0NzLD/56dyE
9Ff/GHhKEHRw+z22n+oDpVXxGXHYQcX0SuWc4aDoTAT93mHKET9GNJ35kU+RFcDJ7KbSKkGhxeTk
ObBxKlykPvm4tR/pI/q1OIEfDjOH7LPuEJFiUm2HX9V3gMh1iOssBDdmVXaMjV3mmJFTPha/GWAd
UWHbza1/DLfxkwfUv7SvEVLcKLm4Yunz6XBq+XQASk7pBSu2v/oveO2d9A8Xj5ETKTvEI4ITESuM
nV63pdwR70xluoEcsCpaN2vJl9schdfMLn7aQ7ruX3qQIMnhqohYLjKYR4l3cgAnkUvrCB2/4Wff
oxTsQC3CUPZJUK1c0haEPJwN+L7UBPn3zcEzSreIfanyYIRZwfMTj1KnqNBc9GB68hsOVwefOfwV
LsRw/iPvhxMNxQjiBnNs6BVi72oSxFcEefzQ3FuxBnGMvLDOcR+cnK5y8aycf9XJaXq2JNyy9hVE
gKPnmeoK8j6ljNuTnQGUJKyP7PEyP5KfZ+ps0W5k3GHZS+j2mcumbjDZ+MUVcCILenJHn12z9wWA
ysCxkhVg2dix1m7DHKHOCAYfnKeZbCHaygKzLWaQ3qTa6uKiwILNF8BriX6hgcOJvVyrdw1tTKIq
d4VPBEQefjT80cID1ZMfAhatP0BzMsaMvBdzS1WR1C7F0hwyXXHrT/bLRLwaj/MB5YHBlvYS/Y5N
7VLmpx7FUswrPJgICDdmA7z1vTptkxLOi8sdB99nElsnXmfYbCSYva1advcnnHsy3qOiXNBhndjL
ZzF57SlZi/uKEflsxz9TZgNlzyS4T+VFuegf6S/3FyMcrXSZLYnoGxK6iN8VhEhsZB3pkxCknp76
nACKAGJ2/9txdlNoNE57rrfjoTpxXxmILwO1KtMUp7iR6LnYuDMRKskdRNQFRSaiqM5o1lcNLr8d
/rUhIDOMZa+Tr6HkZYlrFPbwDVcMZ6uncLVNGTfdknc5pNR1cqqT1IlkR5d9YjkxiBfU4uHDHB1H
ZTh9EhwZSBMZ9lALXhD2/D1xCno77leGdO5nvybgcCczB+4htA/ls/+QTw0DLDDKyMb17hzvsOj5
7sm+0zsMDOE9+wh33dV6KycbF2Xrq//ECGoRCLsvseXJ1KIhn6/N8Se/KfhhJl5G3yN5rCao+j4J
dmoB5PsMvuln9L3clH3x0+EXI9uRteoNtzXcmHkHOg4ITWPlMlOKPiOObDhVxpiInXZnkPD4sJHl
LBhZwcCGZvDFYQwuRmL3ktOlXjEBbjpL6qlfEIE4PdecR9wzWXYZ0Bkf0mk68gGk92dSI/W8szLf
3frDeEi+mQhBV+GS6b9iaiff+VZadzvxAzMZkshz3RJV+t/kmh2lL5yYy3O+Ha5I2tJ+Dkf+j/48
fy436RaA6l6S7/pc8k//i/EZh6b+jY4wxL/kn/4j27FDc2bBobE1Pk8Wga7mdfwWKqKpzdca7RZc
Pe/Gp3ik3cn++IzUq/BK9fptvNJHXvST+bGs25fqOK5yT31Nd80N0mM2rCwbP8E4W3NwXBU7sGYT
55jXun6dbsXAS/9MEhbRPHPbZJtD0qFvgT3B7OtgbvnLttmRkj1rVpQWFKFMcKSSSAMLmVUZ+MwO
+PazgkmfCXR+iXfjXXpn7cI8m4aDfQqJyKWFjppNCxFpfuYVOfeoL5npTBGH1JX/+C00XeX5XRgR
wCfxuApT6C4/dH4LCg8Ktb6jDWcaMKWyg1flmFMDCsf00m1G0gWMPgXmlIQxOBUBzZZdfZkf0bV/
ydcMu4139S9lF8YG6WwP4kv/Ul2pvehMiK35ZFtf7bm9aP9UaKSNkVp8cFSEAHhhlDZcu47RBicR
Yi0shNihm00+KFrgII4X4S3QHUqArLfxFtLvRC35Pt+Fb1ZzS64KmxzfpD5KSBX88KHjE8gEFimu
59ldrgmNQz8zo3pGy+6msf/9TElEunRipYO+xDZ63CumNZNikqLBAGukqzHe2vOy4d2Jd+G9fMg4
FscULfQebrvO36TERg0DWoF5YYyYfz0POksdOONccGJT72Nrsxn1g13oNhS9+lKdmpO1qz+La3zu
3mbOpPJpUgQmXBVSB82sTXjFSnVBLtgl9uobHfefBYcKl2pHaZ2G+ud/alqu2XMaZ6vQYj7EU/Q1
/1hP1yUHHodOVa16swIf3TUVp9Q8iOjwt2GEtjJGhehUSGfxqv4UXzaHjV8CRmN4whX28lalTg4X
kbxMDaQ7ZFDuHY++EV35lyRCZcWfCD5jtO60DVG5JTyRDTF43PnJSXon6jbfKs8WlXJxB2LQM3hL
bey2Fep+wgkoMQomZK9v+jHWGKjRnljPmRI5woNqsqOr+QFniPKyl3DKez4YOGuRumKEG9zC3+Et
pXIhrZlsdTkS3CQsXV6Lt+yNGZ/Y2x1edMSv3gkzX4g3xZ/2aSChy/Zb4TBKFCma+JANXiGbTDa6
x5QhCryKyo/x+8Nsjyj+tI/H6pkVIBcqCE+3tcWng5CjDx5VjEI0JmmSe4qfYIbqyLspbrwZ/qUy
OIPu8emTUv+p/8hNlHcVU0CNkhaTHpvGO9zBXKJIIuBdqw8moZx08bW65rXdvPUfovI8GFjGM100
WNkj2o4gAw4RPvgof9vX8qx6uHadultAtMH3k62em/Q+fTOp0DF9OzCVRZesrrzpoxkxF4Ih+k9n
hXhIb9NLYBdE/dDJNhJ/NPlcuKdsGq0a4vs/yft0bT7Gz/Ew36OTu7yXf3nkmPiZfs7MhZHfZ5bG
Qxxtt4FChgXrF3ZVE5VbZGsf1k050taWuYsKB/Xtc/Hgh6VBBiAorNYY4GEKdp1/Rz6Aa/UmnuQf
9YOCj+uH2yhlGo4OgvQsGFnPzPA/Su6p9hapWKV6qe4oWFLWKyZLuNxP9QreovbWHEkLybd0w4g5
+agX5qMOBXX57HMpluhvm3e5ckrWHqDEnofnM4FQQKxDXIjrG/FSqFJxJuDZvdWI6nS2/qa/8Ufh
Rn1NW0ozz9vhozZnu31Qc7DqxCeOLgadFL9YVYg6DyMn+upItiVI+H/AArRz+uwgxETnkbD9wGm5
WcTifzT32tYmKFr8D4qLSc0jv2Mu8FF+ORBBIkgok802QFL5PV1eggXlswoEG8t34AyPNHeHfpW3
PhVPWzvJz/xYbgTI+SU/z78UrVPqYIxKNpyZUAosUqBOZou/40R5Y9NcFR/qnY+Fd0AvQ7/vjn/l
nftLsc+zQpC5eo9im3IzZICHxxVXy61UL8f5uHIkqmBq6AkChQM7Ub5IH4HlBg7YIlT27lnfFsxO
PgMqDnaVKC+57bkzx/ZeZvmFmpkTAvWhpwB6fh17m1EEkUyy2S5hbqpw+C3Yf0/1VxVtywlCu136
iRedhZP10RKavlBHiCXoE87ELFPyc2UzKcq2QeV96OrdJObnL87F+IkVNOag2D1SBBPKxNfpqt/F
R/RjPXNI/Rf/kTHSLzja/HUcBJjbw+/MWX6UJ5UPjfuxTXbTS3YWNvVb+Ga+8smGDxI9sMb4Fy42
6OOFvDTdZGZ3VG/VT/Gx3FKuCYeStcwLEPjXDIR5XN6WLw47WvBNi0H8e136jcgNosZqnYGSkEUl
FlVCBOZ89ZfN5S5YFSf8LzNaSBH8qT3Mr/SroFTZl3mbLtSbEWgBL2j2ZXZ0vpGK1P0JA3a8QFGt
YJuTOTJ9BHOO/rBgDUsPk7rdr4Oe/Ubb6kdiZdPY06X/IOr1gCLKlYJSppFNbixt046xOsN6N91U
1zl+8UFSbLo1gW2MXsoHtWSWsXyIo7dNdUcwm0FBIL/zHiBUsWBFQ2NsjS/hTX9kWCGZa6BY2mEW
wSwJrVd71GzA5sSWPizowIat0dSXDraLjQqGSRBc6ZJDQ5Tzfgg6yomCRdgle3Cl/p6d2sZ5LuqQ
EqPtQCdXPaz0hlNhDYSc9cCNIZ33uaz2Sf4y0CuyyNYdNUpjloIC18Af/Zo8msymUzHgOINMJrYc
uyGWoLEXhVDYCQ0bfYZg6Dvit/WS/M1H+Sf4oVSIrvWrtMup5Eq6sDvVSvLB3fLZJxkIB8UKN0wm
XU2zZhaKVWr3T9+m9c9Ikh9EhiPLlYZD4+khOf1Jx0EjasH1ontr33CpteoVDp5gLFQHOIlPBiv/
2yfV1+8aHz2ADCtt2Q6+i8Lrplfo0GN8SQRP/J6P2VshkrdcGugh9jN1XaY7CjLGI7JwLzOPkUD1
g/VA1b3nNcQ92nw3UP0wfKkbdqdO/8B0qzC5hl/IxdsVG5l/3Xf3zvvhbUSqE2zpN8XX8pPSNOY4
w2QlhJgvBNXcCl6UkuBcFepvIFnXWCikLSz9i6FUn4I5+ZVZF7RklCKCJq+lIvJxjOemgdKrhMVn
vOqKFxMzwO6aWLktGZ/lp7bPfopbUJ1i5WyahCEMv1/iQ0FNT/HdmWvWW4Xv6icByNti/t0X7hMD
wAZjBZHHBkhOtU3LcizsPLebWb5ut1pxTCJAuRGO0SX7iXfDsTrOv9REBi0oXTxRjfAAhc7kNNpq
6YAxDuY2SH8KxVsK21diV3yw6AKKXkSQGX9N61A+ohPmit+E21o/FNpDH6WtXGR23jw9DI/kejw9
N6l56xFXU4790HM+/AV6Pt1vsO4j3/gZEk8u1vxiZfmUnDELy30hUHaAZSx27J/+f40sHnXOE3LG
goupRaHt8/Kt6W5xcdVH7lL+qpsnoQCGo9iuwUwd8InWIOcc1GJr5Y/MpC0qHPkS38lz7BkCxVLn
UWvCS+tNB3DaNN9SSqnyVgz8DcXdjN6wG9GNQyPuks5tB8K4CKT9TSrgoVZYqM0wegTb+gnfBoGZ
iSc2DIlmwJbepgUZupWs7SLr2ARbTV+PPFdKaYEdONFtfvXgmb3u3Yhtyj4bN3mzqrVND9Ij7woZ
f1hSO3ltMhc2+pgkCeaz3p0Q3jVonUBQ6hsgnfng4ls9puWVGwNN5+fiOB4IUj0LV9qPChMwcqMf
um2o4zQSYPWk19CjUI3f2PWZqu5hJudqWNf97xD8MRV1YVxWyS6g8i+SU88SR7UE90y4JP2ovDTz
e12gSWCLN8jUQTg+MlhFRy2/hMsl1LdC/hiKR22cgXhbgXAnQAvSmk1fnqCaRRAAAR+o0Z/QJe2t
RNir9uKIve/K+Hq2QkC27Cm1z40hEgazwa22l6kTd1gPwUtpmDm6iUHF42qVp5ln9jEDCXWAY7Ls
tPArjF9mDgXbD7Luw+EDvCbt07wS8ODU22V1Ter3udnlwS6Oj0J7lJQ3Y37Xou905MdMlS1ZlyRY
17MHV/QJHRgbVlklxQXFh4Oa38uLeafoAAlO5m95eR9At377CzPP/NLfn6zukDUZZ3DBJ2liQc0o
yAKQp2SrDDtJ8XIsYPMV5qyQQt05Ie9vWfLUSn+uPISbU0oVKHOtsqF2KxIu9y6ZVlrAWtpGEFZ8
PFJ3jEb2oNgShtTm6xT6aUTpczR21ZWYYpaXEv6f+ES7SWt03e2v8QXAA65k/uYitFN3p/6a94oz
/ChO1a1+1I/kRiVpnrWj+QIqtppXCrMmCoRb9h48NNkRRJdxBoiJFfjjGfxEf5m3wYtxDA9iw+6t
o59JRPIqzOznGKvxwR12+qtyM27CHudOl0W04wDqzPBzO7zUPEJa1Kv8BkiYy16hP0mx1sk4ral5
uCnaR/IKHgyQyEZyeJwD1zr1RAnjVu6EdfUO73ATHipMJ21mThJDB/HPNEAn3PQgb5+CbuU9eNGO
47bfTqf4rWNB/IWiFDdW809eHHB4848iV/Pri0QD82MyHWIsfqg20nsFtwVs2I5ZtgVmeKIKHcge
FeHsNN/04TR8wBwwmzrJJbcrV1qS/8fReSw3jiVR9IsQAW+2Igy9FSlKG4RMEd57fH0f9KJmeqbU
EkU+5Mu8LpX3RYrkBKZOFZVrBvIcKwkXVFAxk618i7bR9703ZWZ4TBwzs91RX4cMd/A+TYZMh8Lx
UebrXEQG+rLqnVuotzLgDAu2wqBTJ/1JzYLnhElB7T8T1MqhWYBOdYt7Z2MNyd+cnNKSEASaQhHR
cBX8a9c6gddq8cI1VjEYLmOqtlFghBtaPLbU8P664ngS0+naB4/c2gSsVQj977lgatfveBcoQk0a
ODXRAb6Mmk1ft+oTT9Xbm0XFDmv2YfZ8F+V9sJJVw6+pVDedwbLOH9YssNf9KsrzpZXadUQfN7Hp
byhaJuroKDMoidBhPfCAzy7qoKifGFlB0+lr2GRt+BbbdlWbXx41KYuUIxSto7FOuSUtUB3t4cMQ
rgQW3JaJ1/ZnJZIvaOHLhcdBSN0C6Am142e+gu7cJ20jDu8dVAXXnRrvgmSH+I/kBKJ69OZ9hlcI
akY/1yxOneXJxabUzzF73BBurRPxJQynLrxXYLlqsErK6xRHf2qg/TNjxREID+lvI3opQFEw0oH5
jtiDNuzsJAEWK34iwBpFgkoRTsJPRiNMSuuuZPVgqA03gcWcZF+qR1N4sUm8yK91/6/9KeChwflu
OfOG6R/UpNyO9ceoE1K044fadZ3dW8oUQUTrlDXSNDwT2vq0AbpU8OFoEI9cjLlBzdml2BxmL+wA
UA03NBhklK5z1TZ2SRMd3vhkzB9FIvgh91GJY3Se94oC9olGosCNF4aji/v7HWm/UTKxXEcGK5/c
iEo+KGl9FIerVIgLhqyCM1jTvo5QU5Pl0YTXhpyfIHbFBqsyy+gNGS0ENqdJjHgQU6eA7TdDPH4C
ExYNiQ/umkTKG8B5FmyYqYsRWM/rqMC58avLnrTvKHIL/ckEXRbrAOD//mbt5If8yubCE3SseZOF
v32POWOtl29iRBPQBFtAeU2InOir5qqE3xIZ3K5JSsPXNvCSNM+zm8V/2PwcRH824f2NDnVLEdJC
N6oZx/dV4sYoaJtX4Omb7JBs46Q6DgcGXdzbQHCMC211CWiXLfEI9EDTFCQfsWU6isR1LFeaM2T0
9yofKjRluvMfVX2s6882uYarzOtX8ol1Efa41c/JRYFxRGl/1G6RdZ6K21jrWJYg7KHruyHBSy9x
vW87eVsGHpkkuiadGiQzFiSI5YvvOjuzq9yLzR+5QdgyY5uvoYokbrSnEN+N5/To83Il545vGQ6Y
AvdAGQNNxOKVhnEAnTHi7zEQNSyYNV1Po9h1In0Wan4j4pxGq/xXCocUM8Ce8PBNq0CkI8gRRm1v
mpNbZIMnoiMhsZySa2gHYZ7vSf2tapODRz0Klc1gdTdfE5xJRm0wgDG2UrgxE3PHDtpNPsynWDfv
kSWhZJBgyUPQbGn0cuFhlt6CD+f/IuWEg5qZbUKdQu4DQC1wn2s2+2E7gnzPXANB+RbS6eCKMw7N
dPHHTQu8FwbsZ3Xr+jA2m1E/Tdr70F7pHyljoVCsxOoR1hcLDAypSuA7hXoSIo+CrcgviYKRy/sa
8L92bbNwuA+k+N4vDxZ9Ue5R8djGt4mb9TydfVz0JvqdfZxfqzWvPFeucroOqcQz0JnisC+Nc7Yb
aX1i414n91Qml6t7msDyV0nHMdM/Q/2axeRB7SvFM0u3CtY9Q4+C4fNt7LYi+B3JWbl0rtOvDOdT
llzk4NBL4SohG+ooIIbik0mUdwHhf7v3+6uabKqStrl+5MJ9UHPbr5iE62NqbVzbFz+beNOGTtK4
CUqEwAHs6ghhay6S9QOkI+mOa1mepL5QXpX+Tyt+6OIpQEfDkmDAPNG25t+82kokY1AiM1dd9cHR
8DEXOSU96+J3PhQFi4vhHd1xssfUDnOPQXQebK8SELG5arEfTVczGP0dvgL02J1oWKjKY/Mh4T9p
p9/S/+R/LHkwkn4oenzmaMe+jWLLKho6ovGPpzDMXUtdhlIZBT3RPVxkI9YJe7DYjLTrgZTG99Gg
HlUeL80P1kSa8MOs2YZwXPqKgL0IZHDlzoA7XnBwPNSfykdzJwfCF9ZK9YHyva88F0yZDxRENI2u
bePYy4O7SgwYJjso2URMQ7vThXUh7azSU2ObPAqXFCStOiXlTuUpEA9BuxfMe0BHnKsvI/lS59Oo
ctrPvvzZGDuyrjgFxOkN3T4pzyPEf7ct+n2FJW4GBLVh3wX1mnb41KAx16LsVXyvCaGBZGLqclGs
ZCZs6Vv9CQjDz59Bmxc7I2vKyLXYilgOx1Mo742TVtPvr0BFzPCftNYT4q3sGCwgo+3ySFsB85Sa
dRdvmNga1R2Nb8X/Ldkob3h98xziTYh+ZdGVvzFBvEU7XGnAVNn0Du7JR2P9yN+8VYBtIhFu2pm8
AslAS2ZrAMR9tdbczHKIragVB5UhVErcOEO8Vqx7qDmjT8NE+gv6BT4NSts0nWYM96YXWptQOsr9
XifkiOwnwngqD2odrpz32uY9YRDv2WYXHqy3ie/6btVrVAx0gtU/GW3hu5rhjmbN4QHiOY1s1wAc
0VyADHFeEVoj4MCernLh+D5WLfwYbzSU4iUzPuUC5Al5JrVuqba9tQCjyRGhx7iAS7ABpuTpmP3M
o2ae+tylgaryXZHaGl9aLh8ueha8gxGu18xeJAejHTbEOLiFuDHJwGEnG21oC4WxZYiTche6C19c
lp85N0xbc3mSeg+ghYUtTFnoYnwWoQEFLetIFpiXrsv6KRKbD0LwPS0kccmRRS8ed53PeQVLSA50
vQNCrj+IJDzy2JuGCmvogqVOaBUZbhE2WYdRcGOB2Amb3xo3LoFecKLEHA+Qq16T/A/MYBllJZG2
kiLEcK6RLFqTYbA11WGRMvu+td10573h8UDSACcKL5BpdHlYvOGeNwC4YO2meAmNH1BgTn1i2jEz
wrgawlsmniTrTfhNwSlKG7gK0Zbw0Z+1H4sXNaChoUQvYKPm2zyDC9FM/CNT1/TWYjvS3ITcOKCe
HwlIHrCkdNLS5tWAaVq4L50GoUfrYrlks1JgEJJLNOiK3S5LYwGe52P3056g1BUFQd/5PJU40rOt
Kns4dzi3qAwyhgD/uDA29A2IiQCnSGxDcsJyjWyZERHMBSbL7PdDtc8rJ9POer4fk0tdUjhJ8zmG
rlbf/E9FexGPzFa7VbSTky03HwbU31E/D5JTBnYAYCrT6fS8gm32ZpvGW+qlIwwwQVCO1K2LHYlC
w7alMK+q6NSE3B8YbwIdOMZgVMYA7dSmfq5Zm75pRHDv2IizY40p3xlEVMu1ep5yPKqDvC6N/Rj9
RkgtplkAp8jMq1brCfqlZF5f8jE38QfyH4S7m0eV2AW/iY5p7Au2OhsGfiJ8qtUhhM+sZAxb01c8
7QppAsDb9u12Zr5ClCsSLtVhVolzVqgg9wGJkoE/dYQHLbf310R2T79iKaEVn7naCzCYfC0M2zl6
VPMV/sbn7FUERl1EdZ8msQ1nIULy97dgAPp9C/zeMyMZ/IoU8HXeh+YNFyZsdHM1OYWif57LQ5b9
G8xjbH0vRtCi1j0bQ32peNpifD+KGtPP2hIYYN/04s1Q4fZXrOd20+/B30rixa/sbKN5K/WmOWAm
mEVRDffcuLh83stLHWA5vhoCUZUAG/tOOyTq2m4PolEeB1X4JiJIcEopLG2R+34RdMm2eFFg+djC
oKLuthywDNCCjgjH2s29yM34m4+52TISmNGGqIxBI6JznxjQmiQjryoR19caYSJOBUOxR/RawB43
aWNXrnyFzUyfQBZISIxzcer/WX/Mu0BVv60XnIACTiCjyk2+psg9vmBN5l8Y6PuCCV2VP84CKgr1
C68pVnGkKbOwJqpAv+q7lXHgpazBvHEmVjftjxekHslji+/aHwnXX/p2PpkYxw2nZQJo/ufps0UT
VCAqblY6FirfVmIHs5/dD5jebQEZ1ZPgBfCe4kz0zh80EqTGZGHAd4rKAWufTQcDLVbKunShawLj
0oVtyiAg/Ax69h5K2kUw4XBVBhg2vu+HkZ49NAS47bYAwoi2YjC+5g4qFjjLHHeTj8Z5oGbXQ0rF
IAhwqI9De1y16SPJjG2Spp5RFPPKsCcQVX+wVkX/MK911jjdEEHMR3YzJnaiM0bI7pyTQepo4LoN
qFB4NpSHr5Y0UPlNQlAZ9xJ5CoDMXQFVLFvQjYN6L/DLdQLoXuwfsxkV4PBXGF+mkB5IsCD2k/yX
RjhLNalaavulKf9sLFyrpMJCeVKUnZQ4kfircUXBPiTStRI4CyWoYPOoTOEqddI2VUxy2F8sUH2r
2ZirRT1ynBZ1UY6ArEgbrKbIivTpIhcVJtFRBqZR9J01VitT0O/Er4FJho5GuokQNY6PSiqPieLd
qVhvERNB4X/bwm0+Z9AksN8nqf3MsAQ3K3oFmQXZLs1TSl+jQ8UtW9n8p/EKfonPVGNCH4qPOTuF
4VUr32lYCtJKBFdXvtopv2fjtKn6B9Et7k5DpV6BWlW8P8lTQztSEiVYWq9K9eqyPyp5yxWb7QmY
ixofLNB/j8TyoguYyJvwgpl5W+XaLaTnENWa9a2kLvXVPynQAIoq6R+Ry/+Sad7GIv13P5p/zbB0
ASN4cqZU77OKVBlloiRk696yXFPyfxtTupQWdg+CRMTRqLYR93od9sEhbEZEGaGluL2pJXuxxX/V
qPCilopWG/OShfdzFU3yauZ2NYOLauxCaO+IaUp/FwNAd6mHnU++S/GjLYhT5IKT08RW9JKs9WMs
xW5rjLZK95Yr9RrX5rHJtF2tkM1AxijpQJ9+EH7Ffkg6h7UxxtIpsRj4E1W3uY4dzO+cAM1K8j/d
ZB2R0l4bxEZSXN+VDtK+qW8snYaMnSvq8C6dql0aC5sMkU/FKt51rhBjYM0e6aDagKw3NhK0EIDp
BOLwmW/mUfy0UEPKsYo4XCDIGG/sV9l5dZfv5iV6pu0Yp2e7nzMuTSQDrsaNVcH8qbzGDh13NVFf
NibbG6L2hZ3zTe/AGRFYtxZyNTC2PO5WVQkBn38vf6UjuJNAh1NxdgcIPYtkuCHCTusY1sHHEDNX
KAdbcxtL9Z4lQ07AhBTUv3JOHgytUIuQq6XDwxSGFBquGxBxAjcMAD0juy3ztwlYeUz7Yre0tyoU
500tPmT9ffRNUAUVaBDnty3kdIB1a/5l2DCG+moatyZ9VYuqnDuPxseIMmy6Jt8cz0WFvFnL4lWQ
jOdm+DbBFzRkPf4wQwQuCQDwRFLpkRCCGMOiVcKvhsSNHoicX7K6ZR4DsbtG1njnipWJ8YUw72f2
fN1NfgmsiRw6WhhmzCyPNz6QiZ/9gzmRpa3ZKIgOi1Wf98ZWY13qqsfoYzVPjh3Dt1aTIJ0vPAwv
prUVVE++NuBOx9cS8KNG7aeWXuVSSxe+v60OWWBZq2XtOgHH/yrpM5k3NDbkQoOvokDquw0tck8r
wkXZeFOLxWbeBv1zqJEGjUBddDixoNhddJjZtywqBreTxBJX8UdRPyzu6m546FfuDdQF8nTlJlSl
4qgzwZ46Ipf0lBA6gSNQxe+BzrnCN9TTAg8J3x+539hc2n6b1HsJe4m5NYrmtQA3cvJn0MdOx7zq
dm3+Vat7V5SIO+LpvlcteqyvTn8u7aF8serLOBFKZ7IA/KhOX6oEswczutezXYGjKJ2OZfCtFn/p
QGCr8dO1ZIN+j8bdgBiYG/xN+ZmHNZtOEQ0AURTqeBqmtZ560l/SufqAU+acSS0WYOil2Tb6C6RM
mF2radNlOyIliXAhWjtDAKO1yGw0N1QfQbYVI/lk1bYVeHaS3SLlvekjKp3JGeViNsnB+rOkPTWC
DAcn9xmlloHGPJH4YhFIpu/legf3k7cnFV2n8tEhi1GOnG5F+9HFT5F7Qpy+yC5d6Cr0a/E+0N8s
trE1vwbRfbwTmTfxupq9Wu+Z+cLWBjKFgaE+E0klosK/qalHGx4qqyUQPunvUvCd6r+tRoQnyLp4
EueTWPyTEHUXfzlN2nTswNqE7yZgA+0zNX5L5HIMEMyxJv0hbZ0afeTKr59Bush/Qxai8Jrfqj5a
zTzRdlycIt6nAL5OwKDWPWLz0aAMCXsR3dFzzL7j8EFqqDAe43qjtP6nkZvrkdqmjfCCwy2HauKx
IfrlFEifxnScrVPT7mf23I/TRzDdtfSu18fAPGcG0mv/ksrH1sTIgAqn5ItsEfebZSB2XEuIDfKa
ljlHRaX9mPq7OvzSUcOONCeSoERrZ8nhxi9B01eZgXNKfKXoveLse0BrVEDiBYz6pvIVNMOBQk5P
FzxMZBwGOa3N4h0jaAIj3lskfJRQxgkXR7StBvLRGXSnkzSf+3z8FvvvGlArTdCmiwtwNEme1Dx1
jfInyP9iH7Xk8KGJrz79jtvPPJR2xTLtyxlSD15EYeawBuVuaIJ1jUdQ0SaS79DVEvSYjC3SwCYg
8MPCqqIjCZxDxTNyQnYt5hZfFI9NWoVHOkJpgmLaDWpKDUZIvZqOCk+IAO5S9fP3AMM2Bp91Rdwh
le4uVZgi1e04kOp0rlDb+WHBDGissE4z3uhPcXlv2uw9K/K9WNeB2zUznY0msc6vJSTS7IhVUg3f
kxP0ckkkc28YCKwEK3LneTAvgANNCE5IxL1HbNW/Vko1ECicpKjoq+lXRT9ukgJc1cAn6D51zCKg
tz22FDFcxJ+49Ty557Ob2HeUedCklf+hCntqg5jtINly65r761w9+9G7kvxEmHtGT4mPWkAR4MwE
N27tJL8E1ToUPaN5JOY17cF1hmtCfY2dYei6jVypS6LuMSpL4+yH8IApCE0BfOKzKD3X1xXsQ1fB
OaNRb8beVhlJY3Rs7Mi9SMhyMuS+RLZtGspc6SuoL9tUdWSfy61PwK4DA9raFzZCm3pi+sRgGz2D
hE+o8017FU8rUr4Adbhts8wpG9PLgxokILCL0ullUpyhd9Gm1eSTkLHn6iLz5n2wdrmwUXINMi7K
IRzg2FBoVCOCQEFToyVsCT9MKiOmyMXKlrrmKshjyWxtfSFAm9UvFmdYCDXCrwxP3qyB4qaECE+k
LBhZs05iGhZ5FQgsEdSFh1pfAwRwglK/+2lyH9hyl15l2ULy4HcQ/PWOTZ/raVGOEUAqfo1dYYcj
VlAi2Mi90O3SLhzA+ISv1EmvFF9RTydEwpt+Hy5Nz5jcKFvfEL+sUSY5HX7f1JvPiB+tZdqxS6O1
HKgropRXClb7Mhv+lJZAJeWg1CeM1J7gRkKWbDRVJmzE+FVaCgVjxb6WCDzidkuRBKT0GIiXA638
YcYBw5LrV9MH3yFrPVemKp1lxXT1ZHa7/k/nyZNDpp9Q8KMN4SufZoI4PPSZ7YCxzfrs55j2tD9l
1j8LnwpQdiq8RfdeEleMMxNbHlqBvL8oxqM3HkFzjM1TnnZHdSQ2MtcPLemgpiZe4CRPPXaxTn0O
yOJUgk7bsUHAOgW0yoSOiT3aV30YCf9rZ6BFT5xTzCCRvInUbqNAEIuS4bC4xhmRaXVRc9CrRWcv
y/+ipvgxG0Q0XbWrmkWNJ1YXE/0tO1IJfo12Kh9qIjRrQ0QiGA9unxYn+tFjUONRMrAoY8awjcSG
kwoznacywwFnbflVUh8JtsHBFHjAM7S4fdihiG2nmM3mS1p+dq6LEJ/cAFbSW6Sjt/y7VvTeVDyc
xUQmDl/WlBTYRQdAX0W2mS00xZdYlx+Gvs5bFAaysOzdNN90OEBA0hU1JWBNCWk6c7k14J3rUdoX
KBIDK3Mj/rDwxQvBVRnVRQEHAfkY0FsIXoJKvkepetNjiRa/wa7ZlRyy9q5Xuh0ZlTeIw7lq+lsX
mlvOLCgLafleWj3bO/EeJ6vq1treVWBLW4pqTdCgBY+5EyeG+E0JFsI8gm/3Dcn298DUNBobHv+V
0oxu3BIIG+GNMSOyk0gUBg6R1nNU34m5GFcAc78yFw57MYh6C6dPgV0cdvXSE5+AVGDD9OWnzKlm
gHoa+WQTP3vCbbuINoCULggcmCwdKJg/TfWTB2SyxBI25flKbOxVES5yaNFJ+dzJUZ0SLC7afl3a
EtN6QlMrMiFMSAhbetOGZQlSeE2TL/AgmJBYfik85SUDj4UIIYwYBHgOaBDRgPTGj7T0TFGPa7K1
raGiPLUo1ghH6S07FStclqe2ISyPBzqYvgK5cmbIpxLjsiK+55HmhRNX0mymP342uElMVxkisyZV
YzFBcVK7UftHTAM/RP1tdB9197ySwuFXKjlPiOKM8Sq0GgFSxW7K/v/Wy//PrSuH5SZDZ0i29ioh
G66ZhHtRxT9jKt4D7kidQ2Q0F7VmMNRVZiBZaf/KxoktdAAC1LTFKZl4e4iLXU0UpZAnrZuTSzih
hrPY+oOkITCKu9CwXN6KrGPpA6hMTiFj0yjTMykKOz0Bc6tc3z/LxbkcPwbaKUV5NY9sQBJGIVYe
VfrRG79AfNRV+dU1LpMJIOo87WY0Htr8AV6Kz06QaGO/qnRtNWtXLF5Cux3no1o+FPlh1U+7HT6U
ZTV8q2xlqmXQ6LZAlU1f0/A18xcmKYeJm3a4/gbhrubhlU7jPObt06fnTREfJUX8U8bJTkDoZeE5
gAXpRIVo/uSDtTUHIv2QRhV+YMtGCXiecdZrKzTdoOGfuvlUNuu4UJ56EhItRZ4eiFXHHpgE+1oJ
EYCOTZrz9zGvt2rtqr5cgfI2bm762ALwrDURMA+9utHfll0LhIRRnEjDC2FK8dSrTq7CWwfiSuQE
yOjJxpEho5X8WzjcDCV8iBRNqZ5WAR+2ooPEmuOpr6y7xlgcx813vUzrQfWrl3XjWAkLB0zdf7Bh
AvWl7n9YYvul19E6HT/y8RYjroY0NekzZGowsuf/S9bcOMuzRDuQVRBJBb+rSlhhZbB6Y7DeZF8+
5JG/6vnTkpY+yNZG5u/DcknmPPskwoOB62pgTybp+PNt6q8tECJKBYQRkAq8F6AT4bQr8TcakCPo
Jg+qXLsEjF8kpV0SAQ9sAvztGMdCnj2d+mn59Xs+KVt8XMjIcgSjUKydP/wPUUTJVk1fjWNe4y2b
n/fyjpXGuxn9k8AHnO+hRPbWjhURB1rfYZCW25RkikKgv8LnkoiPBnFsk2vPhr+MDOtPrpVjsyxk
qKwfRR+PflSdgpx4SC3FqCR/jyYKFjkGOm4J2Rg+Ml+6ijnIMb7VBO+gX+u8cyHiVokwtVmeO/Lv
SzDLcyyhPp8p96ZKLh9XCclK/h+aBUdD99HXbJRmWgED4XIc6YfBWzo85wMCjSRiE0RkcbMMX4by
22T/SFli0obR5V8HQvAWPCLwifasTRT2uPcEp4C3ZiOwLTUC8fuWEw2F18MuWVyfQTQ7ovFu9Ri1
a4t9P+sCy8rESJRyNUgc+dAKH1Hi/00dP5Y26NxQVfjQzSbCZTa4DZmLEfkaIbKqOg4Okey75PF5
+VRtwh7qO+RQJTioWtZj/Oupqp1IsG3GoxwcW2vcqkS8zeJjGWFSGTUHWu+i+u3KRwoSlOTIH2nv
UtSaZvpKmqsPDDPC58HeTtOGxSW8FeZ0UPoPnUE6Y7ys+Z25bGP8DyY6HMLJuIh+MXeQpCuEO/Z2
ZNO1Rr5ZLn7H+GLxhneu0h6YlOvoqyseCiLKmVmf2V+7xlK1smvxGAnHxBI8mZzPAbhZzNP1YBrv
kfnsp1uSbpfZCp4ftTdoJN59/mtFToykE7OIJP2S0TAhFhU2o7SL2p1lPSREejHOKB0njRKgAfRq
gYDEgwn3Fl9oXIDz/K1KjJ1aj46f906FADcJw2WDJfjDRyTl8E9MYGA/Yv4KMUhV8qUl5ym8qjM4
iTMGBMkhPHMolEgYZxboDFjHeGy3UuyVyU5BfzhzN4W5zN8+MbcYuIMnP3vmbPxi3Rj3ZJS/DTEL
qiL1Ezs3DXhYfGr+tiA4VwbiJmfNDsVjWb/Psg2YoEuHUXtMzR/Hgvvpkg1XVdqg1DLwahOPFnhD
41bGbiIRuDog0pXtsiB27kbgvwG0Iez9Ghkzn2RPIFVYa9i7oU2Ip1NbVIi9srXk+aTqg22R5m56
Go0/fEuF3gBfn/JUCGVvPIQqCwKa36X8LpjUNt5CkSTwVCUy9JhgICV0JFvPKOd6dB44d2jXmNHs
fjqr+bFPV/UTCmXIvBLf4NI81Ez3HXHUoPOceIOMmd+q2eusj7EOXELLiayjfSF64rLa4jIQVOAj
Kccfpr1LxmP54RkeJGU02EGCzYQOOurLA8liCPDZr0IupBX/TNG7NWzV6xgl3Fv6kZ0z+JkKKBs5
yA5q0Tu6LJKJ2W188hqnXmV0nHkcaPwr09uNQJ5jdh3UgznsZ8TnqTfpn9YUrmRD9+I+vEVtjEET
AwCuBWXuaBMjr5fZprVhTianZxYwq4wcbmDpssSFVH7Mc+EWuoHIZQCDxrwGok3cT836vLhJN6n1
YuGh3SNhoNO7iLXqFYp01uT8MIsNzi6CcunD3YTDULbpxpQ3srVLON9j1B+H+DLWgWdCWiEFh8jU
uGeBM/pzXNKhIdYgtafe5mm+cU2kBD5h10L5pYgZchsQE8FkPKcmaYgcR8v60tDLIr1W58OIvLXi
UhalS61e29Zrq404XvGL7q3mFAFFqP5O0PeqZf8JugMTlo9um7iTSGYsUuTxyyx/U8DdCmCOAgQe
p6tPqXpG6rPg00Wrwv0iZr9NhxsSPNUIkzMJRbYPBGkJtIW921dvJqGjiIdGcgqq9pjXZn2dZEze
RZ8/JwPl/SD+dhPCe5NBURUGpOXdES1G3rwHGHbi33JwdRMDxmT96H7/SnHABJLmmnyAGnt+wapr
4ulNunGDvR1RL50qc3wIvs9D96NykY+J8EYyBCJUjMQsFXhTadmjksegzhxdMj7ZcYUmPxh2RZa9
t7J0SJuY0MHUZPWAlhSgKgby3Qz2MgrkYlvqJlEGEfCb6NcIefHz6FP/T4JFG7rrZAVPTQMi9wuv
HHqoozpEDFh/BLUJ1Ozm8bUwdoJ1akP+gfLHxZ2+MkwZeWQXGUSWyA3SkH6p2nGNAC/6EsTwrU+v
yfDrK4dQuQ7WuWKuCRQyLSoyymFBgwHJ7BJzRkwryN3SvqcwCxm+Lm1YKVOOOrb98mM4FX3R3PUI
XOLyH/GW38E4Mh4CvwD6IVeh2/TFbabjt0IXC5NmQQHQGs69sguL7kgw3rYbBRCMqxhKXrmoJ3mN
tY5va7LuQiFS78iZMoqdIkorS2OisyQ2j0FR2dzummEeijA7j0lwLiR+5UZltJS2aumFPQfemPrV
2DkDhgODaBdJkv4UgealD6GH6OjsqQj1rVbq+t4qBbvMZNRDZmqjSEiIysbsFyzaFIGkhdpUOpgx
n+wbaRsade6pImRAivcuJk0TzUa8KcVdBV/TZ5GXa92+yPluLAFUI4YUqHxUPWxRMdkoMKE6wLRd
5H/xGD8l0uH0CctBAO1OaRsggochJFZ0QITTYKGDNCp/RzD2kAIax+kW0/MAMiXBIGlIUnXG/IUH
sOAlEMMCbPUfpUGN481LwePhBmyTwMuBkZ9bdhp04Gw6nYTaOZGtbmBXLVpgsJAmzJ/nrSjCw3MH
mJyFISg3Se71ymsYjXhVwtflBpA44ObAINeqeEVlsGf2nMw9QFYg3gJ/vKomgWM+bU3G3piIFqxE
rZZrM1168zb4H9qyeUnEQVUykTZl+cgHcmUN6dRJtTtP2lomOXzSop0dCcUj47dvenIDFMEbegPr
m7kXDWw7reLq9Hg1LJZOpsniOspfnfS5cDAIK4d5Y4TXQEK3ZiZ7P6u/QsarsmRhRyIccx/IXnZ4
lcc6RrYZIskcEofNaiXkNO4QeWuQEwBXJMh7vC2FkdFFmpzmrWnd/PIx01Gb/MyoRE3Kggk6iISW
0WffDlxPQezmFhvn8BLbq2b8AAlbRBj4BfnJ+b82+UqxBqXVe0A2hbhZ1DHprcnA7XE4WtpvNiAL
Uv4F/NC6+Bz0RUkvTTzbLHZ3JySqoWPKn61/IikBkgQZ/rIUeshudf2uhKCl/wvsGBAplxDefAmK
n1/5tZjm6Qh402Tb9G/x7PoGwi5m0133qDftZvqu3yNsmH8kZmjuvC97bKW8BW8HVlds6r9gp7mT
U2+wGm6Ek/jChYI1GDe/9etfhFN0VLeSi6571R0JtXOUNaEAeJfjW3EIbxjnP80zKcRnDHX1h+CM
OxCgFQDLKtihGBcfEP3CjV2bn81RfTRXZsLpW9oHO8mm7doYa2NHAgLBUm+QWm/sjEW8O9qItZ7o
bbWnO71a8bzwqymmz2LX7sUXOuL/SDqv5eaxc4k+EaqQw61IAmCOYrpBKfxCzhlP74Vx2T51Zjye
kUhg7y90r2Y8nd2CE5aEW3ph+4Efl1rRzx80XWBI0o33ZxRsK8A32lZ1Kw9k3C3rFTqDhZbusoxu
ZNuQ6rq8oyfjX0ySilcUfmXaSgovOFz4Ob77fT647Bj+/2OBfQQn+6eUZ1HcJ95xsFNWCzjobZl5
FyPrdgFC8iPk4P7/3xEIH+9GnrhA59KUYShSoeja5w9e3yymdsegNYbNjsUmBjb97IXtrp5K4HnR
MUR60gvxkXhFmryiyZwgVB962m57ybh4s+Iq3uTeqcJp2vDB0ezkqEvoy8huYyBc72oKsWU4HlMJ
8fOlsTaFQMFzlim0JKagYftnawzb+5onpfZ3QyH8aWVqN2Y843b2TXGLtB8N7UpRP/3m24CHlKXC
mnxMlK7HuaPtElsh1kBHFcsUNZbODA5ZU3Fam81JrrdZjLoJHp8ZLsaMh1n8Ma0JgUMyXKwkecbC
7MWE+ZjAY+GY42wjTiok2tupPI0Nx38GafR+Uo85K+aisgUt/LamfBtFMa/30Ee7Dk0dcnxVkGVH
YJzKXlR3Sh1bWt4TLeARNrfoNFKHlCqA6YavyJ+wnZQWajcJMNE4gl1IL/zWi6ZdN/pukA+16AgJ
5pou51ofvL84w5+sryocUcw7xYacJ+bQbVm6vMqISivGjuhG+2GvzgcGf5In1hAPSrMGlEl3VJen
dNarcnTrZP0Ygx37NiqXGfOmJ6uw2pblVc+rDxMpu0fqimVz6WyWEYl4AgPMLBM5d6a1iMqk8y9y
F+1UjG6C0t295mKO6W5EYjWgafArhUhWltieBs2flqn5krRvaRI3BQCEtk/2QkJKQ4wRM0FczYW9
R2WkF4zn0u4XhWOu8ViiPaDxp9FFhjqHNzWnkFX71D0GrKcx6usYwbDQpHdFN/eZVq1UND1pxcyI
YAMr/DTPhrFGa15CgDe/0Qe7Kd4/eKtSWFAd8TIwtMBMQ5O2DOePQtQBJtN/s30GEyGzBmHQLCLS
9rhsUgwScdMtQ9Y+EsiqodnXGvlFlmCuPIy35geC2IqtiO62qrdTZRNQOp5vJE0a5uzRO+SF+DWK
7UMo+VbrKv7yeVD42JCkSYDK8h/iAtFuNkC51VuBqVRXSc9TRpTonLuEJCDliFE9xCpD51mEE6XI
6qJV2VX7LGb4QNIgCksG+eHosrKRHshpY74Bdjq6HZLoxlYuXA/WxbAuZNnhiQwqcFer7qkoq/oP
QJ8Ppeg0Sk+1vwAMIQZiaBwTM3WlXNLK9r44KgbBZQJZFCjjUTx/FBLVyJppGVUuayhGhFO3MIjT
5N+hjc6z+2AZxea4rA9deIpRw9KUKD9t+ynnB7848NlghbKowyAaoestmkenrfXhLDMyI7R5VfM0
W4R1UA3EKOiGlZktgxY7LJsTJypfPvAc08STZckfdiGdGu8r9/cifx2z3/qNtq0p3766Z/9peg+U
itQPf6V281OiND8FkreIrqY8uk7KQBcguaG8SeMrup157aa8y4hcaJK5fnt5I03YfN8AUv3cieNH
TKhnhVLyUk8QQJBww2OtZiKSnDHBDV86EDDDuwnCq2YunoHk2daAWPN/oy9vNczkZFuLPAC+f2a8
mTOCwShX4dXXtt23UnrHuGI/YJOK9/KGLz6soXqysVwW4NWj8pzAe5VcSVuTJZLV16haVaItTyvc
LfG0j7zwVAiA7HRqBd7q3O2rxbxbdhqGnoGwNzKEudNClI/+eNGxnbLlC56EhzH4mgV5GzznIM1v
GZZxgG6s3rVpRzgpwRhXNGYwqKKnzW9dcVmguibCnN04+QDQRXz5LBsw6FbQBwbLjopNWdQ76dGe
69xpA/Ym0JkqO/ZWZeEwwI7n275QlikpieTZnGxhZsnk9bIdMWo1a0OmmaM1J9QAWygmU05WVGMI
UGAngDXJG5veJOUPWuLrULJ5Dlb2iXMTEw3HH3tWGDoMasZh5cub0uOc+6tzDlNHyp46SP4Cck+/
GqgqsDCLvxkUpfq7RALrMT6kTvFS6Txgt6i3XQ1eu3/pmn/KUlivuivNdC8oDHMzPY9qm+g9jc/K
DFZtWLmyjHq5XPlY3UyDJOf9CIxNVdBPe9ZW7yK4Ap5tlvdUQVd7kxBHYqKJbFudVtErN8FMOrNa
LTsY0lU3+FVYynoM8K0UuYL+WYEx1MvfUloX428dKo6ib8ijXybkf0S0J774pvUl5Y07QT9ldWLb
k37UiKDMbp3CPuJm4mdgQWscGbkzspV+dFQhDbsf3wcnxxbopZSsVOqATVjToEb4k5A2wXUy2+8R
uUsjQT0o730TLpWRvWAUOGJqQZBoEPwTvzhPOTHkhfgtg5h5P+YZDmsL0UdtPFHjpTjHUjtDdh+B
ZqZE7JJ0QdmNrizxXDSoRvGuQ27uzG3GQ2keGJYsYccU6l+us59pwDSATFWwH6fVtmXKWCgDMO/K
KTV4snxctBMErGEC7R5KvTFeaeqUkavnMhVewaqbuidn0Y1bEwc5OrW6+85CUFZlHQP6HP4Sj192
BCbtlgLZQ/8KDV7UayDeDBkZLaRI4g8LjR81pPWNweazu/5k93FUMcEc4oGzRGZao+TkoahhOZyH
OD4FSneaWEZL4skM9kr8mdLQtVzQygBCVf01ypvO2KTgPbc+KaqtfkujOWCIeLUz1Gdca4zPe/k4
oAyN8Kh2/aZDrpy+/HGFbgZetKeQbruhtWTDJPJ3lhTUVzdGjUx4NJO97EEejtyQqkhI+SZkECtJ
fxaPoBm5wsDBvu3HJWUlXwOTtCE7Cv1V1Z4pllsO9Q6aE9G5+Smf1gnkk+BYDAdD+U3Uv6IgtqA4
FnPCEA26ouoLQbtbVB6SSonA8ULOEA7qV1I/G/4o0n5p9OR4HUpH2QJ41Lq9bxvF2hSgaqYQ8LZl
h4vD6QDmFs5onJjIci+bmPn8heJf5hGDwu88wyU/heCNnoTBkZzsNXVZ/EOQyvmW5AtTdhkO5MRs
ZessohfeRfoJJU9gHcPwEXLFYQ3SquS37HzD4dArhVM2HaJyD0ZtTKm6b+Q5WNRVLM0E3tdnot6J
R0PKNCrnCqwyv4wo7b1hRWAbDR1LLfYb88ZEWlEYDwJWs6MmP7R8L7N0766hfk4Jr6IfUH/mdrA8
IUfVjLX4ZuzHwI8JTzE4sBhKb8XPw2YFnRliO+zmUXfmO75H2Y6x96juy+hK2PUiKPYdm7aofCtc
8w2XEHGa7Voyv6SCp+A31jbV8PSHoyHxrFG7mi7Dkz7ewNg00Qcou7n2aPy7Ua051jv6xGA1XRHy
lfgLCbvnUIf4sZLxIVZL3Gh2K7uRiKDCEdFaU/5IG3G8DNllSL714gFVe5W2EJRcDDqV7qrcFuMJ
ewmGVcIBa4J4fWLwHK2n/UUwxU/bXRPTUfpr2n0iL1b6xbnsbE9z2nIVdcReOD4oyKbYE68Vk8LG
luGqNVzIaz0/pNm/SP/OyJ9jiim7WbG3jKOlMKJw4omuYFUwIiEX2trS6Jel0wUuqKBKb/ZJEVSr
QkQrU2C1tMz6m9A6O74zxSbZTJEXMQi7J+A7rMfIJ/+ImAn8mRpslLhdFmzrVRINvrDXwzYmVxrf
OVLPx8iV4VF2x9+sDtSMjvyJWKWLDxWa5sC28jNTCD+gXT7XGvlqZEFYAs88EeGHJuYQrSk/8vI7
8vZe9x4oSXUAAeFaUU8gV7PWocReNrmNsrZJj633QAtdmF9duebFb5W1TA4TjXp9ErW30mOUvCdv
HwWtQJG1S/JP9CjYkNjtHBF+Y+LOEIbLRu0W1h23OCsbVqxLVa6nZUDLVGkFbIYu3OesYiLUjEHx
NHTMNy3vS6VyxbERHKyPnouhNzq373Qnh8oZh1R4VsdoJVyZReliouHebwYW3mnuSryvbXEi3IIo
DoYfVe/WuJZmPJ6AIAgEKeu4RGbZFMr+l0w2+SrT9MZt6/qZEexCWe8hFBUYoY6mJW19qzm3UZpv
8xBvjU6yPW4/mU1CDflPawcXrYqPJrm/NiqAkcbn4TFf8jBx1F1w3i7kcYX7FaYQnEbI8EoJugQM
AvEXi4rWZTKtxTyEK0JsIWPk1uz9IgykzJGtVtxoAX6AAINznQbO/LfrKsAEIggsA/JJi6mncSPZ
f2kWM/Jsatnoey1jZvTNidLNytQyURe0D2QXc4OX5rLMw5VhDK7aYr9iLV3svOFfIRl2qSMOqYH1
GpFhxz2kDY0vZCdiBd2NNCWEXcmoj0MGQDEDoKx+Skzd8Q36UCdKxr0plwGDQGrK6QO5QaNcRPHs
T66A2sFIMvS8yH48snXRcKsoYbVvhWtn5Jadd4WsYaIR5kfIMd1nC9qLnNisEtAxekWFDZ/C4JaI
RIscG45NHnmjOcYxI29Ytfq3OOhLtf7JphFT94kwQmSuIhV1+wqgfqc4IppDjh6wy1vgXeBfzW2m
CqgSG0Da7a6LbUNQUKw5DfMR0yT4Bp9Jm64kRIdatmtku5QQW05Pn/qBtcvQ7kP1rbe/obax6miV
hnSR7YTNizZAMf6RfarFkFIQUAgfCGWU/ai9Le5WLTFYZqQ0IQ23vY6/ECQf5pmuiC6m5e30Tja2
mRUo1MiThnzr2Rdmz0vviDz5n95ksVYPTwYJc8KeZZzW8Nx+Dv63wINj7qlD/WCNwH2vEy6FqZj7
xeix8xkXXUAfB0FRb99+sJ9a5Ism4xwk9Z51VRCH5hmDig/MkEPryPqW6CSov6a6lUeXQoAF5Rit
Nd+RWkAoC3TpCDtMcNphN499SLYIRYQv+yG50FfhAGHJ6A8M/Mb9/Ow12UvvZrDZv9RSQSDfa/0M
e0+JsPYNK7nG1ij966cXa3hEY3uBzz1lug8tHRY9MviPVPw0hH+iyjg2N6greRPu2m1EZzgbEQre
f0HE1wlgh4HsNm4kh1BsdzCl5RSQwdaAK7zokkO70od7AX85N4/FEIGvKSiPhAUYyTwiOHImTr2+
6KOGhPDKnh9GU+DaN+mZjoH5illk8+UHv6LEzpzMXTzsBpgPAb05/7NZKQVjLKLlMHqgvGV/Iw12
ZVPLDqaLcTebYeL+Ea+nKZz44kX2jijRGmEDCIpZgZ4+ClC5ku9qwctr3i0oP74/RGZw0ghzmTQa
EBJP9csUXEzIzsjXKPQFa+NTdqnhupF1mumlKb40lovKb1r8FHyaRr6fxgOfADElKacjMlez3FXC
TWrOmLrT7CpWnxGUxgmXuf/Pgg6Tf5k+jz/nLFm6KYHlyQk8CZmnrcJMUN31RAEwc//gm6C5aLmE
QG3I7vxz1EwKQ2bcefEYxqcofbEOqVpWpSgsU3AY+k+P4kPJbxrLVGlogL+mhyk4qTW/Q8kDlfzl
2X2I7YoFlO+RPB0w14sfZMKyzXekW8hBvMM1BI1GsPas8/Tmcx4RdcEnf6oKlkhbwI0OX9r4sGiO
lduUilQ6PY/CHmU2ytKPTjq17bfG1lt64qWF6zTFtIBfMhTlD+WHYi2ggKn4Tw6C0cfS8h/2YRRw
0Lo0VAx020N7JoGBq7a86wTLETSO/6YBI/TDypxXaLLLc3lu7/6dmOd64x+iG8WO9NsiYMQ3lpBu
u44QAsF6/kvddIPlnXcJ6eFMWcTI8qYBXcabgnEvvoENc2LAjMVuGTDalv8qGLPKQpWc/g/IOkJf
Y5bdLREblcoGjzu6fowiCLgxbi/gUSpucWPMroL4xq1xFgE4AskqlxyiiPYZ/Kf6BwPKI4LA3bJa
5m61LNbJrliOC/pfZkqxyxcLZ7+ACevEbnJq9x1yzAWE3a96kz78vxK7JVNJnP1kPlwmW92Di8uH
e6Q8B5J+cqKQyHdZdPv0yrC1I1BkXJKZRWJgvGrpLfGtzQ48aMoQkOC1MtJJXKHYyuoOE0thLboL
SWrvWJ4dgeLG8J3cZNZwz8dlRihrf5a/seOwF9TtMcSkfuSmVYr99JzLZ8ONpJPKekByoPzxNYmc
LlJ6nNV+rJOYoOW2/xPSXC/aeYm7sv4WuMHSzuEP0YIMSBZ7RmEOfoWoXGNAEvpnx9vFyRWE25RI
jvBE/al1t75eyIp/64PoO8l63508srkLqfrYM3Dio5T/Wah0qkW8teu7dKVVY+UdgrFmAuxFV95g
VfxENUNTOn2FP/U1+wzZNtfeCZV4kX1q6ZFFKZxhi8fTW6rdkiNAwrxgrApmdgDVZtcMzpxySXUX
mGsMMFW1ZivDhgZFR/GcON0DO+tcfLJMZfnfTj9l7Fb00+Kf8XFMFyXBIwmUxpG9xHISHIY//R/i
DiZz3qbbjauQnxwnf5Bd4mzdDI7wy0KfDqXB/h+uIckDUuzHeeKGmOdFDNoiPbBk/IWsX995cq2d
uWIoRFR2Ga1pkRRYlj6amLU12vAFsKki1tLDGwZeA0ZsyrL/g8Q8W0G3pvGkr/j9w/yEh1kol/QR
ya161gi452LToeIr/HWIClhyY8azjRuDSG1XNHo1SXnSNur3kbQdQc7IG2pd8piMdt90e0T3Vfvy
tLeabyzfbZQDLcl4iR/FW/6mwfcfyVM59mf1wlKTGSo24hJtzAfYKvaujXnNSUksG6PghMAaUQmg
98qV/Obz6Ox8xZK0a6iPsPPtlXXoLQfIeSEN9iL559OYMHDtPwyKhoOPaE6FQ5pvl7Ow5Vv7Hc/M
aWX2C4hOnXqbf9ffwsvbMlVpPj5LAUsNqcMciYEAODiTAOnr7b4y0MKVxByTCkMhN564C0aIpEQM
YZuflK3/2x14Q1d/kFCmfLFUmUFZOr+Rken4FLh7/vt/hDKDyxCgj55o3KcJEk+oh59o9xS4E/qX
yT5j5zXpT849poWDCGUlQGPC+BspMRBalUc/ApfpC4yC+6S8GryosV/ku34GD81zEOKn+ZZFNXZM
5Z5W1UmmDl3EUfsnoIlCiJbxCPNNp4oBZ0hBJyQH7dnSZwTJ0MSO0FOZk614KW+lqki2r7ATl0ri
70qfPkABLeSzfrHCWj2UkvCLDH5N9PZGYK4XSPc2u+cQrwvWLAJmhKwG8TPBbIapb1TvJTy7qP6u
1PBLQwtkkr+h/HUldL69hKp4ql2/nFZV+s6rU6HdWaEyZEqta8a1IvV35lqV8UMGNvgcZTrU2b+4
jTFb7BSPaSGFqWqjX5UYbniExYF/LO9jfuq8o1ndE8OtxvmVaETerZ6hTs3k1lWDK7OLEXxKodGA
7VpwTUAMqtQiRmBtEP48FEu1ubCV0OLPsbmMYEJslroTf3sQpiyHvXlxQw0fNz8FI7XWTBdywqQt
uabUqPT1GghQma9vwJbTM5fXqMYmH2AL+44MaciA6Ecv7xVTqmJbd6zLDaxt+1bZcERivxLm3sd8
WLMIl+5La7JVRplfF6duOGmQUnIHIZRpnYSOhOst/nxWSLtxIJ5VmQOlIV9gSNI/i2lHUoupcxsg
Zh9IhMLMroa4pBg3Wbep1anHGC4Q+IyefNFqEoTL5qMUECAH13j8DON/0KwN/jtSyu0azqrwGUkA
kZKhfEkS2AFP185gY1hSK/mLMbnQb3sSk4d3bh7QFOn6a0y3DLlq86EYu5Bo8YuuHs3krEUna3rq
EkBtoVv0GYcsHFTvNxwxEYTxAe/WR2VEMhNsKlc3aJy2qq4+LXiF9pVPnFrXCN5FbLNVL63rlNAW
GfUHu6xqwQ7PM27EXyskjadbnFKtAXPKRa8DLS2ZpINHCdHrWwBAkYqYkCw7gODyBNUSU7A+HmPZ
Nf1xEVuvoDmmiD476v2Su0+hFseZmx8TvuSmRnbwmIwfv7mU2QFDUoUlEEghLOJadrEsHhvxwNFc
eJ8UADiFvfpglctRdFlSRdl7opTSui1jBE+BH47AcxS/PInRankX4CVSl0igCgZNWuoR+S7sI1U2
cT3Ok1Q/h929sf7p06VoKV35sdfVRLYOGfaWk8A0HNjj3kTUFd7ItMBnsSfSV8RvQk0buqDq7Ms3
edxTVagsIbtPHfO/YK47YYNWspgF0vmxKY74nTMJhSeUkvhdj2/8mWp07eqjke5iYYegNJPQy2zj
6YapV5BWqsDUH8HpBqniOiuXrbSuQQUrZwLHuvo8KrbYrxkdt4dO4hDR1lbhopepulMs3Ie1EDhN
gEN3BWGrG+0lQ56U469hB5s4GUozb6XRSdfZX9I/ROvhaWeuNC4+fLDbstq10F0ENQaQt2bKBeGl
Mz+D6FIzjA1X2Y9o2DXZFqYz46zNASIAx8HVahk04h7n2KHlXACaQY0ZoZ+bVoa8xO3vOzCd1Jpg
gQnvwsFL9+G04xNawFKguLHU7xqvaQbx2B3iQyGvh5IJ8ke0n0etG1lygESF2Z9frNJig8bHw0kw
abBJnFmoLEPGrwj1Gv+LPlZ+6b2GbmOGvz2Gs8ENu1fr/2bCFsBKpx8n/Y2shWhRWD3oyZkx2yG6
seBLi181EIfNPNZunS7esSRKIfMMV15GHIpgDXxIAtYVMiTVA0sGhoiK/wWeJRBPCHQtwzX7ZTai
llyJE5NBu5xuakeg9xbkjlC8mOwM/20EmfPJwgpimIHO7cNi/PjVJidBXVvJOS53+MJZu9kSj7+x
xtWuOrDQ49jlW5uqcy3tDW2Vyfew2CKg0qXNcvY+4WMo9S3MRco6fToG1d50fHGPnKXulhbxSdRE
LXEeIYQxLkc70ndCCfAQERlP//wb+fkJ5owsv/gVJkJWAoTDX3myNpqNjz0gCi4hFi/WWCmon745
qarDP0vcYABsrSuqibL7ZNJbjxQYtOzHoHUVkxk7eYcITga7zAklXTOVr8OXJZIMvYHoIGcY/DYM
rpJohzmCLIqdYjHXvXIlhPG1pfxgPJF6z9q3Ae50BaC9hQkWmMU5M/mavtnlcuZZ9KINMjveOY/w
kXIRApcEfgD/Qv8IcfBH62XAfDIi6Fv97dGZFAYQtYMYu81TwWnPIlj9C/NtO672bHKAxM7KIlzp
OfgdJhIKkm9ARBzDyOxh7mTOfAC12CtCcW9mh7k9hGONwkhbTSAF/WdsbAl9Aoo3gITyHFNaw9gn
HMv67r9ohmgqAZ5XL6BgqWyDVBJ4GXDM4BVG+uzHbtdtNdR2onW1+CehDCaVoVwqv1SAlnrqcpua
CvmDVboSQsbAuuj1SdNXXuJQtCYWFbuNNo4bewgp1x3kFIG+QoajimtkPmIAfItVyL6lTBSXknj0
Enq4VQeSSdThuQvAg94DMOcGV/CKB91ERIEahY2hhi8KweVuyQWF7sEzrlaAZmaBaW9RT7+TiWND
LrZenOb7IvGRGBhsB/PxS22+bTZujKnhoFubND+BHc2FHrZDgwRI0j998Rx63jIQBncTBBWAeoS3
Lfv04kdn+xjSYGkNkiFuaX585uRjIVAQs41giBFU8KSTqAMJoUmAsBZi/VUjBe9noHLAvxsGSixv
V5S/oXnxSEvD4VjcjNqBXxPP8YAJCgPPqZOHWWy76RHiggwdY2fR+HBZiGC4JIFlzsBwUrKMJfQh
9kAB2IFdrd9iGg61W1BQ+GPFqADtwlZprrl+MNFGFnz3AxPTNlLWGv4MjNoFI9CQ4nsK1xHo9x62
FJxOm0Q8ZV9I2Al+p/43aA6K/BWZLz9KiAB+DyysCwUJc8IG6EcScU2/fSmdOdFscY4GeiQ0jJHs
YdlotxonMjs04jHmn6E3FNply02hNg90KEMMTjyDYUDXkLW0gQGglfFLkC8WoLXgJfG0J9kbT+BH
FEGqVRggkZSgl4QDztQ3WsyKLYfAnCmggqiQFgUjMwQ4m6rkL0VVXVI8L9BLf/huOHGfZEa9FIt7
T6nYdl9TAba9iO/zTVtNs6KHkQujWfZhJbJcdkdNGXAp7rKAODUDsSDSr7K8kzqthOKiIl5Euunk
pPYXJdhm40xQWtY1jj2wp6xXtenqCadCPFTNs+aKZniGSyFbzImvYCwYq8MLkf9kpgwdy3tBPFG6
8X8ly9UZN5bamVLXLL+M6jGRwECqr4kuLx/ULbDR6sGdmw4aqE2H75hzvrYgjEhPqblW41+a/sic
hLOeRrZ2fcbw59Wp00ZR3DrgwoU9kJCirbE1r3GumDqCdgwjH2izJYUQ9fvESyH7xaZHEyI0/wZ6
Y5IiOh6dLjq2AGFTLBYFsxjZ+9cn1l5q/8kwufrfBrlWQeetW3ctOuYkWpT6Q/SvWQHSCndnOUHN
qx6eUl9U/x5g5oPB4Bd7dKk/4OsHG7CM5/3EykE0/wkMAgJypGGDVuqRmG4lfYrYn8OQGTWBM/lb
Gn58epiwfvOKfqj+3yCDdNAeSd0sLHZq0IlG70Lot6gSY4O3eyqvY/Az7614XlISwArVWgiRtUHM
D6QBdUrLxzn8iqwQLjprKBUHa8YjPyJwj+SfXr32aMe6+qYA8ZbYrBcIMALDASsj1tTT/WGAUtvo
xzRxEwE880mPKOt/OkDkKYiCBI2mZwYfgFUKu9H25Gwvc9I1RNN0vZgMBRT6lE3iHKVB8oXMCx7C
F8Dmhm4A9xy8IL4FA4BOhQFcXVcx+V4gaeC6RbuJVmXqvvx6DQZOpjeiyA+9f42SE8RJjp7Jo1QC
BpCQ9ISOUO1koGVKD8FRP4jIvWW0z2oU26UQIV0QFvCVFz3Bvdx6rKMzaLwZegYvONsxUniQmdEu
zbYj6an1WsufWaJB3gDLtZvGdd7ujfCcMEsZsQXFtG58ITPgeRruY88wMOHROM3PRDiDSZthWfX/
6E4AwmQkSn1KnB4854L4PdXDx+y+jdH0W8PdFO4eBbGyGvNvqYqWjXw3xkfSrE06fP2RjQiep2dY
A8Lr90YMkwZi4FgQ9ub/G5VrBzYJTk6TuR28htBjBMBsOuIGTHgcxGOGDyemh+sr5WjEf7X+WcpX
1ahQoad7HeyWas3gKboMuH8ZRokSdSFgONuLRyfv91Mer0XiY0iXVORmqfGS1Ol3KyBBJCUYp1Gn
/kTMhlsqX0njJcbvRiK1pP9VHGWGFZBUEC5bMJuZhSMt+pu8b49DLIi/dOgaBBgExpdX6GtxNJkc
ApcTf/X0h2mxMK+6sOMTJVbp2SaY8wFGHlwCCoJtCa0vZimGyJJLOkQd6C8zJn782cSN9J9xVvV1
1qUITm2+iceLkr1QqUKhZeZneJsIrEO8QS1aD+heXklq52T8Tu8I0x0qkl5fVoRHsC2Dvtie2sAt
1RstAcdP11973R7QJihnkrHz5Bc0csaRFgynyriE2Ub2rlO1V8SDDzkaYJbUXxGipOh5hDPQ1xVu
Go2kSoN52Hr49Uy+fGCi1IRbmfgow98WKSk12UNgBuYtgVIdtWZVNSUtAXlBtGcsBj3YsEyXPXhF
mCd2Rg3Dec+IOmu1JVWFxny/NhZm9UkISC26IvpjyxZZOuv7aISdzMx7m+uuaCCCuOf46UqKybud
CuSoXxNEzKWGfjr315XqMieaAG1LF2ioyrBKcIpYS5HFOMI9xXNEKFedUzGM1iw6ylOp2VkBoGFl
DCBPbUuZpSul6HjNP1SPH/Az+ICojCUC/5KVENxrzfFVpkd7kWlisvYpCUa40Wr5ryVxWN6a2iEE
vq+7lfjZjLspoao9QFGLUZLrhJfre93fSEQy4ftAZIfZVSJzck+41G8+ikh8PlKVgpONj87px1M5
8QtJ32kPZs/C+ASY+LfTnIFklujskwYzIVrb9nzQVWCrHR8YujI6Q+Nc9q+QCturSd7Q2rUonWUM
K6VILA7sW6FjGsx0ukU3ZkruWP4jDMbs1xXJEFykZvqYd3pyu0v4GQo2jqL41nr6+IYtmMRfEJ3y
kt61OcjBrz7ylGhvM/vO0qekYFbysYPGDt6YksN/FPyP4GilJbEatW0VpPtV2keOPNoMvyeGBh9o
v5LhXvTwnwBahglR5j4yTHNcKJ4EVJEboQGQq8FdbxHfDf8aYz9YCnGaQBAm3Cj7HoNio8skpTFi
SV45j5aPhES+RknOtoBA6nXACk0zK1r3n2L618c0hhqS++nLMnhzZ68G4/e0mMXLSANMvgjUNxUS
JwImpqtpMQ0wT9w1GW6Q8MyMrfDOPedWWd+jQQOvQ0mK4iSHQKk3YHmJCphw4PtAithPm1NGxwaE
nrEofsZszratbnV2wgdDEm3qjOFaFx0p+DTaAJcre10sSIEOkZPrbTqGcA515Tay04rw5Rbqr8R2
uUVGXNR7xFMSU5mh5Z8Dd8QXd2gbc6oy4cjeYsB1io8f0dVg+6yZYhSNGt0e3gtJgN3B9LBEBrTE
l0W/hZzLRDKB/ZcfEat9wDlv0dYGYAaHnClmwHa+WAB5c0R0hYABUIlekMLNC13U8dT83hrYnTMC
e+/Lf1V7BZ7bBswvSp5sRmcA8cyEcSlfXAHxNyNzC/9GUrJBB8xo3U1WJClbo1ag69TRDbAvi7/T
BvEgbp1LG39r3qudzu1ArNW7DDepvJWHcy5c4gJ/JkseLrcIpqLoUavStdZfAW1pB/RaQFSZkoAi
wieqjGll5WujMG6WFoJhJQ1FBHmX/safBkM9VPuIl8nlYyPWFc6A1Y6ir9gxCFSsF8vY2P81AGbh
7bbuFm28vzPS2yDaamHHBlbO2bHp1wVZpsxNhIrePZFMJ8Jbm4J3QjilqfkW+lzoahlLinoZWFCC
8alsAAZ9kMxmsGUlAWJXDo7ImLgAgNTX5HC3TomMTGR+QQ1OtYhPU6UUS6nDBi7WGl+XLv6zcI9j
dPQ9VyHemb82NiFTfvTFTgcvT4GpXH1/bkMfErCS6Cip6zxiUDD9FKiEx4pZBIJ31KjLpYoso6AB
kSMP3elvLQJFjHYGSMveVBZGRKJEgpAXUJ+/MiKWH6ROdaO8NzrjrfENeD39PiEH2FByfOB6DbS8
fIoF7NK63IjBfFXiaPUojmD6F8K2m2fVFUV/drE65EmnoX7U4a/QzlUmv/AIOICFwwCX16CcX7YV
IKynmn9igKNf4fL+H0fnsdy4tUXRL0IVcpiSAJgzRYqaoESphZwzvt4LHrjK77ndVpPAvSfsvTar
ljLA+gueqHlm3W9IplqHKMRk5NijQRBQvFRIcPqLHui2ZsnsJrGWmVupW0XturHWMbcCRZ74xlS0
zeqDMO7q6aXg8kGQ6yn/Hw4Vanf+drLecbKRBCi6vE40PiE73WsHgJNqpgVUEtHlJHQfEoNqLfnS
021RvdJypxP+Ilkb9gFdsKO1m/pjUazNOWZUeI0ajelW6pH17cl1qkPG11w11dd8vHbpwSRjDRaW
RxIsSxZr+Gl9lYw7Jp7xcWxOZKFWzS6QVLak88mg+OEdqsMixoseI2aoa2LE/o8sUmxGRBzLtfKT
Fh9d8SwmYmOo9Avo0B3k6coLEQW3zFayBYv3/ByZxWM85yxglf4rHz9DX7dFf9yJlTgSUNS8JytF
B4jPxjfWHiFIGh+9CgQ5vrDmj90G+rsaDidV4PyavtrytUzw4mkMAeVkqWFp1sxbLKw6uBl+A7Cb
d1AW4EoPrDGkBTwb4P3mwt8nVK0WZuuS9rFvDwDw8E5dghzt7V9QYnCOfjqYWfl4Dwhy7AGk9ypL
wZ2hfxsJ0fDuiO59BPjboPME1F9ha8jy3wCcno/7kS6oeAJQweqAVoxR0ND+K/FHj/RSTXgyo8eC
VCGrI3ptNokCNxpvGYIqKf6o4GGHqr5R6nCL5JgBUcHO0ktvWk8JTAme9I+2bBcuq9Sw/kiLb1Fh
JML1buKgoNbiO/3/yR8Sp9ORL4Top8z2IwqvrfqaoFszFRASRLRzZXoWhwPHrFQeMl4wFoUCKGgR
5zEZeMytCbmgSBPHbzCaQrMzk1+i6D2XQcaCyXFXHgqojaDPKIC/pIj3wPggwhj4xux0pnHu2IEe
S+VletFSJLKMEaN/mStAMbhBh7IHjf4ZwQuvg05pWJ7r4t+A9kdlYyC+pJBd8lef/EwZ2eT+PjOv
SFaYQ/gECRvbwXOj+kB3VNPR6h8a+vApjQjUeyrTm5SaLP9CVLVT2m1osWnqtq10iuv3jPqKAXmr
/3y8HoKSz8ozcno6wnLnmsyXD4E3ATulxlP2EfQX/Y3fSjJ4hGyMuHY3uAOSo/xXFw99/22g25kH
Vpuew1i55RoIX1438jfl/ciSkX3NDLTImEB6BYP3I/v9qZuzxcQBqo62cLNpJ2Y35KkZtj2RRG07
z1c+aIPpjJmZUi5YCNWGszRPbh33dTXOaIm732JxOcx2uP6uSEvqPl1wxP6KoKIP/9CzB4WzCHzi
+1ZeTeYYsd/wk9FulpKOK5XZDbRhc+vmpgnR4TPJXwX5Umb/DSSD0AgOpE5gbODfreSUqfso3ofe
sW+/Q6+3UyKhUcjrTDTbxrPr7JG0hCOoWMHxg5okJacEtsv84xIgdQ0UvKV6yJFoKOybRu85w7Ub
nLEaotB0OeAaxQ+eMlnJxmehw1VEi0QsUJN8VdZHbX4aQnkUaygDrK1n8aXE6LP27/74DdGLuCKi
GeLiAp9EaV36AIBqQcCcmlltK+xrSgoMIbBwEjsHQ5Lt69Qnhxbv2hwfW1w60nyYVabdt4RSno8e
jS8EBk+6dMrDrPeGRXydi8kCV7aOMSH2P7EhkKIjizsUUFih3LlTsMDgVXuXQqZu96B1upseOnK3
63lokB4Z6Vnst/1Pnp9qn8Ag45h4vDLbStt46o1vPpc2QWmr6XsCQ99cxslx5XovkPYQYFCW8V0Y
wy3gd1PLOU8diHiz/V8hgQqx57rmCkTU3i0TicRg/G+qdGeozsuiObVxzNXLHM4z37zFmusq0/56
EUCM+RlWZ9ZR8zc0GjsJVLXS3I2c4jdlskWWHj+R2H3xPO5E70jJ5uu73mNKshVLPqm9rpJbglgQ
FopKeOOt4E0SBQhpAoy/doUlyTgZvbwCbnuLMLIbPSng8p8OBtOb8TY1dX7WLlRPtX3DIyRBXBK6
YPWfRXAV1IclX3ufhymSl2JrwzkkykE4tIg5sfe7aR47imrh7vWcVD5ZHn3GOyFhWTOls2nKblEB
p+w8RONEqPaKU5AEaf5CvdlOYBTCe4EbBhVFYn6krJLBuwTqeULDocvfVkK5tBUvrXc2ZaAMAK8m
6yp7fCVb2Cc6Y6Uk2LFcb8FkBufZ7dkEP3LwtApGW0G9k4V9VN4TL15VUEKF0aViThgTcJWwZzbg
XgVTg3/lW6An5/dRpU8yBNT+pJj0V8mjQ3ZEu6CLwDbHGwepDk00LFfGPErtkOf9yTqCnHdTPnv5
s8i+BPVkIYaX/VuJUixztf6sN4SWSI4ZQnhMfFcefdsCTq4SqyzqN7f1pY1MFKrBDi1sfypibRTO
2HS6kEaCFJkFZ7TYzHcMmCI7Gp8ytgaDikzCzTI1l6RPbYlRjwgKIN+21TEfLwYrOSyQmGXnXvho
h4QfQw/0fiFnzlmcgIYWeRAeIiIzGrIFAEAQOg7FUMZ8LWhLjQRVIyYzXDoaQIsmhGFBVTlMlFaJ
RdpkwonDbY8n+F9hGAupASCZ1m5a0Brrmz78Z7J47yEDpvVDZFpTVPeGr7u49/FTzdg7G7tINB3J
MxZwqN0JGgCNUcq2WwHP5Wd0pkjH5mZ/UaKiqUgbCGnwlJaQXcRvYMsq7uS+JoWJvLYaYVmvjSyA
ow0CUOKwBO+ktzxM+fCRKi+FIqrIo/usKxw6bT0LLNA6KL62LKxvVJKzHn6WMRRDsEcAF1cPnR34
dhr3bCETn6eIcVWdYVPcFtgmAobw376yidElBDh0x3bTevml2xkS6uQLpj9xeOlRPG9kSYQAkrko
6CmhHItr2rie6Bu+OKdnZC1EVxHhp3mQpy0uvFjHIkb1HF5kAqApoJHXJU4mkurwVRVrfnbDfxPO
Nk0uYbCd9FPLBwGdeAgiAZN05phYoL2tVK6LEcAqexv8GGX7YYqAe6m4wJTvscSXoN8DArR4KFxK
8lxb+spTStfacBqk1WhtkANsSpbBHMmBtGKtxqpDUJXFpmBqo1mvprATQL3dtvJh+eAM+h4+C+8Q
RpCXGP2LqHox2tAHd2hocn5+cngsgDu8Re1f6T3k/q634E3MeqWlv5K2bQpgPWtN3bW6CeqPCBbG
NEjSMKR86IjREGqk0aNTgTuUN0H4lLC1BceBoUFvPgJISpCjmXpxSPbKJ87wOFq5fZAv9fg9VUjt
WddPpAEVOklizzowbTnFQlHQcynI2Ck0JdD4M9E5G/6s7pxOiFEQvAYJY7GdQma6QF84zoCEuIfb
pxCHAilEQQoeSYeRvh40UM6bLq8aVAsaMQM+WEAjQOTM1ZBrPyEa7ujLtw5dCfAy/PDInRbkV56/
qvpqEahUe9umwkLBzN28KfGfoF0AbZBbt1Ez71VJyioHVtjqUNhm72HEFAL74p8OESCVHwHamqR8
p9kHHvGnwreU+t9a8UzRRVtU2D5LV0bKTawRHc8zpWzyFKVM7+bIYPjwLQIg5bWmEUzC/HgkaWW8
D9a6He+p/9dNV7lzAu2gWbtEVtAgyZHL+JDRTqs2yxJF1fhsx503IX81ydr+1mBUWWKybhjB9+EH
2PT+pdTnAXhG8ZDzU0pRVaykkMTTS9VepcpYlMqi5eiWbkrwFIZTBPKUykrtnF4gj53waHaJJir5
MXhM4X1OPvTyD5GkUagBTXWTjX3GwpZow6OPizMb/hk9q5OWcROIwm6b478cxGc1eM4iymigkp+E
CJXyorJBDTp0TozvBk7avrjm4Sx9GgFRsYwOkedpZ35R1zG2YrnMT3GWoyfVFlQPdPeWtUJmzNb0
SBUKqgBHahRRmt8ZRyFEYHY3YEUYbgJvXLmbXdA46gVSMT407V/s31OdJdHD8C4emaVALbzvjjtP
lxERdHjPWqIu+qdaX7u9VG8ITQYsu4B+qicWG9Rt6D8bVqdZfM06pi7pTyC9eeg15aPSWTMbEK63
bfAM2DmP3cnzb0GwU5gImPETMy3UmMIgBw5GUTMv0evmLSPyt1YtUA5ddjV9W2XxEomdKD/ZbLrt
yEh7pTI9w/o4aIehfJbZUsrO4Nu7wpH1M42Fae4H6+VXX77wJymnONqNIwoTd9aOybT5+pZt0bzd
kJjqyfnVyl96yUKemdgImy4yiGquULTs2eri2gQN0pHWzdSXdOGxdPP8BjNiMRAtIhpIWgEBZzKA
Ef9R1uGp0Xix1I0hLIPhN3DTYQHQ5+TFx1xcl5eMlmdWQhcqzkSaOqdGhhpjkCHas2OVL21Z5WOD
w+1Au1Q1W24+MGcsBeFFhTArHLJZwyU6B8Ir4ge7ArRsQJD5fnENJ4Qr/w0AEc4128kOISvPTa0d
AYgiH4mnjyw7hNYOE3XGoo8sBB8z+45GNs33Kcv8HHWR8jSzJy2NnEO/PsjA9zlw0nWtrNiVz0fr
yYcDGXBJTF9Gne8lDBeRhgpPXVjwpltr77HuLVNeJ4v44UsTf4iMJRL9pEfnPtrx9LvTzG9dFsBc
NT4dnbvvKxGvjOuG6JIPIM+Oub/1g7VCuIq6n83xMDjxmS4OQrHueydJLq25p7yCBE9s9Myv0WFR
Jbu658P9p3Hg+kvqcz9xApTMOH4yvCpkCSuOjzaYKbS8s9RTZl1SCLYUcBz4SnFSxl0/bfvEEUfC
LOw4AJ1sw6xtu6uCYxB/CT5YdBUBszbrU1YZQFqfGmhMPcXiZRL0gsFgQ1gXIh8kzV73zdDARYPJ
gLDNMTiuWnlTs1qsS6Cii7RfjxbiM3k5MuSvtZtrlNs8eMrwibSCqw4H5k3xMezyNdV2mj5tRCdA
zfA8UI78SsXJUhU7TJ+BfFaQYQVlSgY8T2PjlO23hAIcEJGPJdOXRduU7oPyT0zwBNleewLEJjHo
hfKJf+E2mvtUZdY336X+no9dH+yYz1vRr0l16Bmjo4wnWpSPJxOfbHUGUMjdvRr3HYs+c0AXHu8Y
SRXayahupbWnd4SAGOFjo8Ynqis3PtN0PvSG7ihZrHCnGnggGMi1zsRPPQ2s9+rInjgIcL8mRIqz
OcjP1Q8YF4kqOYyxv+3q0YElhDRFDw/kgzQZ9pAPKblr9coYKNirc9WTodq4U/kKx8Jtq/MQIHsC
pof0k78KdUP3p/fkhVgvrgoGPdW8peThVbh7yMM1ZMdFigHUo+ap1VL6fpp5b/53mf4pAnIyb602
p7p9+d51kDc6OfY9z1rdYPtiPhg8qvgiYXIUymfbHlL089IIi89Rut9hgDRlvAQfD+62TE8hVBgZ
DnkUKraCHcriwKfKGfmojIIsMu8Vl99g1xZh8qN3L1HDUrqhY+/Fk6FQoHHwzqUhkuKBG0Cgq/L/
4BCzp1Rgqn/50xfBiuL04QfPSDq6I6s0DZtJLG/SekJKipmlU4EDHnJcO80lrc4NL4uk7qv6XtIu
EP+TRweZGyn+KVnGGBD9us2on+e1Uo0NxBx4pG91cxpCPFvJBVsXH6KGbXqFkkgsoTN9efQWY7KV
ULpJz4wwjd7PlwIL8VQD/dMfwq+MJ91EZ4fOVPto2a+IUetq2q8eMJSy2R45LLgXgXpqylssanBf
NpV1lLhBYJMy7EsYfOU8R/zbFeTchovH9O+ShfZ6ZRnXyWThw9S30iCZoAtmhAZaOohzOxmMddqe
IFuI3TUvfmfCYgBFDV9V/pRwwOfh5NLtoA6TcGqFHPzpc5IeRXdrkGBLm9njv7ZOOZCSGCUCcdT5
qg8OQNY8jvcifUXqtfWBaT6zYFXiayKQngZVU1D9uPYU7hR9DyiHdlBNSHyOmLLLr1rBCMN8zfgV
sOLKS6okMzzn2Xejb9NxC8Ckl/XjoH2rA5yUAREcYRO/ZF0iXyBwKZH/Ah5J2u95UZPjVR3Ij52P
2+sQAMtVGEONyH8olw03yQ4B2xs2p624i6WDqY9rlotQN/C8owoFIcWZZXkXM7iVxbuMbbP6Kphn
xsF6QLDRZwZPBZKHQ07eLc2B3to0sKPI9KZHs6jbykRIsqu3l1jaVR7QqXFL+S+RccoOWyUQM7zm
8mqOvpVxKEh3WceDMCt+Lfkcs2+nr9BQBJs+aBRaRRRwDH4kSFHtUSu3VtQioT81BKu1jqhckurC
OCOnXW61lycdoAGEbOgwI+EQlBldsQyv9jkqbdX7zKyDXzwK6SERUyae0Rkl3Gtxi8AbDcAKPYli
bn3Nbqar0bmM9RmsgUqkwpGyTRJfYlDE2qrRwa6ghFA+olnlEeW2GK4W4rD2ED1ofDU7rqFQZBzt
tqVbT9tRF9camkOj/4Mtahh3vRYXBb6GqPtl+1yopwq74nSt/zFkpvkNkAMre3H4aFR+DRNdQ/1n
ZKJTdJ8yqUvBc0z7pRxCRBTwrDJVG98NWX2z2YraqWGHMwvWBYPQmmwvt/cOnD3OCzaw9Jp0Qmp4
zJrzmH4j/lr4xU3F+sIT1DXWrsA22pWhGzTBMRlPGjvJal5TSrfMwMa+CcgbgTBU+t/jPKNUAYmN
gJSxnV+DBjIgXnFr1TGgBvHvPfhjcTq5Al48TVwWmIC4OdAYlktPBl/E+XTBezj1ZzZyhDH5PdsL
N26hB7Y9bw5z6XZYZn2AKyVwa2ljGMEW1ozqHxKZQyN7Fv7XqHxWJfJzOoZ2Z1jEKbL8hTHB4YWS
j8ysJxKZIsPPjc8KjVrH0m3AQmFyvAmEWDLCMGPIgdQqKs5OYfYLLFAetEjgaoOpms9CRAReazLh
x7bD5lKqoNTILpVRB0tP4h2rGaQRKkNQ7yTuIhZHEIaIhvNX7LJIdQwVt1HeaYBbHEFSmOyE6Xde
KwftLb/QHNilxSUto482ql2Ftp7RvVIYixblz8TAAQkhjiMaZ3BmxF8Yrp6/c65vdGAEfe/FADlx
t9UDY6+i2AyZ7k5wdxuVzojEsFyFZnwIx40IGTgNWNJgS6lolOKoRnyKctS4TBZ6uyBbJ+yxEt0p
hX99R7EiMBRx/Fo5VFF2qfR/PMitcO7QJiXMWVlZ+cWfyuSlm31cOevCjU8wSVo+Er8ldoYtjtw6
TQXd7WT6nhvI3/VwN7wXerKYXo5A28aY5aNuiAuFbQg/haBsupJMgcbWq9P8k8b0SUolLIWGvyd3
Mfg/RWKj8AeQJeq36hhFrlQS7UYPnZczjKjFyiONz8r4S9VLpf0ZLKhl/6Rq/aK82khuYQPCDA+y
E3AxCape6BSYRyC4MB9xmTLQ+HgM8qsWC+oEOh9OOJvUSxzzwTHLl2xcpIroWiFgaSKVBvYwCN5R
yIw3ycNBanjfKt6VCEaGlHi7qA7Q3c4SUWtD7JeP6QG5tMZA3DDXjXko/L1MrF8NjR/+fX3rvQeR
aCRiMLCIRs5KGZiMvszmGkpFjqYH1JqseRuT/EcW0sQeDhMa7xZKFQN87DV7sfjn0bvHA6YknI6s
yz1x2SueW2Lp1HmIa5lBAAgg7mRhRAI+/mgtnvkY5VA5vzHIuWi8x/EVJseejl6eTzNCzdghIQw7
pdozmJcy4k9ewa7vbO6LTtzLhJ1yeVgAYgiWFYqHpAcXiyiKfUnOmg2ylKksVFKNYN5hpEtLpiAk
OxxRmKit6q04cCCHPtl9pcqYwXWTHOYTARq1y/75JU48ocugB5XWI0LD6ZHBIcqEbwUaVXoOqtfU
lbBNfzL9HzsWf7ScDHrjJF47g3hOiuNew/iw97cDWseYz7jsNnC2HCNgepOtg/RQSszXtY+gRHMW
Q1FsBWh4QBGlcWNyQBT8dmX3UlIJ5cmr6CigSEhIj+3Az1scRy3Zm8BEiAkfrx2PM9CirtkZ2sac
+H83uDO0lmn0liuyHeB0uIPkVMQYWiHg7lRed9VTDA30XrVTtWfTR/qF7oEZiRLfq4pPn3nVRjbb
8WCW5kpAG+0RZhrjTs0Stl7IQzG4icpZFHG2rTuDAGHCCt4Kh+KsriGHQFF3QmeBGyDfBhw4nWtz
Fqa32R6KdYEHTBY2fTBrCmYA91FJLqkhuzUVtEbMbT/dg/g0Jw3qfHij/4yCN5tCpT83FkNKeKkg
UPyXQdlc8O76rUeCLQBIFikVjEoRJ3+85L+JsCAB4zWLNofGwXVV8tmVR5W4YpL6eE/nZeVkbEOD
e6KyOalH/ucpIYrcqBdJJzupxOXnPdmhleVvO0uH930LqUA41Oqrmh7DdMWPtUnyTVdssLvP3ydO
TXpy6QuA9xrzUtQyUXCoqduEHKAldtSCkUYSnKcWI6xy7xBZdTKeQ6fTTow/g2lY6/Jh5lHATYnJ
Af3HRNVrRbfmMFa7NX7iVxJYS9FbtyaG6cZbmqI7YhufAbrRapzJS3sxXinVs7WGdVKtoMoBszZx
IEFTY8RhWiS26Ft8IWZ3mRUviNYAl0fTzJTRdO0l4UTwv3v53rWc+LDT77RqbJJ6eqFio0jQSpIz
2UiBhRqOIOvqkDSf6RTyQyE/uSUWVrzQNvRNYXf1tmi2mfKAbI4DoO32ngFYBKLGgD0DLqbFEIl0
Eho7VnUMOEzmtsUBbZKkHlLMbm0KOuOElQa0F6HqQb/iF+UZGC+MU5Ijpgz3exDzF/S9BmZO5ClR
89fULH2hfD4rWJ8Sm3veSMga0Po5bzrgRocW97Qf7dAXyCxYIt61MuLJgVp+4Mvw6BsUgYGnqrgR
JrpB49eMv+hJaalJJhkwVJjJlmusINbIxTTcbknP1uufvn8Pyh52pEV9QpQA+u2KQFbik3qUoaQB
7Bvprc4CvGFdS+sipBCj+BxhEhYEDRLrgvksPFaFw2ut5WtXk6lmvqt2RxcVVeAuboaw04dVrLh8
mvEOJ6jXMyPI1tUw2H1PkNn4mbd0z4RuqIHmhCgJhpyYTlchtqh9Vh3ywXcCoscfKPs+R/m3iLch
tstwX/AOkxrf15ltGFeK8FY8ycm6wn/rRYqrFNBp+WpSppiLDC2GQe9TmOhCP8vxmEqQktmDd5hz
Ylw/UTq5gEIW85zOypStXlwTfTWrmBNuFIG63WDaQqiwmpxnKVg5IoE3fySg1/hF0vDQ5kcgIwsl
nLlce1sIzEUhbKfOXNqe/olyhqenRNjJlAlRT4wtwjcJGCE1woy23atsFqp5KZkdchB77V+2T3PP
zTP+QicW6KsJk8KgA/Bj3EP30yJKvvcDe8KBdXCI3IhtZR7c8v4tlaiYqpBVKBiFlvmYum7lE14y
qiXbhNTVYRkTq/6o0+3pCqU387VyxkwlsdtqX6XnO5okOq2Pw1McngUqqdF/NfCnSHyHs1CwmOrR
CaCktfj3mHxP+T3CFdUTlzJNMWMX/rPcLhVyqfTdBRVtEmSDnFE1xx3XNmnHz7SZWXC9o2O+lUgJ
sHKUIf53yCciGR8ln2WU9TBg6VTSlSiD3iz8kNhqhhAgYTpkA79JhbxUMVYqS8Jh9pwV7RpXDZOU
cV1ZJ6VWT9NwFHIOG1b0UpBv9cg4wKkyvb3ptfehUPkZsaWQGOVMbfaXR2tRQYgwre0E2IxBhqAK
KCZWdRLBMbaUtmgs++TfHGcEE6pUP4GK1dBIxVmXECxsXJAsqHx84oW1recVCh55CLoD+kKRi3o9
Ylmrd1aL18Xp4/XsqIcWRHnGKsoqSXOBPYH/Otti6Vc7FpQhh/x6gqXNfQh3P7rp3U8fHHMNO6Fm
MENDDN8kdoveJ+p45vyNVDD7z5dSv+6mEQjrkfDwAeurE4ZuU7D3BL7EI0o9r9yFe4wjfgGz6s1n
wTbQbN2c9RpGy5ab6kPDFCw0PLouqd44YGc8f8SU+jhRW/esooR/FTb9FjLjruAdYc7Jlfy2ezay
8c+yCbaxQFDsquCwiApuCUVyhpHDIZxkSDMf5M/F5VOvsLCgfCsAr/uUfIqhrXT9YkVodDn6Sh7E
gWiR5A/ib/+tJLkbp0wkWuYvXrrsWkYOFoGBMwkfDh3D9YjsHthVtj6WdJ7I6+RVNg0HcPdCFG7z
nQyBRwI5m0g1gVwFPUfK3ozsJYpBoSxg/IrsjKQtiSOZRBfOInMuoeOWjZxn66j+BmbWYURWFM/p
LPow8bvWAwQNUd8W4+yYyVlPGLdEY4rEP+/IH4I06AS5COVuHqUQJj2iVb5Z2cEzPz3aVylnu7wT
CQ2Dl5gfqYzN7Ky11Fp2UX7FBa1hhMw9eupcUzrybP70GDyg4Exqw0KiZk4nopD2ftT2VyWYoAXr
VLTDUwRj50e6K1GByJcw/CQZtfgUnXtC3zes+U3GZGFn6MdcrtiitLXUFd5KvUQst0z7TXGCtSm8
2wTXuF2v9UOCPm/hf5Oxobj9V2gRQr/go0T8CaRsEewVztItS7ObySYBbQc7YgxVGBB/AhzYpL6K
1/aKGFIG87WKGLDSTHPmLJmT9LaMFTHbsi4yQctQvaMJdI1fDHjKzuTDPFY/1AQCxbMjPpiSsrin
HLIlZiBLnNrmNn80v3hI/J25al4DOVQLDL4eBS3XJqZurtzlrFcHALvVDSf8ciHGjRvOtVZn7LUk
YHfA7+CMH5bppg7LBh1Pui1+5478nnnXqwrQEHvyBX7wheQmP7Bg4gtI/5p//5Lmdv3FmFV1Ym6V
M8BqZEdMchymbspPt0lONRRvkt1QKmqO6i/dZq/gKd0GEtozN18ccETIjhovxC0+9cjt/rp1VdvY
b8k7t4VH+EEoJld8fsVTO32Kj6Ha1Jyz9I00eZQrnywZStxRbytfqx8ETWQBAoK/Ys0f9mIcm2LJ
Fs/qFgKNIm+JvfA/UO/ITIvsVCAUymb1LQ4rijXpDViH/5SKcELd6ulbNR1uROq3SXKg1/B0hPou
ro6gwOKdjPoG3Sh3KrVT/Ct1btiCrOeIxQstk5Cyoqbv8BAzMcAnU0eHstyHGJEq3FnoYu26X0cK
ILGVN6xcfohIP0jiNdM390S68b4lxqrT4dGRDeL2DGATfUtPjHIXBY+jlQMgjmTZE9wAHsMlNIyD
Y/5qKU1gnnWYJSx2pkqsElYJ6a0LuYUwfSFY10HXaIGjVbB35mBrTT6rKSya1klI6x4FUETxhxZ+
C0FD1FfNuzeerBroHtCskkrV5xA8mxVMNHmA2wIhi+/KhBr4llScm9iFVFKH2eDVmKl0PiFV2bXp
0e1wu4R8QJikoB8fI/KOPYRy6Mzmv2WMX7OCUD000qdEZTCAhT3K6P5n+9UQr6NgX2X36LPpjwk2
JAgH1XRt8i00myE8TdWLjVxSoZygLZ/oiuTszHIhTQx0wEyIblCuGQpxXpNRijXPjFVSE44lo+ZS
u+EMxgFjNfhbOIW7f3xsSfo5anYVv6aecRRFU8WIzQiQy6isT1C85W25VgLh1mOgxlrAT5MzrEiR
mg8V0RW5PQ58i3h0qvVQWm4XyjdiNu354FL7rzHe1tTaI0YLLyRdx+tYVnm/GUofq9PueimMdtr0
cyaBHOFXLeaO5HMeofLdsgPVi9WkAzWqJNEmU9WNvP6uGOUBHTVu+Rn0xtnGuBQxZ6f/YXUkw2bU
SbXd4FZSNGfM4PkjbKTwjxecx8jIZkWq2fyI5o6XuGFKgXbUe0neq6tvooxaBDXejUVMB9xX3qUJ
r7X+PZDeYh5UPlxfvMfkiZjbkuozunbmIe9PMTXjmD5Sg/wGRmntzkoPqbLq439+8ktnzqy3I1we
kld59FtmCeZZ9P8qYfxwcxbrPl8PQ/Sx/sA5iBwanPgynUi0ZaMXuGAIpzVijYVYYm1Emh5fMlgH
PXR6HC2zxCYORXScgpQ7MTgLXVSOVmHpJ98YNjJ8OGHSdCicJvUbN1oPenzjx0rJCCUDsjaCUu3K
FQRSdv7M+bpkBojXfINUbekcvV4IFZIwS98NGm7LsNB2uDHsXt9ZNFfDjrOFEf4+M44MT1thN6AC
kSV1pWg3M/I+AYOui0S/K1HLscW6oGFWYg9CzhAV9wHDJbQIekKdEkADZprJ94hEySz7Eq9wgjvU
dxrSlBjGoRS0/mCwdRfkl6N+Wk6kWYpLk0BTR0S7urN1082ppxE+k1z2U31K9HoENtlUt+E7fVBS
4PuuPn1hSVeM3+YLrFvt2IPk6qjWcIhjE/nFgt786Nfii6Sh4VCAf2qdDHcvQ5Zyw3JWfjDV62VY
VFTnS76/zrsicsAlXXvsawiVWuFX9BgW/POf5XupfCPdieFr/+i5PehUcQt5BwlE4x4h91hfluDk
6TxHm4jrwqWkxoiY3krPRhCJLB8Xxw4iU7HyyxUeP44ZlnPuBJjqAfwkGbfmlwpLKfiVMDxiJaS8
i1Z65wYm4Hu094tQO2D3LtEXtaeRnkgHVGSJ2qFSlpnkytkv7zbMdFo3KthJp+l6S8NST90O24fO
npRKww210wizkjO6N14E1VD3bZjAojNeQ6Ug7bgZt3K5inon9xhvcGu0RytBxGVHxnLs0BmuzQkS
g9tOdolsyFvqMCIr4qIQ/aR+Wb7AybWRQV8QYEPn4lHPnfBrGdTEWCS1D1/BbY56uoU+USNXTTwK
gqq8E33I/gril1atkibdlbOaqLUysLsLgWWBXvlnt/WoLwq+qpnM0QErFQi7ZjybWkAMfESv8z6U
IyLDZX6bxHFd6jxTrFwl1GojAhXDIFO9gDPKIo4BHn984QgBx/9inmbC1xD4ZS1HfxSdJwW9Fy6e
0mLSKTPt5/oy9WdRDyw5BZ5suqr0MQ4Hie51Rv4Vdfsh19xMhV2HBN2bjodWTu9RHxyVjrxnxnEX
U+eZYq/VMW4u9Wmttx2vE20KDzzAPrbBX0WL6IoikTAjgAzJNaOAiQVXhEgcC8pCGTdSCEmEbKM4
/yh4zuR5BYyaTAz+hvCtWGD4mBE3MTka3Q8WngaNhlbfVBrTLCx3YpQ7KX4kxbsD6zCRjEYY4mID
PUhhKg4R4SACH6qkuhXPYdcQSM36RvTyvRcX5EiO0BwmxgPzxukeKZMD9+nUiSnwJvzguER9BQFf
dYxFbCVi6l4zje9wAB3m4d9sGBXTHzDA4ihlH5lsO1i1I7U3l2PdIeeiEivox3nFI9b9fuTDcKL4
j75HEOYWeWNt9a64nHqkA9OQse1H+QXevYvNJUseao1/KuWdNvJp3n0w/6YKMxZK3isDsTHajVYv
8whJ9H9Mncdy5EqQbL8IZgkk5La0ZAlqbmAUTWidkF//DnjtzcymrNnWoqoAZEZGuB9XZfi6bad8
34YGUGQ0Y9ihBex2DNx6Zq8DoI2R6RxEbfF8j5diNvJQTwf+dAv5SHWf7ugfruiGXkMLt0UN0yjk
4sX0DMrgbOA6cAnLKGGq6RZBAnTvSEbuzdfSvZfud0RPbpXXuBbT5OiNPBaoWNsAj0VZb2gpI6yW
5C7n+EBRF7x5WB9K6EMBEqeCoUQ6mAzq8Lv3uKBj6ss4OFRhsuapPtpRtLZm86+B2DikZ04YUGEd
hoGijuwKh5rB1R4mzM0evfQWRyZ8MBQ/3VoveNpTbWsnJQ7FQscjvjVXsvwu5G8jUO0P+pNsiFZi
+Qt+3YjEBIzFkh7WyIoYef+myAE5PB9MoJy0j5HTwQp5TzFx2rxRevCIUdZ96r0F0Dpi+RnSGC0D
OrNEnVfRGzEnCy345C7z659EslZlc04CpdXLBgJl4rK2xwws5mMLqDSWPLS2xI8sw0uLZbqzg42G
d5CGx8JtjIC2HvEcTrev5uIOSYHQ/aUxpSutahixHWvMhFrqbjz9KYJy2+VvIfOv4qvKnaU2/Jp8
+obNgAUoYisPp2lpUqOTkcWh7j1v/2kW7njGOjknzljNAEqXVCpUodZekojhwKUpcMVqFZAQRPCI
vwo7PJqMN4uJrorG5NOBGZM5qxTQXRXsgz45W8NJ4jSfYOwyBNmP8LabeQg4W/TFpi5WHG4v1BRO
U92D6NgVB9OFxOYzNUb6uKbhvesYzdcN3+wwcaYm6dL5HnE9FK61cLiFQ/RUI2PvoUPn1FPVGzjX
pyBcyYhzZlNsGrbziILC7ZIzYYbEZM4+6U/yOtYA7Ap2qbRGMqInjnk0IrFPqxC2FUfMngXNTThU
iA4Xif4voHwn0WUTQg3olXFyrJuMtDnL3I8oBGYt/bQLC4ZZTMk4qZWfmFEryzkq1BmYGSKCpGoH
k4eLllfBmBWFd7f02FqiI8D06TBsK2OOjySHc42Yi5kb0bwJGl12dMUsOHBjdPs2v8diGxM8vHRU
BE8Gqbed3HzTem9MyCZpbW9bhV3Z6f/VlkRrnA8YM4z2Os6YBWIDVuEoHorYsxaeyjd5bemLVp82
aYyCkKRmALwcD0er+tHCbM+Qhe5dXzVLmSFnnXw9WXmalqyUTnjIYHLsqfoW4xE3EurYvB/pJbCW
qbR9ShiYbu0Kgy9pVwv4D3xZF+feddhtLUd8Rq1EtGWmSMkuQ5M4h6x6a4ayo5sxMB7TmqMkEJDx
JERdl0oroTwOVZwfitF/NIbwMw+qZ8PCyuOXOkwObacnHndQuCYKmSFA5/0LNXs7FvnIibAERMMg
WqTzE40ISpnpKp3oVRL5uCGYeauS7meqnHSdhtjXDHf4GYKSgUzC4B+9jTGADSePQK8p8huv92Al
Blh4SwcJC/4gITZhPdDZvXFYwm9FUW2PTwljCkeppaV/xf1DhUlfo7REcdIp4jWpsVIMLsg6iRyF
zuKJb2EccafNtF+8NOjkUBlSlTrJeWB4jyT5iaAbx7vMKgrP+Am8hwqNDtq6ZuD44BC364FvNg4A
7dHDoXDpFowFEU3pIf7Vi+7si2gPRpOWLihLarNyOtDXo7JjIqk0gLuwfpGuE+ZAdEm4RkHScRyf
5sMr6inR8+RfKNFivDKwHmdKNs/iQ475sJxB2CHBPfqvKbaKiXXFSFN5HNJI1gX4nbovFqGjihyA
glvgz/mOSkTiYDdIU60eA7qRCouVam8o9sXNBSUXt9Yu9g9V/lAPG2CjMvmqZ31SX27mBM6ViK+a
RjLCLkev4rGPCR2nbgLczDvPO5nxPB8labSzHYTWZ58ztXeRxp8tTT5XFBw5ajRClNiKSvEhihQV
WW1vss5FCdNpXzTwsDo3BAqRTlED79lhMEMMGbnNj9pZDwy9SoMO4HKOwu73mPkKWsqsTAUa3sp8
jZM3LX4E3oH9plps4IVYFdBlhOO0rGz7LSyfSPse7ae52TdBniAlt6TgGQgJjbxs35BoM7HCi+Ye
0xpz4nBXQx1YByjfXbeATBTIs8DT5RcF3t4G8P8zXscofKuif1V8HexDz1m8woXivLFb7eI03M2+
raRDzRPWK63c18NrjPpxQMbeGaee5q5Ub6RMLAjcqe3bbPIMop2OEbZbbkAAPGbDJZ+uSflNu7qR
9KrwnAuiUA1gzeeaDMvgH8Nk2+ovNWI4Bjv20R10VIXqw0nk79jX714h0FePOzv+SSdgJ/wLhOU8
VR0tiWCHaNBnF3a7djVRO6j+xSzuw3wgmCXNMZbekGNd4Xt3fMMQO+zz1ESEwbZge3SNma0YpuRu
a9+CPzYbmxgK8NmTw8R3aEwxO2cHTZ+skl2I6gxiPDYQwkuxIEAGtHD2k5HulO2qGc7oikOpVgPE
EhAaPnpx60ZF+RB7lyp9TKASq7n9aNLMDLVnRRe8wkYIk9CD+YEYXxPf+O1SHSqQC/KfVbifm4gm
ZjGEQeqOaT8Haz6Mv2HyZCTXNntMpgivm7UyjKeaB736tTFxaJca+gCZ8tl3nL533nOgP5lGvQIf
6lvwusbdVB1SBxUO7elgwi3UaQ/V/DVpu7T/sesP03o0yqs2x3O5MPHkMt5UFaPz+BsmDOuJc6i2
dfMatzjttS+FB38KBevE0Sd0yfgxwQW37zkE0jT56Fi3BJpcE0Vew/FVPpM/vklJupH1Y4vowKWx
CuDYTo4RigK763KAcDq0AzJGCFdCYoyfZmyf+mIDxmaLN7lJaUjv8eJUwjngQ1Dukx8/aJxlmaKJ
mKvs04TgmhpptcmFhvoR+huALeTgCKkicn6Z9WBu1VB5RJ8F5iiBOUPZOxrVU/Hh4vmEuVgxvjy4
/j4jeoYw2prx9MoI1hqmIm+lI1zPzhBTNjjGHeQXGZ10zKnBtAeYRyZDEu/4hYZZBEW4MwZru9hA
iazkZk46SzdMw2GIISlX/sGr9lX2q3NyQ/GZvpGtNWRnh3il5MiMcgw2VbJPKDnqXUxay8AoSDpf
E+wGdQqae9D9rPx819rRox8c+v49EWu7ukoKRouHDwzysMFRRd8cX6zGdzXc9OkRkk5ITObKMI8l
V2qeE+m0+SP2zpK7dKr3Lhw/DTqk92yiK8v5jB1GSfKQC7n3BrbL8lXHCiMJUnCXFBrLFLF+yw4O
hFYMAO755MxGxvIh0Xl6jiFft1G+OMa/prkbc5t7nVN0GX/xBtpNasFlsQFMx6iE+RI4/6I4zAdc
xGQcjSYfr/yuGveB8zQO95F4kthqvtojAxC+tjACzhmglCMtCvCsBrc9aH96t7jpkXGqeuRalXU1
OcNhiXOHfRsTbmCsOnEPkDSI+CW0GWBTyQJZWKMhnYJP3qX0zn6l78SIwX3AP/6M8+ipfK7dtdse
cywMkuhCnO1tu+rFswAkYyP5Jr6Gxqw4WOqstU+WhGq1Vx4BwKxsiPDDfxXI8JSr79pYcaBVUQj3
8YApAANCWkS3iP9Luxce6u9oWQgO9Mixyq0jKA/3czXrjwLqwVy3zkOig6LLRKuvzuCtFivVdNxU
RHA8eiBltASJ/2/N528aH+8Ys2Js9qPBhAqqb4W2z5soPSRjQpTXhSS71PUZjqL+yu2EA2c2wEGm
0dnaG2STfXEF9Gg9WnSRg8k9KuYDZBh2eb5OWfKkeLSZM4SEC/h+RIPRXgVhhjzRX86ptqI8tmZ8
cNQxMC5YdBzj2nSf2jAsGnbxtfLV0ei1DyZmSzoC8TdSR1yC5JIy5m67D+k/V+5DUqJpNRhS4nnG
tp5pW6O3Fim+IS331jWsC1TjZ6t/tAKmcwyWHeT32S3U73l71Jq9669F86CLDXMW95O7r/bfkRTU
DgRIEz7IwTFuqQFVadsWu7TLdhybUVECP7qFJS1bLtEitneBvSB9ntjgAlWJxdInzzIg/JfbiRMg
UFY8T8JmhrNR7TUabr23hp+I/j6bianHzECBuPHLYyQ+Su0ZDVlZrrvwUtHLHfa92thsIOOWggKe
10Zv1sS2Z9BC++Jl0s4691LcLREwHZzy3YPy3EV3prEHxYkk7w+DtnGoiN0FTeb6Z3Z/1re++s55
6H36tMwUgG6jDl0zoOz0kzkDXakLjWXIcQtLBdG/8myFd8fede1uhF+HrdjosZTQxYGkcC4AGrg7
cfAYHj1hzOmeUD0MgA8ROYJmcbfsDYviPOznEJB2m7HTxekpjwjNRLS1zRl8q60z73/mRi+3ytxP
8pltr0kPFWa2IjKXuvin2XQ+UWCpdVPQYkdNQL0em9v0MqJS0r+t8Vs8hz+5/OFQ1N+VdY6SLZvA
fN9H+9x6Y3dLH40XF8EyE+JXWh8aLJphiZJ3becvFK7o8BPtHsUPLSnq7nNKT2r4yt/xQh55q264
m9xtre2EeZkJFehnDNBY3dogEsSEcLMKtTf+1Sm7iZLDDgKPgGEE6YTEpFrrrF5ax+ZjjiMDL16v
5qRlerWtvpaEIZVyZB0Im/sW2Qxeq+IWgGHl5Aufo1jKB9NbhL/ZHgcGistXcbJJyKmXebHTXmnG
WK+024fH4LnLVpw8JdB/5ip8NMY2vb7FZESAM1YuFgBcqp7O07HpaEsby/Zv1kcL3PbWYMVY9NPV
DE3YIbgFw4WvR4JzQ7kxrPCoYy0gMJC8l5wPG66YtkLJ5UGYzz5Q3RDaohtcYQcJ41Wqo7xaBK9y
Mzk0OnFTHUtvj1ytfPbnEIk13i3OVQ3v1V3UG5IUxb+VVq/J0wZT4W15czlvkX1x7iCsst/qM4Z5
XJIovETBW+996JTjekQNTNTYIsWV/LNBNhMQaPpsqo1yt1ltHCvAHeCw6V5SicKuW8anhkGKeZXu
Qr5qDzYQUXsJoIEpNFs4IaaEXoiUQKCF8dwam+mpvTG2rP65iAgE1xJR0SJm7seyvGCk4zHEWnXf
5ZNVzfczYBrEAv94Q/MJ36fRNNf56UXG6HmXG1o2Ol9au0wO4io/iFTkj6NZEe89ojgdHNAiBcUO
BxgX7xLtNT6pjk4XNqduCzaLu6k61F+6gJ6yYJXjq6Kepw8WYx7MVhqmglf2b5S4oKqXWbJtcdB4
ixGoJ0xL5PoQDrktxrlZSKsIyc5SdRtGKpU5ayBd8FvBzpnuM0HZXZfYMWAslSv+mjdP8BdIK+cj
CiMYRJ/M1WHsOq/om61pY7/QJ7IIR/2Mziau8R90A6pa46xz6Hwl7EEMi5nEUt8FMKtuFcLodsOE
pDrY71TzzPOyT2eDCD5kKsoEYg6PTQZw3xyTcBYsVs3deYvf2GyAxrzPj8VT9WEyfYHxQPcsBq6M
TQgQM0U18XLIXh3OI1wyZmucEX+KD66A3v5impnDUCNcrFvsbinyH1xpSKje8aqEb8k/+Ro8A4RV
jxmxsYsSsSpJqvNxbo4Vjw6xvaYnUJI36sGGXmK089ikPAp5+pcz7aOh3cEjjoHWXy4mIq/BIdEc
43gff1NOMbwL3zjsYwmAigd9ednzn7NQYeNY6+iLuWrw0xg66JjyuY9Qai0SVg/a/9yjRNS8IRti
RK/Y6Tii/AxHunJMdMsfRA488HdqoL1nbjEEF+WG3pajrxG69DEA78Xc7F7yyUn0Afc+/z5ARJ5f
j6eKXku7ItOGRGaXRAh08QTXG+RIrzVzR9y1naxRwYlyg/KkxpAiPze0PoNiPfM37W1o7nl3G5eR
XrUJskVcGDtJdAG5kc6SdW/sUDNdGeI13RomwHZ2vA1LEAjcZ9P04Bv4Kq569gaqA6muST4cF4bK
p5N7JXdBfkpgoKrhG+vP76ZOQa8zY6IAneRXnx1i9RjVz4U3Qh5ifs7OSEGVqSdBMPZygiyJ9hmh
2hjEh8aqH+QfjmHUQSWjtB3NcDWWJl+y4qZhVnttgnTToXvtKHccD0ocQ/rB/0I43MLT0zHFbfKc
SiY84PjRqourvizCSCWRzFMEDwz2V73T50TchkYdqrM22Es8ybZ6b3UwE+FT0BFtUaLip2Qq93Fw
dUpA49i2EXNVnJLU9Eg+FV3UmRC3TvxT2P9GqDYHtU90hLr0y62RwFhFmUZGk+Nw6MCVkxZowAcZ
Mmvr6N3rcXX1ER3IQKHXadJm2woKZUsRBDFuuq7liexxg0ITkQ26KDAQhepXID8ipMMtPYi0nJFk
D3l00QmrIRvDoN0aeS9E2+Ff7ii6aP2x7Av9EfenS+cDj3rZWF/lDlCqiQyIYVLj7Bta92r8EPIb
wzQTKA1lMJM9Vz31NQZWpJZ9ALcvuetttxJmwXaddj8qJ6zXH9q3cKD/ExjlLuu697RBHm+0yNes
aJsxuEo0OnrmtKvdEs8XFa/H82CCHed9zVCOUYtvssb9GnnyMxlRb0mCKhstO4UUWk4kGReEIKFI
OeAWKW6itx8q1NR2gVelScXsBmb3kh/d+ONScWdxvZQTcL863JXWzAxgmykUNrrY1le1akDB9OTT
NuFJk9nNqYaG40yPlw/yTN0rMCkVTbw83rl2jGnPh0aexTCxw56SvIwvU+9f6sJrSQAG3hWP3muR
lWyzBhynjElnkmFxaOZWug+lQvUE0lGOOpIeb1pph8ozmRJbLZy/IMGq7lHbVkksLqadYXvSK4OO
BSxGy83fZQ3ABX1kKljOM5yBXTpi1UAf0lrIQDBUZ/s45nTQ13Xw7g6cH1DfDLafwFC2QXQIdE3k
AoQODYFcCOrJAMtjnXE3tE+BzfPXKtSaOKZeqioC0CvVlx+U/4i5ODaV9daKlGoVGVsV69l+AnuR
GyM4GuHuDM4edU+QoG6fW1PupJd+xtWrHH0ClrW5RUxj0q3QQQTUW3TCempLgj5ygxvbMS62bn4w
jbQ3tSyx/AIYiGuXryik30HvKlgHNnj1KhLXyg8pgnzwO+mUPmJZ6C1955L247lsfB6PbuU11TrR
xIUIaR/wI5D5ksmOZnXYc5kOG3mxzB3eT5Bqb2zqVSMkrFLKDtOPeYCHV2w9H8EIjE68pvMfLOZ/
saD5n/p6vPZoF2PgG7/8OP/2C/8jHu3mZGfkHUbAcXAyj3XPqQP2AM1kgX9lGi76GP0AqIZt1lbI
IwNv6xmculxbb3g4cEzApYp79W7p3pc/2NeYEJA544QmvUflxVNW9uVPS6owfq8qkB2i//TVGOdD
ckMDwGe6npo3V7cp5tr+6jXUGUaBbGkM5s0ZKrXLxlEoRacEPxp7JCsZek0GUnNQ4pNSKFnnIWgZ
IUxXwBVEgMiptubow758sBsxEHqOv9Z1mPticbpLQUA9nTBadYXOJMK0W0JqAQHpBmnbXsB25Zfw
uHwGvOFeWJylVKr9DIbFKd+G0xNA/gxS/rXWx28pPZQnefntNx4RNJJToKdBJvHUU6cLGug1I2aT
FpvMI5tsrHAbIyDvJwTcQT1PlwuIq336rQZnGYzqrRuzN6PxXwPDfHmuMu9fmvb1gzCdi954b5GT
o4OYqID6pEP44m/G0j07zGaJs0RPjMl5Fxf+D4lEH3mFWJ4sYbOllWMQYGmjGhJVmaNUgCYc5W+Z
VZIayYw419GB2vZwCPLpFrWHYnC2PTPnmlGZ6INqlcwfN7MJIjIj86gSqv4RGUSsEbpROo+2WR/8
bjnYVJBtJoaNVRwCs6aRpFPq1HQditT78UH+O255CH/93DDWkwmUpKJCzXILupLF/ArtjhOdMhzp
C6w2/gDQI1IQRHIXkYFrFRurLKgJibrwI/e79bBi7XVmwSx+yEddr/nVCj+goBwmaOjRgyXB27hF
BajHrbZpW5xzWiyCtoYAODsZz6FZnYY2+IyJYexMOjEuOj+w6ehe7epN1gw/Wdc+vDFflbL7rTps
BcFJ5KwfZfoPdG6m0a2qdezghsTDF2fpxtQpvAN7ug0Bbd1e0WOS7edgGEg5ypzsZcLiIkFDNOqL
JRIla58wtUKHPCyuZrQicZvStv1h7rTzkvqz73e+Gb9EpdECZUHEZ5sNVoRAkCGBcCcUqJWTDN8K
9uFtyhxXV2xOjfXWeUGwYnUiFIvZNIbYEb7NDEgMHy36HzvPqigHkQtYAtucj18w10kTttCVN4oS
VzQc0UcNZa/+G1Gi2rrCyBvbD2WGSEEzAZhGJmtUz0ZONiroGpNUd44ErqYvqU1MomdctLXhq7CA
oxcdaBQNNKzMCBWoGwLZJzN94+rA2vZHuGxsm6J/juPpPa2mu9v3vzrJdlmfndrQRDvFomfWbLmB
nr57WVHefB/h9WQ6gHWmadVT8zvG8Bxn2qa10QmkJucWJ5DW2bZYwj0eIHY4fwYcY7wyDZrgODHd
zB0WuoUksGKpHJiDroRAYjsE2dHLMb4lYrIe559Mr+MYVRbDoclNuhx6wMAM6c04sYE7EmZC2aCj
13z7J8SGqXUyW5bC77eB187JvbxAiiziXl6CstkWTqs/9X2dXlqhHrvIGnSywcPm4najuLs6YsoU
g/bSs7xdZ0fDu9UkL23gFr+R9VNX+tbJuKW6wvVvOSvtVkWmWGqYaUale+dYy9z5RGpDqGTRYFD/
/1/szjyXCUu54WWoZ8wCBKiVfnXeTD1XXvDVuDPb/1IJDn+epfv3LMTC2ltV/NnBh66GcHwlDP6s
N/T67QpdjiMEst2i1L2DEUXPldddKF+KY2V67iWvCQ3nWWag6Njcmvok94HiONWlZPuEg8Q4SU1l
lBFuLEaSKk9iZyGN4BYIG9VSV4JSLYNxrqOvQ+axGWcwaAKvTm/2nB0VTeTzWnn3ZdDYbUqPMKgG
l+tolTa6II0edtFPGazg7KyHHDXmNzBptg4emZHYOnmOPW98Q6iDEpOkRn26RwlbsOX2wzUaddII
W2kf0SCaD5EyaLuPaYATzgrpWfqkpVETM4w2nhu/c+5p5PzzayfaKRsKft4puhGqE1+pbft3LYRx
wAQDhS4V2O3v2hH0ds1LXzIPcP6NagROZmaSGQ8HsFgNxnbK2MuryPIuVvRUNDkz1CER2W3KB+1Z
d8HnZ7axVkkG3QXJ15GgvEtoTvWpHMYGWSC+zV7p2svEAoXwoc5PjizIO4hcQmwIJhZNNS7bOhjW
Wtn1y94u6Gu1c/pHqXXp1q1KkulS2ASt75NAleSHYcqemHKlL0WdDKtgIpkhDLXsYSyeeKKcc+wo
56xSur1g4g51xzZY+lOAUpAXR8yygiRJN7pTFw/Uce0SReQGSZD4cslq8tF2HbwyQjYiKrYJmScb
e0QH0qBCHnuzPgl5N8A/PNaSinAQsALLZdBG9aP0OQ6X5v3vB+X62Dsb5wf/MYnuI7pgt6dtE7/0
aT++2X28bFzdOrphxyW2Db/ZNGzwh4a5wd/lgeBm0O4vuoS+pCtWJU/ZKR0/jM42nq1WvchGrjPB
+FN4civbsLpnW62qqDbDWLFhWD4YDRuBXhToREsN/kNucUtZdX5oNHgBSUuB5Hb+4JHADge+iK3j
2PB1EwMsNTu+GHUfX4K6UDhJ53tODk2x1vvsmGHXl1PrQYBp77ZX/CICYov0MxwW1TCGr1kirggq
xlseObRUNM99nl2y3aB0amvt4e+qRnoHlF6LnjqtrU9t27kbbUJA0qAQPNUjDUqV7yk9PjF3TM+T
IrIjQecZ5IP3VnhflK/dc5sPx96y4nXYDf6xRyPb1WG6NslqYHpi0b2ab5SQfoU+6hkNe/o4QYPt
pjT0c40yKmsMb+tPfDFx5Tk0Z8g7CMvuS/VV9u2E1mswN0KrIcYnjgObyHWqm765jCF1iTVwFupK
Z9qhkvO2pohz7vtA1KfBTF+9AU9Uk9NN5ihjb7C9FfeYJlifqifXMMvHysAxbYbucM07k0OxqBDG
OHFGak3qTSw9mBTon14zxXwKu7Y64600Vo7WpjsjpR0ke+kgPdXJwDKNUz3U1uM4/w9jPTBLMw04
UQ3jt/lFUWTtGkt71R2jObpSISaZf+Ub40OTBDkdxwBFg0RzVRgktUwDFn5qcDA8LtORvg6rU0r1
5LLk7PrcBczXZZSw6M9Sz6IWGYenQFbV2kMLvok1BEItzOY4MMVtxpCmuaSTPb8oi7TyTiJkifDl
XmyN/61iaDAFHL9lH5bP2sDow5L1toXlfhqFTtQ2glbHzqfHIYmmfW3z5nr0VY9VCA6ql/m/3v8V
rIR39Arp0UVYtUgkkIJG1p8ALZZeZkHxb0P54E5jA/+kfqrcEpqd3WjvqRegb3CGKxOjz3iUNZJr
VWxiJ6DbGFu0o0NryjdNgaYnDcsCAoqPgmVy8p1mdJysHNpOtV5b+zoiImvyyYOp6jK+sguKG+//
xWhHHWVLG21LjsA3ThekOfa55IgaGVtpcMjXLHPcpZ6HYlilSLOjiBjUVFFwJR3pvbF+mYAd35KM
ql1XUbVzayhOMkZC32Z+QPqM6M5YzvxjXaEUdnQ73vSecq5+WTRbjTJ+0U0VaVgjc6pRTBmGyFpC
VVbED8cBtsbMyfyHv5ekxXUpW9wDWU1W59+zkJa0mifKU8vzj39/SjMbsFO0YSoDQu2k0wfVpdbc
/14wmxlMAWdzPG32UBjPcTXLloRFLDSjB60tXqya4i3AzbCP7ZBxaJQwrxdUboaJ3cQMWh2Ma4xi
NIarM1oNx9aQOBp7KjeWy5vrjKHB2js8xqU7niwjP4i86m9JTWOzKtTdz2Wx10PEdYny2M5bBNlt
uQY00pDLGoX7QKb6F7OrMA6iF2k7u8DyLCSuSbuzu3jYB3Z7rRTRaa1Xf+oTEzi73QM89/dygKkS
RP801wj2pSixGCPSuoZeis9s4nNmjvs2dmc30mtYdJb534s75DeZKmCAIjK3HAnfe4fuue16+nuD
3dDQtfFrGkmvtSxrWTudfJUzl3Eqyv6U1V790gEWhk/WCZUdLAPLmjO/BH32HEYudOy+9g4OLI/D
36+EEh4mtzLdjT6c+KBFJExv8L+XfKiZ6CVp+Ot6xvTgiiPGzJ3uiQ85tJi9obLyxEbacU7/QUVs
k9jDSz329onOG23/fm5LpBMc2v9ZVCiBSfdLbU7CeTeDnjTQn4MuDv9tJi7QN7iVu8yfGOC5fh0f
nSBhbBPQxIKCwsEsNjp5NHxTHkHfyuPfj0EaR9vaSOmN5OXJml9EGqX07iLUy2HW9kjdnHNXFhgQ
5wOfLywXEgRdGsvt3FOMeHedTwJ5lw3qGwGuNmx7E28pSMO0mAhLEuVwwpg0EDnj4V9zAhd1Wt3i
/SeYpGO5XmtAbB3bolOfa87NJD1g/oH+jrqHXdfsqqCLl6U57EvPUae/4rMShI4iduYQFHVzOz4j
7HUuhYuOL7dU90h3iKaj/eT4DXzFqWCsOGQMoQs7fi3clPgR6uQtnXNVIs61BUDCMsAM+vejBhJ/
3zXZpVS8SVCx1BTzVeNM+X9f/vs9LLG2qjCJjAIsVA89tRnS3TThdjV7hfV3LpsmzgdnFjeqV0Y+
bWci+DNBR2USKCd6bONZ0v7iLcXIh/Jmb7EtPxdDP1uGrGOhtdcA6edWZaX94mRyOKZkyp0CB1tT
x4RWpB4fOR2ZIybYULs2OrhtQBVc9HSr4ygHBupHP/z1cpG4iLszR7DBJA0L0xgSwwFgeqGlxF0M
stupqm4uiQuMPTXDBwL3jDnbSBwKC52tp+7VNAK89o0a4UZdX40qNQmOAD3ODz4rAUWR9lHlRbOb
RMs9iEr0vXCS01SVm1j5GR67XD5HFjHKtuHeUJvTiQ+Z5XQWMKhQuUSi5TMETk7ertRcOAoG7nEh
0+FR2AwIHWJd92GAZ9OKe/PSp1i0AnWxvZQ9zE3Z8iWoTJXY7VNkt1std41r3yIk0ru63P638ugd
dx0+OxWG5yQQ2tKpVLTrMp2JlkY3xapq7ez3unbWnN7fj2n9rRpOKR51xFM70oA3dTc9GZZm4Bi2
WIcE9UYSBgczggruH5xkjG9/FWchIcrS2dGx5HF8Hrhyfzu2I2WDiGAAllG6c6QEH2lj6N2dThDD
FB99pD37Fa0RO5BBH3A9VT7eEtEEwU63rGOUFEhz65TwVHTWcerop3yScD9Tk8zMnsTDcv6RfW88
e8zH/ZqkqLYFc5bONHfLznrSwWxvFSZdBjqktfBQCEA8yswyWOeQVEgwYdqpTwk+JJPhnRi8FHGF
HL7shiGrGmcGy1zxSzUJyOfpj5HL4CJqvAx/Fz4W6jsX1sUwG+0oopAa20aTiCx0LPCJ6uB/k6QC
i2EXfAXDODtl/z6wpZCh/i2t3f+sr4Yv3zrho6aqKPELCat4CprZmOXCRgr1Y6QHD20Fp+yvHnBm
cJZDn3ylokg/uekI3sFjtml3IiaHs677jRZFV4HZXpf2jhjlAo4LZ5Gqyn8RywY7jdqLHkliboMg
y7h6oV6c8mZYjwUMnnyqf/+3FmwTSUGo2pfYg7We0xk8+TqHrtSo5MpUBn701mGqWlBM+JPpHw2c
dWvPrpnMqq5TDB4YedYBR2pOWNuG2/kwmK67srDsOImFP95MN66lcEXFzBxCswO+Crka16Bot1Ey
XThjtlc9xfFTZFyGcAo5mlkWMemGdgjH8AOEMCrtLKpvcZU+eAMxcREb8Kod3Dcnm63QzfBg6jx8
Q56qD8kUvYO4QY2tP0F7SG//j7Hz2o0dy9L0qyTO9bCabtM0OutCCu8UCvlzQ+iYpOem3TRPPx+p
nC7UDGYwQOEgVbJhyL3WbxNcYUDBbeDXZDx0NV0O9bRPJnQpduBQiWOECBwEzCbp3YiVo0cyEz8j
lk8vqNAtQ3PsyJvtCdJD/m34ofVSkurOTEX/sjSo1xHAsahKqE0CGxOxwZwhAwc8Oze5IqQ9DleN
gTvJBRd6zERyZxkF8KdtUcpmMqUusAUKZJBq45y7FqJs6J697fVEBTeRebRT2zh2rYnRr6zSTQDU
M5/+7AxR+zIF0YNIMfF8fReoxPuQFsW1qfjcxC2VS62rnGJXYYDHVsifbXjo1sNO2BcgyvvUQPXb
A13ef613ZYeodbngJ6xCB2CgfdxwBxV27Ky+3vaNNaysUYlDilnia6EmJojlM8n3y5nS8sSs5RwB
at+FA8a50oz7ax2jfzRj9Z7kjeDAIolyjAzC3s3HJvPoHAIZZBUfkPBn7UAfEln+zrz4R3pKFB5M
EosXdT5hMbr7juPRtW1x8aMmurpIHTotyC7D6MqLoYXC3iF1Lg+0agxnR6MD7WvEraf0LQ7rl6/L
mTwRIqQaCp5VadMkabovGCboN+Wo/jrWDRLCh0RXW83UKDPO3BwJjYuIB8yMMue6OQCbnHCFyF3T
Megua/mgXqaM6NJBPXKi1Y8x28jZGIOD3VCDOOb2Bx2SEanNPddI3YhzJpAwZ4pEg9DmGg/jeu/2
E7yMgak4JDzEnI8gz1RUDVN4gkqrvvNkeui53iC7A+vCSqhzR27MQxhP9puYHTP+uC+LLCdPVzNO
RhdjVCSCl9wjZKvID5Dj8M1gCoDObMeqzdrjslxoeXD6OpecgJEe5+96qFR3G0vU1svXNvbwNqoE
wMLpPaReMLrzubz84ysHNc9Ii4Gfua//mkHM0Yb/mQSu7dbWT2HA3SPwCKX+urtPsicHqIhG6jG5
E0WO8R5FnXqiq/369dKZ/XaZWv81v0623q3FIGR9EjC4g93pp27+4cs/de+wu86lsY6TDidUi0x1
HpLiKSor9Gb8fyRWWbsozq4p9+UHkI96nbQwtQsUYXUeLmNAB07wgD/O1+HJ7QGOwBorc5+7zB9a
6epbO44x43TyoS7i/NGUYXoLW1Tn7MpepopX3WG8jPK2JdVZMUw7MMUARKTW6m9FhXHD7Qqsr5rl
tXt3hLAhYa4/xwTRjDktyEMYHr+G7KQiRXjkLVsL7VmTk3PQZZW9ctP37vMhpFW9MuFK8D3sghCO
tZnsj0DpxEsUVaCTBZOneyftIF6r9pxUEAzZWFunvEQ94UMdrVOjukVh9yODbXvoTaxUjWPk35uG
lKoati0f6X+XerVPhD/HW/nfC/xMUKDsQgvAyJBIxyki0mMlm9Oy2XeoeJYhB1alX1MvFG4NPDe7
CWxnNnZxv8xTDcAmZPJ2hLpUgMBbITVKducPddO6CpWMl1B0CgeCRSB63FiXgey4fVg0/naQcvaY
W+LYasmDFoOcVKH0z4VnmDdHr55K0+thihnegX+Qdwq9vzRUCMTc2E5hX9xigutuETLKeoqsk9RV
SGF7Q+7RzBQ0s0YxniUtth25d3E1OET7MOTXUwsCtJIVTTJt5MCakGNIQVz5ubzDmVwHMjwEOZMZ
oq98dg7OF06kfoelZj9pZYiUX8ReiPoCPXEHBbhajvPJIWCFNJ10LUsfpchsxLfzwFkv70tT+H9B
fePZl3WwqwWGa0m574MZOEeHiDoy2WscFx5qQ9duDGIa6RLSRvIt7cqH9bOFom6UsagQU7hfrmd7
rBEfz6W9UZZle0GC1JSExSHpe/0UjWhkSo85SOI+23eovX0bjegXKm24Y72RBkECIhug4u3oe1Ja
2asZok4SdWZCzKP1WVDXAPGdOYZzy5M39/2h/uHO4x8gK+j0s+DXGfmICgzN7h4MengXzI/3hYm5
uA3F2ho7+6KF8qdZjRVHAU8NmYYPUyGqLTr6emuwjx8vKQrdC2AM96PwaulivNkigkWvZ/8fFPV9
KXBS2stNtOindK311DQAUQ9X0fyMNKvYtaOBxlpD4lbjaaZmE2F7W40POYgXJlabhdfQbW8Ta2ZK
k0j+nWU+v3ma/pGmaFFF7taHiSaExI2Cs9OKfVhZ+XPRoOgKuidY1VthUYLElUrEJrkWNz300XBG
mjpHteovsME35Rjjtl1+Vx7oLVJ+3duWKfnBrT4gD8vQl+d9wGA4JXlC/iGi/2kGdLoZ31n+yzOR
aiWmcw0H7AisypjYlImxLKxNay0HxGKTRy0MazikA/g05y63ONfKd3pa+Kt+wNvWzOtVmwzUfgCT
IGSv5oFQmwfCqeUhUTU19ES26zMuBVbR3y1fKDI3u2axoMRL++6qmmumBxoKMXb+fYDVJRdEX4Fy
2DKiCD5wcDXjVCnv464iakWAWdqoqGVpojCsogdAVNTveTxebd0lZky2nJrgzHjQdaq9PRtfgK+z
5Zv6WlmVwPzJ1mFKD8vp14tWSG9jjkijIt03T/FYz4Ddsx2ZzYMQdK2aYaZWlXaOGGX+yjz5I2gZ
LBg4ve3Q5bS12z4Ov4Z+uKYv9r7uEJfOn3cXKgnjCDi67m2/xoaouFHrtKbqUXUs+9Qg561C3G1z
1STcesyW9dUtNiad1ecp85C4jX66IhtRPAW4JGHc7kbP/eVhsWO+0onu4iLe6m7UHmDEiN4KKxq5
ffrglwEjCcb8ZKHRXd7Uehvov+05dCMqjKPivsImg2AWprHba6p51fp8+qEleX2rpIXaYl6Ici/R
D42/kUrMNLJASzTLRjS78MnqCPwtI8tnNfbDxa+GvQI+oGAAp5sHPLNiEpdEG3biNUsZ5mufPdC1
S31lgOKvnYDeYxgWtfVKAAe3JnVLqqS6jXHwpAa6IeMBvsILApKQVA3ETbKCX+U7AiyGK5EW5aUL
CvXUC2vrDKaxM+ZTz+S+sm9ccUhcXnQANOta9h1EkMnUb3X9SsRL0caLqit/W5AYRDsjDQ+oCO5y
PIB7LLgV9KxJ7w3tAbKI4weXsIhS1h67JphO7dbpPQdksPfCT2697Xr5UU2HiMyNKYAdaz258EDw
Xsvv5qRAu1J+ccGJfYhNy7s2calo3HPfQXqzlxpmRRNJQr5tz7ZASCejK44RDznkQoUMLkqWSEbd
TkNQjzLOo4HApgoPa54WauJYZaa8jA69MQVp2ZbK27vlKbV468GIO39VtWGwu0OI5ZRasp0RCRkJ
miD9luw32CHsqHlSHslh/TA0kG+v0odTXDrcTy1243JCR1464GX0GlpFTrCGnR30CAmiUeCeDZNu
eunGjraY3j4GwnYeDMe/FYjj6EVvzEvhEJm7/E2yaAmK9dgA2Dyss5th6JrmZdWaezUG6ZKVY9XG
yaIT3BfZdKTiBI1rQ0Crlq6bGLmoYNp9awlRpYVWHDJS5XZa6fCwZD2c0TmnU+WRfLTqcru5912t
JULXLHBO5uEuIfhnF/WznX/mTMPWSrdtyKJoNm51zaYvdGzBxNxA9Du9f0oddRu7qKPSF+j0OH9o
YC+cpIWLdhhQa3VzDG9ddoTeEl7jlBwrou9eK+DsWUDi71GecS4bhnY/5gQJ5bynD1WDctY39WBf
aeAs82rT9+QWqklJ7Cz0GXJJmy9F1cL5K3HkOLNoUzG1vW0SXNCZ0Hg6SCYOnJCbCfuEZemXUotp
QJ1ZipJhHxO6bOitQFPfA9WjQgjOKkAwTsGqTUB6j9iNmEFHWvZOzifdQD6xDrN0VFZoHoXjNsQh
kOKetiNq2G4ydpzf3UPDdPFqutzYWoEo3emi6OJgSR8Yq1eYYqKnNJPcZ9AKG8mvshIY2cSQbJl9
cI141P/RB8fZ1Xi0ECEc3Rr1BEAQIQ+3gzQ/FLV2UAkODTXLVArN/qlNFiulPr15ppbtCpzV3BQC
2vI8cpcGL70RNEHrs8cXGXNZbdLm1zE1d31aZu9VJ7a164Skw2kv+KmRl3vUZ/dTe+K+AZIe/SCT
BECBWZPxATlfQDtVIjE1VsaB7Lr2OJIRvgptVJtja91cGXjbIielfyLPOi3K77GnPQQgZABmyVNh
eNEPlw4aGwewnU50l0AYojT/NctTtrUIKC7UhifcjfrBtcqbn6Oq1+WL48WE3PtOs3Pp3FgNhSh3
MXWltMeieJ85hNA19R8BegwMoEEFDsZMrFX9Lo0QeyelhDKeb6aVHKKdM1MZbT4citzXGTNIHIoq
wZ4i/HDrR1IjhYLWPUsdC5uduwWBqweun+DWzPxmI3FBl7p50ucXZ5xfpiTR/4pmXm75pzLbna3Q
MaR19RGjmqQZAUfOZNhgWeZg8+qbFhYMUp8dRjRP2JwGHQTzOBjfMw8zCHDx+C7GiAxuz63ul7dV
WRb6BbUEaCgPdazcZ43r/YLU6jAJJEFeXhEdg0P9aM3kKJ3r/YGhGNrOvSiBpVt1PTicOijlRSdd
lR/OFJEs15fu2tIBRtu2cta4NpvzMtwpotqvHU18NgngT5J0993A5LGJx8o+L0eKTdvvJnQDdBOl
+clTtK6QCXTVYDwZDhLtnh0Wta/m32tEM6ybKcWSRbfCqXaGABlGSuEAImrorYbWEwtxUZ2p8bvy
qYNrEraPRnN3nSyMQ6s7V7xa0dnqkZctT4BsDPcpHzncvXDYBOBv72jmpWgeXFdiypvPPBuJ0cnP
6hbmlPnG7F/twCpJEI7bgzl4wL7M1Zo+eqsc2cB9q7XNIWiwrgq57k2/+R4KuExuMtjJMss7h3nf
bQWqeaEFIH3LpDdGw70NDLUqZsweXJySphkfyOKaLJeZozey3z1/WM0VrejymJ+Uvu+5tdZy7A+d
GT3qU7TtdVMnrDKg4D2Wxy+QYsIP4w0aRQOgYrodNR+9H77q48+6Tj6MwSFTbd4duJUHhzyj2RBw
CrnINIqtpf3qdUoNBuxWk8fwU4D9sxy79dZqidMrs/Kxz1JilhAcwK5EqMtnBUEyTOGRvGQQ3FkY
qMVN+mwX01uk4ZhGP1ETo9Gz9vcm+81yc+3OPpEMKC1JxAsq682fgCR4h87BrQ1079HwXR3t507L
gvwTER+iUAWY7sjPMo3XILPunV9VD/VQlG+zOsRwffu8vH41AdauRfH35Axia0833W+4O3JAsx5y
C+k0feO5U3BtUsO9gQDyY9tebqUgwQFV2HTsQUu36UR2UuWXZMHU+JWaLCaDeEI8a0cIPZenUDeY
34GeATXxeIGFYp1CmEquPTcNzU4JVPJRE1huPsBKUHOXjROhvt3kX90whxqSRBGp1iSo0ZPr0Q3K
fRZpRGp3BGgtc3XqYQmkdyJea1ZQHJzpZ6hZ6deil1bVarRN7TmyyfA1leFtK1fd8kp6D1Hs0EOd
E+OU/KgLrz/7VUS5QI1mDMCHKQ1dNOHOY74Jw5iQic5rjlHJTCZBbK4VUjKlG9GzaTLRIRo6R0La
OwRcqPgzndLEivuLZ9M6UqPavFElMZyaUP0oGxQYBB1Px0Ql2tHS951l9hvILB1vB0/KjAJqQ5td
qW/kN6+kY3ereD5gVcc6LqM+28az5qPHrTR1yfDDc94Zirzn0Q15EQLxEAdwT7qu1buyV7yu4Ag0
9hICWUgX29F8vSPOoGuQrqZApPR+hegOROdtnYkIy67Xx03g5QZq0Gezy4CPUzPFaU5KCiCA53gr
ydJNlgYDL/APpotl3g89HPmOIf2HwjWKVW+BW4W8u8Pch7KYlesRya/HvgYKA7WF6DdCV21EWL/G
iZx2Wo9pEcXacRir4BhH3Tax5UEhHbJ3s4SxMXmPq2nyH/RB4uZM+003ExQibOt1aKCI9yuj3Ukt
vdopxsPlarFLde2Nfjia9FBv9F4njdLGbBAlw6YBis7v38Icw79os+ExdLIWqRw57lmlH8pe/jD6
MHuIiXCd67aXd3RHVfJRFHC8NfHuEhXHzpXzs9b0BJXPUxUgyByJ1e6rKOyfO3p2V3WjvrvcAVZF
OrwWMdG+o6nlq6xN5qxkpz4sb+XlIAvNrNwoNojlsEhBAbMFnGqr7jXTvI9p6nlBLFRirxlU8Dy0
6Aq1LXwCTVjzWSm9ZDpZ5ng0ysl/LameRTq2qUe8SjOTuQBkoItvC9g4+ZFY5aIgQSFIiAWIjHIN
IMQdVxmoS2nH2hW4DdZpqvDKRtxoF1KoSBE3eQN22iHxyUwuNH5wBGTddER+OS31F5rZs0jnOERD
OX73gW/w2m2W1UUbS3nfVsydyy2djcV9sF331rr0u2neeJ/o9cVF/7InV6s+UWdErgmMQUXIoCCn
7IV9ESHfvFA1LW9Kv++G4/JyN5aZrQibFE/aryQTSHYLIvsNB6yBWo6NqzfBznTwTmUJBUeMvuxn
PjHNrelpqyz2aaMR7XeD4sOVN2TOKjA7/6hb363Joc89wNWVAVUc/BFDlW3iNRONfldZ0B0r0gZS
JGMzHqETrOUnKONHem9PKXLrKnNpmsjjnZxlf5rvs1y7Me07FomSI0AglIYqjpps67suctiRC/9r
TRUedm3gDAw4IcM39v6A5hdXQ5C4g/jVCPRAsgx+POiE53tlei3jmr/Gle2e63K8t0X4xPFXzUNE
fGzF9Nlb5IRPUisfxyEKL5ZEdv0FexRdTYq31ldPYy+LTYTG6tUC90+MElYxiuKTrZLzF0GT2jhG
NSoWE90bDlFgBISweKDGwqouvOWqp6Y2ZooVP9z8Shl63D8gIcKVG7bNSQXjX7KnTWUkduLmD/qL
yCf9bXI0mHjE6KqbhYxZ8CkY7NTgqHOpvNlpTIVIb6CA0YRxySjm6NVzh7rzfVI0Ew2Ite4W8Quv
xLNPBiW/XIAjDYTFmYbx4nVADlBumPd81H1JLHIioHxKk6zy4hPAnY46SNt8AsPwbf0s6R/6Jh/R
ww7BM+ABCvbeX9lsG/mC/AmD9Ie487+GCXhF/5xedARFTz3XAz2h5Xtvo2XCLcCw4ZrzKGzV7S0n
TcdMMbglBfryrtEEIR5+sooni0YO0PZNamMtzka3PciSEIrlyERhSKKzG5EKo+vEVdLVE5CBG1tv
bFIdh0VKSIRAwhCH5bTr24GOBM9/jbX+HSHzGlUAFWUDCQLB8lWVrGwOOQYcekyeIq9/CUNiNoix
EU9JnN1n82Y7dBm2XbcZ9kOhfVgK53rBAIK4hAc0oIrbFQ0OVHhwnBAO4vWKijQ5VRUtDrq+94YE
dg90BRV3+kAMUXTOJvepxKhTD8N4G43qFKbU2IoO9VbZ9tZmmYILm0g7pKG0T4LKTPIzCqODGdoE
m8Q5acqdpw7MMBkL7F5DMz3O7+qW1A9iQ6pZcNUk5kUPG2df2SBfjovkYznV2sy5aH14iaFoiQPP
EUzPc1UdRvAsvbWeGY2HomGARo7srzTtr8yhzyz2p4b8wZ64Oic4qAy9jqXbP2Qlsn3Ropi2Ej18
L/MOiIIcQ034r5UdTYeAnCNS12kIWoSTLjPmiqXyV+bNUXigwc+Fpf3VQ/I6jekQYUkw+2NjTvJN
dlp6iJrmpfaxR6aTab11pYduf2hxGuoWOUvzmLqMDcv9UfMhlCcZ5WsRedpr2lgg+Wa0/bq4LUl+
DOj/GU8JftZAJ0trZnYqi+HPD4lT5bxNd56NxG9Zdej/w5yVewZyeh5fZpK2iEjT92LsZjlBzkXn
pqsxoBt2Wf0MM/+seQz7AoVQweVppOm40oe4+vDRy96dAWzkDVE5oiSB1fVrbJCZRpVw0pu3xGj3
dY0dnKjB8cBVuZm8wT4VTGab5c1W1y5NOgqd2OSFz71BeAJhYQ+tTBNENZxDZthPm2lmx2Xs/Fqe
HacGXs6QzNzsfm7MFQyBiz4WaKf8QoIcxLZo7Gm6Wu7XTULx8hfiLf0Y4kK01gsq9uYuoUIVyMW4
NKHm7pHjKQBGfFN48uadBZVdjps6BoPyen+jVwX1CmaWnoahsHcmoZUPyIHHNaFx8TEtr7UWiVsa
waK7rXcxzJagVfdnXZg0rA3Enec1gTy9gxs49r2VNzrj1szbxxjaYbcwsQjW9nX16GvDlUzF8Xsd
V6/Eu52YuMoPsyzRZqYC2XaVs6kRpFSLNHjBcwi9PwQH8EOcWL3bHZqxKJgxZU1CMLSDT6VwPon8
PcAzpofZqfVR4VTKxSaBl3JTduX4HaN8rRBQBynwR4I/cNtPSnsME+BL6aybTmjr0go8WE9Kfaac
FN3OqO1rXyv8emUFFcUUFT6Wzz4d9keyWe075fg8p9XsiCmfrHDMf1od1liELbM1mo43bqTJYXkr
TNRLHB0Lat6YhuxhAC6gNyQ+VU1DUMWC4fdTpB1AJCk/CXK1ccCQ/j6qUXrm9xMva0XiIoa+ZXTg
/M6Rw1hogEoo5dphJkK8A/NArOV5IirmoIcdsuq4DLBYkDO8kCKAj3IfJfqqjRQ2XN15d6YsvZW+
SG5U2jzOGHo+xpKw0yrYt17E81AYVENZ6i0kPnXMo2uQPGphHj90E46+LKVaIbbb3VSW1r1nIafx
3Ug94RBpIKBwqGUGM/fyLv+6vUEAo2BGMsMh8owZW121aNj3qZ08NnG9tujvfFj+iVFUti4lrw3Q
+DrXhmjTosfdDFPbHTy3lPteUnjk4z5CNDmelj1DVsGukFp1hi1j59JHpvQ8tPd2DW+oGhW9GFRe
GghclGVKMCsmNmFqPtVjLcjFWBBkZwfZFr+jZdbkdVc65vnRRkCgNLVVGtrzuCFRWXcrOMp+Np7k
UZq/RYW8+l2UUsfbbGID1XwZJ9ZLWhLyFAwZ6kJyo0Osqm+4CPJVZcPg5L73GPsQPAuiZPs+nG2I
4ghlFouBhUg9DPT9yMnMTyT/uVBYPhkSteOcAi3j6LlQxovtTs2uiJHE3CMmzceXWoXmNfTEFU+I
vkj3ESFdKIVZpUZj3QYkFzuo12TXWgHwJxrxEuZrzRLQrqJG825h1tJm4/dIvDBV3kUewRyjDYLT
WVFx3+SO/9oQS9TNzYiNW744vmechbQs0n9j1z306fBokNt1qUmlbTUjRO8TkblmAvP5PuHnNWwy
CM2PMR6w0JArsWDcOKNI/CuoKhjtljixHqQoin33HMVWef57bXNd8zA23qvv9+FbI8phxTbJsdpQ
5jhOEynbbcOqiaNqn3PzZp1AQFz70G9U0yQVxchVdTRS4ywtnepBEzMnZWy7fiK3VdBwRcq8TzB9
ToLtzCIkbFOpi5dLmOQXuATIAeyrZ+6YGl5ZXaiTPtcmIqMBYffHeOWjfeaiY7Icoqxb2bk5nr6u
vUVGtGszGAG/K6PHTCHILNgH74HnJ1ILLBy5pa7fhiSIDkVXvKXFFO2DKvnBo4mekBK1dyoxyC5x
3PLVBW9eD9qArl0xC+hdSxGymWA18Ubx5DTXbJ74Ssq+DppHv2RfxzeP2qD5rBFKt0+IDZpHN8rr
tZbHvzwcqzdOfthBS8+2ZIFyrhYyOLaxM64IaoOnEfSTGCqf2B4a2iKaajoiLyRiaoreo2TKf9q+
/BHGNk+FMyu5R13Rj9Tk9bGrUvuUtPrR6OkswdRX//CgevMo+8tKK/fNRnUiisT57Y7668w4UPLo
pfs8Lh8zovvDuzNae8VexRNVoDRfGTUnAU5r4iXJWbw3Zk4Qa01Ku940a0NVDSjbokzVM8t/Diq6
2awS5nJqUueIcKvaD3Xmvak+RbBsh9F3vdPyg2+Q5q46gx4N1c16JdsgWjWWZ3D0ZJXrEPhcBwn1
vfWzNyeXqjo31vZgKqoNjGjj2DRl1cTcBw05dR0JCCfqd3QVo9eIemCGrzex57pkYBs53qBQvViw
50erxAdBizIe4LY6xypQD1kTk1ZXaNPfo0etIRFdKDt8T6CkFD5u8bOSqQbSRFNaLHediR600834
3ew9oKgsT8++iqc3IouBOZmcWc9XanZ/9GF3ctpSQJtjDUlT2DJEO0+6iz1EIiR99ny9ONQ2eFer
QhsBi3SJ5sSRMn+k8rw4FSluBFZT8SpRka4cG5ZxlH1MUAyaoABjue252t9/vRPZJzmv6maMmNMy
eGFSFpYiftLjznuy6W2NI3aiok7fNZEO54hq4NjE02FFMM2hBc5vdaRt5RFdfHURaES3ckEs61NC
5zgmGEnQTB6HD4NuDmcF80UXe16fvkCIIPtMFzlhK1xJd152tLvc2smk7o6Wt9XHrl83M/rI/dmC
K+6+4G3yPomhIKOmGRhvCbqKrU5/ELb/OkGhvkau1x8NvAd4mIeHWuu65xS1ERFc1fQWpj4RDHwt
obLsjkOoofhsEN/4YYFks7E2sPnGRxoDx3a5fhrD9mOadYi9ZSADJFX0MLiNesbB8tkiz1y7WYMZ
X3Ta69CTXA/hflOUliCzx15Vt+YjJz1VBzKDXc+b+FEjoTTAhcX7vKuJJ5TmOuCHKqcbUO3k+3QZ
PQw/Jgm7JmHDdP3kwc9rPC9J9t78Am8bzhmCjC8cxpoybC25FGfAAcpUWqntDQi5VdrjQYzQG2/8
2f0XuUKSqqI4kdLaJF40DG8cDD8YxzDyN9VwdfB9ZWlGVRxPn5hRuMRM/9JTnB0y7o3VkI23haic
2ti/ZJn8gHrpT1rvQpbTJ54LElTVaN8HgXL2GWLdPT50WhSnHSABmH8Je16rXG0XCHmijkV1Okxg
lhIi1Q5q62bucC9lSvrqUMifPUksQR3lr0HXvFO7Md0JZabXxNPiM+Y3555IbWH/CInTKTjeKLag
L8errOpMOUzzmtTNNdIbdLnzR5lOAa01ZAd7NKs1N8WMQ5rgRE3qT8EgjRfkQO22hc/LfCPf5DHx
9RFtfCP0MxXOwwslap++OadDoVRp1AsmIWj0/F76PRcndn1UPtmw1UhOsYKAdKNfGSYpkWxKAoE7
34f9O1fJTlTvsgtucnidJouQL0U224VEcRXAvtPbNhDaau/0aqTrkH4PNqlVHb0CbjpmSFke6UpY
4PuIgJ4VFg/OsmsSbksSsypSpvhPhZQDiPo8tNpqNM5pQFJHo1YaAsTAX3tUK4PuzSkNa2wl8kdO
d2T9KSpg3cQgK6araJEulbjZAEtrkBsADkVARE3cYZt7LX2MuGe0nCTGewc+zESGVhLRXfyOxcYl
NNgq/E2Bg7bm8G3y99Z8J4jwEXKwxl/SKZRU0rlMuan2Rts9GQloRm976DNq963yyTCoCzrkJiAA
3MactG5h0S3QEwFMf9C3P/7jn//1Hz+H/wx/y6vMCH8pmn/+Fx//lOVYE4LT/m8f/vMc/2QflH+1
y7f995f9+zf981nm/O//+SX/1x80/zn//XP59X//eavP9vPfPlgXbdyOj93verz9brqsXf4GHsj8
lf+/n/zj9/JTnsfy95/ffhLY3s4/LYxl8e3vT+1//fmN0XJ5pr6eqPnn//3Jy2fO972En8Wvz//j
G36j9vvzmyX+oeswXr6ne6iEHN3/9kf/e/6M6f9DuJZt+obuOo6jG863PwrucNGf3+x/mBZSJt+z
XNf3dde0vv3RSIJk/vymGf9AlmIZPt53Xbi2ZRvf/tcj/7eX8F8v6R9Fl18lDtzmz28knH/7o/x6
qeeHJhwOamZCYZoghUgjfI/P//y8xUXIlxv/o89G5BtIObCmCHfXDMj5mbhRqgDb2zrhBdA48RMS
ek6MkDHYNRpnZzRGfLQnx3ok8bx6cOIO/euQ5bcxk9EH4uTuKsfBfA66yturfo6THcl4rrVcrWuD
EoNtk3UABF4arbUUjsuIaxHfG5XF741Tt301fZ8oFLjA7rHzdI7+dJoO8PD2FgRG3qiKm8vk4WcY
cmj1U4bbULPoRv0czzi62iZq6xyt7rzOJiSIv0VgIbRFsy1VJ8Ozy1yuYZtThP+wAOheUZVn7WRz
BamheuZEULPyM4DhJvwoQwT4xJnklUfu2GHwaBi54W3stJ5WCVPYwxT4tGEyQxAOZPfUGoUZCbh+
pQjt07g94GFsL5brj0zcPsXcem2OFKVrhv6pexptKoQws+DClhB6ILCIduUh4cXcZn45fQxBOu56
WB0aJrNh5+mpRrVOQWoRyNRH33gd3FWnudadMbXaJ07g8VdrRmxacHHaG50BEoUSIAM5Sxp5PxSK
ijp+4O0lziyNzWHQwYMRhjcUQjtGQGx2SxgDWYhxlGcrDF6ivc9KDSviWCPOpfHXqdCMJn4p7lAE
0z8fGv5PWBGCD9NOufg6SEjguUjoXVTaVCD4C9rMAK6HPwO8S/apQDoEN0daoyfIKK9DJw/WMjRN
akKR/9HrZ5flfeWRqXBsZJNIOk2xq390ZpD+NHBEUBKZ9oCTxUTOb2xmWI/uBP5DXPI4tchq6Ana
T1kzy07p60r2byNRrjRQMXoih26Nlmrivsa15YdEQdJbovdt8ohdsbJfwzwtiPFXPXJk2D3rlQik
9IGJRN6VjuBN5eZoVMg+sdJT7RrESqfkERh39VCa0X2kTMFW5qF14cH4DKw1F3REBCce+rvcHqcT
LQfx+9g4xUvrZdkmsNk+tpY12MNKwaoBrza5DiQxYW1DnPPhJgFGS8qGHKKF7P7Dtyx0rTBCGe4O
6bS/IPLwLLBZOyToeVH5oTc2J07bTPF30GCcqWQ8hDTOFey65JEW8jJUqMbilhTi+8bHszkjBa84
JDB8/0/mzmw3bmRZ16+yX4AbnIfLU8UaVJJlSZbl4Yaw3RbneebT74/y2ssUVaeyVxsHOECj24Da
CmZmZGSM/591+XVINLhRLYACG6CwFAVeiLGi8RJMnYkZD+aaCmK8yP7eA6MLyWjZPyYqwxp2LwF6
6PhG3JMW6JntYIQU3HGgiSrcoqBkm+Kpfs7mqYgQxgMaLKP4u1LA/DgEfOkhGSTCubrp6Vt1siDc
dbXZPWZFpz6AnhaAPZU6bTYVOyejFABFjKXYNDQGSVx6X0bgRZJnioyJIW3U3pzaKz/05Z5ppGB2
A5mad2NnABsoAx/mljCPDvfa6Or4nTaNHr22ACxrRQfxQg33tqG2agfNPD134LSVoD4GNm3xcADz
+Mb1+Llxyql6b2XtPF1gqeAm+oo8HKa2M2g2Y2j2YCSgSASGDCZFmEy1/UCrVJId+nAMSTTE2Y8W
iAK+JwTezTwUPbm2o1kP4LFnNPztKS9BTTpCVtbi7sMLA55cMIV9QyiYJvcSx//U5lr6VcEWHb1m
KG9t7uyxpn2ORg6mUwAP45KPtId3ekenfmirwDfrTZBCLd8AOysDhSr1Nb6d38MBSkM1jVtpXSvf
ZIkrY5tEkVKoxI+q/MlnDItC7iaTPkTmJ0t1/hqqAhaGNvIfnS4HYK9MzAFeAyt6TKvQux0l8LIC
ZzJBhFGdZ0ODFge8Crr2wNkFcnicHrjKCjAihdPiicvMfmxwg6DyKXQzoH8rNyCMlsnAMEYkwc7X
6uR6KFH9iPSguVYsP4vdoiRdmgUeNEmZ2bV3qYRa93QHHws5KOiSDfQffelHN23ok8RJmyTZ5WmL
MgZD1n5V5Jg4WG7CjCYiergmSrHkTUN7Kql/aAkTqcFYPcucM3nzov7aUgA66opMlcMmC3kXYp2+
T7VhbnN7nE60O4B+Rfj8iadkOFphYH2bmgAc0ggWCGnOIKV6/1RIeHnASxNbeXIw/mTIOzk5icGk
WGOHDFAFRnObkh966CjC6+S9uyp2TYq2jDsWATCoStOMzyQrmJjD8sVB+8kD0p6kITnHmAFeL+vT
B5nhGvKVRdx/i3M5vhuGIHpPx8STnTHraaEjd75ZK4zpRtZTS334Q2iQiW0HB6YspmWyD4MqdUez
o3+AiaLwoNIPsqNA4p+gi/GfAJNQCObS6PuUFvkn307ZMNVnAiUudGZETAp9ikZX+kS+jL6uDJTE
Pp4c0HSthPy2Q7DdUv5LDfzp0YbhKO7GjKlTv3aNltRj0w644HT3H+h8YYQhiWb3ndtCki8Dr94x
dwpB+I4UiAmPh0W/luOYH+mlh0wYA8sE7awzMPHumsZmFkAp6DwwK/1aG2VSoXaMV05Zfg/9HUCh
c5GtVfvxmANK5k61mjM3A2RAPakSLI2RDPJY+SOOgemU8g78GIkK2aACZBa3BWTfIWNMIMlJDzaT
DMwgRKP8lRmT5o6GpProRRa2W7Xy0OJKmPq9xxT0B6VR6bvgmj8S3MXet0SW+2uvie34Z8t5dqBn
OhQjGfZt9wpMLYRJgZp97Qtb/lw3eXAMRsm7N9CH+7LmEcJdg4t1nJL3TaDU+3lY5w6lhFchp+xS
beMBuMM5zZ98YzwW0oJcLo4w48ifwph5+wYmSQjlvOCmM2eqqQwY0D4YsI1kDQL5Si4VAPRg8rZ/
DorHs1YDwQDwbdwPw6YlC7UFgDP9UcRsz6joypd21LJDPeh89xiHkBzp3Y7+uYrsTxBDpRkZpfx1
JE6EGzNz9JvAsgBEGSOA0zSSkXupHnrA+hKgbKcQRwdaY8D092qtw7s2phEsAkFhPRVVo/yVZrSM
4fIpFDnz4WOtyNqWoT/rerI19d7UKwtGJFoqN21USuTqu+K56kZnOw9Lk9wDrUvZ/L+Knt4XP7MP
TfXzZ/PuW7EOov5/DI9U/WJ4lIXNz7/+6/9U377/146J3W/Nz/pVsDT/9V/BkmH+t8b+UwcwLMIi
xSAk+hUsGYQ9jmWTjlL5H2RNUf8dLKnmf8umQ+6av2MpiqPw6/4VLKnqf5tzr4nNXbcMwzac/yRW
Ul6HShZSbVlziMkMzQRcU7deh0q26sCDroDGGl0N9A5AF2K7tTvt4J5l9uOw2KR/RWrLyGxe0SIw
+yVN1wxZ5mFTFdskcFwGZrHNS9F70NZRAdl2V7RMeW6zGfcQpv6U3GgrEDd//O848I04i5B3KY5+
nCpNaO1jceGRzs78lLhEJNfWji5P19sku9jtGagGIVy00nP7ulipNf98EYIqkNkRVbYGK2UK51a5
Nq94kw76PjqZt4JlzuHspWXOu76Q5bQUOMvU0N16N7geTVTBl+49vJguBm9jbpyTdz17ygrMmIfm
UB8vi0cV30pnFlJBmTWwt1abXJshIx15bLoVQ4j6U19+uvz7lbPLWwhYbaU2GsTVmqq74wGglMfg
yj6Ex3pLA4Qb8sC9BwV+px7L7+bOvSxZPauuC8mrjTUHBnt5UHRIwsGt14OtCYkwySooso/Srnbl
992z97k4DR/VcS99pLLi0u8h1uN5C98cMEl5Q6ZWbGgaqZPlAZtlbPpAN5muemiuyNK5zbHnzvyN
Czr/prUkc+7qtXgPABlcrdiYNM1rHPiZZ7UFi8ktGIjgipob0hVXyVfr6h9s8VLgamlpr3oq9UXD
Ta7S6+JzcCAf76Y7yF+vo8+A0XsuzOl4sy7j1+/kfbaL96K7ek6Bl58w/3xxfZLWHOIRUAu3grEm
aW95KEWG6Oy2UlAAts6ySHDxBixFGE1rgrhLg+Vs9wZXcct7f8fg0JY26Tv1KFrRbEbfnOJC3GwX
FysiaDA8BmyAODj4x/oQH/o9BKlicy5a1irPppp+afjMCmF4xp25DXdwXX6CgGhL0HGknCtQlrMH
tVjW6vVoFWkcNC8x6AayKK60AFKUAhHKuatm/pYxZ0mXWwcWjgceNVsHbuOuulOOtFCc2qv0Qysw
m2ffwqWklVkDuEhSs+xFJ8AE3JGS2sZb/YO6z/fJodpfvmeCrdNX97qss7Cm3ZBinp4fAhgeEnXa
XBYx+yRvtM4ywf2jdC/TAWW83rpYomEXMCOoryvlaxaC+wMhedYxkGFoV2FMtwFo/ABA3ZjtTVc7
kMzR+pHp21RS7i5/ypsvwbfAoSKlrJum6qgrvcyjjv5wXkSXHNZV7NebUknfXRahzKt5dcdWMlbK
CIANbMkmbwMxK11aP4OtsoHBwK33MHYH36mgbH23Fe2xQKq2Uk9I1K3OmK/AeOrc7gaM9K13l1yT
qXsEKXYTu8m2+3J5pYLNfEm2L4wJk0OtnsY9t64Kj1JrfYUR9fGyiLkscGkztZV6MphLC0TYGW52
08Mowwj80bvJPzMJsI95UqHU2Cnvtf/4rs9HyEjn7PsqpuasNlMuQPIcMpWVnbxTfWiO4VVwlDeh
8IV5e9dnSQbd59RFNFvX5z1e7CHpsL7MKyQ1rvLZ2k9H+Y7OtROdqgfwYEWvzRuH6UUaN8ACStS0
5ZX5T0wQigb7xcvud/YpPfq0HYb6ff8uPzhba2sd4r8G+5pBu41+Q7+3KzjNWfXfXA3jt/zV9bPo
8czy2P712s1OxPhM48hV/aS505HO5XdStYcteJ9+qL8bokN98yaxeF1xOFWb0AYs4ddbnRlxINU6
i6938a0Pt80uPzD1tavhVtxU27/hnZ3bbh1bo1HrQLa9kjhomESJrjmijOaKAOO+uQt3+TbcGofu
NJDd2zCLvPV20nHqRUd9drUL2atHpDNlnbwKzxVYmvvwqBzneEo7WAeIH3fZ1hPJO2d/lmtdXVSn
Ta0JHKdfLz61fjzR4b5252tTbB089GwrjOLOGYelzHkPFpen06bU0dPZRbyBWu0gbbSbEu8f9o9P
ABVsZFf7WIgv0bxzayVeSl1d2VBOKnqWeqKOE/0g+5SzdA5Qt2wcsVU/e4qapgNkjxYZ1mpXI9/Q
J5uSnau/IyGIxybtKDOA0r/RdsXB244Pghs6W4A3i9MJ/ueg/1fmYbml3kg+mtKs6SYwe+5oOegf
4h3oj9tml/8FmKoJAj3BDBCurtA6nFWhhezVcaaOwyhQz1jMHJQbx/jeAl/snXzV7PS9fR19te60
u/C7YMHzDr5dsGZRrZ6vo70yidJUgCU+suB65zG+ty0hpQoPxkF1e9klbycygSJ5KxPombKp0VAO
8v0pBH+ErAOEb7O3/x72NJ9X+vL6zllc3VYMYlUd+Eh1tTw6APs6T+fzvJrV5++Gh+fFADGvkK8i
mJlXvbiJ2uCZFY37c1xBBH5wdnNcIQvDl7eeJDbcwI1kIXP07azuHmAdND5ryEmu8ltnk+6umGze
0sXySBrV/Rsm5twFXAqcdXaxMEXxtayUmZodPg+uukv20pYx0vhK20La95GJoLv//LyW8lbxYEBh
VkmBBuMOGHvt+GsjxQHaOcsJ3AH+hunQXKCuxMS2kwYNyUTX0AAdgBagiSC2klPXD5Pd5RWp8yu3
vGG6Rj0SbDjylgo79eIvL7aQ8ocHO0WnoPHg7kga4MOAaxrUx+CfIZ4HsWI38McOqniHFFX7XUk2
/nY+TuErtbbduga6MGiSpE4NoEnM1XXQ6S+aIqtS0VP7VBNqAwREVApUxkmUwJhV8fWyEWWpOFmK
CjPSOl4srSqCBcVRXKsp92pHwiQX7ezaWL+sZiFi9cYbSQkUVDeLeD+nDoKrAjBod/bsCLmHDZAC
h/qGoZSXJM10Uq+UU3XLxLE7syoLL+dap359DYGNhm9FeXK2EYtzrgfP01qiu7kt9FSYhzp4Kulu
bsF9v6xRb5zmlaS1e261UucwBImJJhRvbzVSbvN7P97ox1CYYzt7jo6mqyquo0qu7fWycN0jOlBs
BfoNgJ36R8/7eHk56lmlXEhYPQm1b1AUdtg4BbwlRi+0rnTNGkqLKfVGxrZTbklTO3f0Mg4/mI6i
Y2BK5E+NPIDtppNhqQ37azc18sFUM5y9CD9/Q59QsIMNraRKkQI1EZ0ooMIZe/nbzx/F4ttXhy7F
akbLAbuT1VQPbdAtZVdOzavO+AJfzzYobnXmflUfFubwOQlawfM2m983l+y3+LUmJH5j0TeBeKif
Y6ZdYBrqaWFXwH27vFCRoNVVi/OuY1CQqxbaOWyW9ngLBu/RzwOBf3D2Ei0WtHpIrTSh6xucfFcK
voV1d2sMGZwDlsu4giBPIVI7Z376Fvd1NHJ1mAr2LrqyT5U7bscdcAIozbE80Cu8jZ6q64SmT1fZ
aeWmv1KvRdnIdXz0co8Xi1295hl8ezS68QVOcp/6XwogNaFi2jGZl6VfUvqLLp+hSFmd+ZAXK3Yi
kGqmifE7432/g+7kmHySP8zOl7YbjxAOXRYnMBzO6o0dfbmFzIPV5ZA5TeVdzxN7WYJwQSvbpARO
H5gBWll8Hrf+EcQmt/9Cb/6+OThufhRIO/vcLI5rZaeYbZTTSkYafU2u/o2R2zvzL/kDWL/GiYL2
TiIZExyKz0BsCCSfUxQVbFeNMqCq4ku8PrjWLqciGJE817HKB32nfQ9g5YRoegNH4U51AYk6SXcM
jD8KJJ87xKXklX0bAciO8yhSXY8BtQ0AJDvPJVZwrQONkm73Tpw1EKzVXCUNetm01STEApj05UM2
qVBdCuHfTPw7J2uOIKweBGtcO+/zNcRB0XTTIlNhaSstihrF64AQU912m93kt7R2HqI9YISH0t0x
4bs3tgwqHf29a+8uSz67uVS3cQ9tErLKanMb+iWtaj7W1piJrSgp2fvLEs6pLH4eIQnZXoWc12vF
UYo4iPJ0viDAbDGgd2sVXeJGeRCA3BedgDb61Tb+qmt8Wcg+uyRg40iw0dCsGKu97HioFSeS8BYU
AhR4dqvGdi+vSVnHJC/ntZCxug1qDbKnOQYqt0GmRaa6qg/pAYwS80ePGSc2D/eizOHZZVmGbRMk
E+Kt/eZQy70hNX3VjYf6tgSXpu8fBas69/KpsFk6Ou4yibrVzsVJBgahrCquatDgS6ntoPYzmrMf
fmk15XuRAoM19scg0L+Cz3Bngr5NrFC40YxNbIZXrd3sisQTlNDPvfs4fgaCbar25urdl3yfNjYG
99zerE+SUV4Dg+sOhfxBsHoVRVw7MgRijkasTnrSXCkqEAAO3euK4ipheQUPyY2UNYz+KFdhFH7L
9Mj1aEfW7IoRQx0eTzomnf7z5W84e1cWn7A6gLLUAYdIOIDQZD6mth/9STvFbXTQUvOWFvJP/7k4
TcbgzAolv4mPQhAaIzqVYH1S+09xCCJKT62LUSbbp4E+G54uizt7a5byVic50VlN6mWY3Z0ZNgKU
+uN0pFHgypPv4Pz4G9X5c3Z1KXE+84W70asg49U9drWRZ+rsgUbxNFQisGIZ/wWvFMQWoDrpRNmO
zCCI3sxz92kpfeXeybk5UulFo9RDcqXfz1aCvrat+cXahryZoHscg1MgcCrPXReNF4pzIwIkw/B6
yXkHZvWUIHSwfkgAd4cP2nAvOMjzC/stY2X+hmCEJldFcdRDcQXSwcm8y47MN81h7lzMpksx+upt
RdH2WbGqbFDClBUV8/56aXAV+vyDOxdmtDNKGSg4eU0TfjCUCQOpteA2vum/mq08F+N/5RkrP0Br
Ox9gB4Ah586AySU58snagTh4yN4ZghflpTi4tj5LWau7wRQqYGkSVx/OhuBg55pFMEUl9z7xu/4j
qGOANXXRZAF9UMAp48fJg9/L6R6QsOYUpQN4ocrA3L9FRXW0unpn5nruTgAwAM8FHZZRAUo3dlCI
MnaTMK0FDZ+U057f5WpwHJQqgoopzl3VAh+gjhP9J9Cw/UayAkXoS54zc8u1rm4lCK00aQ48ZWAS
cCvKh+KG3XXpKzkUz9lTH27sfYNf90+cHQrPjj135zF8tLoajh6Se5oj5ULqPhXdsG1hrxJcjXPP
tEZqVDUcKEjgF3utowFDTCrXgy6S5+IKOqVt8wmK+8O0nXZ0mruOK2rxOhtELiXOt2Zh40rLU6OR
Fw1fpLoChaBKwUDqD1aT3YfA4R4x5Vvm1Q+6f9c2xbGnWyqAG6Uxwn2YbYOdKKR80xP2cm00eXYk
VNUCm/P1B0XFaESyjgM2X5vkrn2aaBqiZXnn7Eq32UUPzPacmDXYC3OL555wMGn/LXm1FXpWJQ3c
rHN4NO70LRMxO2k3X1k4bN6LruybLoP1OlfqBEamJbeztIaEn05tKGZ+8w44pW0LGDDZU+bGmL4U
WIr/i1iCBM2mixIde729Q9J5ADzgUKv3+rPixruAApiP99ntvI2xtT/9jbrQbH3eWKc5MPmXzJXl
TS3I6QNfn19u6NiRBx3zVtsC4rcXlhTPHqJBpECfGwOLxurVrK24YqS6nR+X+NbaD0foyfb1za90
tEjaWVO0EDZf58XlYdamCa2U65qE2il0tD2A+IF1UuP4MYU5SeARvHVH6Cfm7TJRUtKZ+ko/m0qX
IQbxmdM4eIeWRgrtIB3SvSjv/aZRSqdfYu4w0AyVjACjoK9XpTSWCZOiDQgejcOQnNHeOm37q3Qv
Mj5nXDokMchJhl3VHc1YPVsy4+x1M7Ci4ErZG/tkDzDdzr8B2XXPuu6k/WXzenYDF+JWL0cOLo4e
Q1YKfsx90CqbbixdR/mu5HemzYipdx008vafiGRwVqOUYMr2SkMgK3V02noA8GitI4zKYBfFQHk1
fmFs43JItnA0x2RZrQLShUz0nMyX+fXFY385Su6zbur6Ou1iqL0OtgInOfd8YuK3JpgaHxWecfvG
uQd6dsubf5T2tv2oWTei2/GmyfZFkRbiV/c+irtuYlpRdqVrWGJuU/j7bsJhV3wA1ukY3Eon8zoA
1uw6uKb8x4zVpn6vMrYmcGnPOGKvdmGdkGmyKUkbDXpdYzM7YvUm/2js5P2cMyyvLx/3mYTeLAvT
w8XRSYyszI+Vjcx4xfrk5s+A11AADH/CvAsvyn5uUEm//6G4lXpNTttjdYf5gHlEtkzFQNmwBen0
kO+zciMqfr+NDl6vbv02Qx8CyY4yuU4HDoLz2MF3l1KLEqzqrVl9LWZl6CwmSseq1SZ3vIcVetzo
2+YOxPZ3MNCrd+CafvM+t+/Ha/tBuhFIno/n7YX5fXyrR3lgNMijS5sx6SsQhwFwwirN1XCYyI3s
WOF7ZB9Fm/qmRe7XNfktdPUkAwSTd3KOfuqH8cmgI4Ven7vqWO/7vXECeP4QnIDHEuWeRWe5upwF
cFpQX7DUoaJaZfMcE1q3SidyOGaj+mZLNZ1qrUxOiALc69dEVZxMGrWW2/deP6k7ODRvTGp95n5u
QRH5cLNmrIXhzaqOTrON5qy78Xg5h06nEA2weLWtwx8DdGNe86FJU4GOigStboJkmUoRqbgZlooF
C9VtC1zRPAsGTe3uslLOG3RpTavbYHdd35Q9omyjw+9OXL0YBKt505Yxq+By31Z6XwMMGoV28svp
Lodv5ck/WbvgFhjPEDrOjUxni+h5OPc4LWWu1N6Az7SP1JRnyTezLdO8kNnpp6ynpg+22iaPxnzT
Wr7giosObqX2iefQ0Afgv5tqj1M4bSb7NqYnamJw/vKxnfG02VONrlBZo59GW7crOhaUGKXM+pLP
6n1xpbm8vZBZbSwZA/2rZIXpHL5cFnvuWi+lrlwqpzZLT0rQFhgqwN70AcXTtxU4xpfFnN3GxeLm
W7/wfCXZizqAHAhUzXSrzKS/aQ2Maefa8f1lSWefbzroFPq9bVJT6xGZFA5DR41CYpWybjYRXPN1
WW+cTtuV/ni0AJ/caok2M5E37lSF0Lx5wimPs7tKsw2Ruawb1gyL8nq5kLPYDfmOFnyFgwntj3Ww
s3wXudI2e7YO2W7KdFeGEudvxKXnHiU6CP9X+Iu/vtjrum+6Mip/CZ+HMXzNfKLrZtv+AHDTlVTz
SRyznT1f/WWs0bLJdawuZx62MVPcDQke42GQMiaOA7cFztOSE8GFnNFh3to3Oqhp2J495JfncbE8
ONmJDDRLfnHP1C1ZD/joTsY+c4F3c6dtIh89+mzDPXmnDXzJu/I6+CpK7pxpcuK2Lr5iZQG7vC79
yuMr5rQDZPBb5XsMM5r5Nas+2PgdtN7MX1EcmIKDjrvWr3zrJHIFzprExUesdt2JKrCR64BXhWn7
fRH1zbUqBf7HtDO9qwAurpOWSEBJykNxvHzLzkpmJnVu+5FNZX0IjLhWIBJMdExC8nlLMxlYdqY8
7P3Ig9EuLDJXauvpzm5kUQfI+fvt8FbT1w1j/brtaCgiuDgdqEjmncfd2oQ0OqVX2k6+LgWrPPeU
6pgQVcEr5j8rX8RKSr0Lho4IWgkeQqvZpUogeK3Pmn0qIoqjkeHGXq1kdDDKpe0E5GS9K59KWBR1
VDp6323CuTs/yJ99qrGZcGLr3IVdip0t2OIW4XoFnRm1Mswlxhev/ByPw6Fq1e0ETPZlVTkbtb+Y
Y8pqJD/WYyNQ3WaB4Wnzhe1c4inSlAGzxfMQbLYr3okO7ayBWMpbvTVdGVThmCBvjmLnIMf/ChPd
Jt7RR/VJudeo5GfEctrGfKc9wuy999+LfJWzu2spNK6qmkkAMP98sbtB4qlzVkZxp+muAELeyX70
8EDItajt/6wgm15fBxVigHxlAaRMLuzJoVzpWSNUTU+l8iyD7R/Rg3X5FM+9aPpC0OpFy2TJCSEk
pLmFR7VKvpQgQtVgp/yJFABxX+9b4U/kICWWY+uA+howncu4er0v8LXOL8bGfswoYwxNvBYTjY5V
gR9BE5t2J8U/U+uQgyV0eSnnT+a3jJUW5n2pV1HPhnXTXVl9m6TCbS1uNtTGlwWdi35J/v97Mdrr
xSjeYPo9tMpumV/bz6U3btP6Mwgim6EV+IqiJa1MVVVNkIEPSHLs91X+LqNWU+f3g/10eUGi01mZ
JkcyR2ipERM1sLEFzmYyc9jDJMG+nTXui32bV7u4o4OkNYwnckDK+OSRcikdz728ENHJrH2ErB/x
xViIYvylV/ppAPLHGR7qutoNcXt1WZjocFaWIKqkpqU7hGpEXUJBCCdS6u/15KbV3l8WJFrVyhKU
kZbDnjgyb+83W7BzNrr0NY4fwuS93D5fFiXQhHVLdduoCiTfHFHmfS95mCql3VCQECiCSMrKGqRt
k/GLkWLYH/vgg2mDYpeXfyhkZQ7UAqL5pkGIZBq3jQw6T5HdG+AYXd4xgRbo2mullv206zsZLWgH
ur6bR78tdrr8IbUfL8sR7dnKFNDJCQFSwXJgQnXlPHMZBtvUjqidS3BH18U9G1I6Q2vRNb/lUEwH
upziD3dsZQYyJpCcqUCEMT3DR77Rlaem+Tjlo8AYiE5mZQxofpEkK+XNKcynpn8GLhWW32Pg2QI7
cM4zXzwH+soO1E1UBZ5BSqs0ou9gl2/aYTg5RXsEMezBSuxdWQx//ZkyrCyC0nbSAIkAuh2NH0hv
3NLd8izpqSjtJFC6dYeEqcIvIw0clRM86PFdQH9+FTWCd/usylFKps4EOIIxg/Qsn4WgNGEQqUj4
aANhG9yXZioLKgxnVWEhYqUK5djBczSyX5Hx0wzqkw372RT+pSrVP9HthaCVLsD30qXZ7IOMXbid
tHwLqldWXuswjFzWANGKVhpQm9NQwCOCG9qG286sIKP8pumPRiSK/s4+Pr9XtK7NhHVQ6n7O1hVq
sx2cGUs5AQF13GjJ3ah8vLyqs/q2ELZ6GGDxsYzaQ1hJt1ZiMcZrdpsMzPfLYgSbZ66ehsmwI5ht
ubGB2cNT4G9S43sjXym9LBAkWs/qcbAjGxZpcxbE6JWSFQe9sDddlf2hmPmGLRwrGAeHvJoQE+Y/
Hf2Y6n/V/yQrC7AoFXuZ2OcFXHgpQtKVUVF1TqYLZWj/QJ4OPkL+vFE9UVvd+T37LWl1V/NuAjJg
mm3OqGwD81sd2Juw/vJPNOC3kNU91eAeTCen59WmQKZE33xpAPHW3tq9qCfgvHX7LWl1UVPFB7Y1
ZTlQ+nxrJ2pIQSWoaQp27CVztjj+MowzDTonGlUChrTMcgPfJjCjIk/nvCX490peGpUWYposNgbf
YCXl8NUE6cpvbZ66T6n9oEEE+Efn81K4XsryEzgYcpbkRDapfxgqa3+X0STL4OJlSaLNW13RSU8C
v8lYlV4Emw72ht58piH6z4SsLmgLxn7t5TxxIVQS5ZQAdJ9uVPDV/0zMvNbFrgVqCKdvhBhFhaQo
VYHsBDoLtPrLYs6bz9+KMP98KcbMfd2EzNiV+g9W8tEplG0tvfP12L0sR6RwK0sQ9mkcaj1HU+hQ
iqW3nv9zcvJNP5abwsn+cFErixCCEJLqEsJyGTRPZm6a0YVibZvYkWBZZ2t5C1uqrkxCS2drCiz6
3NHHlM8220cuUM5bMM1eWh7a4x+a1Jfm1MWBKb0D9Cd8oG6a/zXMY8iquuutQqB9Aku3zvEMUQCD
wRwPK2b3YE3Rtd1ony9rxNnOp8XWrcFqUicDzb1A9Rj+uNbz5tqTq70VS++iIsQ+eF9irz5khfUx
HmSRyyWwFOsyF2S5ae/McYtkQBta0AtllxCn/by8RJGUlanQzTxV7QwPsmhBuzZvQ2XYlJHAHglu
lrYyFKZvRY46v7FW8JD0txUzrb39EAzgJgnxLlSswbo6vjyylbUoo0BT04kqa7e3T871jL0W39AW
B/RDdhBpusA0rQethr6NPWM2GX4JAcnJqp8j/V6dYsGjIVL1lbEYu0I1vLkar9RF4YZad59I+T8K
vn67XNrKTODUxUw0sJasBjkegGMN3DAEC9YiULh1ysc2K2sKY8SEAEn7zVeeXlDnHy9rtUDhIJl4
9WR0ZdfpVTw/gCHgu2CPtc2uKb/38cc6Kd3LsgSHo88KubB2gRGYkobz6BqpcSOpE4xN8fGyCNFy
Vk6DFhhq4tUU1wfzhz68a8MWtOMnBe5wuFR2l2WJzmde7mI5VWHbKnhnVNfHaaNKEEHDq+sV1R+K
mT9jISaRR9vLPd4Iv7Og52whNCtcDucPtW1tDWotSaeSRwJi8U3bQK0ICXBo/aGUlecACHM9WSp7
VuJnVV4GAGu2aeqvl09mvoAXLNs68dOafRrqBqba6tUdyAanRA52Xa4dKtv0N3GTOnAUdLtuSAQa
fraEaSh0W/BbVWg1Vipuw6UBWyLrS0AQZ0TxW5B9zdz8MOOLORBUjsbuV0uQKHN7zr4uBa8VP9Jj
qtNzV8kY7jxgvMfptqjSTRCIskIiSSu1N6OgoHKDPnrenVfddXJDaPMzHH9cPsNzt8tQTDrSbAc2
tvWDUcDrbYBZiGGi/pUSO01OtLW758tSzi/mt5T1e+HlNa4526YA71pbJSxukKdEKdw0j38mafVo
9LLfaIXGegrN38g7yF+3Uk1nayC6Yi8+wlr7Fzu3fjfCTK16GBxwh7omc3tsx34MgmRH61+1I8Of
HTUtLI9yJ0unpgr66yHRM+DnnOLdqBvFteKF8nXQS/SRxHV4SPyCYRopACjHJvWctFq6DYI2g0rW
qLaWVIzbTB3Ngw/xwJEaLIBkRg3HYCVlN5MNH3kIe8uVBH3P1RRlzd5rrWlfO4O2DSvP3FpMJN9d
3mqB6qzftLIeRxhF6cBJnGY3Zt/hz9vLhSmIS0RSVldd7sOwZWgLg0nT1GjA+GF7GyvIBWIEGrou
Y/gJZmPQ53ug3IfpJ2gu3YDaT+Y5AtM8q/oltVnd6zhOOrjwWE/kQFQp3RvGT0+Fqxxm14bqc/3p
zw5p9axpeTV4ME3MBa1vWWdD3dxtFMCfLksR7d7888XjqeRjbrWzP+AYUFbdlmoEWc8DkxMCOef8
juWdW71rgDQMsNmyGifUN0GmbPSYUKT5GdnyNqqGP9SJldVKR1v2HXlW8LaEdTPZKLCFyuljqomM
iWj/VlZLpv3fNmFXcK2i2IwmpNXPtn6jVh/+6JjW5QwdwpCmLng2+TeF9Hg/jvA2lC1Ud/8kxbw4
qfXgTNeqepQPrChJs40TfFGH28B47CEd/bMlrcwDLJOBmcw7VxAnjs5NYyqHKP9UVqL+O4Hqrce2
Yhy31itmA0F+ROLpirUfpUkvmPwhFj3KAnUwVjZiMGFFSWfFs9Iv2vTDgXNFh/9FGn3B7gmMq7Gy
DpFZQ6ySoRBDLG8kstpzhrswRCHW/L0XbN66wjUVcq1ps5gM6k8ezYe2rQQ9AqKVrCxDSdLcMBmZ
IjGCvul4FtFDbYqa6kULWVkEv+pCuwuR4lN1gjIFmuOny/osWsfKEmhmMaiZhoQYaEo4c92KVpQi
EkgRKNi6qOX7lZZ6GVLSQt9a8JDZCuMr/V0QCgQJbs0a3MIuYYSH44h6YNzw4lESfp6Mz6F/10+C
IoBoSStD4A+pZEMsxtEUt4PyoDnhTi/fa7m1u3xAIjna66euKqnHBApyPPmdDalr7jwPdcjFcf7s
bq7bNOGMyuHVRlCvf4EYCubSb7r1eHkxAm0z558v3u1RhlbcmL3loJW/JLV3lUrNu0D/J5WTxWOw
hh7x4zA3gDTAdvqUmdJj2cmbvoI/K/hu1KKBRtGaVpZAheJMTebiphRnm4KnOss+xNBAX945kRqs
LMGk18pgOUgpldMYfJ5Z/AywERPqaJcFnQuyl3u3MghDmcZVkiFIM+GVi+INaVEIJ5mAL5JNbocb
ekkEIgU7uGZVCVq7iroWkVA0uqnxKVOHrS0cohOYhjVLDTzevS1LKEVWvpuCfFM52abP6m1QfhvN
+8ubeHZFM6oX3fsWzfqr01J6gDq9uXnIa1N4gJ+8KN+X8Zc/E7I6Kd+vC1v15/w/M2pVCiu3/DNu
zP1lKWcV7/dS1qa7HdOhcRKW0jkfDfObDVGYkYG+X4oUT7Bna9Ndys2YwV4IqGrNHXJSGC/UTe1/
/LPlrMx21be15M/5sCSDm8xwKHR+r5SjLOkCpT6rbot9W9ltI3MgTgvphlKzEGxYZVv24PKYZKiY
mvBFOVjRKa08OM1z4qltyMFqDUmw6ltRq1u9uTf0fxKDL1Y1H+LCgLdZ3YVajDYktC2r3RcbP24k
73b5kM421BsLMfNyF2IY/oTVNGA5cgiVFUiRX4wg/dGOoEnb9v5/SLuy5UpxbflFRICYX2HDnmxv
z9MLUVV2SQgkELP09Td334jb7n0qTNzTb+eEuywLxNJauVZmhgvy03FK9RhtTD39YEaJBF69n6p2
VsSy/piAfflDLoJ7P9dtMP9Fn8TavqlhacwxPfn9dtde3kW0qObRB6cAZ9I3t725I+VPxY7R9Pn9
Kmvf10W48FsTCu7imXqcJM34Tha2qenD94usbOUylJeYvbDsc6NL+iydqxIsxjdkLUlYrqnerGzn
MpxzWipC4cqNHmufFLpNlvlHE/83/a0vB/FSrb7RTmlZTof9uEEa9WobngWJ6QcHJev7J7e2n4t4
wfuiDweO/SxQR6ScpJqi5ovXxsvOb/k/SqO/D3R4ESiUbG1jYjSG/PYOyjY1H7LQU2lJMLitdBJW
RzL+V6nylzXPW//yNQ9Ww2tFsbVgNMk8QYm1vS7EuxxXpg7/qDXw9W1dhA203Xlbn6cBXXf47UBG
hpS/QiFuFyMOLKLP82gfKjJttDfc+nbxo+D/f7Hb2P76F1zEi9p1Zs3Pzb1oMIlHXgmmNx3nzXP1
SsxYOy4XMUPa/gJlZSw0ID/zC9AC7VPRrTEI1la5iBmqi31VG0SmUd1OUZfq2cJ9toaprATZS3mV
pZq7CkQtnMnSf7TmYqf0mhbj+XF8c+yji35oaSoimvPUUT+NaTk0x84IXP+wb3V7sC9yEZN/9z1H
5J+H3hND61g9NiWaT+7WsGxG0bZWT62E2+giaHim0LwPzpNB8a9xihKveedVhQbVWgN+5SBcqrZA
IMUqpDh/wg08kuH922/56kjQ2iLnn3+JExjWq6rgPBKkiofRn1IPnfGYlStfztozuwgSLrybp/I8
VtdbL5EWadvfcgVb8VVa4NpCF7Fg8NtOhi0+HtL/Ks2U6HIbNDxdpLWyo7XndhELSj6WrTMi1ZzC
MuF2nNaFk7hr0MraKhexINaLdcbDcUG5YhPUYRaSJqndNTLlylO71D+nsBLRocZJ66MbCoGcdkiF
c9vY/zKAxhcRoSXE1WLA2wnaj8X+2apni35+f6WvxLVLCxEykKIm55ZqGTz2xbu7rLHwV17Jpd45
VwFooOeJFUe/LC1UkyJoe/3bwuzSoUSHpT17A46XmO+hk5i04UMYPn//qNbe+nmnXz79lnrGMhEO
F6YiMF4PRymXJIapxJn236+0UpddapgPgR+XdnXejQNlAt9NG6ISCWAtboJErbWH//iGoHThBCGs
M6Af+s99wU6+7i2CN1TVh6I8u6nDjnDtnK0tcn64Xx5eZQl/wjWNoqy2U6ubskbBIqNcK1PWlrmI
Z05jT7rn2EstMVQ71rCPmFIK3PP7F7S2zEU06wO4stfnUrZzg8S2VEqnOanY279b5SKa+agY/pdW
bGYYbDF0xyGfiQbf96v88bBBqgPq2QE8cC6vzcrVIfHOI4xN/XtqTxH80PnyXvR7tiZ89een9vdK
559/OQOD47bagGaz8e3mIEp8pYF7ZYq1VO3PlfmXHV2cNVbakISjWMeGIEW3n29KyGGqjSCJBccw
lsHu5vtH+MfM7cuCF6eurYIyhgIoylZ67WqWLMtpidykVQ/lHKWWWhs1W3uQF8dPG7svivMG6+Zt
MR+60ImpVlCFP0a7L3u6OHylh6kMem6SDz4Gkvvnyp1THf6y/ZUm1co6l3fpoIqisQesA+QzJdan
rIukDE/t9N/AnX/v5/IuNS0mJd3i3NZbWFbMU+4s1zDKyb4/CSsf0+V1WtlAMP7q7cRW3nXjVizQ
Wguy2C33Ncm/X2vlFFzerD6mXP63GWKsg8fKvC1aXEdiZUdrq1wU46Iz4Ryde7zCIRvpDYkcik1Y
rUmcri1z/vmX2BBBT6axzlXC3DWglN0NQZuG7Vqvcu2wnX/+ZRU9NJQtZx0p1kXpYuf2cD2Ih7p5
+Hdv5iIeLKOgg7CwDC0hjxK8OBJSnMvvf7fIRRDw0KrkqkESGjFzJDHL2njagcF0//0ya4/sIg4Y
PfB5AsYESO4hUp+yCjL4JCe+H60Uo99/Ov9hFLpIJ5rdM4yJRCEBaTL1zTPz9KYcXpDF59/v6g+C
xQBB/i8cgL3+z5OwNCUTofuXdpr7i320VzoTkLmzbkAfyOdXdh8fol19Rx/WhFG+f56wZvvnwgUN
XVOc6X82mtmqu8LwdgrxHgbG4coWz4X1f+AJX7Z4UXhDcRu6QbUE0nQyaCWVf1lWnP1INTxY90Fu
rzoLff8RQ7P1n3uThXaFpRBjB3dJeBmi6yPRmPOy73e29ggvYgVflIv0GMsICzhdPyYMppXFzVKt
ebSsLXT++ddwEdoN6UN8xwQpA5mv3aGGMOG+b1YkX9ee20W84IMfVx7BOsX8wxqs1EUkH6o1WHVt
lYuAEYgRyu7nk6e1AH0ErF2gt+3031D5v35ZFwEjYstA9Zkc3PhNYnsP/WTvJnU1Bdb++2Owsp9L
hbVuUE5tOkSmAs2CxZRQPlg2kL3/fpWVM/CXENaXM9Av1JmnAKtA9TwTy6Md/AxisZmpXol/f6zE
//5c/wKOvywENf4ids+MTQpxPnf84PTx+52sPa+LeOD3sgvM+VYSzW9rFBvXsUBzXRMPWgnjfxHd
vmyj5kwIeCgAULBefEg19qAdtuNNH94P3loUX3s35x1/WWvy3KlSZ5jMEj2mz68FymQzhimrwpWX
s7bSRSRwlRjBIjpnjzPkL5bbVgwpKaqkDLrN929p7fldxAJpj7WeJahRvv/Tm06dfKNkNzKZ0Oa/
gma+nLiLgGDLtqLTWQ1l7MrcIxwOe1V/0tr+VymEc2k4tbSjGsqzmIOeIG22gIRVbCbvyK012HTl
hF+Snu1WupXL8JZq99lfnsdhThj/9f37WTkJl4xnxbhFxDnqzFWBQfYdMTxzLQyi85UC7M+bCSD2
H0IT172kO1dNHzJWIo7OEHXxgzI9jykX4NV+v5+1ZS6iQui3weSd08gSXcPGoSkfqqTn80o28ufH
9vduLlKDqjcN6c5X3NCeJkiKBVwmRXBq1q7SP38+f69zGRLqkRTkrOoxeq9lxxPMwKW6qDaefHfY
Wn+XAB/5U5IFc5ogAnQSOJc6iHY4ztCmpeOmkxgBuAkphCmqOuqqrWNE6KVwHVp+d6Z2VWoiVpnU
UaN8X2Cm81IUkXdLIeEIOhLMnYcjx7wziZIwjOR1qcbycajx2MDg1x00imEyGjiJlg68KaOowjiB
9lQ0Jp23iK2EGqi/aSoVv/OIDyTRnHhbPkXyPuzpDUzH6Q4DU8AtO+0PW2gS8utiqQTGdkUUWEnQ
2cGwcSz3Piz5czBFRwBn8z6Gv+cNA8F1Sawx/gRvI8x4GQw7t4mhlOhTUDson168QjePQkBTF9iR
Hq5CjX2lsVbR9TKa/UJxljHYP6HogvX3b6vk0S+H0H4Pnf1611TFjfKiLl+MFEk0he5GzQtcnruo
j7N2JP6+ks54L0OL3QsTHBVs2rZuV0HOnHbwu4cCwaatnSWL+YB/VkTFbnZNmIQQPvjNGuOqZIlU
jJHOyYNSMTT/ofhSxT8UMwxJagEqYooeuo/ZOFZZRVbQzq8SY/vtglntQuxkIZtDpWu+FWA2bReh
a3jv+OOLPxXutvBDkElEfQ9ttpHspO+WMu+dyOLwCOB+mPXdmTPRxa6F1+izYk/r0ByF4+kt1BMm
ntaU0sOkbW8LIrjOiYaSz3aaebiFxmr02unBkGxhUZBIPTgZdAC7G1aqKg0KdRUSmLCOAwYV59BL
AkWDI5VgLFWRCyBXcOd99GeIGHNuYKMb4WyMdbRjZRs/DbPAbL3vvti1Xx/LPu5gVUXOKlK6moxK
BuizJUupwytJKX9pFJM8defR6tNWqrZOo860B46BK7PngTPuPBrFGxGV06YBtQdUJsZvvL5doD9B
LQpqcQ2zyiWO0i5CAmp0wHZhoWje0qBLhPDbg82mKvVKheJIMXdXOQvcUCE06yBcQMZ09GiX2kMt
QN4ACx/UhxrftwHMVmoYJ9kwCregDC0M3UAVOC8br0hQID+STu88WR+ddk59tqSonHNeD0dtSlC7
mgziC6ng9T3rlqveUr8Np2HatJB9joi66cq6T4eewQuSUvChSdZUYaZjuNr0xcancr9Y0yYI+cZp
vQdpbJKNpnwrPIjwdIF7PdXx9eTWb/My5lbQygOhLiYnlH6dnBnGc5hahKDa0IR+5ixRu6kMUjNZ
p07r740Nv4m2/TmZ5SHCtIqBekhiwvZou02Tegbc/SJkBA/YzwdCtqJ0r0RsQccGHrawXez7MJ8d
eIx3C00au1hwsGCghTP/2Rcik8R9hcNfRpi9ceX4QZYK7tFLfS1hG865uOYN+oKLPeHsh66+kqN9
Pasa0lkmxVQpfJs4ORLtflC/epMedBKa+QfaVldSDWkYyB9zG6WT6boMZr6HsIsT4o1J68BTkGNM
b4Hwjamik2XH5Z6Z5Zo5Ab72eWtImMD/+YfLMd9JCAQoO3WE7zHOq2R5ge5hBQyni8dnSsm+Xpzd
IpbfgS1/hhZke+hQbAt4JyZDo+/gwvlD1t2QlFadA2ggCSfy4JfzqV/Ck1/TwwxZ2WBmOxb1Jqmh
HWB1PU1mi+7LwE4DHTxHQ733p/Cx4S1YZtAUlVNWQwQp8dz4WBclRELmCDisa6ukBt1S+AXJq7i5
ElMtYJk6FCNmp3iQDjyINzqg5b6PZZVBlACK7bMDsfalEzteGNvGI6pBtCpJ6VzPuLZOI4dNlyun
CvMa+glDRfHVGDYSND5JtpJ6NuT/xuuAYkJwxnq5gkro1ig7Y5PrpVNkcguQccLs+RRGI3ip3aGx
yT0UlUBw7HV7cOLh1Y/MDhZspwUSUllZW/VG2PBcK2wobZQIktCtmuq0bopb0ldBEsfVmybxfqyq
311RT5s2DOtsCiC2igkTknRW/MTLXt3gZMk0ln6x7cvliNm8e9cGV00Z8tn0y7LplpKnEEL6DBwL
yE9FWwzgjDDsgl8OE1M22zDm8PHpF+5x9IYfKMpfp45XGx9GNIdZh/lk6tyiDtjjcMOiZb9x+xae
2JAMbqHCGfISXtjcpA3DZMg5nNSLyC0LbRtbLXOyuPbTUrAtwj3UFVrYqjFB64QNrN1hNw5Uy2OV
KEvsqmGZzmLauzBafiwOsN2mtKeMoJiy/DBKFupdFY4cksaaw6sggIQZ3oejj6YPHsKpkpuhPs9z
9KTZF/hby6bYtJOgG+hn7Sv7R0fnt4LUNVK9IAA/ObhXorgrhjDKuk7lVmcdSin3YCh9QNLgTTgR
pOlV5jb9s5ijveQqh6J5tbFq526uVN7CGqyQfR7R8sqK7FsnHEIUZHHGR2im+LJbbotG7qVhuxb8
ysEqrnhhs6TtvVe0HPdj6xxCYPLLIKH6OCx7TH+pFxGzGArjHK6uhZsouThJL6EupKfuIKB40KDq
m3uSDdhqBGASJD5IkPd0M7sB4uaQkNa6tU2bMeqmkaRp17dPQJXvA1jP4F6p+0Q5Jgvhh7dxaA2F
4IBvoc00bzyc6MGx8w4ky7S0QX2f3Ft/9A68ih75VEwbXn8EXp2HVD7D6uWxIMVhrF1w48XyCR/q
X7bpjoMoHi0F3mlU43sZyESThdGHhce3resmgqofZRh+LHgviPbPQAC6xEzDtmnwntUSuo9NDGUW
mALAowZfdi1JWnF8CepMIcN/CWOOXmaq6PNhYJkOIdBKcBkWTXMFv9HEVk6f9JXXHW3VeIlg/mEq
52FTdb2dDMpGW6zxj2qKrrqa7FQUPZlpfBETf0Wl8G5g17VhvEOipp8nl21pF4E46Ya4xqAzyMrl
R9eFWSDB8EWDuk9mZ7wpmiFVmO8NaHvl0HFHlVcnIaE7x+u9jYKomnDFJ2s/FLQEXIfuKVMYbqAJ
VPnZwWXe5ny/OSY8dCVubOjox45zY1GkpYOQeexGqQuvwSjqWFLGyCTHOdq2Y3GUtD7K8FcscFv4
SEYxuPdKPXEcBYoZOnQ/lZCZUGXwiiCxG7rRTWEud+NRdz6HYZrPJcQSkf8uNyaCk6eH5wO3dDh3
OHxXtjwnYfgwsajBzTZPKf78HesmRBu9WaIuU1BfFZOAWJC3gcfi+9h3ezbCGc5eMLfN4AACM7J8
acxmIGVeGdKkIB/fVIQ9gzv3zJruPdRqC7AnOrgRCmRwqo5NQ5ddJf2nVlsHJquU+uTKheNGaJoP
Y8rXcnbunNF6tyQHE9PloHZPRbgBRyr3IW+7xCwlpt01Qu8WaWfc7nZwUch9p7qHzuaVTcPtLJvH
kOtT4IsuqWuzBb/yUblFhLlsf8lUN24qW+3LEFp4izu2m1p77YZU3bXu2T3MAY9WB6e2QKFiKIZ8
4Wore7HxIHsg7CqduMRlOxy74tWQ7sUpTN7Y1tEa63yAoa+ammfZdEgmez1fTRIKf6ri8650/b2O
kXvBViHTYF8rB3QybeFglTB08FT/7FEnSD1vgnXSWCLAGudot41KYjfOK9Jsx4iiZCi26F4ycBPn
23KqcTynHy2OSN57XrnDM/IOYWOYxrinZFUaVvoemWI2V95z1zJ8PK7z0jbhD82LTys2e7tH/hN1
LuakzFtZqOfZ2NseDlpaW3UaLBVL41h+Fp408BElMfpXcda7/ZOj1Wfg6pxzMCWZDXHwITZXobvY
6egO101TP3agHMrIhb6hhVcxWvO+FN2HQhFVaXs3cxez3w162EFR3PiWc106IjOcHSDyeT2apk4m
6dMEcjCbMBZvfd+DqsJEk1QO+QUn2iqpB8xfdgwBI476xKmdXd+TO9gGXNlzYF9NtvvAuY3BFmh3
Waa7M6X7E5MNyI8XnKlzW7aQ7kMAmkhS9/xNt94BNs476PHJpKnaOzAJtpZApA/ru8AJfwNmzJHH
L2kRT+1OxrrIHcVRnsjgWsSo0+xoDpMOcngJ9n0jazUkbQtpB8K9XTCQrC66u1jFWwf8S1xQfXPd
I7qyrtoxCuaFDJwUvY0T0okAYtvj78JWn3XNHtx42dpNvcOTvWcNcW4qj1/BLiHTPMhEa2XWMo4J
0s0+Qev0pI3QsDZSDyyKT55TmhwiMVtZNP4uQDW3YfN843aq25TMPrncFyAa9TuXRG8sVsj7oOSX
6Bmpg22zjWXp7dByuhlCddW4PbmKuPPkKR95jLZOvpg//cHuMneRuyqkuYzKo9W2xQuDJfOVA+7p
tmmDrKisHaagf7VuP+2gidGAaTSX6VLjYeEagGF7ZcExgJkdtCVMyibvBTqme9NhUmgOAEM0VO68
Ub9Pejq75xAnHdV411r9nVcJie/yESnJ/TTan15JPt1OdKkR7jUn/YEJ9uTaXbxxbegZUN/t7jGz
vMdMT+4PI011hwRXNDTMHD3um77ZBVrvpri9J5HaWkxd1UG9m+GsnS4LylEDGqBrjSyfZxQJi3h1
LavcEVG5n4gzp1l7QDKmYq+9OkimapSp50KXZxmCrTXJfQBGxTR1udONr4Xqt9SN+r1sxbbvNctK
jkjDVJTquk1n1CdQZwtuOLUe58p6qVjxMI/FiypGQFojqpGQwvAaJaix44xV0V0xzewG8ZNlxmP3
HPPtKQANZJ+W2XZlfDdrgccb+goO3UA1VNt/Fnb0Pnf9z7NPe8JQtV8LxoIN5tu6tPX552iKOZFN
8xYPbNt1wRbzSC/Em7KF9Bve+QfdIfNzIP6p/Z1GpYN7OrwjnZ2GQ3OAslM2d3BMCJo81I9Kyesg
fPLOjhu2zmT0w+gakpQIh4Brbks+7EIJAVZbQZ9BpsjpUW2Sg+n1vQ8Rp2Ty+xQob1qywGxafUc9
91SLn3bno/PTo8tkP/jjnTGHpvG3Er8pMHk4inTRAVBUeUYcNxaMIqr6MWjfRmzK3ZN5OUivSzHj
lYZQaBZEZiTi8LpuHmm5PNN6p2CV2HS3i5qHpOiXVLOPyWmdRAVPUyOSYkFza3ng07Jp41e/c2Hx
jhxKZXExPxnN9w0HZMN1XhXj1qpwqOZbg4C26LsSqZRo30JkvDJ+DVDawQclGb1bLXiqgz3+V2X8
Da1+avCd3RFR0/OBjp1xbZKxqMi7s6wrLwA31HfOUL6SaDnCgGBMdAcf7dBKKhM/YbAbyzjIVSOd
w4s1mzx6aKMbLQM3tcsQtY5OIyyRejHKzAbet5g9H6o7O3auIDXf3wRFcGxRvuJI4iElFA2QIbKT
qR/TUIPaN80QBzn58+PMMNGJuavljcKWT7DHVstEK7GvSw3U7KYHgjm1KJrHEPDsnEV98NSpX80A
j58IOwrpSz+M206hFIc3M5mvZiUBM10T6w3/Z+RxHpG90W06FDfu8C6t/RyXqVecyugd5WlJp6TV
7HYJobSgOrYvBpHYyzjfDTyUSV0U4bMGIpn0wvQvtiMebcmABzqIvWe4wlnKexTRcIscYutEi/lU
DBUyARg8c8Fyr+SnAodfOre2Gxa3SgdgUEbDdet4+zgYE4qhMzC0fIaTCl8GM7rbIDT3NgRa9KfG
Hzf3/XZayAb+G0mo9FbOIy7hHxH7NRT4DKIoIwSW3TVBUkqS0LM3Y8NvHT7ciugEL+prFM0vVS1z
RkXKK+exqMKrHujHHB2KAVHIA3yFJERhkrOccBDCsHuKI/ZSgv6NccZUBe8qMKkm4sYU7J5G3RWP
qyyO7Wdu67vZBL8nUpwmbmUlyKkbQ9i8Ua5zAw/fHDSIFNOCIwBZ9iJ77UABEaexcNRH05Ab17ui
UoPbh9uIzaWA6gnjSBkBwaoZvTMs3wm9bVi9MeOOx+Ox9+Wh1/VPg6HzpK/ZT0i1pYMBZqR+UfuV
BGRL4+nRB+Lms4OS/hb8Cyh2NDzBowEKDA284n0Z1O/B7RCQm6Rg4RUicOo65XgVyyDrUeG0KJoW
SBTHfXFAm/0IZtYEgMJCiIaPi6kQCWg+qfZXZart0rwW3HsowvmmsgHTCPGbAFrqQgFAFH+mBxQv
AZbyQJ024bTD67LK2xAKRNqZH0TZJZrqM+b8BCbqA8wNXqIaet8LOExNgYkCEemXXpcnTeUMwYwR
8QgW5rx/9+FsngSE/rTG5mNAVBz7GQ16AItBzd/w1j59qB/7uCQ6t7+lFf0lZwMJuAWiGxH4wqEz
V0jp6X4YI4CbGKgBGPST8A+PWPmkradKQpYVxpYGdTqcCc/NKwe/Brdw9yznV2f87YrSQaXPbl2/
eI3hUwo48QmVcOJy51YGEVq4sKqzroEl/waeepqc07x8TJ51xar+CVOReei8N2R+ViDjzm34wboP
jabSsmCSQpd3S+c8VxWCJmG/WQUINp7QfiSkSkX9uMT3gdRvsJ+B6Nfon0YnfHPEL1e3j8GED20e
gHSjF8uTDpRl0rxEXYxwPAb3g6lOKo4/4ui2isgnLdCSWfyYQmhluQvr5xYIGB1GIMEEJpvR0D1I
W924JXxYg3HrD/iVseV98KG9xQd0BGoGjsJvp+J1Esj2iY+oZsemhsAa8u+eP5pePsRWcW+N+j4E
HmUjlfaiFvBACAAwjOkDwUGpJn6rF+SnQ2Ed5rhLm8oBSlOmWrWHnvMjqaZPEqHqgglgC/eTDsgp
0NPwpgVSB1+yzdgigdBxUprm1TQRzMmA9CaLcDJ7jE6q7ja+XtIw9ChUxIs7cId+2pDtSyZTnCTi
F4XE9GS2zHFwndhZ2ZubhVqn0rDHOF4+BcOtSUm90UMHd4f40RPsvmXdr7qAXl0xI31VBT4iPDzz
LEm0s0q0D1pn2ilP3PFowb8eyt/t6B+gLd4gRqLGB36Ib8QjH/DTujde9ej4t7347et5MwgITp21
qigqj5b5iaN5TiE+qr3o2ZNRiHxFPuHeT8PmWAvdJRjswLlW87GKbmNA58ZBd1KwKV1YJdKODizx
+XMBeVmGmsJzujddLptFx5/R2OW9S05Qo92K0c6Ql2w1Qpksh03LnLxqnRdGnC0kCHHgkZ8EQCWR
otVAezou05rHWw6SN6nYZ2N5BDmXBuQNcNfJjdMCqyQoKya48VHW/zBT8TPoyTsAwm094DjXYskh
h3YY6pmieMUFOdf0uu6dvGalzkO/Q/LKbgd+JjlKTbalH+eynLZhzPLeJnECDH8fNjSP5iCHe9Jh
0OLUGD8ZjLqOOM+7hqWt0ZsoNrdL69+B05UZwezc4YD9rWBHPO/JRhmY8KDa1V3MriNruh0DuXcZ
RzXTPbKBv1m6NYnywf+yKAPrVuECDZxj3fCDcee7SS+HVthnRHx5szyOuh2vxR6CByrNleO7R6x7
0yhMkiyR9VTTasO0RgaL5t6C9KmpqgenJNWhi8WN01PoalvDlkieuyK6sbg64ILZRUN0qHvYcQTj
XXP+t2pAAijd8FfVOPeM0uGumthIocHsXgV+tR0Gkrejm9tQPZttL0eKk9uulZaGwpmcn1hT/TL2
4Kd1CzHOCKMORy+EdkxSlaTflhNpTpEC0GCRGSRuxt8C0QDT8Oy7qW+do4UhqbweBMM4ZYE0PBDL
kctlSRsnjlPdTj9r5vZXizu9R8iV81rTt5YqQJvoFcFjqhf5MkoAi45odn4zLMCK0Z9sq5Jmy4xs
AAXQrRUpkXFPs5ySat56GE7eF1NcJoMOrKPtm1/KeF4a0wCCRIMC11ZH5bYwRKKKhlLI3AFlob12
T2ibFScLuN0ON2F/N0fBXYRm1r7AaOCeAFrcd3457DDu46Tx0AUoFZGSkmbcw6fQ7B2ELiiWSvg7
NVH9IYa43wR+caIuKllLm+2gSAVcBCU38Yg6KaM/5ha9TH9eniF3eUbpfJISt56zKqibXJfTdDNO
/VN4LpzqyOD2U2y+pjAJzx3PqpDyWED8+HKgaNkiWsBSU5yl0mTte1v4aI1PMEz9RL8IWVJY0n03
VW2R+DoCzYoKcRM0xMskd849GWrkTVT7zXFmdnskbcRSA/Q+A3bMIfm64LbrvGbjIZDeoZkYXDed
xT503ZW3s4uZ00T2yEZZVM+JQ9jPDjKhGbU1S50mgKkKE3emUMhOYtZl8P1s0ElkXhZJ99yiRZtN
uuKKVt7TpOW94uO141eQ83bw61w+9tu6mpbPeWL6l4VZsi32JE8YDxW7phlGqJvB9AQQRVnkdWmu
ZWnaG1zQMqeOWJAARFUeEhTRwQj4BW2jkt8Gy+wmRIDjiuzDj2+iwope+tLGDVmQdpqzru3dx9GT
OITGhrwQaxpEHXw5A4/tDHyvAsz7Uj0QRsmd5ir4QRzzP6Rd15LdOJL9oWUE6IFX+mvK+3phSCWJ
3nt+/R7WbIxYKO7lbO9Ld3SoQ3kTTCTSnDxZH/w01VEgFlXMtSVvscyqoxpMzQ1lLXOrSMqOUs5a
OO0hjxwMtku3JU2uR1/+GWaMOZGK6RFkXbmR6zLagWixyWnbIRBDMw2lpOG2w/fKjU5DYJyVs+jk
oUZtinfUlhTUfCQ/xFNYgp2vqJv7Yoj9o47dg+ey74alZ1ucImnIwS9J6VXbIemheiwj30VRIOtK
0qPCFShX2MMm/UyVqrY7ffjoazDqx0xrkFsMqVFFwescV7FRhB2qsKjyWGnYwqvP2S+9JdorZYye
Jpmk90qEiuOEbvMJXIGjU6JO+VKqrPYwg/kS6cAVgBxe81HBL3LQMTfdSy2mBMXfMUutBO1a1VZh
A2iZ+ONtHfnM1dgMlKI8i7d9AnpH4B2ah9qXpAMoUVIvnBvQf2JDKRL2Nk/H11zIkzdCw6si6RFU
BxF4LUY16JB9tBIahbLvqS2WLpQi/GKSdu9TAFCEiMqZ3U8KIsyxvA27kFyRtL7LVXIqFDzqJAEV
y9Aj4RT69DEV/TutBblv6z/E4/AKYweOfIg9P5RS8OHlZhKGntQjY4+rZSqwRXO/xEU3gpA9pQRr
ypUA1Q5ds0ukLxNNLDHvbrs5uA7nujpW2UKEjTC3Q2wXd+M1/pZjIUov4igeaSuhj5Xg1enjTPY6
sfFPPfHfNIU9gx2pMANaPGkFQd83Dk6RHp1qOsSYtoy8pJdeZn+2c6Xyqrg41ii5iIJg55ibtaSi
UY04CeDraF+/DK1wpHGKyyOK574TUaGTKlzbejhgthLVn5Yc0Um8GSoAAQIZqAaqQDgWGndWNuq1
napQAF7urRVknGIExhyQBYxnQQxfUBe2ETkanc4mdOFa/5xpiXAXqj32SoEG0liWPOd5CZavpJLa
6wDNXzdTtVowAoL3pAuSypR1OAKhpLkZzPprlTa5SyKtOyaj1BosxfPvx0jwkumH2I1nIAWPQRa8
C6hmpvFoNmiki4lmDd2578lVGNzL4XQi4mME74UphHehZy9zBK9YtupTXcx3jPVXbdWeSkSDQnkX
RRNaoeqrTsYPhj3Dipo7SvgqCtSZktoZ8JmxqxrYAUbOg6Y7JbBOvTrZBFRf6XCWkbE16FDTafB8
9GmBmRCeOyl00eSy4jk9p0Fj5ti7N2fSDagIakPupMlKUHZvyUepJLHRRQ9Fr+TWuHgPSmRPkGqL
lrqdxH8YPjyabIqtwPejNQqGqdntygHbgLF4tEBtP/RdWj5XdYDB39LKEVNPiKdFJbKamnpR0yPb
EeGvhUOMKpuHvaySEVDa2ESu0Xjr2e+Rxg9iloCERIxPWEhrRxJ4J0QxtTM8MHmVVugT9c6M0ReT
kSi+hqt7UfXXTqwlA/wIhylLX+Uw/AEIQWAWPt685FcXv+qoaOfXmICMjZhOz0hIZbT3WIQUoRpM
aWwBWNAVK+4FDNaAsWbsDMJeI+UZ2fL1LGfHtEdbjwqmr/fPeRMNdtU0SJfoM9bUusoyEZ5N5aFq
sE2qAT5ZTl+mvv+l+eIhkKXBoMlpQlMNq9WOqY4njDTEkUTUNZmGGpl8XaSBib2n93WP/irLPJbq
vwv1Q4CniUugwRAK41Kaue8StN9nfUSTfJx+pIJ+X/ntbI7DU5f6aAQAfCIGN7QoTTlFXyaP72kc
zKdOrtOzmCBniCphvhJQzryaSOWqoG9A9+73qIq1NUeoFg5lphiJKpxRRv9FwG9utjh1b0YvVg8G
ZtZkqE5+QKiTBnHn9DpKHE1N3sW5uSkiH/GKOKNXXQoo589AECFHNwkISwCT8PuDUMu4JyjFqU30
HkviGbgmu0l0B/k0XgYfDaBxGO+qDGhYlj1q7Qhn3dxL2AMC+EF1VrqqNgNRRsOo/ADbMDr2IPsH
yP0G6b9gCAk7+zWpDTxNLzRfXHv/VuaaN0lo6QcJtiEVYxvdoo6vPUptMPwALK1/0MLhuQiR1EQq
6JJ7AGMOA2k71JhrHT349tToJYg7uhnsgDSDgee45HWLsl1/74vFNYBTw7HOutuoRTtjCctnNX9A
+wU1JHFAI1tAvGnkQY8tRsVdV+iHRk0xyJCFAPW0rxhLctQYtelCcdVaGV4UrS0+MiBmYfHhXZIz
xWJzK1AkgiM91ipefRL116GOPDSZtaM8wsH7xa2E9A/eS4ItwvpJXaIMxlQ0xOA2+yJJkV+FLH5L
s6H2QpY1Z1kqJAwShec2KJ/jcIpOEVMfpTyLUVbREXZ2jUHiNPOUQpNQ1JGw/FunyyrjGsVsjHC5
eSQ4sy+joTm4NPOfuyLUH5Bpj6BArhInitV3jaA1EERqZOuBhAZnwUIrlzLF9LF42g7RPk0Mok+y
2ad5c40pUbR1ZIQLxqBo8Fc6mBYYrQBIyAXQm0q9eoUcD4wckYa4BqgyxNDTbUdyu1PHE1ZVPwAh
c520Q2PQpv9B/Ca66trxdvbRnc0j/UEC8fJNKAEqMudoiUeyDvAEsFvo1nT2JAUvg8ZsP2sdeMRf
yC9nJ/X754AJKBvGH4WY1naeopg6ANaFhdXTezpQauoIyWxFCHMU+NF/yzp6BxAOQzXDrwxlHE9V
rpzjeXCkKMocRdN7QxDjGjipDNAdQbMBe7RqFv1K0wBzACRmphChyFEr3WiQslTNASQEThzVjxJJ
73rW/wiUyC4VUKRLiWyCvZ/Ywxz0Vp/B0VK1e+z7EOr1QW0pmVBbhVLfiqJ/UNlUO0WmBk6Ai3Om
YfQjwpCnoQqB7ogR8odW9gHpajrNBNH7E8mnn82gX2ds+llgSgtpJWjDkg53us8kYoRTzowRRQkj
U1vdrRs9QEkoRobX4qEAeuKFZHiYC1K/h2P41MUQz9BBs/OBHbHwuzdaZUjuOrVsDAY8oQH8Zg9E
jfyD5sgtG1TAm1m7pk17J+VCdRXEOjPbGnUAgoAZ//MP4PLewW7y1IyK4sUqPfVl/ZCipILJc5Ab
qHQ6AaF3AH71JA/FIeuys5xHZyVteowd0sqexSKx5x7V0LpRr0QGaDwyvNciDFD9TwAXJDVo7LoR
KCtRfRvb8hEJ6p8QiAUEwQzFofbXOJRFecr6JhdjrHjSA3aHv3QeVHB8p2oyoixSoEF/3RYCtqvf
EwH1XSBAEF3p5HcKRucmNP8LrBIp6WJNQbdVzm9VZbpHq+0dyHD4dVl7HGW9vEmE6k4V6TMCNmJn
EtpOWV2hFDml9Bot/wQgzCo8F5lwkhu5M6QZ1bdMZlcjUN+BUC5F0dz0EV8DM93eNgF6HiV6D3Ce
3U+SLjyrQQMPWsY/R+afcL5oikbiMSzGyETz7lcTAvlOmla2AxSfzUCvhzfdz0FzXKZlUJiwWDi3
yzDvT1z6t2mwv0Blfs62AWxAaqcGYzk0uiFtZg6kdKs2qxDQIN4lmnivSLk3x/N9UnU/NTo6sOIf
5dCWFhPhEYMKjyTIpaL4PDSJqwzlQ5nlGLCnT5d/6iZUfPVLudE8ypowa0qQII7Nq6AegB10h+QH
AeHvZTmbyPeVHOnr9AhJdTZWFO19VUEviPwUi1uCcvhlIcsMxaVj5+D1RVOiuOZDCJaXYXshoEbp
nS6j1iGj/+6VwA9dlrenFIezb0EdKOaLUsDvGQWaS36cmT7KxZfF7H2j5WesJm/UMSniYSGqJGgn
JNkzoF3GWJ6if7IkTV19o+V3rOTUYY3SehCAbietxlt4fs0Zo2S8aYZ6jwdh7+S4wZsRUBMaLgPv
sopGD+hEWa8gQs/+ybzFSiNu6EapfAVpEcRoE7X8IDYizPXMwd6KwT1tuCk8HwGqMnchxnZlAIMY
wasWNkDXNbn3/7EEifDL4ktBauRlF4EOmKgC7KpQB7bWuBJqQZclLabLXyWNoW8rg7eaSfxyCXR2
YXB+S6wkAw5W/Vn7e8xo2xKojJWzhOka4Q4NwqNiwqItSwJro56KtuLvMDJvSdBFSZSwLxNr73mu
FT8dGwWZOrHG4ClVKVAqexSlWzdzLYG7MYWmtcjgGySU8WDGZLa1UsV+CBmJZ25f/iDilpGtZXFX
Rqd9OKqNMGONV+D1N8XVhOJKahAntycPAwh/Yje/infM4HMQkreDtVTuBk3ohs1ZWhBInR3Jjmwo
Jx1aW3GI17xkLztKLs/Ad3F4zWF1iM0/f87KBTVUEMFL6c/WYIqOYgJpnBnAQ5qKkzlNa/wj9cDJ
K8tE0yVVptyLoaPc1jJNBSTR6rEJsMGogompBqs6aKeOGP9ke89aHPdgFLICIugpINaM8pWB4SQn
nUOXotSOrNT9v56lAqUUIG9F3OHvZzkqIOsrwBJtjc5kq+fZU4kZnKfPFYcq5uAfL8v7dhc4cdxR
IoQvKokSlObYUxkCQI0oOiYq2lyydVnSYulfjGSRpItUU0URn443EqSLGCiqoZiETnwCBHiOMRLp
Awk6IGH6zjF+cyKfwgD21QmYoCjvREIyxnWVAOKas+iJUkxxg8lvzw43z07/K4TzI3Plh40s4OxS
hrn6qCl+qLn8RoMEC2CyYkejb1ESp9FyvKs7pjWJQJI+AtmDdCOytwixH1CpDC0YZDRF6/yTj/VX
Nc6BCPM0NljyNFkKaoCAfKlA+SCj0ZPoAb1FoCZ7f4d85rvP4hTkXpYp1LMIu15HOBFito+5gyTD
AeTMAtrbVHcIkHc+HR/qDwxsx0MM9GRJ0cXFXN5pRiiTx3tD0Xta8Zw6rJM0AR38EUtLqx+KPXof
6J99ANNgBtaePX5ndfp6hGzx0ysbIe1cBkyDVpM52IopYp7OEWy0z+3ARM8P1U357bKdbN4zKom6
TGRGJZm7AlKfiLUCOkGrKrR3hny0ifeWjSzf/ZvfWIngDJ9VgwJAEE5QcesDpt1cQO4cyYt37tem
RazEcBYfzMuQagFNBrUMzWSuXvtGQK+jAqoMfdXLxyYuP/qSUpyxYwZwKlH3HPFAt2cAHLr7QjdT
S7BbY7DQZrUAGWks/1S7e3p+jpJfEM3HiGOJFtqoTKj/uOmhPVfXgysBTGE3AEc7voVZzQ+Ax1Aa
Gm7qq/RK3Ll5m37s7zkrXOraiGnUVxPEoxYTA/lNgU3sUdAkHpiHwJvTuxgy3WMU3jRTxMOUME2U
ZWmJ0lYXA1m6rGH3JJznj/oM8AJ6SkeUhIzpI76e7fa+dP2dwG9L4iINI88ywliNe1f1CTRKbCwm
kHkmB8w2UiNUpL18bPPCU4AQNKqrEpH4ZR9RhflkUODCTbuq868lsY0FSLgl2rUJZvedeftNpZa4
XEHYRTWJs9rUZxM28pUToHg4sRZ9pLre4Tr7JAvhzRNHBqY9DYMlssbdwyLDcTZ+Ard/jLzsPQQZ
DybCzfmqdMOdK/8tNoe7RIeVSERdpuEV7htlKmCfWlxNVlXF5yLPP0B59QfolWDHFrZ1WglaznVt
fg0ZMwz2j/DLvTVbohEcpYPu5nbuqjueZfMTrURxls5mLSIphUUEYmE33eio3duO71pu6LcvpBLK
JNg1SKy4Y9OBogG1HrRJtLr3lLhNvSZqRjAXz/0Z28fFtwGR3hF9pcwF1wA2KUYCkNNRx+KXyz9l
8wOufgl3ruD/jke9lNF4HCVXShsMHxATAMTLUrZeBrqSwh2pptTC2MwI80ilPJQY2fXlzgXuwBTa
HePf/HgrSdxrirFIX9cFvEEdVldnZL4p0TO8rMz3VeCL0S94DaowvNn8fg55xBB0hsE4KwPTzbGt
MH3WUIzcoYslYmwtC+w+BgfDVMit2al5jnAFyN+9Wuu251r9DC5UGUcgI0BjgNj5LDqhZid26ACa
blehi5kKa9hPGrcenrXinNmCW2NCSQ4PT2Njws0dnexeNGJLMIdb8tDaxNJOgtWZ+8u1N2PAtWTO
TBOiDKE2QdewPiDReiydwMZIfeKok+Ebrdt5l7/xthn9/cScwYIlTknxuCK4LQJXncq7vCV7fJ7b
Pm31ATlbbQBwEBRFGC0qhx422h0zV86Bjet+Fn5o+oEM5JA9hNLSr9zRb9d4luhq5U8HOZtTQvEp
0VVBlixbkZ25zGycxafWV+FO+LDpADTMdRNFpkTnWbQwmtTXQTWMQMcDvjH8LtPrDHsx2n5HzlZQ
CIKUf8vhQiPEZAOSWQbMjTg81hh7MMImo5h0liG1DBw93XM4mw50JZG7hSg14McUcG1NWj9I8W2d
AwpFdzK7vePjLp7vKzHGrGApvR/+KNS+RzO1Og4C0OmiovwTF7rSiLtrhSpXebKYZUBR1AdjBvB0
ey50OZVvD+BKBne/wj735UgH52vvyE5uiSffYiYA2gfFY9a4Ey9/ryAuDnsljbtohNGYxCFIAJa8
uPefdKdwNRTXtMYrM0s0VdD1YjJ9j2tyzzS4O4aOndTOQC1ZFDQClYDpFADhuj3l9o6Si/bAQ63H
goxhKsUdnktoBtojQ/wjIeUPrD2V9gyRC191rBanmgKVRFZMVyE6yuJ812PHudfP5eNlH7zt9P9+
Np5oa5BZIIsKNKutxQqd2dMs4X2wfCOzJk+3Lovb/lpwTpJMsdj889esPGKbKIDB1XD5dXss1aeE
3Kr102URm6+Kjt6CIoMQDVjvr063j9t6JClOTy/eqA4kHfCFlyVsfp+VBO7uhnMsAjNDERMI70Fz
GwGLPVVvfrrjZrefj5Uc7v6ShEwl0/FpWmtW78M3NJeMxG0sLA+YbfBU/DPDWwnkrnA+6QLa93AY
QqyfhlEzQVxY17WZZY1z+Qg37YCKFKvZKXonPC2+L2qBImpQze9+1EjQsIYFIwS7QeTmtV2J4ZwD
azFyg/VxI3hT2U3kiV5mYggNI2cWgIPmnnFvVkvoShznJfKhwIaPDnFxmDpLAtWYshc+gBzf6P8M
luZU5+W7hfaew9gOcqgqqZKkKkzig+VYlsBO+y/3lN5mdu99JAfJUbzA2a3dbR/pX1HLn69usFrU
UkbKbvGEgQcYVuxQC+MTRnjCWB9WHJiXDWUz1lhpxt3mag5kPfU1xBoV6EewRB4ceqW1kF9ggN7p
O23He3ySWn57NFcCucvdYrQirxNcbiAxTWDCJYT8UWAu+b3uinYnWPtKSosW34VSZPeSRHXt889X
h+pH2SynFFoqru+CMu0K4ETttnzBCLa7ROGCWdvsmAdG7yZOd6rAh2bpsbFXaBA3PRv9+zs45X05
kyjYdxblAV+96q3AS52sMBdYOtjr8OZN5xqTaTe7ZkW2ToChmwoqLwmdEP7Nm+VayPoKV+fgu8Wx
MDOzc8rrdr+uuHnWTAX/n6hrAApxOlKSx4DMIkpubJw3iplAVfugODVGlG+WUke21ynedHYriZwf
BwYoT2If6b+SvUT9I8M/p/vL12T7y61kcK4bs+d5n0qIyUP/qjyUzqEwmUk6w0gOOcbGDZBB2rm5
+9m2DxMdVWC9UAuTuMMcgYPO2yV6WDqqEYb1zdED/D5Chqz/WQ5z2hO5dZiMgOZrsRURUeVX/9Ng
skmqO5go62GYTSzexOBOCydw0+4c6ZZua0mcSQoLOV6FDh1MEhwJR9kpHfEUOotu2OO0nw5f1uwb
azoIKasqGVM895osmiLoC5oGbPNJMViXNVs+Cu9tgPNC95YoqiaRRfGVtxnmBGNcKeyxAbGlRdUe
/Hg14GrtjpzNAGYtiLMOPSXFUAnBUvYNvAjYBZta5R/RBB4XGFwTZQzjsmbLx7+kGXfTBgxXzUML
561moB70qRCeBSIUz2la1SBClAIM/A6j6NsgG+538CD/i7a4CSh0yxKTOeGsydQ6L3AXGlt2xsfE
LhSUbWygXAEv0EGCmbry42V9Nx9+Jv6VyV37ApylYq/hNbYwV+eqnn94UYwcblM/XJa09Q4zBNSo
o+J9QFj91WamvgvlUkK+mmFyUQgLJ0mUAOzm8ZuUieZCtXBZ3uZlWMnjFOtB9IihSJjOpDisfVDT
B3naoWrfvAYrEVxwSKfQx1gWojUmZneiUty2IDS7rMVmNLE+Ns5babIWq+pSkqkt0Er86dwuOCbm
aEoO/EdjRhiad3fD0CUE+3YLZA10Meh9KLrOKebXXSdImGtCayL9VRxDa4l6ZzN6AxPFbjN3+0P9
FcZpOGg5qDgq1LgokSaArkvRlnzFrQJwde0c5qZDRhsE0B0ZLpBvyVFBp5K+1J3wcmMXOdgQD9GR
mR0mAz1Qz8Gf7D0233dLoKgBlJqmyUhTRCCJv5p9pZYY11xq6o2tufkjWAkyu3ITd3j70LHY0/HR
IA/vBtm724vFltfl20dcSeZeHznsZD1JmyUkbA+503o1UFGgD/cuH+qiwAUxfPqPmeBM7zALasGO
3pLBSav4faKwTACXLYKZeTXZ8ZPbiumEMXxGBHpc9bANc0EVg/9RrHFbb3BCj+z2yT9/+XfN/spZ
bsnqlctAwFzJCT4dFrPainz0r/Ave+loCU/gttJDE5SFTvaompFTgEMnQEx9+Ww3S2JM+fsTuIe2
ZDRtwiVXyiZjQQXkDqb+Y/sDtMC4/8wSzuX+7d+KpNdCF7e30pu2eTtQAZG0WDD6VnfYYI0pJBAX
ijqIKsQgAy1WwsoDVpfE9jgJ87VUjNWfHdU334uV6tx74fcxCGsXzFFrUXe20DZBZGqBaCoLPJD6
svfqgBTcDcFz5Hvybulz21X8PXnu+cB+BJDWMJz8EL3IgNu5Sye99foYrFhvkwOSFpfal1XefE5U
mekAmYgaHO/Xcx/aAFwsIWoNfhm7YqXeTAw2dVnGdoyxEsIdayvFYlmTzxhjSV4iO3xg92At+4Qw
ahhF3HmGN9twgEv+WyvuIPsqGvCeIKLSMXXl+jpNPSSxKihTsMtQBf3QmY0RCJiyfpzByNqAhTOr
/Z2XevONWf0I7kEDd29QaiFiflCr02sFPSojG4vaY10pu5dPeMMfgqNf1nV4fBBOfuZZq9vDMk3I
66wdrFpPBGtmrR1lniz4H1i3Ehq0Gz7qqn+/LHPjrugaYjikvpQgp1lu9EomjeSC6ZhHBgVgMgLW
SDFbI/fgvKJCPb4ofemfKjmOdjTd+rQ66rCAR1BdxIYfzmDrOVEaXYlAPlJddco8XDH1NBYSxh4b
0D+BV6WvD1ISO76yt1hkq+isA4qlElQAqa7zADCpmkEKj8lRPG7hLfaJeuVLYxG8A+Fx2K0570rj
3HAgjIpf/ktadp07o9cfZ3N5ucv/JGTYcD1fdOOONVXB/iG3n7oNz4s0xWqAdAESHc0Cdtir/W3c
jS/iOI8QF5Wcsw7iMkyGp9MZzGx+09uXLXTDt30RwnkBpQedC+45boV0O6ZRZwqJvre9YksGJUDq
y0juYRVcwIOV2OUcRsFgxVNjSONrgI0El7VYfiUXEWAg898SKHfP2kjTkmKRgPXcdzW4XGn6KGSa
hynvHbe59VEALwe2W2TLLgku9sCIps+iFjy7IF7BiG/zlHQMNN3tjl/ctGyqKxAFzgngXLjwlOWS
OCbgDbWwYo+gm41i4VKgwEjraBf/QaFyK58BkPivQO4jzaGcpW2oDJ9NPhBqCOLSM6rQ6ENMU8eW
/J+F4Zu28Vesxn25IYkjMFFIAxabYpz4Pu2OWHFrIwx3cqzzSrDsGgX9yNoN4DYtZiWXi1X9MB0S
QiC3sUVneC/uBbhEe2mRzaAb6tx0xjFPXv6xh37cU5gzINI2WT/rEJwMyS0B+1EeljvGsxGHrz8l
j/yLY9ApMh8iFgDb7NXe5GjOPnhtK4X6ImdRdfW6Mbxh6P9AjqIac2ksqJbiKNmi0XsLyw0xOgfD
3Mb8O3lLnL1z3MoCIJ0CUqnhVdf49zyVizCXc4JHTgYOCiz0oQl+dQv9cMTilVWnWClxn6GWjvlq
YyjAhAhOFnOyWnSrd81p+8j//hgujilIGNDZx4/BIczXEX5L5z/02FcQocy+dPaiqrH64sS0k1Lc
jJiz/7Tr3SbOJ470mydcnQrnN8YanHghBvVBr+bJGPaqbDB5AItd3Rc/BKNBETc4S2+9SZzpMb7X
J7NgN018Bs0inMreC7YV1H75RrxTKUgZZBTHgrW04AUD4PXQuGDNMlPUj5eLvXsAW526tUg+7R1K
X8tUfRosuUW9/5bG3iiBr0YFSkczZzzZUXWlKPeBip/kSNa+YW56FrQ/qQL8qIoJta+3goIwXShj
EexzcpOcBKzaucNiJR2UJiBy6Uko7mTdmy8SVQHaQfEOY3ecQ+l1XIIwgeNW/QRciWVyjcG4g9IV
e0OR219zJYmLtqjS6v3A1MXI0UPSjEC66cPrxb6XCsZQluY+KH7byayEck4mz5SOgFAXD0SomLo6
e+UZ4Dmzcpmtl8Cqi5JRMXD0/abZjXYz2q273wzZCuMxwfPvI14+wcrRofyrdZWII56rYv6F+VZ2
3YxEsZOWKSBV8LMfc1nMO5GGtJWwrKVyhpTXAbbS1NBccSebPotY6OSBZtMurjVzdIAhzzDMgaUA
h+RWNVtbP7ZmAvB8cgsa/xYrbXYbbJtPF2rSSzjCRMJbNqZjBDnocAx+XTw1tLkpFS3Z0XpTaaYq
EkX/AkgP7nOnYlT6agoZXde7YdF5bAJpTwf296i8LrFVC/xfvy8Hj1vFHB3tIJks054g4+WcN2Ar
QSV+Ao2umuNkIiN2KrMHttySPmBQZnGzPymzdWvXMjk/HU11Po1jghZUCjr6Go0FmXl5LNuXddty
RlhLJqJ/B5ohxj+SzeSLc+wHwCnKdDpIei5ZYTMlv+SiF29n0Jjs5RObuSfkIOlEgRVtKM7ld3Mm
9L6K2rtqDPZSxtXt1u4O6C0fLqu29eTCGDFRgVFg/IOLHIVaK/wMPYvPMqrsLdXGRUzjXRajbh7h
Sg4XKdK+S4mc4kspWJllD7riu3GQSm6ptfQVNWYwsJRIcX6HGjj2hGJsMlOMUwWksJkKGpRedbJx
jG+UEr6rahPtbsAmR0OUsdVHpaBwRN9cd1IM/oCxC5SUii/lVtakCFPKVhcdcKLUhsImze1yIbJS
bEGwIlA/Wr6igtlVBd2nNsvEnWc1vJYy/SEEcSTo4pMMDGVpAch4XplD2IAVVtUBtkgajP9K4LNJ
yqYEb0u9bM2d2/B3XI0/yyZsj3kjy5HRy9iCoQo6IFBBooNbEOshQdEGqg/s6QnBRxPN2IbckiKw
Lh/4lpdBY0Va9FZFYF6+OlvsNBBBBg23Jwb+5Ha1fBrKaDe/2vIzGCDHIAkQnrLCW08oYC0RuOaA
H3qYX5vn+LY/tDeiF1r+L3myisN0BmNxa7agfWoNecd0N7O7tXTOprCaMtQk9CzR2wNbFBbCILUD
QbJBvQr8X7u1Pmk5Mz4qXMvjzhTXBKunKOQl2AFjxFc1NhoZy9hyYWoxCKAs/Bcmwv0TKn93gpva
5RXAvjsfdtPlrY6cCx8UQLaw1wo/Qh9f5uYhYGDpjJ8vG89m/LvWlHs/EHjlKlY9Lm2d5Ho+YwWW
Cv4LEwtLkAkpt+AqxJPZA2sfViYuVvVYAUwV3jWnwNlrWW+GLuvfshzIKmyISDwX2nLq5DhhEYLZ
PJU31RM2NmgWfQChKvjCjyCafQhu5rdGNy6fxOY1Wp02Fz34WlU1tbqcttaCpVEyU6wVuCxi74Ny
7+asBRU2pUNEjaUX6WNbfkTJDph6TwT3TKIFPgfack1bPFfY7ohZjb1JyD1PwD1YoDietayEiKET
7SoWI1fqBKcSwHGdDCoIRiorC7BF7PLZbQbTK+PghyCrXpOzQMbhoYkFhL3dmMExxX45d2mg0FPc
7dY8diyCb7KGgS/J8/K55Pk61e/S6e6ySnt/P+dkZuw0GLPF3JXaQfUZWyD3VrluJnfrQ+NcSOMz
4KcHiKBXynG4X6ZFZ1f7pSLE0Jz5CVVYq3bUg2Zf1mzHCr8FpWxKumGC2IbcSPEHILQRaD3/fzKW
37ByFiG2vifhYg8KtrSFC2h2BD3rP0kW1wfIeQUs5kHdS4CUCRsfJPWazrcluO0vq7JnCJxfQGDA
lHx53fIMTITVBK79PaD2ngjOLyDBVrH5BSK0VPPG+BCNe25h94JyfgErH5UhqxYtlMEUVGxkrZ9k
KbD8KcB/5qaIXZNp2blj6htDSQ9Ew6YX4e3yUe44J5ULcjtfKXJ5eTOj8bEQVTctC68unkminEPp
NPiae1ne/xKZyFQh4MgQ0Wb9aoZCPwZFyoYBNwyrSutDhqm4CBSrhyURKt3dLuTiFL5HJv+W95lO
rMy+qWoJA7fl//TygdmMfi+h0NJFD6zi5bJ2i+FdEsaFXbKIRTSiNA4Wi8bfSp5l5lzNr9lQTbht
o3ZWg2rHc+yd5+efr/STxomMILhDznwlOkvCDtpoa+lRAXhs79VEN/wUJSJweWj9IZPlsfciwXqR
iSF5zqgKUJLUFRZWU0wHliPjuHyUGxcQsB9JVZkKtieic54YwlkHkl1UXyf1Gis0D1KwE8ptmP4X
CcsvWJ1cR7AvqpbZYE1Vh/Dcx7ydCfafODaAZZYOdc3mp7kTaICNk8keRmcrdoN0zLoBToy2iMY5
yiasK0wL4+LFB+F1fBzc7qq46k/pS3pS75LH5nG81l5SV3tS/kFU9UUy5z1j7OyaAl9AwWu+mcpz
QW7b8nz54+1qx7nPeFS1HktGliRd/QBPeXBqb9KH+mV6k6/K5/65vAd//Ytgib+yn5dFL+fGXcEv
2nH+RcqRj+m+P1i6jwKs/BIHD50wgc3FuSznO5Wigpb73w+oc54zV7W2x8LuRUXQqp37Q3fXXTVX
wnX+4jtgvzyONhDv991DjelXEQPxZOeGbF7G1Q/gnc1QC1qv4Tt20t2AoQZ6XTQ7/myLSeOLkot3
Xd+ReiqqJoeS4HZ51l+VZ/0lOAYgHzWGVzQ/bsMTSBjeB4/cFd7eTOqeEfEuAHTVQlUuD2Rjt2cF
GzB/Vcf8JsR6RnCkG8JVcDudu0fsGB4N1C32YKRb7zOqPhpoX+B/wMHF3dAoFumyoHCpRlPMVmR2
YGOHo2ozpK/ST6yPtC5b1KbHA1xGZgpG9JjE3Uumo1pRYOWplWLxAY1+p0Oxk09tPE/Q6K8E7lZq
wdAxPYUErDc49GV6UIrohD2+mYEVDIdIbg6XNdq8iyt53F1EizlBwIn+HVih/5u061iSG1eCX8QI
enOlabYZ7zSjC0OWngS9+fqXGD3tcDDYhkJ70B5WEaousFBVKJN5ueSgYWvby3YGQHX0cF4Sb5p5
qxpbbqnGaS1A0EjTCgVwcOseO7HyvRWqPgn/zoO+6aUxN2+oZvB2osHjm/ligqJFBYuxYjrAy59H
AR4JL76/U4y5gWoU5YD6hWL/B57zEz9+VIAPBD6Xy1rQ6hGYoMYEXVXOKmD2wEDkXAkc2wRXmaho
wfVaCHcKhnDpFg1jE1pTFnkZ0w8FpoE+/+zUQ1iBH1ZgD1xTfxPD5rXgkpWlHuRKfjt48uKmd8OV
GXuNFwf6ofEBeP+z+07ugMkrnovlFcMwjPWPigZjHpJkD5jchorYLt5boAFQ7UszIT/zpPfsaLhW
q+/mdF0198AZBSY3GDfSowS+6xmY0SDoCJZUxkpytbc7+JulXV8UjFsqwyTwN4Ivwfb10nKSZlBq
0kj5hUgnvNQM/f78Z+A6AMNEFR3D8tgaYeypXrJyTl5FzIaPHBFw1CBHAGAzSALOS+L1WGyA3Pwj
ipr2JlKRVtHMks550GZ0QtCb96gboPPrGdCNv6j++kM85c3NIU30BxQgCCJPZRTU1XisZGC6AV2A
3ADUdQCA+IIiT3STp+B2TtJd2ka1IPDzI9NGKqOrhD3AkRiQOg4u4G92ykMGEDSg2E87fQfmaWFl
VSiR2tLmdAHnTcA5hVcU0P1NADGtFTZy0rB23GWnYCXGFY88UCU+JHIbJZnwWyhTZyQFRI4R8JFm
oGgH502Ga/9A18TumaFbNrvtvSyx0cc1Bn2B+a7tGrm6SCpyM9rzILBN7i0ASqOJngNdq2AOD4/8
YlpMkIdYQHczL9fiGCvDRdwS0dY3TTk/HNlGEHNk4H4grRnBLqze6n+SGrS+ZAKuwVyZ+klf23bf
dubo24gpd82KtKkdWtHuG/dUN7+ByWJKve1GnTKlDMQ+Gk63l+bsaCDX+IuPtxHDpDK1E0UENFCo
z2gPBvk05Bex/PW8CK4BUpxSB3ul6G4yCf48r1oTNxCRFM3JyCUPDznvb0RYeFUiFGLmj3EfxTCP
AM5C6w+UoacI7MMNMaq/8hZIHn8LYbxFvNq2hQbcrwpIfYcO9z566N36IF/0wAKyvv83nRhrH3WM
y2Yx5swL8qLD+HT0uc5L4DrdjUKMmbegnJ3XFuPyUmKBDhw+sDCQsYA+MKkmD3wAg9trdXBeKD/D
3EhlDNsorA6MfjN9sC9AnkTI9nJPOQLa9SRqCYsUZIx7GkHOZU74YqNpt+CJSG4K5O57m4y3ZluD
kLeX9lIMaojzKnKvLsIYRroxXg0EjPdOPrPUuCSU9hlzIQdTr0ACv6x3U70+npfDa+EDbPhNEGMi
VWEmNQgaYCKHDlPVoBHAjtl06IW9dZpMfnCIG0GMpchgC09rcEwhxcGf0XRzewlAk+5O5eJVgJRJ
KX95lPkCBWmGd04uYyuYAWkjskIurQ0oFx3WvjB96iUndS/aHeGH5o2OjLGU2gg84hxuCpSbVxSE
JQ9HD1RGAET9I6QKVaAbk8CXitqAwA266aF5lNzsWxzk3uihUIduvXB5VGCTbBern8fUdhLYpNUd
bfJl0QFIPf44/7m48ZmiJAJPHHBx7F44yIJJCdxmnGA2gWlUBW1JmvQ6SMnB5eJiX8f8cl7gv3yz
N4nMGQKFVe2cEhdcPg5PdIlh/OR4RpjdGR5AGj6JkDB4bS1cuN/yLHZNpAB5XD31kGe4zzhK1a0A
XVBezq4TKLcr3WbDsJc/7cVYfDSCfbwJb5KZt5CK5mcVt6+SkXj8pBOS0ffUs8LmQcX4s3htli8Q
tIIa/AuUZkJqNVSLXprYEaTvAGAsv0Y70OYc+iuUqsL15fynpD7xo35v4hifaUmj3KkF7HNAjR/l
QLxuRFj+/BIAJpF/q8S4S4foDRiRIIOqNFxRbzLtmkPrlrtYiJrCd5lvwhiXaQ2GVSwq/WDgdgnL
LtHBfqrlL+BiMYEdksjJGtjYLs1dgKiaX61GE86BcsPfRl/GeypDaQyghUakbR86UCNIOhAplv3Q
75249dJOlE/8y3V805lxoYpegBQ5g849Jjmy79RIY3SJrDB67r1lX4p2u0UKMtff0pdWWV7X/TVQ
PHa5p6WmC5o+t1NfCJk9pxYlgQKJLBg4YDJ1QjocqTbd90bhkuGY6fqhjr9IkrwvwPl2/lrw3fY/
J8pu6rbjBEa6CbcQ73XfycfrqZ5PwPV6PC+GN6OPO/4mhwarzbs0UmvZjiroJR8N1cfz9MJxP9M9
6/goXaUYQgfN+bXiyYgaBBBDopItV00KU4EGlWLqFnMzSyvS4mYu8QqxbTACfx+GfZc/nNeRn3hu
hDA3MlFSCRuEEEKvv4qZqvhYneoD3R5p9gJZXDvBCjASQJ0+iunfb84TpLMJGGKRTNAJbASJsFtH
r3cLV/Fatw8il07xjxKYVK+t9rgIl1R5yQXdlsfKhaMpBltPMYxZ06IBQCYgTd5ha7LxUOt/Xj2A
X6HcCa50gb68aLGVx7hvCRS1OfoMNBNN90h4y3CEstF1inZ07YNgU3QxuL5mK5ExmbyxrEbtIJFi
CGHSMohNj+x7YDSVKFUP+2gV6MiLUFuBjPmMtjWCbxkCTXOHQVPXxKiY4BSpQ2aD4FYE47D1KJmw
tQwRlKwkBvv60xJUfrEDmX3m/7BwDS3s/u4lX5jYiL4fY69mqqdWs0IyvRu6B/a5UwKwqfJCCkug
XUmCvqboLBnHrShNZVVU0Xi8a7FwohuF4Cy5Hu3tLDHgzNzAGQ/akkDEqj3mRhfE1XydmL0njUmg
1cPz1D9RllM5ulYwIpR16amp26chAj3timryeBtHRZiAa08qj+36LPjSPIe3/XVMOpfLZlJYBL4o
O8T7EpC0czK5bUBnN35BdN6tU6gQt/2rbtxWMuPp2xrwtDY14+yifIr3FQqe6eT1RzqYRULtJf96
XlWRptTyNp4wGkcwyZcozcQKuYhG62VZrOupUgUWJfAHGGtn5GTY+q3BCAULBu7f+Lpz0X2jAxy9
p38V4xzx8rvtOTL+Z04NfS5qfEFklNZVDDK14wAsHs+KreXCNs1PGlaIwCmDpEfXbUdwqtxcdiue
8UagU29AUAx1KVibDgMqThWCC0Z/AOZv+Oe/IW/n9BV85Vc4MWXGMZmlOq5LC2l0CROYlDsLVLpG
SFG46bppfE9GITPVeR8BcoT3H1RaY9LHKmQ6/ezmUuFhUTL8j3oxfoiMjQmuH3xEGdhiyxM9x8O3
7Am0su78KO5yiIyUHaKapVIe1/71HLGc8K3YpaF1aQSmK4XqXo08UZNQ5AVfc6LN7QOI1AhyWAik
fp2iYfaK1zQumMU652k+lcdkB5AuxOsDfUWmZuoPwmSIfqh/j2ofNrENJV/Bt4HfUGiY+jRVwKAk
npUoLpmI15WNP6aiZi+vbrS5Ha/fYaP2lAE6us7xXUEISjAaByb6CrUVeVf7xWdRlVF0F19vz0Za
1q5ZFcWQNnnpVbynw/ra3UT7OZd/sCIg0o1xPMQebGKiu+wD8qN+Uhe3e1qBuhQ/Oc9TiLzLwz74
GuhYINlrtzSgiNN1fp4CtEGU2lHmcRh3oCVTimkHWtEn9XMlaZfNQE5dNJxkZ1pcjRjF7q8uqo3u
gYNxIdVmotasZiTOVJSWJq95otw+8a0NzFPypO/wkt0tJ1FH4V+u6ptEJm7N5pSTIXqVOAW02h8f
tbtf1X6KmiOqf3D7roDh/UdDJn4llQFuTqqhHg6Np1OIKy+fAPc5+THWBYtH6OmL5hD/xbG/SWWM
qWxB0T4rkIqd64d4P4T1o4SLkj7QcyWhdBBmmny3/iaRCVyqVtRpSiXSkq7+83WVP3PBoBzE37WA
hKALFc2u0n/yowN6E8mYqyOl6KgXVCSGMd0kLfa1hLWhPL4FQbSwysRPpd+kMXHLSccWFNT/L5zV
d/SZaQAfyAnbqz8xHO55YgQYTXMFsxIaE8JWOctShTbwYkDVBMmUFZdms9iC9Ip749+ksOVjTFX3
YFFGE3k2SOAAbhD7626qfAM2p9s0in/+ugt0YhcgGivNpaiCQ+2lbtdo3eDKemG754XwbzjAyTUZ
eIqGzCY1q1n0jZTALFoUPMYD/VDkRCucGmVECkWMSEJ5jGEsBRmBcABUMBqLyQ2tqMo33+rD6+xf
aD0I1KMu8YPVb9RjDaPqbSJH+GTSqTpMV+mx9ORDedA8cvyDbX6u1b9JYzObPAZGaq9BOfocj47A
LzjRw3TCbP8nh8m1R1VFQxk4hED7Ys6yQT8D6GK4ZJgeDSwHLOHOrH5eRvKcFlnskqVpBDbJbbYp
G5HMeRoFkc2I5sB6aB9p7bgNFFT8xYusfEN5k8ReNnmeFTmagLU1Oi62P8orbNF7yU4+tIsXj8gV
AVhZeefNhXvlVAOQW0j0ZYD6vs+2NRttUiVFV7Yc0RoCY3jqZvEimCbjvgXfhLBGEkkZuAdUVBnL
7JNq3NfRZVH+RxHMw9qeFXPOCUQUSeW3SuRqGGgFKUZw/rj4OZ+KciWKe6i3sgZYY92tgj/EZT6u
u3RPQTDXUDtSjGcxGwU9/A9XeSOM+TiLlhCyWq8tcxqjx70Wdoc/gHDgf59/lGINb+2nNgds4W9C
WRm465Efh9VPCp8r+YbfPooyEN4eKIVp+n2QrK+PHSIbGT1I4zq/IzdEc9sDhSrMvSnz7e/NN/o4
KncJajTHyFtC+TQ+zpfqCXxoghvO1R6EfwBMMCwQXzE5plKMg2TJuHbaCLyKNSuCWE2QL+SW4K7x
X2UbSdSZbh4M9ZpKxtrKMNILAJruu8/FNwy835n+gD05MDz6hjc3YEiQXZmgeCraahYpSn3BRryt
JiYQeSC+zNuwLLVLp12/mo4AUo+bdW2UpL9iIwXMI3lVqgZWmaXuGMd4D0X9J+xMHKXJ/Kv33kYW
k1Sm+VB2SgqN9HC8GPAKWsPmoLr5Lv4bfGtb2YhikslRba3GoECIhT4Gw2S52fBDwuq5oo5uinDX
PJ73NPyPhd0dcBwqSFCZj9UNQ2ObC8YE6ulLK6MkG4XL9P2/yWA+VTGRUikXFU9KU8Msx6ruiJY/
WtMszLm4cZuil5mAycCdZyQZcYTcjhZ+sdh+sQRyUO2AbniTe4ULUATA/NDifRSItoToIX1woBux
jH30vaooZYVhunFcumPXO9jfJ8lfxdCNFMY0llZCwUqDclpipNd1odl+bXfp7vzH4nsPYIWoKpix
KbzL+4s1aLNiVxay47nwlPseySsGEYYw8Z3AWN3y2X5ogzWITr8a9dofcFTw5iOBqvfPL2CyrxIb
xM4Ipw3/FYVTOO/7oxOSI1YuBZ6SnwptJDGRT9cqYjcSPhzdm2mBSbV+ou9+9ZkWzKpHUR9SJI/N
UJaonOIcrYLX16n1bHrKvv8E9I7d+ES3KnGY5z+mUCCTr6RKJ3cgp/gtEI2s4y+BNVCR/0Qgt3z0
dqKvic3GLedWEzXljG+nXduhfBkf5WsrjD19/wePAl7eAkBVEN8otoqxbua2a6msjdWI3cNxN4+o
OirhcOxBaEKbDsvN8A3Qb5L6QFCkH9CZpOTdwvSChlL25m9/AnPzgeBdyOuEn9Dou/yL6qUnEJ6C
cdTr/OKKVq/HI7Y0/PHSCWvQrODBMmKfVVSH5fmf7a9grqwzJmtrd/gVEvYmgN2pEhEcEy9MqDhm
HcV5S//A6oU5gSqSKiyxpXpTy26qJdHelnL5xVzT4VFgtFx1NsKY/CXXtWSZ6OajfMxTr13NT5Su
XPfhBNT6BYSy6EKID5E7fbXVkf6sjelmpOl0s0joAxq7SQrxS+Xg6E8aHtIOhkxW+XOLldMooKyg
4sLrv4g3UHwE/BSAiZn80NLrQe+blDYLFO0is/fRqAXGrgtt5GykPi0DSlraQ69c/tJf1NLklggx
+W4pdJUQez+MMzTX3DKldH6FcewVcHjcdQAKpBiK87qXra/pEFKOvz8ANKcO/cMtepPMbgGh0aT3
0tz8akxTOJpxvFl0F9yk4XzM7npP3lMuLylDTf9SxHvB9ZEbvdk9oEXSMb1owGUp39SfdDKz3dPJ
TAXrsK9Yp8Kow4tvW4HMl9ZkMktaBXX1EDVujCiDGzWkxUlRXsL/pJQAxrAxrIEJnPcm7RCrnCYF
sby6IKjbd/Xpt0HlTmhhO3P9WV3VyImEkrmO0UHh06IQ0BhTeS8ZFGJZAtg2GFM3toDnS2r7Ph/M
zkb2Mi/YaJSLfVwmMuALNCfU6iZyE5KbQWK0a2jIS/klyQdjFAR8nmcBvJttaRgCApclk1kYYC1M
HA2/KoMvzsxLuRYt/fBikgZ2VoQjHZyl7DZqrBjY8pc67FJ2NXGVublLNPJQOOnzkthA4sp+2q38
vV0nEeI2jTTsHdKocwZmnqZ9aFA3WmHZhPRYGm0zyzUqHZA1XXtoje6hA5WzKLHgniQ8Beqb6C9j
EOn995WSKFckdGr8yIwGv9dncjdZMRaN+kHp+pOpZ/rNNPStv2AmOgmQZyqRp1qalvlF1QyXFfBv
M1c1c0x3G2qUCnZseB4FKNNAKFTx5wN8IDGS2cAHwFJwfaPHDygfhlJ50J3rZUk8pRTCO/DiI4is
USxUUSRHxeH9cQxp33WoymNdElmyuyZohmKJ8ag5p2+y43aH6ZoikaedwJ651qbDpBQFvD2gQH8v
1lgSa9FmoHS0enY1TYbtosaQBTY9YKLngLxt7oDEd+xL5PDnozRX441oJvMp4kWdFIKrRNKLLrmX
irAoBe/u1z3WDzaN6QWg9OM+ya9PlU1ERlVKXpyBqoeBpfEh8epb51T4WuQR4mef0svam91yjyFC
5Fs0NrWh5NN526Zyi8t+8rJH+WQN6KeJxvmp4/zwywzQk6G6r8FDMd87TrE8OmpYypzkQ5P8VLBw
gn7Flbp8c3LguJ0/au5dAy0T9tsNC1ecyYfsRGtXkOXAuCzZtdX2RYojQTWFO71IqZ9+y2D8tVlp
qK4vWCkGEt0FQnBoXdFViOZG3f9VbNjKYqx2yJRFklTIaoLRN5CuBpisd6UvRkg6iodyFM1Lcm11
oxxjq+3sGGOdQiAIroLCjm6VifyobSU4/524YkzsKaLEjfjCsq4VeqkYU4nd1ljRfWXonitVfVzt
8tt5MdxLvxHDfKpZwmAXMHuwtxxh3AKwALo/N+ZDhVVa4E2+EI3IqDFOV2MKuJnzorm5EriSFGzw
YhUTNGHvHY4660Oqj4gyZO0Ay9502exWUpPukzE1bxy7qneDUo6nurAUIAk2dnxUIhRdpaVtAmMA
RVthDXEmOHiutwf4AwI7IGOxxfD+V01at8y1AT8xk0LysURn+t1qt25VAu9OTiMDK53loYumneA4
6DVn3YAOqAZDNVFuctj5F0mp03KUEAWBsu24q1/egmfSW+zwD1GSeEF+K49xO7JTRW3SQJ4Sj17X
frf1G7BzIcg5+0y/qHILO3Y7B6/AfIi9ZVrDVQcQuX4rY5dqTFOBNdCP/UF7rFyimK0h5r2ikmzc
s2yX8dDlMYJsrnv6aD61i3J3/oS5Cr+JYCOABiKcOlchwjIW7Gy8JJYdOvXXWRIuF3CV0ZDKmAhq
2ABmbCjG1EBfj1SZYPlJ52Kn+i7yKQZBCx6RsrwtPNGLi+cvkDxRfkYDa8fsQpNaO4W9OkhSWvW7
XjxFykViPJw/P5EI5k0HWhu5UkFPh4Xw7lM97wqi3Foivi/e9XvT48PaElpVGIRNW8QnRQur5nqQ
vo8AQ1vzdQfcWG8k9eG8Vhr33hl41mBXW0fWzkREpRqcWlugFta0d/TBmFSuVXirL2EUPQ4wHvU5
zl0Fs80ltj8pomq2IrIA5P0xvccaPEBAwA6Dd3zst8JhdV4JTN/8OGppm2uhRubY9yN+nHwEgh/Q
Pik9NDrjgXoSYu9w78dGFv3+G1mFriYDuL0onILsUWkF8Yuv4z73kicj+LV90KOh9/38B3jFi/5w
9Tdy6e/ayLWztV0A+oMY5Cs7qQMQOyCR53BpAwyJ7FEgArvSRYIyzU6UeYk0Zp60Ztc3s67h0syA
i5Ir4vd1661FHFidsJ3A9QnIrlGJdmwNWOTvteyLesygJqDHhizM9SWs6tRvVj2wou5Sjbpw0PO9
DZAZtzTBNFFHmqcjLC5aeWrNoXXPHzr/19gOKkRIMWx25FzL+zRWB2r05ViHarw6vr5Y6eN5KdzW
sw6CalNXUe0Df8F7paWkkfvKwFNGW/TcG6Q5DYZaf8JcNQa2Mu2HrWeBnI8Y+xuiZ5Qdc78cShr0
RC9aXo6NJIoiy2kgNWDTqYb2IcwJANAOesTqF1O60pv1QmvH41jF/nmtRbLo2W/sedLWukcJBa/n
ZL3M+vYH+McfBtUMprSK3CFLBPJ4LnOrG3NvrTLPRptAXqoei0oP7KJ24+JrNa+uli6u0pa78wry
AsFWIHNhO1OykCZBYFQAxLuW5081UXdWDhTv84K4cGBwybKGFg7mKV9x1DdHOajzuEyljZfEhXmb
3KT79rr8bN6QvXwt3RrHaoXblXxnb9yI4FlfCfhYr7QVzfiGDJDpaqJZ1Bsu1Q/acYi/mMchzBbN
/8WchLnVpMUwe3yoD9IxT8Cb/WeERvzzfjsF5hYtzjj3coufoqcHB0yUWGHy10kQB7lWBF43E0wn
gAv7gKYFnmdaGZj8ZMWDGBtEVgCo4jqo0gywIm150aZZ5qWN0YXnPzJXu41gpq0Uj102pRMEmzo5
Krb9JK/NKcrbL38jBp1cOgKDNJM5xNoARWkHoF8/TTGKqwzY3h2O1toKjpHr8gzlTQ6TJUVORrKe
ehq6TqfHO7lzi53t0z6nvJ4oMOB5vbjeRsM4rkZhbT5A1tXlpKkZfcGtmunZ0o91dQ7VlLpEe9GM
+i9mK42NMOZSFEtaxFkFYTG2KtR2cVeACi/R6pHoOVNi0fXnmsZGHPPN8Boq7WWGuORi3U1XipsA
VF56Ml00FDC9FIExXjSAy22dmKiAUTZSHUU4JnfvtLxqO32GOWr6d0dOdmDN9sp+rHxHBinMFNfE
W1bpuRpWoHOAFi4yFLRXqnC2DCAHY/CoIKfBHG6s2bo//6l5x4GZNzwpZFTpEMXeBxbJzPsYg+6L
r1jjGkYp1s9Ls9Z3TawLPDzXiuFyUfpFHchB+H4vyiqiVQLjxPrav6Iri2oNyN7Bx6x1OCle/um8
Ztzh7q08JgmfHF2tVidDpTMYAtDQzIf1ZB7WOgDjlgu8lb1mBSLkO95xbmUycbpW+9gGCsTq6+Qq
dmzAeCHxn0dBpsUtczgqqBewLwwGY7auWpqTvmaYi/HzQgHvRT+0Oyc1ZXexQHRTJDb2dxZt9LS4
wot77abKtYkC7EkSEWwNWDE51qUk8vbCX8XE8KUbYpIssCU8UUFilQbV6mOUjH7j4SDvbe0gvFm8
CLM9CMZ5xDGuVt0Oi78WXoYLrQaNl12Xj+OewqdKl9Ohvm4fawxCiURzv7TmwI4pnSOSiffWXHVm
l42Lg25v1xfAFRixqAWgZqtUBamYQBD78C/xseWOnqqEou4uVu/NuRp2Q3EruC70prPJiWOiP6Pq
MhgFTUahFXWzdAYDGJ6F6Z5cRxhBBDVLUNwKG5q88LKRxELeOuvSyWs2Ukcw4kU8qngJTz8c8Bgc
nWAG5IyFqblddLfsRR+NXr8zOlpMXiA1JaiEo2H1B1M+qIl9r66pICfg34K3c2T75LlTF+1k4Bzp
nDulsgO/OYhTop28q6CZ7YoX6+inOacW4+kKtOxLQP+vfhpFd466Ps1r/dKk0VXUal4Oloh2Wq97
S9St5KuKHiroUkHODloq5g6M5pAOU7PilZ1f9YfCj/wMPPF0l7b/LFaTH0E28hgHo2hSJ7dxTeW1
F6tPVwi0u9e9tl31QzQMxb13tGoIRDUDxI1MZES7J54aB+Gqn+2LfplASCxPX7M1F0GUc4sVzkYS
Y5WjKUd5MZdUraFwc+yDH8muV4Fo/232sm6neN33Fu05MH0I7jw1jA+Gs5HMhGTbkMyhsyD5l8dW
9ijP7we0qlAxuC689Ot5edyLvxHH2KnZOJ1SU3FVXnpL970jqg8ULzfSDgDCDc4LE30/JhSrbQV+
h4l+v249LAugPHUJiZdoiZba3LkjZO6A3M1za4/QCXTSbtLmB7JYngMklCnLRBmUSCXG/u1KQrmH
np98LG5AI3rM/PGrEcQPmie7+XV0R4dHz58it/HmYK4KJWfTQeeI+WZNDe4rhSCSx8plu5QhSZ2d
PKbBmKDFOefHZToBEGYvJ86ukByRxtQAP57um3TmI5Z4gMwpyA/gTNUjdksBBJFeUpg3+ULMG8jN
07e6Mt9Si6qqT0dIA81d7Za/plEkVEftdl99xVA81ukzN0UdMxB5G6Fs5tsWTglm2AyyTcS/6+rB
2XXe+sm6U66cS/U5Ju4cqC54d4TDeVwE+q3WTA5lDMqAPTZI1sP+UGGeC6vSKErPL5kvedGuu8j2
JFytm7gL58997ufqH5CW800b3NjgpsV8isV86CwxBpVELX7EgJLpclyLi6L6q36YY79JYT6wvEbA
ZzUhpfU7DM4B3vtAi+8mtj2T4K92aLfSmE+Ky1SVaYtwJR/7XRSaXneJWWHstGqFq2NiTDRmyU0D
NtoxH3IAWZwJMs7VX8rctZwvmowFRUxP9WmQWI1bW4trTcJpMe6XcyjSj4piLNDh3icBlpraU5NB
S3D0Pik75SENSjDngm/+Ynz61cMQpXH04D54hY1I5jPaDUpGNc0DGimIOyAzV6CcN6pABvL1efdH
f/w5ScwnzOZhbDE7D+/XfyuArZ2OP88L4PtXVO8pMzQ6e2zaPdmtpq4rcjc9jPfgbPJt/xV++dsf
GCRHG0c2NdPA3joSfZs5t0TpWzUmeDYWF4N8mC/yo3moLzQkHDu0LzUAPYpn2EUymROsNKJNvYFX
uFaBUsZo/DgTbS7xfOc7vRjDX4AjV3fRiOdwC6z5ObpaI1UGHvNyFfflsZP7zK3W0puJc6fl5WmU
8hNZtEBX2jDX8qcW9M8uxreDVGkExS1eEeLdT2PKTVUyN0OlpzS3k726DglIvykQVtHtKMV3cdt9
Fd0OoUzmJaeWq42eJ45cDosDRYfCm/g+f6RDwkqwou4sDF6ct+NWSxYXDgOWGPFOoKVeR3GYSW2z
V4e1upktu7oB8XD2SArinPSik05zMhSVZ662IxjH4q2ovvsVTB6dkKUwrQG/QiJK6rZrUrh1HAVR
NF9F2rzTx3rXSurN4KSYCDBF2Hi819A78UwyjbdlWWQNPYTQBG/6UfbivbJPQ/1+8FPAnwlhaTme
FwJRSzNMTLw77BLmOkpSb+vx6q/5uIPndw3nppas8LyH4jjbd1IYa+r1CBl9gQQQ7sMj5vdJAubn
jEHK8eE/CWKnZNLWXkujwvl1xV6fitBen3tsaEREYCdcjwR6FLCe2zb+yzzszDlyMBWM60GUuMem
YYcZPb0zBDV0/i3EyA1yGTrdzAL4KNZgLeZqLMg1gCB6IwMNNrD92bNdcrfcZ4H4GvK+lALPjiVm
G2vGMuNqQSK7jInRLD4WwcGPMMRVoFaa6avGApQ/JZsFwZFr8eBeU7DQhkkHh8UtXGysJGRSvSDB
cVwTW9orRuMXLChhZARDKeSHIwmMkVcCAEv0m0hGRzNqRgeDMPCd8KeSi0dQHhTDTkf5XguW/dLf
nDdKXnyGQAzOohsC7m22XUjGzl7yBQIXAiwdskt2xpWpgISWAieKIhnPNLfCmECGZcfejlsIM9AR
qEoQBUWuQB/Oi+qdPkxA6iI7avO5p0VaE/ik+y6UgvWK/AS2JbkTAy//ywd7Oz/Gfch62eoWuLxB
LGeH3RWtEY3ueASQ7u3fAflttWOLNrOdziQFbbFvKGCgp/tO2r68BIJn4SVXSgD+k78Zp3knkok6
JVjZE5la5DTvB/tltezALMBufT0kpovpMIDIv0xTc7J70Ygz31os9FfBE4PVAPr3m062nZR9vizr
4jv2owGovD4TNst5IUZBae+3CDZjlJM4qx18PVqqVS4ALecPdG0OKX58kMK8wsySKJsQqcVccSue
LBkwwYtvm/dZ+82OXwRXgNM0wBd7U4q5ZZjwBCdfBQFSAu53PZDBaI7hJNMzTnVYfRoNkIJp3nS9
5lihFmknOlHm/sl26yyKhY9WYpjvviukKsixvP2iNpMoEaR6MI8XB3M4OuZxLAoty+g52etSDzKu
Ou4gYBOU2fJXVILdzMD0mwaaeD9pQSskOF1q7x+lapBsgY5C1xmpdpwrY2+naMn0TURcqdeLh2py
LF9H9cpX2lgKWolUXplKJJDSsnhcIm1wO3PB/pTgt3Ajov32W5jDznTwkpoN7qYe0pHJbNeffnTj
rQIUaB9fYDft68XL82fREBhvsYkeAG35gnvyw75FWc5LWZjQ9//wrApQLqPDSAED1dB04Z8A26Xf
nVeXe3HonC9ltdQVh7msXZKmaulgwXMeEl9XMXInGmykzvrDt91IYK/m2Jmz2UOCTItxAIHRwCAm
RuIQKcKYUCxj9T5SFTxd5vq5NKaTaTmi3EUkgzENrR+zsoxy+mZ8jRQYqfDLGrW+wm1GzGJiv1rI
b8+9+5vjY2JhTpCDEUAN+Ek6PlaS2gbRUNpePWLJ6L+YgsrO4gEU3Jxng34o+8YxniPMV/+NAB1F
YeSbMHEm6g2KsjiVg1ueR+Y+t4pd3R/OS+Db2psE9X10MxypQlRF6KklKTSwj+VaTbK3yAiIv0w9
9XHxua71BLSNXS8yDo1r5xblZKAzG2xzd0hjlCljGAfQ6ACLSdlwZ68+0NVeOpMrKtxxCxiK8488
tserK72mNFGBm7tTdiMQWz3zSPPpxCfgOehdK6yCJb74g5YaT1OVAh7RMW8H20LvT1nttKHWCAxl
3EnLzto1oROsx6JED0jDOMzySeQaeS55K5C5A+D1xjiwDs84a3XhWv1yVRXxS6lqP4pGPCjBC0Yb
aSygQdbERmTGUI/mL8sXbW8f6OtkeuhD0a4998G3lcVcCQL03WElgBGJPtthf9NdoeyKbYvBt0of
7KJ/sBLO8ydbicwVKRdTGq2K5vLl8qRm2iFeS2yWWbbgKorkUCPaJJpjrjalTC+7MT13Ka2qnJpE
NHLKjZlbbajH3kjJ9BkI9Q68/uTZ4PutXWBCO4sDKOP6FWo3VYzX1XrgQIruu8Ao2W3Rtixsbc1e
zWQKmivNN+ODBuKWwPR7DNkRPMZiz6r/oO/BmwkFMdg/F/C1ObzROhlSezWbBK4GCwHX1uBO+i66
TK8woBrd2sapOLQHPaCtmPSiHBoX7WdSBla2nwPK8iK6nvxPrRuaDswdOCQm9Jb4v0vS4BFPhvpi
mYsUXT1zrxmkD8+7d/oPsamECnaA34IYx5NJyjA4ijT7dp1bT42JhSEMTXyxGkU66I0WHxtJlwV2
LJLJ+J7WLiKjUFEg6dU+aGvQrdpJ4zVEekirRtktcRKcV5IqcUZJttQ0YLK1zY0Kj9+yu8zB2q5j
JixDPjrbSAKl6spM5JfzIrlFmc3BsjMuS1VZWTbQB/dn1CtewEaQez1ma5JXlz6GybEQ7bfxjQYj
vpjus01ZZc51KXUsGlS08GTHz/VQHbreuslG506gGi9nw8jbbznsPHE2Z9JcZXjdW/fw5oFzmv5H
2pc1x40rzf4iRpAECZKvXHrTvlmSXxi2x+a+7/z1N6E5Z8yGcBtz/D0rQtUAC4VCVVam4ebfZw/Q
1NadbzI//dlICPWERWWwbmAcEF1osIzya3PmsQ0J3msZoxeZnTDxrT7PofZOjvUwQlGibcMDODYf
yYBqgyPjEROu+R/74Ok8j4pODl2posKaQ6XN7hS7BJvlqhQSRxWWucD5wEYmNQ3AQu44jqEzt1qG
N/G464/VqcJYEtnHB2hMSrMdtmOfDgVmVgArNSFRzVMQmGnV2kWBQ2BP+U0TJUBEretpna3bulPd
wSA+sbTvVbbKCKrENzRmIYmNBRp4GZ/vpaVnzlCWiLWseGjt0CXN6T6E0IPhoAVW7MBfr1Q7aWLA
ruFPC2ZZMpMGA2009wk1aPguhHH8qSfjF1OX0Eo3fKd+1frJex15kWzsXhh2Nga5TMSKcEi1EgZp
ZGH6zJ7GEwU7VxwYZALQWW114oMvR9mlddJLDozQXze2uZykW80qK+MVvKvLYF2HTVYGSjW1Eiui
KQ5Im2MoEaPMH9Od558yS822CBd8yvXH31jT/qpo3PpudZXAxEAQvidoQo809JInWQlHBNjClJMK
LgVVQyXJ5PwoIZaygMqeEaT0xyRYAb5pr83lF0uel50KqcWjjXpqHKSDL7ugxfF9Y5wF403CMJRV
o5vIoj9mC9tn9PZQUO1dAvKff0cHI0yONga5R78xosfkMJmp9NgfzV7zBx0DvgcG1cR4N4bbDPR1
DW/oS9hHk0F2foS3i43KuwYxH2w6581lZoA6OMSnTrrFVZTKxTy3S0YZqFq8zN9meMfNVzNfCuxr
H2MoM9s34HaOsquE3l2+xT7acnw4AMkLGCDx5kKVhtvPYY6aIdRwOkvTTEBchNHviQ7qrQFizNNA
c+ovvfasAu/vgSsyOU2jCeDBUmWHvmm/KeHU306N/pKt0WO6YnyALBW9xSWhe1MNMERY1JlvKqnq
NgM1PLO0tL09hF9QNEI9c02pVwH359FeaVxHS34kixIfjYxoSEyan31qFEHcVfgRs66e4lrT3TQb
tIMJMbXT5Z0QhQpQwmAyAhwr0Nbgdtzp8qJuVzhWlGGp+c8skiHmRK5DQIAB4AfGIy2bu7wbajS2
sUyIEgYQjdm9bWWuasm4KT5bASyOGJB8dDDZ8ImNOVoVeyxnx/BTGj3h0xSuooUYkotB0dQay30F
73V1SJaAGST7a50cT0/zGVN7iuVVtd0De5CCl3roXi7vr/75cY8ZKFR/gcthHEs8pWsy5KEzWQZ4
HysEIrQjlMXxM3MIzFINwr5y5x4iZ1X6PBkguy1enaxybQxppeDjmaH/ExqQsIp3XW661AEVv9F6
03g9hn9lRFaP++wL5z+Ve2JGa11aMfupg9UE/Tx4i/nt8m4IvpKOMXYTcy4mhOR5IKM1hoYZ2u3o
F0nc3kdNSo9p7DhBFs2N5D35OZRoZ6a4+wEVflBbFM3oT4CZo3X+kqVlEA/1LgGR6Z+sipV7DR20
vfw0rFoAdKllNZozGATBMKw7rl/zRfJWE3wcMK4RAmoXDDyg13R+5bSYaorCFutR1NSdkmu8MSQ7
Jvw4GwtcjA+7pW3XFctoSuqW/eTNZeZGiowW6nPqiQ+D08AsgRfq427d3J1Wow7KmmBWIz2aO9AO
HUwgYv5kfu7cDPf9rSVKYw03lI/ZFMx9Vz5mwt08f3WULwqRvYrEH+f3mtjWbtak1omdQYcYfp2T
nTJ3rl0Y/zNb1fl6uBur7KpFsbRp9FWrH1xiYUisMfL7wQSup+nfizYJQnuu3cuuLVwY00x3MF2A
4M2FhL5UO01pVFgtTmUMgEEtE5mXWeC+EwoP0OUZ1tEnvfKwTtOJxNrh/7YI7utMdI2UKMEiEh18
o3gaz235/bIJ4dnBPDxmUMHjq/GleBpOTjgb8LYa06czjV1cPiet/nXZyufaCXxgY4W7rJe8i6HZ
DB+w+sq+o3VlTyjYLMl1HKmLG/YzEo50zWVz4YJc+9wu5wU5iTCuFsOuvmfaW/Wdk9/MS+hGL8k1
Tq9n7/KHMQJTuyfj0hdGcQNoZDyIESoo9+lMlKI0J+5Hv4PO+FWct9VxMJyqcDGOtRzLJM6+XN5i
QQUUa8WbWHVUAGqABj0/yrHR0bXGXCjDn+/U0k8Kl0CH23Az3bXf4qsoB7NovgecUWKYhdfzlPTc
MHfAw6qmQxp2+LgOqrvdd2d9A4WGNy3PUZeDggRZgr0vkqs2lS2Zuc1ny3iK417GbKzOWU66worW
BJ+3C6aAoEObje9MV031QRNHT4WMA0tQ6GBL/W2Q+fkmXFZ2maiVwk5L9FgM1qlVDxV5pQ060NFj
Nd0aGYbRlMllsCbJLgtvn41prsbST3FZdSkidf2mes5bUQTzztwNLViWbew8lLtDd+r8/tcaTE+M
UFRiX3iEqWaAkZiwiUUu3NlhGkdmiliEpjcDxzAAfJt50UPj41sfp2ujctGXRoOrlplm//rTZ96Y
5jw7H4psnA1EWlZ5yd/JjrHUz6jy71W/PAFIdf+/s/zjO28sco6FTshod7k2+lmRuFVxABVVODWy
g8Oiz+d1QXsI02+o7VAuKkba6uBxCm/SnoYAzM6A2vaHDkqzgP2hwy8F28vscdEwMaokqzrYA9Id
zFnH9C33mVgEzXbKvj7J+wGCcgPbx98r5JxmXoumXOMZuazlzbvoEOcg33MCG+X6/RosjBb8zxyV
YTOBYzTUT0y/9gLaaiWskD/N0MxL54ncxkapvXaRlh+0NtGCoUnecHN/r5M69BSQP13FmjoElpU+
r9WC0ksVLbu5m6sbChagQ1Q3xvHyaRLdumChAakmvjrYxTiP1tNMHcYhHn2aIOkGujNvf5iDIXGw
z5U8FJk2VngvjjpCqipBtTv/aaYYfCIQTNe/5aDHXSAnMcng6iL/QtObkYwRFCd4obk+TSsbFzzS
lS/mm4VTGt+VB2hXeFDjeK730hEZ4S4CV4nZUZAS4u47j8bmBHk9leBlYT01X9Sg87KH9E7x6mBI
wIBFd4Wf3JkSSKcuunPoxij36VJq0mZkRkEO9Ra+LKDTJr7xMAUg5PLjXXkFEooxxejT6um78RF5
DfWkc3XCnd78CO7LFqlROz3FldsDHmx4uZ882JNr+53P9F5QTJCeKlEMhu4E5j/AQWE7fKcRr/ho
0miJV9xV8QXsQQB+ZopbpQHriOu+etDSYJSmFmKrKIuACA2k4fxoQNtNsTVX2OxxR3ZmiBnv7CdW
SYCDjrz+Jjfc5Up7v3w2hUGLkt9Gueeko4XrVDGj6bE+ahgUTv35ionsxYfwVY6iEF3sW3PcLaBa
eQxCKrxedYoZl+jJAeXXaNzpVugaeu6q7fcOSpyX1yjcVwPFJpVYDgIQl0zYoCc2cwtLVPP96Exu
ocjg3cKzCdy6RgnYQcBHfX42UXpMoK4HD62bNCDlYqLoWgUT9D4lQU5sCPULnWDGVONxrNGSZ+DX
yrEU5EJNVD3oeh6MVizpGQh3jGr4/zqD5POD+UOZD02Xp7hV9O/jlLpm6PiXv4nY7zYmuOtZX8vU
KUyEaxQwIPQQe+uBHv+G76hXcr+T2mNL3iSzEfCdZpxiSYzKr/MmQI8ndO5mxK1+P2heAdalQLJG
YfTcrJGLnnpWUDwWYJNBG1ngKl6ifec3RyhH7GQkLsKTtTHG+WBdTnOS9zCWpo9pceMwNfP+xoQQ
ibl0EDZ7LeNMskCRN0KfByPPFljSTd5Nklqd46UeQBo+d6OL+oDqjepYe5AT7P7A8RGIUTuGshFF
VfL884FLQG8V0mJUkoR+aYwQIa6cKFi67PgHH21j6VMLUsm6KZphiT2z2EfLBujldD7TUUPXU8r7
KHpqgBXPBIIOBX6HcE5CbIzeq7kxQJ97AmdVn/jOrtwl2Uey2gfGLgE+/4mGrnqQ6RHLTHMuM011
HpOKYKnhbV8pHhLYym2clyV7rmpwjVzeWVFQcYALYBkgUia+/jpgtDGnI6i/Etv86mBuxQUoX9In
ESWBICuCtBKmvEDGyrnJ3GhOk5Tm4IcGHNL5QVJlp9rU1xQwVi0Hq5N0qIRhZWOQr/c6LRi9R2bw
b1qI1C+89Duj26Y7MAx4yevlPRTAH7EwwCtAsq9i+Jvvy6cTrfSZwh5D6aFh7c7X2oFJczM5Ugp6
eqBWAqg9yU4F2zj+9YZ6NkQC0LkhoNY9P391txoKJphGjGhpu6wKtP5pBkHyHmgEbwhdHYo8DAS8
eCS76hugxTvJlxV4D8pLgAQgzoBFnkdbxUo3NM28Dj6NzRNInWJ3NtOHy7srs8ElCllpziMrfEMw
O30uy+J5bf8gU0AmCz5FKLThauUxKvUaTyV68VhG2Z2qBgqkTWen0FjvD5fXIpgmAqO9joY/k+1g
iiznX2wpFbPRI3a4USFj5SIC4BzSV6ZOUnyXZ6/MAzgPObPHLsPNBVtomambtj74+RHDnLBY7WcQ
2S5viQLimQVDYNmuj07hIB91E9xDaFKxMiAw0PAOzrSxEL0nIb7b2FXTfTUV5rWSzup1WrSysTMB
yOlDKMBi7Pq4h/gMDOMYzZy2ygAwfPukrfMu0fEYc4qgL8sHLamO4PH9PurhdUk7Gf2NgH9Cw8kH
DghKCmDa4QdGVnWAfkCFPbae+i4ofmkQFC1OwF7eV6nfvUfX/YfSLGPlHB/x0D8Zj5e9SiDCef4L
uCOS0FGhSY5fwJSVys63Kjcr0Sh1m6/dY/XIJEetG3WX3ceRG0V+NLgIBjvAiA3P+ibnAhGd2O2G
cPEeyQJVFws/J80jzKcC3NYUkmtL5NcbE7yikV2k+lqArZfJKsZNDRpdjEKtt9Oy7i/vrciLt4a4
A9vFmZoOJQ6sOTXGY4Yp1NMyL5D6xI5LulSSbeO73eZA1skYsCazNvdZN95StXq6vBqxCQvcxpjt
wfuSuzASrSzISthNXOCFN/aujlrTZROC9AWn4bcJ9vdNxLFDS1kZG4rvZF/BXrjTzXG/tq/jON+P
gxVcNib+Or+NcY6vlraDiXWKBLQetSMFCtY3DSC7a3MuJJetcOvw+EKfCt081eZ6yMXaJj0QYfA4
/WaoIVgNiqTLixFeDmiA/WOC8zWTlPqcd1gNIxvHGLm7vjJq8+qIvPpVWk7RBVfD1hr7++ZDpQqZ
53nFgrqg+1Lv5sO6n1H2TSHvokgxk6K2Bdla416WrC8EoXlmTbHRSy7oaSn0yMUD/VBn9QsCU73c
amb5bE/z16jQZVzjglTpzD77vJvVYqB8We0Ge8toSshVtp928UGXJu9iM3h6gUSchQ0u9LXRMPUp
xbtBJ1e19stJn5fyvtZjQOoWFwkcxM6lNUjmFvwdjzH9/9rks10FTzAgFGGTEfYNt+Qq2edIKRY8
jWTEumIXBfZUowDlgNCXO3BJQxMFz5O/CwTsyZ762Q1TDqxQ6JTJyoidhkCyz6bUUJFJnH+0xVSU
empDZg0V3UMHSEXgeG2OwirYT/9gEhrXKNJo8LKjJoWE8NwcUeZJcXSYYwyS003o/1BuYnBHTQdZ
H0ToJhtL3NlTptoc1UjBYwHe2O17lKgZ3lP2lBQ9hM5WxJ26mJGujzZW1EPgyQGEDEOc2D2MpeBx
UNzJz7lsYdwx61YrL7JkszCyBzmVXP5O6POm6bC+q4VmM+cZYTRU4VKuIwgHYxdq3L7a9ncJ8i3N
JK6G5SlG4WIC011iDEMaydvlUC28dzbmuXs0LbomGwH981vwPFdx5zrjVwNs/petiP3fhtQy9BEs
3HLc5xvRvy8cHbvZzqUX4bpequgUQRGgLt4mc3wk1ngD6Plom6m7LJnsPhJu8sY89zELqjOqEZhP
j6gCEz86JShBW7/Yu1IaWUTG0CrC2C+geKBv5e5XPesXJ4sHVGvThrrAArlO8tin1zMotHvrETwo
LhpWLuZswMxbykhihFuN4Q9MShDwquBtdn72R3O2MNeH5kJmZrsWZZaouVfTxhuKw1hqvmU9ObF2
n4UPo934ks/M9pEP4OCzAkkH+LMMgy9uGV1fNJCVY2FOe0tDNzk0exvD1jDfflPxQot8Q8IhI8rS
IIhj2SDuIjpAcefLHUJl7QrNHvzZqvPrJB6j2Fusdsq8sSt6z+n73B1KqHldXiq7HriVgqSbwd51
E9YdLsLGHZmqxYowvE7wIHVUMP489NXshgNqNDixdJG1OQV7e2aR+65a3096xywWhB4xaQ8ViEny
/T4ASvyqdB16lDpSagATuEsxzzIA2tMOWTXVMcOjL8Y96Lnie1Ku9Gax4umlCecCg/pgErmrnWo+
ReHamp420uGg5ACPKLaVv4wpUV09VQvwi5hxMXptNeaHZG2jmwjMlSawFcmKtjXoefdGbqv7dDDB
GB3lK9AYRFt1wKHzfG+pRQHgntp5trNWp8yxqr9IXiAmaqE23WB0rHqNsvJHX+fj+0JTDOQpSzYr
7hp2+PdgIlOOoG9ZbtFLrW67FfxFMWUkQ5Qg1hhrlB/HiLbJScPDP3GbuQs1V9XDAbfJaJaP/Wh1
kpeRYFpCM9hFhokJDEyAmOHcXcHqnOt5Ogy+UrroUnnZl/S+3jUQz50f+xZ0BCkoL4wddHF2sgEq
kQNtTXMnheKoWEYB0+hiay7EmXcz3FsW6Zkb8i60tcK9morG6OOcFe27oPrGBrbJLWP0J0EeKNJO
KvvJn4wxbUXgSzTzU2UmHtNVK2g/+K1zJPF7DwAATaEYKjkXouyDQZUBjdcAg0SJ8PyrVXGWzGDT
QIMYZQnG4jZfmQWm+f6mzDcn1zxeDi+ib7U1yB3EOhpKJ6Nq7ze5jofGV61t9pctCEawtLM1cQk+
SOoL1klF5/3JdMM9SnhA/weYUIT0eOXPFaakpdO9kmXxV+NE7TmbFNjsAm0HCaqdAUJ4FCv9ZRe6
hU9D336sDdnXE1zIKN1BUQE3MoIa3z4l0H43jR5W1+QF1PsYYk48M3vSd5DHlkJmREu08ISBChGa
LRD8PHcVUA3ZKTJi1D7y2lPH996Uva6FFnCxYzFojMHxzy1QK86Isdi9H2PWcZf3zuDOSlpJ7lVB
/mtY4JPDRDTugU/ECzQOqx5aIL1v0r/a/LEev6jGQ+38zEmglD8iTTagKyo+bg3yuYOa5E3eTDBo
7PP75NbalU/lMcRR2y3BsA+BRYQQ9RoYB2sPWZJ+Lx+HFOTCBl6tmAhS0f741GbPBrsb7XkApbkS
PoD0FFoNXR95xqzvLp890TgIhh7BL4aYBUCXwR1vRbFDpcpHFk/ATUhRzab7pXiKrrQDZXPujRc6
bvsN98ETSq65WyceFM3/BW+B6Bl89ks4d52qVCvaCb8kR3vQANFFErA3HN2VJznriswaX+ws0HDS
HYjegaFW9dpn8Cpf/Y38D1//BcpS9D03u8zDsaGds9Z5CGsM2AMs6b54KHD0Qa6BxJ8ROFfysoIo
1mxtcllaO2NsS9M/9jO/xy2L9Jeh87o7OZ+rKNPffjuTe1Stc9kUWg9b6bGF3sUuOvVudEye16/y
SrjUGItKm7ITSex6KsEnheOp/GBFNgw67q2TffUvSCBkH45LktAA0ahawha7Jsa/2jvIlOK9Fv1V
5m58YO0H/ZY8Xz6TUt/k0qNwMielbz++XPbITkJ6l+1NsCqNEFCQlrrYt+EzF5vFVQgpG9Dg4TKK
0dJrE28IFgHaBNxnulf6K4p5lpc8d3/9i+8nM8iFHMtUiA4tLmZw+rVWkKDtvPwJrNt3mrcU0MOW
DYuKgxxGoWxQnjGSN26JkZ3oa+VQZhEP73dtx25e57G8coL+FFgP2mOBenD+ML3SQD/N903vyh7+
Qkfa/ARu0YoFERwjsnCJpXiK2IMb94+0kOT0YiOobIA5GlyfPLWE3neOFVYwUtnjTmsw9kNetEHi
nmyzPvkLqpUYvDUw3WhycXrszQq1AjxzLa0vroFjofu5H5ObelRavynW2odu8uxKzgTbnwtW+XwN
Y74gCma1bkioemtIQZZ8RQ0wSCeN29X0pTAw423nXrO8hW37HkdvY237FapVzqoc2hqZSXqdT3Es
+2GshnL+w4BmQRkJGAUTM2+8rKsaW6berauJaJQ9ksN4GHbWiV7Jr6zPadC5IS7srY492qm1MEP/
rW9qgX6QYbk+P2TOzXARTxsgC18uxPTBHD9AYWDSgJCPSAiim5KG+1XXZym11me/PbfJBbworXs9
W3RQ+XyJbjXAghgBad660U0HvC0rdqY/VVm7U3CPMKs4Kkw11PqkC762eQEGhskECpXRBYAIsA4S
jJlAY/Eulab+n6PeuTVuX4sialTad6Y//1g86OLsYnBMgMnumu7SwPFlg0qC5z3sOWCXgA4P1Goo
l5vP8UhH4gAWwPgIcj99KoKuY4S8+wR9muS+eF9vVFd9LV9kN4rwa4L4F7gdpOyosuLEbO5npwgb
QF8zeBAEO6vHBAgWY5aA0mU2uHBaJ2k0KlAC9ak6nux6ORS5+dz2ZH857IjMMBAQ6ocqBXEl99HG
GoWeqML0fZM7Xtrmu375SqDZd9mK4FGP5ufGDOf/RbQYsZVGSLjRUtB8zWXJ6Oga7P27m65MCdhd
6Plbe9wXWpbZzknp/B1KppuPYRFIXsSQjYz/ZAehAoGbFx1ypBfnzrCgPd7VUUZ9AJ8fQQwK7gT6
VBfj4fIWsuDHR2F7Y4ZbUTjEdau0CUWlkBAXfEBvI+2+XLYhgKThM0EKzUaPBKimj79vHHtKqhgi
7oaJZLD5tvyaPFQKk49+nQNUmg7h7mdjN9zJX/JCN9wY5rzdNsIO1VyK+EiXnVG3J438mKRCKGyP
Pu3hxgp3sZvOkLYhIHcsL8OshYdRNFxmSRoUy8489ft8P0C02gtXlxaujO5QdLtt9pZ/c3dVnFqp
gb39L4vohOElOYuoeI0mRItQ8AQTK/dQ0aosbQcQAvjRBI4W+iUp7+y+Q9VXA0b/+2V/EX41gF0R
ATG1BE3Ac9eP7GZFkdc2McY3eYV+NVHoyoySsyw0gr4qEPkaU2blXnkaCIN1xUGEKpflehqt1yaJ
vwO79NfltQjQYDpjrQehO0DJDsox54uhwJ011dQZ8P0pMK+ZSo65J4H6+gdDMDhZwOKjE+6gGU65
PAeap4T0Q2J8BENQr5BrhjVtfOfBSMCYAQYdGWyDCKLHmUkuzGPkRllQXzH8tkv2+pQtXmn0D3Vq
xq5tV7Nnzf2hGbJXrVOuw9i6IaURe+WQ/ADy5wd6lq1Hre4d/C0ryCvD66GKV5ep/elpeKJVmnvL
kNvuqqAOF1X9zi4xF0/bvPWMKM+9mU7vjar+InE9ubVZH8cGkiyutmD+1JxILYnIouh/tlrOLxUn
diatxwazkk93W95h5geyjrpPX6XNcsGxPrPFxeWympPKnD9sYcbiHliiNYZO8X94gq7mb/MKiV32
jm6uBjkeR/ZhucA5ptkSJbNFfOVg7/XAStzksQReE8ORbqufdL/e91LIgyDTw5rBRIU2OrDZH6/R
zTWR6JNeqIlD/OWhh4T3sK88eiQ3TMQSnYejzHvFa/xtjjsvE9SXo0ahYEjTbtfhm1N+u3z0hf8f
o3EoEaCXC2DA+cknk6nnDikMXym+WtaDWch4iQUj7jjxGwvcxTOo9QB0fmn45l2WeCgit8cOFGw1
lAcNACtQg9S+gZtV8lgWZchbsx8hb/Odoq5rEPdhls0fd7f90/Kz8ux3JHq/VjT2wAESessjYnf4
KMOqCK6hM9NcNC10BxIqDUwXdbyPo5tyXT3WDlw6zU3Cevd/+oJ8H75Fm7V2mgo68tVqguld9+xY
/pxiYYNLH87WxF2tzmCpzZRhTSx9YOMkQOvWrj4cUst1XlZQBxe74dA7j5UleYOLPZSBojGgoEHM
6txDoz7LFULRrWkwZUWGwi3/d4wn89DfFrgzlgykMhSdWRgyty5/0fR/H69gFthkKwpxbM7ifA2x
bcXhorf4RuhWMkX3IGvc5Ibsu8FjuiLFk6yxJ/RBIFZ1TFSzC51b01S3qbEk8Iouml1Duaqtx9Za
3TDrvIa8XPZA8RHfGONu2C7RAFhXsYHrj7+do5g/RNan3filfqxBMBAGsgWyLfvkkBub3D2XR3TO
KYhv/FJpQVZlIZcdIfcBcQVjHk91b0A3slT8yysV5GN46/zeVe7CA7MbY7HFKUibGvOee60GbzdQ
GJetSPeTcxcQ6yQU7xF22EzHtVyTlUzQMO0qQFtr9/bfqLZJjXJxOkTDKs1qGE2WIPrWfFmC7rZ+
QqDGOMwbwC2giuju5Tm7oB6Os2FjSBksFagn8DeQjkmE3klzFqgNoAiryGMQXpZ+hj2Uk2XBWRhO
Nub4ZUZqAg5MmMuTNL3HyIWue+lI0kESloU5NWrSqNNaNgYs+HJt1FlWopcx+4hAEx7L3Xgg++n6
T3cQcxxQBjNxjfMj9RD3xr1e2uQjp56fmUpDG9A3JsiU+ETyJBHu38YYd9aXlIx0npCQdCr0kef3
qFS9y+4vvGo2FriTHbdjbi9NiAwLmWVe/KzqgzU+TXorsSMqzGhArf6zb9xptmgMZhjwgPsNJlCM
oNuzUsnsKShNgnVH3vcVu/rGIHeuu8qKyinCqlRQD2DqbV+92B/DTO3jv4CyyvaR8/QGdSC9ipCp
ptdN7irHKsBI/vW0j59sH5lC+wv6sv5yJctYZavki/m6UppVHuGEkbsSpGuM6oZ8ZbRrDJZXSUa8
/z8fEfOYOmB5IPnhvMVRI7WyVdwDDDJjoK0c7xI0X8F8CFKFaKdL4AoCOAvCFZv//I89zmkqrY9U
CGgbUPRwkcxSCHdHgXFEPTvNXeeBzUtax+nh8pEQ3jsbo5zj9LaZV0UJo86cYhAUAkbxt6VuZfeO
+Gz/XhvnMdDVUPMY3N7gArEfwlO3t24b1NsWN4MQRh5MaEekpuQUCu/x30vjW/VLUeZh38CmqX/R
40NZfsP4oh9ZOIsziIRlOynMizbmuNzcGYs4cfoMN7ii3jTQGbFX87alxX5RlodUHWTuKdlSfkRp
1RPoNbD31ehgAObQHs1DeASnYvEGFGF1dE5r58p7orJTwbfs+0kxlMSA2eX0QXKyCzH8PZ6yI3v4
OL76fzwV/BWUOU2clj3s5WAMJt91w2WNewzyjozJTN8x57HU3eVTIXMd7ioa9AVTMewojuXoNenP
ZAbWE5ynMWSmJvNYNlJqE3FI/eeA8AivUM0jECHAYnzEzEOAmvBN90Lf8V0x4N7v469h5DpS9KGA
Ee8s5vCwwFyJTDKwc+k80f6asZtEX20fcNfsUB0hgvyqQ25EniqJa0mbw8KFHXVyrHnRYLe8nq+d
qyhgXYvV0778kWrg+Rr52JN05tw7sMWwGMTPd9mePrMJdIBUD6j6X3YdSRjg76jR7Auzq1nSqUXu
kiee7sRBEofenIMvOEwkniqKAmyEEDNHuKJQaD1//1UpUYo2xMU/LAkGIVsIf5jKIlmT0E22Vtiv
2JQ8KjoXc6YouPDBgaMG5IpAUb57gR4tyo0AtKRBCv0+V1rT1QVPMeTuGqShgBYEzf653V5x1i5L
UGA1TGBM1gikQrp5xMhfAMjs4mFaacErqb+n/Zod53BR3qbIAdFAXsSSy0R0T25/CedEqxIOltUi
Oc1T5ZiDWAP1872DMfXL3iPeaZTMyQfNNACS5yueIpJX5Qg7ke214U3YQpZUw5OX3gP70TaesnhK
7a2BDni1LL9ia+AfvhiV+8c295WLRq0A3oDtOi28yYn9tkpcrf1azTfmeGWADdQoD5L1Cvd1Y5OL
tBMdtN5cYBMD0piUy93ikQ2yRXvlpvsR36LSCijYHzQXQUf2e6FcZtca1bKWDYzO0RIQCwz09oOc
ypt9qkvbyeVzoZG2dMngvP0HK1cWVC/Q60ZAZ/kjiFJkn0+2ldxhmVKjmkH7gDhn1yerjYIyalyT
PF3+YgKUK+NyYwK2hgU2U5vzktyEzKQF4DWWZe/jv3QwbWZIjR1MA1Zv5XLHMjrW9DPA8ae52tG6
/6OFEmBPATwDQQQPnRm1puqSBL/AsvdaCFoi5T2rXy8v86NF/+nrbYxwy1RXzJBFE1oAbb2ubjXF
N9lYPZSksXylWqkb1hX0NsLMXSZ6OzjVcTX7B8ta/bI3b/vMeu8G/blBJclFXSBAwnSldRTdGctw
McGwi1Ni+2k9/0BLq0J7tH1fzQxMtEt/O5TDXT7bX5LZTv24b0BgOmW/UisGbVDjQn/zZbGL28Va
7/OK/bJcc4lC0SyIjNRdC7uF6kBd7cbKQD08tmWoG2GU2GwMd2KtSiWJnuLxl5jkNTSUzh3D4oYq
4ZUzOWDaKzH0Oi83YWq+X/4kwrqHvbHMHdtRV8N2gSKLb61tENPY61TrHvAuf0rjICotd1YhSDDY
CJLJ8bJtUXq2Nc2d5UZfNBXfEpWDvHP1kLjV+hKClmRGWnbZkvAUbxbJnWJTM6bMiLG9bdbsM3rf
mlVgQQv7shXpXrKvvLnRFaNUKlxpCIGhA1xcdl0W5i0SjPuxir/mawK1YRDIloML5XuZbfYS+nS0
QNChYUeBB+QpXnBzx/GYQJvHSqy3CBQBKN0FHcnflH7SgkSv94mpIZGZ7as0Gn5aQyZp4bCze+kH
cE+1dSraLOs6pDOtczLt7mA55q/LGywzwTKbzf6uYWGv+UqgjdNDGqOMT30ne6QIn2LAPgCOgKls
jGly54EWy7BapUlQoCBvCDx+ZbjKF6YKT7z5JbnLvl9ek9A1N/a4Q2AtxpCSHHo/rXmt1amvGpMX
q6rkAAjfBttlcSega9qcdCO2rk8iL5lqjzTvZad4RkLdpPnaQoBezQoX32xXdETy3cSbCtpS4C/A
2AbcwvmHW9Khh9YUbm3WjhqPJcgeE2CasbN7eoUZrT8oekJQ4x9z3GLNVgunRUdmbRvVTTNO7wBV
P/7BZ9uY4I66DRGXyuiwoo5BCMCW4VzHsqxAWJr7vQ4Uhs+3DXiDmRgD1sGSHc1PgjoB5xYTPERZ
mnrK8+U1iTBVTPLmP/sGYt9ze0WSDHaVwB7DlUDc0dRd8zoKGN3rBHIdCzD7q+5OfQX4SOKfwpO9
sayfWzZog24G8mR/NPWf2gJpR2WV1R6Zk30KUBsbLLXcRI8RQH4osmN1rRp7PSmgw5lAa2Q+ZOoP
E7jky5spTuk25tiSN+bUSekABUBdfHzrExcQLvLDcfUggTI7RTHAJl78rUch6wdg1OjG5vu0ctP/
XfgPeeXmR3B5RQxKWYiPYM1G0bnlEJ9AweOr+rfLa5XtLBczo2I2jZDg7ukxxp9WnVdj2rYZIB5+
VyCoXDYmvmU3a+KCidqMGHFm72b1ZO1yv/JazH5hMulGlhKzMPHZYUD2j4kMkAkZnFMSQOp1p8QX
NNZ25+TOo0rDZ0OPfK13ngwbbMDZQCVbKezrgQ3kH6Ocl8ZlDNwfYQ+c3QpCXuppV+HRvJ126o54
kHp6yPeVxFWFV9DGJOepYUzWJlqwoYAKE9emzfW4lD5IFyTXgPiQ/14a54xg9l+KEWQuPlGSN51o
N10RFZI8SGyDsZRpYAbVPm6izakrY6pXdovr23bAzGEtblLIKL/F2/XbBLdd66iWccpuFyu5Lsub
uvlh/D/SrqtHbpzZ/iIByuFVqcPk6PAiOOwo56xff0+1d9dqjr7mXK8Bw4ZhTKnIYrFY4ZyWk4fm
acGsVDplixVRUD4Un8tGslUj9C6fIp4E5sgW6bAY4YxiGgoVT41gfatTbm8bTwZzUGsrz9ShhQxC
qTT88QYRt9bZAbzfArzyabLFgUvmuLk7aPUyaECVknfnbteM86ZYEggtxq7xrKbXfPDhRFcmHm08
T0T34TsHsZLFbJMqGJ1uUv5Ka9EWmaDd87WI0bGRINMUv1k6StWa5leB5hTcHlDyA5dkMxtYpVpV
KwqsUHsKb4Njegxc+dD74ucFJYNxr3PsZXNZqdOapmBxNhlVYyuMk7lAmNq2XXusUhXDmmOI8E0d
ecTD2+m6lSxGtSYuykQdcIaTw5gdzYcIZJFHjIW7UwWAltmXPEs8lDH1hHG03GxDQwMOYWVi5vfd
0JZuiL1hDnjEnNJLrw36AKa9avduPQD6fXCK28wLfdPJDuWnywdy67KxAAABjFrg4agmo7TSBHol
WwI6+9ATZoc12MLkdOxAGVYB2zt34KL9fqz+/6NwUHUlljmjilb1mThHmD4oEyQLb430aVA5IKqb
4f9aCOm+csqK1hljZ8UQgszyjrhFiHe9eKtekdX6CAsHbzGZ6LzWq6SPNQiksYDgTQICSObcyF69
M7wKYoO77Lb+KdpAqubkNDZj6JWuLJx+rxWRLHcQTTF0Gtrjrv4qXZlf8PZB477q15gwkr8LIzdT
uTFYebaVLPZMuHRjOvWJ5ppAENktfnkb3wIPRtwh14GFIIQKLbYJe6N2UwFzug+iT+wgvJadzbfm
egmYuKnW0tIsGyxBcsjuuyea0m3BbT0/8yundCpYL7gWxURLYhzgKBkwX0tZgPc4vMqBaGdIsNpo
6OSMOW1dZ6Dx09GzIwKsip0bT1rQrlsR1recdFcZKjeuOQdlU5uVBGbholqekkLBwpXZX3EyAh8p
9JbwoQo5Ad/2gVwJYpZNNi3BGEpMbMkP7Vt2r+JgUBdX3zv1QUHjBy+S3ro91kvHXMrlYJZBJpFF
mOlBlhd3GF+08b9qxdxRwFvs5nbCBlEPcfFzekpcAZa3OClGJ2/4k/a87WJcthyQpeAido0k/x6n
2hUAYVC6sw6imXy+fDtsPgvWK8j46arN9GhMoFtwM12Xx+iu6W7RLoC7sNrVn5K/QNNhPf9R98xa
KvnZleOuqiCXlhpSs+sGbUlv1SH3AIjo1D+U+W7wCFyZZyrbmmpARMQNrOMqZmxTSEUjDlqTckXa
D8OPj4nkdOYDtd9Ge/FK7e8DJxX47nNzN1dyGRtVaz1DxSDA3AmY6ws8IN4oAAnQD1F7vQdwRgdD
opjBql61eTlROVMYi7JwmNhIrPJRjDb9zeqDGHOOGzCiWikigjgaI0+Kq/5Qloa6u2xZp2Gudy5U
14Bdj8lb4tE732M0rob5iMkfrDfYPcW95msHIGAdlqvcGU5Eb+FueKtzJ/hMuHi8qZStPAkg8yWi
kcSUBlAwzuV3ARqAI7R7oxfF+myZQEzzE8FBt4YrhHbjib5k2JVXA+xzCI/R6ImmHWM0h4vQQyeI
WQd8h3oi98P0ls7EDE3Z1kj+aij6q0/CYnxv+vy7oqffZiV+M8efl1d9K8aFNBAe65h9Q9WU2dxK
TZYJgyJgEboLdsOzIbqK5S+fdEQJuq9LDiCsy96WYiflvpC20opnslm/NWRlBk5iNOIgwVCA56G2
yfvPvuKVAqZ/uPhOtIXvl/a3sozzaht1xJ0JgcS60t+2XykkoBbDKcUEGW/keeMgyyLsGP2FBJfO
diibjZp0ETbazcf2vsyS22Lu/HBJ/SHNOO/0E/vhO81WshijEUNAzmkVtpGuHLSIYoisdIZ95Y/A
JJFLJzg03ugWXviFkImUg5W+DiWwJUGfg/+nYargjocZsOE2oL6J35h0fM/nVJlRJneNorpyfaWk
N33L7Tvc3M6VBCZNrLaGlJYYADnByBqffk0sB3eABgAbA5cqiieN8Q+yNQjZZEHaKaC+kuzEHWzx
qT6AhCuxeba6wT2GGsVKOcYd1nmNnEGAHTVv4se5tXvwGNCUWrUXJq/OfOlNcUT4wezEOxEDESG0
hXvjmeMfeFrTLq9uXiEfpCmEu4TWkxtfUZoTlPBPFroc0CT+hSONlHpvxr9thvFGRjriaUlKA4PR
GwKbyB8rb3mb0aimfoCPa+uJcLbKjAvKI2sp1AkCxSNoik/w/Sb45BpH3Bu8FxlvKRnvk3ZF0FfA
RkPoFNSv1OGsu60rd5+RdnfpMf8fF5MJmgR90gWth26NO7lCDIZYwev99JnECYiYeIg62/58ZbKM
EwrSqjJrgFUiXNH87g75NXtylCOiJbtweLW1be/6j6kAFO3cMOckiGZwZ+O6lsefQDjfGYXp9Yr4
WukB5zlE3/2/rRJDj+ei6kqypjyAXtSlil3DkLPk/WcDQQ/OuZy4RdmyXU7rJzuYJcYUzY/8ANz2
XbHj+Zet8HZl+e9Y7hu1geekcOfXZF7rCAkIwagSmgDCqth1qATxqmtb770zoYw3CaJSLFsTGtKU
cXVPwy3JK1W0yWP3VzwlyV1c2jjGnXSDmpUYj1ddcHNd1ariDMJwLNBWePmk8eyDcSITMpVj1GAp
f4HwEOQ9gYxzz9dl7wimvXP7aIwoXzBLRnLUN8qfLCfsUhmxS4kT/Sf5k7PdYhxIUaRa1oMBFM4R
wTjCcKr5yn6CznNeoWFzpzTMRgOemfAEGMNI2yytLIASu6VeBa4uF71bBYLohmWRe5d3azvk1U7D
Veh1AxDO+TJW4SRqCVAP3e5vQs10suP0NlWe1EN6oEkMRXPy5THurnhbSGq8M8iVaGYHVa2bmziC
mtlUfkWJO7fLhjeWujVqIosrIcy2GUEUpE0kInLI8q9ZFX3vMtmzEguRfXbTluJTWE/HNEgeI7F+
jM30Thmsxywdn5RIdzlrTV74ncI6kth4RgN6iE3Xy828qGXZk8nCdRKrgPdrpId7u/IkMbuqa1k9
GcKEQCXs9pkaHUNBv5abJnRqofM7M0a3kxl+UkFoY0d99vU/KsrsLIAbTLSwQdFITu1lNp/HaZfK
wlMUT4duWQAt8tqEITo2k4fLkrfuQaRGNPCCYbgI8NPn1qwkhgLiOmB9LEPoWMay1yz9L01r0U3A
66zdeqKDfk1F/wOeiyCCYmRpllY00iwSJBHwcT9PpY2Y1I+/pqdkjLJDdBGhKYTmB9vvUcqnlCQB
rDmtP4C5IUtwEURYUQAH7U6QwHdN5XX24NGhbU3/8spuHqS1NPLHq9g3UrRxCnuZ1AUX+c/qKfIB
0+cYyP9kXv7EJ3XYvJTXEhk3GJoK+GgrSKRLWdbtJHwRAUuD7ls6NXHnpOFL/5Ofc9i6wdZymYtS
SdH2GSaQO/iYw9n/oslIjjz3t9UycWZAzCHtlXhEwA05xXUI4o8OJa3C7m4/cFdueFowmQC+UtHx
/lQtxglOZVorhZkrGLmpDukVem3d3gfD7ql5Admjqz3HWDaieyStNIVyRwD6Z2+wslXaxVQhsMM8
8jA4yj6+GYDAXd/rBE/De11vhVJn8pgti4wOBCpBIMNUquvZixyqvBKKG0KPhw/kTjaCjzN5zNZJ
4ySCyhz6kWkugCP7RUgjopAU+zpvMGzDmwOAD3UkbJ2I5CsT3S/mFBjAF5TxEBzcCcgf6a68BrLh
FS/tt/UCBBUEpb8ILgnQ2OeH3AzAbyYlqoxHy/yae/kuvNaOsi1f8Qd5N4IcoEVYgMdE2gvtUIz7
NAGMPaA6JrtW1D5qWnVbpZNn1vLDZVOkL2ac5JkYxkmOVa4vidHIrqpfJYGxS4eHIZwPmfD43+Qw
7rFBaKGKyiC7UVQ5jR7bZl5edVPjyGrpXBa19bQEVhZatySCakV4c75LYaaBb77uZdecTfAtFGP+
KkWFemdENSqKUTJcV/Ng+lEnxtcteOntUqhkpwzF9LWpZ5Gzwtufg5IAthG56ncM0QAWaTsploB9
j6kz3WlvKCsyHK1d4RU3vJcuVxqz0IkSJZMaQdqvWeXMNTE5JHgNYnHknvB37qHYPH4GGEtw+NCt
y46f1pWF6VqSOPiUFjEPys7ahY685zFPUVj0zlZXghjVysSc1GEYZTdOJhuMZYfQOFTas9UBfKeq
OVa0ef4MQzphMCmoaJwbUWQGaiMAiMltI8ySTfJ1PbfPWV9xYFs2LlMwVKrIe8JQAXfJhIIIn6Iq
qEycP2CyUk5JAUrzByjCNs/5Sg6jjll0S6YkOobxj8FD55dXuAkOqjd8qq7az/KP+vARwNmt1xO0
M5DmQRgIckMmRMmjVNOEFv4SyNDXyw8FpdrbAuQMxm146GO7Aza8LV/z59e2YiNgVMgAgdNQqQAt
+/nuoXF8qNO8QTHs+hedeAjcfUrgAwzKoaxFcuSdvK0gYi2SWWFlrMMGLzY0Cg5IKANUuG8Plx3b
VtXpTCsyplWM2YyLKk8FRKg7EZBrCnDlFN3RC9DbVO2zhrKjhdJxZlz1c/N9TF90Q3CC5kHqHxtw
i8bcrOHWGdEAu4VnOB7H74iDurQNG1WJ0bYmFSP0lXcA4b1H4eTLZcU345e1IOaWQgVQGaahxNAN
aJMpngBlIMHfG0BwUXqXXyXftFxD09AQi55JCbDm50vdDrMyD2Isu1fqbrgm0Nvg4BGWMOhfkIAC
cTSwLDlabkWFa5nMld+OQl6Geos45omI9TIM1IsH4WbxEtDN8GJCMkfWmRo6WC1F4u5BovVcwTzu
4qjPcfE3c+FFpnqbxOlhyKRdHEyuNGn7cFC4Kb0tb7cWytzM4F7urLavINRd/AmlWtkuMFx6He8L
/1ffg7Ac9M/GG5gnMdfqch/+W25w/QFMANeEhTJkTUgOafTMneoMT+UJCwi9nUQ96TaoePFyYzyt
GWck6fUYlEUNfPhDcIyPzV470e/xOJG2nqDgavm9pYwH6stmCpoEWzofzR2AzUF2bqFESkTHuI7x
rog401Nb59+Ab6dEnGIq7CEpOqOvIwuHpJqf5uWzUt1P6qc/OBQoOKPBEJNNKpBzz+0U/k5MrGUC
pvEPyRdviBdickAjQpiP/KibtoI5FQC6Bva9Bgw19BgyHnbqmthYah0lJPRMvXV1JF6bSYtUvqkF
O1HG6EPdKYAQ/f8ruRbLLqQ6xEmfhsbs1t7iL5iixVT5zXCU/W4ncFnmNrypCZg4wDcTBrGIwbvz
JQ31NJa1uOhOOc3yUX8db4Tb1KHXoDB9gEZoIyY9F8i47wr4JC3mrJFCRdBhHhHmXEk7jHS4+tUH
Hp/vL+JzaUyYmMV1qHYZpLVecwgEE/x1mU148APwM+PEHowJ+HT3f1TTAtc4xvWxqiDvM3XmAGIU
aRxSKSM9T1TBTiZQqA+yn8xT0bvIuRbfu3CIQ8ioEOif8g5/D+B7cyvqI3IIQaU+tPIoeiDoAX5O
YSD/s4zmc5+CKTELY2V/2WC3ltgCOsCJ5IjGN88tqBwrKc8jsFBFUqX72pKndtCWOudYvHfWJ+p2
BelKkEAgPj6XEjVdWSpoJ3Z1FS0eJlLDwGXsrsMmeE7ldnQv67RppYAYN1VQXYHGhB0mJxKsRugS
2j3JXwJ7vvkFGzx5iYjXDDe/Rcfs3NdAvZU85gYey16KjAbyqGIivyTkrAHxEn7+QHXm/RV0Lovx
ompYTEIdxN0pRZLlftpfA4xkXJxo11zLnjw54ZGYy3T1VUxfwHvxgSwbT1/m7oUJN01dpjBXPHWS
z0BKRd9QtB+RG+XduKdn0/u1BX4WUkJA0mIRn6QyCIoWE+lYW/E13/cvqmCPI2pSvQtk5fILYBe8
2svd2M0cBe0S6SMx4RlfShfz43ye7feRHS0/XpMakBKQk2CuFVlI1Vqxws5VnsyH8EoBOL+0039Q
IzkfjHrTv6+knRKrq2fC0INcc1kg7VStrR2q/gVA8Snd5RWoc9wBhI32kzP1TmmzlUDQGddAmYB1
Tb7kd0804AYsKMcKbf2+szN7Qslxtsfv6NODvgKoKriBHWeFT4d79Ql1bo2TYUXQGbEPhsIA0Fx5
+SFErM4P6DZS0wiaQbgAckhgmlunDquVtDBoNT1osMKDHz8SgdRwLPGC/kCSny6rc0M+l8TEjlE6
10V8kvSZHrK106rAgPmBEMjpfyYPvBTLhhM8l8d49lkiTxFBs9bDkDUmP4+pE19ru+oRpG3c9sWN
Z9a5OOZgLNMShloNcdg4YIG26DsBwU6O1gLwttrGNxBy7T6QHnjvis7EKszNUlrpMg8W3IMODEak
XcDVeF3HYCz90Hl8f1ueS2PircAYjF6kNZW/dq7wg3YxcmUgU4NxN7Yb8P9x75b3OblzkUzEBfWy
vuggMkEXSnU3gd9To0rUkXvw3l/SkIREKxHdmzpSnOeXNPivrbnUrBZeXfEHoHE4ZvsCqjg3eaVn
RzPe9U/qiJIbd+zp/evjXDIT501ZUfZxDcnU/7W4mWsM93p6hRDdHQh1UjuI6l5IuC/njSrAuWDm
4hblpcLUCgTT4iK+THy6yVTfCj/gzXlaMje3JU+x1PcQZgh+3nxTyvsk+8GJfDadzGoPmZt5jsdF
EnPIoFZXAThTTeUKHsGwiW7xIIvcnPHmiVgJZLyaVmuT0hQQ2CW138zJlSHFf/1HpRhPZiSROQox
ZMg3GC1yBDtzke30OroCPwK8+v7peG4VjCuLR03M6hLyrnL7V/RfRm9kjKOrOdrkdDfVX0K4Dzz3
sqIbWcEzwWyYPAitVKPYT+fgs+QXPzG8LgyLG6tXuAV3dFOo/nRbBddz+LXKfprfQ//h5+Vv2BhB
PP8GxsWVTTNJ3YRvoNgO9F7mX+WDqdomMpPAg5p90ZWiAyo/huZ+wJ1z7PcUn6yu42ysi2xWIJ0C
HrLfJXVCMHF1nuiKKKg+cH3P+3j6XF/G92D2/G+JpK882WO8X4oHHb1Bx3CX2ZITxHZVoxV3Vxyb
h6FGTyOvX237qv59iGTGDalFBUCs6G+tMbSXgYMD6R5jJ7tp5wiuxjG0jaQ6KU31SFmnShajdJME
6YzpDtrkBn7vOIitbWGiDFnn0e8Pxl9VBTDF9uUD03nbh+u3aEbXuugkAMFANLlcxSwdafQT/ZDd
ES4F4dy096GVOeJ42022kPwJ/uC57owbzsGRkwb/mJhyXdwhCKOph+XlA9TS2/b8W1vGHze5PBtp
C21/3WwgtxxuIx8ENiCzTodbfphJy/cuylztLOOPZaNtBnGAwCAyX4vaeGwHDLVwfARPK8YhJ8CK
7jK6yYgFWbCrOyD4506MxKviNXiAcl+B21fn72VkPLKF/uJGR8LZzVvxwWpvVbW7jRLeMPL/CAf+
FcMOz8oN4H27BmLEI4hI7fTrP6eween3nDV8/8w5M0N2XDbJUGRKdMga/HBfKB41GOv26E63QL8T
XF5tl2MXFhPciXMxajHdabN0RBwCCjbZuazRtiP9vXiMT5kXRRVy2iN1F+/TYwyWWrRLX/GqHdsP
jd8WbjEOJJKav22hP/YetdNP1SdYotfYKTgcMJExH+vSle7n3WX9OI7LYvxGkpVq2glmi+vYb/XS
7i3Vi5VvYXZdDjHnhPF2i3EbZV+EghQFUMsAYE/zqQIi32Vtth++6EZRLJQZ0HTOHKkqzXJ1Vk7v
iniPE4yMyuzP1+Ke1+P7Py6bfyWxT7RZaapwifCgb6h98IuGchiNMoqH0ZecaD/soqPMo4HZyJzQ
8fotlAlj0FkM7FkR6mn27FBbff8XHWawrqFMHR25nUub79CVPOZ8zVo7afn0z3I+EaEnsTQ3GKDj
1Wr+R7jwWzfmpPUCWlASygolB9KsA0gvxOmIVbrH+I67fzzVmAPXSiVcogxxlAuHrZyUyw/RVcXl
Ydq0exklGwmQRyCiYW4vIYzAHUmruGjJ7RDlVxJ3ozbvrpUI5u6SwwANZpTAU3fjq7avRD/1qKkG
LVkYr737QBVj03GsJDInTe1Co5kSSOxcA7DuoUuwHpGffRoTL72hRgZ6XluVX93wsgec9WQvNMEY
g3wpkB0pStErRYAgdJ84fmTTOn5rx95jgQgo7oC2rKG2+m802wE4d0/5lv/JpBEO9UoWc8iycgjN
jGTNkYNG4H3uWF6CPih38bpdcSPdc3Tj2IrFHDRzMjK5kSCvfbP2s0P7VjpozEBe2RV2zS7l4STy
9os5anNlZLEVQyBmZO2yOBoT75bmSWBuMWsGjLmVwxl3zU0lBnurmQ6XV40ngbm7xD6B41XJIIAc
i6DA1mIu8hFvYxg/kSijZMwlZIi79BXhE/orqn18jZYgD++lA68Ise1xV4bHOA3BFFNVwYQBbpPB
DY5EkzvYlChq75DXdC4v4GawuxLG+ItG13tVSrFFRY00WC4Cn1Z61sPKuyxmO9r9Vw6g4Jl8Xy0B
kJAyi+MxAgbHsp8e84OCYnxxw13AbS9hAlMBuGjAXGc2TKwBoC+p0Emz5eNynR+7K0pKNY/djhfp
bkY2AJFESIPyn/ZuAFvWkkov0x7tU2IF9KKgMqZdGSyCamOoqZScHPhmD61Ql/tE6CsXw2Lxi9Br
tcHZR9on9imGjipZB/k1aIJV5iAME6qeQFGggJjmBzs0ixCrDTdvu5UhBoABgVWgLRXIsef7KFez
FhoZAtPsAJiIm2Y/+2g0sqMjt6RAX/xOo5UkxnlMc50JswmNaCq4bF8rP9+1vljac2Cn95lX7JZv
w23qc2N+Ol+XBDNLqfT9oMYpVGxcYBKOSEKjUhMD/2IcbMH8LMd2JjpaZvc/49ZVkDfgs2rwVpmx
4FBSzBo41JSZMuwAnQ9EmzVeZ/xpCbrFLinLOJs6yjo1NyGJHlKYAwnmYw60WkoZlMmXDwQoW950
bUCMw+kBsY3GHAgkoDwdpEi9ingSfXk/aT4zcKqCczI2/elKIkuo0WWVok4GDOlXBGuJtnCq6EpO
/BlzeLx7fOtKWosj77TKKi5GqauDelLwhP/rN0iqVt9QG8fYUuYt/Z2aceE7T1m7C/uoM9GKJFba
qCMhc4qbKZ+gDZk/mXZ6q3rlziwcYDjlu+FE6djon2R9N6VeIHvavOuB5AD3tON4fN46kCGs1qEI
4qkZxpNlAQ1cWm7DbE+oZFT0aIvBtjABEaOezhFLR+PSQjAOCgY9iknwt32FqJJdW4h/DS/GsFN6
S908xG0fjoDV516mHM+hMy7L7OAeMSbUuoLwMjToOCs6JxTDXTvPXhKBvSGQ9hx1N88vuEdF1SIo
PXbf5zmJSyFF0E2IERK4aeQCL0/0mwIxsP20cIybFHi3uCtpzJ7G6SRXCaVdMnAhBlq1DwvVjidu
vmDzNlvJYTZx6HsMmHZISVB1UDPtAqBWT1qLRPUPFeXWJbXH5+4VCWvfDO1qsnnGy9OT3chIypd5
hvyssWxJz50o/Dk1L5y92zwhKy2Zi0aQcyXoZqwmVbGl3DGlG+q5MABElJnulO3Huw+0efAshrlb
ZEMV57aGbuIuB0JECzS0PrF7xJeJV7z8UTCmrJRkLpiirnq1oq2cfogewND3Um6fUtJ+9SJwUOs2
o8y1MOZymfumyjWqKmeH6lnbDyD6WpzlVd5/oI7C2T2WRBP07HWvoqXD7XwMAJ2Io7X8AKAhT/Hm
fZ84yV9/ALeBdqffi2kwd0trKIijK8gMboZrA3RtlImpD8TmQ8VJbo6aYysGc6uEkqwplYX1TK6N
u3DfYkqnMWxlJwN6QFBsLrEDTx7rX4LYSosU+lFFWX+lkbz+MxG1gxnuCxd9jX7aBW/GjlMajSgm
dQBp8g70B9e1QxNWGI5oABaB9C73etjME663j3EradbofULqUUhLTNVS4ARf1OfizaCprt2ocjqt
t2OflcEwLiYJlCYMRkgUd9VBxrNLOcE5UBc0v31uo5P83DwZ11Jr/d+lRUKDwWXkxukVOE6I8lJy
ALn6FKW33F3knUPGwciNgpyTBButvRLP83aHGZrgWnrQbZqIstzgUX3kOO7Np8lqVRk3IykNAL5o
H4W9eNQ9ak/Oqff6ZewwAUzt17gWPwBtwjkeJj0bViGVYRZhl+gn+5H8cHZbDH5NzggWEif4/gF7
5clj3E0/DGmtLVhaAk/LwdHUm681qh9kq6JyF3//b+tq0ves9APQvVoPVKZqQURe4L0n16rd5ejc
J47PYpflj2rg9MfgJuORB/CuDrZKHYpVoURUFqdxy/4hftDv6ZrCEH7qcINU3sIy8Y02WAMcz0lY
/6pdU8MwPTCtN7ykwYR3eVk3DwiGBQE5iPL7u3GLbhpCqxo0wNIm01VpiYgU54RHP77taTDvKIoY
ogXGH+O6+zFGn7AIKQSt2NxnGIYPd8ETnXtx/wdAafA0K2nMAjZFJqhLD2kJBgMqpIF/LMf6QKAQ
SJc6l9dvMxhdyWK8NnF4hQVqLghGqekv3Sk7YSfvuamkTaNYyWF8tWpWAFQmndTd7OV4tQHHZEG+
mTD1il2UuJfV2iyVqTK2y8S0Kv5kHKfQjmldqwscp1VIjaNjKNAdBLnzgQIZYko9XzKvNC35rrRq
EGqAIsIxu1R0knTJXTw6tOs67aZH3Zq+iV0olTbn+7ZecpjFRGe9hAF9IPacewOtletsHEYEO5Ls
1OJ8AFiG23XqXSMBXyWT4zs5MI7ALLmxJMWPhuZJEeS3XE1/zvLyMAXC/YKco12JGWflaGHYuGH1
YezYTRDWwRRoQ4usVBh6M+gWMcuQGlcgCUXKNhOBg2ZVffA0qXH+zFmUrZgF/enYL3BamkATOF+U
xshFPZ0nijrVIz3tUwyK9K6JflAKWbgR55ZRruUxV7rUzqGR6pDXACm2qjAQ011NyCK09+anP3tA
r6UxJhnGWqSVyQxXtUyJO7dB76hSf5Cl5GpCGUbNwitBmSvOAT8lhN9v6O9FZSwNAEIGpvihJNGC
A6IUtzl6Cmqg4IN/CL1J6ENXqUubO5pOruOCYLYHr2xaVZpj6Avcge990hf2MFron4aX5Z2mrZhF
BbgBQSSJmFBldJR71GG0FN7lNEPp4uGH+DNCC+rgCDfkOvM7y+UxKWxGvCup7EAFUKHmstNUulVn
TwpvCWyRIgg5vEVj+Ef6Kcnzv1vS33qyyOVdOw5CGkLPEmyg6O8Fl8Jdv0OrPV7Vao55Rj6s77Yn
XcmkQ7SKWwapHOU8gczR6a5PsYu7nKbyVTzPVCS/Xj6QSN08mUDVJWZ5bCsL/TpFSSnFC9x3ijJR
90y10B/ZKyqF6FPl3bcboxrwwMArJrwbU8Z8zLmGUmCqhd7IlKqQ/PExeq5RT7k2/HIHYhMRVoTF
Rr9q8QDySMUTDvKNUNm8koC8eVx+fwUb/4ppFnZtiK+o3yZX9nrsrTOeRrvFIx4c182B2BYMp+m/
xc/FI6BLd9ohfo24afPtDwE8FYCuNGLvOF+ORVNKZULey0U/txNn1k1n1XZXTBzHtGnLuJ7/EcM6
ewmTgT35JUPDpFw824ZWcO6yzbgNeAcwIROICxhMOVelaEN9aQW4IMBwPKveaVD2KPoEd/6BpMmm
0a6kMSdFrBohVDRoROlK3cn8oXWUxxOg0E4PHF73yqbTW4mj23R1MI24NrSug7gi6q9QS7rHsDwm
DUBzmA8GD56NzsA7z7MSRru5EpYLIGJdTKwk3oRv8i51A0/eVc+tDfplH1ze0wNmRcJ76WZGNzfv
oj5dFZekMyZpWLUC4EZIj9DqOt/Mqi2/BG/IvFOeIXKj78HTjNqZOz5PL6LlZ7jdONbKNSXGXLPU
qGaxxydQoKw7XQQsPnjcOyomdSUXTX3zyYa3hmlYwDkCpDrjlGJkiAUdHb6n/Ol4i5mjG+pjVrw8
srktlFslud/CQA10vrtloy/l0EMYAbQWf7ewSV53wy2xbp6Rf9XSWAS8Hu1IVrNAEp2R7AulpYor
De3Z1dfxz1Jua72YExmCRjVuWkgbHTCknwo0P6laLp+mrLnp4E3PuVKOOZF5XElFPf69Z9XP/BHI
P/ckL/05urObu9ULb0F5IplziXGOuU0KiFTlwCkUxS7G1Daa3rscmm+W4FQdsB8AhEMjgMaYYx8p
4YyKF3o2XwEOFT/qD9Kh9UxkE9H1JX0nKjD41WsCIsD8lvUAemunz5Ha/ENb/fdL2Iqn2PSlkDf4
kg705Es8TMcwmg+KCh5SEPWi1/PbUorXI2jwdm2Q8HKOtIXvPNHvdWAhyKZaBXRWB+mtp3ymgkbq
TEdtB7YD9CdmjuBfXvdNHw98LE3CULQln6iCVm53nodSFnR4HQsEe3gpDvmyy4VnAWPflwVtNgMT
Etc/khhDyru2BOA8JDWf9Z3otQ+xpyfAwwvu8NZDCr74GvtWZfMU3ParIPjDJDDgcgAwce56MrmM
qokSONrddI12IIRbwld68SVefMclddrcvpU0xiHUfZn3c3UKZksiBXPjh+FqOIJEHIzSGEjhuoRN
zwoCMg2z83jmK8y1EUa6gjEchXI5DWFL7Ssvvu8AqMLbQNqfd4a5EsS8ZedGmsBujvCxj96K/K96
WTg34KYprgQwz1e5kjtdwRS1axaGU3eNYy6V3eutnWjZ4bIxbt/3K1mMt2lr4JCPKmSpN71Hae/A
He8pCq93zZUBTzMe0HnsZdcjWHO4uaptI/l3z9gUSG8pjbYM2DMASLyq3yjCoCF5GQOqALbnJwa2
VlYTgWKFR7qEZwizsmaaWok44ugZ2cvUYlJLr3x1nrwubzlufDMZoCEcBsKmgl+nIsfKnyAZ1pad
aaHhuZaeFbOSiPwq/Sb1WoMHhfGk5oM/lAAJGW6Wvn5I5rwU7NhSr0p0DjliomKaK1P+AkbpEexP
Vsz5vs2VMIFtAUwOC0StjBFn0gR+Gy0BdvWgPJiFtNiRYvpmknxu+4xLf7ElTQcKL1pH0GOgszA6
6KYsl1YOaGI9AOxRczehFNDZwHrwrB3OaGGbi4tkBX/Htw7rWjJ92WobCkEAkx5JDuTssZ+CY2HM
nJuKpxyzlEIT4+IAcrOrirFjKfOtPk7Plax5qd65l4/rpjaKISExLgOlmm3TAFxm0hg1ykMLdq5J
2q9ZnLxeFrFpuPpKBp3Z1YpJXZ32wggZddOFX0qgnF/Vkmh4rar1e1XIymdVDcSdUNdxiX80ZozQ
ZpnTh+2AyTeAWfplbGLs0RgGf1kSdOukg/BzqVpUYC5/6ubCr76UVmv1pR0IKtpSoNWQG7uRvyn1
a5o+aAqHsWbz4lyvCEWGKzlKEUeJZUDOILnVgdr4lkfzzrqZPO0DeEX009jrBUDAgJQF3hRaIxmL
FXslyvsY0qbgRhs/R93juPx1eeE2K6w6BZcmxADCh9njKKmKINSlzgW3DiqsxlVj4ezbgM/3Cy9+
KvU/vDbXMpndChWxEK0AqD253noqRsb0iHNvbibQ1iKYjZrSSRfnBGopT5Mv5sjtxF63Vx5mIK3i
VXCq/SVu9+Xyam4eytViMhsmyQtgnhYoJhQgZDEOrfzjsoDN9Keum2jJlQH2D9qEcwNsdSsP9XEg
WIzZA//wzjRfqb2HOkTKzhYrTxV5a7mpFRitYIi6hrZkJn4jPse4jdvODV/VY4IXI0BVKi+5NZ9k
H2WT4/iJW4KnH/nO8ulCAlsuai3s27gHTkVhDB1GJYATjVgEL1bjlsZrRzCZ8cqZGzxUIKs1VA28
11hZBI3ni5pZxZj0S9a7qEwbXhq1dxNA5kJ3aIdgp7VNeQwBZPE5Aa80sh/WrOwqU9B3dTHftLPa
+0IKol1tnmwz6r2qab/LsTq6o66/GEsQ76zOAGqUnIua042mcswXVJkMLap0JzDKCvTG4+NlM6F7
hl0+ymEAAswyZIBHnis0dtMCUOGqd3vwYJrRW5QfFuA1IPBoNV4MvOkTTSQVgEcN6id0jJ8LAyXL
0uX90ONG1xvb8OudANiUUrZF9yMFJApDWd3W4pjNkrMBMLUDxPVGflzQ1ecJXefNuej0VomcmDTv
zAmTemYccg4Crdo7ychoEjGYpOM9eq7olKWtmvwfade15EaSa7+oIsqb13I0TbKN1N3SvFTIlve+
vv4eUHNXZLKCqdXGbMw+TESDmYVEIoGDcyLsqoQKfBpO3qgnXtd/7cy3MN70DSeZWOUyoArq/9tj
znqVzHM557BHqVLh1sdEO47WW/AdPSQHT1+3AiYEv2a0h88iCkeGd9+LVkcRLBmkZzq44bFkxo1a
KcoSSe173D+ofkvNIUUO5U6J4izRsFOW8lQ0gq3mTeXM4+Lft77mwxZYQVVVhsIKcpzr3c6SNJLz
vu0xdVajCT+Mi232s7qNzD7d5E3e++A++iucKIhWceNKoHGX2B5I2SiVoI41BqS2xSfIJXoVsL7a
S2cLlpNjVOcr9ZoAdvKV0i8St9E4PrYa4C3DoFe5AhJNk/nofRJ1wdDUNOBX7RYX8/2QbwCBhT0f
ysc/qJ+vBXcLs4oW6MDAUMYuOEwqU4HaCRj0duoeH/NLewxcabOAEFnfKm98qqW1VO3SIPNdI1Ma
mzbIkdQ0JvAwdak4QW4o/2hdYT5AFD7jEFuv+tHvBZ6d/CJla+aga7QRC6z60Vaz2I2mzFE1V4E+
uvpX+MaL1Z0rzBfWFl2OZEWGNQKtLLljvAc7ontUD9KXP6BXopDDhqRLc0zsTZIi70od5lAZA6U7
1BSe0gNpwXVO7oc+V9J27V6+tMeEQBSUFLUTYY/ERSANfqgeBzRCUWgdHP4s1Ipv4mmuicAlYOYK
7/TrEKAl+oBbNezgJV1rD7P8UERq7N6PM2v315UVZg+lBW1PsYcVmrWOt/lzBMq4+qD7qW/t/mI6
7soYu4GhjkyDptagoNB9taLG3E1ipnmYPatfOAtb8fwrW0woWabe0iQDtiYfdPuyox16ANs/CM6L
N2Fmoa1s6Tigkcyrv631dq8MM8l3ICTaLNGOyhvJJw48UbCTwiaNLIye1kSGdySCQ8stPXKkFk31
H3+Tl+BXmGhFQm4cKCjm9poq5ECTiKE9gv7KUBfNIszpZHa5mzYCF/t7rgozR/HKHBPXgi4PZzU4
u5Ho6Lk7fEw9GreFfEu2Eb9A6uQ5B7ZGe148MfFDBTAip09Bj8NzsbUn3eUvYcemIdaFBkWBhdMb
Ic9t7YFqaVTJK7+TBBD/FlmJ6VcWmYMKQI84Ly1ZVDJXHk51vh9MyStamZMTrSR/V4aYswrchyFn
Egz9GkpMzywdf0ARunZ0wOUOUT80AlHSoP9+EcbVJO3TPAYgiyZm+y/qXvGNh2UXewJglXFpS3sw
M5sAKtjcYUE6HKwf6TpuYvwLGrQsZDVS8U5o5KZ1P5Fc1HgiESDq8MTff/GFcYvYaykH0tnfFpmY
1E/ZbMU1LBJDQikJv3p2QCqp8/vcO9OfkLCubvCFTSY2TUtaDrVaoY9ehI8AlI+usmiDnc7pLixy
3c3nueIklLyNZaLSUqTWuNQ1wPlC4bZBaCsYHOn7nHOfrGFKrraTDsuF7/Sakg3ZDDu0nZm1U03w
y0P0QTqGyl7I/knqz4tsg+aV4JibZHI1cdcpn8WxdvV2q5UPen2MdUxb8d65K++Xqx/GOHVrLJWY
0A8L4k+9UH1Si2KXBI9F3jtJ8U87jw7nAqJjf8+VmQgsq71S1gsMRkFuQ7HFH1TZyUfLrmLDiYRn
pOF2pWOmej4W9d/gUK6WywRkK4Om0DDCOp3h7uPwCO0nQBtHF5Lzfwe2vTTHRt2iSgcr6mGO4FpL
YSuQdv4PCVrhcEsknBPE9vDGUNetsIK9ZBfSnK3im8+Yh/LTTbeP3owNwPydU4LTGA3E/+27smxM
4MiWUHGGaXGPe9UufHDcbcDZ7DdHXud57WbRDSjiovSEdizbnMiV2SpCFbGpL2SnCZfPYQhyeEOE
OPe3v1nVhSnGW9Usl/Uka+EvDVr6aoW7OTeGTSW3L2nbPYEYwHgEN36Np+BgQ8bJspvS4Mybrd1v
l8tlfDbT5SaLaLkEeKFhJfCYbvmRgLOrLIiyrbMwGTWYSQdpE6g/5WCyQ5QsFWngxQC6kW9iALrM
KFZCFs24rWHHc5nrCPTpzxmsJ0Rx22zbT+j1/EHBfP0qA4ZZE1G1ACkyc5WZdbTkKsFff2Em6yOE
tojPhQY7jY/RKw+htPq9Luwx11jYBcGsLLCXgLxAeviVj/yBBOHqB7uww9xdU7DUufnLDo1ix3sE
mMiPgfcIUGYbNvJ7s+GndWuMnqj6/N5O5iozM62YZum8nclH2YOO+okgdvmPGeDEr4Y3oBQyfu+O
zT597N/56167sQxTNVDFNAHaZ6vdQR6ketyFwEeIimtIh6H71meYz9UBudH2Vs0Tz1z7nKibqqh4
mQroNJg8drRKcKcKJdDiuoKW+/AQqrUjDyBnH6LH2pyf4qV5y/KYc0jWvq4pofYCjT0dYYQxKzbG
IhdyDoRx+TaXqtPKp1hJtlPLm4Agd2QP46UhJn2ezRAweAGGVC3ZLIB+ynPIuRzWPtmlCeYExmIy
tqkKE1ULMEnzJI3qwVow4ikVtph+TERe628NtCddWmTO4FxokRzKBSwG3cOi9YqbBNNzUHbvllzu
oAXtDZrlymES2kWeb1Mz/Xz/5ljdVRnAXWqRIMwxeVWZoqgeqinR3R2nTratRHXvW1jDZsiiiUKI
okHfBipJ1zml3AVQzI2EBljB7AmjNOhpQcFMAdEoJqBJXSeI/zmzXDvxY7b9AxKElTB+9QOYSFBU
wxikNX6A9ij+JNpC0w2lM+Gp5AEVMnMWvFZ6BiwDwjCoP0MWmgWcaUKQ93KvN24lJSdltDYiYP+u
2I6RHecYphj11JGN8JAb+t4IS2vD2fCVx4Is0aWlUfMVM0PXGx6ZcpX1dfwreSTMf+ihKzrhMQ31
a8Mrtr9oz0ikoXxAmWhPU2LG47wZUG0YOWdqxcGufgwTH4ohF4Y4x4+R42+gK7Mj9B3ur3fl1F5Z
YAKDrOPF0qHH5w4lQO9BN9pIvL4tICCy86j9ZEKKC2LnnE1ea3BcWWViRShFsZxOERqyezP3wOCR
T6jS7ulpBF6GqbGrYtNH3vA2xE79xG/88faV/vvFS00RpiCLBqxalEvfsk7qIPn393UtOGGJJsRx
JIPEeBg/glZsO5QVzs3/F6GWbbE1AF+etzyh67VC5pUtxk2CaVajUMBtqXzI8CYgHobivZsxtYxh
d7fdc5ZGX4e5TK7MMT4ztUM/JzPM0XwrBicAhkgdREDnXDl1xZf79tY/1u+dZJxlKGYdWEk4Sy8v
4O2IrU9trfMuk9Vjr6LYCplw0DgaTJydR8iHan3QuHFQPkVDsIeHHDMlfL6/lnW3uLDDhFNZlAf4
PeyQ5A7NTRGBKRFs/YEwwurGoQCKmUeAroAauPbySMTA/pxaDWr2cbYXoEri9xChUm0l97ryoT1o
QAzzylirG3lhlNlIuQBl5FTDqNSCO1oXvSU9NpLIOV4r+ZoMEfn/LI3ZxqyJKlmeYYWeS9I2/SUk
/VfgRJxUUQI4DhITNzd8W2WhqjQKSAhAbK96CTHAQk4m/E4zknxY6VoF98oe8xSdYnTF5gL26FlR
PJJQB8mpQ1r9FG2rTcHlAVlNMC5XSDt9EQpLrYkgPQ6LrVcXG81O7RaCk+QpywHe4oDAq3wyAMhc
PDSWPvDcZfVD/meDdRbvkQpVZUm0wTIY3Ul9tveNPb+htH7uwDSn6hhSplhyvcyqjupYHxdymGBP
nZ4OPIi6nz3zH09rb1F8xN+2mI9YKPrcJQtsnUM/VLqJWrQ8CBvRhrijz+u6rB1zKPdC4laX8Ypg
+5wLpv/RgJAb14xnYzsOYbGN8jHdcSLXWtSXgWEVoYOIG01kdlCNknEcZyRmZ4oh0EO1pTOgDO4i
O/G7TRTueGXL1Y28NMlspNrEiyiFMEmqCiSPFc57kM92NsGe0KA2vGnY3l/mWviSgQZSwS5N/IfM
tV00swQRJ4wetuB7bN9T68Us/3thZ5ot+G2Dua5NKZ4qUTFwB3SZgy/qF90B0rWclaxm0kAzAL+l
iHhasvPdUigE0tBpjZsHgBs3vfCoR4pf98mpmAvfLCNX0LKHpgEmFsC1+9u4/ukujDPeoo1hWKYB
Pt3gd7vxWB7LwWt+0jDgvF00R3+ReP5Jf5HNSnAhYKbCkND2YxN3IbXmXIUGCCyiIgruHdEuCjvc
J34lOPNwtFAzIUdtxqMGDca/GA2CyjMGZSSAcgFdYy7bVJD0Rsxg3pLegBDqTDRPcpm3rZRa3S7y
txXmdlVrs1AmWiRA47uotyFZeyLEpuLpEjgPuR1Fnj3mnhVSSY90steA/TlypAcTc8l7QI8w/Sy/
D1wiibVYho4trltdRzRjeZR0I1FHAK0A/2tBx5FUuT3KJ3GSN3H4UICtZgJa3ggjT6dqrFLsQN/g
jGIEEjmJg/hd+yWoBqmWqmFMWGJH57LOzJoGbBVupUw/SsX4oMW8MU/aPPZjGpgCEsGlAkIVkXEZ
lLgHUSpQjIWmiV9O7dNQNx8yKB/1WcvJl9ZWg5kmLAfYJgP33/X11zZ5VS1Cj2LsghmEJHemiRNu
KBazi7m0wGTpS2l1kMntUEGbNTtWPwiKbJvZWzwmL8qouP00eJwQs7Z9KIgAHQKVXBWn/npNaScn
otHCIj1DABKrLYcSiMYbMuAxvdEXNjmoqZTdwnuWr4GMgUz5bZrZztmqFCMcYXreFwf0iU9UFpkc
O/CbN8XJwUTM6/qs3UtQOdUpCwX6l/WVrjXHpMtRXcuCGUqnllNWCbqGf8NwCsQfBHYMerwCSXq9
qUmOQmg1oGovP4+eAT33MP5Gw4aEcp+MQ1i6nK+4FrYvDTIXRVjHjdg01A8WssqJjLSw8xDQiVh5
rHLx55gN4PdUg21cNI+CZLo6aHtBT+wGaNUMzXKIBSAwW8wFKtC2uP/b1hzs8qeRy1+kxgCPZYYY
4KfVWnWAtKZrRMurYaY+hotO902teZSiW7g7zoVgVWQCe5uUzTIXALeG0sdqgYy9+lnNpsdWNh2l
NezJEp0qM7ZWGLvBEjgYV/ZnUohVJUdLlQ3n16ysHBAIhfwNNUdDZPwb2LxSKSYJkB0pdIb5Z2RW
G6sS7DqGfGYLOrLmJVXiB6t7V0cNswmRY8zCvlcLL0sSmz4Z5wetJJ9gJUUhkigjwD7FhMqh1xPZ
XFSC9Jh48WlbyIs4gz2QCOUTv022lr5c2WM+R2Opo9ItCgqPeym28U4H2u0XNlI9oOGy4eXwXIPM
uRMyJVr6Hguk/lX9bP4Ya6hsknS66Kp4du7/ZhT0aonMwZMrsUqA66YtDTaRo2zDcEdBTPZLX6z2
f/HQuzLHHCZTK6fSiGFO3QwHVKg28U7Y/AELNc9TmPdsriWlFdawExwhuk3yoaqbfCGxb5oZbh94
jUBlZeb0cmHsi6E1pn4EhxlEMuIXwQQFDkjFK0319CK0E8sbzFfQnTiGPrnL/DNH1AqqxG4xTbFg
dDtLehuaxPZi9bZoyY7cPyiYIuurL2MRvkwhBIN15SFOBz/XfpStuFUUwTOSkBOFV8771RqYq7S1
zDC0OmxaCv5WvdjNwpPeA+w0lc79g7xWbriyxESWQBHyYiE/h1TVQfwZL4SHgRip+j3dLtvsvTwA
XR978ldMk9nFK+8aXSk3wDyEWghhZejnn3cR0rVATloj1eiRYO6J1RUTHSeZW5Fdua1VS7M0Ha0h
vCNZrSehhnZK2y6AHqvFTpSC18hs91rfvt7fzZWcS5OQJoOISUdix4o6g92qrWcTl0YuWtJmatrR
USI5QxCeQjyNCyG1a2hAHM1GKyVOSF5xGQ0dYpBlAC+vqCxQro+1LtXNELYtAe+rrIFybqNqxwW0
LK4WBMv7/bWubCmGERSAQVDkwAwUk1/GmbiMaogrCVUOObfzXCj9pWxTtw0tg+ema9cxnnGoBIs6
Ont4q19f/dCIA2Yqn1D3IyobiBWFOHVOuJlQ+wMNYfSse8kr77W1djiurDKxSxBEPQ8TWP1VWK83
qDJBKobEK3NfL93wew7wrJ6Aq2jwEd1K8SvvN6y1Zi5/A4sQyec8m3pjaFxEpAntr+RJsnFACyBo
lY3aO+DPbJzZdgCj4x1OaeV0XtlmwlC0BI0ZRVg/AegAd3CU0sb/bYJd5guesjEzn7Jrku8OTtyV
04XHvGCurDOhSVQyNVBp95OdbsK8sjWfCPepbHrZJnZkUBWDFbJu+c/slTvkyjTj3PMQD/k0j/8u
/JDuG7C0SF7+yENVrRFPXFliEykdcl8NLXLy+zfCRp8d28BcUfkxdLJ9sSm97MjbW96HZdIpPEuL
0VKwPrMCF+vyaclFTJksXlo9jktn2pE62mHFI1fk+hOTVEm5VQcC+fLoWI/Uyy0wWKNsh680p2Zs
CFwLKO+h24wi35lXEhHsNHr2VJYFkphZcyzkQRK1/a/iZZQdKr/GgE2Mkc1ZPJHKd86JkGs55JVF
Zrl9FgR9HcEiKotOoh4idA/yH8TpWNSn0AGjyMf7MZlrkckhQTtriC3oMjGtObjnNWaPBJT+d42x
m3/9Hy0ygVnI6xQvBKyRsJ1CemgRnKZ3GoS1oiOpX3N3lY79bVj4/R2ZoBzFOvg/m46+I6SpU3xH
BEMS+M7qUw6eTOM7Z4kcg2xC2dQG6R7CILIUt5sfwEn7lWRN1OYog9O35G0pHfmbBaIlCfgT3a43
b6uimztZbn8tsAhhL98A6nXWRdWkI7kql5557Ta3LmwyhyMC4caIQQVa49lVx034TBYHbxAfO7hq
5iAOc5LPte6afmmVOSBJlpeG0JxX+q+7hh6kS86HEnZpd5fP97/mGpIOWaBORTfwgEgsp1BYJ4C3
yQh9tNJa2WMqBg4bQ7RSSrBgY4M+Ovi4NhFEi/stvVG4p3TVoS5+AhPzoUyYx310vl1GDx943Azv
nT37RnSkfEJ+ub/k9ahwYY/5uKD6nmtFPodd0ZmNB4pDtOTe/ded/meLzIfN0iHp4/Zs8XxGyWL6
Su6UqgdyYO6erkb3izUykU9Ro1ZP238/q2g8UKdWeDHAvI1jCgd2S050Xz2lFwaZwKdLSVd3BgzO
QLL15eIUssJT/lq7MA0RPT6wqikYdRaZfWzb1kgwIEDOGjwXB/TXhQOFPSLgVwV7eUCdzYnNbejI
hQ1grcvxnJVFXtlndlWIjRyT1jVFd+tR8peP9DQkbEm505wekHauxZXM68ois619pQQguzlbHFxC
8pIMme6jubjjrG3FYww80zBVDcZc8FAzlnAk2tiETD3gYotPyQjN96i7DIlIAQ4HLvnWSohFLxiv
T0Mmti+FOfXzOOmoEqaolKoP+ezoEOWiotnU+6nkFiZlPq4I2SRulF1b6KVh5vjPMvjscDjQ+gs9
dFEVn/hk+3GD8Y92sMFXYVel8ze94qvlMq4bJk1Wy5DFcMV/tA8VyL8m2LQ7jS5OX9yOtvb9/gcl
X2SuTTRVQYIMAm0L71HGV/s66WL8A8TQXMt+bzWpFw9VvG2UYdgtsRTtGj2ZeVcYPYFYq4C3AyKJ
ajEo3Jhl1oER1RnSPJTRul2YuYlveeKnaCtpeBZxP+XKzWEo6BhhEk4BTwbL1QvCG6Uq4oRQE6TY
mytg6T1fXR607EBt4d3f0rWb49Iem/rMpaBEUgp7NEQti1tiJQeTvFdkuBkTQC55s6JrhwTYXVS4
0YKDxCNtwEU9KNQCqYOOXA0IcWpr4rcyCOwl/Hl/WWtRTTNwBiUM9kFWkTGCWdQ2DQdgvoQWk0hi
Y5smjzB2zRnxhyXEFUnTZVbku4NpaNsDRmO+jrNTFg8FTgBuJEcHqNOTdFf4QdKvCaoYXFLBtT28
tM24pJGPuqwssF0kr2IffytzBXWnenN/E+mvsI6PWUXyexKMNJnaQAZNjb4dkSxVYgpxndT6bObL
U73I+9iY/0Jt1sC3AvwXh0xDtn3tFlne6KFYA8FTxsiXQjmPvbFM9C/3l7S6cRdWKJBeOF859uBG
FGBFQlfdDDV/kbbDOHMOFc8Kcw9IASBWWSE2rm6ehAVTYcE7KD3d+0tZS62vdox+xcVa9Koww6yW
EH6t7EES3yTt55I81XHgTm0MFrSj1mj2kpyyCnXC5HGxPtSWzgGmrp2zy6/GOGJjFFHdyFiplSz/
yLPwrIp/QxNytU4m6g9Ln3XpBBvEqBvFYAkpdl1gQ7NnTyWiqLWDBwhgYPIokF0+78Pac+LKPpNF
hOXYhCNiiGuAQgPazrjpFkziETNT7ESaL1d2vJN9KpLVD0SCy5d9WytTgp8EaALMrVBFlvFbUwbx
tqQh224bPMLFYqOajljNtpkuXvtGo4j1Md2UB3DIPUszfg8a8aSux7ueZFosGxMQCwAWMWg8gmWK
iS2zijLrXPAgfv7UG8O9+hnDvYLhB/KHpImcHoCAIbI16TWUfRVIGTQwPWhAiN1JrcDuKtqq8lgr
uwm1ehBbcc7eWh3ZuPiFrLJbngHvq4n/liuo3NY0m0b5YnnERQYKLTBHFbsq5Ro+o53ubA0Ljoi6
MsLVjewEoyXYl0ZoDuXcQ5ksFyK/FnTVSRcrd5c26zaGLB+SDO2qMOifYnV6D6ZFBed2Hz32CdQ5
EsV05azoPbXvTkNgKjsBU9pet0ipLUThYLdVnTh1vUDVQtEDX0U5c7anTAvtqOtAUGINhYN89KEU
wOax1IATlcAZ2lMyBDtwYvRuaajxDyFsdK+tRet7L4muOVkCp8m+Fh8uPwYT1dGmFoWAPkYY+lkG
/Yi23HLC4Erui+wWJT9Q+dOQO3M8a0DI20EG3Zb1gaDxGHrcfZuc7gtpRfDhWStlVUKE0HVoEq8m
E/AWU6qaoZwrdLOaHeqa6Ga1oEnjzhesrQqUYhIkIkBnimrtdXBPxqWKxB7IIRJjwyC3l/nlUXDA
OucrXpZyNTPX8kAs7D8G2SZEo8txC+WdCu9QAn6m0FDJjzmKtsT/rnY2l4R2Ja02LQWoT0PBLDdo
r65XCDpfOTUhMu92GO7dAR25K7bJ2+yWKPD9jWTXlTHmRm6bLhtl9bw60cHQn5MfdZfW1m0EPLg5
LklezUSCK2vMzTyaoCRVgvPHm4HoKfzp3cRdQSyPCV/udC0RsFSMbZJg+pmE7nonDRlR12wA0Cm6
TLDLMNYD2wI08wUkfL1d5lUI6FI0JfYYjP3XRp/053kc0s8oJIuHdFyyD0MwpV+6MNA4pbi1YGyB
7RICJ6D6I6DN9U8LkrjWx6DC+X+bnbMKnTti/Ae3NeFCNVDV2FC+4+Sta7clWsEgGgbkF6k561rB
XEnx3BX0pll8GQlDA13q4ilyIhEDfOrnyiMOUbX2itRO2/fIeJq3PJDC2oTQ1Y9gXC7tpnwagTU8
P6zKFxLEG5x0VyNaCFyqo5tUHZIGIK9TgNdRoWbPhosiBJXaMIH2W0yNbNvkhbRRQjNwrAQsz21X
iU/3XfwmroODUESwxYfF6wBx4/q7Vo0ahkqjt+4yjamzQGPtlFhVwLk9boMSzACVisiuAVGtsUGp
z8QSk5gwI2zxOHWWnbQNgNBRNlBNPfJLU2urujTHPHh6NZ2lYDKQKMhAQrQnaMfZ9/ftthnIrIi5
EMOsbcKB5Mw128hQ5ouc7gOwF+iWUc/oFAaYIKMxl4A75Umf5CooMZaZeCujptAYGSzLzz249sp9
Y1KD+bTsQUYPknNM14z2aPAWzNtT5hiMmCJrlR5mSeho2FXRGWNVvQU2CYib3t9Uw5iVMs4JJIM8
B8CpooQyARH7loOCZtNBmXnydM1DcOQT7fFWycS5uEMsKlKYVIzczrLW7joeXu32iGNEF+cNE7oo
Z6IMdn3k9FmdDEHqQSs6dHY9K9u0/BRrP2KJd1nyDDFfDIpC8zKaUJyXeulbSOTaEQSMar3ytJCH
rr91yutFMZ+qzuKhqLSxcqsG/Uxp2WqdfhyniPNMvXm1EJ/Jxd4xn8eocgs4aZhpQ8PETHEeHcW+
gkhKF32LJb2223IZ3hMlqr375/2mSESGMa0uYyaEUh0mObXMPAnbCB8tSXK/ngp/borJXip1F4nz
50iCt9w3eJOfkkHQcegaYFAG3mjXXhIXWjUkM7LhyS9PNAbV+wXQVtzS+k0Rn7HD7KhQGx34QmGn
OEBwFdjCX1rWHVcO5Zbr7WwJj18osxg0IHS9InkssyyUp8oN/rEeNT/zw5f2BECIq50GjMsFECol
0scOPHfJYicvwfu85fUsbo837erv38AciSkoxDA2kavGMQr6w6cm5smUrjoKxhIUsLaA3Zd9V1TG
vJhntYJgNsTXNtTqnZa3waFS1GAT6qb5RWlk3ldc39sLq0xppQjKcBJzsXL1zO09Km4srvVQfbBC
lFfKo/5E89MCsP0P2b5GMRPyEPjAvKLCyqWI7TVBwYqSggb8BuNMWlEsSxRqFS7F8k3fy+BZoE4N
gUWaL2Q1dfkvudVviiEt0dIA1bsZBcmmYpZrwMzRTIBhXBUQxbt/Fte+KU3MyqYFyvebaYkqAIFR
lCTY3eJB1BK3Sr/k6knKRydKeawVa4EUQQYASw2zx5guvT4ltdEUotSUCKRq/krMqM6gQwPT6vOM
E2Fu4Wo4kIqEV5tFvopH47WpsR0XMy8mqIK5zcGSkcLgUifmVZJ6N7fA6ylO5oW+DtFNrqvcvBrJ
OITu6K0DvRmNCahL1AtFKoilq4Suvs+9YCe8VSAT9SWQuEncdG0tzF2aY57hYqAvTZFIJZ77+any
g51xtOCPlWPyUl3OwthdrZVQm0NMWgBETVkhVOfQqSREGp/p5/Zpgk1EVUG0zm+Fm75oOseNMadC
iYpq+DJCXlN8JA5iWtfIP91rB42kX8AsLyoy0LPX/mLGkgwaAVgLOtkxDuaz7KBRAsIEcbfMIeqD
IrAYvCRm5ewRZ78CegHSCGCFRHMQZHVpX+HsGYPdmdamMVI3Ac+YKuSbqC7/4vNd2WPy+iWPm6nS
YW90JD8PbWkbHxvPtC3M1Wz/e/yQJlkS2FJwxyO0gHf1eksbYOzSNoA1dJ8g7JJ6AoiaAA/Y0MvW
9OvC7pEjbu+Hs9s6A6ziRQ0dchRYQdXJfEh0ZHUrFlNkUd5wSHYgU/SXreWpH6xn3Uer0OfdTytB
Db1etNJ1/EvVWQAyWoiW1vUBKkJLdkJ6dWqE6Fi25uv9ha04qKUgsZAAGwcBMtssVBKtN0sNu1kZ
46adnpK5d+9bWDtxeJyLNE+DAWdMOl9/MCuOUaJJMWeobvTZJppevPe+gTjwkHiCyx1toj93/dYD
AB5FQyjZ0Z3A0vEuS5kPUi1XeDcvvgaVgNyxFjCbL47kiUgGeXwhq+u7NMjESS0qly6KkA4mbbyr
qlKx2zl96ksJIujVKU2nz1UGlKJmeoZWbxWrm526LzhZ/tp3xGynYoD7BThytvKPKreuj7GCnBRc
41nzYQgbznfkWWAKBIvexnqYwYJULz+rMnVaK/x231V4JphAImWB0s8GTER1ZWOuxp6ll/sWVs/x
5T4xztj0moaxN3iH9ljtpEN/TMC/doDYOqHeEw9kwssIbUNe3kC//NYpf38eWvlFv1Iq0jaLJ6yM
QqR4rCc7dzRP9GUX1MwhFxSzFjwuV0n//cLcoGWlOLRYZVkNP9Grf5pUQH4EkKf/zXaayPHgerhx
2KsG0+HKYvxal+hosU2vIdXG1U28xbhSrSduFrTyygOo8rdJxkkWvCSHRcPaqAsRJg7G7aEsiBJz
51n7+Fv9YTn+sl1AsLHmjGnfshzgHsD/oNiAWxTUycw9II5lE5ZTQB9SdKBNgTtg9PvdH0hhrsWx
S0vM+8Qq8glSBVaFod/kqZSPw0fquhqopPfts/iR32i9JS1h1sbkl4ia4JDqsTZqgyiHfK8DLja6
ybZ45t1uayddg0odIMAgXRTPrdYLBwWLd2E1BkzJxbdQ+6GMH+875urfB5ACuZ4Mik6dOQCFXNaV
oOuVKy4YM2zVZwxIcfQeVuM+eB9Q2Adxm2iyEBGxMs0inw16uVGBtrVLSF1ThXY/bfJHXpK8dqQv
rTFuPwR6p5QaVhR2pQeheC82UttUX+/vG7kvG6curTDhsQpmXY9lrAnPEOs1KMtxq43tTg9K+b1t
h5rXLVp18os9ZOJiOYdFgOF2Osw9WurGNnHz18An4rLYLx95brf6zUzVAuUmOEqQPzIurs1DjS8m
QyMcElMGUjgi6h9LTFnRrA23D3K7PLytFRDYWLoCvXU2PHazLC2jbtBjg1CtMe6XB+AFMiQjhBKc
wj23yn7rJ9cmGT/p5VKUMf2C6S11qj1EbX20Az2d91mN2Rf7v3UXGFNVYkGhnFhjjIFTuzEF0YTG
wvwhAkna0BvbUn5LG+PlvqGVDwdLeLdZYMoHRw1L79sVoQ74BdJh9O9+zdkSNhgtgwBasqGbOfft
3cYPMmcgNUYTDVMKjJ8kY5pPQ4J3Wy6FGIoInmstfrpv4vaoXZtg0sYJ0CEUm2lFierkauPPpmX3
jbm1JF75fCXrgS2MMSrAjZ5LXtf5QDRPSjFLeMpT+hHs0wcCOusfoTgOYhVhV37gtSFX7pJri8wG
9j3046oOB235JgLKiQnsHyCROETb4Qf3UN8WKq5tMTvZSoFYWxNsoYzuxg+F322FY78Tt7wYvO6F
v/eRJf0xkrgfzOAcPqhQ0Tr1j247ov6i/ODXe1Z90ACIk/IqwDyYVKMe8GTPVbV05ep7aChOFPOK
dKuxApS2RFCm4OnARnuhV+I21WChPcTZtyrZBcWn+16+UjHDx7mwwUT4MDSlpaxgYwJPEjhFK1R3
TFufIFFSeaMrHobjFCIFFj7GkV2kLs87blFblAGAR5moFlG5M5lF6mPbKFYWIhf29GNx6A4oxGzr
5wUVA/1ROSqn+LXr7BDu2btnPSM0SSBBLD4kx3Ib/1Q+39+QtT2//DnMfiRxU8m1gMgyp+9Tl/kd
tOsTTeHEr5WyMlYto32Md7ciqyaTPc5TY0wxrZq4zGRP2ia7Dh1k6yV1rH/iJ9x3mwKJ+u7+4m6V
XGmzL8wyxz6tgUaXySzxSkwfMj+K8NKJUR4NDqNPZbbkH+OpOPIG9ejvXuctsAsdFVCPAVuNBV8H
uGUedXLw0pVisbYLKYQCV2db0A1IRbuXgRmCDiLn8rsV4KDFIocgijrMXZ6jxUUSK2S9Fhcqbr/R
ST7mDzNa2jSXE6e2Etuz4C0fqZI52Nqx84rpVToC3OPU/p9As1YjvA5wHcorlO6yXi6YfT3NDblV
Y8t70cMbEyEerPSdlz5NmxJn68hNb9Z8+dIos+t121niEiDXoK8tWvQUi4+xU9iSg/MO7JYtow5u
NhznvkWlYuMBAQcmgnhGoWt//bWHWJ+bvoeXdW7xbXCpaLxDf+ypftBsfWP4imgPkhNvwunBlO3Z
jviQMcpsWIe7/AmMoxdlN+hai59QQDaUxMmUzWnx1AcoiPOGBtYSBR1koKYuUx2ZTbKiIlZKc4Gp
UPwstc9RZNlyeFIKTi6+doSIOwLqvGA8AAnB9aaapt7A0LlUHW+zKUjcUlF2gTh9K5r0yyxnX6yp
Dz1OwKC7+XYff1slF7s4Q7OaR9WM54VriVDjCSL9rS3K0AEUuLb7zDwNenLStP57HeYY0spT3Y3Q
zLYHofk8qzIKvbGh2tAvTu3Q6BJw94+5OyaC5FTLxO2I0FVx78cyN3KgGlVX0I8FHYJXfO435av2
Uru4xSDVaWc/eHnbaoS5/CaMo4tgwZwEalaom/wE9RXgrEt0J7MP1kvr17vGm13ljO2lCXMT/2Se
Crgi9Mdczb3/pVbP+oV7MA6fW9VgBRV+iqS9lcNnsO2DPYITUVevj8v13mRywHBHtMHiftjp+3h2
+tcO1aSHAIBFcH/8H2dfthw5ji35K231zh6CG8Cx2/cBDMaqUCi0Sy80KaUkQQIguIDb149Hdfft
SlVa5cy8pKUspCAJYjnHjx/3m/5MWOoCE3n6FbLz81X2PxPxa2hXycgdmcDzub5e5cXM5wrFEwFy
kLP965H8+fYFr0FUR90Lbfeyt/xhztd+1wlXY0H7ll9KGF1SHdobaDNvxpe+TMabKemu8iSA8jxv
kyyFRMKvlA9/+jb/cAtfgiJoI8mcCtxCHN7acWvFQz49/uIxf7pa/nCNLxtKFVRMmQbX6FKzi+FE
xdGZsXEecL2Lr7O40Yc+9ZN2D3nV39PvDBWyMvxFmnW5yp/WbIDqG45pbKH+F9h69m3mQ2EEG0zU
IzCo+bT8quXlzz6El/PoD9f48kLbZmrdqEYgcAmyuonru/5phlwtgcxVfH2x16nO1QbCbnAkVEgU
pvsGjqv/H6peX+7jy1t1G7Cv8hDn8aX5+0L/l+S2WF/UCsJEZGsP8OGvAr6fDy8KYwGAjkuv1I9z
OTCULWLGir14ALrp/BrX/EIN754z7uwzxtXpV7nlT48MnE//vuSXncidZ4jgZ1ipjVv53HPoVU3i
t2whfKrNS838Q17RVGZq+dX29NM9ArU44qK0FIJn9OPDLpUNitAil7F7dQ0JSHKIE2fiwxOUgffN
FWRzIDdrXV6b9K/X0mUU/zyJ/3PhLwcPbagPl+9LomYZRLO+DfAKNohxI0SexS+2p59uDaELOB8o
t4+88MeHVDktplhjEhXdPbyqeNjfUvYr4cdfXeTL3hCLRYxswUWIOen8JRo22r/76zH72cu61Bwv
HOwLVv9lZuZZBQPvGemzGfxPN9IFH4N4O/R0249ut/rri/2ErYsrXfw7YOdDQUj+cnJFuh19L6pd
NClRbkawh0TxOcbixZFM8KVojhONn3zIpLAaRiN19iYsshSSkV9suz/FKP5wJ1+5krZdYEuTY65c
vBmqNK84bTY0yU4XxNFmq/lXUcrP3uUfL/jlXTaeKKJ6xEAHUH9x7r0AvlG/qtv95GVCQw0sRjgm
QLX9a+vVOHYTXFq6ZiXD6ei7ELeLpttOO2vM1H9uaf/r2/S/88/65p/Lqvvv/8LP32oDk9IcEeOP
P/73UXxr667+3v/X5c/+59e+/NbJfGInbz8/++Ob+fqbP/whvv9f11+99W8//JBqdG3PZ/vZzref
6P3vf78I7vTym/+3H/7t8/dvuZ/N5z9++1ZbdFrh23JR69/+9dHu4x+/ITn8w6y+fP+/Prx+U/i7
By36z4+/HdBj+lGrP/3h51vX/+M38nfwHyg2+hCKDWgvvpyF4+flE4f9HVr3IEJAiA4GbOhJwkvU
ddsX//gtcv9+8TdFyxwD2wwwDP6qq+3loyDGR7DBukRekYseWO+3f4/AD+/qP+/ub9qqG3TC9h0e
6QsWGATsQjSIwTr1EVr9qVmwI30fxX1EuLuRYGnADRdwgIScaHLR02RrsVZP4Y2XJa73Vo2PI5Cf
1S+1Lr8civ+8iYu1FyzlIef2VY9PingaSIWbsOmw0qt6Mw/5ZvSB+vvQmnEJ0hZPclKufuWb/TW0
/NOVL2v1D6FlkGMdtgZXvpBjLhFA6cktTU3aI1XokZw69wHODYVmuE1Azx4955qHqyj9w8T512v5
42v46QCAYAWWigfVgPDL3stEUArthIQPF9X3YLtY/xen1JfuGqAtKFOhCgxkFPqKF1GEH580Ny6M
JMps5NrTxB6dmpr7NhgyiJSbOex36BUZzA7N9p2z1uOihkNQOTNLuhzFx+eWDK7aTo7Omw1k8Gh9
dB23VCsiK/Or7u4f9y7cKWYh+IIUXTkMC+Rrb+To2aEiDSXc2PaqYiOfBpRW/WA9sSr5fxn3f14K
5VTABAHs7PCfHwfFCUhXwFiO8LhwH6jD5CGeI/GLof9xv//3RVDPigKUcPF2f7zIInWkhC7ATA3m
lQPNiVGQh4DZb3/9LJcw7j8xz+UyFAgPdhKEWoAUv7b9xsPQGsedwSKg3XpYdM9Z2Z0WoUDYNRs0
/x4HK38Rzv75VQEgBnnm8g92uK+xD9RCm2ES2uflEK9YZtBCjrKuqrku518Fkz+SHn9/PjwbmPkX
rjoE3y/38oelqiQ0dqKpCLjO4mRurqW9IdNhIJLPw1OWPUz1VaauiPtLV9ULzffPY4uaJIBC2J1i
lvxpSgamzY1ufd56HRyxcPRSmNGrtu3XxNUxupT7QJhNXhmnWhMRdy7egm6+iSnIIk7bcXgdhSve
g7bPUY0e4PKQlPC5DrkOcvk+kHF866NphHZQ49NvbDIxKmm2ytOyncZwlY2+dZLM1uFj3GdBk/R+
ML/PjSJNmk8wAUgqpUaaMFKUm6HVXrvu7OKhOSgUbFm542DUtimiatyqucjuwiVD9YBand+4Y4W7
raupR3UGitrXNLLOndOQAXIEfZGM4RhTzkQ4ID2yqkHRcmAOCN5SqjtGYPLDXTLFbKOQY7gHJyr1
vZ8vnrNhpWx6CIJ7WvBQO+hGn43I1QotHJ7Z1Kqd3gfJoLvRtq6g28zt0XJXswCd4ML2XnDt1fUs
brExTuZUzEy9mKyl+3kx+bqJ3Y8x8OZEzzZLSFOiqASnc8T7s5eOSma8droXBX2/1IXj0SqKJgs9
8kCyJFe2LFe9aPSpadD6nEb5FKDfMQ5LumqioEFlWzXZamin4SaraO4nNSqfWaqadkg9VgVbNGLX
6OPNuvm1GJUKeOOKcrqSTtAOO5J1U5RAEZ6MmxrvIuQq8h1v5TtEXLtxNJbcn230DXbUd2jF9M9D
0MV3jmrHNGIVuvXt4j430svP2ohhQ/JsLVUBHot1eCSrPNqOugrVZq662SRLmI9HIyo97hFqi5vY
uN0+8vp4PxbLsJ2gbbbKfTgOh2Um7/s89FPw76qAK2sqoO6ViMfUBoKShFkd7mYPAlmYn8Vb79Zy
2BZdXUtomzOZTlnWga1dSmGS2ROgVixogGuR8AzyzJYhehaNyT7MpY99NpqubT9AccBxyopD+0Ts
0GrvG95rt/Q3uT8u+IXZNet6wSU7xwzXbZGzbRuRqkrcnn72MntyixlLAYTPk21ruDVTt902qmQI
zQepq01Qi2lYyVZTtbV+pdyPXPlQQ20hDH8dSScsNtpmwNrRekMXuGx1TYq1KlPr5cvBBDJPVeRC
4pkFVb4kM7p8DnibJ0VEuY2gIpS4tbDwPw8W7mnqcVfJ64qMMB+LkzAXD2qB1CokpLM9qWY64yTx
2S6w3iqkbVK7wYfn2tuoGQ5e3T0b6i8pzHCfvFjfWXphzjVJ1lWppxe9UnmFio+nwiQv++j7OJo4
cam8MRKGYDAT4JMdshUkOoo9m+iwRiM74bSImu1QR8Gdas20wiC5u1LgnB9VtOvRU7vpvT5MTdu7
KVvUlJJp8h6JjjlronU2Dd1mMbGcgeGhYRzavc9ZWUImu7RkaydhrgpFEld36iwtVAd0G/F2WCBi
w8rdYLKSm+WsNWBWb2Dgr03NnJB8ztPWzR5ZZO4x96O1qOPzBXwg8YJQaoCrAK/7Nr+Fk8aqZQyA
l5hXcw2guogzm8ixLTj6sNWD57fxzvQQxQK3JqVVU4RXdTe1Z5rbcWVmFfMF1qn7KI/gt9m5QUKE
8s/TDJQ789tp23VYkqHjh9/JYP1nvyLlA/wT1A6Lvt85Dom5zD4V6j2zX19PXRScAu+Nhh8i96rb
IGxF0jbF1ehkKy1UUi6C+92civoOKpC8Dk66A7YgJDD1FwcGG3xm3j3zx01Mp7UyclMRaIZLzeNG
8sYXMZ8yuvMpIOkSuDjNNsT7XktoTfg2HRcHfXOQRL/AqXC4RtyZt21SBCdT3I764pvB0qLonqbc
+zDsURNyNUsiE3SjJe2Uv0h5JdCKyrYOlgm21gP8MlOl8HCUJtqBv/psdnIa01E2pzb+7rLnrgiS
Nlqz7LmdZRpmRcKg/yWn5dX3CrVp2JPnvkVq39UTR0dSCqMLTjx19haaXlxgigGmF544SzF2K9ra
FOnEjZlHxj0LEYkqnJ5s+9jSZ99vk6raFXGQxtCgDmrJ22zZzdm4Gl33YxEvNpjkyplD2AJF9RkQ
BLe6uLWNc4Uqz2ehQU62w3WlvltGEw+S7tksV0tQcN9AOl7NG6peHONvSr9a1ZNzqJV6GBsUNDMs
6Mzzd6Ou33OYOkXlsqWXOdsYkc4gm64RUN2VXsHbkKwGCIjC6eal1ctuidckH09svq2XPQ1n3uin
dmG3ufiAng5vMR2g0g8v6+FYR/UH5mN438xdmIz+7O4yJvKtlTpLY7nMuyX3Ri7hJZA0ZfhOWEV4
lsl4DfWpFelReC7ydPAeTQYrQBFeBcvGCw0qsXoXFv1bgE6E02hLch/3TThwx8nKdWlcsqFj8bJM
Wt0LpjciRpIf56kxWL+629YKDLulSVvMySzsMRs8SNxPez2XJ6fBtA7QBc4jz151cz5AONCrkw7B
Pja3ENqCBCbL7dSQA4xm2y26M7jXWXeVO3RV9/oQzFDXyW02bMqueo+nYOVEEw9QYEpovFyRvkoG
9AhsfLeEVShERu4DJ165vYcgyM8v4w8wfdGPkkGDpJvElQqhSTRO2OzQJZEERGOLFM269emqze2T
m4HqBvSKLxZ0Z9rPM4/6SMFsY2jhwtF9K4U8xvSVeW26lIZ3CnF9j6YRzVKQztEQmJmIj03xTdFx
LUPGx95/ixrbAfWxJEXiKfjo4jn8uYa3R+h9tKK3G7Z0x85A65sgjobCzh0q6CXFuy8N4gfwvFeT
6sPDnNsGsQ6k/Ip4o8rgPAt6DqtiSItSLFjfZODQGNypIYaNSgEvUANRURdxD1Ndt+6nfkm8EHyP
oB+bb202YglM8VXtRData9I+yQaebksb9ttm6LbL0sAFADI+C5kgQbtI3odOUow3poDFKENOmwdp
GM4HNhdtAj+RV1VDUieLY5/Pk9l0fRXzjM372sVcVt07ZJL32iBDYeJuMQ+Zj6Ol6TdiaNd95zXc
95vz4BRJHNwh8AJ+DF52eQv/43Nh51T6Ea+HHErD9Fsr3WMkvpMG7rsFHCuq4diRNukKuXURRXjs
fsCozF2fBnoPRb29nDC6GQriNL+3Y7EicfOqhoab5taPpncyBxgVg+Q8FuiR81+kY26Mp6+pKIBf
v8SLTiJ2Ksm3aoEEfHyLVIg3o1hNWb5qy+VBu/fTAjJH1vKxiPdOOJYJjujnAdGpl7WJ23xKuFdB
jYOL7El2dUo6bL1MX4due47D7uK6IWa9GjDZh4HyuWt43qx7nW3d8JYOznOYzXgEjCDxU9fW25B0
t61AXwMkfK8J4sg8gntHpY6xFOuun7Z+KwsYUhQnGcxn34HKmMlXtAuuTVntdD6v0Tp3BYGl8zjT
pIUSmZJzwthdxATOSHn2G3xniEEJ4nadVc+2gxhAV/Gp6Y+RZ45wqkmcIeADZPO6eN4vI4KKfOXD
e7ZZ2J7FBu0V8tyWzhXo01dal8AJYRUYbYu5vi3Qp8hz+dl6eZyM3vCqNTB0KosXanQazMcyDvnU
Ld9CDfGwMStAuXImN6lL8kZb0JVGiPWF5jzlUcHzRR8LhTqzHiOEVMh2xtvJYRB/zdlD1OBcHLvw
eab1elou0aT/SL05ZehZ75eDyDGx+noBSwGHhQg2ELtJWvhxBK4+F426Uj1i2bonn2QkV/VIr2AN
+/uIR0W2zqT/EXY1pPoZVldwTYOxWpdt/XaJMppuwQ5t76ECkvowLeDA7q8gxXzDMG9y50VV1W0e
ZE+LW9y2gUgjgcrc4M6Pc+TuhgqxSnvWoXuiBXlws26rhFk7XXagodz2ebx1GowbNtLMHTGw+H7H
abcSomA1XHhYF4LW9A5cds8se5iX8uiVZlzF3cDA7WrGfc7sTeMsD4CotnnDNqzAxh/HaeREGSAb
226qFvY+IzHvRaa5iW+V2ILYwmU9HytZH6LybpBLxBlclMcxLYWXeq6zpy7aIdFKYSaIW8lDZr5R
TzyOxjypQrLLmXDNxuZJwqLwclpcIQPa66VH/uLfQMHjsWbezvcraCXa4GHom6dFrPzQgfFDHO5U
LTbOgmZS0oJx0EF6LK/1ae70fsrtjmbjOoyGNPCDlajCNHBw1E3jA1JcBNI9RMFMY3w+TUuLBc/u
bdbfUMD+aHDDsQjhUFyaUn0CVv2yuH0yq+UceOWhncrv4eyeSAj1VgElsbDYZzC4HZZhE87ZNQDa
tam7hPULz0Ai83MIbyFR1IpBrnMKRnQZod+qmKJDFYeJK8EyjelLCxu/KpD7iWBbxXemJrd6TRwG
5+a+r3kpDfQ/KqhyoNVobymWfnbj4gORB0nseHdO/0wXcu2OKmGTOE2uXo92xHp1CkjCaQhrTBC8
aIJ3VGaSjsVXQyY3sL4TST66L5ElOwTsp9ihKH6LqEWcDS+1ZW+ibNNN2CCboHixuYLiSWTPce9k
CZzI3rNqvC+YdeB0qKFayA44aSQXgljue9XJXS5yf7CzMrdRFZ6hIxasCj87mPC21zoZo/qwSPdh
ioc0y3PuLGQVKoZgVtTcRasAD+ZgNaE8NOYAEAmpVhPCNbfYjQ3ssIIOiQmkvHDSFCsf8qth4J8L
9KZrh4fCSQdkVDajoGYUZt/mLlez54IBNq3RFnmRXZtWeSvWo+MntLPI1cOrKs5wDMJ5bGHZLoZb
T1i0byYwh2AZvfWoED6VgUHrWp+lyPkyGl6RZXlVkOup0KBuQCMne6/FzRZ9wZF6ca8BDRXLabTN
xi/zg6vqrVnkSVbQHqpAfJwJnJj7NQCMowEV2BXZtoA+54QIIc6OZKHHsLSbWXpvppxeVT9voYWx
YZl+KShGcnCTqswTgmNCWijwNVDjmxp0gUHcpF7u+yZ76ULLSTTfgIn3YevLqs2Kx5HWG5D8H/tm
ulcXaVAvuhaTe+2GDlm1RfQCFMfhlsWfjh2PhDkB9wT84LOxWc8u5SESs1rmJV/cuLwfvRrqB75g
iYYuwZZOg3fqqY+p4OaUZ1rlK5g/QPxniPw9K8sZUxFSc5GE2gqpz1nujBu3iLC6h8bbxUpvmmmJ
kqmz2yh81XmhU9HLoxnjbYFWn5U3Y4aNCBsTmTGYFTN3V4SKAz9JFtk4u5kBZMiLyB50oDpuOmn5
bIfXQlZ3RiCImLrpFfcC6StTu5tlNigbq86kKruOov4YV5/wvPedG4flm6gUe2S+yTT3kGiqpgP0
sdOpEsiikWLsHDeE+Z/OyvupapstBAWHTV0vG5Z3R6cPj20ATK1VBxp81o3PC5/wqnpYkJ/JRe5w
pvAAyRHBgTVAXQ+0K07x6D0isBhRDm2/Fx3y7zbAaCGtadbxkqVRtTw6JTrANb1abHMk2fdGsrUP
yKmhN3KCOErPDtYfPhegEfTegVpqX7633qdf92kOBlmIwJb1SI7iK28CZd+nSDPDpG/kYRJgJ1iG
IKXlwErWgs6rYnqm1NyMAsdS1G3K6cMIxm39YiqaBF25MXrhcWVXY/GhLUNa7XOJIKcezgBN9QSD
eGFWjRUrnQ9oklm4uWxhI/enOfVKu4+o5j5+LoN2Xyrsn2OHTv6WLxJDBhJB7Lw39mUanrzMRwgW
XVX6XbnquRMgloewiOn0SPiS+TdjxUD2RJHDhSImYApfh4laRoRDbJN1kCOEufZJ63w1FdjC6ZJU
RfwMZazrdsABBtvIufCSuYbHQpQfDaxFM/bh2nfPvQrgOAM8aYRqYKaiG+Lbw1CKwzTlr6OCh5fj
hd9bEW6YRsBbGaa5aJrqpOapf6Bl7GzmOlqPdc1hT7YnNVrq/SjRNAcuyJSKvucLsAiFgX3IVD0i
/vVFxKUBro5zAw0PjrmD0gDK06gCvEAapASVlhydHOfJAjGZNIhxSdUyy2novLWFBHp3wbia1zrq
Hxlm5ipi87ov4hnfHXMHRNR8cD6XkYYAdWNAP7J4iol6p1W+IlFZJ1FNNjOju4H2t8UI1qYlyTyz
6HuEwydpdVSsMyreCz9or2yLog48K9bCp7taYEs1Hk5mQK0JzA/WU4suCg9aU/d2jvYOGnC4vUSL
zvIcLNDAhI7cbaUhZIi+8TDiedWEV6U7T9tM9CYF4z5tLNrYi16fjaI9DiIT3LqQngSPuRrrDo/j
Vt6BlLOITghx43E9Bky8tc3UP1JadzMPQuuMaRgIF/0VcYQymJRBnm101DxKVLNWzkAy3H4mTk7Z
Nq8xZYN7qOvWWdbI70y5pgO1SIJ0I2pnY7H8EPZDrhogYCZV8DLbmK0pAT9tmGuwfIUJULAo3Bc3
BoRpPc+B4UM45WsEuw/WLapUGtGsKgJ1DCDO8hrcBORuDlHF9TLbduY9ZdACKkScaEniJAcix5ui
axifRzpYHkYSxZDMhjnMZUzh8M5znxiUcM7d0npVMpYS2ps0o4nfdj3HOAQNkt6y33djbN5YSyDx
5WjQsgdgBvdC1OVb2wq6KRRz3tAKA2sMx69TyBd4SU6cweGmKtGiApSdAJQlwa1wlvzQM8peUb5Y
7kBSwZa/lOTRMZnZd+XicHDTzX6qlb5ekMsDzfCr7rrFmQhIZJ4eSt+bd8QpPcgDOQW9m+GveT3o
udi5dvJXA9o7Adk19bqcy4fCm0ZkFpFfGkTmGWRuw0CCTu4uU1oAQD1VjvI3OHNh1IWw6sDixYHE
l0PyYO3PqC+ldU4ETRqXOPJyaAEiCiXWPc0pSOBTbg6IoBElWn1JliwS3nfWt9WxaHJgMABYFRJt
w4ibTkDWXSQzpRMcW7/30wXfBobVJPN5Uwq4qKKrIsLy7soov+5wPtwy/K8B/DoMe9SoIYMoi2vH
d+tkLpbt0C0bxBfNtQ+E8IDiiFr5RXjumiZdVIdIu+LaaW5yyNwdp3gMhkTEvvIT1mYPpiKbAjTM
UQZ0TUJ1TzR0DIlBoduH7WHQESD0od2ihhTegSHuCJzLFaK2rmivmjaiH26f1UcZmOy1mgEuaI26
CsScwy1si2kSgViKKlAIsVpB/JVjywA1akFAMgfZ4JxJc9GPVf2ZEVt8kDrMVwyycomdG/hsD3G0
abG9AcsgLVaqD1tgRMHKO84iTz3HX1sQdTYe68YVhBGK9yEv4RNQkqk8BXqOHC6YCVMZlM8L8Y+h
7NUWO6jCWLhHEDeBZKoYsNPck/doRjU58aO8cjekAkJnMv+k49770MZ6iLdt0Q7rsHSZ+DbmBiix
V4bZmhk/v4JIPI5rD3sakqmm1VBvpYVKY515e3hzoUbV90ain5T6xVYi2l6bzolOtKP2obwAziJQ
63LJ7XPYxkiP5/k+kkV26w44Av2mLh46Yx4Gqg5Yo3e0bg6xGt7nYLjxihrj5LRrWZXbsbVbwcIN
5M32te7v9VIfSV9v+yI8kE7KxxmbToIdHt6n7oyChdul4G2F1w7C+seycMo31pSAvqiY4E0cAAiC
oCbSWzfezWWHJpCxlYcx1xdQppMAu7E/qD7t/Y63JNg5Gjl0XIXX2tTbEZuPgpBc2YR3tll2fd8Y
DLd/N0rv1TESOTTbNdMAc6murbAQAVRa/zBGZkiitnyCzljJ5hOb7gIoJwXVbQm1CXYf19s2vnUL
BKxmwLy2wHs2kGfF0rZ3YJB9+DPuf9KJ0lsfGG+gXms44fX0zUJfC+ERY05aj2fdA5W9DsQNfHVG
cePGiKGQWp5ywOWmPIWkgDnuPYM6Y7hw5SQ6WBfhafD2Yfk8kTNKDnS8YuJGADH0A95j2rlsxaRe
SVTTjb0uGbCmz1BBCg6GZVriLJC3QsCcqI9wqm1UNCAh1cBd1iZ+cVGWU4gK87eS3eXqW2k+FNZy
rbhw0FvKCPBkOKxSuxmBWsXZtRQ4T4x7QMUlmaCejBpimqlpV0MEvumzF7ffsvroA4utxHOsozXO
WhgIwOjYD2EBiErJgqN20lvL3mGviozwWPYTEIBV2+HkXUqOnjVAzrcLaqNk9DYSSKyjADyfWSW5
QmP0+M1OK1Wvc3GrLplduBmR+cqDWyHmeevVdw8upa3akCJHKXThbf1UmmIXtvdiNImQ67KhGxGB
8bkJ/behUNyN30ILDKy8j825VI8tCmTzpmNbJnbh9N3mR6dFrWEVjE8uhGnYo1feVaVdR91zkOFw
1vcsQkyCgmQ830n3jDIpL6xMBXL/QPCqwF5fb73wEI9XCM7q+anU546+ZeEd4A05H9SCXCW+noqT
Ut8cw5J6UWlkztWIQxYC7WPIdlGLGoBBLFw3eBE767fXgb2Ci8p2IG+X+FRPe8leSgIcKrpphocY
haihfMiKBmS6ZlAYiGPhiWujvNcgbxNP0e3SNknefi75tKbBBG/XkMPC4xX7donYrJSJP4d3gpbf
s1jnKOD2R5wYXpPfBtGTkIg+vU3sYsZ7BerZhUmxE3nIXI81BepOHm3/HhYl7KC/A5mV5dMEh6P+
pKo7Fq7a33H8gws5V7twlFBSYj1gaocpPs15eG9EdhiXKI0CHDVBOovDpZTkh6jo5+E+Ih/Gfm80
gHkk/aXbrXPtrnP7MFWvjkBqRB5jFFqRn08TNoTaYreok9xFF9M6j1MlTi362nR9sMP94u8jCyrK
0l430bYKTyNgXadNy4alQCNXZHoAPWnXiedw2F2IBo7mWqNNVIl1U1310/cseGwz8Ai/O+6t617H
2X3QrJoZhVJ0TodLkFLnSsTPy1xuncDjvnt2wpJnZc1Z9sS0PhRzcyh6lNahyz8Ea2AxK+UXOw3U
qLTbiTZb1bA99g/AvUdSPmc2WKEivfcQCbRBn07wsSbjtJplnHjNa5fVa68ANSM/Cm25RMlWsAkg
L0ILCIn7W1+CDPFS5m/j8EIzGGar8xxDFH9YxfQDlwFSjTTJ6c6Df1KTTGL3oZYb6d/PkGAE822m
TkJIShd4AduCMx+YC6TmZMwDMmLdfkrSceYcHew4JRCKsXutvCcXmKhCaJnP6GO3r3qA5sFouIv6
1EDzFKAkTNRB0/DzTeN8dv+Ho/NYbhxZougXIQLebEmQoBOdTGu0QcjCFVDwpr7+Hb7VRMx0TIsi
UJV577mZmYwcpC93AbtYQBDw+Y/sZCSIJ/TvFm2F5QxB/8lhvq3zf1ojd2Nw8padAT6fjNYqMIfI
HC7BCL9nljyGDXeKG2EcXMAIVpxOm9Gg+ksFM04+rPJdt+9p8x/ISzS6H1Vgh4ZzUfE7jbfUdoKv
o792NL3+sJ4KZkYF1roXzwk77zK4/IrFYdKb6Qdqfr94WJu5MVntFcz9RmsrutPM7VZdhm87i33j
lJuu90RYT9bZGluWpebZc+HP61K813wAmsIjjPDe8H+0HHE6jptTUGonwxMnkcSbWX9m+iXimIXk
zQZzvYrdcMhZhiwHUgq1HF86y/vHIDgEXYmTp+nnyWbxfDVf7cUdVoGHWmX557xHOWfy/do3xUG2
U7GCNlg3suZR4V4vtX3c6Dh+9RGKLgJ92AaWWpd5Fw7ejJBar8au2naKesfIn5vFPNXYFFAMvJpm
zEHuz8ZKeMVtst4nQMeVt2TbNP5Om55mmVmspiju02x9jJP3kfnQ/t0CYccMKcswmL0h7001h4Em
bmnOOwn7lpb2tlkKVIf+PNE1pIa9zlhv9ihcz6PqI4LcqwwHLadkQeX1D0yH4JFAGEUuC9WA9T/m
667o2DSjM+M5CZusKVjQiwxGccmaXDL9l2FkxefSpubH4Kbf3hJM+GFOEyaLK7bOBJYi4wDOpbd+
hnmgTmjvxuRcC5cLoEox+6aRblvbgLDi7oqnzm+JdnalCh1TqaN0OLyMrsIu1tqoCcRHy6inzuJh
9FR8cpJWi1oQnygverCKwj8bonnrVcIW+SQJO5MGiZblqC/+kYuaBpkazZnxq/vm2Y3TY2sE56aI
zxOfUSNpwPKEfZnGK2/qzulc/HRefwQX2gxV+zQvrwwaDzipB281Dnr2FKSLupquaO+ucKxVacKA
xKoIdeRNMILZidRkiZcmyS/J2LlcdOPZTtUhMYPT4C2wE0Evb0WiX+0Y3qfLjbvTqZe0b3e2rz0H
reX4DJTT7Aj9nIn5cWevcwPJtjVFu7KK4ajsnI+qaAWKIphDXZ/MSzck6bbzapuyB4E/1MH/TgwO
+yrl+GQ6V0dUV0n5FQzUj/HjrJXKOIm4EGvYiU+DAWWN/qEaP2Tu3dp7HF32d2Bq92GUGwaUrjzr
PhdPfeFt3bjkJPqIzcjPIERLiSranwP7q+2edIbFGW40Z9dZbXvesJ7lQX51z9yb6ZaAZ7jEouVE
HuPVbDmvi1289x7UrDPAA06/FarulFLwMXmCf+r6NY6LdZb/NQgmPC+rYP43Guw5TOnYzbWODEqK
eIXdeQxcgYzorb381Ji/oLqUY+5qVM3a45fSty0v9l+W/2vy48NWUsElcULPo6DVNv58aUjyNrfZ
WA6JvIthF8Row0G2VfzUcxplcbPlUdEmfQNGl6mnTJxriUtYRsp/Ta1PRyOTJAkDMXBKr0IlEAYi
jf5zkn9pNp8bMW1LA6AtheSY8GOGY6+dNEZ9edOxHNxV3nTbQl59SLRHxV81mNXd2oj5wQfcba4c
pd+V3DjyP9mccuq3ZrrgIIaDuiXJkwUrmjRHfoGTkwDn3XzvqFX4Nd8K41WpeLXQxzpa2A87z+EC
vY7JWXdvnnGOCQTap2X+mkjxi0g2f4v4sly5LnW8ZvWZQsDVu5LpXdV7RwMdvFCoONPZgu5gvADg
Ka1WsZImtI/v0nDY69rQ17NnIbJttfk7w21kdGDbh31lYf0MEcI2Fv3VJHsndQs1fsdMaF62rw63
v1VvknUGtk8zLz4sNh3Mp0XtraDZyc5aeUT6so+sJ6iqi7XCp60AvjP/L+8aKDF9ZbJhAimzfa8G
pMtib7APRvJzUZl37lW3KKPrfOXa18lnkV2DHFGEdjOhVhfloRmnjVd9ePrOTH/6+DkdyQka16Ab
omDYGBraCohbse9QTBWDA+3SwnYv99jfm4bdg0m79eIUp65YC1Zsi5SihZawM5iYnBcnIfojUtJ2
0M21KdzdbKo1RUyCahenL1gU9ZSt3OKgvGwTO+I06tHYPy1UTKP5l5k73duOSbmazHrXTNs8KU5F
Wq+Zfyncr3K69YxJXS4BpbzIdvZQY1C0UHR2fomd4O4LRqKNR7bFbFxwUq/gTbfnD3TOl9xtnoLg
iNzyNNWffROcZXYU5hmR5RZnbdSJPcbruux+JXdskaEAV8luSfZtgA3veihLPJrINkF6LB2GGvXZ
MY6P5fwKwLfqCz1k6XvYjS/pctb8b1PMayqQyjQAj42VYX+PebURvJEL/+dhu+T9yln2E0WBTPDI
I40dHu0+bbynktand5/lw/32i68hqMaVmfrz08gsjlU1N1Em8Nz67D0JSAgKHyAovjNhst8Izzst
Tr5vivyz8M2dHAMaZd3LDqXmzPtl1G/m6N6yQOwzU947m0Zo1PLtbBhY569O0P7AUUJ/AGHw7WZ7
N6/3Sh/+Yw4ou5FUf4/tx8Y2e+8uDEh5CHtZ3TwvbR9VQv/n1gXMFB5FZSUXLrmd6dpM4uOpbtuj
bLMja6b3QfbJwGbK0Tn+UlnyY3XJngrmqE0Zv80pVI/3MO5WpcrDgbCuPejOOp61ns4u3vept2mc
dB+X/S5Xw72cs22Lsr1yIDaOvUzEbk6Lu7uk4xrkE9mBX0DubiyL0yM2yrXZa2vHGicG98kvS5W/
SxVEQ6Hvg3FGu0yfx3H+nYzh7i3VJp2sR9kezfx5U/c2ucPmwuqh6uGMWeZ5KPKDkTy4UHdHAb6f
c/c0JAmkIfOXi3SDphROXhe1swz94aEDsqWl5DOVxU5U6c3RTHALteuqnp8sHy5xP24Szd84Wnxz
/PkPNgullFvb8UDd5rVqwRJ767/WLT5at1/HRnuemAAUT8F7PMUHL6YVYgJQ0sEMJfV0En18H9rp
XLa0JfTaqk1P+MNRinESu5zYQ7kXfULKQfPvUof9SlDbhcUOpLw/MuB9myXaZspcxF+LXVVZfDXG
OVIaKFNl/BSDc/BScUXl79eFhKkzNJLPc+PhX3B1zCI4O511rius4oypKI+bllUOERrTf0VVsCan
BtkyB4yU8tJXPea99ihDKC3ZqKDaeZO4DHzJApwJYCfJvUWGy5ZYj6Mn3NWDJgge+/U0Tq1UU90q
BWXJhvjs4dAtsXeIh+CWLBVYCo2eF7PVHUHWGOFUbce42JnxL3GSmzfWhyBpv/VCr1a2ireM3d1M
NrOhxvpJc7Nbs9TQY87G8AWNpRUqyBstJYPt6PlLmcv/TAgVh2J6TJjPGHjFRTbpBvUxnNr6OQmG
LZu5T01jHf2sO0yO/BOp4+ySCk6bIRgzjp21HTPnefa88dZ0yb1sKRhzxWa24Fszx4YjV7IFQno7
orTIpahiYVGP3sY06xxhwF3zh5CbXBxknk208k0xObu5sMZtoMtDotmb3oFcne0Xy3yAbP6p6TW4
LR3KAvwdQL4q3hRkW6HMo6MFFGHyYaxlPPruYn0xMi+a1fw3D4+voTdWrqNvcpns7KK7LE4WtYHx
1PVDGKR1ZPfJVnb6sQ5gwdv0jlFx98F1PLMtQqFl32XacVGNNl2hhukxsBiFI9F9HgPtbXbiMkym
A6uSh384LtOz6F5rjQ3YReJcBkfvbrlWdSd7wFZBYIX16K9ly3S0vKyAfTvW6qWvvV0cYuKM20FS
aDnuNKzgK+BwVH3iDbl5/nRJa5uTLjg0bvWWeExAGBkdl/FV+OpEXXzTK+8TC2LjtsHFbetTofeR
1edEcLIQIfVfksWbvjFCyXYMFgtucwbCGz6WvhzzibO/PLTYB7ErE0SH7qpVQQ7khDGLaGGa+lbF
5cYXF+59xjwr920o8zMJAD20ymRn9ib3xXTzWi45v/X+LdoYKhMSNrW0I2OTy5VMx13ZIZCBub+U
Gkli0e2dut0pj/FAZrKzwOY6L9gRqmKMi8FPDcTI0shNajnbcerRql4xe8BYAT1L/zLpIOaUjPbS
XRmHc0uLkpBJj8SYf8a+BkNlribqvHScKzzI7rUtTR4AFCWUiZL0i68PTzPfAqTNNsMS4eMOW0GZ
mkxjNHuM53BlAKhh27CSXJt+d8wm3st5/l64TmFoNhOj0L0g+acTN4275omBvVs5Woe6pyIz1D+v
UviF5TYejbPvyq2m5Gtnjye/91aV14OVlC9dYj3rwbt0me4y+39VYWyIUm3YIWDxgODGCv0HlXcz
mSy0tD1u9UBFEDerMUtx2sfPdoCQcvLyoymBaOpRyr1bsPGlrXcB/9lH+CpVvyriOCp8BT5rt5+O
00beMPxqGcqD61LUPNx1z91Wc/EvhSgFgsYl9x84UOEdS42BPu3EAwnCMmYAJ+gUmX1PBrI7mXss
uSddZ1nHpnmlB975YtwXVs+H4HEI2guxqQX1uyMDYnM+5e4rf0f4eKXSIXuXgUs9mK5tpwYQa5N9
LKqdKots7fbmyyy0CxPk3vIy+8z14Hm2hp0+2U+NPmNrp+hucMwGz9rakoxASso2ynRt340tKrH5
mafupnK1u6mYomqb04kERuTPVpQ1ImJO7lMAk07hCBZYpASADAmAm/0tgRa6NGG2ti8yyb1uhF0K
2qctB0PZKy7GcERMSKpqZw7By4RKkPv1q2VDxNrFtC48e70kv2NxLtCjLQf1hSO4/en6KXwkTUZT
Hcycwppv4uS76S6rxY/uL9wzDuxFzSMNf+FbOKQyAt0/AoNw4E/af+My1iuBvltx8D4Rb/obOi3S
GjI3nbODuNwQrtjL0fmrxqXcaKUQWx3FsiPDFPjpOrGHKF3YUjhdlK7WDfhgbNPQZfycDt0CnD3m
KW/TWk7WydbkSe+Mp7ae2pUr7LBKg7VX9HB7D67N+IfLiGJf7uzKBd9mFZowfpWvvcSUE9PjEZAN
A7HRAPV6j7q3Jmqwjx97LbVqU7uwSCq5STtAKNDWy1DtqxyNULLrsoqPRja+lHq195NsK0ztBe9o
5xo9xrUf1YJzQChjmyHSeI5Oy1buFyjs1ZLLKw/+nx9n9tpT47gz8/zQp5wkg3VOhXa2suZV00iO
W8sfTt4D3KVs7Hz7IwiKiz82RxQU8lV+l7hXrR3cH1ih+OBgUvI/pGf00iCN2Aehv42iZG0OB6wB
utOI5pyVzhC6ZQomVo0PTzf1/de2Jy6u2Vl8kCwcPJneuOziLnm4cB1ju7MSQ3elj352jlVFO2VL
Rog5rrZVYpKnUQjr0lKevLpLgZw5gc5pOsXTUn8YCazBgn0T2U4aer31XGA0rnoi2JulvJia2Wa3
LOnfHKC1p9iR4pQCl7KtRkmCIdIxDswRgjvyBkSm3qQb4mJkyVxT5/Y9mF2E9clHjqrZpYFI1jRh
H5fWT5W1L45amn2v9RikGtEzIjmpKla6slg61U7tS28N3ckZE8zBom+3hRqD37QkUTH3gdyP5Hsu
htFX61bjFFZTN7wUDKUAZfDY2Ddq7i5vAnmc6nbeN7bef/cmJmGsl+XJ0vLsn5NlnGZWTsAlkGRg
VmOQBDVAtc95OAKmCkjf+pC75CzCGA11NZp6v59sx4b+FvamFDI5Vf5SgNc33IM+VFzRfts0sykb
9Uwa2wQHq4IVCsDDlqioe1Fv6sn76kYCZaPncqF2TVpfgnmaCDw14ifLnWmbFOVL6voyUnqu7R+7
qlhgkaaMQiAyM29Ew/zKMLaoCSzCCGeAatIejdFxNQOTYRZYcdikVX2q0sx7CYLq1TGopxihrz8T
eAQsCabPfBHewXBbjUHiQ4GZgqdYlP686WrQXdPIImYWDCu1+CNTpHKxH7ykjqzHY4XNP7dMFpHZ
uS/LlzZViJoVqG7t2sNednW8Fx1LN4Kp68mJ2Bfdz29a3ql12jnAVlIhHRFyXMNXiFWXDOO28IqO
2Ngwhj2L7HZ0F81laoSxzqdchYppV6ZPoyHj0IzlyeJLjON2OXm2VLtyVvo6U34Gvuc3x3lkskmj
eTeSSiJMi1E/VaIbLknlmnsf5OJgIj3uiqyzj7H+XmWiX3dDdy90YYWTPweR36dX1rJMR8/s18iG
nJ7S/W9oPWDsAUR46II33St2AXp7YGTZCvpg3vlD/OdOGgDkYNdb0BYKCn4fBA80i+7ZI+CCppHV
ACMNz7DbM2XCGbYGTOq2hGQiKeTuFzupXiirAzjCeDNozp2AGDd55XNUOlGmaVe+YkD8PvKDGaha
pYdc+bvcT17JKb07y/LZT9Wb5N+xcXFftdly6JS6asuptyZnFc/LZ57zNwLETBWhjoCaRNobgN/V
WPIwBzaBfF0jocFDzNBQEj+BOEBqRGwdAy8y9oL3iLNqrTX+KenvjbR2mZHgevt7o2z0NQu7ooY1
u/Q1xpO/NAsH7LxiatWhGXQbvlI/Fva/1ucZjCHY/Nx8SnXcVz3l8CpdD53bfdS63XDoStFvh2H4
fKQKR5YDB+UUDkuAJduhz2CVL7AycxwcBKduE+ebYlGU+oax76G7EmM4uQ4SYm0YUYfTH3tPvAn7
3C6OTK/dVyRrMNOn+ZHOXE1CVjfgoh1Zm88cVc3RRjSj2EGygp8oeh1jNz3HAo7HW7BfaFJWtkeq
t07zzcJJmjCKFJRJlqAvzdmdWLA4M7NtlWbWniTGeiRV1g7tr+yddu0s5edY/7d0+tp3Ju4aO6iJ
/o5RQA5hBAjR4muqmvfJYMBbEMZDsreDmwcsTUt3rAbzUiLheOigUGhRq11Gl+GnIxVEFmPo5GrN
4NyNX6aRVVVOODXTcPGGBeuAccTprrBmnXkrRAKY8FuGuY1vZZnTvzJm4FQpT9PYncifI4GmrRt1
eJcrJudiSnTUOeVg7Ri3Z8GAYq4VzWBhMvLdEjmJw2DIP/x2fmsLJSCveb3KRmlkUxu5rgZ9m2ZM
lPAc8zLU5amPm5fUru6mhVpWDJO5HjuPSQXIsLYlMlh95MbpES0oEAOdpvHuuRyADjUnWKej+q+U
CrRNePT1E3VJNTinWofk43iCz0nTE6cjA6WJhxW9twcRPQGUvfw/lIh8fetL+ax4bMlLGV8jbDUQ
YVLcOFjy25SJ/WT4zaZIq4h7/eJn9cHxHtvuyCVhRNqTy4o4sctc2Mg+KXf5MH9Kr40S4Ot8zP4S
6Yhjb3brOreu7P/bjSbqcBNQr+X4Yy288ExDPZfmV2yo56DK6ZayZ2N0ngM8czQ8gw+eU2KKCdx3
0dUpiUlfA1zTSleYG07V+W9Er4+ZjpFnOPt5ifdZiogBa7JVlpjuqZhRI4zBDcnrIb0j9a0S5DMl
87uOVmst06sJq9d707TLzPEwFJAUdr8N/PE1GMSbUuOdIxQMXZbEh5P5LiQYFTMncUoEQ7xyHXU1
rwdyhDJBxrfkmym9hiRI+5sQc3FsOwpMH6Wrtw8i1lOeAc4/N+/efFNe69YvtzbLaTlqSHNNkKqm
RdHHs90dYp2ixElehMkqp0qgU7PdvKvGo0y0o2ULSVlr3u22ObRz9xnb6bEfrXY72MZuruP/cgl7
rTdcmwmr2EHvYGSNZ6dwk3AclmtjNAYJxfE5gC+lsIcZsgcHXmGe3nJnAW7wtCDZZ1IfIqZljSdZ
TO5RpSK5iSkARx06u7/Ybl6sLXuIV5Y/jG7Iaax2PQu1kfOZ91l4Y7bLzR4eCOw0N/OrganQ0KkT
SEiY0TXpkDjxu2MsJMuEvMmleI3nuHga5PALQu1+LPHwk2bLs5qhGOaFiquaumd/XBLKN6JH+UB8
wjKSncZr+xjqMWW0pA2croFutJ8WWk3hGzsC4t++SK4F4zWSLLl2qfpXzx1xW5KclslbV/Uus/qb
ih8ifm0fX5o7IwsPOAR+B6LHp8TWGFTYcvU7dXawTHtX6UUUGEKc7XmhMStrKGKpb4agpbPVRpaN
oWW3xfDPch8pZZIQtoJbzoIPfEFyF0tFBKHEQi7ETW9J1rW2cZ1G9dVbjx3oVnJfHPU3ddWPgz8E
/OB8JDqFap4SelMFiYXUAybSvDIjpGzMO7f2Ea6HqtwFQPi7io4vMTUMzkcVpWyMvHU2l9pWNpn7
1LrxF5fmE7vQA4Ea7XfcYblzNo3Rfue4r9dl63kbjfMKPNxv+wbb1BH3SSeh6MlpnLf2SFDRtLQW
mAY+kHt/2bp1K09ygJsiYOaxOtUvP1Xh0uHN1XQdukWLMrksxUppc/UpF2gXTnKMD2LUxZNV0hoZ
o1x2rlr6Y8uZTO8oy9B2ErkXbqf9enPcR4rmNeRAJzRJevNUOCQ2mhICv2OHHIzj/Dm4MVHZAVuh
jY3hQFpkDJeBlnRx7BxecKx3w6L7vIFu96Lpnr9vi+JZPMIMuc9IvESO5cmMy8UHp287J2oztYh9
HfD6T0GyMLO8S8p9hzccVzy9s6ZBAJaGkRCcW1L/aWis9Oo1ZczbxFvLx6iMYzHm8Uvg6wsAfmqg
ZqKtEoboYgIqGnnRTsu5vkxseD92KnpO01/lfaOxDaM6MD0hjMfkt7LHg9bDHLFgDrJsno33epg2
QTNGXeanREBJlre9vLSlfOfsB2AvnupqRhsn+jYpNtINFeGo6imv8jNnOrf3XwduiaHpoS8GF4HW
4mndk0F8okTaLTmlCItjPaxRHOs13XIL6+H+54zUcuW8asjsKLjmDIXM85qwRHWUhAPsx++pUOsg
eXfVbG5VRx7QihEyy50/5x+B5b00sQGc3bwPIu62MuAIlpaPqS38dzee773fMFJClu+8cijXukvx
bBvvwtCeGWl4YHSGgqTSQz34YVAPf2LgDGBrOylc1exLb6F29J+Dhhnj1XDJYvHltFr3UHQo+FNz
zwCCd6+p3nGfD6xgWglH3/fYbLkV7B/+vN9n+3woL2VPQkCPj6K1dG6mWKcgaGCGTFCEu18tgLSL
kn/F0hRbD2l1R2Q2vrhMpwWnJEfkNRTmmPgizYNVztirtZcVr4WA7Xkc/lvNjHmaZZac3S5nfDEd
Qqh8g9Pa7tVFac0S6W6abZeYJ3Lo65OVeeNOOPUh5S7AfrCMLxXExJkzlwhGUthPSumnFh8nodOR
2a6MzV8isGV6VNa+0/eyYM7GxBgVd0MUEG1tW5biwKbbfZpO66qR0ZTnf0NpfrY8D+lI4k5fTViW
lt5uJy0kGrNOiq8GRiQ/Kvkvw6tcaKN6V7aP2OkG7cJhDGGvhYIBjFAyFnEqe9y05rRtqKtQiKut
19U/g5t/l4znrT9yQ9taHVawq4WYN8Tr1yVjJpyBc3Ls7KdSoz4XUFbZq3TIBX431nIbUrggncEs
XAwmt4Qp5y0bZcNcUP+IcSVGdjghxc3939K8x/WNGqDF/Zqc7oDm5OsU33by20BuFd4c1Q7WRcBM
rJT0hIb/kbz0vtzpzRi6uAdkq9Zzykh4UR3KgbcVhzTOoeY0M8ofyT6SruIq2m01/rh5vB1QrNSC
EOXeTfYsze5H+yhVS+gfee4TcE9U11aRMdiCGq9pDuqBYaQa/vOZ1wz2dj2VNGGlse4dGJWHb+Jg
pfX72ceux8FF/A9EfXGZgJHvM+JC06xFaTccc+pX1R679q2d1YvtYYjD/YtV0durWSdBvy9MuiPS
Ka6xFUGwjotmrezvuO+AmuQjAvfI5er122Jz1s0GL2/UPAZW1W+u/qbcWzLtmUuwrixz33Nzuv4m
r5kEUOQfVTqdCdA/vCJicZobQdjapRsFXy3krRDePjXcU+OWn0ZCACmO8+MgKfd6MUN85vfa/BQu
XPZYRnL49L3qP0vTvsmZ1Caty7xk37ElD33Q8ZuXJ+GQswe2mJqT74X9yKgyptkwap1aJMrQ472Y
EObS3S2FsoGztKJKvIyevkkU7qfJTUVaspV7vel2vZVFrsaeUIYeBOreaneLhssBLMalFH4RBsXN
129zZUVIY6vKp8VYa0XFXxghjCv/04FnmxfaGw2+dGg2JvbGYt5TdyfzR/hNoxWd10G5hW6BMcYZ
MyLAlpWiuI3zj8LasJoo7GHgGFdAWoltyQeBVFlkhJnxFOM3iBuknFdtYfhInxwWWf9jayAWGSex
A8vWZd2GsaFrt6L3xnaw+TtyRpBkkd41d68PNqL8j8u4at/RSj6DiglI1chHzAi6GaDXj13afElS
vOs8fU5i/XgzB30zvA9eneEUuFCe022mBiFBpe9KOw6p03Zji+EQzyWwbXGavYrStQ1NjyopS452
H2+r/mDLeDfL/F+p9McEjf1IvNvWgl2pQy1b7Y5wzZdTGE+pS0wvgwH88tAMX+SI1VViMvGell2K
brVUybdr1wMv3syrleuGSZwN+x7YPX5J24Q3bQTPCRGZqRVpi6c3LZPTk1T09ZndOOuUSTVEH9ry
N2kLxgdpM9FyMvZBzXiNF1Rxrf4xgqMy2m2Z65tKLfC1ZP2bbPeoHLu6OGrit+HhCaawFb96965h
/HvqYlnjrsa0NhLct36f9hByw2ly3GvXTF/6QsQVTMQKKUiCjfkYE6LqjGurCM4tuQhwOaYeNQZj
bS42tFesxF0PxnunBYcW6xB95nvBlyRZkrmbRF4VjwHvR5ac4vSkN/+l8tuw6WXIurhMpIGzGH3m
Eyx3u7xPPXXHJG9LjeagQOXAZ2v0lWz2d3HxM3O820htjmq22JVDjNQBMVajbqF5yO44yWcb9ebx
r5byXIrpb2jFdXQggqhlyuo0uQdpMYFBPXcqmOAlGFClaT8+T5jrXPRuPsbyq3G/S+9sTkRn/PJE
imhvmNaJ7Tq3sioIw/lPo86VXNTTh93O1waceJjaV6e7+w5ya6qCVZJX20DkL8ug/dYLQwPi5jvJ
zonkLfWDg75ov1mXkiQoecuU/eBKwpxCw8/rVzeZpnWnyaPVN3u3j0PgwX2cIFv3JM5XIJSUpW6w
BR5cdQ5UsVlsTWYlMEXoa+byrExtPeifpjyxQgKkIRef2ZzhqL36BfeFLlETQYum8lQYSyiQXZg0
yECYIAmzeKQ6tbZ0ok3d30rNv3qk0Tyo4V5z+QWOIXNqr8aMu+CU84GC+i0zjItDOSf6F4djx/bf
485/NgLtqXnEdTu+r8Y2cSYMM3R6VTw1RlzsdKP66FN1A6/lJCj5vRVe3RShm6ERIrVEhUy9qGTk
025uCR7Ycpyvmc1dXnYQ76p23+aZ2zcfqatqn3ySb5qFDn5Kh2SopWT2cO51r9RFAe9AYrrrbDHS
/uRSZXJQywpC3kELapED0bEzRn9wSiXjb4MNySPGaKTn2U3kk+/JkcXJ2jAfewilTafii6bmbqUL
v15lI3grI7WOLcTJyjMDwkNT8TZKBoFY83T20duuTq91SDZMVVgNxv84Oq/lVrUsin4RVbDJr0KA
cnC2XiiHY3LOfP0d3LfuqtNuWyKsPcNY8eT1U0AR3pCX/h2B4y3PCnTpIQ7fKmH8Kysq6MuIvhzx
t7IsqiP4rAm+dCvIfztbguOmaDFLQlv6DdggteLNYfSkk2qZuubSKf1eYHZNqMGD9Zy0MkzfxC2q
iiswNt2QhM62xzJQ4uwwGgZrTSUq2o2weSPxI+koOsnEM1Y3Gf2KIvbHuM2dWaOjMioE3wbOXDKU
G7NMYO0QrGuYQdOCqKISkZmpZ/kWZ+lnVevQQ6TCwgGw/SDi0UtAu7Amn4HNUYvIM2qDLiXpfKwI
OGc0XIULo8fRu3PFvMNwi3QCEIZ3BPrMEavhVNHfNe/A2SirvEfHKQRS2u+JDeU5tRB0dRkAfbb2
ybdRiLuMMhTUAI6zZVN+hclO4xwTFTmcFoXnzD7ovT7Yl8leIvBDLxeMFLSo+iYrWw6o4g5EIhmv
an6QbY+LUNifqnGK1CfL9ELdL7uQY1Dg5MYamUEkS8OjOLQSqRbM0rcse1ScKMf5YzF9uf9tLM2V
hw1qR6kom1n75ffQZtQD+60nT65w8ywLlLbeYNxQtsLyhOxW9MDxMskYTzubZ0p5jnVPs5/qyY+e
MU1K5YOCpxn1Tvmsdo6G1VZ4cbO1SzchhHlEOoOEUmk38VaKg5ru1PlDHORhF0ZnFQfE/DYlH++d
TyLguzUJW9Hw5Y79CdNHPCIv4OhG5W+dMj+V0m9loDZw2DFiPnbzS253U0dyqtVQEp76anALZW/Q
zo5l20/b1AEk6BatSaqfuxaEKX0YujvD1rLIBEIUi7aCPzTEylidHHEzIqrGlClQYrWW2kN27VLc
6cWXQeTAalq/YDMhdLuQMeC1O9nomlbwj2qNTSW00pGSmO6AcT1D7tn3fXQboMb1xUslLaS4F48u
tYfNuQkG3PTiZomvkaKpmt9G+X2we9LHrbdotPzPgbRci3XETkJ1axrSeVqgNISqrwnYCVlVPpBH
U4KHdqnw4FE9I/8rQmUb6T1Dy1+SfurixYg+gvhSkvxqFd8oThXsERADu1VsiHL8KQpGUv+bj1+Q
zFEnqKwuJtdjxYHD9Cup2uYEZgLrumTnKHvSynumejbOUzry8CG3mVyT/mlRO6+OZDeaWElofA7K
QY2AZBy6gstipljUI82cG33cje2045RzKoNlqy7th7Us+3Tgm2cor3EBCaQ5y0RmWeer5fuXlMXX
EhPH4k+hVMdWWGeqMeKp/WVdzPWRJISI6MknjR9Tqkl46aS8/O3BukwBTkpUc37U0LhNd5l1QvYG
R7xjWXe7JqMkOJnbhBjEKpH1oHO6QZC5Ut0Rq0ImBAOFbPLqUfeCPvdAgW2rFRCIFB6O87avFEeI
zM1046DZw182BAT31yhXGV4GPIuwLo4kNbZVtW+iK35MgJ4kSEdaUXKs41PJA08iT9Z81Kp0WMNh
bUNQogubi9mIvZBo6UY6rAM2tarVCWY/efrObTDcVxFtpvJJPjWjVxTkwaZp+2dNssi8siW34hCU
XgsUshIGPlnYXdV2f2lP9Pc4V5kz6pWTIYA3e0UNblPRnBboFBOTHUxet6yxXgh+kRlP4YYRJiP+
uB3C34Hn5WBzEF6LTzaaKRyTG/g1ahJGdcs1fzHvUvQ296+SelUbmdQ/7ZkM/IBFdv7UR16h0pHc
Z9pPVjhT+VPmLPTQIAC2RMBFzEGPqsE/y6o/phjPp/JsqDORl6SvjDNDeCsJPcpgGYQAMORKdaYx
HjBvyR37k/LRs+zwdRG1U05w/6r4bhJWa/S1D6cd2h7W3rzIBwCmlE8ENbeM/MutlZZ/06CSPIkm
opyx6oA+PiSldLXD5BWDBgonn2mUYtP1P/GckuIa1a3cUx+MowfGlDsRecK7uESCE3NAXSECvtsV
41M6UY0fhsyvu3BvSvNTW+rHSKuRMu10l2Qcy7D+NnEx7S3Atxs2m79L1QpQ1JMdVf7vXIkmaF0l
z1HrMBN1QvjjLG86+pS/lZnpzJJF905tIdwsyoYJB6VNcfSA7CROOCUlfMaclk3AAEQJ1aUE80+t
6zvI8BPYjwZGH0V0K8JQWzNHymPowm9diyDrCiyLmhrwIsjdaw1xXysH2SSRWGym7JONAfZhymc0
R4XNkq15KRSZ3LYU0wbrweI0fKaKzbEal/URydA4BHHqoaCpnHyixG/tmng/I5djxxK5bIpUGXKz
YYwDrDHNTw1S0GJUUTu6J362TWaWv6TA0t8aM6vDomBXorZtoll96JExOG2dsdNLz1DR0Xc3o1S+
AQFwVammTwq3oGwWBTqCrFAhoaxqPkJeGih9jwbGWd6nePL2MdBoZ81W9GwblBUN7aXl1w5sAgs4
agtnCp2JfkCAGTn+FCzedhpdfonX+Djzr5oTRCBzp5ezO0zMvwrsWFv5MAW4kM5ksSnv6zrmdF+E
fD5NKiidRm9Ctd/HIPjH/yfAtWxrD7we6dqSbhE5aQhd5m5sLEhedC+XHu6ekiQTBSV8c9KnG6Is
EHrt1fTuPiya5dnyD1LPtg3ke1WZ91glnFQ0Tk46pxgheal0GnqYQ2IBCdJhoWXkvWDP+9mKKqMW
rpZMB9ylikYjdClBnRHGroxns5v3TV9UDuMeLYzuOdPFoSDv2SAa5IN+zRX7ukQalpd5qcKr3civ
BUEfc+DxGx8X8SZP3TZdT9X2Vkh3o6ahVXEbbVPyYzxgpg4wskU0BT3CegmUT535dPJmZjga/snw
FRlPXfyQloswbRcBJ8GlGz/6xWd8302ak/IJq9nn2pVaHQpl2lI2n6Mrg5+i5dvKPvSSM6k/sXjp
kQxH3pnkwZflqWq8hhdIpHDUkujicv4m0ELduyBcDW7Ylk8pTmRuIZ/J3zWfrLab7edofgsGrLqP
ZrG8BQTqHFCupFRPJoganjOBETUFQ1TlVdULrMYtbLBLyjrb+KHFhLjhjvHh2OgiZid8GNROVQm3
Z7yUFQMZI7vo5ksfknz5oOzFqYqUef3IUmnHXEDt5rfQ4q1AmUumU5ju0/YgGx9LAa5g8vvkLebX
sfSLVpK7f9MG6yhz1h++JtwYHctUCihLofvyouCuR2S5DY3tFemLFSC5IlSO4b4tb7n5Du3K1bEg
gxjEJi9lFFA70HYqZPY5sZ1a3+adXyvEJFl9tqZPB+0rLnZNSEicDuq0uGrny9I/e7nbCw4RfKrw
KWyKK4TKXL63BGRK9aBxPsxD324oCX4pVOSN8N80HsHAUubbd/lZmXyahtHCwJkeE/EXJgdzfJ6I
0WsUYqrP0eaeAFtLNnyphuNIuG8Dwilmw28FA9O0NlV0beKHOt5zljyWp3C+ggNb6zQQKiIAx8nw
Jsk1Ge1DY+2n6j1B6Fm2CjCN3RiCwfBM6bBUtQMvxsS0tV8K3JjBIhh0T4qbUX3lOYFlinZj9aq1
t8R+NanhpSZFISS5Y11d6k+t+J1gdyzS77CcOmYp5LAGJ4+TYYjzUKMoQ2IqrvYMoUA6JGG0DbHy
Rf5E+mYA3RnP82YgfJ6NBqUzneTbzg7NbQ5waV5oVZhew08lerYRoNlWbnMoro1xH7vXJfHGyaNn
oo3nUTqpJBmJGXTlbzjuZJ7V07vCwCyhAxfynXDHXMOq/CFWJvH9JX6afvCTTUHeBSenJBjdUZGF
67U1MQ8EAS92sblmQAuHuZ0VL2rFyYykRUcnstyvslSWeBT3Q3GUeK1k6pdSgXspf4zwrFEBsAil
96MvxfYFPXXRr2H5K6KfygKOFLyPBIZoS9Bi/KvmNyP8lRoOYT4NFadFGUFb4BxJ+p8ubOkBdMvg
lQMZVbgDIDJ9DQnX5nlsiAiQc+VCEfoTWfs+2OnltZ94JIa7Di5kQ5avmE+VdIjCs4jObfYkpIGq
0AdwuGDhc/yu+ztXwrR89iFcWQi14l3CGK+6DxkUAZ28Ln+xeb8P4eLKmSvLXrB4WQOR8z2byC7O
PxKxajXeVSs/8E3YKJIJbaXrmPCzZ6eDCDF/F90JIMRAFUKfv0OmwKrxl/RZjQ6rLa2ypWtueTxC
AhvctIp9lCGOzBFb7qYLvTulJlbgNqEzkYptj+l4BLAj1/tyod9DOpOm48KAzKOKdw1yfuIimjqW
4XbXNkZ+Nbasx9FzsCFnvblM1r0jj10on+Z3b8Hv8Ov5EvTw0K8wA+FUXgyuWzV6ksnwzta+580B
ynG6WQlMRti3tPK3rJkfGT2wecZ+t0huAV5jHU+dydpQYJzWXZxHqOl1RkaUAdFdYvKZ+O5egV6v
eIztsnpJK1TWr5Koj/4khK9HhDvpSfLR/tIJphCD5iiLC+YMMCs1dsfkkg7bdrmE9Wnh75ngFO7D
+qnGoY3flAnmJfBsFT8R3yahtZUwXoXovM1ZVX6SnIFC0J8nuuGGphuU4QaVeDMVhdvRnYcDC48C
8S3esScARZl+3AQiU4pJ031b+ryz22fR2k4z0R0PHV1/ADWiKuutPIislXfsATnMfUOIAnXgYpWO
PG5Bm4GP7srPfqUaIy7Sek58ulIknn0atPUrFObO3iZy4qlADIP3RtxEtzEoNSq5V8SvMfTpGXt/
azTOwI8mYg5LekZLowgq8S206Y5xtke6tveihhTxJ+ITQV8erkb0mUhnMsodsY3VbuFDwWuKPcN0
UAVU2TGYb1kpICpH4k2kI6t2e3JXU/6sh6eIT5heKouSbW9qd9WwA903WK9UAjr9h2/PqCksococ
asvPCEpDPJP7s404UXEOlGFltkchv8iiPFMbyQre0Du68kFzKNEd5umxAidAnDaslxwPeQkYy4Ij
c55wrfp0PxPaU+V9GlAeCV+j5hinz4lNp704ms1DLV/C9loaW3nks6KOO19mFgqmbU52DHFkOBrm
Go7dR/Kt5GWjan8lbx6ciOJritwoBvOJas/HYt0K83WRX3L7ubJvWUQzgy9vIPj/kdFD0oyThiPD
Uozmkzc1b0Vafy9Wze9B7eJrsr/DNnabeVtDGMqPnfbE7oYSiOB8iRPYXu2VXsT6VKL36tomrKoU
0QM4oCq9tA0B4O85euVNhxNzQFVT9GPPv2XVWb6g1tW/sE3UwVEHwqvP3H99cWmk8zAfrAg9hkVU
1ltZHieIYQayh3IU5tGOd7b9FemPKH5lDFKLr8xCUH2l2UrJr9WuLWvjtB0t9bi72fVZBtdgnZXq
bkJ05LHfcm9k/A7dpe5OOZmD5ntRob9ywfTisxp+FPM+8nw22x0bnsFOU7Ciri7eRsjYiE/Sk8GY
q9O4r63XoTkDHxCMFYvijjoht31c/+uVt8ACqqn+qiRF7GezuMSKT0WGIo3AXRwYAs15L5Z9G72x
XcnpJqqYL9Io/FRqjqb6Gy+eBpnf0F21mfya5JFshe9FktwCcc3qgyBLoDCLav8j8PYqlw/jXvHE
c0lTiT5ghFKHqmj62r3tDdMJc9AhYT7WHSlkjzr9huqYp1qfc/bXLR75UbeGzclxtWu2ffC0KH/V
+NsWmiNXX3FbOpFMQrX5SMLfdKYVlp7l8piNA1cvFjw/QMNEQpGPNM0T/AO5ujcyl95L0Kubihsx
UW5tcgs1sOHxU2omW7WNPnmAmS08u9BXh3Mme1Z5UFtXtzxMxKw4g+bdAGYIq1tmPCZxSwkuKuA0
K7xcNyi8EkFzJqpXn1uWMraHDHVN3FP1EaUnEftmUmxWjCflIlCXcf3LWGPgsaAmzcVaUc6dfuTd
iIyoMl+l0C1nspNAJqY3AwMnjf7JIA+1kKWeqIqllbgcWQkmNvAzTK7YnhnOvBhl7kXLE+kRFgEs
BKuNHggyWHTz2x4O9fjcRmc09SG42shygAYiT2YrqAq5IIR9n4UbMW1aBSgHBxU19ZvuUlZbI8Ap
ohZ8k0GNpPe2RoS5KxA+8/iNPQNUtHg/7evuzgzm19KxNd+U4Cb6M4LsJJf84ScbrIbRH4rScu3E
XzSmEAKgPs/ODLV4JBE2PGfCx12yOaUtsZM2j8A+W6xbpENG8G6TUnYIFVBsJ0VyRXEiz1oVbw3O
XYUD0QH24ZGgeyngI8gXfiw8CPFt+xCo9DIH1N7aVZRvaFTCX5A3Ei85/VZhmWbfgfE6Lk86/BCC
B5Z4Ls1DUvEEvEv5QbK8saq3Svs9wMHkN+6QbE9NtGuR3MPvjuAxpQNdEB8MvLnmvSww0+9K9I4U
NpA8rIp/0rKqblz7zInTiWpVZd1VZvBEb3nVKEylSMS6cq6lLzl09drNBu07DSj5qIRStG4AP/GA
ulRD0G4GBMHqsNjfA/rOyhevgnljNJqbRVB9XQiEm5q2IAB8g2jJ56TzKv7OUJVHMI28T8OcTSn7
JFL4d3V475J1OSyhh1hjmWFldCepT32zBQlYDjdSqeBSNfWYWTwa2g7Ru01mNxlnv1vA23WTvB3z
cV8XpMqy4prWzQEToXe0EPRcWB70ngO8If7MdPbxvN12jE4DGNpM4SKfgC4q42todUjJPAbVjvAZ
z+d5Hjy15+Gt6hT1ytZXyJAPJAoAhvFQiCZPQunQ5f4JSAzc4WJPAOdr6JN/bTCeQF6fx3a8D1lK
PmJtD9mJgcjQ4XQa0XBPVk02bq8ZYD/CqkAoly+NmUdLZgZgW96bivabpv3f3GAuFnLzkSKyhHar
e/2A87CU9OPJc/Lw0P7pWN3NSp6BqvbowUjhpnFRpGiirU4Ps4MwEiBcpyxvh2z5E6UESiutAyEG
1cHpJULEUTheChY1mD3ARHsQD4HUx+Zp9SvltRNrkNokdr9AGpaBIaYGWyLESN6IKNES6wcFUsam
UdP3JVW2Nm38bLHf+zF/1VSkgDgc8fLnU29HXzOxma5OvyFhTPFzhKRCZIoGFO8PaR4PZlKTX6x4
bSZMLTCitHwGBl1TDyznuzojVYLuZZLxErMHNxWCc4nRaRDaEP2UiXFMkKWS5NNgJ1dzSj5mQ9uP
srGzp+QyxYkrxeGw6UmWqZ31ZpeIX7Yl/uxM8aSMdJGekLPD8yl0Qeq8+CjkZd4m4/JCX+eHSPnR
ZrFSn8ynkfCBMfKIqb/ozhAbUfEeAwg+XUTaHQ9gqZTnuhi5Zyeizlzp4OJYJ3Kf+VNzLqiEtUOk
NRwDzCan2PEipzlDPQ+TsHrFvdu1Q/siBu3fNOGSmu3ZGgSy9/QvD/o77si5l4C/1MCoWjKpBrvE
kjj0YIfvGeddqiQsU2dna+QmK+2eDQcR+mn3aLRwXynVaTZKeSMz8y1DdwqtlSZkB3Q35x96FduJ
fEjIwww7oCZUR65vVdzReIeBCXHxcUtJc9OfLCtYmNizeRz7WlmsuFSs6ORCTWFCUcST7htfY6SN
sv7cWcmJ9TCUKsIzy53cJASJMSh/sEu3vHKvco5WNWjVoaqzL7G0DAIq3FS6d2x6wElKKSgTAsHa
YM/Ndztm0NnF+EmGkHxaABas5uEKAYMtobyXkuaQTkyFHcqQRlPblpNDoc0WUjxlxwL5fZafBj1+
HoxIx5qtf+waQF1HBZjVGKOAAqx8FEntsHtp24cMUGn7VkrFPs5iR9jTwa51jjfZOWZtp1ijQ1Hi
oZm6E4CfbOXO2gT4wuk16EAXmdqDDVCHQLJ2ZQUbRC0JTCsmkQpKHZXaGK6SqpjrTYjTYIPc6pX2
HPWwVM38qmb20S7mS4fhUbTtFuAUC4TwpSaphCQ87kmB0BDMuudq/hfpJbY3BylCKsvoBlO/javw
2eBt3pihX7HZKMajDMKer3DxZlReEz4MFEmHeAxMs4D0DYqqckxo4U/WvF1Bu7kJP1Wq3xU55AkF
j7SB49Jr8AM4uqzsCNjBEHrRGSnn20nuk/j3exT6XG7cZgifLAlfbLL8RhZ4ZLof1CxU4Ttm/dkm
Txv4T8E2R5eYks4Z4uwF7LUryd22Za5TpBm0cXUSBRdwFMP10gktNqhiWkjGk6zjc5EEO0DiTlOO
PgjxnTJPF1MsL2ZhXHst2wsLI1sJn1rWd0m6dRsFGZS0Q76eo5sNGiUdySY3UryPiugAnoPxKMXq
XD88uj+m/MDX5lynrTs6XJ6lxK/RmsnA9qI7LIG2SYnBTByGh0bZ5QnFhCLzwDVz0La0bW/xadBU
FOWytyLpUEnSUc/rQyfis6YU+xrSXmB2hwSMZNWiAVnqZqjrf5Ytu7YdPTDwvdlOXHWq3InzHfVg
R2UzSsl/H1PuGKXFtDUPbGBAXuzPYCTP7AfiAlF2XVp4SMY7fRAvqdIw8gtXXrJXo8K6HkBiki2z
pI7ote1KM8cx29pncA+knFA5JLFG4qi1nMmECWaY8bZGaHUr2C2wjmqlftKT6R625nPZ7mfpRxGw
v/wkf+5l8NmfCvxI+UsqV4fGnTsT74fNUtmPWQR3lKeFOwBUTfKo0keFklPVn0kK+RvvK/zpxF9L
Gbd0O3ZLNIWf9ncl+40Y8oP5TULp6UCqHFLWV2RsTAmOkI6T+KdaoPHBtx0YiDTxXaClBHnqD8mB
EIzXDggbbgW/cEmLZwW8oOQP8KVsMd5marLVDkqJU4bNIVfebBhjwbuNq9uraLQDU2fFThT+xwEK
SIl7WUzvKfCQ4TLyYdb1a1+8xukeaoQ3RED6Qs7szMy2fKmC0DWzt0jg5K41qA9dmKeqOLLczRkC
fEz1lwVNuZw6eIlLgvCZgeYjFiL2Sgz357PpTxoyYrg66IiEQrIJ82wnri+9sJlAdyVwtgkPcNib
zV4ylftQZ944+pABWjiJsDVNmOqJchi7XbtGY9YKrom7JjZZj8EEFVtjYyJkm/4rt7Z6cCKsiuOs
zfnr0nv8sHQ+YV/RqgF6TZEjryBnBKe6p8H+W0PPTE8F7W+zPRlIalHOEosX5hF3aYl4UXWH2Fq9
1tY+VFSHQuBKa4VAZtWw+Sg/alAKBEpRg2VFry1O38r8qcU7AkK7TfJ/tf6r13wyNcfr0e14CCjd
D1QBptutKF9VgQE571ZNaA3ULwAvDlRhCaoOjlX7YvRz9Dw4A830RBDOsVCeA5RuiJhiocE4Lq5G
aUAM/S4DpGUpfwlb3f6nIVbXktcQgkrHSWa0d8rIYXbBLAgriidPtvXMGmysmudwYO0sRYh8OBPJ
Yp3nbSTnMuvvCvbcJPjKR/QPwE3pt1U9suCCb+4qwG8at4eRJpa/RvqoqmPLYzV4x4ZkUYXR7YG4
oSXz8h+6/Ags4KwSk2PnMVpTwopD6H8TWxynSXoMk3W0G2vbpNU+aigAc64FW0XgBeRH6AAgI30e
p5eMxldnGQQQnlp1uiqo/ZKBSEMuKocmu8xnOTVf02JfEqxCnkEeD8361oztJsVBaIVO0Ts4DBO6
hfBMG+TRAUoJVD1nYHX7kG7UyG3sM+daDWhjFoA7ASd5h2u8SZoCNYQD65DRAmX75AqwwRxPKYCw
Nx2Zeo3o0tEvPWWxVn3fSHo3WyNIZKhTiWSuOGisWWe3AS6BTErf4NDLwF8sItmQv6IoQPJXpKdB
IbGy60hZzFOHiU73hLdrVbG+Y5ZPffqRFN9dFf4CzXASOnHqYPi1epVL0I6QBqnvEybVSyZZyLHJ
SURvEU+KKt9LOcvqPVv/UCLcBGpqCIq0G2Lk9V56lbpn4pqOOR8LSJG1nG0LTSNakzmyhOwib+lP
H/se8SM3PUTHazI/LPVds65ADj4jSd9mvGCz6DDIr3pT+w3dtVS75uJPGF8xQLx6eRrsq05gLUzC
95IhyZg+wzy7WcZylTCIDNIgYrAdtkaTGm9xRs8giHnN78KJDZrjcpytJ7rLHAPE0cz3Nt3Yjt9Y
Hz9q7iihsWBanl8sDNk6btxQeYHKoBmRKxU/QVX71N8YBitUCeK6zaxdLRGewCT+Q1qySiA700uy
QkDTn5q8NHfOSJA2kycn68m2zua2WKBDBkBW5nTZ66gOPWEbecEG4FDeBMtJGMVeVGJfRtKd4kVp
pvtJxB4ABr9sSO9N2kavp50e516XxwdqM3r6XnIwpcJacr9TgnTKanlfSlwOo8NHo53CKNON+Ool
qdusIl11YZ81JjwLCmSV/Kjwhbpcpj7wh7zaTIIDJXNvOc18cSg//BOcGbn+LQpO5GHLsSUmfuhT
3dqmbYURbO3AE/AySjkNcnxCO1XICHXKe9xKBy37FPNHGsPofI/jW2D2rGz8VzRbhQ9RQKasWfyC
yexZxU/IfwzC65yibNAfmbGZ2VHC3AebD0KoOUJU4FFLcwfMqYmztdKuGHUpYI/1NSb3AFDK7QlP
iFhAd2GxasZrFOhpTHC/ZzjFGetw2jjwuihne8t+rttbUwZ/UYMl0hKWinrmznEv0QtoBsqZ0I6w
F/I3w3wZQxzTVdWnqsIdUQ7f5vSbBpqb0rQxEl81V9gRfN61wEyd6rfPJxIzyKbNnkEbVYnFe+I1
kF5mYACIx0NCqI4geT12LIZ40UE1z3Gz69FOEsut0tk1jMaLJctRIuEPo87V+GxjyucBCj13H/HV
hkvH1FbtLXHq/EOTX1uGmIiFxwaFka7lNmypmtobgvisUXmh0Gbq9FxlgywGI+DrlLwSnlPm86K8
tc0CXO/QGczY3EQqaWz5dQjvQXvVSCiI94j8Wdt8St0nOmf7W/Cm15vfnqaaBpyAP0VU/S5Q1W0X
WfTNlm2vcCKor0p30YhCjqPbrPsgYValr5GZ7Yzke9FepBK0+3SWg396+cYNR4x7/aR1PmY3D+2t
gtdhTtGusU4BX0nLrC7Ld/VfXFUbpdIP6xknCmISc+ycxFotfnP7Talhn2XsElbJUuQUSjl0Lo+q
fU4nCunkH7QPRb527FrN4LJlx4H9b0C/wviU2YqvsbtRa36rga016gMBY5xhmJ1T+6hFF33wWqM9
6KwbWbPCCQ6e9AE20amjd6JK8LTeQCxwlIcnCQioMX/BdijdRyyVT/LUOCORPiTKYe2DY10QsGWY
vFgspIkAO7XTc4PEH0OkjRc/jS922m5l86RqHznOIYu2N0ULdRmIf/TTU2dMTXkrlN9VG0VXVqnb
Wt0mXDOPjJVEYaP+GxiFV6kggKLIT+dbF0gbnhxKexs1QaUu8ga2vMYRSzeaVZisaNjl2w7WZV83
Z9hX6D5eNx5t3MG+u0bxVyhxXsnPabADQMbGYgJyfzOPZvDYvAyeVW1fMYgGFomGhlppul9wGXP5
0tqHiLMLnzI4CieHraKJS4SEzOYcPFGhvBeGb2bBrkNObzmwsUhpx3ckEe1e28okdBcp2RuYV3OT
EQr/tDBI9cAAOCCjLhlgLkkl8Juvy70s+VHl51x9R7wLLZpaKBXV+vAWv2C8leF3Sg/y+DkAnese
PXLAjMOn0AauvuSEVn26sdW7DlK1xBEWWexD+i+DB2u/TOurZrWPBDTRmO4tsVzmWAmMbI57Su8B
ZQbDSNtg/3S9SkTGAguBgVT+rQl9E20+DGkCmmCXQWYsM76SdizbnSCdEa7DcXZK9LMi/ukQfSP1
IBXsr7jbwyeC305hN6uSXadpcZLic1Tfq+UysxZoBTnaV1AgEzawGn5AiB4h8fEIl/K7JF/b5EQQ
XoGj1sF/vCo9C1xJIavJoccL6v/s4cGpbmiOmsw5BlBLSUGQFmydVlsFHdkeoSTZkOInYkfLvq/3
rTE7Qv9R+kuW/4Wjx5lOJUhtPk1iHfCeMxBRyImdprigyqrhd0bD1K9mfGdPcck5lDCQDJizejeU
exF82k3qphIm3fSQlGPHOka2N5AfoiCh8gmaX1T0F3q2GUNo1oGeYu9xTi8YvVDFp9Hnl5IaZj5O
0UYPEbd0qMstT0OUwR8DjL+ystIfuvhTFK8Cvz9YvLiW6wi2ofQHxGoghBs55CSMaxgDKUVaa1E6
g7PWcDYjwFK8GtqTtnxONvhYuCXTSScfhEpEclzl2M7NzaYINqAMwAyAUezs/nWsPsroZoFoacC4
Rx0qRblXItpGSYQgKJwJ+QSGTXAnRgSo6jUMCQhVw0GwlwM7xGL1RZ/OzsAsIUef/FAe6zTT1PEe
dZ4+hMzLNTHQXWZ4iE+hfIyxm+0Gm9t6a9hp3PMkalX2ZiBgA6KCyEIJGmpOveS7NfTP/pZp8krx
kw057FswEDCkW2O6SMVfUTaeSuFkIluSYZR33wSKnaCyjsy5ZR+7YfsvL66Sfi6hBwyYm+lyZ6uC
nf0zyKmF+ncRfcZ05LX19UCMHFhqkyg+UiYkA3uHIaUs57RMnAxgbd9YTiO/BJVbspTS+BTDfuBc
PnH4pe80QnvvD+QzO7qdPQEYpQmpbvcsEADaxJFuNH5jQspdZ5Ho/JZALNnVoGNFjxeWw21Uk698
rUWkZE645i0gMhxb2vSg078nxTakp5hIRlixhQJiAHQxJf7Tuotl91tqF4R7vmxR7Qyz+zOkdj+q
BbD/keMBiD6M1IRnDhsW0KTCY1vWJLmC/zg6j+XGkSCIflFHAN2wV5Ggd6K8LgiNDLz3+Pp92NOe
ZnZEgejqrMyXl17nyYqcDzH/09uXwhnXRg5D7lJSxTI0F251cfGDL8uo3nPj6pIdrolryFGQ3VlO
APAFIYWvQ0nWgbzDYL+6mY8sGu7sBA88QEFISxZ+RCA+2qseNvvcvuihOluO72kW34SyzU4Wd/7E
/e4lrXZtCo6IG3JiEamu1vU8venc38zM3I4mHDajZdUcb/LZXekqf8zK79aSD0b4a0Bns7J7L+St
mxGbutBrY7RgQMkOCw02WI5Kj3Xq8ALmApUONBBlLG6OSt06BgyMPy4tzqnP/oTfd+DcTPaPknHP
ZhFjcrgQdN9FABEI6J66lpMSraO5i4idO2/fJVmsqmYr7D/b/3GSv8gqLkkLQS+nPgQfUYVmaXYw
jCvzoU7/TZraE555zDLUsRBwFt4GqD9AufziWbV/hvqZw+cCfaeFJuz07UvA3C+dbzs1EbqkN43v
iY6jFDN6q/8LM7LQZbHpOnVyY3szMP3mmGxn7vBz+xF01c63XlXrkjB40VvDgmp9GC3Adwt5/1WT
T1Hxp/vPNh3xaMUZuDCobR8i+aSSIuU3Y4ifgeJCd/xtm9uMWaA1/jr3JHwYBM/0V64mhxZUoBlI
Zc507eLvdIwPMcs1OX46PdcHrFzhZ5nGS3Echh7cJk5yDOTMcuA6Q69cakFczHBLD0LFsTRrO1oM
ufWy7urcr9Y4xwE061Bs2/9TVv0tbYZdHF+LIAMQM+JVR4CZ3i3ssPl+STuXDEjjwRrfkOAiPogq
xCvxVbtbc/6w02bjpw4lqnRq6CfKTpe8b7TrqnWTA3/aFtHZ1/7QUtVwAuFbScU7zsePDKUqWZgo
zGMdlwV2BxirUBVwlil+IZPcGPIDEDKb/xjP2ibsf8oGMktFEoq0zLzJom9t9oIcyjaJ1/fKv+MD
dvmGo6bRNLg2jF+FNw/W6UzjdlU8YlVAhfwHKYftwo3egAITUhW+Z0vZhr1r4kvEvFGSfVq+VsMh
RHBQWZI9QAdYIYUzDwrrUQueFmZqFsaHBGx+ovXb1vgxrQ6sts8X8MY2rvfPShEsZA9yqtkfcLOa
LilKQQNT/VwZ76WpHowRn1glIPc8TyyDLI5lyjmbc4tL2lAHNe/94exLfj13LhGLrGO119T+oCYS
o/198UeCm8LzVrxB+7HIrVBTHYjvvt0zKQziprDcAuFJ+MgVgRW2u0AO1MJZxU1PFaNGuCbyeLHT
JYKh08Oz7rLIrG2vaD+FwfYcHJ1mvbnWrsV+7DB1uU67Ks3+FYYZj8EOHoTPe4lArWKFX9Ufzoxs
xSq2mz06yJ5wmm+koIYcNlBvcHqED1396QwGJ89uhio4JEzjO1Zpeo9o3506Ba9fHTtoT8RsgGqt
sv5dI3ASLkZD/EQzFdfsMTS8c2cLjUVit+DS0V9bsjvCeNIJsf0/VSEmNo8wkovuqfcLuEFrHwhX
91IG8HLyreg/DAXy2vpczpQ6+NFHXIz6SZpXB+dz80LN1YNuPivlpd1bLwnUIJ65OBsU5Afx1yKV
leZH4M4bJP/B5qnTmGTmdmc41bOkrMuApxaSbfVzAB5B+th2N1t7tOE1xc2mYQ7X6tzzF+WGLSWJ
YRldzeyvSZ5nu9xYs+DSu+kiWOuL6nBqtQ90qHhIvEZyjTsY/Scbydp8HXA/Bv5lYl7jQjwBXcgo
wHP6T6hwdJd90UIZu/Zz2n7ChPxtON6hB27tEvuQvRPtpSvyDSHziptJotxDkIbHaLmltH+xH64S
N/nrxnNWvkRz9lLMA0Qfkzwv7ljsCCzLvmTQI4TQdCacfWHiTrpniVrjrytBi7aAoQNUc5ZtzfOI
GKXzb/TDz4n/WDBBu0HfOEa5suQ2sP5JLsdFiOtwqk4TJnpYJl4N8Kizkn0IWryuEfniWx9D+2Ba
coFKjvF+NMwNnI5Nyr171vY1n4A1v4Z699D40WNnXCjt+OyibGUtnoiGUXPxVNYupa5ss/yWDQKU
OkIrumZ6sT4/aAjGtoXGED4I5itzUUqSU4iopAfOIXPyfUr6hEs/D721ipEfzZK4OhBDrdUuOu26
IQvsQvooy9mequdFzHrJ5ufFzJlhAG6l2M0otA4gpMWfq9vPRU4yojsYdbyfcEH2wXYg/1Uu/aR1
xlJotWQrA8ExSR4GCafB8oKbn1EB/lYIs/Y9GtirGC1OS4FB6ENHZzCPJbcU4GvkPNONZW3q9K+i
Kod42Cpd1BJWelJi5TSP2D3xFsX4KHzC0V08HBPErcDRHmz7Mmp7UjA6F66oZ5ot6rvrXl1W08Q0
HuZ8C6ef2E7yoShIl/DhlhrdcTBoSwLqbjFJt/zh6iB0fuF5fjcwPSofzjdfJKBiQ3YMyxGjx0XZ
1GzhVRfVpXBxnl2X2wYchJRzCVgBB7DrzXyjmjjZ6oh/TT99kVp6sjofdVbf1NzhazfCCYYFe2Ks
yAnzjEuvXMELsD4tZiDsVasY7aMS3bobiTGA95I7sGRE1DqM2UmvAFWSJ7T7L8nFCeYMGdM3abq7
3H1rJy4d4sZ206AkBO89GCpnHk6+fiyypxZpFVeUeKLpHdItDRYbu7vIkeGb64xxXTDJE/ROvJeU
3mTx5yyu+ngZ2ycqT9aJAv1s3h3m/hSCot8eC14SIbfXkv0PTEwwvZHXxxJtkDgbR83QrVPz1Jk3
3cQa3p0dcxP4P5M6UtK+tiHMk1XvQWpDn9R7CoIi4BrJNhM5w9q8adLXACGYtzrz1LAjLbGi5phO
qeWDDvZmM+KUJ4fnvFGUyBOPm82L1HdrXxNFbRlpBGNTUPEVBPd6eiVcVZLwpQZTN44J9qWS+29r
84JEPGmO7LQwUUf63sCr4ZJgnPEYx2xDAm3XiE+L5zSoUa/Dgx7t5+YpL66V8VZ1zyUTZ5z+OuRJ
3WkPx4HLSap9pPztRvEMdgXnqO/+4IucAlZL9jFvtlMHz31ERDAeOgxhDX1WBf+D3GEHHFjQmGKv
/cnkr3TdTefwIg7ZJDSL1eBkZc0O7FlaPTXcG2q4cpjf03PNYsvChD56uh4+jpFAmkfIOZe4eMjb
dHACvZYcIqLdH7RwD5Fm0+CF4MPxN+EYw30GAJy91fVMwLdXWKL/gRd/MEexdrCK9IALFCx/P7/4
uCdrS6wKnPGg+FcuLwxR7qehZkGOduskWCCgzUQ6H5ULSA9RVFsnjuOFrUMpELHoSbvIqNw51Gb0
UQ4KGvghc0KXkgFujJKYMMEO+CSGDXWxKJ7Chjmnp2sXJdBpRhbwiA49348ZH6ax4m22G7jJFREM
IUAoEH72VihurcZ9kGaaqDN3NDTu6/9fDnyde+gdVZnttKx58xXWBRfgzRagM9JTsZmZinWboT53
uaipVVfXdyWpF0m4vS71HH5fv8w0pFh4R9aB4QzHKOBSJwtInlSQbZJE7hJyJ3rwbS75HPETjfE5
dvtVH0JVtEoeMmaNCjAdwyXAB0owJNNXug2pGJuBJIycVzWehSZXqxKGvSESMJyfKcb9Bkw4BNqV
FMZLXBNDhHAm/183YohcerznEIWZHTjABZbqhPa5zVZsQ2TFxMEUq5XtHhRrhrHZrAnEhskOxUsj
ZNaM0bFmMgeOcSuLdlMPLy3vepoVHhaSi1uRzCOCmNc1CAZq+RQozibCgMDtNrDnt0KMT2GbroEa
4ylK5/dC0zeEglexEjQ/jyvKMb2IrIotniv8S+QHvHqkOcseIbJFJ2Jd+2Z+Kof8JY44Ak0HdxUJ
0IkQVkL0pwyZ0fFmJ5Jw2OgedGaMAoS64IZW5f4ftNc3qbvPowGBU5sRDtjPTfUu46dlodovhSkO
W0TJcxMPclfT+13EBRpfZ6/onb4bYn7oIMpyzuOsM/9A/L2CQTFxsvvfikCDM+avBu3KzpQ9G022
mxztkk4YwJraPssiLWFeQM2nEpdbKFS3Mi22rl15TSKuZVlhCMKlX/0IRhMTCdTJ5+EJdNStGTAb
SerBJt39JRt4KwOcYnLOHus6+YIJsBIaXs/CuoTaTyLTTWGGX84oT3q5SNz0nc58a+pmGybaaxtz
+GOaeyi16DsDiD6wtLSDRQS0iJWMmzxMXs0eqAlxQ0go1tVPrbuAfsPCA50Gc0vNYibtUFkYc0ss
lDU9LkNpHBTzgtAJ2lEWZvn1VjozM1X32Po25/Jn0uFuBVLVYY9sjPbc4gcY3WZnTz5UVYztmvYa
6+EuZ3MRsfYNGvdRsjpWRHf6OuaBFNWqnHDKMgCYI5Hd3NyKWGNLze2DSaKCCTtCmI1w1sXo04pS
u4bRd2ZLM1BiFOHoVfJYSS3CLN2Q14XiaBo7hzoTX7oHkUE/G4inGK8x80VLmSdEYbYcFqMJ7nH8
DIr+CDduvBqkQ47iOmUD/ji0h5pktE5QKw6TTbhoaDM1VlW+Uqq+9S2lDWV+DWcqpkeYIAXKdoff
JejNpY3LiyrM7tVo8osgD1Yo6m5xNEfWcrw9LSgGOdm0GJfWHYjGPyNEIbWhpEw5zKHYarxIJ2Ge
lOkh0ehEFz2fH9ofvRRrO0hhCuIKIrwtK2uT5EshJtwCO8FEo+ixmYdd3xkv0EJXbKvPqcqwXZt7
e5LfZjQQZaDIl0ClA7uM54b7lUaadxqCr7QuvlpZoJ4632DAPHOOznVHaXuV/dXZa9ay7MObmPH6
llRTMjoQfgwjzJr1TmbjbhqsW+7Mz25SXWM1HbOku09jd+yYMQQeo0kxQozZKkeJq4bRk2a9G/uB
63/3WNSXOkKddoJkS7T2EPcxRGZSpHPF17T0iIS8qbY4+BN9XlWwGQpEa90Yz12OscKUHArY44h2
p9k/laSv0II/VKpYBE/I9h1kwh7rsW0vRRbyPubv1bLkM7qjsNVzlQgG8WblYu3r+WF1t6Fzno9N
K0El/9RjvF1cn0ENMYyPPxD5akCIp9L9TrcPlgsAzDmjSpRwkcepZQ5iSY9C95+3JlMNBQGj1PZL
CXpZQRtrdSozxRNq7GsPZSGHnm4rzeuJRKKbwG8avYjgW8D2SqMQR7N1Jm9u/UiDVcVJnH3lunjI
TN3LHeWN5U3jXxLU1XFCfUfXf5qQK4uUSgJcj3rHRVTWHP16fTdG6Y103HQ1Jgf6stdV4W+7vPYQ
o3aay8LP5DFrnH2fJK9lY66Ey1fOJEmfQa3KpeKCSAMYJtfaDHaU0a3r2PgNuaR08BmrMd22Pd/V
PprvMWyxB94C21E3SS1Em1iqfRLUn6EkoMpKUARiC5nromTy5rfOin6JtbDNDdfFtyAAFqEmHv+K
jkjEPjTFDaPCRkuh+CfpuegEZlnSDLSz+HHPHbsE4tAD1MZ4MeAtzkxbraU7r93BuhjQsVWmI1Sr
Nb0t1KLwvqOjmAU21BxKE+ww3yTEMVXKOnYqT7ZAm9N5UWdMjtrQfXJjglMOeSlN+xP21Yupha+V
Vh/CqiTi6MT4uFwsTnXxz5J0ypJ15LseoC9k4I5qsmCp1r6gnP4ZVXGVhvbBcuOYFWol2ordSXju
g/HqdtkrT/qWrtsdvd8P2RJ8ZC/LerE/my1vsoCVo9lPf3GLlI/qyVV9pDsH7TEhHyPS5jz1ameS
m5iEz9eJSF7jhF86d7IpohyvZu84Vb8JzjaSIM4vX6FVmU9fUco1lfYHTiPzSNPPQF22IgJf0emU
v5tuQx5kfhdJ9JIiq5du1q9Nd9yDbbypeL64QXsFCrk0IyObuNm7lSxJsH48mznTQwJ00iKkVkYb
FavHFics0nn3WqFyQVR9tqzSWlk9puLU6b5GX9+S13+zhXGqbK5NWvJrUSxb6urKFPzTVYyZ5NK1
xtI9syGWXfkUX84Tw1fmEA+zWcv5KRNcXGPEcDp801FXGHc7h5YSQ9bg7UtEKKYVDZcGAlEVNE+q
rvOjqaalOp1pdPZ03gBhQToCv0wtJENvidMgBZyns4BFE91EXP4hb/J0+vkL0P7tSFogaNgczYbS
16MZcOW3iJQy5zO39qX+u3g1I6d1CRH4u2AQuClM51UjZl4R/BOO+hZUlWolpN06aZ8w7u8t/PxD
GkEUjhhowlj7FWH8WNMDzK6fYw8rUK7mdztOvmad9hU3OFsy+NBrIp48kxf6KN5lYBUMC+NfJYyR
u2qSErrkzwVsx+yStkluHY7jbiq9ejQUllE++iB7CcRSWkjhRGfaN2r+MEIp49b14aGW6IdT92sJ
rrghDESTjufYZlQKtI8pivaQ/Vhey9Nss0UtA5cIlDi3kC/4LXIZa9sUyk78A8efVJDhnzsKQVY2
frreQnLgfHVb4DCi31qFfnL8YDcuk24oEb3MyvlOhhH9JAu9VCxp25CXkCHuek4RZhhhhhtLgC3u
zcozPjfK2wwBnadcZF79PdFYUAR0A+YthESKv0fkO1noN8GjFDv2KeyQfjlYiJEmm3mMzhN5rxBp
MLHcB40ejaQoDlbt7xrTJ+mP/4YN6Vmzp7++MLcxvaRJkNzwHC932zMxnZ0xAr5EHxrperFZlFqB
3E70ppcD2cUe5RTD/INqeDnX2XPJm9wmiSuT4JTY5jqqQRTpzt4n5OX7PYsuomFMIhpGgcpNnpsu
X/FDP7aTde5A82QjB6lVlQD16JawqDtm4TPFdO645S1A8+9H7rRZc+sxngSMpLFmXxvqoyQbOZ4y
vvxVgzlwNiMWOMLejmW0ngnF18EEGCIIDxrvLmGNexxxT/M0s1ZRCJ5ZuUfK/nHJbdGXjkkSR2Z1
kxP1DLCE+SZTfULoVPjloRhr+m24vuXw1ET6RF8MkJzOK5hJFA0HUNk2ztRcgHcdwOWSXZbz05QI
b7bImOAlOoOyeJ7K7EDJ7L0kk8QHw2YWqFoc5ycNBoirhRe8vPy0XUvjUL22MrlnJ0gRUEZAAqt6
rTk7TeYYJY1/hqIseHox9fa1yp07Zin0/+Qb7Ppbotj9ETXRaCzz4wnaVqJzYYyo8+42ouZIjGHQ
LxiopmKrgw8TK2BwFWr4oHsYR4sC61A2IDwx4iGbN6QayOxhpJhKCz3JPxku2q41Vif8VJ+Ty59n
4a6K4E4n4U4AS4clsrVhpKWCFnn+fggFnqknzLsZSNXqif5CNoctufdZRIcM7p8BaGTVj829xOAe
NxPbkWE9zNmxa/unrqyvin7TJMFAXsl7K6crbUsluE/sdsSyY2V6bta9h8nsIdF4cKlXI6ZXS8E/
krEEbSpXVhVChqBQh7iD25UPPbDUOZ0JoIzc+fvqL9CHV1+i+dDwtLXBKpvMEImgpF3FzorSDEwG
6dXS02OISIkpcgxXhV7eM9y/ponP0s52gZVta7gxNMuZU/iaUObIM/FRGOyA6nTczwJ5U+ZgBlxD
7AZ4fT0EOcNQNycddwtLwGG1nJTapubeb+bg3/SQiUc/YQ1cmws0hSA37GNP6YQwpbWuAbal+b+6
iryqmDd9zYQ81e4p5ssy5wvSnJtCX03POdmF3hpvqHNHKXuYHvaFM5psjP9kkeUxB5Ct2QJhDUnl
TAZ5tymnSwMww9R98gYg7SHd32IcgTKW7zT/HbSs2+uD+11CS6aUjb3pnN2jSa2I+/HbI3KlU+iT
xFS5QReau/Q+09Zj6MF5cAifUo4ay9orc9poM5JQQUMzT/xId/u6mII/XU5nIbDeUtN4yYya+lYE
wAzkUxCiZ7gcUwnx/EzOjz6Vm7phfKJFmHr/1VCznA/F26xy2i2ta1Hr64HsnbLZuuT5jzvjVa1Q
A4FFfkJT4YWo7H21pL0VnQBT+sVLbytJgEdmhr5ogd0qIN71j1lQXIaxJVUcHXOfpClhp0DnmSlY
Qg5yAOEWiqMzBheXjlPDMF7A6VCchA0mYBmk29hiIsyoSQhMfGh+jdb2osH5iSTvM98knoPHsA7R
lPMcJXv40Av1OTOMa1F2GEde8RM2ccN9g5VNYV/OZdk5oMOxDXYRi9tvUwavjmKnP3CSsiSfuuZf
a9Ng21u7Riu3qf7khPUexvJLBiahGHLCUj0hPWbRqFIHYDo0ddlPy1reGLOdWaptjtNBkNsnnuyN
PhRpqR/r8p8KtFVLS9Uk26eALL4pubbG0ZXPjYEHnZUGSa9sp+3AbiqTxp4J5U0IA2RB4a4r/9+A
IKULEH6GUGdlhizvIIeE41PXBGxZ7F01R48zAPY4dD5oFzkYdvFiYhiMgUAEI860LnuvZohdZJ/R
jth8JQw5M1SNJXOZ6hgMjJ9xYlBAP+JqUYy/FpDVFbW/pOnU+Da3VJbHw200y3HNJYNcCcJ/6Khp
4xYWLFoSBQa/ebKQ1kKVpgqLfTJO/3ZovJyMEx7A/90Vd5xqByYyxa5pofwZj4PGQT/nxnukwwOL
IDXPLoLRDFA5dFhI9NrwGnXNO331XsMiubL0m8J+5riouhWdii7Rbt2l/0OCi/M/Jkv7RExHbwCT
PQznqMpOzoAJZio+Y1Oy8TLZyHw2mAzLIH5qef1pxEpTuWx3ghcsN4829i7iIWuR0Ype5C+g0bF5
sXs2hn9dWxwDzJ2uht2EbHHRhrRH45kS8qDHAL/4RCWKAYTNBxg/x9EeThKCkdl+Kn3WyFOQOesC
cCIDtSxyGA4UvD4M8M6Dvn602pDiSfcjZlOpKCsQfEktE8bEpGoMfv2qtTAZuc7ZcKx3WDkvQZcf
uMOsZl3/GHJew7G1YiIbMHwE/H8M/E3VUBmr2eq3hht4CzHT1RzSKsorQvnrY6GstZQS2zH4YPB7
H8xs3xscZoYrcK11ycqJFCGAoPoLBeH6wZ94A0X5R+mSKkq1zwLAUZD3t6YPCAE2jxoxzHVWsTtm
eg5w2E/HKEJrQsyEvpN7AxAdUkzrRiPZFN5gzv5W/XTOxQ1G1AE5CRewvytpdsTSFpz7MQGAgqk7
aTaYWFY6cZykpAG0p/hpSIeVXSeHIs8Bzir7LeuZijDPR1l7LWDbC1FgTUWOVOPRyp0G6GX0CSXM
GwJ+MBhcBd2Akg6oJnVP44xhBROWTw66FxRZGcV4Hnn7yX5aqzJhF1ruGP4Zq+FVFh8pDOw5BSw1
XezkLrXhxQinB33CntF9Z3P3zkJwOU2JvHJa5L56pVLwSJbIywjQVOnRddSzkxLsgfZXDQW6gn/s
qT7WEdTnTu2zODn6fA2FySlK2wM/JRyFBC8vN6FN0u6YD2A02pCh0hmjQgNBdhvATCaLDcNxGLIQ
OiW5tigVqFbT1jUwaGfF2dSxXdlwi6h42eWSmjFN/s4FInGKe6ID+J/L6BJXxn6cESvgoCeeHizd
cVOHu450RZl395JybLMmJini4VGYMLtaGhWgsrpj+mn3/NyFkk9aa//CmiN86wfq1BsOCdYAoCc1
05Xrgx9CT01S58Usu2/FS4t3AQDSQfwF87j1h/dSmu+T61y0WB8PKqDVgjR3n3ZbXoD9ekQcXZn9
Z+sQV26fI267oh9OsTE+8nOR0bAqUAqF8UzyJ/Hstk9ZU0AM6yzK1RC6dBu/HWGEfOmNcaTFIWq0
uGY6Vtu6S0BRcFGMh29Hi571PH+yUqvhJeXsXIL3c6X9Wk71m+Ymv4b6NzHSxzlGljET3mkdNb+8
xlZkVq7p0HxEsf1QD332/2onl3BlrAGEHIxEFgDzNtMjr6Evfu8I/dxDPTAh/QTTaJx81kGtYmXA
fMrsDmQoekCf8uKaPUGjE4cZOl1AWC4fA6t8HwD34EHQz7Sb7pRbXCwjvJptdzHJNDST2mR4dAoD
IKxLOgmd23KIF3XJuLYJ2eY15OsaUp1rPDRpsotsF0iLi2nZRLq0KcCKfYcnsfd8qR+S2NlLzT5O
Q/YawZkciYn5mbOzODLNKtqMfX4IRbq1am0dWsFzh4chaWtkpWze2050NTgPG7K890CC8yO4J7C8
uIZ1GyqdJZhfkMX3qy8K55YXGRxegvSU/owvMjFYmpKSrCKqyGQ5/2Ulr9mmZ2da1+LgpkTqNH1P
bJTeAweDTHsIWiQCTTxrjvZaq5T62HjXN+Y7WiF9gkG/nfg6TEXXgG53AC5iMCp0Sreq5zjjzq93
AwMgGCW/oMHOqm5KsDobm6ch5ZGJORcytmB+77wqIs6jnA5LWQs+ZyJN2b5Nh1vbLSbN2PHMWB2G
urg7gF5XQg9prYDRiHuK8cLZ9hXNuAc8oGhBSVloNtakiTfcJJlYkFKi4jhRFwnQtS5B6KRyRHWt
J3DSD44dcmYiIKP1lRDuBj6jA3/IhekPIIUj0U8/XZEebL1+lFp7r9W4A6L7liG+9UPHcNVFZ4sx
MWzEBA3xl4Mj0YYtc85e5mDQbWDwRd2Dalm+WmbmvneWc0j8+MqvcF9ZJZBhYg6sACN2bJFW36IA
uIHpQ9CnyehFZQMpNnsVLDpmWT1FlnWMl3WxS3NznW760KSvt9zNCH5jShgexLnE+EPjyradAgic
i/N4osSLry6K82DqzBIupvySJNj03ebTsa/aDY16IIvo+aPSWy+X7qwS32WifdekGySpOBt/asxN
uAJkn0bZeQI4aITxQ2WThszlox6BiBjcfUD9F3VObPNBsIfYXghpR0l4rbTyM6dKpqpRqHvzkiQI
0s2pjICGiO4eiO7VRk5rYzoofPGWCwMfjSPQuUySwrCFBlIUQTkZd6cfcf9w5P1UvsIEBSodwH5F
F8i0MzvMuw9BT8EiL1bSB3woxEDqMc1/1VwNcL4it2KXaVnRv5jFYtsQmknidUN52xhI+DLNYwn8
o0zSI4faxsZTqif5ZWKt3KbiKEO6iZk85tkbUu0wjxd96dfBpDqKBqSz9dT5oKdqPu7RKp8dKndr
7Bg6h/YecibX7YO5DR/TR5O8oGGwfgqyeCP0BsnI/YzEHHJk4bl16NpgQ74sdPI3mw4TLYFBoFGV
MEHUjHpaQgcGncCxiNKQyxLpu9O8gHp6twrap1VvkJFrfuEB41mYoh0Xz3uuQXIeOsDEXdnupjb9
6OfRsylLXJEtvlUElGcDPDPLCdRfVrAm36F4X5XU140B8S6UlG1dzYi1pO3K4kv1/BPQOBEp5psR
GXiyMUuAlnTBSKkZLpJvYT+NFvDcijInvo1ZJ9manrv+0ckFq+zsNRyK23IIJSSGiNQhGA8zEm+s
Kso9Jrw5WgShpJhnblH8MLkZsFWzjgKukvBbauKjLc5JfDUie5szqAiRKO2HPo4+O/xIK0Tbszn3
ko/V/rYr44mHalsJJOnZmS9anvQe+8pdO1Z7YvwPZv3csZ62U/hLUbkdKZAYeEbOLUkkD+klRrHK
kMAfzEbq026ijNKoKXce9b0WlniiBq+ZuOQPdLJUp7G5jmZ2bhAtDMPD3uebx3rGkzCufKPZj7F5
9fViZcJOxgZr8WzN5Qu7Lo1/L29jP9U9W1syVwTNVfedmOch4zB+NOVrVL6BicfPlGHiwrKkphsr
UryBHKWEnpdSen9fz8amAmymZ9qLjEHj8Iboqu5Quuyh8um9B2MG9lIneNEbXCzd4C0whk1rJnTZ
dM8EaTnuBm8UePLRkLLG95hz0SpI+aF/B08FU85A6aBOuwxFsx9VVR305LuZ1Zrjf6noSONpYyz+
UVY3c3AT+lcenEifk3YaWTRAB+4tauvfWvMyTOfI2rZwIhcq/waPc08MhRdd7/418GnEJghOPY6I
WUv2SnxNZNSlH1Nu9i/BtQTLYytR7WycfXDo1o4GUQNtvtiOWv6XkbB040PE7jYf9YvdxuQizI2m
l6Q8Q22HUf2555accMxHA2A2cTPUq6BGXdi3ydi4mMnIiD6QoHXjrwXqVwn/UFJMFoAkBjfvOUq+
VjGFPtVgvVsaRCI8ugVNW9T4IIw92FS3FP7JFcNfn2TvugpB45qYqur+WxCPUVnEJhwheVCnGT8i
a+l1N7Do0eJdzYJi5Gd0CXFEzmaJbY85O8cweNH0P1CsxFlckv7GVm/u5IScwYJDiC9i4MHBLF1C
8BThm4mdvSn8g61I3o+Uelbq3kSt11OD5Q/uB/7yfQY9YnIECR7riibrlQP02KBnfZ1uZU37t5F2
DxZOsEy3d7rSERDbr540SkIEY6pHujuw9k9/mqxXiBR6aEGzhhvwXsQbC4fBCLZablukkp7jI2uN
i0MFUDH+hQ7Xd8m/N7oAkd37RU7VGUVflL93IZJsCVm6HyaPh/fb5y8vhj89oYAELhTwhU1iJo+N
QlZg5FS8RYzwZFv7WT7nhmdk9ADtyvJFThun2rTJtpjPzHpz/xGXvw7EH21wdiMoj8zlZAvXEW+g
qNEOEemhnugYkp1hyZvhwHnk4yfcKZLfJl8W0JJ5PGbveKavtDQY+mHfojgXrYZz/bkF8Dbf+uzi
EkU2dW2/lDHRMeOYez1Xd6M3V0a3WIpwldLw5yczIHa+/D5AULhnZghHLOZFJLN+pxtEBdzyRc/r
a2ZqnlD0c8CgpbOPhSNptKbZjbiNcrw2UxDxpCRbCSVQm4OVPhBrTOHgds2PRsrJyX+ncNo2PVcv
L7cFvxbGIR/ELoNkBcfJTOQ75ItXp7q3xBViH/sO/sgmovUDSq0scK2bpIVOLjelmYDqDMmnZqlR
tRfF2c+AsS3klsrZyXYvQY8cQdUF/ZxrVTgbB3NSFgivs7EHD6A8RqH+hf1/HJ3Hduy2FkS/iGsx
gGmqzknqVpYmWJKuRIA5p6/3pof2s9+11GzioE7VLpctdmyeGqQ8tvwbPw4gcmswU/05E83Os+VT
bVGHDghuIuoY0lLG1vpmTyx6Juu9b4khd+xMCgTnhBPrbzb89lq4RBjJt1iOWMWYrF/qrMOAz71A
8Vw3FANMM5Nx84SY9qDng4erKlHkPN3XQB6G7lrRqJdJUCNq5zNHd5iqG9I+BeWhFZ4jEIaaTGzx
WeSgSy5LyXHOi6ulpLpiOVsLl187wE/Xh6vnrwVsv5m3qZgfR7C2o1Otfay9ufhO53hP6wDjAwW5
id6ZVrir2WJ0hrWNrXYrW6QFQVdMSns6CNAUQHnCZRYrR0+YvXobbImEYNz75EcN234rWCKU7G7J
4e+pLcQ97x/MlKKEYPiYGI4Uw5uFbsdeS7G1B66Qaj4CjwJ5Ps2A7ORgVpsaQluGYZ83rHmCa7I2
S+SQNjyk04EG1XVlTnd2w/PBUJsQYWjXscpv42h+iCQ+OWwG0w4EJd6nSdNmQcpZM+p6oKLEdOwG
gsykGTpS82X1MlENqtvvFjS2iT0TbMgqVBIyjH3TQXEqkm4nuX/F2efA7bNiJWO0a7p9/yYKhlzb
uosHAkyIXiBXAXPftWS8tPMd5s9B/u5PDSRBjD36ZfBvHfaG+eryBf7/QCs2VjqTYZwJWk1cyRJQ
pP0eOa1Xz/z+ud+wcgNvCQCtgPZDwDyD47gAvxYXZtb5x2b5CTGn5mw6tJjuGRLXgcD4NXKeuczW
Jko0WVUPoIuw5VuuxZPArSUqaN2NvkDv2FlcUiPKWm08OPTqjA8KkhDD6l1eacDK3431WnKlQJok
tlhxtXjPu232Kah8wHu52CXdoF8l5bNZ3LyQ7BkEFJxlfC4jlNGWXfiMRc8nB82iZlqVA/mI5Ini
WLAWYPH5Xd01+UM25CtaYLYyhsRC8W8zlFwFIb2nRC175zBiUzQ7tpUvSCdkfraGxkCIFOLfzfRB
tS4jH52J4wQcJsQuov3T2HwPCT3QZx5XIKJJuMWqb/svxOhYxtyx9KjY6VGv6h4Z2JlPwmBT2Ou4
gJzhrVvGMdxR2iVUh/tF3pVBtU7Lc9F+W9ZvMH9qcWgjKsZOpnPV/h79nR91/C4x9pXJZonQTOee
frTRXRfJC919gQtUaenNXUXGtnQPtvPUkokR4F5WrC9FtImpjiUfjGhA1XJHePbXpKNP7pnkDeju
zme2tIDT/kzPAcsTJky8F/m9lX0F5aMs0TmYmNwj2ktukmLqetxVl5qmRurqqJXaFc6H62H3bLp9
8lP3+6w5dgHh8kNsXdJ6b2Vr3303QfPQpARjNwseaJfGORU8VDYrgyC8iytUtuBcB+a2XA5eOZJE
G/d0zjLpfVMqf+ia3wIwSp5cU+MJYwo+tmMMbbSYre3Uwv3FrF7ZmOyCr0FiDa3yf3qo1z2ko7bt
D3Pw4SrvarQewcoJaLjY9YU6OI0m1esCgTUbCoDrdwLSoYC641TP7VR+Z5xoldBHOwn6UxO68O47
shf+kXdOVS5ItGTJODujDbM+DcE1msjFysUH3O183hUJGZJSkhL1wxnrGVlA0MMm7Mg2RzaAJzVq
zPakGaaZPUD5hmy8GupvpxrWrnfP3j2paIJ78YDCE4e/EziQBpCa+Fy4sM64TJcd8vyVNZc+e6g7
8q3kXasY/qH97UDoVzTOxYJ0HI0XmHjGEqaB99hZf1XOftXBGH4rWAZ6xW8KP4GWJSREOJvmSdnA
vSGOlZ2mEYaTBzudcFiX0PtJtw5mkd0iPjGRZTNFqO5HR6YKs8BGJS5iAfWfwLw5A4PLiCOgpbai
86PTZFC+Vhg3RS5ltttHb/FUmyU7Y0aSXC1d1gePfLYtFTlg/5D4Fsr5WdnG/TgjPH5PXfuUqR+s
QtsCpxz6IskbzpZwU7fty6AAnXkw4/Ze3rA/qTLdH8pxCOHD5bh9V40ZBGDxZwtRYvYsTCg1AQCs
mmqqq8c4wRqLsZYB2fUiDR006QLQ2fksD52gvhTzVW6bl3r04q+sZNuCJaZ4tQJnic91RnyznAbn
u4x9nFN0zxOpaqfCZxFLvIS6c1GWN6tFfPzpTNpdiCYAkDTHokMhmPHdHB14EQQBaBD9YyXIZn6k
HbTddbOxJE0HqlOYAJeVOf16dDW0PN0USQPdo6lBpXzhMg5ZlKyXUeOnC3mVJ/i4sMrtqZaMcRXA
qK1SoGpyeCtrx8LiChsmZuJ8ESVgJpq4BrIqhBXJvdnRM98w/aQ5IrwTlwDxryzNbO2o/2mxJDnx
3KBXr/MJJkY3GuafFZAHy7DeutY00IxIhz34lPHXrelt3PFBiGfZRtZLacAMXpgyQb2pRUqWQwYW
fOVgsg1yNaIbX00rAMcTl2yK2TFrpN0c9n4dBe9IJ5+xYd+aIQLk4IlbRXHwunUwTbZRwyax0cdq
uce2VnSyWYV5o3HKVcx3tE4JnQWZv1x5xLFNHeYgiY8BeklBt177hHNpIeEBNeRqey9Zk9wBJDrq
3rhPlPEpm4TKzW7EHx9M+xIVnPDG8kobZ5jurbxvlf099t6xHiAyONh4V0NJjieg4BYrJHZDhZ5p
iTeztkwM/sYlsJOJQCFeiyows20zcgM2au8pJUCWNCGhk5JRCCIXF04Y1aFN86zidaO5wZoT/k+g
hsAIqF/YNKy3E77nPrqIz02/4Yi+6xtxai1za+QcRxT64BMGtMF3dNKOsbNLhRMYh+vWGWh3isEG
eSUFXuECAsp69dibDd4tnhHW6P/Af8xkf7CaNRNuLLeg9Cadm+gW102ObpUxcMsBGDnsSuim2asT
Bke38mlqcM5GZlQoC+3RY+rczbOkeGPon8spf/Mm6zCIkLxgvwqdWb+oqcyppp3PbHQpvTQ9pvie
/ZMvQ2flsz0JA8tZG82wYhZcjxWIooG7Rq7GikAL7KZO1S4qhJPs2yyTe+VCshCZ+od1A9fAlL4y
ZzLXsR0PYtGsp9ioPzQphbEIHhZnfUHdh0svlXaSXz92d5UpCIRlNcHqXLBfK9lQhxB40+G7cShj
TRknRfSilXoPLCgUhnWoffuHS++uqTCAlLY+THEC8mBJkJvNOrK/Be2T2p5gWhEpjogmaNJY8GNw
fJJBalu+UvAO70jL3jznYdFsSY/f0tgB3DCkhxG3RLm8zu1gXxjpjxz+JgxdXtlvJ7c/OPF3D8wW
wpIPzbjQfH+fZlpwchwwBPVOZTAyokb3dkPkbx47aHKsZ88B11lqg7uL9Idvdpkv3sAlNOIRRryn
eAobNteyBbcMI2QOk1udVSH8evo+eipjeHQbjM7ZdB+bksyAc+aJx+7irqln4rNm3E6LhtZHB9JT
9+TVeCTEqWbPNbr83QrJenFq9txQsM95mb+zNfsIqT98ygXC+jUx5qMGBstS1HguWdHizRyRDWMa
J/CYrHnRILfYCJIDxuvhoZqiL85Bfstj8Rkx8FhVtXXNEghFpwtYVNydSq6DrmviwZL/lIvFysZM
xPr4MWnJFfLNzAlAV2x05BQekPhXdkm5E6QI7KO9sldhS9uf8IBmpGurhaOP28cW7ob9yqr0nVtq
eqdKFKvUjze1XSDT99AX2dXYBPFa+kHDiMUXXtCS3Q5vi8AcV9QkbmNY93FX8+IR30VEwtyooFuF
Vn/F7HOl1/ioAHnxtpyOIwnWAoJbmg3fbpshHbq1DyGlxYvUHdzYPlRFfuQdS8fTVN77OeTUJn/1
uZynlLHpvN04OHBERCaxyXF1s8MDR5Fysa0SF6cmEdhkZy4dllNNahRYyyyLfUAaqPOHW2BzTeZ6
6yAmRRFsEIXnsdeXIP0NoWIBL/Vlc+IFv/Umrs6EMolY76Y+3JYIucyB7MHGQH3aGK8LOvxElL+Z
qThJmpk3MY05fgHsIfsXunzp4UkBIjCdBM0OK1qKHKYVT9BceFu7z16MoYFWWuws4hz4mngltUjM
jARSFncy492DlQNYqMncVQDFlER9q4+Qbr61E/ZPjjtQzPBHD4gZv+RmRg4L1nAyR7+Oi6vINdkT
I0smWD5m834xTfmpx2a7f+c52rmsFyWUPtBaK3+kA336Hak0HDvQUcE3JX74N+Jdx+E8l+MfWsEG
WCbLLVyu9NOv3dkaQY0kaGEWXFnERv8S5q+dQYl7RndibPYch5j3i4WYIb/ZD9D0a4k/Dmiv+hyM
7maNTrvqkJL8WP7vgu/IZrYjWn6P00xoXE5jj94VfQCk2XL/weMAEwxAFygUqX+MkZINq2nyLwPx
J3S9Zu21eFPS8SrV8CnZh1fqG3DOoy3TC+fMiwxwG3WtXT1E3bxPQ3WRKTTPuAnsq6VrY935PPxp
dVZh6R88lz7rHpNrXeSHYLQA9rTzzk/0Y9ub+2LGL0P8LeusjyZS2yH3K/oOwOq3It1ElXOzCb47
hXk/LKylHkSkThu5qt0A5Bh4SYH3xy76eZXTo0LL3skHrUJYpGc2yrDfFIil3lPvOk9mhqFRNvs5
dQkoz3snGj88a8nhoHbmylzRlsr12AzvCuQmOyiGc2Wnw52juQ71NTnnGUIqI1gPpSZD+yu/Arf/
CmqO8Zx/JHbkk1LO+5zI3RyjxEfQSJjhWeuuEng+Q3o0cZQSrZegzBBvdh640SlzPhQG0Nq9j6Jf
j+2I2T1hiNxmio4tUn5RDYp5wmoD5i9omEDD6cG2fhuXeSHkMqLqnRKUTwY/wvE2rRusI6X/sn43
8BCG/Aup8QeTNFcVYun86EGozeuXlkbpJt3kHWvqZSSw5Qe/h33GieMBSs4WcsjAjl/0tAq70u7W
cdNxYcaGnIrmlDYIiC59tIBEh6E6EOfbhrVHa/trMlBSkE0dKEpUB77848VJ8WwX0sCE6rZ3ZUH+
zI6SZ0ZgY+VXrJqnLqCjpaQ60G40RwgLx3SM9lFvQxpqSF7nBRbZ0voLoqiBngIdxSFTC57F2GrP
+i5BmKxD3TJytwH7q5lVT2eg1TQZsOFlbOxKe9tx7fLYABFFCpJ9wvunYdu6r1tzb4r22PmEd1Th
vI7ZwnMxKspfWsQkgOQdezeasukq5orDAncXY7Km3xq7qs3WsPJD0iW2kx3GPvjVwAq5dIFYYDvL
Np+3JzGbYaMiRqAu7d+GLL2YXCfJXkJ343r60jT/4go38VjtQHY8MbrSsKA+MLcf6YxeiwJ+osCI
lYGjFrq6dphK1z06W6MDVmfRg2d/uQwrYQTJWStcF4v/uSMGAVYBF9NWTK8ZQa+GdzsRfjMOgQEI
sEtUuwGYhCGwH/pXgoc9g3VWgYmuWiJOZ5Na0boJt6jaK64329x71CG1mLUipkUsHnZHXz4xd7Fq
mGC2Sei3JPnz/mSN+R8datss+zdZnwtaTjXtpznSSMKAT0XvnbdwD6CcArLXds/I9sNkSXcX/IMO
fyGXAw0gxs5e29TbJNGDJYGnueSoqD3r2jsppnVufGX1tz1MdwPlXUN5DYJpC4eVi36BXu4P93Lh
wQz4K0b88aIj7kk7z/Cx+HFswVeq3uAsW1NMY1mPIX4Hm8WpGzX7jntoxaAk+M9AClhl4L3hvVVA
FXtzYU5shfvmY9GthkNk7Sb9EU2PrquokQGuziYNzZxdzCpxHZglRPvsw8LgC4ZXhQm25NP+1PUV
XgnxOdrJlqZBjUPmQdL3Ptx8OL8DBTw2tL5IYjN7HMm6+EPP6ILeojZZl15H+IwhPawZGw/L2PZy
G+k3motmZnonxq60lLoRM8qhJIB27PI/p4cgOQItZSscdV9h+tkU9iPr0O006z3n0TqzAgic8WcZ
fzllfYwD4PNRJ9+p+XW435UjHJ0WFlXAFdfxwOI35W9myrWZEZvLZ9AGPbQr1OnWge8INJMNq8qe
QT3caS72dAp7j5P/lPKPzBkIPsy6FH03/+z6acJHVyFe5JW3W+B1mDFQhV7cud3Vy2OHjQ+4/cpD
+411gW0qexjM/NGz3P3cW0RS5LZeTqKWaiZ/Wrs4/pdxdPSjWz6xKwyHE8ChJ9K5W9c3YU6RzeZa
5Wr/rPGc8Ntk5VSfW9msXOM3D5mb/iS52ETS6FUZm4nfh+8/TcaXY00n21Ov/iDPk9TrnHgTAwlr
lpdKjL8DxUUTqe9x/DAbGD0+JtUFTwZdF7I7/rYILC7WVGwLnXXKc4CMPEC4r5z+ObQ/kiJYubFB
zv5vESS9Ue5aVNgxj8919+WGm5gdTOLyptRAXfCSZRDdsdm5joPawR3UenVjd2v0JeGo52R+ckYM
FlEeX3Lqeioe2XqKjq00P+fJ29l44nvs+YKb8Dj+zh4+WlqY56fIk2/u5D876sCyx3ZoHQ9vU4Rj
ieWbFWMHKHsJPzu/grN7GHqGMnoNe7L+lb73rebQ0s4xpkdgQ3ee6B8rjFK5MVz9hf6Jtu5RY+VW
3TYuZlzeNLqpa5qdouq9tk+A94HmUNxC+4eywDkm9b5AOIm8n3F6aoMnBw3NUBWemX08vYv+5HhH
ys7m/q2UJAnrFTn7LGJE5VJALmXteNQM5g/CtzdO5qFY8TbCOY5fhaedCTjkPO2qhkA7nAu+Niox
7gv2RHPVrmf5WEwpFvUHS+DJTffmLI8y8tkUVzC2+38KB0VbdjsIZwcdsp2Q9bPNIoXNo3tngg5I
veGpD8xkKzCgmG75DnF8XXBlyshIpm6OdggVJB8INGp6a2OLw8chhAyA/CNY5JpR63DV5uWbIacf
X6DV13b4kxS0D8fFwYdTrismZSdrcEh733PtPNaBvOZ8eXWdv7oGmCIcqbVH9YRpMBwSpOGXgAks
qwl1jfMay8rDMMknU9IMiGdC+FyzZpjQ5WQgFPb7ZAQCIjRLfGQMxwmIrFp4JrBfKy7YsUVHOzci
Wq+0sTJN/18/04UwwkEpM/AkJgLMZASPQcmUzL20J+Si8NeW4XCLFBIE0m9Vi8e5AWGXsGoPoBz4
rbj2NXRDD6yYwqiahQ4PWSbxyBkfsVu/VSG5bdEX/5qRcKbDn5iX0PNL5x7g/3tgTB8cVNYqAhhr
2+q9kbPHgFOsmtn4aZqieqVSGKo0Vrv10l0KD9rpt8rQezwpZ8/PrmlICsmcQk7t6NGNK3buVABl
7WxckhL9PMDGS/mMdwhdqBIsggfSc21X0K7uftQJQmqrN6CBH1M/pWRTunsBxM0Q/QdhqZepGdpr
HZvc7HIBM6X4ytNgQY+PX1mLk56/2FtaQcwd+neFMLjClxOCgjCfBqokifBuZeQKUoouGnLPSo8t
7Q43/UPkeMFW46gfCtL8Aj6a6HkFszOEQJORG7MVvrE7L7cmekjqXF/NLKqAdpq5OAsPKevsE9oF
wIVv5NeUnTWvlWyaYeeY86S3oR9BmAMQqP5aJ8PIVGMpvRi9yYJGslufgoS9D5XHhTee+rb7jcN/
LFhSLx4bhM/BkHdZiehGH1/jhIeip6ngGOuUtT+MoJL+iCLnUtLESLUgucOXMoweepU+11qnGW72
nkkRrHAJBYvCvwDt+punDjnD953MPJV+YMf7ShdJtcf11QT73iZQQzkcNd0kGQuOqnjuY+8e2djT
28JBj96TBjXZKaVJkj6YOaSakkoLoEFhNmNBCG3yZGaUG89GKX33rjBn94O6k4xbSdNn2UOvQ3zt
wvXqX7SQ5scqwpG5iPQiBem8ShksIHRo7n89oTw/KuvwmHIbfeTAJirB3nx4HuTYPNeiVXiBhfya
Oplba18sKubot+2XZU+qPtL5qdNLpXuGYk8yNW/zsjOPWAq12kwAiFSBDukto1iTzgPbpO7LqIyb
6Ua3mQfVXUqpjczmxUrEPDbvEsFC4R7wTVXcx+0W5MCY3PfRY9lfCg0iiJPyNFDRVd6AyITuLQi2
ZvwEvYLYNYuLihUY9TobIg3b1MWSRQJJtzaLGE20ObW3NbXzAL6vsXhylXo0SkwgPa5UDnys2mka
n0oj/KoGttF2e4LV+RdQrGZ5qBdOGWCtD5sdIj9mNAsmnp7UWszMaj281Emmxk/cA9VZ2P52qpKH
qORGXw5Gu2U5TTIvQmHtWmb7IAav0enmqGY+rgrutO1EDQNSQ6UbfiMN4jXX0Zs1vjD/HnpSHt6c
4wKPXngRvYh4Ys3iPuoSjlVO94AXzA+SMlhqLzaisfA9lG+2ZSyjEeXg9ZQcGzclWQ6pj0+XSC2g
7kFNJwuCIfoU4krrmE/EAuz9mI8PLR4tSheZCVNbP+UWx2vh3jf20G/TJCJOuJj8oYJsZhxltEAT
l/9IPbja1P20ybPDmWz4xjqL5b3KuruFiO1Q2WXEYJuQG22f5ljyQgF0f+a6VZAGm2zWOyZNLvjc
1iSLPDyN0obzFyKTJbK7j6ySBJbRmht06qUkwrrmc3OuHNaqbHMHNAtFXmbcTDXdhcVMr87MJgDw
WfCUlfOtUMHe0MIAiwk6saJUweOdHZn9ZrCIe4bk95vinznIlTamu3KE0tYGe5uuNiNFwzIsZuTg
PA7DJyu3+zZyfqmeZhPPULDgEdryXvTepZT5m9PhQ099++KZrPtt+2BLd6XCvqEl16eFc+Qh8Pmz
U8Nb4bX8yBL7YGT+Q+kaGxdU554sFRVzariYceJAs8C+VHFsxcauqMpL7Nt7v6nx3ZCDKtilZU69
o1dqU1nOJQZha/jqgQfi7BnRC5GHt8iHsktCdpVnuE1Mk5UUZBLYYfZfJvthn9GdYur4nIvofqBD
yODW4VD/Hs/N79DMv0Mcv6o55OPrTSKQ+aanpMhkZAGClIFI5RjFXeutaLQeWSTSd1oSd7bszyon
g0hwCGqLfXWgSoqkOcQecm5TETEvGXDweUNZnGr1WQmI//0RHMmmxM05QO5q8mlHjhcJLI+OXoV5
lv+c+6kLv9FBNoM5bRUksr6b1oVyrwqHRZfoL5C/J61M2Cf12dITXCk7PZhzeWlbzhjms9Is0IO5
3APkK2uct4wemYIPJ+gGiRQDppD9zg9D0EPge+OIvl0IzL6nHrrUgqzowgUw6JGxrGujfZZW2nv1
kAIwJ/yJwtojNn+yZYB52ENviBcHaHM/6e5V+UCi0UUujVc84o7xd1Oq3VUIjWedoXSCszK/29zg
XqC3kFHgimTePg2G3zwl6+B7SLauAHlTz39GAs3HE8jSBPfZhsQIDQxOcBLqOxmXG+afIwDQrB+P
bdG+DbkiBZ88KvhrSBwCaQbndTgJ1Pfe+jBzsjv021wL3JWZFyIbiCVXTVvMAIzPDr8tMgtbv273
gYJPFs36tY/JL2DhMdTiXPL7mps8LEYco3q9/KBu46znqcZZkm2Mun8PBuYq6nBU6pLMAOVfjPsy
HI+K5Y1lGDjo4AeXejiPqdTEi0IS0wH6HKOEAPM7YKQC9HCoU2fH2b+3w+LDBRxMOIM3BlD12p8R
ruNbTIlUNgUPozm9jw683CCppn3URS+4A4+WVV393HxkTXkq5/pFA9E0Gbc22A93oe05qzjub/2I
YzRN813Lu9EO8ZfoHkNSvWG/Oh77EGpm6hCcnuPSgS7uXls3fMM8/R4FS43D0PwLLedxNOtz7n2V
rn5dJoM7WfPoQFmkxMvLnqpyPiUzIKoOAxs9BNSydw7fsIDFfkK2TyYEkpY7se06mNfdim5W9TnE
+U+/cAgTPezBGU5k93n70UcKVdX1LpE7LVs90J5Tm6iDMM3DFHbxEk694fq+Iui9Dm5MitWL6TYt
nlsb9ItCbxStSQ9iUd5EkN88obnpKHpRigBkthCIXVFh08YCw7SrSBiCMPF8VCUZUFwVeOFJRtyW
/LqOKaOp+Hr31HvNXkl9rHQfEm/q9pZBtD/FFUufIVXoupLTsQlVtGIOi9ZpyP/lXNOEJR0QP3Nb
YdHX8lAW6fBYjN4E35yUA/FsYrSUOnGOjLfUae9zrYHNWWuRJgvJ493W8b/MYgiPBPbQ2LGAaaX/
iARs7Gr+iCx7Z5EllRkOSm2ey4ncPMTfja8MjJhtIQjWcGFKujmlVqaF5N5r0d1nZsCPEsJBaVVF
eB3RdmekyAyWFuGPTPP2MclEgKYx/Ruk2d6FdTDetWV5bzl8N2RJpxFBFOIZUc2dYu7vvYZcAO42
snITbUJdFBa7cpwhsEUE/DMbOKAIEoaiJsByMWLK9/MS+zO06NmQT/1QPDE1qJXVBzAp9fwaZeNL
lTCBxF75NHgAIYnMHXuT6jZU7sWWJHVDYnGCWAf6cSha3oBkhXwv+ZzSdIO5qoTeZEHZQxRpsql6
6BqIS0S0oKCbMWHAaAAglOFULZvsNceRy+qVNYsPZjcs/gZ09t3QomKHzbNnwimaoJbbwVfCYM1C
i4ZlAbhhnOx1hBcrYAvqzHgCLNo1mr5ewk895sfgBb7fxXPxEOZlz3PttRdvlpvAn62bYWHVNUrr
NWFeHLA6ZWa7Y5I+E+Q55bTBlIGb75UJkMrEm9AAb8G+/cx98Wmus+ea2npKul4K1J9OTJ8WNUlF
z5esXC4j3WWOiNDF+HKAYV07m0HHDWHO+7MDocoU+TlvK5j+RZ4R1QWVRoaveheSooLKzy52zq1+
0ml/Slr73vaDTz6u4oHHJlypCtOQKjJxCOqOs6qHSGiSbSZWb4ET4jeZHgsFXSsr5XMyuNgu0L9H
VjKjeqAEztEHDZlSjAgN7ITBkqwF2CnImF9BNx0KoXbwRF5LWoCZfjA+Tfu8psw7L1EF7FOKE9GO
maha+5gP4WXhc9cj8mdQl3snl5dMkEEdplvhc1t3oTqDzS+IzulhTY7uZNYRDhXjnBXDnRX3e8NQ
DxyDG99DtbNvaXCVpHBqFsGCcX9KoC7FkA/4wUaM3VKdEfkZ++v2Y6rMhzINbjp57nzCoHhECmao
ntXeKHEa8V6VoUZpDddco+/0/IeXaF0wJY9D9+AacNmIYWtqkhEOwvpTd/K0gNMc5d2skF5Der45
EYUk7YEKEJXjqUBRzqr6IVV6YzVqN5OySgvSN0s4IsNe1/VvakHuG+DAMAA249HqACy3tMywM0Jh
xir56Xbc5xlux26b+JSuZbOR3iXTDAqBh4M9qieCzYC7dSDsI1gI2p1FK+k1s1eEN0bnB+MXY3+7
5zpBTIkJEBPq0p9u09FAx0DSrLiKCaCM1dUpNl5u4nKilwPjr2E9KEIbitUX/kJkXLEbW3omGp6b
Gb9kuWCcyGR5AaJM9w+306GQ5inLwLBB8sZf3HYb1W1H3th0vhfgyAvw9E8VMSIc+2F2bgmK6Yo3
Fi4DvN6ZdzTax7Y8pz6rqKbYArThMrauLIUb8CSZtjRWyJR/a0ZZqRaPzYGwaClp/GUmPTjZroHm
Ly85Vgu1j32isCwtZPxJbRMibA1rvF1nEDr4A3R2i7gMuJfeJndz0fJ7Ln5xzfHQES3CvdIcrWFY
1/p1BrBZgIOibAmebUkrz1n1F2Vu5Pzh0lWux7PT7mzjJBvwwFmybwIq6mcyuaQpeH+Fl4agnbku
KHVb9jJdm5OKmCC37GJeUXjruw1ovKraMZhW6cUg007swmY4Q+azjrLGvU8lrvGG6bbhCFVHOuaF
uEbjZzSe+HhiNtfFXi4LCxh+FkVE9VPA+iwumx/dXGhrEEl0ksGz3W7gZ7IojOYzzMtCHKJhNRX7
qFkLRX2ERovseEjwg2PCJ5feYLG/5jVHS3/JMwCx1xLBPl3QM5ec9IMs3ky+KNYz8evSBxWCCsIG
2Q4P9dLDGe7GDj4V8/lb1YD7R0sRgAx1+Rqxp26OZbxrjHNRgwpFlbyjAIcQ+AUBX0NLE39Zh4rk
ItwSxKb2kxrlbxsz/XgGqkiDcMazTMRQPhfFugeUZR/IPloBHGLsCSstP8eaxRgxpj2AlDTDXJ5v
DPun4o7IaVJe3GWhOt5QvgNtAD9DIo6ukr+aHwmHOkDMxEtuHIiV8rTrH9TzMr4G3k8rDJKi5NDl
R+IANClPjv88TCc5vucc/2m8ycSxMhDe9UqMZ6WImNEs33gPFrhAfLk6wKyK3mN8tj01ZmT+GqRM
XjY2Kf9l1WXj3GLC98ZdMxfrZfu5+N6dHqRzQnXS/G2OJx+fQuP+I+eg9ZtNja0k27MoKNZd6CKc
EpF0MVnM9j8mP4OYYibdrcu304cwnPDDNnyjM394V9J9kQvXyHsuo/3SXpcQDSHbnjN+mEW9ypeY
v7j4RHiCS23dTC6Wg8+Bt8QAJi5Do/pooA151MdPcR1te2t846L3lbJvKLc+r+6h+XP8gLabr9Hr
zlj6A64plnch4wOIFyRnGtxXIIS3lcu7YyCE4aQoO5lcyxEzfjBZMVhJEpYZo/hwLEg9ZAVevD85
4ir2Ksg/bBpi+z12Hr35WpsW+wgeg8L4LqPxojvjrNxn4v4IcdMm5yNaIDlWNX4YMBRT5+L1uC3O
Inh1sSiY6l8fgXJwKXh1GNeA73Y3SaeJPjStvsWIKnGLVaYnjlKLHxUMV4ahbeyyCEQx24zt36I5
FuYp1r+SbFGRYzLxosxbc0rhLyMv0hZ2vA4IYDnCgl/Bcab8N2FnOOUU2/yxZj/icl3pIKin5gxe
TmJa6NsZHh8KBt3QR8ODBJek74lR4RsQ7aftwsPsZ6rC22mlDPOza/0DNrBbly//A0W0ochpzxHV
zm/TeyUVYYCLENWPJ8Ktj+sldVlLd1WqSJDLiSubz76yvWW2c1X/kXYmy5Uj15b9FZnGD1YAHIA7
ntWrwe07kpd9MCYwBslA3zcO4OtrISeliJRlmqwGmkipvETnfvycvdfG3pzWCPuRjKt0gMgUozFn
ZItbmtUnBshnEyxHQw8batw+QRryVmmNtNavU8Z2jk8OaBg9ykkwE2LaOZUfvu7YvElE0m37EKjw
bWwIOLRmzgtpQ8EXkhXOcdpleBmP6478mGFkuOWWNUa9mf52axYHptUbJT8jzk0NKPRmzr8HPeOt
opV0hVJFyFgP4duG6Z3k/E1VpwET6CeqZoMuHT7Y7DqgvCDtYBdEy3g+Ps0ts6k6ekCNvdZmdCPz
dmtVA2QVEXKEGt/tjC08hz3l9N02K9B15elrUjkHEz1awXjIDUva1CCuicY5meMExCTpn1MCQ2iW
D3c4et7BYV6ntjnZ2fQ1dwS0YBQHiQSgzdd0yTJwqBb5bCMlLkNp/zUV5ovv5pwbqvaG0Giadia9
ING++N24nqbYfUhH++rjNIJN6xDrGkWvNeSdorEfalefoz67TQf+lLQd6r2L+11ogZxFovOamdJs
e4crM8atwVQ7LcGUESx6nSyqatLA0O4ieVvMsF50VkTu7e1CAG3Bz3Nq6qEjL7hYY1+9yYPF+dA2
3zrBm8xUMSXfOXlAUYca0/OcTZDJO4gmb3bADtYxXI0xQu/pyD84Ts4hKh8/ZVd8eT5FpxMiKG+S
/mjbcu9q5468vhzER3GGYH6T1sUNrIP3eZLEwjjfCIfNt22OtgYIdFzYWykpDa1ASlYnSyHQBaFL
cf5Aos/FjOQ2HC3aHZiem2wP9cs6TxFfFy14gAvxjT35ZDVqNp+JUb1Zoz6ROVrYbL5OWMXWPkbC
2ZyMdccAKbJDwBwphg6XXK2VKftvcnYOHlHkwxzeh9A1NjZSNyInzlPTephDSJnAu6dT/zVy40Wx
4p3yPq93cD/ObuBfY2PEv8JnjZNHkNQz7yfMxIRj31mYSVO/x+E5650SXs1sidChPnSfPIm+k5tl
Jfm1NZ7BiOFIQTujFA5VTFCkOmgq5H6LiHU5/vZHXSvslc3OyuS+r+hPz5jynUpcYtu5wWZ2ytsS
akLcnWT6VXQY/mu/ufg2iuvCBNheECapApstKQBNgSMgSKJDoIx3nZOR0acHEdcPVddLqKcZukmb
+aU/eQRNOd5LVk3mJghEuPewb5SMprySNRaJbGwF+AbUVtjOtympdj0d7RBdyAqUxjYndA2b/GoA
Thi7BSGJ8ZtAYRE7Y3tUEbR3mvBZQDmTGFn4M7en5EDg67Sn3RxeOyfsDjAizE+/MYs9M0f1rSAr
4iUJDO+lmgUsbdiJxY9pjFuqs7k/TLPxHa99BL+8Lo4RBAgyDPo+hh2vNKeraAyJqq0KG5e1GQ1I
Xid4awnR03pt5aBmo8I91/2grv6oroZPolaQev0+4eTtOssJExEOVQdWC18KcbI6n6wsIYhECHs1
ARZuwCxQ3hEXZZQ+YPmxNB5AaqtbeKbWzejFQOcb2EK9doMfgT2E1QmzEu8IZnEM2aw9qxgv9Y1i
3PJW+7X5s1VxuA48ycGvkt2WPIUUGB3eX7ttw42FcwFpFwaA+1i34kefGtMdYTA/hEj5Gsi01MT6
LRv5LRq3c67eLPti5/24ykfntnaMZKM5SOY1YZtFecyaHKEAPCEQlpm/aXRztrPwMifOzpD1S5oD
E6jKsHqt+lRfvITEs6bKrGMRtTnHI3MzOcgtBzulSoQmZe0Nj4zPzmXE4I0ZRCdNOJkfJAVTI6LG
PXuAaGvG1Owqjnd5hZLVXjqDZFzwFwrvc44JKaCyC5KraJDsl1J49/Bskj0mEpIiZuh3MM2TskFB
q+oAuo7vXppaeD9d4RNmmKhh2M5BoK8kKMD7FPCFajX87LnXQLq94NQjhsN97MBKmF2Pbn2FqTyH
KFgib4obqJRrY65DEv9cOwMpEgf2RfgJmHM+s3emEC9d35cIciM8KWxaznNfVUusGhCYJy9I9BP6
jOBKE99Hg1EZj1jQbFBBqf2DQoN5UAHGvHRn+daoFgBkrfki0DJDfVq3dRWsoym3zjIFQepqKhzf
R4VnhRpVQlxOA3VqOouHYhA5xgr0xaukgUUfuktIRUTX2Dc/A7EUNFIQxUXYnJ8A4gB0QMChjzjb
8mn2q9t4Yd+5JWQkrw7PjSAWKxAHH7A+E4rF0VgNB1sVLmc91NZUiKk/v/atOiPAZz/mZNDIkz0S
luzkxbnrFwGsfiLIlyM3Do+Iod9iyv7ma86JPX1pSLDbwSKRG6PBbTSoCY8XvdPIyi6zw4Qx9OAU
94aJiUu39rvvNUdNTkCK60z338yWWhGngXRja+dVIWZcpLRmN9/BygagVxQIp0fru1ryGkXWZ3iL
581chgw4vTPRDaBu6U2H3msue5yRvvuk3ZFRVDehiQss/pJ6ws854nMLYqUXTyJqDVQ2usjunCX7
MJTXzAR3acw4djTGzNLqTnZBFNcfFVc9Ljem9B9mXX3NLjEVnYdnuNcdopdJXHD3Az8yiG0dM/LT
Kwaacl5OvSIYScmj9U7eLjOI+tlQ9oXZ0M4yxNHNzW1akcVDclM7zi+yR7WcxlAJyBRAzOq4hyZK
gfAZdvLTLCZGnbjWTkQ4qvPQzF+tN7yJorz3XSqyHL8B3rpgqN4Ss/1o0ZaI5kMF33pdXIZAJCT3
sci3dn2pMCIaTcqr8n20yUCgWmOUzFn32cquYQjzZH63pXEYyvndkZKaOUbnKwbyW2KVf/U0+Ozs
YYhoG3BQNl2HiC0qr6KMcVw13c4pggWB5NnboGrpFaPoxYRmgTXFLuCYjB2Y8O+z+aaLkcxVqnhk
nBtiPkfVhvYnQkdZT8NOeqi9vJJ3iXPwiPs1815CpjFU/SDKzhP9P+JWmYWQfWURzg2Zw4Se4U3w
H2GwGC68FRoUrDDI9auD28SvZaLv5sEgkclA8oZln0xmjm9luxbksA0+6a0IkujjmAth1icDC6qd
45q3BWmnEwnATA7nhm2A+UUPSTxgRBUM3+JGX0RdX4owOjDCuYCOoyXh7+GgHOPa/RCF2nS6PGJp
Yp3KsZjS4wHAMFLjG8unZkLsceJNJsxNnrf7ke8ZFwk5GhcHiUyOBH40q1NdwscFNLnpgHsVs6KX
TNZ5nN21I3qgqX5p5LiJiyWXNiAkPFg1qAkCOB8mKJ11KjGwM2xLt03ofmFk0ies1JxqS88rb7pS
gYajIY08Yd04LcqdAJlss0bSdVOa6iX2YWQXKHCKzlhFxXgQkSt2scvhGjoyy6GFHZbUI6AfRoDP
4aazfk70rqsS6kkfbOgPoM4+W7qEc4T6YqI4jrr6WVus/OrFQ5QYhc065zwsPHlg1HBEG7PvKnVM
/Xo/c2kZWlm/di/UT6feV/ssFbeNo8DNtK9Gm3zaIWWpV0QPZQjMb0A4TZNh2wp8hKl9asn6a1TO
TcMzg8N8ztsHb/Q5ar92HsBeQVewqji+ZObSNcqj+7huz02LtwQXtjkED4J5R5qRezA1Hg4D7k8+
7OrOojfnXKGUgf8eku8MePetZZoIOZkdJy3Lqce8dxPOS+pfEp8zIT7Id/nAL3BUsCwV8KZ6Rujv
1OKmCHRInI6Czmal8VEG4AHT/m7Maj5vg3YmEfaTdvD6Vj1qzVPX9QdkydNJgYXugs82IrRGFfVb
qrqfFrJDrFv4AFGlGXZ9RrYZztZ7VpVXnZYQV6trr+mI1hqbrYXcH7k8NODvlfYaYGXNPrRw5RrG
iYprF87+0TTqYWssIl41s40K5aNl8JMz6EvEcA5K2xZ/o0aBbpT5jVV4H9RsBDNEIEoaD47avAOH
i2QZJIYGg71WTWIj8A2+V12Ibj9YVt7evhgm/Iwpn+cTEvoKXhawpMHqtnpEYKlqZGQNATJZLL7y
/mcf0KAikgl3UYmuwZH6amfiq2g/PcDCbhnNV6NqQF6SaxRJ7RyLODu0nt6JIio2TtjrrRSfCXg7
8N/34HEwHaW0uIxNi7jS1CPiGe+mS6eXxM2+kWxEnAjNmS6mq/XdHZ+ISSCI1saRGWHFGeHVh+QY
IjCYcodISUmXnJEYZr8IunybnrUwiKmoT0xADyYGi7r6Nvjxnld/1yNjL/wFrRGfoQlFl0mab2GD
JjRegvOiJ49/GcmpHM2SGw0KjQOJv3U1et0xocesX4opuVNjeoG1aT5S0oM9n5G999HAK0oW+CTz
ZaLu7/r+tuiCk++BT2vns9PK+8wao00j0GupkOGZC0vRt0IkG8iVsyn4HjoUy4rhgdXcKG6N3Xq3
uSiuc0Tb2/BwBqTOtZ/sp9b+FMAVDW3ejk4YohfE+oioeLEUhIjAOxY+h0ki+hJ+kg5J/k47BFLo
uCnNYNuTcWPq8mSN4x327d3AlhEbiJoFXeGy7sjypgJYVcqHPlsQSVBpeE9DO8pNJaDH5Jp86snA
JhPQw0Ox8hLL4qSdZeRLk7NY+sn4Irca5v9EcG8A07c14XiGxf1khQcx1jtUeuuZ3dtrrkBkLrJW
ycZn8JC2OMEEYcUxjytm+n5blbSc+tL+HOGObcfZf58dSSnY1yBh4r0PP6XJxlMFJQINy32Vafp7
DAlYngmXEwWLfU02SIOfiHnsvRxqf1n9jz1QobbvsSbGVnFran9ChijoasMGJK9nUJCoTOdIMPhF
JpzzfFtz9NHpJat+DlP/acQ4hxOO81VdXsfKz9fYA94d0/twR+aNmTl9FLiwY9QpU9URbacmdFXN
JbVRFDfdRRKieje7uNdjP6Xlj8H9OYsopCTu3EYu87gMSxVkpom2fF87b0UcyUvhm9ZdnCB7i1Pv
GIjqRS8Kg8msG4YdIcG9g3xE1Y16x7UOfspnG0EIYk/pQpTQkOBmMkC0+Tna9j4rBkm/M563MkBJ
FwE+ExkO4pm1gUa+OnlWiEcLrsnqj8AZVGlEA9x6yqalV60DIrN8Q244QxAiQA4XejDQMsvNV2D6
kYA90CbC6DiE3i7RFmGdw9AimnY+7Kn6zGYfJV9KlIouEYWbTAPwp7xAawZs6FL/9CWAPZo1chNb
IY87tvlHeIPGkSzikd4ffGtOxA0cWPOlnD4IlLG66Qb3DwhoPG4o2SQ+W83B2ne/o1sjehvwGtAz
NNX0daDg+KsZNkGQWyP4muI7gLAfZTbtEEOtfPMGaSM1K6xOvOPEzZhHf0bwPvLGrnrkQbxUSJfo
lBlMx8qsQM1NLqLxMyBKKUt20qHTQRtSjNmtOdOEjg5L4F3MODQhv9BseazebZ/cOx3aBsRePeS1
3rgxB1QG71Zkb6L8C//wyrCmXUffNs+zfSrcgy6fEzB2IWAGWd2XNOGq8QEBza6lBB/pFRmu9ULY
MhjTLHyqa2Thqeov6M+Y1WUn34CqQ7QV4QGBkT6OmorPOoXhrgYTbQBSnnem2V4WYsSEQA09Kd2D
V/K5AasWdIsrtDTKW4Zm5JWtCowpln0X0FztTHJi8gXZ3aUnT8id09o3OMvASHlo/41HKU99mG8h
vi0b7dARnMFpdMlaJUoJL++2K28AiHaMaT2f78b/ye68jSJ/b+QBoI3yzm1hi47GMwPh52zAroS0
dqThZxJmF4XFQaFG6JNvY720CEl9D9Z++FxSnw2IYCvyWJPpas9tvg40U9XK68QGA8GDGZBaZ/b0
jV05UGhZxvzdZSgFtc4AFLEqPEJlbfTkNjiOoe9RFnTq0gIZ2osGZ5nRMkRwdIu+hQY/5LN+wM9G
93Km681pnJmbXPcmdIiIdZWSlsTEFpMedqNkyyizuYvtojj1qGGTvqBzq2EBJpZgkDIcfEygfXSY
BjYNb8GGMv/LmluToQIcYHAgzqUvkTOPVKBBonbanR/sHDkTrwtOVyYvjP3acbqvUipWuuiPLRIr
KO8CWXbMwFC/okggC9i+FEEAr+SAovw0RO9gfVc+DVeiKYxXCaTMSJifk7njpupumrEFGObj3LoG
PqyMYS0DxkYQAdEfewOfkDXrm5TOw0C5NXKMtI1oO3KFlejX4YgcPsg7hNgTywKnMtyA5CFNqQMw
0Lj26UcSP5elu2sWFn3ZPREPsl+0Sg0cLM8btjLkdrpsI7oebqtw18DlLOZmNy9hdMiqISYTtpCm
zVfZL6nwYkaAjOUz4e0syGFMUY/ToXn29Xcgsls9wFsz29WENQXg73ns5FPTEEDxVLvjZkBnn4QD
+cqKFGJnz7d7O9joGPn2CPZaogD2dfYwNt5nKx8rTQwL9DA3RzXjkLXev+LVPdQKj5tGyw/TfT2L
9Gc2YSWumtsyn1/sEciOSXXtQIXF4xAipWvWwvkqpxcLTmM91hhQfXDUTE9SW+9mnKdmJb8c33NW
HcOThm08r61TZ9KKbP1LRdefcmwj/eqzb5wNsecoItCrFawkRBGuxspJCYOw70vHAMuGVSWvbwoN
LFrPEBcMkEIVu9Z+njp6H+TODBxsazkcAoYKT+xX6QnyhTwYfjMeky71gVOFW9U6am95HfpVciXe
tGNubKsHbEMO9YRpE0vGzqSb0uMI6GcfrYDPeLnSYk89Mm6KUt+XYmIKw9hP9ggIB4OJgV0mvAo4
1lIveHIZlWtyW/cBDEo2kHY9D8QWFJVxIiCDMxUrfSwZItbu4xD/LAlkR+lCBLIXAJyNyApZ0dSS
N+OMVDMXUP97h++NlDBz46KD308tKxAfN2CrqbJWRknbfax7yD+1iQ+tGFIbRofAS+mFaH4VOs5N
29Y/s2igbY3K1P/RK9K/TL9EmBQM8L4wd6DRsFVNf6SgrbhE80maIWE27HwGmOsyt5Jn8lfGayr6
8VtNiiBn9CocOPZAArEHFL6DSKyPvO2dvWEC6ZmSIEHla2Y70OFwG0Z0TMEij0+kEVW4dNLsoVrO
RMoPkZ61aHqttlFYbaJiP02I3MOpwN86qsz4Ks2U4G2WCcb7ud0fjVIN24gjBVIL+HleI/UWUFaD
NMWZL20/TzszdjUIabrC5DYgQQjsyC83UiIooqmdgnVI+LclgoC0MO1Qcw2uBR6osu35ZtZ6/GxT
93WubeIFylMBBGOdh4inpiwirHp8UEBkdzoL7Tsrh+teera/zoYYf3jHiLNpmc4Zh5xTLzoh/xJn
PVKuGr3XkKmM4tIGreTjAn0C2+bemSmBS76YojtobohTKFRAvhz9OL8L4ABGst23vnmFh3KZGOCs
yrY+VstGnyY+/s+sgbbJ2M3uvwQLNAwJHp5TVSeqLCQGSbyVVsEfO7yRlIf+hgSQQw9JbwXwYaEU
5x/0Br5XswYOJPGJF5uiS8kdCo3XPEwwgUEj/qqrAilEBikqg5eBFmScWH21c7UE0qAO7QxOp3Gv
DB3sLcR+jFHedE8nwgNY804ugcRGioTdxHghzQQAUsNAo67no81UK7Kjc47hYw8RGVL7SNh9kPeX
CYVrOLFHi+UwT+OvIsO9jpjtqpuwK76VmTxHITUFO+1gkkxaBB4RW8NNEvf05Stji+ulOzgq3CIm
p5uALbpPp/rWQps9Kgf1VFAbO2n3EVoqzVaQCwfDJ/PfwokZTExsAH3Gk/Qh8sbq25BKjdOMlqYV
02iSAbDifHItjsBByaYdRmQ1zX4JFdUv2lNmR+DUPDCe9gZtlkKMSVDwaLO3YMDxx804BeNNm7GG
KsPLrn0eo1KTKcFCWVER05MwtR3cXN/4wEStyemOo+FWz2zK09Pc8FIGvhzfLYzRM06Z2SHFOKPf
65Z4R40sJWa6b8tHWwR42GJmheOQQFSliqaKuJMmncnKi9jjcqGA3033TUWKkEGwFEvMRI2f+M4P
+cdUTGekDijG+hqBN+Me3e8bn6SJ1BjyY0vO1aYZikc0B84m7jEIi9D+ojUgrl3DAqXMGfEKKga7
Yiu0CoJgktbsNyWGi62bwzK0NEVQBhUL0jfU26RzkzWavm+ZRHTbjEG2MWpm7U0oQauVJLAAVSEl
wiLBJFOKBdrKHqQ3Eu6L32RTmHDMnQk1tuxiWGTle1h1FAgcsB/TmndVWVQ7DmLeLc+IyhKwiVnk
4gq5PfshKjt9mMfg3goEPaZmbEHbVotTL/I4nabTZppYjmmmDvsmmu2jmhWpRRbJhQ1DWCxFbfXU
haV5qqAWkyaVIxsrU5htjOQ33WL1jZTj7RwnCHa2Xf/QvksZyUicWPn6iQFKvu8sCUlATy1jWlG5
+StwdMY4pvPTdcv41IAAoStoquOoim6nSQvb0Lzud05fMkpyx/AJpbXxPFvIStjwiR3tAIrwN6Kl
re0vVc0xDfjO2EvNrVIuYorStMDY2e0bwv56A0UJv6CaQAwwOl1FsMywzXXqRF+M0ESIUFHdeHc1
MpRNSprNLp1c93ZW+XDbg4C/xDPi+gJqylo70U/Pg+oWzMDcxwhLNoe7rAFVjrPey7EFpnLgpfK7
+hDZHXQ5+C4bVRTxvb8EDAQ1rNXOjzzm64F5mgrYYrrIXch5AIqPFJ9g1gKDzFkJE9Yi5m0n2eeQ
twMHwgboIVvDLOPz915nXDxbOdLVNgWEZVj7I/798j5ADM0EODSLo/AqnGiTqwmL6/Uxk1zrRPYU
q2wzPNOfAbMfRch6dNEesOyTzag4dRotrEdLYvuc7Xh8bwggRArSYYUqEBiutCmRmjqIumVuk/iQ
dMa3vkTkAO5JwvEbvnsFgdZ1ATuO4RE1esmhbLRSZmaTNnfZ2IISgbe94SQHkV5Q3lkIjLfT6P0M
swng4WCBB1asOHFJ+F0HcZoVTAy4XGjnJN0QnhnNkRQW4Z0Juzhel2KcMgCjyHrcyRwehRpqfLc4
grOYFcbqI/MiJiZYrktWTIkx7MH1TOMniK30XVTEzoFXE1CtRjO9uLK1loqpMOmguP66YMXbc2TZ
xxOHO4Yvb20Omj6PaBTmPidcSSDTCBEyCWH6APYRjpnTgDaxD8wp9sZeqENsiw9mVh4yKPWj08l4
KItOHNGE2KROEkpEB3h4BLXiP4Zm95Z2gMMwItDKcEx126YEhmwHSHq3rqi/CT8lOKJxo4exrqJH
U7jiLl0CY6Yq/ezp4DsmSg2obdwjm2bsrCnWBHr2VeJaw5HKqHqJQojStl8VtwKUn0LeLgiJdmpa
qzhub3IALBcJQO7ZRcRyTtzK9rYc0A3wikSv+pxHujZ5V4a67yr3oWbVGn33R7XEmWDEWjOGo9wq
aGpYg3WZal0z4Zov1pDdCfBCBrIMV+B/xtf4yIicpn/ZQKok93GAeRIXYXYXS5IdEkFbiOgkBnli
UZh3XcWhujz0KSdmYhHxEbjZTeZV+mwLiq00R3xZ2+jQ01FeksG4t3ojPaImoT0OaXM0rY+wH45u
NG3HcKbVWWxb/LiOtjf1QKKypaBI1MZIxy7EagK/gNDLxIdwx5MGfLE2BsBGQUC+1pBQ/TdVwtGl
IA66xVtpdHdd499FpNDi3yYXiUY3dvf5fsrj+8gX9yFJZfsGQgnNwxzxu1dV+77zkPIb5nNcyGqT
pYBohFnfN9HYYDpJu++sXjdeF3P9+ByJeeM00xiI0GIileFsQVbYeQ3rK3IaABawqb83NtjBKt2j
Ve/WodYMO8Go7JucaVfrLPVKcbJjmn5jjBEwcALrRolqxOLmcrR1DFIwSigTHtJCRhY07XukiLjP
r1OliRe0GGn1bfro+cDKea332kcUHw0EkkWNiJAZ0Q5JVHsHz/UgM7K6MV9Eu7YznrPMI5AkoBgK
OLNvInjmOomfJDJyY+q+pCbWMnXGYyjNx3BS7mPlNA8WZqS7TNhfhd0WgLNdtnVX0hifPII0FC9y
49jkC9Tf6wrpCy1/XFJNwtjCV6/wCK+Nx2E8cYKnrFc37I300uIU7TiUDSft5ksiAGQ54ho48i0C
K+dH/V6gW5V5AjGbQ0U7ZW+10/HiT/pgjNPPshD7Ht+YHlLWKfImeO4XpEP0g0L2SoP16xjCVWAI
7YDtH9c4bqlqdHBenFuxUWz9Si8pUggFunWEfjMBamQEIAijtn2v7Ka6I85kR2vn3PpAh0cySO6i
Ya7PdJ88/h/inIPwp9cRNTa+hQibpdUWT6FT5Bvt2vLAKKvezPi2SnTgjs4Oee+SW1ZdRgvO2jgt
/hEXTF5JCpG/n9gEVBy8OjwJOSRnbSLvwJGHcQs1EvYocNAWKBS/8W8YNd72QrwCTBa70Mn718hp
K5Lb8Yy3mX/LSnn0LfUxEv6YsiiHQ0jLiE+mU5ymHMGS3UbzK4EF8lZkeusOaHficss0de8z/Wkb
5GV01NEbbkzygxFUbtrqp58QHRCFTzHhN5UzvCQlSY+ca9ZWfF/Xi7Ox4pFLPnB7XWXNvhNo1XBp
nlnhz2aUkktaP9tlgDLc2EVE+2Z+oPdzWF5bxiKbmBHyCm+P2DY4/qBAyPtkfiNfKlhNbSr3ft0D
+u3912Dun9q0PAdMrZal4GUqpm3jkvOscDNFlrXx/O4pMo3x2bEp82yMZZAjbTGxPyIq7haMg0U+
nBtBV04MMoS7iX3Zq7EXFBP9PItb5Q471PUNooMcUa7mnDOFfMhxBxzMdmcaEhoR8mw2OXRDpYu3
MMJlT1oXk2ppL03ixENOlNudfKMKjQgPcTFV8v3XNG5sFFobEWQ2nNY203tXQcso03DimJRDSlgX
heFdJHK+S+dUDujGYPyRDUX2WAuBI8MgPOzD61L5RIwiZsVeuSloggHZUc90lJNf1yXBubQhZ+5k
SKzanNKn86HmVTsf994rfWwMtpFpkjddNdQhoZfWbFv4Bb7rrq0ObVNXH3bd9aeaE0R5k1eNc2f2
fffpZ4773sqSHiFpUMnPWPRMJGZjAFveoJy6DFELOs0zg2xbJtX46LnVpFalbwY4L9rmri05L+cu
gqRRS/8azWO6ly1VfuosxP8mZyJd1AY2Boy1UVyJ71MhX0miKhc6lbyaqV2/DqXesJxtXbfqzvW4
jH8DBDorCbX52pseLVeXnEmH0EBjfuD4Y9xOZDISKiAAzEV9j7xKMBi5NjlsHleN5cXVOYz/GO0L
MsNm1468cYVjvEU6iY55a2X7tpFLBldnRoLEP+y/vec054agTXp9LWPLptbVbZkhsKuyuNsggbVu
0WEVrzpJEVgAejgUo0b4YKAqyYApC/pPbAaWt5FB4OxMdEQ4nuplRZDermu1j5XNEj+6iSqAQfyA
Qr/sMzjpvVUTI2Oak/4S4GaYb/oAQugWzZV5MuqqFmR0OwHGwIkaiOMpmmdaPsIujlU2sBhVKHe4
wCB9r9zim4Nk4tFPCqdacZDTVIQEfuApNgvyWni7BJ0S/PghyYebsZ8cepZp43V8nF2PuYzXOkWT
UCoJJ51JGb62qQPpabRC87UPJXDNyvLavcobG4S6EOX+vzrizUgER6fbxinsSEyhDdWBDkN39c9/
/K//878/xv8Ov8orA4uwLP4BAexawgNs/+efzj//getv+W+Pn//zT2VbnlRKOtK3PE+S6mrxv3+8
P1DK8A9b/0XhrhwFDBmm7nzufHc3O+7xr39C/vknfMcip0nwtSrHMX/9iWI2OdTSKgK6IVdKPBrt
16ifK07d9u1f/9K/uRjfsSVRbI7rmrb67WJmiGeajwTqBHo0JaZbYqQf/vOf4BRgL9JFV5nK/fVi
Bo1IqU75ici8js2Daxz++t/v/elmKRNnqfAc08UWaYtf//1ZHkyZGbHg9EhWlp56gOq6J7QIv9p/
/kuuY9lICaSiV/XblUhvUKWKSw74CCnM6j1DAdoP+0i6+7/+oT8/f+6TbaPLJYNEev5vT6WXfsBO
O1FvgOaE7b0yrVPUnUc4K9P0+de/tfzRv77OvulKx1a2qyzPlL9dlMEEwuQjgUM/PbriANdlT6rp
3zwjsTyE33/FM5XH47F8Xzr+rw+JaUup65heFR7vdbv19mTbbYwVDK9VvKUW2AQbQKj8h0nXGs7o
hkDaNX7aFTyStbHRq2ArN+6mX//nFw8ry7Uc25MY5n67+BEIBdAW/qyhJi0KPya9r5u//glh/7tL
5+batqV8CwPnr5eOBNnUhqJ3X2+XSx82w4bxzhpCw2pe/b9LJ5OOC0fMv8MC+ceFp5tiDZhiDaxo
XW3++q+ylhv+ywORlimWvCoPY6rrOssr+C+rGN2tLFBMcjHYHOkfWDgowMuSb/rY7qzb4GDkZ2/V
8xCeo9Xj59/dd/tPH+1vP69+/fkBfy+DRn6e2XFAF+5eyXVx/H5XroGBijWdtPhIqNfhY1hDBlhV
q9tp9VOvknXyN2/Anz41vmTWJVdYDgE5LOq//iEtJZJkEuXBei73ZKjsHRUhLdfhswdIPU7k37wO
y4X9et9ZolzeNmHD88S58OvvWWXu0/ifJcmG7W0ZAFwzu4e2Q6wzNerWrhPq5PxvFnnr31wkH7gJ
OsZ0FV/5b1+fl/mkPUcWpCjTOy0dSqNKYTm5PxJGiXrIjhN+CU80t9KES16Q4LvhhHzNm3TNJOKu
qOdDY8yXKZn/Zm+wltv7p9uhhOtLkxvi/rFu/Mtr2LRMVuxmuR3DDx3oIyX2CXYr/QfYX3EOXlrv
Uqu4E8gDWq7sb57+nxY/ydPwGf8on83WVr89DWl35kSCMBLR5VjfATno7XsSof9m+fu3D/1ffua3
t111GTaWgp9xgz26DFxdT1r+GJ1HC2drnaf/n1f12+M2wZAO48DPOR5AgRxllkG6iIE1868XkT8V
D9w9Ph3J+8A+xeP79V1O9QysK8MH2SNA/L+knddy3Eiyhp+oI+DNLdCGZJOUaIaS5gYhC+89nv58
xYlddaNxGqFZDUVpVrPKzqqsrKw0/18DEROAwP6nImwV9CqTQg9PfFrQz0X4Jm+qTaNSiAzyz7ra
xx8S0pZv14VcWgFkF4Rb3OuGZhAJnQspUrXcNDrUOptQOsiEv1XWfqL3YuUYXvo8xNh0vhCRGqZs
ij8/sXXQSRWG+GySEfJb1n+USvoyGRQq9JXtX5Ijyyrvctkk6JpfasApEFUyWQB9WwPrQUXlLPF4
0wd0mikfri/dpWchUFU0Nl+W+HV+gMLQ8lLG4SnF6NqDX7wYzQeqm/eqFO7awDxcF3axTwTfGAE6
2ayebcyO0Ual+pVFhumUna3cl0ZM7wINXW7QSCvX44Va3NaKaoqYUlVtzZqdoE3otRp5IHI5FQ07
Kh1d5T19WbtO+6Ix0v3HaimKBnmxbLNK+vwYtWWaxr6EsDxioMkKdhOntqe9+Y/F8JLQMXDOq23M
LwGLaS6NLlggH7LHsHqb4N4au5WTdGF64MeSx2aPNIJXSVPPTbzL0omWMypi1fjYhV8K+2gmn6bh
83VNLtwpsSqwiqpEHKnQPDV7HnWNOlpyApItE2DVfT6kIw0FjMPSyK0zfgu2qWJCF5/2TGZfl7xg
F1wymkYkJ2H1hvCIJ0eYV1liD6YMUJOi9YfSGIHMmhT1R2+W1W0EBqajq620IpRjxF97dktaqEmE
bgK+I2GPs2Ut06nuoNc0nO12e9xuH7bHB363F1/7vbO/vXUcfnnY7/f8zrl1Do1zezg4zwe+/ecH
FZ/s2+3BOfDHt84z/7z/tzvx53xzxZfLj6345rrO1n16utk+bW+ON8jaim/8dPm64U/5L8Tvtz+O
b09vxx9HGAv5t+ORrx9H8f/gYx5XDuWlcVFwMXlAmswXWpY+WwWtBTB8aBjjjZiuU0HD8KmrSdXT
ZP6xFauAhnNOeOqbli7N7oNY7bwIJD/mhYEBMf2JebvxaAB2nUBUcd2gLl0a1404M4Zmakid6aT4
VhKnNhPspad9rMDVNDc0P2qblZta+KtzA1I1HKYioZIhW6qw6xO79RpmIEfyoHTnRBA0fuuCmBEW
umVAUaerdbS+a8qKyAXNdIO9MnQa6LmKxG6eiAzkWC3UKIBgrCOvlSaG7VaU1u6Z4u5WHOjlqVR1
w7Z1CcBRQyeeOxcV1oav6SR2AYCJDXqm4k+M0g47LyyBL2i7gmkfk8zyH++cjnEIb2dCczE3krS0
jKH1WvIzHU2nsTvS8RhnK6+FJc1OhcwWsZCtll6oDkwIBlafipYYxYQJlS0Uk2JxHuwtKDZer2u2
cM7EEePBAKEFT5SZ0DTxvEDrECoHKcDvlP02tGCFSfUmwAj+XJYFzY5BAkfnNTSL76xcrQJ/IlQN
KaHLm7tauZ/Um5IutetylhbyVI54pJ9Yo521zdDKyIF4aauHz5H/xU4ZigPSsF571IhLYHbYeOUr
DIIS8os03rms2mDeLJHJ3NVR8TTV3udw8FYsfkGEIRE02DJvVhiixOE7UQcCsMwLEx50FiMqTsb4
JfMixYpvunycMT1+KmVmCOABtirwdSajWoC+tT87+8VQyWPAriDrqbthyCZsv9b1Vqep+Pp+ycsa
6nh6MqwQ+840jFp/JGNNNa2MXxrlo6JJohrM/PDH2LuFMMCwD0AVqyU0JXejdyj7t+sfYMFjovtv
+TPdYbkKvVAYDPL9hLHDxyhm0qEGpfl5k5sUb/+6LnBRYdVQVGIzbGd+u8mdoeZGhcJFBZRn2pdf
KBftr8sQizazTEPm0WcBN0rGY558yBWfcUCfoTOvNt8Y57mhcvGl8P0V1y/WZiYGmkxDxYcoROna
7LDFBQhEUsScQ9qbr5rpPwYJvGJZ8j32tWHFSC9VIqZlhoIsuU6udJ6N3/RKSdcR+9RCS1OW1neV
+TrIpL5cX7lLlRDDm41+JpyULM9UGrtgKmix4ig03X0wpFtNM8BrHnc8jleeie+7cL58wmkAVi3p
ZCRsTVjKyeG2tQ3z2R3N01aS5M2bCdBO9qkMphxcnNoo1CcaPJviA3BMkImoUyU/6kVm/gImM/mb
juy8u03qMi+Yfkiy0dV6o7215MZ7rvMIYlVKevKBTkNgf0qlBASKlj6BMTXR7bTfFAljiJ3mK986
LVGGXdwU0lMIJOaHTZ0a1e76qi5snsimKzbNQTJ36OyQtVDuDXFYWrSz01MZMIUtWsah0bou5vJo
iTeqRXJbMTFIeRYfRLYHligzCNQR6QNWs2+wRL1dF7FgH7IpKaSSLZkXsTXbM7+DvKGsbcsJGL2T
G7BGwz1TElZarjjGJV0slfY7pp0V8Qo5Nw4qYXGpRrSP2+VtwnRL9XpdkcuLUpN5YJOQw3IJp2YB
qRXRXWpmkeiIU93O3MDyWDny8M0uir2krRnAmrTZsk1GoU92gjRKcdsGzJbmB7Sx27Jg4Hst1H4P
cmfnSpFEnodXtioyCedL1+lBJg1JSlOdkzt//5N9Vz80W6KrHaHAoduDqbJN3Z/9vqQWtvNeprvk
0B/BuHPeiq3k/PphufSZb8e7zfb6qi/sKoURMpCquMxVRRyUkyM/hRvS0HWO+Qy0xcgkg/n9dRGX
b0hRe/ktYnbWmqnre2iCOV9pbtPoBM4NYGG966U0Z0s0v7iwKdCCPdHaeF3yu3OcLTxJL5kYHZs1
KdKda8eoJj2tFuNjXSCR7Vf+Sulx7MrNbemBojlp3xMaJ1SpZt4pYOC4cZWmWAmkL8+nQYFTIyNm
SSTF9FmcaVdTBFM2CPx5mn9B9AO5xG0kGc+gbaw81y/3Ej01Q9TUeK/jxGfaxgVz660ERCJj+fdp
CENmMQztyi1x6TpFBYXHKUkWkdkXJ+vEYjrmZXO8DuB1vblrLbjHGafbqPnr9b27PKCIMXSSObwH
uPhm7iAuMhXuXlBzkyb7pWz6bSqVn3kb+K4clB6zxNXNdYGXG2XKKhctKSTOKoHKuV5Tm41wTsUg
SSpv3G0uHU3bIDSBxc9WPOn7C/TcLEkjaiKPQ6aKXN9so7jeqhRKycA9fmbmz/FJiRy+f3J37tOK
RSwEs4A5mxoJHIOKLrLOlQqIxTyA+gNXOVRb0jSHwz1FAIcUysriidWZqXQmSNjmiVX0qjLEYwhQ
P3RU76XWinIr5NI7yI63AHs54idwv87x8+ftg717+LB3bgeh+OHjd825p8VlC8DJTt99dz7SmORQ
63Y+HXYv7s3Tjx/HeMUnXVrX+brMdkAnFO3kmHXpaX/djqEEHDGxHJx5jJabOR08cFEUu5VFWlwj
i6vNMCjJznMhibcxGyB92IzJYNycwaOyOWRJSBdiqG2vy1pW8LesmeebfBneC1nIYrRmaprdRAuL
ZoUQN2l3hRkerou7dAoEBlxtKkkJ0i7KTFwBhHAWtmB58tiFZyrOHPpWj5Yqf/xjOURRxPe2btIJ
o84OaRhtNH+o6NuB24SMZ0UR8x4U3+tCLquWot5zImUW6tAlNo5JaTCoRJ7DYDwiTn4O5Yem/FsF
x9lTBpBlCwak7+3h0YAkp6lNgaQF02wCzvBwoEtj5XxdPgptOn9w65xlTb54oxnSWGcA7gG/3Okf
go36AdSU7+SoGUqm8dqWP0+MEpDC/VOfyJi6Iim2rHFxKUR/56e6be0k6QImUeS8wISsrH9R6qrY
gvBLsywplLfrK39hRkIenU28f0UwaM3c1dBrbRMBxeZmktbu4kC3DmocG1tZA53muqgLd48oAn+E
WQa3pTrzAETSVt3X8KsOJU3Gm+CpGKf9pNLIvcnJq10XdmlRQhqDLFT5JACq5rfZVI2UVTSDCeNa
lqnmhElB60eueUyjj3louIZRgT6pT60PZn1pJH8PHqHDIVG7oX6IM7tuPqRUAKadvvF9mCWLNijd
uA6jYNfKUdTAfV5G7YoTWVgjlSPNi1qiEnpRpE7Ac2N2uIrc0E/AUvM2TxUEKE9+RP89yHz9ihNZ
FEdak5NHPpVS27m1VTHk2q1eIs40boooYzoqd42Cut7369shLqOzy8qW6Lqg7sVjBuOeZyPUiaq0
GtTQ3sL/BXUgrf5m9vm6jAVTxg2Klj2SEXS5zI6OpDZtmQOm4JojCJVgwTBbVQcrsdjSiimWLmNb
ZD2sef3YVIEL9EMlcpXimwHCVfeXP3ws/rxWwHppvPuoIRP14XvPNyZKGq4uwMoFyJFyGCtaJbyu
BBMgwzJX4mVZXBXzzRGPQC4SHrUXBzMa9TKnfxWdgl56k5iOEhTMVvVTSyv7Z6NsIOCLjEn7CnsZ
w/0wDryAsDp94FVZm489ZSxg5jQp8/Z6BX8ow0jxxgYIQxpfIbUD5qAA3K1fOSlLFkXaScJZSjKl
h9lDvwupHjfMz+AoNwLA/yB5/u66QS3t9amI2enY5ACRDyYiAkijoYHdwH4cVYzIgB1zXdKS6dIv
R0FYNvHD787sJJajA1cpJg3kGIrDusHbKQp/xbIFg6ER4MKuC7sIVEhV4/JEhYg2OAzt3LZqwPsq
qNaBfhgAC5s8c3OcAv+bZgyRozKVw6SgvVbcWFDwnyQGL0Mehu/p5xMF1YlRkk6zIBw3hSVXD6OZ
gKSsr5jywo6diZmFETx8pcyMGIBo+pfCAtUNcLDOeDGz++tLuGB8Z3JmSyh7sck4GXKqqAQ6A54k
AGn/XATNxTwkbMgZL26CYpAmw5cB6OC22GlBd0fj/IovW9oUG6xHg75jhstMYSinm9IRe0eMBLl1
eAspLbQuBHgvf6yGqNVZBI7kOalvncvQFamEer2FBbZvXoIRPJiWDOR1GQt6iB4BWk7xXTz55+dU
1fy6Mmgkh0HumHeWU47mIW2C2+tiFoxLF1UYWZIEQOb83GQFVFsA38TgdTDCIhiqrAGYnq+RsRJy
L1gXgjTSygQBmjYvlDUMOUvkUWI3AicsB/gJsov9dV0un6l0AutERTgRTiMJm/N9sScPaia8NaNx
0W60n23rL91mehpCgxB+eUaoD0HxBrxVJR3KlIkiWVrZtSUt6RGnJk7gSZPU7AwZoCroYQ8OsR0c
9KkBEGAt4HxP9s4uNpK0v0WIj3Bi4C1w2rJSI6L4TrsNNCSgmYX32Vv/bfiy1vu7ZB3YIIahUNgh
h3Iuy54AIklyZFktSL/JvZJEUNpup3bFCpeWDXB1ScZxi/t6FuUkjWn2mgWCb9JUf/mxfptCn3Pd
OJbOk2iPEwaiUKqd+QVQ5nxMGxFFC95Ix+g1BWK/+heeAdfGPcRMAg+PmSKDPGwAxBrgDElhldAt
2PhWjHxhqSiBEUXLVBW1i+h2zOQJImiaxlLwOCFxZnRWWXmuLSwVn9/gEU52zsABne96PfYT01Eo
YcchxNfSvjboqK6HlazSkhjRo8LG04FgzFOaUs30MRmn2M1aE3TAOyP6RkJl+8fb/t4I8x8hcwvW
JPDiI4SMNOAy6OrK8qsEtt2/kMJ7DK4B1ovC+fmKFVIqjxYc1S7kULcbYCi0Kdp7zVp6ZCHIoe1N
9Brw4NAughy1UjytaQJYgDwJeq1CcmlJuAttkuI6gDvwyP75oUEgsS4jHKRjLpy2V3mjbyLQDsdd
aX5SAkh28Dd/vnrkcHiv0eEgisfnqzdUXcV8A7yysRweg9C4q/TNoRjLw3UxSyeH5CU5CGZ8YSSc
3aiALKZcgTCvtIn0KAELZKTpyuFcMmmRWNFoyhd5pZkmqVmVerPJGNxjCiWdgucial9NvVoRs6jJ
iRjhtk+ugBJinlQ3ENO1fkR1h/4TAPDz6q9/sWCsFyEOBHy03p+LyVSwMmQZMaSFb6nvP4RqtWJg
y5r8FjHTZNShWIQGNGFwNuzA0IIqI5ODfEUR8bfMrkyq+L+lzHw/VaMwbGykgB3AcOYDpLFB/ApO
/Io2S+dTBLfknHBnNKydL5iiDrZhDkUC/2ABqi49J6BORHl6U1nTF9mC/uP6BokNuNTrv/LM2XNx
tFQg/7xcoPtFAH0I2kVZb35knvbzuqCFxzR+TSY5YBjkceZhDXg8dW8EMKgAxHS066+x9sNTGHT8
mBST26wNxC2FOGfihNWc2LeRWlJrlYgDlxysjQLMcwi0yJmmxZdxvE+Zh8/BSFlxQ5ftQra47X5r
ObN3TS58iUG8BHxBCWChm8p+0SN4MO99gEzyeoQpLtvXf9wUPpM6OwKGR3OanyJ1E8OjVINLSxz9
kA4QBV3fxMWzdqLe7BQogIWYeiZWtVXdsg72wCiuiFg0yBMRwo5ONk7vevhyAHZxu7IuwNEC4UfR
f0q+ubuuijhIF4ZPFptpP2JhmmrP5Sh94eWQxwDfakSfm2QjAQ6hPFM4eoW586bzP0MtBcnSdaGL
ygHCLDo9aAidv/o6hZa4tmjAcKr778M43sqCtkTT1JX3/pqcmUHoNrny0kY5Sur7CaBReMn3Rv3H
jRjC7phFoOBC9EUHy/kapqUdWdEAFh1FLEtg7fyU4VT/8yUjTGEugPbdy56wsIJ3pgl6yM4AeJYD
49hBtZxIw6d/IYapMAo6IuE+n6A1i24TyG1HABEZ2avHcDx82XRDvQGE9W9E8RSihYpgRZ+/VMJE
jzUvGFm1AvIaL3Nb+rgjkgzXNVoycN5DBmERu8Po8fnmbNQkldTNlABrBZFk1iQ7X45LV8r1+mMs
PU7D09DmMAwBZX5d8HsJ4fxo0TYrkwxQyD8Sk80klzYAkKAY6ECHgbkywkRyD2O9vYU44+9BmZS/
qrKNbmgVApJa8JSanQn4c2CPB38DdqpRQ3ty/SNd+i0+D0uh8SBhxnH+cutVoqqR9B/9CM99+0Vu
Vup0l9HB+d8/c1od5FmRH8iaMzVP/fCpAQQ58u4TRV5Z2stzfS5nFh2kUWZBBIkem+HnpvOAEb2T
NmuTepe9Kja2iX/iEQJQhjbvq1DqpqMSp1AIFyALw+ex+j56b/rAnKT5XNpfYu+uB6U8fE5De0XB
Jdmi0EMXo5gTJsN/brWZCSJRqUJ7KAnel2fZ+DboB4lOEssMdlpcb+3+L0v1903+GOlr+aWF5UU4
rRdifMfk4XguHLZkwxo6DDdt/B3UbXTMO0XzKstPvvXWqg+VFe4lnjJJvreKYwhFQAg16ls6Ql2h
Ayqa75MRaOB2O5itG8Cp3FukV6DUTLRnqYYU5Fej0VEWPmj64wiIzya5U4JXOQdZEMx+70FWD7X+
EATF1uwcJb31lK+9+VIGf2fZWv7xMhwTfuG3qjOLZfJZg0wRVSsVkHdBHaQm9Lffm7bvTpsXG+zt
60dw4YicCZxvbJrS1dYjsA/huNCYMpdtrnbY8pS1GqfYppn/ORWlzmLaGPfaFz6iBhoRG+i5leRu
ghInAOwK4P4VxVaMZt4IoIIux1wMBNZSoLklaH2lItA5w5WToSiLWpm8CUiniAGWc+P0xtEzgIkG
xDwo3B44Z+VYeS+a9Abep61+VDY3CnfWpgFfQBrhLzl0Vew0vCB6Kiep/zew8C5493DHU0aBRGKt
p0RZcLIs++8PKP78JHLzUiZQaMXXQTWhwJgcNQjpjFvAcHa6sXHs/K0AO6sGw7uFxzaA1lYD+8v+
FGn3zOqK4jMozPA/oMBgfCwAsZiqxypV3Fjxv163xYUwHeunm5meadUknzc76IDRSkNds5YppzwE
bq8D6sWQUgGyCikqRE/T9y47bHoKM8CvXpe+aDAnwmdHT2mNMPFshCuR4sBBvjWV42D/ui5EHKeL
M3AiZHbcJAsQawBBBSxWZlFgmJQP2qiUW/LrNFU3ie3kIFcJkKTskClwgF0Xv7zChkyHKT3czHXN
VniwqDfoEqBAEzSUKdCljf6r0L8Kag4QxxNaVHx4Fewu3WXN2sD0e7B2ofyJ8NkKd0k2QbyO8BFS
FfVOYRuhyjlayl0QbrZS3W8n7dmSjokHsAbwoZH6STU3O7kHtTYAozN1bRuiMiZK0vITQOtOCZFu
3a5s0f+zRmLaGvIoBsTEiT85MFMDrYrZA13G0XEm/dZK7wONMjGnJSphqy5st7UGt07uAyDHrm/Q
ohGyNQKVBhyX+VXnW52Rd+GkAz4BxHVjQjWUbrofWgPA7P8mabYZwLWPmlwhqWxA/GCaqozCu6Rf
6+1dU2hm8IDtxxDzIaa1PTfLS1ehOgMb4sq6vWcSL23rvws3v1xsq1WIWSXIBAGkmjpXtyrIUD4a
ChSePuQYxffM+qiUT5J844fHonu0uiNpvG1hTy4Iybn5VNgaxRALxPJdrrw1xZ1h3Mjx2/VVXw6k
RN6N+TxKmfPZQyMX4G+UuiGDsH9NxlcZwDYz3rwkRQoDe9ffDkPxKYzzr7CnHMymAd5dXbvzF7Iw
+NmTDzHzAvrQAh9Kxc0xGiB1ktY1219lcMxyUPjzVvBc19LHlMjjuvILtkCNRgzDoL/MTPn5waoq
uAagURUmB6ZOtHnwYHSPs3al2r10gJFjkrAXpZSLzmD6OWiBNvHkfrixt6CkQ23FcIJjwIwH1J33
pVAT6Wi2PWTkYMI7RdnWjhFPazfKQtWShn7R1kU2A4c7H6FNVG+MAjCvnayqv+o14OM1jAcJjJNN
bUB0J916PlDbsn2XAfbvxd3rxksfN2q417t4pXq+tOlnH2YWBzS5HDeNLlZflRyje5b7p6mDTKO/
p7ILaqsE8c3rpvzr+p4vRB9nUoVNnDjTLGqbdBOyBNOg31jwuZeadrguYtGsFLHOOE5qs3NrbhMw
jzUUA3rZ0O/8GErlai00EcHpzL/oTJ38V8jMXWYMrdVDhh7V+KkG6Bkeurx6qqf7oN56/Y+kfQYw
57peC7HCmcjZccmNOAIEGr3qTY3LlA4g3qnwqoa/hpZuXXDk1iqpi5uF91G4fUxRSjnfrMqMU0sD
r9sZLPNGTmPY37qb60otvDfo2fotYraOdAeOyShE6KXuaO03DQ5z2Cjz1cmOxQ07ETRbPTWPy8Yu
uHjiWsTbx8yEwvF7EtDpVX710599yaR+8m9M8b9CTWn2xEmgh5WbBMea2PSL06dQGPZNtqlWwrhF
iz8RM6t3TSRJRy1Bt0p/pu/THz6BVHp9n66bAvNj56ZQ1DBJZQK/lVYWnikFdHKfrktYU2L2cMp7
W4vQg4dTHh4KxmysuLojz7y7LkYY1Pzg0phCnwMzi6I/+lwRv2Sq35LYkrpSd1IODHP+kAd/QbYB
ddrGWKurLgUi3O2iSEimhAFCofaJw9O9qlTh9dKdxvihJfIRToWeG1wavgT2B5ygM/KUT+mPDaJ7
CbaKVn+2+zsohp26hQvoR29976iXMR4pye2+8x820s+YKRdz+vOalnX2ScVRPfmk9DpmCaTh+M0+
mY6eBPVZPTTfNpYGHbjXRN+GKaZf/fp2LJz/M6Gz7SCLZHZSjtCghAlLMRruItUvbmjbHLd+A8PP
dXkLTvRM3szfGJsBKmD4ah1AnbOAVBloouDF3sTyzxYUS9N726x2wy5dtbhPgWlGwkoB6uh8ZbV8
UDNjwOb0niv/Lkos12r21iMM87zuyLMM6nNlrCFpLCV4T8VaM+9jxE1m6B1ip+Gl7b/4FBpkyBaa
6HXKjj6jHvIEo9ONWsD4CZJ/tdL1sbjUQN68Z0Jo15ptrdnmsgcyMRaeQo3m+2a+zQNDv1crfwTC
j7btwRoK1yxk3tcgwK9Y1oI/Qfvf4mc73XmK2UYt2osR0XGE0UViRuf7dXN6j89n7uRMymxrZRAo
oNZFCrBcNxsomKzwC1D5jiV9GWk7ysjGbqTb0CCfCFdEbX1jwM711BJMa458vhKWiCW9/DSiMC2G
su15kkuPct8IRpY8iP5Olc/0pmxL+HzGH0m31v/2/2j+W9bsRmh9xWBSTCE4iP4ezS8h6A4AVT9Y
sgWytLEtEzinGIbLUjCkD7V3NJt9B/CINx5Byb++C4tqM0ZElCIJ3z63tLioZX+D2uCeEt+HsFK0
0H2/avY3pVqzq6UoXvSa/1fazLAm3UvHTYXi3VTdmBuoRFryZPup+tKqMKdoj1JzGzYQ6gDpwg44
MObm0HJdV3nZp5x8ipnhNQVvtibiU5jVZ88bbq0BXj6wuofpwYx3kvkyAqIcwSn+v8mddyKAr6YP
MmPBpCahpdfvw6jaj9UTQVSq7aP8VxB/o5j5r4TaEmkq0c7z/sI7uZr6ykintlHFa/5TKOjFCwZg
BghjXw3rVjfC7WA9whG+InZuVkyngdFDWztXt0K4MItIOqm3+nJjgS5T3eaDxMhN7ejBX1P3nOd3
KxrO4ys6SZj4Fu3MzDLxUJ2FCaK1vptAuHU/77/tb39+/L57fIHYc2335tGPEGOJq4jODiBB5p14
/gaSvmBKQ/dNd5judJx75ikdd3ez5vvn97oQRCsRD2udC8+whb4nO6Z4SgKGB6xtQIA97D8//PNj
D/LXAwBg4usfMC8B6CVQvQ4C4+uW/138fP+x2zm7zLm/d7c3wHv9AuHr+PT29Pbj7WZl6ef3FB+V
flQ6eMWXxczK+UdNy0bXaDIIXTBvXYDJwndUMfdmrdKrzJ8g74IA6WN4ATeFVZ0Lgps3jVNYOVwB
OQYeGkrvnH+xw1STyZrTMcog78WbTbXTtAwhRI6d4/HtuH34e3/4xMDsp93KFl+kVd7VOZE084M0
YMueHSDp+PDAtjGN/C82hiKjwN2gkZwy/vl6hbmdR3U4CQHb7eeH/U/ngDm4Nysh4fvQ0+mtKRQ5
lTNTRO7SPIhz5Dz8/fe319dXsrzOK6PGoKmBeiy+vyJ6d79zb15+Fe7LrxeqNfzza3RGJxC/PF3X
/L18evmJACy1LXoLcannmle0WWSBmDXciuNy+wHYPIDswLu7AdFuRf2LF8o/6v8WJo7yyVHtwU0a
9FIIA6IPcL5nkPhQ9UaA6F3X630k/kIvUAAYonkfL589VKnmgJVkw1ogkAH/QQQU5144AAHU947Z
tyZ0eTFPhM4CFd+OYXIraUvZQuHi8C1mwjx13lAX8H735+HT4eP9x/v73couvg8hXNN2dn+0ZUcX
bYxgXGDu7Pevhy/u45pXuRh/e9++E/Vmntb0ZaWoQqHe9sF0bNznxwOm+teanVykqueCZkZJOayS
pXdBn7d74Bkf1yS85z8vFgzMSoJXmm4ukL7VKIfbUjQQsT1HMPKcetfutnsG/ovdd6xS2MiNOAYr
t++yBzgRPPMAseql6SQjWFhI7Hxu3c9vNRjovTu6zVYgoQO9sn92uCwF1EAD1IBz+JQ4g9vsBmC/
DYC/Mw7oduVuescDvLYisyvDymhPULR/NlfcpNuH/37b8/uHBy5LcVzFN77z455f30/TO0Qmi8VB
XjnF4sBc+VBzUNNN6ZWtdPah3j/afvvP/S0+hfgsAqpz936Xrn0CVdj0/BMoEgkVRnFlIpnZsuS5
nehapWAoLMc7mqgAFBVYoZ/Q/tG9E45y+7RfC2su5JKoFEBrTIQRrV2MmpZxGViVjVxJzmSnNMMH
SR9XMGjeW+3PlJsJmfnjJso28BGrXHu58wG+YIean9s5P/kd7O1890XMtkNPB3UP9x/d59vnw+3O
ubtzf/16+kFcd7sXJ+jt6XjztH16ezs+3bTOL3/bOz/WWmkvYmTiYrEYhFCMKl2gKusxzQCUdhj2
mtKydqmUFgx8EWN2jpH79tbytCnbTRCMrTx15897AnIDXAPQ1JhiBnd75o0sb1OOk8Z0jKxMEsNR
CFc9Tzkm02SsvLUWRYFJCm4bLf+aMru1CilP5Ai6Hig9v2bmTxs6T99aaQW9SNa86wNJCyg8QFpS
6z2/hQONBhVNCOnMb2Hy0JQPsv7Tsl5S+3PNxMeQfRpkdzN9sNTHQV4xuctQTizmifALk6Mik3sI
D2MPTlCI4vubLPs4gltBC2J9TIr7FIbGxF8RvLiyJ3JnEd57OJ4DBOPC9+jRmRPuS7t5AOf+04rL
mvuLmX4z/26HNXAFzAsD1A9lRX5fDakDG7FkrQ0nLypE3UkRGH+8gme7WI5Js/EsjkMwlK4X3Bpq
7XTV23VtFoUwOk6DPu4PZJhzU5GLyUyMEhrkoSqcqnwxq70y/vg3MpgG4j1KT6Y0k5EClwTdwYRF
WHTNqVsdru2x+PK/CZlFZkEVeFNljEzqUYqNd8EEfTCsy1SdDuOgJWu55ovMzfsZY6rqP0rNArIy
UKYi1KCIt5ipCjTHs7a6d4RdLWoe7PBWTW43zdeN9GCYD6HuVvLKi2l53wCNUuhmYmJwtqaG7psg
8CJ+Cgt3gn2Mgdy91K0UdoUtz64P+vJ/S5kvqtKn2qbABJVka4QfB+tra+zLzHcl+ya3/0eVZitK
xntsixKVerLZ8bM+bhxzDTNZOJ9rColL+eR9ojYQUvoVMmJou3tl49T5K227I9mY6+a4cLufrdzs
8EZ54VVWxsoZfvscJPKuUdYwGRauyzMRM0erQMRYxq3YnA0b0t9OtHn5tJbZj227v67NmrXNfOuo
+hW0nSxbAbhSt7k30xdvNTG3ps/MsZYbQ4/aDUKAzJs+e78Ytr2ZviXf/Nv8NnrGOx3i13Hbf/tT
nExxkoEWYfYb4mzBVTGzidz0yim3Y0ifDScs93m3luhcWr4TCe/51xOr2/RxPtRgZTLoCZJ1kNJU
HTuj96dEXTNF3m/mEzFlFthFUwpFDOtFhZJ4INiHdvVzMD5dt4clv0CNmHZpICWZvZwd1dKMDMox
Av67+NFkrzY90RbUj4Xb6sdwDZlncfVOhM3O7ARNCQ9ThPk0T5Zh4EYafU31v7gIT1WaHVhvyJS0
GJDSAmFtjm8hjCVSu+LiLt+9wtbo+wNESxdwBjNbC8IslfqG6xYAKHfooB8LGYgw3ckCeEnZWcFL
ZHc3bbVr1Mek+X591xYX8rfw95ziiX1QnswNCU51N0s7p1J2tvCBxuG6kCXHR+6TAB5IPrLeM9PQ
ahYOiHbGP4e/bOsxnFbqM0tKENGK0gwtlLo9W8FC8iDRTSk/GjkYLfVLAmFusgY7YS/dE2A/gpzE
wwAlZtYwgp1EzRoptaRCl6zZw+fWiIK7oramG7xIWjhqC71tpBUewF084OqgC3ZxWNQ7Wyk2rrFp
y23cVOUutP3mgS4wbw8gUC67JmxXTpcAqDzBJQJLJc0iJA0gFe89WXEHjSbGKAkeeyUFEnA0IuSb
HuypkJaXR8ny/EOX2CVVf8W7h+DJ3qfaMB4KOQLRtTXY3QxOAHDSv5kyc1qSRGBnDkl2UPvkzdBK
4w67hOW7ietDHvcyLJTj9OgrjIzZZqfs4J2yYqdTfMiYS72Xj0MDUyjcWa11KOxa3WqBPmxrknyU
pKAOe6gBsdqZdd8+xtOmcPXYtAAyGOJHaEpqQPQVk3Y0ubj1ZfmoG1PhwAwnQSVcFvQIAnvaMyfw
Ue3pFFaS4oiqhmsZjKFsEs13IIqWX4cyJP5QyvwY97mxs0H/eupauEeqvJuOUWEKzmw5vofFUwHa
1bCHlyyRjPuuktqDnTf9bZWGeu6kst3cerIWVk6pZfpRgvp3rZi2aJ8qSAjgr/CenOMXtbaV1HXN
vF9WVndmJuDWiqMirUHhLxroiZjZZemBJjMWjE251mAVTh4PrqxWztBZxz41V1JaayrNjpxFa6Nm
dchS4Zec4F7taH71vlz3G8sK2YCuUnGmg3QmxE/DsQYMl3OtRz9b4NFA/YOkvvrYT9qKC1lyUcAN
C5IjcseAe5xf+GNXqkYRskW2DwOu1dMvutJEtSyBrkyB8K1LcyMoCllcWihTVn67LyLzV1Lo2kqI
uRQv4SFgV5SRxEDmuRptyYUFEhCvfJ5WDd3c7fiqN9ZW7RqnG17/xfbAFifgd8HlmncDQAbclhNQ
667dd6ooRd8Gadu44RjsotTfXhe2tHz2O0YSyA7USmfhZmRletSP3MUpo7KZ9eilK/HLogDSwrIG
bii4X7PXU1wAEg9MCT0sqQR1/a08/nVdg6W9IaWoAPgEVQUv6/O9gUzYhjmZubFUP2p2/MlOJNf3
wzdPN3Ztfntd2FI0Bu0ZQ0KYA0RaM0MoCyUIgihixLhvbhlmc0b1Mwwd20G+n6TWSZT9dXlLR/VU
nljdkziiK/xurCCecmO7+Gq0u55QSfMMepFWwqU1QbODWmdG1U0Bik0ArmYSZOrw+MgV1OBrKB+L
+wVFBAjWJqhFc4Mg1zL5yQjKxwYiAbdPTNfOxkd78A03B6lgbPsV1ZZ8KmxhPGrxP6CCzQyk69qp
bzoE5h0Ql1nNbqXTN+qWK5Yu3Ob8wcshYrtoMqFQPDtKtpZUoZwzW69Mg2t495EX0cLFbFZy20pv
2vTorbUfLG6agB+j1wEimPmYiQY9BOEvmvme9dGkb6X378L2ALzaihkuHmLIqPEQJFJpzz43w1zr
AhMfCD6HrJGwzcMbzydYum7ri/t0ImSWAYkkM1NyYRglZB55/VVSs1czXZOyqAoeD6x6EZ/P+ag3
wH0P0wZ/NG7an/GmfQrGcfsvFDkRMVNElfKSpgHOUitPPDui9kax68z5P9KubDlyW8l+ESO4L6/c
alWVpJbU6n5h9CaS4AKCO/n1c6gbc12F4hTCPXaH7bDbSiaQSCRyOcdois19Qav7DwhN7Alam9AY
cr0thqVJRSpBkFVEqpck81dq57vSBFFPFrPf94Wtbs+FMC4MYoXW6TFotuH6DL+stjr+Nmf/fuks
jHogYw//gCQBZ2hNrc6siGAD1mQgpsekY615qToJTG1l4a7EcDuUL7f8VABvZkbTOul6D9wIXuWA
iVF+/9erBhAMdHSgU8XCjcHFWmYKNKZ+wONAa+ytkSAOV99YNP/Nsi3lV4Sp6DyQuWsJnobatAC+
AnIDng06Vgow2nYWBdwrrhtBCXrFlrF10CxwythFJwPCDx6utF7Nptipwc5yAlNOBFHjqhwYgQZu
UWC1fRZdLm49WTLrWF6APLROAyh3qb3lpuTmAEB2U/A+mroo/6/fum5QDyxcphryU3jIXR+k2LKY
ZUdLiE+rR7nutorT/MUWXYjgKeTqRq2APAUReHn6pr4v2yosqu19a7tpL0ReCuSQ6ElDAy3QvG/y
Uo7RtdW84HmQmRwYGEle21JlhynXn9Qsbp4k0g+/JFyUfpNMeOrWyJE93/+I1d1DLQx5JHRN45K/
XszeJiUrBhXGaBawlId8xjFmYVpRt48F7yWRLO4gg/uMpRTTgYC/j0M2vzb0qGkbKTcRJYmGOkWy
uEPW6BauDdCCeloWeYOBATuNnOYypOxRHz/ur+GKs0WF/J81XAz24gSMVjuYDhIFXjMgLi8o+5Jk
2sMA7EqBJ1y3mAtJy5dcSDIidNY3pbZAb/2h7KiXOyKnGDL/ltM/zADOfbs3RC3ua+4XQbSJpkaA
YACM7VqmbFdNxkqspFS+SM22JFJYx4mbWt/ur+JagRSJP3A3AlpsoYXhTDGLx6iXUizjhKjNA7Fh
H0ggsAqi0ircvkp+N5jqD3SjlEE6FycfUxuVATW1enP/Q9ZMB50H4PxExRtvIc6/WI0+9jHVl7tz
DC2jOuhkQ5rQlrKNPYqigs8nLxeIgkbsv9L45CNIuOK2Sg08ucpzB6Zfm6HHevForZaFujYeWRJW
ij9tzPSlIsdIC0E7Rh4rXyECvdf8KjwSyuMLgRomxq43ukzBTDGZ0NuwmpBU2d7IG4EHWLOlBcsT
/b4qAH9Nzn6dLEpqqYUtmXLuqF4+qoDdmawB/cWShOHzXMu//sVmXkhcvujixIC6IFMR4cGTo/mU
5b/67lUfHgpkBVS0NN+XtbqAOCAofcJydB6RvR7TbGnyQ25x7vDjndBpRfMea64G3GV4QaBuDwDW
xXYv1GkTMtPagghj+uqQF4xAUvP7fS1WzR8IlQaK3goocbg9Wjg4mbmYf6Hpj5g7OYBS6NECDzVY
m06TLqL8XF000NqZQGDU8FzhxMltPLSFA/ufh7k7KIrkhCWVXu/rtGp3F0I4K+g/KZM6CMnLxtfU
H+XSdeHsBl2wdqtyAMeNWj7Y5WAG19tT2WPcy8QE2FglnSXLQZiffVHaOXMtOfl1X6fVfQI2D7wH
bE3jQVCILBOnTR3ccLqJ/LEZxHXYl40Xl+17Pyqb+9LWNFtARTG+BrRPEJpeawaOrEm3ywjvPTXT
Tp06YbLJqZwDSx3dj+L2L+rE6Dmz0AmG1iPAQnDOyBwSm1Am5d6AolapF14rwrdeW79LCYthXhwl
fZwbeUggISZmEpSZEyajuaEg/bGT5mymsSggX729LyVypm6DGKAac0i04wI4A2+q/KAPu5IOYW37
c/KaIa9fmoLw/JPlh79gLqVyts9wbw2Sip2zc98yt1LsG7/60AzaUH+afzXAAbK9xKOe/EgV3/wi
YcLEBHKEG79Y37W99VS8SA/ETQT2tLr6wGKDn8RAER4p16svRU5XAQQSUQXw92UroOOXfP5do2Jf
gM3wvu0u68qvAJIuJth6kPBBVuRaViOTftaSxWkaeJO0xK1QKzIyFtwXs+bJLsVw4W1TGWXcWLhq
MMH9hIrKs1bOf6MJGH4xDoc7+gayWJeSodJ7hEgW/aYkISAAqYivbnWxLkRwx0JywCYaLw8CLTG8
GMjyaell3Z+/WKoLIctHXJy9PO5BkeRgR5Q5DxK8sdpKYPYiNTirTzHn7KQZ1Eg16tLunERfhXTc
axsOShyAJGLG+RY3U5tg13Jk52ArSr9KSh40TdUKdnxNhonOT8z3LDM+/BsxArzKjLcMtkOr4n3b
zYUXtwp5vb8fq64JWbZPvhrgrfN1XUy5WWU3IMcCdMxv7RBv+9py5bHzmogucNXnyCnCond8BUgu
92WvaQgSJtALgZjHkPmeCYyZDSh+Fbgz51YHg1E/ulYeCQxuzd1cCuGs2oiTYdBK6CdpEhDSwyjf
DXBzcSEHLBZlLdfuykthnHW3eWNPWYxSf602Ydr+1KNtnjloreoFxrE4Sd6xXQrijHzWxhLcZ9AK
IBIJgE2nHTEWVKm8C+zunaV2qI00kGIRzvTqU+1S8LLcF+fX1qUWzBAQXKBkPLRe3OUuppxn+wst
P2z7B6sOBcrrpQgSZKWiY4FLGlU9ZLdRpeRWFnnAJNM1yE0Uso0toGbR6KiSL6juEfMn6f37prm+
kf+I49aXmEpcqTrEDV32iiF6H7TL+6ioX6WuE2zl6ilYKKtxyNGGzD++dDKYvd4A7BpQW34fbaq6
Cu8rs3oE8ObSUHhVQajBRVRJOtNOTyGBFV9qTE9T/VklJaZqH0ZRzLEqCtC+C60G+sf4C1cmkd4D
QxvrFsWeidcdCasubNlbYjzdV2rNIJYaDkBbTKRu+YrobFcoh6Po5jWlXzhhPp/67BzPDJWjvdUJ
zGFtjy6FLR9zYfVo7KjixIKwcsoAn4Ga5YOlg6n4vkqLDfOH+lIKFxll2cz0QoGU2XiV7BeTvErm
XzTe4RG+hF4q2C/QjcFp0thoNQdhnGc0GDKOZ8R7fUDY819ociFFvZYS6y2AbSikEPgCSUM7uHzW
h9/3hazZ2qUqnFnXZg+y0BJCZu0P1Z5bZBJBSuEAqQ5It39xSNEJCdxJvI/RjsG5vcIqYxDSItVd
ANMytrd5IsrwrWpzIYEzsQlXLChpIKFuJRvoJNaBjfUx7Ro/VdRznvxFa+TC7oMHFtSB6+EcarKw
5REbKejCmX+AAnJ2jVo+xl2/o7UIzWDFsCELIGGAI0MlmT+rbJQz0NhDlhzJrt2DtqpHC1deB/cN
YsVpL9U1jAYgiwWyHe78pMSYZmLLKOhp4PmjbGNlmeLak32cKiYKyDEpe3tcl5XDhAwoikEHytlf
Vo6qPmvYMUDHgTkcwYQcAMEF48cPh9o/HA7qhuzqZVSowL98P+CX/+4fHg5g3MXM7fLX3q+OPnU/
p87APYzfiN/qY3jcX0Y4lz8xx/nw7n9fJtOWic5lgnSZ7/4c515Guv8ZBwu+eRgaxBTfEX/kmA9b
/vSWYbVgE2w2mBd7/BxhCzDEhjE2ZeMefwXLYBt+2+fflum2AHO4Ln79Z8Dsc/YNP/Xzh7jHjYff
6C3/x+boViB9PTmvna8F2vnjVXQrrpkMug2RE0aCA1kO7sChbE/aAmaCZM1XKT9OIwAGLcFUkEgG
d+QUUxoarYKMulHQMIaspKRtJaZt75vlyuWxNE7+VxXOLMuiKXONwvpnyfFG+bVwRGNi9xUB2dC1
u031SlPKGYqkuJPoWIJHbZ+LksRr6QQb/cDI0uMvt2ywKkqOTKvxcI/USNJcdehSwOzq5qwdFaCi
fGXaBDRIyhjVN+UMILBATiLTfpbwr+IgJY1k77vGgeeccjQ3ulWhxTY6OYsEib/RrHRvRufHBDxJ
KVe9eqCytQOXFl5ACqtyawM639g5do3ksNBmSSXvzDYthocObSogX0UNgQYa0pe64FpecytoIUJ/
HJ7e6I/irsxmGpMM/M1wK2rsF/GuHkCprW9zQwQRtbaNl4K4W7NUGOgWF0EUZW5Te7LpK9rOBNqI
hHBeyzYG6nTAM/PUEmgi2MAuc+tWMHm2nBwukgE4EMi1kBAH+i0/qKVkBobCEmRD6ah6tnW0KhWs
zG+T88VEdrT9dv+Arb1hr8Rx0XoV5cbYWkjyRujfdtC2q5pBo/9po0MCODpV38nZfhwEAejaTCHA
JlDRcOD7YRrLSl8EhZYyUHS0t4XHZPogT/2h+z6Xj11ZboEme5Sn2m2B0hNPz6SqHwwAGGGqdXNf
8xXTvPoETvG2tnMUVfAJc153mJjtgbo37/R46ly9nt/uC1v8FLepUBbX3dJdKVt8P2pkYnX1YijQ
i02eWVYEoJtCG4MknxIp+wPEqV1kgVlTtwVx3tqb81Iwj7RlFArymMCRAAgwApktumn6p6QcKdlP
SZmde7RXk7Mc90z21ZbOqDEVCuB5BiRb35DwEE1Mra6DgbFbNCYBgIWfJSXx3LRJPwIf2Rq6nTSp
3w1Jw3xdk73kNH008s3MgIqpjCKs5JWjizYLdJEtTTFof+CObjmw0phSufDAY/rWVBJoK7pTTUWJ
p5VIFOgyS04GACcIeDl/12ltrQJdoUBapgbM0p5KFGM6oRoFspDafflk3qZQXFBUdKrIS9fS9Rlq
h8EoexsIn8b8mJCQAoBoOA/aqTJPBqYA8nh0Ze2cp7u++a7YAoO+Xc8lJYyHNzBT4d5N7v6XcwLm
aTnHuzjBmNO4G3qMWYlapW4BQHAxLjxWqHADnQuloWsVpdwpcIPAKoE2cgb+ycvLM+IqDNF/mVyg
4GxFU/QrWmFaHAyQaLLG84hHNxltTCOOaAnw8Dhyu6h2LfK1ZD/u+4Llo6/3DZAuF0I4x2PKuHSd
EkJipJ+m6qj3IgKV5SfcSkAsbwLYEch+XAA4m+mAxnhIUMCV2caZW1pPdtwEdS6Y6FxTRQPZBkB9
QAiI4a3r/Unmyeg0uQMMwChVTxUzrF1SYnbr/oKtzDmhyqlZKLHL8J2YeboWY8WorY8OxJjTq1HJ
4WDGT6QZfcfsv424760pAmFCdcpic3TZ/DU1it39T7j1W8uQlQkeHFAeguCHu69qOqlTITM0+zTk
NKl2KNXf4OonrxowMJHW8+vY6oEJTLX7cm/9ybVczlZILBm92da4pMBcUunU10YFLXxl9adsph8O
EQWqawcANR/cUbip4J+5DR2yNDJZ2aDOn38M0VulTr6cld59pQRC+OaNdMAQcpJCCKXwjrMPriRP
FxXk10wT3RhIcWGYQQfo8bXNECmX0ByB613CPAO1UI6ZRNXWldgJu3Mhg3NPeTtgbmaR4WizLytH
uTrODEg36AaLDLxHlT2M1RRptmITeEWgcQrnGwBMfNVBdWyABui0xKjTBxiy+9HZGKbXNUdA7wf3
d2rFkSxNxGgsgj8EuB13xVTgr6m0tio9Q45dy3kqTbBpzI1LyF8JQu0aYQFaL/l4sCmlsddHVqI3
f9vnR4dgBG5U3EF6v6/Q2pZBo38EcQcqYV1fRwgGPJrusuSB9tuKfLckXy2wXwh8pPw0d4K38orz
AFUqCl64rYFXzadw5ChlzB6b0qvz3pPtyS8K2xvS0lWsL2VTeZXxnvaCmaHVnbuQyd3PI5ByTbDT
lZ4N/HambZQi2lraHhRrgsMsUo7zGEbe14U21KCDN34CqButrI+lfGrYq8kGP0uIP02iJ7tAN517
stNhqtB8Cd2Geau1qmtlVZgOv202Cqzy9imGPC9wTzQHAQ7Gubl7dBrlvu6JgkWkaaBNeCjXRwm9
VxkbQ9aBZqYSpW7WzvalRG7bDKNLgU0ql56kVJtm/CEVC4CBGaYY85byUbB3q9JUPP9Q2FgwgLnj
jV4zkmQ19GtH6k+l5S48Oyl4dNT4rZREPEdYu5u4BKlzG8E/MiCgB+MPwpy1yax0IO7JatLIaO8x
JhscV1Pe9K4MjYuNplbxawl0YM0b1aluXFaVCTuYTWVSL2IUxSsdMBx7QLODbhbdYur30lApahiR
ChaeqaV56aO8rL8OE6MJXpER0/3WQuHcH4w6B1JMYpYmWhLVnmGyXTNJkOrR6Jwzp8Q4UIZgc95b
DOv+JZ7zvPCB4FoUgdkQpfFJMnbWh2pHSuTLRLWOSmNbpV9pMe02eUEnckQPkAJKGo2BzgP/KEVb
2Uyd6VBPVCJBJQ/WGJhTbswbp2GatpN0lm/s1qHVA3I/xNwYTj+znVoNMubuEmtqnmODDXM4N2n+
isuASj5pSiSCrG6m3zJWOxjBsWqMuebFTK0AOB5T62WUORPGjTt98IyKqjTUJY2oPuaRFMsz6Gjp
YdsS0jzKnVG3u4nI7eB33UR/qXWUEdeqTFXyGkwXP8wyMktuqhBNCVXmSJj2rp3hW2GrQFgcyq7p
n+WC2vaTGSlzHRZppaingkW1cmrNBmzNIG9OBhBKRUm0SYErALhdhTWNP+EJrnkowtZ0nyatWv6K
UCl46xoFaThlxlAdWimG9p0V1vCU6hOoZae0Zr+aIs3/2PNCRsiAXHIwMW4vuVk2apaPbqHkh9zr
8hmUZyXSGEpRBi0s5w+NHCs+MDRqvJU0Yca2AWdJ6s40T3+mGCJuNyTPtDJIMQUiY1g/7bLAzPRc
eyiwJZUfF61ZurrW1TMaiTW5d6PPKL4iauymibJRRq0Ga9tkqN9gmJgDdeS6DpzOzqoDIjbd8ak6
xIlXqsOEziVTAm/OpI2gqlMpQRG/xTlAhzBlWuY6kl3FvmTpQ+t2zTxaG2OKldRPABLfe5aTdB9J
Pyt/sqJXKoFXuGE/UtFsenlMOSc0FxHV7bQovJB8KR4qZMa3h6eD/+H420EQ396EgsCa0QykRs3l
sYyn5HWUJpeqNTqAUXHjMnI7+orCpEsrRaDRTSy4SAEbMrri8Fi9iQXlSS27OIIU2XzvQLqdxL/v
hxWfIevVi4uTwEWCUaK3jBIgwJib+Ve6zXfhvMUg/k7aV2+p9xPsZJ7pyj48bZgIooubSwqiMYEA
JCQZaVY0z1wvoYK850xTC/A2zaGhbyR7kbLWq+aADL2bpKI2jZv7nhPH7VjdNhQZSdwThv6sy2Fu
/LLjsGqOKTg4QMQsJYJAZs1CLtXjVhaXQ1tNZFGP7VrJRye/WzeClKtIxvLfL7KRpCoKdJpChtmi
thaHBID/nfTtvo2sGSGyQkh3ogIAM+SCCWuMJqtZ9mmgj7mGt2zzcV/AbZHhc2v+kcCd2wgADcBZ
X9TYWMda2s+uFMAeXQxxh8NmCMYt85XAeDK88iD5GO5I3RG0qW7ryVvAkwBe8v4HiTTmQkOSRGri
NPieqQV3Yg3qnlT9/4ngR466qm+seFnUCT+ama9Du72vw7ppYLRCXdIbGOi9No1oVM0e0NigDyWN
m9EgG99V8/m+jNts+LJxwNMFMLKNCV7+9QNac1My+2XjXtXNe+9nb2i0GjbKJtuVm2bLBDrdAOSr
nDxOKaRCO1mtIK8PlS/Ke/+ues+ZFzW++ngcjurR8lGW9QVKLn6Id5GXSnL2nzM0x00mVrIGFn3j
nLRx9prCJ8beLPwB8B81eR+a2qX1MxsER2PVEjE+ik5WlBUA8nu9i8zSpWisoTCihaQ+mJOgb1L0
87mT16AbwKoK/PyU6J5jDIEs6v1ctuR29f7RgDtLXZWZFcsgoU5feyUc4wMmiYF0Hwh2SSCHB9Gv
9U4iQww5SO1asf89fZqP/RYNz17yUR6AJxsWYfXKBN2M/4dF/lc9PpedRk46jwPEYr5len4qPmQv
BbpoKh+Gb1/xYN69On5hCJzHZzbrZlFx9JZxQsQgfHqjkwEQNi/Kzo7L9sYvdTNt7Af20fovj5j9
ns4JTkLs1y55lQ+maKmXZ+o96cuBubh1QK+OnqUIBwLMQnMS0DfA9wJ0JQqkjfpV1Dl+OzG1nHnH
+Ew8o7mMbwKkBQb35xy6kiP7YG+qV3j5wdwpm/GZvo97sEV67JDJriE49zdvPshdBhKsBTEA0zfc
3apERq3UI7SkGN43Db8HSRN5Q7EaFA2CMG9VR4CSw5MC/B3ZWk5Wk0V9V0nQES+2LpCDEnW9TXkw
nnN3OE6hHTpPw3bckIAIJK+d/0vBnEMt1N4AzzwEWxVa9wh1VSaYARNJ4DyYrOhlhIVG9DC+5nni
yr0Irns1hr1UgnNikgWQ2ghd0y7qLcxV91WoP7auGx+b2Ddd233FGOPmSdsZj6KjsOwLdxIwmIUe
CB2VUTSIccqpY5UYcw2ERta8gpDHlv3Rebvv2FbWDyLg+5ceJ2B9cakOAEWxVmczdkgCJ0qNkoj8
bznpcKsisWiCkw51F3SHcS5aNQfFqUugYVTRgxx/aY0XgQrLN14tE6osYGfEiJkBviZML107DDya
jSahIEA9jL7txVvnrLn2hvhRyNw2TA9Z0B6KJ92LgfzdevPb47AxTiaeHqVbPDZnOJZDFOin07xB
+nMHaiP/VUScebPM3Ccu//3Cp3XIsGRVmSeeaj2W2lMaCS6KtZ+P3VugFYGFA8iT658PUkX0yfUl
MkhNKOfPpYjB/eb6w/cDYQfYLahpghyEW2K9bpEo7UF20qnfxvrr0O6HJCxmgRY39s5J4VYpdiKc
hRhdYCo4PYdoD9Q1tN4Jbrfb5wCkfMY7IPaw0LTKnap8bhr0TnWg1fLNN4wHBNUxC7TTd5DD42qN
N+0x3fdesUMP/Ek/sxdnV/i45jfSCw2M3X3bvb1qwSwKVEy0UaO7GZlG7mPQl0mdohwSr0aqPTCa
oPlwzulzCuTwA3s3z/3HcKTfEBG+T2HUeWZ4X/7Kil+J53xbTjBsIicQr09bwzjrOrAKM8FDfMV2
0FwAmwSvzDKSydmm1naSobWQQc3Yb7IwY+dBeq2JwHhWjsClGJPLfgOfQqX5CDExunW7Zt/rAgFr
a4V0iYZ6xYK0wd/YetaUQ9VqCQZ0AGX11SkwK+8ILszbywb2cClkWcxLR1E2PRtMCJG2xZthbave
Hakbbdjzy+Pk/2HuozR56LSqjVBD1LkVISbd1pS5D+AM0ilBtUgBquVhWl1108ZVg8ivgibeTAAL
hH+df983wdtXHieRs8HYGRslHyGxlsL0TUIm20PH/SE+MsRf+i/D9ipfIHLNVi5XmTPJVpoXoliI
7Pal9FCh3cr7gz5KT35P0TYyuUrhSxiSvy9Vu3np6UBbA8IN8DrhQlGivN7bPKor0jVG4iUvxk5D
NgIx/Ue0sd+GH/XjM+I/j23afemmnrZJPVDgHdmu28Ze5KW+NLnErd+IKwmeaLdkK59fhfk/oJ8v
SJ/cV2mSOfdolUw8DKScUM107b11Lp5HfMYQkg/TB9uh17rZsTx9aMHgntCc7Nqnwv0xuPHP+0u0
5g6xRP98DGf+dl00RkutBCwexAOxaOLrkws68KPuJT/bAOieIH/1qB95YArGuRD0bay4qivxnPFr
FuaPtRji+3pnpScL4JlxZbh2LJDzudVcyHIliLN5klGVNTMWfQq0hTXlBED4IH+hXvHcbpXtvHnt
PT3MXS1AlebkbJx9ty09R7D3K8cAlNZA5lsypQudwLVBNk0UYY7HwU3YbBzpsU8FFn8L3w7bQl0L
mRsFnFCYz70W4EwMICYzsBLsh3onPwynvvJn2529pHE73UtjZH7fmlhww9++dzixi94XTrSOAZGR
thDb/sJECjqw8l16iAN7l/ycT/LZ2GAuOAkCZ6eIrvOVO+JK4ZvDlDKV9ZDcBBRo8e/6R7eZzw3m
ojzjQfrOjk2KWEL0Tljbx8tl5k7NrMk6jRVITeuQFo+m+fv+sbz9+ehLRL0Xy4pM+k10mSaDozV1
jCAIRes9iZ3qkANWIbwvZeXuW9ofF+o+3DHwkNziod3VJBJQ9j1y1HyyK4IhcAKcf6SnXG1DPjBD
/tDb3uRa/vir8zpRk+KKK7z+AG4dU8cstAhVuYVUKMQAYuoqR/ujPb7/tsNpP/rxYTzoH2qgoyTj
lofsRVdd4sn7Uzt7LEK+WFT2Xl34ixXh/NFgJXGsESDWacBCU/RdBJKD+4t+6/HQQgZwCWwvIhpU
t66PigEsNCDpRsAYby0wRKduhynTcv4esy/3BS0e7drjQZCDVAe6TdH4zveqZcwgeqJDkE075ynW
SnIwjJg8aaWhA8U364NuniOX9UyUzlpbxCXkBwYbOMyAfXutouRQu5csLGJXp15klYEjiQatVkXg
bYJ3KCaS0JN3LSImzMxLYEh7aEJ6zKr0K4A7BadjXYSGsWoD1zR0uRZRjI4+dB2yj8X8MDq7Gu11
9zdo9fgtdcD/lcBZf57PVdb1kJBo3hBgwA5TEq0//FgKJW0RAFonJO5b9oIMYOz9ltHlIfiCJeri
TQQdXLgvdGA5gI/lWkXdHqUMHfe516e485egQz/Hj4MQLWLlWlIADvOPIE5TppM8V1MIMr7kRwtD
NC7L3eqQ7grvq/pLDW3HjQTn7LMT8p5y3EHLinI2GnPZP7d6kfcgQPrWYT3/2OfUw9SzW/wUtRMu
P5GXiCcl0ODQs4sqKLechV7NqPti3jgGRVClAmHlMbJAn/LYKtv7prP8pFtJCGkRQiwUllwSSS1i
0g6Yp/H6aD/PvlqeR1GD/EpkuHR8IgsB/JbPMeBr47BaJlX9J3L19/GMTCLb9CHyO/023gAZp/Hn
IBh8BMle4Yu88LpsZMkAR7hYJp/Bss16VFK7BRTvlnQuYM9DYPHgjDRe0nqSx3znD/pM5oc4HGe3
OXR/YzvotPpf+XzxQSboNtRHyO+86MnamTWeSOiU8OhmDp9nb0h8xRO465UYCut9IZPb03TsSZfo
S32DumSXutneepeo+zPz2K8RyvtJMAbR1+pBlDO+9QJoREBECnw43YLH5g5KWxazwaY4Q4PqCID9
TY82ThtvEMSnXQaiMrw6/vXQ3tIHeyGSi8ardgSToAaRmSnvOvU3OjPcxhIU01feuddS+EdnqipR
OUNKddR+1+H8Xuz1nfYAYGIj0EO0PXaCY7ni0a8k8nZD2gaeToZEGTmD73Q7+uQ8PcTP/TZ3iweA
2XsoeT/JYfqqIKjaV5v7bmHFhq7lczZUEiWSUxPyk510dr7EKN+yNzSTHe2XKQ7mLfhZSo+9qCfk
n++LvvVI15LVa2+RzzYgn+QErD3lW6n/GQYSyolgQ0UyuEu/jtKBNAO0S/sEjG/xT0n/ZhNTdPhv
I7RrVZbA4OIxMypJlkWLccqb/iiTrewRP/0zOS5Ognoe/HGvHlDB8bWXv1jCJW0HuEbMIvNvN3lO
+7nWsYSN8iLRbU3f+unfFm+Wc4fuAQe/0PzB+1WVxb3ULyIKJaYbucy+xuU4CoSsbtM/QvhDMKHS
lqGTAEaYfa8jP5VHtxKhzty2T19rwtdprcRAmU+DEF06RrrfjD91VLyZ04Uye2iUYK5+qaKebZFi
nI0DvM+BcpDJDGkKjX7SAULP7EDpRhF0yW3webVRfKKgAB3MaFEC9dip7390IjRz0c/nbHwiuQoq
lBSG0GaY4sBtIwKiug2GoMFCjId5sGWqeFnMi1ME/IFYpwY0sObSIwA31ZKzBXwwB20euiLwPrdv
nWthXHxJVSWxywHCGvAoqXUQKd9JuSvzzI/MDStEgd6qIVzoxt2YZmfHlVNDXDo/5M0DGPN8p/hx
3xusqQQRDuZGlp5ofvq2mTtilBFkSHqX4mXgBPIgWe5oEZ/Jii812h4sIvdlrlnFksnBNJ1tIxzg
LkyWRsakqJA50vI0jNp3GneCDNjqwf1Hhs6PuceAocTYWbZ0+VS+nQ54iiJbpQcJDYupDoaqwshK
4/172G44jEu53NUIaqPUTmPItdL6zaiksKf5qbBF2EprwZSuIGTVwDqJHB9nGoOc4M1PIGZmEjjl
NFCjIx2WzKhca7EXU+tcJ9JGnjT//tatr+uFYC6kYhoIeZQBglNUv17UVqbHdBrQYTCD+aGUgUGr
gkB0M6Rdu8cUUv4wSkQSFGz+j48A3MN/2lz5hLuS5AXqbvgIZmIbR6/vtsT6JbXhVAZSVftW+THG
gqBr1WhRWDRAN7HM5nEbq4K/L2tkiiivsB8QAWF8uBTEVWsRAaCQQN8LhJCFjOTalxmpWlDQiaJ1
lr7Z2SbTfjtSUPxr4ofFQrF2GJREqcLgoUiSVIqGsqqRsDGrfRcbG6ku/8ZKAN4Cl2Jh/OeGs9TK
q1SxCWIbnQJj1IjwPo3nSj05GvujxoPmRbWBx7kl2R5cKsMzXVEETmbthJjgI8TsKT4CnQrXi9nn
Ei6MGuMkWVMEeW09aeh4l8vWtdJqlwyRrzQkkKguCOvWxaLtFRV7THzc7mEUtcTOQSlko0MTlcsD
aDaeMCUVlOCZCXPHxhRIvO06O7h/MteMBytto0/CxC+Hs89qosBQmmCfkzruJlULomg80bIPe12E
CyUSxQUoVe/k0zQvR4HMzKXN4NO4fhvHODCEQzRrd+ClWlww3rW6kbQDZLX2DwfkWVb1RkX+ZDGF
6zSHisTbP0u3HP2LGKJyQChZO5CBUQoHVQtj3kWOj46LcRCUzFc916Uo7ohXUqJYU1xlgNRi/jiC
f+w8I9EQE5cV5x5FBDVxLeXLfdNYX0NwTQIhEm5F4+5bMlRp1pvQz5xVZKmiwetM5wRMXYEc7abD
D64FkxTIO1tLXMxPDedRZ0pqDteib9KvyP56b+WRPmhotTtIweRFO+c4+jqSj5iy8Gc3enlnnr4b
9+lL9M5+6wKPvaq2/gn6BjBsUE9cb+uUd0Y5yXCnZWShxyvbY+LG1Y3x6f7qrmQAoTWy0Kj8gk8Y
wATXcuiS2AAIOkKNJ/1ZCek+DgCBOXpqiIJUmPnV4HqivqM13ZadBGTKUlPh50hohfc3bdoMJGw9
QX9HDm7egwpcHzRty10tqrytikN6GrIw6YO+u2sVO8WZGir3EOc8xOPOdn5kxub+Mq7dr+ANwNXn
6DqayjgjTQaiMHlhkadIGigkclND8K5fc1sohix7pNhoPec8pDaZ+Sgv1OoIqs5TZ7soJj6ROnF1
XYSiuHYLIAdr4QzBKm6gKpJitMt6nBCeVU8D+zElm0I9mPYm7U+qeRy7b/fXbnV7LsRxDjkZlQ69
PvNC3l6GBZXDJgMih5zu/n9iuANF4nSOiwELSOOBvhtSxIAbUWjhiPE6wdldc8k4sniXAMMY9yhn
DVrbIJRsoBGo385F5xyt3nmigJ5OlSwEt6jgYbe+gP8Vx0/YohBKhqQEefKM2Ta7OtZl4hqJQCeR
EM7+IhCpMzOGECmnIag/mkgHJOsoUGVt5T7xPJZqC7A1uZVjcyFrGTHgjdr2tS4GH4pt9ZF+LywF
TReDIAuzdqguxPErZ/YjsbP/4ew7liVFtiC/CDMCArVFk1petcHyKlQgAggg+PrxfJvp7tf2yma2
ZVWVmRBxhB8/7hM+bnEkunvYKGo7hW3n8f8nBP31g/7x9HKBkId6Fj7GVYyqSlGAkpHH/z7gf3h2
9B/3yFGL/KkAg2dX/xR9ZNDcncwBdIbYrP9QCfzbYfjrz/nHXbKWRZ/E86Ow/ErnR0EyV+3+cF//
w+f/R2EDj3NkYpxsrPL8czarV9nIByR/iKIxgVQ06e07pcrwo+jGcIHWnL6HMRMZ4dKXt5eFrFhV
TttSfppaJXTvfz/cfwnwTycrDW6nsDLCGODvOUSuaodtaPQEfRqaJYaPlvWHT7DxP/zz5z67b7TD
EHp1/jPu+Usd17O1b/UJwBlasyERVqv7GI1nV7TjjafNyJa50+7XevmTWsq//TQwPSE8BSFMC8vl
f/9pFiscUljoNRx4/0JJyhvGP3Qz/3LNkJWcJ9saBc1/JeA5hWwVy1E3yhTyL/zVGouAO7fqT9j3
v4xQn5jC//2g5zP+6zPMDZNMTlN5+tUhrozgMuPS9zZyDiuGcC/DzvHpH0hT/3IVTHCIYIjydCH7
L28PqIq0EIB9lqfKjplRQb9rO/zfZ+9PH/F8vH/5VQY85JV8xK8ax81a79PirjeX//0R5N9OH0Bv
7HwQJHz0nX//jDLNLTIsKDcFGHfqfYHRr0v9CXw/DGJ29lHFFFPZjiGL/p+XiineGawPoWEDdOK/
Ni1nu5jsXkfZra77wd7py0dB/1A7/duQ62+f8Y9z0TYVFTAueE4rLLeIs0B7T3cidCIkyhME3/9w
3v/1hWGFGf07Yga0xf7+MGtOC3gfPkEKkqTZl9lHbfb+v18YtuCe8fyfAePZET1d4lC7/1PgeCyX
HhrNCgZ1s4nNfoTgRQJM+261a8n3aXbs2g2zoxTrQks4lpGeBe20z0WkjK4yRyZzV/0OwMm1VxcG
AlT6trldjNPcRho98GHriA2oh27tnBwlUQkcw4NU3Vcjilt3buIRO19LYliNyx2UilC59KzyKDg2
0b4BW8oaAwdvpftR7rLUbUk4mvkmpyFW4f3RhiSHW3U7W0k0NK1pHxp9VM0PncdiCDUlarrNkCfE
TEbhp8qblQc2pq4wicrCetgY1b4urnWVmMbO4r4JpGl9A1RSjvtFQgPBt+udDq7qEvX4C/ZnC8P4
VotmZ+u0gDFcHQe8zXNfwp5Qd6IS93eqE1kH+rwziLsMMFXGAwV7CgIiXXPIWerqEh5ZWDkGiOhl
rATTC4sc8qL0USketrrN5tKjcDdf1C9V34A0X1aTK/gXXBp8Md3XUkUvdysm+JXC3UxXA5lt5LSj
9KC13+jBXGwA+Fmb7wp4aizPp3colLgdPvr5S1NfUgaBZLbXKQThvxyoKXT1nuu3ib8JLS6za4ev
U2eaK3uIkkKEkm+enz+kV+QT+GnFFlzm9UPe7TTzlpJNqRXuoMw+vLBdlotk1U8ONH1ZFtSG6s71
tpu8zKi9dCm9pdwuIhCDy7pgFJ6jbPVyJ9lnPgW02eriReDxNvng2c1W5CA7PF3uNVD3I9P+mY75
9L0W95FHUnnNQJKocNpUSBQptIQxCxCL8tq3x856T61gtO9OvSXzNxjXQ5boVkI+bFAmzY2ibkjv
d3a0UN8EMfWlxaYEnkK5E9ZOMI+OBaznN3K+op92pxqW78Z2tWavqPaQbHB7sOXyvbO6zahsbCXo
sciK1ZRZvNvCN2SYYWSpnOZxr/f+TH2lPeeqP6nRagT/kfUA9AavNp/ByBJUStfKVTetI5PmgWON
bmffB07dlG6m/k3YYZbhvzbOjX1u7cWVe1qf5tmfMtdxzpNhQVPWl+WRYUve8hl1Daj+rgzuE7i3
Yba+ZYUHeYJh0n12dcCnX0L1MYg7IwFPr7QovUGJqnpwl+bbVAZcLm/IYsKfrwN29y4kMmmxVdrK
Hc1o6vaNhLEoTkVQmBtJ3vsmVkDpLiGVIw5acyF1snCflefCOdhpPFWZS4D9qxutdzMZEhb27aGd
A5YGKWSCoL0hIrgashyAzwccH3RoTNHYQXypfPNJTPZJ7UENX/bh2F2ldLUGNl6e0uEy/9riQaGu
QHZN78OIqGHhlB9LbEb12ykHrbyM6jHq25iPO1u+CelmxTcQiaE7ceWLOvtGxTsI+/fR2U40VsGW
Xy7MeGH8Iitk4HgZN8Xqg+dqpFvV7MJ83gIvXfGURsOniFwkAJPLci74MOWTiICBVgZb8xcO5mQT
G29AO2UTi84bLu116TfFFNIa/k/u0IcMt1fVfH3E0/KJ7knVgxD7gADiOX3YKEmtVmGaBrN+secF
qjjuuoQ5eMzqZiru0MkCouOmbZiO730vPSni3kJ/Ewmyye2QqRcjfx6yzL5a5k1h5wa6N5iokzW0
+gR3c6YQh8asvT6Xa5hbN2l6tbpV+iCHWXp9tNmvocUt5Gqc/ZIfsa/T624Fy+JpCvAWMTCXSjRB
d6Xziw4RULyXy3bW3VTf2PmB8fNQbG3DHfEj69Yb5E5rA1TVxD4uMFeCtC2YnrqzL2wfs3F37kHA
z9wSUdwqPWX6GsjGVAN9dI02KGBvSDzW1i7sjFPDZUU4GOEoIboe4leQequRzbC+5XPIQaZn+I7m
zqZvYNq5DT2VeaAJnxkD3FISC5e9w/EZvUlCtAJvgvm83NYkspU3J/3ReNizUFPfJqQ2M39Ze/zC
jew+pils+q3W3kzu5lYimlATFk7mz+pETT6FUKH3x4m7cniXUGoBNAinsYukrwWEvtT5WtFXsQq3
nc8WXMgZHMA6o/As8+LgrlSJOhwskEOLSHbfRLtPypHYt3ZqQlPiniIzJGppuWbB4Su5t+tTs+7S
Hj/yo7aDWQHHb9+RF6u+wPwUUsEZCxR6cszNBEUbAZUxeRmcnQkCVx/RzKN52FCcr8ytpzvJ3zvr
Bd57bmucLGUPE4q9lR8ApllWPEjw91clcMZX28K3126gD/uDLfbYp5rzX5JbUck14Ptbs7vqCI9l
nI4+WTU09pu2GQKAZX6FTLOYNM6Mcz4PYB4dFg0LQFZQsFiOB7Em7fzb0QEJp0Bu/Iak0NJ9KOm+
Jlt4qmNvOCiQSRQVoI6sfKtqXLXkAVPeKsh1UgNaRpBLwMleTT0Q2hm3YmxfO+l4fbFLQWWuJfq7
cFB+u+bbshBiuq9h+DAdc2cuyah69voxY7uVvU+VDErtnNVyM2UR0UFF21b4+fbZag5qeiXr1+Rs
MxgDSzUQUJyCvqCu383hK10hstTonl43/tPfrSFv43OVfI3lHA78U+lvq0lcR/11svPzLxB6XYsW
OqA+Zx08QqMapQJrPFZuqyZg64uTbzWE5Smo6o1gz1rokhWFL+w2EC1Gqknf7vj80DoIWU3YZId0
EqlRioTmGAnHV+jZlFinaZYw6w6jvaMl9wwWGCRcNeIqKKvKTSsvhu1T9eZUr6Z+bEYQcM6FEYvi
ri6nZszdDFrUPGnTOrBBVx33A2oUpYbY5kmFUNWq3loUO5g0YvJYR+28m/id8yPTqDvP4YS8wpod
K57qnK0nl48FhDuGvD7MEe23TLhaflPKxJz5zrA+DXuP71rUaQjiNJZBPUXZo8Jx83GvNWE13+Zy
rwgWzC1sTuNleCtQQhrpkYyHvgodcpGgD1lBOWCwJve6sef8BXPjqCbKthM3JW28HCfPEPFgWBcN
mGTd+qq9H9ibzWHm9KabMRx3XXOZ3VEzgqYdAsgEchy6GU5wgw3BRe7aAjrsJKRkp1hvKz0UE3EZ
gvrc2R61zqgrpiUuyIuwwtIibjbdFvsqJg1V2TtP/UXz+fRbkQ9tjcspTtdPZwl09iWbFW063Ctc
ol1tJEcj7vIXVlheLwnqC2j9flKInjJ27+S3gMBPTWHBvr4DSXaX/JEBamoo4nR74ySZyNbpY9lV
Bzt/NRSfjYufprHk+8V4mBiwGDasi+HkZ64osHYmBMRk4mhwWP+0kNQK5blnOOGreMv4boqvvltc
LWvCftrgiIFlHdpV0DX3St1L503QWDSlWxqn1gyHhXp1e2Haa72eV/pqimic4saK7SnMajQJKIat
DKJzqAlIGo9zOK9JXu/L9sSnI+3hU0R+LExo1tx2ObKtPVWQ5UGszg5NvRvgqIt9Zwe/1tlX6YXn
+Me5m64xUYMRG96ijnkFlbPtJJOlCKgs/XXBc7Ge4q1TbwdWnYgx7OeXJgtgGTsrBz5DJadP4GiI
cVQvosLeQS6kr3ZE/VrIfq0ugp4KOFPwKFdCWUW92rhNEwr4cnD+M/YXoZnI27tMP6gk0bRvO/3F
rnHUoSKTWWynOx3ifmS1A4EowKafetxUC6Lffk0jq/uqdOSuo4MrZbN3uIiihuYKyAQV+AyviDd2
d277byK+s+5rbndZ27kWbqeyhEtJQ5xvt24cpP/Qwd6vgf++PxRYxFNBzYLnQJBNw1bTvFEXO94m
OBii11yo0MM9YAMtdE8XXVDxq82V0GiwJRtzo0V3cmjNN0h+6pbtmiRY2nf8YxQfHRRVhWGh4B1d
WQ2uMm0q/ZV0SaFw5FVwWYfjYqweTCNdYj9YDW+rHF3T8y0tuqtUWrCmnw4an4FBd800PbvGQvJa
+r2Bzob1ntm9qsLZ6NhPo+ser6ykL3O5cegpe1YdsWmHFU4Pri+8LuLUKL20+xbyVtWOh5DeNccW
287zq+TRsmyFEWkOqNTlSXGYa60opiDyJ1xA0MyG9Oh0rWG7Lusfpzt1ne7VGVrONm5QjKItsKnt
kz7JqluXPxqqwNYqKoZDrpd+O8a9WoJWE61s8zQOozwkxKNoqUYa8tyAAHPS8dcxvzfLi8DpabCt
zw9OLjF86dBIvM9wrqLNhvLvFu5PdllC5xDVXrullOP24S0Mb6oa9lSPes3wyhzc6C6L1DXp2sKf
J38ZZix9bEmrAvOAxgVc68vBQiQAo+BYKIGif5AimNMvs3vUqbvO36p1oixsUmS2NZnUr27BSipO
ZcZQJ9sQKwU9jSB+dzt8W8uOnenVLD455PTMCR0KNAJzx1XXwwiOZqH8LrB2KJs3tJwegbnFbExo
7pAayOJm1Tkl59K+9gSeFcmCXdBq8WoDCs5ia64o8GpkKHFVyK5H6243P4Wgrt1+ZtAI6pHm5yqU
3T1FaUSNAwEETQxoGji9q0JJr8YifdmfpxJqzER35RwItYlVzJBbdh3mpHKgtE/Rc04/9pSh3Xyp
04etzS6WIAOjWgMD0k5EHX0hIZg248/HKqg0EawN2m/ZYSh9XYrHiiWNHq8WzL3WPqJ1dzMaKeLN
RPbKUaCRGQFqRZcUts1PRZNWR4y4kErF7QNuLg5slJ5W4jtn39ZygMyy25vRuJ7K/qqyNTARCjur
9VZyM5XfjIAFMkARBpLSwn7pml/Z+FD9Y+peSd2y9rUyssvdCJ2Hct+0mBsPiVYFKw0X7C9rPaxA
8uNcnVQaZN0dyuzZsFkhLFhZFy7ee/tCJ9iT5jtMyqD4uWUFTiE/t4gY7TUvRpQlX2uPChngLS0v
Qt2I1gE+8DDtQEdkhjginEjOHNuz8jKKqDI+rOIulr2tPSRir6UeLC0xER0RPwtd2ZbzhilBDjlK
iD2jl4HbJ/AhWHUsaDSus7ys0IOUl5ltuum1KTVP6Tdk2VqWhc3UU6k98O3M8SDbzO2WDVu+W3wK
IZ9VempXf+aXDOiKMf+uUA1e9Jjme00mar2b+QulryPobYzeVYgyonUZtIjgti4JFplqJFv9BuM1
CO/EsLm3kcCzMVyxAjCyu3R+jHnfyzjnfmd1YZV1G6KFMBgr8stQRQ2Y5pbtMxMbEVDjsJhbNFu+
Tq5l37mKzKX9ZPQGucywU32T3FVj2y6/jBt4sD82OQv5pRefswr0CjU0PJZnt538p2ifKDY1eUDb
zG3VWMzfeDwLXHZ6tT+QMRT2u2EfWx2cslkDenIxqsQh116P8ABZ/u04h14kqoZa9lpCO3P9kBlg
Kfw2o0qBS+3S6UbN85pFPdmq6r5JL/jDwXxrSJ4Yznyd15tBe2/Atl9WbWnjYFtcove6NUZC8tnF
G+VoiAmkdewwHdDJkB9NE246/SjdZsweAGaBedmuYh85fSzNu9ZvDPya9VmsfY/lh2agwIGkez4j
FE/J2O1HesVwH3XSt5luSHMZwOZPgW9MlsdF76KSgUDsDAnXwbzoSMVmC/zhCvnUGpAi55tMfTe0
Tw4oSNINRopSYIel/JxRe1n5Nxwsx2yjLFtjfUNvGLQ293M7ftYTmZoYY5rUKfYbSyjrAJnmil8h
8KKuVtgbHS1XSSPVPJTgtKoMSNy2FRcd63XNuF2dB+xaUBq3SVmqfgVuZbmYwAAs31IgLA1FS758
c+fKcOOF4q/cb2aIoprb3koGE0vwNJjSJaqyiKPG7bt9l99m62xbp0X/MZdoKvpvp8XrW0norNAa
TS+lc+ZCXIV+LdtzM1/sdPTYiDNquwJSvhq0E9T0pPQ7PqCSZQcO8a7pu1S0m+l4ivpboYgfoHTN
EWCyFx3xybC2QAfldBjGFgEYUvpHe8ReKtSisg6tZx1raZoDa3rVxYlmFwposgV5S9h4uvBn4cPX
lHpq2Xlmz8N8xYB6a2hBXV9sfiicV0079/nJLB231+4UUNYEtYUKQRm9tt7hFJwAx1ja7Mnu5CCC
mf0MooiDDFQnc1/vtBxdKjomtF+GX1sJNcN2QeJg58poYlkDn/i12y/gfQ0AhBZ6s6C35UuYOotr
UDtYHaA19GIspa8jppV559pkrwKhm78gjVCbJXRZPTG98mxjs9p1qsQy0if8l6EhZTAuRBZfC2hi
fM52XKGw646G1aHzASrLkiYNdI5vg+IUWorNcTIfaNK8uT2kowIcJeFO8JSqbVD+58YIARS0hugu
MuVjUYGajcupBWBny0eh5y6331rn4cDrSln3Gj+Q9lcv50gD3mu2ewJtWd4WUd5u2oL5tMBjyDfc
2ctn1a/FLOvOjBihML/YE2umeKFIThY5qwNU42Q06pnfabFSXxfnpLMkTVfAdpavFeWpXl+Nlnw4
M+6OTqICltZUvjZ9HXJzz3PrUx8fubp4+VJu9Mp0V4W7ECk+OOIbW/BBpl2lOKTTh8Fd3dRDMVM4
qTbA2AWClkio/dqBHzdM03bNXmy93FDcf9qUOcyU3sCjQDDLH3Nxtsl7Ka6WxBID0KqhrCDiHE3t
T4W72MlXmz2EpvmzTCaWMFRzU/oUEIym8sh7DijqMtl4Dy/Ip9DONfFeFr0MS8gfyaO9vrHuhKae
4LqoQsD73dfoqceSswr8HAa3KlajMzTHAsPFFmUNS18mSFRowcTBOn93cD5GZDLQMZg89avfOUe7
3ANQgsIaqgrcjN6CDNh8WCYCQ8Vw7WF89aWovds3+6kvwlLZO/C2XdEg9W+lcwcDuwChvd5CDhs6
FTtwqNxCBbBMgpx/1SypmgsipDHGHe5zGyrPWr0J+ZIlc3adze1anZUakbD/rGZw5xaMHYSPKkMz
fCO/URSCbH0d6ZMFIwEL525Vrpsh24vVL7KQA2zDlkVoo8EkXHi1Bh7q8mLm27lek0EbvbHaG1hq
ahokjDEaediND5UHCvtZ1o/leWUmTxTad0urKC9QsXabCtQRPU8AivlEeVHRFItZQ/6ZvZYhqpco
7cr5V6YfNs65XrwO3YaiNqzCGVqkwGw0wMuDjR+RAtp7lSjCG96FtdpFFozg+yZBScmfn2GcBwxm
CDACxQZQgsJ04lA0asddDUCYr8GUv7Ny9kklfA47d15sGqa6rLxlM1Jc75y1Evu/phFaVgERUQlk
2EHRtxkgpE2Xs77ipb9W2BknCAUqxLFz8wJs1YEyJ7rPSksk6hylB8etN+LpaUMrziBlqjzdyXWj
4ptjkVnCaSA30WoDvmueg7RuyDwDsFId1+1tSC/FEvfDRSBHV1AnWoxdJ7NExZAEQFJxV+Dmw+Z4
BMA2jkk3mr7q9D8OjOLsBSCmYt1T7H6VqnpINQx6GFoXzlCcCNCaTRRiZ3VBagMfvgB4/lzxLJ06
wmjIzUAZN4uwKueQ8Pk7KyC6vSDdL03SQWiXF+xEeOblFgsXE1/hqljmSRdvnY0arT1SPYF+s8vM
AgqpkJClryQfAcdqO4LisGwPZJ0e4MgHikEDMc9Igau1yXIYBqJaaqdHNvOg1dSkHn9X+G9lQEPn
lUZDOlwFSHVWDWusvokYGKgaK0NDhzkV5v6c6JGKLg8WGW5mpJuuuOFouI1hutK6UVK5BgaBhZK9
aXXC2ElQAwOLPQWEbmLCZnuqwXxlisvhk8zbPr2AmYYBZdmdc8JhlIxZi8L8CiL1adt7o4KWtYsd
q9tlvZFgghrllf5eyVMKNjEjNwvduv6Lseys3ug4eybFUAzgCw/MYvAt1M4TJpbleDRr1S0ggJo2
fTw2D8qOZK7vGajg9kMh16k7LfUxB3IxZ5iVwKFXRhS4+qgFWYUZnuobzkPITabTU2ttzF7zinb0
LCvJnCJenXHfsjJBMHd79KnDJWUviz4G05woOpKOx+1DO37i2HUZQBf60pE+pmrsFMvDQasAs4Mg
VUDRLMcY4/vtqMIxTD1PwIgU+9DNL9wsNwvZtV3SVCEgzhHDtqzKo0reV/3St02ksoipd4btox64
CGlchI4GpRH9KLEyzYxdTd7V5+NE6hGnHm1yqlwKmM6uaeh02m4cUAdb8LoBQDydKjvzihQzvrDr
y306ngpWYwqWes16GNbDrB3T9EBRL8/gLzrWXRb+2miJM11LhYK2dO1IMDPc2vGHyRsm2KXyOpLr
ALSrL84dPU30p2QBJhB6e1fSAymBbgKf4Nmxbg4DBByUOoC7kIIdIAuC3tUV7d88If5rIRjYK6qk
foeANbXAgfJ0u6wYIeOb26nnaDEqDBOk5h4hSbY7kU2+xlGV3/SJego/KxxOZ+xOatTsaLutF/AW
kOqot9Q3o9uv7YaMSZbhGym7zAo4oGbavzYoKJX5ka81WiHrTBGkkL9ZFav0gAfHeBtrIPZK8lIb
iGRfdhFk8oHxttWfuX4p2mCiuqvjslKIcKaUISQ4ieXczR7D2kZ1TfNaVjPQ4h+SUfjB4Qh/TkiT
VIkX5MgKBWK3iIfZfRBMOEQK+IIGC7/LXOChUk+AWqwXOzA8ZxKtGfpLZEE2YJZXp1GbAq+clUDr
fsd68BXn1ub7BsUEBNMAccrCSDrACty+69O3UlL3Of+uEGEUzB0kekeNzwl6ygXsBL1m4azvl5P2
rmJKh/oLeW7KwgnZs5ccLpNFYs/XDok0k78DjqTlgCVnOgj2RdAi8FnmBmaproYaTY6FP+ZA5jH2
ZGKODRMru3gXjbFNu3tRtYiUWrho47UUiPIoAQDjjJj4VsVLJqnvjJimoEZUfjRl3mr92TFegYX6
PZqTVnmRT0AelOTyY2gNjy8syY2vVd1pdkTk54jqxRb2FsPdzOrgSwERzqkBKGkG3XygJYmoibgh
4wpdr24NIYJnWKmYDoM5YLWZ91QTASEDQCEQb4ANEHZY3dLxrNlVyo8a1Z/mq8CMAAdhyqyqcd9g
CoobBvIBPAqsQGR7dfA0+1CoB2MAlJGjDXU15aBVYT8kgC7QByOoOzGbfWN5BbwuxR0NvD56srq2
YwC2UoYpHIw7Rh9zOuM2nkYUqZB2ExBbwYa7TywfU/N6vBROsDiIMpghANrNDfgn+TY2s+F3XYXK
hNFVxFvP0NHzAZb38u7WW0Bmrk9mgTohHXoIcEz3iQOkA/EDLeLdKHy6ncRzEVo2W7yMftioiB4V
Qg1uTNOFrf6bq0dGfOCZCAn2EFjjnsIVzYAW+w4JLNXfrD5cpm0BhRvzLoVXjAfwa/UJJ85w8X3k
GkgUUYXq42bAqrX/sHRfUTBwQipPyspFWY+pgEZCVQbyE5oUM1IXCEJ1bKErgscibkTrL/Kw/mrM
tx7FJ5oS8FE4YHbM/Z6DplcbTBS+ycdjVu9H4ZpAKACFF77JI9DGgAtunCq0bmnvp1DXcGBH5nHn
QLHthbELRohIXSToLhgd5zKphsQePGlhu9kr3mWG7nkS7mR8zQwTOguPKzLfwaDou2Pa7R0r1sCG
gX41xoBlIG0P7ZMJ4VD8F60Pek6KgpQGnL2iCysgoKOdrCaZQexueWixYMSB16sdnr6+K6Fnh+GS
8oG5bpk/33zffRetl2O+/rO8rECChJv9KBA5+rTAMIDvdGUlcxk56KUseCPFQIE65CQRKq91hpkl
mhYM6j3JNiAMDPmeAX9DoUsCkQMfL8KUAQ7ZlVPUARXV/H7e0hUdCd6rX8Bq4w4Ch2l7YL2tvZue
0iHQvtdsN5EIxxVIKFaQ4LpqTvsV0vkkgMmKi7FyCzg+QzU+XwrAQXsnHV3cOwJ7cbTDaYnIzV3R
HdTKL7NoQRhSr+m3IBHM220dpGmgigAtfFrr7srjvH+AtuCARPQ2/MA0CSby4A4hYPQAvkGVq/38
KUmjujAkBkkFHqGgE9BhJ9PtUMVWvy+0M9K4NP26Af6HaIcdow2cJ9zVvmCFDOz9To1M544mRFWT
SQCTRTZrIjjD6M4hf0XpjyEpnbe6fBWwPxEZph1+j3JYDYX2IlmESbtCvFqJdZmsmCiCh2SDP+U8
29LFr0DycSzmqz0ccPy8/hVghZQYFIJo5MSWFtblh1Hui/5NUQCG/Md3LSp6BHWMZWmoGnmYNxwa
LaEyvJXWY6iSdYxME7wiPWzXNwclHUahkxV2epw5xwklT17/sPn32QsBeMKl62BrccM16uRHW74/
TV+K7VoeMGHWyRYbu6Bcm+trDWky+yvtk7Tdz817RZ617k6FP9Aw3wwcEuIBSYXjrI5ZXL/NMHm1
gwp5q9C8EryKRpzGk15v5yngiJHM2tYoXuwuGhwMR4KqTSg0mBVzx4wtA91jqE4s3xIGfrREB1uE
nQlLMRP6BfQ643bIXU7XjV4ezemGoIqYy0XUzbtGP6aIo1JJnEUPmvL5ThqfGFtjhv8e+G2KZ+K7
2xhaUlDzivw6AtorTinHu+bQ8kVXpS44bayFTueC5Sm2y1S097L0MtkFgDyAsuag4sEVpEiDFpFX
ouepUI1VkWrnLmrSYO5nIAWlL7pbKoNZQ2JHV7JC5mW6Ve1Pnv2u6g8d0C9Zh6w6wYcbSM1DjNP/
4eg8lhu3gij6RahCDlsSAHOmKIkblNIg54f49T70xjV2jSUCfKH7pmZLufGcnYZuchPsAkszzj1H
xxBbz7cAfq030z88Mua0NvXkkmdrovKYivNXAZ9VkbSZx96fFBQdurUs03xTOMTmyQbn6G9t3wqx
icd9lbwxG9cLLWUl66FXM+60L06WSSKNbC4a5Wml32G7t6KtXqwM41txNh2WmZ6I8cT5mqOHwifQ
JWMR2JWblJ8TX7mdulzXwtm26oXpbJvYHs598rDY9o5+0xhrzsSnsCRqOb7OKZHU2a5Mbqk49G3B
JIuXljEdHmb+Lxe3ujpKgeG+2oZc+Lqxlpoa1OdgcOQk2ruWHqf2yqTWlKplDHZ2us6p3PP0Licf
VuUVdUIqLtOWR20TGCWDj7n/6dcmycsibVFBCtpHE8C6rRs3atbJwFdzcpIzeeoFUUTV5I6UibCA
s7F/aR3Kjzn+CSp0L/mpCP7ZxSGQ9pp0HY1kAeVCJm1hXMPuqBm/stjUw17ImmvQqDbDmpFLPnoO
xpQkixEINWgBJUuEHHzAXkHKAE6VtbspVxeNfrKifsGsrFm54rha2LwDdR9LuOdpnWte0zsZeAs1
4yS05W1uHJP5FIZbBCT6gNISMZiy6Tjb5s1Mlxqf1QooWZ8WDshki5YohEW+BwKgrN6HXDMUeUa+
ljPjrAMIkqIF5VNcnZYfVNIg2z/sIddq706wy6fnzJHa61cn2M/ZvhafbbFSuRRosatXiKDwU5Qf
1efEJi3VvaqiiCAVP/uodL8cVinkKp2YVpUAFSBrHdgMrI8mf0U496y74ZzU6GxzniM0tA1faf/K
+Lcafsz0bFL2JD4yDb1blzI0+FsUwfXIbozwkdRE6XcEpzaygxJvKmOtRZeUIh461x0aUMfW5kl3
g4VaFLxEV/+NsrpkfsFyBLqz5IuR8Zlkw1PblUWB02qPsbmO8ehNSGPxFbhCOYzy1tAujKBatEO7
YkiKLwHUjCqQyHhPuHBLmynUiZsDjqXVew/YOvMeA+VRS+sM8UfLcTR2FVKxcaGB0WTmsGySjkr8
PrW6p4w/Zf1ThNlCDf5NyBUmE2QhZIqYXDMRGFEpvUSdwZaFwMidb2RibdNDNUjYtORakS5sVyRG
Bv1jgNRMsMpY0ooRxgWmN6cEdxridRxGq0HNTwZFYjX/jckea5KP58ptAP2ajrtOs8+qoS9U8DSl
aV2OLhheDbUq2LvuwkqN0otcO8Tdpza+19P9VdlLOQNIWoJVE8XD933XtH+K6WaDb4+s+BGmV6Nu
GPolsq4asYVIrqIH//obcZIpxszhvpnaDvxvx3QDtE8jI/oYDDgzM0wCvX6Rd9+K8t7WxzTF3wkI
hZ7E7mBwsv0LhKh7oCODbiePhFhB8F4ygIUAeVlaoDpFoKWxkwrLQrOQn0UfHeegfOTUEuO4kFu/
r97jV+X4Hb36C3UXWzoTTnXfac6BBOr2Cinrt/2wVYJDmP4aibLU2u8BLXXOuas1384gGHVUrRnN
8KY05K92jjfIu1psc+ZGzRMQcX4bVHM7xPNCHkw42MHTDX5zW67KNl61Gmrt9i7l69mwFzbk8SyB
UpjMNNZHZkFpNBjHenwTHQ0FBIO6bWvQRpWwXeMnhVWpALk/oc8WjjgZIlkIud867T8tgqL1y+Cr
lHdWhcD1EBvfkZJd4R9Q7LGAhr96OjAOzZ/CfjfSZJjw4zMqK6TRbVF6w1DxHXXLSdOWAjG5ztdK
+RLh0TNjtyfjD9J+lU22X1gat/5dqgHxuWfnFKox6Pjyq60KDGRXkW9zCQz6odCpG/Q30WYrEzyg
NXVvyBvXBGB2kqNSM1zToRzemz2uhpdKOkQ/EFULESF5UT9azq4k+Ci1/MuRUMGl98Ympl+8Kb2f
cGUN8T4jvc5CuzkDow+VjiyEH63qtEElm8QGEbPcAuRjJtfBmNxIvDo8tllVWZ6ixjtotthR/8Yo
d2sAuzJCyvPql42rPbt9VbtJTpb3N4yCrXzNBvdgbK1ju1q/9Bg9B1sTcnkr7MjXx2eycE5zWL90
lhwSEqGcWQnT3banNLyM+lcQMVwKtS0qLRr6xpfLfzYVsWStAbzN6M9AtBhZT8eojwW88yt4eZzk
A6Vy09yiDJ4I2e04it88DpKFMjA4I+oGwhfNxFhYwaT5LVV9RTZpFs0eh5TbzdsZ3NbUL2kYcf5h
sMPMNbAYIdWNpHMHut1ayL6gnG2Ur2D6LAi/yS5BL7/EUw5iONn4G3PQbke9T5GxLxN78zpAswoz
D7Q/jZpx76XxlNLFlJnl5TqJe5CrpvZZD+q46KIAUZ4cfsd1shlZcsl4ThTISZmwGITmivYkdr9Z
zqV+jWrW4WhWBF53OfoL65yA2uawA1WzhV28mkm1GJCAFCGL34w8fZ5BGm2g1drPmGmpTADwoenN
9YcEr+qsxvnc1SGB0EgBtPMMpKOLxYjYAicU0pZx0er2hhx+fuK3pv6zbRQVflg/avUtKM6pfkuq
91q7IYMtDGy+YYkuItiVTrizo9DN06eTX3t6iV6EG724pyyjAD1wXy2JNFk6+sYkzyBPt9hqqf6E
F5fnJLnnieElvfOSFKfh9EhaOlHzLzUv2JsRay6twMvAsUBnw+QfKayHPgl/lUjeNWHtMSsCpS1a
gJGOXv5Vkw56YKW87mD46nHZGqRjA/0Uerds7G0TVotOpoRe9xQ0zU6ujgnhcvqOBO1I6TaMwmOc
AdjmNJOzXj3ySPV7cRykZ5L5M73gpMUrXfoVmCOC8lfLlHfFhmajwK56rs1J+Rbq7Nb0Ix26XhW9
u9qmi8h+SMAJBRMZ7+PvPIwr/HygsVxu+n2WYm8yblFSU5CASNgMemyUmE3VW8AbvV3ayyRMrrOT
BKe21ehGJRQmkRUiCG+DkQu96m6jpiIqjS2esaLnqR0AUMmyPwL9tewymJl2tNE3MTuCxEDolnKo
3mxCJhZlodPdttrkiZoxlCgs2Q6NPi4rqNjVgMiVl1K5I2O3D2ocfEsytIyh9cE+0PC+FL3D2KW8
v0plp7tyOQJfmgDXckE+qhzV4pq+hhrUpii33Szr66lgkxhJHPDpReKOxTiv8RCGvpX2GTtVoW0K
re5HFQH13thTdFSNuEoOeGQ6doSqGzERpIn66CVVcZmdrUNHabWvj0V/nELwkjFpctcGqVgTLyWB
zxl/c5cWLjZ2QllLNVv3UfClThW7E+u8J4kZegiJwkJI1l+Bh8olwrm8olIW+ApMoOA6ACU2Y808
yhziEFoRUdkldaJmw/Y0dHyQ0N2IOq3+69NevTZVHG8DK5uXqW3Ky1puy4Nghqiv5PJvrot/UWZ0
ftBPAR6Ecvhy0pa/moTjxa6Q8cqaHH72jsmg9gbEpWrrWtk2WaU+y0Ce4PFkm5DNfHSrGeODVCQm
hiPtWQf0wOFgXka1iLZSVvWuLXSueCPLT6Q0RR55fM5qmIZra0rDVmvryO+7GcJKyNXFjFXTj2La
18RMcKDwz/eosqJF04zikk44BIKIESdoPUd8O7Ey/cox2pSoe+H5cchV0Clye8lbDcSpCa0S55Qy
boWtaN6gVLXnBHHkM4Llz2TY4E4VVMg8obwJMubeStNU+JpeIXaMegcm7+VmyHXzBp3xsAdl8AOp
eEq4eQCrSKHIWodpnIl1sksmzWOXZQBDUlbrflDAxDMN2IiZZzt9GBCOzUHt1arSHVNs23BPfbuy
7fGrVY96JT/KRB9vejXOyHs5tF/RSy/Bd5PeEoONZkCVUy8CMugy2K320i0qaXYZ5LrFzUw3piV2
i1FFB5iO02qdG9a84IOGvuirmfO27nmU8SeI0cJ2o1D3empLB4FFJ7Z2L+/OJMvu7FiuUnHto9cI
le0gjZSy5a7s60UYPjVUFloE+WEwIX6IAYu0eakU49GKCjQWtNRIqknPRcTeo3mmPvJKiuG231S4
HX1FSmKmoFWbQTK8uX2K0EIhCe+NOLvSCvSc6G2qCxxEwhiFHjygGqnM6neidk6wRWX/UnKYy0B9
6NIuo62MMN9opbQcEmsppmeFdELF5F0Y1bKZwSjGq+xc0pKpSdppeBmaPC1GXxXE9qIAhc1LZZHa
n1b9liLNTu1kM8SGK5x0J8bOLbudIhKwBDQ9ITkuZca47mbyWmxfcnpmRoQbK1BSM9WwdIzkc4A+
oYUqTfrEmy1xixk1HAjNk0blOJpXFT/haP+1lKZ6jt7FIqqJnlqqf4eO1rNFCjc1yyEcWYHvjv5j
Jfxg5dxkAvIb+9K4zV9nbwcBbbaUwH819w5MBwYh6kTb8tq5WtkMhK5taA9LPcsFY7DGd9YdX0qH
/CR1jbBHVDxDuuUu43eDAI4fl4/axEe7fGUoMTCujn0mU5Pm9Gp8zUMI/irJwpvj76bEEdk3/mTZ
qwjvlKL4mlNCNTgvraJY1uDLIzf13I/3mSDviMOyopco53xFftoSRthP+DayXGd48n5MzfUMqBx3
Z6baupMCxZy7opCQ7L4b+bXpBy9irEPLSnayzoupNcYxX6iT6aHNCY10bxTScuze9Mh25QH4XW03
Lz1mnIFuYYmJXka02bZ9qJZqmQ9IVpNqw9DutwTnW451SQGfpNan59LChxRG71JXeiYMBWXWIm2j
97os15W9TyfH7xLJ04fatW1GgWra2tBzr8/nm0NlK1iXtQrCEO/6YkUk10Kt+5VlVwvHONpUWAZt
aoY8t0pvDcJ0pYrey6jBIwSAI7drJip5uOw9NZ725D59ah2QQ8htaKHilpqr2tGUAnBYhbZK48iL
5Hodg0C28b5j/mV6DxDXEBC2qIYU4uRoA65K6Ilzddz19q3XPnNhUVvVazv9MHpKFDGewilfh4Pg
HlQWJcgQ0pPLYDwFQjFho089OTzUlC70l+tia9TOvp0nPwpbCA/IFQM8f3QVKpYpVlYdz1pXgav1
qvui2zS9PTP1bT1Nia+r9FA5pMNPg7rf6DfK+CyNhzz+kpi8nJTSN8RVV985X2zzUze3UVf5U40b
D/V46DxV+ztJ/w2YSGaBhbH8LZVuZaJWa8ZzCP0gktbXK1DuND+xZlc6HfDM3tVIR6/QiAik/EJW
d2mSerjAUKStp/FTsr9pDDf6/NQLccUf6Y5yC4iAgKZwdRTVoX4dqOZ6Dpv5NsrNsv6V+Pygz0pB
P5r+C0tYalKlFLE1ur84J6eSVNFa+ZcE+VIVhwTWy8z23JVYXFbzhJ7sy2JirRxdch1PHQ/grOMq
9VWokM567zX6O05ETvhI/i4qZvqYyHm/5lShar472p7ar8VkJmXXTjp2nbHUgZ4oKhusEjmY3bxx
uPgqca4hKgsBr9czuvaHienLpN/PaeqWYpUn1kK8aBQQIf5YZk8R45ek7Y3CCwiMwCGIBC5hwHdU
823K0P/lTyufpOpmIJY36ltvXtP4Vww/JZBckHqGdpiarS7OyvwlVw0jqvVF0U9uOVWLNDvKbPOg
w6hq0F0Tx927DRaSCUSIQAee/qexQLOmR4BSfhbI7aGI4uRZ5b0H492l1764ku/oj3W+CJuRADig
03BcC5u19mnJf00XoGN4NNmxRPP90kuqK5PRrMlWwo6ZFsyi1RsXqHMYQOj1AC0wclmM2i/Ob5jw
Y34mKDrNovQ1Vd6XmFBNcBbhvKr+VQODovbVIo7Jbu0CP4DtK9NTBJGW83Lq8Jjjs9OafNFZuR8Y
8j5r643JIuHO86XhPnQPq11J9aGvSZOgSsE1NDlskvFNVo9qeyuAbSOIGb5f3IiWtqmN7wxdauXs
TLArp/1SGerUWFSVQPX9d8FZNCf3zkQKH7z1FNs1eKUThSzNwR8pgvsXll7785y+l+JzknNf4uVW
TbHN02nNf3aNDK+HcU20n6xey5JYRihuplNsroIaZ+6LtXgk3bwAVJwjlJbUmb3p6uG/waZxHN7G
btwT3gEvPC7yDFY4kg+l8h2bqRdX2yJA23oa4wQGwNzkucKSE4ukO1HALEtbRcUTrLTBGyaxbmGw
6gHotJSQw+NuoiqxCuFqtP3Yve3qxxoehrhYHYp38PUJu3YddT6cOILRnxA3rN3cTM7HafrOrLe6
Y+AjEujOdLYyKLsi/zRSv2qQNST1Dc1/pR96DKJO3gFi3az+c2QDSkaFciuHwLnpzpvaw3nSVkNX
MRBXRdePA71ivKThvM9E36o4fagzJhQ7Wn4sWJ9l6Rr9W9NvbItdG52wKhXmXrOataLu1NnH4N5P
F8OgDWuuhrzO9IMBid/Z/xi5gQIQJ5gDCQivO/0iTTJA3IbyltEydARXBw81YW4gO0jXOFWRzJsz
x5SDM/oxAMm2NZ6vZ1q9WQg4QE/8wLpZnJ60hlEYeOp4ybEQyvaXqd4cEaIVDb0ABKACQJ8/EMqD
caym7BqqT9R5OkSjBNZEN8o3p4cfGRmINO01jFouwfuwJyaM5BuluDdlT6wlSiPl0wjxjtmv4Crb
1VDdTIKAxpKuSsj/SHmh2b86xtNQ/4CjqrCmt21fgP5Q/U71myjvOVUBb7/VFwm2YEDqFlsqz6Nj
CNBMNy48HRISYmJ4Do6nmeVOvKZ9VvZ6FjmCIGk3oygYoq3SAsAbE41k6BWI5iRzl7ffle2il+Ck
u0ksBWnwu6LbyuVSZt6Rw3cA25tpawf6Hj1CUr0lGioTgxbV/jTVXwWsj1hd2lTEc/E2k1eidc32
0xwvVfkb59fE2IzVvzz/tPKPQvylVG6ttDGKv7k/xar0SqetROAO+JpNexHTzFA91AnC+5U0gFKq
SxOcrzF3ovLN9kvvVsM8kQRxakmdV/CnOoavk12gxKprhW+Mu7JQxCn6uyp7wCtOv9bLH5PmIYTh
6dGgblUsPOXEuQbfL2sHxVwmrSuyL0eBoAItr5OnlX1ayXm0aq/t/8ae4xC1fFMcnXaXy/ixUOMX
40KKT68RFX1aoVL50+j2BJqGrD9VxUOpz1RSRvXImK2cudCwZNVKytahUIbFRAAYG4mnDI8U3YXR
XFJBTESzNEjwrQT2wbOC+6L9CgwSJWavUnZWvhIFATU/kQ4MTziD3XAcfNbTW5g8BJT6a9aBvc1S
fNdEPLQnYrg2WstSwuY++R2mrzrYyv06pe/S9ZtpkP5QfHXJ0wx/8MAM/KHAvoLPzSbXIESNFcMi
7UQKk0qnM93yYiNGLDrtR9iWroQUsaxZgBa3c+Sn5HZTvqUy8i6MzuvXXfFNwMPL8p65hsD+tTBh
PUF9UOOt5oMDGYOWHLMiBzAO2GGB9af5aZW3Ql/AUcrDrkNlUPfFcoh3rX7Mhw1umgkOu1nmyDiS
lVkdYlxLzgIWFFMqYR694vF2CGho38p+MxoHOf8GbZy/gwlhZukSKUCNCiFMO6cZ6tIyNor2aKwt
KKfTurXloRgd6g3S20Z/YzQIx1gF5cOUM7GyTCyFMio2rqjgFFPtzdBl07osvFfhKT/t4Y7vVLG+
1Xklab5cPWwJV9RtTC9Fe+nNJ8riSVU8jCRt8gM4kslHidOEH1Ar6H8vBgRAsUUCjzU7Mg6avSpe
6Q+If8XOQgc1QOEZY7Q3oFtszrBCfMvTGa51dm52j5yDiBRxcAQCwu67AriBRKhYqGBDzvwD17Qo
x7uSHAZsBWOA5NG37beM2kizAE7sh9kknhSTnmJ7sr0qNb528hzGaZ909D86vS0BJ+ak+h0oponL
Qlb3ZBCuk/q9HfOljIxFQt+YhbxmpLUjbY3Q7gpgtwaa3E0VuhnpKA81ZcmiJz4DC5dnkaSR2z0P
F9GoosunDwxzRHOwXJrx0QS7uLyYxZss86ZoOVtll6scMTIHqvzQiIXWKdWj+htk054FD4y2F7y/
mJdt2m1r8qELWKzOfr4ScW3z0ibtV174MQ2mLPEXYTosPCH8K9PImWW8qM3v/yND1rSfL5GYg+Lr
5U8bIL34kIjdF3q0KhF0VcZ7jOmjemHRzjYgtQ30s71Mr3sBi1tZIll2g6bZBl0CIffoer+SlF0c
lAtFQRryErDyGs0XE4Aj3O1B1A21hvjYO9m2TxndHaCvNgnbEkhm3xNa0egehV/Unar8ZQWrPqJl
50ROq94TTrxCHu3FSG1y86tPwbC5sdtwl6OeSxtPTb5NJNhNvO4pGF5+w3HYDuYh1/4S1O2QmKk1
+LICWdWMiwphTxaJ9aAdu+HWRV5SbxrNVxzkm2A66PQIRpG0Wx7Fm0xlwMpvntu0GTrMz74HH8Jk
ksde3gwIrL5UY6cZx0nQoaNqfG0oYG5xEMW1SX6t+tlH6F0yNhzjGYkVmI8AcaW2nadNIFMRY19r
FNo/9Iw9RlfHzzD9IyfSY9cubATb8BucOUF8F8Vv0x86ziVLPsQ1OwY7gzPhvh0eAbkIdcs+22vR
cWq6pQDj1vh1bBkHo1ZR7jIm1GhcxKjQC2rrsQH8XRgCqjE/1WSsJdjSpwprsJaBVz2QfDjOeWI+
ifJpKfQNJjQAfEt7VC2XmWw44Thbu3UGcxm9KeFWR08wOvcY4jUiKBb9p7qX+XSC30l12gfnqEcx
th6I9bD0R+BguhuoERCEFIc86ticd6s4RzRNzsNpfVv7mLIPgE0EYPhdYviOgfNfd4fkbY66TanP
fpk0nk0tC0/kDJxXvyJal1BWEf23kTgIiRJaQS/UMGaxj18DwKzo3HcrG39keAj6T4Bwr5B8O2DP
GIdy3gbqpsYMWfptuau5NMnw92RtXc1YVQR9wCaX9iNk02iewxD1nAbmoO6b7iRpKM4bCVp1rQ13
S6KLMpZMOED3+jNBfdgBdY7yyYxjQMT3GqovzfwAzf1Q/uSBzkHPxq9XKnVtFD8ziPyUhnYCXCB4
2HeKO65Wm+c1wo3kHOYIwF/eZirF6L6WcdP6zNHQsKAA/FTwM50EO1i6WYi8s0NEdujKH/roUPoo
uCOycp/iDOoe3a/cl9itf0KIM/hwtdsJrv42QjU8rKdXvgyDcGLkgrxwXhjahosxU+pojHSCk57s
ry6+CmkV5L7WMRSQKbioB+IOMrL7U7i0LJJnWXchyTLyEQQJfGDf4rXtuiNjsui06GaGvZSvbOJH
EsoEfdwJWoO6OE3m3TB2abnuQLGSchWKrzQjysTkfWDmmD5y/s+UZzaocGy6TuCg40CM06zh37Af
ofNAwFllF0f/iKW/FMvs1PCu+tCNpI5kGxOhPJoZ7DG6ue+UbzkGpV1n5mWKvVn5VY0PB3dJpRDP
4LiiRdC9bynUNWR0Qw7bq7sjsocEEiUWf6Z8GfrTxPM4xrf9sk44x6raZv2Lw2qzzI9BKaNx36Vr
Mgu6lMoX9YSymVF5oY2pZU4k+ivcxUXewf7ZSzVEJmIsQo1pZLjUbQ0Ww/yITBTRnKBg6OQLsXeR
wVNycYcuy3GdA9y8DLKZJM5m8NND1OYZKNc8rAqp9iW84I5zyod82du2F+U9uTc0SnazrcenqSS3
0PgkgSnBvs06oZpPaKUTWi+dUmISxrKTd1QUvVmstBkoIj9hIsQBpy1i6G4qXR3mGEeMPf4IhqOG
25DYoBfpuzMDFbIaMe2h6Nyq2KfqmoSkufPGnuPPI3sEPL+/EPJRyETGqL9puSNIiSQvZgIDV7SU
QuhkXxRYuquTFYJNgwJGn1cNg2GtFeVJtLSKOzUjHXsiKKb2antN5KNiLC1cYLSf6QWHBfu9c6h3
F8GHM2w0m9wupMAn21lReTMFXiNL6mCJ03DSUbpTVBoHvcQMsbSbk4g3IUhc6OsSKCTcdOHzNCWJ
WE570lBkC9dggJJH6dw117hYq8l2QFNb8LOPEXcuAlXzy5lxxD8tUk3IJwL1Rlym7mZ1GyX4j/dK
hWyQWHYKpi9lQrGKKgaFw4w9CRTvOI7b4trVLpEcwQ7aGTZXD13uUltsZVKB8Dbdh/J9RLMxpfdJ
3ucgr14h78yQeLKvjF+NYosUAt05CYrvcgVyO8EDWqvJ3JJ7oJFyxH4zd9kzFl6DTbBdYyHoYi9D
xu9E6xmprbSmqR3eG6oUjs/KpZBKh9XQbcJ78G6TwSZcuX3Xy88AxW+z0TKyKnbFF0eaTNAJnvTc
jeHtaJy/MK/ZP/Mt28qjZ6VeZ2BsGj/k5Jn11AmkC4zOb1Xorq4MKwlLPXJC6otgtJaZU8L1FbQN
uzYgoc3VBwi48tQUb9hyq35wJaTAnXEr6E40gv7i6cNgE/bHMavWUN9V7Gv3AhlIN7jhH7zsiHzL
YDyswsnBcIwFVzAUyKgsyYPDKhN+Ob95urYRty0JuowH7mK+nC1qY14qYsRuJtQI7++iWSrCTb/J
geIVC7clz+0UA7IjS/7rjozaEIrfTusE+ZC6BLUCEurw0bZn1raxJYNGMBIETEqlU1vPezw3sLyg
vaAqoL0URh3GxgQ82TkGqLWhWP/I1ZmWoe1GWFUL7Qrji2lvQJzldsz1jfp3KQfSt9+NYRdjIUVm
VKC9d9R9FX6ZQ4fg79HI3yEHUDitIiWh8NjH9c8Ub4fpqeTEeNkbThg8u8BqdXqjTnO2cbki2UZJ
uGjZ3hhLqLpoL5TAa4ieGnY1WYZs3Jm7Sj+wJME4E8NHV03UK3kILdOVYQyr7lyGGwNf1LAxolOG
2DEDu0Glq07bSJsIXGTgdLxXvcjcAgTAjyHtFHSgfomh6QdxwpwdYgizdGMLKic/fCbNQTnrXrtG
H26YV7B/p1yUf1PnsayCS1ySO7LS2p1dLuPmGdkb801h5THz9IfhXdUCU0blLOx/9MUSoEbikTPR
IRIYr3jz0BQp+gHkKgegCtc1/Lfs4f0i+2hlUdOPT8t6mDqpL67eu1b9YxNzdEZrnhQeV7/zE/1N
9LaHlyI7FB6QJfOvzFt56/ozXnypRSu2zN+LY/Fun8xjr/uWtigg//F7/7Xvsuf8Opeh2XHw270L
yqx0d029Gc614S6O3k3OrRQJ8sxYOQlX7AaBrYYQa8HiiuHXSacC7NTZ+qvW2GYXC09vuUY5KOiS
LLg43/5wspX4EvMB5FQm8JDDfmvIqO0/pl/h3JBeA0DzFvVkP2ODwBBsn4izdMBsAYpcNrji3KTR
hagvtWVxGa/dO8xC/g1/iHaQVEWFIn3GkrBq7WNgbJ3hngPvUTGsB+b+TC5s76K30JMv2vQi0vOI
3FD6tDTPCiESdRrE9cBqTQdXcIelCKtKfI1ilcKQzi1RlPEzqNG+chO7xDTF9Sr9qkHxLHqwPRyH
6enAGmyKCUpaC5495FkiDysjfQ9SoPbMQXeJRFPr141GRSCXq7gibA6CrlTjq6LeLZHsi/TRcc2g
pc3N+kNLJ1T030ar7ayGMmxKXjJJ/TvUD7EFuNmACHBamgoHfLXsDcNXm3ozlq9GDjKASId1rKsf
2cQgwsY+jOJr5P7I53o5IiItHIljVfDaDARcgK7agFKEPm+uvMzEWFCH0CQqxjtiGsFsdChrKwXh
Y5ZDrhFJV/mWClde5fceuyWIaVBOhxR3Tc4nqFMvwdVsA4uQuOpHurEdJeNZSdJWa2yyF+xlhGg/
1L+kgs87w4Ck5z4aF3BJvhbaR5W1lmXrMN3XyTkA5ehy2lHw/9A+Tw4qb16ctIuqo4XQqHHeachU
0qRp4jLGAHfxV2JVC2PCPVSbCyzTGflMEIamTHF4VaqnHr1NY0oPuBKBl3Pw6wQEKoAmMzVrA9Hg
BL+6+Mr1zSDwfqw6SNMsIq/TuATaXgPvhAwW2rYDatGVc4vsy1CI6zG2Sb6Vapv4DiL8vlOxdZx9
3/+YVAZInNEURPNxUjwYyEWMcb16kT+Rm6QYcnpaTHcqimWr4BeRMIjbhBhKfH4KPan87OXeN4E6
1Bq85eKEa33+ZPw6EBr5mkQbNHYET7iKTDwM7yHhSSUS/d5CRsPvaf0K0IYBUdFbVPkJWgXFOtjx
Z6eui+BQ9k+12MovHi33E1n3yU0zssd/pJ3XbuNY2q6viABzOFXOkuUgl08IhzJzzrz6/2EDe9rF
FiTs7gEGc1AYL63Atb7whjI5VMDyBmTcUGB46YGy0PTUlTUTQ6fOat68+kvS4UUf074giT0Z+UdS
XGxqPiSgCB4U7UmPyauK78qdqQGCT49yE8ODXHhkK9BvInRrAbAAu0dfCPJVX1IPa8uFnD5G9aUh
ACsGVbFjSzbsWeeaGM/MJUhDNO29J4owsH/naM8jPlIgRFROLLADMDIoyCzVHKLRTDQ+9KZBq6Oh
XfsCNkwSXwRjG3REYiWr92p0r2m/VMAFFoe+XAcAr9glSUecEin7vFdhFOhIz13a/GTm6Fs+xOlR
Q1JFS7cmS5CiflY+1zr1rGVbP/vByc/26LzxUz40INdDh8FpD0O/Ntmn4lxKnxtzb9ACy3Uyjl2e
nQYhKcW+6PIqk3lYTg7t9I4fyb/GwHqVzEXlFnv5dVF/F9SsjXZVZJ+qd/Sp85cWjRXU0CJqvVHQ
zjWoEpq4VdHp1ZdS9aoVvwz5G+JW4wFp3Dnam9rBjEjXqb1KwckVh7TcNe6TzU1ruKvYeke/Ole/
2mIRAQTqnQ0hAsljOG3Ts1b5Uz/c6MGr0HkLN31r4xMArolFDVfWQFEBQOltkfzApuMHuxCTd8JQ
GtN98e6I1soSrDnMsZ6DZEKjVKpzW607rgFFegyrUy0oIH3zWRCeNWMF7mZiqP0sGABM9L2pZZjV
HBw7zWM8nSgFN/TZ7YmMvzPaOoKyC5KdLG08gcDq3XReg0FoOHqTEO1Su7fM2Nnm1i0PxoD72YDP
DozHoQUd0rkOFJhZ1XOA8l5sLQNjZ3nrAd3oLQCBTRTKHab46noHB2A1lWtTQvyTf2j5H+66JnlH
pSqRX+nnRPVOAiMqPSAViRSsYm3FYJ25n6l0imy+dm1OiY5cBk0DsBGqQbXmYscUvDGmopODDC1X
f7JOi7kQQfNrYe8PorwNaIo3H1Q76n/+L3Y1874HI8qYujB9CNjqbyFinIKxD4E/J3DRLfiC6dy2
dh4aTbW2EsjEHBlWoVYvyiyABE0bH6SzbVYnnxaICYJDaJ8Mcs7KRPLxIdZf2/Kz5P3S0K9RHmHC
psEeUFDUHnpz1mkbpyDOov1ACg/WU6Sep53CmsxJBAnh7AJIHnnybHiXwNo02jlsHzT3nNDHDHda
cwENYFNkUzUki06Ss0K/NUJaF1qiGi2pSwKGItA7BxAkpMqckFloxAqZ+0CI20Pg6wqC74sUb1P7
xe/etHZplEuZ6m56yvWFJh/SXp4m3qItoCW/S/YGMUsdiqaB5AbNSU2VpoOktQUYV0wK1MneQoQH
UZuojhZFWMv7JRk9+cJmKEgWqAoTOdcUU+N8mvMqCfYT6HOjhn62NXn7OpEsH+F8FNCUBpJSi5Qt
wqnwVuOV61fCspPQKG28NJlljQAhqLf1ea2Qp/i66S3EPq1WEvSTpe5o9awwu+YxCq21GP52yt8+
4Z5JxlQ2Xzp149ZS5iaqa3BitNyb1zxBiZ49G32xblVpDlWpIY0MZLuYNNZBtl9dUZ+6pj93pVPW
baTKITz5MsFkmiotJF5HDOLXYk2Fc6ZDIek1Z0ZCIDdcXo05N2kdS7z8Uv7mKemCH/lqS82DA+ih
GKTT0DQ2yBOARO1E8VlBepmmZ09ib0Mm6r3iVILAz4gE28hHkJMGGllQYAIm7ykr2/OgWxhVuISD
v8yo5ML0FYH9+ZZ0klrgOBIKKBWAoToBN5EfK8QtzICKjo++RHPqI+qc6UWORGC7KP3l/aMM/CcE
KtYM9d3SWEWUQDr6NlUAu1YP4EAF7sGSUZWSSVFjKuO2TIUkd5/QUaNY7K2qSHnSjHquWuHWdqI3
9DVQrICYyCsDZ7gGQgOdpkHiDiMXlkGXf0n1pfWRBYAW0h/Vmp6CNK1DYeWHRKOeAMNUFDZpx/Gg
/9sUp0FDsKxf3JD+ZyEt3Rrs/44Xw4zRbnxGH+4oS3QjfVjIpQ3AixsOvh2Zou5/9HhyxlvJNuZ2
expaIAZRXyJwPgFFlIlCM+lNqM2NZ/XzoKSzT7plFw8umhuwVxQB6b8kJaa9lICrueoihz5VEE41
rkM3/5CFdpKg11c2SJqH+wY9xRoQQRn1my6nV/3S9LuyO4VKNPfKi8I3Zhv+Kg7RJNK5qBIEEDHo
iUjfZHJr2elJBaJ5NewQcAA/66cRANVQQYeTYkaVx6esB6sTrST71Lb9zqzWBvGKbedLKRk4SMlc
gdgcFie0bqcmDRSZtFvt3hO66qX+JUFRDWnc1Ty2+DOA8qRUCzhAhkEr0qbXnPhBghKeo2UfNdBD
bQu5PJutDKn9lC2A5EpeRy3leymf16h5V7Fw6DReFOEkpK85XTS19VCEQ4oGnQ2j5MgG7yYKOHyM
lol9u12TsoOIB7flO+98WTO/CZdWbqFr1s5CmeZALaxyptpExq5OMVc17EWLEDpgU+rJ7gpWSk0w
bJrrvLNpiX+G7nNN5EcF2udNyuSOqNFaFCSNQvNLTUAKiimy6r/iUnuQYr502j+o0jx4ZAy5+Tpo
4PZyDwiD7DisAcfQBzEQkkfEjGTbVTY1hMFQ8pdxeJA4XmayMCLw5QAkMrThXRiaZggs31xobooO
1R4NoSYj0xStBXixlgdI/YrRAODMArcjRwMwF+27eiMbH6pB988+eTkaP6eQnoSxktxFar8apTIx
kTCptQc5X7UtKgvw69uUhsurEjfgqg9uayNZQ40Hpl3l75zo2KZffftiDgKhz172y8MyTt4HOrTw
ra0QTxjzxvzK1cfQeAn0oweDcsDR4rQAyu5gOI+tNMNmAeKgXYnwWqEl6i8GKTlqQjm3rrlFdTfV
JJzxNjl1HD9LCMapD8zjFnI68hHf+Lj2/oslLgJoqtlesUGzLu1+jQYO4HNdnXElUcMB0eiC0/TP
f5Ua+m1LYKKoa789UKvEeiS0F0X0bfRfKiILwVqj9ZbYMFnNbonKg5pSYlM/JSKd5ECV1CL6Dk3i
C1TrayL2tRI8eyEyxBvI6IV9aY0HKUdwcZ81ewtV0DDT51ZkQ3kbyOWD4g0dDEgjUfuEJjpkX+Jc
st8y2mnOcwdKQQ2XgkEN2oSym1IkNbn5USUQ9GnOZqrFMoFfJoAeC0F60weZ0OEKhjaDtmpL3vdl
Vr1aiIiTsNT0MdCRU6Kl20JaenN8zlG6SaCM0bWuW+pQR8E7ddwXqgpzWoC8VR0qidKDHSwBoy9a
hyOEh2zSZZNWOHVGBFkNXbw2XXAnSn00l8ydEOvkNtCJfvtEgUllAVd6QAmBFmmm7vse8qdJciAu
UVBCJrGEL5nrFxFZ6DR5yl3Y7Q2uC7TY3TeRjrWWowtBsTJfg9WdZuHrsCpi9+1yazgqMOF6qg+n
gK65OrX6aNOAM9Wo3zRIPCB/jYQtX56uf4SAQDNo14RijntAmjoV16UN+30at+8yAK2SnDeiPNGd
xNJbOf1eoxRO03bgAPsLG46+AOQHEkCevYZEtUpOHZFbvLoo0VlAC9htUPNwX/r4Vy28i+9oyGrO
ofFfA4/HDbS15T6VJU8u4mf4gE7pGEA+K/KDqawU4BMOjTrI9uRfPVWfBlLLHjGRMDqTJCNGEWkg
Rx4FbQaSJ9WenGpfy++l/ym3/F+BzPZxjbgMQZ8zj84FOplWsYaJzOJS8gvKVVxFHzGfgE9xQI0M
UEZDhicaG9dIJvUg3FJ8Wv63Ty9YT+MlLrs0pbkvYwedziVysq19MfLPuvwytbOaXWDlKSagjBjB
TJmEUdhXpnl2wYQbrrLXHGURsdQtBfoUfX1R4oj21MCpvVQCBQgayoabLntEyCO6qd5ziHoWhXnB
fxDphDfRTrfNmYPeokVLHxmTFSELbLjhdVTDsxH/1jKecEc8JKQ/nq1vDMxXahT2asrkJpX3Hvyj
PwhRSNaMh5sSfu1fgLfFvNCwTg0QJUHxCO0906lR8hiBP0AhzVyGprJuow/DlRDs2wkgEqhfaA+a
SOYZbItqreOr4iDi4lHl5QIwwGtL1C+r35p+AelhoATiaCtTf1Jc7EGqudI+6d0jSv06la4UpX93
n7ObLE8+yIDgQmJDaJEmOcQ7mt6VfNH1cw/hW1k7MDIQQwk3HUQSxT6Z0hYaPnhznoDHPjtE2luv
p1TIL2q5tqiXa8ip6Kj35WhLuJtCO9fwfyAuFeET7bGKIp/DDQu2Bqi9ER2r9hstoxJClbGyzYVh
HlFeVqhhA1AsSwP4+jPgLSgDnnUMwJ6bGRUGQuyapzn1UE6x1viDpOoT8lY702unEpq/WFwixiDO
Gkj8fuDMdVRIDEToE1SalJXYPmJ3p6TbJt55zrOMUF9wMahrVh86i+DUv3r9yTPPovy7qSGAmuB3
zQPqk5mxtqtXgW5iOSBcKaoI5rYC04tOPHQX8ss9aO2KvDR+L7gK3b6koRoBoD1VwrsKFwo2RSW8
BTW15ZdK++0L2KACNOACaWowa/HKAPgcKWe4QtQY0Xfiio0REwKX0LwHQLwHJJoo8CO5p0TDm8bq
WRRmeblJzTkqZUJ8qcynMvg2OgiVwFddF7WlDZdI7m5qrrE0nldI0fkQF4CsBPIF5zfyvY3Y7Xin
CC746CvaVDJCQadGf3JypCBWXrBIqhdN2qc07zX4pVjniCkGri7gxuIBHYy1Iu2L7jcI1EJ4iIFk
WO2Hqq5Ze6f/EAFhUfGygYXK2iIYWoMw+LIAaIHxSf/Jhe9VJxeyQ5+uta4+ZtWWDzL2H9rwtS9X
jv+RGVNbfykCFLK9FdBxL3ovVF7ablr30rqJMbXxNlLzJoJMlx9jBKbBcbXf4NHFdodwhiyTclJ1
RqwS3I/kPGR0AXtxr/HegNyQm8chqCZg9l+6WiEn3aI3dHAB0CHw5QRHD+G98CFyzoH1lFuPSQCn
LYMbgPo9TBpUnN5iJZnazqHOVk2wiymdWMAjDx4yYCnEi0Vp7ARzj7JhFTR02zEeUBFo3uJqP8mg
IDTt0TWCbUcLo6LGKGV7kxq++yC5VAadR8mxoQyCvQD3nX9U4lmH2a25D6nxzlmTvUuMeLq49ESq
LFwojZfxYbnLHjkSGf8YlO15Tmr5QQdfbE/M4Fn31hXEAbE/pbkOwvStTZexsU29ZwtznwLBhBW3
0sQj1baMV1S9WnMXQ0cUXTR8H9sCpBiguUlsHxLlHAcp6mho2yoIACDIWyJzCvaJSncBO6bk78BY
mwYVtVjhognrmBSqFOkpwFB4lqyDVK1ap5uo3rlB2LR5zOgGlkegYIY+bWPcsbZwqTzjwfbmgbGR
gdOoCLHuuQsTSId0tNL4FNPBl3Ntb0NzG+z8jDWoMHiNGuJMyjqplm5J/Vj78uN9YC3NZukZS7Rm
Hap5ovQYCFMRZYM2esSYx66pMtBhSZb5IFtmPJb6yaRIm70G5qKV1h3GLQ7IZBjYKErjt2QeO0qf
1rLILo1z1qVpqVOAE0Ar099ZsdkExOjPPjRIg0rLMnhC66IzvwcF6CqdDeorGkEubXZKw3PaHBU2
XAJK41mmrBIKSy2RPKqFk6jKAPHQpaWQL/+ypG2PdBMXgI+o9QW5FEMDle4kE6/oeKFPavkqCWf0
3eJumfQkX9XUoH0ZU44TBZKk+CFxT6G509Bpa2HztXiC69rJkinY22gZqPUi9JF2aU/gSuYugKE4
uETQXeLfQ00pFfdR96LC5EH/Zya3CB1g2RPyu1Z9sqcTCFRMTU4FVUxXAIjybodP8NM15DCqRe4+
5BbAlxVKQEhtS8Gx0jkeNo9Ptfe7VeR1cyc+x+hswPQyi1c1fgmyiw2s2z51yB/ZGtVwD/Es7MV8
7UklKK0psVd9A2ATCH4zz3vgZnzlZckMN4UAwU082h5QY5oInEAbAVuTNmGsILlVKE9Btu5YxDDB
EoOf0oTPA5AYoVe4kjPLhURhu/MWnFAgfjjSyW2bud4gk5eiCpugtbMMtTOF8IHplvrbyj+2AXLV
H7GwyQAwR+InhrhAvkqAgsq883TgmQQ39DeicxA9RPRoxSn8sznwMJT3obejGFr/Ugl1qeihG2nU
T3W4DQg7aTCwcnW8SvQvQT9VIBtFMmj8UzIUiwt3o0nnXjngoVDXD51wCkPGWtIItlT0NzQaLPT0
VUp+Mte3sLPdDVhu3fqleXMtfbO7NxtLEHONtI8sHgvrFHYX3UX7D8U1+t413d9w6BFJT/GAgV4L
8YHEPLJ+ZfGXiEynAAAP/SSjmtXFsYcpbFTrNPhNY7QL1hBtpxnJeOotS+0pEV7lbtFSAsathg7e
Ps4fCk5wZD+2zqps3snbJELTtsTvBESV8ywq67hAfnXeInrIk1WrA1EfB8rmW/Kg3oA9d0gY2nc3
xKfE+tR5PnUAzMljFn/bort3De2i22FHXkuIkWX5pIRQ/EZ2CxRNS77iZMlIFhBLjg62WOKsQkIs
QoRomdL0RZ05XaJ62yHEBomJ0EBaF+oqaD/D/piUl6b6rX/XxtJ+AUonIPriQEaY4WKDNpWrfKKo
t6Sq2QtIVL1oTob8KFyJmZacyR4kYd0g1gGC235uLkOIPBi9A11a5tYejG9DmwGmDv3ZlzKnA0ih
H79BEd7vzCy2jUrjZ2HZgIFkKNEdlYZFzAvXTMv0S2kFqj8QCJB4mPeItCsPVvlsQ6y2p2Zy7B2u
4jNy/8pvFxcve+4nZ8TWNEpVJnXUqlwL+G4BzwovDSAFgNCFD76VXtimG9SzCkQiN/xqg6ZIs0H9
vdP2/AK7/oLuXhlrFwiQO+VJs/VtA6rL/agMPomjRg+6Quf0sVef9GQOLLcWSSSOqHUgw9NTael+
tWiZfWUUujzvUWn4bAH0ExHP+g7do6XcrhobOwdk1qYVQM10TuWA7nXWL6BUUYZUwyeB3CcyNlL2
YEawXocuCn47i0Eu10axjfDmnBcAPA1uKmIjYWP7Z5xUNKpmIdeTtNAJkoFD9yeLDz7Lvsroybf2
nYkazUOmruJ+gQZsWG3j5gvyKJc4klKaR+ixF82nGskSjIIqTEz2Mmrr3DwDtemSIWiq7/sa4ZgP
PcXwewmY1+d6ojMKGAymGB5dnbVDdUF3V9B2qqGOv0LDOYZtleDwBZkhYoSlhpScmhzqZhn6BygO
gY2K1TT2DxaZSQKNA3SUQgVv0bRnj+/RbldAveIPw1km0QnBIk3BDQF3mRNaMjGkRgP/bgndcTnA
yzM11gbOIlILxcr9rsN12cWAXzDhyfedwM/Kprl20NxBbszC0Eu3oWgAc0qnMkT8GuyBO5Uv3m/e
WHhukvfbjOC5bjUU1uRFAnkC4SXKnw0t8Vc95dfa2PhNfe3SSzOjecqqTauCWZ2wO1YyL74gGOGM
iYhaqmxrQLSAXcxp9kHKDH7SSH8RrofFi6pLy8ZEynoJuUL7CzTnLJ2um0jpYwPqD+VcHlN/Xifv
KcqZ2oW7MMv3rTHkasSDVLW+bOU3VHOBk5tUz4oqEv3c8ZyVr3r2mnQ7LEOh122O3KTJJNsc31ky
9QmY2kX+Wq6PzZz3Ql+iZDUzoE9Nmtdyw9yX6TdznlrPqjRZYcghzW97nV4xtkYX6O+fMvKmdT2C
WcW00bQoEcgWXkP/DbaD1CEObK1uD3XdB9dSLU3STVEUpdFYqprLjq8PLszoIEzgk9Au9ah5U1na
uidOyQFrByKAU/3tIb7zBEPv9i+46h374wcMbs0/zH7rQsotReEHOGb4FgK3NRqg8qZ0ZxhJ5O+M
3WNVUZM1SxclTZKGRf8xDlB5pZD8v/YXdWcAiLybK7OaANE/eh+353TNXPjnWCP73YyUs2oFxrIi
f6ZnK7p4FZJWjroNAhENh/SOlbY0HM5bkxsZ8CY51qdJxIA05pVV/hVt6K1P1U9x5s/bZfx8e3pX
D40qmrqlaYamqOZoLVURCR9bwBxcfsh3NP/WR2S593DB4OhO5RN103WMesvBOQp3PtNhIv+c6N8j
j1bWynvYbsNxxf8wXYffzg7u34u/NHa3pygPJuC3BhqtaGwFng2umaoACi+PycuiXwKZmVCGnehf
MNTO7gfmPwcnnugH+VLd29BrV4Aqa6ahqaqq4RY9Oq2GkCM3wYbuk3N5NGmcTaRFBmRpykpP/bfk
1G2RqLNm0eX2xK/v7Y+Rh6P24zvRLDex3OEola+mNjkKsHWXOrSaSfJpggde5BNvVmy9D9wMsApb
3xn96kH+MfroOvIE+l1uzOjZC2pLzuoIESF8aWbpBvG1xb1lvnb3qIpsqMhfyTJm3H/O1c6MIJNt
Ntl0XnHySLJjli1vz+ia2fzPIUbXW1TpZlI4HhVjWnr1M0yH239fvjeH4d9/7FeXSHJhy8MXsYDD
ASz4k22Lkm29894dCxAorAO0zqa0HEj7G+xLQMlcqJElVGz1TyQZzNf3ex7n12dt6VjTK5ZpmKOv
J3cLwe+9IWYRTiC8Y/1fmNBroqnwSkq6Lumjv29KYt+XNVBaMbd3TQpc0sFhFEPe24t7bW1/DGMM
b8qPtfXDtlYC/jOlTKAXx8RcSd6dmfz1wI4vmp9jjL50ir1aJLmMAUJ/wKtgEKAg/YoPpYAmhpof
KrRPHaYa9dI+c7Rl7razSJU3/22qo8/ez3TXFOMBnKy8YMVXZU+RcufjvnYoNMnUVd1QTEnWRifV
K1zPLRESpYkI4Ng/a8Xb7TlcC+E0gjd6GYpC03L0LBWaWKBViw19BJYJ/i/RL3IeNERuD3P1VHBh
6NxTkqSJo1sjt7wKGThcHhAZwakKIZC2efhvQ4xujTpWo1YejCTcAKXqX728ROv79hBXd+PHLEa7
YWR9YTQmPvCu8BEkR6+7czHdW6Vhs358O7lkVkU6TCHHSRiRYTN58wxjcnsS8rDW//h6fsxitOWo
HbmOrjEKXH5pJpybOb4zoOxm5UrZQus9GKvsufhtL7JTfm52AEZDSKTT8D/u1ygsqQpVKiV1WEx3
6YDwK7SXqP+4Pdd7Czq682hamIKRMNVCuATao5g99MKdPbtzJv6KoX/sWZIETefnDCF0JxfeVZ2e
/8UcSDYMURNlXTNG29WJVYBUBajFSBqMRdPoW7S3t4e4fqH+GGO0F7WCt5kIaG6qP0Tv2cE59CvY
2rNqQWMHMdx3cXVnwKur9mPA0cYEoWY68jApen/WBH2k1aneIhp3UpbP1kzc3Xtch0X6x5nXFFHU
VUNXLXV0/4hhFZYxFrI0vV/z5tR2ew1AS/UcKXdmdvXE/RhodAtVZiQnucNAcrh0aT23oMSK4s49
dDUx0zRdVWWVu1QRR8vnh5Gm1xGj2A/+0QByTaliA11Znitf9p3zd3Wr/h5rfMB1MwCv4zFWZeJM
djD8f/MBGbj6yIpESq2O5tKURdNXNiUfOd42DVwG7/P2Ybu6JX8PoI0iEk2pOityeUMF8eQJ5yw9
ysadu+zqGpmKpYiyKvHf4Sf8uARCK7NlqxwwDu57Jn9Dxvz/n4KuW6ZsaeRxJDd//n2xDYNcrFGc
HYjJVbtyYLt14p2NHhZ6/I38HGR0dEXBz1FhYxC3KNNdLQMzCsoYocMu/+RiiuGvV4M/am4O3bd2
8i+mSBlJ51yLhvlXcvljCUUpt4NK5kYoKm+VIz4B9TC3Xm8PcrViRSj1v1HkPxey7z3V6HVGcYjr
XbRQgadNtNljNDEfgndt0S+A/B2qA7iiefwSf7sDnBEJ5okI4mMSrP07IeS1g6MbukF5RaGoN64K
KGGIdq0yXBdIW3YLpb5zMK+d/Z9/3/xzvlZsobTW8veLCFogtd2YPoECt+nOukrXzo5JKcwgLlc1
Y3RAVVOK0W5jnFiWLqLRLuT+OS+9uazKiC4ASAYM26I8bCCx4wbYcirCQQtbfMajlYWWvIzlsapT
PgVWglI47kxwPvqn27/y6mL8+JGjA17WSdVXw2JY9nsKt6CnHZZgXHd7lGFJ//EZ/RhldBdEpUs9
gEL11FUKqv4gxZWvpAImvJaTlQPb7PZwV0/Qj+FGMaNROmFsDZPKpXOTHoN7scH1RVPYUhWxPBLT
P08Q5AKU58SSqwdfI2WFKQKqe9709iSk4Vf+c9H+HmV0Tjs9UVvZZ9FAW2HWhnL8AXbiHEeNmX5E
BHgWf3tP1aN57yG9vnp/jzt6fOrecIV02CyAtt6hPMlgJjf+5Asbp5kwg9A6De7s152ZWqPXyJIa
u0oTRiyxr4RbKGUXpP/o399b0uvn8H9Ts4ZP9seFajc2KHCLgxGu+52yVWZA/g/WNJ1DtPkUP+UJ
nMGVBjbz3J9u7+adRbVGl6xtYfWayRwZ10tXdCy3dSAsbw9x51SOq1BhjCBfYrGKOg6SSUcvLpEn
TV4t/tswoxvDKEVPKW3WcDBWMpuzi9YBzkm3B7m3XKMLoxcaq8p0lqsvwrnR59hQ3anMSveWa3RJ
+EWjFqLOPIIXa6c+4NK+sNfKvvlVbu0FUjPnbnLvENwbcnRvkHblilqwQwJfcy9+4TM4aZT8ztd0
NWYxDVEkKNIl+R+3U6V7rRZWrN1rc8imwS444cgz9S63t2j4sf+4nrBLVDVVtixClD+/JSRy/ahV
GSbrHSITLH0XHV447pvWmXdmdHXdrKFIp4qKKY5DSRmWQ2Bjxj51xL0PlUOEGIJs4+35/NW5+eeE
/h5ldCBq3wg0SDvEBXPUXh8xQl54m/QSp9g9TCEwrbNH/1lA6eh8r1x99bT/mN/oXNh6G6EhPVwO
5jmFjpHXT7fndm+A0VPSVKkv9urwYIGJEmBqleqdV+PeCKNHQ256i2LtMAI9sQrvaVte3Z7D1RqN
TldVMhSDhPWvD/rH5R3ZltzHZUuxdgrY64yGGp2MfqW/LGCQTuu9/go/kYfKXBS7Z2ikqzt30vUH
+ccPGB0Q29aqVnP4Ad18b8+sT1Bs63Zi7fW1fwDGOANittHnt2d9fV3/nvToaCSaqepJBMUVnG01
FwJD3QWgnO/s3t2pjQ6IInttqWcMo++p9BvOzDr6C33pPcQXbW8garUk1Jfm3sKY3Z7fsGbjjw4V
KOr7NE50zRqdm05V3EQeNtUy2kcti9dG6mwrYECZB+nz9ljX1tKgI69KkipLxrjg2ghRI+fSsJat
p2ULsYkzCOOeAZHvXwykSLphSJLOPTy6GhOOaSVXTMo0skko7gv9XsHy6rL9GGF0FLWkjmKk4Fk2
6csoLiExS5U/Vcav2xO5dvFy9v43kdHpa/teT5oh/fWwYrbjYq5isicgh/rfhhmdPtHX1cKLGCZK
Tj2mZcmLUq9vDyFdy8YMhYa9IpoWDgqjg6bCsCywl+a5wmxop87xFtwJv7VN81Rt3eXtwYa/9Y9D
rZiaOnQQdGogfz6NjamYjVn39M7VL8PDLHBa+wh+xL/wWEHJQ43vNCyub9P/xlNH8bOk+GomIGU/
Lct4rrfiRAAPJSFNfntaV+EB9Fz+37zUUfgctB70xIxx5E1eT58KsMhfOQTYJZ0lKJswfxe3R7w3
MfnPhQTUKlVJzMEwkN1UV26wcfo7ceC9IZQ/hyA+VqmGM4SM6EK0drqtcw8TdPXe+bFsw7//eLgM
T+9bJxKJmBHeATHV+PdQKcMH8o8DNwRiksgB18blPD3HXYLLiEkAP5YKYpZygpDogOsKocVC7769
L1evH9U0NepvmmSNC1OaUYRpETOeivYc+opS3U677Mmvft0e5+rm/BhntP9l0Hlxnw8rF8FoQyVD
BWh5uT3G9VP9Y5DRCYh9X5CqQfMoUJaZtrXKg2c8K91OtfBr20jOAlttfHFc887JuxrQGEBf8MoB
KPaPCNpuIl2qbI5eJanSPiapQtwwFWY+ro2IA8aag3UGrshpUuabVoOhI7TYFTQOWvn4E+LpVgKl
MBvd3/ahPHAnUdmxFTmd4mYozBy8s/dY6rQQwy0ImpIPrDKIojuX3dXTbciWCNJMFhHM+/N0F62c
tqql4FrYHWLzF4y22/tz9Qz8+Pvjpy71FaUJVKKuVlwnEcysxD+EvXjnSN8bZvTUKY1em17PMFLp
5BuhAo0ukhHMQzOKZrdndDXaMn5MafTeNXkqdbLBkp2xxdWO6Pf/QrYLevJWeYAMOJfPXKmrf5N9
/hx19ColrZtCr2OGEf6corzANKYw9renducwyKOXqA7dQJQzxohRe88BWGrOnTTtzj6Nrx7X5ddH
wywCcLFtupLRI+204+1p3BtkdO/oIbjJ3mSDdPPRMBc2MX5/5xBcvUJNRSa4krmxxzGi44haJqYA
Jdr4qNXfgn2CX9TcS5quPQxkzeTNXHCi9dfd9+PpkYIW6zX461MRnLsWpnOekEFAy4hwh8Xo6eX2
ul3NoelTiJKsUmXTx5FPrAZu7yX0EpoHa6Euk3O/gjyvrsv5rpvB/0wnu3xaYRVz5y69du4I7FXV
VEWAmeLo67V1rKUEm44zFhbvXpd96qWzuj234U+M31hTNkxiRyzdKOr/ec/lGUpTaU+9yB30avtt
BIfNF5G4+HAJfv7FWKqpwduQdVUzR2MJqRbLKbXKqdpyK/jC1K26VVcDuUKLOoBUenu4q6uncUA4
Koalj2FWSV3nuFEgt2og65eLCw9++O0Rrn1QvHADNtiib/rXU/jjHCKcXfRlTuXLRA2ogEOPC8Qy
7JPF7WGuBd5gHS2mIhm0j8YBampErq2R4SWq8+DmxUHR9bmkgVp302reFA5qdgWW4cqd/bo6PVM2
yV91WgL6aL/oJvmFbZJc9Mpna0+E/iGU7zyz14cYqg98xXj8jIZo3V6JPYVgQYzNhawMmrsq9ljd
nY26di2Z5t/DDP/+Y6NEJTQTY4i4RBN9SkUehNh856z1d47cvXFGH6xSebaXmaQSaoaSKXZNRfqW
wUOvtf84odFbW3uumbYd62a6JZaEj714lnJ9WQcvt4/e1QlZQ66MsRMEstHr2sRJHQspN5+Lkk29
d7wtVG0nufP6XftSLUkElUbgqMnj169T6zR0BGqUURbiQLKMYf7fnse9EUZPX630PrZEjCDo0YNo
22hS37vd7g0xCribosSpLBquG9TepPaYdXdCxmuvHrAJzbBUyoRgW/48xIHYodCV8zkmUO7c6Dnq
XvPu+EuLDu2dr/Larv8YaZx4yX7k6OlQh2n7EnFaxM8PGtpVnnonrrr29f8cZ3Sx+UnViVrPOKKR
eUtR6KCPGPDhAjwC/8X+/7122mj/21q1JGtIuSUUYPVi4O083B7h3lxG24/Ct5/YAnPB3M0j5UJX
K+/+474MR/DHNSYIVav7A+mJ3B5BCZi2+gey5JF+Zy53Ttq4CVLriWXkDeP8H2lXths5riy/SIAk
an2Vand5t7ttvwi9jLVv1K6vv8HGPWMVTYhoDzAz6EEDFUoymSSTmRF4yvGHOd7Y6M8IYqglkk0J
tsEBdBnro8cCI3cMwdMO0TQ8vbhIZHKjp+eV01AbW1wUWDulAm34taKDWg58nQGR5JUE1rFnJNfF
vyyucUE6MMthdANgGeCXGCCQ3oBkyaYgWQJleD0noAuUHeQECwqFHxbYgLB2DZTGXk6c1XdaHuvY
F1S8Pjuw0PkeqW9mLPEPgQ9ewLDPWPhHNBlYURZgAjU5NUZ60xr1+1S22/XJklnDDWAJJdYg6gAT
l9ZeBVVjAuEC272mILxfRxK6hQ4VWMfVUBLFT5USW/B4tm8XlvndAD1K1L274ISIuvupML/9NzBu
T1UMZTDrVscKRu+hWz96HkHZSNL+/S3MVnGex6HU0nDu4UYvTmynzRrAJLmyHcDub6O0PatSyeOH
0BcWMJw1JprPlVoFTGWjkhTqR1egz1kfMKEfOKaJKwo0ZXC6unS3NLcgdWWDFCbvQMYcg+buccQl
fGokG59gZ7VVyKWbBtLODl4fLnG0Isgy1wFOO4MWxDokIKdat0ToZ6i4c3EG0W2Vr7wNsdlNKFTF
9kBNMDWCk/M2ah8m9DLKMvaiMdNUtH7gPI1Rc7gxC8NRV0IQ+4AIp3gfbJDjqzM9hLGVe24sKyYU
DZzmQJoLtx/EHv7ClQwW7q0VNCisDt26ej6NUBWJzC+EgyUKM3kRddowzKAtCZPYk0rVGWeoUh/D
ItrQuPyCJ+goUEJnAV48Pt1Wm2zM2ipFhtai9NG2wdw8WQ/rriBaNzpEKfGS5li4dXETVOOymJUx
MjHhCCYmZZskJyQm/xsGt49HSj4H0wgzIL0wo5l8skBsGP6zDiKa/KUhzNDltMRgI0SnKFJKE4RB
i2FrWLJdWzxWNq7WWDfmp07HUtGUmhIklLLydUju2vKbpryvWyGD4MKYQuAEqMaFZgo5xxC7AUOM
Jbl9iEpFbaLi+w0b3Tcm4UaqGvs8VRMTcQwl8Nnv6hw/TKcnxc+uxoO5o1cgojqBtOlW94qbcKdc
3YN03pO1Foqma/kR3CrKanc2G/YRjvYKWjtwuUpinM6Gij9jLRG4jWeY3MauUyCYHpSatuhOPYKr
atufzR2or+CGzX7aevQIyi8f7X5HWuxBBoC6h3O4aX9EqWdJVjMz6dMHEd21dZPYhsHnnsZMT0fU
B+M4q0O0AypCINaPuytwJ2+getZIzhJiNDySIp1majp/BjPRBjy0Icyv9BkEj1cJLhoVSBNA+LXu
sqLNhDX2/Q+Im0lQt2ZhpSKCZGUBiUYFXfr5LxUvpFHX7no7/8IuvITjptWgKCsOLIxiUDmQ1tIh
VVQO4E2yQGMPfa80kcyaaEUu8fgViS4VqIVgHGdbG/eDOju7XlPVfWRM+mZ9JIVQ6A9lxVEOtmdu
42/suLEhKowTWXeeUThROBsFXNXrIKI3dJS8WrZmsVZUlJddBspeV+aUljDIVrsbAsbIKIOklw7x
zR7a7JDorcGll4X6oTOiU1nXkeQDhFay3BckrSwkWbgdp+2yOMssdowaHfCAgtEF6oNFNEn8RAbD
AtBiPyCmGgdNY2Ob7pNrYybQFYVMcC8r7REus4U13GgapC+GmcIaS52ewFH2lEC+DRQGN0ptSKpP
Rc1MKH74GDlupeU6DtlzDJMYp4BXEvvNrEAYbkJVeUJlghlcIUcGunVybZFxoyfqgTrjw1jbj+su
JIzdlmpYKnwV3NeczfEIApOigwc14BY2oR7Sf+FpGn0tHwicpSFSsW0GcWE0G72HYCGCoKrt+HEs
CV1CH1nAcLGEqLkaj8wQ2mkgD30JdN2rQfL034aLiyA5VO6jBvIc0Ko9mOhDBWG8ZK+T2cGlyipn
zOxigh1pHn4PKvc8Okz6gUqucsJI/zFcFvcuCIFsMrkjYFC3hOvpdK1lys1cBw99T3aRA4Ko9YGT
mGVx8TBPwOVY5sBTBka6BLYeUCiHvSEZPbE7E9waiIprHV9PbmdNZbopbkOdSnetnkFIVd+uWyKM
EqBx+R+EfhmMqjEeTDXAyg1wV0j66EoLu11Wj9sGrRP/DYoLryVpMWoTrDGm8Og207FwVF8rHNSt
WJL5YY776UBjG7pqoMUNZVLc/OCJJrKnyIU/QIJaz19r8GqqSAQztrhtIsvSCr1vgcaNodm3LV7v
YFhtQ/0ONXkThCvM/ogzFGj4vjJhCzBuFNWiI0XA1K2tluzq8T6Mu02YP/eJJG0heOtCIezHEHK7
VFSM0eCkGMIOrMygQQ4g4hPTbRA/EOUh00HwLNlEhM7OKm+Zq5NPffc1Nv/BKAGIG/ShrrujExDJ
BUMIgV4pTdcMA3lHzi3mKSkzS8cF2eyCKwWddXbffMEK1rjjqrZqqeivvFxPYOQ1TMUoMyjqQvMp
aDOyqbKabtaXkmhyTFT/oUHZNnWVT/iEpes0qgkUe6zpUztBVtke6mmfty14rSD6NTpduSlK+GFu
VeZ+HV00jAi2ePY38AFIBl3aWLmQVTLaJoOESHmMLZBM1enTOsTnBYw3KHabZa/8aPHk9g20lwQk
NXp4X/3NKX5U/T1kHyKd+nEPkaRSEmc/h3OgIa+FSmFio5yB/f3iRDYXtE2zAGjDBB5fCk3ZowrS
9XWTPo/aJQh3cujVKNSbAtnu0oLKx+8++7n++58j+eXvc0cGxRiRUWKipuYM3jfsRVBP1qpzAm7d
dSDxaMH9UPKnujbvfJOhBmPXwpC6uouqkxGgN+O4DiG25QOCjeViQtp5CIuJQZjjdzCzOpBEb39S
IglxohlBUZmNmgT0+Jp8VQcOcmZe9yMMgRhDO7iH2q3+Ohygh8/BhQJJMixTvmBlbmbE6wB586q6
LZO3VJaRFc2Fg4Bou9CkBV8BN+ldVKfxn1S5Zv9s4Lka+Cjz+QsTvgThjolm3416ybJkanZqs5dM
vcfuIFkd2ueQxoImbnMs+2Pi6elyysfJaYPcQn6J7oI37aV0/AFyGZ51X4NEc1Nt22EDylb9dsaV
cPLLp+p0v+5zf7JLl4cGXGGQLkBPMKisUDR5+QWWYlfq2OM0jEWzs45v6Pu2N/UWpMRIx6D80ft2
rZ/Iztyij2v2vueoTu5PyMh4kOJEo1Xi/Qi2oR9dT/tMEnAF0dBEpFcNzUa6BDetyy+jaEgq8MyC
3FvrPPRpflfG9SFSjM1EnYdOJxu1VGTNjMxzPo0GKqw0gl0GoZEbDdplQQPuGiyOGAq9cXhLImfn
/qNdkyiUBHtBwSIq5/Eg52BHw8bCX9vKMkvTgdUXW22QvNr4Dwgq7BBU+qFJ2sErR1o1qN2Yxutg
rEYo/bVggNarXWBEI8R9E9d914IKpH+xNUI8IS2C9CeaGCCOtO4jgrhk4oXFspCkRHkEX1WXpkXV
I4WGDEEOtsd02hMrQTM1ZAIiu5FgiSYd7xJgCjKwKvAkeznpthYUEELDQc8OkHFx5soPq2xPVZRC
l/G5ncEM3lSSOgAhJubcAGeViQ2RwxzntFG6GQck2+0hjZEfskKFolZ5VjrybI6gNK7Cv4+QJha9
Bj4k7L6oPbo0s0Bwm9F7hVAf/hwiCG00ssuAIMyjVOvPMwVYndB9f4ng2GnVVH0ATy4e3eTJgeLp
ulcIuEHIBYJ+ieBanaIqFMOmfqv0bfhMfqqv00a3rg08wkligcwabl02NinpGAIrnw/4g0fmZ4k1
7Gv5lU/wKEpcLEZkwbgZaegcz7TBY1VhglRgbCFT2mnW2cIBHYogUAssox4Ef0pb+0XWJihKG0t/
0EL7qW/nabv+NQzs08eADpOYYMoyURp5ObSUNr0VVhCeKd1pQzTzrmJijkUvgRFPoekaKrvy6PDG
SxzSNxmS/lhtxIUkVVnkoJ4YiXsXVN3sR2UCju4sS09ODN75Iu4hFD6r7+um/qmu+mQrkvBY61j0
KPW6/IbAdKIRnOGZP1URyGunuIKCYuOW1jdqBhaUh23FVU60rp1gW9dqV/hFHiCnN2Tmax3GLhTB
6dBD56HpwmeQX0AcMTOhExMoSQK2Gq0z6DGfc7fd2hRM7OE4VT+TssSFdd0QUZQEJ4uL2wEOVxbh
7JhQkpArTJUgT7K7xpxuBrzjT7l5rCJZB48oYDHmSbZxsEd8DirpLWPobFyEWjfyC/sp6n9Y87fS
OKg5xIlev2AX4r+Np2/0CfPblBPRuiEZhHAq6u7MrgUfo+rXYX8oeioJxMIhxPnXRCIaS5EvmR3q
FHXIA818ZAFBJX2nqt90+jTlknO2KJigCsZwkO5GBOPzWGrlhJmD5IVvW9B6hpjUmKoSCNECXkJw
sRGUC3ieqAFBi2ZjdhCPs26H6WF9ZsR2uASlzKw6hd+XwSs5hrYbZ3h6MX7NRUHvhqSbJdcF4Zw4
rosXMjznogj9cnm64xQMKIjMfANlf3E9QsT8FEFtEgIV69Ywp+XjAFpasISIi9crvtazGxz0XmYY
MujLOilTiDyDD16F+lXSSlxatH5AAAWWM5SOsGf2S5sSIy7tMISfVfGZhHcGVL7APY6mIM26KRpJ
llY0S0sw9jGLW52ugWDItmHXqM07rQU/pC570BfNEbttYfDwiPQpYxokeU5Ijjnqp5sKdHqQHpjT
GwiXSUKcyKuXOJxXU7NBpwDOrcj8o1TOJLs2hpwFRGr+3hOWMNyuNILAUXVDwDDZtmq8Y3I3oQaV
3+R3asmueUJfYGRXYKYE2SxfZT4Rdx6boc18J4Fy3DnUBy+y7l33BroAHZg/100TXfhAO4WbKx76
QbbJh26tBss+JThm1KD8r0DnrtT3KoUQd/SQGdcNROLKX1S5JerJSs6QFJzr+pBXj9l8yGtonkFG
VQ13698kmtXlJ3EOWjY1UcoQG3BC753mFgqwSfh7HUJsNi5V4BRzDGwjXBSBXnmjRSbMptBWLGKI
ut4UHZQn0nsXwsSQPqig2mTWzkaDRFxpPzTOfVb/CrKzTd/A0wU6Jz/v/1n/KFHAwe757zdx3ly5
ZUEqZndmHUDP48XJYYL0dRuPUOv+QhCwQLmLBzoTBHT8eb+ukyhwmDDoHKk+sqV4HTysWyOcxQUC
ixGLMJM2lVuEKRBA5AdGqzNkKAJbMo0yDC5u1tCDd9GBn/lpP3vUvFVBmG7EEncUTQuu2KppWcjx
4nn10pCp66GLViJezhDOVJMjAX2BgfIh7UcUS8ZMAIUt7U/BL0rUbH4DjcapwZUQUBp2gFC5G9It
SV5A4YiNbrs+PYIwcwHFTc+Q6GGmjIBKk2PdQiy5tjwnTXy9ekyhhYUG5nU8wa5zgcdNFS6GpkJ7
4DUThLLrbJOgyngdQuANFxBc3LBiVw1cdsZp9RaSl9ssw73PfF4HEfTz4uEZCwZJKiT6PtWrhmhM
0/UJKLX14lrXjXJUQV+vqRsteYyh251035g8uUVPaXagYbQhsYVWgT1U0WfrkKo7kMCc9AYMaeq2
h2oV3a9/oNCHFt/HjYJqg1mPxjhL1DT2XQpJxOhUK28lpG0dmfaEoKv6cjDcy7WRQI85QxUVvChE
TUHhEbf1RpOC1e7ONK8N8N/V+kMSzieI/poQE183lf06d0JbTIWuqhx6MGl9pQJ97tEkASloaE6Z
EN8Zne8dhZIBE5bqvuRlEIZA/w+uPEiYXYKaUznTtgBoUUONDpIqcwE2xZ/rlgld+QOE77C1dVqr
cQyQIXtM82LTz/u56yXDJwPhAhuryaooCwF98lwXz128tey/j52ssxHNJCqedhy+kLjW6gpirEgr
aSZEeZAypHa2GVNIWT2VMipGUYRBl63B3qtQtsxPzKj3Jdx9wilNu5vc29j+62dL5GA/fp+fEwc0
oVVc4/eD4C4LXwNLctkUTYetWy76/lQkWfgcy+yW1ByUAQe/fN9lP+3kCJm9dbcSDhHeQCwV+Tf0
aHJBmLZZNhU2TNCmq3QEr79kiET5G5CMfgBwwecPYSJk7DBG4PCCXqy5gzSb3v4KkKQfz1mIyACB
+HWjhOOGulcXCiO4r/GJMtyoBldBtaQfpId5+tVqEIR8+G8Q3GZJ1TbRmxIQtn1dFDezuzW7p/8G
wU1NG+d2rHWASOK3vL4L1G99J7FCPPsfA8VNTtPU41hqgEgbxMjq+6Snm3UjZAhcbAy1aEgUNk5D
BgHy5j23jusAguJELELGd4faZBxc+duRlSqthvIVHCMIlEkDa9NbzS6NoDDZjHsL7Na1Ze+zCpJd
UXxS9F7ia2yi+R1nCc85AlGbdMhcwLvxcz/9k2UvtQkJ6fpx3UzBHo6WLFMHTR2anFHPfbnHxEGl
UqqZaP7ELTMfzzX0Ol3QOUCSM29lQ8omhbMJtf3Qx0DCE831fFeEnSsTDUoLeUKv+db9yLfkJ9lE
v5FMrrz4CLWy8Hfkld/ba+dqkuxAAn8BtI0EJUvlfGp0Ddwu6i1sCX4Dgs5+58o8nnk0bxpaI6CL
o9ogseHZwpHaoTSJFPx+hXLtcZ8EtxOUJJ3uJilvShlnpsA50IzzL9qf4Li48bjYfsx+CDK/M6HC
VaFQ5zh3ZzV/WXcO0aAtYbhtu1fD0DFyF/uEEvrQlregB72OIIioF4bol+6XBGR2nBqGDOPs1biD
uN/L4e/TeOjdR5aQlZZg/rl418VmSLsUXucGxVkvbb9tkE+wrHNu/T23DMpJFlBc3Ju0tGZlAYje
0BBOwp8IG16b//rCmC1AuNAXOaAyHQqAjBrFaxBUsFPLA+2PZMUIuhYMvKLZDsHxExcQ/nXCjerS
oW3453l8D6XXp3I/neix2TpH6Eg/x75xG56RorxR3lBBs632yXkDj/Sabbj568r3y0/hxrVHP6lW
2JBfKiH3WlWboIaWkKyp7rMvAgQP3yoyyizdz3l7gf4mJRphr+ZAjxhqtUn/ECZP65P3OU4AhKAk
DS+9OOPxPYhN1zZQdmKDSn4XEzpfi8TroQiBshfrwei/raMRtn4uw9IlHDdwWlMkWhAAjty+xT55
abaPyTHed9unX643v8QPv/JmC0pwHzkocHwZm/hcedmpfAx385Zs7bti72zXv+lz7Lr8JM590Xmi
hn2OT+qbLS0OvXtq2tdGpnyyjkL4CxvKZyoo6QIFGak09x1KGujGFiguQwCHQKoROZKdVFDUsDQM
BbyXsUydtHAYLEAOPi3R6BP57rb9mane3bRB0/gGxaHNlXKQMV4K3dbQsH2DG9L8xPrVqG4Q2RC1
Qs3wMbAAo1y3Q7dZn7TPOzdsW4Cw4V5sOJM55LptAaQFp0YJyUvkcFRUYjjlgeSvvXHfyBbK573n
EpGL2natjXjFAGIGedYEDXtQxF23SXCFYBCs3kLDBRuHn0ujjDFx5j4DxOTe2D+a8tfgnKOKegEU
s+OnEbLjhmQYxXP1LyJPrBg1TYLcBZurAexFsZ9UN30ua92WgXB+2EyzCfoigAzOxiLQ3cUb8M/1
oRO7w4cd3LatKUpld0yFsJhuzPFKK7d5Dsaxudm6QezNuHx16V/fWS8mi69BVWMb4hwarOrRRKYM
gTeOb8EsY1qVjR3zyoWfJ3WXK5S5BBqCKnKb6pvxC9V1sATxH+k7B2leg/Ns2lVj0rnAmI0f7Kzd
FhsFArXrMyQ0ZAHCBf6iV/RqsgFS55GXWn5AoZEtu6wKgqylgTaG2LqGqmC+ZCyACJlW40UZdK4/
0aHlRrpnWPvCkpBxCWyBlh7qjk08WeAVhRsw1Lv1ppHGmW/akLW/69NHp/h777qA4IZLsaNaqSc8
iJAcWj83VhH6o/KwPiW6IKRdgHDxZqyRKSnZozV9SX8YeB/3Mq//hrTpLjyTGyjS+4YX/Th12Kyb
E0m893f1LZP4hSYcTBshD+ccPNPzOYwJnFPO2KG+RtM80nnG3jmpPyBNln4r984ZNd7zaXwfm53u
rVsvw+V2kNhMR33ugZsrd5b5ZBAUW2aSY6LgcIVnxQ/bOEcxehRyVBYGOK9+We67jb1KK08WedeS
6zD4e5Zh9oj5gcb5TGZM49gmsIiM/xjKrsMkqhKDhAtsAcF5TJVVpVk5MCiL3xrrxTIeA1zMten5
C3MDLjqWD2QPdeQy6hVTbTgg6858hbxP7Ws3P36BaAqDtYDgAmvq0q6zGvYKOD/22aOiHNZNEK0t
TAUCBDQKUMrITb3dxpgK0JT+IaM00/dYljMVA4BvDix6SPvyF3yCxrYKTxCYbV3ZuH32MJuynKYQ
AtlYVsmAelO+ALRTKi3JSkAE5a9gfOpwvVsfJNEaZOne/wFw23amT4pjFTmbhCs3rhFx7prh1zqG
zAjOl3rHaccygREufZmLbzTdrv++aEksbWD4ix3aycraoSlsoNVTaAyeAxWjFJff5isBC1k/HKwJ
k8qyOEN01JVUzYxSDNpuJxzS8vye/r2OAkLwAoMzpuvASKMQYGTOfgpxG5S11QhnfAHA/n4xWq1j
D8bgojIvqZ5i46kaob0TSVLxQgzUYbHeO9RR8onSLlXM3OlQJWcEW7O50snvTn1en3QZBLd5ZDRs
UqMCREPjTa0cuqreFKBOWEdhMYK7LIOqBVXQeBhHcwi/Ndakyc2evYmn+QHSPr6VvIGt2YpeExB+
rUOJDfqA4gxqZqXsghlQmPhBOxjt66RKFqIMgouIkRPTNmBvbnZyBs+jh7rQdPjCeRnMWpbGGuxY
CRG3QTm1m6NtCE/ApHpK9dA36e8kkRSMCw35wODVjtvacjWzQmh3x92IAuimfXHJ4xfmY4HB3Znq
ogriqQNGgpbRuNw3xrhx/p50D6vdxdMRSHTQgMT7lwp6iiQG4SJyP56Bgz8FqUImq00Xxt8FCOdZ
llrmTaUgpCi4mqnPo4xlXHD1Y0wJmFXG248T+WVEsRt7RFMbisbcoQaZh3blJOkmqZWdOZLrWEEz
RmuBKQI1hpI6IgHngIGiVY1l8bHTo1HwEjkpCLoj2hmV4TfaVb5H1eJGVbzWM/dk9ILtnHijBPLP
QysfEZaQ3BEP5cddnTSA1PfFMX54Ko5h42nfoQ7jp7GHtM4+utHutTcoY2+o4im//94rCY4zjOKW
/cONdafnmRUXWF1hdord97jburJRFW2nqMZjZwI05Dg8tWWpVpqSOXB809h2yZURPifR6Qu0hpi6
DxSe1rJB7QTeo9kSng1fd67L9MWoj8FwR4pb8pVNdQnGrWUaVPlMGJjdHPXqbVBlmXFRQAL5EZsX
0LyhevLSEanez9VcYQlodeu2G8Wt52pT2jpUy8xOdWVcx6IVvYDjk0a4ZzSpw+ACaniOcWxku6to
31sCcANmz2ZhpyMAYqvyEtf2Les6iO8glYY0TuGv+7TQGuQ9QDWJTh+UoV8O3khmDS9oAOuJA3Hs
UCtLNHQZU/60jiM0CiGKMUvhXsP3JJAG2gI0A04YDn7hnMLiR+BmXmE9pjIaKzEUErB4J8Fbicr8
ZXHIUnPS9a7boQ7KyTZz1YGQB7w1ON/7Gdh5kmb6sW6aeAg/8LgQX5mzPrQ13r6D/NQOz10huUsJ
/dtlUsF4tsQDEOffVmpDXyQbsBnm5a7rK7/N2kP7lTwl2g3/hXG5mqpAG3CPs2AGGd2nzK2eIcpw
7JX5uD5a4iC+wOHcmxZObWQzzJlv1cgPH4reZ/mOG3c738R+fAyf3D2YlIbNsIm2eP4+yg57wvla
fAB37QrcPKZUxQek5AmCG55cak64KS8QuEVlK2qujAmGctxpO/MxeoqiTb8xTvW+uqoTb458++SH
r+oLGsWlojpi88BLgG4tHJ35HsI8h6KGFQHcSN470vqF+74+g8L1hRKi/wFw44crZU8i5u808Mrk
hdSvqXMbgrmvlJGjiD0fNWTseMEu+pcrWVNjOhNzxEoGD3Zuup5KzgqRtUuJUP50YKA/HNS0PPua
lTpTTHLmkGa/TathW6N0UNe/rY+aoGLSALcGGj3+H4YLE3GkJKVOAaMcguvyhwKSiAeDbtMzGqvv
nNGDjNQ6omieQKQFjSqkL1hW+HL0oLrlQB5mQlxyvicojlST0kvtMwVrQC/J17KDF38wQwspGoDQ
IwhKT25NozWHBFDfwi5SHxPdn5UXrbo2uuPgHjNZllv0TgR5wA8wzv/U3Cy7qAVYodFDHynXlpHF
Xt6om3K2mg241b2yCbZKSTc1nV/XB1W0ugxYiAMSck+oDr8c1KkYbb1gdUDQb/Ci0MSVwZZcRmUQ
3Ck3svVQr1IV8d5+qOZjMksSBAIVD3jiwgZuWeXaNA+NhmO0em/da0coAur3zT957bWH5JujbZTn
IPRmP4YcsOy1WRQZF9CE22ScudZDlZVqYuqKqd9UxlsW3IXFTrWCDZlulejX+nwJFwFKA3FRcS08
8nOeCXq+IqcBBnMIvtvpvULedBJDZX2rNLL1JowjeBGBNiur4TI5KKfL8sZE45jfI1OYJbdOoaLo
RDJ5QhCWDYE5OO7y0T3rwqYMEx2l7rNyawX1z0RFnSX9e8lSuMgChltjPaqMNNDiIVgVua+PFroD
ZOTZ4oC4wOB2SZRvo9Q+0HCbo+ZVZ+OdxaL+mJNHs4yfSYEXMkXrTzhTnhMQ3Fp1fjD66LjuHrLh
ZGtxcVYsTSuYyhrfUEX7Lrlpyyt7evkChIVeQpwQkRrh08hhRYu661HSpyffncbwwvlqluVkhM9I
yOj/C8LNV5RjX8OEIiO3LV5wO76N+l3jO5uw3eA8BakrHzSq5c9OssUIQxVayJAFAO+tw7849rRt
QKwLl2+nu1K7HTtZLGSb4qeNZQHAzU+egerNqgAwBT0KZB9qgmqO4h/37wnj4e8LHOYnCz9ojLyz
0g44RvpooN4+yR4NRda1IDOGOwF0eHLRO7Zxjcpbkr6MVQjC8GyryvqkhU6NFmkDejyOgRKqS2OK
Nu9oODNj0DoPnMYj0bd1pxaasoDg9qga3D3hqCKOx0PuRf1da71ExaFRf67DCP1rAcPtVB01rQ5M
/ihjc3sPBnvx8M86gmSs+FRIWGdBMkxASKcZpdH7oL7Prf06hnjDxTH2z+MCZA84M4xqInNE2Iab
X9m7/kXdoqQXPJ2JN90VXnNn7q3HbvMDHayS9Sm07gOYz9VOmZE1TgHgMVWOnVYdEiXbZ/kk2ZSE
07SA4Xa+qq1QDJIwGALBwvhtkjarsnPBpziwQODiW42m4tTogOAU74mWeTmkD9KnqLzDw2JPHa9Q
j065XZ824dFhgcntT2PUq5aRArO159xzVKQYa93aljHjldNwpB6e1wGFi2oByAU7tLENpRkCMHU2
ifk2gGXGhQik7JFANFto+UXxLWNlAbvNZXiYsrGJ0tbCXmH7imZ70yDjzRRu7QsIflUVZhw6ZWQj
23OTbkcPxQXBLn6eQaOd/u4LdB5K/FwKyHmgVeJUqbIi3OTcvRfH4NRfoZFxpN78rnogklJ261Ml
WlhLAzl/NPUwKNrIwc20f66mX5r9kvWHdQiRNywhOPdzGx1qixVM0rVTmqAvxMJ56Io6/6zD/Lmx
8EsLr9smSrHRr4Vemkt3wM43aA1SZX50nLbmrgAzgBfvk0cb6dPcy1P8T/lCJi/edFeEeHgjSz37
NXtG1ea1sYPEtuxQITT844P4oKXPWWeCzhPLYHwbu6vEnr2mTDZ9G0i8RgbEOY0xaVqpaQAq02Op
7PNBBff6hna5BEfoLAuDOGchUWfOxQCcXDsZ6bZNDrW6WZ9FNkmfJtFlFad4MEUJP+csbasYdOqQ
XgVvYwyWIFqc1HyaNi60SK/bsVNvq6beJqS76xJT9uIsGke8pCHZBPIwsEhx46hCPTzKWfOPq+RQ
BcWLAsRBieqpOFevmykaySUSN5JmQp2uoUDqoMOUmyCXoL9q+3UdRGYOP5ZDOXcha8jKp96zy2Gj
hPlNrqReZ2myk4EoFuMpBjkhZGgY38zl4iMEpV+Q28Eec9Y2NLgCDX/2DVmowkNja2l6oCPw50fk
1r5g4gKWDcHiuJtrVQQFkRHbaffsllC0G3dTpnnRV+4+IHRi2lJg9USZ5SXOCDWX3h0MpGqSN7Xc
VflVMkrCpGgElxCcKQYN7bR3CW5wSeIrarTPRlXidSKHWEJw52nqUCOKElhRpody2isdKAB6nyZU
giPybpBx4GbPNme8ZV2OlkNHc4xYP1bvtF7d7EgX7GxLVnUkHLAPFL5ZqTCDXm9UoHRR7Os9uC4M
iXeJESzUI8O18TzM2aG4RmsMMXYuY96i1C/Vn9e9V/L7DpdEcoOugYAqLFDJLtfe6VeUEHAZZGqf
IKNEq7/JWVC1TYJiDSCM5PeQ7SvyIyMntJt68XzTDL+7aUeMmza+W7dLPP//ovIs6l3ohEPMLvGk
hfhS+FyWr7nztI4hHrsPDC5WO4NSOW0Dy5TstVHe7fB+/feFNrhMqoLRiUIT69KHTZKRCU0uSDqn
j0nzqEFwvZZMv3A5LiC4FT91qZmTELkp0FFa6Xe9PyD14Q2jpMxZZ5sJv6dCBeNfU7hlDy7sjro1
S7V13ryzH10PNQaJZ0Xe3dn7/n32ve15u7W8A6m+soAWyNztmqqgpUQPLALO+KaDUdgdX9ZnSVj7
vLSNc/AkHxIXClxwtds22ozQ+FFuFL/eh9f2tt7U2HW23rgNH4dN8WxA9kZ2MRVeiRcfwPt64VBI
cinwE+dNewxvIJi0QcNT8viP8tbcafenbkM9ev33fE4syfPvlPJ8a/pUJkrrALUs/rHrbVXd9cFx
Ln9TmY+KlgEEg6E2hkcCJFK5M0TZBgH4dbDMQA1+65rh8+RY4OOoJRGDTRPvokxknAmmoDWaZw6g
Sj8kdoaT5YgeudwqPEMrvNDG6/C1Gv90Kd1kMstEt+IlJAswi6ODkcSlEnSA1MvJwxaCSs+zo+30
+aZwZBWAwqcelsFib0pQpOHzi0le6InWuthJ8o1NYr+j52Z4zsazTXI/gFRcDfnxSvZIITLxD7s2
SsNMcCVxCz9znCIvLKC6BVF+R1MLuRTwADy2AUSEfGW0yT7VckOm1SGKa6B+RRoV/Gno8OTWpNul
QY5KREY/iRraGsno73oHMQPZtUfkmwsc/gBQ20pdRC6afEHT5Bva78S9odpuPcBoLETxngmpShW0
GeypjL8TlOEQhEUAY+Ah4AXO35Xb+Gq8qnYFKlL9+GxvByzzeWvdRCfzKAFnm9gncLAquoy2FI14
3EhqQ9k4dRPmfhn5veshuJzT63p4TI+ojdtLiWGE/oKnT4jeoKXZ5RMqZgo2vBA8Dv6UgVIs/52j
4aoqfxXVXU0lHQjCufuA4hMrgUrB/R7BMjxB+XEyn3Nouc+4Ja+PoAyGOyVYyjRVigYYWtxS7Tmj
xNP7SbLLyUDY/ruIJOhXS8DNHuW+GVyH7rmZbvT4dd0O0WmHPUr//8zwFXulOw64iMIOPUd/S028
MviPI8WFw7pLplZnI+VaJ1vZYUF4Y9dILgZCBwMvLrQmWKTnj6Opo5Z1RZPcV0L6jXTK7CkduleT
2nesbt/o7RfuVO4HHr85Q0xl1FUXDk1HY2uE/U0ZdZLTlXDyGYsS00sF3yHnYand6jPJADEnb3Gr
emm01fvf67MvKjWymdSwhpdfHYuTC+S5ldFerescLcDzzj0bfngK/6GH6Ht4X/1EfpA8OJWn/9bx
OoYH7wKngmP6ff0bBHZefAJ3lEOTTWjWSpVD0X0KDKQQ+lJHSW4Q6+BYMIdxsw4n2jEdzUThD474
IEjn34dpVVvWRGDy/5H2pb2Nw8i2v0iAdolfKdmyYzuJ46z9RUh60b7v+vX3MPPebZvRM196ZjDA
AA2kXBRZLFadOidWngMbLhkZuEQ+ukla+ZJFVekxxhTl1PQCwwuX14Vd7jA3EDgDV06dOZb2G7V6
R5PvZGmXS951/1jk5iL7hRkur2oiSSFVCDOlf6PnEvCDK2380K3HtHwmxR7qtd8PUhcGufM924i4
PohT0QDfSZjRkYatkPNrgXgaGPSzj8Y20VkkDAqokiYpvIrrDWm3dTw6afzkm89auoaWuhuh9Bnm
a9/cDsYKBDmQIvNCpXBa/RQOT3LwNlWPed9TOVQE7i+ut2lAzO1TJJwHeWtRklXRiF/Wlc8t+RVB
1diHiBjmMAr/wx80N1BF2jpLvWxIRlroTrCWNWgPL1dDiyCsE9pY8ulG/q2/VRXtN5VrOMmj4XQ7
ZVutUKj1V9c31tKDBDQQEJaDoApSTr4SF+JhkGNINwNmD5Kg7/4PdTWDlAGQy+B3fmuusztSOdo2
Pop6F2wH8VsaWHIMsVkgwjH4TCnFbAKwb03mJNIpAdNqKAjmC5nYJ2cShmhQY7R4SqHQAtk4xHwR
gdrC6xK31Q9qulZ9jYJatlW+fx9eWOPOiyz3ZT8XsDYpXhfdk9wbvk+azSRKMH38fxziTostDbmW
NjChWTdzfGghu3J9Lyx+kTMDXIGhmiCDIUUwYKmuNB9bTXAnLMRKQNUB38HcBiZ++eFI3ayMEGKX
aMA10WrCl/fRRAEpJIY+BYmDyBJ3+9g9GWNcs6j1JS9y/AEiYVBLy6IcaMkKBs8BbQTABdVL7pqN
irJLmh7NhzBrnHr4aYJpPM462ooeZguXKYaC/hri3JkwR9NKBQzN46m13wZyN/t/rn/7hdNyYYJ7
OtR+MGsVA98HtiNPYC2k5jbY23SyBZtsKTk5t8S3ubrGBO5AhqWotR4LTV034Yzmk+qW0tFUTnJB
K3AijeEqsNMbU47XRmNA8/lJ9WXcDlDpwcsmnM37xu/vUnCoXF8HwTflo5LemXKuNPh1XYJ373pQ
nknkgmHvupXF1QajKhBzUFMDZu4y1Ad66JfNhNmQyZz1Zwzg6a96bqavJfi7dmqpNgC75yboW+Qk
JLHAxa/HHKI+GGFCegjlmy98nn47QW8xiNDDle8Ga2sMm+vOfd2t/xENYiYMDHNzzmV9GdV+jL/f
oFkVg4+1lBPIIL5et6IsugE8KsrUGH+Hrcs1HAIQoVcGRrlr7ZlIjj6uh/pZmX82/p0xu9CdsG77
ceXgXRJ8H0kAfQSQ8TOST6TZPLhSR/NFTlV4WMfKXiHTKpXHnwL3WPC4vB6ZBoMJESTwriqYJr90
r01zpUqZRALKTcaj7PWu/Jzd+HvrYNROS61D9it3sl16IyLyWWAKh2ULQgMmOLcI2qqXlmdZxgi4
jOBZpKWfUwMczb9T6B2VtG6ruXdskH09gEFK+i3nZkNoCvz4jRJFxX0smf5DVRUq5hnSrNdX9pwn
EEcq9MCkvV2AnjbWBu2JWKXyoI5jZgni/tdzhZ8OdDI4rVAYtPiIDNqU1NTjmrFKQDQagrmGV6Aq
T8sYP0DxDYlWEwZJJnkW9X4WclmYxruDKbppC5h9PyXoReNIx1v1h/+u0XIvoa5LHH3ru8Vrj7Lu
ZhhoTm+yO/02/C1CZnwNXBf2+eqWGfV5CoF37EkloIG58yOv919k27u+L5dO3ZmbvFzaXPiz0UG0
BooX90qdUl95v25gKXqAxwWoRMins7mpy91n4uWYGmqPJlc83pNq3AdjvjP9WPAOX/KDEU3YmOG0
wYbPJdt23CdaxSZty0kB6xh6HPHDPziCAi7SHabbxYdBrezSqghwk/hNtgpMy8UAgk8EaedSlIB6
1f8aYbvi7AWV9WE9aAAlOiO56f3dPJzkeEeShpbhr39whzA+OpQXgQ7hwm1npdlgKujYZ+Frnm86
ezPZx+smlk4v8vT/a4KfxLKqsCxtNqBUyYc6P/bxbppWCdmnakHnrBVcgwvEggBhn5njIqwvZZDt
0pm52+Yoj1R6Is60Grxf6cFwD21IQ9fyXpQNDbYlVXSaInDQ3IFAIFT5wu9Pc17+GvXyS45t4ZMC
kkrOlLltv8qH+74X7MjFzXLmMLfnW1XqxpFNoDUQuOvvhtaR7VVlrApdkN4swNKYM7iVUQPCduGr
MWU0WZUUAWfRoPRsHOT5VY03TaShSrxS861kvZUSmspq4YymKINbOtmIwUg9AM1GXs6lHyjHoJfA
FlIBKb4PsQvhkMBSiAKsHIwZKrgTMfJw+amsTO/T1AResQDfvpQdOj3CDJjgKlsg/kV0wiKCJpYp
8vAHTot8SY/ZOEzV7YlyQjteSg5BuypMF/ziwEk4ZuWE5un6GVzaI2dW+TOYQO3HHnpYnQLAmjxF
+wCNda78iESkrsuL+L/u8ZrIeqZOCYmZoUJbxWEBOaPWS7vJ/e/84Y7VYOW61TMzSmNSc76rwIga
NY+jnVJLNCC4uPP+fjG+4oDZZW20ZtiSrRdj3k6D4I22dMVjzltmVDAW2FS4EFyWRl1XeEA7SQpQ
UdSrEp1qqVmBaSFyGz2U/mHtUE5lQkCQT4Kc7OU+12WoMsoNruJwvtf0/RjeFQoadNt6eLv+kRYW
TmHSP5+MFGA94Rzz7TJsDDaCq9pV78Zt263tCdX+61YWdpwCPiP0RZiCtfKlXRWjEJSAP8mJynii
TSKvplFdzzJGBK8bWjq655b4bpUydsg5DASIKou389gCDZR7Vmt49aTd9GHjEh20Lq0aOmOoPgS5
qMmgLewU/ABsE9AGsYks7svVQdwXVo6dOASymnsqaOoDOhRd9Avy9MMhg871IbSS4Ce6mKAwtDG1
i8nPiek7VHHlqqoMavlaTfKcJikjBzSlUX2tFb0Cv1gxflhtizEltR3bHHdISlxICY0oShnJGv8n
bag0W+mbNBf9TZF10g0G0ZOBGkHYP0t6lT1NbVm9+U0FhRwEUw+z0aAK7eNsPFZ9EN6nNfRnRB9l
8fNjipzxdmCslu+8lDrUXfUCKKO4ww2Ohuym2GuxU+78TaBS4hklzT1gMl6ub4bFvX1mlgtA2HDF
bDOzgZ+6tn2ATJDIM5aocE9FMN+gcc7GhVWIBF6eUxQZ+rYKdeSyRpW0jlUn6YguS0H+9K1FPop4
bMHjFwNcN8lT3dOqNro/lpbnjy1e0en6usNL6wwaRgPTUUwBg997QSfrfcaQVnYwhZtejayPaMo6
kAsRETHKZ5bOew7cIGul4cH3RdQqykoELwuIBfXYPaNovdJUZG3yFkqa6wJ9gcdGUNtY+prnBrmv
GbV9n0NvgJUw90F+0wi3qcgAn6OZY6s0NjNAZDqUvWNEgifDogU8SRgPuYLJby7Y6oUsQRkcnVt7
Gta1VW6zSn++vgUWTKCJgUjLOhmI5yzJOHuV5FlfxUMysA5371YRMhUR7nvBAh7a4K7GjLcOwVgu
wPlliEBfwQlzGFwNWjuFIkKlLpqwIBUHySNoL/I9dFMNFKlkSI6h+pOUhxbw/+urtNB6MQB6+WuB
/YKzZeqHoRrjCYCUySMnUHWoTvFg7dI7/z5y2j9oOWHyRl3HVHIrwR5YwPgx0yhf4RMx9UouZOha
0vpJAueUk3HSb/SVtIo/9OOHcdujcuZA+jyn3WbKKIgpNGfaxN4gkhVaXt+/P4E7SsWEe6Kf8BMs
66PK70j0Dwn0hY/cUYrlqDciAgPGT8wGtD5gjD2jFlfRL1x1H6aA338B+nO5ptznDKM07GOGUQm3
3aEwae76+9nTAaK8yalylLzppaOx86w9itQ0l2qhF65yx0HCgyfVVbhav8ZbUETZbv+iAyRGFbaR
nPYhWX8/EF5YZBnI2d4NogiT68zZNsiRHaxm4/vTI5fLyQWRWI7NNmM+5WqyzeXJ7e1TUQrcWLis
LtxgJYkzN7JxxjNvghs6adc2SVwtOBSlYExwIRszkD2DHg78dF91jqa5rCAQCiPxeBqUjGrDj1a7
DUZDEFAWnTmzw21A0DkHOOkAFqXFne5jIlFfNer79aDFbgfuxr3whdtpBnAdedPDRuXfl0qFB/au
nQ9qfYzyrUzeg1GQTYjWjttnJkQSpMjGLhiMtZQGTlfJTlnsNBFwbzEana0dt9uKXh10tYNfGC6m
jZ/SuBJ4IrLAbbUxhuJA2cLCMB/0wissUV9nKRv6HIMCEQOqLtC5vNzMna1Ggd5grZpuph1xMhPp
l2PEhGr1g1281+lJs/d2vq2LkpJEVFBb/FTsvUgwEAWZOi7eykONYZIC29w0UecGVCLXA0cmAwTj
Pq5vwgWohGEQlT0Z8cnAq8V9rdYIzXqKkCXV7uj62/IDg6pJRYmT0uDOcMqD/ACKUZHe2uICn5vl
PmEsaTFcBwbY9DDOvBnXAaX1bnS61+pU7azvl6gvnOQStT4I9CRXLLwcSq/UD4HwBl6KF2fu8HA3
DfrfasQMYFCPNuFzVNxN46/rn2ox0zg3wmUailSNID+BkYYG3oi+HHHiO+sWmU1MM88HDu01cEs3
fDhpNzUavO5QQ55PEBkX7+bzX8EnG2NXtn6IDTNDgIQmh3nTOOGJrH6r22bt09orK9rtduPbde+X
zjybS2SMBExlhdunhtzaFd7SGKWYQeD6S9dFetD/jy351wK3JYcZKjH1BMfade8am+4WYMn3DNxK
Pu29YSPE/C7VNrAr/xrkdmVXK0RtFBhUPSVd+974GByL13F2FJOGoPW6voCLWxRFCAV5ss6KhZch
LbXkBPQiCGmG/isP9rVyY0qP/2ICCb6OtzM+E+fQXESxNA0IW4r1HrJ314Npb66bWNwG2v+a4Ae3
Agw6+u0ME1L0lOqogtffp1tFQDyzwK3TgHfYFGe4XEK8SJNoL9eCHGbxQ+iYIEFH+hM2cPkhrETO
QmjdId/rXjOgRmsUpbt/qdEYBERVrLYO7PLni+ksHeu02AomH+elc8afLcJCRq01AjtVT5AWc8rj
6DSCp9Bi7nxukztBdq62vRlgi41r/U+yG1a2O3vFPr2ttq0TrI2t6N3HNhSfQp0b5DZcarS1afUw
KHvBQ/YU7ZPtuCod+eH6pmO/+4qZTxzO2VoaZRSaQ82ygVW06WLarA2407/9d1a4jRfn4aRoFVu9
nwBdHH0om+G9qm2vWxEs2eclc+aLHah+mw6wEu99r3DCl8btV9FadOMuoIhxjP7uPz6F6RS9DeIR
dvSjggu+3dUrn06vqTccrzu0GBHODLF/P3Oo6Q07nDTmkO9N403Wnq7//YUFY3SjmI3CLQ68IPv3
s78P8OpUk4kh2bWHUrrJGmvVdw++cSA6Zrvlta49XTe4EB9gUAM9MDu2kHTlDMrR3AOMgzeO6VOw
1zhtGVI9FOTQ7L7k9jTL9mRZVkFG/EXbSoEweKNmTEgrqz1SYfoxjtbJFKLJN7f7YE4EiebCZ7qw
x6UNehFIzQAssAPNCDrb67H9+Q/LBvYAzKQDVWHySKK688uUoLXuBF2GITYNsiR38/D92I0//9cI
54XUSrYhERgxbM827pMOWiSCA7r4+c9McLk/BuETSYkz3D8WEvLisdNu80hwZkQ2uDPTa93ctTbc
yAYN4iMfpNfoKOrhLSVUoCVAaRTFUbSR+fK1j/ltX1dgRccXMaKS+vLvuNxkkhe1G6P8MRrulO+a
CKRfT1Ih2N+LLp4ZZ0+ss2ObSFofSzL225jlHkblfqWacQc9GcHVsPBSu/CRS0tJWdcQ5oGPage2
211qHEblbS5FSclXMyjRWuD+1HWiAtDDBSEt7AOpm63YQQk4oJGd70Gz7Ax9uUl8wd74Gu8Y0ADs
/1DWRKmWHwhtoefazrMJwazxlmh/cn9XdA/d3DqDtpVbL54er5/br4GBQX5hSsaplTFxd/mhhmBI
GqWwMO8RPybhgz6LEvuvO+HCAN+HH+QxsiASCvW0IfbQu3aH5jXRveteLOQ+n8hlTYXeBNSz+Kjt
KwRhurehAaZgVNEunewPoeWu0WhbU+sHKEZPiVt8Oxu+NMpt8kCBgmaDwV2nGatVNioYQhL4tfDo
hAmwyGM/gPoSN9Ll56naNgijyofs2Cp/hGaok61jUOcDSrQFDKBw8o2WP1te6RwHSvaxR/aiWcyl
vX/+C7iYO5d9Ow0RfkHdQ/txo9Se2uCJGbxd/4ILZgD/Ym0czCazM805ShqN9G2EXHLeGGTXQ/9p
ug9FkmELkFBwHGKHEIwU6qDZ4XJkuVFJBU5CPMNo9pA8Kz0NVjFwcxTMdDeR57spuK6c+NCvgnV2
EiKWF+o9l/a541als9qA6wTvgpt5rbjpWn9Tbqe1StMn+/DL8t5/XV/WhVvgwiCfPHfyXGexDYP+
D0Ohg+wkz/1OoZBBP3Qgt/4T04EKTLJPdZnbMMqQTy0WBE2DH/+J5UmqjZHtGFc6xffVbX+KLdfc
gwy/p7NHfihO4la+oxnCp8JCNIMkGVNfAFQLPTUWjM6uHUOaTCXxAzSirPJ3ZeeWB1rjdHvdwaWt
em6EO/aGNqmhqkmJg0b2TVkVN3WqnwrMjib6P1w8kErCNBOuBOj1fVnKuAz9qsLX0yeJFvlTYT+1
zVpvBCwEC8uGKS0EGHBNQ3mQb0KOCkB7FiPcJ12cfMxzrr6DrSASzaJ9fcjZnxJ50CsHicOXXH4w
O/BMsTGTuvWa+XUEu1scbUEfPwWlM0aiMi5w3l93ImInOqsAgGOanMcTgJ8iI2EAtaaul6qZzmhS
7qycdBG1x1r+yOds8OY6MQPoIMvaRvcDAs3euUULaKiN4rnUfG1b6Pr0ZFlFMtI8GLtNGM1ZDvUq
u4mobk3EhuruVE+uBeEPieqZBc0m9ELbu5zE5k1D6nk9RFNyYwV94yaQpzqBxcLejZHdbKc8HR9B
Uxg8SVUyhrSrtfK1QevjPS6KTAVjZhB9jGU/riGf1X1YdQFeoTCTb0lhZkctHaIH4BZyV4tsG1D1
LrMnp8y74sPXYruiNkZLvEhJ2zXYAv19A1qap7EhpHE7tezvm8ZXfDqYkrGvoXn7Q5ezZHbGuC52
tTwaBU3NzLprVAvyZkVTt/U91tE4jvEALtck7qEdZduxdZilSd2MRan80SHrNqJJjmVxJKmQtnMp
dbemUZnPZTSEpzEYjAdFj8JhZQJiT/MmjVdRhdkIGgzpeGzrsX7TJivw6gqSQU7q2wC994rZjJtk
Ivnvom2h8NOnav7o4512XwOk8a5oXbQOBnP+SAEdl9cQadIaZ279YdWXk/Fq26r20FVB9+ongfaT
9J36kuRpuM8wrwJ2I63ZWJGuVU7bkh5zAkDtSIKguLT1IQYI8QcLqGCgqC8DU4T0K5SqAsXGbMaE
R0mnoPNIN26sRPFipbmNJVFbeoEiBr06XHWAo2FK7YuQcZ9VVRgwlJ106gEJ2r8WjjXT7KA/Pga3
/S5yzJMBdkeoDt1nH+HKRm4BokVN4PlSbEEzB7g7TDSDUILzPMWU6GAy3ZDRWKUa6OUKkRzEglA0
HD0zwQVkbfDHwsbGgCD92uioepicDxQMMCyN8UVXO1bbaA+hhq2oMCVyjctZeqOBOi+TbqralGJX
0WD6dufk0jMuXQGsoP7PYJ6FRpc63ITdw/W7bAHgDFJr0FvYCuiyEJS5hKTFOGCRtxMSokKVfli9
BWbIMFVrJ9L0OlsriQYAVDQGqubqudH/mkY7xwMyanYzmcwXpWvU39d/0tKqmhrerZjjhfwLf+eF
Sm3/Bz+ug3pKArW9SFFx6VY4N8B+wFmSEAWh3lUV4JPqXDyDutwp2srV/I/abAT1CpEr3N6PbIDU
R0YOOEDTq5SPViEa4FryxUINCQUynHBgYDhfSCRlKsNWD1Xt1vpBa/axdN/om+9/Ewg0yXggwhrQ
rZdmVHnOg4gA+wcCRdnap9U/7PPzv69e/n2S5WBUiLHTgrDYAE/gkjlb/3cucIUdohtlWkhwIVb3
pMK9/HH97y9+CRNjzQDUI7XhgUhRP6k9ojxeaEm+hsLFunnzh3g1xiIGBZEhbq3KEOxDlYQ+JMlz
rze2U9q4WfRuxYJ+gsgOt2CjgoQl8dEjLkbfbc3IrcePKANoIbNW/7B0uKpQWcGMIGgmL79+HxO7
yAmWzihkirreaJaAwwH20QiQTYsunRniTn6jJPqUo4CI0RSAqHqXaK85EEbp83V/Fpq06OWh84OO
PqoqBj+91xOjDgF5RN656lbWhpx+A2byE5cv2mWAwmmevBl2ZFO+DsQVNWU+pxq55xdw9Yw7XtXV
r7DIugcGOjJgvF0TlGFPGINOqUxuwY7+UDi6dC/bzjYCjmyVbcNNtEVR/RE8cuSYbGfw0VgbkJrT
6wvC4tyVn8Q/QmUTJQykzmAeHk9Jv8WVMUSP100shdozr/lCSTbXc5VM8LrBFMoeoG5g1U1tEtxN
C0/b87Xl2zdtWQZRkrIPK78N1S+/ADZNdon6AvaS6/4sVQouTHGHIq4yW5HYmyx6J4/ybWbSeW+6
mPMLQL0F2EFP7Vt7HQmi2KKDyNKQNQKLirnuy6M4a5KVFR349QiGLzPD0at7MC85hbkdRVrcy6bQ
DmdFAjDdcA6SUAmHoNCRnva+TS2/O/qhdtL1TnYVYMsiPCyuL+mSQQJxVfglEwuPkEvf1EodNGvA
Vrc11LLmobiRtHsIDkIwfm70bReWArnLRYOfBIIYsiZIsy4N4rmrN1WCKweXRtPTBvoH2860yte+
l5vQSee67jH9MpD3644unAUMhmimZaOeC1FFLqdLMHnjywOaz0YyA3D4hFAhiNgLB/o/kiEmpk8A
XuI8k9DCtPWOdeXClrgxYSLqkBR2dTRnBLFjyRl0/8C0gJISwinnjJmmNhlZzK6SwessEPeVAmc+
i8NceGL1QMbZC/ILvJX47zQGYcbUHezenVb6IXTVren4+2mNQQd3hgoLGDYd1F+coXBzz32/ceyV
IFVcqkxe/Ai2DudZqYWhKJ0Jckwe5jpQmvsgO99tDtG22JKDTatfye+9SpO70rUfvr9fzv1nX/vM
dDtokWRX8H9G+SM2cFGMgpLZ5xJeW2J2M5+Z0Kra7m0mZYbXUgItxx8/4rX59tO4se+AYKLmsd1H
P7Jj8djezh9mRAPdUVb+P5yLcz+5ADD5tmK3GltiMjlZ9v+D+1jarecmuAdbkMo5OqQwYdH0rUqo
OdLyI3vaY1zoj73RH9pkZX2/eMcGUxlHN9iBlM+L5GxpjalDTJvwBAiMVwtgSb0VkY0vpRQXJviv
B4x0LrF5wCJ1lbuKxtK6WUnUunuMLfpTpuEf8/GlphJx6lXmVe5QUhvFLNxO5i34/0XFlKVFNjGS
C310NhTDD+VmxFeDqtTgsbolzXtXjYKY8/lsutyuDPqJkRLIqlr4Lxd0jDTrpogl8wWocdy0k6J8
HeCpugpI2BVuG5XDHyVXowMUsKLEQ1/DtBwjb4ffoZEr/tuUaqVPS+if25Czg6gdNDmjKryZjKhV
KabUWpFix9cCE34rBoUhbIduLwpalwfMn5LAr2v8Yi0xMA845L6jN4201XO/xnAlk0WQAHEO5zI8
fjd6wDKoKqAKB3wbsIGXlvVymgo8D8EwNoP8fkYd6NT0EJS8buXrjQMrbNwRsx6Yxebv0pHEGD2M
gQtLO/BYWkoebcMSCOe6H0UNjK/bC7McYNoCapRo0BfnPn5calIxpIzPyyqtY6Qz3V7Sq5h/uO7S
1/SAsa4gyTJsDKVCGfZy4VKjJ2bTg6WqTPah/CD5Ozt4qsptD2qS65YWPbIwZ6RZqKiA+fHSUqCa
lZUnPbrxrbpqtPwYZbPgDlmAU8KbvzZ42g6/xDzW3MKGPBY0DCenx0Uyl7eD9HseS0wtr4a0XslJ
QKto/Q/ugV4YoB1bI19ShK6BMkpQwvQQASvua/fSLGILWaiTwT0kTgC4YA4Vnl4uYYf5myFIp8yJ
qnWdP9jJLk6eEX8M3SXKhxreTzLmPu8wUSD4dgt8LKBh1/DVgIIyGAjq0rLZGlYS+jrIzE5SRws6
7u3tKvESr4HcA53W5CghRRjo3NEnyRNxDS9tHZBRQkKaID1Cc+jSOpAKYzPGaIhAjYSGikUHEcfC
sgUMZuMJgFk+vkCchBEpxk+Wy+rR1n7posH5BWwAFhCgDSTDaBF9qczoKM2YmWLiCW7sksElNF/3
dDxGB/2EFk4lrd/VTSUomKnsSuRvEJDngIkQPS/0QLnDPZdG0RoV1i2jDe1uXhuoxlConGKIqqMZ
vetd1SO35Ua79Tf1tLK3CDeOZdAA0EbRj1moRzAm/78/Rr38iMmc1WXa4MegOq4QGvfUdwJUHtr7
eI3rWn61HiKM9aIb59z+un42FxAMl7a5i6mz80hJctjuX5M/042rBKuK6vfd20/71+yNgK+3m2Fv
WjQ+Wl7BBr2E0w5Ld8e5+2wHnmVIXaXHZc2+RbEiJ+0Vc8OOdjA8nGVnXEmHo3osBU/NBfwlZnlx
GWOIBJXZL1jsDtwHQ1Cj36O03hSCjaU55LvprmlWyf0oMLbgHsuCUHFiQBGLhwzl4J/KixrEl0a7
CtPKkcAr2n+f5BKvE9wcLP7pSLm4z2gbRRWVtgIjoBlqJQfphiDQLVQ8QPetYNQfBxVFOp5nyPfz
EGPIVuY0t40XvugDBQi3o/LpPnkFiV68QRtclNouHY0Lo1xqq0phltvg4AbDcOMFG4WCcrfeNG/l
i3VQN+qdEdN6HR6yncJIyq6fjYU3HzxGYEfCBvo1mQdfWQQ3o5/ZwKK7vlcd4q19E+h0/FDvA2c8
5s+Ra2yjt+QlOsVe+3bd+EKAAiEGOgYW8GYwLV8eCiPzjQrk3Tm0ntd5fpiUU2Vvy0zEVbEQ3Rlp
FOSKwWMGejsuDmYW1AYMlMSdPnmK6tdCRLW0sPmRDGqoEGAi8Gte2GVJhLQnz53YfqrztZrfJf72
+kotpNYm0MDY+awjhYvwcqVUwCjNoa+wUubvzPZ81E6tuqX1cDd1t5GoO7UUME0TwZqJU4P7gmet
Aw6iG5oS5gYnfyR3xWZ0DcXtUkz9NjFN9u3KXyf7wLNdNFRXeFa+AGEpSE0Xv9rZb+CesTnqgKHK
XEbFnKqYwBxAmHJ9VUUmuFWNiybQQBKcO5F6jPs//vT8X/19XqjaCAGzVWf8/SBQ1k3brqNOXn3f
BEhYEA7xP/BEsb15dq9Yg55Xug8TUmytm9w+mmb2eN3EAn4LFakzG1x86ts6zVvoPQAAmIar+D57
svfyVg1Wyg3xQqqUdP6H98+FSS7VbSIrRH8LJlGgpHn3FEWCdVt6Xl9Y4LZXgGcRogIs1HvrFEI+
muqO8aC7Js3Wg4uRCMe+s27AyCLo/yxF+wvD3KaD1HtERmjrOfYxve9dpl7zZuxU0BTYW2sFVdI1
eVae+wPBxM71D7kURMDID7oKTH/hkub2itGi8Js0sGyGL5r/XmkPM8hijdem9woRGnbhYYlsHXSe
TLsDZVPOFiILSbsajDZQdJ7AKh5AzjXI3wfr0BFRbrl0jLFDIeINvhZADbm8YNLSvpNySILG5Gdn
o3WkCDbLQnUWf//MAvsFZ6cMAbkKIgsW2tfqFgXKlo4UMm46lR7SdbsxQUeZ0mqbUqWh2Z2E+xqd
kfown5qVMEVhlyKX1VvogUORhAmLqXwW1BitrUIhPnf8J/mmPM3K6qe6rmyKkqIgN2Df6Jolzuuq
aWbL8occxLp4Q4SneBqdgohu56U8FTPWyFShTAGQMY+bjjIQV5j9hMVtvQGixtI76d0XFeyAhuAA
LKV3F6a4SCbNSayGNUzlUH68zQ72r3Btut1aXat3DjgKD/KH/OP6oVt6+l3Y5EKZUlSTOiiwWaxC
UM8WeIuFboK8XzuEty29sUWgK6GXXGiTZGXs4w5SFBZeej/l5yRwwFa0BU2XS1b+SXHSm24rYrpd
yOUu3OTCGgivq5GMcFOa7wk5lhhSAE0SbUTDMUu30bkh/lItst4w209DUL1egV67cSxHP+W72L23
js0pEGyaxVMASR7sUKSpCl/p9YNKhT6XjOzRGpy+Dh1FeytUUcucnaWLs8ZonnEvACSK+hEyYvz7
WYRBFlIPnRyhq2tBlyB4GHpBc+eLG5wBblOUXZAl5QgDQxnTqHuT1Wci4qRfsmEzjU4EYQD++Gqi
GeKhnY1gkc7zkoaam5P7MT1dP09f9hn8QEGD5fKAJSOnv1woUAaDqEoFHLkcFTevXJsAfvqsTi/X
zSy4gkcmGG0NTOCx2ZRLM20cJ0pflcAJTzUNIgT8+UfZb79vRId2DRgpEfgAzbw0ovuFXdqMqi8h
w30LJTKou94Ms4hCb8mXczNc6aWU69hXCcyYJNnYne1Jkn+bBPXmujcLW5gNLILHE3c+KvFcBLD8
VB2HGZg2xcILYdQOJBf18JY8MfAyUdl0EqMfvFww02/NCZ189ETKn0qzZWJMmohx/UvmAupniBDg
TkdPGdMZ3B2h1FLdo3WPznUTrlH33MVa4vjEfAGKzu2mWVBy+JKUcea4g6+OVpyXDaBUyoyconqY
40fL7h2LPPvBfdb+uf6NFk4PGOw+e/LA2INa+3IBQ6su25nBVDu5c+KhXI0q8YARe2hrTbAd2Lfg
Ihro1oGoUqDgit4gt7mR5kVWlgF4KNXVutK80rzpIje1T6T740OMOC8evu8bKBp1HZVxPMR5kvc5
Udo2KZFPd9nJmEJaKoFb9LeTaFJhaQ1BEo33PmOtR3ntcg3VPEnnqoCdMpa2dhHsm7praJwUnt/n
6+s+LZwpECxqiozBK9wLfMlfz4tmMHrsjsxSQsyszfq9FOmiLb/kkYquhS0D+8b6W5ceDardKD7T
wsVAgSMrB0uDloj+Wxbl0UtbAoPUjBkCL9UvVUJCkgnbBQ1CMA1q0MoKDjMwJLRKyf2gk+duAhQl
DQ5Tnr9eX8ZFB4FDh5PsBuc7d2k2DbNfAkeo2NUvJU49zABUVNGndVeZgqKCyBb7pGc3eem32YSq
AmAGqvUemeBIi+ytYlXOGBi/rru1EA5Bu/7XLe40S42uZiTGes5TvG79o6KgLPPt/AdVBQw847kN
4BKebdzrqijayCQMyRNp1gowHtr2xiq0bcGyLYTdCzPcskVBPxSmD18MK/yTk9FtJ+1WAU1P0Ixr
G+RY3186NFbZkBbyCfRZL7/SNE9zWycTopO2mtSDMszO3IveaguxHc1O4CHwH/TE+fsddD2y1UlA
e7WyCZLLmLbFo5HmNPeb4/+Q9iVLcuM8t0+kCM3DVlLOWfPsjaJstzWLmqen/w99b3cpmQwx7G/R
4UV1CAkSBEHg4KCKP41K8NbgmR7Kqw5tbkJjv8YopUxtF/UlrkcgE7Yg/9iYSXeUKxuQ5o/15eP5
JfAm45ZH6IIlZJx7YRVxI9Hx9sQh3zHo1Ou7+W1dBM+4EYBpeNQjEMNgkssdIlYk62oDNzt1ykM3
TN+GNvVkW0RZwhWDrDASB7SuzyYq5klr29gCrsTMd2jjclPnMIDAd10XnnEjAvtPCN24hU8w9Tgv
nAq6yJKJxjPAEXOMkQQmAx2zVamgDQZU7oMovBRJZcyhoRUny6CqtclBno6hgcmigW8UM1B5AgQQ
dxlRnEH6G9Vv9XdpfqFhFnRoB9OAhxlVE2MQ4+5sNBgVkxai0RxcpRaCVGYpMYrMMeiZCvLEVewA
/Wq/gjnFq6x3s/pxfd94Zk4bH1EdwSy5KyIOOQnlSgKrr2cH6UNe5vuuEM064Z1ZUILjyFKyFPRP
XOqjhkbhTDVEKEGF6UhJPaEheDKtMdiOmlJFLknz8p91tXh+Ce8zg3ZlAV2kMmF0rY2SXATwE4U+
b9Gg+BLVyj6SlW2Wtnu0r3pNLHoccO2DFkkwHwRjy1iHEVXzCO48BDJWXm310tjbKlrvbEPQxMGL
MLBT1C1BFv5jVtNKUoPQwdKguHHLco+ryw2KZ2UmriYdquDJTgSgIK6JwOJh8zptLmPXEjl+e6KG
r8+Sq9T6mcyOIA/HNZEvEVfQdVuJ7diACLnXfQW7ZXSbNH0pEsEZ5snBlEZsDrKLIHZnVAkNsI6o
Ga5gdFsAKhzYP51qsLxeQrUpHpvdnxshHa2MVwjquXghXG7VLDt9NNeIK7SIHAN0thLbIi4xgT0N
tI06Zx9qmv4xqyctkSyEMt4jaDUtaAzYR6Y7gDmELUpLauqZmmgAJc/ekY/G1AyEuchXMYYoh1Ji
GDQKtFFkchFfgc6tzY9lAwTv+jryDBBIMXgOC5U6hW30aPTa0UdKszQm+UeQT+96qgqeclxlQK2M
tw6uSKzf5VapLXrgVMqFqRc/qyH20Ee7a+qndT14TgnvbqRa4JBAscMIsYk0zch9AGMkKYF+bCJJ
rm66bC4xKqtW1Gk/t3PU+3iyx6c4jiURxTFvHdGtj1sarb7XkDuw03S2g1I8Tlk2AGKUAWAlm/66
kjz/hAQFzV1RQBNbrkvQVp3ZFdxgZTb3udM+jmW2lfXgvQefqTcHCcYfomEmkQVe6vpo4wkJv4vV
RXbmikfe0AZjKBGEeKViuk5UYCA88cPWcItCcGVe38+QZAM9AfYYnDU2bEPiRulHB3W1WD0W5jdL
+ciMYxYdyShKmV5b5aUkqvMi5IjS2SKFDkkz9GmcjQOoy0w+1zdMJISJoco57MaMqtNJbyWIaQJy
yII/Pl4K+pKRzaLwMDDhML4itnu0uoeos6Rl7ZtZv8+tbKtJ+Z+LATIb9z2oKeCYWAyBbKSRlCtI
ZGu5+gmk4c4K4HA7WQQpuT5IeO58yWFnUuYoQLal9rv8EGLaSbPp61SgClcEJjTQGxcBBdsLaqjo
/5dKE/gECceGSCEgiUkkCs2uK1PwBkCmIONImVqA9r60MFWRjNFKHdTvMZuo69Fg0j0TlI4M6VRF
95SlO9BakAwItOMcIaBU8HJEZhitIDYj1oybKAliiK3S5PvcNXdBGW5rWdqRavjZRJagMsDxDZR2
w6QjpjDJgLWLXguTDLhp4gXgsuu170UZ7Mch3k7GsF0/TDzFFpJYyxil1p6rEZKq9hHN9IgzNqHW
7Lppi/Hz7rqsa08LQ//S6op3Y1LGMK8hK0GflfJkDVvduk2Gram+xZa9kW1RRwDHUyiodmNKFshS
rqMnXYsTI2tSTOHSGneKHkZ18rNG8MLnruB/QkyZQUyBa1ouA5NqpWi+k1NacnSRtu+O/GpLIgZR
zimDNqBahxVCJRY/mnbIgpoVHEYmHeOENpL8s75HnCUDYTwdUYdbm8ZJl+crmFBlaVocYzlAqRLz
WL5pJpphndnqNuuSeKogZWui6Y4eK7bGjIpVJmWqhVL2VKJkcDBaAQCS5yvQa4vCPDwGuh/Y8KWr
5TStAxzaKKj742DN73pi98eGDBjl04GGKBuOpB7VnSbpgxfKWi84XFwV0TRJ65S45VmAfZLrZqSm
EfFMSb0xh/ERaUjRoeLIAJMfCM6QW0KCiU2xV8ilZe0kAXuASKwIX2owR65vFMckIAHs/qqGvDco
nC5NArxYVV5OIWhJVec42+aubr53xWFdyO8a8WVtAuUBIA2AV4XXu46ZM31OVAfHaNyCCf/2++jn
n41b+7ZXNe5u+lG/PVL8T3E6p3e1m70+Sc/Rsfxm+ZNAXY6Xwg8Bv7uOtqnryLpLqkLRUqirkcTD
RKXBtdpxP1Mihbrzp6B+bDEK3c0kEfkndyeBGqOiEXWwZDCkaYui1yG4rZPRbdTxrM2hAOokksEE
aGGm2JmMEVdeXSpuo0+3KtE/1neSt36UlhUdJQhtr7jr06QBdVKAjTRHTGm47Yv3GCPpB7TVfSrW
fSwaUm7D+li7WYqjf1+EnEmCYU9dnBBM8/tU+y0q0H15qMsfvfYwhoJr+Ro4ghoWMu4a3iSwUYzN
uRSW9iVyg3UGYXtM87Mf5A3x1A/E7Kav+/mh36U/fq6vJu/wLSUy6oEdcWoHCepV83CrqujpiKOz
GoyCFytPDEpa6IJANwlSeczLP0Dbm432NmhjN5spGA5V3fij0gtyQdf9MlhA0BXimKOrAzUr+jsW
u9U6QzpiYhgBT310Hrdo+kd/g/KNnPUfiSvE9dHUAWsbS2mMtWMEdACUD6SB6cqX9uYu3imn+jTf
IhE1oudifat4Z0tzsE4y7jPUwpk1dCZJH3WlwlYBBuygo0kIjv39UrtSaCGCKrxYPgvdwHgcQISm
uNmhfVe92ZUlYN9MxU/P/XH2PlEU+mOQPzZNx/WiomUBgT2bwZOTKqiJ2SAarR9J8qMT4WCu8ZdU
AF5AYJLBowtv8Eu1AqNWg3ocwFt5SO7sm2fzJzo4b+ejDHZOD+NKfA9PFyn21/eLZ/PAb1N6EQAU
4a8YqYoRqZXWES9tVJRjNDe2AjdrBM/8axqq38p9iaFms9izqQitqC57+Iw7jDofNsVP4tnP6GBI
d9YNOdev5r46OYdZ4Dh+Z4xZW1mqxxw1AxNoizKHeuru2+j2/nxXnAf4rK32BAr9f8pzBdBbH7ot
2hkSt3qTjpuu87LPycdA9oMIEHrd1MAsA3MWTSkxQ9nEz2mbjbG3nhqvP5l+uVGfSuI323Hj+Pq+
Osd36ZsnHN3C3WqgoFDyg5HhEXK5B7FstY1TwMCM6kMzVLwRXwgY5NbtiWrALDgwVpSpBo29qEsx
C96YVoLBtW3pRVPko1PYb8k9ssSuM8oCb82TpINJBuoABI7n8KU6dB5iFKKhEsQpybvWFacqbmtX
MbB1jah2zvFqFBcA1BUN1ZFNv5RVaEoZRLFMvLIjxhGHuPIA9xPdPzzzAPcGeqtR/sXbhqWOSCIr
NPNhQtTwYn+zzq1vAUQY3DuxCzQoJtD481FVXHJO9pjHtb5vPK96IZs5oRUKPFVXQbbqNb/y1/qc
3WunHDyJsEsHKUBPq9zyRX5bF8tb2KXGjLnUFUA/eQapSXKOwf74x6O/EKOA5RvMnXBvSJYwG5dE
phYMEb5vYfa3Gr/mwTEQgTh4AdGFEOZCKtMUDMslhEgnc9eelbN1mk/ORvqn8ScfTKHySTShkt4F
7ClDwzLyIsjE0Eb/S3u0EjJrzQR7zORkrxftNilt1yn7TV7JGzsb/zxgpjMeMQcbETleV8wugR1/
AB8mBnmbebSLZHJTDcFm3RA4ATMd2QoyAMD08PJgNipORtCCEoN4AGdhvomXxQe9OYM7urIn3EeJ
q5mCMIz+aHYNlxKZXUuNsR+rQofBB7N0xFzc/tgb1muqlS/rqokEMVesQmqzbahqTZ9vorb1epTL
6lh0k/P8IcUKoAMbODoEEZc2MTnyFI8ObAIDezGYwfaUMfWV+K4if0xgj0O1kPQ75bC4zOckG8o8
Bcu7kdr7Rtb9pJi3ciQJyn68dQOtDZgsUA9GgYdZt3wgY1WhHuAZanhnjsn3xAJjV2W8rm8Px/IA
5ADlLnAj6EBh101OAqWUAge+fVBuwgAv70I9BZK6qQ3zqGWpNzXaP1FIBJ7vmhSAXsRfctlVHMfe
zPMO6iVEeRvkeANyin2VA1xphSd4sw0Ya72yLbdgg3o0Y3W3rjbHXDA12kSyAfQUGqb4XppLVKMS
FDQgF06DyiXO+xwYrhp+H0Qt5pxdtHGlIZ8BwBGafpmDbSqglLRJjGw4JkZjOvaUfcrZ87ounFvk
QgZzlDMlquIxiDBeB0XAMdYBxxG9a65bbeh2LfRgrBGkKqOsNNBDeqoLV70n37TH9Jjf1G9T4uog
dfkx3yW7fFtvpZM1uPodxjOr23KHka/Zi4g8U7SozGVdVzXYukDK5Y32MdMOA3Ku6tP6mvJF4HkK
6kEKRGPcST4oxeDY0NeZ7u3622i8Z/P7/ySCnaDepLZZkhoizOxoB499+JBPj+siuFaO1Cp4KcDA
ApDlpZV3wIWPsYGFQgP1Y5Z1btXJFRDU02lSk79YMZqRRr8tgkS0DF3KskZAFfW8KL1QKf2gSR/D
Bh2IrfKyrhLP2BHUoC0a7R1IkzFi2qEeHbuoSm+Qh/M4Sbtw/rUugbNoyOogtnCQowCjKesahqZT
gcXBU1cpM3+eUhDN1irahMbOvh9R1n9Yl3dtaqoMQbKCyiwQF2ydUQvUJogMxE9zcTOoT5Jy04MF
el0G/c2Xtz1kIKtKG5Xh9lgvHweK1jUEIUzZvSvFPkb7Zti9RojWusO6JK42X5JYv261DunlHrcj
SfaS7abG9ykVLNj1laUivQIsDFIsmNPGVg0sVYa3a02ELul+GnYlEnHRWx3uq+FURHur+VjXiLd2
S3HUXhb3fd0O+owOB8Rmw+hN8kHLMXMDwOEmvFeTSrBRvOVDAglZdpAZgXiZMe9mUCNYvo2EhJSd
oip/nIZmBySCoC5yfYooqR2FDWN8AP5lbLzR7Q4QejiGsIzdqa1crd+vrxpPEdobj15T/KOzTION
ItVjPKSl19U/jOnRJB9D8rwugquEhaQNBXCi5sWsVT1bTm+aEFE6B838kDCyb10Ab+dxXPBlyvmE
mO9y5zM9CcKhSkpPc3Zm+WI7P7sOHKkHre0Fkq59jiovJTEpXlA1S3aZ0btAUtzIOTTtnWGUbjPs
1jXi7Qrw3IC8Ah+MLBtzrUWl1KhyhCULpm9NeZ5SAvCziJeRK4QOrcedQ0dHMMtmFTVmZMwZ7s7x
Vu/ROi2fCkUUkYiEMCtWB60cFjqEoD6SKeANlJ67SJC34xkYuo1Q4fw92ollTitKdAClMWQ0tdod
miJ+leRJ+YuDguwKUlIg/wdsm9kS4iRB1wS4N2VEbrMBZD02BaVJ7y92/j8xQDld2nKfVqaGPDh0
Md9l6Ucanow/f1LCiBcimPNogjak6waIUOxDoL4pxraMX9e14J4TU8P1jIyGdQWRVaa+saMiR34t
ehmi99Y45uROFSWjubaFPjMZjRU4+myXYaQH5aDlUGRoMD0ijzdzVjzlxp+DEbFeCzHMxWJPAyFO
CjHF8Fb09xkqil33a33BuCa8kMGcRaK1iYR8SQle63ivGsNrNIqyMSIRzEkcDa1Puw4iZHKfJ98d
448fwpfLxByQ2khDJF3w/aC2/aD/nmTh1qkFOR6+Yf235WwwDnrEoal0CFE68ykcMLh8SINy0/T2
Rhk6AXJYsGLsJT9NkmrMEo680TnA4p/L4fN/2nVDvTzssp1PoHOkS9aTDdFG3+n8dQmCI8Li45O0
181KhYS+vuntraEeVREcgCsCvYrAZSI7YbMIWoxCkdMMs2O8tIhcAxNybTAuxWJGT5Ecxn4jZYhH
q4ccTHvedsf4ltySF1Qj9mBlB+VS6qb33d56/ov1A00pyB3RNYtw73KHgjqtUtkqEVpELxoIXPJ/
OtEMOq5JL0RQK1zErVY0W/IcQK+GvHbRk9rLLkleMkMT3CycVA4O6EIQXeCFIBQFmjavoAvoexUM
Pf8oTpisd4Npkr6zC7+vLxzdDfYlsxTGOM1GM1Gi0/D+C21fCX5ocedLwIw309E0D9UoisevORbx
MlvKYxxo2o4NOo4hT572+Ub24lfdC8Gy3h/rfXpwXiQMTOs37VHaabv6MfbRxr+uMBWwpjBjnlLX
jCYcOCylTjZG9DpgTKuBZ09dg7K/E7hB/ln4MkvG1w5WGUmjBmGzhmRY2f1qnHI3lIUIREGjjRWl
fiOBFiYjGVavVMBReFP0hCFVZYahe6GflzcdimVGv9cx3WUWPYIFyrHAuVkZI6M0IdTKivtSdcBk
j/xwO+//pw3TGOer4c4tjARilEg6NFLk1fKN2nwMOXELR/RE4V4lX2fvqi4//+tHZm1ypTJ7zCTr
YV0f0bIxfkTtYiUiOWwCkw3ybI/A2y3jP04eXZwytm46ZMNkgRgZMuKD1d4S8pzbH/+bGozjiM12
7gYqghQnw7gJMJNcdHoEvokFTo52EJpJDxH22L7Ok/SIQWiuZGFqczZtRi06gPj2fV0rkUj698VB
CmcANe0IIntNf4mS+rkc5o1lTcdMj4+REZ/sMtyvi+TfK4i+MaMaHa1sT2ERdHmntfRelsrnTpU3
sTxurYncxK3+N+4IAQAaF/BYvWpGioCRK6sYRynvVd+shk1jTq4iZLDkWvhCDHNi9c6unWTCIo76
6IeoAfRSeqs14eP6wnFgILBydNkjnQxYHN4wl5sFN05iPQc6IPgmRS5ltceVdVPvQ2QYD7hAjsD8
KR/JQRShc3dsIZfRDxPCVLmKIBd1FLdF+gptGTNkAb/orqvIdUcLSUxY05AezSFBAxcLS+xeEllg
7tzLcPF9xhdZnRKkfYXvO+o/YNXrGw3TAd0ufQoUQVTDt4mvvaJ/XxysdEgkklMkx9R9Sv0vNPY1
5LC+WPQyvboEF8owHikoilGJC4jIwxs5xHBHjOM5k+I8qsc29I1BoBHPClDzoj0TGHNr6IyrcGQw
RacVXh2amv1MdGULUGHqZnPuJoWo7MXbJ5qfR4c4hqpgDsjl6k26M0t6D1mzWZ5ixd7aHcAcdoxU
ZvbdKU1RNkgkj9FNkYqCyDS7MarpLgp9oEV9EPtgfMtjLMoKiWQxMVJe1UWuRtDNxn1on6TuV+g8
ArniT2a4WbcQ+rNZC6EZCIxwACQTFcTLZWyGuk9lgCs8k5yG4rVQvRbd6jZmNoK8pbcqf10cBy2P
VvGFPMZRdKMRKk4NeSEIJSz94ASDqznPk303lrdj+VLm4Gi3dIFY3lFbSmWchh5lrVVqdPOkG3vc
9SR1ragTWL9ICOM5BjuYTfBflR7aMVPZC7VbqfyL24oWJVQbvP2UdfZytzCXLEVUi9sqiuPjVOWu
nhm3+qgI3Ab9pVdGsRDDuA3DCCI48xqapOOexBgbYpeC+JzrKminIJjlKcMIY+JKT4IBQ2ihiQIi
UdsdlZdswpTo7d/Y239yrvpmikBBiXWEB9TD+tvcPoc01z7ErqzV7owu4xLTW+ME86AdEdEIdxEB
yER5lw60YvtCJiRyI6Whe5W81OBDUwWq8Vfw6/v074vro+odMyT0fa8o9R5NwrdOCto9swA6nYju
Eb4shw7aAEBP05jdwvEJ+0SGLjJyla5hZO91E/uRKu07QxVc8NxjhEry/5elM2lkoIa02tYhq+80
P00BPSbPoSo4qwKFWNiarOWdFWcQYmSYZfZJiWYjQQqOAzaEqwP7PvJLANiAm+BygzAnWLV7gHK9
6QH8G8GDP/4gRzNxg21+KN7C3XgsdpOfHgAHPoqAsFz9FrIZN1tITTvZNIcxlTUOVwT0dqCnriQZ
d4PwauTsGLjs0L+KWSKApLM4omnsIvzJQunX3Oj9Qy9tnOCfPz/HQG6DFgZAVErxwHi+FNRQZm4C
RKSDA0Gf8p1mllsjAHVLbe2nXH3QAkADm9rrSCRwVTz1gJIC2JYSJODfy300Z3kohgQ4Ikxu7XyS
hClGw8bxXo6EmUKOz0CXFVDwAB+gM47FAapFV0yBAhdlhuVLa4CjeEKeWLCUPH1glag8/B5nw9Ye
+tlozLxDha7S1ZsMSRF77G/0sjpaihadQ1vuDiBND3x9GvodiAEKH4BqAH87Rd6oIQK6ODQQ0Yna
Xri6o5yngwwF/epszT2tIxDyaNA9a8dt29qbVK2266rzNf8SQU/NwmV2RKvl0oSIIrKTXSanHwmx
I3+gHb5/IwlVY7wp8exjj0SS105ZN4jg4niwdrmeYTLVFKPlrItFSVi+Ul+i6LoulFLNOJHqFiXE
EsPsK22rYyheJ+L040Sk6Mj4EkJ/xELIrIIxIypRFRt680bVYiSCjrY1uSTDIAtJ4Dk5MSkiRHCu
4u2PBhf2rEftXKvZCI26iBSbSWv6Z53EOzucCWji0mlH6j55kesuF4RXPC3BjWOj+wpNr6AlvtSy
HdO46EaMsAg1i7hxjUHyDWY0biM0OYDqvAVnzjyKUjocV42eRPSoIg7CsA62CzuuMQ2+TqGtNWFe
2/jYZeBr+tGXAtvn5dCXctge7JnkuhHr9NgnNsq/tuGXc4+XTH9vZrGfqsGbYoItGPjMXpKeLa0X
7KpAT/alUZdy33Yh9MTUqcLNx9FNKCNam6ugWRVNhOIKAzAEnEMKkjussNxwQtmgAIEIh0K235U4
9Yf8W5T46+ecZ6qU7PxfOcw9i3p00yca5NjB4N8UPilCz6nupXRrq5t1UVyVMIoJWF1wXQLJfWmc
szPWJDbgUoCEPxfNQyE7h7Y4jn9zCCjpFSVswolngVyBUeaGQotiutzDdQXtDv83CM/HRnJ70mBc
WJaIEApc3ZCuAmEo0gdXeI6uaWorHRGuFO0OTgZPDtd2DnYrqPOKxDBv+CQtNMwmhZjRxrBnp2m2
6Ksnbk3mDWbP/oVpWKDBp9PRQd/Lgu4qPQPCj0JIC+dOkjw1/pE2+2Z4tq3cDUQZAxqDMC82ZSmM
uQRkoqsOSYDuSVLb7afvOp4CtvKWJh9p96toz6qIB5B36yDVg+uNdjuho+bSGsso7uWECpQUeMXM
PCWTsQFV1vbPjd5WafORjFUE+fOlmABEUJFk0KAAbMxFn/vg4va18nMCHmddEm8FwcFNkYuweYNF
YhFTbZBxpu4JR1iy400/3fXdz848htZjgRuvCH+uS+QuIeWLQCMSnaHExJUtacNsDrCElZY+THV5
B8r/Y6I1AjvkpVxwlv+TwwIP7DHq9SLFGlrhsJHb+jQZ6ncta1/KMNzEBTnEdpq4YaY/2XL4uq4j
zz9S+lqA9ECofFWEJoMkjalML53QdLvhWc4P1nyfYqiLBcbZoPuLA74UxxyDMNZigHohTjNfVPkw
haUfNu+BJoI60e+wx20phwkUZq3Oeo3iAtP5rtbfyZ9zU6p4aQDmjLKESlszLs0+QkNQN9n4fmGr
D0OcP42D7huxKPnHVQPjF/CsQpwFTs9LMZCcJ6joIYWgH2QnctHoJHhn/6aou1qpLxEshV1Ryrmc
gcjQs+4I+MPO4yHdTffVu741n0z3s/yFSbsbsmk2ICdHJvCwbn5cBcHiQwfUWiDoYNyHOpJQUWkY
jmZKr9Um39EEISPXwBcSmACg7jPNrtECiwTSS2Ud8sxXZxv5b83L6vdU89f14bqMhTQmj6m2YL0C
fwOe9SizFNk/nbWvRKAY7ppZYOAAExsQ6izKvuoKyw5phrboM0yYByGRp/eiKTFcRdCPBhNHfgSp
xkvLy4dm7g2K6BrHbt5ZSCv5KmhfN5KaiCYK8YJ62wH1OZwswjQ2vkbTwDBF9ArRpnJjmvd4i4GT
4oeM+VbT+/r28JaOkgABYw8mgysOkzkN2wRjmHCHgKSx+FkmAm+6/n20oF2u2lTNdp7Z+L4Sf9Yk
AX7hZV0B3rZ8KQB+nksBkamTpkggYDK3TvJQZL6p/zkuHOxW/64RYodLEXpayfHUQEQd3s6OP5qC
AylSgTkiZd+3caDi+2VKtmaZbqfWcfMy+YvABGxCiMcB3MVjlf6MxYM4bjC75nf5qdYjNwwPuZ77
uXTqs8f1HTHxHdZ/LuXQvy/kZLGGfJOOEy/jhDS/wuyYB6bXpQIcMocyA0wjC33oKVrIqdQpncoB
yzZ0zl1eN5siUvyg1p4nyToN/eS1bb+xsrwF/qrcZllyW1ej6EfwjuryRzDxeSZnTaHTMk13lO6c
p+kBU7JcDIFTLNfZyYdgP/nFJnmx32zBNSUSzFyEk2406oRxDF40KG84YbdSkBymydmUJDl0ffGw
vqkCcTZzjiO7HDqdQhvD+GYcv8+PYXaewJ2gPK3L4fqLr01lm7PmvMlMUCrhOEf6XsmHk56LCnoi
EcxxNpVimomFlSPlTpdDZAlld12J64FtIDddWAU7YnROnTkMqVUYd/ltdtduKzfz74vt2Lpz6FoU
Pdl872/qyjVEowgFp8+m2l+cCh2DEaho3O5q/zBruhvVB7l/XVeR67MW+8Q4k2o2BpI3EGMN2gnj
3k/IKz7kjvVXvsRGYg1MoBjVw1h5XbVkqihc01Lz4NDagePpdaaCNqmqzk3QZ4LEOcc28PrF8xeB
FyABbCaht4NIIzVFH8ymPxDbKzJLYByc8AsidBMQAGTMUR243KCsGhIHXPew8EzZNXa700HwFrcx
aKCHzahIL2hNEuV2+Wp9yWRdchvHiGqh1qAhj1YiZvlYNweOe4BSwO1qv6ezswn6wiyDeJRQG02q
h6TzOxeU4FIOaK2Ik4Jjd2jaw9gmOtQESSzmrgQO05xRDkKo12zU6RiR11n6ua4L5wRdiGBOkDnq
jaHEEGE6Xmaep0ZH3HqIM4FHFWnC2MHU6lMyEOyJnB2m8pumPXS9qHBCjwdzFWNcLh5FeMxisjKb
8shyqW/UdMa+A4Tcu45XfKKH/KxinvX6mvEuY7BXIb0C7lE0urI07WlsmhmJFKTgbkDe/zjdxqCm
kw6IMiBN1CrAYddQl9JYpKxFnBLcAjJyLOdol5zLc7SNbzDocxvu5p2xq4XTf3kHCMsHCnpKWXhd
+9cHiYDgBoc2eCIxNuvPrz2kSv79/lXNP1UxZxPVKhiDdN+PZ1IL/Bp/fxYCmDDZlmZrCHqqwMPs
T7dIY5s/6820Dd6ib9JW8tfNgWfbdO4BXBVy2WiAvvRx4IhTe0zZQ7IBbWReVIHg3iR2iqhTFxF/
CkSxNYIxi7RIovDSCmO2+vsieZNSQRmA57EX2rCZeTVTYmuiaPfZMl0pBRXsKUu2XfqNjOdyEnhS
nqVRggvUVyixPXuQAAmrAUhDCV5vm9CfcqXdWLNtCC4hno/DjQooC4QAssqYw9QhznLoPdfpkz/i
3ETpNtN1d26GzZ+bAu5+ZIUsMCDDwi9NITdr8KQGSNhUYXu06Lj1TPuwZhF0gXcB4fFHu2LQZg/W
8EsxcRBqkkTjkch6aXsweNVvuo4eW8k1gp/rGolEqZei+kTPwIGI+BHWD27+s04eOql1s/Chlnbr
oniWt9SKue1MkzJHOxCVkvu+i8B9SVxQHNYqogWMHm1zgRvnHaalPGqci+CxHtJ+6ls8qYAcPA6W
80+dtHtNj0SIWP4S0loN5vEALM0YRaM4RBoDHFobBCBq+lrqN1HxS4n3TiSIUwWS2GQewYArYqmQ
NLXSsQvTQzfkG73TH8wWdCq2JItyN7yTBXP/VzWWiiEtCZi4aaNDm8nurH0OAGdL8U2K3Vu3DV51
FBfulyTGDjHvIslmBao5Q/seKXrtykDLknQ6W+W4AWYDKIHwmCqzF5XdraVjPtX6L+BaC2Wu1lCx
BB0P/fvCWuykRBxN2wOHSfbjPPCbKfsZySJuTL4YJJbpTADYCnO0uyCQpkGCRyQ2xvo+dcluBhDz
L1ShMYVC6bCvuuZRY5mcdIY/VBMwxQyl61iJ9xcTDZE9RPCgWArlXmbDsTZyJjXSISU1jH+6zDmr
du03SXzMy0hwkrl2vxDFGMdM5pl0HYLYFn2iboUB6IbSHzu7uE0s5c5WRFxdXLNfyGM8VYQr0tAl
yLO66gYUBLcYSuFmau53iWiveDfkchUZJxVFtT51Nl3F6dD2eOQKXAb3+w5tpAaVCljmGedUjkOv
N0WPt0ypeHGzkyIRNTX/6H6JYIMW5FwzdciwWvG0UbbhBlxm8Yt8bwSbbCOdS9HYFe4JWohjTpAT
gXa4yqBRbrx32rGZR0BDNn9xghYyGINLA6PX+4qqNB+G6Jg1j7KoVCbYGIuxsdyQzdCIoYYFhIQa
6u4gwljyJGCaBB3aizHJoAG59GhotpmQGIIEzcFgi00wCkyLdypRO4Uvo5zCoDS5/H4YNuOk0ukp
Vjy7YWS5GDTlVUrrg3goFzKgq1x1FuLoz1k46G5uNZTzIW7ajb721p/0Z0v2HOIrJ/s+Hzzrsd+8
DLIr3Tet2+ylkxfeFf2m+q49/7FxQGHkb0BOgNnRLDyqAjokDXu48CKo35qI9K4SzT+SuRW9Bjga
A4SoA1gAX045eS81lqJsKsAyDEF5uU9Qa4oaIngNcA7ThQjG0IOhtQppgAit+JCMB2s+VETwWuM4
0wsRjKGrkhNHeYdsSkwrJupLkSLnKgE5n/75LXEhiC7nwkBmuyKhNUNQptXPSiNtbZKjOU/rH0if
IEskYoIVrR39+0JeHmhJW9A8VKb9HIKfoXwfjwIKR5EFMEfMKtvEsGkzVDmr+9zG5FRHFdSDRFqw
xyrWyZiF0CIZtVPRRZ6UNCewPwk2R2QFTGlBG2bn//UBlOk3u92OterGWugaiggRxl8y0JWCzg6v
J/bCmwo5DuYGrhszSHwyeuZM/PXz/7tzn0lEwdD+E8FeeBkodoqRhgfGVtsP3rTRvdEtTtLLrXw3
fIRnzVOfa1e7KXfBJq3d9Hv+KxXlqARqss/42bF7JaaJ13RAF0oQA8wnKOTxd+xLS9Y1pFobFQQS
kPd1G+0hdBxPrh+K4HF9OX/7y7XlZBxEX1qIGC0IqjLX8OttftuFrnY3bYqtvDP8zjMfrNO4tx9m
FzOL76cf4X3oWTvif8TA8Cd+5U7bibhN7FrH2BdBGPjn42sZ6EYsTnlgTBgA7eDXab3jyjXqYf1O
ON5AJIRxJWEZGQ7JISQkIeZz1yDE8EyMr1tfaZHNMN7EaAZTz2ZIUcxHDJ52K+VzXQAnIrg4GIwv
KYsZ2Hka06i2b8ZvdfGtVXQ3797b5Me6JJEqjDtBzqAPZR2q1M5n2X4W6Wb9+6INYWInpQLtmDHi
+60TfeLFtpfz4q0tje26GE5KZLlgbCEyzZ0q66jpN7XmSvZWl28GRfL0aleox0oE+uBlmi/EMQFF
XJtj3pnw9WO4sQ/xRi5dZV+cYuQRXF31qjvpeTSAAfXXteRuFgiqAfIxAOpme83kOS7bSqVBRl35
Ztkd/o+079pxXGe6fSICSqSkW0m22+4cptONMFGick5P/y/2OdhjswUTPR9mX20DXSqyWCxWWCux
uGK/zov4lHJmVpTYvBeamX9YU3oMkPfnlVi1iP+UQCr41A9MpVNrAB6GRfBvZX/Lx0tnUHTPrR6f
IxGSx81YM5LQgDVMw4sehh46QByUV1330VZ1sqxrg05mzJQgRyDX7UqWgg6hGRFaYiBqAO2ygct4
Ml/Or9n6rvyVIjucUCDwmvAHhbN37fuuVoRHa09PYNH/FSA5nHAAqUQ+Qg1tmi/mDFjakceQ025G
T4s3hv0E2MjOCSYVBKZKMcn9cGQ+7LiDYlX4fZpuXdX7c9UvHOklu5+sT1oi9Aq7b0312pI7h10Z
y7bPWkwLWf8Sm/2V5krtEMQBcVUM/nJ/rBvfII+l/khQ5HBsRai5GlEcyZGOkNPwFNl7YXQ6MPCG
oJneXSMHIYdqVlxh3a50kNwasQqS/yh6NrbHaq+1YwhTPc9WjysA3dFbDkhcZH8lj6CFnEYi75FU
1xPfutNPrl9Z7v3S358/RqvqHAmSjpFmEcecZ7ierHzi2mYYr5xGsTWrBn0kQjpIJKmjqhLvQGe5
jju0Of2PKkgHphldZChEFGVgflVLo2DRLvjw+/w6rdrXkRLSqemGtijAt4D4ZqRBYea+mwTjvOkX
hVtTyJFvbX2uyOyI/YjjhyrcFrDhgh84V7RjKfZEfv6PCev6QmQ95+EbZ5iY7xWbbohz8Cny/rtg
jnROAIJfZx+JYlv33As8JOjtu3EHcp47/aYOkhdt3wZZ51lBe/Ut6ryi9urLr9PKC1KE/06R3F00
9uiAX0Qkl2gdHIPX0mTTlFcVvVT7hbVW/BNhYsmPgvl6Bs1xKfJ6zuh4y6IHmr4ExlDuW7R/pVG6
ZS7f1HW+zYHift44lYstuYs4LAs9+Uhib/UrfRum3rI1NuOf3E/GgO2XXXkVXjab4lnb3kc/2sPz
efkKJ+JITqTrdJZ9vIvtor9paZV5S0zRUQU4t/9NkORKDCuqs1psKDgTyvAPiO1H6/1/EyF5k8ni
btKJNz4QqIf6UHQPsbM5L0J1+CRfoofo2xkrnPGG7cr2FvPAimX6AEg5c/jkW3c27ap0xWssuWr9
cqc/cNBGTXdoLGiWILqetw71qxdjGz4kL+xF88YL46b33eCbuUOrqyqfoDAPuS5lts6UMgJ9l/K2
0r+F4WHp3/5lSTFpI+raeA1IhmEng56jjIN8cYQJLHsXJwp/tr5nfwVIZtGnYzQODgT0w/gepubo
FU6hsAvxkZ92DV0gwHQERD2STJIHacBilpsILdoWZWvrfgZ7tDnt4wQDHMH59VqPbtHTYKGXHfP9
8vBVzoo2n/IZqayH9rnNvAIVnCsMNwJJ7866+bf0wJE46TaYNdfJdBuqEe2PNR8qTdXutoaOBeKn
vwpJmR6ANRTOWEIhgmzOvNGu+cEsg+ylesd4+z7ZJYf0jvqqat6qaR9JlZz+RLui5hWk9slhafdL
fsncnWKrRIj8ySwYkJGRpQe2+6f3lJVNcUfQm9bVT3q6MZyX1r5so10/PEXF7dy+9l/nERV9nX8l
Sv686Q2SmgRaZXVuXsWmXV8VWaUC+l49UkdSpDNbtE3dJwv0Sgf7JmfkGpjyCke4uj1HIqRTm9Z9
FjktRHDjerTulvouUs2drjWMnSyW5M21IqFl4UJGVk4XLL4Zym1KdoB9dvhlPz7m4eWAEh8PjOZf
6iu2GD8FShaqRtL6ZcyaCkpRtKrBcjaD6vV6UcFjrHqkIxHS+uWAs+gmMHL4WhF5ef7D6XRvch/C
eTskCm1WA98jUdIyNjEPaRpCm0l/LvjbML+X+T7Kt+cP06rNgaoNaFgWyl8yKvDUhmhcFpvFo9E3
6I+U/Ms9cSRAWrHeSfgY2xDQOT9S59tYKRy3WAbZGSCNA0BjcRehCeP0jgDWAImdCI40XfJkB4iv
OagXIwW9yNgeYqvllzmJm81gz2/dZFQKX7R2ntB+6aDvDuMxVMYwqYy4SfNyQu6Avdr2PUlemlIR
y66JANkcAClAr4TJUskOOpbNjh2ZCPGsJeibZl+PdhAiS/plQ0DjIMbRUWtBikoukbcA7ScchLV+
R3Jk/EeS++izShW7taLMiRRhjkdvgkXLp6xgkDKF9V2blNcJGe8J0/5BGWwLoIgwDQmiCcko2LC0
iTHZmZ/zfqvZ00vWUEVYvHa/MsO0NCCsoHP9ExmQOy8055MDVbIrZgNPJuCafp+5j8v0u1rew+i9
MjbUfEMuBL1+j337lsWbmikKvmsLCsY+THzC+mCE4vejBbU5y6kVk8wfAFq1K9qoARXNrM1/0pZS
RepqVRZaqUSfJKi3ZJyXYTDqdqhjPPWBHI65ySJAg7i1SVirOFUrro99oL4BEwWr+xGrHSkVAl4z
I1qe+2n9azT4QS+/G13oWSrGkxXfcSJHCsIyk4K/w4Icm4VeHl+YrRjV9pLB9nh5U5k3abc5f8rW
rUYA2v1/1WTLDKOkbCcAyYx5KtC4wsEFdm4+fZ9cEt3G3C5qDEq5hralw+ii2lhZEcpgScWQZR24
jS9zS+749mBG9E5ryoYG4ZQ25UbXY5WNr1ULMbKKU4TGWOAeyPXdZU4GavZR7ptbYvnhXg8ADOVN
m596EKH9qL+PNuYByDgk8wys2yHZg/Z2k18MoFKeLlFU3PVev3k0rurHwlclHtd27+jj5MpwBRbg
CNnH3F8wlVibj727x0dqZAv2ytG+zv4BPfd4MeQq8BjhYBCxGEnc6IYXVwN7Jg1gbXsjy7nirK2V
j06kSbZZ5WgZz4V27L6JN/qlsXGCAXjOXrmdt8VNuNGCP+dtcyUUOJEomabdOizhqZDYPix0p/cP
5//+2nj8iQDJ+Vu0ZFU7QoD9+AoSkD2yQO+GH99e6f7dcnEnjqBnXfGtuYkUUY5yNSU3SRe3adHK
mPv9H/tpeR1ufwAaeOd49HCX7yY/VSUc1tdSdOJj7sOyZQ9mtFaYhj1cpekkHi3u9EqxmCJsksIe
dIEyNK45BrBQPuYIj1xk0sU5SRv4/VZwOtK9RX5p1s9Ke9foN5apYPvXcnkQ57qAaRDDWp8Sh1Ob
tbGwDW00gsTkL3ZEgsKpdx2aV4a65sgzDICmS7bFwPfn7WbtaS7QNExBE0oZle+4NNM6vTEhHO+j
aGsm7FE3UQMYQ8wELJXbbeLUrrduyqbXph4ec3CObPQZMDTnv2Pt+jv+DHFrHS35QLJ5SsT1pw3f
xzjxtPB7F//6Bxkmmt0EOq0GHrtTGQVAZuI2TXIfQ7P6ddzYzpaUNCJ+2JJO1Uy6fiCB8eeCIReE
IDIwgUE5BS4cpBlZYFEv/R5twl3DPeSk2VN3Sd754NnaNQgSHqsmAIhQ7Cv0XT0nR18gebk4XJq+
qMQXJMxr29oj4fP5FV29JUBiixYChmDClR6F/ZilvK3T3I9SG6M3TnWh1fU+nPNnrP5TnI83Rbbs
qfF6Xqy+ekCP5Irfj6xF15M4yi3ItaMgfnIqL4m97M+8qTe3BvFexiB61Gev3bv7YfRUyTlhip+8
A6YjBHyWLXqRT4UPUZsPFkVg01m/HOcZBwjWeh8pcYRUcsT2HilZTGleuKYIoNw0sFsdaEXhfqHV
gbqqev3q6RPd73hiA29bVolE8wAWSQROeCRNXgcqKR/AeIlXhVOrOOhrRgkIKbD5IQ9IXflY8AgI
gJ1W5GBISr3R+U7nf4hvLUsTc68Y/dPk8QeUzWyrJhU8CZhWygOd/zggFDfJb4UNCtuWzeBYjuSx
8ppQd3EhZ04PvXVtVoFLdmH1PcrAoLE1l5883FPyWht+Nvae0QYh39V0Pyj5+HRhcJ+/xBYAkQJZ
UT6FKbjljNnGl2ToftGWp6p+tNM71tyy6oA+WOT9+36jT0/xsNP/5WWLoYn/RzwHamLhIY6MVA9z
0ph6i7t/mAYP3L4YA0GwrXiIrR0FC93fDLSs6PGQ55gdXsTumPaInuybsPi9jK4/9VhYc1ZZ56ok
TIJYGIkzGWBoT/Wx3TCKGwZJ7SYLygtrh1hqqwfZ1WB4wwXdvo6evrVvuefeEK9FVtQrvNJ/izem
n/vAx73UN+m+uHEwpe5ddK8zIq7hedmF3j2IZq/jzfN5K1w7TRS2brkWMvjIrp9+bp+27UStEQuj
7d009sZeYebrAoAdJejeASQlrUfLnbIHqQXyFamWY8qSHtDXo9jdVRmYrPzAtxMQcKdKjGlWRpmY
mhvbwuUeh/ED4mvubXtzfrXW3BxG1GE/6HIw8e9UUA7wtYX1EFQlV4t1W5PrSSVizX6ORUg3k1lQ
DK9RiEiMPyS8cskBrc/+sKiqXKtyAIaGlBKWDf9OVbHHuAYYGeS0EwzLja4jnvipNoKgWcURpBIl
hRFlbQI9FRCpfhP3XlsGNrIgDbW8plIk41YDYXqklGQITW3HpB8haXHflsj25vh+cN7j+hE/wM16
Wr1PS1Wz/WrW4FiqMM8jF6YtbdiUs7CKeNdiEMvcjNphTIO8BiN4AGyLbZlfsQpzfM3rPO6H6JXU
F3r247xtfqQaZS9+/BnCeI8+I00iHiUTlE+fW1E4bX7UAUJw/3e/Sw2P7OMrehdvnE1/wW5mRTp8
9QQiPw2aHJsCYEOyJo7q3AAi9tzPHSSg8vsOtNjn1Vs7eoiDgcVOMbUHRNxT7UY87sei5Pjrbb2l
hF9ELtnasaEQsxaQgisYICEYSRRVzVMxEWUDstRwVwOb+naz5BP5Q4amR5RtpTMLNFbnnW+N068M
jwDbjwixbYU7WzVjcFfDXWJaCc5G+ggzBYxyDvBTFAdBngPQjR8TCyjY5rek8ExFq+XawoJXGPRG
AjsKufJTjV2MivRmOiBKtC5c873WPQcQ21/fvGMZ0rmMnRxz+BhOB6KllxoXCY6io0oXrnWVoEzy
VxHpGKJGXcRJBEV4gzSX7Q2dl3vD22u5yz30Qv4qd7aNxno/88nV4h/or/lCxVaxupZAjbVRyBJm
Km0cEOpKRDr4BMuefqFNMa82ec8VNRuVEOFuj855lJMJzwcIqUfQZVcApt7ngGLw8KDRtuf3bS1E
tY/0kQ5dWKY2iQpEB9lTW96w7nZarrXkVkWItnZBHIuR7rxqykzLWWAexL1NAcviotWDA0PnX3KS
wCwAbYQBng9LHtOzhqkwomHCRfSal74Tg70xOYQPc+T9Q6EdUJkaHKKBUPATBX01GPpsaJCUphcC
391A+7Jib1bN4K+IDydyZAb2qC9LW2NvZjBeDm/tclOpYvO18Z5jNeREmR72pIGvE46o3bQechx4
Kve9B9D9MtkMl2DW2lm3PGhtz7kZ70Pf3ds7NJuQAcNGCh+ydsUADh3YI0zwLsgsSxXmywbO9Nwv
zN90Kjx9UrjdtZzAR4lNwy2GjLrkpIZZ72llMOyZ8TbT3QK4hBwBi1FFSFh/A0yMQqG1w3UsT/JX
Y1yA45VCHhkp8E6vuqjxuuEy0h9z1bjDiigH6D2Y0TQ1EG/L1/MAEIFwyd3cL8FpNGiZ5+a/Ozfz
Ovdx4IphqY8smBSHQBiyOYiRqYXn1ql/Aix+1PMmhGH6lj88jhh7yb259sZnftntzW1+WPziAdKn
zKvv3L276wvPDZiXbKzWVyVb1pLLx5/DpJZuVoZp0RDoXlw5O+YXT9EmvQ4vPHIdX5oH/qg9nPeZ
SoFSLARKvRpYfdCfMw+jJZ4TRPfdBQayHqfn0M/21e6XQqKwzDMrzozTFV9GDGAOKSSOGMnwiJf6
GAbb3gFK/FCA6FdVJl7LTJ4sqXRS4n4cnbyGvC7orsyrZfDB7OyB8fMWFZ7v5U3kvbAmuMEWYxQa
VTsV35ByiaWjU8RNydry4wPa69bYwsbY9md0eEGdK7Q9JNR6T0UF8fEiOl1lgGAhSwk8ehcuSI7K
RIN7YQ9AAIGbwN6GQVoaIC+ILih/cJDrGulrhaShG8U++ObSOffq4aLSyns3qn3QbzLtOapLL+qL
DWmyYDIVF8LnW1R8H7rHGfwXNWQHadZOFRagJvYp5rBDDfxSfj4zAId8uXwCKhEGtidEOBrg7uQM
XOuShbUxy3y9TtttOdoDuA1sVY3tk78XUlwqypu4RT/5LCAoVazgooJfO+k+mdJfKZDLL84fnU/h
PoTYBjNA/gXEKqS/Tk/OYHYhMB3xqmCF5fe9eZ0R5P3q/YjCUGFmQaVdIN3onxf6aaMgVAANo3SO
Xg5d7v4sOmJmSP/ilcp+J/pTWxVeHEdeXKjinU8hAgQBrhJpL0wAG7aMOUUTNjOOsSB/6dijHUW3
jVk98VY1zLKyU8giCKAYIQ40PKeLWHT1bFoEGVmdRW+ZY91ni6ZYsjURBtWB4SBu/k9pKr3VFtvA
kfJ50lE/04rG13rVK2VlX5AiRAULtQUToZvkuBsO7lDAUEEPQPzYmC1i2fclu2BZs/myAaCHBxD/
uoDVQwXydMEa9KUA39/KfVrds/xhQpP9ctflP85LWdl95K9FnQFNdxaO0qmUmeJ5wEuKR1c4381x
6behe5mOo+LpvyoGrU9I8eGQIo97KoYQB908DGI4WlpsrYXXszYlOK6/ro3AoXeBEYlRdvmkhiTv
w2zICz9PQs+pf5MIsOPAVzkvZc3OQFIKA8NwFogyJBNYJpom8wwplVX7c9LfoHf64V9E4IWIHh0D
5A7Sehml1sQWLQq/nqM9Ku6AiBmqn+dlrFmyGMVCLgaveqC3nO4JtXNHW0LgzbDypzPdV/ZbiS4M
C7LOy1lbLmyIBuuCNSP7cyonsppFN2hTAHukvxp1sD1lqp6cNfM6FiG9DTH5A8AjDhGVQ7YLb64S
av2KXPrVLAgSLQjG8WYTJTnU0k81cecQKAI9xLDugRc/FjcEj86Xx+ROhODSORWSxa1V0wFCCIg9
qmpf6XSbYZxp5A+TaqJpdd3+UwjFrFNZYDWL4iqErLiNt5iu2KdWiZpCHpy3gBVLAx+KToHgBfBH
AOyeiimmkGMUGDP6cEF+hMFC3o1eaD6HKvyPFX1OBAlTPHruMk5i3ZwhaCjj8oH2ojhW5dOllRnz
9rxOnx6CCG5R3kfbILUBGiR30s02yYbBhBOwWPU0hIbvZs3sUaAqWG54FWohZqpVoCBr6oFpDCkj
hAXOpwRqVgB1uYr7wk+bzkNpypuzBKQkv89rtiYFZif4a8S1IBdKuDmMSODCLxhkwKyQ84dn7OCW
KgruFbcAqFgEVhpal5FIlYwC4yZh0aRQZqpn39QfAFa0Oa+ISoJkDYmTli6LByjSzrtsRE+S6yis
YCU0PFFCrOWRwTkd1UI9hxLGZARZnPgtSG7HeDMB061wLqfmAdTfX/enLmYZcJzAOYfLQfJCncYj
bdKhFoAvnkzX3tBo/LqjOxYhT2xOJKS9nkFERpm3hPRHqSdPbh8qkinC8588lnCGPq5QUQxAi4Ok
SUuGOGqcpUAZK94kee2V8d0yv4/E9sDE+y/WYKF2zZBusCzZ3mqztBY+QCdA0dyHbXNVLipUxtWT
cyRCMriBuyHrHYhgTuQXEYCugItO7Gl33q7XXI9BKSCuwPGJmFpattwNOXD9MEiVsWyLgQCM8N+V
bbKpyRDkbNOokjWrRu6C4ZbhxeiCavDUyEuO/52XYPcMp/Ahc3/a+RKY3a88uQRwuSYYw/JOoeKa
ZYDzE5QkIj4x5FEung1j0c1z4fPwrmV3MX/TzXdtfu51VQfVqiRBTg3tHLAYSScYOaq5L7mO3tYh
vKFOFZhNih4jtjXRrmvlnSLxtbZ3YEsFzCSW0gar6elaZstYFKNlwUS0IWw816zoPh1C/VC5Q3MB
euzap42lowRRvZ63ms8FI5w2NOAhYBWVaRAonYpG/dsZaxPbaKC7B+0UaAyboluXWJdRWl4W0byf
wv62rrTdUkUKh7K2yuhAxuuS4uTBeE9lg4i2qeIY8aylFYEeLV7RmFf68MbbK8v0zyu6dgptiskB
3MquheD2VFZlkw7tORnIaJsx3NlLUgJxTxtvSjNjwXlRazcMagUuQhoXYNfySXTdPCpSF2qlLr8d
q+Rl6JNv50V8bp3E37chAfMjKDZ+ap3M3YrOlogHtbTY8sU+TL374jbZgdL0ImPVvsmfq6q5xbMr
yOaE7c/LX4vdwEKEZUT/DUXp+HQ1Ya8ayWeRqDTu9RCIdDPQw7vXblFda2vbBnYl0xa3GqBShQkd
XaVFMYS21kQ48sXvpHi3OYDqB8WFs6rMkQxxOo9ktElP46lE9qZfbqO29xo7BJ7yzi1mhWGsKgP3
7OJaExkw8fuRIHBD9pGD5L3Pe9BRof5CwBbGtC8jkcA2gOH9nxih75GYuDXTKrSxZrqNjoHMSzXm
N9OFOf7LuuHVw/BQNBAZSHsTsVHArvICTYKHML62uesRfZfixj5vbKvLdiRH2h9GWjcL0wT6xGDR
WS6JuV1IovAPa74IXvA/ZSQXnKcYGXE6KBM2W9cofYpSMAYZm/ghji/+J31kbnitbdO+ITCDFtD3
Rfo0gn0+TL9a6hVG8Fcf+a7sWIFcNIU+zH0s+ru0eitVoG5rfg4Y7hhQonjyoGxzamdWlA0Jz/Gu
4qG2Twa2d+b6H0xMoKO6ILPEs0P22uiT7tKeYetbivpHg06cpfMFtbH+7fyefGQa5ajzWJJQ9ujQ
dHqd9MSFJBvEW6mX6QtdUEcem3SjoUcH4CRR4RYbNs0MhYmQdHyru7n+RrtxrH10fuuzH4XoE3yy
o7p9W1AR5Puw6dpui8G78tJAnvu21obpos41eLGeTiLx1QOR1atjdBV7oeMkb2XszNn1PFlz7EdU
r+M7NFm5w7VrdVke4Dkd7y3Qq7uBzeo62rhGlV9O5aSDDa4cFnQrYFzVJFGQRx0BOLxVFpk352Af
8jQ2NVOgkdh9tnvuvOSNU7hBZi7dI68xvbdrnNpZdh3ChNHjYw+KaMPly7SllZOPgdNGWripS1qF
Xtnb7LetTS77NTp2/Seb+FJfDB3imG1O+xS1uyWcH8OpCysvtNzqmrdF+Zi2LAIoX4cU9sas2uk1
NtGO4Bk8cVTwxmsu/Xg3JU/bowMef1Y8+Q0kr6qbkd8N6HNo4t/nzWbNNaFsIogZ8CYG18mp1bhj
pduVyMgR85fRFZ4D4Ilx+h+FSP58NopGd0IkFVgaepVRx94QV/eNqwIEWV00FHrRe4CWThy5U2V4
OjTUReM3msuXC2x6MKGHeNT0Fy10FDfhmrd1/4qSOxCcCHjapUiWutzyaPeYZcyny3Uebvtp2pzf
o889yiAhQjJBTAqIIFPuq3UiF+62qbFJaen19fco/cG62rNAnDw/NEuBGv0BbbeebQdxtzML8uX7
61S+cbquNYOfHCPIH+IsiLUuSNomsCrVGMtndwwxGBbFbICgUJDVBNhYNdOog68EdgKohA6WroKK
+2zuEIFwHXVMhtqaXBUKx4FV2VIWmGTUzfvcSEefVJwdkApT8cWsRLhCFoMmOl4lGAQ/XbVQx0yA
niLCzetn7v5OYwxVpINHNS+P3uvojVgPWnnb6F+PNk7lShcBwyN6ZiZ2y7aji0Rnr13cb7HaXw4C
IEZkvpHYxZSv/Hyeal40hdniUBfc66MmmMrFd8DMcN74V3cMI0BYQxR0kCA6XcW8TntYvzCK/HfT
pj66PIJCNY+wanlHQiQDb+K0bVwGXfJlTwYg8KgaI1QCJFvg1RLGcw4tTP2O5hi8M1QcHap1kna9
caMejYxQIQIMfjsXz8VM/YQu7+e3Q7jQ0yhD7Prf7RCfcRRlGLzpMYACRbrxshteEwwFL9OeMO5n
2WNlVB5GOxQW8Nmro0sb7zQMvYBaDmRVpyIpqQ2eO0hGtrwL8vyn09pBSa4T1RTt2h4dyZGnduO0
4W4s0tB6hIYVy7zNuYo4WCVCNuYpG6xeg4g6H3dmlR5aQ9WGuZIPwXIBYgTzF2DbxdV+ulxjPVZc
E9m6Acp8062c/oLW9oxxr1GbdzyuS3OTgQ+CeFUyWe+9bQ2XyZKE8z/cGscfIh2qsa+WDNUEVGGy
4p6R/Dtw2IMe6cPzFqlUWDpbegHUmDnEohaIXfT2SQf3QNZdafZ93KW4Lg9FcTUtm/NSV3cS+OdI
8IvWMtm5RxVPq9hAspJzJ9wmtUYPeBurgIHXpeB5ipSa4SBEO93LARavcR1StJEcnDK5SXoVxujn
QAYgViDLgs24IKSUEyFpXeRGriFZnaNly7B3eZagv/FqQNc3M76dX7Q1H4UFQ1c3UnYIY6SdIsTV
5mpCUhITwts4b7dWMm741G/Pi1lVCclV0fAHSXIz0ORaYVNzA/n35J3P1+jx9kn+WIyHuFN4w1WF
jiRJD3s3KXvNzCCpM35PvPLYUvuFCjBN/BHZ5eLeQwDoImTBKP+pEZClAR+vUIeMuDla9Gb0XXtw
zXIXtWgFZdpdZ0e780u4phhEIsmDXh1hGqcyOafO2GKiyG86d4vk/y5HY1DEq815MWuuXSDIoFTm
YLZB3qnFSd2Ki0Jt0TgGrvbF3pESeYtwQoNLbOPJdV7emlroDwM6FRq4UKIRvx/dXj3mFTRzyUo/
GeAr8triCGUNIFSU5M8/SELrFlBeBHm7jApLCnAluXg2A8QZ1O2baU6HySvBYTsdMDnXWIqFXLuW
bcBgaBogpsDxKjl9p4+yqkht1E5G3Vv0ZjeCDRGQwaZzV1m3jO0iqqoRrp0yoFlh8wB2BswQaS1Z
V+nofmOF79iv8Xjn5FrQtDcjRVuXqqC26uIRZuKBSoGfheHC032LgMlpLDlHUsv8FUf7Zrzsh/sO
s0btjVHfNVTzKzwqv76DDgrSFuwFXVGys7KHKSRuTGCby41DjH1P7qu8Vezb2iKiSAMsPAuXMNQ7
Vcx04q5LMyhmuS9Lc0/rl2YC1Hf2KEByv6wPDjSeVcKVoMgmHWmjLqt87urSn3uafGf2iO7rMiqM
2w6zS6o3yIo9wm1YoHx0AfWONpxTveyxIy3JIMwGoCxKIa5NvLJCduF3bAz+2Bh+k6pYosVaSX5S
R2iKohdmy8WxO5VZOr0VFt1Q+gbmDsI/pfvNJCpU01W9/pOBau2pDGdCOrqtIaM3tTvD6L2M6H44
suskNA7zQt4y2v1KxuHLAHzoWfirG+61U7lNnVGzsyE3tYHMH7GDo6kA5Nbeq6jEfFBFCa5guZ2l
zsy0X8B9B046I803s9POkY9XHocnSSL2qg9z9AAkMLPYtsyZ+g1JdX3cAicr3xtA3CAvXzdY00Sl
H8NEFip80qFn01BOpWmhsp2UW7eZPHAxB6XdKM7Fyh2E8Vy8Xw0B2fOJ8W9geTrboMjykdXbjcar
XZvetNjg3ng9r8+qIPSJCVwUWKn8YOZm7LhFTxH92NqWIdVJyWXaUK8ZTIVXWZOE/JeAC8VZ/9Qv
yMokS40IrpknI2CFo6B0D5VzC1CU8xqthKdoesTICESg5i/PJdYZT7tOQ+6zALmcB3wQkAdYqlmf
z6iNsH0LBVYUuExcbXIQXAzMIhNLS79yv8/dVgzQ6dl9WVue0+xJ+Y31l2Z/34TX2pepzSTJUniX
il6VuUa4wMvZq+gOVu5X3a3mIN13cX4p1644dEOLxktbTGjJjeWJBVCOWSsxmjW1B0xCV940dEFZ
117nGJc6qTekbfxm5vuR1m/nha9EmJCN/mVc50idfuzAUVgExgza11NRgkYlfCQYKGiWGI1f4ybV
2c8hbfckK4LzIlcuPkDAirl4JJ0x2SQdbjLNZhxGUJeZ/HEBXmXfDpGPodT9EGYbVoeKTt01xy1G
33D1IVxBA8apA+U9ckduiyORRq9zXAWZXmA647Yedrb5ixa7JFF0RKxuKAM9vUCwQbQpzx2ZABR0
Iw3HvWgvIuSU6mSf8Yec/woNwzPZwShLr9O355d17Q5EKyfgQT4K23J3NXpEozp2cE9MJo/vk7RK
brjZVYA30A1FZWtVFHpYLBtt40hPS1eSbjZFxo2u9HPNQjFnvuUTADT0SEHusSIGDZyo0QEbHh2q
8lCygICbqlJDyK45G53kmyzOgxGNAecXbu32Q7SOhgfIQDrzY9D96Aw4vE9Qv0LAPrt9EI18o3c/
I5b4sUYCpOY3KRiLW2ArxS1IjZKvdwmIt8Jf6eK4HEmP+oZOlXguELBn8qH26yEO+jD/+sUAMbh7
BG017FIs9pEYAmRI1Pxw0GcHr1UUxO7QVXpjUfsqNpjicli5hNAUb8CjIHGHgyed8AXsC7qeQyXb
/tYO190MOsb4gSxf74sREzLIsQOBFCww8kurd/KwxTGD83KqzuOsMIGMM15noao/be0iEs1piGsB
XITEmqSRM+WYoSWQZKeJ32QXOr8aJsPTxkuT7kCVPRpgCt4Z8VM9fv1Yi4gdmDx4BVkgHT/dt950
p5jMkEyd1puMaJvGl26myjatHrW/UqgU3LI65ZjxEj7ZCQHr9dygZG0BqvT8SVuTgtc+lhHJJoFM
e6pLiJ7lEUXj0u9MIFK03ASqpXvN3PrpvJzVEw2vYWB2BjNHSFmfCppDXDGzpZcY0Bo8TGZ69nKR
9ppnpgfaXtr5IxlecgvFayX41EpchITNX8lS5nNw5yTpUvRgaO0M8KJopze6wvuunS68TF3gQMEe
P/FQ2WEFgM7QwSqSYYPw2XfYELCIeMbSKA7y2k2GXh/RqYXRP9HJcLqQtLfAg9vNsItGS3ahZhce
mVP9wRoHEsTNxJ6HDA3icTSn6O5vAZ9Y5qrOo5X7G/uI/8AdhkEouU6dz7o9JD02Ew2b1MuyfjcC
txtkeYFjFTsX8yRe6dYXUd8pzHXVjCg1bUCroJiH582p9rY1VQ7enHDN8+yPyaFPXzGFY5tBPZhP
s63dWov7bdDn64WrZK/ZEbYWyP+I4xGhSe66hfXydMHdxyITzz7W9jvuzKp+8rUDCX8mQOvFYNbH
AhxdCrrdgn1OvPsSy7hw9PgiAZ28OTgKM1oTg1ohyrsUiUxMmZ+u46SZJME8HkhXYkwvRT9/E0eF
H7S2XqIHFVE0wLQ+Jd2KmdOkEzz1bRm15oYmPE426FdzVAXxNWt0xYscrYMYY5PziGMy9KEjUjSk
OZTlBo6sWn7SmKGut6uLXZsreqE+Tx2LhMaRQOEOjvYIFJ/lYKcQOPt60LxEHnn4kdZeeuV4/0fa
l/XGzTPN/iICEkVtt5Q0q3fHcewbwbHzaN93/fqvZOC8nqGJEZJzkxsDqWmqSTa7q6u7YwgZrbtD
+IfcdY7pZiuRs+y7nUILoYnFMA9KiTEWTKf/gUTNU/uGpupKsm35T4TczZl9wkurxzmsQ7YWg6Hy
zklVgxdpu+mg35uT0MUTwb18N6zBCb5YsrFPlB7LaZFHvar5wkGC1IEdPMXBn8tQUM+R2YZEOqrX
i86YGDbMcRabuYZrNZvYVO1ZgmE7V+k429hxs6ljbmmi6yOnpIkgxkHGdt5WShazjVH0w7FPZug0
JuNg3aVGlhYgm9QxeZhq2iscox4agoHxfha7vR5UhFttXLxNNqm7nRoOJXS9ddIrG2I2E3rRmyGZ
QIQaysFJwir/GEfql1fjVNi/evDhFWcMMwUCVU03zUdKc8PgY9jVr3VBI2WnVRpE8uMpHb0pbZXX
0hzNmceGOjzWeqbV13pY0YOPAzqFpgNEye6izpqoR3O/G7nBarQtJjgHehcp+LZ3Ky1IfU8NsvQX
McFsdo2m7XbmMNnlIbDptG98f4Rsc5EzE1NP4IdHPaR1Cy6ojTm3gzGqrdO2ad84QRkz3RmVSH/t
GjV/LKJi9vlcwlLe61NuPlhdR5EM6acY8SGbr7q5sZ6yQangb712NEIl+8AEBesNEsq4zGKbRekG
U2TK6Kj6ZaNdKamWe75J0YMbWW3bHrKm85+nXF0+D1XItWVN409mhdMfWk9+zn3wu5ij6WHKMCZG
a8ktxjePD/nQtg33VbPAoKuxqjDoJ4+T7kj0WX1kNZhovKoWJhzVCqreDXgNkJeRNqHFCzJmJs+S
AUogl71UuiFAh0ExBmeaJjYz1nXblkNWIrQl806LXqhy7MzMzdlWsdaa2yVYiNORaECP2TIXYfn7
yVmGDJE/kBgXKhomr8DMgrOMBk+IvalSHwdA/37ZNslhjXEzqIOB7wNRfDEXbYepVSa0Q17Y2epX
Sq56Eaa2g9iHJLVL0RpxGU4SmSHyQ6s2/kHcKW537EiWTeaSRrWDhkAupjYf+sBUuq2vljH4P8SP
1zAlZzTaSmx0TqF9Rv/Wyk90Na3KliBGSW+LEMrV9YOidys+IjnHkH+zUC2mmGyDo+z8u/kQPlCC
MsA8i5q1uIX0Pp48lIvjfyAOoJKFoGppRMYcAwEI06YJTrcFyNCdzs+dwvf3sa2uXKqyD2Vq6K9l
iG5RlRZgJqsuQhvzDjHcdyEu3aoNdQj94a+Vo78rdsAJLIYQDouGW050wAkJDK1E8dQpa3RseiCf
pn+UNvJb6OMFibrLoD/ecNXU0l8J1eeAz42uHMuw1hs+zAqDrkasdIE3TUhGgNPdh2syfrItid8H
xYmFNwny5Pmn1fppoDV6WZxQa3hInuKYbuForpGjFls3/7BDTtGEhdejKVHKZQ/mle2W4Bv3ujcq
u3hN1EjisJBMYAZIMAvBQYzS5gqSjqWCcFC1IrCL2RFTRFYagGSvgzMMITCjdpvMWgAMU9+hD4vP
WnWFNmCIZ9yX0I4KaL3t/MLri4eufL580CzLJMRMS20S1QRIuy5ZzfOPVleKiXfXMpsuVh4YCV/A
/z/Y/rSSyJT4xhmM8JgNMEEgC6wFpr0Gk8dhyVU43mv9szWtpPokGxJIMAbdcQbEjQW/yCpkrDK9
wQBaiLkpiXGT0W7TRsXG9NdUdKRQ6HVf2uOWYowAZU4Q3k1VxJuGj+lcU+RpXeKWbOClau8vfyZJ
ch1Shl9Qgoc0GJEzFtMSP8/PvoXeOOhjhm6TXJfpblylAcq+FqRs0diEbQxRF8EpWBLRORww1KgP
X3UUEqLQxW3kVt3HyNaKvDLL0CUORooNkXZUsM8dkCh5VIRBUkH5gqGvoHr0lUZxpsh3yCKjaKNz
IMvX5B1kXo8iJQQkkHNGvCJ8uQyNTnaxtHH7NEfvCbkKAhRmBsj3Xv5schwI/UCYHTo/ooJIakep
FbfAGbPXWTd5zV6m9K+HnqH5zEADCuwBaf0btVHzke6YU/BfzPpXk5u8Ag8rwnzVy6ZIAqBTFJHY
qDZJU2oKCME0f27whUoolGOsDIFIbJF/tKMXFSvZKemxeGKYmHuLutwe+hGQaqc5g1VuAmPaYo/d
mhqIPVXU4dmQvtpRA71D864c1tJFsv0NFgyGFSyd2KhRnLumb4WaOk9Y2GIgT1WWeGBdXtEaQrDd
38vzIIQ9gRKergGG3iB5vnCYNLotJ2OvRmuiDLJNDQI0WOsYKwhnEXx+qi09UZYRk6XNOl429CNh
yWNLJy+M2iuiqveXHUZ2cZ7iCUcW1NTyGqXjpS+q5HOtcWNtfo9sd5loS17mYKHmLnJ62wnissm0
sJUxmhtvRbwLa95H/122Q3ZAnaCIjg9J1K6fBzBDw4buVWt4JIZxFeWGQ8x0YwZs2wdkexlS+qm+
DBMdf86omYQJSK86/VNEiUeUbWXchqAf2muSTdKvdAIlXMxxG1EFLS+wzr8e0x9B/XLZlLX/X0h8
hnFVB82yeh1TO85YHfI2GFbu/LX1Wn7EyWOw6MdJHWyAsLaFA5Q8sLY1u9ejd0P3Ltsj9blFdwoc
KHT9id1+0Axl5lRgvUgcOywfnbBED9ivyyCyZDlDBf9/KIJBZqGMVqfCIDohqq2bDWmTQ1kmnj+F
bkzVFxI2m04zHC1bm94uXcsTaOGY0Au9VdMZ0NVAnYxuMus/s/wZp7j9g5UrRb6WaEWCICn0VMSB
llPQWCk1cULMBlIwiAoH60FP6N+/OBletBDcQ0oCRDIhwNDCOde6DCjEQkYQyR66KmAuvShOIIRN
BJkHNJhogOhV1dVJ4SXaVYDcRL7WLiPdTSdAwm4y4xk5gxpAVRtsakM9WpO5W/G9NQzB94a8p9MM
qXC0KMb7ub+zqn09b3xrW3W3s+WyceK9cRy114TdTtBeqtrnlV+wLJf4Jjn9YqILViTDI/fzi/E0
ulHBHet0nQ91xcvcsyENgflxeXz0Gw/FhsvgUvc3NYy8RLM9+rsEbyGoX2KCLMQ1DIv8LJDcRQLu
KohSJ0pNyM21xUpgL9/qyIcswvOgsYis1N6gmLLoI2SjqrHXtJ6jeOw0tekGzbtihW9VXG4tVIwM
uvbqXCqx4jKDm6R+9l5BekowtdC63kgtmKr6hhcSzV0ytWGOwsqYI3eqJ7+GAclKo72qs2JtfrNs
75+CC1smVYoK6ssw2wgCT7H/WOyKoAB++WNKI8hTFGG/tOATl9GwxMM1spLFm6FeN/F72DykPnNH
JI+RGTbJHRgGK0ebLFpewvLPhjNUWBc3O7mRGuRlCqRycbTR/wb/lz3eWtaG9prbhodee5iDlVhZ
vpxfeEsQc4I3M2yXrgIe6p5V6RmYOR+6IIql932vlg+Xl3UNbDH+BAxaKUYGodbl3H4neLklHeYx
sJUVvAwCTvo5CFj8fpOV+HRd2Oy1gTmYyInq6ZpA+xqMsAnsuvdzNJRgE4zEnUcFcwHN60kZ/mWb
Y7AcmnyQTLIgnX5ujm1mBfrKlSXzMTvx1PDA/lMamwSjRo1i1zUPhX9LwxU+kuxeOgEVuRjY0xOE
ggCa1mhgV9D5bUNavH1I+5fLHiE7NZGYWigtqAF/y/zPYTslKF8gEk8eDXZDg2uqoGaiHQYlWfEL
qU0nUIKnByFRR5oDCsSLxNy0be9ZZHRDtOtftknG1ME4ri+jhE8W9RbpUhVIedaD1Liv2xvd2FW2
l1X7vNiC3swzTHye38vo52Vo2RUM6ZKF2KLhXf85t/Rkg6kN6Kl2BtLyXNRPwTzdMUy4ugwh9fsT
iGWZTyAatTBbyA6gvUmtnHC2wYyr0d+7Jqksg0GWFssIxTwMaxPW0KTZjK4jNGtFRpI6kI1IeKsY
g5dpKO9dtkjmGOhtQtIfY6MUJlafIMSXIZ5Gq0VLBjDfkO9uQ6fpi1sjLtzLULLvcwol+KBW0jTQ
AkCFBN2IidbqvE/UfgVF6oCnMMLiofwY50kGmB769pRBMo28xP5zpDz7/WOl7an6J7aPjX5k7Uq6
dmUtP5kEJ94RkGWVTSATI+ZaudfB2yHspdT/JXd1YqLI/xwjizVdEKCIrfsvfpZsekSZall5lz+Y
1B7k+UB7A+vnmzAxw7PJznDSO4Ou7NvAdBtt3ipl6Kr12sT5NSh6vrGG3qorSwOUQtTD0CYbQlVP
Ncb9XLd/f7yjZxRKJAbGw6NHTLi7CFy+aS18JaWtWrfv08nTfYPnkKjEAOW0f728iBKvh1gTmqcs
PDKQC1z2+olT5GVnhFkGGWS9iMhDXUI3pcJwy81lFMlVgloaqpDLID0LszPPUUoTAw9zBvJxa4Eg
VR3BRAvtZ8ueMK9iTUf8++Ap9GZBqRq5bkzPxPxVwaS+MPIpq8CNasIWuopM3cKBeNHaXlcPm5yx
HXLhB1VN3TlWvGDMn5NkcuyBbVI72ShB4hbWWjuj5MjEbwL3+lO/AjmA8wUwlGJA+QIktbZpQGZ4
TcI3Yx5WHsVSELT66UtbMGhOQnyK7uYuNDvUlxFiOU3a8ngeIfy1doTJPiYg/gcjHpSjQix7Boyf
Pxd2CGLKW1F6mnKTF2tsKsm+g/grGGGYpAsKr9hJqJfKmEPiC94ZbAPosMWJ6s7JswVyyWUHlQEt
qragH+A4+VYxK/2mNdRyWOjPvUM9TY9cu37Ipx+XYWRf6BRGOEdCBXJsuFMAU2yJ+ZRDVqwu12yR
vT6X43ARhdcong+Cs03BWNcsAko5P5ZILqpTzVkAwfMCA0cealB4u+wqzB8u2yZdQpAgl8a+pVAn
eF+ODCqZx7Fw+uQFHY2YaPU7wNAL7e0yjHQJT2AE70MbY9BSHV+qTy2Uw7Mf9VzwuWhWso/LfyO8
o7GHvqwRTqzJbhtF6QDDOt2bcnogQbWJQ8MzKjwp4upHhMjxsmWyfXUCaQuPI+pPMRtbLCAOt/cm
Lf/rQNIqte6RBNYGwz3WIpHlJrlgoi3eNGmJYMSGiQHdsnxHLIiP+D8mPJub8AkxCDN+hOprv3bB
yd3za2ltYRM0CW1V3wRuqY5uYKfbDN0GA2YxLFpMWoK8UD1Ab2zemFTZXV7iFR8V8zKJZkzFUGKJ
m+HNbB+7CiONg1ezS1fWVuqkkP+EMj8Yyap43wVp2vaqBhzSIM+WcOpv1eT3P9jyhSFK7ekYez+Y
OjBss3bTGu+/HYhtqvb41zDL4D80QaL1DFMZhI1QxBhRmSo4TOoUzA/aPNgNObaJxYli/j2f9BRK
fNkGZl0F2tKma4/POnwhzw8Q4OWX7ZF8moXvBcY4dAUQZgler4N2mGU1ooNkvi2KjofpYQr+oWnn
DERwccMMGR01gFjFY5590HDrB2ujHySR2xmGkAaLWamE0RLmGHnArWRcEhB/H1CgW0yxlzfeZ+/Y
edSSV5OdJiaiFqW60ayZh+VHXK71+0k/CBo+cO8iyfCtmz5GW1oSKQBR4wcl/h1Vt8rwfvmbS7Y9
7PiCWJbyJMjtjFbvDR8QRvERqa+59SOsZ2cMVk4XyZ0B8VO0foJYhC4WcasgYViUCQHM4N91/YPS
93ygPw39PgchYexX0GTrhvqyiVZePNuQVDg3am6MWrMmhGF1qrtRgDzQrPBhaleOsmV/C7eEsczc
BB0TYRF4aucwVhMW1LcAE3VvTLvv2XVY/CrUR9/Y6e17AnGOy99KZhb8AIo2iFxAHxHOmzQNg0WC
CEFsOvIabh317GBG5eYyzCfZ8ptdXzjiaxj580SvMP3B0ZFZ8PGp0uYAZQeXzQ9KeN33f/Iy4hr1
HS3YJ8o2r1bDtOUQ+P4L8D6xMR0ehSwhYGoCMKzHQEcw2NbpRxrNtOKqPeT3yMWSO5+opeGZsToO
Rzb6U8SzPk3YptXntv8JCRYc9nhvrVUpJUEIyu4U+qngiqJWIiy/1fZjXE4mKLHLTLx6G8X39Vhx
TK/jXdGt+JYUDBIQ6AJEzM3ESCBpUK7IGoCl7H0qj4S+oUcDZ9lrMa9NZ5MdAagWUkwWWpQExbcR
YXXRaYtd6LI2fvkQJHf1MD6WadjfotV+TQ1Cxuw0VczCRgiOp9i33RmmWhXFMZiqxZirmaeopJ0Q
dRAbubKMwt3YHOQKon8V5B6r0zoCsZKghuCMqY6JB6FyzAbEwFv1P6bF2mttq6DIX94Ckp2GIQTI
hqIihte5OA4n6KDsVeNrO4E5XDXoy1LGagN69so5JVl5SBuAtodiFARGRNZzSQJ7TOcEA+LiD7gQ
ZmXuwv4eo4IvWyPxJZyEOHbNpUWeis1YpakSsOXRRBSYJY/12yG8iwwvaapt169J98pKUABDHxF6
gjUTz53zQ9FXSDCj+6p05vBJtzdT9Qhlm5KMTtLorhrGPA3eAu3naP68bKTcrb6ARd5KF0DAsoFW
kBPq7ZG0nm3fTeWHWsRgoR306Ic+71Byn+PrWLmNghe1e1j5AZL64qnlYuE9MCo2+Tp+QFnamxIJ
WVK7uvIWm42j1bsEGkbkxirXhoLKXBWxJ4QeoPWIJJVwCY2oRDWVBi7tYNteq99Gxu+wN1f2g+Sm
w0WHHYF2vkUhT/io6CUv8FeA6Paui25ma28lv7Wh3tAOgi7gJLO13iZJwLDIt2EQmQrhKUnroh/p
eQICbWo/xf19HKCVD+xPek/p6LZsLWKU7cRTuOXvJ2GQZvRaOltg0eqQuKoM867SW96mE59ia+Ut
K90hp1jC5YZXMko6DFgmQ1PONpu3BL0tBQYH9g2P23e7eCDFPZt/X/ZPmaMgYF0OmuVGFUMwBHp1
XKao8GcYNDmiENxVP9A5s+IpsicsPtz/YMSXSgXFk7lV8eFsovFS2w/pY49KHPL4kNnmSf6kpwY3
V6Wf5f7yBStsA9KAA60GsE4bj0Z1TJutoX2wfq+wh8L6h2L+mY303FvojPCgXZbSx+iA4s2kPyK6
Vt6RHdqn6yjEsL7fD2WjYB2b8h2HiaOyYz/f4hTpq/8uO4bE9y0w4hFroJUVWgDC0iV1TdJaA/u5
i/aT5Sq9xfvMhzD5P6QsLaT4oF8CcqkGaub5snVGEQ4+Aalb7apN3d/56Ys5dk7Rby4bJFk6NOZ+
Cu0iSP6WsZxLX0dv1ohWGAyfruqPDMMwCMqYA2hlL5ehJG4HHV+kGnBI4REgBgpqrxh+n6o4fcOC
GE4Vx+hVQa7bD7gSmeNBb5kduGbQW607qma2UhFZXmdCnHwGv/y8k2OrmjW1hP4rbvbIevGDep+1
a6OSZDUDvHHRxAQRJqaAGXqOYelaUKOJHOeGPm0zg3hN1XvREO0yOqS8t8e7YUS9k0SbIRm3vVm6
bTo4Cp1d32weg6DcJ/awvbzskrMM8QzUCdBUBekRUQinUouUVlkMEj3inaOvICae7d5/qvsyWykc
S5YYbGgTDVw4OJfJ9ufmD9HyFrDA+gjH0YA3zcnSvrXWJibZg1hi8AIxVQGhk/jgidKgt0OlBrck
DLdFo3uVFXtBad+03Vr6VmaQpoNnjhcy+t/EwoEaDfoUNYAKm2yHKvg27xX38ueRQaAFAFU60CPU
byISfkiUytCgctyVJePEpI2Tt0rsXUaRXaToiccAPBwq4JKLUYlRFmFsV5jDEKPNMxjSPWqAG1QD
97pS77R42IQzc1ikHVAz3DBSr5ybsqsO7HKwiqBrgm8nMsxLVurGuKiXRlrnGVPtxlF7XUClFd28
N2riexgN67Vxto0tTHG4bLxsifEFkRUCcxASX8JZOrHKLAhV4DCYfgQxENNwqToZK2lHmVueoIiX
OUZf1c3QgzGRBY8Vqe966NFEoLiYZE23TooEM+giRYD+EeEk68x5MlWfVqAFQm7Zou9DHO2zKd+p
45oAmwzKgiwHOtzw4sVL5XxHR7WdslnXKicNzbupoi60CpyyGEEd+wdFWMyJ+IISrIL4jRYEiM6d
phtNz8/L+lGZinI3s4CuOIR0N6BnEsPEMJYNyWLhnPangnRdj5lhidXsIvrKKsQkuVEc5zx88mvz
0Kn1VZckV3Y4/ukx2Wwl8pOdyaCIL8oO4H2hL/J8WXOrRnOobQI/IL+KJN6OIb0HrcL/+ywY7vT/
4XzuypM7b5pKK8GY78phbdm5xZRnt01lV65JrLWGGNkms1CvQ30a6wrBpHOT6NRaGkjblYMso1cY
9UvYW++X97HsekVREJEX5DeXCY7CZwuI34RdgjdUpuxorbhdssttm6vWU9gaxzzfm/rRt2svttF3
N4Q8m3dDfyiDbTH8ufxTFmvOgwmMZMXrDhkJC0K/otpbqfcQF+nQcVsYEFkbtkGxsWo09zVvkbkS
Nn3fgoDC/DIMZ17k5cT5BKPda30Npq9TpGipqokzpgFPtQNDm8llo757JZBgFQ7qz0GPy99PvAUr
i4EwUYrWPjB7iuEHnSrH6tZyWt8dBS0ln2ngpUJORQKbPepssHwkchQKpelytlRnqoI1vQHZqsHz
kXH+lKgUg82mI3pTh3gSdOOQH31VIXdspBR8huG5yqo1/RSZUdhmIBl8ipGJnonYQelbH49+0tm8
yZpDFzTby19HCoGCE2IoDboOYkdpmkaVj/kLaJNt3JC9kmTtFSUHWOYzf+pZiZUA1IBKbcjw5MiM
u3xuuYJxlf9iwhfC8gtOHCyhfVdpi9IL2lc8o2WHCW3+lyG+PzKQdIZ4gI2he6g2iBtTz3wFzEW8
ZyDAfYWAzq2Smhv14NF5voug5qQUkLW5jCk7DL4wv9GR29SqDAy5wplDdqixDwG63K1NhJEVVf33
2VbkJFGp0QwMzEIOWrg5INiRdMWgYQnNJwJt3AQSnuTXZXs+mR3C6QaSEdj/Blt46mJJf1JiiCG0
iEnjInYnTKSa/cwFc5nTKX6e/fyRVL+NtHMT/z4aupcxZwelu1Or1FWatZzdYtCl3yLkD2wjwYCw
JT5OMXPMZkgTdscumm+UsflgxWvYtbd4pv/9xGgoeYBea+MqQzuXWOGnI+RS42LECij1E3Jck6uz
vuS6DSWBy4st2XVQuF2KlhC5hZSucKcVpRpFhGGNOzKoB83XIQxcJWs1cbosk7CMCDYgtAghcBSK
xNNDtevcGsy2dvIr+jpzy42895fYRYjqJU64qT1IZnnd7mngOr9fa3VWJbsSO3LRfsALB/8IwQGz
SIiBNF3tQK6uqXlwk9/NgHV1L7juHe2nlvJxG95kP3YJJ5vLCyyhyuITIqGNaipYg4Z4gQaQ8SFa
AW1bel1eadw6WPvEeUb1cY/Xx8rXlIOhXIPe8eWtJdYPRs3vWNRinclj4xRby822o5PtZw+dwrt4
RWBkFU04UMPUDGbDhmmVZxyCA+HhLeZnpZxcv7BjHq+crZJHHFbyxDghQDDttFLVHsZN97Vb9rzi
IzdT19xiNN9KLCIprJ5jLRf8yV1hqDG2Zwes4dB5v8djsu1+Vb8MrsBBxtu1QY2yI+/MNMFDVdYh
D7yY1v7qvOnNPPa8P2CMF+PoGH1st/XT/ZrumURz7dxE4cWTg2kwqAUwrftsB8UGXruTE17ZfKNl
vHJbj23G7UvooaFt+3NlU2jfzwN9kTlEjgpPIGgPni/vkNqkmWpgq+/2R/K28a+p0/Jug5tzPhT7
1c8puSPP8ARP1aNOScrlc7JrkvHbwUmdGGtdOcEWejT0dnYKN72OnWF32VDJ9XGGK7hsO0x2Rirg
dk65ATXt94O+VZR1d5Xbt6S3IKODEqXgP6lKy1DFKGqnOdBt9ye71tzQJTxzbKf2+rdo/xYeuiOq
CZfNk1Ty4EMQkfh/uIIP2bmmxRhyA+HuX8kbOi4h8HZV/6491Rm9IoLzfqyl35YVE24SUL0h/IH3
KMrgYiHWKLpYzRfPUcIWg7dbnk/KvlHXTlJNcmOd4Qge08+Y1pFDVhuKhMyxrxrvVt1Pzu3DL9/1
N2D8cfOG7q+jpz8Gn14GN+TBZhseI5fd2D+erJXjSGq0jS4VdH4iqhTTZ/No1y3iMczm9O/8wWH9
oxpvL39KGQTm4CgIOXBXYVee78g5w4SpPNGxQ8zBVWnmMP96WCOHSp7Qi8opRdoIz2e8V4T9QIpY
LZKc1U6GSbGHaDdz+oL5kvdGiBcfb9zqSuGmO9+tqlhILw9Ek3g0a+hfAva5fSGruqqZlNoZN721
K+8CBB6ecUu20VrfnuTth/flF5JwdURKFqnZCKTK65kD9hzP1+JDKQTIYAvRG6K14iZQx3qmbYqP
1VpPfY/rT9tV0T7+e8HkzyjCALNl0TUVownGxqEkA9wu7u9otTMqr7QfLrud9BZCEgp7WaWQ36XC
aiVWxhrfNGDK++gOjsmTrekF3NhbV4gkZq89hPxm4MXOv252ykqBV+r0iAwh8I6cDlS8z50CqfWa
hQbcUSnma38sdwzl/zxc6/GRG/mFowmk6GxWs6obgTMdaOb2mlNSThx1C2GQh2GLlg6bG8yDlR5a
nGPHnjzq4rOuLPUSy4tHp2p/iu1Cuw/iQufWdnkUqkkBrzGumzfrIchcqIV4lju9m5t6F75pMwdH
xwt+KLvUKd+jjd2vnGNSv8UjY2HXQ1vBFH7BAOnARh3xC3y2GcZ7H3cx2hWHYK1Bcjmcv1v6hSMc
3micsaYiBE5dtBgba00fjbXiuHLX+YIQzpMIyfzY6gBBSIxRchP6PaPuh20+X/5o8nPrZMmE/dGU
KJcby1Y3/Te1fVKKt4a4bUsdi+5ny2lHAyMmVqKWz0KhsH4gLqIcCfmrhSEkvApjrZoIchk4pqFQ
a+27CcpNTgb37N1iWx6rK+21uuo2eujQ1Bk2rZcbPNqsRcWSJYbQgQm2FfIA6rfx5bURxWpICH5F
2vDZfInTx5SsmCoL9JHVQkSx3AtLy9r5pihpABpGFzUA4eqmvGV7f6NfKx+t13sgKF1T2/37L3qG
KHxRk06djYF3jdN4qQuK4t1wZze8w/iAXf33M6MWkviXdUJc2BVBWLUZsFLjd2I6JSaaYzjPZYMk
m+0MQ4gBad/MbRYAo7T3cfk+Zis7TVIuOTdCOKWzcjS62g4bJ9zrtxgb4cUuSb3BfZy25sdlW2Tb
zUT/FGYrLiMJUUw4d4c5a1KlLuIGDxN8E8KhU4uLCBzerXE9v6yA0e/HFOK5pdUZDAhkfATfGyPw
tAI9bRy6tW8Vbz76G9spax6/xTzeIoK4jCf9UCdwguOx2ZrTNssbJylqV0OL2LA6E3r51uLBcWqR
4G+Jz/JZo1njmJU73LNtWPB4AwksFakIXHKtp90vL5KSF1fRf/qPy/bJXiNn6yl44hgMlTHnQAdT
Zcks3fzuN4rj34Ep81h81M7fD5eHY54sqOCYAXTlLbPAgmr2Ycw2aR0505oK5vJRxBVdBqdQpqML
Dsmzc4dsDbNAdr9AWd6+bstdRT+KyO2HFerEJyP6EozgipTQaiYUMBj1RvhwMLa6d3t3q5S83I08
2Kb8gEkgHfe9Va0l6f4+NVHwy7muTdrawC7u0UjObce/Tba9918HwcCV417mn6dQgn9CQYemQ1g2
DnvNr8LbdkeuyX2zAiK7t05BBDdsuyyEqAvsMZuKa5XbtO4wr7H3pHc05qWifsyWl6HIQ2nNlkZq
Ui2mzJvGaUFj4own3rivdy/hpvhlX9Mf4cN0jJEUSH6jOXhlty1H4XeX+foBgpl1kQfBOOAHNPlH
mt/EydVUvA+YbD+8M/Y+NzfMdzW95g39maxG1PIP+QUubL06m7vRVhbrr+P9dG9sITi1BZ9wr3xk
+57XXrjp+ej5G/VQIzQxt1BE2I63Nv9p7g3v8krIztWTL2EI0X1RMxS1J/yWsK0gQHW/Knz2mb75
ttQLKdxAygO9qYLbYnJ3NUdK3Tg9Ug8IVbYZ725CxCoBpHS2bBe53W6+gxTfiifLMrwQkvsCFr5x
TjC1o4HKmzOnzrxX8KRVnJlHjungNIeaXbi9vJTSrXOCJ3xWU4/RU5kCL7eRk6cIOomPGZQrZkmd
5wtF5J/rRGlzxcQHi0wnao5B7vqWF+oHXSugSv8vSbLTRRSrs33QxHFfwKjX4IAT4U/OKXbq7IQc
3QocvQRrZ8PiDhfcxVzijpPkdVZmLQrtsA9qAHnp1uxO9/dRqnCMZPj/+l7ig66eJmqg8adxSLCl
9S2lrkFXiJPSkOzEB03hBtTHKut0FRjxleJ0f/wf6ZG8QpvoRstXrJFu5BO/EC7BMEWmtlCxbiX5
0QQ3NF/xO1n668wThJsuNVgbYL4FttMm3OPxdMhRoLED3sITkn2zqfmwo89sJYD+zNN894elWRnN
BxhLuJzkJ/6gV2mCOAJ22Y/GwTxqzzYyww2/65FoYVzZlM4zDksnRdpW2SkuNBw3l91EvrBfP0D4
hCU1ia2HsNsyblLtHvNd/+H/R2EPqWhQGSGxcG6gNsRWPrYwkFBYhIkLGVmh10nfiTh9F11NjAbA
y+AcIkT7j9JZMMHYotrlxB9hyNWb6I64qZduh33gXjZJHhWdAApr1sVW7Ic2AHWOZvZp4M8vlDeP
067YraVL5A5ygiU4flMhQ1dDCN8pPMX3DK/zEo5hKZzt2+cJW41nIb/z797Lh8BrkdVPrjRHCfhl
iyWnMuTKIbaJ5D46oD6TaCdemiS1n1YL6Wead4SluzyIN0bZeMaMvDCbet5oa+oBkoMSTHBIn0F7
GJkGMSOWdqycicUqBypCLjG2WnvXZZsZ441z4/mydbJjDIwgMIaBqHxvVKtSZsx1CIaaapTXagM9
9iEfb5XOxOiYtoKIc9o7tjX+9ieyxXS1lTNAcrGeoS+Lf7K4fZT6FnQiK8eO8KKd8ZCobI5SwIrX
ShZ06QCCXDpqeyjwCfd3FftqnPchEm8ZDTcmqxQP3To6z8s+eCCVlj3GhT7sLy/tsruF4w3ENERF
4DCAyKAL3tv2od9ZkLtyEm3b2Xea/VJOHRSp/lyGkdp2AiMcMiyAySYDTKAPrq7eJaT00NCFWV/3
Kj7rZTDJ98IESyj/GOiNBtdGsMm3+kmvLBT00AhnLvXY1olW5/jJFu4URLDITFO9DNsRX6tUeTXE
jqbdM66RNe6YbOVOcZa/nzjfnJV0MiPgVP5dNG+TuN91+pVaZLwO2pVTZA1LcPTSqKexUFCRLGvN
vK4hXUEh2wROYd5eFUWFCn7erhF6l6NYdMD/I+27eiPHuSh/kQBRWa/Kle1y9gvh1BKpLCpRv35P
DXZn7JqCC9/sW6O7UVdMN99zUHdFKgBc3icb9HN9xpz14BCETJvGC7vHQOqVRV26DcjHQm0ALxhd
V2cbyEubyl5bcMPt5255V5o9n+5/v3CXfJNTbeBvGWcbN9MM4MoNZMiYxuWfJeo37wuqFHZoHo27
9KaJjRRpsN+lXlvY2c5VXaVhHhxCy+ZrZAd9euPGlRrPpcP5Z11ItP08nE7PCJurkwi6z9pYpdHv
S7jUu4FO7pNPcMJww4DwTwFpZS+U5Dra1A6146thuZviGT4dtB5on7YTfHw3gI/fXnFJLu3dd7na
T7lyMBahDpDbpkgZuq9lwwN1uLJ7l1QEmn8BeAbWHIyenx2QaYPNDeaz81l6q3EjWIznCZP0g32N
0/3yav4WdB6TLfoyauy0Gr1Df0RBjpzBWFn89vfTuibm7LBsxSpmgEuipAkAcW3A4XBlZTRO+LuY
S1oIaHSnZnG0iqN/+ufZVCMXc6phNfN8Z48ZICBAdXQQ6nsrrhzQxQV9k3Smw7XMIH3OIKkYHedF
aVx7vXQ2GZCVseV/aL7AwBP67E/9nyfO2Z/LMnutHztMmviGBWTH2pvdrTIkv2/dpWTHDyFnikhv
81mMFYTYmj9v2jU5Kj4LrdXEveV2WI1rZFrj+YV80v+ylYC5BhWpiVrw+epUg8va4thKqckA9HUM
rfVDWJJrI3GXXHvMEWAM8cTcBHi/s0vIah3YfphC8sc5PwBNOMi4fKUL2WdOr3rgM4nSkiapW25a
Ou2ldZWx69Kr/v4BZ6pj7urTeDw+gG+NmB3NJE0KRKJG79PEuCtX1TrDpFI8XEuFXLqs3+WeBVFo
8Yffj55Wv053RNlofFteQy2/trSTOfjma3SlYTnChLp3U8Ob6cZR6sBoEtpeS7JcW8vZE2/z3s6a
k6COP4CJBYmjR236/P0tXLJd3/fr7HG7GHua0gb7VcCgNOqh059+F3BpEWA4IigtYMwQpYyfuwWa
aiPvCixiaD+Wtk7AeomW5PD/T8jZkbRk0rLZxG0bijuhpB4xXnLjiiNx0QrD+ppgGUI/Gnrvf67E
QM8NkwvBcQS26y3BQcTMDnEqYbOjIWCfgC9tHP9DfdW1EXmcGMTQ3ntu+7suxXCfjf0bGwmMnSI0
u+ZIrwJWXLrU38WcvdcCgxGKPN0D2jOfLY1niJd+fMi5Hvx+VJfs1ndBZ/fBWCorEydBsi78OXc9
OeuP9ISbNjZFwPT2WlPKxQv4bQPP7oYENBAvVWwgdUNtCLrq0Wjvfl/Ttc07uxmKZteLmuNmsLk4
pmJYFWr+hMnzMLOu8kJderDf9+/swTrWDGzYArL0u8BYg4TnWXcDeieixZcr1DwjIa+c2MUNhMlC
fzmQdv81IzxnHaPgisa9b3uwP4m4K/i76Prw9028aJWBpPC3nLOV1QtRc1fBzVBjcXT8KRw3BOWW
yjMSuh19TLYE6sZeacff5V7cUB2pBODtAofwvHue66yEhwN/TQj7fiyat7ZorqiOkz9xHr0hxP5b
xNnjImbttF0BEcNiPnezHXd6s5sXJW5nbVv15XPP+/vfV3UpGQS0s39knr0zPSXOUoEvxdet9FCh
uMIMEVZKHmajTNKK+qZRROZkBE11DbHr8oX5R/Rpx78ZSFFXU7G0EK1YmIboda8SZZjxKxnZi4/u
2wLPHt2kYAwKmO1QjNoHyZ76Gg2yJwbHl9838tpizm5lafK87a3TPqpBN22pDvKj999FXLyBQJbC
5UN7kHXeEaLzqnGLU5Jk0HYq2djFx++/f9lyfRNwdiBywZxneRJg7JZne/D0d44pgz1b90/Wqr9t
jhZM5tfVVo1/YyBhKAVNuKfWbaASnY8ostQWNsrL6AZ0pnB+Yuvujyjexvo0UjGPb7K+4tdfNC3f
5J259epkDCNvIK/NE04+ZnMAzt9Tl990oBX9fUsvXT60lAIHAnhsmMY7fcq3Ky7bssnVDi96sRJp
vhjV0V0G5JquDRZdun3f5ZwtqTF1KfMacnrjY9I3Rg3O5WujnddknAXgZWoshZ5BBjKcUaa161oO
Semm0e9bdkXMOXxAndYVmHkhppwfQJwCOvIdxjH/y7mgcR9DviC2/FcZe+r6SgEjPDKoVeY5xd6a
1gogESiwZf/Dar4JOjsYu50mmlkQVJuRa5aeISNnujZJfHHLvgk5O5mlJHo6mychAoB8xs4F1fnc
/JeQ6TTs8H/37Dwv4gojL+nJABpsMEJSCNsXrJNHYxLXBrBPH3xuCE/t5Eg826aJnNnPZ9PyZZpq
C4G3leWPbmMf5azel9mI2ctpY7dpMLnlnSDXsDkvvtYTKghcmL+qdz/Fau5SpkAbgg7vsyDPN5IC
2bhPcvPKuNrF80JsANB3VEL/NeGQ1qQzAFSDJCpRV3xaAHuV+o284k1cXA16VjECAISHf80ZMBvu
ebNgEweM3WgJMkGeXqPG+59u3zc5p+/4puOKpbdVOZ8Oa9im/YtNdqgd/f6KLjWFYdYEmXuktdEN
fN5i1GlssmWDHZt27h6kZ+QpT5qE7bp18UB8kL+nq/SGhvTLHZL8/VrR+GKa5Lv4s1esi0youIbw
IaJ6PxQego/qHcX/mAUiya61Mvz74JB7IIDuBaQyxmzOCRe0UiFFz9D5WZNY2KGV7VMlkNrq9z39
9yWEFAC2aidmQaTQzlI/WgEraEi0fJr8bdQOwkmU6prKuFDOxUgviuHI06knwKuzhyxBBTmXoy4w
bqCgDxKw755Ag5S+19ZuhEaxOhY6yv5AKc3W9gozS8LH5NK1/PS/HSd8BQqBwCJFTwUGUn/eUBRC
hWwG/HYp74vmZkhfft/Ka79/9gJmUMa2pYlVVvW9bu0m58r1/+sDf+rDnws4cyOsUXV6JccC1Nt+
2/oYSYn0GGXomPl9MkRpnPlNmMcVCuJKwENzpcZOaOyuhUAXHEQ04mvgdQB0ETbz3J0x5EInsG4K
P33sPqwQZKXLwYpTT/mywyrhT+aOrK9xlV/od/gp9OzxMdOdmXYS2n9Ivwlsb0m6LUNHABg/X7u9
TH4/zEvv4vsaz65soUzMUCeIW7RQkD9O9WiR8HcR1/bx3McZGk1rBaAj/cdm5exsr7xVPIJiw/bJ
XbO7fkd2/3Ox4ccengN+6irTy+kksOUJN1e6GgOX7fdFnfbl/I5+2zdT+/nIZFnblBYQYd/pT71n
BY3H7qvYvkIkcWGC6edSzgLWWV16PkjI4auu9sh2zH0SFZFxj7cQ1isZYXjfCau/OoUpi64NQGqn
6/bbOs+CpNRKqSFO13EKKYaUjX0f8ZcyRJC0mY9jcmpKsfEW1RVb7f/II7nVgiVk7xQX9VoR5Ope
nCm2Wq24Tnt8S/o4hBi0xRCV+FNFbphvkXp5bh7RwLG/y3aTz+NrUdSFPMzPgzjTeq4pTTM/HYRc
WyGN0evkbmRIEuJ9bTXP+SBv9OAk1/o6LulawPKcDAr4E8zzYFFjJiiOiINEtGvHre6sWNv/z+7Z
yUr8I+JM4RjpoCnuDBFOPcWVLlZDAV9jWq5UTS+ZedgjFbUXALRjzuPng7H1ou/rHt7mTKd3vZ9S
Dy72dDMh/vEd9Lv6v7/Pk404v7cYbwfUEFqbDBjjn+LSqccQJXBDfK68Srbrpy42SKhNGye9xs50
cWX/iDofMqStqUqgimEDc5mMZrM3kdhZlBHNW6W4EmBdeo4YfTghvqMa+C+T1LWY1gInK/LE5ggm
RZHMGTSpbMb7eaLHQR0DXmtPv2/lRf39XejZDRFq23alCn+wGLTQtpRtYQ0fw0ADkgK1JGURiOQL
r5bKrVWLPXjm48UWKyq7LcAGgiZPj79/0CWb9f17zs627cEqoJf4nn5QIjp0e4zqeWS4tu6LVwhu
FIq8OkKkcy9cgpEIHUd4GLW6A2qRR5rMH5xPYStecQ2o8eIdwiTuCfELjr965p7SWc84UkVIA6hd
kEr+3A+V53Dw7PIm+H33Llku5J/+FnVmuabMsSc6QNTQsbDkqHmK57IIxJBYxrZRPpbl+XeBF3XY
N4FnLx8MMNJ1W+wjc7PELPqg5O7/nPWEDvsm4sxKES11HUbxLMAH4IkCKPnKMx90ILn/7ymun5LO
bJBMNTFYHXaPK9KDpxYsGVp4weqt9dcKndfuxOnfv0WaFp9rTHVhUW57qxsJSI09ajyanXNFp1w+
n9McOIbvXPccE8Se0WcCEEgkphmKzwrdAX76ihtz8cVCW/0/EWfnA6RTBH4NlH/T52qQmzUJXZU7
IIYw7OD323ZN1NkBIdGZzcOA1Uxo7AZ7JM+eDaUMfxdyecvA5uwAJQr56bPnaqKvyaUKrrQUbqJM
Dfpkr8HEXNQ+oEwBcJMDNPLzpgitycsB7WenpNBXZx319smeASwCu9n111DzLlkV5FOBCgPMLAw2
ne1ZpS9oqMkQgmcYl6qGNTAWqcK8pbqR43N3rTHs0glh6F8HAiaA+lA7/nmvKwP+LK8QitcpMZOx
S7WDy4x0U6RX6z2XzunUCmSbLmiWAa/xU9RiFu1idykGBYcsKDS2m6GCfr8KF1aDzmksBJANjvGv
3GpqTarLOKZwDWevochet2jgzvPodykXTug0FauiYABeEPu8yj5lFaunASc0GEVQ2OrLIvqIuWpg
6zXxMtf0W6N4+F3mCZMU+3PmRQGlFOCGQEUDZeN5mZ3XTinNPBd+Z3y0/Q0D0jLr51ADqE31aaLh
rjPROw1k/toO3bYPuV157Uz9kqwWm4Rtzrza2Dsdss71Vmk1byjCXom19kHlSXVqSSg+HGBlt+Kz
brSgdz87oScliA2LSkaClBuB6pK+PHXaIyE8cAwAl4xYcPXW2Qnhm7l9sdo7IWdfqZaIIbOyFBQl
2QdDgAf6hc73vesGanUz2JusfKGT8Az7ZSRxRnu/XtawGugW5J7qAp4cQHPw4jrQOy/kUXdhGPeV
aDy0Niv8vhGBXHbthKpGKKkd6BhrQ6thbcRkWKeMeL3xKN3HCrhN+a6XkQXuEFmGHRoQNbKTswx1
AJLMecDpmzs2nrCIh3KC19cJMAys9lPkzxPrvCxdtTJ0xxjtR76khidIYrZPrrEdp9oDkIM3VodZ
vVP0xGkJPn5H3UM6UUBq3ox9E1LGk7yKMyDokq1eJ3V6a443inrjlBAIdNR8+FPqt9W07keQFSem
GfYUEwdfYt5yBZB/X6NzVPUVQDpnzD+Y7i5Tt4bylRV9NKYgZuy3gHLGBjTAcl8SfX4GnQcva681
VkN2WMrIsSNN30zLgnGej2ZYW/UMhvGVjVQsNoTVRyt7ysx4zI5gNRNyNakrkoJsPdKh3LgwvJF8
6SLR6NZKn5zqxtU8zFQlRgoOZ1P3W7JuT+irPMoM23OduFLfcvpHcxJtSEaMTPQA9chumnLx2urg
9vupjGyXhZU++L3mWeJtcaOuU/0iHz3TQRwNdGqQc8BIUBfAZtWHMYZKrwT5cGOx21xFcD0/Flls
2XcmOQ7DrujeZ7GX0JDzeCNJYNZB/pICjQJVc79p8VF6UoMcUJA79ikbY91NN4KvUueV1+hrc3wX
5140txW7oY6/TLEN2tzW76cqEsCNG29bwC6SN5v7SxdYaohLQJ3O6wgmyhz0aQ53bX8smy1uQV9s
p+ZxxF7k6Fc39F3ba1u8rVTGY6n4TRXmbqQZoTlGGTrac/dA8wDAw/my6yB1mlfFcpzo6/gqrIQq
J2QLDuyJE96o0oNZCEPj2paP97S+odpKdw7OYy6PbEoqsZ5HgKU9sD529MQgD6iXeeCfDJxmQMvU
XunCfMh8k+1bOEggeiWFn063ivG+TKGF3rtiWgn1ocBUI8iQy62mHBV3V00rph8M5k3zsyEwd2Pv
JtcCN0Hp8Y8+f9esey4CwZ9ya43R5YAremAbRwHZaRU6DIWMWved+UYUhddBHdTGk5Htx34AFnLt
FfYas2BwrBdvrh9L5A/Iu63tW3rP0KfmjJ47h00ngxSdAVyU6GW/NVowcyzBPIQFmECGOUzzlWHv
3fHQFDVsVhNM44dudx7Nb4GipgCWirwtYl0I8KWWsSrX6HwMZPc+lkdigF+o8sgI5gMDM1PhAIwf
TBOHFT1Yp+0Da729HPno50riWBtilZ6ewl9G7BpnVVIwX6eYNJYRYVB2yYyW9OFOzMOmh1dVr7sC
audAy6+iIaiN+m4WuSQgaOCs7DUiRSiXGCTGVsY9pZk8q9m2/KlO/9QksJ0o59wjeTDj/uZbUt7q
KtBo1EhFaU3R8TKN3puWhFs6uOKigePzutKvAH/ckoesPjRmFytK7DZvlpZ0hT+kES2+Zs1vyqPV
RWP2oo4bkT/K4mhqcUmPmQiUDjt4q2UaAHQ5jgWjhVu1CKU8LorP6doxAneOnJFEtYgccSPlbW0c
GshtsmQe0OBNPyhfldNrmd+k1cYZHy3lwRj+WNje8UFtEnB2+shXrxfdegHejV/pd+XwOfaTl+UZ
AKKOVhmjoKeUhyK/zdJjI40Q6e3IUszAzh8yfhCa43f5Xc3eFKtbZYrv8CcFHC3KzhrgT6QAhfEF
iJScwHQ/8TF1/idv4gw9SHnQqkvIVRHwpvHUFoy9k2efyKvxOI9adxyx6cvBrla6eLFSkEhv6yZS
FN3PsbRehup4TzCLtciwMqPC1MMu33DcX0bmhLCX2tpkI8p2alTPH+O0M5jr52h6Hul6gpJ3b62T
PppIUOYBUTI8P+r3/RSUNJT67GcVRomps9KbJdYaPeZi8lDeCJUZSslxojKzfVc78OUReER5HfbE
t+w4nxOtumvFO2jSOTD8JspC2lpemvKAtK9LHhdLaNW4iGvCMo8X70q/mwuf8mDQ8NWBVq9nm0Nx
I9ClwVSH0th0o19OjseU1dz0/mAHXf2QMr9gGx30pw0NRDH7nRVPJbDtBtOzpg9hQFk53gCb4ch3
1YnJVHl9qq+qmsLGAZ3HbjZ2E1vu4LXZDoNhXm3edvKm1HYtBs20dqPqAsrjTdNAg8DsDcNRGO8a
Nkm6SkhV2+fOKjP38O89PT9ay7NrVjHlseLsePUqnTRakLx2Y9kPoYsGC66tSa/4aosmrTT1p3bA
Uw2nDIpUOVbVq6Y/5dOmnkJeJDzHmML42E0wasuL1pdRDU2qjIBksgo10GAhUjM0JdpP7QRVY8/M
oG6zUgsGWM0Bw4FDvzZSdz0BXLBwXxwrKK0sKfL33jpQZ18Pm5L64KnT6yOv72n+mKehmT2Q8llW
GxshxOnwHK0HLaebLJUIwZuZG3gS8gaDMD6YpTyRukCkA/wt20/K2sznlUN3lXNj1Vbk4kZqVmi2
W8wvefCPoO8raga1u3gN2zdz6QPxJFIFDYvewZoeleqAjjKvtXUPcMZhA49LuvBwXmx4QypYSE1r
S0Ssd0YIn9GoQFmYNmvTfu2nuyKDmSZbZJVyqEHuxJq549MTTdH4wdaAftdYGww9eFXmOFW5Z2Sl
nzHwpWcPGt1XNsEWucFQgVLT2i7TyzKgnKTd9s0DOqO05ZPmqt+kRiBLIKBXzyZ5kjNG/eV2kpEJ
05vafVTnu2UgHrMB1sm3DSqxM1CZ6s7r6a1pvlpWQkTSGHHvZCskBGEndjpoITDSnA1/mummHFfz
kszGBtPCe4C1rLuKBCNrQtNBt2dYtuuh/5qxwXM8jUfLxNiH6k/psF1I5tnDc11vqbyVVlDz/dTs
Z6PwdOmCSNfwwcQYle2js6RAjNvbMK65BdZFc/GAf7tSTpxuvZ8OD7RcG8Uf0yy8k/vNPheCvFn6
YEAt6cYn0k4n1ZFVhq9BbxXynsjRd8SxT2+caqNja4dbChJJU3C/7DeYLDQVGk91Ds4qqFDD7/lH
1u0s9yVX+WHARhXjplKiAS9FKUqPCgZFq3qjeBEDS/Q0i9Cs4s3dLSepx0DWK4TjK5MCypztZH7m
2gMRD677RJybnM6Bas3efPrkKsZo/dStrPkTU2cebWFza6BvbwitwhH6CCxhnbrv9P7EK7SelBu9
/yOhOzq5mUozHNCTUishB3placJMs4/GBjzovQa3p288IJUkEj+z6NIHNqNnmyIAXUqe37d8jHV2
YwxrNoJluqdeA1MJaaqF/jG+ZfpKZWv8j4mswObqy5z4Fe6jox00dPylaQYTuebag0l3uh3Vtg8u
8kCDmkYREiwwiD7k6qROqnZXjUMkCaA2AcrnPrut7lvkuWU1/JDKH9vqtSCe4T4NLMfIZe+l/Q1v
B+zcZ25tuAa2H+2Ru9q6gR8+omAED6W0xhBjctSJhuZl7Iw7MAsPoH1ZbjPyppgbVqbQLkhyVugJ
gRDb3ZyCLZDmzUYeuO2Tmr3q4o6VcYUZgjbSFfTmqaFllODkSZoqaUA8iljCQbCtYMx1snjwV4jT
QfXguubwAq2/sPlfs97ZNdMLpwkt7g31BcBcfj28EzhxU/8iJ9WbS2c1mtta+SSLjE3xR3I4YhNG
krMvliNWRCtTk53MuOoLQw2Vrl3P6rRr8mprFe8Ez6ECleP0aOWq5yC2k24o0ODnLBw9BmCw05kn
pqQGWosSjCn3mPXVpFXCMuiftIssDttZZB4leBw28zWJppVsk487dIwa7KbQ7kW/c7MuRgdRVNIs
YYWZATNj7WRoK6WTl9PWr1hcgniDdqgay3GlLcD4Sf/Y9iqHewbbaA5mkHdxTkBpCdPGtzqJnGYB
QIbjF0I5qJRE2rz4ZvPWjE9Gd+cudTSgRQIuhkv2jUG9siK+w4CUpUVOd7SLGjw/hxrRD3MbD3wq
wWLfphK7D4JYtzOCyTABlrJEiw5jloJIhgWszdcYe/eb/MMk8D74USJQlpR6Wbbu4G1RqBO7Q2x5
0/PaW/pwKG7bZgxJuiuqRC6Bw4VHcdytBRxRNP076C20tZde+TNDkQNvy2OsR1ixBZGSWz3aaClx
ptuxNDzD4AGGl8EwA9YJ9RktZH4BpZdWLCSs9igiVLASq+6wY669eHm26y3tfQa5vVjeXdQdqgnY
AEaJMFJfNbz0J5jzrpXBaB4ttmY4JgtrSNzuyRR2kHWvJBVhlveezVNPtpnPeONV/ARgAC5OvAJw
4Qk4twoLR5GYxhIXMirzDQYpMHZcR6oJL7xiSIkgECmXyHFRdl3mFV3eJ8IwEGiuWJWtC8x7p9zy
dRnZ4mBpSpxBdfXaGHM4BUOFAIOQe1kvvpLd1KejWsRf2QJevlNUcmUjokLHI1KGAAWlh7yqnhuF
hxq9nxsTxjXI4e61+QLiAXCJgb+tgf9D78s80ZkaGB0iogKUwNAvY9Gtmkw1MW1PPnTFiapRi02j
3zedeM2m8bPgStIrfF9pnEaT+zQWQ9wsu6o3Yos84dtDpV020pRw6m/7k2/db8gEx7nrNiXvdt0w
rZ1BvpnCimYbaMQshQONmwJTExHzj6EB88xAYK99gtgRDx1EJsfS9kHQ4BtorANBQyxqePw4Tp4N
q07/0M2bwrQ8qt2Z0vJElT0BTD7IJwSk5DPL3R2tEDE0mCRwraINWH1yjHhsi7CXz4u8WdJ3W5xW
59yzZpsqQPJ376l123U7VbuzlQMd7i2A+PQVdLcWOmiqWkwEYk0ZDPZbY/+xcmDGjxzUe/5oR3Oa
HpBq8+t+8ECq41tqm/CxetVPKYx6jMeuuzPcIc5YuSpmdteVuV+ZZF3qw07azvOM89aG0ldojuFK
w6+mJ+Le2ylSDl9GFZf2/DhSgjntyKXVnqlvc+OAOhHszlMbVjDxFJPulgR+wcZMHxAlVCAQGh9o
hfgM4aANW1BlN8CnjnM0bLnqEqSOAUMm8OenEYZ9kZGbmQkZUy+fH8yUbDV0T6bOk20PqL+aYUMm
GD2oSbg7DQynybOQj/Qwc+tdc7NPcLWEc09WGHTEPcPcQ4OGROm+58t9N31w61OhQ9Qj7YbtDMqe
wOqOt/X0putoqNc/pbIvrSlwauktLVRBb1Bl04uGHlO4jOA+Gz19mj7VBUFoMxaKNwD0TKuDtrKo
PwvrqUuNSGDhJq0OCsq7/mxSP8Vb9mRvhyoixXxUfZVgkG+0VPwtXM8Xwd0iWVwJLGkx/0nRaIkX
z4nnCGxYziQ+EsksAieMcCi+1lJuMnvZ8z79zHu9DipZMM/ihtedakt6EyvqE3ORUbFHEWg9GsRr
gbTaqMg3C5jYAXpfkWBsjRysPchsNKxC55eL9mR9oIXfii4cVDeqkRvwOYN5APoc9GbuwEucboep
jkrVvEtLxQ76DrnT0qgiE5egV0uvrxiCpvaUyQTet6WBOsdqUxqmbXdwBlxfS5X2/dCiHDwLbWt0
QOkGA3euGl9DnsV9ZUiP2A6wj2z2ZS7iE514QcHpqqnwNhAUWXWuI/mTb+ou90d3iQhC526yA6bJ
sHR54YmR34lc2dQULGCYWgNjaRE6jRNxyRCs5nW+zZcl81wlW+ey1B9rQVb9rFQeQ4ZhAIuIRzL1
1qmzpER1zk8z+QdfXmLm0/AFiFvgeH0MoOaiKrsXrrIHNH+U1gvWCGM9AxYIZI5Hk9frWpt2Ts8i
BWmBFi7xJFiU8SWqiRpU03zSs9WTKxfNcy1z0yhqwOzmFmODAExVkmKswqUWf0g7A/N3zsJu7v1p
dMK+1sJcT0PFbBGOpEWQ6vIApNanDN5TmqWLT7su0LJyQB+r/lw6w2oaqUCQhNRDlSGJAWdE2tnt
QpW1sRj7quU3NNWeobF3HU/XaqdGbZNFk6RhTZTAlfoBxM8zBlGRaB6rDr35VN5roCUzCQfb7RL0
oGMGq9HbgGR4oSKKx/NZd5zuC1M8qVZ/rIh9cHQQsJg9D2mKLK7bRBlhyMmgLweJL5IbX26hP1dD
BeJl0d4spnvTjvx9ZO7XPEuQVOT1Ftm2gDXzFuWYWAJPQc7NauHW2ziayM93+VHLS6SyWRMAXnyT
afjvij2uGdxmOqqIkGisW+1z2SBf2k8MsaqJ9EEPXKUaWJ5FVwfCdV+7ES6wMXX71E59i3IbOWfd
QE6XHdBBDLTZsliz1EEcByPTOInh1nGmtutejIY3CL74vXl67rh0ap2GGXJUiB+YCB2O693XCDAW
6WWibYNKpU9TYSLHCyBHbGsjPNuuQNpqIB1+mkuo+3FFUWPwdT4ErDB2HcOPiHq4Lar6RrXATjJV
eThaRTQO5LE2VEwFoWbB7T4EffDaSZGVTDG1oYrxSZBG8Wa7+oJ236qTrKJy0bg3wTnQjQ+Rga8n
z2E31ZAza2MZ2RGwElEJU+FqFFgt5J5lNVASAAZS2+oqb9tjbjRPvZqvtIZthqHYl918GDDEYSvd
4ju9eF+kW4Uq5my1ESifbRr3ZEKquHdiDiNhwQEC8x6aFof2SwX5lkfa2nlt26aGNYHWN04o/hpy
7AZ1PwETcqchXTDnJHBzfts4GRIUxnJngeDIoEMW5g6eFZN7TfCHVHZf+tivbc3ZgpLwwDoEV4qc
93aPVFPJGDyybpumYPi2FUBrz6qIailXSz9HRWm/1SgADwUH5562mSob7bj0ThnYc1bDeYJ/irae
pJ0VsLn9H87OYzluJUvDT4QIeLNFwZQni17cIChKhPcugaefr3oxrcvhiNG9uStdogAkMs/53Yk9
w5rDZmZKTV3eN1R0pSKFwzpeSBXezCknnGL1gRjLhyYuLsrQ7RZd3RZL9WLlzctscBxa1vSbKY2t
a9p0cfawHRzpgZG+m7E29qRJQ28Bavfr5MVUT5OhhUKmTIu6h2ZY9kvW3Uv9r2Rd/S7Rt0prbYfV
erLUNdTm5VCNxVui2k96xX7Y1VtZk4JpTc6tFSHclgx8XkmzY6LocxYr50J3tnbP573WgwqW1MpA
wQY1CNNj3DzXP1QVCqiJD1IPQDIM1UvfmPQ26cvsqBfhFJnXFMDa1tJv+7xjCkPO/ilk7blMSyuo
rPR+BseIpGU55JJqsHLla+R3FtSJdeqFPm/Sbthr9nKxnH4+jXz966DRIrboeYSRhmljPtrJtG0L
m/Le+TXFzmlKlheRwKOVfNyN6nxE0fjL1KfKlag/p450xDZ6pFPaxjlKCDn1a9l+kIvpuUkkf2rY
UWLOYSkD2OyCFk/1vwz4eudOy3iItPhSF4anF/1pqmSvVaKMP2C8mZF+u6wlfuL0po4icMv0UJvL
swIoWNIUOXm5Kaz0qet6Jsol7aXJmp0oslDLFPaB6ry2+c9KasLOGm5XaWGzb+ogqfKwrvKt08d+
Oyf+UFGXA3KDBej989j9qprUzzRtk4zqRst7X0qNg5qmXiXqG4XjZFnTYDTyF8RND4UkTRtVIbhd
DLs0U73ELvyorNyqAjuB53bnMT3Jq/qxqAmsxrQ0AVHsdNPZfFuLyAS/ot+Ip96vI1PdRJP1SPvj
2SbhWIwAhI1fX7qqBTeOVm4WCN6aqo0ax3uliT6SKdnF5pV7Hu9NufjZzIDa7OD7KTEvq6gvjlVH
3qQbB8lIM0Ix2jt9KO7aMf4prczqHSPjUe0Mj1ZxS8BK41t5fpYWJQmbors1o4XerY4Ml5W2H/L4
6oW6VyfrXI745ZiGwG4j80CM/le8qs9ZmxzJ+7lZhPqcZvqd6PZOm1A7T1s9hdPBzq1u2By8lEqg
rIdLTrvWGNzUMo57wb4epeulYbyYUjWh0k7sFeWtIaJQVqTdJI+AeXGo2Tkjq9UxrEvNXdSGB9G6
FACHIZ79uCfOGZieAKznZVp4Ukl0GdfJ1UnvbWldwFFvyfQELDW3cedsEpU5qqpxNhNtn+TmWWI3
GDHdImejzLKj6DwAZXbR6Ims9iO1OHSJxAnGGDabaXwcY65jcUfzEPaztRVCCSOlOQwK9HVD5KlW
efqEgWxh3KHUBs1S7RRI4L5I7opY4ZU0EjHv1Ta3LF8ZZqjlcWP2ZqgP6XFiDJs5lYcoK3eNqEJs
L+zzmArdtRM/Vix86WDfJ4N87lXpbS3ijZ5ZQZnaspsxFt1t5oJqaGCaqX4ZVjrWfjwkrdRASPO/
kF3ialF2axnlYyrFXt4ovm729CnxfEr7kkLLCsYqv80yVBqm7U+zurMFPbmqZ5zYgxfh1V3SfIN4
9G1Q2kNdOz91Pu5CMn/G+a9+mu7brvWZcObnZbKPZBiJMQsT4LRJMdGbqm4pZxeRyUFnS4gF7bDE
gDTX0DWxFY7pclBlCZ7C8vpBPZez6Ymq87V4Oqp5VrlZPf1MOm2zWu1TPWGn6EiZ6iNUX9ONnmm+
ghhMgSHKVhGkUQL+OweqUfuqNNzUcXmbwPTHAOcwKNtuMO8ZV08XnmyieN4boJqgzrvVLMJFx0jU
Z2GV6cEa1adxkvwxRfLtsBfpw+JqTKVzmcfqlYXzpCn9vqLZ7rI1bK0ShjM+9gZYbCMvD0Y5+f2Q
eerYvJpFD1IttyfRZnvHIAWsEoyynz3JqZjmlbzQod2JFR+HUENyHE5lPp60CAuOkwd6nj5nJots
tn8Xcf9qMuuklcRZrpTHQS2PqW15sqIdCjPdjqJuvbWUAG7nsw04ICm4JjRIkfxXVXVhudK1Nem+
WSRay1x18zq51FF6kTVtcfMpD/IyPcZ189GXxnmx1HyfWAwxB4+le0lXcO70uS3SG0NoeNaq+2ZB
baM4zIQtDso4s5PC+8MNmrVzV3Yp/UDfHHSbwfaDqO6sEeRDMRExwKSNJLNvtLrDbmmeG4n2Tjia
u07OvSNRPzCOONPtZcO/umtkPYyHzsNYHbQGO3yOPGE1f2kpwr9Wujj6dNGL9oOca3o9xoeZDttn
LR0sm0aundiDmw3ph4cooiME0480Acpd/JiWEpBKIvRrvtgqvNUaXxrZ9iWAC5Njsldg9dIIHnSq
btM4wg1Sp/u4ggrsVIdJ0yg96jZ6yePqpRhpEvll2YaTeldnxv1YLfRvFgSc1Rb7uTEesklSblqD
ylLKqO+H5ornXOvdRDqvfe+NhdgRSOOu9g+wB0/EpasYC8OXKm+RTQ9w02NabWCb94uqPvX18lio
5cFu4gBl0kZHjxOL0i+75jlVLMKSlw2yT9dql81ign3OmlfFZdBBWS2kdDF6xq0Y09fVq5fq5X4R
YKNO72eVfSpKvrYE2nUS4ESxt457MjLcxnnlKCMvL9uOuQLtvZ+QoExWecew5TPKEa+Kdomsuc44
u+N0HzFZmQralWZ5P5TtRiwM68x/m/nqmvoM/PoQcTJm3UOf1sHgPORsxb2YAI8t6kmoG7Yqc2RY
Sx656fyQ5tmtQaeBsMwzuv6Gvi+w2Bd0Jd8l8eLbaEXGqXAZaRm0VKPYHmFXhzsZbmPtYvAd69rw
AliCkYMHJGMa2ldE2AIYvArulB+6skP4DJysUORbG/6SK6mvfSy8cQRwhSzCMOxNNLVzM6AikDzm
z/J4z33xgsyotH/UKWiWeGggMiGAcIP97hbLM5V0YxipGyXvUwxih5aJQ1+01Z5qV81+xgKUrI02
c0YRjSxKAyg0qyJE7+oWbex3xofT09h0yyYH/yMD0mVX8yYHDceA1sphsOL02kXvTvyoUGcmxUM9
pkHGEeSYEzuc4TYQiOuU7JXOvqc+onBSgWi4AZX8efBAUh6PnV16Uf0c86GURus1yUWgNUiVbmuS
RFWT9VJciohuwgIuQFZsZ62vaB+NURxWiZmBy/hoy7/NQQudCXgdvUqbH4YKJUwfbSyl8ulFOBMU
r54K9BTynnMGzDv2Y4flNN2jGgVKH0lBS72uGbdVjUIM6NZiC4kVBqSo43GRD3P3czXGm8reJ4Xq
6zLHZwKd0bc7p4aPX25z+SMiRZZRtKhrN8vInatKqBkCmLV0k3Tm9UXuwBqJ0ndVf7F4dgXIlNkf
5hxM07C3a2N5VespmXMYULbETesZsCGRvs+cd6pWN7Ee9QqJeFuARu0WATKfMPrBFkEkoa6MH4YV
JcszdK8r9KcY8dcSxdBO89bsn21kad1yGiFtwUuBtmGek9Cg4jHLzDOom7oO7oq8c3V5X1EImfHg
gjSAX8VBvD5H9V0M4T9Yr3b92k8vYy65tvHaWfdK/WjUeGIlHdH3CkdAOzTOp9jJb8na2DQNixB5
1DJ3R6u5d+CgmpFRfRxRcT1sWlmARCQv61C4OlSeXsluNSCngGQtUbpQXFPqJvzrEnm82bOhWncW
oJwNfNXlwivQRFlr6CytH+ViI6yJbeKudtCWrMWdNuvEbD7jBN0wTnYzMetgYCnqyl2pXCLKOKmf
KWNg3kS+MZxttt4QbxoULElaGzPRaYTa4pwPSs1Bp9+PsbbNZJCqWD0WlOlZF3u1Svjz9MLGi14x
m3/as+4LaIrUyu+bKmNuxoCkLm62BWQmbZhwc13117n+mQLrm4k1hZL6Itf1K9k8MLLR8BwX3a9y
YfcF+kwWsjypT59k9kg96kNnbAIGLwl0ADLxRIC+2YgESlI8ZpJQx1FLo3TrgUKj5LQqzbZClDXJ
Mn9a2rUrNa2ivw548mKASCenKyaxCi1Me1YiOtZ0QfFg3zc557ClnNsGWcGy/IivVFaVWKCi2hXc
OZQQdSo6F5DpfaaQI08XusRykEv5Phdm44pC+l1m8pM5PMv97A8xCy+lNRMIPVupvV3qqxrNPmoV
BD7/vp0iH9fOXb4W/giczQhsDwQmcFZQoKLczpLiU9kGOsqxoh6fbd35nWd81oN1YNR07TaRTT5j
1fqC+tsRK0hZGSzs05GevlVdMuIMmn+3SucVcVEExbz67SSA9hcvUssLk/RQZtZe3FnFxmymi7Da
UGjpbwGo0BEDVWZlwDTWvcXnHHdtWOdvuKmPYoGFnvttXfJ3nHwnjeAuQ4QSMzd2M/CIwRDnZVJ3
yayfmzp7b0WzlVCQp7LJd4A2rHaIO7H4nphYZNseU+mDuZNm187ZeWUZd9FSczRSxJcy2qeHjpjf
IaEpsK7RigPCHNnZRuPoLZMGCdLfk0a3qZrhSVuVAIhkb+ZPFcdEnI+bCcxKnrvbxmRbr2r7EDXK
nTVF3gpFalZMBGDhL336I3KIH2pmKATJK21EC+m0j6LM7bt6J9vCFxlNJBSulETe2Ku+ZA85KCCj
yBr5bum7Q7eSbDBO3tSA3BI2VWO/thpalgxllmAUcursF4tDrrZPEaD2UAzb1GHYg1xthxh4DgIH
XeJhMPH86JkPY+GpurRVFs7LEvlXRMK5zoY4xruJBzSIwdM5IKvKDMps4iSs+VHFjdlHiPwaYpnb
0b6X2J+WCmmcRQla6dSiLRo0qZTclhM7LctdH/cPcm6/D9IU1kr1rJf5aS7GfVJ2fiGlxyWrHstO
2Vtr7Wfo9uwh8Uu4wg57yExDHanXFqmGEI2mjT5WIVws9YrYWraxiSIGrgwSufD94JeUpKQK3S5a
eknGfCsM7qSfvSWjCa5GVtRwiFWJgyo+JJS2LmHw21JVw56drm0/sPa5qVad63XYjRalgk2jQ68h
s3aGNdrHY7btOU/jxmZgSRJE5hzC2fgyhyLClkdgTVdG5JCj9+0hmCyTjDDLeZKSVve0GDhDpSof
4EzVS5kNu1pUbN7VT7MrPyRgZ0Dw7NIlHaXX4sYlKiyI3DkaTroB/+4Yj0XSBxQ79Ls5irl8fLIL
/WDU4yZDrhJ34hgl3XGc0oANj3kNC+LbfJfy3nVUA3JTx2454W1PK98ZjDCNhT+OFO66+ZTaqPOc
7i2rxk2iV1thahSfoLgZWIeqAc4m2nYo81CY4pQ08kVt4YsVJCgAYDxgG8kvYzEZUznqMsO/DV8V
ThiVhS8vc5gbRtCoCWdyzHZf7ukut7ZeB+kVUjPME7LfmzmtUejVZ1Q0N1d43taYttf9nnJg797w
GrXx0kj3KCl/joscxG1ju7Isn6TOCDqIVsSHYEtNWNv5rgJbFp3YD+NIc57sZuFEJMz2v9SBwgR+
90bqWNQUY02knY3YdIsr5DCAIM65eTSRNpVDdxr7/gHt5FUzdowsK4hi5TSh8Owk6U6vnJfrEc9o
xgABEA1pnd2l5sAHjWPCWts342q80wvAwJ+ywZKOsg1piGFl44mtxsclHd1saE5WWQVxt24nW31K
4v6lc+LthNg8yo0fYqDLtwUSMHVj0TlIcP9a358lMw+K1gxyO9vKtnWoegYFW63fjdmbUPh7huoW
9XDo+yKshyoUYvZmhMdN3XhjZ9yX3XRjzeBvLQV9i3REt6ZLMZUnRV0f6rQ6iSQ9MH1rE0lEttgi
zHmYCRKFHuGNZt8uHbPtSuN1nBl4JLGrFnG+iRROPEU7GUkZGJw9lSOFPQVGNOTbVGLCGgi8w3DW
QVG3ttXf1Zwq16qOQzDI6vZmMonZ6tt8YyuU5p1mXCqyvVSW1RV9bSkM9arhk6jh8lCaN8tdy3cP
Ddu4Q77sJKfUfGt17uKFqZFFCr8VSRVqTIRBksL7aVPknyonDVqftUAtoC9+2mQWhFw1eiQLvFCE
IhPsfJlk18OaTmEi+GQKEw5DVW5GpbJwL9BYAbtB3f+gGSN33IGXMBsvmbs9vc0htYr9VDUoLXry
DxD01JKMEN32IUj3pNNAFAFXQpz+WqaEbt55Wybpo7b4PwvpYRSo0glI2YymfEqq/rV3+u0sgHLq
wZes5UhSZeYaER62joyoLLtKzziJGvbUVVIvqYgXbyxnNKEP7NC8mLLZGPDiBeNPmzHajihrmjX/
NdGmOhTkFl+vrNCoZunVsjFLH0Ud35jaGsbTELRK6cHquA5+h2JMb7Napt0siAzKNyW9nqLzKIfh
vMJvjgU/g1DEBHSycmpfcbZW49z2cXS2uCmtI8w8qn2j+WgoQFpzeoun8jeFy12vmblX1BTgg6Sj
IqESQ66mg0L3Os/NYd0TddxQxNsO8ri69W1JCxsoaQGWb1HHqsY2YfZBEVfBii5VX2M8IDH8Esp9
Tc5Cc23AUFO07NZwr0a0HG3nKTYlPLSUpbWnJJdee73xS0X2+7ih4LQlY6NJE3ubtSCfTAWqV8su
dq2wXxRn1HZtB3oclavDRqvg+E/w0UgKOlAc4tIhMtmekrURWzlWIYeXmjFQS4zcvJmmw5j3FAZV
l/lzZWue4zSyX0vSGCoOOKUYZ95HvJAa0E0Yd0WKj2Oif5gNEPtOSs3r97Me7RWoX9MLh5HdtJ1N
h3JNcgblrbP5aJKWhrkcfXLbEvwPBQaFa1ZveWiqrvhQYkXZpEXt3LQSInm7QC6RdbdOZp06pb4e
D6DjpuMJeqGTlanOS5QjYuwBMzdS5+Dcz6TRNRan8TCPZZspxzQ0z0V2zMvmvZOK7l0sFTac/l4x
6Lrh1e1jYyvFJZmZkGmbu66vbuKyfsliddtqKy1Kqz5aOn8vY/5dkwJFl266DIe25U8XznyeF6ih
rsBdN1f9TVZH6kERwvE7cDSk1tHyZstDcVHlhtowTuHe2n70HHKgtgvW+U2nVVfPha5B48FXLSW/
246d4V4z10sJB2/nFys6x/P7qobrfCmAoWLxHsN5VqkVxIN2zGQMMCu+KcZ56U/aaIe6vG96DSlU
7I7mtLUQf9YXKUN0Ofk2hJLWNvzma//6VJpsvLo7Z9ZGjrQgol5HQ9Kh1rXOLcKwLE+8UjuJyPay
ETLF2gzRSeIBQmTZgO9F8dt2HuWIFQIElCN3t3PK1OZUy2G98Ot/Z/RYzFNb9LNS1fuqojec3ppu
da+CHQLKk2zcpFReuAVyIgqYpBOfYXt8PToqbeZl+dkwdwZSG1PtXUniO7a8tjbBF1NvNoJqWE5r
RN+jb7oJFvaVxbER0uuIvnudllOyXNqEsri4xCAfwxtNKLpJbE2Hup02XSNDgNEuzdk+AguZY4cc
IRRSrCFcFpGBBEM9ZFSddfMjwoukohGyrwQ3aKt+M1Nod4knR9u+Vzd6sVcmzbPtIyytPEVYee6c
Lr5TEtvroUbb624vVzBqOQ6wjDYsOujaC1NSvHV4svjAZtM6ylgtmurHKn6w3aqDEkxM1bIH/Sf2
zV1mIk5Vjk30syMCPUJbkUG0RRvoA6CdbZysroEqhCq3HAI78sz+jrpSH3ZOw3RKOv9h0QJ1GYAU
HgssBrSRQC+BQB7QnYFALxDfQd4gA0H23PbxpktKHxwg6PChVKCcSD5l6daurTsTpiuq4m0pea2h
ggzuW3QEiTis7IH2m+gBmZCEi/GSIUcyUyU07R/D3ASyfqMJznzronVwDNFOipwgr6yd46xhrUcB
xtYgkuvNbIZLIQUMUbuYlrIVwPnLSL/QZw+2nB5sSnB1MoOhf4x0ZBPD6E0LustFe+7WZauIitay
Rh+CIqXqXHyPA7IzkjJOWMqDHFZYErsREbvIKq/AbtBU9SEHjy1uzWXezwqt/hBW+cEZg2qFWhdX
XXPAaa50jDONNN7azQzTOdRvcnujyB/tyGrP/UpJd3U6PcxIImMZFe21FGvx/OVTexfrNYf1jWo9
cjkqKBlFETzgv4T7Y6trrqEaUHLAuUcwCAudWt0THZj5TnRbzada2tH3FVFy0BFxLciHYFULBWhT
5zBz4MgWMdLLiRDriF9o8d4s481KWF+E3DOjBo2jbWM1J/JLHztqhBzJnKOKO3t8GPKr0PKGe1Ft
ip3iBK9qsSEA1x8SedgKaQhZD2dDIGK14Oc6CwuPhr5P3TABIo3CdnpGrYcqk1LofjR214a07yG3
7mtrX4p9le91C0RAPhSFgq8s96+OuZS6Ez062E3EsaA2GA5QM0oMAJVOan2qJ08yQAgfcutJTe5T
0i5VczdWJ6VGEwNDhhXB8W0ErfNDYoz4OAQAGtkRlZ+mT5l4bTVnY5Y39frUGgwZlRN/RhuTMksg
6uaJSQwWlqjId1INeplhgNJ72W7X+qmwD7GyuGg53pIi2xcYMzX4h3Iqf1p5sdWt+GaQH0uUJ1h4
ZeionA8f7YFuhCV6B8ItbhQNWKyQDd/MgNs4omoWJxigfVvpZ0t9z+jWFeLs4olmRSpQubOh5M8R
9rFOOlbrWzIjEECgLJ8miI5ChiREvXioMFolWQhN7cjIu4N02MnSxaAM0XpwHGsM43rBYHAD4AkU
oGzy9kar0Lzf1/mhWXd2eyzEcS0OhYqjrTga4g7YR3ECpb9VxYdwPor4Ac16qjw5a3K3iuLOtiZK
7S3jK11L2ffJu457K44XYIyXgneAPyGrr0iEvxhaigE8SZCqxkyCVoaFGkPrpttcK5rHdJGc91bW
pX0/jCRjSeiZ5vkawqhOWnSPl9w1xNuKb7D6yNELWte1juz+fYRfXBUlSCi9DV50R2ETof508PDJ
ylNlFe6oIoO3YxJvir3Q1ls9Nrx2OaztT9S9tyoEMPNr4vZBcCyUdUfH/VGaW/acIXvq7cc5v4nM
rWgfJeNFty+N+ZI0D20kuQZ6Hi3Bqj+mgJMcWPRDKyuFZLb6jHZtAzrdVYcENJPB5WcBQF+ETgqg
C3iw0qquwzUqO7QxGk+lt6TOCZGcgPzlJgCuBYXvVeoMy2FiyjzISTDY0B24N+LyhGDP1RBCTVfv
nV1789h4EnN640PbcEQjICgsvtcVTqkNZyYOdXFo5oQY9BieAM8qJJxpUDHSExl8p3q9/NFVL5Py
oafddoSsLHFEOgtx0OqxwZSIqaWsbT8vXhOVddxcey4gunTn9J6jt2wKT6y0SshhBpumPGIA6q1j
P/6aV6amcrLV/ckEla0JhEwyjnXsUwMUGDJAkKxNpd+gulFAiCfxW4ECSTHgtPGdiqXHFM+aeWxX
59Cq8tGeENgnD3+3pitfue4VRSF1xyGaTZY/ZYrMjlUads/E4WVEMTKrqDVWHL1YRTNor0RrH/pV
eFnpoHob70c33/80Z3PXtOY3v+SLkA5+x79/yDWB4I+QjlpRkBpm19a8kS5sWSAaGo2E0GjAv0tu
+e5a14fyx7UKRSoYt8e1ZPyl89R5YzNSDoz5k60534X+fGX9574Ia+LEsTXjU0qDJLWZajlY/9uF
IdJrf9cov4iMv9Xz5SSqaQ90jp0e0CqNvklv+yK0QVFIbLLIBCEO51/xgH/cZmyWJYU8QwXnrrit
reQHk7p//H39fJGB849LfIpWWZJpJF6DuXtLiog5WUKBlCrDaW090FWJZA8u+p9fUZWvMUKqZurE
rPzz3TlqO5tq17NO5iQwquixv2LFfft7Xlo6AnjDSLm0xTf3+dVnwgBrncAoEiE1/VP+RYJHUdMG
rip3mjvrrRurqFRxDP395r56YxpZKKqskOSi2dcskz/eGG1ZLRJ1ueaH3AqndnG3/v0CX93Hnxe4
xmP8cQH6LxXtIhdQF8pDpx2ZrGpJcjCW8vLNvXx5KUNhoAVBG2igP70oU8nLXmLCE2XRC2WoHt8t
+TcL/JtLmJ8mY7VTWpH4yyVEijBV3au2g+f1m0ik7y7y6dWvvSXno8pFMO03Nbjzo6N8s6a/iKhR
mPqnoQxjp8Bc8M+3oq2SseS5wiXSpHSFMe30Rb6pVGzlyXIf6XDVf18GX22AzBghxFVmsen2p3eT
DqOiWqsK5rdSHwrTlZLV7wsEFN+8IUXlp38OPuFs0XVuzlbNz58rFCWZxbgZNs1L5V3rv5vumerU
L3f1LwIBpN3fb+yrl6XLRP0qlmIT4fbpSYpuXMmp4ThTu3e5fVXlM/6X//wShqwpmu2wEzBT7J8v
q5KrSXQa6yHt3hdMeq12ZEzkNy/oq/v48yKfvlNkMMRj0bUgEunORTacWlMPhK5/M5r4q/3GNGTb
NuzrV/o5MHvMHc0eY9ZBaddhq6lbqxr/izdikrfI1C2CkcgO+ufjWiZZb/qYBSCNQGfqTFiGIGVs
U6lkiv79zfwrRefzYjOvHxGhdpauOJ+e2sLhIBmlc50CK14sPJKlfxiYdqtv1kMT4Da7VFvLtx7J
EXY5Nbp99U0E5JfP848f8Om7mp0up/zkB0xoOMz5pfhuWMq/toL//xbVz8MAnbnVRL5yBWkLitH6
p9IffvabKCSxYle/Rw/97fzcvWbfpEAq1zrw/17XYJMivEg1jE+v0bD0sauums6+c1/XLeRb+poo
m3h3TwOibnFpfZueff2Tf7vkp7epxes65xG3Km+mnbJFzGveTmiCGPIs/TC32q18UM/Srbz9bvad
8tX2aBIczoAzx2Ak06eiWIW7SGC0kQOH4qg+4gvNvDSMtmi2QxVJnIsvLZwPT39fvl99839e9bq4
/jybjbjS7SsR0+pBbPur0WCv+m5G8XUF/t+H+u9bu/6IPy6y2pNYspiLdEd8v9Mh+6ie0oADRvn1
97v5cuf/83Y+lYaw0n2eot/YlKgGz8NLRcqs5NciMEJnP4T589+v9907+7RAFcAnM1m4XN0R92Si
9/49I/Dujde/X0f5+hv/9xP8tCw7O2osBbPShvzFM4L3Teu/EIMh76J7OXgDFPjmxr4YtcM88D9W
46dNRTdFOk0WF9TeafTLE/2ZSjv80j/Eq6c9fHN7X7UrRMnRNejk5hP1/s8Fohu1klktC2QpvOGl
D9UfpHSf7Btjb3y3Qr56ZUyX5OaulTwtyj8v1Wd9ex2dMGzQ3t9p95NX4Hg6Zi+Ehdzpuj8e7GB4
y0Lnm2Piy8/7z+t+WplpZWp5nHNd5Z15RU+VB7afIgu8s0zP2Khn/TWTXDlMTt9FEV6XxuePz9I0
TXdU/mN+PgtNenu8ZNgMitipUm/oU3GDXY55Od2cNi4AQ9F4pW5pD3pdCt3/+6v9auH+efVPC7cd
y7KghKAdNBvk+sV2mb/bOb/awizNRNhBi6ayZv/5Rls5S7UZ7muTr/o12YHkmTnK3clIfv439/K/
F3I+Vf6L2WfJJHiSSGWDurRQRTvh3y/x9TL59804nwr/xFRHeym4mXnfHJVfPdgHh5+MqceNfx+l
0/pWfMjoAL8p/b5eJP++tWtF/ccOPaw1DC32Vzw2KOm1aAueGhBjvGEwyHVLu0iR/s2e9s1r+zxF
fpFkO4lWnqbcnIf2uZX25fL+96f55SV0WaU4I19V+1yYV+0ibCviYTakeztPBSoh+eXvl/hyff9x
iU/r2ywjacqW6+KD67ObXatu/36BL4sgwldl2gsVV9znchlt4yxjqmQnvhFBgiLJtc7ybeuZ723g
7Mat+K5P+/KW6Aup0UE8eHD/XAtU7YYtarZ+p3lYsrCQ/uOBsTRKpszQYlnVFUP/tNmPXVmo8JTU
j6NFwhQRJc2vzvhuatKX755ZIbLt0JUBdv3zLsRayLMxcxeFc6MRI9Bh4f3mY/3yEqR50mOAOMif
l1eCDUBSJ06t2CQoyunDFswXFPib+N0v38cfl/m0xFTIobq5HsVDIpFvdLSt74a4fHcjn54VLECc
tMX1TERTkBxkKNnv5hN/cwn9096pz/24lBLPqhEHuXvVi1e5/2ZdfVkkMRwGGItQPk2zr7/hj01M
wi6sz22CDeUNORXBpGKPO08LMSV7GKAILUEnWW20H//NF/rHdT8d7QqSjf8h7ct2I8eVbb9IgCSK
Gl415ZxOO10e6kWwXS7N86yvP0t9z+2SaSGJU72xsXejDWQogsFgMBixlqRWs9w90CDvgBZmDwf0
3zWnxmms5pVny/WQAI42/AeENRJh1kvMKk/Iq7CxwvIidajnl0grqiPGA8b0UUA/LdC9yitQMtHc
/qmHvIi0mq39Ec+upYoHax+4SI2laR+0eG69K9CtYnTdiPmuie5TzF00ic0x8mrethDKRCVSSb0m
ttDZ+BgV03gOrmgvP8W+ibZEjP9bMUbNTuIhRz8152yck/hvCdRCMnM2+nXptXEWA7NCaQBF/DS0
GLK8y/Pc5i7s6i4x5uiIGWlVp4wHi1FQ9xUANixg3dQncY8h5GE/OeNF2xRb/ZqcSGGmd/IDx7az
7b5paKBsqmqqjBI3408kz8qYTnDgxsYsvNWZ3tXfnesDoOUuHFFzsLohivWdqNcN35ugYfHSOuqm
PNP3+DM/jXdDZY4u0MkusSv+9F8Dk3u1n8+VW6JZDxp7krezlp2NM8dMN8lBO2fb1x+elR+4XrOe
yf0xqsK4jdSh0aX6x6iuYUrbS2eFp87ULPKASSFLOyan9J1HsrLuP/8uJHu0yqHaDySDiqN/ovVB
GH8OvGLn6mk0FyHBcqniYYlxUQzLG8hRsICDIqADRwKgOa+IzxPBxNM8BLgViRBfukDHlNkxVn7d
9sK1WIIeFl2SVZFS9HPDUxYHRVx0aar72NEiINpyT9lJIl7K8byeoanitqi1FVmKYrwAI3q9HxQQ
5eMNJ1F8N6xegRV9W8hqgW4phUmpMO4S+aEMiwGGeQfkpnJLzQGHEAbeqgMe5NGUexC2vZndD7wN
vRYdl6LnxVzYsgCqQdaWEK1s6IeMWUqwiMeO4SjofLCMe8VF09ductD5y7uz8FaR9cSedGKcwrSA
wcWAcqI99v6mFt9v25a3gIwzYuaRYrIVUvLByfxXMdikHccd5/DKBiYMf4O0T5fBw87SBA3D5CfC
XNwxqOMLmNXIMOUIuPAYHYfoz06jvcYjrVyz3VIkk1NGUoyKy1xsHNF4Nl5FwHm1QGYN28q8bb61
vWzIYI7U5vcYna1qAse7FtsBqWWfHWThlzHc/7ffZ9xPqOpOFubfx+jVRa9KOwl697aItSNrqQLj
Z5g4oaicQITsn4zkDVA5fv57KPaN0du05bjbysLAB4gsyposaTg+vm4nDAKKKZBA0YQc/pSk9y5t
nAlICfP80W2teILkr4IGgVJxEpGQx4V21tHuSdJw26EtQeha+7aoFR/4ohMTnVA0kYxQhSjAOGPq
l2x8peWsEU8bxg1idPhFWQMRnnLIgCiBnqLR2IhAwPgbVVSV6CremEG48tVqVTEmijfigJW9iyy7
vvfj9u+v+BpM9e/vs2xUgAL1sqbA6TrqmIsAroPYtju988+NFm3SWN9rbcy7Ns0uxYSfLzIZl+un
dMSDNmQK4U/0J/vBKRQyqwzRwLijE2ZX0U41XnTZua3q+pL9UZVxwClJg0AHvLIVouwUUtmWJvU4
oI1W80uOqHmH3tKQcUBRTP73vpRiqk3zCzMmASCrf91WaK1mjgqkKGoK2IAV1B6+OgeJCkA5edCI
jiXeT5VT49H9hFmLRPBfSNvcG3DLIc53VXi9LXpVwYVkJpznqS4YUowl7IAl6Ci0Ch8iDb29xZxF
/TdRzA7oNJSGjBRKEkzr4WL0SNCRTTWPkzetxgyNUAkHIgGhKLNkmMsJB1GERs14xQjgkHBqN6ve
t/h9JmDIQ9enw4DfHyiAG5POmrJj3G3KgecUPEXmpVvkR5Ic9PKAsxbMg3iT8k6SW59AQ7aRLxhI
ontlm9zz6lLyuszZB1W0JCiE2dEGMGqkLoTM5hF90jamNregFAD4WWjhFdUhG4BOOamL4v9ePeMP
x8DsDwRTOZxouUKFjJNsJqD53w9h9ngZ6z3eyPAh9C6xnuIDEHlTjGc3NsY+zMIat2+xjWgtPGY/
yC7guNBKZvpFOONCUi+opQ5kLisW77r6Goy2FN9PKpBjG56e6/vvj56MN+VDFRt9PhvcBWKvPW5e
6sHqtpGNVvWHxsFwxLjxOBtx9ajQRQLqIgMsP+xLwVz2bBIxaSxdji9FQY4hwNKIV508QNIHOeau
Gt6mXFVzIZJZztingwhAGZwU5DNEg3eKtlnac5Zt3WkWUph1C3VMxUsjFFP22fGE14/uEl2arfqI
qwyQR0xiAcHrl2DfR+Dy/IvgthDNrCPAYHxgXkH0hP57CmTPIJlA1mhwlm4l4ZfFhRgmJpRVo2A8
HWLS7OppmVVp2xQDPECrAbDKfaU8GAMn3K1GBJ3okk7nkj7LQIVfB0RiCYm4hm4yjMqXVft623ar
EXUhYv77ItCVVA3lCTyhgLjERaJwpwmQwZiDk9zbctZV0WSqUGRhlE3BQr1uYiqmqLZSjAiV9SZK
KUfEup//K4LNwnrggkNRiEjGSxTOTf5Ssr2tBU8EE6L9oaRJmmSooYYPFGiH6WcOmPLbMtZX5I8a
zHbVCy0bJdCzAxdWS3ZtFL96ACR4HnuMIeUhFezb4ngqMftWywKKvAhW8/ufGPU2wse+ebktYnXt
5/qSSCV0ELJs81SrdSMYEWcTPyDgaJhn4wDX49yWsqrIQgrjySH4jroiQZgLQQuTYpxPBmS/zOsp
XpeioAY1N/eCHfjrflErv9DKOZjWHY5loJb42kdf8dK1dYv9kcJkhpPSBgBygQ+QskdZBgVmN6qN
ibP0q2eR8UcKkxTKgOUELiR0qbSHCU0Fk+gADYEqgHCxg0DhSFuznAQaE0NHaggeXcZyaPAlWhJi
72SGfhRjjNxE2nGq47/YopKIJlI0YGs6ip1fFyid0N4O+PzG8oznLBDsoBjNDqB8t51t7SxYSpkX
cBE2o7AoGr2dpfSyDYD0scNIFmbOxK1HLrT/McVPtwWuW++PWvPfFwK7Ahi3STJv0ya3Eoppb++5
IR0n9qxehiTYTUOGIqkIQl/FDMCPwAsdwIeU+kFG/yNQHQFvDqKYUDqlAKEQpxn2jZeIzWvC3vSW
Upmtm1Ghx/wBpPrAEGkpsLICkK0DDxpAzAC8J9u6Byh/7N+l3eh2gPdpEwBDybzy2rqN/yjPeKjX
qoPUCvDQuPhIALQWPset8xfLiKYGFIvQIIkE8Kt9aV8PtTJChCf5YC/xRnnT1yB+kfXR41UI1g4S
NIn/K4sJIl2qTeLgY4beF+THrE03qTpuyrp0016zcgNcQPpLgYFQ3NowzZrvcPDYBOV0UQGwQScd
Ky/b3NZ+3b0Wn8REHDy9NxLI/fDuKU+2VAKwB6jBH1W8L7vDpF97TOc3nD7b1UWV0OOLaqaBoMBY
HMC4JRlFWKGv843ck20IEOCBFpywM//MNxdGvwpCDhq+v1VMgW2dYrAH+5P42VtRgP9LCu8F0JB1
Wnw/TgHHkuta/RHHxB/gOE9qhzKjFeThpgH+p4/BNqHMOGGOJ2b++yLqCJ7cxcD0meu0mS3UnaN0
1FZpxRGzenmYu33+v/WYANADXEmORqhTgtrJjrf1pv0dbgUrPVbbbAvMuot81U2jN0Fxtx0fbnsl
T0nGQ4oMILYJCnhWCMy0GiPDQAjfCJgO/W9imO0YAt/n/51/efEZYPBzBm7DtOZtIfO633JDZoPh
6a1ShQGGVAB1gzYKFeSjtyVwrMUO0uSkET2U5howI92r0aYzzmPIsdSqEjLFBAD+B8/pjNeRWkHG
OEGJJLsT+12VXm+rsBoYgZiPnlUMLWhsJtJUpBSmCiEhb+UfRIqumRZstFA81rnyelvUqrUWophF
7yeta4GXjA2ENKQEr07+q6ecyQyeDGbNAVFSx+owx3njrE4d0Bd2Km+PzN/5za8wFggC6bn5iz23
4h7QEgpBwwpYd1uzrlv0m2v7agjOwQAIM5+c1CHlxLhVN9DR/AqOZDSesQzZSgv88TxFbh0ZOzV7
8/rft9dm/TRCwwZyUc3AuxpjuKKLMDuqzotT6bbhv3n+vg6fBHSnRADIGIGODdA5n1MoWXW+P0LZ
dtSJKnogArDU0qc7XT5XFXAQPhP9L17wZGkhhrmpBkXn+TqSVKsDLFSPnw/o/W3zkbWsDeON9J/e
b4qZ1a+HQ6qNGGMPGsyXAOPUEvfqXsVLtjqa4TY0OzPe0VPvnqP968WzMWz3cq0PrZ0c6KZ0M7M3
QX1l8bqm5flyzPrp4pvYRpUC8H0VkEPxaHX3IjhYz018yu+TZ3IqDuCYeQa4tAN6YZNeyE6wMQg/
UF4Kvea24O2mKrq8DFx1GMvHVZGR1GjxSBugFgZeAzuwexCNWKDqNuMLMWW0i99eCnmltwsjrn9k
zmZZnNNj4nWVCkYa6x18KdJxeBYv40V8Ke1XMMrZo4WGAjvYKwdYfUt3t4Wvtcx8ET77yUJ4b5DI
MLIOCu/zrbIBYjuAcTeC1bv9hW4A9nlMzgDR5Nl5dq9vS73QeV6HhVgfN02viCFW2E42sJ2sfB+D
TdyqP47lo3KHHhQbaHQ2eD03JSfZWy3VL+3NnFDNiO7ekcDe5E5yJ/NJQ5Pv+wNwqVzVlvbiRbwD
bOUG3JZm/Hxt3d4EJjTH6msRefkJc5xZqN9lTdWrHj5BBhQ4XKxxHkCw7ArWP1sPVCgvxUbbE8ew
OYJX7a7JuF6j4V0S2d6AoVPG2u9gd7QBw+rgdTNBgfhCXBA/YnCuOIDQBdicpZW6ANjhPU6s7q6F
dGbVux5zlpI+O1v+RL2NMEyc/GZNANoz4dGiZhAkCF/t6qeFkXbZgAb3BhBc4OVWCs4JsJrtKhKs
J8N6ksIOs0hZ0kch4OvnATnAG20RoZt3OM7hI3sqzE9/5z/iaWffWsmTzrPfWrKwlM24Te3JapoZ
kI3qhRmBhJcCBi7ktRet+YiCRyyc2hjk1f85OhbOqXZVFZcTpBBQ4XwAawxPSekbaNAsINKYtLJC
q7PyV/DlgRxsw41I60r+Ec84SY9nyFQdZgOPJv0YXuJTBN6FwvJBAm7qVvyGpi4rvft1e2esneyY
XYXCClExwMzcI6Kmi7yyJ2gIkp6AqQIML39+kUeDzm05q4fcUhCTVGoYnAm6CIKAWRnfd1vQPt5l
dnYodvG2B2QxMaUzxSiNBTj16/AUOT4O6B/Aa779HSv6Ulx0RTxPYHpa/3bQkUD1shIP5TGwtEHC
C0zZVvyt9xxnWllMlIzRYGVolOrfXsxkedQzVSorK4vGGsTcQD0cpVZECbmK3dsarex9XVMJ3q9R
/8L8KrOCWQ7Yn0AEAKciJGBh1N9IrHCyJp4IZu2ysEMuTWeMTwDgNYD7bzBdfFuLNYPp8wsubtRA
tf72xOjXTU9BQmxRIMWVQuCUypPYf94WsrL4OhBKMGyC68A85fs1TKZdmwp124CAWzgN46ek3Zfi
GZI5x9yaufBogx0FlAEM6TPJVODVXS+1LcT4gLDzil2tRZxFXzlIockfEfJXTTRPBBpiBBE5IqIP
HgdwjQ7jXTMcfbE2A40zF7K6OihGwZFFtIqx54sR655A9R4aladeAG5X8DC2f7M4mHCRsDzod2Jr
4BmAjPMcXWGAX70HwK6lJTVIFt6l+P22E6yuzkLO/PdFmAfydN+D0a0CcrYdZkePO0A7Ly+T4wFw
QFZRj8YYJMarvwoQtDAZPBFeBmCIYzj68XbUW9nU9bGy2s6otgTjkZsgF4u9PGKcwPey1EFU4h1o
/7wdfv8QILICRQa9GaxFJSUjngSACgsIoOkvCtru56ypqzs5DtUPQCGroJQtdeNnh+6Fd6CG5kjz
1S4A50E2NndaOaAbUE9iCTQs03TxDXCs+F6pAKNRVCtwhhZgX6ZlpoCgoseQDdBxe1OKAJ9nI98B
bmYO0MA4FXcVgBPAZDSJ4e/Ql+pfbQiW80FVw9q+vbSrboo+cYrbsfj9BPdGsaKljqXt0+aYSNWm
S7RzUqucIvWqGGQIKm7hsmJ8i7h0UIw4nOBBUX7U+sGeKCbyRplwbkgrCYkBrAe814kAUcat7Ksj
TaXUgxoF6jQGIGCNFmS7taiHn00KuGtR7ScLRGeAfJs0HGJe3F9vW3M+OBj3MfD0iVFA9B/OidFX
8YGHvoFIhPuAtRTtusDtzc/grQurR3nIOPFsJTJ/kcXEM8ULkKGPkAWY4Kg95AbF+D4yLiF1biu1
snaGhIo6kh3UT2RWqahD18Lkw6YY4NIfaFBIGOyZyA+8wGU/botaCTQG0G6Qa6BvRhX/gSZbBJpJ
C5UC7CGI0YAh7QTvWFYax0N4ImazLkR0aO4wRgNxBVTgDp18t1TL/3vohxZ4ikAugxONPZirUm2k
KIKzA0BWBhMtTkwAFHNO/7Wq1hcpzPoPU5mK4bz+2XilIjC/45dM3EnSD5JsMCJqDjLAQ3nlplWn
Q4uKLmoausZZ0KspEJIsTmbVVDDjKNseSIy9D+pFwkkIVjcy0g6KTmsAbLEDomlXCs1YQTuh6He+
DzzBoX0VmvIYkvJASAkkfHDL6glnA68N7xmYPcH0HtJ7DK3P37VwD2lqAONVwT2kmh7zIQUcK17M
2zR688B6FE3NwxCDLLhEfwaYudy+73ZRABjiuvm/R0ygxsx0JWQ+E781U0Sj4IUUBtCyZkclz8zz
YS/lnJN9JSn6IoXZDeGkZy2dA5ZRF/15SsMgMCdFzWoTDFgtOH2MDdhnQWEz8NL9tX0oI6z8A/Mg
IVR/NXSkBRpgnuFJEoCHM78/N0HNuVHwRMx/X6xlktBgAi81TNjFd52Ygma35cB0rcVG7IYZ0gzp
AhWZgI8SSTxpbYZNODNC1bqTl+3eAAvK7bhIVuUQ3FQwEIU3ZdZaIDztKlnJcUzHQwE0fb1Vr90w
jbssRfHIUQa9eAazfaNaggLUMGATlwToezk2slloauUAwKYpDlJiDMDjLz2AZ9ICDJcgEqt16Uhq
Of8EoU7YWtOAmGJGEfin0DgSvE2YREebqig3P9WR1Bg+BotQgjkEoU5A7Ul+TgNFYaPEsx4qHGKC
QaKpMEA0U40D/SzKJqtAfJu26Q5MzoHO2a9rS6wrOPIRZynSF8b+siHUWaIViOZVhhMK4DiDAY6p
0A85K8ATxETbBPXxoqcQlCvFkaT1VawmzjvIWsjTVRmXbBSTicwOSPeDjJ4BVFQwWCeC5lb+UEBJ
E+igZVeMtxqjRoIs7hTA7d/2rbWQjqlAXIaR9WLmn7kMB0T3k7zGvZtOlxxdyDKqCFGyxVwz58Ra
9eGFIOZKnLbRkGodTIjOqhbkzkLnamFqXKSoKzg7n6cTE8VDMaiFNocoAiYisAgIuVWkte8C2CA8
CrIR/kW5zQBWqopmXzgiKgtfQ00OWlZ0jEJgmpWZKalNb9ZamdslulA4nrimm4H7Hq5JyP++IQMq
Q4lWZgXrJScBGm7zEfWhLEFZUerAQhMGw3+UxyybUVQSaee6jEpE0IRnQKD0zdzYpdnutiOubbGl
YsyiZX3UtaIHG8rg7inT1hSKv0jMFhL+eV5ZHAiiL4yVnGKHpflZBSi+oJ+VPuK4OUeNfxDpFkKK
ZJSRJsBeEyYWANkDMqjq//4SDG/71wX+KRwuRIhKWnj5bKmGRkA9luyeODK3BL+WGyylMCc0IBxy
o0ihiOQXKPC/GPWlwcrU+Y9Q22je79urvxYdltJmsy50UvMewzkx1qZS3yXANsfVKWg4dlvdOpII
ZJwZPkVhs1dM9aEPoYJGBjQCp10K1PEB3MT+X4RU4ATM1SaUswBw81WXhHSDABJyhJ8YPJCiTTrD
SkWQ7D3dttm6Pn/kMIdSHSGvqjTYrFRArlKRB9qmB0HND70AIrLbstautkudGG+Ih7bVIg3VxiaL
P1RfMUza5WBtGsBsBRIF/f62OJ5qjDtITQhfmA/DGJPZYKlDzm4b9KXyeUP5PEFM5G5EkgsqgSCF
UuREo9V0/jH3J3QEdBy3WDvglyacP2Xh4hOgpdNegQln1gb0IcXgZe+PVHyvmk9v+JXBU/6bEZmj
3R9Ho6ItBPZIwopcAvlXfg3V4BiIlJO88MzInBJJhpN8NCDKyxv0O+7U7r6sR0spn2+rtOqGgJvU
5hsakmFGJQGkrYYxoIqbtcGxT0U77DRbAL2ampVI/zixnCeN0WooVHUcO2xkVbEVoTRFGUMusYWW
VDM1iHtbtfnH2OIRimPzc5YqAhuXOf+SXJTiIEd0KlOw0fbxB1rdd2qYdVah+04aFls/jDe3Za5W
ERZC2WEKKSLy0E9z4hI2W7FQ9igxApOgPxRxvh2adDeCO6pX55mbv2iUQ1kcdyZdwwUKRfKv22FI
yiYKSyxlCmj9qCRgNcMoFohUbqu4erAsxDBrqA2G3kZz3T+JS5vk0g55vCUJA+e1d12MDkBw3NFQ
GGHiiI77c+UD99xqQ9AwhBl4Snc1tx90dZuh/wP3ZpRR8d+vNtPBWitoHV4VCk91kxF44NGUmyPV
TW1KOKflarj6I4uKX2WlJc2MDvdOK6epJXUfnefW0rWPdmNZou31koCj7C+WaiGRPTdLkBprBBLj
xDNlQKlTHYg6LaeysrqpF1KYUxP4aZlM5peZYrr6woNqnALlWiuOqD3+N3WYI9OQuyQAYC0EtSDD
EWwxqPYEPNy3pfDUYU7KuBDmhltIGWrxMEXZTqiFB5IGD1IWPYGv6Om2uPnnvkWphfUYP6/lPgE8
BcR1zUzfEYOakTudMK/ANxm4SykYI5sHjBnDxUqRY+wGRbg42krFcx88eoUraY+RvjHqAATtl0Z7
TBqw0Up/EywWkhljknIsCNo2ECz8cw4mtiI+5FHOEbJqwoUQxoRgdY9oDxpHK473pBqccmw4ElbD
hCZjlFDB3A+upV+3LjjAQilq58pX8NDgMPH1N8EHV27GSQrn3/m2UAs583csMprCyMeuKiCnkj5F
CjneW8yDz/luLQUkJCKqoDLKsmBtZGRIw4iyFYKCocV3A9h2o5RX3PmuxlcRTETA86NPYoJVn2Qd
Az4xiOfGAUxymmfw2tm+79avohjXlnu/EdL5KVWIwEMVPUk1Csu7sdsb3uftjfrdB2ZJGq4AmIjA
YwQjqUh8LaIEuUtDJ1BdgvV+qF5FqQJ1eMSbdl41oIzKxwx4B89m1kjWY9AmKigjt6ABjcAo24Cl
rSS81weeGGadhjoTNCkSkatr+TkBIXOvDVdP4jW8rK7RP1QBqois32C8egZR0FC9xBqR5F1oRMMc
qrQ7YrQxAkdZdlW0hvcMuyYSmxWI+5gpwcPD/PfFRkoKYRqkUUFaO4GvWNnTIT+lCrrJr6H4cNsv
Vvo4FbysYUqFAnRV/XY7beschd1URZ0FDaMvrngFbd89CmQHFVToJrjaX3yrxR3cvC33nz7hr8Hi
q1xm9aQ6jPURQyVoKHzU98lxutTOdNe595KV4N+1ZrZp8a9BCWCYj9TBiP5zvREcTCo6aJ7eYq9Y
qimixTg/gnbY6Z/Jr9tfuNJw9fULmS2j5wAKL8j8hXfBBmysz5oTWLh3OviCQ+H0dmNOe92UHzJz
Dz5ZgBhz4unanl0uzRwLF24Q6lUvJAM+IKm2DXlTwZNreLssf7ut6Pebxlc95322ECMVct15E8SA
mUpSTmQGtgINtu7Wo1uA7vK2NJ5SzHZCv0aUhSH8rSoKc26FQcklNk7d+HJbztoeIirmC4HOr6kq
C85E5CqMiaDhWB3BcAmqsBQMWqW60YvHmPc6x5PF+HKFCfGSaJClKTMNoqupr4NfmZP3a+LdQb+n
4ejANXT0xiHdx6skExqGYhAC5MN42R/uRnGX9R94d22NX0npitqrruxuW3EtxgIxmcyvAQStZcwN
Q2zKJM5LiPM6OyzATv6TyjwqkzWVFjLYOmyPE3zIqpn6LokuLXjsy1B9isrXrCxOulwc/Fx2pgGE
ErdV44llTqm8HDq9b2bVGurWiuyKeeqqDQoxJHY133eSdjJBAsa5R635ylJbxld8RS+NOIe27TQ6
vvy7qX9G2pZML37AkcRZOxaov9d80tAKCgLtxMRTtl2AKBCPBLfNyNOHCVKKN0xoAZjNKGSbUBkt
WQ7w2uE7lWhFYufelraW/i2tx8SqpFcCBRSIyM3Gcw3S1F5OOPqsRcOlBCY+DcAMa5MCEqKuCU01
BTGu1xxJKICNkl5oXFi9YnAeqHgrxWzqKFEaCa2DKCwNvi31sqk1ICrnnrnrYlCO0MBCDaoy5kBT
fTUMugmuFwUPpexKkQdCb96k4Fp8V8Q/Qhh/qAvieVM27+Y6sD1xHlnvz0YQWG3fcIosPFGMM9Cw
Qa8mgSixfsgEUOlGu6ywtEjd3na69UjxRyXGJeo6pih9QA7B07bhmUI+2EZ0zelnGNxVM7Ntyjn5
190cIw0zTRWm75jYpA+1lE+KD6aXLkSvkBZP9TBTphYdx9tXXQKwFhKahygefBmX8KS8b2kEQbl+
Vou3PEWDAA+FlieD8QgpAIgwRvcBHAdW98R79Utwyhoyx2Sri7TQhHGGgCR1kRYBRkQ0m1DN7I1P
9MOZKfp6jeEFqD1ty9m1q5FvIZFxi1wqwT+uwi0q5UmIQPtZ2WN9yUESSjTOMq1w5SgYwfyzTkyE
0NOup54KG3oUNMd4q8zuqulDrDJnlPCQnYhmXVxr2amMfTRxLLu6zRay54i5yA9JorahVsGyaafY
wYBRs/pB7QCGw6nErV5FlkrOS7wQ5IHXLozrWclufB1E7bkNDLMIE1sS08NUe5tBVZ7VvjRj1GzL
of9FhO6p1ad7tTfcrJjO3cTNElaA6mfLz9jDyH5EjD58/agxqowpakJMlYinuJuJi8EKC0i4OrDq
9NLJP9BhSSWHACa6D83IEM0u5F1B5XVX+/MRjKuBCbQtehkfod3dqa+jFWwqO9qBulw0Fas5FNTs
bXGXWx+AiTN/VyCncWNbcBPMgU2vt4Mh71MYT+zKCUOHLT5lbFv0NffxT5KNdpYq2zwhNmmx9W4L
XL2HLVeA8b/E942gliCxsjUzc9GT9vnTOIem9wvzbxg6w9QU/l+dedx9l+6Ev2HZ+OoDjGOSuopC
yccXdMajXt2FGe85lcjwIvY2vNCRnQ/O1a6MMIKA+bNNDQ75rbxB7rF7r+z0nZrk12j5Dlq6BFO3
w1227xzwsFv9K3n4kACwlu8Sq7dju+VYHoWG9aj6r+OxpZy2bojezd+Vlk+5fIib36p0oDEeGsbD
2AHqIkDb9qbOnwcwXaOSZRa17aW51UhmrgYIxNuaovYj7grjIaOb2nPa7qnEJQnUA7EzSb+q2tsR
Gae2YtXqPq/efX9v+HdjdIn0h1g5jsIO3OZ+FAGW71IXD3J0j+7HUnzrfTCuo2NtxGNf4JsCyOuV
EOTQDskDa4ycYtymYJvV3FbYxo6X2DF4D4ItYFrJYUI/GqpS7U4CEJ8d91aFZy2SHpXKVXHJDx+T
6A4YtdaQuIATGj4SZLWZFbapVScPiTZh/iquoCBIrX3ZMoKz0WPSTNiV46775Y17JfylCtu2dMER
HoNBanrIJddINsmI3jorfCijuyB3y96uqqsEVnqQ0ne/x9LMpofqdSbhHvYqlr03iwxdp2ac7QAh
Y9a9hfO/DSw5vi97V5zeQSeDIawQfb1eatNiLw0bfJfQmm3hatWVIHWIS2t4brR7LXEmsGnmwHra
pTHGnJ7DoEHnILi276TK7cfN+FGDDW3YkGgfZDsRX1OYVD2CR4H+ENXHrtv6vZ0WriGZOj4K5Dmh
jN7D+vcM46uB+b0y9eyoto8SOQnvU2SR9LOVzzS8a0Ywe5zjwk0qVwOyo+SgVxbcgPjnAXlheJkE
iNmTzsHJJgN2eIBO5zja9cWxwkuMasqpqQrWmG2TeEOJrTcXELmWndt024lcysoMD9KrOFo0OmeR
Y+Snptn7gYuSljJtavJKepf4joI+6Dp5T7DHvH0mOJ6MUriJumQBxOape/I64HdvfETPyCkJ2Ec3
RWDn9EXfK5lLI6t+g6NKfWv744OabnV5azT75koiKw7RCWhGl8zfyujxUD7KfB9FH11spfTUhedB
cMXRrEqnBaSXugtlN54sJTpoyaYOZMDboks0MgfQY+A9uQR10Lmi9iRdc/mYjbhZmVpoGsMxEfHo
AQh1oIiY0TuJtgZo0EFnM4L0bRxcT3kQyRHUoOYYbGTjrdPPQ+EIZCMCS0XUnFzYQQtpMrV0l/am
rG0H0WprByMQYefm7VNpnMTCFOITwJkrY6P+mPRdL6FUjLe3zqlAsx5t49YdlU2Eho/GJsSJCRBa
tKcgu/OkPW03fmkq4ZF4CrKErRG7mExvVUAMRk4fiE6CdSd3Yu4a+bZq3obimg5nudl0Sma3L5M8
mL6kmtgsbWoXuiuSqyg9N54P6lFLDs0MKIWaQxXZIWJvxq7ebJo0NOXEFcaHvLFzf5vVv/P8h9q2
th5Nph/bk2pPgTvWzlCfx/Q1k3JT0s8e+AUBbBVKGNLunUT5KbWXZnyogTRjvBmDk6D02ezCciOB
wL1+UhJLfu5TM+1MGSPm+SXxLL/eN7mNunCavxa4YWOyL0o3PipN1ELptngwVAev56B8qeLTHJpS
VBowjHr0w730IYHcJh8dkaKl/CAJO/yz4llEceQn2CaYXO8VH1Lvhvrg9buSPnQjSrG4WuMNFL6l
W8I9mHmDN+9XXlgFxiPkI0iNdPHkRVtVx1wLlssuqq0C9sbGDPqdIjqIaDS+E4XPxnvOu2ugvTbo
O8mNUwmQ1518n+a2UNoAnJOo08aH6tWL7rIQIMyWDhJRBXBnognKHlPrQrMWPkl1GMhPySe26Nst
6I5ORe0I+mM1/Pb1YyadQxUP04dMN2vfHqMtVlcCebG4R7D1ux3JbToeO/mt956EdKdE5zY89OFT
gdqjgkdYswYRrPFUxvfU3wOLLBldXdwjhGfNOUju29ISFXeUd+X07kUnP3W0yBxTKwAeQbyNCPpK
B7MaNkFoBeEOc2pk3Fa/y8scxz7E/J5Kj/FdDB8TTcG3RLJD+JH7sy87Xn3Vy00APpcEAWPCsH2Z
nKaqR1w6Ku3F75/E4Tc6BtrqoCqtKVduXXkAmvqtkhdwkNbU8mF23Qn2zV42PoXGbci1DF+l6T7x
t/1vn248UIQW5IOMF4ztjhTtI62toNzk5/tSwvCVk+4rZRNcE82UnvVwU79hJP1/ODqv3citIIh+
0QWYwyvTcPIohxdC0krMOfPrfcaAAcNYWEuRN1RXVVcnhWCFxe4qTvq+THw9ubQ5fRfSMU+Ly5gE
Ij6I9V0yg3Y7b+2zsYaJ2KvVqZkPnXya0hdNOXB6l/WRsRO9EkrTrVfDejlt9qEvSMV4TbNPmbNI
P5ldKGrOfIa3fmlQHtPZBPcO2tWwXlvxV2k7g3SRQnox1bB9BJItphvR3CIywrPHoEx+mtHcz1el
Dkv+Kc99fBL5/WBtuJ2j68KJm8++qr3QRFiqB10EVRQy15QOODPz5uwpGb12DJRv2JBGc5ot5EPl
wB6TRe4qvBclsNf3rDotUBhJesm1fSu/3D9ffjYkp5MDzqiBWCelcA0zKIybJfli2vPHzfywDrc1
vdZG5UjSoVEcrdybk+EW0nEl59l0M8Jyeb09l7f+k6Wf7Na0cCrFm74tw+96RjjBwKJ4u3Lm8ydd
etkKV+3MQ6U9jdJ2KKzdUM+MhijCRquD6S5PpSYdYNqdtzoO5WNRA9bXiD4BQsf1vamXzjiA59sh
KKM2EDQjScrsqJJvDyTxLZK/Np+m6Vima2u+fNwmLzG9Mnlt7F39aNz0yusVr/jOLGd8pSE8SWgE
2MU4DCQu87s8P78I2x+zYxn9ZsTQaftc8PUdVfbT+aC338Y/qw5MLsH0WM07MJQeVkZoMN5o9bI5
nKWdbP2pxVFqfKPhY+3T4hwJN9b2U8Q97EYERI+3aR/LD4N8mrewkrwpP8caM6ZCm2i9mYcKBcfZ
5s2pzFTgAhT1vA0fXO5oTBzom9PMgE1bOFDqOwqzXTe1bgTgHucuKM3zOBhOP/62au2umOA3/brm
7MS3xQqt7FaXNjDtuqoiJC9QVAAj5TCDHhr7zzbe580zip0pXADEal3KO7HHLZHbG0Mb/vruKVu8
YrScVKJvc34oROLehd/CfhwqDv/0rRbXZJ2clQ8iymvaQgqyb5oOiqY8zeKgqBsf0LWKx0Rz9fQ7
YRfSNNOPX7gj64yvuYrb3GrEXDMnojecTezt3mcQig1WENZOSF+9OBVd53Rd6+jKayX/RnrkDeou
sttQIZtIMqkGrAvXlhUnrs5Lz6ajzRruAclSn0FHlI4Vf+UjAnn/vZnZXtgXhu3CA5+m7pHkLTdK
WHvirRWvBbi57v6ZaudtCixx9iBh/7KHJ1kBq1r8QP03s5eg3q6dlbt98pBqmVtZqSPPb6X4Ldez
Yj9mxqcqNsfgvVTZRyPdorFlPvFVmU8dc20iMA50Fttf8rSN0VHxO0f8RllhdE8RX4nuk0AbPnM2
rlLvBm07yIXk92loJvqrpLwlxs6o1UDOz73l5empUl7l8qEYdtY4OPH8nGHBG2iMUkN1HZy5zZ1U
UBByI8zmaz98df15rF9GZCDL4DU8F2VQ1tOuG0gukoLNDPX5tWLoXDqm7iDc1r4VyW7rbcesKGCO
Wv1VwmznXexXlnAnZtPN0VMVVY4wPpL5zdZJyzwNG6u5rLxZeqjb12mpPD0fPXX7WLZAoyloiSLa
8K5RXLtM6OR3Bng2rOYiVKfXXoqdlh9Qbs0unv11eBT9Jcre1ob+PRWZrOyAKpvwjcXwrflNVnRm
MRZ+A2SJooKOF8kVHZNh+s9l+2y6pyl6apqgUT4q7b3lKFTKD7n4xsIYTnLvmdW1tcT9DspGCiiJ
YWIEYMXr6xxda/k1p6Q3kpBUcmYMkilRNNQxHN/aO33Qq/Lbj1cteyM31I3KYqfFbr8urpYe0/Jf
nhXOZmtgzqOS7fBqmIyFan0j9yVGO690COrtv8iyzqP1kYvDwo5Zpc1b1K+OxPAse4wMHeByS7eb
OQJvp6vcJm7awWXYN1t+BsQmpb/8pRRYqUtC/YTOYL9t0S3nwine0/TZWvzIpgQNIjIy+i/DgiWT
fi0VFcT8qCm4Ivtg9bvN9kAim+lKsT9XwSifircqWMyQdqh7HJhSfjUcHZJ20xIanZZPLaMb/abW
tzb2JyWkb9wphcOWjLswAUxqXqccqsWZl2AKwUhRdSrKfZ1+Mu6mnh4IXXZp3PHU4R96lxN/6muQ
4i1pAmU+aFOYC6eUj5HtWO1eF/79cL8hvxo85upma3Cvjyynbs4Jsz6qm7oyPu80x7lDCKQynCvo
iZxtu29JT8UifSyGC6P96u2S0qpIcbiG8+zOCjelI30NSZCKYCbyME/oX3RLaLe5/NCNZ6YPFEmw
2G+a8MwkoItNsc5KBjiipAlVybXXMJV/0+ivl5Sg5HJO2SiZhlhWHVMwypAdRpzu2ktJEtd2a7rj
Vt2EtKPYqTWvtq6aFFgM/9ncGnzwbAS95Nh3kdZp2WNcrWOoJwg8XpGFQ/osqb5BkgVb0RvZkNlZ
V/fLGlJX29VhMVnKnviZRbBmTln+1elzWu7Ib9BlOPoH6sByPg4ZYQgeMLD6zj608VmLX9rP3HbU
UP8x7QNz16zywjVYRIENxo2XEcNt5Uo4HS1LeFn01VrUSHy0RPDUxAfyyHm9OoxLcGIAq5E23ljd
5NkfWbNtebMZPx9rXqw8WNRaMh1xYIJUTLuaceD6sZ7+WdQzsRom+nC2Sbtr64IfvBfaZxOBiLUd
99egoaI1wu3WoJRrV6LdQhr/piHxFI2Gm4JF8Zbpm5PUV53i3s6vFqfe1PoyOyFjQxIvoJVftfEz
TeepNZ3UfhBdCVm3Otbgm8wsFMuOzihnosCJty5s4kerpD6k9Jljz7C8KXuoxU2mEWyJFr9jwkw7
3IRwK9P2ZDwZ9lmOEUyN366SjlHyPKynROlCwz6pSOFJGy5z5BgbyTtRTosSJdxgORNb0KzUnW0x
KNmynSTH+kEIZy5judrwFnPMlkrYjcfGCOvaBAPVQTT8xPWrFL3UVRNk+bEc98v4ONqKt2qfq/3Q
MH+uqHe9ts9SzW2SJ338wh7kdQaQ7kta6qDUEtDFQw9QS8ECdevQK+i0xXGNQisPbOXYz5U7R0Sh
v6iRZ4wvS8IC/DTTf3Klusa0GyKoipj6x9jbGljXds3umKWLNzUV0YintTm1qeJsgMnqA/HeF9lb
W1JTa05rMIp9rV01+quhbTgapy7sDMFXO81Mp24e1rJ2IibsDqINBw2Oy+K06YIaXmVUNqfMLhaH
Uqt+DMoA74RRp3mixo7Ha2WQQZ0eenZQnKKct2EEJE3ZLZTBct09mTYPHb2OmeyLmRJz44ie/boa
OVyuU/EWS1+jLFyZuQZqrBBJkbiZnvqq5UvzD9YhR8hJGG9nef3st1NrG560XqZe27X6dZQOW7Ls
G6nZieovj83drA5Org1Baxy1eD+PXzOOxs726cDzos6gleLLtsyHqlFx9n52y0HP5v0i33KDUg2o
wejLB6VPXcp85Q5P08oZAUOp5WMs89voqLanUh592fi21Ic1+qeIi5b+LFEBGzZQTXha9GnlD6YU
ZvKhryi0e9OR1h1Qvi/PJYGyW/RMuw4Lr/LMjVDG4p3U/R0Jt7JylLitZsZzrGyExYamDGZpHw13
4LdvK7/VuFXloxoNXjLWJAn6q/Jkzu8ddUZOLLhiPUfFl1Jc0/pHREDRedctH+SIeCNhy1yO2UQn
7k+GjlgJ2euy21ocBJSZlXuWPjryuouXTzwJDkWqUYdiOzZkCBqttw4vaxtM94s+nZyWq8EC7Jjq
W9VZbg8q0yPN09t3AbuopG46rM+reKioKxb91JkPTBQluLy9R7hWlF9l92pIkt9aMbHfK/PyVlfg
cS14jsl+VcxLl/xGKptEPijsyKmfoHwsB02NDTdxemHFlgpvWU+KOFVL5MxN6q0oNl3JlU9lpMaR
V7dnfXmemFK8rj9bFrNTzqkcJiTjydT0c7PPus91erONU5ftDQoX5a/PHkDzZs8QZd3fxrBfd3P7
XkVsP0JHwUiCdqOc6KkcwSWCtBsi+FKFjK+cA00HEgkv1Zhroep8WcPN8hMkBdKM5hbtJ9WvGb8y
IfrAfLiswC6/TFSL/8+YktLco5qx671eLKGFaK117c7IjnG+t8fkZ5D/DKu+2NNrx6K0ciq23DfM
2bOkUBJQzDMc4yWBw9XgmxYo5r5llcxOTDfRVl/V5KMfHxMrYVyX4SYwRmpk+VUqPF1+0VvZm+4H
v30pyq9VpjCYn/PE8CL44czIHWX4bu5UnX4pm3mnaG/R+IaD0y/4iwzWS1/4c/lIqLKzTk99aewk
iul8eI8m2BGo1iUKolRzNEtzJ3k/KSpRUVDU0Il6FV2zDcpOh/1L+Nl3iFCrXq2MJzOqCJR4mmJo
357vbgUqpIcFVrN6sACEYpKdG5tr2z7myG9GVztVulvsozyvYavKNAs+2tu7Ll2BuUXz2sHYS1Dp
esEtJN4Smha19p8N/W0OiiMZSWBUNPPw3TLJUa2wz7ZwVvKAvkNuD7+RvmSFMHxl9VIKEqbc7LMJ
3Lu9pZHypFrQtGPjMyjU77VtL1ORGDWjDNGG1PUguAZGvf6VuuIxbU8iY/7l/GxGtT83tpdTa9R9
KMWXzL6ISadBSrhSFPl16SnGybaeBuqm7GeYHqo6O6dc/A30UsZjNDCD/fLTM07BvlnpdeybfyqM
iZrBGG67lvuhmi6Jofo1OyODPeobpArNTxfqFNKnB47qajuld/TM95H+cB6dVg7kskl90b+Pdv9s
C+jJdob/N50WqrxlOFRZ73tatLX6pN/v3eyYVDete+mb2JfE4qTQo0w4c0XtlVw7MBC1XgTT0ngW
zplxVHY6nyMnKK+c96JgXI8KV8c8CCPfK62Fnf+6Tqsji6sW/UsNfFHoCNJttqDoi8U128atOn+G
Gr0by9UFSqRf9+v96hEGiAXeVMqcqLb8cha+wm4aoeXieAoS7hdOIav+6XGUlSyG2f5nl+99/Tzb
lass6EgX5IgcsWms/bafnWX5keRdc5+IkyGGPSYE+EjxVwuSG7YHsyaQEkJHqT5qtcKCZJ2b5anm
89qHBBeA2WOxRjPuHxLEEHXN3aRadsZwUTjSCnZDm0xeDQm7Rk+buTNmOWAelTS9LSJUwcJx99Ta
1q5obiI/KgwyMYdspwv++M+on80miFV2XvOWEiss0KL1+iQW/pLyUWc7ddR3JaeImrpjnUNpuV0M
NZY4xfY4Wr9m+xqnlMyxCNskoxD7zOTLkqusp83Z4H62PCwl9TyNXxYHcQWboBWHolvQjM4z95De
tIcpfZSbmtvlRjg0R8JjV1RugkiTQr1WyqmBKpCBx4/98rmU+3T1psTwDWaAzwklj+Gm9tUWCBvZ
V1qWyBVgysh+SLNXo9inmeKpxrMtPwiO4Wbxh5KH59cp8ltOjajMT41OFfkn2SSksHXFcJNoklu0
fRTdDMSuIV3g3V8m8WhX9Fw1L5tue7Pl0RHmLlRYmXTBoQLQeR7uwpK+W4Sya3jA8WOZj1XyMfMb
2X+ZvO+L3O2ic6NfssEHN7kJAJO4x/7dsB4mQB2mfYqJj1o5kP3ActMg3x6KbnRtqdtFnFDydqnu
qEy5Z7a4yhh5dM0T6LK4OdGGWvWcaF/spLjjdqGVOpZDlCGD87SXW7YvS7I9pwhk8ubn462EWW9I
WysmGfRCAmPhFbLpdPz6dV94Cn2k5XLOE35PHQCDPw5+j10rp35RVTvVCjaFYY7q85wRnDvumJNC
V+gTnQ6oU++KCSuiEB1meLi3uMMAte1LKp3r5o0KbBKfJjBJdI/LxG191wpbP28DRX0f2gdb/irs
lxGdI5leyrp0uCDLdvE1Wd3J21uxVkEFedKPH1ZxUBJeC3y+Pr812bMMR5VG55ylgK9Um3Kvzj4l
E06R0m0rc3fb9nl+sYrfLZU9tQW9tZ+pfdYht/vkJi2Pw3ZeocabtNz3HKNW/oQAZClXnU5rFB7T
3DfFt4XNzkRojXGgXwnPiZRLLDxbu47pyZaD2Krc6g5BRVDLZIlOIcVtVt0yrux4g2R9azQCRXGA
yToFQOzO9rYfemh17Vpz1dXiz1IYY5IcjOxNaj8N6Ow02VNoeJRmlrWvDGU/x5UvDDtY5D8FP7n0
UYvHfPiVot+tLZwS/bJOKEOocS3upoIAxzw3P+Gf63ofG1yHMC/5FDFLILSrrxncorMlGjN3SUp1
qtV2FflvzkeoEk7J6U2oBnvnx9K8aMycIrlmGWTv2yynbqscVArgjZ4j/iPa6P/MIXw3Cv9nqfKL
7ohbuhbs1V9lOhTIMWROsdR8DVcaBWGswkFQfiv9H1OZHEW/MBPtLgN39m2Eq1ikL9WYfEntvW2U
A8LT3FmXz+aXzj6KSTfKo9rV7cCoH0pxY0CvruKqYC6IWu2EKjuMEX8YtNmt59dxmM9g9mnaJ8sx
RTVUIDV50ruqBh+qre9iVYIBaDhWQY5pyH7sbSYL+ws1DUBp5s2legTDAsuiPs7avv8fgHjjnZdv
/hnDvsu/u/W71XcIPVP7MLWzn1n7Tr0YiivXJ6TDhBG4REbtcWPRlKs6ht56cvKm8P/q6a4RbUAv
JHuHeUpXQwQZQ3qrmB0Y71Llq4oe4/pRopuxxLpyrqnH6I1xi40rrzVhGq/rdkyz2zC9GPis9CWw
x0NSX1TKF5uwV/tAP+62PjYDh9NpaNWQJEJh+aRl+VuXQG/+yvHHrCG3JKHaKycDfjaNvydIPqgr
cz7q8puYQTPP0CtGt4upIrZsr5bbyYiU3Zoc5fGjKZ5a49TqL0QLOvL4L2vDrvhL0FloD1bN0SGi
aj/Pi4/z6JoWna+B0mrd9Br1qM6Hfn5jwKQja59DeTAiCNANknL8sKdjPPBkKLQCvD1ETqN/2tGl
tJU9QaL5/ZCUlOnXgr0t8s2riqA1fWS42PL10QyTqYPPo/ilrmgsn8mfWnrVLCjgwVfZ8bov0mej
kx2hHmSqloUDiKI2B70zP8K4EwNAi60JkJjh/FSo04LsUis+ZIg7G1jCjClsY8KCQfGdPe2K5NBY
iW/xbNadG7QQFP9R7Zf3A7n7NvtHS4oDAU3DEVhoYdMPaAOzE0GiVNKu4CiABansv2q79vNPRd/2
Jvu5eZbUxMlM35IB2w96f4rIt+coyeJwhSsR3eyW6r+B8Rc6boCVcZjZwYZcEYgr80ocJEcUanJn
4El4m4e/GQ8PLRR54yX8a5Jfm4iMbrvdFdtuoQu4bb5mBDYp6EdXql6s7XR/BcZDPoGzr7H1MTWX
ZTz3ym5kCufEbgF4xDgJiI7e2FxNt5/mBin4et9uEehDPtoKQ651L1qeFoa5y4snM1RJqAEoStaZ
ppmemjU7aHTKWE8yz13PX200O/a4q5MPszqOy23J9WAQA5wrRLX9lYp328bsZi+gLNaTm9uXziZz
vTm26kXIpw3qsEjPPc+XKf/GfBfBvMn+SmUN6WdaxDB/maAVOLPU/orRum0ruI+VaqjsIcRR16KN
Y1i91PGXPrl9+z70R6YLN+DGNM+9ljWpGqNrMv2V4vM1Ny73OhcDSZFVToxalqn/NlpWzFBi9F8X
ylYwDj1LPajkYKKqxR0hN4cNdaMcK9fIw0Z+IUDXWbL4GJPapumBkL8iwNnQP82QaNZ2Ntsy0CYf
Cb2WJldWZ2+FHCAwTKuPsnpN+nOFGrRCxtB7ss/5Qrb6V+hfE7wMnEyCrkAoCmBw6zKW5eDH80uJ
lNnCgCH5YJdpEbEE15UpM4OpdwZ1dQlbBGlkh3R7U6GYrC3IINvWKDpxFdTp1Y583B9R+tONr01+
Edl+4DLX1Pds8bc0dQ3Os+mPEHOnkb9TkFvHmWvGAqr0mzNKQFgODAi4FwBCdhcNqyJDQwZxNmBs
Y+AdWIXXEHTqq6mf5pWFoDpxdgdYfe5Oi+GWjbwnHeooG/6Skq9fgLoN9q/S3qduOlaC2NYEXZf4
MSuG2IwOncbK/HGLgph+AJMNY5stvJcOBLZf6uilVSCcUN/VpgP+W6Ei/RpYrMeC12sprjYhvx3s
9JzCYZhld9S2fl8tx856XfPPtrW91t6tsc0ceUL3UZW3KJSHO+U1+pV21Cl6UrV4oT+9lZ4L1Omu
OnS40vmsXmQ9meIntZ+aFCLZRvpdnrJSYxlwOlH8KyKMmXlSoG2WALrxNSdyNt3ex+Y4UvAbyXvS
hFF5WuvvgmuljnpPn+7gjcO7y/wp/rHAx2kkjm2z0QCJZr19MHAI7+hZqQs2jYb1SngVtcHdVt4Z
fg76jMsw5WZO7G8TpqYoayj6t0ZuSEFefKN/rUom8Orhqkh+jldj61HHhT8rT1p1ze7c2njIii3Y
el6zcEVxUtJ7CyZ+Nz1y9fsRQRSk2Tqz6K51HeTiTVF1aogirNMXw/pDo0ZCwtAG49M2n6gyUhm9
9MtbwvWa6VhzwUIWZosUmFunP//T/zpkOJ3z9aVks88VQuLvJmFJ0bFsffWZXt+meLg0LV3a+nYc
u/4iNlyB2sT2Tnt8fPkG7K+7a2NmlCjrAljN4gGCstIp5wbFzS3082jODsWifGYrFRI5uKGube9r
JMMwLK/a+E+JY/Lq7nS0RVXFPF9q77l76LRbLMlkFq6+IZ1ioX+NrAhplvy4rg6JVQZylYeg2w0u
w7RrP0XUaawva3rA6HptoteJIjuLaw+DYlld5e0uPe+EnvtxvDPGoLOPE7CTYnasOVT2fWsEVSZQ
ajcZRIWopZ3n/EmHJ9uNTAZRz1q5yxSq+ok1owABgVCv0JALW2EYf/XpRYvCbvGWzhe5LxeHGq+d
eImn27Yolwn/J8uVirRt9VBJvuo0KGMFivIwGIz6UMVunm4WxcmQnAYTcV9mJgr/ueiKs4yosNat
qy+K1jpr2jnEAbqb9LJAt/Wy5HX9UaU6yxqLhC+Iq3yRnEXufZUWXpWulCp77yj6jCn3TUb3ifxv
lVQqgaeKE2aSvmXAvyVORn3ahhfk9LsgqrGfF4sd9jpz0lXGbpV/m+QHjYt4B4gm3U3msJnmEy6Y
hGu8dSvKxbR7WrOTHsPaSY8TJ3TGmsJeqogffQoaSi6lfWqy95ptvo6YfqhfG0fSsSECCQ2jDfjk
JKF/krvsGASJR2bPMLFbxQ3HUTo0YJVLqYv9iFeHwBqXkGmGYe7s/DuXV0+1Cn+EzM8pEbnWaPu3
WsJNFcApaFLxV6Po9plpfuUJgkJFuM4ujvAMGUZe+tOwUZdQK4bjpIOO5hVhoW2QLBrlp1RMA1NZ
tIR0GN1XyZL+mAtr0LT7/Keoidsk4XHz6ooDZY4yWCFd7f8KwoQ/tn7WD6NtZyeDPfE8ldYYTk2e
HDrSM1EkMM0RONY9jkmBHGiVUOwjDzWZdnUy8156NJdx2c15jY1mymXY+TlMxhfmOz0JVlXHuIRx
C0rOjhqDxpw2bqTZO3X9HJZnELFjw/iWWr5b9U+1eCpirJmyRnrfcc1eNWsIVivz4llAGn+304ui
1EHTd75hVxUna34guXAODGjgTTHafWVL2wNMXebauDxO8WpZBzPHjJatU8lhbZWeZDEvLS8IUSk6
kQeanAkW1iiRQDL9k4cs8SlPp12kD8N5jBG87anAv1EsTFnrOFXM3F4Oy5hMrm624ApOT/s1yhSn
g92XhtJP0NE7LT91q8CH2Yw7GVlD4L4tWzkDAE7nmjVKd+JNz0j9sc+xKvx1RtexcEXKsnDSNuIF
ZA9W9shiPed3bSGbAnJsD2Qg+ZFWdC7zkj7LDtl4UKm/O8LIQjNqWlo5rJ+kfhsr2ZXK65yJQCaM
0EgfygLsh7WjV5OnFCClDe9F8or1w6mnnqLp1ZwnJ4lv0/owU/zb5d8SpWyyxtH0W4JctHWTV9Un
m7Ja1y6rdqvH9wISWYqPnbYvsNhuRBNOUoULrHcUbiDRxF4NVJvrr6R7Fes9HHtvU+Vtx77+MjJS
XyRu7zI9KXbp9dk7yVGWrGJawv+KTTLB7MDncqZlPeY6Ll64jMoegqRjP1jqa8HA1BwycFI/Ve3Q
Zd/Ldh4Rm3Prjx4Op4cNN1l3c/4yNiz+4aFepZ3A2rhsj9EW9IbtaKw8U34cqZ4746e1/4bi38Yp
uhYwoNVF0ZtdGd25YHXfWbY3MGnErBbXigmpAUUq1TnPiIuv6X2zgBndc2H/mSNhiWOEDbl2coNg
3eoBX5BXLb6M1fMuApnyxFWdH4pZgDErQIzucXAFSjf/RHW8M/PKN5PSNWMdTWB28SmY2klebGxG
rSORbmly5eXFQ4GhJa6pYDXY8jsW5e3LUu/mxuzqqsJwG0Yape/3YoH8vn1cvNnWH5qjrT6JVPg9
emhPMTRsxy7fLhqW9JYiOuEzikcZGWdeblMv7WacAPRkOkL6lPj8WiJOy6Dhf4cwuXez92qgYMfQ
U2Wf4sPsIEqnxri0I0q/qeKDKHcRvcyl3gdb9m9UUi8bWpz1GtvUeqxbXEsGjG2r+feJPIqcw6Lw
PRX03f6cGEvYo8nYKUwXDth2yTx985n+GUz522xide8br1W+Eywga7TtOlB4oS4Q/5m7suIK29ov
BZVTRkZFIUJ7mw4qpJPcMmCIr9ZNHJlw1qldv6CII6GsA8VteYuG8SVJ0Z/BxSXgmhnnB3Nb3YEK
VBs/cVshxQz43yI/E1y2a/wkW+NBxW7bpmbY9sXjNmSMxnlO8I1TSlXDGm7r+tukBqVobr/oc7o3
DSB0j0jKgWGHdVvQupCycgVUz/Ley+aRnKRzPgwX2j/oBac9oH1fj9wVsErzuB2ac1GdcoakyVgh
qJ+vpe3UHDvwG8BWq9qPGn1kfCsbk2bMzwD5BewCmtb56k5HxR6pozsjLlTN54qkns5YcymHjfVc
yx+D+WWkgzesjGlK6Glm8il0bfpisRmSwceDZ6xceTvcdhV9EAUcUTq9tcceXwn5XuUXFz6Kdv7b
gqQlLXMy4W/Jc6via5ieiBXvBQ8L34ohuJhBTay9NLSLO9Nb4n1WfdPQD7AUafXSc6zMeL4W+6Nh
3Ot9/mXJqROxv2xGi0YtugeIoFix0+zju7BZkPJeSZviz3rV0uvAm08ymkzq+0eOpRqMQdqHsxjZ
h6S1UGGkVRQNdm2YBBq4sJ5F3OH5ttvmGdttEmTWjyIhEGxMaJbtLhCJKe2qXFlJtlV3eRL5Oudj
PbZXOWc8/VDDP5p0ZIzPyZx91dyH7aR7HXy3ZWGIyjaO0L5h/JfoXvR7U2ORYm3RbIjVztiR+aX6
8oSQaZ41xbhy+UT/kXYeS3LDyLp+IkbQm2356mrvpQ1DbUTvPZ/+flTMTJcoXjKOFLOYRc8oC0AC
BDJ/k5/Qe3J66xQG4bpryq2qxlRtzLX1PVI3hnjTtMXGk9/40gG+THat/dpqGVcAnnJPvsh7wpN2
dFf23WUV/Swl47GVgdlfKOl1MzAf2s80omz9qzaZHdSK23JMgeopKXgEah+1tDZp3QQ05TjuGz7D
9Qot9U+RVvnwCYuAL/OO76JPKAm9uYq5MWuHJruuVXqiNIaMOIKgoID0GV6z9mXqGDul5ewZSvz2
JbcGxlTRWFSUi9DfyEyJeWPTv48A6qoebt9i/uRzJrkpzwfhhQzMAWHGN6UBxsNcqc0pu8u0ZDX0
0BoyAoVof6121K1ApoFOy3pz0/3UPgoeVKr22VPEDK8ooipJTX/23XOAJVJU0NNTCD6XfWHRF4MN
gU1ufiNa4PLuVe/WlteuviKfw/LCr64M+d41vovCRyKeqCT34ZF+HO+aQAbGdGi9NS06lfecdmuU
F2l9ihVpF9MpCfRD5W65xUjxhfaZCxCULjmN4BJxdtTu1mqvC/dTV/HNfgmVnGfCCUB4Zj2pPLkR
NudU2QjGUQFw07nPnXMhV1unMgGWK5s2BCryPSmDQ9sFnJo0RvMPzX318ye1brd+ouxBt/nCvWNQ
HtRt/FGughR860Ao0TFi0qJX22oPvXAqUyyW79vqGiJ7kO99Be7DnW+bR7fh/DDtjZo2J73Dua67
NOjX82Vdac23grMippsEPRcyx0r8LH7msFBsqkM0hmGhbAzgGi2Q5oNWULNdW/Y6z9YKn7pL0K1O
eCjpD0cH39NX2a1rPTvOtyzaBwVXpW5vursUzKea7lM+T5awY5HtHj4ODSPXugjMbxGdbu2OikuI
ka1xSIU7Q/mOXT3APXonwGc0404pIZ1c19I3tc5Y7huUZGhv7tvwoa5CmnhcMS+TIto45qNOYkv+
d8W7VtWTY18U6i2qoaoIyuBSNg/sVdX+1hnr7uTyCxXjFZY1wYOThlgI9Z1U6kDavBkWQAZp5/ZX
jlRy3A/VTtva9y6Ni8Bdu9qDqIIYP3YaOKyjBhQ1Odn+o6fuZFQaoYHVTr+1qViVV421sYpLnl4k
FVVhTyqPQpPuABKn4C6sT0mk2NbEPCD2XlO+KyI4dOVSCXHbWEXCi0KzvNJPpnjnyi7Q81X9jLgr
j4STzKvQv21De6+LW5MrdcBDTOHQ9qMLzT7o+E5wTzfxH9nJA6uWkiC4OgAOylVEK7nmfylXO5GX
jnMxAFMLeng3Btd2CYgHlVN3paDBnBrWrrGpx3HibiAn5NdK/CMXdkH2aaSPjvqq85GBGspLSYcs
p50kcFSglIcGcxjSU3h3YSbZ2xq4Zb1zuq1WU8aMTh1VMF79+Y+O/6tOVD94q+VrwFfcGsF8cMPt
bzssYgLt0jTAJ1AP0jjo0nZftoTsIvrq0lUuHWIee37efNgVJaz6FIEVtL/XDmWvS0u9kOMD9siA
MVpQ/tKqeky40aJY5w93YWHPm3HAcyv6W2p3wGu/Jemt0wnUIG4po+bVnVXd1Q2ciDu75qF2aYS3
kvMZ/6CXVEg8J67ljLmnELfNmiuf3Rxei9JOyPYdj2A+88GKPhPXkRLcn3KUAaRWzQOwRKC+wPzh
P7yV3dEv7kslWen2lac+8z+hzEOLxLpxsw+/Qwa74jGN7J1l7HLtu+cbdLM+oNkYfADyHoYcyFbk
8ddF8yHQBXUUY9UJJyMGYbcvDJ52bHb9mwM8lerd2gmuuGWnAMhs8zrONKAj/gqOiPLT1dfSA8V8
CBdoS/qbIPxU0DjKKR9cleJTFV9K5bVQfsiiy7PYRm/QAXoIs2Vvms9efXAbWGn0OMXsQFMb2oMB
4sWFI3DkUyhUz5qypxQHIzDvD85FlL0nFpcF1ThlFoW6aM+DNQ4fbDm6Mjr5FAFM9AT+RQDCBR7R
mQBtNN16or4tZDiVoSTdiC0YYUXb9xF3X8hqFK5p8F4XofwQGd8C88njmQVbZF10KnWZbKdnd0IE
c8/hBcMNeSeVxkNtDjlPmdOAwShFsO00LluGdIHl1caJn8v0MhZoALQ8BWi+8EUwPOu6sSgS33Fd
tK617GB+OGS/YvxgCP0m59XQf3RcNrrbSgMjsxJzAEUWfIJVdStRiqTibh/ktxQ078/2Jk1+FBQu
wTb4H7W316TPoXli+gHKFpzd/Q/hkc+2zoH+kSk/hhdY1r5DG+Qnaf6m6jadtC3dp+jFfWqfFS7O
1xKVro3ul5u2XofWEeNexmWIO2VYkBrUsffCNBQdjSGMyQ5QelTlhYMotPaBuok+czwjuSWq8tES
92W6tfNLo6I7yA0f6a0nj0v51fApUe74o+/ukiftNgYpkQBZfoEA6KkPHdAAnp3VTzZbXJ246xvO
Q6RflDEwU+nJcm+D+rnk6+xIR+zLMv+iqXamc69rl/AzZXsV/nDYYoBdY6pd7nuCXg6fKQFG8oVt
7ygfZ/k2TT8LADvJRU31yeFzv8Ycg1533Vwl+dbjUaJCi4Wsg0kxz2JQffGm5BhoqwbucAAvtgD+
vXdASQ5wsU/OzTZ7tYI799F7ghxLNUXDwf09LVfVff0KGFRch7dycJLguDb2NnWBT/Fdzy+5IJb1
VhrYQxZN6RVsNuMBZ95T+p5BPWlvnIgnbnFKWL3QOaq8rTmQMw40LsT3HZiqF+tC/F5ecsQPRChz
Zd60N7wmrR+VsNYfnLeybR8DYFu5RQ9R+CjSdxsWVuw/qWja8iBN8QCSv6cParWFLJrTUQAbiLTg
tfeUPOsUg3aeyXtrRWMFGnPyU6alQnUN8NQBGHfRXoM9yEFO/pQvbRYLt7ULrth0+1Q+89KmvORU
VzaGx7/+yn1Tz3kr7lQfXilwZ/CM60rFHoAat3jiARDrtzyxC/8YAvyA0fu9/d4L6Oit4m2jQPJY
l92GMoHbQqa8oA7hw6u6HAh4tx04Yx3S1qq4M6RV8NDaB+casmEMneaAjnXHBf1WASFWQBjdUiFE
0dA+hMJe8JhNaBrr4DX92YvH2j30ILqgznvrhgJCKh4K4eQL1UHJqDcn13bzXFbyjatcZdlbKNya
fvVNLJ6yHHh+dKpLcx9L9EjMo2hkEuekCTETKhT5XDbbFA5rDaJe3y+IHwxKL3PCAINwwJkmhkqh
XAlEbk3ylXcPsfu7v7kF5rh5R3thL98kR2/z0pyMY7dzqeAsCAD8kt6aiz6Sh4ncIrHqQXrB3L9V
nP4H94H2eH8HyupbvzW3/h3EOOPSuLGvedlD6Vv4AZNiTJakq7qmKvjvjeJT17FU1YETIJeJugoF
4abQEOtP8NhhTwkn19KHLnqdLEieTMdFEtEc3GQUcyT6EZp+hHddxE0mZYNEOi+wwIWdmCtU+h0d
XphfhTKok8P8ck9KrVhfcUc6H07vF2rrELfJo8sBnO+yg50fsv6vAxypeGD015YBt651HGnXspJe
WHn22dEwAKuyr3rrYfAy/L+PDQcvZfBEMU2UQX/PZCEMLK1VfVC9zanvsOtKtxFPyYp6+t8EMk1Z
V1GtUY1RoDLFnlJqCaSmvPIj3oMpeFEfasiCwNpUlmgI4+kIROvAZsfZqdpgZTImUajh6oVXrQDr
nJeNoe48CmZtvnAYTAkpaSg1YfikqJJmjBatrZTclQpe0g4VSd22do4PId5qFoY1GUbBdVWVRQLJ
o2E5tWY1mPsOiN5jAAIjzoCCL+3spSAjUag4NRRLkQnS2RCkfVMzQYCRCnjaR5u/yIez8Yw2s6ii
v272hKqVe8mlss+DIPkQ+SDOxxmmf3xYkt64hvAaxeR1FMdDn9MXBOLElQ60PShuCyn64Xo06COB
YjqViX8LODotZKmMnLbmvdW7yhpAKxhr5cnq08darPcyLiPz4SaXTNUHjViQYyTi7xvYCLhr0iNF
hKh76ZIfaNTBuTQXxjSs+x+TqOl4sIuc97o8ynE5crK2Qu+HKj39jOCnLPyfPdpQp9NFRddFmf+I
o+zuUCzSjYRRyGJ9kcnMUwo//fv8VElTn+3zKKP09kvKrWVDFA9el9RRwEyC+y7BZIYbiWubKVUD
BGwBM6G6eSPYlrCQjJOLdTbMUTLaqaRLScSX29J5ZHTRxva9FyGUF/wzl8KMUlA1qSHJ9jBO5YJa
maq/YTO/kBKSPJUT+iCDh4GmiBDi74lnRy70t4pbQF8FHy5ILEFT1wqKAhY+gQUlEeg6GkzvGr59
Ir63iUID2f85v6TDSP5IzK8fYY78D5IQ4o9gDRMaIVB6MuWLQgGKbwbb+TjTM2oMVtE6dmD6KD8h
umoN32ZOX9vgnRaDs4aRpZjH+TCT3y79K8woQQup822KfghOlU+0wmNADbWzN0NzXbZgQfKFUU1u
67Nww6jPrrGN7JqyOSyhp4ENGngNugv5f35MS1M3SkYhzFxHQBKDRtR1C2xQjV5LykHzQaYUsQZH
j8FvjdaAPkpGE4yF0BZc0QpQ0Hn7ofRXJli8KvjuxMcYdEyaNn+zl038mCXcAIHAjy40sZtRtJeT
Yp0iRuMXO7d8T0xvNz+uycnDe4VUkkTsn0crFJSd3CcBQRCgWDXhURjUN2xv+29RRksUmSqk/J7Z
k1RkPrpER0mshDAQh072V7P2NaDRlyRROBDalNtSENiXouXtAcednNRd2EiT+XA2b8NGO8tsv/aE
Uh3C2BHyRjeJ9pB46Q1yMRuL6pdjQS8vP+cncfKicRZylIKCPdiVZ4QEt7bzcv3aTaBbg1dxADJI
AB0XUn7y6PuKNz76zFIODcMjNWrK3zkU1RwgVnYdI5I0P7CFuTRHiV6atuenMYGsoLaAH6fmyXNl
Z217RrwzO/pJlUcdLJPiR6N2/X9LGFP+fSVD+lFtMgyzs68dUHEKjQUTQbn5MU5OJkZwbDFTNRRp
dL5LYZ4mVcfihTZVz10lfBh9vOqhF8zHGfbrH9+rszjDiXyWl47aOHhnE6fzUEEFhkwvYe0YwkKY
4Z/5M4w6eKyjjWlIw884C4Pmaih0FZMmt90ujNJvnbLk4j49Y18hRmeGXIdhLwzHXyUlT3FtPmYJ
vD+xPUZAg+cnbWk0ozOj8IU4lksmDZ7GXRnF5SoLogWZ08ndi6nDf2dsdGA4ViICy6DUVgdPmvhT
UbBeoM6eOM8OALT58SxN3eikCAy3rZKcqcsU9LQaTtsW+ZoYYmwkdN5CMGk6msnNEn4Dt+xRNN+J
BCxKidYYyafKlVaTdHpXwqFomqdYo2+lF6fWrt4K+S3KlQuhpkanDkg/n0Zccx0Gwn5+/JO3HL6b
//lF+ujShgtcJjYlc+2koL6oOFZUe4NyK4uXGV1FX3ifjze16XRR0izDEHVZVUb5U+nohWNxzOY2
IJm5sb5VdNj8mEvOx5ma6fM4oxxKAPY5RZtxI6YNUp9a6sMwwypkXObjTF69zwONllTLTdevRALF
xcGvrltoKFCrKv+6lR8LD8hSflUgcKF+KlDw5mMvzKU6Wrum7IK2iQgdWRadL7Br4OO2jVgc5+NM
7XkETil16KYomtroBJNSJ1G8hDipUe0VPf4moSg8H2IqDc9DjE4wy1F0u5IJQfkLAtXJ49ksI+CH
skbwbIs/5qNNHTDn0UZJSGLEciyR9EoHOkZ96FE2KbqHDqBR4f5Freg81igRESHxFdNgZCGMfrHd
OIJM+/CvVsjkrq1TX5H00YCy2A2tUGBXlXj2tRia1nVyPz9n0xvqK8RoHG5ZN5WsgoHWdHPb5o9R
JoJlFWh8teqSQv50NnzFGu2pXlFj0S+J1XvaqqZTr6GqvTGBvtFOCozt/Mgmt5Gs6aqlyYpE/fX3
D7TSN46mNkxegLyiD/y71NCOK7/NR5Emd9FZmOHvZ/eANg2UyHAYlKcB4yKMAKCRXbf2m10Alcus
d3p0YyX3WX4Qq+ceYRD3ceE3yBN3Ef3sN4x2suM3UdgXw1BdWlkbOX7WwUfedx1gXBri8lYHSWaq
N+bSLphc0bPAo/2tgdgsi2GOHSCjQeOvI4S5ECETAL739Ot773l+qEuLOtoRaFGYjtQRsKQdBT0d
EYQwC/9m28kWR6JqUZAb38Zrt8pbxUH+0kG+oxjMpQU9Wsqb4RQf3x/1syDDmp7lTYP2kWExe+te
eW5gYvXbVIENSqvOQle6vEYfoFwqZE4ekGcxR1siEzKzLoeBCSCsMWdHaRfhU2r4uoXCXrFk2TOZ
HYqsgYQ3RIO69u9DjFzYxUbHECP5zgyAUgHSxlGVyrpYHmjDz6fGQrTxZxNUfyn7MdEk9IR0k50H
siyGJqzQMxuQE0G4EHEyGRXNoioyeJaNnwCOqDuBpBExMB96C2oQgs1Ykh/mxzXM0h+JchZltMdq
UYmLugJw7ImoURY6/T9QnUgHaEYE3ea1RCvTR+ZlPurS2EYbTeGlliguUWsNyhMQAC8/epbz9DdR
LDoeKh3HP2pKVWcCbmjBZkPJ9azLDh3ndMErZfJ8JsB/Qhij25RTxVlSVYTI4g7VEkQfASv80yjG
fTdt0OkXGkJELXyzIEEI8brpFm7Yk+kNf1lmKIMF5Gjvio4E4NYkiKZr30pffMq16pB34aFXgzsv
C1FLR8JwfmCTc3cWc/Rt6/Mo6j1YuBC0zG3jVUezMxbO2iF7/8jusxBDHp4dg7YfpryEGJaLHpYA
fc80g3aFUsW+t6WFdVqKNdpJtma1vjmkQqm5z4qEXhXQVQ9eZalVC+2B6WsB7sRc3HSOBmu0XJWr
RlbZM3Vh0h5iubq1guhKRbBQEyHFhdJOAe0et8FdE0gQYaPiTW24C+H1kejN7m+W0TJEjA4tS7NG
57Dael3layZ0t6zdi4J4HzRLyzidKf8NgXzW78uIDJwW9i4hsuzSrl9C+Ar/MgZeZr8HEGNFsNMW
dkaiod4CVamJ0u2/hZB/D+G4dajGw5KZzgMqEQChltwupMmPvvo1TaOsiPWyF7uSURjIWddgoBrA
g0F4UQAHR16zNLY54Di+0AuzN/kNOYs72siNGbpCJhLXzCGDZC8yTJfmTgPY5Mp3SnZdOh/zczn5
+TgLONrWpWD7pTGQaaTgEVuEysECwln/RQyNQuJQTKTrPIoRJAmfxWG9Ips3ulQcTcR07fRvuujs
4v+FGZ0adRjLnasPYeAUNT3Ue+wYovgqhj8+P6DJ8+ks0uibq8o9JbiOSKn0U0mPMvzOsP4RhdLm
3+IMn5qzMxe5sKbwEC9Yq9HJb/YS8FxYGV72Mh9mMgfOhjM+dsTa6i0MlNZ1iohkkG3lUrnJgv55
Psz0rOkapbeha6iMTgbNNQNf6Dh69PQdnSYx2Kiw2WyIRPNxpofzFWd0PJSZiKqxQZw4aA+RrdyJ
mb0Psnjhmzv5necb/t/hjI4I0+51yTWxxAtwEcmuVTuGsHYo0d7IMBFbarpOnttn0UYHQ+bmUpAB
QF7DfoEVvgq0JbfJyTfHWYTRLqXwBFatZdrwF3S+eX30g54G2Ezw5vgdxMaDQs93ISUmY/IREi1Z
5+0xBmyoleCWTQMDRFB/JCrCxQjQXTRWtdIoTs5nxeQEfoX6BSQ820tpBFvNDxheDUo3bHxWaQG3
sTCYsfG35dRx5kLbXBs60urY4aj9oUASOakOPu3kfxvOKMn1XDB7oyIfSlejUCE9ibq0nw8xuY/O
ZmyU4LUQ21JRsDhif9U6sPPbtxKM7HyQpUkb5XUEdw1r+WEXYd0moIwiQCgUqjvYrM4SsGb6q342
olGK+7bhSyocO9R1XxRIdGZ3TKN+J4FWb6ubqNvFEA6CYCkxJg++s7DD389SrxOrTBMMzlcb8ag4
v4rtZF/pVzph5ydzOscVFaNERVPE8V3W1110mQe7SdVobqXIR/XcoCo9H2R6NF9BRiuWQ0MtdYu0
iLRTKW9bKd+46aUG92Y+znRmfMUZLVYRaqYaDzanklJdhrK1dgQH6n6Nkk4ibnUZQsx8wOl8/wo4
WiZJEHxD9Jk9S8RuAzXouspQpe0WOiNL4xr+fpYNhaK4ajEYFlsooyj3BW0JoVBhp+AREuzmh7S0
VqMLhBvKlelGDElyNzqSQI2BC1jxPUNYfz7QUuaNrhBaEnSGPHjsytL33nHhZmhv8xH+P5v3v8sj
jV8uWu6oUWwM82Ycs+A98t+CpsZW7KaBHdaKj7578NCvW4gqsxp/PHv1r6ijS0sr6KHeR0TVsIFp
YpwGnBCPdyjIMrfLMk/3etSe0trelZbwrVWz2y4SrYXZnXwVnP2I4UeepYxr+iJ0eZYx7l6gjGnm
navbm87+2eZPIiBEDFnmhz2dozogaEQgJBBtvwdUpC5Nc96G3G1wwmu36IQgVszh3F9oaMnOB5tM
UkNUMJKlaPIHKrUyjdqwM05lC3ZNApWLU9KEWplczseZhDzqZ4GGH3I2jVbaJ4Aehg+0Cb/zsTBv
6vzYuzdlDy5A2mbhXWr1iMDdzcddGt9ow4d1L7dezfj6wFzZwXPRJKiTf7gwFucDTR5gZ+Mb7XZ6
3oVsFARK/e9q8tRa1319nA8xuc/PQoz2eWH5epgqhKgDeKRa9SFV8sIyzY+Chufvq1QIhSAE3pAO
SFMXzkUu3zT65/wwJmOYNMA1CSUTSx7+fpYJpoUSGkZVFLzL6Ebskvu81G70znycDzO58mdhRgkn
KnLSKAqHR5Tc6u4xR/HEDTEDXOITLA1nlGFyJxQFImbYZtv6TRG7773cXaFT9nN+OJOLfzacUX5F
nVS3TskxZMNWSlHozkV7Mx9i8uA5CzHKr8jS0sb85QifQqhChxb7jAS6t4HIkmaYh/loCwNSRqkW
ZY3qtcMTztF35iABhRTZfIRhSv74fJgql2/RMId37++JRukjLulvgr1zLtTik1PHDjFkSzcaMsOu
vDB7k9+Js2ijBSoNNWRALJBoPsj5k16fZOtZx2pAuZaiF09beiFM5/fX6EarFRS2oCYJo8tiOLnd
yVNRTEUnD12A+WmcXqj/BRqbzwpp1jmaDOZeD116tvapFYSH+RDSwlJZoy+9XchFFbcMRgzFO7aq
sEKOq1rFop1tGqdELQqpWzjMT4XdHzsRKLdjNjfeIMyf5yG2cWHcrHCifY9r+j5Nh8gLFgrC33ws
v5bYGl0F0LTpii7lV+aI7DgIcbVCf+UHKHj10rf5GVma9NElwDBFP/UNsilAsC01ZOSJ0oWEnd7u
xlB/pPmI0djv2yMNW8HqJEZTSs8WIhU6gGVk3DTtoeEpOD+cyfW1eBQpokxpffw4QvOujSqVHEKz
ZeVAyYykde2/iNqVhTemkasL8SY3x1m8YXrPvjEZOuWxog7MRAy8BNXbZsg4Olfop8yPaynO6Fvm
Rm6HYOaQEdqbVhzMEk1RfStV9cJ4Jj8y8PJ1k8kzeV/+Pp6wksrYrEkHOXzRqUClyT5AquBvBvMV
ZDRpdisj+BUTJEYYfChHHwu0o+tg6WE0mdtngxlNWoiRgJ0HxEGTRdcCRGbFhZFMTxebhORW9D9g
p6Jb6+gfsyyud+miiqshfxXYSxtoEtFIvwgwI4BNqH5/7KA6iAJgLeuSmuCVdo9f52NxLd/aO3Ej
vuYrNH+xO/zZ/03b+Szu+NNZ1r4HKo0JTKKLwL8NvB+9/DKfC78KZuOP53mM0YnsxXpQlxpjQ/Jw
hTyrs3Iwk8fE7za6iPbpCVPEF3GFfOrO2WC8iTGCsHAXndpb579A/j3nsXIJZFFllGibds1RrB7L
FsmpBS7WVKqcRxntLC2yYrlxiBIgZoDmjlHfpFgtzM/m5PftPMpoa5lm7cj1QP7jRXfVIzL9gNRd
i2IJRosv5ZN9fyqh+q+9zQ8bof/jfHRl6vQ9jz7acHIfeGLtc/piprWzH/Vb/wWPv623RRls77B4
d/7G3OA5cdTus43wvVzpx33xisDwKl0XB+gD1sZc+8eD8i3fiXfCyVvasFNHggGlz9AtGQKrOrqq
YQoWKH0IUSxAhBaleRm5kvlJmI5gSgO0HuK2OVpnXSikJuz4ImT1twybvspfzwf4Bc3/c8d8RRit
McwsDz4+EUTE+fy3zuzWHbrMtod9ermpjDVeea37jIZoY+20TlzKsen98hV/tMohTFkxMgYKmlFv
DURpdVTsuWbDC8Iet0UwTfV/imL3idAgJnZI+znNPqDB5TjhRtHFKz9mpecnZYg5NyfDbz77DgNT
wNBz0CcQkqtGyNZ9yUUfKar5KJPlKUP8GvoofaomKjRpSPDG2YXCrm+e9cGvJHwt/Cc07rTsWMg/
5mMujWx03RfSNir1gUGpZsKFZoiXuN/dGc0Sr3ApzOgTk1WapdgGI+v6K1ygsG6Skd74p6GML/hK
LGc9zz0S13+RQW3bSr+LXWU/H2X4pTOpML7iW1GJK1YzpIJ0Hbj4sb3ozd4oNiGuodq1ZNoL8RZm
bnxZbwLVFx2XeHFygzVyLd2l0Fzmx7RwqIyvtYGkK4mZMHNRWh+MTH9VfTRv/y3G6Fjx0Y/09YHy
LAn2xtLTp7JjK/9FDKB5qontIDza0eEYFyan43B0pbp374p2+GypSfU+H2TYhH8kgKRaJloIskne
/n4WICrbq/2gFoJOwcYRb8wsRPYq3EruT1i9CyNaCjaaNTxHaW3WfFAkH08u7UKrr3wE5Gxcgf/q
jDsb15CIZ2ec5PoCS0+oFqmmTn4o2+9KfD8/d5OJdhZjdI4GoY+pX04MC896EQXFoFQXbgmTn4+z
EMOMng0jCv00V1EYQVD3QUkRZrq2AkTsFpJgciCyZGq6YYnaH8VtsdLtBL9J1qXBfKOEyqcf5qdq
+uZ6FmK09LEqYxARsGHMK/cmP/SHZF0eoys81oAO8+hAV2+jHOO1cBWhaIdYJMK2C22mXyIYf+T6
2W8Y5URZAWLLA3K9fr9RuDo/44Dw8fqIm465QZZwre2Ndb/uXswtRogXvbYud+rCb/gFrJ37DaOc
6dugjQqHeahQicXbbK3dtyeU/w/+W/bu3ilb5KRwiZO28/M/fdc9G/sokQYkkF5kxEWPjF4XpLJT
eZA/7A8kgujOWHva/2/hUblBMVQxttECEmD6VXYWf/RlHnjrgeURX3u4QnjVfbEv0Q2VwVPvsBS8
r072vXxt9yvnbX7gkx+cs7ijT7VUq72sxKy51J4k9QrPJdzj/inEr3vQ2R71AzH2zaEUVxX3eDZb
NeLR5PV8kMmj82scvzo5Z0FkrbAVf/jgaE6EqQsvP1v/lLN6k5Xu1lfCBejxUjh5dO50Wl5mHeEM
/V1LWzQPs3UU3Xvifeb3u/mhycM/NrMnxvRaBySKUA0T2K2ztYHW4dp45b/cdGNcI1labr+Jb9j4
PGaneF8+oZMZ3iHgup//FQuJ8gsVezbBbtS7IpRbJhgGkSrLO9Nle9oLy7gUZfj7WRTMO/9TtrXK
Zt0V1mAOXXrOZn4sC+f5r814FqV0ylKJWyY0jl8z9x1hqoUAk2/Xs2wcnSaa0GIYO5ykoeNjwiYg
G7fB/Dto+61mPHjO3+BbjbN4o9PDFaWsaVE2W0fZZRt+6pgdzc/YUr6PjomylGOrHo7H1kX4/tHx
D7A+6L1ssNdd+KQvzN0YdqV1uVfVw+JE5laotoEF5fayb8NDhNU7FYGFkS19eccgrNTkhu3lw1od
bbiFFyhtppflydpiN31V7PxVoazvu91TuK8vmhUGRwu5svTp+bX9z7IR8as2M4dPPwej7p3Ebz4m
1JhoW5tKWyMBuPK3erSSbj17LXm3SrlOcM1ZmIXJexR0HgufDmqpY4WWuhI0VLO4R5nJc+UeDetU
Zs+WdjufRUtRhn15NlI9i3rDGZR1cC5x2w+1vfYxoKOWMx9m+hD5GszoEMFopMzSQZWtrh/widKS
clVoCyyA6SPENGjQKaYMBer3odit2rquji5LS/sqAuGQlAtXgunJ+oow2tNmIlhJo5OXXTq4dnkX
EuqtoaOhqx68zU/YLyDtn1+Yr1ij7W1qrmtlQ8VDykR075XXNOmo+BnIE0JdcGwcjDfScDHbmZH3
mhtcT6vygqtydul7fZpBUImEt7AwEzQMq7SLtxhCc0WE+HrVe4G/9fs+/6yssn0Smlx4laNWx4cW
c6obvwzbo9H5prGzOlvrdlYh9JdyI8tPGlpq5UHCOWHpCTx9xvxvvGP1DwwaKzsDKM1NQUS6v12p
zrNtHBPtu1ocPM9d2OLTCfkVblSWTv0819pBnytEc3wwr/XxqO7q9fwqLkWRf0/JVnFtT/ZJSR0l
UO6wtvykVI/zMYZE+CNRFFTARB35OoRofo8BlVeMnI4YvfskGT8DCR+Gfmv4e6F4cxukjbfz8SYX
6izesEnOTgynkRx0iImXRzeG8SaCsZPjR4EGRfuA5sjCwTG5qc+ijTZ1aHhIdipEE4RvnvKOJcdC
IixN32hPt33oKplFgEY7ufV1q92nYriyNTxp3jvrJnKVhYCT323kKTnSEXBA3On3+WMJ0TYYlJ2E
CDl9HO8M27uK3eg6Er3btDIXEO6TKXgWbrRcedz7nS+jNdLUPwR09xUc35dIk9Mp8TWk0SK5ceI1
usCQRCxxOvlDxuve8wZ03YONk0W4VKKeOocp/Mi/uKCiKI/WjCNYrYMhKeQouRNBm3VFcjSxuZPb
eKGtMxkKfcAB2IaSzhhEF9e1AW8S8c1CrK+0Jn7ydfutUdoHUVrC5E6tlHkWatgKZxsLIwyUlmtC
KRgBaMEDdO/VYLc0v32XBjRKPyM3rT4ZojjJJ14KbvQq2xYGiO52Ps6kpgcUERqaugS9b5znZWiJ
nmuhDxF732X9NZK3QYgsAD4Cqv1ZRx8+0kcwOGu+T+WixNPkXJrIihIdZvm4RuhEZYwrGGThGO/H
AIlnT8MmsV0oQk1tZTpA/4syWjGtSbpYGQj5EgamXr+38EY2YrydX1rreX46J5fNRKqPnj3M3bE4
oWMBPpR+WS7BSRZdY4uJnx5+Zli9zgeanrn/BRp/h/ErSkJ7kKdKTftNCesLWUpXURz/RVOWIvF/
xzNm/UtWmha+xbEkIYLu8mnMupI76MmzlzgjkwMC7S1ZGpmgjPMQP1AL5RUWSZSDnQQlObUzrCir
vzjWzbMwwwKe7V4zyOrO8Akjx9dq+6g5wV7HHkQzjoX09H9fIg5bCzCxiMbxmINlV8ja2hLCAoqM
wTNocB+/93jpBjqVcedRRncXLIG0RCvYQol1bdOZD6ULycNu4m1+MMMeGV9fzsOMqvlV0/ad2hMG
NeUDqKtr1XF38yGmMuA8xGibVr7bG1FFiNR/sqqfcnnhFgufiaUQw9/PVh8Pe1f0REK0bfdTDDh0
IFV/d1plYeknZ2tgX6oIWaItMfrSKm6vqpmKUICPp5kQY0mYegsNycl1RxT01zGDdNwoRFomfgfw
iOxSAVUWgn8nDG4nipNgd9QunDYTNwdkIOUhk7nGYZvx+7yZCd94K8TiIpQuNfNwU4F40nWoVn/B
aP4t0Gh7Wkqvo4NTQAGQN0LwKflLzc+JaSOALhoiusyyMr4oKGWop5VFALvAvrQx9oqjf29zZxNn
6sIzdFiB0ZZBF1S2YDmhtyOOhYrKGA5el5Xwi714F+J3GagCTffL8rJtlxSLJhL7t1ijqxYOc/n/
I+3KdivHkeUXCZBEUcurtrN43+16EarsKu37rq+/ocKdtg5NHKLdGAx6MA04TpLJVDKZGTENErDi
4SYMLHe0fkdhKShHc71gYxBz1y0w8Ju1EUCU+lBph8g8SNAxs0afFJoDUlKB0wlsYkkqOqrGVaUA
roTa9TzbaXdI9bvzMYdzrdiuG8tSYZFiDqoGGFGbecGUg5MLEh39cCNlCx4tf8tj/xArRPTIy3cN
UNGBwEql6ME+PU9ZOoLIQe0biFMONoQ4vSx9D4eP3DwURiG43HJi0UpP+w/W+ls2MS/toHaLsQ8M
qil7JJS+qXf784vI36hPBMb5Kii1VNoCa+b8WBXgHrqlreB6xNsnNAphrEKn6L770jDUZFEXBiMC
XYHaSt2305ViRDM063TDm9ogcysFFCZWpoy4FCqi5muehZhWlDVKLVNHinK6hn1e9poxLDjKoMMN
QohbLtc0+HN+GXkbtQVhnKJFuaedhhlnGEI8WfjWiV7kefwbyhaBcYU46yAelMGMvvi9MpshiZtM
pMPH2LqyOvCOQXX3XSI+0aER6o/G23kDeV6/hWf8JIAwFG7VgG+hEiynL/m8uHXyAyLdBmaezmPx
4rwCNRRkkqBIBj/M6Y7NfZONSqU2kB5LMEADtlDdXkWVpcN5HF4NGp0Un0BM1mLhPgtiLwBVUIbE
+NYYPcfy1VRDXvEiqnddcpmlV1Gs2ia5Hc3DOF4mhjuRly7/aL4zAnHyYxg/bcE+LDW9ghlvejCz
+w6iEJjAbkAwCJHpHqze543nHgtdAZeLpqH3xVxP7Sa06KYRZJIBuDZpG4h4tpJf0Qo95R0VNXgQ
7ulA6YwQ4JAvzbdZUkdphcZBh9rwGm9yqd3amCC202toqh8Wu/ZGLz72kHT80+xnP75MXn5DVORG
vY5dZWfa8kvmRJfyXtQWLPhhbHeunnZyXw34YbLu62Zmg2Va4Mu8ZcZsIJRSZWO9GTG7upBxzrIC
zLB58xw21KnyW0UVHRieGVsQJvqMmhIGPVnNgFw0NGxX4dPz3iJCYKKPZC0U+q5AKHUoY0mvQyR4
WeCd+a0JTHwpMd6bTutOSO1BM5616qYKUIsXXIm5ZkAqwgCvtg6lF8aMdkRrbS8DJWn3Vv1AUsFT
D09mCTIyBNdgjGoYGKA4PVWBFlE5SrDdkCs7tj4E/Cy3fY93L7Pb+7jku4EDKg/QOEN6eF96oj5s
rrdt4BlHUMAZR6TVPhXigIRe9Ypqt9bjeV/ggiD7Bo+9YhJ49amNqjFGI3RKQKkg38bD21JAr0pI
zi8CWXdyE56oPvQxFhodrw0U3JZ7CXNukiRIfnjNqEjjQAFgQAyFamyPwahmPYR6UakbjA5NZy7K
Suly0yDgRimoVtWbPAE9TuadX0DegC14KlGY0cAuLIPM89Q4NB6OGG6dce+vnqne2DX0cPXhbhWE
VLNfk3rTTO5QuglqvOeROanYWqQx0VeN0jiEh06BW6NIG8XScPHMdSeTr6MmQokr9YesQ9eqP1rQ
51X01/OgnEOnriTS1IDAEsGV6hQ0Toa2my19JRQNe6jHUn+KRYyha3hg7muqula6kC2gFmkxhsmj
oqfNEKEfJIIOMfFNCLuh6G/3sddCnC42/fM2cdzzBI8JV81CSLVMwJOrxg2NGXWP7Do2W8E19O8H
iLUL/dzgvQbjq45yxOnaRaY2NIGF3RmPYKH2Rwf6tTbqrKnbH8sdKGeh+Of9QqOaTe8HB7q+DoQX
3ffcTS+JI9sGhgDOG74u5JkfxH4xkySUcGfADxqW1qZJ4eijG4KeaJ7f9TIUnU+e6xBdwxM9CAKh
U8SEmiGkpWYUQFMU27IhvaS5sPm9fY32Vmq/jbldGnY6C1Kjv2J0X438hGWCj9oMqAyCvsN5zj0w
GITQL9+VmMgIDtptfLnsLX+4QLJgW571IwK1gv3TOvxs9yCvIXbot7+uy8Xt/NkJRIGD85VUMSQF
wgHcPAllS7phF4NvOMAPC56Qrl2Gbvfe17bpBpehp0Drdx1jcvKDqFuEvw2fsOqpF1YVQYmCAHZW
NdSOnkYRczevCfPEMGajiTzSoTaAML0PLtlrXnxdXiev7VPsBA8U5Vc7fNBeUUewzV+ae4y81P5z
3rGFP4HZ9LxKaZjhVcMZ3F+9F/9urzW3fLrNr97fqiu6G18CBxstuaZN3fnCFPgcryHnZAXWiLP5
4FlqGOKNBSsg7a+mm/yP6WAYQt+bh/fXcocJpKCwpR/ag/lg7Yy72f44b73CP9efW7x63gZ+atAH
o8Wwnt7cmI6+G34p7oSG0PDuXXEqp/OI00y2ILzxojZUsTCVpxJ8l9joZqVVDF6htHN0eZ9CcMfI
a9BLPo/agQQPk6jazv3sEkPDc5Uq479sJUCnidYOI5Z4KSNvrqHAHMmYoTVA5+tMZN+kmhMpl5N5
HVH3/PLyPhegXdZgJSUYnmI+gVln6dHcAxk7SqJdgcmD2nz7bxjMIR11IqutjB1UUnOPF5kbKNgt
KO2JeCdUrqtgMkAH64mBvnDGmAgUxApdXcW6CRxUHnbBnellh+nRfFR2ZA8Rg3vpqvjzQD9qN/R7
R/Vbd7Ynp30RHRpe/zAUGz9/CmMzuuwNDARiXdMZp3JwsxaXy8SHrhdG9pwJebA97GR/OYroQXmJ
FHIZhWACQ4G8HXNap1mRI0VLOiRRmk+NdheHnYtmRAxdTvRa79uHQo59tR0FYYIXiVGQhu4mTg0G
Zpk8Z0rzuTGhe7GqP5vKC0o+/96JdLomGzghuB8xf1+eoRgZrl++bjTxIDWXqaR4fVvKidNC0E/w
PeN9zrZoTBaV66h4WOuBbJvAldYG8LE6qusLLxHdw7kLB7vQtSaDYIJ91QkWo5OVocQJrKGOPBR7
KbEEV1iuT+BCBDkg1JRQ7zwNoUg/U0VSK4QXHeG6rD1oil5US7YvwGJfg5TDmhTPGDLBnfYv+R+b
raAdD3zkiC/Gl2cRdchDMvQNDsGY39QNJiWm5qqas0MCIecm0r2wiJ1cJrusnw8Q9fNwCzjOBBUV
qTzksuZokb6H8JUTavpFjpElgc/ygh+oC5DEEqoh1DNnRYlyTBYu+H1j+UxGzbG6+w5vUOcdl/cp
2YIw36+iLUjctgAhNLbB0WkvloZi7LGMsmMTXwY09M8D8hxqC8jstiwHWjJOK2AcP6lGfguVYYFN
vDFVdYvBnI92btLO/GtU/Rpi/jhpcszEOIH5kmoXXfc7LKFhjIK28qFaB30RdZTy+ktO8JnbRx/q
4dyvNmaWhXHfi76L7UK/D0zL7fRXM33UCEY1zKcWrSbd/fn15Z0mA2UzHfFVw6slOT1NUhQWiaFg
7CjSntWwcpUQ7K7IiOwx3nWW14MF4zzgumFfjtEGcN3wTQZEsoaSUhuQgNV3MhTYrWKyw+gCynM2
7QVPIpwjYZkGLqt43VHQwMMciXnl+BhkdFe1ZeqGmnEx0eSojZUgInFMOoFhD4WRLu0UoWmsijTM
72j7MnjS5vtUvTaJwCJOKAcUmj0hl7Q2SjIW6WmkFWm7KkZlpQchCHRlZHftYrlpKepr4T2FWLgB
4U6MDg3tS8NYFVN1GSgaWxq6V8E3Lc0vLQqH+l2eHCrlKSjvNAmMWD9LNbNL6yBPgojLOfon+Iyn
RPNIpNDCshaK9NIUTelbndoIZm24LrIxkllQQvOlmHoYmdDFT3Oy64fIi9Huct7rufuGzjELs6T4
emjMETfAap1PC/bNimVvqfGAmpYPaaRexkp1OA/FX7Z/oCjDIlXJPSSvV4G5eC69qcp8iFAIPjWc
rwB2Bo0oGF3FvYL9BJtSlEVhgoa4MZxuVCPyk/pylPOLYIR+uHqR5JMAkL98n4BMhCboe+mtVWuz
yI0dNAvwZOXlleJIi+R9Y/UsFcIjFvh/EBGZ8DTFKkQ9oc8UKBKEOa4jWdTyyfW4DQLj1kNhQYdm
BMLc6aBeWySoTWlGpUHZZJXAOW8Or/RqmRs0xr+toRoHKwaaEkmgK0nS21yurq3SvLaQlgxB5ElB
vE+RFNJG+cZ97AScCYzNMo0QsYefoA9ilprjMOa+OgrCBNc30FsjQ3JHM0x2uiSB+rqarSDz4Fl4
1mravUZvJkVEbMT7TMOaTyBm4wJ0xZljj6Uk5jvIdHb63OEdSI+fzch0dbPDg1DZvobqZCuF5U+0
90qQy5/fT5GxzHYW7TyAkx+/IcwuFpSRAwlfamLtwH8o8By+m35ay+5dY5E4WEXRSkzlGrW7oOKW
1YJzzQfBvq3iQtD/Y7I7MqpFoMdoNqPgD+/yzO8bTy2i78R4MGz9D4WJHoGppGOUQGqrpK8BSMOr
NLWjaBagcOPuBoUJ8SkdugE3UnRnFqEb5IYXhaPg3YubaHxCsKEdk0BKoa9qiTOYG+O3FsNN0qz4
Bvpa0WgncDUeGLpADcNEEgCZImZv0gB9cr2EL2NeLi/dHN/UZMLXv/JTPbm1IOtz3rN5rrCFYzZp
oWqdFjlC/GK1BaRs237XolqNCXUl3p2H4h2iLRSzU3VlRnOkASqqit0EZ1gGSMtTcBJrmnceiucU
Gyh23nDuq0mdVilW0tDriShIL4TVmbUQxGTUSCv+2agvM4YqKjM5Qo8T9hEKt2T2SF74QxR5ga57
mNtx8zbyjXhx82VyaCO7523kL6cOtS5wGKDcxxSqTDSASTWFVzaR4dcqHk9m2TfJcD8Wi6g3kb+e
kDVEdWGVpWGw8Fik4xEe8Q+AI95ci9qN0CD2rV37RFFPk4CgCpIwyIBSVJQ4GiWJPzalaH6Bl0Vh
Rg2PLgYOmcx+uJQ5ztWUYN30GnP/qtzvjNhwo3zcLVPgxCVYgUdDEKS4pwwVSl1HW+xaJD21TF+k
mBprBIkrDQOf44VJf9eqSIBYhMKcZU2R+n6aEQolaAjWBRTAkFoECB3nHY+b3Fgba5iDTIpQWrI1
5CbZZdOAaqZ3uvp3NnzMwXGon7LAzhORGBTfNlSXVR3TC0jnT1ewhuSxZkFf3iHGuDcDC6+5nUur
WJDVcB2dfMIwLthTfZ5DbYUxi2MzWDdQ0BV8TfiWGArBlxedy+y4nQrJ8HnWsHq98lqhqhFkj1Ir
ojHjBgc8PvwPZP33m+t+VcjwgxR26JYXKFdEX+wBRALjN2Yj8GH8xGEcG9JnspGtLjeH+W4atEPe
9UcEEe+8y61/5kus3cAwnl1GZa1m6zROp3sypGnS2LCX8rkK/3T6JHi2Ee0P491qEXepGmM4Yphj
yx2UzrpNF5DNZnqiifQ7uLEIzQN4trG0dZzvdJvA1ItG4hxYUZm4coFNCnZZ/qdsH7Lqjywi1uFa
9onGqkxP7VINOTpUnVI55NFvK30JBtHQOa9ea1kbEOag4pmvDuR2xFa5UuaEXrwP3F53MI5r091P
6Wp225vFy93wQbrUBW4iMpA5vVGYN2FVAjsa1B3NEj9Qk32TxYL0mUdoc2Ijc1tdqDLkRQ+c9Kfm
6UfV00wPY58epEPuaxApYiB4J1+IrnW896AT2DV4bQ51OOKaZFYr7HPpZZEr7QMP6nTP2u98V+zn
zJl7p/mToHPhOyELcRexF02cXzp6ZrK0FQkA3BuY5MnsufUWrRXkM6uvfznjGxBm80Bg2mn96jhS
cei1qzjSXUWN3SnzJtV0JNPvJOGKrn/zHCazkclQz1RaDavTI50KTKtflsND3UMY1Cp2UvJqjHhh
6wO7Xw66LKpAcz82G4uZ/dSQG2YljqCzmF1oT+UIPYLi1/nIKcJYj8zGZ6YqqHpQUq8Thm+VcqdA
aPW/ATBfGpqhroKaIZIB/Y+uvavj7/N/n3um0fsEuQG0COnsm105mEZLUhlFr/TYzJdSe599y71N
iscbdMnhP8xHbE6CKVRVZGfd8jHVxtFQs8qfxkIk5Mb9im1wmK9Y3BZpgYk4ZIHEl6t0H3WBPaKt
Rk8qL9Hpd1KZDRrzbcmpGc+6CTRJrqitmKUfzvQ73vWJwX5RogJPCUOC7/JQ6J7V9c/DvHxjgB8z
Iv/sjs58UNKi/v8ywhyPGDNG61tNc1G+JNgafQ0Um2MyZx1F8MFiQdrTDebmuk/b94qm+0xvXZqg
ve+8V3OD3d/xVfR+oVeSOZZSv8zZtGotV6NlJ8Fb0F5q4WNH8JE0SrtPbsGTIYDk5hobSOagypOZ
YPwXkGpQ2br2QJM9WdzGHGyZ3hi5wPu4CSgodBVNlVVkgYyB5lxqsRIBrbT0pylSdnqhXMjjdIR+
3f78WnIN20AxhiVxbcrGqiStKQFefqe9roc2qhleNOZOWD3kcXo4j8jdvQ0iEzCWRpH7fl1KDf3i
Gb1aoluD/Ilz0xlBMmS9VOPjeUBuENwAMpGjqTo9LgcAyuBVCarb9QuVSL3gliraMyZihBUJQ2gc
4DRXE/R8Q7cZQ1cZ963wyyewh6WPW+q1l2C9ZtE5MG3wXL1UcuyEreWfXzeBa7AMchL62HtaASco
bhvdC8IDLt92gMdzmv+qxMzLa5j4kk+g5kcxwqmDKoeJVSRs+l6GHqwzQ70abWFOOoVuXCn3E4Z8
QIl8CBaUdK1wpw/dsZpit7FMgW/yN/HzJzCRLAto2lQNkgrFuonCY5lcyVCqKC3RaB0/0d/YyuRO
bVZptDBhK62Se62l93JaHKZCfp/a0OvkAA3mmU9N6UGfLH+m/UVt5O9p3fp1Jf2ZMs2F2EJnK1H7
EUelUxXh/fm9Fy0Ek10pUZ3lBV3vVrSzjf5Pg7t2O390syFwMn40+FxxJtRJA7rIcB1Adhwe1OSu
hSQdRcooV3dWeR+js/9bczeQX/iEXG3ffK7qhS5xOGKTAyNzlXk+dAFOLRG9mYksY+JcFPRxTRHp
HDU56qlrpFeWddf0l/nSuk37Q5OE/NnrATk9QBQ6oBQ8RJgqQlmTWcsxkmRJWtaEvLzuSslPk+M4
yBCB+mPlXhPm3hxBSbO1m1jUBcx5ZwK0ss6MoetNNthHkbqIo2lZb1f1BJ6l8ZWgnUqvA2gK5Oi7
n1ARL5wufdE7NOJFN1kjUlv7mqmf4jMxfkAVvJJX/FaP4mNDoh+tGfcCX/0aeAECsVqUrWQMm7Ky
9JBFaSr8v8hzpotM24f1YzEI2jK4EOhaNKmG66hsMk5TtxWSNBCvOrLRQrEx/ggSiFI0umafP988
HLQJQk5aNVGYZrtM9GGMomw1xVSOKdwhNvZRJWpS4m3KFoQ5aJNuhWhd1tazDerKN6kVFdBEAMxq
oe2QTBmFFZl5jOfrcPj931aJ8aqlaft8ktZVSo8xmLZk8yj3z+cx1kVgD+12kZi8IUhANacOwBiL
h0x5IgXGSy+FNGV8FLypowCB9kOdQamUOK6XHFsBXv1+3IfBfRzt8vrhvC18r/oHhR3tD2KoJcgp
UHL5RwB9G7V+bBqR636Nq0gQoHW8ah2C2IilegiNGF2w64IFQ0hKGz3AA560q4B+6ElfvMTKWL2r
XRj+GTP8w+4j6OCcN5Prdn9nT8AsghEcZjHzCcJtkQYzQekOLdDYSUUyu9yFpPjTUL7BtZrlLyjB
yZIWi7E2gb2bw2BLaLJoh+943gaESXYsObQS9Acg2dGPdHxQ4kerzeylzQV3J+5ybXDYXAePX6FE
gFMrx8xKvXqxBAhfM1W4xAZh/QWbL3oBPdig7YGQZU9mvHZ2Pbb6XtUf0+Ryzg/nd5/rf5jgXAnw
wTXCdttIKgnkUbNw+7Su8hnj0ff4v+wm+qDyYxm6cvrvX2/WjPgTkLGujbW0AUsYIsToQoyu0f1Y
F1xeuAuIMaqVvBNIbBGn1hvklJ2EdA907sFrWmGWx3oztFe5c5rw308Mw6BVExU1KVCEsdfbYpDn
3FxCdEMvmj8nZAeCK+/8JnF9bgOxxsONR4zmUuWkAkS67DRMoDaSSHJVFUEwH58l0VVzXq1o/PK6
3gWH8AcNwauKISsve6YO5t+uL5YP8mC446uJ8avEaS6RHZ03lNPxuC6mZq6Ehsj82LkvUoNbJ6zi
ztEyVz1ObvxDf8M88R7viJdpaRee9ShVAlBueNpgMpFDU2vaZhZGHLPqalK9rPcbUfbMX91Ps5ig
QfuI5lkAiLB9njHAOO7Pr5vIBOZQ9cWwhI2Jvw8CH7AqdPkfKlJ74H5zLVM1MNq6lkeZzwQpksac
k7+DoCkoz/wpfW3azsZF77wpvKUCGQaUczCXsX4YT31dTvspSCIMfmjWZN0tWi1nDiQ6SP6NM7XF
YXa9w2xPjnehDhxrt3l6AY2R83bw1mv795ktL9OeTImKv28WXhsldoHRZ2ve6fK/F16jeAlHErHe
WDAhxABZUy93uoJol6xT6pUDYt5mFBVFeQ62BWEcDJINczjWCA8SecfgRx82PjQV3G8s2caS9Uds
wlyMFqjZQkuVs9SHQnabGoOn6csSiR5b+MaAowJkkpSg+eMUx8yHNVsAziy/SRVUsFLHFL5+rn+E
zYRxVP4BYbLtcIkGjYYAqZW3mbojXlsI3uMUDBdovSBj4J4ZjMXgvoyXETA6nhrUKrTXKwVnxqQj
XuTuSPHz/M7wjFl5N1fmUkgXsvQBZjBVRk8XNE+nSmjLIyo9Kug3GkvxJGJeUAlzKOcReSZtERmH
iy0L/B54PQavFnKTqrgJkknAFMY1CkkCPqyo0hksMUwYLVEBB0GaQJDygNF6dLU2VN11Kvqqbcjo
F9rYC0C5dqH3Z+X8kTU4yOlWyVlkDGGM9AdUAXZGlss2CwQJPS/yEFyK1iEpTJKz9J4JmTAfOeHW
beBt1oCmSI4OKoybNZMghPLO0QbIZPrc67kco0oHEJFbUFqhHT1/kCZMuuJdQatE12MRGvNhGNqi
nPMSafESQdR0Iqk90srrK4znf8P1UHKiFqoioAVmtogUSqBMoDiAWcVBo/ExLEWvzTzXw/s5xjpk
XLpkdubHsPpJ6wrEbJmOYMXoqxCzTeXiKxN5S4aXKapfz9vEW7wtIHOcgk7T6FQDsI5zN+n7J2oM
NtGqH+dheN6NuTeIJkJICbwbTJIQDKSTlx53yUpPd7mp+1ouogDiWoK2U7RLGUja2FNrGVJRgOMb
t6M2cvHUWCSdp2qCePc3m2GjN4Yo8VhFwD7wNQtpQXORtR2Gsg7WvntVr4g7gYfsdbxOHYiQq+8g
yfKXa91+Kq70m/l2vnkDs9ze2oONxl4lHP79um5/DpOsmFOuLkuJnxPjTVVF5YmImgM4Y/kUDZCf
FjNeH5c5UYMOEMSn18EVRvFvO9fYG9f5sX+T3OFYXek2RDJgZX5ZeJ2I95t3JLb4jIeOcgZZKBn4
kvKRZZdRgmKL7qqE2LkqyJY5XYurrXgKhL4DAjE71Jxgyg99SZiAw9l8lbICU9UQo1rIHhoshyzX
91GNZ+Vh0PfKCGmu83vJc2D0yAIbtSvcctaF2GQ5WaAstdbiipOk/VGtpV09Dv5sarv/BsPkH1kN
spZWAUyQ/bFA0VRWNoYyvoGBQKnoqL2imLyaujFFD81KB3Ud9mzyo/zR1H8t0cd5CJ5bGCZm31Ed
gxQrS2VAyjwZIR+P1Cbo3oMWjBlzfdAT8jDU461kqr/Ow/ECmGEhL0Q/JgiL2MqiJKkqHh0wqD2o
qTNQiMyO36iJbxDYqmJM9F5tk2LNpIOHMBlbO80zdyaxAIe3cCb8V9bQmI42WSYUa0ueDcqEXH3O
ldrvSDt49SAP9pJNC+ifpABfHLUUVF54vo0+aowq4v0Evc1MEAlBvBrqE15LouRHMt4O+W9Vvj+/
Q1y7QO+Llm20lBK2XAlqi7icVMSJKXur2kOSvCnh29D96uX380CcoWT0uGt4mqVoajXwz1Pvjohm
hvWIoeAAxF/94Lf5DjItBb6f2kGhPiEHo71Xp4umf6SpIOBzCyFbcCYcYiYC/Gbgk3JAu/AxOXfS
vm1888e99Gw2mI70mudvHDSTYqZ/nbrDf9Z135zlMlZjzBliDBnS8XZlHfLppcheB+taeJngnbEt
EhOZZlqNoJVYdRbn1Knkn30oyLH5O7exhfH9cDLIZKpAKDo0Y4JR1s7s4kjuUEBv3fq2DqCmdt5Z
BDaxXQxBmWRKsiI20C2Om8QLx+fzCH+nfdiUBJmIBpUP0GOpbGlsaY1y0MoJhZGd7ih75dEvHY3Y
5o3yI3xYnGRX31Ygi7aXt/PA3DO9wWVyD72hRR0YI3CHpyW4GMIrEgrCBkcCD0dtg8EctUHOCAg4
gDH4mWqrz/UxcKeDeUAD1kP5qIxu4RAHFDZu+DNzLsD/5Ihay3iXpu0vWDd44/40tRrZzLC6Eu1v
rV7y827aaRUFWc50OL+gf1+uz+0k89mcqdHN+gRrjQd9V3rKu3QTpLbmhNdRbM+jq7jwoZ18MHt7
Qe/Ia7hbjua7/B49m37sCn7Mun1ff8yaTYMdENPRzNJ3sRHqS4SQLe+oX+6C3QHUC+CU85XrGpSp
duhpbntJfiuHEIdol+z0J11wXvke9vkTmLXP4iFtZQ2fRC0+WKqn6ocyFPSgcc8nVFdWykgNCmhM
dIsCq2ukAlZa6ej22uKavWqfX0muFRsIJqwVbaYPTb12CoyY5Civhq6zw1ZEys3tTcBeKZgSQF5k
sLlrukBlMAoAE1fJG4TdvKEil5NBLwyjcJNAdZo5umrjzDODFMMe02EK08fzlq6WfHGZzU9Yz9Lm
rGhtHgSDXCMng1QquiM90uzGYUbZbm/K18LXXu7Cgs6GoIEQVrMNkoiqZaYp+BTOknasyKpr9JDg
ZeK8Udy8YoPCGJUUUGRb0MqBN5arxDrif+3k9pUku86Y/PNQIoMYZwzUyczbBlBSUdnjWrLNWjsa
TIFDckPaxiLGIUeUBKc+wLpluu5H04MqS3tpuglENKncs4U6CQIIUkb0jZy6g54NsVlWcIc4nOwY
JNlFJggQPEswXY5hIbw8IKllFgz53mSA3QNXpuQHNLQSkKibaJZtRcxiXBxlfeTAtBSUx5kS09KU
ydgH2Bi51nf0Ug0jOyn1Kyuk3r/3AGsDxHxTowxKRUYEgwZ15a19XnnSsu9cnbYgzL70ZqAPZQWQ
yvpptjfj7GGT7Lx2TdG0oWjdmAC+pJRYIwGSqVeYn/AqIjt5drl2Z51fN+4z5dam9WhtQk9TpPqc
/60S7KEg3YGw/Ko7aJ7lqDfVxeTkbmanjuItu6N5E90/Jc4THi4Fmyeydv33m99gjm02Vx2sNdra
TwzTxciAXfbe/I3hfOgIbNyE8fsGYz5JYgJpyqZjpdeOZTaxU0uWKPvhHWEL1IQowCjAY2sSg9Vq
2dgjfU2yH0ELGoVOMDbEi65bACYW6VDslMGFhdeQnB7xkGXHwcXU5l5l3haiShKnHRXLtrGGSf+L
uoam0QBrSmhr/4FWdP5KXPmOvIDiIBxsFFul59mV9+o1LsZ+cBU+nPdS7mqiqmSsDTUgaGGcdMqH
3uynlWAphQJNKtl5+/LfEBgXDGYwWA7rcqYJ9Nb63/g6Ck4ah0MSiwg6XgPDiNAeZh8qmpxOWRMC
Ii9up9REv+xrW+yM6X0yKzuQLvTkSJMXNReULbhrt4FlQsnQjGhHWnC910BS2beGK5nP59eOl71s
DWN2Z9FLuYlR6XRwuBxtvoxw35VMe0JP8EJHd5RFDDDrH2TTpS0gs1lDTbXQQsu+o85P6vIatijx
C1aNAwEiQzzKo5MTNNtf3hPaCSTNCiCyqnJCqnphptnhMgruaZxpR/z9DQ6zO2GaqaNR4OYygab4
QUE1aR9fQTzqSrttGjs/oDPywnpTBMFjXSBmAVf5BpBd43l7pW86DbgqtIIIxWyRY4wXllnYeuOW
UmRj5Mg97xq8ZdwCMeZFRTtIWQogEhzV8W6iF3R5PQ/Bq02cGMO4n6n1VbOSGyObvS0VJxxvkjI6
BOmTbN41wwUtbtv4ZgahqHw/SgJw3j0b4Jj8weMghtvYgq3SyhQt1Xgortzwmtz02MTyp+bcx5fD
ZbeP7ns/R8PzPr0s8LRxjJ7axDlvPn8rP38AcxY6w5yDOcUPAKNZMPl98Nwv13mhCGCEhrJfTqgd
ZzEFDgmh3rKXqQ3qpY/I/51evid+8lIqbnwIb0e7uOzt+LHa/RwFAXT1la9O+2kp88WLQUUjpxb2
GXc4tGY8TsO/r8uc7CX7lUMZTYsh7OGUzaXZHxSttFvEsPP7JbCCneorMnQkm/UKIl+V9Q+iC472
+iPZVTJAf4bcnppIvBkjKHovZHVlWbfUD0W7rIm/FBfz5GrkOhpiZ+pE/bZ/e8EZRDAww/lBIgry
QTbHj8K2rTK8vjqG8luHhq1cO/O4a5pDpr5EFIENuVzmlejFhfZaaOn7vLoIh6upP4zdvURupvFF
H++0+SovdzM4n+buIBuR1xXeKF/k0fXSqPasHRIzwCdSgxR0CnVvyyGj5bTT8xBVXtNCeBuyBDn4
U/ruAoyaSp/7UZnZoajHn3PcVDAxK+Afw3dcZb8LKISUuNVSFELVy75+GqH6knWXipIIAqcIhwmc
cTxOLchO8P3pdqlyGHpcnJrbsN6d90bOpxsDhOC0hvQIPnbsY9CoRGq/qICB0COWDgSwIN/qlFdp
xF3jeqlFeJzvwQkeE60ySGqZ9YpH9RsZDFxEfcxC6T8axYQqnXQRSG4AEkI5fDYjFxJUTmV66MHz
K8M8JFIkiI7rX2SOAFFA3gvSG9wuvjDsxfCTHqTX/coIUkMhsS1/D1VnN1l+WEzv/JbxsDDXauI5
iOoamHFPv915AS0tK7RAC2N2NiZNugT1gTKxI90fC0F6wtkudHN9YjFeWCkk0lrZ6J1C8qfsKlMe
Y1GXOScenkAwX++5ztslr7F0uSE7Me4x0SRI5bgIaGBAZQ/BCRLOpwu2zDTXzXXByqZ6oXJ16Abi
n98TEQTzaWrMpE+XZYWo3zGZaxsi9SHuRmxsYKK6mlDJsmYARMVbVXtklt0YxJTnrRCAsAIdHYYk
QHqFrSjphdVdBLPipLroYiwCYSpCKql6AsnSFQRTaF3pzSGEjURhmlfURY/ZP5tO1NNNN/tVnVcH
zFC2P0lqHAotRHtTvxtNaJt0qauOiZfmGMOVqLPga9Eq3d355eTE1pOfwBxUDaoUqCZjOa3y0Swf
6hyPZu1Fbuz7xO9FiahoWZmTqsrBDM552GuQahfUml1iQrL9OG+RwM3ZSnkl4TMfWrAInbM3k2z6
kO4VRFIRBPOBiDSo2A4yIGLzYSGXUScaLhDtChMN9DhboGSEhdJn630o6Nv/Mfcd3bXi6rZ/pUa1
H3VJIrxx6zaAlYPDctruMLxtb0CAhBD5178J3uWw7Ot1zmm9DgMFEEHh0xfmdIbW8SwGVACFzrMQ
kP8yC77/bl+5x3zoCkfzgwCqsaE2Ye0P1cJ2Gdw8F8y+kPZSWusOCgeRXSA68cSn/EISnPRPWNuh
4/+k5e+TuhVanDR+mGNDkIAGZNaa1HMsj0A7ru30Yvb9a361MoGmD+DU8JLUP1GkNX3ftl0YN37a
5OucGKuaqz90YMzUQxSQ/sf3rX05xN83d/RR28rRc5Hi/ZJNUwYlmOS3xYO9Cw/X+mX5yE8gV30B
EAS/pndvdzQFO6GZUY2hueZR3Sc39iHd989APS424HAyZgFZ3ZCL6D/pOe9aPYbHLACXAlIFtIp9
5az91QDTdgcO3syLveKUzPnVHPK+raOpOTEFSL06tKWqUWAUtkfNdfOfrGTvGzmamIc8z2yHopG8
kBuzQuR6SYOuOsUi/NU88r6Zo8m31uLSyKvxXRLQBvAUTJinOsR4i2Oh730T4yO801ojltHuAWvf
gHYHEJWL8o5esa0WsA2/Mw+I/EtO+IZ95a/wvgce6xoQ4qM26fh/JLuJHmzPuq8C6QHSGT6EFfGU
52KjXzWl515kN9+PtXHW/e5Vj2blViFJWgm0LLr71rlRysyj7qVzSslw8g2PJuemB3SFOnYOa2fA
S+he86pNsiYsqFu8Fb8b1t15CmRCT184Jyxip6YTcjSdVK5ixd34jpkLVj1POzN9FVguhcej2Q8V
hvpTI+GLVWH06wIdF6LcQIZ4HGTtEpXFeaXBt1e1Az3d64DHSeihFzto8Ot6EduzfjjxJz/P0WOb
wMODqzysv8fOCTYcQ1g7Bvpy9UpRfN5SwP7ZcLK5SKxT9MmIlfnUbz62djREuBM5CbQ1CJAWN5ae
QEF83un7lG9yvi3FXRyueu1B54+SA+ToWkZPrmEBDozvgVjhyTCQ0gqq+mAZ0XwwRFAl16IBy9JN
qSu+3aczswG0V6z6JLkJEQ0k5YIR6tX1OYV+XXAOO3AWhBSbozgOMhLNSD+vUmC4NXtGi4WhP9Ph
0VWvZbIrm0Pa7aziVjMfC6ZgzrjgzTLKE89SZm7OA3c4z+gZSx/6YYd9nUu3br5zGuglDqEd9MmC
OSuTXULusnrqY0Pg2VoaOOWyqPZpVAYFFILFuqgvLb5l6a0YntTuumrAgzTs03xn8KBXn5T2poPa
KQT7j3Rjr4sAYJU8StPXzZ2mLxpbn3H6Q4T3BSCMgJPnc2enNVeMHhT+YPQysPsO0NZ2UDi9bwpz
LTKMIWhKKH9Q+706cj4vCl7t9YYuCyFnlF+HYinkIoUTtttedjbYjNe6cpUOdyZIhBFs3gBzQ1iP
I/IKonOtbm4axapoEIUe9Quin2UGXKTUdsHaK/jDzN0UMu6poNovLFBj+OLIDmGqsJ4cx4TmJApL
EtcwJBe+trJX5bwKQLXmZVvpVaqnnhs7+7qc8TI4qBGCKb+f/75q3oLWx3RdDfSXYCL+ONeLjPC6
HL3RwOsc6H7rpz47K1Uv9G4PFsj02PoRoYK3ciZOrDKTT+THqRf683ctHw0hi/eWXWKdGaclGc70
tfCGW9AK5rWv+pf2zN4VM7ntl/EKPz2gC6Xz1CAKrk98gC9G8ofHGGWHd4td3EheRS0eQ/exdUPT
YWAtMDm2c353DYHWcwN7m3p37tP3DX+WST6+/tHKE7tV54JhFUYzHnuVtZAFPBXyu+8b+cIK87GV
o3VHTfNW2GQ0zXn53vSNTTxP8ZYiaBbVLNzIZe2HJ6Tzk20erTc5YqTcysEXzW+EF6/YHJu2cmYF
MniodvtsQfz2RF8au8p3XelIgm27VH9xE2WA8beW7XB54jOOAuL/3oCrHoUvpa2dJJHEK5m8hiGz
QSiJ6TlU27CaXfX6Xa30whNS83sEN9X0FPiv/llMef8bP+EYu26mF+5opoY8doHp05izFQ3SfRj8
TBddMFxi1fFgofDk3PEav51D7xnA6Oodvv8Qn54DuPyAZkPkqAHOsE8cPSKOAWSjh41fUrhfgn9d
aL9kdpY6V9+382lwoB0AXGCXZwG/DJFVHwcljbM6TU0g92VEemH4yPuNeirq4bPf9FEjRyMQ2CNw
cJdopEw8ZyTH8oTHKTBR4Ui6MnxQHXFYffJ/t68etXo0ItFBGkAr0hZgX+dUvyZ88f2n+yQHHd3/
aPTFcEiVao23UqiqrrJU5LcVCZPzDApE4iXuEGPIi6w/MUS+6hmIlLEt/DICP4ajLVaXaxJqtaz1
DeWiaRadet0aT5Z9ol983qtOb/fWzPEmy9SbpOjx9dwlvDO1bm4torX+Q3H9aOsc2GWxIbt0RXzY
Tb7/rJ+NsWPLOriVoPImIyrFxy4Z2YPbukmKLrnCgFvZqndbes3MWCCwAGxy3qlA3ZMNHv3IOhJ1
UtZo0NpV2wSsvgvXJxf2fTvvFvHa2Z/UA4yT2IdJ7ugNj2ZRhfSstWM0KMBGHUBw9XTNKx3fnDMf
jFInvuf4+N+0duwGX7OMN8DMAThnoJ05i+YRRi3Zz3R/3BoNC+tMQgaK/eoBIWz98tQi9eUEAwEd
GJoIYPgUjuREdFDVIUfrsTJD2L3tYt6uyamX/HJUGGD5M8cgRPNYQ29Vjl24+KyQq+pf9UKFg5my
FeviZ3huz0rhw6B9Hs2rUwqyr/sOKFRgFxilumPc+9oZwFPnoN3a1x7NC3iJz8Mg+6lfDT7xxVn9
88TP1L/6me/aG8vfCVFE0bMqjnnr2zr8PODNnHmGnyxkoMJJxqtVRDp+3+Jnq/3YWd+1eCS32nWY
WbmCN3Tuo94TiyaZs7nSeHQOAOjek2d9YC+UFUIdlr86374v1sqW/rv2l/EZgC6sAYcEX/qTK5zd
NIi9wWRUxhtT+2XClPn9W37eSB+1cDQHwNmqzUFwjT2TANphHwIcIrfTc1DX3ZAmXzTcDMCvWs0d
0kBtpiSntgefhfSjBziaE5rUSYWq4xUVa2Xdtw+gVoeD8KFYXhYeQqsf8zmi4NWlse4AphRghxYc
/m0/kI+P4B7JXnETVrU7ygKhCYIZ7aCms1y7SfkptswvpwQoK8Avh4H6iQ1VNpXqCKAG+xGcvQyr
BgSVOweKzwnL49dLGCAENNDVWgjQOeq5HbOrqB+nWcTnEg1ieb2fk42Re/0PRAFckXW1gOdmMj/F
Uv/1+721OwrR78aokVkDyyXaxfq5rJL+vKurbeScwuU51cxY/q6ZpiMDNLtoJg9vtSGgyUo7ZZQc
O93x0gH/DziDwL4PIfRI1rCLEgw7CswKtSpnmk09twN9zcKJejhjSM9OfOc/Gervmzya4CSCqfU+
FRiImNyqHB5Cp3h/v/pu71s46hZaG4I0L0MLLNz13SJPrvPqhCbw0zYJI2mESwL4C4FHyzHaQybA
8dvBbdLnxVNcbbLq8cR0NX6FTz/mrYFjlAfeIczTTtGAavNwYZdQWJBMCQPWuLcVbJF+Tx8aM76B
S+Vec7uNrfNdBO7v/+AxAFVpgkkU7qGfgDNAxSKMhuEx0l+ap4GXlQe29Ph2TxcUeoxKPSHSf/Xr
XAceMmC3AWH7MaaKmzeh1RfQbAkLobKpBzULCMdf3J/+67H7v9EzP3/5jPJ//hvpR170ZRIB5/pj
8n/Oimf2x3n28Pgs/3u88LXiUb3FM98/5J8rfbgGN//dOPbdDx8SM1YlVX9RP5f95bMEB/t0fzzm
WPNfLfzjebrLVV88//3nI69ZNd4tSjj783fR6unvP/VR2f9f7+//u3B8gb//vH2W1R/eA0s/XfP8
IKu//zTIX3DPgjsYXIag9IW/4p9/tLgGJeZfcO8AKCy8PMCUAkeuP/9gvKxiFOl/EQJfJ3UEqNIQ
1o8iyeupSPsLQgUYaEehCXBwCJ3859k+/KK3X/YHq/NzngAp/O8/QXH9YUQAwhC0m4iUQ7yiBYp7
49i/20obo4gTB2YMHio/ObOMO7WL4znh2bAZakRnrdzUGM5VtWFrteySW73N7bO+o9lziJh1GFVl
SD2ed8Y2ret8zaXB+q1e2PUuFK11FfZcO9Mrjd1mIApwg9xFL4UauEqxY2B9Y/huU8a3jS7sTQns
XMBBcJgchvYgDFSJa/vSDLkeGI0C07RR3lk5THHMBeSM6O0fVmxv4Z64akW7oECfVql70bXJvq61
e7MlzyahD2XJ1lyHzjJzNnFPd1Flz0NeX5IwuwA07hXwwH8pTefRgSxEDXJk8C/Vur7MtHI7NNm1
rbMrrhYLuwnPdGbvAVk3A3MITNfJbEjdncW1OwZslcY1dmns7BGX0HoWV+4d22JekvR3GhmuQShR
ejah91UnLkmV31rOsI1Te9M34Y8UrHiIxViFWrXA3nvTKuEci/NaLbRzJ5QLmvWWxyIA/jHGCsR1
RVeRUj83XbOI3NT2cpAEU9N+AvzweVsqazGYIczO/bXWO9dh5cwjTdkMpZJ4emIh2ETNRIAgu7mi
dYGrU3jS8X5uDnKt09hXYntRRPSiRqyQksjnJmofmD0ErpRzhTUzQJrNuk5ZN8DFEVnmZ3oEUjjN
G2j7IDNieokDkI1eOThW8yNz5MosCuHRJFqorVzqVJ9HnTiQtsk8BainpTIAgEv5mcRREySDcp6F
+kIFLbDNiyWL+bnUXWDg1hcswYzMqh03wbyYZPeS1Cud813fDOuwr34kZryRJJkPZnyQejx4KmwG
Sq09lFGyhWhxl2QKHPoUlwSGkye+BocEz+m0tYiKm0aDqbJwOt1LIvqQqOZdKN0FVAlLJ9cO4MB9
skJyHtXuamD4F+BTApO3dgFfyLWZDnC07M2DlMlzJfmaWSn+MrsKi36RyPTMLovMsyPieDniUz1b
ASdhaUU3xGFzaRfblBSPhq1Qn/FiAe/Hg3DiVU8J7Kcieqqq+AwxgpdMtiuzreZuxvC6+ars2J1U
u4uhags/E9m1YhorJW0fEicxEYPH7gjrlmrlXFmGgP5BZou2U29C0ewNV711VPMx0/rGaxGH6dtc
fwCL7Z5FjuYlTJfziHaOB0NFtHLjEha5rAWJedP/sJN4S9t4ixXF9fTSuq6o7DybMqhNXWWjleFF
XQCho4jCTTw4mQfjQe5hfB1CauzhhbjM03DONNcrh2bOdTJTCbhj1eimkPyQdJ2GMNCeB0JU8RVv
VeG5HL21Dct4oYdQbaY6jCEI739urWE1ZNGWWoi8qYACjM5LllonyEUdugl8wbB0u0r0HDVq/Qwz
1QWpqBaUlr1sRErnaRP96OzisepFt6lBibFDb9YDU4/LQ2aZyiIB0Zn0WldWF5WuDGcllWmgDdk+
cmNwE7WiO+8aaMezrHS9tMiHdUTV3EsbdgXCjWJBe35NZTRPNbCIaaLehNQV87qGxkARxqyM9dhL
I7f1iVtbgaPJaGGG4ofR6btB8tIHdzBCmPQaHrc58P0Lo/LAsrYrS+1+sOxbN66jGauH8FDo7haB
NCVGd2j6Tg1Pyzh8lJ3YNzp/apvmcaiNqxg++Yy2wg+jdOkw9YzWzq9W6+8LqwgfOK+Y3zYtn4eS
HFjpPPFMH3wgbiNEAYvUrCxB6tI5cHDuOaboUloLAKkdRFix1ZCzcAv9cgQFnn6hGSmY+soC7shY
xOapblRz0NtGnkayfZwmi5KyH1ZG/L4vQsQNJhpYBULhpcKhHjGi0LO6ssYLR2ex3pmeEPBQdIt4
3xfDDTPSfU3qZcOyXaRGS8OsnvKQmUFNOKIqxKZnIZyMEGWhrgG87ngJSIvnaZKDvqqw8q1CFc2L
aL3URZIujULpfcXNDkaGiE+jFYnfZHLf00L3U1n/KOtymLWhCdt3FpZLeB2rZxaxS/CasF1iNOUs
Y5azbhxcCPD1aFvWyZmUzMYwVzUMYOmwX6aCFafH/OaTWvZ+1mamT1u13TUNbH22WGikgaGxiYqZ
RaW2Z2A7gGezCXy9povWgxL1c6r1UKsTEGLSoRYzXsFYGYvoWuQIyiqlnoCjc5gnGWWBijWLuMoQ
KAO8gQp54xSDvlRjoXvhgDBdaZq/rGaAbdYJG68zCrjHYc7w+4H+Er0DMDIFui41VS5SFkYzhThr
HSEInhOHpZ8KrZ3V1HliWX0luSr82EWUBzY8jm/Q+toitbPJ4qYS+LGqfVk4stvxeMifO+jTbqtS
WH4rhTavNWIvokq9dLNcn2EuRshNkT/1khXz0nDjoIDQuhgcw70eDBP/LE5VAya2rq2DSJHNfVdm
ynksjNvOMtpZpmCO/T85dw1NacAtmxj2QWmqVa/ixzsKvDSEUq+EYgVpZGYgL+h3XUHLoIbwYaIX
6gl7EfP/LYF4lzyWXPJf1bfi8Cg2H6ry+bnaPRTHNf9/lIlN7Nz+d5n4GlyCz09/HKqH6ll+kIvH
617kYsWy/nJBfgWMFhMWFLiu/SMXA9jgLxOAAK4FdzbsVkbcot9ysQ3hF5jb2McAMmSEovgtFGvO
X66hA6LN1UYHOBtqzH9DKDaODC8mhHRgh0EmBuggaMAhoH9UEQD+pGRam4LM1OA7wlTjuhNYGIp4
cBdaY+nXrSl0gGzBmXAqVR1FeynVS2a8lGbgKn8p/era6VZT5a+u1dyHJOJxEDWFQMAGDk6GzTEC
Pv9Ju10vNvZ4OMqj0QA77UumIrcWq7plZA7l9u2QFe77ZGLmyoanS1e4xm1UZPkW3rsIKx2Tomfq
rG0hD+qWMG91u3pKWdWeRYhZ0EAJzO0Sy+jQ9vcEkz2rNPe2ibo5QawQSMBUezCDLATQSt8LME2O
Z1bhhhvMKlbpvaXTUDPWTUO9tFeB0WGHkFBLg0aB0w7apss0W8zhAqNtpnRs1WcKD9WfBfgRlj01
2ZYC9WObjYc47Gw/UwsTW/kPBVNyOlhJybdpkSoSHh44LZZu1KbbqSyDXDuL4g4Wk6hv5p0xOHsq
y2YeFaGzj8ezoes6uJESHhTaArsdeeOqQjmvMp4uUiUGsl7R8H0zHkIlxcEWvUcKoNlUVRvVgC7L
rTwoROQujFHNEMELJSoU86BxYCHpTRjNy64khzgq2l1USMzweRiosUqayzSlct3Fvm0ReVmrWXWJ
92iWLEmw+ox502EcK56b0Gg1Ja1Bjy6/u2i6UUaapVFyvmo7gwuPJHW/aZ30/WHKK3S7e1cw5TVm
gQVn+ueOgbWzWZpam52VRhIfwlAhCwk4XL80rfjQyV7zmlZ2AdXbaoFwLGMDEoZ6Xdhts3Q0kexJ
RwGF6Az8EuAShk+UNL5NM5t5LRwSNgUTasDh24oVVNKb6Sx7PZOtkrzkvZ2BaUNf0iy2sMhAcanZ
jCxckMDE2AAg3bKGLKLcjZaN1tdBM8TCU2QbH+wuZcuhbMQygsf1ZSHh4NcoOX2Ku3ZWiTi/r2BR
DGJTSXak0sNtZKRmEFZ9OOe1Sby8CCPNA6oZAQZVyOdFpvM9uML5XrVLvu/Hg7Bb4nVuWcynAsBS
xxrGDUqUGEuWI4pHu+52IszudZq3MfAPBHZ3SDLWNLHP7UFZGzW/x/DEC70mS2aWF3KAanPINwia
MoSHIGRtQ1mWRkGV8mpmtEP5kvlSDsHjp1Xk8dLOSTLjsWL5daNQZ0GUR6XKu11qh5DfOxfKSzsb
bhqIMYg4SyJEsTpRlUG4K3ovIml/7g6kezlALMMVyfucCNsKLsphAaEKOt6s8ztT7xeZHSUXHDt9
T+/L/DFpo2VH6+6WyHJvMwEvKcwe0wGzXrgh4zwyJfNpMnlL4weeQcyB+F9qFLoBLd9h/2IHWG4Q
sByqW0vq1lOcDAdzIMlt7rgtdiAh3fKhzHcA6/1dtWHDlpo5v323FP5WwbxXuQAZ9YPKZYQTBQ+H
iwgiF84DWGiO9Ny2lid1bMXOcwqX+FXipjTzdDeBAaiw+BosvUhPp8fp46rv0p9Oj6+VPTZ5StWZ
M9MY1OtaRJeC9N1ZniT0GnaxMAe7RMj7cJaNv3k6aNZgYg7LEUKbVS/5uc5jw5tKgfuS+51ShrOp
3ttlr1e85RN9iADv9a+1AYrvnWAtO/ROOZJr8PYi0ctyG1oxDYhVFQ9R2qyjzohucldJVqYTwspT
OsVDs6mSKH2QOZfzCpTnSytL5Y2i5KucQqodqkMXDexcsSpymcf1Lurt+q4nJF4OUONDU1/Vd6yB
C2peyvgsJzJagmNB87VSyz0XYET3TQj5PVfVbtswpz/kqTiHj9jIadTFMzUfwpVICLsdatWf8muX
QvKvqL4I8zS+1ypAl3T2XdgzZdnUpTmbsiMwTFe0SK4R4lFtKlCMjIFzyb2hn3I015yPKnD0Pux6
MeNB1WdAwkFX/CjbDNRwJNDqkyeqpUY6InCcUzUd7k11gGDe65AZitC4rAcHSznv79XMtXwF9Hnb
QfbGZRwptz0G7Fxrwe3cZ2G6LQ013eZF+ftsylOc/Bw8KREiTj/kT3W72uqkN9V7K6aWOC+NEl/8
i9tNeaqkiyKuL2Ai47OurtutWuVkmyIGbJbzIbqrLHpmj4ObQFMjLFO9narqsfm7ajPo76pyO7Of
uGKc0yLXbi0oKmdaocVBCeBHM/YUUxkKdu7U7QpDct5SkyLQAWdqZqYR4lvj32cfS4/rAUQa/AIc
V3ysxx2pAce6xnaduepW6Yf3B7fQVtSwytVR/lvdNCzU7ZS0CN9WXR4uk7Tva++tytu1Ux7h7Exv
s245XToVTvnHl+UjcUqqt0AJTufhkPVXWDypD3MhlK99lXhJ5bQ/o6LaDWkURx5NKyg5lTrx8qTw
KuKWl1qSl0CfY9ca7eiZHqv69WsKIZTGNUiPrvUmp2famBrLphTiU19S//p1w9jC613erovQwpR6
LXtrbyx7S70+GWGZvUqLpPaolsQ7p4hMvyM6D3LbjHZT3nT2dkinAgBUAGau+13vq8pxF55ChpkY
gt9sWSb2TgBkAfqBAd094svso4HcxYkCRZWhPCVUPVRD6Vw4NqU7mcL7bRrREAkea2Y4FxB9kp14
zXeQL1/zmwGWa/DQ96MI8djZCWIYXutP+UZkP2bhQ1K6l26VwSiMwa1tw9de+3I25qmDFDMKFijP
Bf4xKo6deiqeDlNvm86milgdQWZjmLjjlPlyc0cLmS+GWA0UDqFYZGnhwTzHNmIUinNuqItYNZJg
SqrMyS4qhIBPKT7WMMKo8JIu55uE3A9VBrDdnmwyUQE1SoeitErS/FGQ2Keh1d3nEJOBLvdPDYs8
hWQtG8da2QZQ2SvNgpD1li6ME9IA+eiAM/3FcbMLimaY5oAxd/QXi7rnNuYg50mJMo0oMLgLoAaO
u0iuLbIa7uBTIk2XQIhXrorEgo60f2hyexNKGu0sq4RU+JosQhUPTNvwpdRN7PLCjQAQhPWGDELf
GmYWLWWh6lsynhlj3nQ25b2VckSkwuX3n3rTWZu0lxobkm1ru9iDmHo3r0Qpz2CN+H2YCnjtdtgU
/pM3VRmwyPpTQUGyjnjleB3CrH/fZqo9VXTT3vW+l7gs+6PAhZECsBXsDxGMB2sb9vQfl7yINIkC
o5bxRFgV+TJJtG39erBkgp46pavKhHRYRDOjSuT6LUsw/BhEghmzISHmXklSc5+CkIsasdyZfW3u
9fEw5SfUzGZuD83fUcFU2rkZdrZ6MoPHiFKt+JDYGUIDGhoken4nukRbEVBpn8mulmfGeDbmc9Pq
ly91U2qmZ2adbhqz0a8Hnbvntp1sgDRkXBtp75yPZQJq67cyOaZMs73iPIP/ga6IlWwLupnOaNv/
Pstez95K386i1qabVJfli47sg834gzRsfB4Aju2ALZ6AGhPqIPPYe8aOw4z2avmUVmyQ5gz+aHMw
ryu7zAEIrNI1qyn1kmVr4eCVrO6DCDZXP3tJj7Wncpom/bq1y1XPHGVn5DFpFr3L391mKpjqJpZu
wvA+4lsWJaJG+KD8IPoYRVJCiw0FSV8BbauMDMTNMHHfQhkNRAimHtR46GYMoNM74IDRFfSGYuVY
MUx/WDRnWkvLAzg1KXgVY/BO4Y6w8cHPABpjqN0vHSMuF6YC62HVivwR4NML0bX9XdLk4WxQ7Hat
ZVZ4PtXISqvdZxRBNNXUXcfu2Zm1urWnPtuKvhi15dm8fi15qwiDZxYYUcOAo2vICxeQ/5no4oMp
3Pigt7UeJK4j51Peaw2YJmHg6MJLMe4fCUhF5noYJoEck1Nektn5XLiQ/expxxm9phl2ahdTxSlP
cSkNBo3Ki6ng7V75tHFluulpUqnWCH2cicph+zrqsB8ez2w9RxwSYWSjiWh2lD/VmArHK6eqbxeR
8UqA/JLN622nGlP+VE1PgIQ03nbKOrr8422le5LS+1NnJwjOdeBTZYEEFn66R7M96K5V2kOp/jiC
9INH0QIp+iCwQ4er58bSnHwzJQUJNY+UdAj4gD0hYnxQfFSROrFt+y/Vp0rdWGmq+VZ9uuWUnG7p
FOQs0418ntCq3yeIJtK9KszqfbGZcobW6PfplG0XNJxHrdp5GRZ1GEXHK6ZyaG1rmNaydDFooPZ8
Kf59Fw1aJK8E3toMoXtFiRgLaEzqcqtRLvJgOp0OUsnCTR7NpoTamuX2XeW3av1YEquOu1GyWVIU
uN2U9XIKGl8sQLYRwmCV8Z1krJ8XkNk9G7q33ZQ3HQg0Cx0Cu1DHae1tofblyoorcN++1ZnOEPLy
+w5T0i2Ie8q3zjza/IOe1oWbxbT/xwwF3oajtcgdKHGLSvmZynRWQXdheErpiEDjdRdMa8TbWuI0
brd37qeMhBWoOq0pfY6APIBe/K4/5U1XDsnQ7ZtHzCTjXcdV6uVeH+//0mhC7V+Abt6nXS4v8vHQ
2JexaorzF5lhFBywBX/LiZwcfp10a9a63+G/XKRVRg6u0kSBNLm5ALAZrIaDRTeW0GHKG0s7rSOH
8QIzxDwwZUHjigvaAYAMgOCbZBvFTesAY4Yvp2SUizrQM40v1VEMisN/SifN+1vppHmfStWx8tG1
Wqqya563gIEpul9hr+fnsRqzl4MSNU9DAXCfKWsqrJ0MAYV6+QtxAuw8U/Uh6EZcRoR7cVbPKbC3
mlFypI1M/V7vyZno1XpjS/D2EBlG99JW/DKMjbthCIMoEoCf7moA4BRlDH4HIz5oaTcDURfwsces
Luk4BNkiDlpCscbVrT5zq5rNYwWBsETj7pkAHOOZPZ4VIN/yoE3JVm8FXeqaO6EM/lTtLX+6SV0x
RAyP108F0BUOnqEqEDZgHx4QtC+g3UghzdGCnwN4CCZwu7vrG87mtkbA7FYU/V1Y8zOrdtrLNI6X
34tkkycfxIuIs9GnCrSp4AsyTTh/w4cJvE7WkQ6sbkOnVMXQ/exKaPoR49spwMIzO7KDnHbBSR4W
vl2Zv4wmdjcDVZsD1LZymdrwiJ+S06Epriw2iMspARKvOjBtO5xPyVhjZBdRcjGl6pA1hyYJf8GD
sd7ojVLsoVs1X/Rcfa/MeNsqm0mH9aKryhw3nsdNBjq113rGpMVy63Am4EKiZOtJCMtdSMppkanB
JHfxj0lAx+RBZRdzmL3Izsj4YVLuT4cihXN9Uxb7KRXiF8wyw7ZmL9YAWlpv9bnWGz5QuM21STsj
mM5yq3OuRF9u21FPM+WbfWqu3Sp0riqnOM43WhXiEE1Kv9XUKDwlyU1h2h//6QiwCdK20dUQfudH
/xToUrLqpcV/yr51AhaGJcgb6z3t+rT3OgZ0oYiX3W464ymTK6uUe+znJFlPlcdk3oa09/4fZV/W
HCnOdP2LiBCr4Lb21WWXXV76hmh3u5EQArEjfv17UM24uj3zPRPfDUGmpGq3XQhl5jknI/eckYwe
o4LLjYoitmusXh5pOgZLmsvhEW8WwEc4l9+pHPaiVaB/VFk4o51wflKt0aKQ+HcOcoJHJPHBYyKh
Rl0JJ5JyJCFERzKQm3IqZhEd162MHcBlHME/gOppFrlmcj5Or57bBb3L60M4XW6+DqV0Yg/JDK1o
7WWE411zLgBFy4ETkM7gvrgpA7VYef4WIFP3pQnCQ+xE6txmuj+nDdiNQMQ9K3qidBQH/CjiYO7M
JRwrXc8AadsXdWZvjK+KOlSInISsr2EzCk9Pmarj9S3QNrH5zTSBtYm7P+cal5kRWGoZA4m3rVWi
97fLCPzNXmZyI2XjbFw3AXrrNnq1KUPBKojHrZ/23mkMoESfy/IIsoF3Mq4Gb509aYajsbDH/OXv
CsLRWpYAg/vpM1NQw/lmt7pe98jxVu8pOpYt+2YItm4eIPxSOnmTbo7WCQHXe7RPy1/sCsC1yV/E
gClqlqZLZObYm1uAmiMhwnnyZB482F5zCSY/+hehWhkN8Tq3IDBfOJqNgNWUg6333dAHj7lb8EtT
rEzCChxsY5j8kYeWetOIMdDgAana7rdpCV+VacSW/3uXBEf7S+QKAWPo+zvBpI6PJmTBl0L04Pa5
ivLRfZfQ89xSj4QHc7HCMV2VOmtmN5/HGoC5HCTCr3PyLCMHPHn+5yoz94tp5vtEQ0xP4r9Ey+aR
WaPepQAz3puL9sncQwPTu5sr4DWZ6dLJN6VTeNdpzA3EKiB1ODc+txf2wi8Bd4Iy7zBXEEjeApkV
PZWBRZaBq1DRnUw1etVGNJCKM2aqc9QDC9XMjNmCx3fqCBj401zBxuIp8a8LjUcG3QYiA/Q+ifgP
QK/yPQB2yab1hnhmSmB6CkC++MjkE3/Ou/ksH5Xra63ty7rWDfXe74GfBiDnrRVSPNddZy1th+GV
AjGtYzCSDmIHgryRMdkSuw1+/jlVULx9vGmqX3YAOw5Dvw4rRlF56dhdOF1KoOEOhLA54xm7C/yp
e5cZNTZab94h2PO2VuVkZGZ8UeezCZMKgVCm8+Vv60rLoessBA4AxNjs5I7Nt5FG5DkNcEzzJJJj
xqxU762pYDlaLGK0djK+dMM+Xl8no9nv3Mm6am/MxCpfKSB9pyCp7GcmoDDh+h9t3KKY6Lv+o/ZL
flSB/WreYsaF2twe8S0/0SKih0R4Z08XqHOagMyWI5kpG7mkW6R2C8vMqFMiofQlXrNiUmwHm4e7
aIyx+zStTnclh0DPAARe6oQouet6706XZBK8MeYIRB12u2hxc5k7M83MMKa5kIbW+zi2IdAgUj5L
kzYE/pC6y6Lg/BVilHrGRyhSiD6JnyN9QjNM/kpiP96PcZ7PjelE0lvQgMitMYGw23doyXhOq/Qt
roPvwtZ0kQTxsItYIS8Ny/ZV1ulvxs8nv+ORf/VT5NR33HLHmSmHDgEwkcY0NVFTDTUDt7LpzdeO
zUaNZAsernuMCStWePkRFL1h3i7RpxkTiI37pcfXZjRB7kNfZ1elkx5Hvo1V6aLTRFouk8HLl+7o
hscBYfgs6fvyDYmDcc5ZgIY7yExeVBvjYeflmycsb506WbOqR6LeSihtcLzZH0OPRdfl4zTty3LZ
Wgvjx1HJW/o8PfAyhCjJJ/zBLVQ6SyV1d8aHk4B9qkcbfwcAJDTYTXN/xCkxbBMgc9sLH2KKJuDT
MYGh2LgYuFUtuxQFLOND411UMOglaos/puX+q+gR+QBUaEUPnj6PSO4VczvKrQUAj3wFYUr2SKIy
ngbLCfsQd8F/CRP5U8bg90MXukqHgEgFUJJGk0pUlf+MJykohmWXd+qbij0oO+H8tScdz6uZy21c
r/dALvv7jioyd1jgQbNlGrpOMEPXS+UDsdrzDGhCBr6izLNrIlpNZojv5tKEXHERqHVh1dnSBGTo
y/DXaNrJ4iHCo2rwCwbPYO7aur1UtOXbm/8Ghej/HjTzDSbiNi0i/SUd63Ph5DNox/GLSIcl7eT4
6tgQgmFcWkhxVfo16kf0V0aO905E/XWaNdLuKAfLQcsz1NdwuiCr2LeBYpxM47udhL5UNG6Tvxyn
vpi3T8Z7apJ5+/uTzfHKGaA746bhKRqaO1OXlLx/sIHQfvEqv1x6KfRrI0tEB+A72dKyUvlau9Ud
r5Hgb02COE+a5BzjXTqzVVOePB9n394hO7y19atb+3JT6wr1gsk00xxAmQ7K7vJZEUPxARkSeX/7
LidaXjo1kN31y+wGati4EjGumWIuzfTFZ0FxafuC7G7+21zzmdeHxvKL6+elhebzemTVHEGqOCMT
bS+G2o+WKvLTs7k4kn8bpaf3xop7O7yPxasxzBpGY2frNlENsAzW/NvnDLn4r2b2/pcGVqi8AEwI
qXn0x0VjRqTlvkQtYhBoAcQK9a1hjtwhL8eOmRclx6HWci4QfCz82s/rhXH+27AZaJT/Vtee2ptA
s4lObZB0Z2OIqqoXThyytTGtobWPJB7O1yBXCPJRFsANd1Xob7Tt83k8DNDuT6MWUnClKhZ9pYNN
mbYvHKHPsgCMeNFA8vTke71NkT90X8LcS3fGF0zpglRbqMXF5dpYo/baCWsHbFPfKeyARVF7M2Ck
vYeQjUvzQ0kHmQciArY00TLIMewBhex5UCT9o5lReeC6F+DEb41ZUoCe+ynRY0zbhUY/FAH7deaN
+UF5w6LBaekuUBpZw7JBntFmpF8mrYV+imGbBwszVFvkW6RCb6OjZJwnScI2hc67RQIWwJnRuluM
SO6cE6G7xTDdpZOviEPnaJljOxV2hHckRyk9Y/c+c1A2mS71VF8yfgR998YaOVmijh3tw0DQ+9Hq
3szWURfJuOqUJdc2eED7tkmDLcvjhwbSG0cDWWucXGxZVAGVPm3p5mLJ+EEIWh+NdZthIG9m1edn
mBloJ6RnLp742W1fNJudY9fs2MQ/v7iNSTuHHZGqMsZtyzT7oxmL25+3zdLcld6xq8MquJteVipM
xQE9tdkOcSPAMKnfH4ldACyD7nDI9zGOX6qfPrfM62ayKYvvpWzuo8yLfwXNeweaC1AQtoJizej8
rBv7Wx5E+VsigmSeo+CxUw4Casdy6VE7KT2mtKFH7tfFNrfFQyhyd1ywyWcG8vAxYDgDdsSaAvAh
Adulc5L1LTU35NmqiLojvgUPYcK8H583GchIxpP+fTMNNTY9WawT+4Bk4dFidTvO+gqpxda3KoQi
cEZoQj0uyiZWK0hH8Aee+v5OkYGDVwYO1LxGW/uFBW37lTkcYPepHlJ9yqxwXQLEdrjtfxS/jRXO
e3J+3fq6+tyw0FpSGzDLnovsCfNf7dhr31seyFlno9jje1G9o0S5y7JCDYlKiH9OM4rW5oumqsRR
ti29C9BhHLh66mytEHrt6PLu7xUi1301XYx5u1QlWfduxrY3VxuIfu2CsTk+21XdrpHwXiL5xu4c
VCPvB1Sy70MLsoj2MFIImXlWPCtC6OOwMiBzM+xNE/nAUkQeCQqZZboOOWSv3M6NwD2rxp0t8/yQ
iWbC7Vf48kAHf177MX2BetOPYfTzDyXcGY0A45uNid5YZTW8CwtYCqeFnJxGUnwWolPU49TtAs1Q
g4esDsvHIm35kkBLZ2UGXd7QU2xFKzNoXImdW5CfUmprTAs8pL2f+Ajw0ftBIU+TXbLUzY5jqfKF
8oHHXZU1kUsuUQ5hGYor6PCNGoq5NU5zEdPw9Q46gcVM5Si+3OYYE9ttsA49MN0g0ebQ2eBVfMd4
+joUQ3SKSxmduumudLg1J0LppRnoRTFs4iqxZohe6FzEHNtKOOhXiKAjkqEvCgpF+2RQ9TxHiqeU
Xjo+jzmBDoXvpGdzSaxLG5fxvYWk87kBj2tv6+rbbdytvHDZq8EB6wVrHFJ/D4shxUGBAmC2zvTU
fDFR3xsocC+iwCkOvCcUzEQNAZwJX/kvM1RC7FWvvFcX4dk5Qf7TRZBxMVbqJ79Z0xhOGig5TzML
21rerGlMB4H4kEji7rOiTe9bYOauz1sJDuh6QCb0elw3wGM0KtnHHgB7sZJ3urEt0OLqeQVy2FMM
mseZ2Pk2ywrr2cv9AV0VIKvXT7NS1dN1WqIJgRnNUlYvWK2ALlaAEJiPdoosu7cbSDN/Bgdd3xXr
Kk7/+gnSxJXrJhHprBYheg+OzrmVdMzwl0HbwS5Aqdfuw/psLqiX3g2q8NEwvD75BrhSgYCHKLxB
8n46/F2dmYZoEgitQPElKV5hAfii3BH5vQLrG1BYC31S2NZ4bu7bVGb78t4MZNIepqmEWtEavRF9
b8ML4iyRI69nQJdmHzXAZXYRf1AZclQImubiZxEg+3Y7HgZl23tqzYZ2jkOitbiCeTK+i4Kxu5CE
VrsO8go3vze46bEYi3eZSPeMlw9If270ZDItRRjPI96rs7HSmL7aXRxf8zIOkqDzri2LnRnskiZa
oBCXrY3J3aBZp5xChmP6tEBXekcdi858EFtXoF2mSGlGqBVDZvBAPFRWKgox+j5u2DuevYfOFsnF
c/ECU450V4QX5VFPFS5E0+salNafNIM4Bbbg9jEe0dKgZVpvgELqztmItqNmSiqQbQEK5FvWW/iL
dAzgNcik/UcO/EtDDnOYhPASBRvOw1cKPTn+jMZc4DoTO1LZN87Bsu/K9t52rfosGkfsVC0gwYZ6
x9n4FIUamyizdm1MMzC6kJb9c9Vg2RtdRI316AfdLB/n4RBJNFhtbzfAVsgHlyTOEtkoQAKo29R7
c4mlX64Kn3wfLave5wkdoN9KnXoP4vlfU4yJfqVYZ25vi39bYz5n0NXb/85v2gbcUfxWBnIgkUHA
/gEOGsjUf/y+6orUrJdu/+Z0uVzJxE5n7nSesKeLuVNQWhtnnDTnitN0a3x8OlT0pY8B1AHqNbXc
dGacreDhUaLB+0F0FCFQkSAYDezTl7vOyZyrb/i8+/+f1zuQwvSTcW3qlD4AwTPmIbFmwmJjJl4q
9qYwaUzhDelvphm9Tb6tbQr0z/wy+WYmdYV/CKoVczLY9BAWRXEKtdjICd1hLsjXu3OJ5pZrJGDZ
YzZG+SlA5x6olZTvldDWDBjl5gE8DWejBIJIFnoCcYHrztKhC36KeFbjr/0zEC36vWVDulM2tuRA
1VCAHLL8NdHY8i022Gtj5gN9sgqaP+QOinFA54Ff7MpXnhX1hlktqAbGTMdxFvSxPvZpp5/d/COV
Y/7aZ3m+d71w+mbjo8E04IsiJPXOjGoPerAsrwAYJQPCCfwE5sOI5MnK/ARX04ueirDLH9ooL891
59/JhPlL34e6Swtg3aKausrKTMX3PJ0wsqLk73g43tDt0310SepuA3SPWNV+WoG1/w6+Jnv/sjBu
7Zf//f13TMuh37//SFGhKwawIL6D1kCQPvlzvxhd7JpWFMjnYMBZ5NmzQ29VszTQK7Tebrs23luB
Cxp1Vz6wJPHWxjJ+VNZoNbvZYNMg8w4Y2KbvPbnVU7+enHmFhOJVixbI8Vhv3c4fzmUZqPsC6kFJ
BY0948qLoVt1Vt5AZAEzzIDnRI9B1QIwOLkoyDmHmo0XY5nLENsK5C5kVTpAfpepA94SHWu6Ltp4
XA4poJI4ZLJ5RZrsABFr72XgQCWEUl+ApEu2ZUrTOes6v5ngUCNkdtF90jzE10fePMq8KdaeV+2T
ljgzH6+ldRqN9clD0et6UcJzZl7mZ78NsGmKWUGnFWZyroJ3240D8GcU+HFd0qI4FQlorXzeVWbE
2Cj0huEcrSV/DCoC4HuaaA3kriHB/Zc8gDFvPghcjUCxHYynwOvoeEsZNE5SosoWg5sf5mwHBoj1
nKTxNw97/8lYbXPKvCK8SPDcH9CJ6YSyk/XstGzYE+JxNBprrWeQlPg6QKq17oFOPYOAk5+xV6cP
Nf4g4Mj6jxBW9B9L1hezSKXl3vikitZFI/U6TlW3t2Kr3VuF7vZR5qAH4s02d7c54TTbmAj77hiS
zE5nD5trEMeQvNixWF0MjMIAJ8ydx9pyNhQRkOZaIdhLkEq+zfMLMMBqKx1xPLC9k819fx5UOEG5
k2kupEn8U+6phwnRu9OVz+ms6UR8rLp49mVaWkIJ5MqOI2Ps7UVdsZO55EMl7kJ9bwxkA5F2Rmb5
uWidcZuPkOKemRHKp+KTZyNtOy2N8GXah016xI6TngfoNGZFn90bSwVCon7Bp90oPZuLzFDiGsGv
wvHib5+nGM7yKpxL0bFjXumfddy5FxGo0FiKp+4ltcbfLNTcrlYtHeciRPzbWDfJnyD1KheJCsad
z1KyM3cNWkdd74wPPEx3RnoQtXmblTvqh2rnFnaMchttcwjemXv0VhNrmWb5jKLmvQ1LrbeDbLOD
E8bg41k6vmt7OS4tlDrPhVR84eWsueR+SWdxj7rF0PGPFPHkDz+38XUeGjAAeDrzOo6go540TkQC
/SmdtQdZWuF7wOpfMYQGX/OoiGaesuWlAEtsEYcgI/3vDfUfzN0QXQHQ0nHaVLGZYvgLvEoEMYMs
Q00vrIkJ1CkAIOpVW4Jyn2Y7k74eLDBVFSHZzrx6zajk9V+jxEbjWzN6W2tGHX/Ytg4kxv9t/W0B
c4Aw9qvK0fu8HIBrQUMsKOL9QR8IWkDuEQx3DlQgptpzmEb9wXN4PUe83F9UBZo9urX1Fw9Bewuw
q2U5J8/j6mUMOYT4aTFVZGEiU0iWYeJqbJIwg4QCSl825XFs7OLFhx5Cqcts3fpNtEwaFmzA/SnX
fucEl3b0zyYQhC4Dm4UAPD+mve9v6oSUYOWn9AIW/ZmDKrVJfOZt3KHckbrI33wL0HyOY+7Rc3Nn
zyIIeERF0D3LOng2We7PqbJGV0szFco59nVqGA0vRa+sBRiT9OiFoCUv7AzcqbRo9w0ULZC+0Ul4
dFCCRSeCPnx35HiGVkT2Ttzyg7IheHOVRLdHGY8vYK2BEhkE3WWgIGHIyGkfoYCgF2WLJAWxmm4Z
lsw75bnVrQAMZndxpch6aL3mEPQe3TjWEO2ikMqdaxXDlvZofAeRvWKjA5ABI17wdTsoeqdS31oG
oR7vHcCCUQLs23OeFhnk48Lmqa4cxPJO3j9j43JnrRzsV04t6IWq3vpGx/EV/5PqBw4ARzqW9MPv
5cprC7ZLULTZlD3+O52XZydd6PIhV+X7kLr2m514ZFEndrmDEMXwAu3amfHLoaHrCti21ZBQ8sYS
f8OykD317QkK9mI7RtDPU6BKgylV8zmKWuKHV7ZQixDthy7DZNYGrbrwOEtWjm+5+6bMk2OY+HKZ
kTJ5EX3w3Edj+2FBI6VtfW8VFKmz0Yhp5oUr2jPEhtyV25JuT4FmxYaYqBVkFNRjLVNsl8yV7345
rmxVNXtR8GxOhQr3KPzT68WYUOmtcQbx2cIM2NTuq5m5hfQPbs2k6200LXcbdFMU/LePMZNDDnFS
Sops61hRvRh6Ut3FhDu7NsihMwTUIqRYYuhOW17+4bK3fmTjjxwv5vlQ5eTBKcd8Y6VeuPGsxLm3
WIhHr6Tle51Uc7MmD8NfrUOKi5KeWLX46u19F8xsy84pILwMQrRxRfBaTOUOu+EjBIxx+pgu7nRK
Mf6qHR9vrpsfVUnojmBWHzsgRWS8vn7G/9NnPsT8C0OXvUoXMIGAh/4CFIjkqe3K+q6R4b1jpezJ
uAK/2dUoJp/I5AqjSoJAycnaDKZ+KAEnQzHAmJGjkY8L1h4laY3+jt0S9Lo7NxubU9BYzWPD+D7J
BNJYdpdtStt3l92U1QJ1Op11TlSfStdtH502+W1aq4G0lNEL+oDpjUKaTkY9ULxOGVaHwQd2zVyM
KQWaKAw+Wo4gfeTex3aR3Kd8B2ou8pXGZfX+N5dEEPkyvjHAgw4YQLk0ozhlqP/QzUOe4c/yagjC
SAiUJ0qreDhtm3wB4JRuLscizZ0L6p8oxqyw16pdP4brAHm3h3J6kY9RtAZt8y9rGrtZ05iZ2Uyv
9eGPmf9cZ2bW02d+/guf67iwqnVf5eMs7mKUU+K2R3klOpC6A2YyDPSd8ZiLBihqbaUZpAj+HKiD
DFGASRSHoSSLCMJoTPhgMkwlNzzgxZ1fxRtjmYtXc3+NjaKa2z7rBRCIIfq6RaFeM/S5hQZRCA5g
G52o5vGOu+kDz9PoZFzmDuph3aJNRguvgb8HkN2qVrlM9F0a1UtPjs59Mp1atSzVAh3GS8BOcv+R
2SnZ4/wgZlo67xXyvE/cDj/GxmGXyu76FWR+7J0dC//O81wGxHBSb1XRR0tko8DeavwzVVI9CpWv
hQyKlyDv04PfIjdozAF4RexafrOCjpZ60SOapFj2LihUe2dluVwgJ+UAf18EeMx7dMxLquVo14CM
1pa1xVGiWXYSJNi1HsfvvgNBJC26ZonMdHhplXNGiw75Q3YooQwFKCGABgWbzEUl/V9mILtZLJoY
bUZA5LFXo2pQ1HCkPCIGVkupiHzGu+wniCLxh+O8tU1b32dgFnubmFYJQiflI3uT+fd9Vti7FJmS
JUgX/itR1ooNvvxhW9lfM/DTk91EOlvSAOWrWqEhDZMCR/AJ8ouUejvPIMO3dxRALsCccivs91eI
XMza5MD1cBhIUqJJDKoojVWDD1qnPpQ7eudXYnt3SDOL9wq84FkHKOxLqMp8jkOpeNIdtxcx/jP3
GY+aVQ7o+NFnUm+GBlAWzTu2jwe/2BQhOqsg3ZitUui2PeAvBlEGFwVlncigXuEMPh7dUoMb4RTu
NiGWfhUD3gFqiJAzj6vjAP7BzPi9uB4XLhswbdq4hhJCy5/TiCj9WTPtYJbO8WkN2qaZaUKA4i2i
X3i1C0gDWSuIKFRvCeQOllkQsgPaflZ3mS3ieQKC3rsN5ZGEBD84IQW6zIkIyKjI2dVNxfHDOuWL
KOSdDETwQ2bZR2711RMty//qAHfti/5bLgFbVWS7nmMjnUZ879oR6Ddd22YQNs3aQl+A1onOlfcc
ui02Xshl7PwuAmMAUvtvkqforGQ17anrS/dhcGxIa8APCbhlp/sFAw9j7qpBbE0gYkxe+7+bZjQo
mn3J0egQAm+H2Ob9ilWDOmeVqOYDsh1vrhwfuMHlRuFW+bT8VQcKfXKy8MUCxXMue1tuUfz51TQ1
2VukRvGmVfobo/m5hmLQYzX5GcD4i8Rz9bfuUKZxceoJUu8moi/ESFb9WCTQn8LL1uQFUOAajtxR
/jbIqNes/YKggY7vpmuadThZgjiOWmWYV38l02lvL4CW7g5Qr0twQIK21MHYcVL0h2TwW1QlBuhk
/TlgpgQqwBIzsYmqYSnD4dJ4wb1BEhrsIVju2WFyWSANPDBFM0hMhP0CpEpyDGlTLqEQhmCIEAUJ
ED78bDiYq07i/6JheU7j0HqFoIA/F2ll348gq2P/t5GL+1zOY2DGzHL85q7LAz/xflW8O4+uTk6t
F/cbyof8VINWgHZaQf5aVRxy3DSQa6uq81dGg7c29vp7Xo78Ed2W9satozzcQDwBEj/Tolwj+vOc
Kj54jDQvvNh4bixfo0IFe1SJq7kxB0s/gn9zSidBoLyK72jql09J32T73na7hfEneXICqK58chu9
yKPRnpFMrbymwREcJ/kDwOO/X24+Qpt+6RWVOzNTbgPGBFK0X4KzRBd5X+vF4MjsISrzaInjBsGL
kndrnsrykJS62AocC3cSyIW9iwd0A9myFhoh0l6RpANlIh3lUst0OGdZFM9VmNcXAXnU2QDRwVfC
ajGTqXa/O/FUA1bFR6XqlRYx2jhBQDT0gUWduTqetSLhyYwUKMLEtPnRJvzR7cY8/dUBTLE1FbOh
Rl0gbsUDmappRch3Mfa3BzOGis51zJ1I8Z9jpib3z3WRqNii63Pnyh6AHnkAUGnENgaBCW6suysU
Azlr4kg3CbVWXp8pQF3xjWwfI5JscYxPfoGpuIXmK39DLsTGRjGIuyzK3B2BtM1Kpg59DCtUsTmk
WT7SYI6nn/6s7JLMRie30JZuLNYNDgO7IYFcUlLivFk6mX4rymTPo6w51kS4a4pM3gyJz+QXIKcy
99xflmreChSXX2gr1AI9iceTS5XejK6jtm7ceithZWwPpRS+ylht793K5kfSlNkSoC/x4vbZM3QA
2g+gXFat8Nh3LaDboQLN7kGMwE5T5myTVJ37gAYSDGGx47/T/huOzKAbZLnbH7mhKQSD6qH6DCnL
ia9gBoAI+uvOs/UAfYMCwqLaD+67vnmrVDS8dqHWK5p7yDVOQKzG9haktaInnfXlAbwmPieNx1/b
IgVcDV8PaHLCjMbq2NZJf66gNv3QF+LRMe7CzTay0RClmUwk75D5tNiP3O/bO9QT8KtQICPdQFIj
1xSVZo5c/ifYSrfdwoLk1Mm4aE75psrYGrUCd5+JAYSLhEZrT9XYGUhmLWq7bZ9EMAQzUnX9tyZR
Dym+HclMWUshBCQu0bRtr90ueW9GG8T+hHsXMt5dDwaW+IGNGqLZnvuiGnvctDJnS2NGaAo0tyw8
addR/Lf6PAn+Qzc8+MKqC0E7cZEgRkM/akfkHwxvux9BkQ5K66mPchvYJted63LsTqSXYlf3VbwC
XbJ4igscSzxH0p8KuMCkwUN8m6vBa9xqcYdjAaZzlT+pEt0+VeEGt+mSQJHKfHQGguvuOnf6aH9i
k9Rx48yvRO18bAGpz7J9g4zvR9XYu6EtoApbQ+iRN2l+74nK2RSIOzaQkU3vE7BG54FVJN8kGNkJ
DuVmUddTgSwocBojcBPOtBMoX/InmqQzZ6rOMwhePYkexd9pBzFjn5YW49exaR1QLnTxH4m3fwZK
YJy40DAggNOh79JXUSOkb2IPcEL65KK0uxCtFuol8+MZIGZiDaBYvQ9JD26mua3QAmjfTJfrSO7p
aG6cfVajEjnqcJ5IH0jSYDwanIuBw5i7L5iYL2bf+xrqEU3gocmHB22gtoPCJeppj9R2cOgMu3Zv
WyU0o0XQLWtIa1wgVZJAWxK/cKkOEGPwf5pF0kIfZErTdkVcxPxmUS0SPJYsdC80UzjqZyfHUexn
2/fL0KnxlJRJge7GAMOA3fedNsH4GtlNPQeXxT8TLUCLFRzdclLP2oB/SLaCCHb0AReA9nJv7SLm
PbMYCbUMIJsDUnTRHvjQdGXJsX/KwYnDu7LXH9DbThsPXxDg8YD36NJLLyJ/yaPqr0VIhPPrIoSt
5ecibZACFaS6qszh10Xp9C9NYdP1X4odq38iMdrLdQAArTsvksscwE7+PDbJd9sP7UPvinQ3KvRO
NlnGOsZZth6GZONNOcjSJcXML3V0zUFCXmo2xZsXlfnotAL8pmXZwavq0JULOPembYZVhXzKJvRT
OrlLNy3uE0+8opNhDHk0cHXr2nmBjGF8Z1zmYsxIZisk3tPDF79XO2iVJ/tqmeuzaF29Z5MAIiog
IBNPd7eL8YmkUxuRH7BDhR3iNvKYiwlwnMX+wZ4yyDQAntYJ8+DgdIFzMaO6Jf6hih6Taqi3jhTu
ixijFYp0wSMZKHuoWP+YTSSwwqujjS1FADVWx11aLfSAClXlG7Qy6hbmqbVDnW8iHbZX04zKQEEM
XK991fzyp9BsAFB/hTROABdMK7WPJfCf57j46WpqHepI06M54DJ7xSkpj9czrxMGzYjsvNMtkJzG
cUZA3a0nKdTTagZ0NY5qiDKTBeQK2EGlTD76Y/q7H516DsP/0XZey3EjWRp+IkTAm9tCeUOySEoU
+wYhtVrw3uPp90MWm+Bwpnt7YmNvEMjMk4lSiQUgz/lNZqRPc7zRps6rrp6TEYR/2sCxjdtgg743
nyhMiwOv/va61zp5b04G/wEpKtxp09iXJg7yL1Ljb8Q+c8za4pCSH3b7WG2fxiEodoWtRVtRKPTi
VFulse6cEdbWXjAIL2Rl/Ar67PkGggHrpa0nTZK3vBtbx9RrJfxAG7aXUVN+M5r4wZ9znV1UHM00
M177eIgAijvhfemF3sGRsCsNfUd/TLJEXdlgVX426laP618ZXIfXLH8kGZxDIvzzRJI+93wcykAv
RKuPMRm+46+oj38VJQewL3ONyCLdOv85ZTUlIzSP/a0Y7aBJlvn4w0bbfWSv7vHf6UIlaO6S0IrP
qBqHaK/V1mubVps6aZTf0xzDIkeJp2vCSxJAQNPeJmHvYMjRPYuIKg3ZsIbJl6ZIyl1rZ5icJG35
2M7JNxFhITxRGN14KbinrZtZb6SaD70MmUYOUmVtK8HIvh5B4vveMjU3aa3oSzqEd5qalA/i4ZPT
YkLxIP6M57Gl1Wj+h9b7PM/jD/HvHz6ObP3783+G21D5QRQZztxnFR3NkGrJl4fxeXKOlaT07SFM
wSQ5jt6tuzwyT4IYIc781mMDpMNxWke1J4El67xti+IyYPceHj65iVOpDzbVc/k5tmJnY3Kr2o16
g3OTl5EVnqHFAmQczRo3DVLnWQlhLUTU6GRyZ/2K8cfXzI7Ve9GSZ13pLHqOQ7I2ipl5R+7b1drP
LOMVxvVPC6DctXBq6S6eMCFIYZjdjY5UkoMYrkHT1ZD/2p8GSrWvFZk1sAvIKEdaiwVPlTzEo9/f
5REs9NC287vKsbx9pPT1oWJ3mrKH3Ixt2T0Nqjydk7D9TZnU7mksM9WNms7fmg5VhYJn3U/HrFca
390+ViJpj6j3j7FCBy7V04Lvw9fWveJU3xV+7RnmDi/6qGOgopvZziyR5g/M4pIA5X1NUm0t6kpy
gy7R2OfBgxWV114KosMwhObJy+CiiAOPTxCKeYnc2swTmnlV3a9e5XlLhSYsnW9B7iG0qcnVybbG
hqS6yaO0DceNZgzltoo9/b7i7uT2Xmlv7R5EwQrWNqpNbWw92p58rwGD+64AmFnlRZ6tPKso2PCM
21y2XwIj637YdoiFQV/hxju10c6sZMXlDtC/OKYZrio96H73ocNXftkHKxTUu0x3fhmddGVTvG+o
zq9HC8bCGKtu0yjNqk8DexfrjXPKh3rYm7Z09KY82ygjLPak7lYy6OqXKWuHbQcubpt7LTvwrLlX
C/B7NaDDHxjqPdgUW/+g5ETOxkK43wvsLXJBzTEBFiPYfgT8SQvMxqmDtpCcBz+IruJQlrJykmIg
fHNXLEmVG6a2sSmMXLn01gj/oC++DXbxUJpZ8Qwq91mpnOQeESX5Sy4pX3Nfse7UqKgvo1E9QAQA
0p9GEVu4PyK5zc5y6D868LoPvpViNVCFuX6WSEA7mykw09feJGtctHK1FU1pNO9tjJ0fTbXr71qz
GVa+lGWvuhSF60pug5PqtBdgmjb4Z1TEBI0mcDgr0WyKi8DfpWP/1i8GY5KYpGvmENFGbew3ycqz
deeNX6iMZPdlEn2hBoqQ+xDxS5p65dj3dfdVtrlTAw1PsbDqfvLc7a+p3WmXYbD2RqIHoYugFgk9
HQj6PCiPXn/tBss6FlP8gxojET0KCQecFkHaiTY+28NqhDW58gbcMQoyy195jWk3QO95rM1NUzMd
V3aU9pChz7wNnWJ0+6aWkH8xtex0O7X0lm0Sb1y228+96JQ/JjZ+20F/V/SBc8zq8aHEFuLeTpsd
u8+N7mg/817hDS9qfvS60T1MTVq4am5X2yp8nSqAvhE7nbGN6l+9/tTbVv+ljgPnXHoT3OEygVYR
t5BIIm7pSPh5e7nHybHg5/yQSm3xkM1nlq48pNz0T6JLDHZ5ne76XvNd0QTclN5JSvUjpiSc15bx
XMVyd+hrExODuWmF/kTmLf4eSZn5jLZw/5i2uZvMrSKHsRn6XbsZ5EE6T/MBNNnbWRJr3a4LzO9L
1xK2xDowiiltcPX3mZZZn0Dx/iq9wj4OZR0dbGwhoIQO6T7UFf/Sh2G9Cyr8BCgljlut0Mr7ya4s
TMeR9uh7/8HhybzP0zw9oUfcHAN+/vs2zO2zhlLqVh3l6X4om3zjAf54bKcY6Wm9l5+L5FpVBqgD
e0qv6FpH+06vqkPkO839GLYhea+kelW97CJjbfBHnIAtULL6t6hqNRekXvqgUXbdA6SS913Rxm6Z
q9DtyKIeFJPVekOaHxk4OdiWpnw32ViocmX+YRfpk8I7BM5wsvzQa9IGcZHilw6pLOBe+Op3fMI+
iPMHIwvbfTU2dzY/pV2s2v1uMMDKyJZNbsEM1BfZqH+oZhr9yswLKE0EFvgxP5jUnl+tQCvcslPq
R+Re2m2JeczZHqqTE1ET9NDmf4Bh1LpZTSWgzAc3yKvkDzlgm+VkvJOYtp5toRfmp2nSjIsKjmQd
OL3yTe/HCzkQm0Klo3DL3tayWX4PAwMHBlsuj6QprdkF5Q+4FdwoqdqzI67Na1q30UnDtmVjp914
h8MQ2xfD+BEphQ8toxn3StC0O9PnFQnJoms7Zv7vDjC5lZKl4+OY6j0I80reVlnXvpCeoEBCRDi/
ONtlnl7Vvs7BAdR72fKTA0ar5kGZovzM/2W8G+XGvHf00lmH/SxXNUTOflTD8ZwVwPGH0PGeDV2v
H6xqOMYwU3utX2kl5V5/aJJLiADfjgpysxHgLp/vcm32YXkQ0K8WYXOQInaDqBXQr7q1Vy2aps+z
G9Oj7OWkTBvjZFRd4mp61x9wPfI3k61krxAx/qDqMjyUDtSOXAt+hvM914idVdFJhRuq5GFHRzYP
XdiNu6GLs0df7R3ylW39u+lUiHm2yh8SJYtSDq0vpaxPG0WJX+2xKtZ5pjkP6XyAYN+vVMxK954p
qdKKRJCyniqr2GAW4TyIQOyn9J0d6c5q6UPZDX6LwY1lXkWEJcZgPti3tW+LJaay80E1dP30Mkp+
sLHzIrtIPglA+IG8P3dacnYi5zcr1hzcONhfB/XTpGmhq04qgrUOLPfKO1qOrVwKCCruhL420BNE
8Z2kVg9Zl4z3xXwI99mYZls2x+G+YKew1s1WfUHu9LtWDcMv6nMTSGVeVNhtV1KSrurGyTc9uW9u
l4k/HXEycgNdMq4D95G9PErROilN5YsZ+dbei6UMkcaM36uSfAMzk6wnu+aFSy7G8+SBHkk1w9pG
pjagBxTnW1serXNetm2HklL7ZORWuhd9y0Gp7T9Dalslr2YB/+JtBEXCun6x675eZZYefu0QdV93
qaE9xE7AFhUsBHjuXaRNUAQgJIDvQQiyV8t+NYXNpa80toBkqJ5S6kwrSNnDQfQpqWauuqmBVCzZ
D5EWWn9Qi8IFwW083370Nd6SQ1X+LkvSeAR5Oh11CabJykM7ORzn1EQp9bwIxt+kOkxeezkAsA4c
aAYu2yTAgyOo9A6ZM81048HGkB0MvRGEFCT9NDzLxZAdwinj91DI0rq0JjzBAsd7HK3+0Tf9C9xo
P0AcSCLBErc7T6nyK/k0KMlSmcFja6CNm7w1Qamtvpj5GF0G8hqkQprqS1zk9p0T68/8/ZjP0wib
Bzr4nwxxa1aLWahgJbu4ddlRABYEcTEQlbV31xS/i4YZBPImt/oYi61qeoiRxsIXtBlgJuCkdutD
7WOnJjbYizlEDLBbQCNFQgOGnqKPYlc2Ml6AZwG1wbHKc9smb2eJVsQbZCMNZL76GsPHOeZ2yp2I
v6tExv6cJ+GlMpCclGSo3anieBdx4M/AObQwrTS0RS5GZfIASKNrU0oxP39ui7zBWldlGhBH4Zs5
GJVhXUVfY+dHNa6nfR7ZKgJTMLvwTaIKP6AGJ2doqpTjHVUn7UEeR8PVvMC/Bnzq3WiNyV5ia1mq
/gQbbZxTCPcgWNcdxrU8pkFuOoUKFyfSXztIfZeg+zlqOYXWdiy2jk3itghj61h7Ne9i85kSI59z
6xRtcWisO6q847Zrw2ZD2pQSRQETspeSVy8O4t8wE5gVUaTmK/d7xW0iz8dsqwo3elR596bMH0UY
f2dzRQG+rQDvtwaPlrkpDr2jgqo1HLID8NoYUgfLPGb9WuoT9UGrH0O9htgom0iveHzBSCKgnCw7
Fc5uptrD31Ck0MWNpyTbYCSz25l2FYcygBLI21a7VXz5ra9q2paCjVoehqTSb3G9otxR0DPPcW44
2yKaceKWoh+bkEyLg4b1sxKY9WNf9ysZEdxn3eo2TixL1/lF3Wtr5UUDsXomQYA/3Nw0ijR1o7GP
tqmKHw5auzhgFMj/75BgSqjF5r/bXpTjHND3R35rITtmfbgaKGm4o5NMO8Px7FNcSV+DKI8fexiS
elvVz/44Vs85aKRCa5S7wpeqZ0frDbdDo5o7LE1cWLyd0pGa8RrvzsgBVUHd8u6yyPypTFP04qdR
dQjlgIqQ48cvJmyZjd7X4V6MwohAuzPQC9ArjGIzgcptLD3Jti4/8vwAxkL3YHXwFoPcXJlsNE+W
NAEY7Axtb2h1skZFxIQxFdcINoEegwdufklJJeBfYctr8vqMYmG1K3Ie71JsGaRYAvQ7gYluxFzV
6fxdoRTt5ja3BXTG05483xzMG169zSeQ8WI07sj96eNU3prAtHhgjYO8FcFZn1DfHHTkDOfryn6c
baqWxNht7jB4a4uC9k4Ea12jriv8m26jeJe16Fuk5f42N+wpvHWUhMQ/IZ4CyaXCGu8w49kbltPd
d0jfb9NwKs52fAJ9Ej5Ltdspcv8sKVb3nFbDV1hUDlZ7WMiVHeRNSRv6+7ZBgi7sHOhFUmje+hrl
ezmhp3br6hAruNMpNntygc5txI4ZoDl28L3d34s1sipM0DzJwp2dDW5qZRjWBaG1Bj6dnHwf4jes
t98zklPfiyLADiLXjPvUM6J9ONjHppnSh9aIv7Ry7L/AR1aP+FqgeO0M/ksVN82WXPu4FaOAB2qX
GqFzFKO5Xj2ldd49+KGtfW2/12Xq79Ugl9dFb1QohpjVuoa3uqsjipx4WiCD5BS4g2wiw/rzNJlP
dSUtVfdDwIdTPVWKbTySPvCNRw8S5leTf96TowPjHRz/q8Zf29VL8qNoSUav30f++Cha0ZQhgZr1
v4tWxT8a+nZYUm4tg69ThXaQPVCjE6tGzaRtPZAp68iUtPvRk98OunSwpN6/X7p54S+Oied/EUFL
f6K3yiYYqRR/GsixsVuVHmyBJViEkI9gr4OOWf9+Oa9jw2hUivIFPvw27Jvx1Z5Mbz01gJpHJZMv
skq6C+z02kbrBf57Fbjh7IIiDuVsiiLOEs2w+XlnPMMt/E9En/J+luSpsxk6CCWfBkSwGO1byf8w
CtnHp4Td12QlyL3eVq1re5XUE8C9FlIxCZZxwhu0Dt8OEa8Kx2Q+iLNlYIlbBj7F/YOQZfkJQHy8
Eusv80RziVmu9A9CPi21zP3LT/mXV1s+wRLyafnan4F5n4Y/XWlZZvkwn5ZZQv677+Mvl/n7K4lp
4lMq3Vhu2yB8XP4Jon9p/uUl/jJkGfj0Rfz3Sy3/jE9LLV/Yf3W1T5/gv5r799/LXy71958UMYeK
t0MtdxEI4dUunH+G4vA37Q9DlKKYlSX226xbu9Xj/LbKrX2b8GHaf7yC6BRLfZz1159oueoSI1N3
njbLyMeV/q/XZzPD1rvXI97OlyveVr1dZ7nux97/63VvV/z4LxFXb+BAGCWOmstVl0/1qW9pfv6g
fzlFDHz46MsSYiSZ/8s/9YmBf9D3D0L++6XA1LfrEYeflR6N9V07BNamAhHvimbQzZIBelaD3GEU
jJbhyqXtrSW7ztVdUmPqV1cOb5TzsAgcRh9MHOCVMyT16qjmeDatxbDfbXQ9cS5gfmHQia5ucpJT
6fAWWKiFulNHzVrrFJVceH8uZQagl7Nd283MTfi6CUs3OHtIeopTY5hiyV2M3lTrbeLStVjBeZ4W
oXJcJ9+9sJYOOpLPbpam8Y6aFPkoOc0fQWXu9TJr7hBbyh4lsi9nw2kexJiIKvnlbh2zGtbQwrNH
EabGWIkFJFuOIkT1ZF6RMl5NWVUEJEUOhkuPAAvOFxED//Dqqt09WIaKO/B/urIzorykej/8TCMD
l9n9ZQKJNWLtjeGZaGM2GbhD4rwNLwP6ewhWwYTkAyF5/zZNzBUHEee8r2KUcbDNdci7SgGjRasi
qgDiVBzIEiJSurQ/BMW2fQF9Oe4+zAF5+mf4h17EFRPbHTS5R6YPDX+s38y7TgmtO3GW4F3RdVl7
+dTPC1G45v2Uv6FPE4YmOHexj1rDn2uICHEo2N6iAmV2u6VPnAWJ1e2hQf7xqV8sUtT2qSom8ygG
RZeV9NtUHvsDDrMGmEnqhBg5GXxFlpuZlXPrF4OiX5wtB+B15kk0JyGAJ05tiileFb3NFdNqPfTW
oVY1eJ6lA87jSeeG0aQ6K/T16odVqZAkwdRI4q8WCDVpO3PYRk7ePPS+3DxUSmEdrc5+Fl1LP/Jb
z0ba2Ow1CBWHFDjy1tT9zh3nmaLvdg2x0tIprmNbs8vvPFkMyMX0Lc2reidouuIMHajrG1/3E3UX
ET6nWN3GbueCsyvYu8jCgnZo1g66nAE13KPcaFqCrnmZ1kcJQ1zOPUmu/uW8UbRKdkW411TdcGoU
1Vz5dZeu60h7407HUuvYZDdgRy8HragR6ySbL7o+hHxmXotxP7KhY38I1SSvF9MFERv5glWIzj/G
aeSsdQ2idJ3Y5imYQRE4RMq/pTnqQLOTxhIRmIqCaHCfuurhE+gnTgGfb0WnNbuFwn81SICs83ds
EJpGp8z0qRzNGUB+KY8hVVSEK5HFEwcE2VN85ZruJppXCD3pOa6hGnaLA2rRb1A9qZGOK+rrrFCw
DZsqWgdIvQcuSMEMOEga4WnuVNeiH6ur6FPmvhZSN5ZD5Gi3oi2GP60zyNF93Xr+oTPr/tzJRnd2
8F7HbGFuR6jQn2z1Lm/zIVvfBkg+gQcYrPZHgLkNhXu1Q3/ZL9bLCi3W4Le1PvUF83qeevep25RD
aSepw7V9dwn98Fx5cxGtvMklh6B8eMLcHjuUAE+3GNH+MPP2kOm9UHZ9QE8uDD/0cSUqpmkSvvTw
wnbZbConDsn72ShM5Za2GO76+DbjU79osoPudiD/v9V9a08rEp+wphxIzKkeSpflkHn1W1P3m1UL
TOQsBkX/bW4HG8f1J6zCl2lk1b11V5SKe1O71SEcQoPqEQPUtTAEBKyUG8mqX7WxTf1jk1n9OYsy
NqZhXR6iKSkPsZbY8mNvkDuQBztzRUw1B8aCkTA6IKNbqm7kIe9Elx2oucvLaI88SK3IqeuoJnrF
gzXtecwp95BZ1XtxluIDqk5he1n6VazbzqlqoF1EqCMDql0pQ2HsLD42FD86lwNpPf4loL7XoeTM
lYF5ONQdpCrfryb66vmSQy5RkuFqywcIqqw+d7V+u9qH/iwpQcfgi9dP6mFKwnJHnlp+ctoUoUrJ
M3+q2HkEbdr/sJusdytI/Q/eeyy+39On2N76VnGZpERP2VcoAbQ14mgJ1ux86/5eQ6+pvw2XZkhG
EqTDW18OsSofShx25hm3yWKdPpiTemVgr+p5pELHTFmLFc0h2IuQz1PmtaHWhqi+M0OM5ka5TlTL
Gsx7MOvZxq4RGua/zvxpBvBElLj8HpgRuh5GndyXVYz3L2aGWwOey7OIFXIt/xord5NBmQbog6RW
0spSeCQJzkCN6wFkmJjmDCOWNXTVxKhgG4hRywboIEbF3LylDik7mu5Ursc6rk6dfFXNflLk68nA
l+CnlqYYLWcnKjGa5rjKVDqAplpB5ddpV7qXQNShmHovzpaBpS+YR0FwKDszgq0g4sShR435NgB3
4+dEhW/qe4qoywRxiU8riUuMqJ2gCM3CIni5djJ/KNBX9aUE1qRZerExR+B4oTlEr/CgsIORX32+
AIqFIVLDfau8loYCyKoYn8a8h58nxQmVcF95tTLZovgpexc/mWQMEPmDnaeLVbMmqw4D+d5/tqo3
qGhjSBL+Prw8HozeNnaK18HMBp+1Qj+sO4dq6L8ExXTwS7L9jR1Nz3mZu8MsjAZ/Lr9TW2yj/DkK
0iLvziYeM2LUidWSfwpLilGxJKy8/ixGQ13+sGQ2ZhSKWcNu8p+UFBIqDE4Ogt5qH2UExw+tHZhb
zK7Mr9IU3onn8BKRAPw8FKFlbIPaQHRZR52qX1WTUe7Ee/IUhdpJtzL307sypErewCdZ1k5G9Db6
1idGwrr6MDIOPH5Wt1d1Cj57La+f4tm+UUsSVHT0+tjIvdTfvTcpivoXcZgy6wA5uriYEn52LJTv
a8UOH8XBAeBRxGDxRAttC/VS6s1J63QMYNIxHXZp23fcZJkw8ft/tNKkcWf/rV2OFB0mMY18LJrW
uoiQUfX6O9OedssE1ZziPXdQWPVigifnhtsgn36LuV13iu+LPA9ui2jIO94HI4VP8SksYPjYtnvG
SsSKA6jpZA22qd/q8/KTZBfugCvCk5Ss5Qgflbyt+6fRr1Q37DG+FX0DiNszqKifzqz3KrrKXEcq
KJUv1tzVg07fxpXJW+TcLNj0PWrGNzEmwvUIHqmTQtlpZE8/jqn3inZIf3J8vz+N3gAKXZyKA7d3
ScLX4j3gc1T5PiJiRNPLG79ciTZSZ+FGNabutuYSk+bR6LnLbLGuUY1vn+O2hGgXqfUs95W/+xRi
1jJPVN/5EhgVTiqtox/tTgrBDk4yp+KwtMW4iBTDFlJZb5GibS6RtyERSkFidBUfnRERJNYQZ8sl
8SaQNPc/Xk1EskcNUB0EmSir9XBvITC4jgYl3ohm5wT0ddpw39mTterRoNh+GvD65GdAveXwuT8f
jkGRKqcqqxITOxUWGewndSz6O1/1G8BJqbV12FleEbWvVl419QfRFIe4tR9lvYvOolVGkXJtjWGd
YSB0n88tR/f9K8TMZUqJCselbY29N9ZT6Dptg8qAk35XoH+HLhovEz8RFbE/MX2+8KAH/bYOU3BK
ZeUC7+mvlSUHTxABwFV6T+KgRWYDgsjwjsncZ9cAVadJwtxlblKtb+8zXz2WuvM2Qe2AMBgYCYou
qGjpxpo6ZGPneLC32bnLrV9LPNRA4F0m7nZzQNmVo+t3wbgXzakpWsBoZuiKpmQn2mNWfE3j5O1q
qCKVpC9N66AlTQzqJtdI2tizbxlaohH/sshfI7GOY9ncF+YGIOKlrR80iHJo9RPgzQEiSjTFQQvN
CBxN7q8/DSxNvFv0bWCYYAS/aoqNT86o+Vil2BSbBnTsDYCP66avpy1VeKTr7TC4yqG9isYi/bdR
MVfHkkfEJprtP4n5kPs/zxcRAeK0t4jlCu/XF4PLGoCC0fIFhO4g9b81AjS84goLvZUJeediS80G
ZoaPkIDR/141kX+MZoz1SkS3Zmi5Y6AND+LQoJp6KbwaWftmfMhMSB5p5KU78ZmQmMaSwajOt5ZN
Ga2WjGEVi6/jfVR8uvQ/jCakxD7Mbee5/fzVZXJs7KlV+zCcEqg3cVEdgQuiLQUA9nEI3CScC/5z
Ty5HztEcsl9i6BZUee0mKe1ws8zx+zxZjZ3/to4YQMz4/3Gd5drD//552m6SXc1AoaxMDO2c1+qu
i1Tj0Hga71tJ12nnsWQZXr0S7ZyYWnQcoABjC6mdRVcvRm8xIryElLNRGgcuyTxFRIq1RVMacI9Y
lz6CT01cjhvRKYZvVxThAySkDeSrahXaYfx2ly5GcD6rQtfGPZ4YG9zvQt0lqaEfwzI1gG5zz298
HnlYTNB2xP1djJOnGe1NUTbN/u29xhvCA1k+6Y4fiH9vt4m9HfJGQ+v4zz55HsD/DmZOpd76M5R3
MEueQ3Aw/9apRnEQ80WXmKDw57PmLwVZlHm+GOi71D6b6ihto3SAz9EXZ7AS5XlSjOL8n5piQISM
qFqb1QS19n+PFSslof/dMlFEq8ynQtIkV5zpgFZuZ9ncVyQS5n/vo38fhx+sBCqYZKadbD5pY4mm
CoxXykIAs/N7nOgShyro/A823AnQgsTTkG1L/Yti+ZDPqC/regrGedA1AMzRkzZ3e2kbH0f20q5o
GiXUezSSJADMU/6iKiThyQIhODoH80Z/W2PineYhsoInH7LSC4eYn63OewwOF2aK39suL6zH2jNx
k1yakEMOnY+gyU6qnduoj1jZNTJ144xE+PAwIZNijFp7QgRtfPB0DnUooYJdhura6gpuXkNkxufJ
fpsgZomDrSW3qaIl5g9GHG0soDTrwi4Tcp3tuMuVULsWEK02bUGeTDcMLPXmPk/SG7fIzfoWIgZG
FlihzJYdC3X8o/UN5UhqWLsianqUo0C+KG1jh27+MsIVuzbz0Ng20kUxh32jWU6IkXY6HmNJ/XWL
1CFrgU7Xc1dcc/kwiY/WdwQspgDDfhL9SeM0bonFx+621PJhxLD4gJGV3D7Islz+ojixdcgi1Ucw
gY2dNu8s7VDq9kD94W1JbOlXS6cyTuBuxX5RhIP5JhLR+lvMssQysPQty+D2E60mfqd43Q9fSaG9
QKiUnpt8NHZ5qxf7Jq2SZ5T8fqgAH3//14AhxPCi8knLCCmgUYYnoyHkJcQA5cDU1maZfmzqc1ME
i1ERvDTF6Ke5uQk8vQFj7fatoV3SGDzQ4NnfwLcq3tFXkEuHxIPKV1VII2maSL+Q29UuIroemnVc
af0pb34luaEfAySeTjBJ+a8qJXwqYYbmFSJi9OJjPpxICYnRcQ4RZ+JQ1ZCkbiOf22bYaEez+x1L
MxNe9BwnlhNtkkgtVOjyGI0+cu1+3KXQoDlokxJI+6EkYT/xHHE7o8zsX0mipyfQwAWpzzBNTzWI
KDe2PMUVk2o7cTZh24a8W2WWpF/waoa13o8wAGeH9LmJatR47wReiwm58zZqyF11nbAGuEDAe2HX
mX9r02haKXnovbQtcCSly8cXrwyNldPU2YtnYTuY576Di0ItrSQDzm6rwWiibOAcFdxpbzxtPYq8
W1MRUg/I0HxoLqOCV/dP5yaJH7pWz5a8mdmfWgs8RqtChXcFx7qYs9oJ5TNQ7CM1w1PvlxvRNwC5
nNa34XlK2uXKpppX0CF0bRxFrTZ2JRV75FPsTQxt91WNo681FIOr3JXqfZ+WyUr0Z2mnr1MZGLkz
g3qhP/NqpnzzprI58gXUOJWk8SvstnpV+453BxZweiyk5ir6fTUtt4mnGyTGuEhYN9tWB07UoLP5
Ev6mBdHws5987Aq4rV27opn2uJ+Ue1lP/Ue2g2Dozcz8Gf6mNuifiEjkzcarGSEL8/Zmjd4kzCc8
HddIWCRwoN7t50UnVINkM45WcgGNZ91npSS5km/wNHs/8zNSpaIvfD9bRm9n0ZBf2gxxrNA3rwFv
rwf+FrU7cYDErt8ZkYdrI86Bq08DojlG3rUoUvsgYpcIdN7JhBlgTrvEf0TcL3tSqiTaeDKw/7yG
OBZJReEanZX83gyRO+nj8JuPu9hmquKPEfVcIvnbCKETlUShm4YBbqK+BOEjQ2pzh7pNyq9IkoN7
b95w1IFjrQ0ZTbCbiXIgNifWvA0R454Pv0EKjZODZmi7duYBMeokNj+apLqMUlFBCpn3NB+mzWtT
Ax5OdXVpZqtdtSPhq5VO8TgCTDz0tqRuh6mQvpLBukVokH5W6YjwkBlBicqoDyuz3jou4N8pPSsn
lHWbR3QUxzu0z/daxsd25XzMt8ao9msRKw6anHxHwk45iVbZhhOcym6Pnnv9wObS7aaKsqSHmZsw
ym1q8nC5RnZkqpvxi6Vma0GBRh6V7TB2KmvBcrZVS1nZpilfICi6SaB00lPojeMG1f3chCmDLK44
BKYsHyVjPoA1T7mLcAq2VlehFLQ/Uu6NVArmERE+c9r/6jTzMYGsoMPCey3H4RrO92vEvgxqOInB
th7iQvbH5DXZdrH0nMDd4u5X4hU4WnvR/9n1U4RkkTackjHQVxMqHGsRKAaWpcSZH9e76H2pT2Gx
fS85SlqHOyRX1GjdpMa6aczswSgSNpp6HO0qtUnWtRqy05QTiPOtjM+oXv3oi9TZqp08YUWAP7Xw
rhZ9jdNN7iAN9VUM/GWfPM+F4Qc1dYkRU5Kq7t12HJS1KDwuAtG3suWHOmaAe9HW6/svomp5G75p
R//7+a28qWtY0t00p9u8Nbdd3n6xwzXilytDHZJLP3ZdsIklqJ5W9m/NeGYZZz0ZuqRrdqL1HtrM
XORqPrz3ixVFS/SLiPd40a/PBknv8eKSItT5zSwRYCpm1WpxyAvP3NRdNa2WPnE262de1NxBxlbE
GDa6hPD13+Y1dg8pSET2cYmVVh9bm7yMP8YsKzYIr+2oRv3E+cA8lqVxd/s+RBPVK2jRfAHLv4gq
2y1MdNmZRRXgfeqtKUY+9ZHx/e75VblS1F7e1A13NqEuUNTaTwD13b0PtBgMq7ISGgT1/7B2ZcuR
6sr2i4gAMb/W6Jpdttvu9gvR3bs3Yh4ECPH1dynxdrm9+5wbN+K+ECiVEuUyBVLmyrXipjg6DnhC
yYsG+fEA9gVNZf7vQZ3ITm+pEiuxoPTtlCh3qzMFDSnIMy+y2htP1I4hj7MZFFKJZDO0z0dHVF2v
8bTy59HUjZiwhcwi4m/AXtsgHkp/Oci87YxS2fd0mLrBX/lSxOubrUV5HVKIZrwoStPBthhS7VIL
h9EB0WrwrbaIeZdjBAZHLRzGvcyGGPUrOXww94O1AZ1tsSTbbQ7E5IB7Er4/z0EdXmmFJxZjqakv
1b9fDyigfDNNjvzcgTXHT6Reh91t8ibEz6B2etx8IbsDgxIoYbRoK0gN26vNKtRZ+85FlFChhzhk
e9UOZCIHOqT+RxO56oEAK7vzwN/nuk3/+1yq6r6GSWrtA8YXvueKBzqkVgXFeyvq33RtugqkSGwK
nV1v5t3DMBTh/VBwHaOCloyMoa8amfCe2whcIRdfWm/ePspx7itsZT57365HI0w9P9mUM4b3I+an
Vl9bL0nBX8Ys8a+jxHKvyWy+oyaV7oSTf0AVmjhRDU+RhvE1tQ7UICcOZnrUMjpPia77ITu8o202
ADXVuigGW/aQzltZAr8cGkE+qEB+u9RtKn0pH0FcyG7jw1hdxa9Rizo/PYeJyqujxGWKUGe2zKjc
xCYHyAI4/XteDOd2ytWBTHSoweq0hSg2A5kj3BB5BJd8Cj/TBXggM/xm34xO6kNJGLLbd7SVyOgV
R6d0AIdjtOosy1rQNoVstC2hs5vtNuKTjSZwkPVbmEHVrzkKQAEZAl/YB9IwFIv6u9bMDzOdGMpd
3wjDKtWuXZeBInOAuODGQP3kptUJ0imriw3KDLJNo7Opt14Vs5+jBQQNUnrJEnVK/voTTJ6a1Fsj
5Tj33mDyBKdHlpbPYz91zFPp3mzCnQxtQ0S3UEUETaPnqQZTV2SB0T8YLPc56tkrBJnKC3X2HVuA
JI89NUUbPijGt2TmBYT4bIk63JEl3vNYmWJXmnW2ol43FsY6DlPk0fQFImgfzxeYpxz9TxdAMvHD
BZJABBtQmQL1ijKX7ujybIkmwi7ULFwA+pTFlnk27EHgGRz7SCUr4SbJjwaFHBMD/ymE4JyNZJUH
Uosq+zIa7ZUcAKD0QXYR25fbSMgD8h+NhU1wGDlf86lwNxB3wW3lgrU+Hwvww2jMyqDBLrcD2UoI
r4Dettze7GHSyk0DoCTiXBAH+zSUmgaBKfVY1OlCL+p9YvWQJriZ3D5u60Wv9Sno4FU9AlV02qaA
YHX6cOsmm5pivpokAkHU8XmKeZ66RaIYUeiVzVrveDvIfhD7oQZ06d0eA410tEcQ7a3+OUXJ4TCJ
Dz5Vl4zbrAt/DPFYncGVzE6tsaEGqKEh8+xhOT7bm2JLdrLQWafHyEywE9Y2N3MMQUlw2iHJ+tuk
H+a72X+bNIYg1lCKJPCXDJVTek9BGxA3CrztOGav8xaFEif68Gn/gULhrxD9Ap5WdwJfxjZJOiJa
/Luvr2drePI674Cod97PDI1cAdAUHFK7aBDSKdtHkaOAzzQmFKMUjQ8e4cZ/Uh4q00FY8zck7IIv
Fp6fiOFZ0XFK2/bAbAAhoV9kP+I7lwtudOZfRnchnS89xm3Y25jIMqKjiBNIc2eVWltSLVVRYVeM
iPZrh+fzYgCJy6UVA+g8zBi7L15Mr8IH9wP4ItUyF+By9KWqVsiopBdAj8edFyhjy3xRXQMrbLDz
QR2WHYJuWZOHqUTej4NgXz8NsrrWANuqU127FrwHgWL+zpGhKqA6gQUk6oNaf5O5pf2cteM5V0H+
M7MzVFJi9fYAfs0WNabw4IZpP7dyOFP87E8e73P8Rw8UsQXLElXAq6DPvoCXorgnoEO/NpHdenaV
aFEAxp8IUFFx09uP4NiaYQ5FbQPqCTWMjT2CvaoH3+62tsthWVUO1LY1EiItk3lSGt+taFIFtCRN
ShgKFHb686S9pfp1CtESQIuxTDF9eR+bTXmEtgF2IBAnm5skUk+8sRZMiJ2AYUUvd8iuTW1qlkea
4n0eMkHQc+mnhoWvGfT9HkCPKLwCyUd8nDyWXYQW0us5L3/2HIipLgxf1WRGqxwbrdnD7cxhwQHS
CYG023giRQHVezwVdADiUtW5hQ7IyCmKn96MLniwIXNpYOtCo5G0aRYMnA/6hRx7q2qcEF5TRXEp
anCJkq5536QjAFX/7mg9A3sJ3REjojaPyIYQd7HuiNPaOTIbPMSnEaGqohKmeHyL70jbLzYjEtSk
d7eKBmV+77IXKIUWPxHpM5dJqKazBXzTEQXsoAh7cyiHZN3mBvB8RhpsVddvXLPzD56KXH+FcEm2
KUGkCJQRNOapOzGYf0jw94B+CHqVOUrvdjlDETv9ZYBZr22g/1/6EUwfNzu4cdZOnvGXP/h72s6S
sAKyUYCLrAK9R561+JXqmCS1zSBuF0gbuxC0Q+wirK1x4XhFB8nYxn4RyLy0HYKQCA6cedvXC2LZ
BM8KKK0M8B1S0/Gc/z6osRyA80p1QpCqAv2tPhjgqQS8EPoZ3fSPTXekkCmDIowE7Mn01grsxrUV
NMdUKHXl+lCO7lrUFdjddYsOAPw7icCiU1vCojcvPXLF1AKlI/g4gOyDJHJ8uJnSsS0OcjC/kYkO
Xh9Wu8Bk3TxSJC3fla37CxI9/QHcn5Ax6sdsgDho1S9BhO4ixyRrxNu1kXrIk85md2o7cfGrzE0T
eJlsPGLLZK2baZALwlpaEtU3WJejh9rkQ2d0AEsaeAuy480M+l4AOOu+fxvQCkhsN5N5yZgPKSOj
C308kw2Gb65vo7Vq4mCVZrZ6EgNHHNUNr8wElouPNdhDPcs4UOckTRMFlRBap94A9E93EK2OltQb
4FVz8pT/HZXF6sntAU6DHEDVtm2/rFrj0khwi5Fn5aI6u1GluaN5WIufjnClWlMvE73cW6h3BRsm
PhFwHOl9yuo9TUseQEKCsM9oHqiVlCCixJazOdJsiFn1ILFvFGi0POiNOtDDc60B27CJsy8RilmR
8EhAEwUl0juJG3lng0b3hKpsPJrbuH5qQI6xMCWU2Sp8aRECPjHkgsTKjNPxro9LAC50TBXbaWuZ
JLwBKx6aBau4vQCaITvhpQS+ltpBsY3h+Ku0S61lHhW/OXIfIgBRU2zMsoEKsE7BGToFF+nUXI4Y
UDiM3ZlM1OkJENiYoSM35EEdXg8iJxpPttskltsDo1v0Z7KbwpCQpIFmFur1rWPbN+VdzaNrNBkO
qL+I0iouGIisLHCkTlH6s8C7HOQquoeLEKfQgsk2HrSDF2QEdzPc6XR2BXVlue57pKUgT70Kwxde
depyCwEow0FZQJQYdxQ4oI5EOCOEsEW7wgPWvqeOnAnkvCvrBQQZ+d6vqhIPvpBtnaIPz3UHXYPC
TSCoEE3T0mz99KWTQbXwpyL63gTNWUoE5Bfj9Fpjw4dvtepQQTI0vzKneHZlVr72Bv61qF9WX7Af
KFa8zMW1HyoEBBzXOgV8nO5U7Pf7xgwlVHnZv65cjc7HK7v6ygavz7WqEGep8lck7T9eeeiz57Qu
zGVaOsNlSsoNSMzAxj05xtaplPHdlrjPwz5jIMNugzUo/sMjav6HPfLo1taWqXmfgdBs6Yum/uqK
/kWDtjH+b1AbIdM5Zd8NyzBf4sHPVgw/+vs4j4wt6rfTfZKl4jR26bR2w6l68nkEwmjuWD8gpPH2
MSx8DCOK4x+9jSDgp4+hpvBfHyNxguq3j9FiYXOysU5e9iN+z42EfAWSEMUTqGCrq93hsaJbTmji
ACxf6avyTCastsQqFHa/pSYN5xOwStTs7HEejrpuXyz1UBQGoMYcpMj+5CSrwebuY1RZxRVbLQAT
OvcRegLu4xDrIAxEkA5ka+NYo3411xVIjh+BMCquXvQ2HJJgyCcmLqIJTm8e+855Owh9lgH+7hkD
0KW65SXDhNhKbiNwqntAzgPVHsvcmWCpXJFgg2MhuoAUyHQEGyw09cyfZIa6KKRitBfp1JBXOSl1
rBvzinVLtEzqGnyYSjrtcdAMKnRg3TBgfQwy6AT0j7tbB6QR4G2+e6uxXVdddAe5zn5pI362o+Rd
noH7CgwTAchQgbOmXnBehztK/BVsghxvAHpZL4rWM3BgkpwvokgG2yqxWntFeu+WNkJTIdiSsDuJ
xdMZ9TKwuC063dt0wM70soPqOkjCLhO3nxix1OqW8swnorClPt269WlP893z93EQGJ49a7u1UUgG
WFgkXbXOOnAo0RJwXg2ScUxq6IToxSKlyukwezudjSpfpOZvh1AZaq1qrH4l9+5Sx7ABUkjUK4Bd
qzoPsxeVtDVK/WAnbtosCcFk0eSzPVCaYSyI1Ku23/wt5vzC8k3iGYbYy6gZ2+nQZQzVIrJPEG6D
7dYba7/C7yaAHWi3WOYFP8cWXlxdJ1FpofzxaxhG8Wq0C7an7I5f3U+TEi+fvKSf6tziPscO/mrg
n9bbHhIXQeI7q6DkSHBqYVZpi/HaKPxLKa0xMOzZKL022oZ/zR3TfgTLztrA+waaKW5/NHLs10ip
huUWlnOMo4hI69hA9qUENJ2LA/V2ubtXoK14iGPu0BxkHiAteuQF5qApbcTBgEfKikXBqwwKVj1/
rFXTgH4HQKXGTvhjBeJ+kLUEy2kE++yysQdoGkaRv2kc7603w7aahpLpT+O1B3X6KLBbu9CkQe1A
63e1/lPETGDuV05zxJ8iZs5y0+XtkXonnRmnXmTH4czBb37rpV8TNbnPPo79kzP91vBUy47yUCb+
uCy90HgyYvWvMzWyN5t8P/vkZ6TQch9FO25FmdkHPgYg3dE3LXAQD6oe1aM7dPah7lUOVUPcnC3o
vm3sXj7Y6WaO/vGXKbhAp6GSnrmuPR8BIpCYHCbB2UGxzltBEt5ekO3W8acmYgmsWdC4W7ddTt6q
41DI/tRh6flzvHFXXWBD4suw+IUORZU/oX7VB+LxHxOdgdctXIJTPl9XpJdJxjoVoE3xAlCg/e6d
cIDdc+/HzWyrOLldofCrtyv4LrBbmjUuXLKY52sacXP2jOIxlsXOMMCyieqldNEUY7rpoPIJLbmA
7brJbM6mzvQavAgPZg+Igc704k0rHgRiTpBZaKDbqj2ooxDOzkIN2TwI5cX9SkDcTFlTdIYcabcw
8rD+1tVIR7qs4IciGuoX6JHN9lZBpQiCRM66ydrmW421qmVV1YNdRmArKhSQxto+6OGogIpvwxtI
rj7GXv8MkYtqBe297FGaCLfQGdmktilto7P/Hz+jQnihNME1PY7cWob2BLp9/URzt9Oguq8O4+qg
TGCWyZrlhbUcJZ4oNbehX7HuJ5BghxDhMUCQt2lFam1J6GLy7bNrVeZDVozZfSLYX2QmryAJzG3p
OOqr9jJDf2sXwMNUhvOItWZ5sFw8BJCPdx/JVnG+GlHkeLVd231MIdS88oG63pIHDXAUwp1aAPaR
bHrA4IG9dY4DBCxOAOLL1mDt5i+AS7e7aGjZmuvQlw+727kf7RW2Ra/a/092OeVQn22iBR95f85K
GWwyNlTrquTFF9AY2nfQpQyXPOqKL5K3KFr2Y39hhGimU4SgRA16THK2bPD5DIU8U2dWp9NDBhKy
GEsnCZ2tVRFX7In1MrlKv5N3Q+YFJsJwXrev8bLMF9KKo51jby1XiOEv6jAq0F0dCjZ2+9kdsn3Q
m4EIFdBTDVhYpno8O0nVv3Qrb3Tki2mIDoJTY76gZlz3mmHSgAys7oUqaQ1xBZSyULMYoWAWu/IR
menwGvTeicz4dsFQFAPkXmctpgygglZACOaOen1LvUaO6jZZjv3d7XWL6EiuFgkiJNAC+PAaprft
7eUbjWtd1PvBgfo4KbCgc4LMy/yupoEMMegEZEhHB+zu2ENacjPoLFvRj91DMkWbrufxhUy9GUDv
mLd/UR+ZboNutt8HdePUHKxe/kX+/9dBSQ+0GNge8NF6ESBO6o+XMI0B9aiFtJsfqo0PRorV5mMZ
ddVTmUV/W3rV1fhtsgiwmDyBTtCem97vTeq9OSNiJU63psxQcWblcbMKjV3k6Mri0Q6me7RiqjMe
/tiy/bJcyNxrHgAJYUu34OwaMEttICvdHkEEN+ylgFhO6AfigviyvTIAmPgyNRDSUFXT/ggavhMW
8LaLCnBu8BNAKLSwf0B5h3/1mM+WGdJt85SDoWkf/fJtSjkBsNRL921KlJQfY9y7SSfkV6NiA6gZ
caZQg7eAzoH8Wgpck86ktv3Rr7In0MSGICxdjl3BN6QNFiGscvJ8UFw0IE5eU7PtWwiFQ2uTlMJ4
OIlLXTD/9G4naTEPAQy8jLMUa8FTUEI2eIETJ8L7ZwGpjvnkY9d/8TEB+NkPU2Jv4t7uV3zyo10S
huqrDznrXlb1s7Cq9JSDIXoxQtfjK7klSWbswBEMnU3HX9RsCO/SjEVbjmLFFQqTnXUia/yv63zq
V3aVQ/eD2qpzetCKOM56hKgQdEG9aW2b/hZYpr8iV8U74q0H6Kq70Nm7/WYi++Rasz9R3JPJ1YCR
EXa8VeMd2clEnf+r/dP8uMc/fJ7f56fPGRKi431uydxNiKq2jWV4Dm7Ifw4DiGwV6y99mYH3vZEB
Uhdl+qO1/ShbA9uO+E/bg2RED5h97CmF0EvqQxUmxVP631PdLO/TzcNTUPp6YwGFcK2G4FSuvotE
vQytIN+QjbQTejCfnmVuLuyBgRcbr1Lbia0dUqPmjBuTQe4sXBH0Jx8s81+Sxn57Aaf1m9sMI9Nu
YVf1J7CGeF+yf9ymbvzXbL+70fAqivEv9nD32xM2xlBgunS1C016u/GviUicK9CeEvXDuNEr85h3
YLYgT+HY3Z3n2QG4Ehk2Jdq/nRJQHfIWXLfkowzXW7QCaDqGHMvso68A9mX3wxXM1eyey2g6gjbi
nrxp2jHEc8uek0OmGPejD9SKExnFXQ4dzGezRkoi8qP4RE1Q/W3bokseDSjSPRbKXild45rlNkPV
k6gW1Jwmy74DGbM59+YjBxBmLMs76qUpOQQ3TtTUU6ocnHw0ZQl6nbyPu5MbR6BFMUIEK/iSUdxE
H0RbACYOObgjxVL6uJ6giZfEG2paGZcHZkKzaGh4+RQjb/To5HMohRzaBpTPt+FCNOYy9Pu11dlQ
KYzT8Do2KFVjWi20lgNoJ/wOQON+APvDvz1k0B3aEa/6Tx5ATiEsrlMef5jDx/59NSY29OGxZinY
GkgchFQ828Fx0rT7Q2psiEh/ts39INUHyX7TggXWLQ1r6zYOshIMrKbIgzVHn5pImcxNQtgQpoZL
dzbdMDXvgwitQ17vJmqR6/tAhnKEI49RSp2y6tLn2QHyg/4joMH+o8/YM8q42hNIYn1IljfBGvHt
cU2dnW+EJ4WQVac7yVSW+bnycwZWWozOEjddo6S+3dDwwBQWdqLtj3m0HgQpjS3g/ck9mcxgwKIK
xM9b+gTjEPQHDj3gBfXSHAw5uNJkw5VMsjZQQST97I4+AtS1m73LPBMAkH8+EUh/oPplPJClMwuo
Pk0/ojQZdhSAEyDI3U5NX88BPJnY3Rkv2it10k2GbCxE31N+pRuMZx3KPn4fLoq6XnGPgb65zIJd
gvcAsLvBrgub4sllaflUYJ1kj9l4iRsb97jLnKXLuLijTiCkpzsbRAlLGvA+HM+rAiSuyl8HXpWe
bfuRQBMML6EVIL0T2HfAd581SCq3ckx+gAb3u9dD3wdEI+Gu4FBj9PPcesVA6qeBqjaClZsCNFOu
DDNlO1dD8C2jUXdIi1saeiGuyAu7i6hu800A1gIJGaSvfZbYYDvNkcHItZKUlnLRdiBr2Qf77/7I
GZ5Y2PJ+h9LlERDWDEgFHfn7FAOs/aRe2gkSGreOD8HCliKBvgSrZpngGT4MFbg0ZHSFild09Sxk
WbA8DrcDZGyv4AhAzN9D6ZcMwiN5sCi17sf++6RcN13mIfc0ffivyJdeunQ1O3CrpyRfmoOmdJsW
mn36Cs3AELztod4dDSh60zs7PJc8yPjF3Y6aLTNXHKywXxLsPLBs+bcbvSoGFwraYdH90a3RsxGQ
+d1N72Pm2chOFzV6R9wuSrP1AxiVh0wCOAFhsm03ZdkBumD5obAMZ6uAQrhwWQHGXlnBYx8hdN0w
t/rGEv4t4bL+1aTQu8v8kS/sERDolle/+rD5pgxefiuaMoU0TuY/KoYfc23w/AKBirerNNb48Sqe
k6Rr5MFa0B+/Nrb5xhoDpWl5AGaLOGI+mKENOdPK/MlGgzQFRxBbkNgIg3WO2NsjRGKqvYuUDYR5
XOeRbLH42klneJAWXgehC9nhdgIX1s0f0leANAoTq9TWaq/z4WXoJoiWVs69q0Zvb+vFqgfsxsbK
VIo0NlasSLaPQLv+bpzF48loa8907exHEQR/VZl5NMFycjvxPWu2hP+c/OZTpaF6TrrmldbItFqm
hbIaIDYvInNHdhkGF24HwD7k07c+huzALbxLYWBtdxjEzh0v3lDlgZLPdQylCkhFWKsEeUZIzqXT
2Y6EuSQHN3zOusZZ8hLF6q2I86WYzHgzJa5zNoC4nQ9WyPgxFM56KCKEt6iDXCTklpYlfmQbsg2o
/1uZbhJDmK4Xl0GCLqRzs3FTlQLfX1MZCEAKtceiUX0Fe64PiUrX2Pe6ydimCUf/pQZ5zcENoN7H
tXa0VUz+sheg8J98owQTVv2rVrbxqk+CrH47scCPmwkIgrgWsoullVvPTdB1K94L5yItaAtkbVLs
kTAAo0M0heuaQRUhtaJymdcg34m1PF2pz/oAaG8AedA2LST90tG01v/ZhxzpkKZgO+Ha+zYZnfHi
e1l2IbZb9pG2nEPFp3tmTEeSIctSpu51H+0wqa9luFv05vS977+NAx8KWO5H57WFLMMCxEf8kdtR
sFEBMDYSNIYnlobJum+E9VwZ/feiGqFmnoAHD6u6n6B7thejHmSwfwYBfDueUNCTglnTMJ+ncZwH
QVZ1HtRWCGgBbmJEQ3ZIGtdY5pNMl4g5ZYc4GkHSTj1dlKq3U+qaMhMBFLeY9vaIBFqpyyorA4Xg
iQXhdWiBJccwAoOGUYj2wXDSelnVgr+qQl58F7Vei0F+H0TQ/ULJ1N88cINnP7fBwxyMziXzzQy6
T4Lv8c3Wp0zZbC2cwH9kqXhJong76fwRHWSlQmBrOOrGqZ3bSBdn7ri3KAP1wee9mwdc7anVmVCc
71Q4bQkSVI3QKR9aRPRmhJCGD4GS5c824YGBgkSpyZn8xvexhDqi+cjvP87ntlijB1l3BP8GylNM
31jdIiyDYz6BJR2YGx2kKR2AAivXA72YRkfrAw2KoO20vtmmNDxbxmuDbfc+CcIau2TTGPEdxqu5
OcrCuyhZpKjcTUKEC0CclOgDdYDJLlrYbsm3H7yxWl61Kh9ON2fX18TeWf34wQ1C7sl6dIsWXOAv
IIgJT6KqXXvRIR6wC+3opWYsOiuBfcsK8PuNZ4OBbHZBzdW0SJPIwNNFFSvgiSBqcHs+jSyvQWa9
pgdTR3ZH9c65zLtiJbUz9UQ5MnALUwAgmIrZ+dPDj2YvmG2BbBFl6Zrt0NP0iDErUZdJpyYRH966
yCit1AGqD9gMPYQ08D748cGq+Ioc3cRCeZBd+/aOOXK2zTPYqr5rIdPm8EVRF5CbsCznPsmm5s5N
unxX2q66TBCChEZc2nwbIffoG7HxK5DNnVcx/7Xzi3FJgwovbe5kboF5JOzVxcaU86DC9E70RHDK
7g4xIm8eFAHXdh+mas2g0LcodKWCpysV6FCPzRJBq/BkO9ICrkZv7cG1wUF/hdIDEDK++WHXBOYS
UTfAmyPks3gfbFaJ3EIfDfLGSOdcgBkeL0UmmxPzoFAvWOFBfAcUKGbSqn0VmldqedpEZ+Atye96
T5cn6KE0CXWURpxtzBrwOz9qy7dZwjzvVqxHJDWxgihZlw42mmPGQEh4uxRyS/g0QNDc0WyjSu+i
NBVnAVKFdRDIZE2/qEr/rMykfISSGztSq43C7lQ2PXj/0EeHsDHl2gPiYp1W4ZsNlavXqDKC+beI
qtryVE/2hfzppwjyeLGOuWzWt4lkJO5tyBafaB4Eh0G/ofwUQSZQqtSa/8rKkr+FTP17d4B4t4jA
Wk924bn+0motdmjjcvzCUr7tVGB9y6UFJeuyVVtyy5BCzy1s7NtpYPv/NO3EjHrhSdBw0bRFJMu9
TbDA1ujtO1QNRuvCnboNsZBRM0Vs/UOT6yZRlpltE61vvZFEUMIs/47xWvgyQFNoLzL8ldR0OKLl
lRegEEH3pq7miOQ1cIm6aabAHgpN009NpAySU1Z32dyMlTRPcW38mmdCxuOcxuV3asXCdc9DZz77
0zR96UrRXQzoiFEft2x+3+bhmfpGIBfvW2WDMwBXBKNGc8UC6y4CwcqXxJgMYIrUhvqKgVkPHggD
aVzv9u2j6pIl9dVTnDx5xd817rytTIF176NyeJRFmYGWKx8OniZ3AmzYvkuZU0NLB3xRswuqaRrb
da/USsucAQOYWBtqDhYw3GUWnqlFg0os0BcIEAwHatKUftBf/Sx9Upr2JB/a7MHQUduy5s4WC4wB
cje83o2o3T+TC5Iy/AwNit1tQFcIc4tCACAo9CR06ItEzJPERTPsbECXF2CYCJHKrr1F2oRAM9eO
YyyY4XKIbIlw5fRTdF/nVXSPasn8LoG80cIkn4ahzK6s+zP10oGc1b4MY+9+dspaPFxa3APzvFkI
piTTzeK726DbtUp9GSsFhW2Yle4KBVfAkISxyQ4uvpz3tUAhE6C1qf3h7T8mKl/3PoLgdWdu0z4f
7jxUCz3G3P2Lp1PxszRDZA786ksBurQ/OWSt/yVUVT074MU73NUKmy49Q47N0oMPHplF4kHTvrTi
+uTnhv3CxGaKiuSlbsbmPCYxcNra3JeSbzMAxzdIRtkvt0FvTazWU0Sypqk6zG/GkYX4jSS8Qnkf
5JE+HPoIgDc+KKj8oqPV71Y6g8y7f8aGJ7HHcEWWkDGsc7Kq2kZ5CTU81wkh65qLtStY+kUUWAom
Xdz9VSFWZTDH+VsgjVX7Kv3mdghq5MBnY6fdY3uI5ffeqlsU2+nhEcRu5uFTYLZfkPIY1mmO1X6r
sRCexkeI1sHr0u/P1PJNsClMXSaWlrKA79C9fSDfeuMY5fKNWwExpYe+jw+DsdyYIRhME1BYIxaA
QvhB16jkNmhV8AN5RN4+AFcU9gKDz8zXXj5RfwRutxWzw+lAA3M9sKPilml8avJE7X1dVtF0QXl2
9Rk1Yy/C7zQajtYErW2wcICfsankkdzIYzLiatv1IIvdAXzULwO3aJDxVMZcGxDlabVILFPeW0NQ
n4F9MYBmRerUk3WF+7PW4qT/jLDjLLyCEBAc5rnz0xeBONDLqW+T8AwZtG3H8aZftiweNmDSa1e3
pZ4e4Mm8O5BJgqZvYwY2QNIIj4rUG1+jvN6BeMf4ZbnWEcKl0zcBZoGlj3r/C3izjDu3N4c7lJcC
takH+S7qFlOz2U0jry5T5JSLTJX8lOuq1CwBPFpCEmhuvdtd4ZZiVchiX9rgUryRzAAWCl0fo/fB
rmqWe+rIcXutq9xBjp9FUHLtTXVqwJD20v9dS6t/idkYgyMXrGhhE9ovAvxfm9SS44acwNr6NoZ5
jfNi/XTi/E42ZXLtG5s/ssIGMD43QV/VpsljLqr2iCfON+qcOK9PoKg+laOXH22V5Sso40JgUTfD
Hm/ABZ3SITJSPMJ0jxoz9PgQ7tRCPd6ajIP7A5C4/OoovznnwI8uuiE0v/J2NFZVw8odNTNkLKCO
Kb9klt6CAWe74GCG+RqlzQhshRnsfB6kB1SdeksshxZ9JsTzVMT8ZBoqBIEuYAAQku1WRhXE+0o3
tZvQbmbc8BPildBEi1skw4DCWoHKhu+p+e5m6dkAFgM3GoEKpvYHKjvAsFVX30MPMXUdMU/NVgJp
1QfnMSyrIyrivNW7B1ISKAFIpVx62iPqQClPHtAkqr7Hzdsc5GFAcQ5cROBIxgPJfOiQTFtPDWpA
xqqxHlBKbz3kIty0iFJeyKNIUhuIg3BcIDoFnl0/9aYFnjZqR86OjZpsoVpgrjCURrR6ToQj27VT
yalY1p6xGQf3G4Om1i4DHdOi08ww7hTVB2pCpMb+4vbirRmPKtkkKFVejY3w7uoSgmG0V/fwV9+J
SiYr2shTLzVpt35zdjoZHRDUSReU1eqcDlTBaTlskjYwAFIu+r1w7OBgArU1Z8eyCJRcIzKsNIDs
lDpr1ZhsFTBA80y3AZ/nRKQIqoSrjGPZw3IA3XgxZPdhhjfaOPnXJiphAobgMLLg9WYaUg+SCE4h
l3GX9+nS54VYpUaXbeZ2HU+aszyxd3PbivDybaryTFNUhZfdq7HH/lAPBt5unj9HiS1I6sZ9nhyK
WGZHrHbeDlOQAuzzuc2rejgU7YHsNKKLQhs0qiZRzdhnX4PNpyGCYLCPWko7MtiCbK7uwL+/WpYA
Ra1vNCB0hjA60qhA2vGkeJxc5T6NAjAZlVx6YbhPZLGNaQf6iP5eaNNgm80irXv/QB4lMhKrVkAJ
rTVaDysqlEqKBhxSNJRDSnaPYqxwQU2UxFrn/+VKvt309wkgLi2y8GGfu6iUnpri0OlDMtpo94oX
wAxNxYHOqLty+hHkxPYI3sb3MTG5Uz951lMNPp/Pp//D2pf1yM0jW/6VRj+PMNpISoO585D7XpW1
uvwiVLls7dS+/vo5DNVnlf25u3GBCxiCGAxSWemUREbEOYf6tbIt1pDSCrd24scr0g3fpwodluN3
sjJLvTs3KMA/sySJV4luWseeZ98rL25ORtd8HPzIbk5k4w749ZidHKlzVB4N2BoQR/vpQj09EHSg
dAavWqpd5zTV2IrgqA/FS/UTWW4jzUAmSlPRQatBUam8qEWuNHAM6mnglNH6a655+l/nIvvPK85z
mX9dkWY2pbSOwGLj8YmHUREDeUsVvM7PJrY75mNU47Ey92I58blJvUiIB4lZnm2mdeferLw9Xm2H
2oxQsUO26dRBgco+MowD2eggeQ48szoAZgCS0uegxg4CvF2VGB41lN87kfac10X2Ji3n2cEP4Q1U
0NMJ6kmnk1+6dK8XT5DKOKhuqUb+hyn+x30gAQaUF/i716xh7FT03F4Q0UMaJMGmhE7txA5hCSi7
5LnOLjX+5CfTeQhH03r+0yDPMcuJHeLvg/oot559yw5PnQT4skm1/pYOdSgSaGUuZ8uIQNwtD9WC
PA6U6Kuu2CxlbmyNEHtU3hnDp6FJs9S8IvOmKVsDXB16r4IS6goqpndbeIGxjT0QwZLNRoZyUdZC
ghpU5usWmPq9J6rkadDGrSxMFLUqu27F7mzv/OzDLsDYti9QX/fEMuwhf9pn/1/tWQH8GmWvpsSX
yl6B8hKazMOULCtAW3tq3PJhzp8lrVlsW+b0yzl/1iGFiShs6GzmpFhj+y+Jb/dHMk32YJl5QJRR
zm3UvPgUWPnDfOkGD5xtUQTDcp6m9NrPU1PHYCTT1DSRDirn24aby9EAQrDiIwKDCUpSLknO+VIr
qxQ4gN67TD14Qg174FoeU2Ujv9L0oKCICpItzTCNpQl+ztKB3QeAJjXpzwOWp9NMs2meswjjLd43
4kidqAO7i1jSnFrA+Fd9KrDiVguZaeWBF18+2EjNKpMDnuldlgyg6lJNWq4w6SPX1nnxkWzcAcEB
isJvqHNyU/NypMI3s02aP+ZptcH5PC0NcjUEs6KuirGPwjKIpm3BaE2ddKh/TutV2CoMOVZVfa2x
fV5jZUfrGcdHHQQ1aT1DTe60HYBISE3MTeoFlg33S3xyfOx6WiCIt14/vro1tkS+0NsTCMWxxqO2
UEY6o0PoSUjExuWWhnpgWcdrQw2h9jyDl4Hg32rLu9/s08yfLjIkbrgQjuw2CHG0+17496bd6l8F
hFhdj4Xf0iZql2UfORcI/tYn0HgATjhk7qtRnMmBQZV4mQlwyhd9np8ldERW1MG3FjSm3qDsXKx4
0YVnN/DTSzCi9gCprfAbNx/a3BhfLYDSV9CxlWrZ7G2RIkbsoYJwJ965w9dUt6tFGFv+rZTcvlAH
tgDAVqgODRC7qSPXwL/smcBR9MVBGAGoFZkqgeqr7o5sXc1QZTe0w12ByODG8rXuxksC88Yo9Wul
FrURUknU6mot2GhgzIciMEQefSHMA6IqewK1zEAXakLdmR1Afj51kj/Z6TAgtXRgId/9blfTgh1a
O2RGvfvkr+x0gXjUgiMAOVPnb8OB3kX+WO+mjzfjbcgNJZHyOObJdp7WRE39OXK6ZaFV/ZlzJHR6
1OTftB5e1wCahXdV7KLsN4NiQ1+6cmnYRv4sqhIwvq5MvjoOqgC6Tn5zY5AnSd78aGy5iuNUQD/0
DsmgCLuUpFrmruX9QOoMZdxJ/NaH78DoFY920wzrAI/GU6HL7Gggu7oZHRuLSpAPLPzUqb9Zpr/U
xiT9AQ7up4YN9rOr9QjuI/J+4Zqu7zMb0H2BPdk1kk677Grd+DrY7b7jRvJDF+OhGdziK4o2IdAF
9kPRVIuga8d73ZTR1rOL+FCIKr6xncBfGW7bfUUl/XbI4+S7PgRfmiQantquH7D7NOTJNRr7hDs7
W4tWZM+iQThQuVr1uA+FExyLMmTL3I8aUGCz6hg6xnhfV8Y9eDrYV2g0Q83Js+sT9MPyO9C0vZEd
fwyiMm3RnSVo665lFaCQOnRWmgtwHQgw/YuWyvBcGAE2+5bVvpVszaNQfkNxDWSylINZ8WELDGWw
jsxY3gL8Im8zDwAvBBxyxOtZemtAe81Z5Ck+8ZjckAkYLg2Z6c61gkWvZTtfq6NNp4o+8F+tXU0n
CRcIG3cHS733pg4PaIHRy26pFXAvO6dmcJ4HJRne+kMQgsTz50QSCeMVbqZoo1GJCBbUHxOTjwiM
apE65TciexsVH2ceN8OxTheSKcq3ifhtOpIPHT61894fjxVqXRvDOUDCZsE4WDyyxLpMNQsjpDEQ
HIg2VOPgS7M6A6DxRJ1k4oFxNq32w79ChTvSZD47aqXDlkRHYWfllyy0jTsTQbPTH+xtIT/bI7P+
wpLqw79AAdCS2Cvwu/niepF51/tAU02RLOm11Qe/K5IgJ8HBDUo1CQRVS8G/UJc1uCc8+xZfTPbY
QpJpVwPCvakHy/gy4sHrNyJ4wysM9ClVrJ2Gho03UKl2QJQBQLIaiZxu9tirkVWGwJDP82kkOTAP
IDAaaaGi4qaJIDou/hpJ19QFShRpJAsc/UuF4iNywEoP2At/nfqlfYcK8WiD/wz31MUh+IYhXr2z
KitHXiCwoBbe6NCjtkCvapnxN0gXbYZcjD4wicEaHF3Gt8gGshAVs9ETG/Vu5ZqdeZN1vrZtx7Y+
8KIeTsizQ3xcZMVdgcc84HmtfMEy4sGLUdy7CO7GpgRjWC5ypSpiv1SaLpd/+mxjY/3ts/m5/umz
hZoGkV2F/SLoVtBX6bKygvowgbNUE1Xz9YFgX5Wp3QFHUu3zLo67BSKroJCjcJ1TimJthWAMmIwc
adu10wfaAmlsiV1rLTY9xMyWQe/hWydjlYV4R/vsNCoVr14dZKOLTeVD7Fzk/dbqhTxoKAk5d7zp
z3RGhybKwFDmcb6aO4rCewsr3Vukpeg3VuRbe0fkwZ0zKEjbAKpfVJ6cAPHMn8ljsC0T+U3rEeif
bgk9dv/Q41FizWn9TzH+6ZScRjhRCkBEIdt0fYBtP9joBgR3mXCAQfGSdaHKiiurqhdGjcrAFmVB
D5yhRNqOxy/k5umgOWV5jghci71GGNb1pVZurQ8snxr+J7ced/5WohQRMlaieSzTdAsoN/J6uPM2
JgvGbaqaXZIvI+iGPMey0A+xySE7ro36i87670PkOrdINPc3YNMGYl35W4bLl1UjkLlS06aN3JL/
EImPaTPEjXdjCmQ7qLXBsLtxUDO2RHYx3NPWlpq5HkX7aeOreoHYCD81EcsM91GhIxNdAF3qUOGq
H7J2YRgtW7vS1U+Mql3xkmj5BvCM248rQp3m6NeI0ySjWZ8AMgG9RAqi6hMEOj1z4+cAlWei7zbU
TwdNhK8Rz81tL80GGBYcQum356wqMkD5EwYGGYf3CzKGWfXhY/GmWeZVheyv8qaORvg9+C+htBDn
SN5Ca705N52HYkLoSy3rDBKNXYxqfqTucYqVV70B41u9cBCa7BdkLFUPnTmolNlnhbiZ7blhgvpj
6m2slZGj0LDHyoDhNX6s6EbDLRSc69jGPUengXOfW0kEhTPEzemAHFXSIaT7V7sGv5AErz9ZPo2k
9hiHBjTLlzTXPAZCQgjFq4OZCmtt9wlPLqAHqzc6uMAvueFZZ715NFS5Fx3ITGdj0FlLHg1yHWKl
IrAH8ZzT6KdLconJNriyhH5PYK/nGcpQf8TuJABNn9PIhQZVsoOrDnTmx6yWYFLgMGI/567JWo+l
jfJd5cWEDaXzatiRD5lslv01mqac2+RDzSxLmb2ce7ghspXBIShZdkgYdTL8OESIRpbAy6Od9E4B
wiH/+2RLqIfcWSmyTZtqPygC+SlIGYchVH4CkKfXqGY/Ye/4OZr5W3CTBjvMf9RC7QlV0NbZ1MAP
2FnBAKX4IToXQyLBvdRoV4DQzGVRByZiPIm/AGOkfO/9eI0iRYnajxDCNcwLvjdR8Zb5vP5SDsjb
azzQ77DgccA9Wen4f8ziPV5aLVhwSqD5RbzmeLnifmAS30XUDafpVLMa7WCUWFPJuACSSPXQgXeo
zBpAi9djN1iHJkB7oMN4QeHlFWKd5b0z5u4JYMFySXatAfliVgbFTexZ463Leqxf1IAAXAHIGGXs
aANf/OBkkNPtdPnoZ2O56MHId6LD0GnpSVeH2UbNpmuqJUvMTTaiILyT1bnifvboogr2rnK8pW6W
AepaViWXySPr6+wRkVeUN+bNHTn6WXJBlZRzQ60yKt97WQzTJNCrA61qEuA+VHNmakOLB1G3p2Yy
snGFWiB7S83ayZEeRIB7Q80h9CrsxkpnZamLgis03CO7YS2pF5l47VBkoLegXoe34bmusUKlXr03
yxuEDK7UiaVruMjZoO9STbNGsC3HJQAZ5aHG4gChpDT2zvhteWc607r8C/iyu51pZGxcmIXXIgA/
gAneSLExTKHMrM7o4EMV4OCFOMzNP/nNw2gEudCwufnfn2q+5G9T/fYJ5mv85kcdouqafWvcewFE
ljWohGQLOp0PIP5gq8zK+wWEEpLj3CFCUNIXWfrXEGrP3Y6acW7S2e8XSGpkJA0BlsN/P01Q/Pxg
dBX6JJNxvioZeVnY2YLbxnVsQuzd1IeYh1BzcqFTGpLn0TOUN4u9ZoXZbQ1pSIZU0Ekqxk465AND
FYjm5cvBtD5sHZ1F8UaDqNF5UHcAaqObalM2MbASP8fSiCxCtVwvzPNsH3Vgt8cETyK66twxgF6n
4118kU6AlXkTtHwd56G7nK74c2JEqQDcBod3R9dOGoldcmFEq2kqGhw0L4nogptpqqQx8nUQasXk
4mruxQIJ0RYME82BN3pzmM5E0n6c/cFGLr1jiwQ3NsbRQf48m21cTTPPSh2zrQBL6DKycceD3s29
y1sBbqoATOrU9Fjs3jUmJLS72LwJlEcBebVdULN2SZ2F7bh3GeItadHp52lQ10ApECAeRL5QIiqb
St44lnUBTUrxno/sonE9f7cbcQkETiQsjhdVJxEm4GZydW8vyv6RCtKpDN1XteiIBEz22UQeZE+L
8QYo84U+YEOQsOgWBHr2NQojccEDaU0tOmgj2JwTq35vBz9Gpq9GRV7uFtXS4R5YDETqH8vEVvv5
gr/UP8/iyPiw0Vmb2PwlCIZkoWepeJl6/a1uuPdx08RXxlh8Be81P1X1eCQTxCHia41C/BsPzzKo
5vX+ktza9hqAjOmWvOhQl9UutrLuTK0+jOJrKbPnTEgwaaiZydRX4KzgmunvZ1ubWeXSifR4Sy7U
kTQpQBcZQDxkozmDAnKifm3Hq/mqvmisbdyDgXqez7cScy+MHvVahoMPHGWjc7R5faVh9CehLqKA
Umn+aXajAA1vNH2E+U+IsaPswP51mU3SK297VwSn+ZM1wgsXBmgSgUnFF0a+FS+9haZx8emvKkwP
ZaQm6KrIhQ7uCA6QyqiM6a+iSUXrQnQvTZvlfFm9ls5OK1C3Pv+lbdlqB93pvsxfHAKk4P1vkv38
6XrJ3JvMf6G5pv9Dt89V1HW4mZpjbh/AsNEpME23FyZEErQs7V+jqn4wkzR+iCDZeBC6jgpdZYee
naVl9WXEOhzFn061qUFltHfS3H5sQHRHTjo3jWXN9fIcWkxbaSxLFw0E+O7b3njq6kGeO9XiuTtu
UCsC5uTCNe5L3pe3Dkivaic27snUGqD28lM/PJKtb/18l4aZvpwGMNO/742N1zQGmDhRood1dRvt
aXJw4sYHREWMBTVpgIsfi8aN/kqmdkQoMenbckuTA22SniJLfqdO+rhaaByRwvVvpqvXVodqs5Cv
aTJHxN1Ft/ML+dPBjaLXLBbGiVo9lodbT5gt6ETwB41a719RqbKiTjJlkMhc2KXXH6gZj7m1EyGC
deRCH6EDMk4f78mgCWi8uMWo7+gDgNZDP/hNj60k9lRd+KyHVnsdbdHc5mP37nWu+wXS7sMaioDD
zu/RDBptBdIt1GhGrnvKyxQKfEBQfwFPoQ1K3LQ+5m2I0jXzOplbKPA1RQG+EMRolh87blCo7aY6
vbk2P0bq49jKfPGpUM+KKoiJG9adho+d+94z5a99Xb41VZM95Eiy7ZoKEj+I0roPyoFS21gDvtnV
Vw1BzreIoQAy7uwfsZXc1MlgvjRRPUAP1JRXboXt1inM/uAVPEacItbBGmj3D/EAZVwJgc5vajg0
Su0fIYaLFMFg/ES9jWcl+GkkOiAJCkceOhqYLYwY4LMk6J+gUQEuZ9hnt06hzxNXII2IgNrkxoG9
JzegIz5mG5TbPFsYffOI6ACSxwNovgHv0Bbp8J6KANWlrvkM2eECRYlGuqv6On4qWvskciN4A54n
WeYoj740wtTPmTEgtWYN4dvPkV0CMQoamXEfZduWpa+0KEKCyJfJE51Jn8fTWfcH25/8fN3Q8dzM
k095No1bwxHMYLtPWb0px8aGe42NfE/ptalXIEu2ZloBmMnPHB050yxJUe3I3kfJQo5I7F7yNs+3
HPQDz2aaT3xWPHGMdWw55R5VSBDnTbKJzwpradijGgTapqs9KX8HcTKg1FCmwIYMPMpm3plrVTu/
DLgLHuwiiP9Fu1tGzcILG+/oxpAdQalMnF3SkSHhYnQr6kCeMLuE0BC0VtHYr1BD5R1nN29gwWbw
E7HsbaA5OxRqHJu0bR+CzpRrsJT1m6k5gojN5iU+kinah6YzRhC4JifqpEMnQBgGUNeVWjRbHxsf
s9lG9zGbb2n+pm1kjYiXY8YL4syC/NCpc4zyQq1KT6pd5Kblkpp0QJAXxJx+dbELFwWbyqMCgdjS
VlIiZPvDHJOHGvDrHH+6ilVA+zVvwT0ZDHZ+r8XGkbgZPKiT7mJgrda9uimg0ReqWHR3U0C0+97u
xqMO8dc1Ho7iGFR+sKyd0T5VcWY96aBLn2jrGpkdwEKZr3xUzX0hNy8p7JOh+1vHzFqA6vkb3TFV
BeGKAjGLa63r9bH2W2el+3H41qTnrLDcr20M2tWxHsODnibyXg2k/jLOoKFjolzICmO+jxPMwyuT
v/sI+ARB3b0hW9otW9sNbmPHMCDmOoJl1MpGiCjHH74MiiwN5BjlykDytAVDL7g/bH3V05mFrWon
GwfhApxNverMCl5Z3UPF3QFMSB1Aitn42woFvVtW20jKNngS1VhGgN9fjFsXz5lrIZBaV3xp039G
UA+riiPoSv+XSdBGVyjLKQ2uW+bq7GsCrl2IKXZfzbHXl00cddDS87tdzVttpyPTedMBEr5EXm58
Kfr+RBzargR7Z5h1X/UigRwk8BdaF6UPEtB7QLdx5pc5ZEPxSH7QoubDNvfSmdT1at3JEsxANh6U
gGikB/rIHk+SEy/K1+kTqz+F5yD7Io80aHZQLIge3TQ/ZZnmPkQgfDrgiaLuwm74quyJjreFGQT2
gQtQpfxqH5HIWGRGVezw+OvPWPD355HxDvrQdraNzTxcFHofDQvqEUE4LuqCBdusG6BrpkEHwXFV
UEs1Z5uIk2GH2rby2qpDBWJ9ZC9goyZ1zLasEtWm8Mx2SVVuVO+GPfBV2NzbU33bbNdENG511A4v
EqJpnZWtXKu8IrdWrWWDp4evGeaNjJm2DtWZz4ePM7L9qReFpaDPQa3kNsKv5+AgdbCpRpE/lqV8
txBlfA+LaoNAXPfVSL14hfqp4dI4DiJ7RlZtZCL40pSjtvCc1Dg5xIhAgWJqM0TksM7xD2Sig1BR
ZDpDmgJarvkIIVoUr24i0QCtrAB3VMRFNhAAQP/G4mcEcrKLqx6/sjFfzLHWd5HN8EjOtT7e27qG
t0QRQwO9rXwbYjpG9O7hrnBMzl5zN4hWBmPpxY115xiMWbXuG9kA6w28ONQ83+0q/TFkbf3gBGG9
9bws3fspg1Kamow8RguK62HFXhHaj1aeGOVK6M6wA4Ug1ajTwZWyWHuCmWtqdgDv3fEPB9tiW56m
KBcf6vtReoD2x2G6R04DAEMoPFyhDPJhK8RZ86K9DPj6T5oVnoVXreocVSpeyEBfoWSx0+4RXcO3
0IV+viLsf4zU1Q65XhOvMKg8gUixvAYIxkw2alIHqtvrnbXUBAgQWrs1HwEDbw+2mStuagfhwxLS
EHOTg0AR36t1jiwfFdIOd5exYhiHVOsTr0r/XrA6ObVD7C2J0Zv/ZW8yKzlllpJnQgR+DS7fBKKE
+QK3rfEGvo0GNf9mcisaPoDrBf8RCQvbe90pQTikHrVD8OHbBmA0tswmuAsMkFc3HhJZ2BuOX20d
yjx9MzxDLubDToUY4Mic7OQ/yshb+9oIjEFdxzu7C4MNkhzI6zkjnovIlYPdBqCQOEl2RpzWX8gj
qEN7G0Gcb4HFVrqcqOdrTe+3f2wT8TzyZUDJMMfdmRzUcAGvoH5GX2lTfm5SLyL+3Z6+/yLs/tb7
29jZuVVTFY7WbEd/PHQDkq6QQi+OPSIAG1ka1r1ESRhkjuX4nnk3ed95362x+GExx3lsEgM7S7/3
TqgCL6cxTZprazkAqUT3mz7Y5TbSggyxJ7UGatSCp1OHxB2tpa6/zpjpGVedg0xinxYQ97GBvO54
WkGgeGg+kNizHzQZsDZv00dbr3T8TrsS3DSptUkYiovDuMjPAMHLNcqeiqdSGN8I2qjxb3hsxe/z
GD0cg5XmsZeG4z+TUGuoMC42c9Ot+mIDeeRgkwjfP7EB0CvWP1P1e5a1kKYLvOHi2E53MhtsZMLC
M16reHKw+nu9NxbIFhSoEMEtkWGFibCwnZ9IhiZVTaaa1Gu1wHZSL/aK5iP1/mlszANkLlIJAlVN
XrBMwLoSArRm0TvHotGx1FT2ruQgDBjql6JxMutHEwvnDnq0KzDc+uk18BWAoQlPYOpm9jcJDPEK
tBr2jZZD9W/QRPzoJ1m5hpLUeAbkKznwPObbMc+sWyvK2bJlPHhpTXmXJpn9A8B+1De6zXtQ/DVc
BA3KN9rYBJE/3hXgR3ARinHTE6tbD9UD/RPd/mQ3bcm3Ii8n9SF3MNNbYLuPUkIYaRYkSvOg3rIm
ABnuCEGiucPIbQh+aLdgsAETVY6qfQRXFgULuyM16yH7aBL0EG+Hz73Dr03qjXTAw/7l2GxEjU4h
0xWobU+sEnLvqgUWqhGhyOYUaXCmNh2Ui5eNch/FIjwZWHwSn0HUdN89lgW3vOvtO32ML0SGYMnO
2qJsNNqQ15CO34HS82+xtp28yGwOFrz6BF5q5fpzLvBXTF6yyvmmcSprjQglCoT7Un8OLXDD4b72
rjKowMeNh/8ZGBnkoLw2QNCls84jSsUhjlhZd3VW1cvMkP2XyLVeW1fE382ixnCVh2JJga2SHr9z
F0Krvc90CLL5uKf9Ctwo3YA0SWuEZ8/QXhPNs6cFZRsb6SmLgldaptEGwQHKdeFYbXygxZpr4zcI
MHy+JjYv4vVqei85ayVeFYr5i+x13wDaoex25yxnV7JDpjPBi8EtFiDsHbcAzaTPAvLi0nCCt9QD
DFqAi+0SJUF3cQCgRqlBHbxFkAZgOrg3TBF6219HxkY43srUepZY2ZxBwSTPWPXKM3Yg0Y712pNj
heHRisKNb6bFfZJE7S2PBQpaOiiD9oi5LEtP13fUq7WsPvm+83Xq1Qf+XgH8ccTiCLsWbmuQvESE
jHzpAOK6DeukdkOtsHD56p//+N//7/9+6/+P/z27RRmpn8l/yCa9zUJZV//1T67/8x/5ZN6//9c/
bdexHMZscFgwF+wjnDvo//Z6hyQ4vI3/FdTgG4MakXlvV1l1X5srCBCk75H0fGDT/AKhW9feWa5i
VQCS/q6OB8Bwm0a8I3WO9Ln81mqraR/rd0F8BGJlG9MKq2Os3aHUjCUXPgbp1iFeOcil2otgKMLt
pDIYh/UvbeCILwEKYeZlRhSzaIVsTAqBEDAT0cGPvc82ci7SZKXjN36APDGqZ9WBybQ/W+rQR3W5
yfDQAyPTX71J2XwBmX66Y62OFTtLeYl6JKedXGgsOdMEUFPQF//+q7fNv3/1nNscvyzGkIPm9q9f
PejxMq2rBL+vu3DYIQnso2rKGNeprRUvZYykiVpOdCNw0IVjl7fkwYF5AlRbR5nYn71K6WmHNHA+
zdPpimbD6huIFWsHxqrgJQlLcxVZcXcWkMQ8Fjl4Mgbkpp5GkD7j6+XvyhX806jxVq66B6URPxlO
dJsZ5XDTBJF1sG0Tz1xAGsR/+F261u9fjq0j6otvx0ZpCGec/frldE5cOCidl/fTIp3nDLj8zH5C
hiK7QlG2vQKq/0iPw7CS2oYeedRUXijXktchh1axGbiviAE3a85SCdY0PJgCWUGsgbH6i9mUZ6HW
iHgp3slIz56ZlkMyKO/gOmT2sRK3gZaVtyi03yBhz+4zxaZfgNsWdAexdyQbKMPibZ2D/5F6aUAZ
9humePkRNYNqbRnawO1Z6RLBqWg/CgnWfk8C8th74MywurhcVh5QhEF9D+16dv+br23cVtzcO1Du
+G1pTwpzZsPcg+ok+bmx9YFO6hD0wPJXPxl2+L3s3PShVgdECvOSRSAAQyMNebtoAT08pG4uH8zG
KDeaMWZr6qXRXZdMozOQ995M8UY7N/W1adfxJ3L5thbqqWzUG+ooTD34D78I2/3lF8F03THwj0Ex
WwCGLCx1O316UuHJYg6gkvHvGV5RkI/T+0tngF6ZcIZh8WS4lflKizBba/uTz7z+ogUulmhaCSnI
KD6TquykEkvisZM8LJ2Wbp7ni1qpvYUoAoT2ThFBXCYujjSIOqj5L23TZL4ee9uqclBlM1hOshPd
aBx12zGOdGb3sVUsZDig2gqJIn1nO9F+7v6bz2Swy2b7H549vz721ZcJAihu69xxTRDRufzXLzMO
St1IUt27E301IBWbugsD+IVbM9RcFH2nxrpNXPmS6WxNa13yKMsAKL3O7sBwC+JZpBFzB9jjNt9V
yDOo52ypnq6fDgAZndsGWm5wIDM0PhB0MgKE0/xRLsvYAL2rqadXw43DBQVbqENPtY8OZGdCRAlA
667ZjVxGeQ4uG89Nrhx1Lv/+W3HF335ili10JgwTlLu6bf32rWBFZfuyTvidDrncs6UEM0BtEqOE
TancEieqz6No1efXkI/J6hP1cgZBA6JLJhv48wCMdUAlT9TKnhhQB9fzelWVkQYu7rRaUilgxkDP
ASlk/8hUxWDkb0WTi+fZq+KoThM6pBs7FRrKvQikGKHm76jZKFvnAKEUDNbfbOSXq1DT5Kz8yDZU
DpbatvZSKnrvhfBH+x6PYeiKmH4Epi5e7KknLKCx5ZWQ4aLeT96uXVUQyLXdU9CY6icwfMXPKd9E
ZjXuJEOhirLrWc/xjEBQEawp2PGDsN9BMT5zFm3l9vemApDkACIjdYudkmqpvm6AglJSIywHibDA
l6B37gxvD3Hv/NLUIWjmx9o7Oqn4ksimviNThlfXKkEOY0NN6jASQKh04/Xf/0ZM9rdbx4XehmtA
XMBlNnbhqv/Tc2hwdbzuBqu4CwJDRZ3lc1SV4ZvsUHTo9Vy/ReYnRHkeCoDBrxe85WDEQH7fe8mR
VtpANxUsGYKHD7+OdMtWxwZmOLmpFgLjCi4W3kUlYlKgq6WmE47rIG/G+zYQYBXx5SZUinh5pmVn
0MSi1FQ1scOod45QLDeqmZYgHy0c1u+oCaDRx5TUhBTyOkSp2dqx8CsnRFDomdU6HHn9CXoNtDhW
RmU5AYcQqBr3iQ2o2wS9ZimIJKAEZkzQa6jNZTeexT5Br3O/r9ZNlzbTJeg6A4A5qPs2Y/FimqK5
ctP1b+IW+NceIJ4XqzGhFK7r6QkVCuLB8Iu9F+TGC1hF6g2eqd6W3KII/Oc5cl1d7aDeqcUOguzc
rl/naS1/RARYDadp8ybzEYrPT1Vjj6gbhXTjULTBAzjXbdTnIFpXimo/VMgIAFYglmC/CN+xfJKL
dCy8x7gdzZWn9cmNRG3orslac08zsRoZwHmmTk/9OzfvAU6GTlbr9UsTonEITgOb7KgD2VlZD+uK
Wc3S4OOHjTrIr8coS9etaQ4n3ELEqrpxfERQpN2kX0EAfyBlyDqqj6wf3RcUMfJlJIYA+AnIp4q6
NHZ9iIC9YVoWPoGTfnXC6lB58hFghvhGx+PwOmBjBM0LCFyzrH1AnsuHnJ2fPWTpWEEmIG+31ORF
0uyrFoXj1IQIs3VbVfomaqzsigi7scr0RNyZRZbc6IXYGkMv7sjUh1698kxv3FjKZtpFBeWOyd3r
Enkxc7mnYC1Eg8BumPA9BYwCypApW90L1Ea3OgDhWCw5oG570aRxDUuGoF5W7S2vLH60ZvxqRaMD
zGvlLbFNt28Lw6q2dlJpqAcaQdcAFOcmD5vs7k/zJPG+T/Nii4BFuy5aSOLJML/LFRoFZZBQSVZA
FKllEG2sEolbCjY6MAgHkC8f8ZRywgI5+X744mTZahyy4TGKAdBwCm4g14IdO1a3NgAaGV6kityQ
JfkKwKL+0JX1/6fsPJbcRrY0/ESISHhgS4K2SJY30gYhqVvw3uPp50Oyuqmr29EzowUCaQGxSGTi
nN/UZOCGfkjOTVxU60YV7iP6pOFOd8oIx5liOiUa0XkgifazpZEosIrQ+Q6napNmgfEz6Ny7viUj
I4cDB3AfjSCMdgCa5u2/Pwn131dLdg2G0AULg6WqKs+U/3wQEoaqWm1UegzjVUKsg096SVIGkJt6
cMNO3SMVRkRE1vV4R4Vt/zK3VoXhDSr5ll2qj3Gfsx8YquxHwbcScJnxfusBhj8gUe1He3uRWJE6
Kx0iq7z/9O5Giqp0i4GtPMPCEWPcddA02XUfoYM+XnfGlFy6sNUeZIMgA/Lw7x+D+vu+dPkYTMG+
YflnWfIN+5f1wB5HcN6O6C6fmHbbXZik/OQFzseIeBEG0LUZvczbjz4NdM8Y9er3h4EcUaaA/OWv
PyzRsyNTFq///ZYN9bd9jq06quPwl3N4eBj/9eYJ01TFaDCKL9cN/ezbNUroQfSVmHC6BOVR20l2
leuL3V/Vco2vVaBU/10doNt4rRZ6F33FauPWu4lb2zOjKkejaSPDnJntRq+aiZZLkW6msEE4mJSH
lydq+KQE1ecZRgiGN3TQPPJANbxpObv1y7HI+19ex+X7wy0SYrKm8xps8GKhW64hKP/n13mY5jGq
ZzPZTz5UL3OtY8rSz1ht22w0CSDZT8M8YKi7EE6GLnkA9Fa/3Xr4ijGTH9LG1RD4uDZqUBmiccTK
KURgOmXNgQVahM+myKrjsLTKojwEJIInawxOoSHwqvp7fD6YCTxhVf0uhrt//w5oS3ThP/+7/Hgd
G5UQQ7NtOFn/+d+FapFNZLKC/ZXDpZfra0SG2L571oKcxCUaKvVySOagQQec+n7K4bQhUL1KLFQc
g65HmE/YhK0DTd9NaDmHvC9A3f2lfGuXnDCn/l++zfyR9CUa8Mt/xhQa/xPX1TUiPIbj/B7FErj6
FnYUNru0S4xjh134GqQQCLbBDD6izEUCD+C5Y9cwJY0xWsl6EED2Fi1GEtBRHn64okgxOzKti0rO
4TUjLyq75YWZ3wUhYRdZLExkqZt4EIg6RuyWx7Y8kjH7Dtgq/pmVFzaNrEh5oJOR8p0vi9Twmshg
92T4abvNRFWd2rS3jySRh11bG/MD3OzA41GuvS/z9K0f/Zznz3k0BaVHi2RiWV7UIGQBQUGyvwC0
PztBUhw1ft3qEh7qUKAKuvOsvNboblxkL1kti1NXzXvYz99kvaySjfIw9ZXvqWz719cryMpmmbJR
x37V5Xmwk3W/XMyx2103xc3dL3VZn2enVlSeOVT4Tcoh8lIm5K+dltbZr3Wyj2LWxeKB1hOw+O+7
xoqad0JHuDt2WtUhEKggpjDHcHFU4Wc6ae7B9tPMU1xqhOsT1Ucmr1P6O1kunCJYt4EasbudNqnf
WLiqzcm0RkCZFcVqs2e7C+3zbPj3lhFSWqq61FdXTStMvELMjPxNYNwpRvbz1mMwxU9EsG0e7UbC
fpGRJOLsQ2tjsyzncJeJEE5HtKAzz7KHkVbJntg4AeilUdbpibEhdBU+XK+UudM2m6bZu84RseON
5/jerndRk6AUt4zTGiffqK5qb64zFH71qONveZvUVufIg+hZ7uSsxlz6lygNjo4pzGINHRBHitKf
9qm4XqcNfOOEdcu77C7nGUnrr1qENI+y6IeOsbB2wHUutyAPVYCeRmppJzkqcAJlX5f8TeRdyTpd
g45Arvsi+0dGhDiHr4ae/Gym0f+qF010ctCG4xnTb7XQMJ4QejSe9BkpLPwk3E1rmWG+HpVkhWNL
9ii7gDHQobDhRhppWrHRYqPduT1qwk36LR3SdDvORnQwFK18S2efDYidfgMB2XhWW2h3uI6OT0rf
f1crP/kGLoqtRN6qFydwk3t2p9ZKNuTW+LOvbOUx8ovkNDdt6skLEBm/cxY4Y9FPF6T6kLEf+VPI
i6T+S1G6OuqrY7pLy8HdNYZSfmC9vZ5E7W+1tIFa6pLGUdq7Ia7IPXQEA9c8XeKDmtgCjjUfGZFH
sSrHSFRrn4eYrwb5o2xVraj3LN78d7IYKi54JoxXr1PVfIcrYjQXx+3EM4YY0dbXCOTJYpXX4h5K
4/7atx3hZ2MVUGz9Rv8hZ7NLW9lhsmuueQtXnzVlNJ4y/U62XWtymBAZiLfrrTpKmx95Z8FqZblz
PeX9ChERaEMNiybx2M97XmKiMcm6nbyPrhDGSTfyz3seLOceOHF+vefl67BF26DYyKumJgj22bbJ
pC8XWA7yvok3D9f7+rd7loPGRvmvew6SGsF+8m73bT5uByUxd13tHkpyc3DQuhJgh9KztZCnU9rV
wFbJiZSRbe5d2eIoBWzFPMXW7dqzhdQRm06Aa9uCC1nmGEBUb/3IeU/0ECNpWSeQFw1P8vRaW/aa
WAG183Ml8cKIBUBPnuOmgs9Ro/LGFiR9hneZPlcZjpSD+yg7ABrQNwIq1UYWS5FoTwyWHeUQHMAc
bwiHfCvrGodkcRetsUKdDkWfrj+HMW8TtuByugrdba1Pn0VgtveTau1uPbJq6vhvdsVeztXNrXvm
E8n7dVWWd7KfHFoHI3ZsYmwOsi4fxXCajPjLXM3dwdGr1COyG++MdjSPIsmzczDW7NRHz8/Lg5MU
2FuJPFulYTn9Gc7bNLebn1M6/+ANWntzCpILce3nYMIRvpsbgxdLrQ0eRx8dmbzXsq+a6pArZhCA
Wd50Wu1bbOoI8bdz9iSvPE6FeYzj0TogDbgrHQt5IW2279o4/FMftIo0qYK4peWY54hVY2uUgQqb
DsvsKanctfDBPCjNpjIQ5khBWXxzAnFBQntJfxK1cUY+5BigQBhpxR9KF/yocHb9sEaRrI1h8p8b
9Ck9bBgEtI/589qw+Mvjb9eNusB5hA8BbS4MhzdQwhCcVRAF/3E9LLrh8xVNuXWnEgVz1M+3NRog
np9ioZP3KhvuqVe/Qcxb+b3WfHEbqPYhqnF7QSzjzTWsY5Uts9auunZmjI70sVfv8yghlyNHEov0
w2p69l21PNqYSW/kgCzfzVrsfIVakmKQMzQHYPrOy+xaD7J9tmJiumo1XMKS8DzsRvzOlytlboDQ
l2G/8LNrD6MIk22l1f5Xv95eB+pOv9G6uTiqgggXJn8f1xsBNbtScj64hBeCs0b+Zl0sEwJcOhZR
l7/NTjjtNajg26ztui9JOa1kB0WHn4d3X3aH+FL15DqYT8lLNSbk7YZdw0MABuJkoYDpyQbFbLYu
T833ztGNnYNU6S5MRuW9MPjLL9dE4q7y5tBJSeGC+MEjubp+XAXG6ivwLsGTpeBQ4y8mwnJEHYP4
IZD0pZ2tYDfOZb3HhWR6mwt8VpYPOsnQVUAAMztbs+ICwYu11cyS9Eqy6rWacPCIwBPsiyDBNuya
+Cb7baKdQDzLInW5CMHIBjWwn5URc85lNa2V2Hwql4OTsrer9FjZyOUzcnsanB+hNTbXBbXMonlX
oPuzloNkrx707sR28ixL1ti5uG4MLMNFoe3Y5qpHGFQrG1TMa2ooymMSlHeq3wfvo13w4UD2vMYi
61oF5iSycSNbrSxIPYXU3UEGH0GS/kxLR1xkaZlRA0Xxmi8zIk+HsDrxS7Piun+RxdMQv0lIISew
p86pM3t2p301avvB7u61pQGuGySyX5qVsdzz0LcOcxnjYQcuyzn5pvbX6RRauOzM4x+B+nUwAsS+
uz4jCObqyTq0w3btsEbuKl0YyRo7xp3WO/qlgW/yNNciPOuZuP/snCsk/MYu865ljXghDM2qxelm
mazJ8SEV8WMauekTqXEC/qH7Z2eltGmdk220tuFrJi/UGMWPrmzVDUh0sQHvrKPEZcXvaaBYm0xx
C4xtKFYDkux+mJQnWRx1bQ8GjV1U4ZvP+VxuiilP3oOwJpOxmHqxkU7ecUtwdrXwP1vjdEw8FJum
g2zthf3NKML6Xg5Vgs2sCxgLaVU+EHx5ldfJcqM6ypvKlvmhjP/zTcnWjOijvCkFhU82C0m186dZ
nCTK84r3XIo5CfCVz5vMVSxAdrnKCPyCDA0UnwD70smWYgK3ia6d5JzR0snMstmr2mDDK/0aWFL8
DA5kftVBuyct7GBZEkPBFg01dllyVP2gzyK5ltJyOulBMTzINr9179Hrcu5lSQvEc4W05LUEqvK9
G231ItvyIPuuhmZ0VQ0XOMyTGzGG8/USok5X/Db8k9QGR2C1XuXuBCBkuTm/K9AsUFPnTrbmrPMr
NTPI08hW/N/5TaUgbbtAvFq2m64zcW6tOjmQGiteZsuOd4kiVE8Wg1S0Z6f2P2xhRXyL8SkNJtTG
ZKNouVShN+4xb5TiZUz6YpvHhOhl6+Dr2amZeKJdx7bopDjpi+ya5UiVE6hn475cNOyGfoPjQ0r2
nYlcFBiOoP/TemguqY61QJpkqkd+vbmYFT6/gHI4jUMwFhOODdtrZRW6NFWN+hBnvXEg9DBhCbfM
IQCCZHr2UQ/hYZzBqCOOmD+r7pBdqii8CEVVCsCiMy9sqo6d0NJqRk17508gzvysKp5lHUZXX81M
A4i1VEXugGn88iI0yQkmFdaCVjQ8fRk/qkCn/BBzR1mUI7RyGya9eJI1ashebzLTZCvbwikZHgiD
XLvLHsOI4XVXEkmSRYewJ8L9/dNsj1+RymlPsrpVgDXyBe2Pshg0lQHTCLqALMrDUGsvepumZ3kl
d4ZeEbF6QVniRuVBmB7eGx5flPRhMEax0UXXb3jSVNu8LWxPDuwLVXka/rz+b5vKnb0JsjmwPGaZ
Y127T9J4p4VT/iy7mzmJWU3M2uftO4HBO5D57ib4Ta3hi8LHD9Y4O6Hsbev6Q2IvyGzFOd6q5Fky
2luQfONZlq5VGG6QNhzHHYTaz+Ho/OtAx6d+jdLBISxHe5Ma8BwmULAPfexk14PfOIvhgn90uwKZ
maxB7m4c889+utsN287G2M8Ny8gbkkA9k89uzyABMy8Z0/CHf5Bh5lu7MPp/bZfjWZozXv7SYkuW
y/YqUkR3XQs3X7qj34pSROdWhDqE/MzSGZoindl+v95a5dgGWKZXu2I8OGSw7htd/SlTwpYTItFW
19ZOpoTZtZ0njAieWnahspcf26/TgF5xkA3u9uqhpKmvfRe1j67hVo+pnr5JJEwZB87WLkt327F0
kpJdTRa0SkjGxe6ms5UqdXYKeW1JkigsQQH91UVqbCVjWHlI4YybaSiSaWW7+QO6h/FBAqSudRIm
ZY1t413N3fD8BiBSjiigW8LhQ0NIOZwNILs5xBl0//RX2YrFGAbH+DqkyRBsx4A4XakMqGmqWiHO
YeJuVLJjD/pymFC/eAiy8vuk1clRlmS902mfQ2WdPAhLGb2Jl7Z7U0frOEKc+m6ym/7FTLpm01Zh
sx2WoqGo9sGKg2gtWwsjdu+r2jjKRllV9r3n6kJ9lCX8cpDnnbLiDg/2X2cT6jYKausRp+z2SUnO
nZYPj+pifz5kpNBdvxUr2SbrrEDBxioaCAgt/WWdm5zbutNOfZxdbgOtaRQrWfxtoJ6bpMUZBB9s
IEwxf15JDoiz3N8XmuOkl5x9AqILKiGswN4rSq7d5f5g/dcZO/ytavugv1qiR0TSiFIsLATgAUPV
mydZ6kbFvMMY45ssyQOQ/2kd43S+07MBoe7eCZ564qnLYDmNH7XK8uuOvL5JUN1eZmxD0zwNgxI+
WSEgqTTHA3J+0+R/KUbW2jNCy0EClY9PHuK6vkt1XTnL0jTAox0H9U2WanvoT3XhzLuUzNkpCkIc
JZdD8veZGbndrk2qL7JHqlafPWRxStO1aZQxtoRGiwQtJKAZy9qVi1r2ZahS914sDdnSUBiAWRGE
haZfDO49ZOPPEbBdf86lBl3HTA/9AlHQ1dl4NFC/nLXmKVtgCjaP9n1TEkaRHWTdsIgBKWBhr4Oa
QjEebXeb22fLHNdWokWApXPjIg+DO2LDhofutsdQiRd6GkJnATpPS4sBf3HUCanJfrIVcOFLjyvb
Xipr5a6FJYrl3ElhLVdFY38lG2R5aVX84AeYT/j3IV5CuTtoz7ezQJlCr1zqlIBWI3F/bb31Gwvz
hNnN93AYqi8EZ0mH8Oe/kHfVniqykbK+xoOesFlT7sUYVV9CXpOysbTe+o4NDxKcvHIv9bfhOS41
dzXQ7IdWQ7FmxsfpnRcJBNCXs3qpk2eyTrbKfkNfh7+3Ou7wObao/XrtDqG2U2YdklwbIpKEEv8R
AMpGVt3q5VlhtcG5c4xm55rJ/GKk/lnBpOOP5QTI5CBPMIW/1tg1Tr5XK3Kfv0QXd+FRqdWH1Ocd
IpJ/OXnauDNmPc40ECDhb2otB9mgz1p4dP8a4fA/vVypQDbGLWA89NnTirHdDU6lvvCnVHZDGuSe
LKYNSGOTsM1KFpsx4TWNnUJQR1q31hVtOwxxDHaIoS4Ix1XFL+9OaXX1RU5cxxWB1aUYWkzs5sTa
fSK86ARPzgMCY5sy1MaLu5CDkhGLUGEGXg/riVS23xr6O4phSBomWblW3dR4V6ycaK2SV/DcKv29
Lpsvk6mnDwHxz5d/GKSok/DyQrPOObbaihIn7JW8IAB1yS/Gi+TJMHusWNbe0i1zmylavpvAeBMf
Z/GVRb0xeLNaFl9ZbPFTXc9ZWD1OU2octdRV1shATR8C0aR135nZiZBL/w4mLTfwTJC9wtJQoJu5
44frINqL4FN20ntF9pKD/6mXrsAFyVUrJBqS9O+GcpYzlG33eVlZ/O2y9GrSodhWyqB65A+zy+0Q
6+jBleJ8q8lU1vEVmKx1XZvlSTbgLpJfIL93J4Gw70ee8VtmnXnFJczaZ1NlbhMynx993XjpglmK
bUwMgrJ1TjFKsPdjj+X5FczESL+Ok9e0aj9Hqn52HSk7pH+PrLRMv46UaCcsJh+not1HeFV8a/Ld
iGDVzxonylVV9tariUrHpuiH6FxXSnJXK6O2dU2reCbSQm7L7o0f3dyt5KikmL504Ry9twTjPVBl
4SU0SK2qJvE7SLDJU9z44TrI0up7NDioPJA5S3xWVKVsPubIrdBsacJ75CL7g1MXX9j0Z141GsSi
MF5C72lyvrLhBFPbRT8Xo5ME1tuXPFPttV+Y0YPa+trecRJrX+gqSSLw99j0DuMXwyqwsWFtVRX/
S8eC0Kmme/ErtXjpoRCsSzxC9qpbFC+CVBV0T3del0ZYvgzTIO5b3BL53RUvsoc5OvtgntIHWWXV
brOOHSc8yP5z0Ju7KlNTT7YSxG8vyKM9ykvJKiccPax2ukdZakPdhW+Ej4mcO4pqZWvhqYw0LDdj
BXoBCLb8KvuORVZfssiE8R0pOmY6UfZC6OrSp3nxVY/ASBtI+hxrxwFbO0PqaNTi6+RPqHl2Bl8K
vDw+SvFddldUsEmjw8ZeFtFlsIt2+FLoXbXHWa/Zymp8TL3WiDO4FJl2KLSw2shJe8U8FvwYX6y8
hZKnGwcwZMlTUhj49hiAuxu7x5+q6H2Wwoq1mmjyU9mCMgqnHpJXPiRrK6i7PSpeCgnSpfx/HHyd
arnaP06gBriAxm2B+sqi2NDC7EfP4jVWESPr1NJcyfpcHWevDAb92q3Ox1+6tU76azeLzdJBsE8+
T5G0BCeJ+EeUtO6qsVX8EtrZeBc47+boQb8J4Yb3llWFq3l5iLI/6Hcu3IyNLFqVSR6eQMFJFn39
tQ+s9i3Ua+MyZkFCGpPJesuETNwhcRj3K4uc/w/Y7J7QcoITAJvuYtV1vxo6bnJYJ4onxFr67Zi0
yp3vVt0d5G5nq0el8hhPCL6FcLy/mn130eT4OUEGaojqP8oci4rRbgcUWvEeLn03v9jl1B2QsZ72
sd+099mkoCqMFckbCaI/s7gPfwZib2o691Gp2quTOiNuNPz2lIVkFseVuoMZ0B3bcMattc/NTYT2
54tYHhS8vY/fFatBy5qYGH6R/T7Rhb+flDrw2kbTX/OodfZlRRBCFicgZftESeJrEZNTfa+5TXIt
DgG/0gzrM08UsfGaipFsuZ7nrK8UWzMeKVrFtbNNunpfYaR4bbXqoN3bRISuY8PCZp+XhlgNLmNL
i+xJM6nYPy53Bb0nwzZO6a+tmQmRtHMEKpRLq+uW0T5Qlenamrq+sgt6VVxb5zT2d6TYIWMsM9c2
iRAswfVrq6ni9GxqCI7LqcJI6DvRoqMqi6xt6m7uGmQLlrH5OMw7zfQxTVmuq/bauMO+DarW1Bwa
p2z3/pS/4j00jitYls1ZHvjzfp7F+r3dzOPp9x6yWwjldUUiL93JYlNiMpyHJqZJi31kZmjO2Z1b
cEalf8/iq9uIo1jRtgoQP5WVsp88BEX83Y5AlsqSbLQU9Ce7bNjGy/hb1zglFpXG5MJudfKs1cSL
lmNpepu7wZn1zgnNYxP5rHiymx/Dua3QyvHkxGrGw2cVwR7PYFnf3S7mF9iPVErxkPBC/sv1oXA0
iBzl8Ub2vV3M1pKD6TTl6VbfBUp2RLv6TV75NneUa86awJh6ncN+9m0VquhityIPSoTTSujikj0t
rLK/qtM0NNuVLGtYZfx9apJKQ78FyQFdyTwBwOJ0PZVd2zJVVmGLH59s+Zfp2jTaaX5AamG55LTM
YwUdb0WybEyKg8SIq23U2GFvhg6uO6juoQr4lsuiZSY2701hcRamG7zVeLjJenV09ENVC7axgK8+
1AYqmNUAdwblbLxmRANkfZK542EOR8iBcnJseciRgCskBsKGViUVIA9lG7unejnIYtua1Vb4EMVl
3VBVJKnJ8ZcroQmDyFRsn2O7tc9J2nidq893LMIGsbGlwfLtfkPgi3Ulydlny46yRY2wbVx6h8vY
W708c331c5gsXsfWgXk0CjRXv1dps5smTTkBaUgdIzvLw2RECFYtB3km6yISRh446Hr9WwNS4xAQ
l7Gyc6z0u0mUxfG3etlDDiVN7m9rtsvXK/7TxeRYtXa/E0BcInOEftPBn7ZisUeclgO4rs9DKQ0U
U2glBysQm1oWb30GPRBr4SrDTmvseGWqZoShdB0c7DJLd0MYpG+RnzxKSsnc+DFfi/bXHi5g9H/v
4StV601zizysi4Ko27UEr9ogP2nC3hg6Xru3KjuNEUe4lW8jai3p9npRnaHHZCdZf+1sT8L2+gxH
O7Pr2ge05mG2GDh2jMROXNJ9tb3HlqpYVZPZPlwry7zZAehbhFypK5ZDU6fRhnds4clprg2qjX9M
gpr2LBYbp8XbaVQmsU5Tv1vf6mIntO1ruZDeTbcmVUVOdSVHyspf2mW5adDC+G26f+w4LncgW+RB
zmipzmfdrcivjoVd9nHyCkeYbQIBzXPJuIyrMpjK84gbI5mdohJ3FdwUoYcUZUvnN1rnBW0Nt5K/
8lZWWrW1mIJMeuwlNdqn+tA8VZHgWaJF9sFxE8IlQ508as6HbJM1IE7jvU3kcX2rs0x8PKIcNp2a
mPVTCFbgqXiS3eUh1V227cKxr9eQdUYoYkRDwmavFc6wVzMBBibL0jPBuPTcEPvYh6hAVH6hDnx3
HY6yRfYBy9mCx+7RcV56ywa4k+q26HUkw7JUOxZm0jcvfobhr1lhhec6wXNmRuMXNQOzXptZSx66
wpQuDQBI5M10nCpI9WwcgweENDFoVGBgJrw6r4bMmP6AaL+GhDIEq7QbwBrpLpglA0GBNOpeFJ8k
Xq/XSHfYSG+LNIkPyrLvgrtUbPRxGl/KBjB5ZKGsrzrJ4ToTRqcEV3wEHzt+fmmWX/w5Q0S1Le90
UyOPa09pSXbor7I8k4cmaoq90eiIPQXB2fr7QGgN7vvIYy2LHG0nnOaLbLzV/9Z3Hqtwwbb94xy3
oWHi9Ec8+TZy7lu9PLvVzaUTnSJks5c7+O1Ktzp5M8mM9LKDC+HfXZ3ciHaVlSO0FZjNGWFYjOrt
QN+OTtZs6ngGv589ujZETqVonZcy1x5K7JfuBYnUl6ZT59Vst+ldP2Tuy+x3jUfcxeYzoNVoBmur
s/3faEvRXbx0ZwUIjpwp7msV35jwm2w0kQp68vm5sOc+1YlZYsMW8FPHe52jv8jZkoECyyDL8hSZ
9OEIonXhfYzua+bj852Ow0WWoHI+Z7kY7q+l0CCw5YwP15Jl77O5EI+y5CZESCx0A3Ldfgd/Dm14
aOd7edAAwm5yXxdAFKjLK+OzoQZRieWK42xaYXYWDP+lBVGVVcATan+boUIn4D4Owl2eRpjR/z0z
5Hh3k+ugL11MOKE7ZcYG7THroQV082AUdryfDBtmWV8CLVkOOlGRc4b1vObzNsKulLpOD3Z6PY9s
TynJvnFkaKvaiqCrY+/z0GGaFCvjSUTT4GVEtr6jwlOp1vcapT1PJJl20pXSvkw9aTXZUME2x7dT
fOkHEw7n3P4JIcvZTU1bHDPMGhABvJ3GwLOPpHWbeR0HWnFsVQvvrlHxD1g6EHOGUGmZdfkS9sDA
WeHrA8G98iVjg7OrscL2ZGsGufBcD9kbwei0XXfDvHK6qHkql6QqKjPzyrRxcewDF1MAGFLYinS5
ODaqP18PST78WvyuzFaG0K8S3BEVgpeynPlzEf5SlA2/1aVLv9LJsaCVQ9S53fBsMfc1cKAxDMl4
TFm4sUNRw4qN4kfVrGHCVE31vemtF3cU+kvSjcY+sQ1/m5a9/65AIxiB0nyvZiRH835qL7HI9PNI
tnNd1WN+P0ahaHZBABMtB+WFHsbgH9QmwSuy0fwHbTnw1lRdhoXIFhPu34CBZZPeDLjG0Ci7sUT/
Sfg6Pso55CG0IkDgwRZaKri00JjxNkfK0NCnr3pZorRJIh1XqC7eRT2IcL83w0uMjsOlqEI0Xxvf
IhJB8dYQLsXMaIE+6Zgw3RoUy6zOCsBNu8pRzs0b+0MPfLSWw9q+syAWvw/dd2up9vGAOnRLcJAs
QbUCwRzsVbiuKGANCu6olnKCPGxshiAj8bM0yDrZaqq85iLWTh/gsNUaDcKVks32vduCEHdsI/ou
pvSpqSrlpQTatW9mQ9umVa585Kaylh0mHLa9rkqMkxzp50B1pPUKNiNPmSrI735aQbRmymqX6Pex
ZWr3RCSHbZApOIj8XSfP6jis1ks4Yzu5Uw+HkDejfhodvpiMlQezTrWLW7zIgl7wgFhlgP4OY2H/
YddTl2zYd6cbAwafdxtVLeMDvexXzeTbO9kgb8UH+4CFT4DI/OKKbUPFV7omfJvwfL/vSzVYkdAn
4FzP086uGnsjuzk+KQLLcFl3l9b/9yizj6rXDvMlRdf6B8SJ+gfYCEh96Pgkk0k63eq7KCdRPM8O
r4N0kw1JKsSJEOtBDpL1/H8RfWiHJcRl6/dku4mwD471LkzxIUV1YneH7oD9pxI0yPerTvlmN4rl
9S74Oj0I20ODY9QeZJZ+b5bN52g+0Q/Qwz/1oPuT6YLzVedPKgDaizRNaOLiFPkYet6kAWVD24/3
eZoIT0tVwMCNc55UVNWkIlXca7tARM5ZlmT9UiV7uXPo766JXy0vAPwZVvhcTpr/qGRPgIShvCyH
GUsmL67GaCuLwEUXG+Vq2lXxjLCl050atZ3uzTlDyJKs+xpK1XyQjZE9TltcmPONbMXvdrzLcnx4
ZGudoeg1geOSjbIKpgVQW2O6lyXTJ8bgNyef15tc8xa/6XSx0+gBlHopgPS1LN78qq9GN7I8Ln2a
SmnX0tNa2M4IN1qdnh0H2U5NwciULe/8rMDq4WVifJ2WkqwSmvaGTGx6lv0bvrI7bOJZdZYeDjCi
xz40COAzmQuZApENkGIaNjpadMEeiy3gyNOnTB8nYbF7NKIzeSnhcUPDI7J2GhvbFc/Nx7HuS8CV
WrKesgm/PaXHJaD7CFrTfUiOFg+bRxtudzpNZFvTzN4ZRNe3ju1aW6NIP8q4VADpW8o6JD25Jx17
QAg4enR9Hu4qHMWvDoFuo0WhWdUMHY0LY7zIM8UEblSVCDhqFn/WWBky7NvLRfTYXRN/YpUmFEvk
jCV5ED5ux41veE6hEcVNFiT53h4fJ3fZEblI+wZcHwmMqTjqWj2vX7UIljfyGUd+/+MKGNuPAom9
p1LowSFwsi9uH3wL48Dd+ZHq7hNfIbbF6zCrZMS3aH41oyndWQuawWnGQ1yX/F/Rz3EibIoNczUh
J/VQwkTchsgeJD7o80p96XT1q6tqzkqACPOMzifaqdirWidBJCaAP0PQrfuBXw9RghzPqRbbLjRD
xIPrCuTPyROutDmEAEQiYgPo2YZ4Wo6NR6ZjMwwd67JI47sR2OIqLNpzRzg+IGL/R2LmSMxWersJ
CrXalq2SrQYDgKmW9mt0JQE6RV9Uq5u/tVW3w7/w0MzmvV7W4s5twLayOPUbN6rzlRpNP/3uW52j
vsy7759IYfNZNF9QGdzFbv7eZ4BJtLKDils8aaDVVkONubymvAd5sjbrimWlarEfC41vaf6B7tdW
55PJXUzzxv9h67yWW2XSNXxFVJHDKSgiWQ6yvbz+E2pFmgxN5ur3A54ZT03tE0rdIFmWRIf3e4PT
/lFZJuws8x01QBNCOWZ3QtiLb6YDkIGijIG+lDkEK+sfPdEXCN+sKb2kEgEXfEdMuq9LJti5IGyq
qbNbYsOsXmLqdlZGRsFU9UfYoj+UsSxf++hvg4XuERHamwI6yjphudUTAFKRrIZTU87ksTg7VdNv
8DH5T5YGVybgBSiS4588jeVNmw3C0PLXfhi0N8MJBxiUgRKJVw1dyK7C2WA3MQaAeJpn4sVv5jKF
lVBJ4sqK29iR+aQhkdkvGV8Ghd7hmMAnDZP47DXd3tEJT4wqSUSOOT73WiJZfHbNMbExHRyG/gnq
x86U8wgL2Qy1ylV8NUkKmHb93VkqCpZztez6qJShSMez7OHmYrVEaRb6utKrp3FEY1aZJcRXeF3Y
1lPtTxwiVGrKRF1PWtxAKkMS2TfXgeZMao7oG/vY9QnemYka2DAgBdYLp2VBx2ASAeRrUamFbMvd
YOwVlu6RPINh+2bTzbA41DD1BPrwpkn0fTM3bdhnGKc/bg8bdG+5/1/nFl2lo6zs4diq/bmqAbpg
R/Ks7VW07fTnC8RkBKWR7hfTMh4Re5SonU3pE/U+4aOxtKHwEv1g9eqjqtdNCJF84Q5LXOJS2B/v
2hmSSa/Pf5irbGQyi/fcitVNnpWBz+wXh7aOuUIZB1HtkEGVu79fyHP6nrps4GanSfxS/6nbzl1E
va9T0zvHaFX3Tjr8qlu+HuEtT7VpY+Bb491MBb4qV5PswXuUeZbgH0zwqi1ey2Rp9nkPEVn2fwoH
zxKIug62qXW9X5TEfRxkdC4WV7lHGPxGc3LRjP6ttLrqgHPJ967Mlb0TtXx5GDvi/jM8qLYYKOFT
qNba6t4mwz+xNDucDBP7mNkUVOqxP0SDLAPeb3YpiunoJXwgRY1ni15Yw0NT8WFpuXgtRur6esPW
JRLHLC0OC4DyyRbttSgqrH2y6m2s1UCs2TDkVBITRWYaFc3s0FXRVda4SmTcjKo2PNWR9pHoDlBN
Ky8q+42gX4Zhj3LRChVdEWD2mXnOBSYXsmv+Cq2qfDKpDVX+xaUn9SczJZq8zQlMjZ+70tBOOPTK
uLd2OCBXTntXc/HemGrie8bE1tctboljxwdpjPgLx3BTpVecdY1FQuZmH530Fr/P3Dlw2mvd5b5r
z7YvvJLA96J2DxXlnlsPZVHGbXcrrR40FzsSzNTQYXVCxZOy7d/A9FNfDNaHUcUosoCcHoXqncYc
zxO3DStl/uM5+F9Z3ndrLIj/NMZzSeXJTwTlYibnKZgt6HyV7rkBMPR0YueVU13DzSYvmks6dozB
7mQeCM/Q/X5N+jRy7R1B9wR3VV7N2fV2aT2QnZEhThVjetkOg7DSC9XRS15IG+mwXUDjHe5uhsAC
ZMkvbMXvO/k3Nax3a5x/Sb2jBpaYV8jYlxoVojODI5q22+zwQfjWEja6d8r8FVtx6zYx3fudzOWp
jtviqZjh4SlJ/yz6xTf7It8XLOp2OsIsTLFSEr60ES5tYQe9RrJyowsDQyA3O8nCja/E0kS4/RjJ
ZfEK6xyxUgtFkmlhOhooNJNyuVRpNp5KTJCvUMONoybE/DAkRcxiFlkr9JjmMIwEI1Jr0vZ1mjlP
RRcn+1g+ND2yHlPYFFMJgMQ7gyVx2ZBzmGD+G6wsyKDLVOrmJpR4Swjr1TY84gIX0by17WlQbPIG
ytR96yjaB9Kxetz2EzyGe2hAxkwkExb56relYeekNUP1oTTURL2sm861ZVo7JK+t3zFcfkwWSp8E
XcsHsuIOcjLcB3iqpP71wvhgAiNZEanWx2T3PRm+QiVb0yI/A1zkI8YQxWdYHz/A09mwZc3woXnR
4BewpD48Cyska3HlR1wxROBj2HwgIZsw1cbiLVaMkMBB/Yb/pAcg4US7rZmKRb+VCiqiKflYuqwO
0CWZcLrj7tCYE5OsaYaJzZ44is3h1mHiemv5Xy+TKw8QztgrMwHtaq9Aapk71gNrbRAl70lZpPLa
ZXxkoxkMNu8Si6EMK+9pxCMZU5g+NlYUFDcfqFHQfmMS9OzJ1AIbyvhBVZWW4JT2hzvklJjxBkHj
X92p6cyHAT+RHUwhOyANy/AHzcgfG2t0/Flkxj4DAvYNazjqVeaRSZ6Oh6W+DVkzn/o2jW4L/4uS
2lc4i295EokngNTex5OKKUsq6iNW6Dj6lcuTbc5M2JWcA4AE2HU4d1OYYierDmkfIGboDsYagtqX
aYAiPnu0x746ewtJq1g7ksFSL/9UfUXOSLUcG1L59nPtvUMO3vVyTBG+cP9HC4zfuXEF/4oNN4TA
4W6Bre3Y+yhLYj/KAVpbiQ+O4OEhTZEMiQiPL23Mn2wlu+nr0B3nAFd20ctdj3eogg8bE7dA+AAg
gBdrZAW9Vzi+WlQUIpkeujSyX8baA1S3ikPbG7U/VoAalRe7u4wAOL+lsrxvk9reza4cQow67IdU
aCk/ugXeQgtcppkMqCVL6EenSq+l0UDSNa4z1nT7wZrTC9qO5sjC3+KdPeKb1pw0HDOE0kaXjlsV
c6j6l+ksPUFswjoNWNEkSQqEPDvavuui6ljFIg/M9K21teYpnifdB1H7h9GbCvMo5rC0/GEeaj9p
Y+XRrtv+NtmT4peU6x9aMYoAz2b+cdULE6I3ygqYJ+vkE2g35IYe4k8lcaAsLQK0HU3DmR7PSx9T
WlfVshvyxgM/ienWtVQbiVH0wjhySUwt3AeM3I9DrOT+4KqPJoDO3rDn2dc6Jey86k0I27mWnfJH
TnxRk6UZD2bdlPt2zn63Bvwdiak4yTlPVS/Taz6Mk6+ks+NPpAx0zPu4QjCtqHYREuQd7eeI9CAx
oJTuo4jQNaw7hKP8MSdzvJgR9K2pToKkn6ygFfxO+lovQkUMSEANgNF5qs7uPJAM4lbNFc+xmyrZ
UhlQRQwiEXUiNyDLsiIThX2Rk0eiy8TiSZNDe0Rku08mBclaI5ZTYeUt1Mr6tWurZ0WF8IbBdnt0
2va7JnI9MKRmcofl3Hye+bj0Eyq5JT67MalFKybaD0m2xw6aFXyszTuV3UftJSJEo6RSvVr+aVsD
rhzLgh03BRoKctaDZZpIH+q973lUmn7nDGAd2DRNOd7Qrf1IqXS6TZAM8SxqD7kbvzuY1ewnTyfN
VOT7ZYptNsMDH9AwiIMdR+peOPk7gUDTrgEy22O5qu7zBDZhpcQYrej1tZzww2ojpqjCNg3fwRLu
oKSDE3RF2gUiSo5gcHmYYb1rq7p9YY1/Jeyyw8Y8fTI0TTnW3Eh+ND/lEDjGIhXPLfvZ2KLQbLjU
TQS6kq5p2bGqUmelz86uNuLpWNS2tksh2PjCxU42fYzFZLG8aYeggCG5s5zsOfHExbZcue+wyKVu
XaiHATneaXFUD8UvJieM4Uhphqw49Bi/L71dYeeVksWAn/ohmtV967jSR66cHyLPYiSJRLzH5em7
hu/Ovunb8a4VwEIF6ptG14n68jwySw2Mv5oonXaEP975qlwwFvcH8Gd+EApJF7Oxc3I4MjGgHGx9
R5JoIjG006MCms8k3hPwGXSugQI3EFJ7J4OBJcWhsXAwb3CCgB1edS9NjoTLoBDoUfOXEwz6fDJn
X2UlbfZEgzH+/MRmYbyINH9WomYJBlWLHkRrfLdN6vDLUIdpn4lzOTNcmwp0ropqRu1cHHaZSE8v
ZO/uNFLogqbRcESqIqRzETylrA07vYTkNeV4OsaNH2GwelQV9ixDY8nPg7XAgjCrgmgk23qOvGw5
oNEkDCNDkNovCjv1qUghAnjNmcjLPpxGMYTbo69DbJt9WKRQp9DUMFM7wO3w249zmbtHvtw6NHK1
Dm3wrkO3VLcZs98QS6QlTAs2bR66pGB7NbejGNDn07GhwIgNzQX0wvWB+m9C82SYNeW7dAsAlNIc
5WlJCrbIHqpmN5+xJe7ncDR6vMydlixcWysK37JwZ9FL8zwoayBefZzmpQyZRUo2QVO0t/rq3U5g
BXRDXPH6QC0tObuFWQVKUiXspdwo3A4sX1mHJtnNAnY/RIoqw6WX+GWN1lEyHIZSzeAuJixL/UZW
r2nW/Wq7sv/8rLZH28eULBbe53O0uDi/9OIYrWmU2z5je+SuzTWaj+97J+ty4k1zsKdoDO34DVFT
zUC317D6Z3dBVdZz0nejjEstaNUmO3fdQsF92Wlj9qwpXkqaPf8YxTcLG0qcIFjBt20UBQxS6xto
HoeqvWUKwwUWukGSzVHhJ2oUHZe8OY1tg7FCSSpimpzHDl2iwmINGuxkhNs7wMyDurCzvFG2q8mr
MNwl2B62WlKz/Y0MP+kgUWIVgvz7tSo9tlajCV5DIFUI0UEPBRrzoHbQsTU/3SX/Ce7i8slGeMgN
uuWyO6ZNBhYxqIk4b99VrU9VKNfD1twOJmYe/MzXr/L/Ox0RRP9fV4+O1x7mUQAulketHgPClr+z
OemD1sQVbm8rJgYjZXYamsKjqMMFcU3+d+WmmKXPvvQk/EzhNFDuOAww/g7zb0GmBBXASVO6a5T3
yTlXCuzcH3tiAg99MjyXUX3NGAdCXLJJSKuLH9jJxQDlLTKtnozZRX9s8YYHDlfcvZNJxYcYTTkh
TpeXqClKxu6lOGhj/OxQFYuKO7nrb1J1jeOwwgSqZRXhFGMTKaV+mTWibY4IEZx7L7mHvcGFL1lU
r94mgyR+oIwRUg7jWansjFvHnW9ixpDNcpSWVRM4o4d5QzPkYaQKfLk7hWUVYqwLH80ZLxjF8heq
zr4yQdJyDd3PvNi843hU1nUWetXymy+bfBpIq2dzLMnW1NNul1Ai08fOu41iMY6AyjWqsSBlC7Gz
ZFs9qgWixoFtVCDyOvX7PK4erZSKM0ZWmPaXR4T2y44qjMdVGD4bE862ZNzo7pJ9wPqXl6hMzYBI
5HLXKktzzTDOMLRKea8ZZg/OJN1zTi7RM9mZ1KStpfs1ZeLoLB3Z8515dxxRHbkFylMEjv5elRGO
Canyo4/MOsCedoAxKvKborLvab1hX+eJ+BHXyRtIUkACt/l9iMUzhqjOn0KApzEv6KViP+YRy5cy
ThtfqsS2ma39E2TeBQtgjHLUrj8BlrxQGkTj0jcIrUBLdlXcZmcdx/mdU5jLCRfT5bhQOtjB0jR2
i9K1e5aPu6oe06ParHiHByJVgrR2ordvEP2JKxTDS4mexEir5Huk1DZKcIoJ+j2r1WoVryR71bCX
l3ZUv3et9lGOXYM7OYJJqv3UYchqSd3UwwdoLHd4LmfPIs0KxK3ZzCC17+YivzRFPV6sFb2bofqO
hmxO3iCVN6Kv98IzgFRR7O2iPt9PcRq/wRT8KQiaejClrrwaqqUQn6GOe7cvYDZaVXLI5eR+l+DX
0nPh1rfRfAH4jHe5iZ3SQAX5hCP/zsXJ/UfrjUbgZI72yA7AOMs6aY8t2rN7Ynao3qmE/5HYB1te
+lsSSMx6WjOevSqv1+wR8+QZg3g2mghoQxHlr7z+g61AQo00qf1F2t4dtnF0iBMHwXCzkLG1ZMsj
EMPvWe/Oyyy6+9h27nOPsUVSwmcmaFoecQJnONrq3zlvNtxq3hm1tNz/an+e3q7cOrf2dtgu/3r2
V9//+xLbaXuJtnEeszLlHIN8ov5YQ40/H1Yjccdbe3u0zTdDonLR1v6vh1/nvy7f+rbD//Rtr7P1
zVpX7gy1nnz2djneb2VZM6muD1WHJQxw6r97jcFkQbCezxUou3vy2P7V/nzq51HMlAEVSznEmWjC
7VCv0+xoVpiPbW2znf/dxr2aVeSQXqtZj18sTeV2cAsjgEQUv2x9dWEzuqfmeNz6toOKNl1Nxuj6
2VXY2VPMMPb1pI7kxrOJm/9n33aibBdJfWf1Ol5f/LMvVVpf0wb1/NXHjjPAzN54rMxc2yduHR+t
GqvxSmmsm1qb6i0qvISpb+p+SFd7LyAi33VVmcIlEsXeJoDouZoXtk/x7GPxVn1PYFwcUwIgTxRG
UC2jTiRkb6fp3rAbZA6WEpUPdjW0VzPNjy5z7IUkT5ZIS5afUY4dM7b8lxLL1iPmLm+lzJ0b8kN1
r7DtYliJ7Yexm1JW+OpDNnUhZijFhfReQaQORG5YVMve8DSb0JMC/7hq+SEcbCf5oL07gP5D2Un1
O35r5U6MdrlXF+2JcnPPFrPHprHKpqDF3fBoyopKj4ohk6YjlGPpvcuGQX1rnBHCaJetagqQpJx8
KCKoYuMjrX8bbd+yU4bQ2MfW+zKa9a5AO/eSJ5gU1FP1Eyx/vmxdMtb7m5cX5621HRAKx4cW6fdu
u37r63r9zbMGed1aQ1ItVJimh66bPXhqndhVRTa+lCIqkcEm416Jx/Fl60sqFruQo25byyOV85I0
xR9saP51wTJhVQ0qCQdlfY3tUOh/k9ESz9vLePWSnFWiC/2vC4aeuAdTkfl562u4b6+dEt28lhr+
XO3wS4yftKVQCfHM5oPjxis8wbC99cVW8lyUVFC3LqsaYN3m1a9tXN+6knGZA7XW9OPWTOe2eplB
xT9foSQCW4eotHFeN5IrdNCntE6dU9oyvmLZ8m/S7ecl7cL6XIu+ffX/73VA/CV0SEM/bK/3deGg
JfeJahw7m2IMcHCqHrAMNM/GtPrnNMnkb33bYajU6qFbD3GqQOfU52X1fEKa858TXxdr2eKcal19
+uraHs15VD189blp8Uf1JKsfmXi+K9v0odIpGQvCej8fffXZSgeJQHrhdoVChenzsjJu8pOiQ4bp
dFzH09okDEUturcYIGgfsWY4bE1NVAVpCD26a8dq30QUrSSfFStcL05GUZxSISBVr81R9DWJwfBM
sGpi7yXsN8PL4bdVJgjz2jQpqp/0FuZ+N/b221TK8SQUVmzb2Xxqs1Mn63kXm2jlh852wkiyKLEz
0DlV0QQmabn96gwlWzBPvG8tq9Cy+1on2FqJG9mvhmnhktQVz1tX1cesJop6uW5NGFNmQIbj9waf
h50+Nd6rlQwKlmCJsrc8z33VWBqd1JJF3dassHrBf41FznaxwXDxhILhsp2MYHS8ftP5WQ/BOBvc
V3X9pK4vmnUsdzvPK6/bhcQSs6abe5KRCC70t76RmWcvWlyoPPb3XlIPiGiY8qZtYtvmJld3IuDO
tYzTDchFAsPWl5OTtwfhDDnczzg5lriFvMbjc13L4uApBEPn4+p7Odp3QAKL4q/W7ytYWW9KNoBO
5eq3Ps6Y3eeyeLO0aWadzyhHaEzOWtxwLkuC3Bkf0fxtUCaKLV70jh00ERwT5s9ebx63VlOP8tUx
zoyOyd4my9KBFRQ6uu4h38qwoi4j8dZOIFl5Q0kKGY1+0srYCQQ1gRXlc4IBpss+yc3+AIy1YmMu
y/niPvdGGZh6EZ88fYf5qPtkr3kw20HPT4apPBql/NbrClE8bjM/8qax4agm8OqcvYtiIItMKR4H
sV0jNdTxEMQ1q/rRlcNTFDXqK0mGG+PGl6YX3Qtwraxhra4qDZ/PrMEuWg/bI7GuMezKfIjLOP/s
0qYoCRVjeEnb/Fdtu8apJcbiJiz84WaWuJeiKT5Ye7e/XFPchqnQ/hCzcci81mKz9NjOi8+CvKSG
3XXQJazM9zBX/hav/GtRSj8mG+PNTNtzApH3l1ZgDKc85cSYvOh2dcGZtzxUGjhtqaTl3h3TmqJ3
8o1FX3McXIQMovME/vRZ92QOlQQIsJNfUvxQ48U+eq22svNLdzerYIRlKiqCs11AWxVmrL3oz0s6
lq9jn67qwlyEWzNv8BuFNHFFeW8/Rf1MHaofG7QaxvSUSHPVl6XtAVZwemobPEIspTwR90SIQ27L
E6Cf3JurrJydufHC0p8/v1CDpECxgwS1TxUK/RS1cj/VuwTwxvZN/ZnUwZd4YQQyGGoPcaRXpH2X
sL4UrX7TnQ7P2qJ8ttitvQ2Lqz13rX7YzmF96l16MrT9yf7dMzi/mcLx7kWNPT8RGW+DZcykaBPC
vJ6bMIIDaybVdG2p+C2+NAPI/doaKBa/lCTxbi38gOuX1ssOIqqtt65qCNsti+N2rvcs9dmJ5Omz
VZvNczcuZ1PNVGwt9FPW5MutWA+dOl6WtNOBa2jVfTscBlex8TLS7dukaw573rnwQXTwDNg6jfVM
ajHHzHNxKXRp39RR42w0d8veTJIBw9q1vZ3aDhQwiXkablvj86WKprUoqlbAqMUoTuNQAEu2gsA0
15ICwRDOYVuzWv8ARQCbZ6+0Z6oW0IloTp3O1YurLudezK+fze2MJushTKzsVuTDh1ml1bkA8boN
Q/OvAw6Yzp5cuSb4nxOj6k0POm/l69rOcDTDbyet8SGQYy2yvkrSAQZNeophgBnFj0bmTgcxIKbU
cjV+5E5CJGAPy3xdM4y2vu06l2igx63pNuYTijtQhvX5X/1L02JfJG0FX8ZYspSLtJ2YI4HilEOZ
diUEYySWY15TRF77EpPREyOgGDqH3b0WVvlWR424bS3Pm6OVWkki+Xpy7FLlqIx2yka67F9Vu9Qf
bHI/YIx0kF64ooGWyub4vjWEpMaEX/1y3ZpaB5UDMV5+3Jr1XKbnaPRgDq/PxMazeFzG5PMPb122
NQeJzOOXrWUVIxDriCfK1kzIft/b5gpEr08XtlWHaDFsf2vmumM9SSS4W2t7f12sn3K7kE/bey9W
ntdkpQp5muv7XolFs67V+61ZEy7PT7Mk7WZ7b3aBDVKKEdTa2l4tiYanvAbipbBMac3SSjVQmlaG
NsUCgOS5Yaw2q/ak2lSGYsI/35ypmv00jp0fEIgvkkdk0nE/tdbyF9zifQYJ/V73yEUoyos7Od9M
9SwNfTI66xsMjvxUV3YUdsYiLlGkJCfqkOWpwsTzUS/S9xx7tt/d7LyYM3ntjlv/LovKJnI5m0Kt
JtTYTWHfgP0kv88U4lsQfDYGWuymt3wqU5g4cXyhRHpMp+XVXkrDx44T+kad2w/d0leLXzQaP2/u
1CEvHreDYtv5I2goFtnRDweHx2DIUKC7Y0M9LW4GCFdQz9HQqXhs9qhYvG66QJZfzrJtfhKbqZwt
rZhfrb7hZzc9aeTBv5O79qtc3IACPc7ddXQQtvjT9EX2mKQJvrW5oxyQ6avvtZVqLFq7g+bq9puw
j5TE8m/GsowHQ0nSvavkl1jxfrFcV0NTJn/MpPrZT8KkvNM4Jw3GKFU2l+AsjMYmmeY4MCF+8ISR
/TNSJMpny4WK1FCsdLixs2bydrqgvNRABHipqiOIfErJj9DzrkwJf8GdmCqB9q1ZYu9keVQ+Ib7n
+0Zgj2k6kJVGuPBtO0RX6x8X1fdtLLUXQ21DhOiNTxUqPqgViJiF3SXAywTeq7I2l47xOE3/6CSe
GM9VZ7unueixP5wgKMsAnFE5aQp1NTRNzQHtvI49SGSEv6B6qLccBGyHv5K9K+1yzZFdzkyPWGza
8femcOV90Zm06dIfHQr3kLsdAWLKQTEncZ289NdcEro4jXjnErX4d0EGU3e6Rxpg3AbWILpnirfa
0WosEcZWCSqf1O4uLlXjHebnz9FK678mLpjUgv4kfd8g/haA9VWNOcTY9b6KSd2Z5L7xRa205KmB
pbK1tkNjddoB4Tzg2HrFdohqHabL5F0ixCov2Kho0P7SE9yIfUoWw+Ogmep9prS693Rq3VvTwkjx
VqR4wa8nB9iF99FAjD3Zw3XrMlAfHJ3Ebnatm2l3bzA6WJ4QiNbW1qUZFoZvXZ6F2xPW2edsMDOz
dklOlRatbp91f58jKK1mUj9vLTKp4n3uRkTorCcndjbUq7twa3m61t8TJYch4GBJv/XpZIScB6+0
UdHwhO3AouTArUG86PqE2FXmfdZkKmwErmBVnT71OtWH9aSyHqYR4E9BNHDergDqHsOowgXq6yVj
Nw8xX80+33ORjFWQePN9ToE7ZkvT721ENFopRZgXgpmu6tK/dmfjK83a6cUR9ks+/q7JxH0F0wxm
w5qIJimN13qqf4kMo4ntHBCtGmBO6Z1gjJqvtkaeoTJ44367tjT0OGyIqQm2s6NKpYf4desYmU/M
9zVkGDkXoSdYQSBFS162A+Yo1b7Jomqf/adPn5PCjxsP825bT17meILlFXl4f5vHXCTG3a16454t
CoM+nJbz1kwVrz9rC/SQ7RJttI07E9jsFMnn9WVLGXnCpfVkr09vYnmA7h5hiI62rVF652U7ZGnL
aNeO09mJU+elwxv9NqUKMnMdAlplxqijSaQ5bheDCIpnvOTY00RdGcD6bfd8QNMeYvO/Xk/2f6tC
ifYo+yFGEZvygpZOJ+Ku7T+bW19nyp3UmM+2FiGm1XFpINh9NvWIZy3FMYK48bh1TcZCOa9PVWI9
mvi+9c1LFGolN8bWkp0ynDpLVlzBH90Ogz0/1pBDHj67UEGSaDV6vuGUyZPjcpt3eGfZs2761Hap
FBtj/LIdPFUc1cpYbltritz2lkj3WOl5kgVLu6LAsnH87WyVMMvnlg501mbp4avP8LI/nqoy6Q11
+6wlqMr+OGSLTq36sh34HeHgMVCt/uqLzPFNJup0xdFHfRniKL1Kzf74uiBjn4LzRtsev/pc4sq6
6fNF22HEsAIbocCa7PmqJ+lTN3nFjTmwuFFCDwdEEOHWIijTVv3toZeLF60zu/N/9W1Ps9rqp+yi
eKfVTQHJp3Set4MrQQkdBAEo1OmrVQWSLrUYOe4yNKp3mUb1Pcpq4DUvTY5bX5GUYJUpFHNRVnUw
N5Hq89uPztvFpkFGa4VLsWFC/6lV4rByhtl93CfyLpf6pQMofMDvVd6rDJNbUyhRoCIHJethvDi9
OfABcFJAn9pRSIUppdnyrs4yfWxT97yd3LrIGdMA71vvrM1jfZvN6WJLMfB9jsZba4516E2yhxU0
x8WDjOt9We8Vdax3bevInWbFC8SjqD2YiuE8DBkSjXSIsjV+bE+O27fWiCr08MM1qocHa4hxbBfU
pNAl/Iz69GAJDA8yi51OxQrAq7XmNCX278UtYbDJszrEKCcUAadbHfRdxxokaFl9lB75QnrhL7CE
gylREJJGzOZbtQ9+DOp6Ew66qowhjIk3TTrJMWZCAOBWoaRDUh4G/aIueM11mmJQXECd5CrHfNLf
2Xcx2MBe2NWGeiv6/EwYtXJt+hp57DC652JAAGcYb2k7pmz/XPbJsD2LQbj3pbC0cKaiDd7RASYa
lV+Uc4dmylcnknRxJ6Z8O5MG4NVD5ncLcySb4Qd1eNZE6z2tJnwzIgZ7bkx0j7FxNdtUPSgEo/hV
8r4syysVoV3SafWhsjv3MhSkwQAE8PDrMI84wNtGc8G07BsMi4kUum441I4gx1XXo9tQ/uZlRIjd
iuHj+zwGjmlQua0U7VqwVi2sSX02cl55bIrlYmE4GwtIIoVC5GKmo8mbs1OrjTKUfST3xEeOu9Zx
4mvuymWndvq3eCI/AMZUv48XJBrqUj9b0D+eG918U9KkORW4NV6xSYRXwpyyz1unu9ZVBUqij+i3
liiIm3m4QiQ49RJDxk5mQSnro1dM3rk05maXs25ga2UK3yBNK5BDf7KalREY99reHO3sAEH4J1ZN
P9Yw0ZNJlTzg0xoC6HB9gDsbCB6/G7tVoOtlXXfROOKTAF0LLwl27L3BbG/YqG3Un02mz+jqTHkZ
IRqclRXwMNrnbUWtrctqlij8jHrqILnAmKXMsIxIxk5904sfg63c8hydL+YoQZ4+w17+u7hGE1J/
U5kJM4nnmhrOVaO9mCg8TH72lHttOWbwb5wmMEqRXPuyicN4YoVRaNy/syCXJ+9r7PbG9ddbF0BW
zoAnhZO8EdTLAjMDQ7UbKY/Cnn+6pupeJzfrAqDATgCFfpIdyFajtmQ753gQJELEiGm0ktCySq5I
yTeEAGUwpsnvtqhJyU7ME3P5kMFYwd5KHvhA/8qciJgJGJ7qA6EcXWM9AYzo/8fYeS1Hiqxr+4qI
wJvT8iWvllptToieNnjvufr98DFroa1/5o99kpEOqIIkSfOaXQy67ODHzYvnNnDM3Ab3N9UormFN
Pxgr5n4e+mZfdqwJ1PkTmqbqXR9F2l27BI6JYaUDCTPNd6Ee+EezA6kXajozFMXp6Hut5hgkibsH
lHWKiuCXws4DSgwRikIsZfzsraF8a5E156N96XJs7BwXTpMesAeijtBTPYbH90EDkGd+ZkbS7tn3
rErzAVvzbIcbwOc0VkMu71gLhPowQS5+HD0W2Gu9m9gVDj4hrMLns61AKPlqBw7fjO9GkJc7bLMY
VTAp7BIVDo/Zsng9p8HJ9hb12ar/Fbh+hkCZAbzR1VNADGYO8NA/hzNWjTqE+V2nQWVqfw+QBiNg
v8fGA85X2w6rzs7OzFt1j9B0cVSLDoRyp2DAoqkK8pHoxQSBz8ZC6b5M1fRpDO3mjqXGbD93E6Jo
WfsIe/kTK83NzkJP/upNOihQ3beuju3eKH7v3SiJ795YC06nirsfjevdlRHdrNkodGNpVV1mFJaw
UP0+AEQ9V133He8DA06wHRyVMpnuB7yK7hwWj4uFQByk+kvquLfgHyZG2aPPHRy+j8zaWd0IgC/F
8VE3On/XFJAosrhioaINTHbdSutSuVWxsxK7PQNdLwDFeRagGz4GJ8jMN07OppReoLmFdOxLaXUu
qzyFdkji+FxOrXnu68r7mnqvcJk6tfV/znZ9gPPOt9RbIDLKz8jo97mVBTf6GOCPWKnNgZm6d+kB
np0tcKDgTtiSUnwmbx2Ee8cqWPRQzQNjxntvtIandECjyCGFmExybM3gNc8U+3YLqqFw1qTNyP9q
11DEsPl6sHzGjt5ggWN0M4Celeed/MD39qGH+ppG17dnyrzT1YBX0TeN27mO2TZl9PErzfVjHiTT
jToj34RQ1LMWB7+txSEKqs4dusXSGJmd8SFegkU8x8xH7U416/Z56NvpoY2XnpuUVwbtcx0x1K3q
9FwGjhruU4fHCCbsqrTMP7o+ZeRhRW9JqqNzaBZPljHapzGPmH8vge/ez14HD63V4mPTPadOk9yE
TA9uUt+JDkYBAQA2dnRr2eazHhiwN7yRFoXd4wDiivW9+Dgo9fOMQSULe0zOukXgTMsuggGzlx1p
qMLAEk1r8boCgfnfQOnYL+rRNi087DKMEEktvwSpMWZeyzILfg0OsufLRoAy60fdx9YVwy04EpiB
enCsgx401hQMEzNOn2NZGrlDUPpKQy1uG3N6UsN5hNrh24cRVZr9tCSRKZj2vcnDMlMXoJkTpvBK
OqQnZw10kWcWtyAyLsMEIwW40kNnds9Ki/9TbsbJQcdEc94LZi5cCPwW+LOjM0w5nILZfRhTTWMo
2GWPHltzN3FTvc3AjT7jtQHasPgRDlH6Wc1xifHaX27h07hllcBZlgrqWWemk9KgHM/V7iWY+IQB
sPKUgy+10QDHXq2UUAHs6YMUmOrcvJHT4Fr5GtVBfs3iki577JwDht3AQ9hSAARXzPsCxbTIKWze
C3tv0uXdDxqU3hqgAP5rwylpuB6SI/59zALrJZnDtxApOMRHTxPWcgfHGSG4L3gjANqHROPpov+b
Kvu0r/8wr2lv2yE712PNZxJUYOJgaa0mkIRaeJx1fXXCb0VeGl+QkEeRc/ykJ4F1SQfl08wiwEJv
Vc+VuRgPxN/VzrjE3hiyW3/w4tm7hpH1ELOVtk91ZJVaNUf4zwAxbt+6pj7daWn8OqrMUsMqQEYx
hDK8mDRVPro2ScP1gAK9rQoQQVZ3J5sNb7Bcpb0KR6TTn25wtBdguy7S2MrERMCkn9YWXH2e9s2h
SG3vCRaA86hOrzMIvicDMIKdB82pipMvJQMD5CsjoJUlm6mSnFM9Y8xXZgA0FeWcdG7I+MlIgb9Y
hzzojH1VFv0FdkTx2pl1cxlhi+wlqSdOA964tvALVZp7hsv8n7azD3oZ/JpsZToXcTrfIvzx1M+A
vU3XTh4DpFweg0ar2RlGCtPpnfRo1XZ1LqGBGwHsDCVBYi7j5y1MDXdAKtgJ2WQsgp0zj9mRWfSj
wToHvfghyx67ELDYj9x+xbSsvWYLZqZccHUhCIur6TxGC260Nib1CjAiXJCkEkx69KYohn+M/5sl
+VI9W167+qYMuK9eC51ulxUpoQA9Gx3ktFZXwcE/TThCXqzwNW5ACvgvYxOkpwA6r90acIuG8QWh
ctQN8bxbdTUEIyS4ocxkwuDGDkrei+CGFHR+Ckly/Gtym+AGXJY1Hxms8kskKm+0VcElu0g0mVlB
goXF3xvqArSv2+ooCJXKeVoghYxls5uiB24dNHg9+LtE0ZZ1BHIDsFhHdlW+OUp+SNQAh9xfZj+A
Yl5uXLOcUWIbPtHWEnU+ClRRMsc5m7KL1IycljuDLGLw9/HtchKppYXqtLOdLD3Ir0zQmmYDFuGz
xdXvHDTqWRRGHG8PyX24guH82S3PbzQj55KjRi17wBIkcv8lGjNFZksL4ztJZll1DktFx39m+U05
uM8A74yLXFJ+Bs7LYVQNiJP01dEry19yXDoGcMyXx7g+YckUvFTus+tiLaTRLW8s9e6M1AqeTIA+
VuyvtAZot+xQj1M6HlW9/iF4YAkGYNRdDb+O9VQkR7JqsDEjqpyUPt5tjrLpveK8QjX43sNcPHpN
yBO1kRA9tUnzIs/eTtzHgXWf01wbdOvWEKG3x9Cd7a3iJnWY/rUhmm3bQwM7rAOhboKDPC55GhIr
8fhMdhKVVmCFus++crfzij6/wdfRA30m0SWAiEDbUM4VXu/0LUMyA0QA5ozVMEag76JytIMjBUhk
18hv1uic9qCh7Ogi1xubhjXq5hC3yZd51G/kzq13CWrprrDS6SD3Wu5K0hbM/1sN8ZUFAyDPRI6Q
mOStzUHSEhgpjiFNFwLRRPRx6D7Jg1+bptyarTVISc3K564Cw36QWyE/Uu9r7k8bFPqeFXRGuVb1
V7vYhiB3ud5fM3f6GeCVccoYDdDqXrQqb2Hahqd8hujc6tMnfek65LOdxbZznoMZJDB2fDsVOidK
uA16QlaSF//Phd/9BoliewXZXQ/1teb69FCTwaG0N/SDdAHyfe+QG7/YALLGTylc3vXmrnCKd2/N
O1DFxztosI1XRLAm5+ZkhLk2H2M3/K50mXrc7jCd4I3uuFC6t85F7Z8yTCxP8lt6v3pM7Vk9odHY
z/smC+/aQVeAeSz90PJay5ES+9c8rytnhAPC5CAtoY/TE0MYpi5LQ9BHpJ1MONZb81kq2NVMBVPf
D0iwXaQFj501XKbcYlpSHXNnwPjIXcCV/3pdu0ivfghW2MsN4AoLIGVre3N87+oLgNEo7HqRt6F7
W7plaUmS3PIKVn+WHsnSZ+foO9UAZiV9cgKFPlLqS7C9re+a6BqV8rnyhovXmHtpCesh2Aqclbe2
YYNA+kIm7M0Zhe7r9oZvbVnyJBksrVDt+1MDSO8cOtFJykxp7FJjO/5jE5S0PDWJrcdIeo1+KJfk
h7y12ZaVbf/d9WArxwZ/al4DuHK7FHhMkQJy620QzsuHQ/cgmgY6E9VJP+FDwT494wJ54oOtYwzq
POZz++wwNmB+eKezYjGrBR7byXMOKGWou1trwarOY/mcD253Ms2ZoUSjqwc1KFi76RGY2bHBexLe
wZQvdpHmPNSHICofHcyLtwcvV5Xk+jptacncmsmHQ4ohbS899oPSGCWol+5aYnoCfcmM4TzJ3ZeT
FOAZJzArNLveh1a/l7cEVju5En2XO7jG19xCREnmLROuwUdIdd9s4VKE3LAuVtIr6+BQQ+IF3zAm
+ueoB+6OjMlR7rEE8tjjZXiCUC5z5Cn9K5/0Gy82spM6j7eJWSJQ5nUX6WQ0eu0Wzm6Jeu4hLIL1
C2C0vyDlZ1c5oTx5idHTtwsbxo6GX/PgPWEW566YZT+xX3w8z065tIitM1A11bly3Pb79HbUDv0E
8X67i2Xm0JMmy2cmczPr4FvQhYRUAi/gK7hkg5G4h/yoVGFvDcqJgS7KqFnHVcdMBlvgdavz5DrX
CWAO+7ln6JFoFEf2PsMxbB1drbOoSAsK9tx0be2E4VI/1EZinOT88rt8Oxqvrf44G3l7Uk3jWZ7q
9mgllnfdz9iYot1YFCj9QyH/e4K2dRyKfPslvQ7smJ6WONIwfQDjf9QyO4ed3+bDPYLs5gVoWnUj
rJ0h6qob2sKfMsyy9fnKk9j6mO3B8IH+nULPNCevPlgQpJHFcAwcTgpeApce/IBC4LHklsmTkWYd
qKw9WsCD/QLfkP925lJh69G3J7k26KW/327CVioxqfL/PxVjtRH20v3W1cuPkeQ6Ft/SElsz5wjb
Dwa0CDPIQFfp7IuKx6JUkcuuQy6J4rDJq7ZG2df+G1a/fijld74bZazHlrm7BxZwx4Yg9hh86GX8
yuYIS9fymswFcjD7YDK/o7XCenLYJ5eiCUP1KNXXqL98QSPAIF2QruM4aakyotuCLW+aM7YcNJQi
NWBiyyBM/s4WrChJSb8by66/vpxHmDj3Y4GuW0+8AZ5+stmlmvfo9RZsQv3lyg8x6xvd1dWrDMtk
UCcxCdZTL8NCSbIRhOZ1AAFkqyxVtqTEtmB7jFvedo0Px0b55w6hDvow+kzpODuAAPlF0vLmcccT
pvFL+frj51IrdpEyqO+GkfII15Y3/wgg2l+luUYo6QKaXp5B2HVIbkhL+eeoHL12VYBymotbpoeP
VJAApsg2hfvACRGCh5RuBdscUAok2OpJcvB/DlqdX9dfv7TkleyxvTPreGZtzJLr6XnH/sl/3zuJ
rbUk+jEtB61nfVfr4wU+HqVobGy09qs2IzUr/co2epBj/ylvqyKl6zhbolsgz2NLSkyO+9ezvpvO
SG2p+OFS/5T34awfrhQsHT5Gc3UXwuhbXnE8nNmrqOZ1riovvAQspUDOhEbE5H1ZZtuCLW/O8ASF
fkedqjWIrpWku5WTb1XflUjUNwMQQmzBry1aXhZ5T7aXZXup/jVvO0zeO6n3T3n/11P5c76Q+4sY
tN94cHFoY1i7jIXlw7UF60x2S79bq/in6h/y1vnEctr1CnKeD3XWKwyJd6cpwx+188K9dA0yB5XY
9o2WPmRLSmwbkG2VP+R9SEo9v0cwoP+p1UgiJIUNkY+Xk713hrfShNeo5Ep6ZimbaXVWZSfdK162
7h0wFbTxLa3MC41c0tLzMxYKWFGyMstdl478wGrnvXQPrP4jydqgDPw3XW3tNGyVNQTpXYpyhoSJ
+Nvhn7rbrSk4Munf6mzNYMv70FwkKaVj0KQsWbgwvQZ1Ng+do6fzXua/CQADlouS8TVoh+i0vvFy
U7Zg7Va3tNyuf01KwfbqSjJgIeXv7lvSH84geXOWgJ3QEl6jrbNfB9ZruTyf7cgGrxImb9nVYmHE
WFZI3s0ct2pyrAQyMNiSEvtQTzrRLe/dH5eSD4cMXqUcZ+MeVOBTDZUC1wCpwUq5oYHkWD5cJY54
7Yt0XX6WZNlF7kyZ9Hl2mVVn12SOdZGXfXui67v/bjHz3VBhqyoxebxR0bOit1ZaF7lyB9ETI46Q
SdHRyh5mr2Q7BjUXbXqQV3Rdp5QWMM563HyVF/nvVa1aDY5YZ7N10rA5mOfZNUEiGJY4pDUJ6obd
yt2W9q1AQf8stHblojvszBYGZHTI28qHpWvB2dT9W+FsW2wARCraNXJX5bnUGVQmvSpeyxieifDJ
9eUBzy2iO+26nvnh9stNffeI1qnretdlziLR9TWP2JycPXM6yl2Wy26B/IAtKTf2Q946q5OSj2TO
raYUb39JD0N9b2Ott8PGEKu4IPffuiIezwZCgEcdxixJqGcIkBZXfCYptXT2zgwHmZ6l1POAeepJ
gndTHbxEWnbWlnOoSZ3dl0Hd7qTW3GXjRZlL86D2GSC9YSh2TcSrLoGXuebe9gB4amCK7tLEPalR
aOVHJIMwXGZmf2RVEtTw5FwbPWge4WSx14xoLMTzzMG9KFbvUn98XRDtnwJkYD/Bv6kPqMaNqHKQ
lLwMwaMsYXuiHlGBiO0q/RR7DsqCZnc/xWghOMAWTjp7+2fP8uentGp+wne89KZWvo25iatW6n/P
S4bkNT7wN36gghTPmtfem60fHqv17Oz6ARsOWos6zjDsgqauv9QzmF6m5OVnXU3tPYo6wKsiZLvU
YrEFMFlKnnOrQr9JVQ8VEsEoQ5XguDFirB7GpYSlJMwEBhwFwkQ7N4VdPsxTUj1ITIKsKBx0z/Ic
YWEW4a0iDg5lhfyQPw3fTDbPzq26SPllamVgR4ISx2FZAN65PjO3uIhRvVYhfBo+RqIqCoaHNivA
BHntwHy4KdwbkBpsr3kstreofk39FD0NSwDRJXry1eQ7sprKVbLKDJNudBdR5SoQPjMsdmuc4KlB
DftJZSf0KVU0bT+NY8AMgoLY9oBWpTb3MsdSFA/Z3TQM3YOWdN7jvAR1BmzPpm3BrqbGVhDqWbrX
SgdXtIHdGXPCbG4cdXRh/N9TEs0Pawo0B8q/Dm1uO76KLO8RlZloX4XtDt1T4+holnmYpiZH4w0w
fWFo5o3tAHUG1qoddFtP2h1W8Mhg4ABeemF5V0G1u2uWYEvSPs9JwRrqgLSRDTet1G/y2UyNvWYa
2o0ExRT8J7PoK2U/ebDcvTBlsRlRg9feBzDq2mP/LRnyrwZb6eDCofvzbpnwmUEmglYoKlRi+vk3
251fwjzRv01NAloBQZzXYMyAXaOD9Thr7CVbU2LdVm7e3+h93F7SNC4eeAQalP9W/dSMCo0rS817
1ehfa1SD7t0oeRzsqoH6qtSf4p6NIwexx6MkpYCt0M/Ir+fHetz1GHfspqV6rKWY8sVguZbj2MEm
y1Gg3dJnHN4dbOXfnXQ2b+VUdWNqD44XXiCH4dSZIYt24oNTHbZf0AbJnzCck/W8tTG3j03XHnMV
WZu9j8VyH2QvGBXOLNoXDXNl27yFaNF8gnveP7B0fJUURrvtJ0zrIENlI2JNSw3Jc4zy40GJ+6q6
6HHhGghQG9oPKxZLVIFBd4d+Wn9XDywrlylqJ1LgoGRxRQYzAc3GrdBNpT0jtqntJSm3J0vV5VPl
gAlb7o89jgBdqmWgF5/t8c/6d9Ik9892UcM5W+4fqtMg8rLJw5+eNjMOJsopEpWgCmYY7ltaWtvY
IiH5LlOKpaSD3HEYHgHOgMALhh24LiwVyopOSa+/1nUQXnp7CNB4D6vvZXmS8ngI61Oqo9pUzYrD
grXi4hbOeuC1CaLgrluCIUH3xDX887uCvk+xk3kLfDs+QmGIb8sxw8NwCSQmeSazbCwbbBTVYi1q
8Bv8l4pyyFp7O7obMQf8vxySugP4ClU7fzxN2xWI3D6PD6XKauD+w6+T2nKRqSj15i5tFx4F246m
1cKARZHyPlqCHIGJe0lOvo9iYeQPkNfVmMX1pbhUUS7fbZUkhoPeLR++jn1kDo5dVlXCsvLwxJgU
5cZ5s4DioywlpR8OlaRcuEV19OIgBL4eKld7d0Smm8euBKDxsWD5VVMZQ3Z8ngv7a4o9Kcil2U1v
26lKb90xAnCiobzZZewzquxWHJMi1F7UMhzuXL3+Kw819WWwC/VFD+uHjg72gb1pmC6IDvL16w30
v5y61W9toCVvbsap2Mwp71PUDN6iSvkCHzl4lEKzDO79IrafpAyk8DGFUPcpX2qO9VsyaOar5kfF
Zy25ShW+OdmL2jTQLx/COp3u+kBL78clQNxPH3ZmUhO1m3lHnw0ab0lKHYimbOT47m81GXAvdVm7
hLmUvmVejY62ZrR7SRp9M1wMXFMPpWmhiL+zra7/hI0V0kXWqB8jCJVvTY8tggpf77zwK9+AgpUH
O/PNy4hl5lNpj69AaLpvVvljdhv3i6W47U1WRkgn2Xr3rZkBUqiOlT8hooOWbtj/CRy7/QZkSz/M
MS7iduO/aoDP0LBtB/CexOKwPc5Yw8IX/k8WtMi/Cz/k6ZYDKjab78rBq4/4tZUozDnFa6ZY9k2T
dhOa233xqsOY/oT1+04KFWBsryAwvsDkVe8ly/Yb9hfcoTxLckRN4qp5U7KXZB275tPMLp2k5Izd
oN6raL3pMKJvg2kGl1BYoXFboxUDLbr2UWGz83sW3ePuABYPWU+kZY+VPzg3UtK3vnc0tcGi3eF2
Mvv0PAjGRG+9WvV7OD7RjSSdSLWBKUT9rSRtjIjwgdT9O0nOyvTD5Zv/IKmpz57or/MnIwbf44/B
JYwG5TnNWvU+8qERhz52VUNePQH0OSI70T+XXvs5iVv1FrDC8KzrLa9KjKp8lbh3UkHy0UU8lUqd
PUiWBCYqR5ENgaHudAxXC9xjMzt4luoxdLSn3HxumuLkdm6FYWF9RMa8vLUnp7iNOshyi1hweauo
BE1XucjMqtMh9npEx+2oeQw1ByvwyXpFISz9plqVd0Q3s7xIEo4OkHq9eCvNEUlKowdLsFTT+snf
oekHqiYfcVdWW4DiVfoNFHV2ho7vnHT2Pr7ZlnGbu4r1YoaZc18mFgCLpVo7qb8n0JJXPm3aPcM6
DTciYu4SzFrq71nBa8Dv/idvqyIxS2l/V72unf/peL0FANPZ8WM9zs3DqFTApQsX6TtQXSZfot+5
6n82x8F+a5wRfaBcL+6y0LBRNq5SEHHD/KWv3GepOhrpXR0Z3te6ydWDW8fWfVp6GLDUNWop6MJ+
ho70U0H86hgXexfY0J1a8lK5Y/yj0wCIWYbbPHpmF9wotpOcozRUX1BVqXdyemf+qpZe87Nj3wgY
kRmjwzgZF9ZsS1R3S+vZs9Ec53V3ELbU8l2S1QXKuGhU3ZX0qXd2GR56X49vasTJ/y5Y60hxueXC
IwH8jIz/QZ0DNT5IeQju8U7OFjsumXYFnbByzOualGLd05LxxKsdrTUDTX+2zMQ6q/YAd3s7heWY
tzbw8hsntJRjqhU6tlSDc7HA+17xumnuNMN0TnaSTU8TPi6HvlWbz7yNKtAf1/nO2PkZbR7lT+O9
ukPCkHQsrNPzi90W5k84iYhFmvTztD5e2ixxIKkE87Guqvoh1tv6YhrVcBO5rYW7r19iS9A56GMB
VqXjg5mpl8hi+b3/LQ7Gz0lkKr8VkJbrhbJcQyqusH5N6fAjVBTnq2Y3GWrH2vwS2miDM0QJHqFQ
u+dsERVXFT+97dPYOrMckD66UIHAODcW62d0ZLY/h9/ogL9DPlR+6QE+yKCTGGEzCE8C1/ydoYys
d/1rgDVH037qOzDL6BQ3r17LnLDrK+0R3EYHPAeHJXhXzoHFNd+/6LqBB9XoLJIGaopbnNZltxJz
nJotQCQQ7rsEWRf8az5pzuC95qn3VZti5d7sPY97gHxvHab1jSQ7A+W53Im7qx73CFNpjMuuXQnU
rWhc73MAIX1XDaF631el/zmq52+6FegPkpoXBLijW49S1dOc20iz/CdJhX1wbtMy/WQWuv/Zn9lL
LKzmpTQc57N/Hv3M+RbzqTy3o9qenXYIvhf6uR5q+3sJIgvLnKq+DMFQfMXmbt9bkfuJeeQdJg/F
Q+0riOcHkDe6PtR2a95SEBXsOOOsuzBZxjNiRxMvEcJrRmT8FrtDCzG10Am6z1uFxqiNQ2V31mnA
UvChWwIaxnRo8EY+SFIK2LAtHpoZty0sq28BO3HloKtAN2A4umPtrngwlsBGivfWVYz73KnmT6wC
fO3KaPo+RQvQo4XPgQ4Uknup/jWeh+n7WEfWflzyoyX/f9d3kVza6vuuz3mAp+2bwEXw7T/n3/L/
7fz/u75cV68GmNueeTRzK94PTNify2Gqn3XH1M/2kodcRv0sBTmT3zVPqiAU2TyXS96HY/lyImel
eOdY55sogbWwLb2qUU+0jOzvPBX7aC83T1s1KRxjz9vVNXyDoHxUstaCMAnna9TqITg6vOuHHh2b
QzZqxaMEo8nzKvo3fac11VEPE/UuqCDi0UlJAoV29a5dAknahgLpfk1n1aFnuobW439KJX9LyhGS
h7bdbR4BaNuy1jNt6ZRObx7dx5Lb9aPH/gNFMu9bAp+JRlXmV8+HS6qPzqfJ7r0fBgJ0rBZ6w6Pl
uhiOJuitFKkasfsKmxji8bUplZOhe/MXFBmGc8dZRfD0DVrWVa4RZsD5+qq17nHC9h78TmOjazk3
5hWPOnftM7gRC9cBwzjpTTve6HWIZvdiuCOOOqu5jhUWkHOZfEmBBD1a3UcXkBVM9N65mqlZIq7T
+s+ZkyjPCER3B/3iYSOWzDOaLgbaMYiQO+aOIQi8mHisz0qV9Wcmf8jiG38qs/2OxMjwJYpxgk+6
tn+Mml67qHGbXf0xNR/CQMcTQynntzRM/wA6zP5wcIgd/I1imqhjYf37jJ/M2Ri74KEqmua5WAJD
ZXgYFsglLhUMfaEiNUA2rLZ80FJ48Ugmq8fBK7oHqS/VMHg6Yho5YYCGOE2yeLIDmcdLtk+eA8Q6
8FVr0idEhzCIsDBGMzp1POGDVj9YQZecK6g190kGqcIYzfnOcUEWw463b51siK4FUsa3nhlZV5Y9
ihtvmoebrBrHq6JG5W1mFBj7+H10lzQ+Ek+D494l5YTXa80iSdQl/iluWxUHBrU+uV4xQnRFdBkB
qP6J/YnymMZO9+yj9oRuMNhBehzQQFXfv8wdVj+YO4+vkYU8cmfu+i5kUSoo1M8Ne9D7cFSNt9F1
0fJG9/QL3jP9roqm8d7HhwoJ6jw9VFMYoYSFfhzfJggffjr/lTTu0ceP7Cu71w26NtHCtZ+jF7Ck
fyJbnf9SEuMvFn6hl1sBC+WBq5+ylo+zP5jnfjmDG+PfAQ6sxOJhZEJlT4h0AjH5qwCXqHfmDw+s
AVPAbLhFG3V8qjFSX9T4Z0TX6nvPmjqkkHkDmBmVl6zREJJBvG98iFFrYVA+XnJTiV59xXMeHA02
rRjBh2YP5c7yh0ufDtNX02bupGnBq1vwpmhTXiAboI5fIwCAx6Ac+oscpcfJtTYG7SZ3tOHAWmJx
AyMoZqq6IIMtD0MOv92tWeaEIKJUkdi7THspkcyPJVv1MRN9Qi6wnUfyqsqFh8YG3j7DMfDBKlus
HFule+swsLwZfTVDvoJbkqG3zbrlANNjSaJo5x2ntsDncknq5gRpybSKqyT9tNZ2sBPjHSYPkORs
h0nBEuh5iN9TaU7l7eglFQ4WxCTY6khM8nAap3ajA1EactBY/4fjZgSjSgjq/+vcknx3aQcfgSsj
od27vO0Quf4YlfNNln5tpjB8pc/1d0XsWFfdh1vR58aL6jn+2RhCZT/nPGbHK+InuyoukpKDTMN7
abvMu7cs5YJ00fzgdQ2UwjZvv/SjU+2MwQl+tIHyCqHI+2Vq2il36Q7QAd8HWq5HVECUt8viPyxm
PKIOEv9VRXXMZ6dpvy529/vE6sp71rlvVUTc7yEKVPe5VoUn5EznXWKq1f1WIKUMsP6uZ2LJU7TO
Xu3egMjg3LycQQ6Riluyt0dn5ww1e5b/vciHUytjAl9I999SMKoIZi4X2U4gyXRQL2x+xTcHd1Cc
u24MMCDCOhTHF6UPoZDozpOJkuNTai+9r1aAMDBDd82D6YulUupeHJYK7h0V45JYRep/TS55OHUP
99ESSB4QTO2ILxq7IEvpViD1JK+q1exkDrgCSLK1jfwYIQtz6OKJ5f2q/iuCuOAVav1NCybob305
vTklk/Z6avyXfM77A1Cx/lnvYtQwnTF7dA1EVWJE3O4nqx8uBahaFBwjMPvYVl2t1EMTZOnFB0eN
HvJUrU4Zc90nFa1dVgxYvU6tWmFhvcg+8+vCPWve7pfERgHFmk3zO56iX/0mtX+Wln+jspAZoIQD
rympE4bSn4uytZHvY5GBDY3uzzh5d36eFz+NJv6hmKxS01sCoAc1ZFk9blgmUgsWkp7ZnA2f/Xpo
0DRnAiGloxOWt2EGFVBKcyw87/x+bnZSGqdhhuclmnJSOrV2+lAr5vdkORM7HvljWlcvUhabLmtO
CC0xJo8ey1ZVHmKchIgH1hw9SkwCNQu+zbpaXbcsieGGGh5ifHzWo7ZS1cmcc8xG1E7ynCZEbtJt
4J0iDrrf6m3XUYfsvjEL+8afderOMa5UMJFexsQr2SLy2TzRUu3WczvtVoVHBWc90s7pjFSMFEgw
uqgG7ZWlTq0oU3XajtF85Wc5lyjb/fc076pYTgyHTE6+na3HpmPfO1N5WM8rxX4ac4l3NWdbUfbY
YZkHw/Yggi2nV4YaiiAM1ncHSsF6SfmBYab6J88039Y8Q37BdvHJS2iCvtOp1yZsD//4n7baf59X
+5UF6Dasv2G5CxJ792OXH7f+JilZL9qV2WOMsCtU8bPVuuptsVSTCr5Zs8wjUSmRYJLbL1HT7ZBu
GP7y2BG6V7rhxGgDO7WxuW+SqNrXGFgEEVSzoMl/WEUzoaEHprFXr3boz2fH634Dy50OKcKKavSz
1xOsI00bPwoPfTBv6K5h2v6qM987MWa6dZEwjSo9Omj2tEjZej9tBYvsuNspNR05QrMmcviuxxpj
g7uVWydvzDMvkPA+m03v7XpeO3Q9ptfarwAXd5+1YORk0PxQxE4eerW5c2L4lxWoJxZ0jimrW4Wp
/wiL4U5h13MqsESckGAolw2/QmHTIYHve4FHzDTVS24jRXuu20R5UmOmvCV+Rk+Vf2syFsFebska
xh6aVJrcr3kaJi67uRiy63ZUwEreIauRXMI3VXmSAjhoP9oZxlXV9lA555ememlSc3gaGAi1To0W
es6UfJiBjCBeFvNDgs9KickKDjnYHlSdg7JDO+5GqKamB97QSh96bcQBbAmm1H+uB3j8WXHrBIMF
6p+gYLV4D8dsPOkFWmOSl6PAcJ5xWWPB9D953cxAAklT/Vzhole4lv+YLQFyFF7pVE+tjVxT2qKL
MzKGeZqXIEqN8uJOzrSTJD2I8RSjRgFhqFmztvzGNr9EVmvcSJarVDq6ZOOMXWhTHCVPAkP3dbaJ
0GyUKu8KUMwzpma9sGRbesH+7lTkV7mw5PnhsLO91ji0U82O9fIjpTBK1PzWshEgXLIsltX/h63z
WHJVibbtFxGBSVxXIK9yu3x1iNpl8D6BhK9/A+0b79zG7ShUvoQgWbnWnGPeuq4WTnGSPdTNtsYQ
fC8NI31gZv6r0jY6ToZ1A4i8uCjCqu6vD94C6x+slb3773PFPFaEuEHmz3Ut07A0RhaZ18Mpt3P7
nma//e9nh9TZLnVE+lEie1K0PDZtUUHG0GI33v7fxyQktbuuLkSAzpevJ41tntfiOeu9u8WnOhiX
lllRO4h738+1Ozs9x+sHVpr9z4Oyu/eBruVpFsW6LcTvQ/ofwoz/vk/lUI6KhaX3+otcvXbIrkjv
Cbwbbpt6Dv+dUUuTxmiN5QYqcn9Xd2X8IGiSPZhZ/dhEsTpfv+36QElmbogFag7XD6/fa0BZD+0W
5fj1p66fw1FRYEnIb9jDqcDXY/++qCz/Hi73crKs4SOOOigh6+dNtxxJkso2Uebh/L9+GwTMI5P7
5Ob6HVR+93pqWOd04fyr51QetNh37jGLuvckiLVbI/HIMlCLe3/9giGBe+oNw5nrh9cvAEwRt21B
wUjyhgY5NpGMki0rGFPW33y0L/99b0LvlDCz3t0XZpvtvBnFBDjL5KHBDRESz5JvLRcyWuDKNtpZ
vgU5HH7LA6jn9EHIHm+oldM/UPRDPasgVGjNMrk+ULsspGWR5mkuimqjiYnD0wgLiVZSXwR4+H+e
rR/C13utJFl+ZGv46O/WaJWIcOjT9RlxzSXz65NcXULDKmG8Prs+TFeh5PrAphbh5PWToGuHvW8y
8VYZwJd6fkr+Ca9WnbdO2d296eZCm0Wyi12ND/89UCNjdbh+XF5dD6MoX8VqPBpWJ023/gtkE+E8
cq7+I7sF7AYNkqYA3N3T9cFspVoIOOpW/sb/f2oW/leamzAw+grs4/XL47jgEL0+zcDOgPzPM8Yc
gPMZ2kHZ+3fEvJkIkhzOSOY5jBCvR/Hfl4G9nNeuzB72CXEHOMywL4itNlsaFrvhZx7EdwQtoqjb
vSL+K7SNx5hcx1M9jG8uh/WcEge2k4b4SGbhb9Wqqs35NbV/ZsUpt9fX+9/Rvj67vgPMsJKtiDlW
GilpZ30wwy6PxUES1HZyrLo5OmwS8jbrNpo+7CfhPBe8attWOPQxdei8w5wCRkdN7gGkXzQ7zDpM
zKsprVoV1+76Zl2flUAbti1YEO67o3HqIVvErcOgy2og8eWFuvyvA4NFmePm+D0IRdcINK2M6PfT
cGsT+0uUiba17Es9derUJ87078ESqTpF5nrkyvmjNMz2hOW3PflVC3T8+rTy/NHYXp9eo1evz64P
uRu1qJ18aBirdr5e41gaq8WgQ9Hxf55Yje9Wx7QEBLB6RNeXeX24vuD/PhxKC7KMQW5mtHqYllWj
eD0c9dVzen0qFxpeVenO4X/vzPU8/e/D6zPfmIi3wsDL4l3DCeTBWmV//z3Yg0j2g7DP+aq9v54H
14d0/XBixLFb0v5y/VQT2YQ7xB7VyDXWYLwmGjjayPs71vWfwug70ketCg/Y6hr799QdzOmYA/nC
JM8xXfkQrSDG4Ppw/TBLoRAbqfbbUVJOZ4Ih5Wbp3ZFUFC1TZ9erQ4uYLlmreROXROsm5FOHutey
izH1aE/v59sv1JPRrGBd6hFyY2sC57DSz4zOt2Y54hvNb8q6TTYwyhiULk1ycdDC3MTREDBv7zfT
XN6WBreIym/t0IeyetZbGbBkNIzQ6Sw27XAEN7BubRf9Afe9eVgmEoQcj0xa91V2stoJhjCo2IeR
LJY+3qWSIEpRbbSxZD6CTDDkhsuikd0J03CC2Zi1baRJYmFGcwf7Hzzd8myJ4lg1Df07IonSXry3
U0tm4VzswC+lWxujXy2HSxJ3+oabI87kpK7DHkNGMlwAv6InyRjpajqj1zijqYKXKgDKlu6mds2I
lhYqXFoUDKeDpTEn8o29PmxAVPQevcZR/fYuB8YbfaJS+Pll9C/xnGdBSsBWVGU6XFMiSlODdvWo
A761Muj4hGa2428W4cjWUVIFarG9fQTrRmvkQZoJBwEOXSocjrRI8Ir3k0AXM7343tq6JAiSeqz/
drl1r2uLYcCOcZ1jle8tbcYIrKH3HyZtT0WxBMwfPyiek603499vNCeHTYRMx1uoPQXeHA88GvJN
Xnhc+fMh9x4UCKQDE0/9gpiW9AyPBAa94o1ucOnimR9igMFe7OlkbQ0C5hSup0T7lRHZMp26Wc8g
M3PkTZEsPzZfDKqeG2XLJltzo9vaHL7aEjqSySUaGNNIWNM8MW9MXBJz9EyENEQvdd6TgOvgE8PB
HRa0EyyBKXzJ9SJw5IoUgbW8UaZ8jbhfhFBeN+Qykw9aMsLx+FtO66cwIZYxQJUzQ/Syb4ZW25Vx
Hz3MENeX1vvbFKTqxXr8OY/aTnpsBCdjDNcCcHSs5IxWbmf7ybcGh3VTK7KJDbW8+S0NCxqQhvbj
EpEI18hKj5ZBJ8/P9AeIC15gzUUYJePTbHg7gnCRjyRIsTShM21lh6TlX3lrDLulVUM4J0Wz07yX
RKuqjZ2V0bYrKvozY7WzHa2+LAm/cJJ0BlPDuItVJkFTzsdB/2TnnwT+7I7boXvsc6JaO/K66Odv
Hb95N+QIngVAkmcReizHFxS5FrCjLAlI8Sw3VINGsMBf3fgEpm7krMpN5iYHW2j6ZgTZ5WTiBZBY
KxBJgvkqqI9aPawy0lc8iKG6MRwMK7b52vwa++NnFLcdUKf6O1veFjMHvlYkX4hzy7A3n4lQfB7R
SzJ1gZY6nX2QqetsQ6rBC+m1qXlwaZkhAnYi85f2DQgT5z2b7NtaMbQv/Isw+bbSmG4sneqfNT3b
jqQOy6a/RMtAgGw174nndUiXrZLD/JfkbPrVT3k1fBgDgfK6nO9FRuU/LCuut6YRSDQ6gz7BCl0B
mRzQDAM2jDkngq4eAIJlnyMHadM1hAJrlnZsFEVWIow2kHuOvR4WLg1/IgXOVrPrSjt6INtQbhnt
ZIFq3WdHlaFVDSwEGhjaongj474IDZ+Bd9/JdNP35St6UUyOkj20ylPyklBvOh1BwmtOLMpote21
4gWY/wPoNG/Tv44OBLo2zfHdT0cvNb9rLf8uU/Orby3CAjvI/Dp7KDrc+2oa5p1XMixIDbTsXoGO
KJnjN4MuqCqB/U1z/ahn7W27NqqqeR3E/li9S/TCxD+cIJXtR7GBe9dtleasdufmbkyyTVo7dEtW
oW4bq2NtcFMo0Qg5wPtgvbBqOnGQGceuTO9chBibpqhvy7z+LS332LbOZ5+y8VLiPvGKMhR6cUCo
Qj8okuS1TBG+em86SdLMYlDVYYsCfTtYGUSeacxDRyON3tTkvNHsSoWRpX15kI2SaESInlpbQaiU
KV1nP6vuiZg3xtCl2NMF2NsLncykeq6UvhOkeu+8xEE/jGYltTnNtPrN1+vsNAZx4q0MsT+jlUAb
L17mRRYh/JmnpFu+auW8mvX8MDqBWTrtzonVzQKaM3cgz/XkTxqOc1ODsfbqHs5gbTJRE/0xjyJk
2s5+SrXQS8m6f5/T5sOPiyenGS7KQdOoTy+JLA49GpxccU5kst+BZANNM14SwIEI2gCjdYUd5g07
cK0LrY7rE6q8XRzavp5o4s4w4+BDAw0guyK2P2apPsimLjduoT33HiAbmZrvfZl/TeD0rFa94y/7
QbaLLtbaL2N6HET5NGMjDwq9/tMMwMtTOExjjqKa4/EoCBHb14wB0PxZ9I76Zc8AEphaf4yH4YFM
IzIEPfrjk3R/etGDpuAOS8Y2Ue+VAPkLQHmjiYnIS70C21RcTFk95KB5NsYy2Vvh+3vl+Mf3sgfQ
B23oWCtbwtvPEcvPyCMScjRJYz8TilHf4htGwueCTTe5IpuIzg5dYWl/6aW85Pr0NvBPsfV7TRFh
QPosXvxOO7PyPSIuazbD4HLo41uDZPraNvcymw6qjnb9oZ+qXc9hYZFg58/sUG2Y7aXU/xMoYLe5
TelSHSR5anpPsJjyL3kN63OwcuYp1W5KuXonL/opCiKUc/RplepenUFeTF/eD14RkOfw0Mj4wy7Z
N2IhI7phKt5dPPXwSesxYDRDyoMg+nPh3GAiADa+omzojImKRm09S0dgPOwF+4yjz265Lm+JHu2o
A1KdXhWXy/DqSJrKS+GpDRyeuyJT/aZ1IQLqAsGRVcZPtVP8NFJ1m1IWU9j6A4mRmA67RD+Ouv/H
tSgi5wRydhWPZ6unym6G6GOQXHfLYO4cYN5uP95YdO8gp+QhiDtHK5iGthEoUbRTIHdfYRAidIpp
oVn0DrvR4iC7HEYiTxYWdKMMB9P1Mfx73mbMpjIsH/sSRtSYa/rOtGA29F36hwB4GcG25wZHJfng
f+tqGC4GIDJ2Y/bBi+STJmawm/7wISSk8VlL0b0MH13v7+IRpGifklHs535Y0CLoGHAUCOPDSte4
eCjCWpEFbUxHYND1ko51fiiX0TsSMvnqpsB7uIMPY/NtSGrjeeLyrOHrZOlFaDUJcxMMxYzTpU3/
GCw/Ie4kVE3k9yxpe4nT+peQ0WQjjIGxkvUc9R5BJdVfA3Kdt3S4JAwSwaLUI5+zuhni9uxQLMay
uh19hobki4C6usFA9EKt/eIxtAjseM2KMNXXbLMDyL1R3Xo+txpnDnNvWBMGuZs7BEhlPRzV9jU3
W66OKXC6Rb+zx1JRjBf5RnjUYE6BbiNOf0f62fJs1yshy1bw3tT0bNfT1jBtRWFFaEbqwnZwhntt
Us0x1fJ7K6YgJ5O2Mu1qb9GZattloqBNxj0mbat3ypCG0LOTxH/hW8FOzdHsJUbLFcBJo/3S9PtM
6/wYOZYiGVgyrbwtGzBmIO7FpkBte1jsuAt7iJj+lAXZYt90g482dfixtRNRy5eUYNaKJjTAR7R3
ebPFynifjULs9Kp9B7JwGqoF4nO9Ipo/WkFwtfINzPp18twIl0oIDZRHk2DT6jF1Z52CmUSCXnl7
REs20ZDuFGQO5h5nxhVif2YDCMhxmslsd8ydsOYnU3cubcYVmHCEc0GoBFPJH9uNxrCQEIfLbWI4
+9RRH4s6oZx5LlCkbsgFabelwXEiSvwWJwaykYX9uoNXSc5rC95+1SDzrdq2AHrIm9mfNWPnEHi0
8W3tUdRiNwK4XRepegMHFSvUjIB6v9LlSP/IWdg06ww68H1MrL+mo827yByBJWMhhWjI9rQowNtR
Edo+Z3+t4R2gMCE2McG/Qo0v0wRGUm79Wo6sNo6i3W9DTWLdpIVogxc09YfU002ocm6Yk3K60XzO
Etc2P2m4/JCh3JzHnKm1yeB+JqooN40/APvKEKkMBkrLCPW8ttcf2Kb0iEPTZLDv5Xthw6U1lDq4
xuhRB2RNAGquh54i3zKjBUctz1rK2VZ3YtMXzXNWVNiRnBNgzHCpqZ8n6ZPqS5Ni4xTJfiJxHGrn
cusgYW/E92z4X025ZCFCtobTdHhwq+nd7acvSKKHZZ4DxzQ+apXa0JInEL2YLyLV2fBJpipgDqI3
4nHM3Yeh97BlZOXN6A0MUFqdQbb/ntmSRPvSeorkn0HooLphiJIgRuKO7kahSqqbwhYXYThcurEk
z4k5Rqe7dw27jrGupjBJ9XsCR57NkVRMf6h2cTL/SSJ7RAvoPjBQIcAli2A2L2+e/8dzNEQi5sri
K6UKpMwosCkwwdfFYWbW4QzFlpjzzdgNzBuSvdZUN1XxDDbPZ9gZHTgng65JrK3KDHZio8G3mmm1
1UzHCrxTHwPspOmHdoFscH9Ac1K526nV37SiYNQymPtIwdxTEWF4BRi01h2CeJRfSYv03raO1Bd9
VVBgTO7Gpqpk9zXd6fmRStqGOlyQUpX6gVGPDn+GPITC14IIbW7VWkbgedn37CZvCXPKeR7KQBth
A2a+OR/d+bUWabGNzH0hGEhX+FDxoMZbhxyYWgxveRWvHWp2/lHGu+Y7XcANgVlJZ9BpJa9O22eY
SGcnf1aKu7dNqveumSg5RkcyJuwZDyeERPuuD0P5u4nIyMiT5lbGyc4iSGTnz+rc5ObfQsOwm2SQ
31feUCu/UCQ9MxCvdxoalU3LFb/1NZe9oc+lNE39bTXvfCjA80y7HT1XG0Z5DJ2txhbY4kQomGpl
Pd6/IqIXkqbfdVRcdFcDap41JAtFNqOntD8kADY2iJbcTVeb35MFdqp4Nhy32se18eEa2sFdFP0T
HzWP1XzXNahTeN3f8GY+qainXWsmtwvIYci+eR6QBguFYLnrEiJc7xV3Uy5FDIfVJ5IYpN/jL/mW
t5FPxHLKGmUQdF6O7otvqPPcASOBM0eWvNXdjZ34rHizQKI8pLlv7rU1cjlp5kth61Df02rYpSn7
NJ3av2mmF65RZCCI6tfl0Nl28bzn55iCDzHg2+RIrNBzbphaSALW/gUjabSZ2gj10LevXlvPeqW3
/eSWA9UmwlR7QXFGdDXWiXOR+2xTWaIii4KXaxORLb3etkNe86475kdroKUq0UzQsP1Tc/A21WQ9
aEVOy1BYbyNzSyOexpD0n5Wn4seXxBZP8eIcjIICXcSE8rE6UQFA2mMP65mwW9vBQmgMSZiG1b2f
xA/NDwtvxORnwlmpkvGhEOzUnA4/TTYRiyL0t6QjqGE2a/KgpicApMUODdd95o4XxgoY/bTiVhSx
DNkEXqaV3Dpbj8ZnXHmf7tC/9DonZm6/kH3xaDpVKGJyCokAhgJOkOx86juuFmxdKMQPvaW/DdL+
q7kjfWWUbr1Fdl2m04zJuP+7S2rhmBiP7XCbt3DAWQCQwa3wZuM9WjevnhZfFkiFILUvueksNO76
r6ZVu9bVXgoiiTduYk3BVFN46zZqhoizhSpmqGofq7jQN7YoTnUk/1YCC0UyLEApkT91w6NbiLNV
On1gagM1VYX8XgdQrTJNC8Wazzv4xhYrOFH0Wf2VlMkBcMWpS5OdntvfidfRp+qYApKkSpRiujfn
5jZ3CBTt2uLYjESmDnqzRRX+mRs9clGThG473WY5g+dMon+LKsDB9pZ/4Twkd25aIRKeLpVmwHdy
jGSD6TGarD+RxEIRRb9LpT2ZRAkpp06etPwDZmJlL2agxTpqrMm8nWGPhZY0vtxBHk0/fawnJus4
AL9ltB7spPiYjfE1r/BVk7YA/armNafT7ZxPN3WGPC+KPykhPglWTTZuPe7sZv4YmtWXp3Mj10of
ReBSwx43UdtRm6+dSrVnipeE1kxrVk9NAuBNugnJh2+TSJH31aUsiFOq7T+lNwkm6Nr7Ek8XvQUh
7Vc3Jku4cL29rGsvKCcgd5XcplP6lhadCH5bu/myreJv1DRoLc36oYTWKN2SxcXpSFuyJXi881JN
24j8eFROeLWN5ozP6NHURsTpOH9xWRzmCSxhQjZoluk09YZq5GxEc74IK9SZqcLgivGCVFOgB3JR
GUmJab5bYveMg/LTEe1HsSx3I5wvxmrODVfIq5NDa9OG0K9qNJhevDe7LHCnAcGxRlpUttxiXjpB
rV32rW1tbfAG3H8M8iiLwDO5usZFHw9kOkDRRwauvAHIOi+qsfw/yqV549JP2VhUdJzF1Y1VvAwi
DwlQve8S+ZaMjMDXU3CZiZhCWKLvYocTBf/E7VJEezrib5Erb+nc3kWA8tkl4EMrWmNLCtG5EOWj
TMz3UjmCjV5CWYufyvOhPAnJjbFKH69SgVinKUPzuDmwG3skVPutkdkXu98nXKDyCDafTOUlCvG9
vNnNpWuid8oD9BgJJUpEo/6iMcjpDMJWhtnOt15pHlAZ0dbLZouSoY3Jh9Qutdtot+w1X1VJb3cZ
3B152VVY287Enl75u3IBRbOIIj9U3U1VawwI+AVbL9e+2PduZrwQIo28g1o0fJMlyEpCsmLlxacx
ndg0Qk5gtq8FTWYTWzzb+7kvjZNWMMFqcSIwiXDZqHmJjj3D2M+z3x6xx6WbbiaDSRlW+Uebe6Dx
bt7vrx/++xwY+ozrsi+i0MXCAYi/MblXScLG3bImy2BNf1JvnkiBcRNg4bhqDlp/PtYulnRMTh8O
fWRDoD91rUE78Hp2i0GhOoiITh8Qe7Y2L0vR9fuRCr2buIeNHQ3IVD6SL/w5yGJ1dnH3WbTpKIzR
37vRr0tmZzAXxic6Mu41PXK3TBcxOcfFuzYAVK0tSntnMn6iyuOiocIuo+ivlYkhoEXkhWADhG8B
cdYrXpPDsuS1p3RaS7ZEOycuGr7I/Up882vskW/PLMLREB0hMQNIp2MlffPVz4F+27tm1m7a9c+l
6wTGcpBPTZDvfe8Ffh7Yw4pkiaUKxjm7LLrzp2zumkyMm6yYHquY6XPheceuEbQ03bvcxE3uet+d
soH4x+39bBcP2To68LWStqHqzkKPp6DvLK4InxR4XGUn8jGqsI1bxQxfhhTXE5e1daxGQaCOze7t
YMWJADaBskN3IBIYbgMTNbdcCI1xt83s5q7LxjdVrkGLKhv3kVX+TunS30hIGzHtbd1mp2zFPjfY
2WI+YFlbP9Hf0tm98eNfs7eYyXbkoXlsOJvUq1ges8dyeomsFLqQxx4tia14g8V6oyQsB1WrwPMz
9s6uPW2Yqe6zVDdec5/VGnYsu1taLKokH8pIz2Kg++KM4pY99pOjl6996RVbrRMpQov4DcYIFnbP
3ONm0gOEHiyDq+jQJXaIziFNqiFY257b0cSsbvIem+u0ddEIhrTzfE+QKT9lni1mYTvdcz4XnPzl
RKsyGhmugFDB4s7EfZKKPZxG7pJXFV6QO46Bo2l8MgqAgLoF8mWsG2RVNKzs5jvPWtgv1XQoZvrM
RmH7R1McZSmHzRwzmOoXmk+um38ONPm429TapkL00Bd1coyzcS2gzXcbi8uGbmUM7kR193pZMlgx
7b/1OnqKPlo6LIGRa9Su8tLTs0Qm251irIEDxchD5HBWVjXNzkHHdzLejvjrAjQqzdavbCjpM2MP
Z02sGVo6fukyTMzLOGEgI+T7LoFSQXm3UV0+PLRkpoc98UYrkP9MX/4mttugGOjbKIgaxkRbk1qq
OWZjC/GDO0LSiihoh1S/kZO+K6kpN7OLczpdSCwX+p3fCGsv9KHdQYg8Lm3mbpy82iYmgS1LzM0h
jkV/nui35x4C9yxXL06FyFSXz0zNeP+rBekPHdko7bNTUdNWZ98KpzZziF4Zd7AYoEi0VXqRLvPT
tqNp31hKwxQLD7Lwy+0iLW7GU/8Gomdb2Wv9WWONW8ajnbOSFmn9UjmLdXDNGjWzqOeT6NeZUIec
hvgNNHxu3lHXFuSJ493YioTTQpsEBuyeRiAXGtssx34pi64MXKOKApArFVpOXK9NFhDZVgGAWi/J
u0LxJ/KZS9gqOjsQQqx5Cu3FFtmrdDi2kSGdQ5bmCJi47LH5vHQOr7i1+ZP4iejExA7LGiMZxxtf
bd9GWJyXF1Cf6hzXDzotFM6oahPxrmyTvAf33Xds9/jbRjPvCBoZmTpTZbnMeraO19RBFo8Hwcad
eOGSiNVBVHuGxRaMmJ0/3tQJ4S14ZT91R8g/pRltx2x+tSZcl6M7PvcRXk9kQN2+IoiGJVreqXTh
m7RfQUoQbZ34b2M5Q+h6wylmhkrj0DcBo8QzbXOn+YbfzCGas/tRHzTCpz0cMKNH7EaFMaFt0NOa
dOhMwkYGEjYrzmQ7ArfGhYTrv7kRs2S5UZV5BFRSL5QVNuecaIxvFdufuvk7quUb9AzhFoDC7fZ+
6R0dMk5EHzr6BL7FTwvT2ekFDgpGhtBrekwm9D20abydmDE7pPhkybjtE+3d74S3HYyOwLU0r2+Y
/LnbYvFIxxPMdBh7BbpBpcM+B3MvFSv72j1gHxHAxMhDbtvHzIrmkxPpzDbY+ogKSY4b12qnwYJH
h/wotULfdd49jAsKQ31+GZVxWHqdrrDqnuXIRMSZZGDGVR+oyTcoFIuF/z6+SXr5XjiMyKxfc0zv
PXb7bIK5K46jQmrEdmBQDKATX6NmP3T4xu9i8ki0mjBrwp3Cqde+u3p8t2JyvYroJh/QVorhe/Jo
6DcZLXjUlU+SpgB5bz7c38qh+WE9jxHbwwx6wxaDzqe2utcSdz4rl+iCMsseNNFAz7dnTrmlqTc1
UpTQGNnzuSsTv2+qH92a/spRp2JxpoPB2rNfodtTXfxFu0F6JfRT5r3sjE23+8Mryjirkoz2i13s
ExC4iA3DXMsOpU6gcxdZ923vZ6e659y22jDmIG/mxkceyBDcaH17m8hpum28rYV6NvSUIG1j+Jzn
+o47bEYVbG1Eg32uqyt0IM1uzlbDrmTfQWgbAvml+c4wWbFVyB5N3Y+CpKX1mtR2yjMaJ0VcD3eV
gzNX+6LXPn1o8YHpqw7aSdyOPWO2RVVfrruyWQRbo65HWDfyrhj6so/9pb9L1web7luJkvZ0/ZRT
tEQZ0XlocodX268RNJE6lMgf0eSarKUEq3uaD8W/G+ewaVmHo8Z4yoY04zzQX3vwEqFhmm4QWwfP
cexQLP5rnCYClxs97bovp20XsZEpJ3wQ2aZTdXtsVf80us2yNzMr3Y5dcauQjDE7ZjpndUW75+Ih
2NgbcjjCilktkzhKONZYXPpgKugOb62uH27HxvtTVBzQaik2ZWN0t9KXDRneO4+bvtfAZJGMN6CO
3XXRTJOfNqNM1N9pMKCIu4zls8F4sRyUhU3/0bSQXHB0UQqVW79z70omYmGziD6gaN1GWAdHRqww
c9agjekn6+YwckZJfOEp7wa1A/yNcjG69Zf4JnbYq7At2+VmkwSTltOPMaaTQf4ARY76YckFHuV6
94bVPbRDThvGiV+Kmfmn4L4UQ5DutPlXkR+cRZZxm9rWGMqqjHdaQTJCa3i/ro1Gs5QvSo7RRoBB
DtxZD9x+Zn22lm+hvENnEZOd/boOJ+hSFl+twluru5LaTyPEqJrj82Q1z12OmEJycpn9Ez6Os9+h
8ImjZBulHRSPwdy4vvhaHScU4tBJet+0gsh0LybK64L5y3aMnaOP5OeEUfHZWGPG40Zj2l5zAFzx
3ReYLfER1TRfdyrygNpkxZPvMKc2XTKKYIGcnHq+Gy2mB7aI3pN7FCisKkE0LdvBRLo/djfzkBd7
ZBnHeYzuiAvB+kIvIjcUUh2X3xnP82tZ2T/dom6EGO6oUsEWJ+c84js4OzUEQf0uFwNn91qdMUe5
c7JEUM72JZ0T69Da8mgoctBL9ajNi3EzoAUy0QHv6vRQdpS40rd+zNwaNpXTv2q1XOhz5dwMOG4m
zswW0VPnJWfJLI2e26cppLwYhMVmiTfvNCn9sF/qwBcJZ0v6UEBmCGLW+rrbg1U6opnkVp7rJv7+
5qNwiBOLlEXitPYT28NnLvK/sksWzn5zP7W8LyIlvJC89Z2z9B+xRRMyy1Y7fcYEzSLjyay9OBAg
yugwMLG1OcxjN+4QPrHCnjKZPfP+/3H/dk3nhzH9Atq0NP17X99oE9sqO/5RvfrTm+5PU8hXb+4f
mUJEgZlpcPJdgrN8iFJtxHZAGKt6hzmqRmqwI5BkE3ngbYZyadny60yd3cg6A0r7a0STF7QVOrF1
mlVJ7Pns1IqQ2J3jqBzgD6fZmvcuV1AV1/uShTtytDdrSH+Bm1V0nlu1r3Vkbdjfk+6ncvtXcqbo
Rlf1XSt2RsSdkzUdurJ/KMUI/bj6a+Ye2nS1HbwUSZ0uGnIZ8J02a/yMNiOwi4xv1/xhoOltk8W/
UUjSwsoAjYD0Om11NL1+clL2YmyyNLlpao3USqu8OLjV8qot93K29S2yOZvqYgqGytkbk4qhjTUt
ESztH5NfDGGNyz8Xp45NaYyjk3THBOO130pW+P3cZD9J3a7QKXm0Ko3XTSqncOjiUN6yCVsz0Obp
xVgS/0xnI1A92eOenRpb5VZPSdPdWwNBEGCq+TfScCrRunp0y/F72zdOzlaoZVwepLNOcJWVX2Dq
PSD/BvqnGiZWiiGGItwJ5dS+lVqznZo7uejGuSrH3VRpcdjmFGVNf6grg7qVnnBapbx7qtp6yXKT
lixAUdJWW72Rp9gjuD3WiV1AcWT4Wr/1Cw278vhWqG7bjT0lgIzvNYOif6rq75iBXpsRRunHWhpq
s/npyPZO6PJQ+sW8lQb1biFzh36QhVmogMgSTfcytv424hxbrJrkBLqMw359NA61+H/UndeO3MqW
pl/lYF8Pd9MFzaD3ASZ9Vtrykm6IklSi9yZIPv18ZGmrJJ0zje7LAQpEhk1TmcGItX4joLl37ise
KS8Ev8zSeSKDsu2xgYPTcjA4lAY+24je1y8QVi6BVC+hbEF7aPvCT9KNRnjASq1rr7sTlIftaFFi
pDiAdS0q/bnuwwcQlmxH0aESTQdRI7PO2Wjce0Z0Z7KmbBy73cbVuHUL7cbjTg5ZdNnmJMiwplxH
EdFIHDujsFroZW+sgFFScnw2OwW4mDolag6XO8yD7dBpG7tp2JUQbHTxLFgUSnI0++qrF3Vf45pc
RTQutPIuKduWHw2UPy//oAfW17AXr22Xo9evrww1KbaI35MvGxBWKDm1W8FnQrIk7IusInimXIx8
fAiE/RTZ/U7VjX0ZsFVVGv2I/A50DxOMTssNUdROuzh+00xlXaoFNwykITrX3IiSO6wqP1cZsoHx
Z9Mw8WGL9wR1by2bSFzS5M+j566qYTS3QaM9uviwlqX7MWgnRHwYHBUJkAKgHS4QaX8UKb6nuU6A
O3UeVVTcWi+/IHjUgbzq7suOWEzjQ4bNbesEcQxDO6+4SyEyLNxxOGatuwpHgYsSXciYHA10Ukiz
OhvhVHeGSF+qGq8yRbXR2geQpnYPrkl42XChFQjnXjYaGzaxYsklA41GAjBc8zHGoBO6CfJiwqhe
MrVdKaBUS1xD+1C/WJqNZyi6gREx97bwdtMtj7zA85jFYmEGGdx0qD5eKW5Loz6LqneW5Bo5dmNa
t1BK45q0Vr3OwPRIB+Rj3xz0lmywTzqlUr6g5IDVI7HVhaxQkASXqtv8ayX58iTROJfae0LwrI2h
VnBfG7et1j6lKiEwVJEmRvpWgdhduxabEjaKErbKlAZETypEdkL1B4ID7H69+lPpaJu2Mo+tbaOH
UuAMGbNmI2hh5wQ02+YkC7M5aXnYnghAjKT1pLIDPiIXtVL0+7Q2i7vIVOI7jtXT47kir+E/olPE
bdPy0IL0Al9bVkKtt9+b6aj03Rpbw/IyVwEHIA8hzI/vk0TSj1jHnX4txrq4Iw5T3gEXuy9UxDvm
KgN713Ppqru3DlOvBAPTDa82WL1PRCAdlr7Ulf3cD7B1f9uX2NdPs84XuCW7AEIlaWte2VxXW3Wz
BGEnkHH5uy4JnaWGqM9l7oF21wDaJSKgLWJ5Mfvu+4Wz3a1jZvLmt3qTvQFSOpKE1t/9tdJCxcI8
kifVz+/VCdZqZx+E0TzpXJ/kA9ZTgbhyFtkUeuldIzw9H0oP4FReyOZmLlpuHk8ecOM67KP2wa38
5KCXxBIzX7bcORrnFg+EZQL9pllmdn+SKovvPHSo3HrpA9bbz8UocaMtxAZz9Tax78kjXoUEzaan
rRJU52Ltrev8VI5bPJN1MU/zM8kQy8bRc3wCEnSXbZnuOE4ry7kYwjw9SVd/TEuF16GqF6PU6vt5
Ho2RhDKq8jhPJDJAfWXmepu5tYnEcgDTC6smyW/ni0jKahNX/LSQygqCZWvlaF3ItF7OzSCa81ue
MNxVeDCzik990nAMQF2R1HqfJ66HnvNAtiVIoW+axggvhNiDTS775EoKfkIOFMUtEnX2KvfD7i5G
UnNVo6pwP1SltfRg3zyw96qWvrSSp4boG787IZ+DET07OxH2h6wX2SJR2vyTWRWvmMpCl6yyZ6eL
0i99kUEbjIyv2QiQPXHyb03PjiIlp0KGI192asHCMapXr2dHs6iORKuA5Kao0JhWBPwAa2K2Ox29
x3wbkAt5JRFxMJqx/JpU9q0Nwv9zKKOPThZULypnAnZvtftRJ3e7iKNk2ISFjzWKq5W3mMmjq5nY
LEGT4fJc58cFlMpRYfPTleXt3KD5ms0i4RXruTg3VCHBochPFLY7TPXWr/D7tQXEbDUXm2mC3Nad
ddc7KOr9eA68nnPg0+TRhCzzYDlWtrpRDA0V4qnPPL9LTnDbl6J7e6lzQ1Z77TaryWnNXeb5e0UF
598F5PvzEjwbjPTd2MXYRZICveAWlO7aUkRYghbBiZ+Zsm6UPrpHxCBcVppoPqWJctZFIX1yxLej
4wXfylS8APB2n6WlO1ggN9BmpZ0QVXHLg5LlxsHWpbPh8Nrx+0918uJG90F63QeRI+USiDXsAf5B
YzzeZnZhfewtPV/6vhzvXC3MN66VIreT1t0N6H5ni2uzd8HWtF4ZZaw+gSiMEEwKrqUa32Wjrp+N
IkVowbAkqQlygW0clGe+OCSK/Dw+xxydtgZaC6c4NpNtW6KSkmQkuNJYDqdYGM3WyEAVZCbJ/9bU
0pPWDvoWZRv/pLm6teWHYh/jGCJAzoLLr+wmA3SyLaD27wwRBbfsRtjSabb1xU9u0JWwvjacwxd1
4w93c9dQjApRmb+79l39W1cDmvOdisf3tmsEq28b34Oeio54n22lh7YpasuEM+Y6Ap7brixksJbY
ha6KSiXr58nbVK9xVo68ca2Ho7ydL9jL2ksDOYnNXNSmfloHE9c3CrEtWNow7o6IZaPq4+/1sOzf
xgURQWVH96obkuBfR9z8EKoi0g/W/9oULrI38JQ4DTq7HBcVMJYSMjC8hFsDVeEVoJ1+PdfJ3PFu
2d2D0Udxk5wQ/eY6WxorOSDPNJdk4KVnJMp2c2meCH6au4twzwPOzBzzRZjCw7iZ39B7HXjOilSu
pe/bH/3If6x0pO0uc1XhOhmSbtUur7BQ75OkWam6BF1BAKXZKJHJ/w47yGANGxE+pjLGxLL0+mJz
WwAIMFUSm4yXb+W6rBDgI4771nMuIpxPqGm6vE8xN+TCby4WKXU0px1kYGR90bxB3c2B+0xJeBF8
Mf8flb6w1J2iEeKfB84d58vcAA+VdPA0eBwL4OOxa+396QBaBpVx7oj/XPy0BNaCauAnooY1SR6R
X/UCoQoxwsfJWxKOhp29Znru3oY+xBu3JJ4+16e2e4/ch3rvTtvdsoQWowQt/bP8kBeoQokBt2lv
yMr1XN8GnIhkWzyTxbERJ+qxV41IXaYCy1ktkMqhtvk2LeaHzYBzadZ3SJkL5TBXVVFM61x+ezjX
vrd3LsS1JFW+/VY/F3+rE7qj7dMyXkuHGCq+V8Mh0IfvF1Wtb8OW9zqa4MXTwBYftAjygVrExSeS
dl+FWVgvip09NZrW7E3LMLeOFgVrNzVQ/UAD/snMNdJnMDwy3WE99TV0maokfMbxElNjFkxQGcq6
NoaDg8qWN0TGClQ461/Wn4eyTF+HAlHPttY/+KJWQZDmDid2qdzI552udciKqqTuF6o0/J2XZhyt
G6hdjp6+FK72EX9y5Q7B7PyQ6cgMhvYIIKFvN2VaJM+dShJtUBJto0Dh+mR5SyZI1+1zV/nFjVZW
yUaFILbPWz99coZhTzAye9GkkcN68rxDGnTRnWf63+anG3WH/2DZ5xc7T7uz55Nl6KcB0+sAQUlO
KwIbmFm+uUVO8nOEJOlpvhhZ355KswVeKxwkDhRO6SUAyZOhh2a/mPvA5ZweAtOGA2cevhd/TDF3
T4viOU2TfPc+dWIACzaVrlm3JdSAvh/36La457mUxRDQ7A7Z+7kYVaBYgKfupVOfbRKCzb4mAgI6
TA2XealUz0NHXjXKzPKjPZK3DvukfsmT9BmYh/yCRfOpZT/6WncWlKzMx8E+Hxe5A01goXCQn8LR
rg+/Je1ByDi+OdHtU3jiDTzlSVwut0sU5nStWIRYS2/n4ntDnCgpPsjgLDvC3ZfwSemwETcQpD46
VlC6m7oA4it7q94HRnszl+bL3EVM/eZiObGLTOkTL2vs27BXlX3mwOtKYalzSu8QUdAhX63CqXnu
UymeukwSYqKVEPThtvqFI71y8zZE15Jlpfvi8taZ/9NZw1lCVMK+hTDEJD+e42289NKKbxbPUQMp
OPRFIzfLBhz2nR+n2Z03HTlCtQKr86POqdtmFRMCA7qDJBzMFf1aqY5zLPWoOsJleeZMLB5UaFXo
jVnXoraRlI3Ak9t8EY9zo0DVfgUOpNipBTjBpjOKbWaDd00aw38MvdxeFx3iCHrUw6OC3ol5TgfV
rU+thzEBZePmvvK6Ib/mvWYdW1KjasRDylxrALLxsRdGsCqiBAIRSIF7opnrnrmuhjDE/Vh5BE5t
nRMmJDvO5oi6G2YTLeZW2yDTOTS2dyQ9j8BoGCbnoraqsw1ijRR6FX4u7fSmyiLxVBmFDafCRw5k
TMPnQiGAMHWwfx1JLrUmqO4En8GLvI20WLGWxVDrV3JLRNztMnmQCQwlBDzD28jz0I3SmpwUSWJv
5WDph4h7BHCYtCWjHeVH1rdmO6SqfTb5fNZ2HBu3eYL9Xagq9kM/SRahx7soS9PZ1q03Dot08mBo
7UE7kepMCFyiujVVZSD4T8V0eevXVGaOt4XyfcTc0gwDDsnS9LAghNxOjnsNIrG9s4w2uC8sNCtC
hN7Wc3G+0MG0rfaOnf3EAkJ46L3DXEcHzSQcSARE7j23NXGm7fyDlSXVSQYyXcdp0jzpYfRl/ldr
xrdQyOBrxHeVYPqA0cU0xkGq6GBOYxKbmEIVmfXTaEzpA+m9mtnbmMxNtIXupN/HlBa4lDjJDlCq
3IPWDO6BlCf5LamTkCijzN/E3Bsq3LBpyuam3x+yCTZWShtukr5MW0wKTHh8uOouat49Ks/4qA8+
IgwLoTpcs6ni/dIkIQbAoF4fRoi067bHcb0Oe+OYZ3q8DkWkPEOSv0i+hV9F2F3NWhrP8BYy0uL1
v3T10vYyb13NoL8Wbvi962+zmqOKx3pexoQRX/QqMx5Vryoe/O6nQti9aJ2lv7Vo7k8tv48p3EJu
68oDhDKWHc7itdpzj4XxT0JUNdfzw1hDECCcLoUboTDpXFR0uw5VPJ3X5ocZGrQKnqq/1s5llOGr
m9EgZO0Oyk0m/AOUEXObkCq+ISuv3Mz1EN8Jns6VWto76CJPvUn6udli7tVaWit2c4d6rp0fzpfS
EeTK7DZaFChnfO8/twya/6l1q+AwsM5ffX4au6QnMKelZXb1Mi27zo/YhT41JFNv3ut7z9d2jkHi
fh76a1/Qpt/7Nmj3LtA4aJEddvzTfBEIffI9Ss21XaZolzQt3O/54XufeiDd8XufudlSBWItHcYy
ITBD/0FB/P2QZY1KfHp6qCsgvuZH86X2uXcBTwoW73Wd7gzl6b0cW2O8iVJ0zObBUBxRavptHsKV
JGnq2mK5csiR/TQHGyd7mQ29Cr6mgKuFXF/nhleEDLKrrwbZtUwGG464Z6zcQU9/btg1HQJ+77WF
YdgrMq3Gah44X5BWzq71rpp6zhW1BB9mseXYwtNIcZp5Hkk3njBDKBdzESpTvq0NlJbmom5CGVXg
ah7nYmiFK26Q+kPh6vo1Ts2HuVqGaLc2Jh5y0ZANz7VGqpcjhL2fWxWhXnDSHG8xyjbv62x8m9pN
zPYgo7ZAT4lBZDyGNbpCnEenl6UlqAnmQjHOEl+lZ93DmeRfX605vVq2YcGGTFL//P5q5yljXm1a
I9BcwtLfzkroKbeLTZP74KInsfQ3dfRJT/29WNYBTDQXCM3cOjeMfcLKPpcTNfuYaEm2m0tDWh5Y
KqH4JNrajdjrQgsMwyvabv2qJp697mt7AMoUpEsPoYJzzlYI6yRPkH6okM+ae78NtI0A7HTpTL4e
4VUodXgFb+ZztJC3Mf4XRwTkD63SO8+qztMPbg/ryHWvZRc/1lN15sKzqWLS6U0bO899Y0RLAvHh
cW5trAhPjCF+8jXQ042JxU4vFee5gjS2yaqo38yjdF0Sjmyj6Owqifs0Rsf5KR2lU48ovZIBnJ7K
iyISuVWmbOfiEA8fR3xn0bCqi4fa99bzU7oNuTFtxPm67RL9yYQ1FofOqUkMMh6qCrkYI6sTTtn2
SZaC3EukWR64UPN+GBITuaEfzb0ChuF9yDiOA4soEvuCW6shYJ0E3b0ftN09RkuEDhPAoZ5PEckb
DGTk8PLeQ2u9RxkZyWnuj+tJvTU6iJZzsZomnLK401zzGFmlYommiLt1DbFt2qG69Bl8ezYAQO0r
hV+rikhma1j+1+C2Dbr8Kx5OKThBf/IaMGHbjo0D0V9Gj8KqP7uGkn2NPR34i1V+MHRRrhuUCY9E
I61TMWolHkiu/SlSytXctXTI8+lSde7GBG+4QQ25k4hK3o2F2y3m57MgKSadVb54BVBFpezZjCmx
ONSQKtd5aDnPAAdOc9cm0j92jgoHUbc0XhQRnfk95J4slzbnqL/fQ8wZ6u095Cl7qvk9VLCGHsOs
/Ax8t9t4ZWxuEjUed4AD0pWOsMfjXOyqOFvpgao/mk39vXV0feOnohrr5Y6kUbqB7UyexFCiJxWf
9JU6qNUZMLzcl1pc75BNRkdUCZOVjW7eh2HonoFAm9+c+lAnyvjalCwTiJBHEMoZPbpeda6JZ+Yt
ggvSyF5kWgZb9LJS5O8SWRyJzGEZNT36rdgi8ozNsNksOQfQuyzlADsCG2ivSa1zohlrr1fCI2kj
Z5kQd13P9aWjgwWC6JwdDZGv80ZiGeG3jDDcEOMXt3feJpB7wzZx1dImez3bVo+mCRZ0KpWRD4on
r4a3xq4KtHVVdSgSTA1zl7nV7fT8QAIBFf2IBBVKYJuk8sXJJL55sqbLXAwSaR1GzCXn0lw/99BS
8kckfWyUqbMI6vs0VuZ4HAUi3QS43ixnAXaYro8FQv/3oQ9gstbAWcxC6PZYP1quE9+TTg/e6ovE
XraaXn9CbQO2efcVtXHuYcBfbv3C9HY+0kFbJ0iy+1iS5GgUtftqSHWJAHT7oqLatELGUTsjnYoD
WpuEm75U6qdK1R79KpZI6mCUNWTus4jwUIk0Oz62RSnxADEGVPsH/8oZAzJ25t9CK5dHQ2+sWzFd
TB3coshvhyi0JkWx9gQE8wD/D6xlZcbVXh/ZVrz3b+s63KgNR7a5bh7WBaDwh7BNt3NxblDD6hXZ
enHz3s0GSWXXeXqBvGndJqVXX5xOWb53QFmGrVk0fHmfpjbsctuMkPrmQXND24b9Kk4CD8oFE811
WpP1mF2H6X4udrlnbbKwAA2h4o3j+uLZ4Uh3kC4ggLlYD0OwRqlG3c1FO84fG9JdV8hU3j0M9U3d
tOK5GHwIbO6d1kfmidQFEvy++g0YlrqNqoIjzVw3X8Iwq49wrqAt01cdc2PjjVWxb7rsI1hgqOeu
p6801Ynu5JCJq6l/boktQJzBrmKPjBmU16kxr/L4TjVDdaWSHVrPdW8NXvHRGHTtMJeQUhRXN/s8
d59rQqGpezatP88TJbkKKqJR1pXddRBJm/qjD4fqbQ4OF8C1y/Ej5BdnWblkpiNS/9q0AIXovd6/
lzzvrTSvVT0qF+9t3S+lH+PmRe5Hz3kcOSd5r0ty1dMC+KPn2/NNbZPgzr8Z5/Y+6Edf7n05xCeY
jfFJxN5dmw7dDjmW+PRePz96qyt7EmYSZAPd36uzipV+MZfrsfuS+ADz8Wc4eanIT/Oj+VKXA5oq
etJiIPZ3g6epYf9T2bTDXa766U0k8aF8m+Z9hq5WhrUWTdp90/zzZZ6LTUG3+OMf//HP//zS/2//
Nb/myeDn2T9gK15z9LTqv/6wtD/+UbxV77/+9YcNutG1XNPRDVWFRCo0i/YvL3dh5tNb+1+Z2gRe
1BfuFzXShfWp93r4CtPRq1tVZaM+CnDdjwMENB7PhzXiYm5/0a0YpjjQi4/etGUOpm10Om2ooZk9
uIT+buJ5r53pXccNBnjt3GW+OGnpLLMKvG+5UELpslHBJCDZ+FFsnqtRGG+XdNTOJkvrDblhPmvU
kswzqPxiq2h+u3jvNzeQc8NAMw+RTC5CgqIi25WZI08iS/vT/Mj48WjqgXJKxjYO3GnA0eTk6dq+
Cdv8tgiB0nrm8FPJzdS9CNxh819/8sL9/ZO3TcOyTMcVhmPrhuP8+smHYgDH54f21wob15Olp/lZ
tmpyxt1iegx7uya/MdWUazHgTAZso0c6ZLp8r44qF9nAsvZOCsnNVWqqAsGbvr51Q7tCQoG63rME
cFK1C2D1/V0u2upLmVQt7jPBUwlc/xKSDX9S9ackbtpHA9LUXQyWe6512iY6aR4Uw7mYaCRVekNB
PH8aI+AerP2kriDvt+IJrEWyHO0sOcytWR7/NH9f/DS/Yqh72VYQLT0N11PPaxDrqLsT0ef/+oN2
jX/5oC1N5Xtum44G5cs0f/2gWydz2LD62SsREYleDJ/f/An7qcuHKpCygNiHWt78Gb83yxxZ1DrL
bt76BXULUxgd0ZvAHKsjYR34sDFfuNQaWkwzp8rOmfDD80PPM6eHtv69VyGs165k31X6hbtHs8pY
d04zvjTNYqiJh48YxGzUVG/3bWo6D8LTrnN7yimHiLlewOT0rHOFvPGy7pzxxavjh54Y8wNrwG8T
JsAP7lTXAGi47BN0S0fRXzvbDo6tLE5zCZHA4fq9vrvi84wCX1dk3qIzUH4E5mKsPPO9C0MbM3sb
qitmtRrZn+zyCJRHgHQIEvZhf6d65cPQaxoGbx2xJKeZ3ouvfLDt9dAK9aOK+v8OsJD1VrSG8JzB
Yb03HEyCwlykGKYy+t/NOg2vDLQQ5q/Gf/yy/NXzcvglL4Yq9IPmt+I/H/KUv/+cxvzo8+uIf57C
L1VeAxL4L3ttX/PzS/pa/97pl5l59u+vbvXSvPxSWGdN2Ay37Ws13L3WbdL8vYxPPf+7jf94nWd5
GIrXv/74krekRZkNnZbsj+9N07KvCfun39A0//fG6Q389cfpJQn/pfvrS9389Yf5p25ZtupCLBN8
fzSd+4l8nVoUTf9TN1Ud3i7KX5atTQtahvBZ8NcfuviT24tqARgGQqjaDqNqODo0aeqfGmxc1XUd
Xeeiij/+ft/fb19v/7B/fzvTnV9XVQe+GK8Me1iLH7qwDfO3+5mjKQ3mKPXGRCtc7Npc65V1KqLE
Yx8buv6d5xapemdbwVivgedZ+de08nFhm6SSglujL3T7xD4XutYoWr3/hJtu5t5KqMf+CvBstx5M
3Wl3IXpE7k3VxZFESQtwzlKyc9QOxpgHxYfYUAIysuxv4Gw03F1rCLqlJuKvDqmYEgAeovxI2Y3Y
m8Sb3Ldk+IzATFcCkudgf/AR31HvvDYZ849aXo2o17lRbMH6CGp/C5ThSQLh3ja1hxqloX2u+6hG
ncPJh/gcSZkMAN31vEbnxJesp70BayBCB9JA5FSOSOGACjKUnpPlBLw4NC5MzE8mYtDjdoRWoXzo
HRyz/EWo5eNwyss2RQFBL1KDX2et5JyoAQW4y8geQudxsFS/O6dm2nJ08IiAb/vBNPyrw7lM23qF
GRnPLQ4zI1Yivh5EsE+jxtvZZWMbn0mUxOYuxdAmewni1h2OLRzd6imHSaYfYozBkk92lGvDfefw
WYO69CyE/KvS9dNhmdm+iyZc2IpE45g6tilBSU5vnG77VM30RVckhu7DBophAm6N0TZKDpK1NsbG
rrbzCM0GW8cKbV+oABG/WLBQS38JakMp92OpNQTVUG+UwSYEH46qp2MgpbYADp5n3RZHMi9nBYS3
nBsLbB6LScFB92yowR3BoZXddpm6jsa09RsgzLVsHrq+jdUzyjMwlSH/1U781SBrM0QLqG7kd1Tu
Qm6GKW3YVhtXFgQ6Bblm1GmXhRGh5nkcc8EXGV0OM/CQXCASBTYmFWN+VUl7ib3ZwE65kcIKR9JQ
Nq44fVO6sl6ZZJFQSQjR7ALznINMvEBRH6Nnr7KNDGSlG2k3rWwTBzx/zqtGy8fu43uhy664axvo
HRvZtBDNCAG4Eq3xkDAQfn/RRCCpgUN0lwqr2/5sOz2cR27rVvcNwVlDObYqJyx4n54CIl3r4KO0
iHBUmwxc6BCBNwoUJKYmAouE0/EBnFal+degDaykPhotd8jBh+sVBh5n31pRtEZeOj1LM3tcYhkX
GBBDBId69V7VOSur/X5ACkiuTYx5keBOOY19NjXb8l58LfeHDu3+Ia52Vm6NexmNFox5iXDhChIH
HqL4YaMO6vBf6V8cs0OBVjdjNYc73bZuDRSa0MltSKxda1ZkoqCwDJiaSZRseg5VvJkBCHoy4CD4
mihO0myqEjXJey1VEgPp59EI1C+YKufuFn/pOMEV1SndDwWch+RbFzqqcrEHH3rLKIYkJW6c6PEV
jV4F+iQsdk3/7JST29bgVX4LldGyncc26hLjwex6vUdYjqfJVm7kFMqpD3I9uldQZ4G+03dWcsR2
QKpfw1LPTZdkdBx1N8SBi3BleSxBJ+zmjI7DI/u8EzA1TQH3REwBARsk6A+ZtIpk33ad1q5GNQX0
tcgUnYPRFMj1txnKE7txROilW+KDYdaAqxTLfNZRRRyenVoLnYtGPiF5BpImnfsIOCjSuaWVKsOR
9U7twh2kIThmKH1p3Z2GEmRB2l3FQxiDrKY+EbaL3Utj2W31AkXOIpcwFBlctkkuUTnpSj3aR0M6
Sr/zBL/Fa2oi14HAAZ4aKIvJuvBv2cp19lcJbh79rCB3IQe6iFRuUA3XrR34PTw1wtxMGja2GJrw
rjQZn/mBDOm+NYpOohKpZL1cNoaRQ4hWJUhHEcmo32mB3Q5XOyn7CJ0n2NZnyHQy/kSAdkqy+CFm
FJcuytpwiWAI8u6ZXaHtWeqxLi69laSAE5G/FNt6+te3MvFJPRlQOpZdHTnGybS6UtwkwhibQzLW
AxIagtTvZYCx4O8KZBZYtskZKv2NHPGJW//PN0z/vd3QpXjN7pvq9bU5vRT/H2yJ2Ef8ODf/y4bo
//ABJy8/b4no/rYh0s0/UVWwOL4Jc9oVWbS8bYg07U8Ez1QbMTChOUKY7Lm+74cU80+D3YnrksFx
uUFrQv+xIVI0508VURzb1TTXsdnG2P+THZGh/nr8EbbuClvjnK+Zpj1tj6Yd008nfMUnJEjc8DOv
Isi3MFBqxVl2TeHV3wZS18oqMGVY1q9I3/RpjkpKquNrlPhIdTeFyqkZaF4qdH818OUN01XVk+LD
jqSHWb2UvjYk2FmMRt3AZEDcCZ1AmUSPQL5btAZWsY0vRHeDNYYhBoBeiBBFMKZC9lPcExtkrvJF
GgmpcR8NkD/FcdEj6f2hI0KHzF+a4VwCLbxxTCTgwNc+4C4i2y27FDG8VMkoYNLrWqXg9q53dvqC
XgFsnLAcmorYN6ooN4RkM9C+vup548dGgUEEPxq7LdjDCoJRxkfT79ziFsMGeO2hXha8Uw8FQXIh
6BmYWwDJ1cR+qyW6NJaLkHUbE3hFUo/z9lguaqETcVmQPOEOUbNUiLM1Ql7kVpsqiCUu3XzIkp1v
2j1P3FeGe6h7GyVGtTWLB2BaibEzclvzt5We9gjN93pXotYVuWjOXPJQHfj80JWTpYtGCVtvBPh8
4DUvWTp4JZEQS1F69mqg/odToxu506Lh1dXNCXeYoRaTHYbaGvD7RzPfGoj36OPB08mXLOHTD+at
V2p6dKdkKppsnm03/s5E+p/gTo1dw25gX/jNj3szOSlppaBdjRxqXR9zP9KdCk/bUPOhU8dsWRbl
ILQcASxQBTdRHUJwqcjImB8izFb1o8NrRwSoznnmDPcKLSKDjPzcThkSERy0oQ76zahjVIyjpglD
p7ca3C16USCaK3BcNNZ8yNAOTQBCH7iluJ/sorA/9CH7sRUQzU5d+AgQoU9sBQNaRC0KFeSMQtKE
gejRDgAh1zZ4AiH/u9BsRwGRqJXAzUu8SSDoOQaypVhAwrDFJdgzH7LMCIKNiBMTengeOvZBVrwr
aHnAzci+KC0bDYw81I2makW3ClM7/KYBQsXTFmh1ueRcViortXVHyPuc1v3ZZpScvPQEZAC/APxo
5TmSXJWlc1TA7xZPIdLkUG7GKp7EW43uGYFI+Gbj2COHQgibVBy/JlVu+9YqC/SSUvNVppVTwmhV
UqQu8ij+VrkycDc9tJFPRoM5xEqHjqxtCdqNqB0Xuomy0wIQmB2Z/GBlIbHelo3hbdiKId8ScMt3
4LRoTniJYwvNQy1tkHeNHTS65CpKiI5flCr2BhJayI0vc74m6LL6ZeyeRJ2o1r7zilS54f822tsm
HpPmQUfIvpTLymAvs0UdS1HOMkakbjF2hgsdBnnGeJi4qy4bsy3KY4E72caFWAzXSeR41l5I5Nz1
c1Rpob8OusEFx4QFcwoKk0Vw53JccBb64HDji1CRUfcRv0rkG5rIwUQUmTj2ctjnlajH2G7PquAS
W5SrFstnGJU9JydsKF0pPgDWhXMmhoaIa9lGyMmtECtIw5tOUROC3T2KxwvdALu4R1Aqy9DUcypX
Rx14BFEjk1AnOmyWpdos+jLsOw4u9cQLSEqyioiWoqpn3WAgF08+CwNe3StLABwC44xaXnNXCLC5
n2Ud9wVSGCU8wulbZAzI7Rqpmgh/FUgXsUebw5i2anIvlash1s1tLRBFj8ElWX32f7k7r+TKrS1N
T6UngBvw5hX2GJ5Dd2hfECSThHcHHjPqcfTE+kNKVZdJqZKlfquOUEj3pkTCbWys9a/f4JKCfqOi
5yDQWsK7BaJi5XQzNPygE3B0fTAz7BvoVuuo2ZWIoDN/TtpeCGoFr3gMBka1Fx75I1V8pdSB32qT
sTpWFoYvyoT8PJli8q5HdP6ojRdk6DWEb7HOTxJ3I+sdkiMzLHfP9AirlGTCTGhWTAGHJD1L0I92
ta4ZxKY1oXo0EbYHeDC2+p5ZlW4di66GMZ3BnYbzkGBRJm9gq47ney07D+XHqMktNW2d5+fqlu0w
A7AW8cFm4p4uOY7/Q9ZqEfavpdgUEGMkvTumOPUttwVY4XCtDXEsqV4Uybr8GluVoh+rodFpjvZW
CRuUzANMUYleZs9ndHqUJXaAgximRu8LEfe3YLqn9n1tjzUG9bOHsg47tU9lxt/A8ys0+W90HvxC
B7LUNFlmbgQ4v6Itn7/detrSiqrypSaMpf7B+bbGhge8WJf/9DiWIouiKeoiKL+8wkOfj9Op8zRq
aXTErpCHFtswkH9/gJ9n+uuV/HqEL2i3lcdYqSURJHpSDtzmCK1cf2/vzCfdPXvMAN0hSJ/1VyyF
8VHnsToYSzu/PwdprXS+ngPYlGrArVepiLRfr3LqkdcykzlGH/W28NgEZt3Bo/9V3DKuddNdeR3v
zTfFS9zeHq0/sMZfoMbPkxbpL8/SoMxTLEmVZYngkK912FLmqZVgoLrqi3ZYlbmR1+11t3cx03Nw
0He/vV6KyF+v99cjSuKv15v3qLsMoTik22TT3jFJ8movOul+HcR32cM3N3cF1n65udgYqLrIgJ0B
9Vq//nqwSoYOYBb9ofUgH8470eEj4tB5Oui6egfLC6/yIdAHvz/s3x3VYOFaMtgik6wvR00YjsHb
rQ4lHibJfML7w+67YxXvf3+YdWV8vTiDPFlKfZBKXLx+vbg0tAZUZtVBsV7ac+bi5eOe0+ibWZz0
1+elKOsMzrJ4BVX56wpBJpeKWVofyovzNn1MPMHJLkxbcZLHMjC+WY5fVyMyYn19BVD4WrJGzv2v
V6TkJSSF0NjWCa5RsIt7uMa/v2dfH83PI1gk5EhcicKU69cjIBmO59nUt7F4vsoyfCEKVIyYWkP0
3v7+SH93LSZ8aUs3LMBldb2vnzqctqWjWTJjK5POxItrwK+PzG92SGndaj8vgfVyMCi36MektWv7
sgSmshAlnRwICauNHr44puoQ9mshdPFWpTEoLw2jwJkyuZ6bCfwx/maM9XUJ/jy+IRoGljAskBVC
/3yRiwyjqKQESvU8v1LaNrsthgqrXw1w+5sn95eF+MexiCfCJVmhqf3SMk6IwnAy1rcYoruLi8MM
oRru4FRb0BHTTr95h+Wv+7KKOY2mSQygYXfRv3y5tKIs80bFQ74cB1M4A7/mcZKSx1To1l6IlDzb
81bWtERRt+Bw7uIlHBLeQagSLqPtrMQ90a7kJ+NrhVNRHZCRFxXuKKaTeNmLqYnOSisUIr+tpu0/
EG7FcAXyaTNXOe4HuMUK4rxBR6lsLGUgosQxi3RQvE6EDdmzrTCSXifVgFE3alSL2r5h4i6//n4R
/+X7ACCgG2wAlshXX+Q79esDtlAdGFYn++fHehs7kj28drYWYNMVdE7mW672xw7wj4Zf/39iOdK6
1/zXaM7hZa667v0znPPzJ/6ccGn/ggsBOCMaErNiEJr/AHRUplgMkPl2WwpekrrGjvcfgA7DL33d
56gsGK1IlsEZ/DnhEiRlnX4pTLcMSVnLj38G6Py6EcDUkHVDl/hQmHyH8DFb991Pu5201vxVrJso
T9DTNA9aiUHw1Bhbs8rgK+MWhrjyZhjz+1TFpiLEgCej2sqxWHTkp7FICtuWkUQK+q5vWqyTaQPn
YCZsSR7mADB5R8QzHqLNEtvlHfUM0UZZ8RHP6TV5ChcEMe0Ts0ZzfJ3o/dunB3H1x3b6uUhS1jLw
37vsenGmLnEPLf5mmRBTfr24LswlM8XrBsM/XknxSlRDgnaKCzaE67BU/Ah34oX2s3XLKHXG8/Mc
Lbex0MCRJo7xnN4xaNpM6EeLOA9UVULNYHfhlTRh6mKOmDeucqVbS96zhxAH7VOQ+UgvV5+PS6Vu
r4i/2M04DjVGS8f/QWCQ8/sr/HWv+/MCDY2VQkMKH+PLt6o5C+Aw1mJC9oJuJydX8WxsQbMPs2Lt
ykRFUFuRv1rG3+zp8lrsfb2zGnWZRCaJKYk/iUCflk04qFLdMoq0JeW+is4BvDeIjuF+ZOyhDAzl
SifBpQRDKixT8LspiY8vokMhxEGMhg/G8k7O8bTvjyhd3ay5/f190f/2/Cgc18kyZ/iVpTHBA46W
NXGlMnpPa6fHhlysQtyNXXzQ5vliMpT9pE9HEXKKg2O2aWgHo8VO9PxDHnDYHSKvmnBu6B9zRI8J
djx9xRdM6R+zrsG0NLnmqpZQWJlI4Yaxp50qW0LbbKNWTs1sHWVy0BYJ9lPdPcl9iU9gP+2aWHig
b963aRrILVgpBhznVt0NsrGf5NEzLhZj8sVjVSs3ioRsrMJfXxf1FzkpHmDEXqYaaRyh4XcFeYnC
eLT0/FJMnn5/81Tj1xLoj2VlSqrErsWmwLbw63sjmpg8oly08HBpjhoaPQOGdhcbOyHDa0Sq9p36
2ovqtTAkd7JVvqVx+GzN6mM0DpcSo7WqPhVifKeJvqahhhQNd4mli458AAIDNnKHjj/UXFGJ/LNO
pHuLfBWvnlxlWgMJFtAqxZg8MjW/Wzly+rzHydIjvM3r9PgE+FBgP9S3qcOwHaQOvxx9eEkzotWk
Yq9qYGPoZ8lV3sgCnlqphd1xvpz0Kt2WOVsXDt9mbxL1+moRs3OWDOwwB+jsxEphz9im9XFCR9bq
eEyzVHE3D7QLMTI2ulhfWGp5LeYxLMAnIUpw4ZGPWVhfhRzjRqr0H9pZdzRrcadad9pU82ErEP0k
HUVCwJtq2JKA4cBp6kXt0hSrwMyynZ4O5J+au1SXXrsx5/+TaziT+VHS9YjAJ+1hHPvLpNU38Tnx
m0fjPOzbuPKrND4MUouvJyEpC+6VpB0Zpu52WorlZnVRJfO+xDq2QwaqLpXv0zG6EdJPXAd3MU66
k4hjjoHTZ2Ih2yr2ZjJfphS9RKTtIrzLrE7avi+QfJT0fEzUNBhjDM+6bLaxnzkIifmC2ckLprll
eeiM5FqI5YtJLh56xdynsiuuFkUETe4mScdZVbqoGnOfw6BQCARiLuUVEQ594+jleYtCG73pGN01
NEQWodNDvyvizC3SZjNGkRepiv9e9NVVKmr+gk5FG5f7VI8+yt7YhPmNWmu+LY3mSR6qK6Qat+mk
kiVZ3xp65sVIpo0Bh8JBE69DpJ1ZW9mM4H8YAw0F+49hZZ4uWaeO4eIZKnOtXheaGESLGWRT/ENn
gjYTfUt1C0mguFgaFFmGapyaRgM9nGxjmC5qXOgEo3lcyOFBpwx3iV3XaB0DQ6ChfehV/aiG/UGT
yudWrq+qubiAT3qURUApIO/HGgsK1ggeT4B9gqXtU4J+UCMjSaaz8o2GB4o5+7mpbnEdhziASlI/
pgws1KVARgoDnDqvM08qQs0uLG+bxfSNs4bt5nyft3Jrc3t9FNAbQrI8QH588LDQXsT7blY3VVO8
CoZoA5byIja3GR69OFq8ympzTQ7uhpiJE+K31xSZYknWr9Wlr2KqHxsZ/7OMQXhonmodObWGf/ws
XZ8btHCW1pIFRHaaft6AzHuQZWE9k0NTmNXt2UQoFIU7wLu74WXsWY9YYDg0kqjsMrfP0XDNzRET
VHuxPvSmeS/k6hYH/PtSWFAKRAILl++qOaW8tyfUEzfjHieT1wksEHvp62nKL/qckj42MHlqbttC
vT+/w0cipPwsSzapseZRtfDUS6zrLIWBuKKw8GiG1bKbjvYRr6IfDLwx6w6zu1Q7975RDJvQqPej
Zp4iJfmYGoWAVgu7yNDYiGp1lbfYbSbSfkjy5yrOL/SKmS0jhEzbnsvqVlndniJZvM/m8FRY+D1h
CFYZ9VZQCYA0VBw267WUUKmzcA5f42fEDzOD1hO35Wt41jKXsiVZGkLj9BlMJDfJukVUYjQmRmAl
KWroziQCOe3BUAMx7RtbXBZs+SVPNPNbXMI2KYNnCBbqNdNGUkjTD03EKbfWT1NL4FJNFkY7bMdM
3gqEMssLWok0I/g0F3byxA5jmth8JzhqpPh2aqspCV50jEpw7hWUm0WfsXVYnbwA8cOBsXR9m6sP
rZESono+TLWwxwLWFQ19F+IjMSTdvSoVGy0atrKUPGBjdTn0WBmpwIaZiqE7yqW5DD/UpHE7o8HS
AzlvCE31gJr9BqTZk8Uzit4XPSGIbhAupbk6GYrlCfp5LygDQyFJc0czOZ6VzINn6BXk5opaukmg
/3QN4Spxci1i0jnlT9iybKaVoy6LO4tgK0VMbxJt2CwYzgKoXyP020sQDKArkMkn4Y0WH/BL3wxh
Brk1CHMr0K1022OsiuHESc71q7Avdjgj+b//QksrnvK1/KJxIESRClf9C9u3qKEHkNwA44LkgrC9
N0cTv/PLUiEo74yRDl7ncypi8YVZ8UB00arivQZ3H4WT2sZOHdHP0PL8o+4P3iN/fR3O/0KE/O81
iP+TqI8U5P91a0gyRTu+lC+/9Ib8xJ+zfutfimbqpol3Go3hT4bjn7N+618/YUEQKNAhWJC0f//Z
Ghr/MmA8gvxKKlN9fvrfraGs/2ut2ESIlPSNmglJ/B+wH5Wfvd+/V5mmG0BDtBUAerqk4Si7lomf
inwiNCLx3DHZmw2yo+ANA9nCB0m04i5sUuxS2aHFCq0EG73ZX411miSu1giz5FZSlOZupIiWSE4g
Ikv8T/pxHTsVWUiaTG0YJzmCgfUo6WOz7GClTe2mbtq0vKi00fwxm6ZsPISjgP+qqb5w4LnHYC+N
2Xw0HTfABE3ivX6WxPMhhvHDh4W33bTPbE87kUEnMqYxge2Mo7Us78POiDRHPufh2dfIUmqwyQ/J
NFDj1doYqISRXNpg2O+UljZrXkQexkAWJyZ5Nu6uwl0f1TofcgnbYJ8p7/kJEtz8Lhl5/DRpVcFe
0je0hJbRieVjWy8INlOxp9gxJpW8BW6yOAeEwxKdgM1xNhMZMg9n9FsrNc6SuGS3xS8WBa1UinwC
K2UCu1LR8RJj2Ui3KJunajvCXtS9ipHV2T4zZJJXczHlZAhxPTzIbWNuxr4aSy83Gg5hiIr4gZd7
92BII6N7cz4j/emUzrQ2MPNFfMg6BGEvkDS08gJ+xTi8LBVF0o4kbzl+P8fESM1OOgjWyt/LhLF/
baUsHoKCSRKS+0IwU3TUTPyVYYt+dkSWUsEII50k7tIzHmk4ZV7nrVH2T/B/iZOF7/pklcOCFcUi
SJrX14y6N/IQoUlMsK+RL8MpZDxLTYmT330KieqNzx7PIsSyhZSCriYCcVCz5L6J23mTokTFEsmc
J2gg1UJ+G3RL2GRy0WGrj0C5kw+EHywCNyNt/XgKuxNS09XnU8lngmHl8mOSjfktI7wq2XQJyZtw
LOGbXEIilWMnmkjqsFVTzeC8zxPDcilm6jR1sgqeaUjNDOtNDzFiabXwCQKeGD40JRgJxhCLkR0V
9G6Lmym4UjHWj+c7SYQgSw5DXw+eqKI9f08tiCx2Ppl1fV+KMQMIvLvXWTjmsRV31FKmDv9yHCZ9
CbVKscFsu6h2yB264b4YzpboLLmcmruk0/ClE8XO1abpNU37xfxRS9iKXORDm2fU15VWbiE4FtpF
ydvCdKyYjYGYL5WSgtlAlLLGw6VQoo+iSc7aQero/V21gUC4zcrVKDpWS+Fugv1CSncZdi9QX+JH
Kks6MiyJ1XCN5Iz1/kfXjFT5upRYqYf+NFGvJFzzyCQgYGvaN6PWMoVgPivRGRC4e3aQkSLaoB9M
RR+KRq5jL3ce4ktIp1V7yil4RyeezpNwg9vaud7QvcLqsAkJSHrWNKp8T8ZWv94y2+2SZ7U2FegU
GeGvDk+yV10codrnaapxJsd5Jzm72YD3yNZQl0W+6jClwqrKTKNQvKqw1C/3Schp7fRaGOqnhmQl
+ZiQBHu2q4VU0Islktsz/p5Jpm+7Gt/dx3aiHJXw0Rdg5jt9HKvC3jyTBrKXE6rI3aTUwvNS8v7s
eBiYnObdaIpuZcoLfBMz6nZSL5UaCtS4FUHLZlM1o22snefW5YMQ1oEsLhru/UWhn70qpUHfSbM1
WzY8bnoy1SpiWthWM5tbQaQzw+1lkW9HTFesq4U9hHDqXJqhLXZCtrylyD8JCyETTgjAH9L0kGSF
YqGfhLfgFXhNoHUUVyv0Ps+yCE/6pqkO1VBjItiz39DHjzkZB0y+heUFyYaqjztZk/Aj9sgftMrm
oi7gH2BB1UKDlsyNiXwjF2/RoBRI7wWzJu2cVVNGsAz4krSDeS83AFgAM0TO+bk5aPFNIY7WkwEe
UTnE6uja3aQ0BQ7F2JDQKYkQCbwa6zdo22Vn3DANomQLNQKyzKkBhCpDrc0cXZ9X0k/cR+IhjkaQ
F+wT6if8rCRSwZNUU247JYtonZr6rlNaCCpTLtBm59TFCYUns3tX0VnSfqbnQJ6sN0Nf94YlJB+3
aNHoWUYB77ojLLMP+CwuRHh055ng7dYyRhgSzRDf5qmc6sQqlOR1/PMC7L9XXf1Po1IyyfldjXX7
woP9X/YLypD/87/z92L+XGz9/Nk/qi1Bl/9FJ4SihNxCQ2a2TCH2p9aEf0WkyjovAkZlYLoC/n/W
W5LxL5ReIqxHFdLVSmb4z3KLf8X81gQks2iodBDCf1Jtrb/oc0m/zk35bYaE4kVi6PiVNNETNRj3
4yi7rUdo94t2SRSC0wTDRekqe9Ix3oDlvcoVntU3yan8cVPcToHw/Zifa/3reVgrlizq3KSf+rdP
RZ+oQnSD1ya71i0hu07zPO3TV9WGlOaJNqjWt/O6FaP+d5UJRrte+KcDfqky0S7J+RhzwM6vt7qT
XeOdKl9hyl7fdg/yic+49dJ5WF268sOiuh1UB0ZZtIevn9bN1R9H/DwtgBD7zZmsj+jTpZdrEazl
nEnrST7sdB+6ZzDttWO2axsba1fRy11IhW5/nbqhWwXNQXfqy2iv7NEsJF63oWHfZl60ExzVW/jj
4mD5maf5JfQMAj4OuJ68Wi/kMrzWW80tt4trbFD/bZW9uaUYcqPt6MIce2fzgMRSuJl71G0KQfCq
1td252N1Oe4rb3kp3PIQ3nTOmaipK8DlTbsfgtjTgI5qmyqFqFQXCtLt+FAH1hZtkW0F4qPsR2/D
nfSkp07t4iC4ZZ8kV84h2c2hsv/ufn5zO7+MlsSawj9TuJ1qEN0QeBFkd/AOneJHvvtuEfGW/N26
XYe+9EsSBISfY+FPD28MOy0Xct6fzrcua9cM8HN/DB1SX4LZK7E5cSHZtpZzvuwnD2+XnqC9repU
zwuCkXeyEgIz0O/57k4/CF+cbqG4JE52dkhSieNA9doDCPDOPMTPppeB7LFIuCZvcXkl3PUJTj8g
y+OQpDxO52153pozIPSyNU5ARCGOWkH0IPqKsz4mpIdCfMSNEqHD+giHd9J6HvRXhCOG9Ci4Bu7a
wA/zLnqLn9VXcLwAK2udPI7NmhvgKpcKmp0XS3aL2hFpyVx1F35QGyw4n6JdwGb87Zx4wFhk+s4e
nMW8csJ6pz8YATdIByomto1BHKaAQeMRbe7KvOLS5Zj/WFSHoABaAyK4/WZHsN7Nuuyja0gXSz7g
jwGS5tU4wnftrvjQzl4meSWxaZULCZWI3TX8lfQRwTFojWeXJOKM/EJnM4fOcrn4sqc6jW4nt7g5
2NpjqBFDzljRtjonlX3l3fggYvX+7OQRpFU0Xm793G7PNmxBklDBx9JnLEcC4ZK6HqX3c37X7qri
OnLFG/Jqrdou3yliilvrKfNznj7EQ5Ncr72wJULObV/y3tEes5eCkAg3DPqbnDSwbDNeY7667a6k
N/EmcYn6Oiz+eMx9BnaZswSAqfeDP7iiZ+3VD5iSDAsdAoRFjyH/jf7O2nITRzjiE/KiOnnob8mB
JV7TPrMOS6qCE+uqnRyicJT4QgtZFxiy8TuwKBKD2YFnRFDKbenXbLHw5Sx7GOzuh/BKpFh3GxKe
FRSEF8w24b3ogwxjE0eBJH+U2TP0WSzxxtxN4GWNLv9D1UkA6IJkwcHwqm4OFnkZF4W7fioI6Co9
lom2KQtnLPBAcK0tifK3HQbz3hTay9XowE6uT+Z8ieUi87P5unwEChMItJ0vsyIgHM36YYGFF684
lDFPBa/Hq/IDIvfz+Krtiiu9hn1GsUwGGwR2e/EhmDw1tx3hWQTCX8VbcqQlAm3w38K3QvDC2FGh
WZ6ijfAw6s4UX0QDIdBuS9odi6s4ns+eMdgFN5kopjf+E/xw43S9RRGcaFB9V/MFv/UmXsW8YJrh
hCS7f8S70EsvVjcdZxGP0w/hzXzBkK1d1huZrWbCfGCNhzpzrGPDO1xvhi3b+0NEhuWPSXAnrHo8
0mttJH+gmtIa8WPjN+qXV88IC1gZIN2+4gOse+c9IkgVKTVOXoG0iTHCfSVjQKb32Of+8NAfSQs9
rDR8vM/ZA0c3cqR37bo4DYtN4AbxJ6tojATeat9qXqh8pIK3mE5XBEglrNihwCVLXd0Kx8wh5b57
iZy5dvFgeY4eqURJTGxP55vsxH9H8LRi0Dtu8WLLWycnsDS/7jPmmVgxBF16Y/Hz2HySYI5RqMJf
LjIBVEjsXbC+tVG30dYZD807ZbmVOu378gCCcEN61PFlemGiOxQBkx0D7wbgihPeTaZdCRiZBXFh
n6XtAj3P6a/yxQNQFopgMFz9Mj6m9+PVKjp1oNeL6XHipKobkbwunHuwAr9LLV7AXHarF9kp3bTf
R2dbXHMk/QSdrdsTOMs46QL3Lm/yJ5fNFpu3ItquQZgKKiWyZfz1vlqjR5Q0qBSM+TC6gQneBFyG
eqJJ5/37GLHcv88Sm4wWHHuUws1b6NTElVxo+OHdJLIdfxjyth2dSLDnp0m9RPo3AimQrfXOh0P9
GMyAx80WDIMAqmnhLDIN3JaRF9ko0La7cN1deafwIl9cwqv2DDPEFCtSvBdt9aqhfDBMnw/N05hB
G7V5EDlBsbb6XtykW4SGDp5QodPtG1d8lBx8bbvWHiYH/rcJ3/PsgvvANCU2W+4c/UTfgdcW0TSS
5oM4iUQfc/gPvPjFq0h30A8wEhEjjwiH9/GGRUk22j7nG4kruzN8qOSr4QBKjiah6pLdv8QOMUED
2D97jC17TYCxml/6MXtc/tQHkZc4k5Mfkz12BUGynRLWdrkhDXC2B9osk8xmO6GS4dsWoMUH7HDj
xQbRp0Bi6ZdHcSvFJOKQ6u1GB5JoFqfWfebGij+OftyQWHVpETGKvXriAM2fcXQ4u8TgyY+xuBGt
AOXRzFeDP+nELSG2Er+g8urI522qTddcjiTxrq06qSnLkTj5Tgqk2pEWFvvlhFInfoBDvui7c7VJ
NDe9FPlmAeH9sG7Tq/FDuJWD8kQu6eRKLmGLFH9F5pEzN0qMjuii7XCjn86kO1TQ+QMIqabilPe8
Ba3bX8lvKjmu1z3XSR8JIs8qk+4VRxSPLbewOcVE9lZHibcChn+N+ZI7kGkXvZeTUz0N94zXyQ3l
vWkVB7LJ3O5IMa4QUe7HgxgYZOyszwTw7T05kMDOIrenYHlndHuvPUskrqFIGqedylQZhDYcnSoL
0pSwBE+yfPKhZcuLzvfFHjgFUVFrd2+PaJsV3/JJMVu4lt1wOxOFvH1jYTqK2x56Aky30B024n1/
EO/XDW08xC6hYDM+a3t1S9CF+CbxIbkON9r1Yrjpfc/nnfDl2ksgVVAUkGJOGFbGcp9O5egD+sWN
W7P7DA42Zuys3aPgx9fWtrdFvKFs442PAhbhbuy+ra+HWxzmw7Dpdm1gXjc3/TMzQIUl+1ZfmTsq
ddYkY1FcRbbWPtmlRCie4vv63sqDUL2JQkJ+bcIVS+uENcBb3OCQsH5GagIoAWKemt05tq2j+KIg
wFdtAiyXXRE54JnaawY2x6SKysO1jqwGEtL1HfJcLJ62BUjgjndPOdsy3D5gvOQuvOhVLzuV+7WY
10k7UVwNJXxux/ojxHVM+AOc1Kp+O4r7strhHGMtN2npGK+40EokCcE6rZzmnVRg54yt3WTrI1WI
eupd/bGjciJf6nl6B2lPbZESk9ze3u7Zlct9E+P1iLTe7h4Y/A2WD6dLbGxRfcgtH4tNqhBmhS3j
wDWa/YInQojY/HNjwmoQsuSgHrAkIVrRImmHbEgKTNHrsIGJA6kk3HjX6OzzjiV5ferRlE65T925
WXcG9W3YaJvU57ekD+StjZFbfrAlsxAG0oNI8Z19duA58kw7tMMHXl6Q2z5fS+KjlkHR8HVfPwcw
bfBddInymHovlv02d/tyW5NU05Jz7wAYTllAfCIkNbijxQfpleOGWbCGF9djenbI2iJsp088pb9o
ov3E3IIwLmOzHBu4JIMnTDb4uuXwoH1Qbd5n9O+Dx17ljBueE69TCmcDPU5qN4+iH+/lRyJ10ltK
HQKuCCr8WKtxOG15UPO1cSuvDNJddImrL0IDQbGnS/WaWpHiu3DJg8seiLYgcX25Q/zkR6gBcBb9
AFpGjLMQd9q70mhr0eaMvU7E0DSgISD+pPTGDaIbhq3lkS8UDL0J+YnghA+lw2/l68VJQOUUX9eM
7JvqYzieA4FHwoMkfOR1ueywIuYzTUks2NHtUiNPuklMQHuHShqLgC3iiZMFkWijMk9/yIhcIWEZ
mj2FaR4kT+reelqetB2uyW7zsJ68jLrCChRP3rcbcQcVIDwWl+QdHTS3c2V6SswXXJqZxq42mV3d
01UG2OrZvCBAFvWzeTRux1tx028IznUrRBLiK2Kf8lDt1zvDqcOsYZk6KJk9wW33woY4cNaEl/g9
nxMuzR3dzikux03ygAOEWzoEddLIau6q8aBgckfm97a4157UQ/ayuLGTHCdXoZSbd/JR2GQ+Vtof
zQbyVaBQOtaucBUH8jPt4HlLZDCrEXascir4dN8m97pH0opHHvEWT3JPw5zUwcN+7cM4+0DkXGhM
yrvmClUg+4WPjc3t4uFg/QDNYPahVDIr7zf5ReLScqGit81jRyeBuxmj6RttO+4L3odjftC2rJGM
s0npxiM7zoh5Y17hjFCdUp9Blnor+knv8CHw0mSj8VrQvvnsYWAFCsRtzke6LPMj9Xd45JIo/XSn
yq8T69SiSrT0q+ZC8ab6Amr79dgJTrEV3bODO2Bzz/Zi1/JuuQFo2JZb0ZPs4nn2qB3inVLvwuvY
Yf/fCxSvWsDQvDZ2YncRbRipD1cGXXZhNw67iXIZK1sjIc1pq4I1lHyy7Xyn7DB/Q0bG/SqvhREU
6UGS9z0lNg918KzKL1LS37y1QUweMLVvWHEWo5b6Ti6ZO+2BStjW2KoceRfzMXHrCxT0N5DgpuRK
VjZwrblTqGeNhL0pGE/qo+TVu5oqtEOcR/HlpvDJbNh2yFXmy5EHI294dTc1L/DZbzYN0dwnHqUJ
ML07B5Y70pDn1MfvY7XtTTt7lNDmGrsMdbLkLFdUYtbJCiiaqTedyo132hXHMU6L5J5VmztySweM
bqw5hW/r5Rh4xNp0qPUdyZBAaZvQma6qB/SLF/MGUJ7aEY65rdxlhAj76UEI4M1s9iKlq80yDyrP
ZFGZ+xrtBpm6LGzzotyB+JApxrqRyXq0cxXUe48JPNEXzEOP3AkXB32/Bt4Q+FKACSlXwjb6OD8n
l4ZrgiCtewoFq1MGMuMB5NrAaj/VQxcqYXNX3Ledta1dwIB+Q/rdMd6GkIZWWQzX+A1eJH6hHf5E
AvHWMiy0F5KKouRX/G2sBYGpGBAOdK3H4cQzR1tleAnhV5fZw+SHQeg1nuBrdrktbqKFea6tezjX
7qAfbrRHEigSNrLkdYVmZI/W7HrZa8AbstOD4NAGeA2tPU3ahqjVHbF0mzfzlsnlGxLdfXKjuKJK
zUFT+Z5ersNhvgu0A1UgOJSiQcM/c5sASF6W+TG/tTzarIv2wqAaJq3VETfsBtGhghDi8K32ma/p
j+2VvtDWO901OoHYM9zf3zTl72BjCRaBrKyKFRQPv94z9Nm51gziilku/uDruyanlsPzg7ulO9Km
QBzWPIM/rsU6r+/kREG0rbYKm5VBoqaT7pc7NmxsIFCqfYvLfXd6Xx5pOYt5h4nGiibnP1bdh3UD
/BBgvci9xTTViVzp6ve35Att4Q9A+fMt+cL61tVB1cyWW8JmycYtcf35bbcnROdA+rizHLCFC75V
rH2h5PyxeD89iBVc/oQ/KvpSZPHMlY5OvW29M5rAaEcc8WbYDV7rEmDL68fL850uT15h1K/4uWQp
JAgrIhJP/csKMFpl1EeRCMJ5p9+lF8Pj6M2Lkxg+/TOepTxyonWfIeeyyfjGi2zZRCF58Sb3xhCx
L1VP/w3y+1+c0qpPYNwii8qK1X66F2iU5d4KFdkVNsWRTLfr6IZA3auBe1IEmPlt9cv+onPyXX5H
RUhRwezZASvYLt+shZ9Tk7/enH+fyZfhAvJrMYsUzqS4l/zlRMQtPq8gNblr+Y0T+6or3hdeFYRu
tqsOMu2MaJtuwjs9vmkfABnXzXZ+q7ZYApNdYCs/tB2VyVagRmj8eBff5Rezo3stLza5krayTVzM
uQ7NLe/Sd/vj3w1K0IL851398qDNJR5TKVbXFRafui2wnlu/WgeL71x2+//25n462hf0vqg6CCbr
netc7hx1FHTW9ftvBPMF0QJBzjfj20v8uwnMupChpDNPQ1/w68IpzSiK0pJXN3/M7oW381NPicsr
2wGngmoHwp0Yu4azODGFXK7eKt+sF5XZ4l9eps8n8GW9ZEy2w/j/sncmy41b25p+lRM1hwPARjuo
CQmAPSmqlyYISalE3/d4+vshfVzHln2d5WHdqHBEhiNTIkASe++1/vU3Mjegvi4Vbfyiaqv8W9iu
YT6PoCC4Ajx352adjKvgWr7H38PHea1/JwLiY3IKb3ywPnpjRQMCorWlQWMUv/QAjKvItH342e7/
40T8+nj//na/PBJ5qSulVS23u+lRDq71rfks16vpsbxp1t1De8lup1PzaXs/8CSAPtMtDtR5fJ2G
6pWX0DGcVF4hDH2Oz/SN2k29Za96No5KsBJX3pKjn8RVftY8bVtpW8jiWM8a0opeyrzOrnzfPkBX
D8SOiYIF0p+DKBysW+1AeBmdzt/v7OpCfPvT12PKSJ7xuUEY9XXIY9Ql7kn8vaNNJJeyvdc9YMhI
Fd8ejet4lB9AakEG611krEA4a3XFjwGZC38PX4D+caBS/e7DN/CKN0C86Dwfw5ulJrBbhn5MRMId
AbCncIMpTQWDcq18FPIKmuleO4Wn9kQl92NFjBy1FnZqXrSfvWi79Ezxjerq24jagvB2ceT0cfpd
ewQWRrmcbZt1ttF2IwU8oNma+F9aek7Co3+JjuHZ5O/bPc3VRj8UD/UBiOw4L+AEXk3ouiV3KUbI
5qLTNtgyl6IQdj+oh+T2a8L0nOKh3GYn/VxflnEj0gKHWuV+OA4XAru24bk72nvqkyseJs6y2YJ0
bsS+X/s7fys29nXp0GquYT0v5aaE8GFLyC5VgkJl7H9E9LXb4JQ7MkSMFjRxa33DJ6ZxMNnnDuKl
cxiileVldzQ2TupmN0QIOdku2OVvar8BqSheAFQ7R/MY7ly7eB2/SrQ32/AoI1tnUOQmd2yx/Yay
nRT1n+2e5iJa+bpWzIU7KUOMhPP3Za3UZtRGzaSqTsi8iehpmDTnH/LyALP+eU23CtL3PQBTpCAe
vUy5p7xkTjJi1OrmDHKCc++kL+E98J0HPDo9hjctolYi8Wjo7A/Kr34VMhXwN8mhhvocuvhyMeoq
vxU4pzJx3IJcO6Dvs78qlrj7BSvu7xgWAD4l1Wo+S2dCrNPH4Viyr7TL8eNGO9+pnKVyM6EDDG7Z
0/I1ATwAna6K+KPiSJbg2QLx3uobdLWrZOd7+sagYIXlxlG/btcCKhyLAgyk8xKeiXjLb+zEdjzq
W7QkHjm+65ZnqWP4PO3i87xhDws2sL4PPS+gbkFtwDJRPWArA6BTp8t3DabL0CKJNuGt8ibonSiT
I1dzNMYT2Yd4a6+ha5yZ0kloTi3faQh6Zk8o3OYRZncFkKM5DTlv7U9qYvOvNnHTsuBR8G2TA/al
FFP0ItDh57ArXsPFRnwV3ZaOelsAQ5/sO4tWIHtNTtPjYst5U/Te/K1/liGuLQOp7BaLaMe/qZ8M
WosXBijxu3EHaefWYqr+GT9J2qaWV0h1OJPq9fSSrnQsfEBRnqp3+T0/17flOrqz3vNHBdg3ekYe
ovGjTMTsvXJd4KUMrCJ7+vutUSwH05+e7v+8Z7F8Jr8ruao8mpuh4j23PC0pkfQUOckhvbDnkP+1
Yn7N9rO0+aPbfFNvptfypnubzqmTPBh39q35oAen4MV/Zwc3MvroDdDU39+i9sNx4Os9okVWkfHr
MnTjL98LtDn8CnKm1gu/Qr1tHWOT3gwuVJfr5A63xkZdX2C7HAlm8Ii6vSkv+GpQQQe3PbtotU5O
2Vt0SKI9qDy1W7m1z8oThIvH6J2R7H280TbGHhY8tIpmJQ7KM7KZlxhMSHgo7IfvkWetdeqG1/DB
fyuLlfKteWIclV+WkW+zb73kjGe1J53xJNxmh/xoX1QX4De6VRzij3bFWWYk0KyyfXmjFKsS6D93
A9lF9DmDT7eHXF9JmH0wv8m95U/9gDH8Jtsu2AgJp9fl89dviQ1vnn16UrFO75g9Pyzzd4XG0nY/
Bq98nDcjJBKGbyVgW6XAQmHFs8+mF/NcOfqef2EiAZqty6uQsaV0hrXnyU75yOznjemjx+kMPgHH
1hFu/sg9PPUo72mj3WhjXPInqpfok90b0HfSVt01vIMzkJy0clU/mS7eaStzH51iDwudvXTqPqYL
Q8XSLXYL3iHgIdWcVUyf8B3xlt6YXX5NFcGZf0V7tvKJ3FjP383XvqZU0zwCJmim72rsBV9Vj/GO
I+0SlQOQ84gGEJGGfDAuI7vVHtKL1zO48VcyR+VwrI4S6F/g+Z/1a8NYMVi3vIPqXgUkIfJjflxu
VrjmtT4T9rYJLnXsZo/6h7TLAPqyJy11K1qOXX2fAiiCa2/VY72x3GG/gINgWh+QMJDvvFEdLP4E
y8DrjfGxwZIBDv9oh5VmrloPkHcXH8N7+wigBDRireMduEvsAlcHEBwYOG/hWMx3uN6cu9X0nr6q
6DAOXbtWCLKBc7EanhcAzDrMjIZgBqzSN+EGL0up+Nxj6PQdBMiLP0NO/CMf2TuIDJyfBTprN8o1
sTdF5EQwPB7zN4yKog/tEO/RWFnnYgv5YhXurVtAqG8Fh7e+kze5y2d6Fnf9swWkDiL8s9pT/FXD
i0Py4oqsakjev7T2yVwabY+GyVFPCMrIaTmSYryztwu82LPk4h0OfQdjE23Np9gzTbyT1sHecPJt
+q5fg9Ook+/i8fg5IahdtVYPnP4VqVE/cVv5YgjxKx5gwd2TsX9SUA18aSpE6OP21MF8l+5KB5Et
aDCS212prptxZd6Kc/Dq35MQtp4LHiTO5puRMs+q7zDS4YuVr8Gl+In9xl/2Gb+/py99hmFFY9MQ
nkwtCdsD8LlPgQ0E7Sl04Tvm0NDGQk567ZIfxns6VQr1yvHvm2fajbXxzKDgEt13u6VWI+ZgE9zJ
r/pL+rOi6S/6MQvbSD4zdmwFo4A/nipzqthzUXKbA8XsDHJDzeLFzOSiNcrcpRkcdswq+ocY7Cvc
/+wZU/+iZvvD9ZeW+HenWk/YaYgqSzjqtA5vFCdxUbldI7c/EHSqXir2nXTfX8MtJHM29/bnANZf
oCt/uIMvD08s2xJ5zj++qPB+YZhIzZrzX3PQ3K+Hi+JCF3At86fLS/mL5fWHC395QvKhzpJ8eevL
tkQY5HfVze+KfewZO/GKP5uT7pNnZjk/a/z/al3/4cJf6uSs93vCbrhw+VwfTZLfOJmKU+WIfbIZ
t8uwFZaS7EIoWWs3QqE/XzhLS4Vaf2fcaXNGUBMxm4EBZNwmzYHK8BTcMsti3/xRUvwj2dn/a3xm
FTjybyRjn3n0B3P95cd/ZTCLX7AxAOJlPSL9w0eOJ+ZXArOMJMzAsMrGZgSiMgHG/NJvBGb1Fwox
TKAQcsHnxTH//xCYjV9UgTEM7gg4xCimblr/hMD85YE1sYqFfo/qDK2YWFxov6zVaXEstHSGtKcQ
+c9KBXhW4NDC/1lLVxBxWtZdvMUrY/e7D+jm1/rxD7zdZQn+p6z884W/LFHc46uipByvHaCPYAvm
vf7AxWhh0C6lg/WzTfFn1/uyMosqiMPWaOApLJWmcOYtIzqv/y5D2A1+M9b5v3V6+/Pb+7Ie5WIw
/A7RSvRYH0uK+q36GezZf722PFA50Vr8tFf+2Tv8gv1V4SDQ/cK+2NW7NEEtvEEUCwV7nhiLs9/9
HNrBwPhP3yIiFvi7OAtDtxfKl7cZdiieLOoUrUZfDhJlabosrUSMIh6ml2+b8cYoajKV0T1T8MgR
rOdpUBlVB5I9PIZllNoot4zuezKIaaOYuXTGwVw0G1Ulh2dVTZ0gVT21GNoXI+ZbKz1rpscotLUH
pSyV/UAO4GkUOaN/hZ+qz9aIbIiR+8BUUSHJZ29NhXUnNdpwKXU5uKBJlEGZBiIf2fKsSj3UY22E
cA9QVG6zLmtuk0GbabkwL55WdlJxcGChO+0gMGeQkTsB7SO0rfjUa/3U3hKt1n203DSU+3yGMWen
gVMjntxEyVBs2hChUNx2eulkRTRAP9I7vhDCdVXPN+R4h50+KavWpNwvluAkHYmF3hPE8JT1EKJv
Ziuc47podE/HYcNphli9kbKiW4aAPvTnrpyeRlzsD5rdldgqEwZvoEsSYlAOczn0OzJ8s0/dmhh0
S1nppnWb3GdGqtzN2FBFKyVRYCOje4lw+MD0i8TahVYVKP1d0Q2AQH1rk9Ksd/A5pH5rmJX+XQll
5RXHlBF2sZqcSrxsHSWCLFJOPWNjzLTW8QgtqVI6avQQveO2MAtzN8xaeTOaTXYrt0l9muN+vPhp
Yj6QHKocZCK8IaaNFgNqC5Z3KA8rnFNxSe3nYu9nfbibfCl8U7SwI4gNKw4zTbVHHKlJ5uhw2HCT
CYsirWxg8eplMbwRo4VGKi40wpSjdETf0+W68aTppf5dxBrZ3VgcBAvXJ06rDR+PBiMNj2n08Fir
VcdZatCIZQUkh45N9FaOTQ29kh53XlOa1bsySEAiPYrb907v4XGO6QT1qNNnWLdl3wf5WsOQgn5m
rsKbXEPwt85KBWyhEeQo44EQp59GrYNiqVM2UzIlNmxgOxwA0JUGh/61IBbB9OzRN1+FH6f3AXFd
m6jtlF1PvEV6mEOtEpdp1GYem6HJS8eoEG3ty0QNaSLbrLoSX9zcZ8SVXGdVb6g+fXmJnFc6bdNm
EkDYbJW45oTmhMY/leEbaDlMBqvzsQeXRhXH6ETZFVGcHciTrMyXpFRF8hl2SruMSStzfCjMQNag
AAa0o63axgFWL3jHurYc2TslUm2w9MlsXiq0p4Qx9BMUMwBGrSR3wpPJIbnv+6HGTjZs+2hdEgU5
Y+LSx7tGJnABChA8d3mUO9dojXRa95y3yDdw9cnlrjrYk6Ftk7KUYrhbSlSuySNnxzDIqtwP9tiQ
JCmH1ntnSGItcSxrq9mQaV3tKinMNfFfM91OJOePmjaEjyj1INRNrdOUcQnvoX0SLcmjqCpTAtK7
7E3HCDBZq0MVuVNFpOjYt+15sJWStr8ICqcKE9MtcVR/bJUZkC8mPvo9zyLoFPkwkUyC2MmrDd+E
tzuFR1EBZtalTgWWy1L/KSuddDZGYT6Suhfug6FM30q/DY+alYJ8VPO4RrxGOvgQzntJgylp9Gbt
+JZPHCgOYAezpTkb0CtuDayTEUf0GULlKpPcRMvME2P84WCOk7kNMAo+aGmu7RFVattWKgBaAqXe
kW+K9XPcd6fSrOuzNOvJYUpMccRaEUGzWrcYb+W4J+QhmbzayPbLSwF8q3jxnjPyMs5zGwaAA91c
HMWMlGJoqulkBaa2jbqSCUUzGJ9ShuvOUBf1h1a3wW5ESrxhfS43WzIHaO3xse7keY3hIl1WhHuC
W2oyTMTazse9bLC8ERwYOkruTvUhSOGgM521NILcZJbFThVcyagHaVuVcvkUd5LkWu3gu6NsJvfJ
JJJzWmqS0wczaVUzvpvyVIAESn3jNE3WbXy/znYD2fBQxDVGFCLQ4l1KhAUZM0SidSqs6i4Xw1Yf
u9ipfEvbKrIe3utWlG4UPRUbZZbajV0ZodurWnTA+QvspDCB5JGKutKky3fDRGx33qrxJatq/x3j
YpDlOf+cYj67WOtCdxpse+s3JKXZWWYf6ybD2yZvICT78NFEnRhHIs44EUrDSvFSD2GToN68tRJf
fEaaWey7IqMR06GmZkGbPcWxbpxUU7Lf5wTHqsUY7AOeZ+1GncVJm446ibOkjbKZ0XBP6rRD9mm4
uaqMbz35bl42wI9TjVbstFoej21cJa9o4ZS3Vhe+stIICngr9L71tDREIyX7spv5RIhZZdfdZ33w
w7M8B0WCNdm0IwTJesi+2XNovI9hWR2ChuzsUS19t6VqvYJLhidiYszPgtQnoDRbmq6TkQ7eaCWp
owQ9EJca9c+6lWZuNIeyY1eW6YViCE5mp+DajrPzsRI++gNVaY/VnERIHqaO0z0ww4qyKVXCSx5B
uSn6brzE+OsdQ5x12lXBPTsxp0q1CnFWg8SDccyawIEQFvEcBmhpdCLZBpO3luo9/1t1gxzcVVIX
AVZHTWitpNCC+M7B4QcHw1fHs9WOIpu9mZ1sQJWAJnWXW7XqXxoMbFV6dgvqiZk2U+UNYVO/63FJ
DIOCXbfutn5IPKTBDvsk14vJkpXbPPyh3vdMlwsdeyCMAQsibnSlT7aZ1fBcNiZ5SKusKEnYzSwd
1qnttxHbdUcAzIjwHdmzlwcieZfGnpgCwuONB2J9VTOHcDoY2kdmYAewVoZxxEczTjrVCarA6HaR
YmX9h2oFk7jDNjE9dIL1IyicYLk1jXyRWl0f8d2Ixr0ayJVra5juoP0cAnQEQ7azjLD/oGOfL3RM
w8kWYj7GqT1upnaojlZbGXsE3e0+0mp7pSbjp16q0Y0Ym/LeHGN1HfjS7M4GmIaQguqsSjhaLHaM
4KQDc50h77/pdt++qU3UwmUuJmNjEiPpTWqPieFMrsS8OMZMmoI6xMZdVAt85oNlz+naKLZjN0rl
NTjDrPpWj6D1J5OjylW/wSTVOJB6BD7aTP2hHkLfa6QWVUuRB3g4xXjNowevbqw0n1ZkGWU434fK
Os7zaav6IY9VFJqPpZayTZVF+43Dq4FjNy+0uT6rTknKV6NltuXihB6so1oz1lOVVvO5INsMaUGg
/Apy/aPu/H+mJnkxmvybHr6ru/xb9Hsh8vIL/+7iZdp4Wm578WlRTdDT37p41V6MPWntFz/HxQ+U
Bvo31xcVF9HFj9i2dEJhhGXQ+zfFj8g70l/wyBaku6iyxn86uMA/cX35IkTmSESNi6c4YXgM0lXl
h7Ps7zC3uEb/K4vycdI1+Wovkc9DpPmX0VdKBGiiF2R5JJH5jIv1tLHMqcDNIc8cAzMLhqpdf0km
LKwyS45rbKb8/MMc2vBVJ1eIuVJC7IZe6ZZjl6W4BlKAmLWSu10/MkyzxiHYZYWUYQrQJ0el9M2D
Fc94Alas0Kd+SIQ7LVtP2BHDgjnebGF+EPTTrWjrcDtrVXJrx3X9wR/6Lsz6xtXTQD8M/ZiY67RA
EjmODZthamXlg05Ol4TdCkFpNEUfMtnfnR1tcOl3ODbiQ+AX5ZWkiXprx7l+ok3y38asQalZz/Wj
2mEC5/TkvCBKSmR1E+DyiDSvNpe8GLOH1C/5d4WNN1jkMzNoiFjfJykESzX0W6frJ0QXNo5SkKhJ
XTj1ZYXYCSfoJNnhajnOjm4oWFRR+vpbtWztoyJL5pM195hV0h1KK2o0I3XaLgo+0tks3CwLzHgV
qb0hdvYsy0dRhuOTQcTIJiDK4qE3W6y8fImSaI6VN11MzWObztZWbiP5alGsIdDxU80tOg1jMsMv
cmJuKCWGms55LY+t8uoTguP6Uz7xoQhjWIQsKjGfRtp1bxbt5yHHkJgRipI1pzomvm1lGZ2ybnw7
ZsKuyKiAMsNAKdFrNIfa7D9LSp7shGVDhLe5Nv5xiJrhAB1qpfOvgYl9Z6zQVtmSHiANQqNIQMr8
GlmN9BBFUrudOcP7uTsYeld8byzSGYpWDTy5aPPHknfrTZM/OpXeCFdMwjiUhPnsMO/oLkT1iltb
ZJXTz0G4kUy7aF3NaNprK4nSSQbJP8AeC6kJCDVye9ZF5ihjZd/lWhG6WhwFr5ViRib0ZzLSQUE1
dHyiZeHjHBTOO3+Ia6eJC7EZfXk+CXlEulenpnQdFNTKBLyF3WNFXyM8tW6Qlvi6KMAFRExJPvUi
2iYcM2zVdkW9IFWoEwqJWVFSWyUKgMiP85VoRGJ4+C+FjwlpIAbZJZJ5kOhHn9rarL+V4AWh1yYF
hGaz0V8xmClgEKdzBZBTS+Mz6LbsZamvXXqz0bqdXcT+VgJ7Zq6dRtWqzjRzbynFNK6qpK9PWh9M
no6PEbMnK8FUFTORQyuC4MohHK7HvG4fWQs3BeFNFO25Vt/YSm3ek7FCeIhJwo4Wtc3ZCDMIzzHF
+BQFuiuGEdVVpZUnKxfzDV8NzN1eyB5G+emLpRXR+1D7832rTPNHN6jRxtSE/VRovuwBkjdOPAqf
P6byzop668lWg+k1NIviqFpmeeVE11c9PiQbBVvAypHaAhdOXJHbh9FuDadvE4VNpo03Uh7LZ4GH
yt4INf27TpTSVhrLCoO5UtmpfgM3vpGNe4btylvftfMNW0p/0maz94q87FZk7faoY1vFIxe5eexm
DB9tw+flqwFFXk3ZtAPoIghIz6f3geiWa2eEsHZbacw3htZFL4Q0NVc/8MNLEPbQxicA32uFCcq2
l6pxg8FOcy6sMEfSWSqXsIawImSqArKarD3EavFqkMK4btIQrRh9NPQVIesrxZylQxuO+d7CnOth
7ktrX3cIo7q0wqIQR+oj3ifNvh/y0UFg321V1ZDXQ9xpB0Om5h3nZLyM+OsAZkWpz5M5aMbz3OjG
XRZp6o6+MxS3mj1qimtndJy7oFQC9puuKu01zaePn0WATRCxQALrxhaHXlJ+NLbLDenFxaVVlKRH
kyPVfsd4VynrU4sT6LiaSavDuS8p3dDE+4dA1Oz0z0cJ/zOLFdUEvv3vqxWQtzb811337e2Pc4fl
t/5dsui/UEaTUoAh92+Fya+DB1X8Qt6hiWMKHv+4eAjmd/+ZO6jCIOAAAo7F02Xwcv+uWPglTCIX
32isC3Ef50r/oGDhSn9EjmFyQRdd5iIAyEuI8Bf8P4cLXpRj91iE3TTEa7pG9qYmmAiXWuVlL+UH
qZ8oAdYKiV0LpUuRoA7kwCLiqtlSgPfPlDNlq/VoRCUBVkBg5JAUj0PdSGJLKneZe7XeNwn5l1Wf
O5FGJhV6RiLS0G+0jUxTvzisZWdO0sZ/IQpDwOeKI1VGh5HNVTuXrsGBL2EB5w9GR0iZIWU+nBSA
ENR7U1lpXbHthDFNjl7LRr9Nk444+czWkAULnfN+b4G26reB6WfVBZ88johBiUdQ19Gi1lhSQQXk
fgLtlLVsYwnFVpNryPynZuZnfXu2cW+out4EVo/NOo03o96KYjVidg0vQSiducmNwoo/wprIop0K
WgtJTfgo0UIKPi/LrVB7ywQJvm4tWVGzazXKI6AnNenkNdtZKNhUa30C2rUVbM8au+qZHNR0kC5n
x0wvZZWR8UzEIbc9Tph6gsGT9LQaA7nJ9ybYdoHYVuj+tyAJc59bLKdxLelNj1SLFGFjKwFjt0ep
HqrgFAVIC3aGTBYUIFkxarcxyAaWObZawHfL+1K+ZLo5Djurk+u3WappTDmVY/NOG8xaAMH30M+E
0WSmJ5GyoeBLHClwSyPyNCn01KhdsYPVyWW2OYmo0opcwUFVAT03Zb++jwczhdOfh3GyH3NrBkAQ
8tQTONpVd0Nv0PFmHRZ8a7uz9HIV0sMOsA8VQoANEY+5R7ChEWOVrM0KZFZJJfcQY7EHIl7DEVoZ
6cOntIj68UaixcwvxjzN/ZGheIeOE0ALq7+IVYHJaz+/dXkOo8FXJPNG6qykc6o+aT0h6TLyzAoP
Vk+bumAgD7gclTX9s2l89A1UxEGRR4eLhwKZNciCjFhGJsUV21VVmUmGDsbkaRJaYDhGh4MZrWgh
j80dvnV55M3TFOEqHWSj0Xl2GZjyqahjPEZ9PU3VfRNUVYNatRyWVyeZfpxcORgHtMAS4RkVdIbE
ivRXovC6FoTfEgbRvrNp3sT2D2Q+I6kOZkhTJPqrUaaRxZGkK4kJGxnkqvWk0pTGxJOGxjLeDVre
cGMYWWTCyikZnHCZzpeT0kmzqZDsBzmoKyaRjdKYhhN0/gw3aaxYnbyQwK7mnGgWwAvLwpjsTZll
FmJ1HIsphV05ZgJ6ziustxF+hYWh4VLdmVS4CQINc1vF2MRj3JDZoc1HjqJp2kWJTJ7MypBKTYGB
2LPyAtcnOG10s3JWBEzSVM36ex+EVn2Z6DXyG71N4+LFVEr7pUxy9RIkUw3VUtZOTaBd6xDmtT5h
ZpGqYMWbrtEhTGn6rOAkUalMtgRB0q2N+ffKyjWx8k2bDFo5tR11YNlGkh0VjsiXAUtCjEm3y1uS
lJE5lxKkI0kkV1IA/QJj7iCv+NwafA3YRSBHMc9Bxx+SzocPkepP5Tq2Yz0jwXYme85SqvolHq1F
yd4P0qsZmh1BfLI0hIeaBHS0yBA6MhCyeE6YzVoaiYWzamcHsBJtG7bkZHqjjC7AnSW9xBEkSBao
ytBKY6U1teIV00x0AECL3Di6SuS2iwOeGnp2xqANSWQ4GfVm1NpKQ/isxNatAeIGW6SeRvNM/mA9
bsu5HdU3KcCafhtrhIU7XSGsUxIaGTr6fhwqXIDGuPDmOdUGZhtTmm5yhTVw0hk0mBvd8FNAQrYj
Zm6UughrdLXWSrdL7R6PGsqn5NuUj1IOmk7Sjzt1uB5Sy2ujfxM2pE4fMjKvWcaqkSmvrZ0m9lGL
krB+CPh0SncwGScGmP9bsbmpiccIP1tCKK1zx6hbP9siR/cRlnGK8J6M1O0kUf7txNzDw2oTnpdV
OUV2tokDTUldnwfO3KWBjX9+AwokvWh104NNFmVee3GQB+OmCy1pwjNDxWGKL508VvZ9LG4aiykw
GHBh4TqS0KIXOcDv3rBLC8KiWmoYyCgpiACRrmScBXkaxqd0EmhF6JHQomdRnMwXgglNVO11k+Ka
1c/lbehLUXmiP63HY46RPH1XwuujUoz87wDKOF40uUgUrx9ASJGo08rsjIbs4l2bRdZw0KJh2TUL
/BMYrs7E7lRz/2aRT6+v0qRA5R5iZskQYSTMz6V2IaeSGPIaNx/szsnWllsNBbaZp+TzEPxqO6Xa
h4m39JXfLVXKuovJqOokRAV1NK5zCzEHxY6VeoGQiuHdxG7QMWZ0CH1Yy9O3Abd7yW3mprReh4n0
nX2qASgjm5+bd38uMLQJuPTgZfi09xsQ1/LNR9alH316tyccJIcOaTHjroOwsyB1U5+ueCMpBmus
s9URAxBzKOddBeuuOXdqRok86Rnz5oBAQXSNUdBlx3YySlxJFlhnE3ZFn5yzJujzTSprojmQSWuP
z8ChuJ42s2Zk+54UiXZbmVUu8+1VWUZcxzAjHMdieAQ+zYzK9a1CgQ45FgRZE/Grov8OCLE8dz3N
8rpGKPQyi27uvHGQCY9ps3xqdoYCPrJpGNpWzpyV6ujOCe2EKxJVqz1fbiQ8PIhBgJQuazDHgWFD
PNMKOa3pVhqg8KIxyK9GqBzHmHBJcrAnARz1SQE6H/F1BaJxYxsMlxm1boXeZIVJe7Cw5IW6JPW9
70otc0uwbJ62TVzWrbwF7MGZdc5bBqb/v39op923//2/NOrp/759uP0su/c0+vhX8f1fbfj5L3aA
oPg99Ln8+q99BFHUNAS4lRu0EhDAbbqFX/sIwq3pLSyc2wAfYRsu5JB/9xHiFwRvMkbUMqIfRTEW
iuBvyCcJSpqKqSNQE9xO4q7+EYGJbKw/NBK6yTZAq4I8hERFGW/1LxQUrav0VmtLr0xJp0U0kdV5
gJWKJNtO5k9jiguTJh9C2exdU6SjV1hBgedRjnuF7k8xHgtyF2E6xUi8ZF1UWAhMA/YarT9VnLel
gu3XLI267UiJEOKYdPyCJ+P8e6Om3WBDZckojgqqItQ9UiVnG9HkFgJDKji0mqIgyRfT1SVzIW4S
3EiJHgiXsGgTRVNTRFxo5fuiDU5Dhicq/IBG17a5laYIG3V6hfUUTFLsxiEJGKTPkAKxbZsUe+px
aDQGA9H8ovpdm3ugamW0mkFbpNWAVyr65koKyKiQMQ13RBfHya3aaQpGJgFmuZvY8GNkTcEY4erP
3jHLDsV5ckmF4h/jToxpvdZZufg3gJ4Wzhwb+uDpuMkOu7rOBnDXqICoYjQWny4JbhllzhTo07Ya
zNneE4YgDbgiKDn9w6qyjDi+Heu+NW7VlHBvYg/kWmQ3AIdCegjmqRaephG1fJi6udTuQApN9ZO6
v6K9MASf3TerCSVVodrJQ1njnDAH/yw4RWrHBGWB8cNGt9ht8ESio9HBXfE70ds6k557ZS7LQ2vr
skRCgTnUdAxznvUxkJohdJRFmVKCaK0YwlmJSx4tbrrrMmM8hLpiYBA3rkTU+RDmiZPtmeZZ85j0
BQL+GjBp1fY9uaJ6nZnWBa6NmTzLRp3E21zOSU0RXRXM93GEQvMjEQrGqIRWJKmNN1E2B+U1SCxs
ogFe8fBeV34rFx+aUdXZhwUboX2zR/LKPBPeU/Wh9aLJTsnAiPzOmNMoKaCDTL7YJMSGWTD847Tz
mHdL9UtvGCkpenEHMGinlpTdJSVZgZu6njR5rU2GuuvUgKgkGhx8GMykxyymjXGq8OexQe9NqEy9
DYs8J3SYVdIcYdUajHL/i70zWY4bybr0q7T1HmlwzNjGHMHgPIjiBkZREmY44HA4hqfvL5RZ/SvV
WZlWva5NJmU0BiIQgMPvved8x0XMcZynS1Gp4wG0Thc0szxD/O3dr61fO9nHyJi03PuGOGpSiOKM
fj/lcU2+g19canLLAvHLUC07Vr3J6pPtDlF0BP/eNvu5TTK8GrZUEYCJIhLwVXrb7XdL249q57hW
uNB9zOj/UQADvL/ryKzuaAZ2+WvmTgisUEWV3n4ZEjgqLG5ILyhc6ewOYe2ZERNFpJIjUYFQNcuZ
iSN0swbeTTgXfb0rqzZxnvKoAcSNABZRkUWJUwXFF/TzStzVkUsmUW9ZNf4/dwGR5yqt8TQmfXMe
zYJLLLNGIMot+UUrxaz8RTFFb7YmDEd767ldtOEr6/AgJYumcJKFhuYiZfm1dkJumWiOWm9fD5c4
9kaIL/lgm6e6SrsGWKU9nHTQTnpvZy553r3fWGyrR6d/p+XYFXv0dJpCJ8yY2ISVJmH8aeLZX5xT
XbTebjD2IF7IG1LltglsVCg2hZS5S/CFB4CRJTqwmQQsbxeqslFPk/YcfBtI9kHgGY/+DNuewt9W
TZITelSEfneUqR7Az1Vxp0/wzEtEHoXL3tKrR68jhH5EkGTrBshVbVWFu5WGDSXjlX4KXsvStSjY
m87p1vPSayAgno5Bgckl7Q+mUzLfO3Qx2o3vU01srLGz4J6LOqYWkIgnPNQSJLsBrWSssh0yv6uv
cfazNTNB13XInHNSza9V6bvACyw7g5njQ41dmbotszskMSGGjroQwMrzarxE0SSIxcZHvoq5Plrx
rMh+Z1Hu91mBKmLtFw4LSt1OeXWVeSlEtij1Mmits6GDUzmOPgG1d5JDQbepO82x8sdmVUDqr18S
CKP1lsYREdohIQoAIBsUYsSBD2P/YumaeY8eQmltherKbrdYBFEfeMa0wXVqELlsqIsdrLrILp+8
iYcBjZ6Bdz4vSQ/DhQof6E3uS0JSRq8y3/xyuniPVFBCkyikrw+NF3FA1xrL9p1nXDje1oUTzGfP
5dJdU4R70WaqRCGgt8yO2AYkqaHXcLwKR2BLCLUn9BhsgyWPx8uWLlLtuhKT511NOggr9u/ooeRL
4A6g9LKB9sWLUVZh31mJnupNr+jeX/uRAy3HRpGh6cM7Lc6vqklfYXlftAdVMtakUUWVOGaF3y8n
1xJgXZPB8eKnIe5LYABacvJcP6/VWtGeHvbc9qk4+X1nZ9spKip7M7L46CspJBVLtCRZGUPUKdP5
NM2dljfF1PIAxALZDjzGPYF9mlYXCDrLa+ERiZhpGOM/L0bByRZ4PnYmVu11IimBbsxMWX09EGSH
mCkPh/5aVF5LY40I3/B5qPGtbmakgt9Hi4j0LdIehBckmdJmF73V5k+0fBTAvYDtBFJZt8iOvcj9
/psYXDvaGMQ56Xb0iMY5j/PA9eZkQrfXnPMk5flfKrlP+5xqibGjHk8qLUO8VraTiJe4L6x8KyZ/
QouY4L6uec/AnPFGJwKYGT1FBzCnlQ1xu8nrikicjen1BZg2hUC4ZMSG4XqMaEjSOxDL9QxvX4o1
+oYm3/x3C/7HFpz98L/fgm++1fJDvWs24f+8G+eV/ujqCzQFdKvYikcuXP6Y3e4fu3HnNwdIOpYB
9tWXcGL2yX/sxv3f2LXHSJWcwAuQYF90Df/ajRNM6vkx23oibYSw8ef/R239gHf2k6yf7XzkX2YD
vKJLcYrxgd//pEMwUWNYklB7Ol5mteij8rmV37PJdOEVcQaWdQrJH/ygadSxwxGd35yQ78bvM2FS
w4Fi2f+hVyx6vI1BIGrG6zbLpIDI1SW554H479sWTZDnNbfoufvyvORJPL4pl/bl+6Rz+l0TS4b1
/bLDUPNaVKNtzrNylvLQT0WWpcCppgV9uu/oEuUgXUJp6G6lRKndJT1wnmMpTQRyDi3vZddueuFN
a79LW1fu65GWMBYvRGSuodvT5/m2dNApIWvuhubTkDmjb22s3PgRe0JiwsZvZUkfPVqNXtkVOMtN
jz53HYomwPBg21aj+pXldy4dS/rjATFhlmUTXbPtpsGGLEU3YmBR4l14KBGKPtXMqpvKidP3YUL7
SIZXFyCOZKJfj7ihdRyWQE9HHpp3zTiVC5oFkVmwsBqSo2EtmLDpG2T10zSON2ago/PVlya3eMMR
naWHLLdj9jGtVI23dqx0pmqyGs/76gfGlevZsdvlw3QB6vEtz/06eguNrduPiQzuAZswdQC6vUyH
8sUjkHO5Lf3cxOcyDeT4aSCQA3fCYM+h+0E/JLc+kjwJ/Y++J3uMBSeQVn+16EDo+2QYB5PSHB8k
zamCXT38W5SM4nO46KWBmVHPKnxZ/Czuz2njlfo1Zyafkk0q633sjpG4iyVPuAylAoWDdzZONg/n
tpxrXHARikVa4LkT8D0MZT4fFopDF0XsMiwHf2xF/DqyTIIR8Vq3xlRl5WwA9t4SlbLalmHUp4di
zmyurKFQ7S4c6XBvPYFc58AyHln7TqcxRulRVPoqFVXrXAlm97LbxAN9mm1Uxrq5Yws5zYekUWO1
z5aBz78xMQ6657I1qX9r5V4uAr7kTmLmzRpSdlYLUdXl21TYqj8tddWZ7yTKFOFr/aNlRB1TgU7F
9YBqaDUItXRnknI8vvQ0zf3mSdpe2AF0DpfhvovroTiMS4BoYFWFCfi3PrE5w7ZHVoHxjTqFJYkj
bxpRMIgFOnkxyOXGDaB1uUFkfdIZE/E74g/D9JFxtlVikBj6MkHCb1CP+PWEP7mpEXR4tQEB7SXi
1p/Hyr9K6/RrMghXnYjn7rMTGS6Rv8md0kqOQz5O9NwjrgH2HWTaIS+2tRXHt0JNWt4bJ5+KZ5uW
Jyy3NlHy3OVDGtyJVAap4X52aHpm1YjqMPAS0owAX7OL3VKvdVDkEqObc+7TcN/mcyoAwrkpvoG1
Pc5l8zjnSQkiNHZqdhyrosPQQhGvXDwHTjql4Z4+cgJhRta2n9/abPbGQ9v4g4HfbvXT2tNshL6j
NKBaohwqIE+mJlLhl340RjrE/iKvh3vW2jI0a2FZLrXPUvQaGodo6wvShDuWOM92cML2o3baGp9r
FUQol0LPDKjfl6QtH6a4skcXk0HW1vDKUbJjOxdz13ssQUiMt1x4WbDTSTeP78VAiT2uLRBBfC1x
0nDhrKLRX9RNvPSUYfxDtzSPGXSY4IvqEoUxh+Fe+Wa5jVUgFBG/15tjGefPSBXC/Cx7YmPA+go/
9fsN7d7F/tT1C0CvVaulRxlnmMkwtnPooks246J2gi+ZKyTW1NBrU9qR7JulR23g5MFl/CtU0Gcr
9t4CbRTJRoiNN/VAqVKu3ctSoQ4ElanKwLYgRxnVc9qS1k4MIlcbAlVDWyElMzWf55eCEU8hVzmP
ISr2oWqbMtqrRHp+dRDjMpINHaS1ZoQ8ObFSL4w4IvO5sVXcn2JnHigVVUXnaT8oSkN7zQyxg6TT
iGEikm/igkDJ1BXtHBM6RIDMgZfS2SePn/29Zbd9/I2xQU28LZOi6M5y2Gbhr0dVcZ8HaCPilR7t
Kfxcl9ruDmHrtuV9ygAmvB9033jbIUpmADVTAqHG9jLn0DtzW24miSLjOaLxHN1rYXikbFjhIS41
XjovGItE4tp0po2wmK9EyrVYH8Y4e+hjGQQefFbeFP6HIE6swyBMRywlIYoW/ONoAd2e2TSy/HXW
Kaavm9mznMKsmZNHYXgaGeVGwxGtezt1uOkzWHGnaJgCcYVfhaf5yhKYOCaemwPq7oEU3vJ7PFpZ
2qzooE3lB0nlGeqpEcnUqena3Ibbwwj41EV5o8mfbkNsRyF9JsDyYcpKuWO8lHMLzaTipofZWaLp
dhFlE5Q7TDKKzXs2+3qf+YL+/1rNvsD6nxWWm6N5yUV69IgJiZgxmYWJ8mzp0TmngV1m10xG6/FW
0/mw7mwZJ95CpwmjFoyFqinmhYRnu2/3qMrtwWWqbCUw0ZaK+OAVQ3niUd2yHaPhg+9NFHeVHHz9
4YZOCo0Xx6HbveeqdZDxUAFbmHxCnqLDW57HPCOZ65QNBKrYjNlX7eQFMOIEOV4JFhccB/+KmZC6
9Tqy3JoHGH/VZdfKd9iQ8e6iwjlKKouANMt8qh8brtOJHFQUZ3oNRngzbaPWnp/Z97RfVZYVEME7
Hsdc8J0dr5MOPfFkZUxhklqXMQ6JQvRPlB4BEFECwpS9LpgJwvKsVd7Zb4q+GRUCse3JvSqKUZG3
HfcEqFbpJXB+mYNweU5kWipeN6BpdvYUDdsV04I6xNlSZWXxhUtMIYtDcrWMb7NUiNWZe6rimpkb
1VeR+45LFkDue+8L61Kyxv+H1t4Lcnd8RcS0WFAsS6tE5dgZ8tSO3dzZ6o37acK/6gS9+CRl4rG5
U22Z08+paQ9EN4a2ERDYaRRwI5GlN59+wGaACk9mJhckzQZB2GGiBPHUU61HyAs6khhSKoxGtEYL
vBbFFFJTQrnwEvPo24twIGpFtvGu/JY4rCs7s8oQDbgzwdbKistWrUFmf9e2Y8PKWGR5F99PtfKb
m9ByIote4dwudzy9VditR68Zxrskqh37SjeT27K5GRWr4VxPefOYxi2JJDHX5nBgIULMvOvcWnXX
vqmr6aOXDFwe/1uZ/V6ZMbb4u9Ls9N78r+v3+dufpFU//ub3IswiXopWGB7sKArxPCAI/1cVZiEH
J/6TXxEPijGFy/X/lmEh85KAuojxoI95O+Q9/FGFhfZvkQOLI8LJ9x9nUolf8AuOz4MgCEJASp5/
YUBcfv9TCYbOKUXDSMaB2kwbrMfb8hss8PUFcIwK+6cT8xc27j+Xe7xpjoUnA8ZEQP+AD/fnY024
EIJAdTOdFhD1p8n87kb4tz7qy/Dmf1zil9cnM4hBiQ+BiN3or+XkWLQdCnDAuUv6gNlnIH7D/yd6
4N8f4geX6qfT5Ub14mA0m8luOAnzDczx35+iv/4IeAdwSPvo6rhWfv46XPYL9Hy7ZdOIM+uSY90D
ef77Q/zFVw6WBPKi7V0EdRgR/nwMPxNxYDyPWKP7ccvT8tAcsgdySeD0/JPN/C8+zp8ORS/h54/T
iykS48yhtHxqB8Tn+pw4x7//PH91DISrmLq4U+hJ/HJV+cVlY1MQiayDQ4cnFBSPl2eb/4+DxMis
yI9zIJ7+cs5af7J70kUXzNlbqW9J4XDzf7i0/vJz/HSIX86Vj69qYiu2QHB8JkJ2Jho8KO///mP8
IDT8couIUPDl03jhWL/SNyeyWBMaRsvG47svD/mJ+If7+sjmDcd/tv+Ho/3VR/r5aJcF4ae7ZVmW
sWAnZ8MPQoL3CqYXyk14Q6JJepy24GwhCUX9P6wyP9wr/+9njCJXhJ6DmvWXJa1CeZBqAmjJ0II8
toP2BW0QZB20iHO1vYShyX+6zv88Vv6x8ogIO09oB3HgedGvh8T64dRFwuVx5Mo4lPsLJl7t/wnc
wn3KGfv1s/18oF8IHBRKeIiGCDelZLtqBcF9WCnyZPDbJ237KSqjLcKtTa2Ca97TvkDMYtvmurPf
O8KezHjHw2iTwN+O7WidEF2cyFUDs7GgMErdtyX5tvQnAQ+8C27jfkS2OnRrbLircA4oXRxEgOzv
2QNJ5w0xDGXZpkLaw5xiK2MKZMoy8zTqYgvK9qD8dp/ZZBl0l2AiGevVmPSHyImIuYkMekElkf/4
2Zb2wz5I+10bU0VP5DHPob0uaaoPOGlWjOqPCdm6hNwfLfAHY6ipAb19DuvTsa0rs4SH2Bvu5xDX
g0MARrTMWL/D8rlKGCs3zuPS00mofXBo/LBNp2BTKLwh3Q3lR1e4e/SEjNnyr3byaNjNeTnIjb5f
pfHLLL/NFbwoKA5zkD8u492U2YwXOxKSCI+mqvR92uEasqWxsFejIIIVmDdfm3gblGSkyY9h2IXN
duE1ZfCGCxN5BSodXCLZg59+Req2WB/LeKWx+SetXAdVyGl60PHes/ZhcHTKI+kP07S79AlChErV
PQbxR8LuLlJK4X1EiNNG65HN3rHCxj7WA8FP6ma4xKDl9tbKzkV+Q+5aREnEPGOVtySTAKQ0n9Lh
i13oVcqkZvS7laTIJQFR1o+menDhQtQamTHqu2+XqLv8PiFGwSU0bbqW2a2f+/u8BzBRf2nkXeUf
tXX2rMd6eL7Mbv2HaniukSYn4uBm1tYnESOau1UcLfvK83GJoS8jWgXrcV6FN1M6XakB7ZE7FYe+
qq4VMs717FpY8UvOW5eha+51qm8Tp0vRZLViE9AR2jcAP090Me2vSLSXbSbj5iAa8dJN/WkUIddv
PN5MDHXjaTPbxM+5Vyr5JtLgaBJ5DvrHIIFiFt+mVXEMdHmtZ/JCUsq6KGhfIgAQcUqiTLPzjXfM
MVpjetp0s4VL1E23c6E3avB21UQv1pRYZ6F1VhOhShQwGWk4ZXElrJOXEc3yHqVkSYG7I7eqIiMl
U4d5PkvyMEmtm+2NtSw7n2AR7krkr/uipCP63KtHBaLT2zd9uJnB4KG0DA0EP02sdLKmW3wXlhfO
xtELhzWS0yC50bbeBvGVrF+Rwq3s1qVjcY8k7CYbE3OWaAp3QybJ++ByWM++xUowes+MfzFVLzE+
mAmzW6Jujamfp4hP0y/TUXfyjap3lY1ddlyKoaeJ4maQW5aVS+fb51SKEIwK11C8bibsqRYIjVqg
zWA7Q14MfM4+PdV9jlVLP8TdJcIufs/KZg/kBWBD5T/OxoItHN60SZrdocKEdEx7YGXJW8+i52V/
j+ZyRxT4xrGWx0KTNJ6grk3b50x8DcYn5s0bGROJUKENN+SHROZqCtFzRBOnt+dju4Y7s0grvgc/
fMjInnDGY+enRx00R8bKx7lrz72VX80KbT7zOGzSa2fIN3K5T5c3ABl3je2Tqr6QxiwjkupRX/vl
J1O7Bflo3Z7DreihrkMa1tWUPra+dc7n4pQ7CUZHNLVaEg03fy8FcndhXlxXnF2ZZis5QM6iWuSX
ehv59SnM561Hq9rEx4b0EB+qqgWwdfjsLdfx4pMtOKycCHQjkcl+NO6MlaNoImLaJiPacj6McR+m
JPNXhRlWnsGM9D1CRp4BqbigBaeDJ5/qREItiF+yWn/46IyMZL7bTzvLqddVVT9J6R4KU3IWsIlj
tD46A7DKLr2QCd7LUNVbgwViW8+2Wsc9jYI+9fcMM3b1gJaqcx6N9wS04gGXxc5wpzhkGC6i9zeD
y7WG2KVE23/Z56juqlELqNgwIT2LNMioizFtJu6wxcp8Y2oG0nXJQrvIF8dPiVPkRjYjS1idptYX
Q0r2DqfzszvLa1QxDee+3bAF2tsarDMbx73uugN8l7fAIyMx669QUB7jWH8NLnHOdo+/Iq1YuTN+
WpfVW5CBEzEWTws3ljdjbZvVaAYoPAJyvFbEFCUs7BfcaGtt22QhB5EFILG8dRiDY7bn773X79S8
6aIvnfXWZ9lVD1SESfK2mIFxO80mAaqWDHdB0dzb/rWPN8uXYg/55hB5ZwFFd67jra7J2lks4sNY
EQsdTXuN+04MqNdk+TKmxGg5/kui3PvEvKK+uIk5nWGdbGY9HYzr30IhYF5GGzKbNlmabJfZfmVy
TGPJtc06wPixRpW0KpPnghlcmfkbyySbdia3VLF3CJebpqxuQMhAvVSBXMdkjtP0XbiNov5O2/lj
1ruYVCUBpTyOZkJH7eAcw8GMsuPFvSKl/3lAqYPCrlsDO3gr+6zYos2J1yyejHU8k+xrOn3oTR5U
5oekrBGkIV0seEiBtot9Pfpvyrxb9nQUZO4Vw3tRK3gsyU0e4Va0CLx/Q8tqdUhu+p0tHgXRQ/2p
p3uXs6DgcNgU/gzLnU6Qn5Dm6G5FgA5D5ha2CnzDMaY65t/tOZHG+9K485XbtkebjKRQy72f4UNp
zBWjuHnTut1baezbaenBPhuCHG8mfID2exRpWBrDUSf6qQxM/RgYcxbYYQ2LaRKrl3a0Vi2Lje52
qffgzxoR2avsbeTb2cb1eWp+n8vxWAXLWdftlVw+GVmtC9AmMlf3c+BvSu6iVoY3MwqrUp6l++KI
r4p22wjoNnVXJamTeQSdvUccvbwypkj9r+5ABDAKKJeUm9GQwslwAcitu+wx6tFxPFxi1p2R2Etp
BWt7COHYk0/j72VyWzhXE934aVlp91MdHU12qxzrqr04taP73ri3gbhbrKNDjpPcCXN2xqt8eSBl
flXFL7S4wUA8dssnJ80OzuUWy4P0ylQHf6hPiM91VoJaqdek2x8br79rJKDgJBkgUIqtLG/d+pvG
RiP5SGPPZVq2j3PHbanqFy2fI/vL7H7PxXdBfpJzL9RDFO119RLXzQ7bK2ITtA3+NlC3Al/OEk4P
Ouhpl+VP3UQsTDHRc/Te07E4hAgh0/idRW9lla8qxh5FYmB34rnZzA+gphbcCsMe2Ac2l8V9q8pT
xfjXIS9Pbmf/JisO+OdXiQu6ESv0As9Hs3p5wZU2zIj6u0iURwnglXPpNu6utm715G877PPp2O1s
BCUpJt9V5qFLaso1fi5QoeY5bse9mvsbRxUbdF1Yyllm7TDlQqvKJ79lDBLatPZnh7wR2r5Pkjda
cqE0PcqfwALK2O7VcFZERU3Bp3Si690i7xiaXTMQCiN52Oq7sfqGbnE1xTViwnz4HJn6lBsinfws
/PQPteClMvm7yuWXMj3w7CWpLpVLdO2/Xpj6jD5vx81wJM4QNvM/HO1ScP3d0X6pPONOumE7cTTS
vlhitum2/eS3a2d3YQQHD39/tL8syiI3RN5Murt36Rf+XOamAIFAgeUoiIoP4hKL9BjXvx/iv6CN
/32Rnvx74cv6vSaGWv6puXr5iz/k5sFv9EARhdPI8tCQRzhQfxe4RL9B4ICXGTieS/dVXHqN/7Kt
ur/ZkQsy3rHt0INszMv90VoVvwUMfXg12ogevwzFf6JvCX4Q2f/nKgwBUPloZAJeid4A47FfukaZ
ChsKEAIaR3Q2G+A/TAycnInlsfKijPK6DxZcGZFTqZraTMfRqvTCCvz8WAW3ZVJxX4ZFa0PLoKuK
tapJO8CHJZKV4hr40pJ9t8BI+Wu4YQgfedbAReMlysw82IGoBJIwJhw3PQeuiDoBSAywKhwZcKIQ
UZnr2BumoPp7iPxGn5HdZdMVjD5htkHhTuHB6hvjQtIp8NbVKMjnpxIoTtAwZxUyfHN8NTGWZeia
UQ14cQq6dgx57VmEqTp6sp3DN2xKJn8I7LSuHpaEteyUZBIaN7gH8erMgSWv5wAn6NHJlyl7zjkZ
hH7M0UVJjXTPYozExjmsSZBMeyL8dOE17gqXWENg41S2CeJ4aYtN0vZmWNsQ6ZJ8ZXADgnFyQpFS
6kStuwVOmHyMydSDAhBdQZw5iJEm0msrX8Lh09xFZYekqOgQwDCKbgl+5VvRzrfxoqfnG4AihiqD
GS8WzTIlCCJva9fsK7m0j8OCApLVlTHhBhCATby11bl4LjcJluCGxEO6oNcWXjhSptE+JmvU+YGr
CBMrXHPuEvT379C66ukE00QTK++hirlGSdFRH2R1EIEGh/roz5+dNK/mcxQqpzqPHVzAvS6M6b5i
l+rI89RhGxTAHtNIQFF23QpzZKMkvQQtkSthhxt7YlSyhbz2pFD116oNFqxioV1M3c5HyRB8np2U
/Ow2mcJ6o7w+Gtl21GwyjLJlf+dGrU9ovUm9T2yN6LsWGkzJDWyipFozZGKDvMxZRE7pWEj10C85
TtRYJRVjsthCbtOhwS+2Ya0pZYepJG+0niKya+tABtlZIL3HIjqmwT0aaCt5m5IqJJcOX9yz3eLD
5pmWSGowKWpK4jZ0cAFVkrgPCCkivpi/SsgwMJU+zcFMYI6degnmbjFeehFJb0rKDXuYHjBTsx1c
hz5gTSL/+J8GQBVH0K1yRrrEU5t4hOflKjHc4wMpXtwmVHon4j6CDt1gF1lh3o7SI5Up4BvmzCmb
HyB90L0cGfPfwXPldRI7FTj8YEpuy2FellNa8hnvoqQigQXXx+IfQ6cFmEbPyaTluBZ9PNgrtdDB
/y5mP9fbLnQExabERJOu+2n0EPBade/yvVBEXs1akZg81YOD+cSbwvHkIXsK9n4eVfkx64UuN1qX
7NUTRjDzk+wjTa6dwv9JO0g5pHxkObNJquOi/IiNWxLiolAQrTLXr7kG0K4u60GIDp9dKhrmxohy
iHuBITbLtRBLtXyNaQvSIRn6ue9pOjVRchiztqFhRlQLeNJc1OI4x00S3Fu23RYwKDpMoJ0OuXdb
e5mdu7LVrXeFkIp4ySTUihSJpB9fh0CGuFgd1igcmc7kYfbX1hPekYmsVycGZ7KKqiF9pD6xmysr
Fak+oloThIyP6LxQwS+TFX4OyKZotgiKHXiLoAf9G26WGtQecvD8o+lTFCNeVaYWRjtrmK9Ehj5r
bS1BE9I4ajF71EsYgEGvsP1SKuGo2yCS8tVGL1P9xW6qgEux9OHgZyM3Kar+6cdcvg/BxsmqILE5
BqWNQwF9d5dwnbiDNVcbVTQkwy6hkE993FfRXmDc/V5UoIjWKXil2x6s6yW0o4boCD6NNbfKJfn1
rmf3iiZE8KPrNGv3Ivh15+fOumB0RZok+CXQUMQvcISm9qUXCRHjqdcurH6isO1bjJIECBfjkoRb
cE4RygGZoqLC1FBl1XpElg2EoPCTq8pahrzblvGyYNTtkE8TeFx2CLinlgLqULmOO6FkL4p53Syj
cbYeDiDa/rBSiSD3qecOIboY61jMoEmvulKEmBORJ9XXzggRBoa46RwkTVnle5SYw5hley2gOo71
Yp/bwvbIEEod4nIvrJf8Ji0rvAwJtTlOqhJPNAUSoKcY9szF+uHwgsWSvkzBdAl0qGRPUlQ+lxRV
rJ3LWktJpktdCVEcEjFCcerLGIpf2PfXVi1myHBztmsSaR/AHNE6hn60Hal2JY83FrBS8X7SqpOn
DsvtKnAs62poq35zUaBu0ngKV0Ya8Vj4zfh9gs/2agWlc8I8ZL0hOiquuzZpQlawOXOQNqmFKiAS
xVttDeaYJqQyYyzOaMZ73eckrGm8FNZ4XyQqu8Lmgw2sjQo8G9BFYzYG5fANQE+w7XKPRE/ltPum
i6H4ZEV1M1J2v4TaqeuT4zclywDbDsjJ6KdQVraIJRVzhUOsdUzX2tEdTabCfV9gS9DVGyJz24O7
uI1oe99JvFjvgU6TXWO7X/M2fa3dutrLLJG7vuQSd5Abf05Kp3rwIDrfyM4pyYz29X3nSnEOlFk+
emp/lFIqjnZhNrTnGqBFDKBo8R5Uo4LjUGn8dohl/S95ZWYawTPps0mCUXXwvfmAhedilU2SjdUn
AZ13v9wguypOQcC01PLc9s4SCm600pP9rXJoMliZJsq2acQXWVDeGTE0h0KZlgTfyYM44STeceha
EPjRiF3ED4sBAyCCFJQW3SFLw1mgKR7a64ptAqGLQ108LTSe9zby91eMMcV9g7+aSO1hmq+xxF2C
4UxBU9fGDpJJgRyD4W68sscU/E0iau8B0y7t+HEIzBOOBMKwvUJzX/ZDINZy6fK7YK5ZUavOVZ8R
AU+P8+Kjup1rIj0zm4aEsJIJzKY3kC9RCtWQJ6HUcBdBEVsNYVzcdjj3j1Y7ewdmweSvdxSJ3HHx
agHAsNFZFzwHmnzuUBp5SKLW2TT20mB6tKsnK1DhY5jE7LW6Li6xvxWmEjQE0lZtC498c7cthhOD
r4gHfu6Z7wvyuruix8Cct7G3o31qQ02ofHEKlkvWHKAQBk0NPo+VVU+I3Kw82Mct94kcbHWlpyVh
mR/AgVmm0Wcb3AlgFOC+1MihMz83wlLPSmUQmDCoNtsmDOVtYlJ3p5pspK0r1QUZUAq5K1npwk1Y
eNNVUwMl3vi0g4ijCZGBfRtyHWK/wX1C4W7V/g5EA8ru1MlV/jLj6cfkhGZJQia18jLBTjOXx9w2
dP+8ZQReiw4IuAmjJGZNU6ywoTgN+tkF5KtoL9LEEfG2u3Khs9FaxMv11YB5vNPe7F6XiJOWB4Zd
qKByKJgogrUpt3lqeUerU8wpUoAZb2Mj6o8Mqa1Zs8erL2rHgLRsOzbr2oTxS98QOF8kvrwbOOtM
2CpU0GOaQyCeutc4KQHF5i6Z1NpiyOr64nvopdhb8wUUt4rc9HbBwPM6p615XDIf8fPD/2HvPJYk
x7Ik+ysjs0cJONmCGHUz53QDcQrOOb6+D6KqusMtfMK6Z90iWZvMioABeHjkXtWjURbh2oy5gQ9M
nNqhLPM23/pqP1/hddq1JZpDj71m9JkqVfdpFr5QfM2NQSy1qo6osiB+IFpxBqxvyU0XGyGR67FU
xA9VP7fZRT0PBTlDyBLFTaI1pFMrfdbWHiNEMO/8KvYpJUXoR11dpqVnN7mA1RzmhomLXwinO/2f
7rSwDymMRb9saxCIsLDlY6Y3L9KooAZEIEUO3y/Dmx/2yj4qEJHZk5/jiEsS+S1dXHJJxuZn3ek1
Nd5+8dHNDR+UnfeSRBog+JKSfZyguX5X6QvmNA+Q7ffh9CLNgvBp9s0iGVuIMKuqjs13OTL44vQq
ixviu/mDN2or1vKrUWmy6NujairswufCAH3NJF5lq/mXffC3gzHz6sSY/j0kQf5eYTE4YBqqAm0S
IZEiIjQ6KUOEvl/iIaa1sq6OabjHnyuzHDj6A9o9PHO/spFdcaV9VR9t6sXDRVC58V7cmN7ff8j3
csi/fgeFEOQYSHIgJnwvh1ToBMcZAps+XY7BYs8q8N6e6/Kfu8hJOUmiE6nWSeUOIS9II6Mqq66a
wLj9+618Vyz9eSsnZaQor+kqcCtRfZX7e3/8/Ptff+4mlv/+mz4iHLWGk1XlEjcgtA/hcCl2D3+/
wndhwq8boJNvYLVBekYp5PRddEpdDlXt9itzt+gSlPV/R5dwIin68zLL0Pz9RgIjCFTYP+JOW6Gc
BnLsmJfhBgMq6BX777f0wztZ1GOyisgOSt+vCLrfrtVgPOhgSLglD88d6+BFttrgzDWkRWzze+UG
Yd0iwVJ0Cc+DJuonWXsm8B9ZLlNi7OI71pfb7ibZ0ewhjJwwsuA5vEF4ukoP+VN1pk7655DgwjLl
LOSClF9OP54FCVjmRuKaLFLQWsbHAuYW0E7pzMD48ymamNcXSSJqJqpgJ0NPoQltsm91/ZYYOTUF
DFSdqcH+OfS+X4Ha3O9jYm7EUqfsxHTEzotgIW2truLducnmRNG0DD0us8i/gMRpMoW975ehXzLG
GZcZnCVjTyeGLyR/DM6ZR7vjjERLWl776bDQYJjIooRxzTqV5yU4a/r21z3RoCVfXt1qa9kV9+eE
Pj/fFXC9pQyJ0+h0kPtwDOKE10P2qBPs2QWGbmtn22qVv5z/opY38f2umKSx0BLHTLg4t/b9Eeoc
OKxkZIdabVBV0Nac75JUfg/K6sxn9efght0nMuAABnIu/2NwD1IEKD1ygStw7J31sanWhjl0iDNm
w0pWf58oTsRSy9CwpGVwS6ohs4U5FbupqTzhzUtcuKAEZm6WGB/dHcx1uTd4a7jUOSxcnQs0+2Hq
4Kq4JE1ZMTWUgidPc5zxNc9a7qZb2aGO8kn9EgmHQq7jIkCjdX2Pj6ZqbWQyV9L277f80wOGvaJJ
pkJVBWji9zepkrvNOZdhE5egUutx2qNQyAlSkOpzD/fPCYTbhEpNrVw0qLGfrCyjVaqlidUm3YLn
od9mxysZKKC7fHk1wgnCMM+2df6cUrjmUlZfJi30nifLDCrPsVEJaWDv2aZPsWUNndtQbb2Z5qD7
BNWmH4c4b1RkUdN0AJacKrv/jweM7BoUt8wEvTQcfp/UqL0loZDzgC25Qs9A8M4xsvCr2t1gqOfi
VJe3dfJdSouMkb2cSIH/V57SbysdVvkeLmzsFmjKV/UsVjjIMF8QQGUZ5V6VlTZylVAr/8lJ/X/K
qH+YfOiN4DMxOKYS72Gc7HoKWPsWkGrXuqUMvASiC+g1hZBYUPQTZ1/qD7PPt6udrEQ6rXQ17kvX
n33FqStlx0b5i2YBVkDfcv/++k4TzJYp4dvFTt5fp1ZSOCvZrylhiUhfomDLS8GRr2pvWaDgR0HD
eTunD/1hb75cl20LE+CvZtXJuJmRucVcl+CVdeh0B3HYkCCevEjyffRiIbgfvXifeiQ+yl4jOPmn
EB85hp77HT98tN9+xskH1OBSAlVYuAI7RgBpmUSnyWrPfCM/rJLcLN04E1QQlHvzZPPUYBkaxIyY
Uopadm7kxqZGS4hUsBgPddh95XEnryhyp3YkGYAachnhyt9f9J/7t+8/4WR2wi/Z1GadMVMkPmwG
VQn2s6FkLxYEiQ+ZBrnLJpKaOUfs/6UMAwRaKGEa7/Evndoio8fY/M4FW/7APxu1qvoPtPmaxo5a
Ao8D6vHfjVpV+QczKZntEGEk9gVLGOK/GrUCzDDsHPwpkTMt1im2dv9JIiDzkH0Y/xazAv9VUv4n
ndoTyTiwQQgI7BSQbhtsguTTHZApB6k0MNvb6trcodVZFY6B899u3EWhkJI8mrRn9kIns+y/r2mK
4DFAGmvmybwnqFA1QdOA3fTaC92B87+RrkdnOZ+dT8jFMvRtMfnX5X51o3V2B9iNvs9AmAhFC/KN
Tt11pyFvmtEIWVZ3QUsJgFDpWkm28dNylxChZwrNda9DsMr6azG7QaqL/dJjnt5JYBQlTb3Q0T6Z
15mh4V1Gza0g+8ERazO5Ek0GPfclbJ8A72y6dJfX4VaVpxVuTqft7ptqAqiqghAR3jQ5vkqayqt6
WIDq3uo+WusF+g0B9KkzypdkCrhVKz31crDpR3kLYeHQhd0rtvdrzR8Olb+si3Sr4ra/oDK1FgfJ
awzhvk6VV4rgt2DHvNA6CGQKAL7lf18c7Ai6yeANx14FBmgaaCR1N3WXuTPs8pBCRa9LrlVfZt3C
M6s90ojojl41EZUc3XBELbky6dKhKrIHYtcTzPbocZzG0o9hFEzAbaBkQqY16ACqUXNt1NYuNek6
DNZhLJ4L0Qxo3xB2y/Y6S/PLUJLXIfS1sa+h+PSeaPlIwqEHxORGRE+z8VyBUA0wZFOYTuucXpLe
XABwbUskUEBqm6HGyquR+m50e0UJvdagAwxl7DoRQrcyzDf2yCsNsnoxvabqDW03J2pvAuqbIKLc
OAlX8tjtqWq5OT1gYNhuzBmnlYxNXiqOHtxlo+90felh9CZZgvJ4AUGGqpxFIp7Uv/UDuv84o8Zb
W7pnpdLD6As3alCQ8ejH13LSZg7YOyrz6UNGTTdLCA+lsYjPl6Dujqpyqk5oOM0rXzU+utaKLqJ4
IUNEYLiaO6JHIqfTCjeoN/lIdFs0rsls+KIXDLL0UKpXvm5cMI4cKRiuBx9m0STfzZPlSQDryvEt
gBUVgdZXeaKhoWwNMtGsuros0IdWY3YAY/PI0HfIuvbScdNkH5lgYGCWHK0cr+f6VVwSAnP4/XN4
A8pVsQ0NRg8qckF50k3cv9FFD3E07d4U1LMUkA9TDOYXW/o4QeWdpGPBvsm0aOFg6rFS5HrPVoB1
Qo+o3KNSooX+WkbhS6ZCP9Wmx354hQVNL85vt/D7v2hRrslV2YCjsyvpcxbfxMzc8JVs9cJfxwxN
2D+2MAsvGQ0oIavXrTiixI74ydYWrzn7RPrLlu5GFFLVkNFmIYDMfe63s5NKubUU9lvWtBnDZhuQ
eSmL3V7r2Asl5JwIwbrsW5IAfTdTcAQIawkhq5GRTZQQTy90KHsHp5wX71K7IRXNnvHCzEa/y0bO
r2hrybhCmcx+C+VyIHwQigYu6iMWyXnGRlKblAlIdvH5fxYp31eZXuLjeyjE/LrvZJomj2Me3fi+
sYX05tCufIihHzoTSnoVagtRVkQ1IuFTfXduEg+I1K3CaSRD1kjeJuLgsS5g6DY2OA27JG2gpfM9
SyhodWKgKhi/IkoAarWLSa3Ov/zgBRahExAh2udsE/BQk/xoE7YxV+0qUpUDX4gjy3SPY71fhWil
wzh/lsz5eqqazGb69ZIl+rzUV1It9N7cUoGF/nX0++ilVuVFwnvT5M3KFNKDEkOlFaSnaJIJ9IrQ
d2Ndp5BvanYlqkdDxW3MVM0Ti71QDfcyMm8UQBmox/AOIoBHsiiEckv2yJ1xcHlDw6XDTNYV4OKX
RWHEwdvRBOTnozA7FoLYbDjOFYHOjfWU9uOjIJivdDMcI5bdrp439Thch0Xz3ifjDbKanVzj1g7C
V6HTVuGoP0hpQWxD7M4JzSxOZSHVbyjX42B5gGDILXlHcftSBcxgvekQDnKAhAcvhgt3ulOFrxUN
Jd24ycN3KBSMDKK0xm0oP4KdtIE9rAZIscISaa/LGE7wmwcpMIPInRL/URH8dYumZJh582D3Wdy5
fqKkLmC1w5jBf5Sn8QVA1zrqyAmQ5X7bxoXjj9azUszHBnIJ4df4NHokJhFfmcRSlMevgwi0IiDO
DhNhghDfRM/5mSaNa2ovv22Nrv55hvu9Vi99P8kuq7EmqmgzqPAtmw/t5KBe6sMQhzVLh3TrX89u
tvO/8svMwT3BtPrlrzqXLq4XvqCN9p32+czVv5cJ/rz6slf47WBZIPOJ2RfrNo5xJFXlVvXGTfrY
vfeetBs9dXO+xvTDFksDNk9hk/0cJKrTSjTgsqQb5UG30wvhnSPQety3Nv2dHere1X/nXCl9P1j+
uksNTaZpLPVBPNYnz9gvzZLcOQ2RjaVeTB3UQGvH0u/5GVl0CNI7/QO1hx2Luyj8sKYHGnhu3b8w
vJCZiGcqM39uv6jBq5ynsSgToiGe7PZavrJBb2E7oKpyJMD4efQqMQ9PGTJ4yNHJbJ3bYH4/7P26
f8r+Mrs9ts6MtZPKaJ+yJlUddpGlNKo6DYfdcZ8474TkraKVf/M/O1z+eb3l9/w2qhojkaJw4Hpm
r+D0OorG5d/H7aLM/K0g8ucVTh4iaRdxpzdcIdz6a93Jb3EBvauLt3Q1boOd6nar7mKbrdPH/k11
i625ydfGNnfGo/6Y3J4rPTNyf/w9FgcbU5Y4pSy/97c7ZpdWzmSTabC03uk8elb8RCwKzInPtES1
RSrpYA6IxDQn6V4Qf9hmAGt9No6tNdl5SxixpKyK8l0HVNFLAJBGlUXiK5ctp9SeKkaJhaRjztlQ
xg9t161JXEQCg4UwJMCpyi9oRe519RGHlKv4V7IvuODKWara1Uh2sFSPLoEHGNpocxqBx2z0QbIt
bU18SElwmZGF1rf4t9i1WujIf3mRsB3n+V0pvirCbZgcgvF5Um9m5a3oMIw2z3p5rwwI3fUX3FaP
I+koidI6CvjHuBo9w0BlagQXcfloEOrRh4/ToLmwAnfk394ifSUukzUhl90KkZ+VX5WytBLUJzDM
NkhXN4kNezS+rOiynW5FRPJTCICM2LaB2V0s6GNWJsQsDgY7lV/BaRLXKovqlBzoz3osvSyoADYl
/Q4UDjnIo9dqD2O0xRW1SlXULPIxZLNqyK0LwplsiGrla9KhsUaP1QGqF/YH34nT1CMq5klrx24D
TmTLlhSiSsQilT404bhZNn0kb+8lEidTdHWCMqy07ktv7vOWmF8DH7rlVxswQo5R5y86f5QI8W2s
sGOV0otWGm+KDKrvjB6oIlsr4cSRfUgZo8VYIqS6YL7A6mHH0yEK79nmXOZ1fuhRwcwdyt10WjX6
TV8kCLQI41binZLXjsr5zGD/KRnC2uplV5XfBp44rBg3yYqdPh5TzG9y0iAVXFC4Hfun3MlRluGs
tfGLiDhDI98xIljtU3oz4CP0x9hrh2ENtdYVq2dcgU41IIXpDTeNMfiIz4X6oBX8LuiecJZsq8bs
MHGAhqOkjJFHCWhVStpaE5O7pkAsjOWzUF+KpmYT3Dti/NRUwye2903UZ9QAMw6EoJogM01gitIJ
4CbOSZMDXN9Ym7rX8BnjIkdZq6ktRlx1JaftRVR/6mbvcKxCxFU9mP6wWJRW03ATh/1GXAwWiEAE
/aG1HszyueUT8tOvAfxPMFcoi658Ym2WPz1jdc58KqwGR9HE6QzhyZ/ry0L3SvG+zQs0WYycajdT
PzPZacoBiau43LIILGf3aQWHikxYBQuFWVQwkwdb1tJVHPVbFNFuqtwq2QM8Z2SaL1GpeZI0rY2h
Q0tWOC3DfZw1Zxr3hcQra5F+9CgM1MfIuNSodOejAUxO+xyE4HrgAZFe6JQN57+WDjLwLm1IDpWJ
EDfma5c3gT95JQo3AxVFrt/2NckkYQNDfAJi6C86NLsOyo2PvKY1zE09Ue1Fi+gzlej3vaCtZ2FN
d8oJLP0+byAdmeU+0IcL0s+cQBnWUQ8yhA5viBKlaY9BrrlyPDzobeuk4wv5GAn6rlZqSxsF/06P
H/ycbGPc06W2JWHC1XNhDWkY94ppk2Cw8a1gnZX5RV5XLsIlt0QTWU0vtRW6Q5kdrCT/CGvYj9I1
JD0CX0QPeKI9WMNaKHoHWSd8nX3CUERG45l4fltdJAkq3gTpm4oEQpyjJdXgYixwxLXdURsKNxPX
uWji1iX1L45WHYcm0cxWkTxxJvVLTwkre5hv4ii6T9sXKTWefebXiHkVhbBXzq9TJ912+ewmjJs+
te7oCzyOfMBmp6+LCNYADCBh6Fdilm97hQ0tjLiPruRAOjfyY6q9C1Qv/OA54/RaD8IxgsVBVAJq
YaRYj37ju4NITnj10dGcK/MbUK6rsdARjOUXVjytVRPXaJABqyugRoUOoMkrlWz3Rsi2IiYhv3vr
8CVphGZFwmMnGMeq6j9SUeSU1tgSrRJVErel2Ll/X6pPem//XKpNnQaRJeqyTA/z+9Loc+YUMJVr
duv619UrW1wPOq7DmkC1x9ZXi+vnbOttKV//V8Pk10Xx32DfxfhhydIp+YFApY7fUmqU1JRVg1nL
ERyMozvFq53EtM/16n/YYH273Ek1XZBJQgwS7nH2a5ZAy8aAeWbbqC7P6Y9bwkHCxlEx6R+cPEfE
fXOBYFcjTHy2YQqyuGhgqWsUgIRp6Q9j36yzuLyxrGdSxbwooWMzj15PNgyBOCsp6lcGoct4UsV6
lRh3AwdwM7qzLBS+xVZX8wfUX4/hPG0mZSRgqPaErNzJpUTKF6t0a2zLjONIaXJYJHKeRDSqSJgY
SBRa5m9+9pnK/a+R8bc7PnmqIw3qSlxGztBehHO4peXuSUHn9VHgsEVjKi+WOhAJg71/3ScIIP1u
zy54Yw7wi9LQKzu4XNQhmqY6EsW4ThM83OXjmQH+w4begND0ny/mZHcNXMWIap2fmW6bY7aPjssO
O76lwrLVdhoDfXCxgnnExp37tH4cdoYk6qpBaMYfRwmLLBumErCeC7IJPryXXMe3ggMC10YQc1BF
+5wc4dwVT7pmOqhKlcGuUQeldJKLi9/3zED/YSttwGuh1s9ZBefVyeMsSRowgc5iWRc/gdWBncSh
ML+deWnL3/LH2CJD0CDbAKPeqayC5KyxJT+PGzEYV5IXprgDxt7f6M2upu7ZsF6OIdsqNDeykt4D
+/A0KsZ//xk/PU7aq6qs0nWQgSB/nxuFGFabAOYNtPDFRCZE19b236/wS+t3eqOL9Y1un0S4zqkq
JimoPqbLG6vixyYJ+XCuJ+25biS3CKeNCmdeEyKk8vOlRdLxqE0XvJivAXG8LrXE8Qr3Zq480dxz
at9fK3IDq4IpAH0q9d35dgyijRXrq7//6p9qBCg1aFLwiiQyX05O7C0a1YYON5OdMh44vnqTnzmJ
+NKR/poJL7KgelpeODkQd1ksLnVKZRJhwop2rvP+U33m2y85qZC0faOTJpHyiqJom/VkOmU+yyV7
2k69jrNiJfoli3nX00fJ7gl29/IcKxmoELVKd2UcQcwZXokbcPSJQBTt/syT+mkgG4Yl06uSyc1Z
Om2/nzy7bJIJw+NJqfieVrITOs3nMgW05oJuczj2nhmzPy3ohgUsjBlHUVE/nLybqJ0ptqBXYm0d
3fYq8mLXdN9HhyhKl9V1RUDM+sxN/vSdWIT0MNeZgHNPl/MULCn4IXZW+NfDu2jTrKP7+aZKnc6N
N/E1DgrP+DhzzR/mIYom/3mkP32wTU+AdN9xpFckO8eYhU4cZUviYAVYpH8gbUiA8aznc8/3h2LV
t+uerPN1h4zFtCg9VtBlje52GrlJTWVrPjl/v0X5h8f67VInC6zf11XWDNxi4wU3bKVrV3uSHXLl
LpQ7qvjbcpXdZ06zGneD5mRYCh/g2MCGOKv8OPesT+Z8pddLRYTFSvnkcRbRIabbMDzzQtFX/DHn
E31IaxchjargGj0p0qSh7mdzaiiIwEt7QcHbnRB/NjE0CTP2oNluERiucM2t6SDaozhsNaG+QjW7
MqkNw7Z1RlFd6WUuE3Lus4cqNxJIGaBYbktYnWJUK4Cwi6XS7mmbhQsDitMgyeheUQ8X0nwrC58Z
TUR5XAymDxadgL4UNyTOcNLi8I1GupERLta+I2NIKWnziYhD1PC21r/ANAGYnvt6o3Ky7vgYcD/u
lAgDpCbv+OWu0IIWTptVEzfuoovNgE+nBLCLQ7+B8mtPhNqaw1ufk5ur3s8i+DMNQ1aue40YkqNR
vy5VHMKTaNZ95n586FP8ijIwXp8eR9KnmGcEtDjDeiALxZRp6oVYmyjz6zmejHcxui8imcDOxunb
ea10kzP4D+JwL+muPGq06CBuq8ese4ukizG8sAaKsbGtR0cdrvQA5hUHClAwF1uzk0Sml5fTlTY2
nHwxO2S38+R7EfdOVcXWtJuIOnmuYwLlzihUyIa4KUr8ocGtwlhOZyg4ZYf1o3F0JbwKzfc6ACGU
hYc5jl8KzCaVb9klXaRumNzJ1Bb6eH05mPXCAnnLS743AuducFcj3M+duoRbE0JnQr9D//el6YkN
a3RPxR2XTXlBO84/miorUjhZx7hpVgB67Qqgz1DItOTyBHBJcISO7lRpvvHDvQr0vjXvajW8nk28
LxxifXYhxMN76kKKmJlNW0hSS5VhLDwpp5IIDV2NcMsBa5ikrTZho+DvwzRONfmR1dFJ/c5OYY5h
W15ldQeWyXK66gYQpuA3q0CYHDUhRQwP45hLLr69VVI23oxKL7Q+iBi+zkJEbPL0FFb4nnvTi8dk
X0LrKgXrIYiQLQUdRSEiR/krynmyl0ylNMs4JQzP0QifBhOY2EB4Y3zE8Ddqyplg1i8aUGzYrDwR
jFSmC+uB3BfxzYwzV8yhkyjxMbGuguENbxIAx3eywz1TolISPwdgZ6JkL+gIz6wGXu+4yqRmEy1+
IT8/RCMmEMzRGLnM7mbK30IF3UAc2221DYq3nt8wqzP5aL69GCZzzs7JjTWhwcwZyeObJUQHEsjK
QOR34vrQJEKfKbmo0T7Vig289ENb3Sa+8GV0BTSVx5kKaS0mTtteK1RfyEOhBbwUU7Elv87ajRwh
BSQgoLwnVpl0H/Ia553G+V+lfV214OjxV4F/GakSpNZtj/uI5B44NRBr4sNQlKuhPsbzlThcp020
VgeKuMO4a6UbWX72y9fAvK063PvKDcQWKkXAwNX7wgBOhISq9Q/4KJcXgp/NHuv8qLcNAZO6l+HH
rs0HFWNI7t/zN7pm+JSA1IqHYDO3HLNobA/FVdW+YKKmdMTLDWkWD1q/Csaaxjud2+5d6/prcsy2
ShlcTtljWTQgpRJiYxaxg+hJEN6CvthK2mbu3wMCPUdoJqox2P102ye1N45XY3Y3Kpey8tUMlG0x
ei4RfFiR1kMCHhAoJOc+x88ILI2mS2KO3SYKoJcZ25i03CXVivfGaFKLwJ2YJpSud+v5lsAqN5i2
GsUWlYhqVRNu8+lh6OQLKT8G9JnL+t0K2ou2p7esY8CbelukL0xE0EoMuRgpSXYURqtWjS/rYLT1
sf7MYu0GKbTbEmpfS/4q1e+AlG+sznCUDASehiGMXFDhpuaycl3siqDwQmnczlrDqVx3tby7DILF
cOsVwLyEHEVsLENQhO00FsMqhohYwkOzZw0rMfMYVl63KYN3IrYDPICRCwzUVkX49n4C08Z8tHxt
tdxOodHB1nrbb+QVvRBq2U1K8wDD3jBd9mRiZ358Q9K248v+Np0xe1Ix7KmhDcUOBSI2qfFS831H
Fd4V9rRGZa1Vo14rEof5hpTX9IlO9x6m9prf6BlC+aQWpIpoxrEro2tLTDxBe7QmGvdGhyeZumlI
WcysOncUiB1ea5V0tZjZRbG4Jb2cRlCOQ/nSmDZC1D20auG1kCrG9sG/BLFF8/aihTUk6rtInLdZ
rGM6r62rBqZ9a7TrPCnvRr9eCW33ZoKAt41i2CSJegDNRQpEtaqEi7J7CTTEnLHgzFrgVKP5qzsP
X2BlJtdNKR30tsZvf03stBOJDxrAxBIvHDHgFDZyTyjfwybmoR6tXN3gzfeUZfEDUiXNyqrVrqTm
vtJYZCdz5RvPvZBehPQIZTQiVvc2xg/GREK2zNCQ78ZMoT5Bu0WtcDU+iezQfXFNQJsjZ/uS9njc
XIwpSfRVZo9StJnTKzE5xBrUwISSpzathiB2De16zt6hOJIz0LlKdhuHgV00d1N9m4yIZBt90yih
U3O34ngbZvS6rGgjCFfBInaECkhuNDVee44hraL7GaJ2mxBx2WD4bXW4q/5rjvKk7CMP6RcSTS6S
0rOK35PhNm0+SoaUJGKs6ySv5Y5qjVR7eholbEmCPy+sUfK0pCaqmQZc+4JNjp1H75IiSdrbXY+K
AUJaRt2mZi3UqyWBAKEPKerKEHgt+C2oTKIUUj4mf2bakllfDZeA+jeRBiqiu0/TYwgf1DSFVRUe
tVDeT9pom2ZTEYGXrKwk8rqyX5FNsrLQtnQFMrb+LYpNPoR4O6N6yixj6Wp4SI8OtE8ukqEkmGAB
Na2iSndIBFAyzRvy2TH7z4g9YUQZXJigdSb9WmaOSwZrL1tvI4+HgAjQDDQiItMOWd6ImdbN0e2E
OyWeVnp7PbNUIH7Txn6NPIMNACT6JHHK/qUh9iEID2167HKKskAR+2K8IQTA1vtqJw17JIDUq5SN
n/hXRGPYnVTdN768q1PwqH3kGB2h0p1L+KOH3N+xVDTY9J5UX0WVc2yFNbmgXokiSVLeqyWYJrrs
eFRFdDkWX2q5nsxtgJM723VKdKgJ2k7pvQEeK/pdUuxFa9PKt4JwVENaHGhcKJazPaiYqyVY8lAy
YXCp6aVFoFBaGDaBC06rXCsgGMb5VbLw/uuYbZNtYOAzVDponfgMrfhCD9cp2dgThTn/ai6x9Vbd
sx4/K+N+yLt132yoIpC8VK8IdspA3VRsGOW9QOUOB7MdDdOeLN9VSZu0GNl3pd0u8gOnFgO+k2Gl
qlujujZlzru1+ABhAHbWsJqTY6KsJ/XJ1F98+cAm83NmT11Od3m/K60MlGBzkdNUNYt9TSaAlrSX
c9QdE430dTpizYQ4K4aKaKwz+Zk12i5CXl+FvSFp17MZbspBo+pY2K2yZHS+zYp5ObRbaaGN37Sy
ZncMNJ6fiC+4lsR1125N4SKzOqfK0aP1a7851GyVwf3bhH8EZctnEF7UUP/lrZwC2iVBwtoZ1Y0f
74RlbxMcA31PWNAdmfWGxEZn9PKedKtir1eXgvRYpvXqqTPKI9b8ReHoNUtUqDjvMS+v2MJvzPpg
pVHNFsgk6zC6jnnkiTLcYqFlZoq2IjP1UBwrfVv7B8HMD3pEaHu8bdMNUCXbSI8xkQVZgAyScM1p
7N3CfMqt6YiLdWNqKVrEwPv7+fSHKhAHNsNQYSmLYJ1Oj/1iMczwFxSSDVed1zzI3mJAUO38wVgz
q3AOPXf2lv48fC8aEcy4i7OLf06OiLOod6WPf9geV+UWR4dHEu+mtZ9nB9UrrYrEHTbnbIy/5Bff
S3TUUjAKIQYh/AjTzvcSzmj19ZLXS3v+lbNoedVfcXik0kBQeugtRu6zNZw/z9uojbHL4QXFMMfd
fr+iBelBNTtJpsZwWclEf79E4/HMy1sKT9/vitodjlN8mThOiZ/7fg2AEDPsE2BB4s7fdetkPe6E
de3QW9ucudKfBfjvVzopShPWjIRywRIVX/WW7tJLsE94cfR8XoIL3YYvbref9O+mzb9aFP8LY/u/
i0bqLxL/1/Lz/zx81h+f31T+/Jl/qvwFWQaghjuLWIFflWeVd/ZPHpsgkyuoi4tdjBRwEGsir+vf
QDbjH1TDZeJml0+eSh/j8t9ANvUf6KVkGc+AZBnUsrX/icz/V9X7vwYnNHVZgnyvGUjvaEySvPF9
cCYgz2qxkd8WQ6AGwcGpHOr7eyKKvfg2d+nBb3pH3YLS9CyPhq5HVxU9vhO/yDfBbbeVN7nTbMJd
c2Ys0+D49tn8+mXYIXE1L4YvkhlOyn8i/GUTO+Q74KyVGvZIDOonbVBvsiJ4lNAk52SVdtGzhUpe
H8AwZPVBjJNb4i62EsSqsTa3RZJ4k/QlRh+JqbIRyLwwoXqevQXl7RDOt2UWsPSg5rTlLHksBEpZ
0BnQYQ/PhoJiSy1CZwK+UYBeFsz7PChdee4QJFKELPW9ladwIbRnZarvC20PRjfwiTQkowsUT0Tm
7xQ/DZ2yQvVLSqh/GMunKltSBC3tFhBnipS2GN5E5rusuNWLO8O6WyAiM1qntqSF/2RO9+YvRJXq
EOjtRPVHrqR2PZowROajkEu3LXKGVd1kr2aF/YAA9iFo10kNo3jpdhcRUipKZCg9Jc56dcxZPEDc
UbErkqM9qVaOzqYSJ8axqLvtlIbOwvglyNGN88kbp2wddC+a2UFd/yKheqMI1UEJxU0vDbB23uTu
SjVj+Oz9pYUsM2QhFyv4yxE4rBrV5gSjux2vFhJZ0UB8HvOLdopuBvMzyG9DSgzdmHtjIX1EWXAX
ldeC9qpUGlRZCZTOI6zwYJRuoKl4RG8D5PHmSgIWeAMMaWPksS3NEkU440JnzzpBgKlQ+ZSZdIg6
jOKpSDdw+irrTc/BYo5eyv4rSznANMdej1eKdZ0Fw6aOnhFocb4q12BMnI4sI1ZFdyLbq2Vnx951
LYufBKfZYE1Bda0Vo/9s0+RiRM0tZKQtxmzvjPuQbEMqIejKvtrhuQyeI+te0qKDAUm2lKxj3mqQ
UIqaWkJu05He562+0PbsJEVrkSmHNgqvK2veTBhJFIvNsCkdZVpLQqvY0fgkZbsqm+2sApBaQ+uA
s1QTBj3GBD7qQfZm5SFgKPUjmWqvCLjGJFkvliBdmlGxi8Zx12fDjghKV7HSfT/8B2Xntdw4mi7b
J0IEvLklAAJ0ojwl3SBEGXjv8fR7oWefOFXVFaPYtzMdRYoEf5Nf5so7S3sRrbcmjVHyOk78o3Cs
aaQLayT+8TErPrNm3sCx3ptZcwEGCGK83TVSe5hCvPqyDk0cl1y6npMbC9LQSdXOed162WjQuiW6
FDrdjb3gliPoQKPGDOJjT4eFHrpi+q6Hps2JswKgPCnraYs641jzmxJIs9wfUox6tSbeRxNFz424
vg+XkT9URf01Nz7h1oDQ0sH641KTupcCSYamPS4G8SuO0m+4eI9W+DG247sKiIeCGnrm4hOjQVoE
0l0rEMgQZ2619CdI2lnMdJtm1KdyLBn0G66Ica2j6FLoHNMY/LJWjqapbc3qW+SZA3D9yWt3gB2w
OfUkgfrINxm5d516pmrtPgut3WR951P+HX/AKX7QTY/8Cu49OMK4DqUoQd9+TKXnPJiOgOmAenHk
xfI63yJhenK53MpmQyNbvx1R2SuRTzSY+CI1nl2EEECKrOlOvxDgWZnC3HRGgw9xfqa83WnafkcJ
niNWJAvMFdakImTTwqn6TVbeCoIDPuyizeF9N3PVDEDnbIJVX9F5mur7XtmpukK8dtlleeBGCQ1v
orDNCgrRc4n7rDrui1z6IR65Hib/2IR+W+r/OIUFcr6ow9R9/P+qEDxs/k/Ds3Uc9/urrHsquyqn
MM6Y/1hpf7Gm5lhEaPiWPtTitqiwR0XrI4NQhPIe/d9YLOvmJVO0icGaqCeZz3+dZJWYbT1ZruXc
U2KLbrdojokj9Jezxu1/3vuvnvnfz3v/+yrAMSy6a2Qdk8Dvm3fUJ32Bw/w9M69Zdg4WxbcsCGCd
tsX9qaGW/veX+2eg+ccnyN9Cwt0E4YrL4o/XS3IlrYVGI6TWcNmbNgGXwUlbux8pp7wJWD8gSdJl
VVun1pR3FjmVJFu8qSpPtaA7OrGmJi1A03F/zcFAqsjHPROB9MOguqUHkdTcL2r5w9umNuzf3zwJ
PFlRVJwyXCz+OEoA8qAiThbfmU746T+095pRP+29nz2ajz4nnmKFfh92+0ak/7cHNqpnd634JjNa
pyYPz+3iztU6uX4WGAp0+bXC4mvW1yB7iYaDKb1aDH9ayk0TNCapfivKO7W9UrZid9pZrz8ysXaY
E2zD8jlF3YHgJmi91073DYSsvL6ZA0zLKoztGip80T6CCcVhqLp5Mh/iXMbjmm0HieQMMWGt0OzM
oHACWRpa4laNqSwNEXcwPFKpa8fzEwXptk75qYU3qKwrJ8njvQyItU8/ijGlVxMntoa4Dts6iHyN
eaMUvS5g/PTyKRFpAgxR+KJtxQRQi2KPnNamrnIPiwh9hzsaW7cL+H7e7GfVUf8RTzFVl+gqg79I
wEJZOUirc3fHC6Bck4CE1lB8TO2tPN0pxegMLR4m4zNsp50VgwZvJK/saClYLlpqnhrxg7ribRBQ
XAyMglOSjCG3lo5JzyQMSyGyE86/EWNM57105ieBrsO8nJTpFs6pO5fBlrj+RqxpPGYG1AUfJfEG
PQNNGTCI0wvyPLWDhOYZaJHtsqAA2ZGguVl/KeNVtal3MeJBJ0ZeTQZuIhiVkmBU10aYJTzX4T1e
cGn5MCr+7NACuTfshqphd8NZNok3fRS+9CWIxyKatgxESfd8A+dy5KrZTpO5E/mSltzrc2QLSbdT
VYfmFaJwiH42z4dyFl4zQdmuLus+BiOZAW4xvwbT8JZq1/XJIcmtLaLRJjEOQlW7SkEerLMcah+d
hlnHEjWbsD/Hyu2QwFHMAiy6iy1W1naoQLQY5ratcsJPX4l5aXCFhst3YmkeMFV7qJYrTcM+aR/b
jOgnEQ89j1rWf1p4zaqlgxqieWlwZQbBwkcc1sf+y6YkeDPfvCwwwEKnazswzVJKyYkcjQ7PwkMu
j3S7LvzMc8KsnYX2GFvukrebMdbdVSxLUdumYO0RMG7pST6P4vQSDvG+Tmp0KPZm4nd9sW9XcigA
EVPqCJn2u5Is6aSD8By+a9CSxSQeu2WEFlxAhhFbv2lFTlRfuUBzTX4JzfqmhQ24DBE/PQ3NCUBO
naDTJm80KjAHyfKt0qkX3cgGN+8rfxRk2xQnZ2wWpguVzvyUoWzZqk/C3No8E9d+aB9out0q4i28
PCKI1oHT+CYMZNzOyF5Q01Sc8zUYt1acdwJc3yQJKJbCPFiHWm3rsT4yZQ8ei7T9SKpG/2GbkNb9
8491G21DwqtCMtz8l2OyEyCpWUF7bd3ZVRyI1J+GO9mrlFMxzfzp1f6y2vJq2j+bLHvtn52DdBEW
AXHpa48cvyu2hCXfJ7s/MoX2fqpT+/cdcbX7oIlZ+LlW4PnvGyBB47qX9PZKxJMAKs7g9MfI0F/2
WAZNpojZlIAaz/TvL6FMTV3gI7iO9kAZJH7Gc8ROjlB4UCHHiQ7CFFBungSMhrc/7LerXvP796bq
hqmrqEYmIGPtj8u50kpwx63we1EjGkAOIYtTRgE7F7nISUTrIHLhaiblvjMrB3YwtTkxLO9FUOEF
fuFZuKSMpo2h7AgJ6rfgtx/MiGtFoT4KLSbswWI4oLC51bfzXP9wpkPK+Ne7l1VNkuAo8dj9W0Jc
0dCBPtdXi9RuC/ZCibXTuIzfeQWesRgm2iZMJuNGcEta8T2p4ic96Y54n1wi5x71HbvRUqVTOnfP
BcBSN5XU2zBXP/rZ74zbiUKVQsGKlK6DlHR+UgbZw6Zl06Jtkw09y1m70zvFzRfAQ0Jq69ZHV7/1
2ssYDbu00blmdnasN9s2mkPaN5oD6QVcAo8dnTcNgxEK4Lyx+KwJD3SgRYcRWpKg7HtqafRW8oL6
Pmw54IT9PufvkJm/8jzuupHkUNwclpIQb2o4VvIeS3ewjg9KF54zi2SM+tX3r0BOfTBNjqIsoATC
+4WC3zV/y4Cuu04BE3s93Gl6fchZI4dEYzsAqC3trTm6WJgTSyXb1eryQYvPQehMrKE5K54Rd4d5
hRtGOoVXpO1BGcSoIEZ1ERJ1O5aMu4qg/hK4kegsqlgsdmaX74Qh97oAqyPR40Gr3KWyblQ5dGWx
ZmsJGXl/LFF+0sfWD6EhgAo4R1yMRLSAWOqB926L8RibnIFoMhmY0QIltYGb7CGecxZ4bdSMrg7q
4bj2Yvoh1wqRHvDIHZVMWxR4LuncQ7TiJMlBvckEB77k42BZtw25/UF6pG7bTtrxaBHLyepPUrV2
DPR0ZgoxlNpxjpnEsJUaLPxicFx038wYpMuXNJ8fJkPYyOpDFyr+gF0j6jtPltWtUFxG8v1Sv96C
Un9hzt1G1455rTq3j2H6FDZchouPfnoRw/4gzaVXNungqupwzjvR2I6zwaY33tct80NrStYgU2JQ
PEAYf6p2Rfdd1NhowC6xhNiz2myDipGZ8BmmsAEqVFlyBkK4VrkgQZSj8C0oT1FQ3GcJG75YHcHz
Y5HqHvpRgVsPRhS9gG3Nxqpzm3BCWn2VAYHiCgvNoI/3gdLucAp52hBu13miwuFW7Rlqdsc6pSfu
UyiuQX0wCHWKqUj+/3NMj2OyNwD81DOGn307fcDMJPCr2CVuDSuSNtDh6T5RnjWFx1AcvJYBHvlh
CBkBmxsCyU3HJNTCOqZmjB5rVzWuXbLs6ghdoJvsDORBxI4Zj+9d8BUxvI0EkfxpcwPLl0s0V90k
aTV8KoziYjwfOI0BTyTlXVQI9xNfnK52KrVdZLkziqP1gjNNG8XPvZYe9c7Y9tMrNXW6sI+1D4Ae
th7Rpsn1ji4ywOW+Tl3MWGO6SCYQyIYdWKdovlNJdk/hpUyerDSzpdjwYBDYufqsM6bth0tlGPue
W32OJWYJrHOUUdAVDndh0DBlfK5zKpli86iG1jGJkLfEKblVM8GNyL9o+SMGfea+YYNXIRcehTx+
BZKMulqLl1FXOqeUYgXviCo4lV5DsYvSnSEll7HRqQaHYMWZlEa/V1SOXQHPoa7VY852OjKZNQEl
xCl4/poAn1PLUuOqVcwUX2APtDLcUpykLSKLc7b40EBsWSNNbnR3P+xNf1vdmZyQLJEx/P+r33Me
lJqCjPqffREzynl2I7v2ei/ZBo6obAgqDZv0NXVCJ740p5/u8n/Z+NHMMcJKOuicf9mieyJA8xTW
V1EJieupm3nof7g1/uHu/edyvWYJgCZxNcR+/edlt+QkJRhY9L554GhmdEki4jKK6U1V7MQHEmuD
AE68nzLDf0R6/3lhJANwl6IOJYbu5t9PHMDNU9mYJj5ZY7PamHvAWD5ADF7eJ6SZ2rG8gdyyuCak
WgMeovFi3o9IOHc4gGztiRCihYL5w7Hu90nZ/74r4LW6CDrQ4nD3+7viceyLYh6vxnAQs4OQeWrw
Q97hb8fUdVKyTiEYddJt//tLhBHngYBHSvWqRxy3HgL4Jtjw4dv/12T2+ucAS+XrXaepTFP+lDLa
aFFFqWquC9bTWDpI4k84A8pzeLt/nN7w7PO/c3ZDCfpTb5LNoshx4b73yr5Il42a6E+JcNWzr6nF
IR6Ndt4yYNEmO8eiqss9wumMe+jUhg9F0VIth3gw1k5P96awOujrjMuIclIU0U21T1EmU9yID3l/
CEfDCQz1dhqMO01NPd1g78MMWoFOiXs0icD0uVsn8VHoqMPkDqgbnJXl10GuT3qQPuXZQSr2AAOJ
a0EsAu/fa+1RM4gtRuAAxOxLi8Obvq12ViH7famwfWkeHUOYevBwULplsCEoFlu1eRwiT+INZcw7
xm8tOhvKl5kjtarfYsb5DXO1mN9yd4Ii1HohM3czXtx8/A5Ih0py4xtrNwJInIESHG2fNAqFD+eW
vq9eYZudj5Vc41lGXdAo2K0+AwLm5dfSLVSoUzKZ6JukvcxGamuEcqyKJIBCpUYVeSr4voB2w5nh
gECgEE111Nm6xuxjCoejpgp304KruekZCZEIMzB8N8fceM/S6+pEimnfm5V635lrwHaxBSsj0vvd
duPWykasBpFnKE8GHNziLpQfQqvwF+NOYBaCkgZZDvBMRUCgozCPi6FBzFgA8TKlNpezzTIe6xjy
BJoHi2dW3YYaqd9i0zGTU5vIkSnOVcodIKdnPNuORamDXOc7hQFH+gJp2O54QAqJocyNWvCrybFB
Wdj/pvSmbKutiuLTteNuxmM3isW2I7As8OTP0hc9O7wL01Gbc1rsG+mxWSgFHCov6PgqsTJqjS8E
w0lCUNYQ8Og9go7T2PnUsMg8LwEh+g4s0BQzKdlZ3WGoHloZG2RMLTEOCjObnVi/iGDEOXTiiHxr
onPKewlFRCVhJ4pvc2F6ofjQdhD18b81CZxFVTzEhez2CzjLhOeDn8gsMpSRMBXRrwohCmkRDn+K
T08XfJnks7Ym2POPhXrVZGIM81ZU0U60dgkcoqr+KE2THrJtl3Xu0FFZPlUbTkEuOBRP46xemGtJ
MKZ/WDsJeTFg7C0zrSQ8heOrqVNjY2CU7j+6gZBofmmaq1oDTenR4ihF5SjGz+Qi8N0o3W7QqOWL
Ul+ahE2cXVuCW3joNl10BGGLkoADB6MOGwACl+qWkLHiZQQOTsYrfxRgWkqFgD5jYn/kU1N5chj7
1SHW3XAfM+QT6N7tzfcA7+ZYPsyEeulf4TBmjawar10UuaLRbPp2HYlJVFs847H0ZdYUI1e2VeVH
mIgWuaUci2mocjBouQYyJQR7CTVLVlkGDAoFJCIzAr6cqZ+ONVAZWjW+aiG5o634dv2dSVq1XaZ5
FwnWLYURfIbVEu2TBELSTBXqcAdziFtJDGoH6Qg3pDhSRovp1ihfpPZK3suL8l3YdI4Um/bUvctW
6tVVezSrk8zFoh9p/eVBLXn6Yu4i61hSmOdtt9TbfBxdGjXcAk6DEO9G4XGUb8x6P46wACC60a55
EzFUXWc+8eA35H9Vypw1cAHMwu12eJ1pEKD3z6fsmpLplidIPtKdy/ExfFS1Eb2THngJw1PLmJIJ
YqccjQgEv0DE3qK7WXxs9UuicHA1ka4BJ9DrIxbfsXXoVbzdgJSakDkt/4oGkimP7vS5dQYRT39x
pv/KjmHAjwN5hP59ENBH4uVmrVVNqQs2E9UxovfVuDSRt0ix5U3mQxW2TqUO3BEhxRnV6lrkkU+Z
U/qSQRUn18MiobW+l5xehIyU5Q6+g50sVqApvksRU215264f5Wkqboqi2DRZ5/fQJDoIBzEkqjXI
oCnvVfmazuKW+bk5MHwLhn3D+FVl5BjRKGMpT5Rg2ZPabEbMybhiN2pdr4U9LvfKjN9gP3DhNhgK
WNj0x2w3CVemYfZSBLapzcC9eEq5xYzyCAzOz9tzIV1qzKE1m6QeZU4aPajUlkUV7KZrpZFQQZjG
Ac9qvpLoWG4lwqQiw/roUkPHoN0LLSPhCs84dR13C9jUO+rE3ksaLyJo6Lrl5wQ1wvoxSt9bTXYD
w7pXkre2DjYmN+ShVlwr6r1KfCiUCuGTKJd0LgMOWZSOslZ7STNuFfUAtXDTsVMLSIf9fJmMx0zc
6sInU+9/4g8S4xdaMjatgkcScbKCBhhzG0YNy8J2oyUXidN/1fP/oiWnwX3R3kaQ8vRw2SnjTcQz
KQ06c5VPmTLpzrqrW2rBQs2nbdUZ9aNJxkGGjCIxQcHnDlDvoDUpHLTXJg1tTSocJT6LSeBay+iX
2UOz9rvFSEAMyilDxre9kh0UGS/AdBaCq9R/t6ygod5wscQgxAVzaROnnfmr+evXCL/S9F6MpkL/
N0ms7l6dH4do8Iz+Rq/4rvm160Xh6MPopDSxVEbnSiZ8ad3cJXVxYy1faslaYplubN5KhicgLlCL
tq3ZPqJE389qRXyn8ATleYK5bkDMJ8zs5ubZXF6WhVYvBIVRPmpo9BKy18w1ijiQXesPibjsg5Sp
aDA6cWEdU/OacuMnEzOb73N204Q3xkS7L1J3RL6eGtgGgTyQSEcignF4CRMW4vKlb9VDTXPZSDAm
hYE0Wqh7WDFF1kt4e0GBy1KjugwoXcfmvJA+4UYCxQJ5QPskdUDPqgnTrLBhEqug0cbvkhRMwUSg
MZAtVJZ6VXdNznPSQNoELIPW+TFHnLA+VMqZucXUln4ZvFVq746BBVmOnUAEIzZVdtbzUj0/UEjk
a8E4t29BerP0EZYsSSs+jehVTZp9yB17qRoGCx2hFWkjGzutpuW9+rbyXVD5TZ885e0jdphWYF0J
sVYqDwXLOK6DVVIZcLsHwlnFq6Ko+5FC6XpM/bLbK8ySxllFf8rYQ3JbL4V9CFDMIgYmyKFdJpPX
VvGe6noEufG4xCVOIs0ZmnBnCAer0vZVdm2QWaKh86LuWcMiopiUYfDTjoVzydWlMi99TOpBI4NU
4HmmBm4YTwUzDfqs1sLz0XjVwJRbtKVouCAtpjHBHUBkoD0qj+tOQKRLhXOj3MtRaAO/2czaMWSi
Ll2tqbfNgq2kyp1sweprfCVMs4d2sUcsFEMTO0FNy0useqPZvrUWK1dfY37JHGhtTAaOZiaB35T8
ZrTu4xouD3Dme6zo50BROHhbnkAoeGA+JjCtKYRP7h78xrvXZTQdqo8EC1omIYgwvy/MFzE+5Lq+
T4jxqt1FXG7mqrBFQjQ1u8oy0dONmpQuH1LzqQw02stsvAwF9ejeoFJLw9w3w+xl9UNYIUU7bQQS
KmNDHFMJeYQ5K/A7ncRTzz4fypdCKRxKwehpS05Tx+Rn6hhrmPy79HzXJC4s/TRTxZQRTajxva/p
u1k/lfpVQDvoZGxTC/sbk1rmNPuxmG1FucmVyNHRhjIYe52Z8UHjhYCn01DmKaSFbwFPbbPmnj4Y
WnpqsIi5rwqcC8yJ3+J3GdA+BA9PO+bNXRx/mGBBE56cnKmJIbbHdg1Tyc/IP3lCT5WMJVpCZI2K
u1gkQgS4I4pTp+W6YoS4oYkrcXziIFMCCNV9i+GshmEGA7jcuk0xOAbeqZngk5i9Rcs91ZjMoC5a
9tFazZGqcHHclx1xNCztneIpY0Vfh7I1k8RWUS1b86OMkLCI7Cm1/iZqLJVN60QNh1HxjbrynQpw
VIe9ok6jT+MHI+7yrhbJ9vCMfIb8TVKprV05W8sIbHGQb4QZoisSiYX1ilhQVC9H0EPEiz6CcifI
fkYQaB6GndrfJ/P3aAV2prJRZS+FgF7OH2Yu4bHPvmTxvh1Dp6OPKpXfGca7BRqaGGebpdN9Eak1
G67j9JGonwJnRIE+uzZ2o/kUJcFWpm5wHvw+/aa5DbUp2STKjLTAD4ybY0QhWH6/SHy/OlhCeogi
7PyR8WJQjBnr5EaOmvxghY+TxI7IuTOs4UIyQIxHjIIlm35yU4/1rVjmtxZ/X9GLmxhAJgokN4ZN
X5LeGwlBxoycm85t8y8pNEgrLf7YQ8XhHDhNTkqPYKCgZmT3ItnMZslto208qwyOgfTRV0QhYoFd
BB93fge6bmTlTtkdC/YUCB7QH7lPvJnVuTUbft+LM8WqX0+VPyxETVSDjnQCT23pSE3mKRk+R86h
CgeFQHzQmjMW943OuTgmuWO8DdOWmOvaFh2CidIUchfCRFglZlM4BZzD+oVVt4kiKJJoMZmxCcXB
bQfoANVyFIzV6PY+CaQeCkA3uV2xArcNLm56qEgtZvXTWHwBT3Pgd3AgeenZSZq+cis2uvxd6QtH
Y2aIthdXOA9k8HgGYZv5sUvfjIXT2iwf1zwC6uOGBh1GzmSz+YSl/KFqyIBNp14TATkY3C8HZ81d
FaEFITTlPsvhmyij1vDUWcRIOpRp5Xakm5BLRFwj3YZcuuLvNI2eOvW74glI1zv0otmK8Kas+YYO
Yjk8pGp4CM1Tx3m30W9isJqSvIUVK9MNRZmUvSy3WnfXsx82JP2UHtQfv1mT0c6Q3XTcMLKW4MyL
pcALsrB33cVUJuZMVmNCxDKxj+EFJ/x7buleyhcWP6UAropWwl1wnxHZg0HaNuvj8jSRdRU4k+eA
fgSBXaSftrB3qHSBZTUyrhUfmIg6Ric4PVc2ajptjWkuRINdk6dbBRi0Pnxrw3K0mCrRx+uKcAyG
Ne2ixfuOjI+l0lMov67tkKCiWL7gIsw6dr3MEcYS6QVepHYOOJooAodmnXlF86Fq+6XhrK/fJWTx
UAZ6am+L5o3fURd+FdpHodf09wSU0Ufc4QtXighKRIjobG+W7kujn4/zpuainfeQW61uW0F3yqJg
b5VPSn1rcKmrAr655ksBgSWy5k76cAst/FzphIvaN9pjY3yKfRezY40soniTxs9cPSoKdx79HaIo
px0wTyEBKKLUPdmrsRCO/109/osjR6XwhLYdRRMt6V+wT1FvtJJZwLVzRlc7Qi9zgq3hKW768JNS
/I9O+6cMp4q0blkKZmf9z1ofc150nTjllwLCjFCrQxzc46cOMsM2Dsm28UuAzh9WhqKr3//3PxOy
5F80wF9ffJ3w/uI5CyISbZlcfk3dvuYiZiq0I+OnEAZ9b+EIzZNLFS/HuE12qfzZYEdhMObhh/Ya
nQa8vndpDHJKoqyhLOJ3nTyUqxPbKlzFxOV8sRpI7hd+p42l2mEhvtN96ZlDduit7kmTrad+0p1k
Lv1JwhQqdbKbcqOZzGyrD2810Nxae516wa5F6xRnIJ1ReLRGuFUxPqXTK6nCsnkWooB7+WcqvjTR
u1Xcx9AbxYb1IDlGOknRET6yVPtEqU9hATIpMya2HkLiBclxjXGuVNJtqTZss6wTugpMLLn27U3e
xf5UT3sx97kA7bsygilCYIdihKIaP5MejT3UnFLItzTQgdjBYSL2+tlMUPc4CxfA9VQhsetauSHp
Tp1kulvCQzLHd+bwrOrbPqq8GJuxQKJI4SFru9XA+SGwpdXWADCNE0ST+lFRHedK/JCklt8md/vF
MytMLNFwL6b5TZcxGo3wgXkrjy7QPYWW5iXgtGrwifplm3gdqV78AyWEATTQ+M1KeKyL0KmW2EEP
FTnp4ut0VfDvEbtYNO3nOQMbnG+77qkkEVdqC5dA/lmKdSNd3o1J4mMNRiImNz0ACKC3UL7RFggF
nH/pcySQPPta8iY2oz9if5nxyvYqaLrItPvK63LiXfV2yGVXDJ9EHXrlbKeM9jqOOQlFmwGLOHzh
fopPkJC5ir4a6eyG1V4cFqfGaMVRivOouVKeKbPE6dBfxFywrVF1s9hHRCUt7SlLfNc25NXQVpZI
dKYsZjqJqNYyOWfCtng0S9JHSz59jA+6aTpySE43rpn9ImqCBujSxlFmfF8pAVvtMzTEI/98FoyH
wfxISp5XBQdcAjc6EDxDfZdUTEcKhjfRa5kjBu29vDwpPQM9GtYyqPxzyH+a2Im5IOEeYIFxUTlO
w7PMTl1b8o7K+YdlZEkVR7trkfRoaoWxhFp8jPE06beyNTum1BzQmZ22aPYD6boOiXYg+SCN+Srt
HIEkgZ3meWAmFFdvXXRVxFeh9LqocJOoQLIcHpKaeah4BIAGndILBZomVfFcdQTJWvA9gB308ih2
5W6YJtSveRfL8o3+Cre0SSx7CEAUjka0GXV0umBfRY+LQiT+KnEgMrAsR92llB6s0hMlAfAp8Lhx
K3FwHFqvECbKPCUNAA/Ju8K8T7G0q3jgcshAsJe2xIcd4NBHQu20Fwu7UZY3KcA76T8GuJapQzqP
rqCCqsgMNzFnbxQZhlLFWYrW1lTVUw3DsdMVmKKnPkdGDPRpq5EUHOMEAAW3iDFqkLU5ycEsfR4a
1NayU90FaIidymAHWjoohflTa+6bcnFMAIEiq8a07KxhvWcmT4pAv29pHVZVDNr4tkadGqd3LU2I
NSLrVdE2rHBU5iHp0Q6pph6/FTHhmiUSUxUPmHkcDO5+a5hu1VlwENHPuskNqM9O5+0SMk9bhCfG
m5uZQ06dmrtCJtKdE+GQcidnVj+YlV2HtVup48OAi7epg7tRSf0ZmqwFwtxE5ull7j/qB/E8PgPG
n6g5YWW5LTbwSlruScIzlFg7X1j6xmM3DQ6DA08n5FrSYdZlj/HERZ9dV+6pLEBPzLrLlL6I2Y0o
l67ZnaT5OY2brSw9JxEOuWI4R9Vnncn4JHE04vWouNgmwBSsOP1IoSQa9UWsrvPykIT0/WpvBUuC
KST72cRqwEI2ZYRLpJav8ygXj8LgKXxvUhE+0b8BEyU4labOJD9GLjkn3XXRT3rWPo5heLI03SnS
fLe0D9Xw1HI1H4l+ZvgMY9kfhEtkPSYxql43bFaFUg/J24o4FUWfml1fYWBhTS3kkrOCxmyKlFNw
TltobDZLEt7piHBzbyASN1QEZOspWjkbSCEW0P458JZBdRrC9ab8nfdvgkB54+hZUM0HAJ/0FxmP
Vf1tWvdLK+wjlFvdIv0xk6sPgGbdVcSI0mkbSI2TMTiIw5Cv+CxLn//vdzN/5tIlxjAbMJjg2h5j
e5FGKgDMwi8byWHkuVC6Pjag9Aq/BrAe0ruVLtplbi5jadwG0ao0KfA9YrCESKeyOp7UJkcE/WTi
cK47BjKGl6CE9HHkVqHOD1J2umT9obSGK8d662p6iAx4Iy8daBJ0rrkVti3t7ZtJyR6oU4Ixxu83
nreleNKC5g6GjTdlmcyL8WaYxtXVO9ZI+L9IZyafyoIfm/KxMRMhpXI3MlD5sY2tudlRf1ERtPAj
YQr2TfqDuXW62cCnqgX7QZF8iUVBkSqMHIZrUJ09Pob5W5Kz0FvYhiNlp4Ek28TLouLJnDx4qETU
QXNK4HTUsPDURqaG9DMZrlVT3iFN+e1geFp2jUUOP6v6UgqXmA854+Brrjv7Wrc7ncMy9f77Ueyv
J85fT2J/jPOnwSqNfCi/Whex09guvrpLezqmZGyJwU/2/7+MsvFu/XLoXF2Fv5z7ZKaqUZ2YnG9F
29hyawuc2OYAZuevUB8ef/jb/jZptmQ62Az8Ahjx/hicV6k4VFMqXOc9Fp43hAYbfokTHYq7wv7J
nvDXD/LXF1vfzC9/WhP/74tZD9J29IbDh75JHwcvdH58pdXe+OfJnSwwz6CCsM4d6fdXAuQul5Up
fjWOtB0+5YkSVdPp3Ph2fuR+FJ9/Cj0rfxQV/scV8MsrGqvp5Ze/jWp1UU1gHIgxbetc/eDpKNMd
N+cXKSVsVDUPWoDNFMgRq9BTENzUDJRjjlCFH4cPefw04HpRWyVnrR+vUWdtYq1hDT7Gw22hfjfp
jSg8aOVTx39mdZqvTslObCS/AgPdFrtGxsEeABQKPwcG+ZB3zIMyX00FIG58Mad3kbbspLqr5tKx
OsWeipZLWnPs+p3EpdaID23yreqgfahVX7hnTJyZsscQ/EVwAMEe1umm1W4UkBKMaxPs2TnV3APr
1Tyf2+gig3ag15f+7lQx9tZSHqckPQ8Uv8vVu149zyG8KTM8VibOye5sNXcFsposiHjzHqboHliB
U4/LTdWCpmhTRxTFbatVTpNhl0KXxpTYdLsS/RkMyjvRNF9luzCVWyUeL1JqbZlIgUfgzA87yZmk
I6ZWZx4Yj+akUzketHjZ1VmzR3FVhRM/y1lNWNUafF9yHO5ijlVyiQJDv3L5Xiz5CefHtiwxHTLn
IhzNwFXbySGAhjeNpOPM2V4aTbeJsrNA9C5Pon3DhQHpiG2g9gLp2HBSjhq0muqG9ZYJU6zsktA8
/g9757EcOZZl2195VnOkQYtBT1zAFV1QiwmMZDCgxYUGvr4XIqu7GE6+8Ooet9UgrTIyE+4O4N57
ztl77arPFoqWuUZF5yG2CcmLSY45+sGGHPP5UKZrOYhWPoipsUX8IXVHTu0nDHa7bLSucp9lWzAs
ikbWUWdb90dIIvUst43HOPHuEcfvw5juuUPyS0lmTP7iMVqhzX1lpSCZgyKp511gzc3JV0iXINEZ
udvQuWLN3LYgudALmfy/QnWpBOtKWVpV89EOb5bSLEbtuo9vhX2KVTQkPq0kqYGsk1JGIsMM5KuJ
AF3kvuur5BzChumQgjD5pPl4ksVTKsVHTIp3rR3sbU/WZ7mFEyW6Y4Bi+BQQzMbQH0TRR4RGv6rK
mQp4PGj020zeTppMTrR9aB7biQodBtJGlyta6NjjiHjxKvSJx4B9pxoftMDb5ANHOVrcAQ2PERiY
XRmbolZ3NpDJQm7ufGG96alDmZNsFL5B6BmHXhjLsIt3SXOMrXozepxfLWlu16eBft74pPIRGZiv
TXr9cobwNBmYl5JYqYH4kZV1r0fU6Kl6xCtxL+r0WRqmIW8qdn5c7zqFaUcUd6cwcrb86SlImg3T
eUIVtGFPNvsic5pbNMDgJjBiJvJeHv0HEmWRJ5fAzDtBukbv1g2K45JZaNCdSro4YUmbvumtG2SD
W8v2D3UoL7QCgkco3wksSVEGipuGUh+obuDEuz4ssUDAJp57pb3znPoUCWuBseeWpsMFNfe3G9rn
lfFsiyFZwehK23uLNuWmueZkPmvcfIP47pporPmf9zP1q7ZQNyFWUzEDZjC+KOA6f9CkPOjfy4V/
g8f5Sr2PrwluP8RrVoXdRPUtHsrXsFkW/84G91VbyNVtGVkjgv8pKOT3TUB0BWWE078Tt+X2m3jp
M4GdoR9nSwW3/DjZki584a/+R900dWL9iL0hoOG8RRVpilmAwH23CNXqmKl0EfkkXoRCygNdQp1S
eczdjdmff+bvrmrJGDX4lvgMjPPv2UixbhfDO3XsBo7oivpxqa4vRYKoX4WD/MflX+wS8n91+2wX
r/Qk7+Nx4OekJ+KmKBmlGSHbC+khek6X4wIN3AoknL+iCl6KEwJvnLJ0i+EFXgRkfHNQ+vxZnLP9
fWzbpK3KAaNpckoJ+KnRqXZXuKf+jVD2M5rJr8PEbxc7e2XKMvI6Qx/eOwKrhyUEhReSZixiluOF
tLnY5pzu1tlh6bernR3LQtNo+N/w3rugUyi01xgct/4dhvlZtMz2l85K38hjua0YPNAAGwpP7dlt
LVVjHPsQv9KVvg1JM49urcNwmuC3/jw9FvfN7tKTZH179/51Se3s7tWJVMZdOr5n9Egyk8yG6r2M
HnARMNdAk8HJJVaOCVw5A/ZZn1wL2JB2elsbL4p33yKKzIht8XpakS1ZEolbKBnARtSE/lNa08P7
kdKirRkitUjkSganfpLMRXio4HIJm744cLoprCWM5HmZ3oXtXSuk5QS2nOgK1FDoQqpNQbcLN00w
jTiguPXKIi7v4L+gXcw3WYO6myIpUmhD2yZ131FCBtgxtUphR9XbCEVMpC2yGnv4Qcnv8+Y2oMTt
rxP7fiwRFaWvf14Fvn9MWXugpwNvJzn09+UOg3+VB3bBY1o382klIOpkXdJPmQ8Lch9uLz053y2v
1qfrnT2oyQBtrMoE/vx6Jqc3anWpGrp0gbN1LYusLrCd4h3/PpjuReF6G2eOwB7g3Axw4FJaXAL0
n/GZ/vmqf/pO00f6VDfYSUb31CtY4+iH9L8WuODor8A0j3NjDm9/nu4u3LZvl1WTQHU02Rp131k9
m1VtWhDwyG0b5j2xzQXVJbONYIF+7Bit+/vhzVteuOb0KHxZYz5d86yqDUUVNOCnf/n0j8p62jJM
8qH/d2vZp+ucrS1a2ylGWU/fTd0SJMJCrdyQgDMjoG7nu/mln/LbdeVfl7PP1pUsja1Y5XITfgC1
xBJRJGEFjNrX0fbid7tw3879hIOlqJmXTt+tXdBdBynBmHKePXrrIZ9xVJ6hPXEWzvrCrZsehy+3
zv4VtC2z19vTx/r0hCZ227fsR1xWcbExEjXH6R/ZsDybSupp0WYwGZG1JWb6JQDWt7/vp2ufDcGI
pweZG6FD2EjHqfPiuVOIsLakdHYvnR2/35c+XezsvbD8GITiKN5bt1tSD5M/0T56V7hdwZbMylW3
Y152+vOP++2C8+mSZ69FEdlKS173exVS9qbPtbgwLTW/3ds/XeDsfYiDRlS937+nEvkZ9kA5Ru2P
ps8zT6Iq0Yoy0ivXttDngDZxMdG4FOsQ9ApApEUmtokJhUauF7UTwCN4Z7jkdvFPHXmYWt2IGDUO
AyqByNWB8cr0XqFQ1kgrt8WTBBfZtlGsFaeoYkMw7nvKz6QFFM3wybqjHT4r4OlaAxSj8rHEC6BU
Ib5KukKCMRvknJ6XFk1/HejzHn9uSLGkfGTM7TJZWlr9RlaxDGpbKVbnSvP851sz/fR/eOzPD3wp
A3HL6Pt3yV5VIDIl25931k1bvAbqh0qX4s9X+65KwrD732+Zc7aXNmqda4U0vWXyHDb6THsjI2aG
TXATbcX/atn6dLGzjbRKGdRWvFZ/O5Ozaek/FEtnlbvO5tLFLjziztme2nudsCqtf3fEvkXygBno
wk/37bL4yep8toOKocK3TtEVDGKWRz7622iVNMnqwg36/jIEp8uaoUP8ObtBakppX8ZTzeOvqxUq
TCpKbzNeCxLNs3ub+qe6tPJ+NXEb7NBw3CxZ4arnZRYRwAXCJILn5uFhsnNN7ILNVMPqT8F6Sk7A
jbmSLrjXvn5PLsoXtHSKdgrKs1XQCKEBpFX+luaPg3zwuzslv+jz//pu8b1kjFqTAd/Qfh0sP20p
9NtqFtoCqoDiYrisixksMm3Rrwmqc9HlNgvsHnNPbFVES+6lY+S05v3+ZnN1fGiKpaq2ap/vo2lc
4g0x7LfWnSAD0DRcaVVfDNz47iq0AshKVRTdpr/++7Zp1YDeqTve5O2v52XXucG/cSjQpxPG71/G
BBdN/I7DU4637ux2RapWVZ1ifdg+IoGm3XiNtw9MLEMRAmKpKmYpQikNdDQhNhtixRHZNledBhgN
JHZBvJwRtUc1v0bH1uDbFeFDoMEBQS9fxMODatV7gTN0tJJVWWxK2kaWZSOlP6UUJ8jTA0m6b6Ky
nLODuc5Qz00htrLvXDPNXZeqdOGV+LqYmMp0bMV9Z+rEDp1tZzaJ15lhUDo6GIE+4GrML7zlX/dL
LoBVkWxZngz5yzxEzprKq0cqgInvtEnAGJIQBsCZY84ELr106FC/vgq84cTqyhNmA7/f2bLSJCmu
b3V8nyiKw2u8DG6ns3i+subT0MKk2zG98PaMRu8KC5Jr3K1JoJt7j8Hy0ntxRm6dapHfP8vZI+uh
VmUh7d8J6IZlNC68h6iZiQ97QbSk6z/BCEOEjKeyurQffV3ofr/w2RKOMSwNOkn8nCgj8VrMJ3bk
r4JkSQz20p8nLzbpDBfuNdqB83cHJRndM15QeJDTi/r7K8q3jSKnrN6noA8tPZbpC+I2mFK7aCSH
EDkA5XgIDxItEvPJOSmwmwztgZ2s2kB2wwbLV0HDu94MJGjSt1/4zgklAyNcXo/XpnjNJH8mZIlY
xCsfjp2FJUOO7gzxo4nvkuKoKY8T4DDzQgaqzbKslMVYE0MijoYSrVMGubJOjkXwlPlIoQxxFcpg
g8LTyG1p6SrkYLCdKpp76BUUvLsNQ2aljN8N9H9o7RFQxw9mRH6dKVwJYTeNvH1Jnl3UMk1R60MR
XGnqVTfK5Hy2BAiUe2WSMuPp8TLX0rrNr9Bcvl9mqFudeAVR4GUHjKQU8nIIH00gA0Er5pqPhW2k
UZXfGapY2vlbIBB36cmGadiGzsvMQDJTJJiuzG6tYc1R062hp8uOBvaQoCGOXyWUp2Hw1pK/MkZE
Pfr1UosKxPAmOb2QrfghFEfCvs/C1L6ijGmABgSmRUidtNY6c6Om0SkwbfhbTGkLYMpei50V64eO
h6/C1a8+yGghZcb0gbnXizVzjAgAP/nd6G3J8G2vCHX1ZdKoMnujBEhlc3k34foNAHfkgK5Tg1HR
QPMoOJQqmlFVW7T2SY2tFW5BRd4jWrCr6xomdl9P066Sj8CrO8g3kpGtEyHITg1nk1lT8Y+Rtgnj
D7NDhMM/47zFPSEDCEeEeotwf0Y0JXOojQ4ysaLJD2pbP3jqzyjdpfw3UnNvIQEBdi/rP4NCm5ld
OPMnMEuEY0S5Raex6Kori1AQu7nXtddh/OgJ7ClDHrtVIwHaylwoMBmUZqlatfVL7U3xhsgpCOFS
BWmgPuxC/SfB5ihL7uNuN7IVE46zMn3UYOpHn91g5igg6UvomVvMcp4KojK5qY3nwsAH1I/Lpp1E
JACyavheKeIJeYIkiRP9ahxu7V5E5Ydq3aqQS0zRzQWMUY3PHmDw6t1eNRcJSEpLDtZp9sOuHpPq
aCRIG7NyETrrpH8S9rjM0xVPP7Eb4cLPqj0Q/s0AV8xHy2zyE4LGWakJamP7MRxB05NhOuyB9184
HH7Zls4WkrP1K6lHvS/G/t2wftbZR9DLF4643xBxzq5wVoSbgVUaaqT9zIp+VZb4TwV6Y5ngDexc
mcK8twQ63jluZnuPKMsnd/R1iQBZEwl+lFuFqbFRVKumSz0mgLggrYnKOGmarSmI2VgPcuxyGJwr
8A1TZ7xqPVKbpWKlNBIy9exnqyfvnIoRtSTqxrebhc0b2RHbVLXKpgjtjRP4p6ZvSAUgT0OSDzmp
KFonZmmYHLpWWxJMRD6FytHiTuFkF0TNDgD/h4P5iZTKh4Y0BCdEL9frKz38mKafmU8wlNrPK5Ru
Cf9YhjLHwvlQ68ahy0vI+sq6RpOvacLVphHn9PKj1VN4XGx91kFiLbv3qryX1Su592CskGqL6xbf
pAT8VJZxjTc4Xxi/Fe1B0iwoIfTbaQp348OUq2F25TrFSjOrwp9ViAY+rZcG4bp57DwFZhctJEJp
utq/0fi+tVk8q0614FMuvDh07cmFRaU9igYlbLgUkbloLKALvJQO/VszLKAUEWXdH+KeLmPwpBMs
5OQNol1sUonmCpxxecZM3AhvHFT686QiD4Kf3IwJ/QUNMuuNZxOjtVVXOzWk91T5cwtBDd5Od7Aw
7TWpm9QPoSSu9QIfDaZ0u2hAwDoqNktuZaEytMQKDUkWIOR85DioN6gqzXhmGtUyV+Jlh7TXckM2
ZUp/i59N7SNXEqLETMQC58Vzv/FWgxMvck0nbEbcTAEejg/FZjqNwqsRaIYyG31sTPfGRqlmrrDO
KAmmadtAXdwT1sXphxhgywd6g6+DU/tRcEN9pWaFfVPVV12/aoZ665NkPGDyTFqi19Gc0mTAL1wG
70XH8qK47NYLP/eXveD4JGH5bF8GfLOCucao4kGEGFNh+YwqjjV1tIBvyDH5UKHZD3lBZI4A8jbt
iA4ZGqwQWw8v3piaL1nsXTWi39epdUMA2huKz31OqyQMX6yyci1EEVVvX6NTxtyjMbe+Livv2AUE
Dhisa/hyTEZxIg7fPPZZnID48XLO1NHGy6qlcILbYTwJEoRSLyWTZSlic9uTGJJH7driIQ8yem8q
9tQ6feRlXxp8aW30tyVTCvK2iNVCiu8z6OwQzzKVIGR2OVnXc+A1FlJjy5Pu00n1NQmxUh1r974L
fihKtI3tD7IjtpJawH5EwmFJuVv7Or4vfDCy6groNsSsZxFoZ6SzfYtodPggXRAJgH/r1T1bL7pT
IkK6hzRIV7bR4D64tUoJfDMTSNSWuvWDXA43TKxi4SvDpo68hTEM24SMl8wRt6BSnsggW4byj4QE
qEB5UfwbNjlkIocoy05mw7ukKqegMQ+q5LtWhCWN5EBRMcsF3KQ4NEIhsq5tL1pNq5ZPGMm8ZedP
jHrptdZa7a1NnvtruAwrhTNFzVrggQ5MSpBfDcaG8WTWplsi0ZAJMc98e2YhVW8k1PX6hZ3i6xl7
Wsht2wY+I2vKl5p+xODf92n/rh2zK2+lLDI3ILF7bs1xhsD/fJ2wN9rd//yEfXbZs/1DqwZb8dT+
nZDHY35QqUm1RbrNV9LSc6ODjroP2tfFSvur4uvsstMJ/FOh30NtzALV/lmQs0OtbW+6hmqmX6Ix
uch9V6eu1W+l8CSco6HAbJE0Wvj4v1/MitHeSPy01dJ5R+PvrxGisia8TpUE4znWlM0kcNMp5owH
3D7+U4LA+kKF+rWR9/unUM5GAr4YhNFBw5p6G1P+kis/F0ubdoY4Ii6/ND/6poT5/J1/3YBPP7Da
5nZu2d7PJLrqKfp9Ce/jlZwXyz/Xxc6XMpVvxfwUMZ1q6tCTzn7bFOxnScb7T1uXSESDzKamHal3
t0pYEA8Y39S+sZQaA9dvcKrxGmA15/3yoXobm7ZiaIDGFPXnjdCIrR9avCSgZKDLQdKEP3CE4Ybc
1huvVFakDhmPPASLXOevLWuYWmI8NIDmeV04x8ZEd5kY97Dda7iz1RLSthS4NqbWaCx2jnwTltoP
gb6+Kc17gVSzo8SwE3nTt+ZSkYNFmKsLVfUekphgEPnaw5+IcQUnhitzfvRNY6VXz+mQuvDrpkWY
M7JGPaM+wBjAzSjdD+oplMpHW3mTOeHQl7nuAo9xMgM7gsGjeE/kToW1TBnMBz/q96qd3hB1mKgB
oD7LOdSGQctVzlELRxzEtLY48sPYECOcbRG2uwar6GC+l2A+q7pdBqYDpK8tfyLtv3Cy/O75+XRf
rbMSOEvbTADaf+85oFHTpBrsuk3cv//58fk6Kf798fk1n//0mA6REQHQxgoxvRVEL0WL/lG+BVcw
G+6Qb2X3l4p7ujXfrAafv9lZM6MMoSCaOthzvZtUdCi7qzyEaj4mk7JMrA3yh/uu5vBRuIU8wfbV
alEaH1MTS+ZHj0KsSj4uCEyTvl+ujCZASOUp+wbvfexzmKXyTmNcd1XvioZ8lO4tc3rX7vV524t5
ibgPleWcAMm5Rbg4fhf4FYe+A4ZhPE8GpC5/0vJ9xVzEclxIEyukjfTWVGMtOeNRS/sP3qq5BImu
xaaiNQy+YvQtAovHaEK9axcOIIxiIj/gIR7bLEUFL9178nPtQXaQsnWfRgteZ5gNebgyR+1ZiOyW
0KanvsWn4YUE5DUHQUCa6XXXKWJMSw1cFeIR9sjbULaAN6ZbT1eWJhkAeQkoOY+DRZ1YIJXGcA6U
weYf8tv62cM3PPM6uED4q3VyAQpvW4I9ECgWDJ30SIlMuXolpS9y62/H4aoMX72QlycUGn1Dy7WC
9kolodPUI0LLJpyPxDvvbD3Ee05HoKuMXBTzUpfz5nCs0Jpj2/ngns19ie5/xL2QtNfaRkpyl2HK
TMn2ZBf4ZvxoV/kcJlAjfgzJKVTvQF70KspX9WGS4AbRfZ7vy9pe6xxu89TYjSMkB7EjqrPP03XX
/hjtdumYKlU9zgBaLiI92QOHwGSbUONPJl+T4hibKtmp5Qs5BkfHoDNaNuumR02tpjM/lQ5iMvhD
pmnmprIzmm7mc8jssX4UJ5lHpEPO2hDNHCOUHRByoeQrDOVKB/kQJhvLv7ep3zWDQp3Gf3RfGOlq
IJxRAbWoqsC0EGz21F7RR9dZLHjqrjJTjC9EORKme0hRr+c3ES5URKer0MHEXbwWElhOvbsqscVX
/Z0yYtPO9l1buMSS/OoNlw7hKXZA8uNzQeKCX+wb7TmGoxH7H172KDrI7G0C/AGmlI5rA14xy9jT
qEJCLPxFpv0AG7W0fVwVyVMKBb2W9ZXayDT9HVShMQs5UmPdG09jP67bHH6kGr2EqGBNQsrH/i0Y
9FVSl7jTOYBGLZrRl167N+MXv6AjFjfr0b6PyUWBE7/QqMyyHHoEjQhJ7BSc25mXXPd9e1cEwCLI
I6314j0xRliL0twiIK61IleH3jnEsFq9JWD+1TgwiXwM7cdBJQ4FDqoWaAurf9GRUHotXT+DrLOW
1Cc44VEHJQMQqOGtYuOD8+cSncx84JUJ3wPp1Cnrxr6v8cchQLf6HyqdJkNhN2HrNLkdY63OiauD
AZywj0kjnsrBCZ7TpD4aJjmjSK4DBe9XQWEtrGWHH0iFQDBFjFoShtd226P3CdAC86RMEYJXelPf
1emLGQxbJJcsYzsJl+6gfugGzWvlMRr0WwesG8X2UiTdQmkRmWCTKdp6afO3tO6xa6N11VA913cW
I9e8euwom51Gom7bt7K/kCBMWMNbjfW/TwU0n6fAuBu0U5MV8wg2bkpcsf/QS6e4FHhmojURduzE
1QKYLJxcpDSCcq/PrBe1BPDK0A6mHx4ywupMnkN/N0o3SOlnQ/4Sd+1Mk4vFFB9M5ByNCzAWxvMQ
4I2CZSjsiSbL72TshC1IafNUt/ClD+QKux7qToffxajeptjmifiakU5ZASePufkBtkQ4LldatHVQ
bZU4uuDRrQUtPUJYN51fuiHNkTwBmGTArmMCIAe1Kw3trIQjYArAOwae+31J1mVKKVpExnXWh09t
y/6fpMc0lLc5WSdqSN+YEEyHrUeF0i7nIxkfyWoKnzWQpseGvpconAbpujDQUEj9s6PWp9bYN+o+
H26Z/mVeS+IIbBVeFWGli5wSptOTpcer7ZWcxuLHhPaXl6suvqgOsdrELYkokcJYu441+0ZvQagV
FS9OIeHQ9Ff+yFjePllpzNkjOI0l+hVJcHq8kaOb0KCa7LGJshqVmVhnOsqWDOqaSfZnDGSp8FZW
fy1qmyqr3Ixqt0o1bVfExPtF0sbso4XWvJV9vksGoKn66ygFe93L11Juun15mDqIDnQyC4yxBWgs
40lKSxvoO/sURq061PYW3llATH7Rove/KvrXuNlLmYEzFpqaHbt4CxeJtkrCTRmCucNcO9ATD9g/
VPwQhb4bfY0bDireeXMUt6IfW4ud7ENsJMq4awDR1dh9EbBH2a1BI18GhCeJ96K4MTWsNuO7xxtT
RTCbR/nNDw55cEzKA+Anv0ejTsxSZ713vnDVcJPyAw7+aezyTePkU8WJgr2fosT1WWVh1mQwQD7N
Jq+rl8IA1Bhkj7Jg6a34yKNO6DFJQ2KUYKGUyMxaiqSKkwguXiO4D6LuOiYdWsruhTnO/d7byIUy
i+Nr6won5jBLVjEPo69YpCHH2454RCfXNha+jyAfOFnQsQuHdF3n1tqvdNfpUpA8t4kXgVkMjgoI
P9aXfchkvpaC2zDeh4O3rtT0EHn92ve1Yy5Fm7Z29pbw/xa//F/y2z+okT4dkBev9ev/+8jqsB4O
r+nHf/zjJUzfXt+6j8/Bb7/+lb+T3zTtLxkFu2452lTOqjJH1+6jqv/jH+S+qRPg1DEcxbSg/FHG
/zP3TVKMvyh5YRWotO/QaVkciP8Z/DZFyVG9QYZFEM8fy6r2P0l+U42pW/CvStswLWsKkHMUoufM
CXA7nb0/HeeFndkDbHb0rHlsD+vWi/ooIp2MDVSh+S6jCj01nAZp4ZmdUb/mXYVEKNeiWCwVSQrB
MY5Or0TTIDodNyQD59W1zutJL5PNq14NQ5yJlRwzw09mOewo+aefG+AoYSXFxLv37P1QBc2ELvBg
D1BEE6WXcXdIBskVseK9G07dMTOMah98fSnpxTxWAtzjfamKxvUcuyfQQOJQgMM3UMNt4beJWPCq
MFPuvAG9bOg7lnWFLxvM4Ch5o7THvewMK+BWablTA9FtTHJFwB4WmcgAURkl6JyWlX8VEtgDNpTR
kLOI0w5tfuvFDjVEyyK/wwwhyo0USIHx5Egdy0Obsh8uC1DE+Vb0UsZ0LR0VhodJNDDdKH01vG/i
OrDWQQztnZqi5mdHV7E1QiAqYe5wxuyNeJdLJNu1pAUJGY0SDmS7+OHUgXEjdA0CUFj2AECImFDT
k4o9oD86Um6Q0RsPdHX9tguindQOIiW+d6yy4jo1Y9nbFYK87oXWO0YHEr0t2k1kRwYjzzbucaFa
omldXRY0vP1KoCYdC8/JfFfYRB1xOIYSUZyAnDMjQtKsmEEF4tkRTukWpV57b4TMOVhWafwWerGL
SNyaEWtQcwjx5IQqhRhtKyiPMGqdcWlorW7cGdytYidiTx16uAZNW9whxQz7Z6ke03jVaF5vbAiZ
SWivqkFO+qcvBfYbN9zJbmWhytkvPXbA8U8vxnLXa7pEUIef0RKYg/4XFKWx4OLLSJTVsIoSAhOW
kohS/CulSWoLBT9rLaYnu1jZfmQUazO3omgzRL1WXEn4UJSXVOugMC5qbzQC4JzIMzgep3FwYH4q
UzbEmpMWNi5AlR0rw7Ttw4O1OuJxcwRM0sKoDKaWKWyx/Mk0JflHr/j0fbFAlRLDDbNR4czL1UhJ
gO9Eq9a6GBs0cqYnMLArgQJEa2iKStyO4RhElI2MFO5a3ZfxUCcETbtpM0HECanj0BDEUrTLdL1O
XdOOu+qpLbRJ2G5oCQ8iwMny0OlpXO2YMTW0SsG72/thaMMecqfBa6zCrCiYGVsOqFsBZ3PiLegM
TAiLNgIOFUlaNXh225SBcCG1UMr1zvE3fsW33hkOoIATCCPCwrDXZ6X6nBRVab/xwNQ/9QoGwKKP
TUpLrbC1fjM0YaE+ReSkxNtK61oOyJkaNhNoT2G7N+Oy4z8NMk+6iYMSylfaC7u6GeNcgdkxMr1Y
9V5dMpRNHMicOjhKlZhp1QcMZfQWKTsZ+TQQJCSNboGS1YpzKtquCZdWafsYT2Dnlj/8TpkiHvss
yLRlaRn+k5559WutV5j/pLxGeh9qgkpdD9Nu7ZXeTT2O6biwwNtcdXEXhltz0B3662AY5X5TyYVR
TNx90Y4WvrGSI3CcCoBndj6kzoo+Cvl4uZKM2VWkpCHktiiPmp6lL6y6hWyN4YNVhl2wIAMIs0I/
lF0ONE9ocmnOsExh+KwKq3bWZlgH3k8qoaq47hywkGBteks8SGFRVhNOIYHimmQp5U9bamRJVvoI
3dZOs7D+uwn1fweBf5j0qP//EbCQw97ypg4/nwOmf+PvY4Cu/aXD2bEt5H9TnKvGLvv3MUBX/mIH
JhiYv+1gQ52EK/8V/6r+xZ/gQYMfbmgyRuf/PgUo8l/wkoh8Y9NEkqYa9v/oEHAml7ZUmWBaRzdR
Y+mcVqxzGwGfrNOyHjPNSKbqSkh2C3OHHdKlWgrviyRVHxWrk8G0ZjJmxpjBZVbh/gceSya2T143
y6Gi49xUkXt9hKNsr6Oig8s1TMFOSUzqEScDI9q1nq9qW9XKyWBTHfNmkHSOtbpaF7AkLROoeG2D
GhjsfDyEWU7Io6En/Y3khOleqmVGxr2hNhs9UrxwjfeoWSmMSeHFenpMLwsLMtafRZKGKfiwCCZF
hQymitBTNLIyzqJS8+4Z9BFWb5ukOSRdSWeMveBUq4VgQp60K+RdmtuNYTkFRJLvLiGg85WM+XpA
YdUmyBgYQZb1PkgBNfalk123oZacVJ8/iKce0uBRPIA4GuZtZzDLLVoIaE6mvSOAT68SBRFKE7TQ
REtbJ/vU00tjb4x6uFGi675xkE0Bt1njJlGXjpEr+z6q+9de8fL7IYhyN2NGTaGvjmhX24bRWp6H
i4Bdd5FUoH0HrQfuG3eei9uHep91ws3oQACwczxpG4nIvy3swOp3iLUmRwyZXEPZD7OwLlhzjTC6
tqt0AgWNAbNnmj9xNphXiZFJb03B2g5pTQ7uhD5hRLA09dcl1okP1aST2TKL3Y0DxtYoq8R1kcs+
dOaIXrlmByo5IkJCzjN2gzgodUL0TuR7FaiVQGOWywE1Wne2ZexsI4QGyfHRc/sR5Io8EuEOZcSU
yA/S5J8IjoTrezkUpLCF6cr6LCf0RqsxqI1FmhvlY2AYRIbZZp/ctZ5SBMsStgDOKZ718CrxfERa
eZhK0rYc8/YoQA/hc3aam7BXVBBdxhTC2SW6azt5dhIa+2kZEnZKG00jrK7R8gSTeaO2LkeCIHpK
9YR/rbY05aYxQxqWdYFDv3Tka9Wi16bIRAP3mdzOaTc3iF6K6DhGyvjRFmLcqwQRwRRIxasVB8pb
VTj9fWaXxU9NEaRHiv4D/ZpM7mA0dVvK/lR7VvCA/qZ6iislJNwoACUysFMZN6Nkjs4VIhHmzJxD
7LWh+nqH7cyERqWOY9shU7BEtG6dLrOX+pAzVZf0qGeqD/eAOlelE23keppsZA5wNkTKlKQ2wDIB
D1KT1sNTlI1msAQnnijU7SG+Ajg8yc3gOPIUa9qAXJSrbKzXMg+lv0oxkdOkU1vQzGpjOfVromXa
IRF995H3zuAftGYU15+W39PfFcznVMxpivWvusZSFYPCy9KRP1vT/PBcq85GHzZmifthEnlP+WPa
qtqUq0szwt/Lp6+XOZMLZW0RaYlGR9mf+PuJ5w0U9F17XQ+6dvPnb6T9Lk3657WQdk74OhZp7WzA
02vcBq0xoB7hGqoOycJfTllk/Tpxoa4v03vjMD42+8iN59ASsWV5M3GisHOTVbEgOesY7SNjwcH0
7qJ56ttf+9NHY6v6XEUyuExiG2nhzN6TUgZKzN8p6+wxidbKdbyhVY3itnnk1XSlhXXnP/75l/l9
PvT3D0MRiwXVsTRD089ugpXk+P8np4tjr5qG3l/xVtCuB49rKa3LqOrPl1O/u+mfrzf9+aea2euc
II2QZM0gL27MebX3yGP5kA5BPHdulDX9oMXfsvd6D7bgxMDijXPijwtS27OImK9f+2wi7/mMc4jb
mJ4HXupd8DzAl1y3J22XIvWYxXtpztwIA2eyLlaQ+RbyrjqyhEChX5s76aJj/2xe/vUDnQnYDZYC
2474Xazj5HEY8vkkeQ4OplvcJ9fW5s+34cxv+V+XI5lbc1Q0M9rZWNCQeBZkKqfZxNeRl8mUyJfv
yX5CY23MQRmvnR8XLjl9g7NVxdJk2ZIN/T/ZO5PluJGkW7/L3aMN87DNBHJiciZFSRuYqAHzPOPp
/w+qvq0kiEv8Vb29i1qUySTPCHh4eLgfPwdwOaMHb798k5hWaBQF2lM0P6sNT/xh3/xkHObAGJUK
HkLdlXuqzS68MM6K7bf93d/LvbStztAIFVOgpZJhGy7SfXks7db2DnjbtuPi2ykndTdeDwf/esXs
grODehKncSZds8T58ANPjkrrGj5q4I7UNCGFrQW6CSkg3z7nEq1jpoR9cqt6uC3CgVf4Q+GlR1d/
AnqoR/3nj3/PYhAE6ykjrmwpyB2//QIygUbWG8CuXfxJKGSSN333sQV5YaN1U4JJyZAMwPxzgIQm
mUEAIRzhhDr0cdhPo7UiYVVwoPa9Y5jQnkZ3GJTEAWy42bfPcIMdiy/Bbq31PaMt/cvFp0of8kEk
JmT7b1fbu6ouJqg9cotpqLHd0Dz96h7bV7XbuOeJKjU8AcNLIIq310YIfl8nM19nqv+P7VllMNLg
4ZEh393A1amjz3dfHeAHBs13FQA9srVb4Xt5Dj6R+fuOuZ/oHJjQ3TfpLd34zv7elzsIwDgQ6Nlu
xZW7cMEpud059BBzyDIPl7f7kjKGJgqFzllAyFftnhRafkEtrwT6GdbhryN36fuzi6XM25wCwbT9
143TwL++nTgrWto9DlPI/xuU1cJVBnSfeqw2vRSpx75dWJKEPRkZMQ16JPUeukcb2MG1+KV8UcRt
8Vnbyzv0Wq+jVx02ktePHX/B77GtQvykm0xYaLMAo5qCEugCq7Uq/2ym1o9irB8DEwGquly5u5bi
6KWp2TLF0ZV4yXDERs/SDprpudtGzeH5HJLEQTFYhF2esPbx+paNMtTE2lAwmx8mUx1LLTZIUlLA
oIFIUy0Rj752CnIRSSH96WNrS7ehoamSLBOlRJ78Mx+NW2EkxWU7u9O4M3bF3tqSpMGWA0vn6t27
kIBBp2CqzI2hsyorM2NiSGmUJgTDvjLU4pqY/MgHYTtK2ad6bHZD2D1YaQMIRXE+XuXvWclZlDBo
hZP7cSeaDOC8ddhu6ANfpna8sfPP8r61wYc8KQdhG7/4drvRb+Got9Gj+4S+yA421o+tvytcYBUA
JkULSxVFXZ4XLtowEOEPGtRNc+Kb6icEw+8kuLA3yt7JjuXJP12t0sdMN8xsxW9szuJi3ZdqGAvc
QJUj3PZ2sx+5gxugl3C2wfKwluZMX25mjjIPDA/oG041n+nUXiSbvoYiayfp6iaqEIZD7MmN4MaU
xZUPueSu1tRZUgwsQQg0O/2F2et+W2Gnot8eowCno4mVFtImAWZMY1ivv1qBfCUEKKdwbgTguSsf
cyH+cOXqEoRLTAW+I5OhaTPgYvyCtGtv6bJQawk2Y6PvQnj4kpLpiKY4KSPMa6LLcJRAn5/pd1q0
scwAQmk4QmXuV37T0u7TIaNTLDKXCTjv7e5LVhPHgcCzeKIfrI+Jc4zQagd42jupE9igk5AF2n5s
dCFOWYZM/CXnEnV1nuJ0vTi2+WRT9RECLpBt3SFf7kKlPSl8fGxrcX2gQCXoxKcButnxTZMs1fFl
BD6ABmSKiMiGcZsa8u5jM0tLwoO1qU2kGeo8iQyrSE10Hx2R0uhAZRN+IdSFWQjZJomB4TWZyvdJ
okSnU+UehZoIR5p9tUZRZTkYmPeKrYMPsYCkhPbHC3q/b1igWipBukJBdz7rmZtGHaVxT/sevJjS
wZZjIQtQrY1XLy7kwoz81v3UXu/pdmHGN7uTypBUGnz/eCGLFggsJpcDeb46s8B0AMyECf0dA34z
DwEkkCb/ZK94oomaxMOJNtHbRci1NGi12qATiYwAdc4bIxsfFQQcP17JjLdzytZANItTCBPRa6U8
/dZOGoWNO+jYqZzelmzku8Bqg2TbBPeWo+3hrbBDRtHdLaQC+zXqghk+/p31efwUGw+qUAPr4gnA
xrb6ibQPpA9gpb/+TfqY97Zmp1ZOmNz0XWxNo8bBQbkCqdk+Irkbbr7DcrlLdll7t2Z1yeUZG1MY
eDDIEpXZoYorxYqrEmkAF8G0znN3edtvhdBb8ZaFjILPCCCBbIKw9C5NS4RQaDL4UDfDfftZ30s7
RkW3FZX3jctFq2j79CV3hPvhXP0ot353rA6rtErT/r29c1Fs5WlF0Ad9IWvTobm4c6m3u1Q7gfBM
rHjitecIUAGZm+qu3K+lE+8Tfu520B8WDHzW1EN9a0ruVCELgDxsvOiESseXQoK7OlP3rhcckULf
qcH4vHJO3icwb03OMooeMbVetSIke2yD0XA46eAsw1nFHYrj997qK3bBcVgiqamkKAoNq+n3XOym
Xg15FrksMbeiIxtOcUpnNFpcIciZEUb+PhWKCZCDFF6mFjhPuNuuTBO3J+oXkAwij+sALx5sxGd1
UKrOdPyDnZydkitF2vR3xpN2Z/6b8vn/tz//j8EZ+X+3Px2aH+XPb5fdz+kv/Kf7SVYpcvnTzOTl
NSUZf3U/Ff1fBBKGqHhwmjopH6fj/3Y/zX+JBHHoFBSLDii5wJ/up/wveFsgHOFiNyxgUMbf6X6+
zzqpp0MYAD6LpPdd3uuVCeCQibs8q5LbQE3OSd9cMd/ww0cL6GJP7v4KIJc9ifd3rSxOdXuWxMtQ
naclWgqeWaB5SgPMGAAWStQp48Jaq4u+P2+TGV64Fh3i90SiMAenZkt8/R29mFvqik22DZ6hOj+j
U7mDPeoktMe1etHy4v5YnV0PppKG0iCQ4oUtMpwDlLh2VcsrgtpLSzN/VyFh7aEyN3t7hUZDIqTw
RJDKI8J/mzhzlHzFxtJC/tiAG/VtuBpUlOdKJmA3YeFtq+YgVSsp10JVj2SI9hQ0Ibws0CN6a2Fk
eBX1Glah3mvfq0/FDfwOJ0ZS6IG6T9Je/y6ACHpR0Sq1raePXXBhAyVJU8H9iQTid9fNmIupWDBM
Q7P3LPonTf8yjSX8dzZm90tk6BUq4djw47OMDBZlPHRzmn/g5m+WMnO4Fky45fF+2vhnSM2O8c61
3bN1oznJeeKVS/euM+YrS1tITuQ3RmcO6MYiGjM+Rod9bSs71SmuC/4n2yb7wkZc0G4/mbc91cFy
OwnWCz/0ciWILDzU6XboKhccRLqSNPeettLGjscJuH74xTzKgKeE0hIkr056L6we69mU63SrYg5f
IQqboES12TaHgEODnISBXLNzUuhjvrV3JYBBWk4OCkx7CWDoUQG7vPv7Cedby7O9Hoes1ZF2hj9z
YAAAAWbrQA955Yu+D/8Y4blAk1gGhatPB+YiOTHHBtaSyQhnflsH6VGBdcFkqO1vzuf9eyMvLM2O
ReyP6BTnBMjIAnlfpnaioyCgFAEFT1S+Pz6DC5UxAiToYD6cSvVi3sRwYRq36mBy1BM8gaOt2DBC
7YUH1TZvIV5Rz7D/XGtrZ3Ihdl5anUsnVJllNV2G1aklqW7hHPAO46vlWFikKTDJbKjml5WlWnyi
t9k6S1VA5YCkEilBzvLLHHgtwA/uO/OZuRugnOEX6eDalS39ihjyOOiwo34B5mOjBcZwV0bDbOVM
Li774hdMf37hREjUZm04Va46PVA2Yp4hN+8VK590yVNhkCNRgZicFHfmP8BQ/WycvqgXQa9YwmGR
6/s8hjPA+vXxji4uhz4A1wS7Crnz2+W0sWc0oYWlRr6XEkYSwuGfbNiFhVlQKUQzlOWYTyYie5Pk
cElG2f7jRSyfgAsbs/DB+HEPaxs2psA12tSZ8hOji5PuH6NSv+JDfW0JD2v81MtfaUoooVGmlDlz
RrA/rpQkWNXTwlEtpK3PYfzVrdfsLCYRMLb/x9DM57K40rJq5CNNb1RE0Jpxr7hPSfw9M53Kx/8Z
Z0XXRjdOtekfgtX+4EL7nWN38QNmkTNLclhbplystnt7PF9X20nBcbidah7lz7XLYNXczClFrzG5
Fa2pElt9Eh3F5sI/Kg8T17h0HdITW7O4lCpdrm/mo4MaFX42ZevdCJydyALHkV+kK6d68axpIq1d
HkdAC2e5YFKFntSMLKtg/i0s5W1m7lYOwmJ81GhATbyTPLWmP7+ITgyoihkwYT7U9+6X/8P8CcfH
1nr2Xds75Y7BDV5fK8+wlB+ML9JKcJ426V1s/mN7Tr3aRMxk5qC0Npo6ILWitJaIMqE6nEI1oJ8s
gPkfBB085sdrXvx2F2Znu6qpGRqsOjmSXr0WCMTHCNyYK/UGaXFfTZWCA+ya9J9mRhrDQ95y+H0A
YHFGHIZJ8dLW6PQFeyTltE0I1PEB8rNtYqN8BinYShRdzM3QXwX5BAbGgrv97ZctaaO6eff7TMBQ
QXO6frVSeM4rjr6IwgDQL25FiGiUlf1dtTw7HL48WibodqJP7IwQgeyDQ+CgiSTsPRfMEWxH9nBg
akf5Erx8/GkXPepizbOwHmReJaQxn1Yg9Y4Q12HivJvGJkLVHgxjZYtn3AN/ZW2XWzw7PO4ILDqo
WKh4kqgHfmqTLdQW1ca4YihnQhUap8T274G3Hd1bkRrT8PqsnWSmXU/KtvE3663eBVQCgffPDsxp
Sbo8/nfIUPfKro+24W17AGixsfaxw7BL/rwGclyMURcGZ45eN74BwSIv4qLpbshhT2W4gjJasyC/
dWQIonVXmRw5V2vk0J/Gdo13bfHZdLlrs4s5TTQKnwjk0h2AD1R2pAMjIo75XQGaKNjxit9MXvgu
7l1s2bTgi5jrBrmZ+wPWhPZR1sRDKaHi6VvWJtFAbUal08fD/uODsbaHs/u48jt1JOlngb0IfdY5
zfXDxxYW72B1gqaQZ9MlnldyEzlHySykM2kKqXRtyoLlxKMqOiBKwtGuFTO61Rh+t03DT4+mmdEy
7Sr0yLOsF45NE1aHoCxTJzXMdgVQshTwYZEVpyqeqr4DSkm9kUpZxmWddrnglI0LC1OoDcz96qHz
8S4sfVp6wVixYPnmRfz203oIu6GLzSYopcb0XF7v4qiz41KHRjHixmmrzzB3PnxsdCmtvDQ6i/TK
WAtImFOlVAtzpyIJnUCmTi8css7v/52lWWRvxZqrJuGZOuZe9d0aBHPn5l5wgsIvP9dpVK7d1WtL
mwd0rw5rxq1I7JRfXg62fjS3TGBDoJDbHy9t2Un+fLlZLFcTf9QCD0tFcWUK3NYI6UGd/LGRpWOo
AvnhyS3T1ZkndGZiNlGeQloYdDEayEHIuLsPk92KmcX8X50KybKJQBbwwLduGLhFJ8S6xAP/Pj0G
h+Z+yr4jNB/9h2EXHMUd2MS9u63WNMAWN/GP3XlGZ0Ve28hTwQTNvv2ky5EypRJua0A3vDdgWN12
r8addPdPdvU/q51z6oswCSA1NO1q/TXMvge+v+IbS2mFigAXRSCVsYE5ohAqN1e23I4pn6J5agWD
udbG3ElKZULwkYxbl1mQj5e06PcXFmdHuowVqzEbliRZ+zLKnbgItoxM250ZrKxtMWPgMT+1+En/
Afi89ZW8Q1U9o/lPMcjdJ4dJayR3JsASAIytt6qEIy+egT/25hpNGkjCvJ58s3KUHa4fkRrqP/zb
gFaqduU5Fu3UwW5vkENkHmH80Ryq1+xx7QG3AAiQpYtlzwcmBuYbu8CdXnBUo5qTvgcg9mV4huzz
Rod5iBTN3ZSn8Wf9cy1jWiw+XJqeJTRtNUrkG3zcyfQ47pr7/irYtk76IFHb35m7chutSpcuHk3G
Xej9ABuiu/D2M/Pt68jUOZqly94LaCx9R0O7P5u+WayEgclj5vmNanL5MYoC/eEcN1Sbsht2fk/X
zKTGgLKWL3i3THF9Gwrz1hosBpXC4LaV/ZV7fjEFmaTGkDUA6cHQ5Ns1Rj19Rp3pfXhgMsdvwt0k
WAlDwL3hiafcdavtoLl3RuveyFTlO8ncd2HqtJX3FZ3vbiXLWzjCzE4CMppGO6HUm6UCQl3XbTKw
CzIST6K3063sVFqNEyVrUg4L8BKgUxemZtHCkDOhEXscKgf339sU5U7SzTCBgRnt+NuB6Y2pWQYQ
mhZse1PFX22TjdZoj70ZHgO13A99sZLWLGXl9MKA8dPNACs7h4+mzBKYWsaVHH2SAMnCHLXJHfXz
BJL9X2gJL3wvbWLVmFonUwt55jyqVqrwujR8r315Lr7lT+UtTmIeJ2p68MDVj2znO/EqoG/hXF6a
nV+Zg6j6bTDdLWETpE7eg3FGHnwq4PqJ8/G3WzM1CwGlHHUTGpnSLQw/LvT74TcrWoPdLtyVb9Yz
C26C5oZuMJE69NW95SP6jozeRFkea+FLAgvkx0v6XdiexRruCsjTgeIvSIwEURlYFejjTeyNv+TC
h7oNwqtIau7S0eM53lCC0bvyC/Cz2LFS/4qeyn0wqO6+VqUvaoxILkrcaA6JWcApdW8CP2sQNm4h
EtU7z84myhz4DK6hz3FSn6FSqO4Y8IHaY6VktPB1yCwow8nQGUrc/W+DVyOViVd0IocYaFohHhr5
k5+tdbQWvg7bNQmA80gDWzF3AanV+qhqKfdBJl7p3haua9sS9L0ienuItVY+z8Jd/8bczBliHbJ2
q8EZxH44MY75tdbUYCXOLu2bxCDnhCLRQZDOWvLS0NalqLEk3zqm8rMn3sCN8LGXLZrgImPECvTz
uwek1oeJUsJRtzHE3t8kWfSzk02BqYQ12uAFmBJ0ZLoq/34gAFiaLcZPm3w0MhYj770H91o8KejN
Qe0Ht/PWL5lnZ5protVNvHMPqeJjc1gb1/z9Bnl3oqZm2QSvATc/bcZFdQJScCPzMqKE/NW9Nu/h
c9wm9+YX91xfZc/T8CJNg1/ThIt4FdxCNrP2AxZd9ML+7BxoZiimZcY5qOFUA1+9MUzd1uD4ZZq9
0usVD122ZjA+DuLCUPTZgbASxRqBufKidfsz3CA/dWgFaWvbKIZcV3K9khpJS/ZkwEt06RXkg+dA
SUrtpimMvKChCoXXczNcAw/Y1kwHWsOmOCvbmgEQd9tt9TWNvYX7jeMxTSdMHUJgmm+/q9VoPmz6
nMVp6Hm4bp5NHmlQGdpTuk0UfI0eqxrI/CZ5/fj0LKSDOn10ck4NPqt36SDDAMNAi5akM89h73dT
x4IvSQ2C28i3vhUlfAWDJ7+6bb8GNllKjDCtGVMmSlVmThUtV3Lf8inIIGjzuacGPa/2NAluQtW+
kq0shboLU/PCq+71XQmDKG6ba4ajwk18DKSoWfOfhQLT5Yp+r/jidMqViJn+3/4D9bpkZ/cBFPV7
fSNtlW14pe+mmVpE/a5JIj7+kIseRB2NQA1CTZtX+FQxdOVCxIMqU9ukhUhducl1WNoNe9CG24+N
LT3QdMY4gd2pS/Jd4RgPKDFjrd41TvzEGONLO15l9+1B3bSOBGPnSHPPhSBiJ175+4+tL0V8PJYh
UlXEd+dwcZfyJlwJpLljrB3zpr/K4+6raCYrZpaeglQVeK3wH3WheUd4opXqg4TwI1whzII2Wrhz
n6KfKnCh6C7bQd3xrBz/wdIuTE6OfOFBeSB4EkQNtATkUNhBpyVtU7msbkvLVVdizuIuXpiaXSUC
9BJwP/Dc7Nz46FnKnSIMp8rSpBXHXKphvNnG2Z1RMC4Y9CnbWDniFmUTxBKSry56evuaXpfon8OT
vjZHshjWSNMQf7OYWpnX8jiImQbZxdT8QXf+VB66nbprr1erBTLfY34f0wVAvGpCWjH4+fZ7mTIP
duaBSKh37l70thOyauKCJorVP61j9vIP3OMiDZ25R5TklidIBXVQON+ycDiNqHkOer7778zMXKOp
MqmUk4pp+FCTd1UsFM+13qZ2mgrZWsyc7vD3O/gns57u5AuPH6GXKQOZJcXH+uhm2wxIXGMj5oFS
0vMazGnpHuDBCq/XRNz4btAEojQEfHSMGcI31aO41cYrW7cUhhlsxhtwOmQNZ8vpDI9MhlGZjdCU
d77MKoaiPfgiFE2aWayF4SX3u7Q2q8DHcLC15Il0NCblukmkvt9E25qGItMr0WYNurIUMi7Nzby9
ifuep8lUQbZiOnGNel/EwjFH3HYtZqxs4+9U/MIrNE9OrCEsqVI5jSNv26P0FJ2Kn8qNdu0a++Q4
Nalr6JD7NXdc9BDovGDtsjTj3SiCImZSqmu8+KexwfEceRvtrBzQ6Nh2KFSqgeM7a/wQayanvbhY
K63PwKh0TKbQdW5KKXi0jLXAsVSuARL2Z10zv0zauvf9ASPtLrpRkeTOnWEnbWH7pVyzNlK1tqKZ
W/opV7c7cMw6hVernlc/8m4sVq7KxRzkckkzb6yKqo7H4veSwuEFOklUrxAcYZLYDrbd59zcVuId
RMttfjNVpYLV0e3lTZ3e6xrjhIyuzH7BIAVGD5E45aGjml1NnelJ2YSqZfADcv1VNdNle4BCgfYp
03jF7JVQJbBJqiJprObZv2VTr2tq08k5O2YMOK1V4Re/Iq1SemGgkpkVn/nlJFqQp1hzURKE3B/E
MoRcayFs+s3z+M/o+3+sTCHuwvtJDlxw21jJs433MPGiBM8U2jeoXEKDJK+r0y9dOHR/GdqCkMyE
je+tQV/JpDBUidCNj6KinA8qNPW1CztzNcKnZaEg0LoQEEEwe53zWpsUXWHg961xpVq7+DktGPzI
ZeEZNuZFaCUJyNUNondpd86kXd8f3HO7ndAgwt0/ufoujc2iTOoakIRPmYpQfkmsBzlLV0o9C+7C
wB3EI0ySaGjUzJxTgLRec1s+ZCYJ+0gZd/6a/PPC9YObgGFgtpDmxTzvj1UfCRMhoEMhQt4Jwa6O
3prVOn87+ZnaI4B+oWOgIzFz+6wqMqvXXNLV8rlALUBiFsHoPv9dI9SqFJ03N53g903LOmhjRW55
whRN5eTy81DnkKynu4+tTEH97dnCyoRm5fwSNeZtJSS/Br0rSg3NScHxhXuvhPbHOJLo2w3UqB8b
e/913hqbHWTBrS13UCptA92xMZw99UE01tL692kBNibSa6ZMYWcVp99wESwKq6o1z2LbBOTjtjDQ
jXdm4QU3nsBAYGatNTmWlsRsG105enOQusziu2rURaqPvkaBj2lLIOiafK/J4spXen9wFOjPQKXg
bMyFzFHwgKcSvaxqFpXAhCVVG7NdS9wWHGEaWeKZwvwvbAizb1P1tHEqV6NsaIxkvap2HBLhEJvG
S68ifRgha/KxM9Caeed7EC2ZE3c6I/uc1dkx6hNkjaoyUjbxRHRYGUr1uZrID5FeFHcxrOGbwQsL
25/4EUdom+Gt9nOUgly1y5/NiU0xbqXiW1Mr+uPIpMddqhf+azjxL0JK2tjDxMmYpH53hRLgeG14
SntnanH46MpVeu2rofwAfyLUjm5v1MZThqrMRgsmnhXVFZ1+6BhkjXqSWLoSvVo8KZWKmGOY6+ah
k4Ry72pxft2hztI1EHC2owhJVJRmDgyYaBvW8DZn0eDo0PrB+IiiWjY0v6IgQ0xOh5VGBgsAFXuM
uUAz92YSgbKySjLz3nooiz44oq3T35RSLJ+VfryJpGQ8tY3VY0n7XnqK9GCK6eAkYaDCZJ4NSA4n
xsmCSnirhKVvVwZ046OGGu8AXNYWBsXaUGsjm8sCCPQ6Ef2cTgvQ6VWrXVCnn2S/Us6aJlr1BlHE
YNuMgPeRlPAdqwiedICBUVb5EPGhJZwGGr08c+ycOlOgd1Vq+NHSDpkIWgSHsU6ZRCSruxnoaKNn
XryqRt49iYaPhqXsI6ZFv+QlBzAG0gqCesGETmroJY1UrNa3eYE6pNEEv5ile1GUYBJ8drq6wziM
FpuiytudNAawMTeJ6ohjikAV2I4drPDjLjPV4HpM0vAodr5+iCPla5M2t2FvjtsaPZ6yLF+1SrfD
uBkOkdcrj3E/JqdE0PobCwrSx6ABpBir4d5weT0heSn6+yE191wukCymOMmQRZvMaBAkFWTeo6mc
bHUxP1ZBLtluoz1pGuotigTRas7Id5Mbkp0nzYsil187ObjRmvrL2KfuFw0O+W1npdY5b0Tkj0rp
e+Vp7o6NTQ5lHX03ihbFHCTzthCXPXraEF7HRSjZSliIR70c9cewGhXKTtBZh4hl+rJder3OR+mG
fQLl7r52XcOuB4jceiMz7Sg0qq3QKgyxQZP24Odqce2LOaJrg9dtafRnu0rmLmt6OYbiUa/FjauH
mW31hXLQ6hbxmKDJXyQ17zcSw7W2nGjDtoZ8G/7X4DXu4utiyPXHrBKbrVv77a0fGU+UlnXEq+sv
7Llv676n7UQ3y455nwGzbaNd7EaOXozpjlJWeQrkwXP4B7LTILTCJmsNYQ8fTNZshyGBtCZgyMnV
1ZGPrl8rlfIl7du9GgvphlZ6e4aAeB/I0Y0bWAiJKZ7yK5QKqBPEPjm2aoeSJxBcRwgy8deoS8UB
PjjztpDShLJCjqZH5aeQ2ha5WcCYYQ4wzeuKuU9qIfgiSol1S7QSrgs46He+31g74KDp1QQjcNQO
zbTKjLVdmVf5lRuU8tGVSjgb41q8c63QhbmpKUDaERE3Iw+G8zg28r5ws/EpzwPVkcQUzWT4Zw+Q
6Adfhzpwq12iaPnPoWZQh/dZi1eOJezqYdtDNivVlbyt40lvOI0FgJpWWCjmIdJloXZqs40Mu9Ij
4ZE9R5DAa9GwI7yJPl/UAzniVFHTRts0N9snKc3q9KDHWqvbQ2b6zbbty/AcpIr+IgBHP5S+mNxH
cYY0YKd7P2phsGyzrIw9kmbtvodPB/EIQW+dquqhMquT/DbuhcYJ0LLZaYEkHqVG65E7gpMgV8Rb
P5PhDm59a69mcvUpKkxGujpXbXaKL7m7go/xqAVp9yNzUQYMo0Anpkm+cURhwHvNWljsRa9sP1md
0JbUuMLyWc6TcePGdXQs1Tp8kHkKHQbJ+lkUgW4geVp3xyivo03tVgL6ZZZig38mKKfDayfgkhur
zINH+G2728rqWWJfbmspae/Sogp3o5B750gaEPyOc8SzrQT+/kzob5Hsrbd9NkIkl/jarca8NFpm
ieX4hUbkQezslBa+vtUEybwPRmJJN1biw5An9b1bjMaxKkb9SBgb4DuKqkNbxDKIG8UDW8w/NQy+
gg4dzfL7XE41mw5RfO5rv9xmGReU2Bo1cXfMELDPebC36BvINVr0jWoIp0HC+zaeGrqF7Splqe3k
tPbp6WvhTQqvK1SOGmeMyb4tnd5hW2Wjdi82geeIXesduQENe9Rk/6hYRJLIh3OloQK9kcwI9mgk
aNCvbbuzEaLS5qaFfsO3826sAP1XJeFel4fku5CXyq5KtSreDmoq/IThIT+ISSuelZE2h6WEJuA8
M4MI2oN0pBHLTy5McfCLttTIIFrj85Rd8xxmipLarhYOTKvG9WvdD/13uJFf9cAXfsG13ZMpN/51
6/VB7Mi9Gd1Ai41cWeSh52HUSE+2ZnXwwiy+9kyfIeKGJ2ugmvHRdZX4YBSabaruvWhF10V+xVPC
30XhAOeMGMeflT5Djj4srF2WpeI5gHr60bBkvF7wW+F7FIblWYZo+mRWXugYwyBex36iZtsWCcl9
2yJVLVgoDKeZ+MUXmvEgDEZ0FBpYdStBEh5CqUWIEGUDCX8tze9+HOcPhppqN0Phpr8aT7SOEN0V
iM5V/rbWvZcQXq+dIOWkShxLH2reQIqNTdC0GlpFQViiX+/XHb+3Vu7kTkoOQhjL4ylGdAWeJsFr
xm0VI5A4+F41biQxSh6KOEF/2TBC81Pb9nGyR8si3Y8FZRqCFXgzCNkbGWE8SfNFFN801YZL27dN
hQAlC8hnszG9rQytta9N1JaIRMiAVqW+j9UxsPUiyB2p15EVaRlwyJGNQRpqKKkZCq0YWBulChl7
lq2BtC0NDjXSEeq+ULxO3Cl56L/0eiamttYY2mfLK5Rj16u+uDebvqpvEugREk6FVt4KZi1/Vjul
hwm+MaVnK3aTT4VcV3tyTOOKjCKmM4Wj3BQ14LFQrcxjIqCzN/aM68cJzbnSD+p9KHDslKTNzoUv
+4+hmRR21vuwdWniGBHEEiQZFNH/NqRyDlilLjt1q3oabdqOIUW7jC0XehRV8W6QKhGkQxUEpnRl
dsZw5ZWGID3J7aRmwxVZ/CDbM+FBF3Iikx4FVgopa5pG4EnqVDqOQzf624x6BIUsfUh6O/IaMCZy
qMVbU0JpjENEM5W8UpDj7NAKsIdvDFQjjkIdJJ/1sTKKjWwaAppiMYLZRTC8xNVQZKi4R1lofu1c
xdqFRpBoZ5XyNA0RvGanoc6D7/pV+6VG3PEYsas3vlIwi1tU4ovgF+Uvrxfi60jLuZplowBmkda5
/JiDUaGUXur5Xemr8afMrITgJGTg+Z1c6gb4TfMYwlNDkfoKaKPaPKF1Uv7Spa78PIYdURC1lysX
zeDrxK+8OxxHdx/wvEQ6kImk0/WkvFhVlNltHRqfWhK3rxoe8jmspOjRQ5TBY/f6mDxZLM6awFSR
Vg0SSvVJfeVpyeAU4wBeoCjH6Ivem9k91zaC3fQPC8tp1d7XeEUaPiHU6upbATrXZMuQAI32TvXC
Bnxi3H/yTbO4IatitCWNA+MQSj0qMUj9tMaG9XkhgmG18hrClo4qo1Un10M4RM+SGBYuvF/QlDhq
xf23kXnxnAd5iG4tMRGVvRUl43WBCEh5Mrpee+gLFOA3qldnTKP5fv5DyQIP5aRUMUluU/nQ+3Q1
qk3ejC3iSFDVN/KxlfO6exE5MvqZ4ys+mVJZ3TNoxH2LVikdiKAJx/I6zSWf2qikSl9LdIzaUwPQ
VfkmGpHE/YbMWtoWvN19Q7gNkyz4gUj7K+idYitWlugIOiehqS3jVtFTHjm+JAE/ruoU/k/opUqb
XmWkoVGqybZRt9KTYYUJaka9Ke5lrs3rhhYI05iNqgAWibPCozESdTeJiGQjUgekNPAQV8WpSGKh
dAovDxlcSNVPsZant0HWc0cmlGXO6LMONyUYsNEGTDbsI6+rTpZUNAe90U2GyZjuUso6BCgiFNk2
ioPuTlUG8+T6roCA72A+ZIjnnGKxHU+aXFTeLg7McieoQnVUGTP46Wp64m8qJQoPMYVCB+WJ4Yw4
UxlkL57r+XY+ukifpwLPJbHxzBvDK8tzYxC3ysAviQnBta73sP+JwbkIRvWXn6LLaMWNYXOHQrcA
Nd3WKor+xLMJFcBAEFIU6eKs+ioKAXWTRquukEBU0BJtEvIiNUmPYZ103wQUvnapmiSvJrg4SGiU
OLwBsWRceW6eHGNOSrYpUtk8kigKGn7eox/Dq8RJtI7EHqEwe0iMjheJIBwH30+vRoYCflRh0Z20
1gfo3EXZi8pH2Y2x3J/a1i+dsB8RkFazcNf2ErOSg5RVvwotN85JoccHBC07kjojrZ3/Ie3NduQ2
mq7dKyLAeThlzaWepFZLsk4ISbY5zzOv/n+yjf25ikUUX3kDsk4EOCqTkZkxrFiLOFn6Ljl58NbZ
UVG5WhHbX1H+QQcQVYSz1yTG0deMzoA6UPeLzYSI/FNmFcV3ZxyJwXxJNZ5K5jC+N5MnbSUNZS5X
Gozo2NaKjxyjpp0KLY1/9AMKBplW6o+xnPhPnNURpjjTLH5GGpI5Y9sgmMkwR/wlmxCo3jaxH5RQ
NiCFqTTq8MkKDAtKsjKtG7cD5Jm5uJRCXpCM8q7QJccNrDR86FvEFPouaF25genBq63i0DhdtZO0
vN+ZfYxfZ06DvKRhRqfCS4e9CQHZsaxV+VmrJfWzjoDnvtFykRN7Q+QaUSw/ouEzHsI+b792Y2Ce
RlsJnsdQ8bZU7LofJFDZtpw0dZ+NWb8FLiR/05ug+eiPcLfR8IgJW9JwCxwtqDdWgfDjRvc4P3nj
fDV7q/vcIE+6VfllICQQXSuDtHwl71Cfst6kEOGldRxu+9jUXtFltpFUSS0CzZyysByX5ZMV++Nr
ST56APXTfZWSvj9GqGC1mzKvzZdELuG7SZW8OGcUBPJfihYEHvktEf6TnlvFKWiI7M71EOfes6q0
QYt+i+RIzkM7FLaM4KGtRrs0hhTTAHqallKxUc0gUncF8hTmpxAiHwRKTLMd91MR+Pq+yeM+OdTQ
1Y6U46W2PKiC49odozYILddxekM9SLEXqCcYXvP2FExWUuzrzkycF8lJ+h90opr6mRkSK9/aMkJy
MasOdJtwUTOPgDyq9IOuAY99HPsCjaf75bClYhhiP6rCIAe1MH3WfbProEWzibpl33l/UQJElpfo
YaWfcFutVK1LI7OuWyPVXqmEGDFMdG+a716r73mQV6ysLWVWEx2SiU8uFQhwJuXnNrGPtIhWZkqX
OnuXK5mjRgujcypV4NgFS6K1p47kfNX9DbDH8jE8UPujHeO2n6uPo3X+H8DmyxsJaT7KT5Z2M9k/
4NokfrT1BEGD2RKHbTz/HB/qrbpvKFZuOuhR4Cx6+g99U9b9r+FZmTblZkmjmHWPdY0IueYlhz6z
/JXtXVverFETeH3VFWICpGgr1/bsExzs1BGU3X/weWjMhM6VfMuV5VnmRGaPGaoIux5xxqpaQ6Mu
zZRAno24tgr4Fzag2blKE68Zoowv1cP0LyRViuGvjta2dMj3af3V2RaPa6X0JVTYVRdKbO9FD0Lj
ckIKiYSmoWuX/aG+GcxFSZv8wT8pG3+jxbvxuEbRdtv3gOL1ovMl/v3C5ujloZaZ7OVQfrQ6ZBvk
X7X6qW67lR7ee5PuumN0bWi2oXLsh1ojwNTyWRCvRAD7iI3Boean5GiWu+Jtrcu8trTZrdUNfu/1
YP7dJqs+mUFBTKQdlAyld8Ne6zXf3l2iCfZvG2Tm+WPZc6wleqANozgV0TXT5OHZR3fxnQ6r0/bh
fu3TLUC2MQqeWBBNwCA47/I2iS9b+ki/ud9Me0WQORGVQuv3sfwO2dHJ2bWAxlNGPsGMmxTnUaN/
ou7yu4eRH0ETi8MC6cQN0xJ72lldqjCySLPkCW1Q81PkU5q4b+X2bJgy2g6YYJAbiJU+a/ogPdXn
tUAT1ztQJszpPgg5GfSO/rIfBI8vMRSjrSsXzc19NjM6uzVH1aST1JliAACeknCXNS+Z/P3+ytZs
zDynr0gya2b3XKt1toGMLBVIqzb8baYosZR3MDTjBYb9/jBenPM0tA0k29i/OHn1kec2J2XrJL8m
u1rxh8X1XBiaveJOncZGW/OgZkGOqHj0rbHAjq2FPbdEK2I9psAI07PnZpltW+lITFHUHDijVRl8
R1RV/XuMmFmIPibUavzwY4b+mUKxvyNrJ+TeNTAT+DrK7l61myL4LmNUTs1sH9nJym0glnh11b3/
NtBxYMwt52akzPaQJmx1joSA3NeHGNktfa8e196Lm/sNM7AuCzYuBTGeOSyiSvTWz8Xk0DRFe9FD
phSzaQTQi4re7zvppSlx/V14jz4oWdL4Nq8Ebc4wVzeRXW+MKdneN7P4VS/tCOe6sAOtoCA7Y+eC
U3EaTTizw530BC2Hti/P/s5mDGUkydj0z4mzI5Vem5YQj9D8y1HpYjvhtMaJZ49U3xp5ryEeCZmF
t5Gj13T6MZjfIzXeozi/X1mscNGZMQYcxavo/EOgfb3YKFO7ugUG706/2h/1x3+UsYyPCjRkKGNs
1wDgN0+UmHWxYDREHYuqhzJb2xC0ZtIyROsyoNp/T8ZE/WIF46/7i1oyggY5zV6URXSkgq7XpMql
aus+H7Atsv5MjOZ/kMv2txUK4LHl9FMkFyz1NzO2VRIUSdyyc310NMYvvvbFjFbO8O1CxJHiqWF+
BESXNtutSDbCPKTF7YbWSGU6O0D5tOIAIv64/v6wChhMp8B2rEPkMdsru2rSUMlFfFLQXDOlM2Qa
WjJtCy5PKOPOfRQf7n+d27uZj49AAQ6uM5UznwUaaMzno0D5xQA2bB8RhFHdxPZvJxvg9y7NiL29
OMVKZ5f8ABZWCaRyG3yjtLOyErH98727NDG7KBQk5+XEZCVDaGz09oeOmnpK7aCkaqjmu/vbdsts
NVuQuIkvFuT05QjHDNb6c9Uess/iWqJz8Tn6Gj+UD54bF675dZ0k/faCJ6iyAXvzzDGjZs0WmepB
WchhDe5TAfjZokZqdMy4atshWpnYuPV2AzCXLYMVRDyLNPF6gTWeKPoFJgfKpMWbMbiLxsVpZRuF
Q19/NKwArmIwnkPF4Pq1FR8y9qKEK8jVJQZuccFRGo+16pP1Wl8o6h4UJ6KO2Tza7Zf7phfXd2F5
tr6iYtia5hofsPDRog8Q41vjeLl99K8XN/ORipA17IaSblRbuj5lv34onv1CtLrtRxLNUwgkQR6U
/X9YmW1AK0MxlnHYWbilxxSw0n4CXNJYWz31KQavANdVEeXefDYUHsSjwaC4PbunssE2oyw3DUJv
Za98zgpXf9PP+ibb2ycIXjbtKd12iQv4ZYf4wnmEcOawxnWwcBQEdzl5DlexUIy5dh0GHLzaqVIq
CwArDiUCvC7IPGNbaV2zCyylWwl4FvINlLPIbIgBRCBnzO7/ttOMOOmgyssTSLroA/VAEEoJGF2o
kLkm+z5HZU6ukHfO870uRc92/2cPqN926FiA7rn/mW/TZwheBXEpahtIW0Frdb0Bcqs0VUDzjZiy
/tE5J207HeGz2mflOwR9vVYljsTsq0OZYbB6Zp0osswOazTkbeWLwxrKj2NN78h7DqofK6sSWds9
I7NzicC9HHrg0jgsY0P32HGyTRY18q9GkWQgbRHCczxTYEUC+VHVfvSR6qzt7NpvmO1sE9V+2CFu
7Obtm2T9SvT4DPpzM2g2UBtyPqVA3PpPuX/ypmbFyxbujKs9njlZNTV62Qy64Xq52RzyCvcq2xFm
OMlXyVNC+xTLRLlS5gHdVJVgpeD6fmputt8kGhSnyriZgp4G327wbZFUa+M+cQ5KexBclc4ufohP
NNUSezP8bX5LPqV/ahxuMaJ83wOEyv3MA4C/goJFm4kmyo2CjCqLWn7HFkQngLAuNQxzo5hnWd/q
+jY/B68ZnQSXMzgcpZ1+8h/BkUCU4L2E35nE348g+dOtDMNL8lGly4GyQb2Zcmot7Ju/j7TX0Vr5
aLdvieBLgnoCpDjcAPLso6EM77SDV/CWxNmwC+sqOFe2tcYod3vhmdx2gtxCFD1uFG+MqqkB5zFw
q8H/dAr8AZ1tkyE2xVfabVtIw8qHuB0ZQPHi0uCsWgYAbqo7GK0oJgGb5VP4Z2cn5r3UbXb47ZEB
YQzkrlAwRbNzHohmE00lywyZGZIfIMfZKvaactyCXyEDQlCDHCiavHM895DFiuVANcuAf6vtUr/4
ZTFGbDa5K/mPkUezx2m7/X1nXrRJ/KRTdiO6ntfjusLWrKEPiNdsaQ9WbqN5ziONeEDyIyAVmDe0
NdLVJTeBqB4ZQPIPg3VePwsKYFcjcTTDDRM523nUj07mYA6fUmDC+8hPV6V/b2M4OOxki+FljqyK
ZMW1wUyyhhAcNGvUkBaHJKUb0QjTPxXNawNvTklenmXqtleqw/3NFcfq+q4ib1VIlVGmg0ThPUq5
iMFhH2xCdCyJrzw4JOtYyY4T0NBXo237wzBU+WEsg7WhvdvtxSitXwHSR3JtPqhU+5Oijj1N5SIc
pK+1ZCm/pH7qXUmb9JMSVL9fpRP2CMRh6xKcI7NobrKq3mtV2utd2/8KlC7dKxGPoTblG8sepTXi
LG1pT/EdGNEooynzClIKG2kFwsd0h19CMyzZC0oKWtCP/wgjrVHiLwQxLM+h+YWuD8wtc28FG9NM
diHC8HPzoO4mhtrqrXcc9+o22nkb5XTfZRa/3oW5Wc3YniCd0DSGVLqyOkcgdPT4pJWI6HZ/3Td0
2y0yrxcmQugL56Q+NsAaSXiqPwJm2/SH8OM/7B72N0Gnl21Wt3J5bTydFCm44ub1Cc+KKmaMsOi9
IUltnlMSUo3ZVUYYiMQFi1+E3En+M/x5f6m3r5+Ih1FQpIBA5WU+w4Rs12ihQ4lifFNXn0u628e4
DfrjfSsL4fe1mdmGQlknNP047Zm0V/pDcjL2VAHfOvXYtzu+6Iho0XgcGVTof/t5v7YszszFpzRC
mVGLDsv20G60APx59u3+4hbCrmsTs9B67OKuLmVMgMJJD94h26cHaxOIowcyY1e4DVlV4fob2Q23
7XGN8nTJdTSU29Fd5AaHMO96hTRxwNIwQeba1pC4SmF9g5SwcKPa+xkYykpLeCGuYLH/Wptnbm3s
DJJcCkd9VPbFPtiD+2Q8GNn47f9wLG6D+XctZwYDLCFpZIu1X3y9KonqbvKJYvSD/nd/sE/KIT9p
G/PD/zCju/QiEVz8n61ZIKg0WuHVKbaU1zbYFKcC8QEA8sOn4mvjThuRDReP0kmG8XzlYhNfaP4W
XloWgcjFKj1gd8W75QhmA9FgaPfBMd3/tswwt9qlmZmjqErahh30W2CXkBst++jNyMe31Ix/3T8Q
S3fKhZ35swB5ex0mNrGaD+cEo19uPa2QrL0Xt+/s2M3MWBIPbVPyrcrdtFd3yT6UmIhtyLciV7Dx
5/B9Gy9dT69436zNry4duMv1zS6zqYqmprJ51RVfq48A9Ri30IN8V3pyc6xiimH393OhjXL14ebT
3LkZ6IHfstr63O5ECyqqN/DxWk86DRR9j7ZudA4Qqxq2zb78an2+b37FO+dlPnBVLTNIWI9OYuj6
n/bX+hD5bYHiepGz2kESBk7NKBEXS/lFif9OkoOcrZS+Ft91G5YwHTVzhjTfs9eLg5ZljgqAmoBF
DDgYe+ObaDkLEgDITDPlEH1SduOH3691sTBGUIVeH4RD8xC7jVS/KTqMDioC1k3d5nsgrn/kBgNa
tWnF2/ufa3EfL8zNoiSp1cLSythHYKsuPYNdK72NjEvet3KLvBKXCa0OW0jSQ680u5nNXIuNoMYM
U4fHZDv9zLbRNj4YB/+UEt3CzOKc0z36imO+Nd/uG19aosNXpIwPL/YNeKD1HHvQQbu7tRcB7yqj
r3Zm/iR7WHnsFuxQq0ezRScFZBh29rCbfVSAiBwMl0FRZ5tqEyP3+ZR/SIt8NXZfuDRtqgMYU4Q6
+jxViH0pZ7iiZ4L4Wdr3m39IpMI3YOvMv8IB25Tumi7twsEGasIIO+qY1D9uhr711kpBeosOYrkH
LLojK/0UmiS2UgxlSqfGL3YS/pWH6df732/p+qZQRu2TQBfCrLn4bpspoW/nBBHNNyFPG2yUD8V+
+ExzeFNurcpVQ+jA1KPzssZ7u3QDOJR6qK87VHtAWV4/tVJUxU1Bh5CyyPh3arpWjvJwtLe3jMkl
Z8H+sa7mseBGlEYUGtGsF1eanUhLcsou8eAc1fzpo9zV51FNKLob8R/3t3XJDhVu6jCCfJL6+vXa
pgwM69gxmKoX9YdMRzPRsnZqp77eN7OU9lEzgJlFM7hJCTqv7ZRpABvs5Ggc/YH5xcCt9I2QZiy3
9QNjNmO9XRcKXHhzr2zOvts4jEaSd9RiRlN/KUt565fDgZEBtwz8zf31LZxElMxBelBHpYE2n+WX
y1EKKtgY3EqVv7RSz+CIWuUr9+fit/rXyJw+3eoKs8+Z+Ob/nT5PWnrgSdjYmnf6L2sxwZTQIxYz
9tefqkgKp9CYb0RfUduCnwZPlq5s11J0Aq5SA2PBdCsZ5CxujoErJxZXKGSn9JMelKNqPkjwt8HR
GDwVP0RBNwSZuwkejT/Cv5V2d3+JizsJBy5EhuSvlCOul9jXXpNbnUaCpxh7P3nKmz9aY1p5VJcS
WEqbugNfiS0QCrNFeknt91rN9SyfuxPzCPJjeRCXRvJUPUUfhkf56D+XK/WcpZVpKHGQn5v8PXdE
u4uGIgw5z9rUIjFnydNfrdMxvus3w0qCvnS8oDqj9gDLCJ4y28QiHiA6FxAnI9zZ1s5ggh/6lr1R
RytXv9inWeAOWyrVFaoZQJzmFBahxShOq0gaJbd0m+TUcgLFtXtYE7UP5mpDZnEHKYTBQEnr3Zrz
wKS5lo9SirUgs5nhGHnhjH3aN7v7LrgAKAAXRlHf4ogh1WHMtk9q0zEbnZZj9gDb0uldmHyffTAs
ONb6vf0tomjU1ps1StalZBy7IusnPgHgNLuJO6ltorjtNdcKC+ehQ370TBzBBC6Ma+1P09doAVG2
O2qyJ3/s7TH4FNSTiRSSCkVEKQaB7m/EkhsxBE8tguCat26+DyhiagPlbbeKrT8hm/muteOvPsz/
Huiu3je19GkvTc3iTyhD8iAsGs1t9QxSi8gdxxeTkaP/YAVaEupy4DVAXF5fLnYJxbia1dCFTxn8
Pr9CeIRiOV55DBZfVPr9/2dGPEkXeYnch80ky4I9ZB9OEDyJuwUCAgZic7fi/vxvMQlNG4E1RrSd
SOza4uBLME8YE9vX99/DyXsry9ZzJ0f5fagh+RZgA5o2DJ1we14bUlMoGOALgYqpjIeT07TxlsnV
FlYTmtD3P9ai9znUoQEWKLeoF5v5wBrVOo1hN++lyb2NZHc/mNN/iIv2cN/UkvfxpsHBzupu25zm
6DRjC1myOzYMKKdKUW2btokfRrNaqS4uW8L3AC6I9uTsSE2a1fSagwdCQfgAuP+XluhPCWOe9xe0
tHdgJA0ByFjoTybk91FWklLRm/iW5tEzlBg7TZZw92FaiVPfSZTnj4DNnYV2PRHDTZ8iHMI6zwPB
55yNYbRJVTn4GqW2f+5KbfpUq7118hU1OMhjpb6mQJC1jef5a7S2i6eOjiXeyTsEb/gsXm5HW07b
zhS5gP3ROwSImzpP9b6Da5aBtVUpx6Uvia6vKl4JmNzmXzKzlQS3YdVSWbzWFVqgCeNsUcaUxv1v
uWyIPqyA1kCsM7u01GRU4pRpeebWqqdGkOvoigfvp8SI7n1LyvuPnn9KYmRF8PIZ9IBnL1BTOVmT
twYtoKEfo42U+xqizHEqK1s/asaNE47qiTFQ/4mxeem1bhoEzVOr/RBVQ/BkN5aMtIss56fByWnm
Ao9T1B1Py/Bn1Qz2C/GK+s0ePSl3A+ZSnyNbhSma2cKjXcjJt9Ap6tg1YatjpFOXhh0sDcondVLs
CDqKMv1R6rEabJw0sXZKW7bnIg79JzuSFIiZBmnnK4zJmOlof/XM2vrLjgbtsVTS0NpIoZa8gIgN
JTHoOhBBRNPwxY7NuHW1fPBe0HHNjikCT98SQx6BfAy29zIW3bRDxA1ipRQx8BowUaZrOz0yw0+S
McV7DU6Xc1/k4WOjBtKnYSicE1RUjasw83sovCijnhEnzZ+5nWWfiavDxu1lOILg5GE79EZ2fjAe
rJwiVa8zt416/w1yE+tRqSdqj6ziAcqo8MPoGzn/WoL5gKMuPKuw458kr7X/9koTwpx2zH96SYBG
K8qxHwJrNBn01VCmNfl8RilLzIw60NkwFf4hqDKqjIXXoyhVO1DcUQzambn9qo09BM0tdIxgybtv
EgnwF9ns6Vur2eS2uQhMPN+EKEHJmtVi3q2XUyuheEARCq4yw5y9YEU4eincNdz2+mR/K83KPhOE
gfvx+zJfiWuWbDHexwsmC/yBPXvEhlxNJ8a6uYRhwQojzpKc7ixpTdZDXDjXh8mWCfgtYkjcVZ/3
VnLdt8dpbEgKURb5UZXoLtHBgRcjT5z0wDxwtCstuoKNmVlnQ0fCbOXmuI3O+QH0xcEd8rgBiLl+
rK2OoD+JfXJ4Rmo3aiq9xeaIwoyPhJYcnuAuqFcsLlzClNioPlHMo5SI1WuTfu8ntgw98TtOpTuN
b0LhzqTfEn1Qj+sApYXSk7DHaBOodsAH80s/t+pQ6adWAJSkZ5gBwsfyCYjRMT0gHLP3w50Dp2jm
jp/j/dqAx0KmjG1R3hP1RMYehJtdhHlhYShT2lnMBr12D85Ppsj7T+NjsNeebOeLg64fbMygPF5T
aWP1u3U979vKBvZhoUUORAW1+z6AdmG/HE1tsgOTPkKh7MqQjxqWu/svwrIJ9BfBdhCwzIluC62v
UPfABNfF8+QHL6Pl7++bWDqMQphTkKlTqJmX8OSwaz3DAOWgx8aPtEa9RC9+BFW/0ixYNGPAAU4h
TWTgM8eUrDG1tYJoMu+bP6rURJKo0aDf61YSmcUdu7Aze0GTIIiAiLJjUW1k8Ob69LCClYhrcS2E
+6pD9ULHB64dT4kDz8rGjq+SuDCoQYn0ZxesYZeWLg8CVMq5ZEuApmYbZsYRg10NRlTpaxv/4oFm
Ko0UhuFJT12DWi7u2oWx2a7FCfoDJPXUIMux2RPe5JtBhSfmvqvdRsUcGFtXyOpRH7Et8SsuDkyX
euGgQI7l8kb37oiizla1/R9KNbzUg/XbUnMAhS6tia94YS0NUwhgKq4H9IMeHWM8FcVJMaGqVpJ4
paW46BCC5JeioKCFmIe+waTg+bzPiuodDTlxIwIdr1/TyVn8Sv+amaupOHbgZHIm4dt+Y5wgd7F2
crqKDVwog7AKkfIRidKWmmfpcWOqw6ixcaJvIoebYo9a9iY/pX8qb+up85Kf81CBlyMaAI8onObi
M5Vlnfl2TJEjDWR5p0Y207ijlTBrMVCO1tVX6DzW3H2hwkSBUwdXS9EdEb15JStQnV4n1dTc8O/s
YdhOW+MYvmkVnGIb1YJvgJb3PjmAK9bXzsCCq1xano+A2V7ZRHrHciGa8lFyaqJTVU3hCSKNtcr7
mqnZDQL6oi/lcqB85HfKZpSH6kGQW7pBkQ2f75/sNVOz+2OKpY4eAKbCIXXTrmMm59nWV66PhUT3
6qvN46lIKr1otLGSnMonRoGPv6YNKdlhVV1k4aISipmMF2mUIbmtrn1yhAfW86f+HfkNHqJDi+kH
8L+DfxaSQv1WeyvC4/rI+kLAaii2jtYdCMfb+UqpoO8d9nhllUL0ap8DeYCPJjmZfvVz0soDndUn
pJvWtnVxtfTx6ZaK0HE+3lTmYycRmGrvEywpLFf7ARwZMaOQKUBu9jXYye4a/cCSxxC8UaMjRKfp
PdtiaqtDrvUiv2gesqr4Y4SIWLOylYv5Pcaf5QDkMqoOTQUtG2PuMjB9TjBup8JlmlO46xpX/sum
ZmAc626rlm60DzdCDadtHhvYwmDOG8CCuGs6WEtbfPkzZi9fbERK4iSU7cpBeXZiaL2m10jVEre2
1r6mONXzFQuRFZX6OUMD86tNVQptTAX/s+Bw6U4t+Cdg3pv+tI4xWUAt8JD/a2t+mcUorCpSj61u
r+0lmFPSt4xe4q76MGzSk7rX030lbzzZbb+m2i7cr+E8Fx7EK/uzG26EvjVBGodqaGXaP5TQHDdh
1Qef7l9uC13u62XObrcx6E09rlmmEGeO1KfY2Sb0uMGE7KdwU/aHXCxujcDiVqeNLhyM6xSdeKkI
M2dRhZdMse3H5f/3JetDd0z4ku1JPa7deEun0UEOQeTJPIfzpiOUMV1sRwLlkjvBNrCac21Ix6hb
7TMsHQSGk0XWRP+IRtz1zdqMQ29pEmnA1FfOg9U7f7S2HMI9rShQlYXR9v6nW3IQqvKsTAY4flMk
zINGU4AL0R/zjceprba+76+YWAqXgD8QRiiIWlCHnd1ko5OlYSZKyknSkd6EpoFEDzI9kjbEX6Om
br5bcPK4ilXCGsycM84a/RU3vveqIou00uRc8lWRlTJ9oPJuMUJ9vcEyYoaV15LOdd45/FKchOSM
t/chT/whxOaFePlao2DBea5MzjbAGupQTyaRQVKE1f2ARkG6T+yVlS18yn/CUgY5SYjmMTYdySi0
JnBfsladqPs8Z+342wAlhKPIgsW4iEEDcJbXZXpR0fqmXmMqGZSK1aQ9tjogk8gZlZVS78KeXTmN
OCcXUW9HaaiuPRkBqTZ6rKLhYLXGM+/8GrJzwQ5ur9AbNogoiOiv7Ti5mXolhT+kTkby1C15V7KF
gXPTPlRu/Vo4m/J5Hfy78K2EihPZF1Nrt/1v3+L9gexNdTvjTy0rt31oH+4f7IVQSYz04AqEDzCJ
z3yurxMUxaiGujx2zRsCkCkdsbHaykWXPAWeab/BgZJuB7/RjnJf/4fQGptUZPAVLrN3fMPF51PM
ovBGHcRV19YFc4Bp6SKaIO1rmHbvL3TpjUXLFeUVBrWYBpv3OSy/VivIYsjG/PRgRFCfogMbfSVZ
p8DlKExOt4GK8GT/czI8WAuD8tyPkLdINKZczRwe4WpGbQrg3aYa2m9BZb/A2FGtlHdEyXYWdQgg
KIUKMYVMKenaz/LYMqmE0PDSayiN/Uw6MtkVuHZkHMJEf4T+uUYw2lhDyyy4N8AiRcw8kReDMLo2
O011XVYB7xaylJtefW3NV7Nfa+Yt+NrV/TYz0hRD1UoKH9sqmKTWc2WCB6zWDoOk7/VMPctxfCri
5iEah7VW9sJBQjCATjlBLFxW84/fT440FXxJNyUveCs1Lz91nhTv7/vYwsezAS5QwTWoNlnW7FHO
ErohZgAwUw+HfOMriA1GXqc9NHWJroQTVEeG96nWe9aakN7i+qikCRIRMeY6c5uyCtu2run3QNCb
b2rCuA9pXZprMfFC1AGUSRYcAIhiU+u8dhPZ6QLfTuFODB66X1CXwi19Eqph1hN8q+MfykHdF2fp
tNYSXTM7u+SNXs6NJgHZnjvV6NrIfbulmT6iXvaQS9xd97/i0l6KoTiazrRwoOi5XqSVGE0hO1TX
APa9OH33CgThdN/E0oJQrKFyx2gjTd7ZPhaMFBZWXpJZcOls26o8mEamuY5ef/EDbXvf2FJvgUEq
wcUDOhmjs7crcYoiiwSGVzAraNv8MAV7iN49HktG+41NvB1lNzHhdieJdNO17s3SYom6wd6A9iO6
m+2nVwZ5KUWY7+LPslS9aIy6W3YCjrE43l/p0pcj61fE1iL5Nk/AbcFMHSFn6haj1DwLBZ8HLXW8
lf1cWg+4B5VToNBKmM+m2VMN8czkAErrP/iyctZMcnzKe14drLjJwq1M5kJtXBT0mL+b3SdFF/R6
CIhSABLMh0jSu31bN8ZRFcoF97duaVHMgmrgrQkEboCEtZMFmTQwHGMNyGGERg8/CynpQ9xJ3mMV
pupKFLqUlDFdhwQgDgkMZ/6tpFiHmjrEK4RUuflFDHAYB+lcP/+3uPrSlFj7RZDR236X2ANFg6qD
ik4zWqb3nTeTSYGVm2Opk3a1qNlJS/22Hnvh6v2m2+pfCizB0vLR8l0z39Oy3wy7fKvXG6iqUtsN
4034vJbtLn5IQdcm+rUQJM2gtXUW5VkF9MBFcUNzqWHkW0ZLlAcIV/KTZPTf7/vNUi0RoMq/9uYv
T5JVWmNgLzrln1pSa1EkyV/Wi4lLh+HS0Kx4EAxDVOgIZtOQypMdIgAv8CgHWwdkwMqSFiwRBNHc
4sqiCTE/4I7vhYknkyGFXwBYl+WmLzfKlikAwn1J6GJQ0Eu3wW7t0y1lwEjYUzAVfSooB2fuM1U+
PJCEedB71uS+u/IQHqzHjsGx7iBt18wteApSQvSbqSGAj57jeCXVS8vcgxVlVMq/fUv/ltWl5yIN
sQuLtQdvaUthLlUsMcvLf7ObbGAYta19sD92rxzaXNrqKKBFzhodw8IDQOzKCAcU1Qycz83wAhWM
GoKRb43gEwWLl7LLVjLBpV2DRITjQjZxK2EKkiYMpxIwBF74SHa2S4Kvrf9nMaxxA60ZEmu9uLWi
qK7RhAEGBsrjm1WooKXMfZ7Im6GY1u4tcXZmWQeP87+LEp/vwlYxDIncwiTtmh8nIgR8HNKT+uF/
mztZ/EgXxsTCL4xVZd9UjGnwfpaQqRQ7gHArJ1gVIcXNekwQDRCaiULczN2IMkyY27jxexhcG8d1
nu1z8Ty45kl6K5jm/ogGM8wzW9GciiLGE9VDfY4OwUpyvfQJ4QZhdpcnVeWwXa808e0INh9Dc4fx
xY4izpbjho3p+upKeV5cDPP1wtALgEMxbHirZt8vipRwSkefGeFQepGa/g/Sql+m7D+ZqRrsgxx3
Xbkjl3aY8TqHfFoj0JqjHQAaKRI0y2LYJjwOMHVuBTR42PWn8VX/mWzWamNLTiOmDRgiYjKMiYfr
rQRTCFdTxe1f1tK5EuRJmrTylC3dUYCoKFwJ2M9NYQzKAc0qLIuSqh7KzzZ604fR0hOoP7K1aOs2
UWQiRcCZqLoI/q+ZY4yRHBuJxZyXjZweMIt9OP4hjfG2aJLHMGLE1JRXPOR2cdcWZ7dJ1yhBk9RU
PyLrsZIF19X3nkDovlfcGrFFzMH8BHIn1FpmsQD6palFnZ0IYHqZCnMnAwojrPz/aUVcZhf3R6qP
WutPWOmqb8VQu1OBtFf/5/2lvB+Z+ZGi7kvYbfCHPO3aSjOOlTIlHBw/QRpzV5zSXbQfil3wKkIc
oGjb5IiW3FblZLvhRgziNweVTt9b/DNfyWuW2uyiCP1/P2a2sdDddCoihv9kcMFG+wAec/hqn6pd
twv/9DfRzgcblrq/z+HAB72wO9tqigkKyjXYDdK8PQe5JX3wJ7k/QWoMXZ3T/31/05cOOY0auFC5
VW4nEh01mWoQVHQAHJSzJGWs935Wmz/vW1nyUoqqpFNgJejTzK4SVfZMx86olUCZiyRL20IYkcX6
joSgXimEv9/w115EGY+aE01oqjOUj6+9KDfSLvEHldx37x8ZKcr/qj50m/oh3/vxpjpATbHy5Cz0
LZgy4EahVSuiu3kMiUjQxMwUqxPs/iJqje0d08jVB+0A48emeXP07fT7R1IYRWJdwKx4gsSWXxxJ
pa8b1UPq000df+K10/5CRQqxJJor2/sfb6GMiymICVkiyJobbQvZs6ye8qGAFHiHdIdyweSq2b7v
HhtOpbIx986juhcPewmNeriWtt46z7X52YkobMr0hjiJ/abfMV+6HR6yfXwot8ahPlWb5OM6sOf2
VDgkIvgqpRNC5/mt6nS2E0UpQx1GP5o72hDVFtB2shLXLowSMqNiqoTP73MH9iz5QDC0I6K2gHkh
6M1t5/0RolVCuXyr7OzncSt6XmvUH7dxy7VN8U5e+E3mMcOk6fhNS7crCg+h8RQi35tMKVJdLyue
cxuyYIx5NCRmAKRQnp0ZS9Qg7xMy1aoZtZ95NPmPsRn6hyiL46e6QsYTcQErGDbUfUBuN1L13Bdt
8ZcJMH8PLej4xSbZ3a/8qoWvexUKzI6OKjpLmmi9y+f6SSq20CJuKMFvhVDgFvKaQ3JYq8Mv5JkE
A9QBuY9En3UeHveaQkU1IRgQ/Oci3Lcfpg1iXJtgl23W0sxla0xvisyPbuBN6yxlOKKPeK/7s/Ur
PJYHacMMyOgi8rsJ96uLW/jM5Jf/mpv5lEnd269Fn6fdhE8VjgwX0AuixW55SnY+rZTd/S+46MMX
bjWzl1UpnWpKkm7oacqRKmy08UK/dOPK7JBBsGt3UPJP920uH9YLo7M3bBgcnZkW4OIx4JTmJP3S
d/m741gH40yauF+vToh1zJ8yynWwHYlS7s0sbqTTxiXh0mgx6JumM93IsbehrsKKoLim+snQvt5f
pCYex3sW54liH4TokKY0bfy4e5BCRz3rTPFrNtTHA3o/7v/j7Mua48aRrf/KRL9zLvflizvzwKU2
SSVrsST7hSHbMkESJEiA+6//DtRzu1UsRnHs7oduR1nKwpZIZJ48hzDIdfrFaIIwoSbqrVUJZcdA
kvYNqp0gglKrpAKwuAMXm5cNfu704qWYatRqiSPbB4T7ycja5La1cvKoTrzc6Skk7BVRa+GUFlDj
ww2GioMy9UkwDDkE25POTPcVM8agBWRUBJeHvHS7gCQBFUAw6BtAdZ26qBh9ik3rtMABQY/M86BG
LB5JtuIIz1+l0LQHQzae+ybgosZs77Q2any2B6fbd+5zbUC/M7eTJtDi/roXw2+cjg/GzFkYrTOD
jzZe+5B1LrvERyGO3Ois7F8HreVHfBdvI9wxX7nMFubxxAfMhhgPdgkBS/gA2r6M5EcM5vvCSlcW
a2EePxhBnHe6WJOH7liNAUXcZ3zDKvRnNF886HFP3lob/AL6Dg77L5+GCOTUFLi+gYzOMJ4rvEac
Wx39axCtyMIigHwmwExoTInM6xTU2Pou266EXHKyZsfwxPhsUwLuWhSNipdQmnlQgWQ5CQstj2gK
YfdCfYjRggXR0OIVUtkr0dbi3YgUAzKHcDl4K58O29GgHpnIZeziz0RHmR5h3y8fOBTaMTzQq6Eu
fAajGmiGQj8sFBCqjTWc7xYwhOzpspXFZ8BH3zkLPRINdaJKwHeqB441e6ekHA49dJPsTXlHQEp5
2eDCxCHl9Levnt1JhTo2EB1HLDe5sV+2O530K5ti4UmKaOqDidkRg5jE1MQVclt/BsIl9FPhtfxi
C1ZBN4A6MYIJcWX1q/2qy2NDfx0yvGh+n0MVLDr0tHZsE9XSBDVEiNJi+S5P38LJxtj+NiG/woew
1CRQBSeAEvos7m4M+xURpe9CTj6HcvSvW5KyWhJWq4Kef3awY3m2IMKN4KGJbwpF3PFhPMoecl80
8cNlW0uBGMqwfxubHeSWQ+eVEkDmlasmTHbt1t6rewGpGxqtVxcWvIYKemJALVDiwxme7Y8O5MsF
TjXOLrBmQWfnym3MOX2VhB431Rh3gVnT7LrQGjVKePfL4n2S+flv8/P0jd5bcTf0CPZLO50eK5Q2
9i7NkLVYmdOFrWJKTUxZbJN155mL8tycOkzSdJPrAdjdImKf0cULEWkU++TLSTRgZ3T2xo/Ldpcu
ONmMiXqt5NSdFzpcBazdNIFZ5OHoM3Fr78WKJxNCxN40bS/bWjpwH6/w2R41a2ZzWgL0oXu549tC
uXVpv4IsWRgPOliRiwHQEojWOT5nSHsyZTLbpqkJuAQH+0tW1HnEHWeN+GFxNDKpBSk5dJ7NX9OK
UhdZQpCE52Bl8GNnOLrQ9L08Y4vhOW5pQI5xAOCLZpsftNHDBHwumlNcjefwwEKPSqOrINcBpWJ/
ypLqgNUdbgzAya49JOnDrK1fpzIxP1etk6Bi0YJAyAc6NQnVQTdW4qOlLArwmUgjmwZ8Dx4lpx6O
aBC00dUesYssVEPirm/DeoDihv4W7x10nJIrBDZp69M8dL6sXU9LnkjCQ03QmqKOdiaApempSjT5
fLGSkHySDAdk0/jQCh5DK6jWH7wLi35ib3YfAs3g5G5f2UC52O6xV5QBTeOD6t4PUJ84mBmaFaCp
0iKpmtoulLEHNeDMZju79JLOd/RROwyTaW4neOWVGGfBgZx8tdlWqQH8Hwodd43wWL0lgwOWnrQ2
gtJ16mcSq5yuuKyFuUDnKNIfUhXMA9fK6dJnaY+mfplA0yb0MRfM781vl7f/ogWUz9H7JrFi87DN
SC27VSxcaq7SfEuLJDK7frXzbNEIkG6o0gOmBcK302GUeQcl+BLzJtXvjNLX38ovdOMhI0+P3eTb
SpDcrrVJyKmZRcLAayFQlCqYqG/M1orlcQ4WBJRtMiixBKWDNtJJpC+WsG8yUqPfDqpJK6u1aBIo
dGD8kVpFl93pMOshbntNw2ONNcnn1uMHbmkktG3kPnu3DlKPr0V2SxsSHgGAI3CuoNl/NshUa2iB
+g4Q1WbxefLUQ6pd8VE42KBrRaklP4niyl+25re0qdeiHmq5+ZHMBbnxQ9GG1NyZGbhPkYcD12Ki
5X5yu+aAFq4bySkG5hpP8pHM3V/JakonBRA/bmbtjk5V9yyqvLxKS7dciboW9ilgD5hIoBIWmtvj
AlenoqBwqSW1va0yj+zRuaj/uHzkVjzqGZtrWjmpUqXwqOOBPv75wLAfoIwJcF+/W8uxLW0RpCdc
dJ/ghJ9lUgXzSn3oJLU3ra2N0rGNm9IrVvGnDgJV4eWh6QuJJ1AW/W1t5rypYTFj6FDRkJIh6a64
845VlD9q36wjSEEO2TdkSpFTFGG1m/DwaII01MFwFgdglx1QBzAeL3+hxV0riQqgYwasLZLip2dS
xMDvGjZ2j/xCUKrsxCOI6SxwNdShusn4m+hAPA5qtd2K4YW9BPF11K5AWSKLrDPXzQUFYjxDJIaG
4uGZg5MbPEgBeXVpUJVQp8XQ1/OpCx4IbxOAECWuGLREM0fLJoUBail7w2igPNg38RiMRdT/hHgL
5t0Mi/oud3Yy1q22zsraL9q2ZbkHcYKJBPLpTKtK4hCFAuFbjSy50cpqvHNiWgRcb1iU415Ahq40
86fL87w0zQiJ/rKqn1o1YjvriAXas9xEgcBnhgHmdVctf9214wAhZQrgPbA7hvwaH16ZJVcrUo+y
rVjTwrY66uy+49eiZLg3V25k6bNnFxeUMEDupEFUBaRd8kB/MMVTYaR6hs5UfQsiQBDIp2gqbLZr
5ZwFt4p2FFSowKqGzJ0z258uo45To3TroyMYAYy5A+X6vk/GlezGohlsRnChWqgWz+OLDMRtSjq6
lj95zqujxLUvuHjM2jRbWaFFQ3i64ogjUXr2KkHDTGHrfYJKMUiTNq0FMiPkoKp80ww1W4vLFgTw
EJYhJwueCknfNn80oE2HKVmG/oAm1DZgh3oeqQ+ltzFy79SoDMlGiZwg3/IIINI0TJFMIn65taNf
3vxgvDGkFBuafc+ANrwqSZFaYF8GEdrGG03Lp8xZg9gvXVcnVa/ZwdZTSm2nQuLG3Db7/oYFnU+f
XJ8jbVQGyuPlIS3s/hNjs/OsaJxjXvGeUfShf8lsm10hoWocilyQiE+DtiUxT8LRLNFu19I1SsiF
29KUyUtUV0FqiArr6eFLFALG1LiXym9u6zPF2lYOHtJDPGzqkfz62bAAHQUpCPDieF7NnIpiD2h2
zZH3MEAMexzirPg8llkagqwsX4vBFwaGmjTcsg19WaB9ZscdfWnZqLeIOcBshuNQYKABaD3APwXl
sNqnNV25ABcNov8cPahwLup8JvO6t23aoiA0lQIzSeOvnpZ9q7zmixjFGgXUwi0AKANahiQlIMok
s8wON1KPqDqHvCwOg1YmyG6uZo/k75j55RMbs9VqklYpmFNLwC+YiT8NxKe36XYAvrj+Yl6Ru19X
mofH/DCm2VY0i54ziGyCFq4AaRfoDvOo0lixEWhZ3vzyobNkqx26CaBHBmDi6a5vSCu0XmmQ/9v8
KR7y36mTL0DuMSS0IgEcKLlw5s8VKIY7TWLATrY3AKNDfcLvj3UQh06QHbtnB+8INcRubAYf8lbJ
qrTg4jYBDuU9z4mG79khGMy8MqmF57SZ5lPETLMLqdHZ28uz+R7ane2UD2ZmMSftY5zAUhZ82/qW
a2m+EyRTAjWRl0RZGZFQmx+Zl7+MuEP8pkHrQVXwl6zz0GRHTD2MG/qdZtm+TZAlzGP2zEHulap6
5oveJlGrk9KHEikP25FkYWa6JToXPPOojd1T6pUhbYxXtW0/Z2MSAST5mhvT0ciT5wG1G9+qYAaQ
HwVs1/oh7rIvgIy+Nq4alpRdqYLdey3dl44VtCbYaJJa/65r9MksVW1bTjRF+7/p+UmbpH6Ta5+N
YrB3+mA+KSXIZkuN3LbTmojC0rqBlxuPXCQCz+m66thRBxFLlYEiC7ldhYNYwZOuWZgd7nFC15/D
0JpMnAZ+Ed3Qw9PKrlhwHx/HMDvOFWnQ0YlF8sFeDbIRQ723LfLkGZmyEhQsVXvAqCLTLNA4RDZi
ZmlqE/Rsov/Cz58qqKiBeBjVRxsyL9kAQY0mkuCRfJNu1h7qy8f7g2F5JXyIXNPJHZjpwbB6p98U
HKxnYXLsIz3KQhKCI2e4b7/bzh4cK1G+8cI1/Qs5rvNj9/e4Z6cb93nX6a2L0z26vpPoqHQq4CxV
WbqqXLK0XT5O8eyExwVyQHDQMhcyhPGhPhh8SzZO4GzNTRFa+RZ1hPDy/lmqSyKCRsIdL0o85Oe1
NEgXcD5AARSsLsW9sUMqtAnjRwMtJ/amu0HUwFeynUvzqUs9R0CsATabX6qFWShQMQUcgKdsb/Lk
nrTmrlL158sDWzMzO3pEeH1sQcvRd1u9CLQ09faF1nFU2Ma1WuHSsn0c0exkaKOT80zD/TOOaUBR
VxBjF10ezVL5H+E45DPABIC9OJ81M21a06xxCKoX5da7JZ/oHumyL1If3g15JHSfHOlT/ij2+L/o
d4KGj9bnk+kJztEui+YQVxy02PpU9c3nLjZX3OXiUUc3EvTiIBICMpxZxOA5XQo9J1xxUm6sKX3v
auqP8phP920Yg/qS7MTtqEcN9OxUvHzWsruLmwaE+aCYk3SE82QD81K7YhqyKyrQ1QgI/a6CKPLw
cnkxl2JYQ3N0wI+RgjzD3sV4SWaSsdhv++xgJcUXtxp/cIuD9Kemv3HaILGB9i4cNXS/z7xXTEgs
rBrP/jS2b0Q6HZmhXsGR318e0kIvJ1yHJLzFmYaowTwvlWZ2XGUVYEuSKinfvUdfkVQHSjdiZUhL
+GYI0CIdhLQ/Xh3zN4DNETHHBigCRTRG2qPYssC7d4C/j/32tnjwPq1ti0UnCawBuIMkMcIZNavn
VpUJWrY/qWD1QEAsEo9xD45ZD8GWoF79BqIQ1ZG/DM6z4r3XcGr2MGiY36bc+ty6b11HoaOoHmzz
dWXtlp4gH2OI2QU76gzlDhkHQetiY6LlUGKKeKQBRUgOrZ+ueOZ3RMP8Rv1ob7YnHXMiulPg5a8C
4+AAo64HeZTXPjskEWCod6OGHOqfeYA4Qrje+P3V2pIunUH5MgGIEYCIs/Z7SMZUk6mBhypLWp+3
CHe1MQR0OELdeOU9LoczH64NbhNkE3Eyzly3w7MG3SryhtXUJ4vrz55Z3jvU+y7y9Gct8u3l5Vzy
YYD1AvkDzLgUhjkNl3LAF4WJf4DByewA1QYRqKXztR6zlXO4NC6waUCkC1kG4Ihny1iXLT6c8Dom
4xFdzzutH5EaK3yikBD05JvLw1o8gx/NzYIj9JX2TYuWkfc+imQAQmDHwIzsbI2onA4OQ+J7bZMs
20QNU168SHKcFUrjxnX7Ejt12CT39b0IsEEfJQW0vdHe1mH+i0uHmoJU9EZ6X50dRKZSuysl2K0S
9hVtxFebABAvmjUAxKK3BouHBoQMlJ7Oil8MJeUhNRFNcMO4atL+1oWwLqL/e1FqmxoHrhnJp0zk
YF5VRp8Na5Hu0tZx0RCJJ7ssi807/4GhV5QOjB5ggIHvpio61cme9RaepVrf+mJVNnnJxcE5AliC
xh4pc3B6KLSiHsrKQ5aF7odr91V/k6pgzmdnCwlAvl3ns15yL7ih8NTFS0neU6f2uhxyG7GGKyru
kFbkCnuwQPkSGL1eXauEfr98Npb2DRBIOpwq+JvQOTWzZjZazFXsG4bnd1uKsM1eEnVcSYUvFb1A
aYMeJjSYypqX/BofHmK9N5SFa6Ja4d5Y32PuG6H6lhy8oMMBRHzhgxnrv6BEWzqEsj0dXtrG4M46
eYtKb9CbBz4k2cmLyxdQkSJIUWiTq1fdrPH36QubE0VNpPxwDoEvnM+mV6nZUEsNR9DJFkFPXup7
AE8lA7YJ48Pue7p3ttmuvy6j7lWGpKwL8i/0vvjR70ugRrZr0ffyDMCVWxIDcF6EyEB9kw5ui3p8
EjbX0CT0432T+PED/QlmgGjc1cXKWi88aRCAIyci6xF4dMx8u0HHaipbnBdVEYFR7CzoN1/es0sv
GjRGA2Ip06to5Jo5O23Q2TRKOG83bCSFkPWNbUnoRA6Nimtn23hh+1LvkY7faj/ItfUlX6shLY4R
rDhSHw5IlXn/cpFbliKKGlVNIJs/ORB43WVWn67grBY8gWRilq2+iDRQBDg9NCPvy1GwFDUUrWr8
tPB+oHg8AeikDGGlx2t1+QVXgPYzU3aJST7/OYoOxzb2rN4Bn3qe8Z1utHwDroXyOHl8rcV+aWS4
GdFMBfHY837sxNIUvLAR14x9vXOnNvAMlKhG+NXx7vJeWRyUiY2Ca3GB4DZXtNSME/g3Gh+a6Ron
NyjiteEsbQckxlGewRHDW2nmRHnbVgjzLWSRR81XzK8Wunh+Yxgo60HTB97sLJow9M6N3RF4aad1
+LWqo1HA0cBXPSTxmjDz4tpgJBI0/56CP9112iQmK5OZjlbPN0KzRzDdxS8uFfd16WwvD2spM4jH
JSAushiL/ODMWegNqU1uoiHSuCWxr4XOLj0kNybKGPm+D5tj87Xf1dEas8JSARFgKNBKo0EZdbX5
Hau2iezwxbNFZstkm2scavf53tyoOy8cVjpmli6/E2uzFEjb9ZNr5zH2IPPT4/gkQP6oROpDuu03
1gGiFQ/rAOqlfY83B1IEIDwAGdnswmWKXiVTiuKzZXVdqCQmwKNVB8QZwP0r7nh5fB9szdxxUrGB
VDFSL2MwbagIyQ8TCVZIGmWRceNtu6NnB/1zoa7YXdqokrXChXYlYpc50xrIO2uzEOgMdPXkMOlm
VNDGV1wa9v24wn/wvg9nDzGkJ5AJQVkbu3QOY4lTqxp12cUi+6Jl4y7ZTIkvLKA9gxztj7FPo343
qgF02c01gpWltcTtDcCrBxyGM8+z2m1qmfqEF6+Z+yPRb3nS7PRcXzmLS1ZQ3AP7IMCXwAfNnBgb
esCJ8SECa7IFRAvXmvHUxWvqWgu+UvJ1SugwOr3P1HiKIp2mJqXIhyjsk1W413AMa0wSCzvjndYY
SBLwm+E2O3VhCjH6Ej17aNpMzWJnq3Wl+qasBgVjbg07ruTTt8uObMki2oJBt4pUFqCds0eCTZTG
GFVocnp1vy/E+IPF3h4iIW4gynTFnywsFDYg+iLkIkkigtPRMfSiaV0GsjXbmcitCn5q2dSo7TXW
q7++J2TQjg2B4uE5pVTasVEYFOlpd1T8ukc2JdMfKk3fXJ69pT2BxxXYTHAPSCqh0xFNgo4JqwQK
5RAL80fDPThuPf36FSpfb5KSHeD0s7RNohegoX5/ISdHnRa+7h4s5+nXB4JqsiQLh9DCGZOOy5Uk
BhctGsK68UsxeS+i1H8DWYBhSJQNAuBzRJ2jJlxnskPZYp1vgX6WFHRlqpbWwwUhA/5BAz1e+afr
kaU8L8wcy27z7i23yntN47/BbeF8tDG7FJXSpCbJpI27SfedzbTLA207bqpju5dIxLVq1dKpAfAY
TWcAsJ2DAbshq5EhgT1wFqPRbBpv1F65Q1CysgVkxDK7KVAFAMQE/0oht5nv0Qc66YrUAja04cHK
xH1WYWge/eZO/aOwxpXWl6WMNt6bSJeB9gTNiPOMtqJa9Z/caBLm8MOlIz9yw2zdqDBG7XlMpWrd
lKEibnd6FlIw2Pp2JooJpDdKstfHpB3Q/szpV92xk+jycViYc6QV8L0gD4nzPe+P9ERniyHFXDDP
3UJr+qZM2ARSwzVWtaUw0pWwJTQVyq6U+aTXndWUzYR4bkRDCh5G+hMpg/YG8mfX1tZMfeVn/0Or
/XWI6dIIkQODRQfRwVmNhBJTQc0nRbAcN8NeDE1TI1wG1+yoVLxfCXiWjEHXCPE/+pyQDp5trbJq
M01IsY6CZPq+Rff6HvRghZ+kKvt1D4Cg6m9T+qkH0HU+WYmHCdVivKYdPc53Fu2clTTw0oAkoQb0
mmxkS+Y5UixbNqkDqllNkxzH2N1Thz9YXHy+vA0X3Bnwx+iuA6fNAn3zkOqqqGVam+hF56edclWV
q1qzCzBBCXJGVxjes6j2zHymLryhriHq+t5RIiD3IRFL62IfC4EGMmgq+kiw3bHlZnsgL5WmbKVr
tkrloXPIs6P3zHcUYF86KASv7DiZGJ85sxNrs21AxVSAMVbDAlX8RzEUyEKUXcig+j0koAUa+6Ly
S5U9X16vxeMMkR3EcAh2Jf3F6e7zBj0nRoEUqOzOKSKooQ56VH2rgF0dttwN7V2/K1/ULFhLgSzN
Lpw3UvZ4Gkpm2VPDrWBuOlL0y1SFeqspL4rN/CRH/VjXNpfHuLT1oROMx4SG2/xMq4y7pVdIHjfs
SQXFaq6pe1NN84My0iK8bGpp+wNQDbCS5DBHced0UCSpW5olMGVZwucgPBL0N7p+EIlI1LGkf0dP
zKmJZoQeaq6iTcUbBRLxJbhoWPZGDO0uZ+Q3TjNSyUBdSbmyMwKulki9WAvDqckdbd9iZFt/Y77+
NmDNYvmcIrjuJb0vNa+5GHxI565414XFR2oFbb8yaYT9NlsRcFgOeALhcV5O9V4xi8dWr/eZZa3E
WAsLj55wgGXQ54YYwZ2tipcj8ZDGLgr4aX+kFn3iBvt+ea7ORgJXZEgXYYN2DTUhGQ19yOu3VQHN
FQeJUBF3L2o63JusvzWy4nDZzFlQBTOYKECFpYgUwvhTM6nOErtO8DZV0CqU+aTJ1J2ZMHc/WYIX
PjUKHS/x/JeJyWAWESMYdcGzCLa3mbNtdBMsrpI4Y6pEEI80bNDF0qhrvC1nXgdmZPgCRUbQKaGl
9XR01tB2xI1jRC+57nv9YfCEr+HBBbqTla09v6R0QKfwjnMNsOjKWGm28WwT9M4tdK99T7krWLef
GHjby88TG3211zckexPVKlpfztLHS0QahQ4ueDgQeqOFZDaL6OZUKht9++8w5eRKlmCqncR3kMhd
ydPM76u5qdl9lRtIQ1UJTLWeGoDxM7CM/EB7kJsY9aHl3f2UrMGr5idgbnJ2yLD/1CpV8OSz7MRX
cQ1X3b1Wre3EM3jT3Iw86x8OGq/rskkZRjYe2l7yOyt0Ayqi8au2s0NIp6VAI/j5p+JRB7AW1Fjr
IsPvSdFL6zjbPJOadR3p8BWkiM3/MVqXm+LG/OL+SM1Q3fffyStauWCeRDTgG/XKCyUrsKP56n0c
0RfzCLj/qmzW0q7+uMHk+fowN2PlcL2TT0mFDrvJ0Hf16ELMigBbM7LblIEMKRnuJz6uXKxrdmfn
dsgdDc3WsCshZyiG7/qNFpm7tb6ouRufL/3M+ZlQ540nAjMCcGY7zn0U3C+717P05tzELO4hmoix
h6WJQ7fpoyl8J5t0Q8lCkQT2LruXZM5loP1iKkvaRdoHfK8QVz4Xy+AE8puMeFi5vAMAV2ntKAdV
L8jBEhKtjFEexPn2le26skqDmHJepPFqKGm4MgvfB0OY34NrI1ACeiVC6FOHceL/asIBY0MC4L1d
Asmzs9pzZta558llKzv+vWDJi1CgT4TW7/3KwObXx7shZMDRyAACNYRhp9sfMwe54GrENrxO79Wg
n3wJezRDck8S0NYdPldYubWC1JJDQn7rL6vOLEpC7ajOzBxWJQeEkvr5KySRE+TEAXTJAxS9uW9N
aJ+oXmUX8Xi1Nr0Lrv7E/uxWEXXWuVkJ++pXJf5clt3W4U3AqytXTGHpNdvLs7w4yciGgTNIiszN
q9qdaoOuyxlwQrwsSBm6O4cvbvw5dbPNZUNnFfv35UT1Vb7xAWV9P6sfvJniwgoyyLhQ/D5SbV8q
rGIT+aPESPCb31xKZJORLZd0I2dZS9Sga7XW5AbaJ7seAW/pO88EtSlrm4AgSfGbQ703d51a+flG
ycOa+N5+7em1OO6P32LmxfsMReFUxQzTvbUx21ATgSQFd7Zk136ih/7ZaFb89ztOYOYSZPHxr4HP
HLiq9XxgUBDz6wgdaPY23hqhczXt4m23p2Dy2pCw8SEjfS9+HBj6E6DWRv0ham/Xb9ez/k257B+/
y8zLgw2OFsogN9gY1U9AjZDKt15sgLTjEElSP/aHn4oTpNf2tXcX++qjfeX0/mqtciFYO/kaM2cS
x5XOm3ySeyHd6W9/nmXwiaa+erUmzHTGIzMbszHzIayqG+BjYWzY2Afxk+o+OwpfwtLL3fhSFNCE
1QIrUP11lNVZCXhue+Y/7JaAhIzCtkQdd3tceJJExtrq6KH21/F5Z7i5ub1ZaIqMgzdVBPbMLf1U
hsOuitSNhk5/cG2u3AhLrvHDVppXt3PhOESXHqQpIeUtHLBY2qBzGLufXuPddRQcXkO3mp08KwPP
RzgPUTllVu3ArLkdozIJ0yuZBhuC7JXsEBEetMHnN6uM1XJDXjjDc4oT3ila/L6O6c9M98UUWbqf
XN3W2xjOQ38x0Aiz0X5aP/Uw/W9u+bP8+3zUM7fVcmKLlGFd2U/yaALeKYGeMO0awUT9/04DY23M
M7/VJOAiNKTfMtGQLycZXRz/hbDwQuAJXwAwsCS6wn9mTxu7yidONQytFDAw1ZAVXytmLbyeTkzM
9gwb87xOMpkBHh7aLImG5IVManD5Sj3DiyGhJ282cP6hTmKfZenrznHMqgclA0dvPBptEGCGAxpL
8XgBDFjduJt8U+zphOXKN+sX7Nk8zszPXHtBeOYqHsw7zTMpy6DrmrWgYckEenvQ44VKLbhZZ28z
TzT2RHsqRygBLYCo7r1jd5UHbQgenCutD9Zq7OfHHaP6aHK28cfc5M3UvZtsAcO30dIXf0m2UwCy
7xC9fCCDXu3nO4vhZzZnG7/KRS/sGjbtm/wV/Envr9Cg8VW+s7GGcbB6H65N7GztFCuNNUvD2vWB
TQKi++6hhWuBXHkfYssc1TDfrPk0OXMnLm02ytkdrNSgBUTDLfjGjMx3ciOExm5I6wziemuruGgK
+BngqKVK3LxwZoF4dmQdwlnm5bu8TpXASawRCcNuYyX1yhPsPMbBwFDnccD7g9b/s27rwkk1nSsY
WHlNtpL5U414aG/1AIiaWxlrJTw0jixFjKWHyj4LlN305bIvOPfXp99h3h5jghCIEvd925Z7+6cR
yn6jsfJlQqrall/XBeSWthBKzhCZ8XQ0BMyfDi0oEHWPYo4h7Raa9EuJFrT3Qf3P9+H/JW/s0597
Q/z7f/Hn76waeQqKwdkf/31bvZUPDX97a25eq/+VP/rXXz39wX/fpN85E+xnM/9bJz+E3/8f++Fr
83ryhwippma8a9/4eP8mWtq8G8A3lX/zv/3wH2/vv+VxrN7+9cd31paN/G1Jyso//vPR/se//pBl
tP/5+Ov/89nxtcCPRQ1JWZW+zn/i7VU0//rDdP4JIAZmHUoWeNlAceuPf/Rv8hND/6cHCghQRoIB
FhqJBj4pGW/Iv/7QzH+iFQ2lakDvwS8KodI//iFYKz8y/gneO7hYgJfQaIiqr/HH/32zkyX6e8n+
UbbFJ5aWjcBPmzLiOznm6NoGUQr2I1SJzrPLGR2BHrbB2mAjWvMevWSsm9Fvel3YD6RS+/ga0uXO
yAOXGgNRwsEA138deSXTmi9GYuR5qFLu5lFGk9hDVlx3lfLzoKjgtumnYeC7JLVr22+NUlVvTdQ1
eGAoxaAdeWVQ9GHnMdg4+06vsxt0Sgvr2Cm1njyPbWsqRlAUie1OYdJVNEVRu9WFrvm9jngy3eKe
BfnslVWDrsO8dUrNHEAAmVmVrzJEgOpD5nUGeRz7Jk6ng963xAH9hWXlGWgQy0Fp1PaucwShcVB3
Csm8o1WYCq8ejBxkhuJHCWwqNXK/alpXVJHL4tYejy0E3klziGPKxhcoyThiU9i1UV31vBZs55Ce
J8j40s5r/cbus+aTx3XInbU2Z3ynAGhafCIKSMVzv2hoh3wtVAGzDLjTZGJWOCFAb756g4fQKmB9
7aU7j0CrBulEwA93PLN0YP8SPjgb4EdjhSO+ZiB4pCiPJFGlCxpacZYqWxWQ4+7K0DpSbEZTr344
XeOoOzVJSvUZCAhArCutK8RzX1XZFOhgXfFubXXIhj1hwnIPhW5x+tC1k0MiM0sNAgprt9SjXrS9
V/k91Mls5FehocUSSZ/S91HqpZ7yiVhGN7BI4ZlabHUCgcxNOjm02uRUYe0+zpiK5iO9MvqvTa9N
dhW4DZsYD+rJJva9YQNYEOWssatxqzRDPB6nsq7xNupriYNHw2LXGzdoN827I6mLJA5KayQa8XsL
6LdA5Tb1jug+qsQuR6E8f9OVwh0CY/K6+NZqSHOXK3Xy4ky2+WYPRceudRSPMEhudt4Xs8NEBMKb
8Atbk3Slb9aoP/tGRVi1a/OE1EGeuzZeT9Qqv9SDmlpBoyQjkP4i1Wg0eKRA91PW2Y5vWrUGTgGL
FtWemKlpl5GWJbyNWtIDPxXY6Nqr9hZ3RBLFpYIl55VtxdctGzx2lXrC7B7UqYgJe2aMIpTHWc+B
ac2r7E2pICe2H7DipQ+k1ER3VTxQfWO52ZT9cBtAUz+1GgeWreGNEvsV0CE6aJeyJAVfbF0nP5Gv
E+520qve3oxjEptZkFSgCrhFP06fFmiJSacqSLiGpNpkC8jhQDRhrIevIObpWe7X8HvWVqWF6YDL
yajUp7wrxzcce7cLmKulIsxGngwdohbFI6GVJUUPHfAxFQieupToqo90lteHZpxTdIn1nlsAGp/y
uNzx0UrZo0xXVGHRN7rYVtij6NQjhWMy33ALG3UOJ6+msJfdSmFhIPYMa70k+eiLymRdpNT2O9NB
y8WNUNOu2iI6R6k2hb9xAw9KnPiBOEmQ26opT15TCkpZaEjGvMH7yfa6O9dmepYGZdJpGrJumpNs
G0gusa8YVmO/2m0vikMm1IwwX21LTqLCNIdxihRIFGBgsWV/p7lz46jMiL97RjVoQZJWSrdhObOz
jegoIdj/xN1kFAoy0DlqMbOWOsocFIMGRGB1HskjK6vc3nemcequCSG6doTig2l/mhrFqW+ckTKg
S3XBP3eFrTWbSZiTtikRCcWBq9aD2KRJmhuR6yb65JOpHipfFGMMTQgtbWgwAbP1lA5E50FfuhPg
y92I3VWLEq05JKHqY4dmcCtsW+Dwt6Nn8urGomaT31ZcTxtooeRTHTQuMGdBOdbeuNVtUTgb4bQY
sVZ3qg/qF/SN5FyfisdR4TzZFIxT9dZr8Ni6rbq8Y2ij46I78HFK4vtJkN6Nms7T4r05sNG8Rt+I
118DAMCSp75CY0ygZKSMt3pRKT/g0hAsooETwut55kiy7N7qKzDA2MKhYZ4pP8spaYYXK6mqcff/
2fuy5rhxLOu/MjHvdIAESZCvJHNPKbUvfkHIsgxuIACC+6//Trqqpmy1XYr6nuZhIjo6qlot5UIs
9557Fkh6RLBCRJpHstmyadqW/czUxk48rwsUvaYjqeVB0LBEwjYE2KMyC6S+XTW0+4DktDuApDEX
h64rn6aZACWSXnsR9rj5NjJUUflaAQxmG/jKmCWDTLfSCTVVVW7mYKDEOftcx/UAl3QWVxtliS1v
HavgJXpkPg+nq7qpI74lgwFJKm0G3cfqTvr9yD8bDHLh6hcqB7s2Yb4om4tFxxK0s7BB8EeuXXE/
hk3TJtin5YtXT/hHXDrYIwmatyLOusZa5PhKG/eIhHOr5hqTazdfia5V/bpUWryQxQtlwqgt/J2i
epzW0UTHP4Yv/6pq/G0t+FP9+I+15f/CqjFCm/P7qvEuf/uvzYv88nPdeP6dP+pGx6WfQOEFu4pg
8A/SwRlA+6NwdNzw07mkPBeHmKCjcEN5+FflSPEjGG0gfQXkbIhK0IP/WTniD555BODwQ1MNrg/q
zX9TOX6fmP9dOaJvOmfBYaGBzAoeM2TlP0988mHpwlbX15bQuxHe50k7BhLUcw9e2F5hVp4LzR0V
zjNp213Vdrt2mMe0ouAUYKt/gToXxkveJYlgSyOC7t7zbeYOzr7iNWIYWADCpAtXHuNt80BcCC/y
Epg1gW3sNIjRKDCCRFuM60QWX0wImwt/bjQEpMokvVPcytJ87TxUV7HALdO2OJbG6Mvk1l8qlKyB
P76EfvcVPnPwxxj7rQlK3uiTj8MwvpNTR1MRmAiurNL1D35ek01RNv5dFUK2OAWx+6Wnc/yY+3V/
Qj1E0qCqmscwn6Aq9cE0uHagW9/pUfBn3tHwNHKOxJ4a+Hqqage2wEurU+QloIApm2VJXOgINT7U
vCxZwDR0Ky0IGSkyL/oxXQpWrIuoFW6mZY40vJiJ+3yI6bmyRHkazd2LQFjArVvO58uN18WQIa6+
E9vCBMGTCqvgiwtZaBoUJK4SOpXOxlBTrN1BtJtpEvFB1tV9D2bOsR3aacPYVJ8i8IIk7vgYV9vo
LMEDm437WDBNO3jSqAFYNSnJF9E5+WUB/th1WGhxK5aR9DjaWjBk/CWqXroGbzrRagnbpEBJd8hj
B2W4CD1yOeASPQkrhkM4qSmDH6YL68TAKR4VXhyC/Ah2PmZmF4XXAUuaMMIPSa22iBVws2H270uX
57uo6KPn0atYnPTT6CKonMrlwrdErvN2hKppKMedYmfaddBjcpbo0YnWo3XGZx3M5srmNszO8se7
JnaG3aDwX+D5eJu+ncG6E2OPweLgO4+jGOlu9tmYlUHYnWDrme/KfIKHFFnqfRNIplNLcr2L2nzY
DKJsk7xa4G8JkhCeU67Nptb9svPsUl2UdQXzBol0kT631WEJy/LZFLPzqO3ZSzUoKzRZJb7VWdV5
ZoPgceSe8xi4xcDhtL/EKxBaYEAE8vTVBMvGR2+puU2iSpmrUfrmcS4Nu+V1zp9Bwg6eadygMwrK
cNjFCwmB6RjmKnDQz2aHtX8OWa+HcfrGopZdUiwnkXT4nSHpSx9TxqEc2PnTILBExcFwSXO2bOeQ
LKuq9swVhwnsysY62uAmtP0aMp4x8WmF9chkLrL4nLuAXHl+Kb0wh4ioGfzXaurhyjZCpv8wts20
HpQL/8yGuUd0aDSjRk43k6XdLU4i+5zTwVkFrZ4yv2TzfdSS/BBCVr0uYPh5RcC+OvXa8otKTeyq
LkrEidX+53Zmy2mAIgPOO0VX7Md2pmnEeMn9I1pWf+2OfFt3Tjysz3Hqt4tXN6kgDIkHLjdb3UPT
Qm2DTJiWzVvuUHfNZ7k8TWCzzUbDPQJVR7NCYyPeHFY8+aR+GPPoEHTymzIuTkCOrd6J+ks9SLBI
9RCtJzgaHCWyl5LcEHpLdYVvPDJlWlmtNhOPQeFQkFchzZe8Wu5VJ1825LKfgh57RPN95QyomWv5
RbjiLXdjmeBlg2wO+mElB1dtwrH2blBElFnlk+ueTDDGa4g+GpQzFjZPBpFVYTdfAS+okRU04bsZ
zo2uhY8cPIwQjDS76VRPGPEJxr7ltuU4BUv7ARb3bv71/Q4BBQwqakyZ4dD8nq/Mu3loOZ+v7ar7
Q34xJCAXqcRfdyAPfTStf0cX+M+XO4NkP0y1sUv8sRLLdZtVS9o+zTf0dTmGyE2AUjBedSvkzhVJ
ZFe5PSf7bT6CVH+emPzny7+7MWeHKj/Ep52GONOdv2Id1Fk5Ttvd0LOdDhFvStQHlIGfcb//fM0z
9vrDR26V7PPJna8pO/GhSsPoI3nFO570f77COzicx3xuBnyqMwUDB5SfoikGDI8eOqu+RuV9vvUS
eHp/sHQ++lzvIPG8mDvh58t1iUFtbFI0W3/Ma/6vMP3vMwX394Vp8lK9tf+1s/VL8/VHSPP8W3+V
piz8hOABsGsAJ0NtSDG2/qs0Pf8I2kPMsoBagpCLNf5naUo+YUoJYzzUjShb4UIV49f+rE3JJxci
6Ag/O1Nrz7Yj/wrW/O6/8kNtCi9fMGSgOMY8G+AmLH7erXrjDGaSlN740eMUXyzdJiL7QF/09otj
n4xdz+5FDktoXF98uNHLQ9h8Kd0bo1+oc6j00XemZMDRGPdv8ObeOuF1318w6Ij5kS0XXKwGb29x
FXocZv3T/QBkxO4kR0d2EsOmk+fB6yBv6ZJ2C5r2tCUnG6yam3nXftbooqvUj5L4jT+W10NzU/ZZ
z7McDIQRtsBH/9IJV4j+24Ix/4fW5f8W9X/DwOGfVvXVS/vy+lb/ua7tjwv7+2/+sbKRVvkJdiFQ
zYEsjMV9znH4Y2GDn/PJBTEaCxvaZ0yOsBv+arnYp7MlPczjvjOavycB/dVyBZ+wPcgZsYd+FS52
/6rlejc1ckCJPquv4ZLz82p2OAYWFR/sPmjLy7KSKW7T17CMDqAr5UnhDJAws53XAqJFy7+Zy/wl
R1WoxmlKHE23P3xxf84QfpwZfCec/725/n4b7w76Keg8NbLZ7ktN9hEg1AyIKKrEWDaHKO/h0wEH
QN7KlUPn7hgFZZQYVOEoMfuvpvQear+45H2JmM7BffGZEYkLnlnGrBekhWRyDSPkuxHuummZzw91
N6t0WkrcWaq88ZhQN66vy7Pt877ui2drlgc6FbtFlpe1k+9ywJCJN7UQ5dQWgp3WCVZLpLpVafAm
e395CyK+E1JlSE2+Mshlp6Fa5aS+M7K/ZBL1aW7zKWmiCaT3gDwbx31tQpIAtDtOcB5feQrD+prc
zgEAb8wr4Ws/oh3852+Xnr/FX3277y5qt9Oh05lp2Mdl7cBIMUp7Fx8e2skbjloXlHw30THNQnQD
PeJqC66Psy6fVcN2SkCI7U8iG6zdDGx88fQAV4Cg32m3axOklIb493Gc1BZTXbGOmlEi1EBXKA9z
JFPYY1x6w6qd5TnedOjxP0NjsBgYM9d+eMfcxkVHPlwb8xFL6LvK5Fcf910tFE4dGSpU3fuZj1d1
nR/KYJkSE1SX3dAQWBUNdZoHnD1yGvbJzMZnH6KL1QAILwk6sx0Bnp77zXKsNwglfO2jjiPbygOF
VtRPVHkDFl8V7EX+x2bohfnIEeHdJPnvjfCujKxUPMylQ8y+5WIbF+6eluOJUW9DfH6DBjnto+mB
xfXzEJKHsOrSWOZZhZQjzWyd1gDvE9cYYKxYu4ibd48xtWnM1M3U9BBtLx/oVt5VaH+/T5xZP9Z+
eaMRAcLydt/3fdrA/8KN7Jr3+Y2fIya0m8RrG2DxROoOM/7bM/Sa8lxA1DKEyA7TR6XcMXFC9YGj
0PnR/uqRvyOfddqF4iiU7X6AYK8vgN/0r/kQfbCBfvtU3nHpmjwOSwGsCQHLaHRqc7TdPCYmXLos
GDy4fAEBSHMSVknrw7IbsaxJnsP1q/bkrZBWJiXJT1x0h97aNhF1taFBjja5Lp5JXd2iBd2qkr39
83Y/H92/+i7ekQ7nUUEqXCggye7b1NSZL95iWENXZYMBJQhAyN375xf6Tin4xSu9j0oOcBoWsujN
Hs4MO4TgJKGR+IrEBiMQDFSDw0i8Ve8jFST4yKDqd4/iPNn+ceHxRthmqhuzH+Pl1p+jQ1lFQxID
R0vsGH6rioZn7Tw595VAwvlcbsswWLckvOmr0CRO23VYH10JgmAA6qsgT6XpYfLeDl9iNSItO8I8
GkWfTP/5O/rdYfT9TP6hSQqD2UFfFul9Nw7PugDJ2Ssw4kSc3nJ+HC9D0W6BLN7JOr7PcU6lkS8f
Ww8jyUgEOsV9s/KE7DKMzTIZ82z0YSWeh4dxKl4NDvARbmQJyg6SaddZWUk+0Ni9s3z7nx1O310a
mJebMfchK2LarEWgLiu/yWwTJjAFuGtzcVqqZb2QvfHAF0Jvi4lSWgzdvmdN0gfOqY3MticYApXm
2QGvTjtyZfQIOKPY+mR66c+ys7Y4zkF5S4X5yDzn+0L41aJ8d/o3jVPPksdmX7Vwv5SUJE7vwTq1
06iAqwJmPeMSrsQ88TSf+jkBMKUTwGhvHQcDqe7HbhO4yFSSdbQkmPLBWNb2SJqBpkx6QLl4h1KI
S7qitt7UyLtb1x6/d8bygXL3flYUqRs9YM2q3vS2eCH2PPmI25smJy/FRFTmsvmAWWSfjc1wrzv1
0W48H72/+uDvrg5uqi5Svqv3Xonpb1McEIO3l2H8NgTuFrK4y6p9wvM8BAtdg9p2IA3SlWu49f7z
Sv9dDfeeldtEHTgUWLP7StUkxfxKok9BfRS6Nr/SKDpiv8I9RRedtYrcVNR/RQ4KrDB6BoF3DD93
BKkkwOxFVmOMhQbp6yQnZNmf/XMAH4nUl24vUt3iOeWTkZleums2N2INDPfAZJhR3QJuHg7wwhHA
ARHr3ORRAN9agFLQBR4jkCQ3sSO2NfdegE5GKOMGlRpZgSPhLDYT0scowFKkYbTQoHFDblTrjesh
bz+D+wBj/4BfgREAu0HlXMJu4x4Bt485hcdh0RyjSG39Wh2loFudg+w5hu3a5P4HFK93dM+/t+S7
W44RO0Zwuej3oFJEiRXmzg6+yfQZ4O8p0QmGrN2aAmvHmu9oUo/gVIQ4MjNc1dU6QqGSdpX/Euca
7GXtA8TmmAvzrtu3uD+TdkLh/M+rwT8fE79aje+uzAGBjGag/bAndDx28mYCrgss1adIwpP9qZqB
QYfwrJSGZL6TrzxY+PdsuYoiky0B6hpvZ2h5iU47UfnyDSP7V7Z0N2WuD6qxW2PONACMUZm/bRe6
qX2BT8r3pefvI1ltKvV5DsOd4SHy2Fh7U4Xs4LX2iksAqt51HR57VK/4g4H+PHlsjZlBWuT16p8/
/W+f1Ls7mC9zXeTjeZrrxP6GGh3emhIronPbYucCBk95VESJIhOmNshUxXpEDMsSb3o3WF4KpxVI
eTwTkmVTI7vEMCDWkVy5HjyEqZ8jOmyelo/e7PmR/OJRee/pmEjhBXVHdvsSvo9equJZ7IqwnC9s
pdiDqM2YqfOeI7Rnqa/QZYlYHf3QFfDELaRN8iAvrqKi7G9HGTnpsvjtRTw0Xho1qgPTiMo10TDx
Ce0HJU54XvG/esvvqoB5EqpwgljtbUC6bPHPY5SuCrcVaDLrIdbLiua6W7WonrMZku1skE2UhOA1
JFKYY7kUN8yAsbMsL3pCtaYDlNK6LvPV1IfI4yYcwy5Q5VIqy25V16xeQ4ROEs8r0dMwWL2Zik2p
dYvnPhZXnZIi9YTnbxunqrbUM14CnMhL6xw/MJjeJwWZZ6DgnUzaubwJOOrAcyHJba2yvLLbYa6f
Mdu5KkZ3g8gcecF9RGFycQnO2woEKuUkgpImhcu83XHQylctHPGzkTTTBjY0j13VocRmCvhRhCfk
1fW4YmNE1/9/K/p7mfBDHeOaCooSUus9R0R5qjXaC2tHjYtO8ikdukqkQpgqFY1aVp2jETkygdkW
N/24UhQIlVHuYzW3D4UfPIxxDc5UbpJBVOHOt3mezQ11P7iJvivJfrU63pUuakTqISt1vQeZ6jEf
us/dhO8dBOEHvw1elJdfwYnyEX7Bj4iWPk217Ta1ghdxEcKqYkGgDkaTxZWV7stcFjf//AX+rmP6
XiD+8AVSnK2IL24AcRi3OLlzSc71ktfdctpscyccH5CGYDJPz8EqhyFShqnwuK2Ns29hWMc2OFMw
ZFuAIF0IvhSbtufig+302y/sXengDTPrbEc0WtplxD43MYy3rNjQOgxWKJ+mXdXAmtMJTx0ofskS
dyQBXY6sGHJDzsMc/wRuEVlj3O0BW4Bbj8Yi/OAqeacw+p9rD/jtTyW/uzRFpHt32CPLcmeqNvE0
S0clMmv7p3ZQqxC7vG/8Ne2CVLr59QdP7DewyfcW5IcnJj1JXK+exz0v3E1X8Q2RZ0ysiA45jzLu
k42N48wELKumIcHY795aMIaK2SS0CaJkiqfDQnGl5d0HvkLvhGV/fxXvblU8/GA0rjvt2TDc07IO
UwraHEh70xUvJzR5FrhKUDVv0mGHBicFzdWtDywgLf0lWNHOKVezK15V4fdohsqXMHI+sCj4nqH3
q133n3ce0b0z9fs+D0HoZIP4zFEsf3NnN97jMdmtJ4ybGJSfoN8fKkBlHYC2Cq0xEjiHdIBnzXaI
Br2eh77Yo54cr6EEKjLq1jegNa0wx35mDP1dQ6C/Mt0HTmO/u6y/j/Z+eM68dmA+1kX9Hlyy+wCK
vZUtp2TqHMSntvLZrWDSKnA/+LO/9/3uJQAQibvEB+G3zy9l6CA8RGCw2DO6FgvWPb4EsKomgEtF
FH60R3+e9P3Po38fqxtqZ8mdMej3njuCC0PKC9dMVVqQ5is1vUBBKk4I9rmHVuwh8tXRVbjs4K6I
Nybx7gwN7pYI15Xhj6xFMQaXBQf24Zvvm+VfTQHulMR/3pPvfyJc/ZaW9b+RbIXz4Pczrc3Ll58Z
/RH+739C/v6n4OzxFJ/t4c6i6r8Q/+jT2acPxu1wfzrbtqN6+RPw9z4hXQcxwrDWg6MzAqBwEv8J
+Dv0ExxoYoTvEFDzQbECVv8vSFaYI/xc78EJFQMzpLbAygtu2HBbfHeuNjNs7CMUEp1pyFeOUtRs
BLLwdMoXf2o2rRurR08A2jr36eGb4DDnS1RI0TZ16DFYBruBYYRdR+AefNz9p97M6pGBzQFvOtiy
owpnXTxdkmWoToCPMfqesCmGCwFWykkFxGm23JLIZm0vowYUolrAV4mpxzgAESKNQxFU+4UN+EW3
mk2LwK2gOy2Bqx5rxwQ746CFWFM1BN+KpYB4mCKbvUlZy6thDRcl1iLcynG/zuHZREl2eNWwdqIH
wcAIcsYxALualuKyDNioN7xk4IsLq2x/42t42az7kC6PbZVPmVKyO9aDX75JzWVGC/ChL7UFBrrP
oUS4bMcQDj1jN3iYGfc9/lmBHv1mhGT3AowdN+XEryQEThU+TNdMwR339QBiG2XLY2m99klALLFF
ZgjdaRIE3+JK26cu96aHwpbqqyVtFCa0k+FL7MMZL0X96X4lQ0DaDQAPiCw4NFDgg7tDpE3msIbu
arBcdyBeWhfOE910PUtP2CTsVN1smnI2M1hw1Xwpm2VE9OM4eyc4ALjI2oza/rUeIvXYYAgJtXYT
l2vkXM8tbFLb+oY0xGmzzkYUswpGoDZgDgYDcpSF2MyyAal/VqO4DLsebXgvVHUnMCT4FnhTD67u
HHcHz2GyTrSvsaJa1qtHcGf455IS+Tw4sHHUIP3gqq17svVgPPgw2g4rqyXTCWGSbZd5gBguS8BT
rwFr8CKtmcOvoeYd/MaUWNLCq7CAS9pXK3RWBsx5JcSWNwFM3RYMH2QGVQt9asdeXnjRgL+go2CE
3z7SvLy1wzR7DYp4efTcgl0uNTB3EpfsctYcDwrW/fkKtJtx19szQMG6ulAJiFr8jTpVGN74gsb3
klh2z71JkzU0MPCIbGaYnCS+WNgIERoqvnTRBea9cc3yl2ApQOleKs/NpOMF38DY0FcYzuFOH2ba
zshYDsF5d9wei7Z2wvpi9DG6S7gweZsgFVs9dD4Cg0ptO0yparkH68oB9awsdk1pIcqaGkNhLNXL
J5D6AsgElgV/PBejPZJ+6U419vVD3MT6avQLmCTxurbfRuTfHeeox9ojhjefgxK702kDVBDtwN/i
pqO74uxtsiXQAzy1XQ8eppn5cA+NAFY6BphQznjz0vppVJn4ihWjeqj60oJXwey8YVKDqyT7EuYH
lmj7jdd4Ly0mqS8xDiQBFHREZqkklYuZAX4+dRGOBqvo+FY14Ox3cx3CVKqw4ipQFdolgUeE7pU8
Ip58OlFveortiF1USbyHEkDxDuoScanjCuIKn1Uz5Jw2JyB8N/P5HVfCKw/Q0GBw1XfLJiSB5wKD
onmUNKVPyp2FIeGjLpjajX0XP1DtVCojoIxMmQyG8zc3Wbz7ohp3buPrNZkoqCssgIoCwg33qxvo
7hQZrKmmbG20mmhLHmHu6ENz6YweCFkhOj87s9ehAzuflrnUaTVV9ptaQHoDqx4Q19qrA+cRHrPx
FSKGMVTBatBPLh9d5BqJEMucerI7NUhWuGJeIIAX+5A2zBDObEMYVJ+kmYdyn9u4kauilO4xdBX5
gomTd42gcrNHLIPzyPWCbconJnTS5RLfNtZplzRFRXBS9hOy05gqyHaCHZcFv90dTeoIi8XOdAMz
dsZstKxy5Lwgb9XvuYfh27xcTWG8bOG2Fj1QlDAIbZXnRQyvnBk3hOc6Tear2oU3p2OxejWIi6zg
+bz3w2XskSLoqN20+OiTJofNp3Lp+68+FI/fZmkwIQtKoCdkXKKHDsTQb41fOm8gs7Y8E0aOwQm0
SgYvnlkyQJJFhZBfxzbjF4jc3FNox3yjAn/agKbW30QBq1+JWZZbkYOs17e+vi5DOwB/BEH+PnAM
f2lHCk/USMTsm+fnqk3KoXPTeljMaWacHqIGUjQ3x13EqeSHDhK0vRQCDSmgrnlJ/NjD8YPuYTnY
waEX3In646xceHTY0h48v8FAIi7yTWP6dVtMadNWZy4mxDB6Rh06+s0BKFh/q7Acr4aOOpseuMbG
mwRJSd66aZ5TulYWU0Tw8QRIqgN4ygciG7rBOJ1czKrnF13nDlkxhWIXwyopHaMIbocNOqArKGiD
F+twhvFn0Fwq9Mxr2zgBBhMwQszithxWvYjI5QTOcupUXfOlQIT34xRp2IhgHUGVIt1EDF23U1UY
XZVeoFd+JfStR4voChCSk0L3PF4OFYmvA+HpfUMpRh2VaLawvOpSCj2SycxMRzQyntUn8AUZYJ8R
Z+HUoxw2oZrTSaLRMMTDhw1aus9rEaW8t+zOWYg4hroI1qXtRSYq7GKW8xJYhuo/Uz72axU5oN4a
4L7Di2Z+RsOhuuhY2RwFQJXT4Jp26waYs8ZtU2+WhTsrACJTgkIh34jGD9Z9WTzqiLUb4tRmg3lh
cNkGzrQCRRGOMiPVN0j8xnbu5JgC9JkzI6Iz5xiJbo6EJUcY92wzhzRfFyBc7orWj9YQWKoNiVvY
WoIKkarAQnan5s+CuBZrIUf/5/iRaJKuZHLXtKRZV2EBOQYwDvwtNwJyhDOU4/i9CDXtsxh5JJsJ
cq8H2wh+UlhxqeoKtAUEBFAz4Z2XLfz/2IQOra5mTJMRb7aS2D8ZaOdLBi2Y2HaoV+77vDQvrUfh
yQxzHZQ2sXoAU/eitcD0jWCAvHpX7kglJOjpPMRIgob7PDzTsJuWg4HdhEg1wOfNpS2OLTH+rhjJ
8AJ1okigGJErSJ/CNFoid1NQkmOeqeYjsADUJeVgjnO+1C/UtsEOVPY8kwDcVmOMEqFf8vwQNCJI
ZxSyu2COoEfEBrtRVUN2kKqEO2CH43kGVKc4B8N0xiR3oxtdrEKGKoA7rkltH0H/nnv+yRMtBcoh
/XrLNel2BYC+xB+4uyKtjhGEVIo71vbLwe+pXrG59xIAYHQbzgSedQTPdL3UZWBTWXV5SpE+cyvJ
eSruYvMJVdMsyBm9DgmXW89p5R68bHpYOiu3JeY5OFHrYJvDEAox3Sgrb1lfgBqsMXpNPcPqHeFO
8+KDbXGhPdtveWyDp4nE7otCqpeTLLgwbAIJUtXhug2EWtUyP4sc8/ioJp8fyAAzQS6r/BlTbedz
WdoJBHu9DPelwMQMGWe2PEFiuqxmB/w8KI1Ujnh50X2L9dw85W3HV2Fg8XYaN9Q74Vq21a2D6gQv
2q4XPjWp9AB31wVDYlEUdYfFZ93KREv4mM+O3cpSqmPDvSENJpOvBjMivUp0wa7NvWUzC6HXcLkD
UOrr4irW3H1kvFm2EXrdLMCw8ZBbv7zs45B+hkVjvQc6WVyhyNHrGg6QW08hwCORwdJi5h7W89ro
oN7PpIrOdHbygqqmexsRn75SU1OmU8CGFCyVOmvMGKOHb9pjrINnGyoLyjloRw5KpLWao/GBaxWv
fSXbS7WMt9MEsT2e5RrAR33AQ1cXHmnjrI3tWy6xG9w5HC/kNL3KoffICiNWccQpxm9FVUw7RLXH
d+HojnBjwCd/zFHbXljULUC3C6lRIFXjFrFFI6Zervu16rE1A9rXcHAqZzzjmUp35S0BMKCCiPI4
Y92qBBdbo2TiBrJvYREjoadbAT4vQfQR2G/XTY3C6do1PgZnFuSRip4lCv5102n/tgzNeMRJE6Uw
B58QYxPn1q7gTgv6wjjV0b5dpLNt24Fu/AlvKBGL7sE2XOpBZYYh+BR7MiJFCjkbjgSlaZjW6GUA
KEoLe7peBeBLUPMI3kjsracWfRKwCiefM0ZqGh5sGHYXiw1rnaLuEXfQHpOd8nGSxlBk3LUIF75s
5l5cS11TXD+MtEc5S+fCoAiCNnwSzU43mLasurByu6TjnoySuaAQ8zSIfrhy48JfNYoZYK/EFPs4
rL1TOfvlyot0XiV20AiYMRSbbF0CSVluhBby5NaB3OTQKqbjYFqz4yM1w5UCzNJkdORzkSCb8BtU
2NBrjmdfw2hU4Iabsbzw0bcem4FAqzNG8CtyoTuA9MIl6cT4UycdCjm6I53HkPrOQ9f69ogLXpwY
Ula3lBWwxayoF++tiSWyzsbP3K/zI+Z/zT2HPT70Q+OyLVn1VkhJMyuio3YLgVHB+BWF2LTjHj3E
VfQQWKQL6nkX1/gGBsef0zosoguNz4BuBsc2LdvPiL/OtzkOg7QksFSicShxttZnHX/wWpTzbe/H
92XRI/mRq0vWQmlrzJgMrZs1Pq5GK295mDcJXZybiFvcJRzKYhaaLAiZA9YAQWFk/afGc5YU/cR9
ySc/pefSsvWmFUjsVRbnS5SWdQ1W++TvZe1snRxOfGAW7Es6XKhSXdmcPgrgWtDfij3u3njLBj6m
RdGngpt2HbcL+q1K9WiB8BeR7mY2sEBY1qOUz3boYeFZvDJv0BjxaJAZFgMuSNk+T/78te+7tB+G
K/f/UXcmy3Ej2bb9IpShb6YAom/YBClSmsBISkLfOeDovv6uUOa1kph6YtWdvVmmZZIgIgD34+fs
vbZbfUXEg5qpemuT3NtkeRcHM2zAZf5SWcVZquh0cf6nGkv1hPcEyQCUwLwBnP95yqM7kn5Oqszu
CzcOBrvawuoIaufNrUcsZPnetayjrJZdWiYXipk7cwYz2noXV4jtbKDzUsR3Ckcr0DIsal1RGIxz
7ThQHS9kDqRsysXBA6UzZU/yXUYl2FXeF03E82rIy4Nq0yqWlnpo8/hSa17gokfwk6h5MKr5sZ1H
Fc9zi64ZvaXoT4pMNqYDCzWd11PX39K5Onn59GjG2EEU764TaWC0NxmcAHchGCayFl9HgoC2rr0y
pakmMWelJAO6mMOZXK6tDNHXkpGBOuhz6GW9G2hJcxs75VNFmx0Bzjd3McntTqwbRSS7KbEQDs53
Wr+sMXS/Fk35EsfxQ5nI05BkG3toN635MNXdhhhX3BXWPcliRqBHZcu8rnpM54uL/Kjp7qsSw3/T
h4WyPMDpGHq38ZvYNULFwxNt8gdaeRuYyvVIyF/NQd0tTXYt/SmfurfE0da99th2BCHZR1uxz4zi
l1Wtlzs6xN/nDM0LIc80GNoHHEQPnodv3haXMerCZqYdUe6L+TlqX1Ljs+eyJffp02S1gZMYYYmb
rXLRocDD43cg8JsD3cGx5pBh0aj5myGr8ySSp1zOS9hyiOMxQKL5YqkkfVc6vwCB6ni2OxEOBeaI
SVnnprKahdwaeKzE3KwqdeT47V343RchPD+qq+fC7oM+vWEfnhNMhFfzI0NO7lDEVDuRo+yWvlon
iKNE9KQtzH9jt9hqpbnpqfQwoO1tzIRm34XTTB8ttikh6k3eyxAAIzWCsmZask7cizc6nOryrR3P
jOsfbVPjADntm+uQf8i2M5+diy3J6iBralrm29b0iCTBB1nBcdHZRgnjfUQhTntG5rStl7UxaLsM
PUhXtw96RllyHXgu+UqVaROYEd3HWdwZg7NFV/014zhZ6HpoV+4pxsbJ+CQo8IZWxjpf9Mey0vm6
9Y0xxEEk5pMYm/spq8Acj6+Tnb+2bgnctD7ojQf9XajbtOn8uvteinabOjOmqbUjKVTi6mCm8c71
kvVgL0GipKsE6rSsxht4D3dM/kKjUzpCI53NiHI2oMUggzxCoF8YBuTZScnXYyFEkHuCUPch9aKA
eVLjhrFnEoG08LRv7dxpmbIJgJVDhpqiNrwvyxQnFLTJekS/UIoU4Y9CF0aNsAK0tnpQ+uXS5R7i
ZIe5STqWzIrrmLW2NLd9s1wiGkydjx8yL86xG3nzakm8/Lmcre7LMLLQLAMBxmU/UDuleBMS91mo
mBAiLZK+CkUFQadRrKAw0KYoc4LHM3sh0pH4WgNhzg5pQQriaWAhUJBXgWlo3ZFaIEKDPG0iM7Je
rKYx1DWt9Prs1arSAiAdlxerTJP2i61M8ciOMA+dtuo4cS/kJWjtuKan5iJtqXotfbGHuhiDDOc/
uUdzUj+kda2Lb5Fk1yk4CeRzqOk0fC6qxeku8Seb6Em+nCp6zilno4eq12eqLlaiwqM75Kj5Qr/n
Gnm1BNQVTNsstGPJ7VhMzrEYG57DCHC8rxZ61n76aYBw+9eo7GcV/HXa+u8BGn15Yl7IFiX9imwZ
z3zvXEtoALk1DEOvVORm0vppb7hdtPvzRX7V5fzzIu9GvqU9OkuNrXVOl2QbsQitXHK4QxEl48Yd
cjigf77er2rUv69HRC6Rv9eZw3sQF7Ya01EaD4dnfc9DSjcULlBH83SgJmv5euruL/s/c6TfA4je
OQD/viR5EORVYXH/RxIbRmizqeLFnzfNzjhemcHVVoaNr53+A/zlr6q7HxcjCMjWPci2hm6r70Q0
Us+gOyPFjJPA8u29d8AfGcQKnkNvM20+Dub5zUOiYxYhPPVqb2KQ9OtQHH8awkUX+7kdQ6vF3AqG
/vJff2W/XOLdI4LVNJ0nT/WjNKHZN276KwBZee1dbKXMN5vHP1/unYXyx0do2BCtgAxovAPOdQ7/
0xx2GrI21gb1B3BZ3HrlydI4Mm+G7YBQAt9mthLN2sRL8aWidAZ2En5Ei/vdI0Pf0bK0HxTFf4RN
WVo7Z3kC42UVbZztsl2aJ7EaQ7GnzEfS+fzBHf9jAudeQyX+fbl3QhXhTfnQxtfLES2+z6ACn1Ii
o7NDsvfSD+byv7038oQdQhh42/4RekYPTgwNQIDr65CTUpCE6u6K3f2/vg64bx0C3OhvmZjlfv0u
FaViisV8KzuqwO+AAlxDxfs9czDfSbcfIwXfyWp+PDzgJ65zU9KqVPW9+pRsXSdmwuIrB0ZA/SoJ
nCYEgulfI7jrNKw+IQS7pOsPMeG/ee9/ue67l8QZaQGBdfr5vS+DJAsYmKxdbvS/NBr/80atXz/Z
aIhKEtsXX90gvw6H2/VysTc05lbaVrkuOPkO6sxluPsPPuOP7vXd4+raVxMRT1BWBNPaWOuMZbdX
eDME2jmUN4B+ww9ekI+u+G5JsHtH5tdv9e9VVT1dmfY/VlV9Pe/+T6vqL9/mO11hBsYwhx2FSFC+
Wlnf+YiAPsoP//BRfbdVeLFI5Xh9N8haCSf4BdsijFfXl1ELzHSlPxj76zv5X8JF//HkmO8EOl2C
W41i0Ec/HOgBPa5ijYxpew13RYv2H3x7v9nzf/40rwKInxd0xsTKEP39qJrBeN+j4w65Nry7IN0j
RxJr1la/d6DSfmTifqdl+/tubd2+JhMjsnifyqLZf1983sjVvGI4l+RHM7CO6X7w1R1Sb3BwASIy
Bv+rPz+1PwRp7wo4MDj/vvRVtfrTRmbGsTGZ3Ldy6FGUX8zAxrEONvl2x8JwfHL97ADLdTXeNcYD
GKXLx/Tv63vx7i+wUAmQ5YvhmSTad+/NlKfOktKl9pL2XAvH3Et7/FKYHvWWnI1t4Rovf77n3+0u
v1zx3ZuzxNZkl4Qfqhtzn1P8THzI1wd6Of0Hi+71A3x3e1Ralqtzb0RduO/WwEwTJrl6E5WCth7P
WVgGf21lYq/slPWf7+z6u/59LUf3GHA4FHUa1Jhr5frubZUuzLnKc3xScHwlu8kmFLzl65+v8evX
9dc1eGAMMqxIkaQI+vWBsaRbMf2ks85E3l7y25hWhq+3RI2puEIDKFmf/nzB393UTxd8H25hg6Uh
5NdhVkmkdcLJjnaIkubBn6/ya43647bImsN8j90Z37P17pmoVb0wJW70KTm4ojsizv6gxP8B0H/3
5aCK1a5fDxRveKe/fnC5lWYg7iM/OfZk9hiM9g4V1CV6gxye66Ce/Dqw7o07JmthH8xP3U0aIt4u
eeXoFW/d0u9jwkNKLXA+csX95uYBEcDRcn+kWr9X1Ze62VVuwXOjzeJSKJyho2h0Hv/8Cf8jVIKn
8+ervE8YyPVK7dwMUy/7Md2aNepD92h9cXnzroHdS/XB2/Cbu0LYe02CJjqX48e7J1WtXUOI3qUW
xk44WCQXuogkPrip3zydNqZ3E5iwec0Le7d+2grSm6lz/fxT+wn+OzkVw7bdKAEa0ZXzvb+rNh/u
jdfS5d2D9Mslr4XIT0t2lJNnfTXVzME4E0vRHP+qqIatfTQvtO/rW3mpHj+sb65b7p8u++75NQwl
41U3fKsbGVU4Z0WdJRTL5Wip7lrRqu0ghpesVB50ZtR//pR/s+b8csfXL+GnOzbq2nKTCFkS/TAV
a3+HPVp7RHR+agCB/bjWf6UK/X9KPn8Rhv7/RuLTVL7SP6hDQfZ+Yyv9iwV9BT7/+IFvL1dKs+L8
C0gmqxepxq4KZf26Tf8v7MT6l2HbNkJQTmx8Nf8LhND/ZTsWOxEtfdVEesRP/K0PBRXBMnhFoLjs
iQT3Wf+NPPTX95yIvivIz3ZMKOZsR8QjvHs60PtHiaxOVsR25x2Uwvlgb/j1hfvnBd69cCDwzE5x
6lNnzXCysOdrB7tStq320XNuqD+W2n+/Zf+81ru3bIFEgGLJXgE8bOk5L8OOliBVGbjaU5K5aQyt
TtXXQizdxXUR5o1MR3dl3xiPiC8Vn6EwSFNAswgrNBlWrqiQDIzzTV4gUzGt2jrktN9Hv9LVfOtl
A1beBvIVwnt9BWhzebAjod+UAiltahdFMKOy3WhpOWyJhddP6LyaaTXHdMCJ5VQBYWOyaHsmSho9
deDDpRkFjSqUrek2FlqjsjC3hbUkR0Qn/SXGiI6ssrFXbTarGAO7vPmk24o462YuFrS4hXsqHG+K
duQu1V+HvLG+qxkdWTQoUK/XmlGDkxGtNLZL0cMORjOpHgtkZvs+sYhOdHC3mrI0PjvTlYMqtfzG
YXLzEiUuWyy+JDBXpptY4yrL7AGRh0UYnhpFD6Vd0rWxbHCNpOvF9w1h4RJZRmGkAeVicmh1qBoC
SMMnRZmHs5hK7JrmosRBzXzrjZZ5cYLyVzR+5k7WuW/m9nNF2kSwSCYxHY60FznxEvkJ+l9av7W5
GZZsOetOmq0K0oTXdd1d2byqeNbAefvG4Dl7ba6W/Rgn8SFqHGZSdUxMuJ/m7rRvGeQe3LrOPiWT
hZJD0xd1lxiz/W3qKm2zpDj9G9VuoYqlIFDw671oQunuRwfZL4IppV8PcSVeCH1jeigRTKmidu/1
liOWVWYzbu6iwXlYVdmXJPa849xr3tHqZfuKdDHnbyHu3vYh6tVI5oyC2a0yHXhLugcX73dY2GUV
2G2vBMKANJapivuUJa11QqusHisl7lcoa5I1AmkvoFWSbrJsepvMQrmZa90Il9QiaYn16Mzz3JyK
2G7u2lhM266vxi9525k4NrNor406X9Qcp4d5bmQYd6YdloNpr5q+LTajbY3kJWtinRrAFm3XQuMS
l99KGIIPGCrqVT7I4SYxRLxx3Mhe98yTV7HMP48KOr6xOMRTha1W2EYwMZD9OlTII/uaIaEhkhQ9
p6eEddShl6Mh7ccEVOz72kwiX49nHo5pcLQOErPMvrldutzIMdMTLIDDckidAWEOkZUHkaP7bKJx
2g0TIk0UELq+sSUCWT3JMeaacXUpDQXjaWbXDLD7yHCPpiaA6db6yDhgRlaVBtIY5p2eTOO5lJH1
XZGGvKuGuN9XetJ8SuxxCspiEjezVjcYatFMYW0xzqpupzulUpyVLEwYTaUoXvDHswCNLWSKrCyI
GRNqZIZaH/NEGEMpbqQ5MvaRonTXcYmo189bzdhZGVNqJjQjorPEiWpft/A2c2ivyl3ULcgycdDd
NfZC81SOWrkeBcNLpUz6KXRKxctWXqvZtxbmZRYhwPU+4cztyunq+lvXud7iV6ZGj66Kcoq6skDz
V7oF2AZ7MtWVokzuQUubWfLKjtGqQ5b4JNUcM4yyzJdMq0CLS6W9IUDOjK+fgMlwNwKGxeQYDwAq
rhNrR/c4zQXnYadfnvVcm6GWRJAthxTdY724IVZ7QMKd3kUkGlkZzQGvgWwV06tP0nIz2dwB5ONs
w2ykOwhEDOu0ar2Djc//aWDT9GE+zyHY/mKtjrYL+NvW15k3DDe2ictZA1KOekcbdnU5Zxtjca3X
AW1t6IBGXQNpUEnOqaM7U/HEpuK18Alinm+0rG8f8sbsD61TK8ecZcmPuwxE/nXt5LSWJDuyOfUT
gd7J1mtAoS6dJe5MXRicNQZ3OeGMG05VJcmZdzKUp3o+vireQl61mXh3dlVEqW8lrXnPo2g/9jE+
dIzq5X6B/3lK0IQiEphZrADpx3YRqmoSHdsWpD4CXCZaHD8O8WDNPfc0DPeztujbIZPqqkJJsUda
JtcY5fLanzimhY1s5pdJqSsY7G6mr4sBDO9GswrLCRZewAMxt/1r5Y3eyhqy+BmhUE9EW67kd6lM
ZKii6zoMC9zdRa2WFSGQaQeZt0yPdaYU99gpKmaM4Pj9xlmuHBRBZPbK7B0GaYoyIq/ikx7uPUuB
tqEhkyrCwdDj3VS78RcoAQWynLksaj+R3vxZcQzU4ODBN8PA4BTFBu+poVWqh21AnY5Fnyn7VHXK
feL2nANLdRlPvaHih7ITLxMr12rt7zrCaXLc43x4zUa8wQ7DyRfCtxO0n5l4G0a7/6K3LJ8mom2N
eEBDPS7keeyaPHIAChjDDfLe/mBLz1F8FF3Vy5JriImS1ibMs83i+VgkjftqiIbQniEekGAwHp0f
qdLqbQS9/aJocUWrzzX2CIq0W3Sohhk40axdemXRd2izumPfJtkB1XrUBWOulUd9cIoyKEzsI0C3
Ihb2hLjXEZgEzYL8xGI/PcaZQ0ciccduHxMSgTQDhc5bVhrWzoqxZIRz3fZgnvBj3sR1XN2Jxmxv
s4Fsx9rLwHvyx2Z7zaydDu5JNx1MhLKfhQEz1kfunm8ck+9ML5IxRqJQOZuhGdUjPmjM6d4iwpGS
5xsO0PmiKaVzbuGYGL5cxuiwxFK+ZkqWHxENtjcEiJohjA1tq7Kdh30mRdjZI79mQTBWF7bNYNsp
t4rbDmc30YfQaVIZsr72oQn1H20JHryuc4bN2Gt8LVmuOUdRQr/3h852rmwwTNV5ahv3zczJcrXM
0ot2gzLB6qlZpfJAz83lME+avJvbmoNeVmjVOWsz0LuTSwqA5binRJnZrmQ3rPLWddALFK15YJXl
/xG5elJnHcBpoWOL8WwrqBL2qKSyx1205EoR5MKJmc2nKuw+BNQlYUDn6AoqMJpUfNbjdA7roasg
01d4+me13mudAq4eafrngUCSu4JtfFPiN/RjICObCmk8Kb8eHA3+Cz8sNZSLVk8kaQGD1s/Uytq0
sVqDQOuN/QKUa9jolQVRoWglvRAyrDpeqXE0P7ka/9R6EebdZUoW4WNB8hAdVeULOn13Z3STvumH
0r1k8H33PZ6xzMfZQ9YEGo5thTjwDlOkcsYZUuyxwbR1mBbC3mAVyN7IMaCFXJnKNpdewscRQzka
ZIujqp+DzGqRipcLOcK8Q2Gmxh5TbZaSLBu054I2QCCWmOV7sbwZxauRJn4vm+lMFbicPDuJT1Xk
kMKlg/JQ01wP81EBuXvVpI22lz8l2lCsrHKEPOLWy40uF1ZNrMg3KNbS0DaH9m705jYYWqXaO6Xp
HkY9Hh6NttXX4JxpHUWOeoE+Yp6Kph2eByUScLVrbTkrYDVWE6/JRriWBA7g6c/4C5ITqCPojIbX
Kq9guHTSUagzYTJSuuORhtyTC7T8wjVIXfQkeqXSxZ5WKvNcrrxFjmsUwPGTDqubc4GAV1cvBiFt
VHzLg6FUbZhb2gKwzIrtL4CI7QggX5aO/px07jc9i+tg7KpqbccC7HgllM8RBcpaKFJ5mJSEMPBq
TOBFNB1M7jx2Q4wTw6261BVltzsfTaTa8P7AWAMIs45Od42HoO1zxVjljnsHpL/YU4gupyRv0Pap
dYyCfEzGW8STBq7oHj0ShION4fVy15NbdohNNX2x6rQN6y6rJj9zWvs0pPGQhknizV+XYkppvaV9
k687BJE7yd6OHDBuTqgk58+VQIaTDQKnAvAyVnpvOKJktm5H8BKIFbVavOAZUcIYIZdfKHN358Wl
GRZRnWyWRkE6latWmJHEwonBaYpgzOj3VYXsVrJry5WF9WhrI07+JiHRnJXOluh1hpYQFiHjN3Ji
syZ0uwQVWo1wMMByNq06Z3ENX8fZuNNwuN/gyrvziiwrQpF06dom/GCv2JBKGtIEg3Jo30heheCn
3NCix7VY2jZS0S5aJVjBH3OvU/eLqrbfeXpVibIvFgxGgGYYoeiMWkNVV8aXHtzLAaahu9IG0XHA
U5tsZsfxKGdb3VpFUNcHTpzJ8lkjDnxcN54sDqihU7lCdO88Vno6fsWyxEJeafXwrKaVQpow1egN
Y9sBSbjb9+vCS7Q1uSkOstsZgaMj0Qptk6G7SuDyrn+EqqIeUQpOD5Kt6baxk2VNIW4/ocHkYeUw
ShxmVKarxYictaEJVLixMmqHMlni+6izvRfhLFBayInatM7kvHmKi8kUJ/d114+bOydWsnPFKeBU
AuIpgwxQzVHYVw61Yg/nIrbsQBJYE8aubL/haS2uljzOtU3+vcTGSPo5SlF7wfc4jzBPlQq3TF4B
y7LVvtooc9UXPv5RLF5z3z8B9tF2Fh1G8B0WAl9veSm9pg0sGeehmacqmC5drBzbpmesmucJ0R4R
FeD0VCc12H9FOn6z7EFuUbtL6RM+VeEdR5PJzDlC8Mn+ThWozoNxNgrNeoaQRVu2Eot86zkb3umF
YyC6F+WugwoSs5vUdkguzPI8FhHqZXOo3wYh01POaGJdmw3BJPOg3rfoxKogbwr7kz6q3innRE01
qTYHr3LLU3NdXoK+sCy62o5S3nRtlO2YbfQks1UgZOZRz9RACDldOg+LSAgtbH4bW4X502B6t0i5
BnjtALmUwIREuDUR1HaIr/NRcAqIOP730XLu26uOrZtJIaB9qfI+ut593apKmHoVOglFRHu0rzVf
aZu+KbVhfRJTChhhHGoAWyO/YsJQstGtnojYniJS12YcQPiAoH6W5m7w2tbHu2p9dvTaQt1dorsX
ohkLX8qhngJZyAGBW2vzhCSOsxXsta9xZYBhlF0zv1Yo5oisWSiakPH1IJ144Ir7qV1cBWHFmPdP
ZW1N+UaNEo/UKHghrZ9Ny4BIGkOPu52UtBHIyZJKuy3KOv0GVaw5iYVgvRentTqkkOb3uCg4303x
SRnMYi3x6fma7fW0X8xsLwrnrcrRqEYOD6NmxVlotenLaKvPo1V9mwdzuyjLl6nWeaOMVd+3N8Qb
fFfU6DNy/41i9ZtWq47UJg9YLk+9VHzhThxJ54iYFT2+HyNtI6QaksqxsSrKK2nBjUPVFhTlMm7x
+iJ0ctQQuitlccoKowzLV9Me0Ca6C5zPruAApzkv1pSI0LGHkw26oYnsh6KMs1MkReOLDIGYioV1
hXU1Oaaq63FMRXgwd5pvjviu0giqjcGR81BZXsMTpn6D95huuqZ4gtXV+CjTk1U+J4KELqwjy2JP
2HrFl0rhrhepp4HnLt9Tk9ONOVShyBmbGsuyizwomxxgwiS21k2u3jhJ/ehMRjjGXqCb0XrQqr2c
2m1JHILVTLuCYbLTt6tEsiDb3n1MBRrl9HPkYIAYm5CimtNZ9tOxIRMn7PWiPyr25J0x6O4j2dPT
4Hjz0Es7XZdj+2Uwrel1aJIxqBtoWepUn1n72YG7QVzI9iF5VNruy6xgKHVcgoh4BzFrKPRLdfqD
OC0t6k2trWguLcS/JlNF6wRxcjwXeZAP7qM2OZyo20I/OPFobzyaaYEWXSX5OH1CnKJIYZ2KfHLy
hVaWWphhbVvtIeUss25HT1mByr7kAxtmnzaUAv2E06VKl4fJSk5zOQxEEGUdpfuERBfazj5LZ/CP
rqj3nlovZ77d73qRiz3V1LjuAUlsZGSgl/Fcc02/gHRqr3kwbQdDgcClwZaKClPgzXLEpZPKa520
w041WxkO11FlmZdo5svygS7WhHaSckW2LdlVrv5Vw4+rUbr5aWwC9vKcGRGoyrRYn8odq6oRqprE
ImbiaJvU7K13oOyR/vJspN1nt/S+1HN5UARDOnxirl/OtlhhWxOUQlkTtJH6zAySk5tARI2S80LJ
3669drFCugXWac7cKlwSl7jNjs2EFpu3NhiN43x4ppJQg15vrdWYpvmKCXC+IemiWmEv9mhSSLlt
vJr0jWKCVBsbd5poOLkk8We8MojieyOsK6TzeekJzmpKvkF5UKyFNbibwgZ4pGuqPFA1IQsqHfsA
ugoo5aTccqIrgkGW/QpKyJfcNnnUTFueiDDpd8VY1sEST3U4t8vnXO8xRTmnq6Y2pd5cJ63+iNgc
hOp1PlyXzWVsq1uni+jkePezZZBwbw930eIQCxg9JrLfJhVnrcpI10UJWdjoZ9Di+v1QJs9mJnap
N32dZEOiV1k/zapJv3sm7SrNsu9jzcYp0+31Z5dxeHHxMvpgqG6mOtsPvXwzqhp/AWYDfUtZCT4A
0IHTo5mL5LEc+s2i1g923Z9ENA3ACuL7qmdpj9WN4SBP77QtgSSfikxZV0m2npUm33KMxt6IWLSh
V4WzLcDsdi/mdEvwzynrSdkk7KOZAscU2Yqa8KYgZjDOm+18dbeaZkGz7Do8z2JcAU71NM/UwWlN
vJnrhUXz6iQqZbUWb2RiHkTbb9kIyICb6WsSYYzrGfWN5WwwMeQ0EppSu7dlv58ia2cUMwfIMiGE
LU1XWTQe+lTul9bamRxMBwdwjKiHT6bVUQ2W3rAhpY2TjA23nTieuzRCnNVo28r9uiTOQYOq4GME
ywNVKl+oI0/oIovVglKb5aj/FC9eTJcIhecS9fEGffonaH5PUaQ8xBmlS8zpEKqyzENFZ7GVQvue
d+wms3WuMb8puUdDHhA9OKvXfPZWLstcqxjKqnKbr2DoQjTIj2ouv2nt8qVpBo/3Vzm7+cKHLC9T
7/mAqY9LmnwGJjP7ZmusFSPdTB5Gr06odCDcgvctC2tzDAtO0JCGsNArkAekPjx5Ywzjro5OnodF
WJno8WuhbhQvBe3MjoaDq2Bl7mR7cz239Ln7QlLm2klJSLGHCPoiAK6WdEy3f+5AICPpedR6vtwh
roFUu9TYWu3AfZX9I88WsvysUXErwgfQSi/QYFDDuQyaocdeM3WvWm9/ipT2arMwbzuTH0CtbK9r
wzhbfXUrTfZ6PHmD8dnUdUBrxUXHf16yEhluHPb4FogxIziJ9QSnaezsJciTcS8wF+hRfGPW+XUB
yL4NU2TuNZkAJJhvIj1CW8XHgpcm5ROxz71Aozga21GYG0xv+/460lAbwh3bs6VXh2VK9w0BAFo2
XHeRS0Wq7tUQ4kLJLmksJCnGD9FlR21xHiY9OY1LepdylB5TVDCN/hlnJxOsMlAa3HekY87rJCV7
hMJBROkBy8BjrtLdcMpwitPQHdItgkJfpzUkv9rLeYzv0uK7OXbBHDWbMnNoznCE4H8XIg/QGqmP
zTg6iPkdRvRjEjpKFhCySK9BG/BP9epazacgLusbiKRHCZHAYaKRcag/NOUtVr6tNxNJ7OyqSVtp
GgMl84Ksfw1WaIomSrhnMLkrTSW9RJwgf12D4niJmGWdNXva4b0M+9QNRSPX8yK3vXOuxvqhrsc1
q4xvCgUzBe1l/XGyynB0iwd6RpzPuo3Bhhkh6svZ2yjmg8zQ70gAf5sLFHCMvcQM4B5psYIkXdPv
M+ArE+o8qRE7ppHaYvTnvgK5pXarmK1lafXDRPuCpXLGMzwEUknfOh2xKfYbkRM9Bp04kgEBd35s
tiuhYoCUUzjhQlsg/bUFZiNn5eU83u58ozjWhq34Tr0+mK723Mberu7EATrPJ6mZ6zLLArXjmXCn
bSmp0DhTonkZ7w1DXOw8WSUJmhZvuXOB3XhZHWStelTyOeLoaK5czYJiq8UH5kQBMIl9F0t+DXEV
FOc+56ldqWIWpYQPHRRpCoWLQ1cPqw5XXRrmArl4Wkov7LyIc0oLy6/4MsXWEwbEkIiyg6IPNw7t
zaQkPLFxmsPk8GVMKsYjG2jaJZk3otz2E3n0MWVIcqvqUBpeJPG0sflZ4jUxnwoaIRpg5EneZ+Sy
lVpIIb9qr3AtwaLQ1C85nyGxYDu9b88yFrdjtCZlcteCV2hr70FJrVcr8Z56DtZ+G9UbgC8dw7bu
MR61izTcM1yZx1lntsHhQ2slcutcPUSKCVImP0a99lBTuRteeaTAXjVT9uSwxZTcrJ9qWFvm5k6P
RxzsRdgb9l28sFBYEE6mYgv25NTrgI+X74McD4lo77IYt/0S+wxPWOzsQ2TM9Lnc8liAdmGrre4G
q7htqiVQM42GCit0qZ0X19tdK4V2ZoyQg9EYF0pJK/00zBp3y9CvB/3TcrjxKrHqWsI46ZpzkwxA
C3cbay6y+W4P2B4CeUq6JNgCNh+KGVkdcGjSGM3Xs6GvR9V5UrvuddTaU9OVtu8IcVlUluKGhDjL
leAwoYT4CrORbiLFNoElP4JXoICOS3WNH24n6vmh1LCS2U/eslsq2lei9/NGC3L7q1U1oeHKUIPw
azdxsPDv+N5av6Rtl8onHaVWmmfB0JwHqANG93Ws5GrJ4//h7DyW41iyLfsrbT0PsxAeatCTDJEa
SGgQkzACJENrHV//VvIOikjgEX2rrIyTYjEzQ7gfP2fvtZ/wV15Fpn0K+IvYH8dVxpRqjh9QUhBo
8tIV0X3aTf5kFZtQS04pBBSYQK9SF3BeD/ywDpjr8CQlIwMDq5u9XAq+xVV0WOx5L5byimnzup9k
Nx4Tn1TgdSvbj7Lau4s2+Up74qXb4KLjwB4w5DVua4trsSSHIoy9HgDQSZ4UWn9adMIze10uDWb3
rn3TRuJn9Zb5dNySfZZIreVStN9zgvFkIKmJLNcsNeXrHFZ0EkNKLCYUGOAAZkdd8KMzlftR6t2c
5Z2zL7RSy3hMdNqdIx8XxcmNkit7vVW3i0mjgViKgJl2TzAYlv43jWCDXq3x7tO3k/RdmRdHpR/v
Qmy3mD/fgrK+CWViMSrKinHS7wGO/mC4aLp8bdSNdQxH5pwcaxjf+5lgL4JArgiNVtbibN0hk1Tx
k0l5IDMad18ZG98MVUHXYOj5NimIS+JGxVst0Dmvd9Jgv9V1k7uJalwhEVwvIk5WerYYdwHlOOWa
4NC6vLYB2bEpzbQVWaEeTCJ7lXFKDqzkSqnwT+YFnq6Y1x4r/1tddfzq2derAJtZ78IX4hzA46HE
AbbCKX8ZbPs2stRHeeweoqWFbkH0o9bcksvmJq11GxOC6iwiJ4bADl+JcnsaUOfqNsC/qXsOirdB
L8AEpdch7Z86H/bdMK0txQBrNAxPk/xoG6w8mrSb4uVXa7H8BMtG7+s9xId9wB6EM5+jS0ghyAGC
2ryrwNmkvebQZfQYi24pPDhV20vylEe2mwyB01XydpJpzkuRznyldSNUiXrbc6MkkDnEVDbJtFsS
9Yq+oA1WkALQ1cbJjVVGP5JPw5UjrkQ0+J3dVhxviNBOus3vdv9k0yiZVnSmNzLbt6yTPFSGu44w
5FbLgbzJdM3FXuVBNQOJxwVT25Re60axstv2KrZSaN2QjQBH6kS29nPmkvpQWJhkGT+IsaJng3uu
XDWhcZCn13LqV1PGK63CJoSzH1AUFfNbPj2Df/JtbU1ThKnFGxmTKxVDbm/oW9Dc1A63AMacHL/3
ii6YO5k/26B7y5KHQhyqhDXYJFNXgueVnkzjxyh/V6uTCt6i4Mkc8oe6c20FJGhfkbm2q8I9qS9O
Ms4OKTpON/gdvada3rec1BIrcqJweDTOaJSB9vM0rVHA0B5/zaKnkqsk5EM3xhtZqGsbgCK+YyrN
V+K7XarvAQmMTLU9EuYiaXcV1scyWCW2cj1MTMrmigvpN9UBBPZ61FGgpg95STOlhQISuqVOSeiV
HXP1pvWkfPGUaN62Fhl1tUrICnO1YcT8yoZRYmHRCQAFe7noKCrEg6iwgLJmNLHp2DxcC2qfQs5X
5PM6gd5szu0n0DgrmH2kQ4F9016M8DZSjrl+0LE1LXiLgergDQZNnEk3Qls4WdzCMnOSft1XCdKC
RmXnaL2iuxkppCkEnLwyr2X2K3nIHdMgWRKbfYY2wQiMjUxSAqmUs4zrRmNXACmvkgpevJznvWNN
qVHcd0HsMgAYKRfz4CCHGyvZmct9mz3ICxjVI0iNjSlfqdljXFGj2LzZkVP0OJJbzxTsZ/uiOQ62
D3G9zPZ5A7cO8FGQXnf1qbPo67tCXAPeY53CjrpCj4xEiZufvzXSFYQ+u4qvYuOc+EO2t1y5Sm+5
yVS4RfMQLA+69mQtBzl4JaKHAOgJHYs45xlDGa1dYk85zz7b0XfqSLcrg31jPCxB5Fb1MaojF8Qe
RYy+r6SjNGmUAj9Ns8NBLTs5g5nOxLdeHYfgly7QGYypx2LnmJiLZUCydX0MaGNMeuUM8U0PXIfT
zMoSyXEOxa7FI6GdF5HlhOuWQc91LX7Q2kNNVTl5cG33rxppypqWe8FoE/sFlaRNdjZX2AQoHBsh
4UjBSpwpMOmmHDCYWT2MUtxQIfqCer5SSct2UrXeTd20NSxEILFGj/vepss2CW1HYDaLy4uSw0zI
0pMeNo4V3IPacHRyxVXtRxzJntE+t+1xGL/NakNtkG0LGOwWxn89a59CsEjFwunQjr2aE3AXxW41
yLykqRdryw5ZzhnQeC58iA7pmCDI3hKnfhp3WFJBaBvWjd5we3XTo7lAa/cGLQgmcvqKza96aQ8j
LwAL9IYRgbsU4HYlAn0qSnSpWmWETUagnEQT7cWs3TZQSHpUgGRXu70kbUZgLSPh9UNfXnGocS2S
nrqx3Rpm9TKK29Rit8rf7LBiLp+tzYynJpW6G5iTr6U0XadaBgoOTMQgW+xBuZ+Yw2M2msyOjUei
UeUVI2W6/spVUfDgYb0pVrFebNDeM0/LHVqRTo2e029j5gSMuekepMDK9VuFYqbQm0PaNOR26shl
ErGWqcjANDiFqn6XDZ0To8y5g3M286wc7na8LHDK3yoyPKEnZted0l3Pgn+p0VsUzQ35IL3YweM8
1hZH4LoY3kBk3xPV+1aZ4ZZOFYJEudos1BAsM6slF3ARlsUxsuRgqspxlONjF4Y3dpWhikvE5MVt
/oz662GY0c9P+uuUnLPE9Y26lM48jBuCir0+IJg0Eb44nxwUenIqRU1B9HwA1nMl6QWgS1i1RKqH
PVZtOiyDEuUnAybKKio4JpoNNAkptJ9ldgpnzpru1A81e0Qf/SqkojxWE1NLJQy245I/Spwsz+yy
q2RsqIPmYF4146I40gRDp6nDezOv11UWdawO9EhUxfSCJi7XSdY85n181eR0Flqbw/OQKztwRxRY
GroS2qEm3JrgJgnwDmRN7U1x/gxehVZST48DWAQ4MuVmVAQzOqSQqyTMPBUelpO0zMV1Q9R+I4qM
aD+TtFoyc5Bu9p5mlyc5RPUHfWVtm8EPSYb6UCi96qggRjfkmoY+dnrkMPagbUM6l0w/cvNeIcpr
m47tq94vgYOL/FfczFB+CdOFKqM/Talym8zBVdZEp2juvyVye+5k2SBUzdoN2nrwA7W7rWxeyRrt
xWteScNtke/tkMSXJv6hzGyYOXMaGFSDzMI5Z5gkwvIRW3W9iw2dfAnmtAWLVql4TFS/GcAcdHp0
nYGyJ0XfWKxb2s7fEqBND7UapPRn1d4+aIXGrEm2qmNedxSiBqv+rY225WoA8gcoJwV/qKERELTw
qnbw6Xy+9nNSrrW0+ZbUUu9EY3HKVUQV46ixx+ovU9TeMt3Za4neeEHQbyHzb/IWtd1ULtXKMkaf
mel9Vk40UDnkBX28zqzqvofY6HZ66g+FupfSeqNn4a6owtEDV7AvVa57krOnZ8dQHw/kAPt20Pt6
JrtdRvOegAQHTIXf0Bfqy/GlC4mKgUa2kW3DVSB6OEVuvXLWO4X98Kppxqlj3jTAu4NUAW7a3vdl
i8Knz9tVbE4bqi9vjKZ7UzA40jVEttp60mO3b/rtktlMX5oCuFV3qAa6gKgiV3I6k5nS5m4x01JM
shdd1bwWc3SbpymPAyS/xDyLvl6Yk+8yTk8EpgQAMMiiaAvX4qbWov5lVv0VyoKTYQZXdKwYo2g4
qQbtOpqFx/TyrRbyphDBa2tFd0Vt7M1U2xR6cRvO9hZu93VfIEssOMkoS0KnWNuRG+10VqJxNC69
sreuRNSv6Y75Ce0sefo20uYldceZrehKjs8zQPU7PA9ejQWaF3BEmwLN4K9G6Q30LMl+1kMGREVb
cspQb/MSg3ZjeQBrflRdcU1x4XWRuTGy+qhNss+r72lF8quJpusx1F7mwtwPqn4dSe03Barhuptl
N4iFdAJBiCsuUdnBzAORRz0DiP6ZDL47taghYWnfQxv2haQQrZYaI/EjWWKZ4FGbcEIg284WQ0NB
mFE26qZM5JRM3wOFdBSwTxbGVgaq6yO67H3AOkl5ABDFpCLsUXitg6y3fyHFUSKXdEZekM5a5JOI
JhwncmVK6zCNKNnYB6iW6WaXG/TccNzBiyFImInc4kLpZCc3wp63aDaUhyYNZTrfZUhcdjlywbIh
e8gClKqYPOTcsVSOTV3Tq0cKQOtgZ7WBgo15sDfMlR2z1xYxWjmg7VdSz/wnQKHBEKlKbbIqBjh/
iRYu2aoslPBUExfvn1PAQGXlCSf9truWmTyqHqqL6CdH6vSKU0vxq1YxDq/QUCnXVEwm+2anOcAe
kWCNXShtw6okWaSoVHfuhFiTrhr7JtHYXlX0yd6KUu11sfJ5Z3fCfD7rhSGyTvF01RlAa1ZVYsGU
7riN6PF6upzgOZyCydYdbe55K8vUOEavUQn0ee4OKWVrK6CPrUwhwJxlnfxkxzDeJLRPAG0KbRfG
CyNuqxkMN0VGuNMn5r5zDYj2PBe70wYAoeMYgiqD4V0Oq7BmRopqsHYTMh5fDXTdJ3Mx491cp1Xl
yAgAv5c1JWxMnCIVXIQwCx4UFK1gaAMGIY1KT96Mau2Y9Rq0olGdaAYawY8cLPepkBMDMU1eFmJt
QdsOVjpB8sDAkiGn1JL0oSRothnu40TV9k1ZwIsK7RkFqD1WG8UchkOKFMlLWzW7lbVtMXMqCZie
QXFLHpR0YSgklnkHS5MWPjRUf2wG2qOAUIEwCzu8kRu12RddMa9z2ZZ9Rlpj7Y7GYP8wNTRsRo1S
TypAgi58jydlmGgw5fLI28tyiepgRotV1D9FoM57iJmQkuaqoYdvZtZJ06gXmqwTUFVFOx2N2NSR
xoUKmYJLextoZXGfcQ/dMY+ka0LHm31HU+1QFmd9i2kSyGl18do442iCc14AuO3lLlIS3RWo7nZl
1c2+XLdasKL4lNbzCAgT3Kd4s8YeVdhiD9fl2OZPglcB6KweL7u6xZjcl+pNVxNcNRLXtW8KZfDT
MWxjL9TGCCtxZo6xM1WJjsrVEpGv59TvsxZrk5OWiwnvGqRaksnDzzwetdcZDB6hRUaeUx2LYvZq
iKuGJMtuHitoEYNAfemg2o50z3RUSdl5DAsqZ9eP07K2IHg/yjAHvUqaVI7YY7kjUQRLBeIdtHM8
0KsINdN9V8DXgv1l7O02NR8Zgh6BeGd0r4UglVCeD2OtG34DR+EoGL/ecllhZKUSTRxRGq2bZLEF
hEjuvKpXjZ+I+6qt6BnkLkUAjy8i6tsiD2gzQNt+lOJYua04PeOZ12XxTWgtspA+FXdVrj51Kkrh
lVHo3Umzp8arkg6mpjKoW12bg3OCTJjdMrlh+FGMIc1rk7Ft3LKms32RX1PhTqJ5mtKsQKwXoOaI
cTty+pbstegUBekwMMO+nxYTSXs1oMS35dRHT7X8KqfA9IpeoUuCqOeQ9IWpgHQrzRstR+0z6e3w
GjWDSmKXJP/s66K77yPauZZWA5lN+vo2kplsDeNov4yzbN92cqm4AeM+uveGHH8LlXlQPVCwpEEg
omxvqQTjH6q9LLuKk1g4tK6crxc7XW6ZArC1lYRRrUJ4wduYHlnMsH9gk8Ali/CP5v9GkcpvcbYw
Ycdkoj+NqhltuiC0X87MGQp6LSDpD9H29TxG3UGXjOIoaYxUY8ZeSPO7/koBkxvR7iwYpkwMAiO6
O/Iw9AhRC8M8JGXIP96DloOGqXR0XIepBPCcE5Dq6E1H6ajgDHAQyqXfpjGobuNukq6VKOQkM9MD
9MeQwSCXSO53RdwiUCSO9D4MLf1X21Tlpk7V8jQEVpghTBNoJKRZifBKteSQqb8xgFOPC85tkjh9
rJoSzHQ5mjd23EyPpdIFIC7Vut5a6izdKX02b8dBazzDri3688OM0qDNFwYcqcVR2orrlxK/Cjxb
I3+mH5pSxuXTAMWsNJcEWQo4nlw3+4ewls3HICvipw5JL5tlzdlDhJnpKRNRgIRxB/qAPIxMnuAH
O1fvagi17lPCHRBCNfNOjdRqww0NGftK6q2oZ9MjP8B2zJFW+lQQoqBRbd+SWdz5QVueMbV2hKJO
Rf+8Ksoh1oD0WUXrJ5zXnmB7AiBGJUyJFZGIOKg0J3Sa6QaOk+tIiWr3D9Ph6R+r2/8hVvQEtb5r
/9//fW+otVBI4uXTLUNgxBFCv6SxKJ1OB1NudlO/aDs9bHUf10HjmCm46r9/kvbemv/7o5Ba8ERa
lLOW+B2f/oetNO7wdliJsRudxQ83KR4sh33IHdyzofbMYOqYCDvNq3AHh/3BPUge7LcdLmzG2X7v
kCxWb+anL522n34vSAhCaIoMNelsh/3jew0lTDMzPn8vLvgqciAU7PEmrTVP+vbVhxmX5kaut6WZ
GupOXSeu/pLgFWBqyUxTYl8cg7taaM1bqvHGBuIxyuP8mqrkfEoxWnhpArzRPMxrukm7LJZoiJmW
4YHRgwaQCdp60OBWRTsQCC+r9DiDcaZZi16tSVLWjZjZ0dSJH4au7dRlQv1QdU/z0Ph9MW1A30WM
U+VrtjhjDVL7uRbDtu0b5CjaYxei6pkkcVsKvfbQecssdtnPfJneODMDPjQ6sc0yhs2JjINsgQQo
hcVrU5+p/JO0O+df9k3h6SPuSElacIG1T4YxRk6mBEdE/fGLKovt1ObFqmUEs7Jn3korqrtThDvS
a/Xudxn9IjPz+vtT+Nn1F7JCfxYAhhC/2SB/3OxcbnLCthDOq1a/qYe6uuE7CrcfGvFcIX764qFX
P3u4hArJySKgRRiX2V5Bo2hs89E+Rv+yxygl8ebrEbGoA7KzBQJCQqPXifqhI1RA6+7lNircuTZi
2joFwMQICUHb1MpNWOj5fdjE9fXUsPnkTSJ+mLJerMGEl66RiNQXhTZt/365LigC/7y0QtUhQ/Eb
QJhdmHHp9yBklvn+KOq8cpGYCdBEwBTRAIZVOCdGIWkuY1IwJWrhvJpua+L/wvVHMdR38i8pzYp/
POP/K77ts3toKqYC5EwoH3FVhjpbtpbqOzRkyYOhyzPZ7RNUyRihGyf6SpSPf78Kl5bn80traqZp
mJifhbAuLM/BMlV6W+u7SYtv2qB81ZVI+cL0/Mk6/O4jzs/RH8+lro8MjUt9h9tqK4YjVeaqKcQX
H3LBF/rnbqJcgRzIW29ol3lpumqkaK+NXf6LRsEp3Y8P+ZojqSv84iq8r7dIkXb1098v3kUG9McP
vfBYz7oeDA2A96bDuKr06QvDyZe8LrdFk0DTDuM7a0w2FgZI/Brhw98//dPr+scvPv/vf1xXynol
TiRjJ5kxUMfbOXtQmy9+4Hl/+NNDfn46LJZYTVF0LuvlFipUWZqY+wKhf4SRm7a9l3E6UOSVwujw
3/8ai/wnmZ2Kf1dcMDbUOhgoFczdHN5bwQ+9XOfoFf7+EZ++8WxR+PuB3PGSXbzxc68kk6jMnXoT
ncRjzXZI1uXaRszrpG7sfolJ++RttnVb02D7gfhTLi9fMWqh0gfRXrkzXqz1uRKQnGIPDukcvu2S
0+sVRAeRY/DVD33PoPr9XL774IvnEnuS0gZ2hIN6lRIHcROshZO55Tpeg19+TJlkZSu2Wid36Th+
8SZ+8szYhmpSdMmypeDDfP9YCk4zkqIlRDYMhexUeSodJj1cDvjSBM6bZtZe5SELvoDifFzHWMBU
3VZI71JZyi7WsQyHU8ihcE886ngiflbahIAiX//+AH28rCSagfZhgbEEvMuLN06L2kaROnPH5jRA
DcZc2JcTcQpdKaWbzGiB72CXR1Q0j+nN3z/6AjXFLVV1OEmcE3QurUYP9P1lHaeuU2ZNIc93HD29
NZZt39cLCaJh+qQCcv2GhaGvOETZqOgao9advi0qvxopfseisO+++D4fVp/f38dS6dxTRYvL9zVS
SH8Lxm6PKozDLG0w/Nlu7NkOHHxvzH2Gv8ng9q/LFzf6wz3gczn5Ed4G5Ayy48U9sDjy22RS74ep
C2jIyYkz9nl41OVQ3jTWbFRu3Qz5ZmTc8cUtuIhK/OcW2IBV2c1UTf+AASrxD/1eojpXQajr+sHi
tKwhAVPx55CB5Qo+xTH1q93yk06e+/cL/tn1tnWavzaLpMoT9v7+E3VCXBz3v8whCZTM9DK8jg9/
/wz1/Ja8W+9V/fdby7TYZOG/LOkivexMdZL3NihbzHmTyXpvCCyMduAxiuo2fWbWJECRfzrSiV9Z
Y9WhXghCd6ikaj2WE+R0OTSdSmnVmyTVpz1euJI4cAq+ulS1hzaaEP5W2Lu/eiA//e5EDLK0KyoR
g+d16Y/tUMlIf+ft2c8NCcGDrSc3JZKcu9RUM489gYS8xWgZkeQ0mFDPOEPG7GGU2uWLi/jJA6rL
hqbQRzVk9cOiryrVPHe9tqeZB6k21CnB1V4SRGS08p58cDp+M5PTjchzY/f3+6d92HC4f5pBI1Io
Z/jfJX5Lqshh0WjboVUmXhcF8dJO7dGu02kFeuYK1HSDCk1lWN4aTAooKcm0oq08W79IddBWY6Zx
hCUqal0ZOYYgLaa73G1JDXqwNQgUwGsIYx4KTIpFxHBDPAU0YBOO+ig9tJcQsvYqF4zkWgLpHD2Q
8hWnEvQVSwHhSTBLNWs8zTQb/b//8gvw4e93k1/O2ROk0Bnjc3H386xopXjQ99h5UV1bUetFQu5v
uESmH5GKsKZTlCPcj/n+TSa5Q9dWI3ptU93MzWJ4/XmaiCIYiVfQmFdKpC3bOer/dS38+wb952ue
H54/HlK9UOTYGMx9WgcHIZijS131UNvWF5dD/2S1eHc5LqqpMdeyoNe1vSkRzJDFVyPmyjW7GhL+
hfOtHf/SsMnjZFKf5ghO/lLlyMCa73Xdd6tGL8qVHmB7neQnhAOvtPNeVTI0JKu5HWIFH6/aPlJ8
3scoWJiaoLOGpIHsUDwEszX8MIfYcKF9f9dCrXXwqmOBVBU/sIKtep772lN0NWXRulftvc2/weQl
/CVV2PiL5cnoc9/G9knsT/GM++yEhOMQ25znaUM5Je4DZ67w9VkwWVOAHM9RieUCrk77xXn6Y7nI
zTrj9XROYpTAl0uuWka0lmgpRxDT7+okI1cgJWXFHauwceGOHNpGX5GcGzpKGc2eMReTD5G/3hOJ
obokBCbGv98E3n2j8/v/x+OztFGTJpq5N2jKNXjp00raGtK3v79Lnzw7UAz5j8YB9LzSv/8QtayX
qVDsfZuCU0ESo6Nmnu0vVsnPLq7JIqmwl9qU4r+3oj9+SqiFg5I20eHcmlLczLWJTXfoCvjqKnUZ
W31Vln6yLL/7PPX9r8qDYZEizea0L9x8nJ4yGX2fobo2gwsMh2ts1Ye/X0ftkx2JXycb1G7wpy3r
4iXsaVFbBC4etGvax9ozckEd44De0h6ZBKztws/XlQdb0xsMdtrayfaIsPRhdR4fPKPdQFJwiPzU
IWreU93uWK0t5+/f8UOxzjkI/IYJBAisKOXl+6tSWWOqyYZymFRsSthNF6BawGjsgy36DMdEa22S
PjS/uDIfnzB2RhPqp3oeNtJ+eP+pBRqB2BTpAQnPysr2qemN2r8+T6rvP+Nipe2KIROjph3ofFgb
9M4JK9fcbAp1kDZ/v4af/hrLhvV5rs4+HD3UpasTdeEaViI6RJTnO3mKgkfeUelf3y1+Ew/TGbLL
xbvE7cedPMVhmh4UlQ/KkHD3+QYnugdyeK9I8vbf/y6NJxc2KzP0j49vYwQMsNOD3bVrddJQ6xjb
jmS0/+JTDIi9/ByZOOaLZyFM6rhgxnRAmj8wV+pMVHx5jyuOeJK/f5Ly8X00ZH4KnUqOcKa4vHx5
Y0vKWKmHTBDjhsNUN29GjOO7Gi3QXjK78USeENsUgScrtWasScAqFlf0+l88MR+bVTycwArpCoBu
Px+TL14AgGHnKCzCla12j+JVcyut664jWy99XByoeXPbuDMi4tm7sS0BkckNiebMG6dxwLEgWtJh
CcBye3mx6W1X/8XeR8arBg+XCQ2b3+Vt0cittqVpOmATXiuc67BHrQG0racrovnc8qsL8h4Jei7f
+DiaP2e6IwvmZe+6ZibOOkVh2nbaxtTq7JtUhfELng0FVTRKju9SF2VHXSTT1TKM1UPWEo31xaP4
SRFpyCadbBO6Mn9eni1xD4hgDNnXvfrxBYgL0ofWOZ9pGy88OUHmC7/h13/FYf1kAWF4xFXmgTA/
niu1RQ8thnNHI+t4nc8RYMY2rI0vFo/Pfp0iOB2Jc3iGIl/OZ6ykBas7KCxRAZI4SZHzl1bVwqON
QAEgd1ZJhyhXp+1kCYTU7NgHw0itLTba5WQ2InylJSKcuWRGPlZI2oaaIPVV1yJY+OJGfHZBeBK4
4fCnCW64eD0Ma1LbVA+PEEnemAA3YBaDykP2Yn9xTc5Q0YsD7zk44T+fdFEVFKK1CvRaByuMFoR6
okC3qRarikoZxbwCky9vAj+Ih+uBtE2idok4G/tTkA1HDVIPtvH2jjxizFvJRH6UMYy+avYEqlbq
a5viPO9Jx11nkPncwu5OpNmuNdhiK9JS/Sy2d8WkPWEHhRNQ8ZJPzPoVEH+h4A+jzV4Dsez0YnyN
ovaEnG9TJhhgNEu55zkChLZgAYnKbGUq/aaIhhMzyvs6kq6qIp9WUMJY5GwyrjKcWaRvqSsVBaMH
NQZ7BzgkrB0mKZHTzpyM6WfPEcGbhfLKmK5ap2djehT2P6aJyK/exAtZKuNWRGRPmqoa+kEVHnOz
ITctAWuW+3IjgRbhyOExnPvqNPPFTbooUgjLEQshswcB/eURwStXGzrmvQEb6YvC5EMXkZ6ekNnq
6HuDfzUuHryijsp+qaJjrMOPCcvitprC57/vQtbHH6MLRWVjNc7dnMsjemHJhs2c7tgrtkRuxYx9
YxmlyC+VOL2hW4fzcBr07ntfSVjbvvjsc8X5vr/DEZlsAM4yMrTcD0U3CbXpmMVHujNb3exQQia7
sTKdnlm+kb4BuARYIvs2ujpbav2g6b04JdwZ/wyC1RX24dVgzo4+HqkK/dEkmLN5obxfqdO4seTb
2YZnmUGe6tC1C5hcGpSvGRRIi2OdN6xUWpzJ0h0WohTPwyKRG9w/B2b0Foqzw2fWj3lQHoYBEUaV
P4bRrOKmHG+lqjxqGamqiXHIpKSmR4GYenHM2TxGZxdaOzgIo25Z2dZkfXHAtJwwuRngGcSH3EQc
iX+asNUcd9HSOWPOX1foSMzkecJylWSAhODE5ZuRTNnlNArh28XPse93IYSXdJhWBmPoehkRMem8
1LX2U0mTa7sErVosBym0Qn7OOH+xPJ2Pcx9ul2XqBo8L/71salQx+EfIg3gp0oOslmvGzF6Q4ZbS
vsoA+vSTCOBiyQWuznPJN/njNKadXXCTmUABOxMJQjW+C4H2eMlMaHUYZ9XLFw/iJz+MHVawHZ3r
2cvqoig5XSxjdsTzn93apiG9mNHEpmRkof3NtsPxAVeF/UwGrfzVoPCTFZ8qULYopHkBzEuW+9TK
BjmS2dGSUVQvmbMMr0VSe3//fZ9+CAccPAnUNpB431/OuDDVccySo2LUEsRLy+q/y0woaInD5/wv
KmiQSET8CrK4SDq6uHddGmhqPEVHwJarDm+cFN508Ve9kPNGePEoGkia6WlyEkBOc/mLpKRsltk8
qDdMH3xlg/fCCe7+/yZIn/QGjHcfdrErU5mZygjp2Fr4sFg9dZLhJRD3wxxpqiV2oR0B3uwfCPvw
5FE9GaF23S8Y3P79XYRTjjrgvFADK39/F5mqlAWW8uMYn1eacUPkNZLNr45ZxmfnEnq25NrSvOUC
X15bEE99HRhYv7HYJw2J0lksbyK1c8LyCuApQim369ehfGykHV/ViUk0ITwQNxLUtvhupAKgX7aW
0x/ZeBofi+fARjj2YNNB6JrjIj1MWFuQ2tWs6Bb9ul8FsFhEv9P3hmVYpE+tCWA1Sd1eOgXTQ5R+
t8er0riCSLqSsIDM44yYXSehFDmL4KonWFLWafsocSoJWj9MHJ1gO60JTsPQEHUlrfps2EYLodYV
PbP+TY7DlVQBRklLL7SIFGBHx+JJZufY+Up6M2nXWvTUK+7YQev2CADM8EgxXvC00rX6+6X0qphZ
opuu9catb4x+k6WbWfycSBLSfcuMHIjEXvrLBowYc7RzmvSxKV5pGBL6bdRHOZKd8S3qT2OPu8Iv
bN77ax2sbnITAFjRV3jZ+JPEUyhsfIN52KSKZ90EBmamtX4UyYM67CXp2cIpMV6RFQDUKG/8UF+T
nFoC1VHP9D6nkP2y1dZQAikBd5EMsMNrlJsSLEa8JaN7ScFyYbXtDrU4ScuxKNetsdXTvTbejMF9
UuyKGeFQ74A8mAY3wHyayB4N9ey7LXtW/AbTYu52KXbuGOKsr0NmDQ5Wse0BkdXXuvnULTTfV4ax
EzkK91NrIcT2Ajxy0IZgl8x+c09ETr9XJifK7kwYs9B22l3ZAS/cKNVdQ0dKv55R9OHRN7wS12AI
xWuNZUQ3/RoVmwHOBhbqTqRI61YG8ivxEsKXTYnz/WWA2+m2vXzU250RcY51EOBOrYPGa7LvA/UZ
c8Scbi1QsYC8DfBVrSebz0Hj209E6c7LdVP6KQGX03qxruMafC4wqFFblZJX2g4iXf6virIyR1K6
nbzMXWvBkwN1EgFprPlR+IYcDt0lWkW6/pXMoA5I2jclybDoVsMA0ohYi45HYirvsiZr8B8v84qJ
iLUtdX0DAPS5X2q/gODSZtUGtw822F+zydgGNMBQgZZIA8lH23VolQZZ7lWk7bKiO3S2U5g1CZ9i
26BnTv6HvTNZchvZtuyvlN1JjXALfWNWrwYkAPYMBhmtJrBQKIS+c/T4rvqD+rFaUGbZVZOWetfe
tIZKZYhBEu5+/Jy9107RjEKhgyqJ+ZjHPXuS7cIPujMusjS7fSPtpZLXYHuapws8PZd6qLEUT+pe
yzLzHUDlWbOe6y2S7Lr7HGDaSVmRs8Giu/Rix+IW2TGU7yr5MhmHcTzr01WpjmL0WBShtnawMmO9
Lu7y8ECQa9juBumzViGlY1DsbOPiAXNvED7n9WFQdvCb6LTn4uvQXxFus3sU5HgryS7M/UA+67qX
OWRXC1+tHyRwBz3DpEBOgKsX3hwcUuckFUB+RLrqdLjiMzDk+VM+Ail9iCKWnD/1S8KHR9DmNlNh
NFFR0mFcBzhuzQk8q/EJEq5TXEz7cYArWHYvkfHQUd51Q7s2YoBtkBRk+l3KHJxp4xGVq4+E1D8K
/ZYTUlQfZ7UHp3WnSy85G0ybvwmarggTUWMLL8Zg3bXP43AC3GkX50l6VvNbkj520ydLjPvJRgtL
xHe1zYtnaChyeIf8CpxCkLm6Wa/JzdZKxsuqB/LWUc4dKkAHN8Gplfed6s7sKRoE+XVSHKE0SQik
k5zg3mMS+yAWYNPW3KKGYQtJAwYWVIlCWmOrx66PhxdEBsAz5YwbJMYrCH0ahCQe5j4BDz4eUBmt
ssgX4BwooXGSJ2nhZRBYJttwg+gcgRDLMmeF9gK0Y+qCx2A31aBSY/HuZNMHXpH2exNDcDNKWGnF
RkFoTf6tH+i7Kr71aKRLKASlhXqguI2nUKgrmfjcbnLxVPcS7ggE/hIEMWaC5JDH6LLxITfpNepd
rIOQ6JGqs47bV6d+BG/B3V1MPozMlSFTsNMqCAPU7Z1nSR+6uall38DUzPueoB9NL5a1s+bzrD/B
N8SHwJS273Z54FWZ3yj0KLzms6g+RIKMHBf4Z5F7iYK5Rb8iHLWKbTrdq/E2Sq9SCAnYjad9Pe6H
GkKevhpgFw6sFXo3yiY1cRBumDFN0r6B8KEfJczn0U0iS2kjt8cJBqq16sot5jNAPXz7ymriEHs3
hl0NSSE8y9adarbYzPa1BIVNgpEiNmHpDvVnXUmU39zZ/qqUJE6KDixrQ5N/blqmhs09voxOo6BK
1uQJGk9gx/f6GECH+Pt65y9uv6aKbAddoaIQdvFLvaOn0zSnJ/i6gG7DMTtEQx/c/f2L/NX7YUhL
6LuyaEd/njjkAdzTzOYKWlHUCZKiD4DQtJ2u6clv+te/zjbAGH33Ssvb/e5OUw8T/QiZ5Zlo7MZ1
9BmrLqCyXqBMnVhxDMl/8wH+1XujdWjx6WkM4X+WT5DvHDSNUcLMlPCxS61nhotpMnn/+49QoUn8
azluLQokrjFMA36Z2xiZqeRqE53qgKKjBzaVBsaavK1rENZHSXl39GxdNA/ObB8HpByqifu7em/M
hhVmEjKe3Tpsefg8zVsoyCJv5srZtBAhdzYcY7YafEN8SLqnf7OxT5nJelHKlWN9TNLIgaj1a0Vu
9zJIYyOLar+sOY8MxQtK2LUALoeZrkAXGrukwSQT5d5ciG1Ubq0Kt79zKp2vIt2G0l2MTd3cAHIV
oJrrmpJpYxl+IIV3CLoOg9S7/XzKFT+0PUjKQY8JL36RIS5AjwWKimhwpZEqE1ykCPs1J2OHRnw9
By5GK1iqcgqdZ4WBz+CsAE6V1XtRb5wKEJTbfUQfA2bVaB8RwWNu8iKgmvHg0ANYruZHc3ZLKrwO
PLS9q2YsW64crKWFDmpxfSTixXnRHI8STocQjLuKeHPThfliJ1uqlbGrTwuLPDG+SNO5GzqGqWST
9PDvQd/EH3l5k+ENSJADHkMwVTofrzZsmqdxfpraL06fbvRa2ujBU0vrLsyvmYrnLv0sje85Ziem
WWsrflWlnVF8aaK3BPZJADSwNV9oHvJWo+hqgkQw7oZiZViI3+Ev3ElHDkS9W+cEl7615LfsCw0x
AnTSzdwetMhzJA6nvfOcyFfbwFjEd+cRlF6DMwP+SRcQQEG1cgZ7BTcBusFUnSLYHJRudXIpi/Vo
Qe+It4DDSRDPUZZQ0vkxpesEAvyFiJXJAXnkjK6ihStK58B+5Z7AgHkt+lVCtPrA7+eQeQzKQDtK
2rH8lKT3ATVoBgUnscDY9KAUNmFCUrq5ipRdgTM/bVxTbCcgcHShOBUGwZD+60xpWfsdYSND/AxK
QaQyZP2tXkeXQn3qorux33Exg4X3JpJD1crrruDekWPc0G6Gw/GolqhDNJcc+BX586e85D7R676G
8VG1x53m3DVLupHTbiq18FTrhc7MWWtfivkMAIiCK15bkrYi6mEF43fN5uspwt6BaMNae3OGE9d5
cvhea3XfCV/H9zzAgMGk/pTMO4nAjqSC8C1xnoFyjIqG7htH79jwlaa2sW3AgXed4cnFwsueX8J0
uhvMYD1imM/zrbAySDxQaO6N8DgWAHt2g3JtKvDmR7yKMalr80QPUr/I+lOyYMThQUDuBgkCD6UM
Dwk+szH0W+R8RWTuhFYRaMBTGNc1zAMQDCmmRdxo6iXNB3UN8X9VqVBDYytc13m3LmDHRR1pI0XS
XTqZIigBUNClC3EDey2LD4DGOcmeR0j/o5qdhynG2X4cw53UnUS8ieVwr/TPmX6Bce0udcX01Uph
qXM/rOqvdvUaSqeIYklSAa7c+i5bxyKkjPNtY2PExC2VuwioDE3K6tw7xyY31lFws6mzR25Z6Uri
nZWngviocZ/2zxJAjRSO2qVMkS+JL2BmIwPCSepG477vXzv7ta9vZfIuE3UT7QfeARceQ8aDtkuA
IMjKdhanob2CRcQfuyHmaR4B0zzP4ktkUL+uhmKjzH5lfdVsvpz4yxDdaukjCJ+64UEO8W9hnIVQ
WdymblfJnx195wSHTNoaA2SY7tRga5ce80dbeLnhmvUxQyVtDH48M7zfVLi8+1WLGzgHvWNzYdoX
2ec4JDIKxtpKzJfZus5cAZ2vlXMyiwPIBa+b71q99WrpeTS/VJlBkRRug/CWxjo80ONU3SugR3DS
rtNh79Q3vafxfwESypsxDPrDO+c5z2iAhlr0JYkNV4LekBsTjwFxO20yYAt5ilu8NiXVarsGJ+1Z
/GAah5uSh6WCZoIy25WcFJ1gvupb2ElS56k6p1qRrwet8pqY5rD5UZLBEfKwKm7bCBQjl5aEjLk6
C2VTkBrYEIQhbSXQiTR4V8O5rs5OcjTtWxR6GgxI/EOANXMb19Vjvvxk9gmrkjtQYuv1uY8xUrbv
dEG3sxEd4XmtoBJ4/ez4Sn1XxeO+gYenNQ+Us37ZSWdrNFb4YhACPyUR+1egeQjYd20kHSEPtOOd
0GhNJKXvEGxkWA0nDzRRehMy4xjASfngWxBZ6opCne7KCAYId9Oq5wiSr3rF5BHGjHi3xk8Zxurm
Yo7xjm3BcW5pSoF9bdXTALYp6Ol6nErr1HUppt3rHLZcVc5gZvYcHKDRjrq9C5VLbHpOyeb+mJng
DH0FuJRE650v8RHiSDwei/JVT9ah5prVA8b2JHfzL7bY5DtJ33KP56o9A626QJoUBbzGTaxfgn47
caOInpNbXt9Pow/OiXbnWW9f2qvGAWW5cfOgG8e4NLm1VCvD+ZpAjn1v8YDosCMfWqQu/ar/MLsL
o7AoQgLAt/5WiWeUpZO6sWuyHIj1jPAkHuN+K9WA1Eh6KVmoa6tFdf0BBJxjaZ/L90n5aI53enW2
BKDxOwzkGBVwM2JZB8sOT+1emfzRalZ4dgf2qIYgrTj3xuBBJdM7vHdgH4f9GxDcnmi20Fpleu3K
xSEPzoa4l+uLzm6fmZte31A/VM45jQ+1eTOsa1peg4xeWp699OWeSOBdJk+bMEoesE8A6yX1AvKB
DdjXTB6jNmWUsi6hKAaw6gDEmSHZEe3NiLc1kI/ANFdN8gaQexVKexsGZJbu2INbsrPpE9ko6Gbp
A348B8yDSsayftfguWbjcYDrAhA9BPm9Zp4U60p2Wqz4sbhnrx/DV3ClsH/C+kBOHjlEpLKcIJZ4
c9uu5/tuOqThg8HDGVRHuyJN7lJND3O27z8G5kLFRapIz65KNIsvgqOaVugaRE084YD1wuwCogDo
mXFDYGUP8r5UQIqNsCzi3u8ybMEQZfrEuWdt74ZYu0zioY8gZ82bpLubH7Uy8OoIDmkEJDZlNqNc
1MwPAQRXJ0dUfmK/TKZnA8IVtQ9PM5MuY3moqgCdINjYHpcwNCj6tesMF388G9scHnVQc4TGq0TZ
LaT6tHkd8fH1jH5AVq+U6a0RHj1mVfEKaZGwsoC3I0Ngbihs7CgXL/l0HWCLVdFjJXYKJfOMAjaB
vZeq9zkNSRglhfhUi71DUlidfcq0OzT8qyA/ptV9AH3WEe+ZDmK/JqWsuK+INsh3tjjEOAwLTCcy
O8FTUz23cEnrc9t56OBKcrKlDQNY8QpvcDUElxB8YbyB0iFn1JNHs94PzbbUvXzcsCNwPlP30mxa
6e1Hj9OzZj1ctMDLoVjVNihqb4BipvHD1HTBeC+0i8Y0Tpszr6uxopBYFSa3TL3VzuvU+SbScmfX
0ro1we2wTGzw9fOLcNxq+tQoT3nql0RdOSqtgYiLVL6eSdKLWca4NpXxTTf4pc0Tnyo2iGE4yvSK
Psb+WHETsZhOU8Sz5aqA5JwHKxuA8DI5XjfKhyMOk+SHpKbzafXFzUrB11l7AcsueaKktRPfIQLB
IqpxT20zthv9GszuTFju8EiGRkFjk5n85DHQIRBO1A+O6oWPbb5ppluara2ay8VunK+wchjDTM81
iyFxzfII5kuGuCR7yey1rMLWS6y1oZzKWworZrlAQVam4N8JGbs11QVIr80w7QKFutVtw22L+p/o
QYugSsoKYoIFJ1z0UEn70AbkfTH6m6nsuSIQVeEV7+ZyukCdDx6y4UwqJxFWibGPk4uZnO1pT+Vc
D/0agq22depTqzyHwx3DKoXVF+d7jOAAeFGnYFahIfYeJl+MWIET8FAnwwPMDsSExiHpIQyiOHgI
y/HNsnHw6+1MDEy/VvnwDOPgXB3q5ci+1cR0rbIGFMJwGJx9F3ydp/dmYHV9raTBVTnqZeT9Mzz5
CfCHDMhrti96iLR6sFYKdIbErWVXzJ+UgC4+nTXyj9aztE8rrxVnjTaRdhH6wzBfc9l1QHNFOEai
uyQ469ne7mnx+3WxEU6z0kHbjRuyloPucy3vTfrbwyEUnhq5UvuYSU8NvUvIGyzW5wRAqHORwZSB
9AovgJNYFaQwRoNftNuBNarshuZqSpcwpnLZQAuWZkK4GqZ+2S5MrqL4BB15g9J5FjcykJzQHcW9
HR2WlVJeBttPuFo36a6Mt3YDCvE6pYe8uRubF0oiw3DbF2n5HWhVeQmpXf1ae0gp3YorHi+N0nqM
gSmh5mNcE1D6dQIu4pLQ1K+XgvwlpDGpnDOANQbAbVIz5kOR1S9O3lteT/qWl0O03qtVBDhaVUvu
bhVzCZXOPm69DakSny3hMM4eRHZgYsZrAgv5zRBM+QvBAq0Gx1gkojKE+59UrJlTqFPNBb3Z8/DR
EUjP4dbxM5dc1TVqwOV5YF96X0aBcLV/8+p/0VH5/sWNRTf2XQ8nt4I+1TQ6KuONMMBVAKxU/6Mh
9f9jmv+BR+q7xpL71r79Gcl8fss//uMf6//zv9uP//blv+/6MhYfP8Q1Lz/4Z1yz+k+cD7ZFwJAi
c3I5Gn/1Z1yz/U+UejpxzY6G8Y6ZOqqC/xfZLP8TgSU9RBkNOZX60rZsyq6N/uMfOhnPtP7QQyM1
oKdpOf9OZLPyc9MSPxyPpk6cmGLJFr/hj09ISG2Qoo5cZ6Dw1hwEbn/o/OysbSaXcfhj+Fu1Hu/t
p+YbGj0SCUzeFzZV5ZeWrOiNMY/LCSVL1A4PNWqRGfebSar5Q2eiOPCLjNSagwmD0olWqkLG6Qmo
XuK8z6CHAnUHiCyuoULmjdHRNHcyOxLAikPVZNih0stXq6Pa9dK7nGlIPYKpnAntRVUgGOAUili4
TwTPaKExQc8RtZi8JVIsBkpaExqsyfmizCN0iGSAwgnnHVWwbLqWkmqA5QYMhNBmuGrNocxhGQlF
11zD5K/vkKur4gVMUF0/yIE2BldyTwXiIOYQSb1qW/Rwa1obdQfdwDGDu8zISrZsowkNehJkIPfH
YU4MIKIg7WRXHiSTflusISkk0Sg26DSmFT2/2q7sr52IMC2SeCP64AAHlHuSidIYsbzZ0JoiRirV
d00vi2ALwyUjXCmflyQkpZi1F2LemuxZb5pJ5ipH3hPNozAqqQ/48uqP0emteEUOXmufwggAPp79
GI+gKaMs2IqizqjTHZFQYMf2ZG9o/xAPI+nJ9KAXTbKEqPXSXH6KnEiQxCUnY7MtStNsvFHMMfnP
Ss3wRJZJBrs6jBlx9uq9hkdf6fkYoD0CzeH+kDUwEmMCcrZNNzvgzyPVajbxrI5KgcKs0zp8nJkt
eQtHJzlKUhwZr+EYPOexZg4rjGPMWZQArUwXzi3FEf2k2AcEAMncKca24JXCyAGWEZXwRYNKc3ZI
DNRgmwMqpGqpMyAUPDnSCxWwOIMNigg3QXPtMs2zlXuVVluwUkjgvRXTTMRa1itEvELTUZpNJ/cM
oodqMC0QYjyzyMCWgRzIGOMlnDANrGZFQK101G4iP6AigAMKotY9ID6gROymhhA0PLmE0pJriajS
TE0r9ZVqiKutUTeTsa2QkZr7qhPBeNA7Oxvdvhxz666oJ4PTpgddti5rMwfFZfXcLRJVbZ2N0zi2
RHNSB0RYNGCQThxUvUZgeUJlH4Zq/+EwNyGNJ3RGa2WZrUn+dI5PiQGyyHo8H1ZKDmTY0TmYSR2m
YQycbDGTQqmwrFH0XhNptFLR5Mn5IQ87kW1FNdDcLEBkRkSdylkHrp204PvZDjmZVeZj2RF4OVzM
lFFAvpYHBU2naaQV9sNyDOcrAUfwFEt+WceD9p0EF8xMduHZlUiK7ZTZQ7AWlgW3slCG0dkraddJ
CDa4y3Kx0woeY74MBpJBHJHr2Ae6sYa1nggWMILc/ZRNbcGFyaAFSDQt07dCdJBOBOuD4dUcOC+5
sHq/CJLsqdZHMr0DWY8H0Pam1foSfab4rBAmCS7RKeV34lxwCVYohuXlakYHo01V60kY+cJ61YaQ
mxpdmtrVE7sEbE+sIBR3IsRM+b7KY+axcktU+SkLzPYQg4KFmNiRnJnQS5cc7k/VnPU0EpVBo8YL
Q3lHflE6ba3yGyKfBg8BSYWtRFt7tmm4pGqRKn5jRMJah0jjyRNNNZoOup3nDAHU2c42TZlFlpt9
C7lG494rbtPXbEDKONNWgEbeb1pWy6tukWmz7colYbsMlQZItoKy1LN0SdojTEwo5psopFMIBgW6
5wzoxK0E4aO+nY/z7LKUmSgmIiVBJZqsVnucjIyxD0mimeJblhWJW0xoFHD3JlNMMrKaxNw1xEUi
3DXbEiBjpmYYhACJFMTEAm67qeMsZXvdFi09kiYPEsTBDPyiI59B9VbC23/sQAwSIRapqAHyGhbX
SqkD0GpVB1ZwHVLRB3cz6FGIxxAdSTsMEfIOUkbaCIEf8GcKhfN8M+FQqHZhkWfS2i5kwfuJBReY
uE705f6dV4OnZyoaHy1Nym6bNPX0iC3QTp6saAjP+WLGvIgha+i4Op3TH2CsRUAt6yw76zJOuSNb
Wv9QjWpHIJgMoWtFovDcuOzMnU0BjcbbeIvLVn3Xu4EkLruTGK2YtQN3DwQ5M2ul5gtwR/o9JCDD
WNJeAdsyTQ8LSlJIasEE0rURmuIbQY6EU4qVLOMCHZrJugpadZ+k/PDKgCaLdstp+nTXpdMc7tWu
bU8pp4P2ZpG1+CiNRNUCWHHGzOUz5g4HShzMkDX0kSAElwoqavWSj9SwF5X4xFDRr4lK1rYjey8n
QS7Rvh3kOsm9mKcaxFIVVvWGjMBSph8rj/JpjBspcaFUoy5WQfDFR6eOx5aIj4mGNiT3KfS+VXT/
VnF7V30Ut1Z8fLSnt+p/Lj/6XiLijsOo/V8//rH548/hR7kUiz/8AfR53E733YeYrh9Nl/Gjf0Bt
lv/zP/uXf5afD1NF+fkO/LBd/rUwLosfqk8dvd//+P7f/6FsPcafP0T89stP/FmvWpSXFhWaJeuc
82AauM/8Wa8qyj8ZbltMt2FhQTRZGDF/1qv2Pw3uyosklAsfcPzFy/evetXQFmms6SDBtTX93ylX
mUD/WjyaKlc+xOWwh7Sf1Zp650B+bGeu/nrR+7Ed0+fJY2vaOlJCUy749kC0qtyB3Ww0+ZCSTPvU
w7DdmKXZI3sbra82t8SHoJSaDY94/4Wki+rKdpA8hhNTOG0OlG1WEFTnVdTgu6CbqZDY6ocdQ3n4
meRmPnEz7dYhKJf7PuvG/TjHWMm02Dj3UA42mjXJF3KsyBQRcnOeqEMZR80lwLtEeyceq31t8pHi
Addss8ptC0F10gYWVvM5uVWlTG5IjkUHjfZQXwchAZRnJPjsSMX8MZlkpsSJ0DltAspPVSJnj/kx
TEJ2ipWqS8Gp6oyAdD6h0da1kD8yB3+RkMzjH0ZvzVJ1Elo9Q3DXqRouiDAgFFKQP0u4dhT7cRRy
UPUGhilO+zTZlYvC3qhlTt5Bzo6Z3alPotNBgmmJihaogNYGMYVQ1jHdsxCKNQVa+dZZznzL8mpC
hlPKhxiiyCVrleRA7gYxHO1AqyoZyhB/Sp56rS0ISWgLebjjYxYPSWtpX8xkYLNPe3qTionYzNHo
Tk6A5+8tBpf7Pq1islaqJorcUQ1HD5tT7acM4T9nwkZTn+q0q/VcmdaDrraH3rFGYpvGIfYDhL9u
WYcmCkJJuCqFD6HxTbMjT7b0bBo2p8xS+9NoK9J9OlmyH6f9/Aj5odoSGK8rhApA5MOVP90omHlO
ZIk2cCbHdIen5nnqSGhc0RedDpxMk0tCuL4LDLXdkuM33OahaA96bzi+GoTtdg6zCr1qpCGyyTVx
jVIdvaVSEciBPmxN5wn0Hpw8+nNhHVevUkJYwTgQOKrrIj73iSIfMpu0pTzNGFInbX8Jwik6JMvp
oDUC4i2HHkZEvQoB7drGqVfNHEgQv54dJsHnKSbabZUrWWWuRnOKj7FVwxwNG736agmdvK1kCI5d
JJsrsiEbGtl4EtTe0I7Abtu9DdySB5ngUpo2Y3FQAyXagAjQ/Nwp5FvhiNENo6x5YvIko/gkbpR+
r5QTqmka0rUh7CJyRSOiq1KQp46gvkf+lKq3poFjmk9qs9EdB507KmBC8py5fK4qOX6MFo1daSvd
TqsM9WSkIRqwnijxRdnBmd8Xm3BOkC2NcfTYWRwiqjNpp8RqmAdIc79SMo5cSA2LnrDYUKObO3Cg
JG6aNkFIeHdXjRONG7XU6yW1rlR3Ayojt6Tm8Or5WlVNc8CvWqyjWu/uSmuRrY1WQPSE0nqWLApM
HDLZCGYd+LakhwwVmbPpxkSGsEb8QZLn1WZMJlDNaZk+YW7p9/VsFu9NXffepHWDN5a17UoY7jDU
5eIBqhvA79g27indaEqqk+6ahVVwlTG0YIcutFqL1lG8OKLhOEqKQGgZVFgtRJ4naynqQM1a7bTL
Q66eUsuEtcwTacO2y/GcFBkKVrPLnigv0h0unAFyn0Q7r8nByaFOzguyFgCVBIpgmNe0Wb+qRN99
0Qo+EqtqAyyfKMuZz5BX5A6Siow3IHr4GOeiZNzhcI1x5gmMeZbXvpGj96wiCVRskSn05K0yysih
dwwUdUUzlV8iqR0AH8gWI7qgJh0EU4cgiFQdH3ulQk4iJcS0ISSob+QeRMe0NxIuTXZlEESIKDfv
kDG3Tkm0khGnw3nQCgL/SiPYczb0uicVlXqqRNAxulDxvygR2h/BpMoIhHpXiWl+MOacbLnFrxMk
vfMYIEHZ1g7PKHpEST9kmcYYVB3iizKSciFGE+YoeJ9VE6AcbzDJMtlGFDnZIdBOakJY713f0v1H
9kJAN864VuRoRuYzVD8a7rWmbHUFhUpnKggnlSlDoArqcy4YF4YDlFsMj/FOHRQedNkpnpVvnFAL
GTuJc+rCD6XZDEtUWrCi7WwUHtBk+ab0QeLZC340HGmfl0ljedyIVeZceeiB+Ki2pikFd2ZPLDZo
d4x9LdVtmTFjL0J5hkdlNWvFDtzClGUfCkrHdymQlJpBKR6LbpHeiiB8jGN5QhTTQBW3JmXI/AEw
d+yHkxW8VAt+tV1ArKyszGsXOGuXD4IAK8LHB7fuO2TqGZHlxTB0PTCLUND6Z+r3haQOLhLaNyhs
LmtAW+eOtk0Pxw3J1DeEbJxH1aVduLJDIMyvWa+X4M0LxNV8LQcrABdrqAZZs/OCpo3CGUptsgBr
s6qur+0CsQ0HblaQtlqCeRSHRJpvvNveiUN07qKvngcrzzf1mMifA9Up/SjXhn0S0M9Y5SqivMA0
/DTtkCnoJCnw39B9cEpjklrou3Us2qM6a/0ln2WCjY2oNu7iMluyNHNnkywU3+Qb0HfsxKtdZvjh
K1oo6jfwbz0XQIClGh4wQnnIa6PNWD6qhhIhcqYyWYEjAsk/If9JW6jCTtbGX6q07J9tWhmJW1Wx
juAbXelrTnJet+oWQrE+hsFVOIHzKV74xWnS1VdZZrfoF7oxNiBW+kI8dog82AaZqr/2KvNPtbfN
e0mZTIUXxSqGOXhEOaRbnhpLRDXPGpF4vRNuHEUROy2yBh6yobvvmpaxst4QIqjOPf19O2TqPOgW
qX/SMJcPVS/AmpBeEZKpYdYHiNDAaLpsPJRzT06jiHssEbUTTJ9p4xtXckHLh8CsSe3gPqcy+DXF
sImdOYRPp4ZotVoGOO9dWXaUAxQNDavKQC3GfS5fpcSdE/sS1IxxZphEq7pL29dJNlHHg+j12Par
52k0gl2Jo99DOzjtpxKePG0c7WtbEjd5aSNVPyPrw7nQUEa+arwZ9FsBKznmEnYn2+wCkZjsFbVt
wWUqjtkbJBO6jF8bqb2BoC89ibTPGTuGKGYbCAXFepDlgFuupTxzS8uvY28xMNDHqmakVwDCA3rs
ikDidlfVOpNghTPbyXr2Ry7biOUHykmaegIni5K/tCIOXuC5Q62rREZDk4in1tbFnRHpxQ3eA2HU
icNlTCqHjcY25HazGe4mwjoZYQFN2mv9EHzMUR48o6Qad4E+JPJqUizzQ3Wq0PGcYrDg99Zh+BwX
kfFlYYHxMQxzf6WS6NCAWWYQvxaBlsAQsHSk9LvSSquR40f6pkqKyhPJs9FuYOx2JMB6OFqs7jN2
OlqT0wjtJzGetJ4N0M8L3SA4STcJ+hw7dsiLDEiCIb3hSCHqgBq681OJJ+8k2px+YZ4mwc5sYx15
uYVB79ikkUUeZWe9DIExyvu2j8LymmZ4jNHn9TT2LGdSNZ+uCAUU955wRDNHNslTVUXTaSzjsdvY
U+pgJip1lewcCVdlYkikQSk6QH4/MBLFBa072sc5CCs/05r0OOZq2h1U8iAHpOQM9texnvVuEWC4
hCegp24yLfEpWdmrm8RCxQ3/IU7fTLsXUEZQzrpl3tA0lxqWM2EzfQ0YPiJQyRqHBEBUl+gJYvKo
bPtDOAhf4DcgTlROgmpbcdEOEbqU4bNk5/VFyc2sZDSMMe65jmv8zILz9kT50UioMGgUrWxVD+9M
idDOdd50AOErrHQklGpwX7Wa6WTAQbBSk1lUK9gw6W9cxb+A4yzmJKq6TA2AHODTW6Zc302x7Cma
qlIAmSS9cDyo6/6B6ehWfLaP6ku2HS4d2tCT7pf+9Pk+uP6OfPPzDG15dezMDqxbGIncYn98dYMj
JKo0A/XhWaCWyT7m6fW7C/jlDxvg96TtX+60OCoBhDqWoRmabfxsm54lEtWNlPjHMfRivoyw+c0L
KMvv+L39kPfAsMWEssJ7MFh0P74H8vQqTYlDN9qJXb0HUL/qfAa3K+pPj/jH3+i4f30/zLnAg2oY
HRfn309C+MgZSUweKO3bk97tlgyrv/+8fh6pWqblLHMzQ1+0278QY+hR20E7o+osag/AUq8+hliV
xhOdLI7T32JPl1/3xw8PjJNC4rwDNFGny/HjhxcTk62LunC5Vu9goB0WLK60KfZIoH/zxn6hVC7v
7LuX0n6a10bKxN7HS9VfF/55vKcFDp177WxKionV75iIv325n74o7npTbij062/Tul6Gf+WavuIA
p4O04dj9L78ejarvF7JRJI0OWs9FoekvRFV6/jv24o26dX7PRFn+sV+/NsvCjIHfFgvqjy/WkXqj
1Wh/w6fe5dKfwW7n2UC9v3Zws+urZvv3T6Xy60axfHn/esHFJP7dNqV0Q6TOGFngz2Q7OtqE9q5A
1i5IT0Qgx/6p3yAT1373zPy6tn982Z8muIUx0umwClfeh4i4uJ77FGY7AkzrdfiS3f+et/KLpOGP
p/Rfb3RZn9+9USObItsOCjfb2V+xGHKLbhM//gDJxxvV1VXiVY8aHeA34oX8337Mf/W9LlATxcYd
bv7CTUfYo+paWrnJbjx2m4VSjfp2h7vKx6ay/s13+n/ZO48lubEty/5KWc+RBi2mDsDhMrTkBBaC
hNYaX98LkewqhgeNXqxZm9XoPTNm5iXgF1ecs/faX5cykx68sRiIsNl/mURBgXC6MiqndfJtekWp
8ZpPxOkBimXvrRe65hmj+LnxTuaQkA76pOi0f9NvERfWBH3nmSf6Ol1YMFUZQCnkcnw2J9NlmPpQ
a5Ce9WvRJprU0V79Z3qs9uQ0l5xIY+/P48lfVk+TkzTI2YU/hGvpFMJg9JZQkB3kyt/E3ewMF8mG
iXPbPw7P6oAJXvMIzcHjvJpefde8Sb8Z27//C8js4IqxsKKW2vTn2RpkMahSaXZVz/eUNZ4GW0N+
E64FVh2JhiVpiCvFk2zEXuj03hInL16qM2uD/GVtWN61LosmAFyFgs/JSosPDD6oX61xg0KEW4G4
qbzQiVgagj1L1E51aHvdVGtCyh10S860oZ0Wfhv252b0ub/I8nX98u32VDsG34Ceg5TcECi6mPss
PrvQL1vip7WXx1X5XqA3LAviKbovj1NNnZp6zZHdlqH8jojrIfoQbemEl+2GkJPDTIY9Qdprbbyr
1ZXp/vlX/7q1LX8DFgmObhbzTzuZ5t2gKZnaYgrxBqjZbuEZLiUmcc3NyxP3P2f5X/WJjtFbXTTF
j/ZzU+ijEfNfHaP//7pJLEF/6CZ9bwqavZ+7Sfwb/3aTZOsfoAw6xkvONaAgZGbbv80k2fgHORQd
TpBdLObKguL92UsSZLpJfKlLn0lk7sB3+89mkqCI/9CeWthiLP/sQ5r5N+0kVB2fJioyP5k+Encq
TYGkojPq58+hmv0qGajXrmS5NO7lLDZNHC4AZTvTR9ucRTV2XfoLG3msR49advfNr8tpR0+uBWxa
mGRwFQW61KYik9pSc+GaXLEcaaZS7YNES70SughewmlBIYRSdi90qNvzKZyJAUN3ccBmg9ZAKir/
aczNGWn7HCBGbbmHe6lVyY+9anE2S8q69cS4Rg9BQAu3zNogq0QoMsmlJpVui1on0bekSp/hQdeH
d7lkkR/poP2QWouMvDiQvY78JVKWssawe6FtMNxDa1qjYaaKGhIKgRBIklUcGVK1aVoS58ek5QSh
pumVMGZdujYGed5WwixyjRaUp0FvMwETuzruraIztkqa1xeChaFaj6kvWDQVHF2fyx7DnqTSvdHb
dl0JYsCttIsfGKJ1kqQcDtQK1H0e6UjQ2gqDmhiX+4F6xAGBhHAbN2Jll21sbrUSeFGbE6bq1GZV
0rlSzEla4fag402k022b+eHOSgT1KRmT/qDOSe4Uc1VfBNwm7HImZN6EIfOQ+qAywPzG20qLCycc
ZDQeg1Q6Ixmdjjz5KNKloblOjbm/NXGh3Mt1Ju+iTPRx4owvphQUXtH086sKRPemUnzDK3IlRgmd
hKg1TBQofdEVD0IOM8yqTfV7RlaEI4cEDJeyGb9SAY22kcRpWBEH416S2+FirKMYJSxpqqIVhnQo
5Kh5UUaoA0E6o+ku5BjWJzEr63aMu71o1PXBGNLB03IpwZptKfDNx5xaSj0+zohiPakOkXxLEKo3
wRQPOJby7HuuGME7mVKCm5RaupB2sRf0iQGAwPBt38TpHWotmYMBWpu2An5fkVrq9EoyXalt0KEs
8xWvkP3Qy4PejFZGF6jvjZAmRy1rAlAr0avV5MRVZ1G+JDyz8FM+GO7jyAAeklrhPRFGwmMlFzpI
g1Zw5qqpnkUsq4+DahHZbiqD7IzDKN5mUR+/KqmQbaVWrjb1PKYo6SXxycBB55ppGlLvCILhridz
wJaZ/5ex2A+2EWrxrvArdR2qfE6Rb4ZXQjYYjpUCWZtrwfCqAjiVQg3+kb2tdENBL91cpZ+I6pg8
OimrdmqPBFAaBkTuUTC9In1otkWcidvZwNTWNhE8D9K0n4I+swAVWNJariPtYBaFvM7hIu/9JqUv
M4GGTow+WcspLjfJFNtjIaVERvp+YetLSk0fNuARRPw1SZyTfijO80s298J1TtC8i8NA28xN163p
Q9IwnhLFqRO5c9sxig5BxCUReVV4CLIGW0YuhhuDpLw7i37RlTG2gm10i/dFSgz8hJV1hNtBOnur
IBjviYZfl6NlOioKJr7TRF7XQ6y7TYCRTOspgmf60DjJ0PgrKqvy5I7ypGOLbrBvMZu8dpDFa6VC
Hc4SGXsIVArqUH62q+pUekh7cdiLYKu3soFbSpYaYR/LQdPQeVJLmNoN+F5Vmo6RRPueH3rwasWk
qdNOw0rM8dq2TRNdlnLVHGcDi0lJkvGKHrN6iQXecEvEa09KQWJfPxQCtf243AFdCJaZ0t5z9mwv
rJRPuk9yc1vFce9G/Kf24dhOG7NmaZb7wtzknZXfNU2MF7RVQCeIgLTTtEpv+OBTd6CXS09VCbdx
qTYH0+/kaBWg97jRwtK6FJKSZluhWXYjlpaNC9y49OMs2RABnO1GGWMmp78EKUKQIlCfh7WS5ca1
lXXy97ZoEEOygJoI6EHGGSNA/aHJEB0SLxm5RATqe2Ys5btBDKbHtNEJZw9z87m2Auklygzx4Kty
dDQiOdyqkTk6Kq0W1xdmMBlq3HmIi431ICjxXalWMd0TRMCOUkwYdnqFNHuSB/Q9Bb3piv17ot9P
dqA+T80B9ENmRzKyPnRds+yaXRHdIStb8uhU+RZNFe3lqZEduaNAt59SPBljMqobQZ8I27OFMlfW
5lSYayOXohcpHSWXNTn1VORkWI7orFk0U0PC6MUlQFy00sThgzAvxW7EFoDkB+xA1m6JBsfdg4nY
BUDXXbazEgg4b4vGVUfM6mJvTZuJ5vsR+Km5qYygw9xJ6H2fzdYG9TMbWjsTIGC1MfpS1Griqg3H
HmdTg05U4t+pFSAypUWb1ZxSYUswZXCthHn82FULLMrIEWAkUzRCIUmGtxYLP0igkDVckoZ9V1Oa
FPNS2nWE4bZr8qDGrdW2CDdQyfLRiGFTAgGJWt8NxJZI3yzxr2sUhm4UB5UbK0XraeRfH0IjqpuV
PCW11/Wlupm6JhDtMCFqXfU76edV8H8Prf+H/C/5j8fWbZN+/4/ix38cXz5Lp/79935KoVDaL9V2
lPaqSAjRx6XtpxRK/QfoN6gPIPzcphHQc734eXzV1H/IjoN7by45chya/uv0yh8BUCYZRKHfJfEn
0t8cXk/uWDIMEHJcNJT7SMtpJ53caxMc9lbsU9mSudguhZDZq7at1+x/Oc9f/Xtp+7U4fVo7/ncc
7qw8pgrT+OPPf7kx6lUiVHkEtol8QNh16Tp05CvNxfTjyhvom2cCaqTlyP3L3XEZDysCAjNTg20o
nRIGqYAYg5+KqDLHtQSSxxVWx/LWJwEdAbIbXii7yWm93Dt3M/7dg/46sHFSfG2aPg7FZWBT2jVo
Q4mEx+n7kBTf1XATGtfEQnkkk7iLBNMsiPdoztVmoCX/7uEpzgCyUzQqTifXVp+9u0D4769yPSYQ
4i1rbmiwyDQpuWyAr7gqrEeVDhy9ZsW8DuunKOi3NGJsqZ0Azd1MEhIq6UffXwTtRb3kj0aAod4q
Zd9OFzUm4eY5QcOp31p0NFuC3etjVb6o5aM/Q4d+Edv7bnRk7SrKN53RuWbADnXPHjeKjpxv8uo6
blnwQCQEF4K8FbLubgrvAz0njr7adTpaEb2m1jrne6tLQQzpoKO2kH1S/0dKWZs20dLATDNtpfZw
vdSrBvvcghfjQOoX6zwT3Ch6quiCSurs5v64jtTODenEqlj7lZgqLt7lLt1k1iPLq102cKccyvY2
SqS2W04R+OA2rfpGinqs0FlW7kzzMSjf1ewYjdO6mO/NmSjT/mGqb6TusQgNWzRLFDGSJ4wXSvhD
QhAHq9fQyJ0U72fjQr+pioeyQxt+XBgnJWdwKezXM9J+HwYXOzrwBV5A6CiqXUsB/61kg3qIlB4M
yA4ycpywwzork1WphXYib7Dx8hIdSf0uQswqi3GfDw8xEus8hI4qeUb2giYRwQ5iWi6HIX21ofKG
GXwYkHfALvg4OA+A1062UVpBhLlCP0EY+2MR74wGsbzyvSOjhDz7Eev/PF+F2tXMj+HHF5VO3ry5
NkfikWvlMPrvqoTPHwai+C01plUNODHMD1qwLTN1X/pb9FhuV3pduYXn7lrWNm1hvdD8DK6GPl6V
Bsgun2+z1Gwjmy4mVQSsckNr4bqotOu+Mb/DAMEBQ29rvAr8lyaFn6tdWAOYuenYRC+qemwn/TbF
Eu7j19WlrRnt02LfEHozBAPeBsGpBjfPzQLXO/foZKSlyjlaDC+DxGt4S7ok8Dvod5E23eZ9diOO
TNEJIJuqO4pVPc+Fj8yNDnKhQUbIAKyI061QpW4Yqo4Apsd8bhtuCTh5ZwJSSKVeZQTW4y2eLRRf
1ZtW5/iP93pwGFpCzrMNfuJY3/tS5MDEa7PnEFWUEjkzpYRO/RZDksGN08PxKrPLUq03ibkTlPfQ
PLSpiMzkOZVIRm0HWxYupvCZXDR7Vg9phO2EecHxsik8uS3cafbXoZ+66NmxC1zpZnkABWj09SFE
Fh1PDyZN2BKmWhGoHhcYz+hyHrJfGfRWyjdoHqsSTavFP7yAfcv5EROk3WOxJvTd1A5W37u9KZHf
w2FOKuw4BFvWN7aWXYlEvkqTBms7thsoHpko2kpwk2bDirafYzRPmt7aRd3srXxRZSN2xP8vJmji
gSOaRnOtUcEuGtmOUAlFqUZ7/Vazqre+43zchjcpGUdVtCmtlwWS3CjzMlGJugTQObhkDXp+gFpK
gsCorHvCl7nQTYmXmY1tcTfo8caPiNgldHYSNopCvCsCoCw5C+NdWh3RV3CG/I4x5FaYOBBP/rpo
MbHr2h3KyMsw4bSqXfj1DXIjO/Af/BkDlNbZJNfbtQjOrtcPMv53CDAa4lVxCRrsH2nG2xlfnDp8
E8XAycT7onvN5R/En0Ah2Ez596ZqnYa04h7sgp8dR/ze6VZrLhr5OajAjMTqejb28dxxN8ebMNW2
Gau2VBfbccQCnr7IHTkKxPdW91002KMPP1o/9MEIHpLXmTtS9KoKV42w6Y3vKZA74T1LHyV6BmqA
dz900uS1SnZhpDg510yoGIJ+UyiXc/s0UnsFa9hr8mWhWkt0CJA3ddDz1UiQcNgGBy3tvEIjGy9D
AGpawKfjtW+MK0VJXwLzsTcNYC4HGWUyHrwtielubFlgeX3Z0cDcJWDmA737ESUUuMu25rzfrFGQ
QYjreB3INC/lBIWkYvqADYocJ3oapW6Oc8jJe+lYtnBQWTFecDPgjs1lO4wNr0NXW/oDQqqqe9BF
djXBH3VPwSdnU+R6FfA7rEqz2Qyjeuzndnocs4rq2miCuBCn/Kq2DMoAicUmqgh4r9P6m48SDqBF
+6OCG74ei+69CvDVTzPVklaQH1KdjhpTUvG6CcmPEqF2EqpueAjFbKcgHw7Zf3il7SzfT1SY/Vn2
xKWhEfo7ecoeZn1w5ea2kPMbMREhJAjcUzZSeUGxK8jXec4FUj30sFba+KoemfrJj8S4ac3HodhC
1d+E8abzt0neXEpcwyTjkbuBZ6YHKRid1JePGJqZS5c90GI9eIOcqMwj4fDyXT6VO0W9HCvtqTT3
IwbqhZtSVvdmAtOHi+oEsjNmzbZog2pSsOZyuQlB9kT7ob6XInU16y9o1Li3BKuBHEruYgEZn1YZ
AkN41hUKIulFoAnrPp/f1el2DNWNZGS2FWwhoLl9vPf5tmSOAh3PMReHgSxD/oKcJzzLsBB4vkfW
NWJtO4X/07LIj4RmBX7G9e5Vsy74xKh/yFtZy5w0xcjSrjtto0yXqfykYQqnneSEynUx3dRcIwft
Wytmbod0KxiY0+rRkK+HZTeFzJR06E8jWykfCkgRpaDhuM6PhvlYauZKg5nZl16BYi/LthjCC326
4hNJgn0hPeTDFjMTviZjrXRvSTfYXVLAGjvM7U1vPSgihy8ytszKjkT8SdoTUAkgZ12GMX3dgH8Y
d5LoKvOOhPeRqmOCJ56XnSTHDje+FjlDejfm95rMlf9C5BKvK8dEVe2OHIAg5h5uSnai1G6Hv0HW
ALFQKW4VdtmXJKZ9IkRul1+pdXaFo8GNFs1ozK/51CrCt95IHmtwEcrjZMjoHJuNlEpeMKyb5qIL
PR04jQ9GR4u3eXvVyVhdTWFb7rPovghe654XGfl2GP1oyOMJ0HGq1mtZuhFqQGicVXlXzJCA12xl
EhgKFEhsxC/ou1cRZxml2Rc1BzVW2xBuhSXt2M7l8aJK1JXFCp0efKZd1pHibngpmiyhOpQT99/k
+8RP6NcitQgAabm5kwvm1ERFVt761RE4g6iEtoC2T+0ab46/F3K60YLIjuJNxOxSSIK6FYU9+/Nm
qMFiQmu2OqftGhtDm50NVH7N10S/VOdnpfkmWAFeg9dopik4aW4sPtc5ZJKu3+Yc+yvzQU8uFykZ
RUBf3xagIBIOhOpA0Tp22zlyFfleIWWtMd5aH/lZ5gSIvjJeVUoAha9A011edoXoppZe5Yy8CBCZ
pWAhle28vNTB+AbHae7tanxUoHrEHiJE26Qkh3dYii/KZEvpfDVY3+UAUgU0oLZ4stRHxbwX241o
XUXdoRWfILEFTYz98FgEYD4f5wapPvWusUBK+lyV2zy+l6R9Oz+b/QPoZj2UYOhMNrxcGz9lGQBU
AYKkH9WZ13wrW9laT7YLZmKu3bhAHFlRTGWlnTmP4yW5rmRzNabJhdCp6xbrYXChK5djcWfO30DF
rVDErfBPhC3fYoUv7VkyqNzeJvpGjJ5wpOxCmdXsovZb6qA5WzI90ADwkiquahF0DjVyQbmJQoCl
6WEYviXt1iJGEa3sIeGDK01ArAuYbLhX2WtlcaVAcY3kd2WM97nYrVKDKwaOOuLuVxKMozYQ2dZN
O6re1SD0FFSHQIPQUDvLA4RQcvKbHiI0jMtwqlYwqWf4EHLy7sNljWV2HxgklWF6GpTpklAVECEX
AifjSoN3l8yOrxT7oYj3gsnhx4CtlpL1aSBH5pSgEcsl1Jd9Uq+RlDo+H1OCanMUYNP0L2F3qU6P
Ridu6viBNzO2L2nxKkTbSn8ISG5XaiKOy872C1Dm8XObAP6Z2TfGt1Shnrkf4YqX4EZ0LHx858FN
U4F8sQ1pn8yIXxHrm+mWWE+CJL1pwDYDtTPlQtKh40uiOx5mVfdEJ3WbJmWx5p+IQvlG0d67vuBF
C+yGXqtvDCEHev6YQ8qcZZicyrJvKPMm1sL1OItk3eCqLWaDmssBa4g9YfrFMM6Kd6jVp9ZAsZhP
cJNEO9VJce4t4nUziL/8mOp6DO70fp9BkxlVDkDU9TjYZ6IEM/BFZUstAMBJtpaHNKwxWL36PNUo
H436SU2qc9fvE6nCR+WBusMi9qDwI5+yYuOE80vQg+5cpAIZPWM+rOkJ7Q7t+Mly/lxXOWnE/xxs
iStZSpDWqagRJ4dEE0rjpg8au8BdXZtOGL7/eZBTTdK/oyhIPZYoRqpFJ0UiKYy4PVVcSprgsete
Oukm9jcwFFlAsH20L75wE4EbymgoTsmhIjOAhgfeljOv9kMkeVLUkYFLIAWh0ap8KeoMmRji6Kdu
y18U8wH4k/a7BplLVQEpBpdBapEve5CY9dYAzmi0i/FGtDoXSBZft62C46EaFLzMBaJpGcF6Lq8K
uHSJcoduk0P9TcMJVj0u+BgVEH29TkjCkLAKsTvmlzLe1lGK7BicMWbc1SyHF12/l9SXIUOenDXH
vCfLvLhKS6KcBEcOBJfWNdeh0AtLba/Pj0AZaLzM0Jlv8+xN52wAp8/iCgN41OkGymPFVRzeyhn4
uIB9J3oo20Pvb8zhts59D1CerD8Z5rU8P4tNuW61axGGNr99M71q5oXV36H8R4fLlXtjao9Wf2ux
JhnCUYlxfrH/qAtp++bP8+M3tbZff5bTktcUdSPNa36WOnseoo0mvlTN9Tie0QCdQkaWWShLqkS5
colHIb/nc5fdH6d86D8MMa60JoDB9R3lAnydI7m1B8fR1c6Ifk7lHz9HNCwETiq5YKfF0aKku02/
RViRReDC9kaeZtg4yNeIthA52X9+jb8fDhgzFUu07l8jKKwAR2UaLsPlW1ow7rip3vQVhUo7dLPH
M6P9Zp2C/Yykkbov+prTpaP2o0LlgxJWS/jn7CCv2YMSXudu7p0TLv2myMxQyCMskUVEPZXythpA
hKnjPYIfXXXzE63bZWdNh3mldc9K8eYL/t8vjLxEJokkKqrG//08WYoinwOtivCx9NVqqtazLuLw
XP/5HZ5qyj8mCFNfFnVMKTCgl+X5l6p2qtWzjtULPtaxc5X14MXr4Bg72HsdwX4zrvme7dKmfkYg
g312vizL7ulyyJq/BJIjg0Gn9Hn0rA38Nm2p3YuecIso7UMLJl+ONmXWVe6dS8j7XWmbWG9NWzRR
qoK05vN4baZ3FPghHfRr7CxXlUf6GKugra/FDWkknnamiP/b18suitBQlbnUnQrA2nRufLKyluYE
OcWub5cIKFW38rDirXqXbvMqOtYuogknP/6t+Gv5cenKqDQrqPyiFDr5cbM4NLJAZwpxzbZWM/G4
8yp//VCnHmrvnMTxN9+IymFBE5m0GkLHkz22jrG8FErM5zh9K1QOXpdccbtgNw7fwvRqkM9oCX/3
YwLMwJAAs4nKxenkMapBzxTc7ivptn8C/bIOXMtm32pd0lOcaP1Tzfe/fcL/I6k05/4gbotep5fP
0jb++Z/SNu0f2F0mqyIzHB2awZ/82xy0/mFRRu5qcUBQF8cFf/KzN6go/7BqmyS1crpUABj8p7BN
QikHCIxsKA5qH3/6N61B5vqnBYbPXARJRRQnfgULHd2p/FFUzTQ2WxBKcznJgeQi9fdD8bYkhl4B
OCkmfm/pa257baGETovETMoHT5AgqShPWIJImMNkF8k1fFlsocVVoaaK/mqNtBu21Hv9YT0mphlI
tp71ogRtfBAHgTsUfmb6YgHOJHjFuKZi822c+4a7r5qMlPhiJRmk2RZmvwmoYE0oSDSS4cB9FPGc
XCZCLMm9Ry2/4F+BNESNUJjzxVWl1zW37riQLsshk4C4SuSIY2zlpX5LZhQKILX0bKOlkS6+mC3O
bHUfCGkBglbtm0iyy1Kjt4LBOoUM2wx6wkUmhHz6gSFN4rJ0OrUwwCv1ZhuM9OmRBUighudZRR6Q
LsqQB4QnZnstdqpiXQSS1IPMl0IfmgpsVpxtjzhLoxnelVkl1CAKA76S7OpybwwIt8QgF74JsVxN
M2fNRA9gXCKUqzCgo66Llb3faqEkXc9YKCNhR/x3p+frKpXrIQJvY3XzbaBXbYpwOA2z4rvcJ1r/
pjVDMl1IpPCq4HebDgwVgSmhJeImHGZTWY9Muvp7nigGbNpBK9TmTS8GHT8JLHCTLkwtJkifKbUm
DfuhMXVUKyRKl5WyGyq8sY+5aEzWk4ZVFbDLNA7NfAX8YDKf4CBkMDzHRhoNVnS1TGEeTNhKg8ua
9k1zQ7VkSl4pIVfWQfDl1jjkILCU9yAMGmJFlLmFGJo2oTDOQNXUiYpKL/WRwu4PuQl6pA4wXtcP
fqJYFGtDYwEwk4EbzLuqn3ro6mTdZ7QP4NiZhb+us1ELb+gCtipIaahjPZ2BDG+Z06aWhfOkMXCh
gM4pw+BZiAQ86MTM6F3+BjpKVb6HmMf15wHgVoOask9myOBIAvsqtBU1BxT1LMgRKjYbW3POxUOR
xhHovcwcCQ9GiG5HtRNzUkI6yPA4DmU74ikEOyejZqM6qZGkDVWNQEXtCXhCNy0d0gj4SOKkkWY1
wnUY4cgJnqXAryduKkS3Glhm3WwqRAJqSsrYE0kBcMA0nSSlcKibhupgaORiDzG+5GugjpZNSmOI
Z7wJJxsPhyQU/IYqyQbCW0X84rzAQ69oTYDFBPP/kciqYNN49Z5UszpdBe+5O+2LM0fdk3PEx5Ds
qIglEHJz2NVOdnJTb+XYTBcKA7r9Jec+vU3x2lONVVZhukov4r2ICMG0rY3+rX8m65kv9pc1/3cC
CPlkLdVNlmoT0dnyv2y7J38HHYSXVUDG+ThuT5HdeYJLN84eDjEdNe+seP7z4XB55mU8Q1FwafDQ
Hz/DL0dTscStOfL+OTvpHoAX7kvU7ScSVbckFe1JjAh2f37E5Qn+6zj6MSIybZYBFPs6kpeT42jc
WsjM1AjvUM6trDoM8vvYnClF/GYMXcbdaLAhqhbH3s9H0E4N6kKuA1IdAM6n12q91dPrPz/GSbXj
4zkg2RAgw8maj+jUPhfPrV4RWUWMyb0G5sQF3LzoYm4kbdWhUt3Fq8Q5bxL6fP77d1SumZg7DJFZ
YpxcWLqg9udCy7VVjLsy2WUenvOdvPnLU+0yDlgmgw0dtTx4ptM32JpxGOAxU1f0ixxMD3dtJL1G
eXsJGQCrkN/RqoOXmfu3IIs8qaDHkXXNX0WPLn8JQtdVwzIUWdHELw+bI7ooR38hRdPQN+nIj9Dj
xOB2wrcqg/VDhf7851+V49LJ5DTATDI/F+2RKJ9OzjyLzHYW6R+AFlwRNGAE+q6nXKybm4E6ayUk
7p8H/DpTGRD6pmRwyF7ESJ9nai1mg4/0QkWWuc6Up56Wsmyey+g+PaBhvoIZauoqV1yTz/3kcxCS
hOxi1AcE8w1u1cdraGnnFq6vExMDPRfpJVGJl3da/NOSWDFhrfMgO21tPYaOZYfr1+6BG8Mu8rRj
+yC5mAqitXV19sb5ddHE96OKVPx4k18/95nSd5VDXFx1O/862kTEgxxJeLOJgCeUwFODcw/7uwG5
9y1EXOx6LJ2ffzV/VpHx5bAtGncp3mZeScqAM7rFOrgkY7E+67s8N+Dy9n9Zpht+PT9KGRCayTZd
9/tR2RpH2vhefi8c0Db/eVYuDOHT78CQIQvyLXCuV051cf3cCH1ay8pqJDUPg8iTytUvvp2pX+IJ
eYi205oqIe1lSk4A86/VM9v/b2bs4mHDL4MMUNdOlznimbnoj4yvSCEg/ZvRvz3zhCcjUBbmG4d6
xI+4uLo/isi/vNEhDgBnZRSakD1webjKNkK/rh+lm+JAD+BlPKaDW7yeGXT5mn/Z+xjU5LbGkBpS
SopOJ7f3tjQozzY8VoZ5/Bbxm00jGo2jYHfP4zW7PEXK0SOk4Yyu8uvDEpBu8Dtq3AQplCyr0C8P
O/VSLpgV0xKt8WjQVz9Xcz8pShrLkyk4niSViiSnp9PXmcy1XI2CypygTLg8VrSrN/qKXvc63J2b
Had775fRluf95XmEGuUOoemUr97qg+RYjwr+9cQebf0NKecDCo2/Pil9GfPkHfZiOXZJxZiLoXyp
K4uoN3DnL4sMmSNXmnNmsnyul399pcuf//KQEWbrwh8+XikdwdsZF3t/JW0sO12VdMV29YX833jO
kw3p52Nyj2cdBT9wCiDI6pob8CL4aJdOcOpFmKsRaJ55tpNj5zIKdmpaM1AfOeeeluy6Mk5HK5ck
XuaAzjdzk2vBrZxpTUTP63LE/vN4v5n/nDVlEW4X6DI++8+vMkiysEDIAjlIf1D9Y5GdOQz+9r+P
BhuwhkkV8tR3rPd1a0Cpkujgo9OwrgDN/PkBpGWLPlk5LLh2xHkbIFdYmz8/gVaiLekUkiTEne9x
7XMLu9xLu3Qjbs6ZmE9E0R8T79NYy2b0y8QbK5SRcKRJ0vC43duyC5FvXgkXgdesZ7u8MDeRuYJB
eOZHOunc/L9xcVyyNGPUPK0jDa2mg1nvCAO0pXV713n61YRdnJyZNaIsu3lF/XXmtf7mh+PUxdIF
31O0vljuBZqwcVWixuypwKwgQrVbysYu0W+7lgCpH4od7872i37ziS3nakplkJVN9TSlYTIwD1ZW
Ia201WQvlmz8PyQDHaXr5iA7tU14AkeWwvifPOwv454W5lV+1kyeGJck8fEpvZIckR/2EeXlNYmM
zV0Nv+Gvz0rLp/7r02onM1dQh1SuBEYV4ebt1Z3qhpflRmoOSwE5Wf/tzeXf8UDQcEBYetCn33qV
F8YoJNkyi0xv8YMjmHPyTbbN3XB3rmX1m++S0iuMRvx1nOO/fJdgy2Y5jgK+/HqN4MDlngIjy+1d
+b/xbF9mq7EsyeoCF+DWzoXh84dZYrVM6hazfiNS7af5fG5Z/rLlcIaHXkBEg4r/AmvJ5wGSKWzM
rGhByq/z7ez0ly1KWKSl78o3gJSQTF6qy8iByCmGZ3pkXz5+WZKoJLO2qZS4TTwwn4fOukIlqmEq
OVJLa3PJ6XQaT7jwN9WBdGtdcND2hu65+sfHK/t1XWVYbrrcMdFicC77YCn8stbNM5AzcSaIYTnJ
+9fyg/lgPCYbFCc2RERuL+PGsA1vOoBqsN9GeyKg6qZ4J5XgPt2db9adLg3LmRv6Dwc1XaaNfXpA
FH3YjWQrlKsC/5dAOqZPass0nCnBnBbXOKcxzAJVppeg0b86mUhqECeDXDLMclrLrxYaT2abB8OT
3P4+PduC/NidPr/lT+OdrjxtpUWaX32Mt+wopGI7Zu92FwmHRIubmofUh+5gBciefmQVrafNud3l
65tlrUWWsjRLjK8cJ1GTO3AkKjYGWV2lrUFyFsaJKDu3iZ0e8fl+uIbqbNNULThFnczjflbrKTCJ
3+nXCsdE9FHHyiM/C3WYq67zHfPII1SRjsK5I8Lp6sDIgGPYxoBQyMgfTkauDUkQWiPkCT+EDzFu
avp0G/RrCxLIKT2xGlfnKFK/GRT3GZxuxaL/A47782crF8JU9vB5IMWR8fYoECvwl1s0j8VZkZuo
QYEEvsPJ/lGRFJHXkZWvoh/dD30ngfUg9VjiGnqvPxUOWsnL85vW8q4+T1gGxRglwqyRqQidPFYF
xmCIRJPYzF33Q6NnbjpzbdduvlqO+8bV/HzmKU9X3o+n/K8BT8Ux9DcmJQL5AIdv1byMd8k3/11+
L7NVdFiUKxmS8lX6XUFH/nhm5DOPapy83zycYd5BcKW00HOXAq4El3G19K8lV9yYN8r73w646ALo
XtNPZpsGrPR5ypSk8qEpIeoZVuDB3CU7auwGRy4IxIfsctgAq/0fjMgCZAGj+7/snddy3kiWbp8I
J+DNLYDf04siJd0gJKoK3tvE08+CNN1NgjzC1Jzbc9HREaUq7T8TaXZu860lrr9O0S9XjkoHHWxl
Ovy4Rug5chFddanLPi8yOPLDhkF1vXzAKBEWRikR0VaGurpHjRnJdDmRoB7sTJ7CRyI2R3xKABhe
522LZL07c1bmVuGoIlGdMK8wNxc0zveJtGvUGVdueCmNzF3gmP+P41ttj7SLCqNcDFq3jqt7lEgf
u6PB7TF93r4T3732kWNUljD0IllIxnq9GXu5HjVFwNkTmU8xexPuegqtwiPpyoN5AojnClTktmst
3p1t2CXxpHFfkHIn3Pd2oQ6dHIyJVrMHEb60y/th/sf38GKBbA9xxCXrpK/2XlUR6Q8beqXqnXn/
+5gBquIvOz4hrrbprS4L4c2xtrK3rNtX3o6cdnKcLAjK8Wx7dBXu5R1df3vL4noa98KPHhC+BA3X
XrZe4O9djpXp1e1kVZMubIe+2iW5NqMFZpPtJmJju2T9L9Ld1nW4NdTl474aKnoN1BCA0nTTJqUv
ARliLaeDhzRe/rcjDkmobMTY3nuwywgd4uwyhVaLhNtbi7YmF32Kpq7b+YPPpqCQ0o93OUEi/QXh
HNoIfG2j9OmjraESQeE5sOQQ3kXdHRgzhiyRGtSpH0P45GDtay/y0R58iXsi4L/Pmy2v+V20jx2p
aZSUEaJl9b7LDqlaVJZioGkRkeqr7sTj9WyekKH19P9BydMHS4d3FZFosnkE3ckDvZ1YcwopTJKW
58cetpW1n49gjXf2Lb546JlHul69P59v7y7jJcDyyuDqPNVjox0gQNI7otzqZkO5OO3Q862d1RuG
fj2o3m7It5ZWB6lSSlqtVVga9uWNZB35fLgaza5Lj83fhWvuK/xhpM14jvx5iB98wuUZidvBd+Q9
sPZTUwPXLdWYVHHuyV2ioxz4SwRVOuBrTK7zuGFvOcrWI31tb7UfhUmWJjCwtzw52hvl2FyoWd0D
bzpKGxq+H+yKt2NbHdzBOGdOoy8L5iV8QImJSR2Og5vTRrZbErOym123wt8Y4bsXBsNTrSUWYFNV
hSjt22VaWxTKVROaV2Hmpt9pwYooBUZo10t7L4ak5fPEuSTX1tbMfrRaX9tdHeo9MtB6NWM3F659
DwcKsdPygCNeHdOrha1o7ufPBaWRG+NdzrP1FzWJshu4yUgJr2O4kUh6K+8JRScnGLVLWiryq+N0
du6dwxL1/8eRnWW9vjLorApLc/R1mk7BoLLk25fvOlyCfdogDlHu4/1mAH5jgM7qgyJiPumVhb16
J8C3ucbReYg5eUCVQ7L24v2ma/zekaPAWqOKjnJrg+ziymI/hxYyGzTJQco6NN2J9+OxoQWZtyNC
jaROI7pKD7QTnbbqSj+4vd6aXq8iU62MAYwXt9e8j76S1LweFzlghTskOZsX2CIPGwvo/YaxVfBK
SFBRG0np7mq0mlVXxlKytbw8/PiIFL5HJpVyF3mfHWPfOW1rHi9/5ds1+9bkapRzTjNRPCN8Z7gD
2Tfu6HN1tA7L63gzzPt++by1tfz5Kw+kXDKY2cDw5pfqhJqCL90sksDBCwli7x/rORNtIGKkElam
Ig1f4F0oK41KXYqqaZnO8Kh/XiKR6guwQE8+9s+b98eHo3tlbTmVXo+OWKTS1FhbZDebR+MY+Ujz
csrVjw0ZzC177925ZXDUuC5NTIBtV5OZDipiVRUfTl+6dBSD0+cIPKUG3U4Qu48T6znMEudhkFR1
y8laFsW7RUNkdJHhIcO59tJLRPvmWRpRS9xNwAzcRf9Gp7Ac/aTusP0hP9wWr8yt1mggWQOygZjL
mqM8HTXji7FVg7W4FesRaeTBEKlFOOhdmBE8a84zoPu9VDTebuM+Oqb7zUzSciK/s8PW1ug/wFtc
x5NzNWiW0svULa6Wd+Jy6S9RMPVfOav/XzZO2Tgf7/9eNn79/ef38Hv78r15WzvOf/S7dtyQKfbW
KBVb2qFozrNYTr9rx3UKxIkXsqMQsKKGbXER/yWLCn6PHgOCeohKIXxNSP7f1eOSavwfUzYVvH7e
5PwNxj+qHn/rvRhkTYgCUWhG5wa9TPI6vGeNOSoVVocDURYHq54iN9PyZ22yd3NCWL50+k91NN0O
4X0j6kNLNkKyi8+pPvwspvKmzG3Nr4ONp9zba/jXb1paMsmA6LRZvCvCtBqqZEHiZd5Q3GYVopXx
C0XTrqZTsJj+Rpr/Bi7e/d4MryWv1PfGqPpiOhm9iaDB+nQZczuq5rHHzfdp5sKpqdA6L7/r6Ecv
jmuEV16HXIzUpPkRPDcfapwf3ee3iN9tXpCLF/6fDbuM/O2PWZ09TEgU2iNYrcHRXCk9D4Hjvlqe
H4x39fB4b2J9kqOLUkURJpaHgPmkHVOGZrvtY07GbEvAfVmnfxzQ6tkx051j14LEwpJTlhpgHsaz
fSaETBuLdamvc+q20kftUD00iGO6yrXyXf/RPTUP5afN0/DtHfZ+5OtnCSvcMHNGrt9Hj8pAy7Mr
x/yKJUgQ7INP8r654SmvImCjudvhrIWm+cFcII9OwBOXa91ybE1Ta5oZKy34Zp7lQ+dHdzxRfNmz
d0jcXtE36lnuElYLEAvH7ZXuJc+4TvYUG6BLiAw9HFq/vWs8urz/Ql/Urbz6eWN1vL2Z/jVH//6N
ytrHL1C56Gd+o/FJPhOsfeqJLRo/5uf4etw7h+ahe1J9XqhnMihbPsaq8OG98ZVDqteiygcN48lJ
X2775jTc/uJU+NLkNsjBWecFfbVteOPL/Nozr5wpGcT7EKQYXvbEcOJh49Nqeb+0B4ZXw06+0o/j
VY6Tqj9szPdbN+79kFe7MQ7UWBN2G3iInVLzw/6ISAXi3aCE5KucMP8sD/fe4GpDZmlfDwowYCQ7
b5PsWjT3Rvz050F9fIj9Zw2t9hnXIJ/RYjZn6mqnErqo/OXPFlZxm3+NwuZe1ckoQIdmq736YFU/
qT3SIIFH2XzkJXfqjjSG5KJX97W+Km4MUtXO6DbftqPh2nIEvz+i/2N6WUuvTUsi0OyS0SH99BSx
Z7urJUudHsXOWlgDfniAG/UAg8DPDwvyxDlI5+XBYe60l9KvTyUKA1shl7c+6/v5WLb1qx9llUsw
IOBHhbTHWMNPp31pomTj6tgwYq/Ohthp5QpZpsDTZBB7AuUHx/DqYcvd//jK+PcErx/hepQrsb0s
nyWPGmk8+5Pb+HN1zL8sIfLSN2oXLt0N4Nk/Lyr14734H8PLl381iWbmzLERDZzP18o+OMufkd7Q
aUa7a9iZOAcWpdR0ZgzEdQHQVbcWFUqpqy1Nw5sR3q1JWJ0Lve2gdJXwW+RDcC3+bk5gBnfxzrpB
f6bbxT+Xkiz5slXY+fHp/58ZWB0OcNLsaJSY+jzKD9RI3SEpobh2UF0aM/VIxXiVQM7Aifz/zdST
srdo4LdsqlhXU097sdY4uAmGiwg/GjD6bj6aJ/m2PwRfUY851FfSAa02L6Y2caTD49HkvbQV4VI/
PLle/YzV3p4GoxizhWo6nqM78hWIQvy6Cqaf6U7a6UQP2scBglHsm3Saec652BEM2iyXXAVQ/3s7
v/odq+0sCieL0uXrj968V+IHdfklt6mHspOxk0Yf9YlddV0e//wVPtzf/7G6rhIRWWbroC05t8uE
/f2k5r2vSX/92cjW2Nb1aJMUSYRSqt93bYAU5V+/bzzlrO7RqztkvFa9rVtvFV7714zykjIXUhmN
Hm8XmJ6oMAtiZrTdtU9qu1dZXw6iFBV7OSCNkez+B5/xbbTrv42S71ZNHjO8/FZGE6MLbCUrF6Ni
lx5TpDCQrTzRabKXt5ynVY3Pe2Or00uuZakHhcrTYY9Q1pJlx8feJX55Lj7Zd+opPSUPqi8/mw/j
Y7Jz7rZ+wK+Gq3cX46vRro6sQO6IUrf8gCW2N/tcy7fmicfb2Xqkxt+nzIloH5IA6Iid8r21a3bp
I7fkcRGykM/lrrw1N7oYPvzqNImZvKootnpXBxDWE0zx5tdPir+Pu+qn4i7986gu5d5ymmynrj46
QV9bXJ0gQbZU51sFb4z+oZ87NzZLV1QPBT2lnX1x8hiNqGnj4vro1Hptc3VatJWpR3O3jLK1vcm+
zuV6/+dNu2HBXN38iJAITV0+rRarLzlMk7xStpJGH914BBdRyCAcotjrSsAJDbJuHrCBjgPKV+hj
oreXUtC5RN+T2Au/zjllVEu/y1YqZfko65VLixbKJybFpO8kJJxhyqZc46P1xbwL9E+mdKsony0a
2Lsn09hoqvtwLl8ZW+bhlZeRBnalIWCZe4KQhp3dxWa3sR4+nMlXFlaXaR12ddkgweQBkHC1EirT
EqPpdvYmnHFrLKvVXo+qNDdWx4Olk85OrniZITaW3keX0utvs17c9OdnccJgCvtzo95Y87XUPv15
dX88X/Q7O/TEkvdZHVx5Vbe5CjUW7UAkRMSXIZRhwdLJr/l/NvRh7AX/5t+Wlvl89e1LPUK6bsZS
cuq/T5+W92VHoReOZHXePos+WNb64lAhG4T2DHTOt9YkqQlUI08LBFVFedOXsFd6uCDfrWzq/EQT
014Aa/pbtWVAO38e6fqrUclPLA0G3FIxsCjqvzUd5Mk4wlFHzLSt6sFNR4s0aAkYp5vCbiNauP58
v21RNU3buEq/2uqWlYPY6jMVW9QSO09xbYE/aa0CgLfIEOUFlrSVmdyyuLpqaUVyxqHRkdaQZFAr
dZAdRZfe0BEtfauHHr2k/8VsUtdKoTs5ELrX3s6mmY5hl6f4o2GA7AaFs4/BNH8N4nSrH2O9n39N
JY9q0ueG6nBhvjXkIOmHDIXCwFpF5p1Ty+EXCdT6w5/HsxxAr8/btZllfl9tA2q94mzU+9wbIVO5
Q6qg10rF4k5ptYNpkb4fzTrZqPXaGtr6UDSSxogRE/FGs5Gvc8mc0PC2tvixH1pZen2RfZEpeF6t
xUJK4sYuEF2h6Uq56wsJyb3AwJ3+8wR+uACJjdNOrHOarPM6taEP+gzzyYOV7LUOYqXTEJM21uGk
IL49bKy/LXOrY17qUN8wczn3sqJy9dw5BhIPX1Bosj+qg7Oxnz9cHdCEl85zONDr4zibQDqFLXNY
5mc1jBf9jgOSoLPbLqLYlmZ///NkfvjNKDAkDYI+I1myt6txUEH16AmLvjUCs/QpYi9/aqSF5OP/
wo6tkAgio0N56moF5kE4lqJjXGmWUmMLoJwnZDiJevdnOx98LarQUSegBg56nrayU+liGLt55vXa
QVWAX+OCCXMuIhjH0xxG0Ya55UxYbWa8a2QsFBa8So3o2+krJlIrDYrp3tCbEtjuMToXFBXs66Le
KpLYMrV8yVfnRtNNzaAYXJ9zI6Kdlme2q2cU2oTROO//PIkfmaIgA8Un/keV3WpRlL0xzlRjMImm
ODpJd52O9WWMmi0d0g8W3y+9RNp96Ex+F8hUhDQgQ8SxBGOwsvxhkFjoWmbVG1G1j8azyJUtoG6T
Zb5aFA2KrknZjfC/w5E2Ewnl3KibIyTn+7//PHPvovic7rgcVGAuvW4UJy0/5fVXShQ96GhfJ6Hm
IPZ57CnArg9LHWbBax+Vm9LN75bW2a3wzfuDY5FypZecdU+jwtrp4GdRcWo7mWeEyXQcCkhkUMy0
6DrJAue6bQLloivBvPvzeN9vN3q7NdyPX2IkpFHfDrcScZXng5KhyqaFFEZPEV0DmtLJP0yrxfcR
qPdsdbm8XzVvba4OZDlrcnSTlJTt1naeUWXfqrLaSIyuVgwDQsCF9DJMzkXFc93OAkKeNu9G0zyh
zTcoMgE7c5Lp1CT2FqZ4NZrFEspp6Efw7agwWfupqVrno03jsLeIWkVjvZv0ZiMSsHKFMUE5Fzom
BpQd9EzWg5kof2yQixJeq5aXOtaf+zDf6fn0HeUraBC53zaG5P+jhfHLJl2CFOfR4Lb4/G8Xhpqh
jxUWlfBSZbzJWnT/K5mHLd765E06cYE/m3v/vRY7tNLhFPD/6wqdbtBjza71yUuQ0rRLZjGKvCHT
N0a1qgZGDIJAFu1NZMqpBzbe5ctlJPltuCk16yLwRYao7VzKwivCdnbVXP1eZgWswhz8oN3LV06Y
3OtRdRwRXPKB6W181/XSWf8Y9e0cI/8rCiUqGy9p+2OVDS9Wmv/DffDLBN+R8gjKvN+d0G2Q2cNU
yw3OqrioPTIcfUz2GFTcn7/fR0PhzERaCM0tajJWN84QABJRCYJ4dXrUbQTN4E3+2cJKVeT3p3tt
YjVbqT5XrWSbiddM8tdxzE9G1P6lGxUYovxJAHNIheEls/KsCwThsyK8s5RkLxbtY2NCBxyQc17f
JkUW36tJ8V2Oi43FtTUHK19itiNBSQhzoKYBWtXJUcumh41JUH7Vqb7yWH6t4NfTsPyKVxdUq9ay
QfGVBUFlKum7SuRqNrxRyWPQU8SPs4QaYqUx+syvktGBoQFwp5BuxkAN7YM9hQYdutGoh6pnZJr2
rSlM67tuS91f0tQmtHPE6Ogh2jCExSGlBqzyRBFal6wNut7n6O6CfT8hfQ0TqIlRSlcJFH4eiilC
Zzod8NMAhqfVMMG67YQ9kT/NRR1HblK1AEPdLEKev3YrB1gIgnZ13MqR64yE1O5i9OnSZ3KAcXcJ
1bazWyhU49RNQCvaUYYUhK4+/zAZCoOyvc7kjxgr8Fg45ZGdKGnq1tY8oLZmJ0W9sFyARToD+kuV
BvrKyUAkXmq4rNMR5b+0pJAzH/UWLcggdWI6dXS5H0DJ1OFk/jXHtQ1SFOpqjSzDDJDV2E1VA6pJ
68zOOMaNUiDDP9RtXF2P+tTZxJDsMjoPaqGBXU3UQHikCjTnRTL6rhzdOioTqAIDPeZHqxqzlHtP
QxveieygA3tcjoMfCBEMroLmwD1UY+eE+qF5MOxePDn9kPpVVlZQPnvVSBGEbARk11Tvhl2iqqjr
BNEUXiOJPh5ntPfOldU156Bu6bTKHLW6KWvLucjhCCFEjfrkWYyd/Bg2g4EMeGAfkPTjmEgGmeTG
pIQ/kL2I91UXqVdSIaNEGArIvu5gNsW3IlNH6l9HE5BomcRf9VLYyH7X0HKuCrWbKf6t5C8arXo3
1tjwJC7qvDgP46TSGg7506GP1jS/KTW4AxnM6INEyeI11F6a+XLH2CuCfzGoI02FzNJCd5EkIxQH
CimDyJebOU9dyTbs74qCrqJnjZEBHFkffihmSQ+ikihPHCcTuumV/iTUjJalvLDFgmDRAY6Uy4Yp
RaNQo6CF9uS2NUKGAI2c5mtWl4MFIqovPrdNjJaCllfE1bKmg1PX9Kpfg4XdG2ZSn6VcU++zKVXR
Q1CCgWZSYic3yFhGniO3/aekbsSdyC36aHsB56gcwJkOua1ciQqRSndOoIpqg5OjDx8qxc7ozORu
jgz1mkMu96xyDBGJRNYC7EQ8uPTxhLC/+9CPu3I49sKovwWWpID7NCp75yhts8uLYhIXWRFR7Vex
acK8qOYjc81vmITWewZKnp6TzdU1pdPSN7uY9c7NYsm5gToMS0UVCR5o3I3xZ0rYQLcFQ6V9TWN5
PJsSBHEuk/CuyCs0IHgMSpeA08c5An5MKRWObdAPCuKfXhqp4zfDjNqz3aBEAKuUCpWDlJv1QyS0
qTsEQ1+nrgl651omrngTT1NwG1p5RjVw6wCdiNLO1LyyNea/wIubmp8hbVm5TcqGdUWSwB1UbQmw
DBwmWGljb110YcGilZooTL8LOlQcd4orbR+WNQlnx6AEvyqtgIaKOgbSY/X1JbcyM/O41eTakxvg
KB4R/nRyu77RJaT9o+TRMcrhU2UCRzXyGL2qotSvqjSKn9RpMu5MuyuXrxvE1zGvq3KvBjAuiq5W
u3sTFdkXq+tG7PZBMvrJlIorlNyQWi9hYCemPN852uwcEInWvSmSyqMIreRhlibtZxqEzWHqzFL3
Zsfod3oQ6afEyMwbM6qkHzPy7q4V2NZVqRXJX9EIm8qRB2dXGkp0Y2SpOFtaaOwNu6ohSrfzrmkS
61jZE21XGam2fVk4xU02zP1NN0uUa0WxGi/4XEWd3MFCxseTRkeCOFhKwSFEbceHvtSB15BoFYnh
ac+dNvuyXqLFG7eOAsZEmX46MHlPfWHmVzC6lJ9RBs6K3FZ70GIx/t0QL7l25AZMjmnFl4Cz+nOG
lMBNXfFHmJ2HW8cOqdtUa7r7qm6+hKyXi10pL1pu85PCeTpbIRqkXjQCRbGyvPajWS5PA107t1FS
iH0e9fkujGb13qoBrthZap3NSW2+gP+W3LwM0r0mZt0flaL0jNiRjlqZaJ/kSDdfkIVVBP39eeUP
atglrpkG7amSGijyUTIc5UYa74YWvrILAST+og55uM/LyKFd1gY207M4e1UN9klYch4qanqvC734
bGWJfGcERvQYjPjPnJvh50E08l6P+Y5FWyXeLBfdbtSTherSZYkbtLnybIgSQfs5L0KEa9Nyn/Ya
uk2R1J9RTR4eqXPId1n6SxpBIC5YRVq7U7F1gAXYUPqAQqvfB0L6u6xFAGh8YiFJISlEo9f9IVON
r6YZITmXi6Z5YObtSx06Y++avNDu88yghE6f6nzXxSL7ws1AKqsaAZY5CxWtm8P+asgK3Xf0yAGl
p9t+MBiIFShVfDsZ5nAlZ4BzIqdRP+ELlPse2szenErFSyYheSoewCHlKrnqyrRE0rMrkse6imt/
rAv1ODgGNEETiiJqje23CFTzjxiJVVciDkaHElD4ttQ6L885ULq5Va9Hp6QXQ1D0IUDF7ZGULB7s
EqRhPgGmoXoxvIQBdLwZhNVe0lqIxZwzt7lslBdtrEtvlOTkYNs8DwphZwfox98R7UoAN8k3VFaU
fmLYwV4ZKprAq8a6ixJDfOHVrj9SXESr9qDK+1CMmk+iwDjIUovPUiS9X6aRTQZhRn43qyjUbJvp
TsiQqjs9ple+SpoHEiDJ8ziO8tHJEuXbpBT2D60AbjjoUeta82jsGubhWu+m2is1rXnRZYK0VjMN
foiw+xPhXNMvzTlEI3vK7pAsMi7EeVtXDpJzH/YQ9UxpvOeeYIf3rRT7dVzPJ8lSg0tdTtVDaTka
mBA13tdTizxobVFHLOvJbsz02A9HPrleTg7ZMnO4K8mj/uV0EYhtSR72kzHh02R2tq804KARrYF+
ZvbGz4qAa+uOnMHnWDXHQy0X2lVBClHZqY7ortShavwonZQ7XI7ZcOce9T48xwr5f6NmsZtyGbE5
yubcd6rxIx3l/l5GA/wq6UCQuo0eVie6OswXgXLxJ1UuhDfHU/RFlXRrx3UFlNfRGj9NxvpOnlsO
l1jIsCY1LkUvnvvar0vNfrHlduZun6ArCLO/yHIXf+/aFGhF6LT39hD0bpzyNFTGCbSZGcfHiNDD
xaksZd+XqMt0Yzjz3zrKF7tI6+uSfu19bc7S1ThrFcmctM+/JUZr1OCWRPugSDm9PXY6RP0xqGu1
vtONBOoRvfoTrZSIGvtVydvQq80wCQ+6pqgNzcd2JPtaV0PSTPQy+GY0WXKtCyk4wvHSfkT5PH+b
0woYqjIh6p2iB/xUocB8iUUS+ei1GXe4XMWFWhnK5fUi3nWK3OzGolL3VWDY947oK2roDbSDnbko
ED0am8pXg0gc2yjUDhmtrbsxzkcwjgnUKBajW9hUV9VhpezlbiwOXSvLB01vkuOI3vpB1In+ORVh
zfIIqSCpx/S+S8UA0hAM69DmpjfWpuNnJTXjmjYYD0IVJuPpUP0m0+JXUZzeceH0nmkBuZRjB7kk
M7HObVyG/tTKw6UTffyzZheamtT6eVChp9vBsg0TrdlDljfcOlEKT28V5OXbKXjocqEcQ9loD1Pd
QXw1wuI6Muv8to1DaycbA+W65WT5ep2HO4n4junW5hBdIG7OV05GBU6fIeaGwHifHzmD7F0RR8op
z3OIsJlRcBSExXAqs8o6pI1COG/quoGm9RiSVVX2HAtqndHaaWfHmRPukDVydd0Wdv/NcZBQd3Vt
br83s6K+SHJb71tYZV9DEryXwsimS2CK8GjUMlC0zOp2Kfl/VEOjYUeFeHyypCH4O0kC7dOgDR1V
4okhV+6gWM3nfAqgW5B6OQ0laETZgiooLZjUMZySQ95M8PbQe92LGUgkwJ2W2UeNjnhgSLltmbcw
d2fy5H2LF+mogz9mfe4j7z266ObLZ2uI+1NRJPMj+r6cmwZ+cYFTZU37pC4AAoapcgqipD4Y2Sz5
lqR3B9Uaap+CWxsvLk6fcznRz7Ndhs/5ONo72ynn/JQbqnFmRrlrEinJsgeljNMYBp8TPY9mZBTQ
VxQQrJUGbGkQ5fycpnLhA8XUjuTr5Gcxq1/HOlIuXKX0KNdODuSvb/s7NKW4Gmp5mF2iMT9jvKlb
m8k7JNS7p25jNNLnSC7m+5pdR+WelDMJmQVXZwF9Jt+sttXv7Coanmoiku40O/O+IC55MBLb+mbN
QXcpCC7VJ2hLvFINRZi7PC+yb4Fe5VAH5wxmp+UoFWJZXb5DL7Y8KZUhH4lRCW/qnfgvLoXqWbPA
O9PhaYIAjTXr2ek69c6aI1roaopC/g5imw/DdYIEXM1bLOJT7NKhpCFkdLLneuwMIsuNZleHKtYB
zoac8aizzpm9n2QHjXojmo9RGZqAADmBrVi1crdQK4FTUvVQE4SIz049A8gtM3u+CeoUorpWh7kn
ORTeeXo86qeSeMMPSbNnXzXj9LYWi7iPI9IUvDUK9kf6Q2y3oFL1OeNwQ7N/RN3XjvD2ujKpvkZG
kMCjdrQ7cGAmEO9J2qM/D0zR7uNL2fICHsKm/TtPdNlPIzPzB8kuQVwN8ZUTNUHihd2cqTwCWBKK
JgBXZkl6UcsIYRMjhI6FShBhdT3tdhpZ/SsN5ASku86Cq12pqXM9plVzX3WTdYc8tyruzbCupH1s
Vq0n1e14q3QW+5zOU4R2WDrnYuBNCBqIYEM/BSHZnMRJb9KyE4cubvVijxC3Id1Wra1056HqeMhV
Wd1eBgXstmTAdJ4qqdpJQT/BDteLU1NmSB2bTuDP7UxAXnDiB/Ow+IY61fxBE3yZe2HpQFnNyW/K
Wf4kObJ05HDj3VlnRGds4m9wDijaS3Rx0avKvrXw3Y/oOxWdm2SxuLNDYmEeQlbtgQtg2nMMl7Yr
2+mk7XMngsaBtNEcnZ0qNu4GtvsTLvr4RXJK67ExrfwUD4b90mRh44fwUXctHuKBYA5iUT3PRF3E
1qdwNNRj7VjZXagI535wZkshvmD31B336WGyQuvEUtZ5eoLZMNrqFxOC0lTIHZ7CqyR0Y17CvrIc
NJ2VjXdiTAMDAh0oWa/R9eY7aWTAanXcnSWzZWXrpnJjwUJZoM7k1lyl77RorxeD0HzVGMZ7Y4hD
olTorsMPCR7JbRQgziP7oTAkcciUGqqvMJ35OrDH6GcQ68oVVZC1Ww7DQxMjIuNkhGvbWhwnMdtE
m6TCS2eOpbYkypGV5rW8hI3LHFljp0/gGkuPIWQqV5/Daq+MZodwUTsl+xq+uhsOCSDjhTeOM4Pe
gFJTe69n2VXaop3athOtMqWj+5bRSt+Focc7BfZvAb5XjSqfWFN/ytWoORtKV8k+0Q6A2QLSKs3J
pU6td2eOSIk1gz3t5mK2j9x6kEPruElOclfZ9tmSnOyYVpN6n4RpMoPaLAf9MHJBSceQeJrml/Af
Dj3UC0i9RTV6hRZXjSdsaXqurGiGpipJwGkdYV0JokBXStqaiatWnYU+Q6EODSEDOOHGEPYNUNam
AIrZOQb/IHMeeTIG90FlTZ9jaYTCqyZm5apdqvLGseJTqDsU/SSWJb6IPBall8VWAn0iSUTkKYM1
XfVJp9ypIsi+SNrElx3lLKLhvc7L+qjmxTzfhqYlPsO+s2n55/3zo0ni/lHk8pz6ujp2T9yzVMLE
mpk9iMSYntReVEQKSwPolNBnPOK4SpX5TtFrXiiDMFLTm8wqO9OIltw67dQ+dtoYsCbMetDxyrLh
W0Sm4y5v6/GiSWbzokWjtLMkNTnZSl4cRivEE0ya8DjktLAoFj+aQstK6k9GFcECkQSBBEF7yK7u
M+sFjz49UnaZXillmDzPEnvNlRJz/NnPpvKUyFEw49PGUGd7juQpz2ZAl3ZZgP0rI0If8WBepbRi
elJXyle8xlLNMxNzorLOzEPb62aTfIuWqeKLxHroronli/rcDxRkols/GtSTxcLme9T0+xyqsCQ1
k9Zd1+4l0Dw1aVGtKzteaXY0fClTtF+erE5iLdMGoAvCYnBsDjJv8+Sh1ZFF+DT1ptCf8zDDAXHl
WtBkk1Zhwn0k4nywr9Moqm/GMJb1YzbVw3Tqu1CkZ3jceu86jFV6sapeBgXaEqMIv8ZaVCsWQTqe
GUSAJs0yb2U9V4f7QJt67V4fZDu4z3sukU9z3crKVSDzivajsEG9O4ls1G5S4CW1F0ok6O8SMkeU
ONgTr+RSZWmekXpVqWAi+9VCji2CKSs/Z/UwRDe2xJvjLuga29yVahU1h3YeY/5aO2lVbglVC2zx
mOTpTMwgKLjVEkeFGRyOdhCdZsDPid8G6ag8V1KKIz3nWvBF0qM6f+yGlmoBJ+zy8DkbeADsRNyY
x7ZWOca7ySQGz+Js9af4v0g7ryXHlR1rPxEj6M2tSEmlMl1d1b5vGO02vfd8+vlYM/8cKcVfPH1m
78uOKCiTSCQSWFhraHFiNZEtRK07UAZe3BtheFyS6MxDBD7jiZ82CJIqFFXaL7yGxwicg11r/Nox
4A/JCeSuseuEhZF8CDRNjZ+7AhmDF+olknWv1vATnfCdZtrT5Kg+RnKCnF6hV2Z97BAqbe5z0+/T
Jz/P2/lnlVMx+tY77fKNAmPs5MyTGYKvTlZcM/eUdz5y0gN/OXy0KRKYT+rIS/FZKxFW8NSylp16
V9mZE+x9dYhmKhYKWce089Fulz84rZ/lrxVVHTSBJa39ervJIrZbl57ZwvMINIkk1hIBa70cprqe
Lr2sKH2CGPFkWNJRKqaG+mp7VGowFda01QBdax4t/MwyNAGyaYgNUCjfwiJPJmIrjanYDQu/OCp+
3WwxIoqNVp4l1PBoJwOMBFIgEvYVfmgECV/GjUiVq/pTYpo7A7jy7S0Uset0qS7NCM06pUxme6Y8
yojbIgT8sAxCIuT9VD3aO22v3qVPW1yS/x+TNg1kmuR0OwUoA6VZbeolVhYoR31CbTLb918SN/tK
xtFRZYW4Z5m/ub3Q1c8GMT78s5RbgKZcduN8avyBRX7vBlbVPWll97MNa/1424gAy2cz8cUzIwJg
IsjI69KRe7crUrRkn/yqvS9b/dSai2j65HV1g5iQvLG0a0+5tCogAHQpRyywId3pqVGF+dewYdTY
VjesrGwgogLwj6G1A2JJBM5HhYa69aRAj5lZD0FZHAbkaW5v31rnmOl4WtP0pRmeMYXGrIW4m9YZ
sGTXcKuZ6b057Ur6B+bOOaBIever8sxfmfI+nHfJt+4Dglh3t3/Ayk7CyyPrBqBAkJMifCnMtLSN
Fbt2dXLGpWBXhO+CrN6wIkB5Fi+BTokrCE0RELCi/09Dmkn0thq37I13iO3cd1bwbqAdtYus8un2
ilY8kjkksFKgUhCuFAFmZSEXmlrnzPvGse5WPlSxVMLNdNxrvfWUmNk7yZQ+0TTbQtusbSV0sTZW
4Z4ANX153pI2R/SLprHLw63bVYb5uR+ZuSuy9NvtFa7t5sLF6zDtjhK0SHJcz1Mw9ZHDJaBn91FQ
fC7b6SNI+2Od61//3pTDd9Np68PdLLqHYaQARn21doFyeiOb2kTSnS1/sKTTbUNLMLqEDizI3kWx
Fg0waFTFE62PipWWTecGU+ciZXeXqz9os50CKdgrybRx7K53ELkSgPTIg1GBgFn48lOFho4zWilE
grzY3C5WqvtqoNjioznnGZKWbkTJa9e4sCcO/4Mjmycd6Xk3zx6n+B0VLLLf2xsoogPfrrWzNb0R
up+BL8rYkZQ6xIZnPEev9Xv6kmiaWkivhI67aHZtE/pcB0iWBTe8A337AtQTPF6Znbw2Z0wC03tI
4+EusIP9xrKWACg4hoJn8KWoxfE+Fj5VEA1cYgVZsJSBY0+V48x4Rd6Nd/qYP3Tq6EVB62lA0wgl
8ZNslS91In2Oiy3ltdW1OuDoCJYoaInMt1Ks8ZqU4s6Ni4LaWLiDX8a7vdZVLzkzIdyldeDPvjNi
QjH7b2pm/1QjhrPnKtzw/mXLrrf0X0sRtnTUZ5AbqJa78vQtRmpRluZ93z835uAlybdq/N4nW8S6
a7sHcnXh6tEIzW9s9WfOGQ9cf/RnW1dJvjt5cGc5zcYR27AgqtaZXWFF1ILxxdpi7tWwnvvZ7jcy
guULiDt3tgxNcPh6TLvKajACUGDPI8kLIa62VDJG+fswnbIo3nD/tU/FE0Xj1lSglBZzuK6O6JFm
JI4UzcAezrsq/9JGX9qBYe2EYkbCaF1rbswJrKerZ1YFR2w0yWjS1G9JShT6wK5T7GDuuOvRC4hf
s98FDafD1uTFmvOfJf8iF3Llj3UumazUaJb6RhzBB5DOPN02UbFrwf/MkshI7tPSS6jNtlTHtC9j
YtylgXPPXftQdMPp9oleDcoQIJOHLBzP3DmXF81kmqMxyaxK/+48j974sYL7ZLyzH6Hq/5G8p3f+
KXr2N5xm5S7l4/3L6LIBZ4dtMiajtZZ3VOs4nxU1ckOroyiu+ju7Ce4Rwj3cXuXap+Now5lF7w84
p3Aq4HUMrbbpWrcbik+9re1zu6e2Z2W/b9tZ+3AoMhJAaIxoV7e2kYwZ9aq2dSeHVn5rJF42wH3e
xsPXvrE30Klr8cTRDIcZcx72Vwxvo1x1uk0piUbHhzZ8kuKNuYGtvy+csY4qZDcxOuhmPnje5yT4
fHuz1j4KdILoFsIsqlxRw3dm0vT4QOvOyi9ziN04G6mvSxtXyfoq/mVFcLXBoR2WN1gJ6cbQCttV
uMHthax58/lCln8/82ZqXK0ez/xZSk55dui6MJapDkiRvytzLXwJlTb8ZhvQqHu3DW+tTfhCoTxC
7jaxNqepP0Wq/RLX7bCxfyugbyo5UNQxDiPL4B6E1VGXpL4+lJydaaccxlPyPfT0cmdNrv9WjHDA
d/6+vS6R0OAtUzy3KSxMUQCEKdTBIdrR7+U9DxZGco/FSwEfa+T6H4L3/m743f4BC/cMscHdX7K1
L3BpFk0VxLKR1jNUcS4hM+e2Ckt8vz9k79Jf7SL75Z/at7Hd/A4tGs/4UfU03/eOt5VkrQYRuP0g
aIXa96oUQ9lZibIqxfZQeHL0UjvavqjLnaRtJQur1ygjM/9rSthnVe5bM+d97QY/Ro8S7fS0UJgH
TzoEZDS/g1+0mTd8dvXUn5kUUjvHTKuS1zZaDAY0Nu1zLX/PyRNuO5Cy/HAxDTpbmC6wFsxm78PN
jBXzqYerybfdrDzGsG1Xu+yp3c2AsEC6uIp2lOBNgNbFfL39CzY+okgtGPQDI9gJPwCk9s+uTipX
qeMW7IWTMymfG4fb5t7eZ8KCVS6cRWjDgBDiqhI0AAQuG25UCtVIbUCFD6A2JyKVv7O+jtxmrgIP
6B4tbT80UTmLy3JjzHbly6pUoygwUELk1S982cCcLAACUBrE1csM7jyn1qb+vL3OlYiHDThoHbIV
tFGFYKQUnTLUMp4Tz6TQ+Sea0Ruus7YKJjEoNVFVu55xAS05l1VQc6vCiX1Qo89Ymt3cSuv97aWs
GzK5+BZO3StKwEmXJGr+Y+taS1ecyb3nNneQTOs7ZePIrW0a47SQDxLNENcRsp+6HGcpTPoW2XgF
tLW0k/zft9ey4u3quQX18gaU89Ru88WCE8UfA58BGYDL7xWuXUiz5eNtY6sbd7YcoSAZqlNQ6xrX
bV5bnjzRUaJPwmHf+D4iY8NyByx1A5XnlIGsqqhBgupj0mYZtyvaB2A60D5w3MpzJiiDFkWyreeF
oGf3dudc2Fs2+SyNSOapMfUeeww3eAxt7qJidJkw3I1lvxvlaRfP331IWsu03smbFGirTnK2WuFk
VQr4S83Aemd+m7WPdvLx9ldTl5ArRij6QhDyGEuRRAwPETgLFXg7EWqvUiP5OgNd7O5h4QT2q37r
DmCr89GjjVj/SBoPyOdSEcrdrU7HivcA9yNnRs9GNR1xHLDIC2lulZysdsgmN9S1T4MCF6lS/7i9
3pX9ZC4UMAHFO+CQ4gWQFQzKmMA36Syq91kFZdzcb0zArTy9gS7Ki04zEC5SM8FhSnmSihkTTvsl
7z+b9WepDRAi+lUHPeCWEq34bONQrKwKk+iML8kgjBtCKBnsKYmkGJMUBJ6YGTiawVZSsvKB9IUY
21wMgbsVHNFO2iTK9IBSZxHvKsBNcth5I9MUt7/Puhm45Uw+zjXzC3xVqdw3Ei0Mucseeyb8jlEF
2Af4f+TdNrW6aahUcqcwV3vFMpDDjmPA6Na4qfOzVD+O5cblv7qUs78vRN90SlLTXPwgHSbyqjqB
/8svUNoY06+3V7IS53XY7mmnaRrTeGIJpKkHKx+KkS6JrfonyIxOZZoylWQm/6SV8/r3xiDIprW1
dEOpy126tz6BFzVzjIX9Mcsfc9C/aNF7vrJxUte278yOWJcL4Dg0chB9bpB2yV03QALljx8SQ0nu
bi/oyg/QD6YEIaMYtJB3iGOevqF0UzvQE2xl+T6dlHDXW5Bp3DZyfY1ggd4OOT2lAVoWwvnh0pWy
aqYBbwMXrab2M7MsL3IP5C+HSSuzd2lz0JyHYppfGFr5cNv68scvgjyhgaeTyrnV4LkQG/HdbBmt
zFzAAnXKjpoEp0bXenKs3I8K1I7yNG6Fi6sg+GYR2hoZPV90TAUvQVUC7jCzY5A1haNYHR+AxDKi
GU//jJXx3ikpLIyRzksyANp4e7FXjoOstQ5vmLnowlIzFnY61nq5Q889dyOp3I1AsCTtoxVudYKu
t5TWuGxZNLcoz10JyM+o9zhDE2MlKx/MbgajZ/wctHAfJmW5i9V42ihnXLspBnXIVxAIoawkfsPC
9HU5q3yYgPra3jE8D0ZJ+UvCyUVRCiN0rpHuBiRyVZGTi6I0GozMA5orSj4+5a3xtenrL7e/0dpi
mN3mLkFTfXk4XAaR3AcZYI8WtFuKemzj+KfGuNLfm6DLRPcYkXMCvOAGmW2UwPshXSmbjHZx6XzI
UUDzbhu5irzsl61ayAhAh2BcPXwagGlaHfJEl7JZ2XdZdw888FPqpK9pp/ztQ265qBBrRM0UwrKr
VohthlnQlhEOkDUPlaS5dRKHQAvzv7azfBjdpHSJ2B71pctvA/grQwnLh5gk1T+EubyfrW+6zcDo
7a27dgHE4Qm3tLxpe19dWkNm2W1gaDCDMacqj84+VLONG3jFxJKBwVsE9dnCZXG5kqJr0knNCwbr
SvkTZO8pRMxbz57rYg2EHMvbXiZ9XSo2wna10gREVgtTOIrpOJTvs/v4sPCYKpU77gNU2v8N7tSr
OoqNqhakVgvuglqzCIsI0ykyzBpIsTkz22UEHjNRKJRSt2nt+s7OateqGs+RZK8Hqx6rzxSvDo0+
uMvsUGDAm2NZp8osg10rNRv5wdpvo4W5IEMoT7Itl5teRbFaM30GU2RTvNft4DR2bX0MhwJ1c1V7
QbWGUSpYq25709V9w526bD4gqYUwSrxvgoLmO9A6Gx4/7bAoKAwH6bitGHDlUZihrK9DB0GsvMoZ
/SHMcpq8NUvoyemT+FHRtt4PV/fXciAUgzBswlp2BZ3ok7KZVQd+zdHxd1EPxzEDXTIH5faOrZFr
G6ifcKW8+a74oQj1Ta8HUEvLR/1o/DLv58fcM37K8IhRbVyEmVLwzl4GOXrt+r9Q3nsBNr3x3cQK
2aKvQakF0N4bXOqK1KawcscYEiiOqdG7WoLw5/gzZOxKdjUDtlqt0B6VqTjdXruwxW9GqYVpgEbI
EajPXfqoKTXl3JcwHkfayxT+ceYOQsStALdihPsaBBhwS86BmPF1EfKeYcv+6qgH2tLdjMCvvaki
KBy3ZSk8lLiFwC2Rioi5f6hFRqYvEhrNfkYx0ThQSw32/a7xGNuEUNe456KgMpIet7i/hLMgWhbb
oYU/BXq76BYw4kpW+7ms9A0XFZsc/2MC5XfVAETqiHGOyYxZmVpMxKfgjhHP+MDI6Q6p4vf5y3j8
N/ihhft8MWjp8FQhq8s5v6KOsqbRBgswLruZvLOiXf3cFifJNR/He+Awd9qn/HvKIEawK/6ydc4N
RakJ5Xks8xOu3tdj3kGr0ddch/vyNEbeMLrFEXTp0e/c7pR4s70f7rZOn+iiotHFuc5qW01rJ4RV
jIbSkxMZO196opu+ccTXjHBFkugR13gFLf9+ZsRKupLhTidxg+awXEdl8NKGv28faCH8v+0eEYRL
h1oqZ1rMJ7t4lBIq+0xxEDOS8mA41UkG6bnTzOpLl8FAEDW7wE+T423DosMsO3hueDkkZ4urKoPp
sAHDzCszTYsUgPGk8gBglGB/25LYPLlao7CPgWGACpRmxopg847uYmVXDwcZZMfR9NAQo253x3jM
U6buA+nfKYSqLOXsEXllf9mK86U2JTMIMUtduMMXpcDCzZ6sfXHK99Ip3ABjisFF3Fche5faZlS6
DmPd9En278Jkw2HEsAk/HLXq5fIDfMD/gsMkXWBmlQIviDwrzylsWXGSAlrJo2jXpM7XgCmKfd8M
/sZZuHYX8JdkRmgRkjxcJW4wIzGpzWCO23EZ+ONpYKKzk7sPWl1usHdfnzrzLa+m86S9tWYuv1aQ
MpgDJ0f/lkVo1n3txNSQN76SWD3GJ7Ci8C5BspLXj/he9JMoL4s+Q3LFs4/aR/Ve30cvP+V//Pvu
WOAcVbRDGzT6rT6qDxIi2htHYvGCS5fEPFTyUF0uHGuieX3S0ipvGcdlyJ6OcPMueqAGercETha+
H57nH9XzNnzxOtqYi0wctwU6baThwklgqMHRk5q9bZiCq50PgyLvwkTZaXLpRUl88KfncXi5vdYV
z1lyW1DC5qJaJ+pxyNoQBy1EJe7INNFuGPqDE0SPpga9nNLrf/cE5LPy9KN8rZuOykyFyNsYZTFk
WlGcuD6zfY3zLI13afbj9oLERs5/G4FY3uT9DEheRO6GY1+CdfZlt/9an9Am8KzX+VicNBf2EDf8
tGHt2lXeXrP/z5oopcHglQ2nQM4N4Wq/TCZxXvNnXdqVX8wP01fniZGuHUxQyXP4CYqUDdtXkdPg
Kb1ouEAVzdtBJGQNutEptWTuaVl1+7x39X1BzA7fZR9pkW2LpoizAdBqXNoTL6XWDOesm3pOZfkI
uUj8pO0mN0XuoXDrn4krfQ/fyV6+798lhy0M2VXcEWwLtxS1bqbNHNaalP/0csS49beRIsztHb06
DIIR4QAye9vqpQ8fdtg5PGHhtKHCHploFMCwcNvU1nqEi0hjanJMddbTBS92/pqmXxJ1yzeXy+Yi
jAnLEdKwto8n0178Iz4lr9n+2T/9WrAszenfEVO9ulkFY0twO7vGE6uLrXYxNqffm+nemTbO9ca3
EZUpmPGcB0Wn/xR32rCbFUal4mb+1vUWjCHMDG64wsb3Ea+AsQ07iK2IxeacQUBs7BJp3NPoPN52
gytRSuFMmcsZP9s2qeaxLhlsW38wvk62R9nceUBkzG2+onv7DpVfrziNdxZSVNJx5GDFx/QxQMBx
eFDvtp5eb922Gx4jTv8kIyONdfz2a9R/FnKAX/4/DSEU+mrkG6vH8Yf+q0WZe/PRt/Z1ySd0AFBw
0TpiMp+mYdeDmuhgVUMDPMmOndkcMsnfS/oW/ebV62/ZclqOC2qFBs0VbJNSjGXMKGC5468errS9
wmCC7QEmpsbjZt42lPiqJLJYpCZNBWdpP3IpXX7kvOunVp7Z1vSUNLts333KUcnJveqof27+mB+R
O3uM0bKrjxDI/S48Td8tLJAbvnZ9Mwo/Q0hOB6UbyoEKxVumL8/u8Fo9SfsO2AscGNA0b4G/1kLC
+bKF+8JHziBtK+4L8CIuRDFQSG0kFCKe+e1KOjchXAtlHEHorhOxay/7MULH987ZUTZfrn0or7xA
exw/64dtf1XW4sO5YeGqaNW6aOuJvWw9/xi6zbE/5eFu4b7uPP+X+lg/Gd+2cIprh+TcpnBn1LAz
VW2BNq6dBTu5sw9Mxe86iEKjVPJux6WtTydcHbkRzBDVLVd9JkOs8F6BQua2hc0dFC4MLZcCe7KK
jsqEf8z2ykPZ7pA/JfJ5ilv8RikCKUU1PNw2e5Vjw3QN1EdnAgdqfoLN5VGUgqobNZmF9Yf2lB9a
BLkXmewthvKrdyBBDOQ5UOel5gOpyaWZRB74WFkHoMV/1DJKZWG2M6wXXoz3c/oe9Yj97WWtuCMp
NSPRvFYclYneS3sOHbwACrXRrWKpOFaUCo5daWUv1lxqGx9OhOsuZ+7ClnCsk87sddVJccPv0evX
+jECTSrtUg8Bp31Bl8L0Oi+aHtDdSjxnc4pYbIy8mUc5EDwg6P5rtm1It6aps3mczb/ax/aj86Ur
XN+r76QnewebDyxbU7vbSj/FPvub1aWI5xjIevGUFrxVSsZqSAs+qHwf3Uk/oVJxeSG5zfv4pbu7
/S3fWjvCLeyc2RIroGYVJrVkqzkVkVrdpSd5n+yhJPsG/y34t+zJ/AhD04EZqWP6p/6TfcsOC3B3
fG9DEryRBq3EAQcoobNcXsvlLIQczfdTq4jY7D4yfyV2+jnc6qdeBzXaBOCm6NYub1CxwwKJbEpL
tRzdLEm8yYKr2Pe5jspHqd4ind4wJUI/dPj7qhJSGLeqhhcpjz4GneOZpXwcIuVvgfQ4DOfR5j/A
TTrgUeFENvUI5DMDuCffa8VO2lkP4QfJ1Rcw8j/t922535VjeWlQOJZ1R6eqyuHBWaQkB4SmFvEp
mGR3zREyofEuonko/TOolCtpvxQeTMxftsLe4g6XnktJXV5I6VHYYvlCdG0S2glZn/WuIjPOBDuz
XUIeRkrXzZ8DVMNuH5SVK+TS3PLBL5LnLFW0GEgGHUhPp3TI8Wj0nX+CFtObHmHRBCUFdeBfB1uq
F8rSGjEXhUlxXCAxykqdEp6GqtnviuiPNvwIui8ba7s+eSpgNWRWlmY23BOC/wxWIWtka4Orv2Tv
SFG94qi/13fVY3X6b0HDv2754LELPI6Li1L3gum53M2pt6JxioAoIy30Oh/Qoz22z6foxT7pH5yX
H+0PdRnafbZfb690daHm0iFB+AqeVyGyJtUYORFCOWSHn4oigND7L9EUy1FcZrR0yokQfV7p8fhd
1kJ0UwLiha+6HeeDDx0vPWaXRtPG5bjyuLi0JSROqa/BTDLy2UZuRnVfHW2v3mtHhv15Wmyf+rUj
cLE2YfeKoJgyVSfMmE/QNjHSkTGwY3s0XPaKm+9rt3zaqnmtfjBbR3eFtxO6ccKdEBrGVNUDzElB
BMQCztuj2YRb7r8SSWiYvemtoGJzhXY1Or9mcgStN4nJZpgp/4EP1dVi1/ytvPZ32tH+aj53Jw3i
y8HdIiq5Tt6oUp7ZFsKK00c5FAPQBCl9Gz1GYEQPWWypTCsq3YtujLwsItlBsTqCR+v2YbjO4y5N
C3tblnPjdzJAKajn3baD3RJgTqZu5XBbZgQvrfoIYF+OmQpqTbiLvmsd+ltStQFZvv6ISxPLUJmr
gnDjCo5l5ZIOWC9I3V7pjlWdfxggvd71c3RQMh1q93mLS+d6XSZ5PRI1oHLoj4sVUVUKi94epMR1
YgjGlE8GUmYlZNi3P9J1HgGAQl/wUlQqlmm5y0DZtIlhBLLGS6WGaM3+PcMW1cBFsS3Efn3U4AxB
6sUEMGU5wDsvLZHVw1y6FA5m1YAjTDcDiF5V7/Zylj9yeWlfGBHJIJbgmIRLCUo/+vc5c9XJST2k
99bptpmVUIUd8GVAyZkCvaJ2sYy842mBnfQxe+c0J+OR0eOd48736nQoWR7v9PzJ2oLwrCRG2KXO
AwQX6TIGgi83UTGH1lYnnnyQ3+/o3Np3yTv6SaTUuie96Dv7EXXoHcTfHkTbw+5uExGzXJxXG3z2
A4TTFoEpHTUNLOzg+i/1qfa6fXA3whvpLcCD4IRi5iE4SUifD48guzbrMCtPpssdENyoQ9PPL8e3
HZDd6K4Odz5AHOkJYh+udMebHrZKP9cHEbwDaS+PX2ae6Ide7vmUF4OcRHbhBoF/gtzw45AH72Bg
/Xjbp9bMACVUgPmQPlzhKhKrTzo1xgxymR7EnFDe+m4BA+j/zYzwAUPYt+VktApXY2a9n8DbzJ9w
qY3Yv3LYFxSmKi/gQiKMkH/JE/TGSpgU7tx9yc371nc2DFyBohZsGdERFDMT0oB7hJMQSarpp8pE
smAPMKrCnygrH4I+209zchfF+tek63+WefqSaNHGVbC2uHPTwhamYVzGszPAbNa/do28q6UtJdrr
qMziSO50AG4Ijb2FgbPHgKVDBplBg+vm1dMoPxYGNfvRABayVblacTogUUtrmsabfMUAIxXl6Exz
MLhT8UeSf2USJK5bHfC17aK3h6wjCTlkR8L5yWFaJoBS1+yK6ZsRoExhJvrG4Vm2XAhLDD0j8QUo
m+WI1xgtXnjApIZCStb1946fldD799zNjYIEZw2Fs5RZP7rBaTYwBKuLQykEkAQluCuhraSdYi5W
EhxpPiwM3m3y9/kNBDtnFgRvS8Kp8iOZAxvFCCgU7b5pniJf3cAJrDnCuRUhrJZJRr2oxEpboW9Q
FK9ZwIBHPs4b+7UWv8+XYwvzzdB96nWbYQiFKnrMPpoLHmS/rz6aO7S2pXtG16PD1jN35S2z5BzQ
H1rEVkgbhDwniMxElbWY5i60K+o+24fhTnK7g3PM9/KX7uGvYWOEp3N7i9+cneA+luwwKKnPxFEL
CbU0v9fy6kvo28ZWIFyLFQuynrcugytAyC4tRXMcJmaMcMvgOs/Za3eU3plIpu7Gh3a3tEjVHdh+
39oVX25fJCv9CpZIyx72HApDV5KZRd1nVR9Qp62t1ImgOEoT/TtccAbySbkEn8g+svMu9BQjtdIH
3efRoVbHOTZ+JM7vFC0e8yv0eH8yM3Hmd8hvquoG9GYtS4NgjTaDztDS9ZhLX6Sd6sBxwdYcZLd7
lx8qF2ZVV3oCB3Yf3oMx2vgaa8fo3KJwWI1KM5UhUWkR1b1bWZU3yb/LcosZZMuK8MkLIzJ7ZaBW
pDaOuh/9iNZQkumnOQq2hELXTSFNSmSlHCZC9y29SH29p6KhqK+ydJr6o0+Uu+1JqzaomoK05kq/
elppeRHJY4eNxhhdKxh2es9jESLj22au0YFv/AKkcdRNyKJFwr1BKQY/t8Ild82BwKtwhc4HSm3H
7EhlyEOgx6tBQH5NnrdSyOszCkaUgSHKw4xnXs0MQXXNw9RhyrwfrfhYtXZ65CA3z21rRMc0VaSN
DOX6Ory0p17GhEQtW6V0cBDFBy1uVrs5/NLLz50jeaMWe4E+bzQvrz/hpUEhvKLPO2XapFBHSaeT
AmRHg2kztBpv4xNev8Kx83amHcTwKOJfLmwwYFpCy4oaPjIfr7qbeqE3+67xLv6n64CzLW+A8I+9
H38ho3vb9toSIX6y4L4kjbkqKRaKMyNKERBnzQ8oESNgl8NZn2ys8DqfoEJ6ZkX4cmYAT5emLSNs
rbaTmvAeQZu7/2AhNtMny3A3Qz/CHhKSJV9v2MOyid6HobKLi3Anh/3P22bWfB5f/18z4g04G4Hd
I3DgIqBxcLp7xq+Pday7uaQeblta/TJnlpZ/P79rIZ4Amcqe1fFrQJ6pATjIlE+3jax9GB6BOB3f
32Cq99IISsAoPkYQc2f5L3t8sIZv/7e/L3x4dCzHUS2rzIVx/F2SQGHjxBsffgU0wRgJpc5lapxh
CxEIZPr+7AB5hXvuMB+MQ3rwPfV3clpABZY3b5BwrXyVC2PCgjSG4HXquRmCbk+dhtzHl9j48Nd7
dmFC8OQA3rWubFmP7nx2ZtqJUrG/bWFrEYITy2FJGBqwENYnxZpeTeUPBAMbrrVlZPn3M/9lwj6S
2ng58wgyZAyLUDfqanl3eynaigezW8xMQQvF9ITYnJindErlEg+2bFJFeTJ3WScdEYh4N8nVBxvu
7FTv0TEKjqgNeYoVvisCzU30p3ACPcVUPp1Vt3Z0V2tJ2LvuNEXme6VPgG84nl+mNOXyB31Ra8/B
NM5HaoGvTnLybecQIWenxJbb9GgWQARye2Urb4rFr7kWqC8y6iOOETFcCIt6ylcaXNmV90Q0b+FD
/qIAnKWxrQG+H6P/yL3/ZVPI9KzYqKJEWeKBX8Ly2XiWJh0TK906s8vfuXzZsjbA8Co9H5lRYCHu
JHkbzQGqgG/QEjII7Wc2nNqHymsei+wwP8X3S5ENFl/rI/3JLQrrlfsW63RllrTMAY9x6ZphBTRI
UlmlISX6vaQrwX2pSNZhmL8M6be2mLQft7/l6llY8P+8Kniyi2WdoOm0Si1Ybq09JspX1XytjA32
weU3X+3omQnhy4VSGIzdhImQVqWXJepETE/ufN+noOqPblOiMirFdraXUt0+3l7fypuE77nMj5NR
w68iVkOksayQCMa6bbn2S/MD2ufjDEX9n8Rws2i36HQySxjBQxB7t01fn3/ADzasFJTOTEAZQpgZ
Q8VJHD/h/NdpsgfBEJ7CYk42CgkrWfalmSUvOItmPEnyQYs6KNmO+ov0TCVh3zzlPFMeHLfeW0ck
Vd2k3ifPw90WwuPaeS5NL958ZlpqFTVFZhlNjPCJ/sluTO/0/s/tXdyyIXiPTgtGtkNsFOmXqIXj
rzHdChLv/8AKbWS6yIgXXdHjd5pZZoaMldn+OUGkZMzfHZ7Vt41cHwS268yI8KUcPbVHQ04zt3f6
vSzZ0DQNbjzobquG7xqkitMwQG663yoBrWzhAjtiZhFnvE7idV9poQlkljU+dZ+lXfh1+hTtJZyD
l2X5Wn6XH4JN8r7rQEZAIYItkzAMQetCGE2LqoGZHK9k8MSxT/0U7DL9T2c/oeF4e1evAzaWGFsi
XNO1uwI71KOadZBcZW5qdY/p9Lljwk4Kh6MdPn4Yuq1XyUpOd2lOyFA0SQFvYPARfb9t7yHiUF2k
v0fzMZXqfhEFLHxXq3wg16HcvwxT3jzCB24+xVVnfZqgNPzrl+ASuRFMXoju1CuyeTQANFvqLVTn
ur73JNUuH6cW4a7UCbSNlHltp6n4wmNC8n8NSxoSpymsbhlQSx9glL2PtCfVQoYeZchE97pOOd3+
sitFREi2kfxYuD+YaRKdqIGi3Io7Yvfgwt28PD6fkye00D20BQGx61sfdyViYw/EB7o0sBmIpT27
mmxEf0JcqcvkcWfFYfOCRvuWPsBKJY91oVDBw2CZ9hM7XJmS2dSq6mVdC/ZI2aXP4PN0A8TsTt+h
8cx8+wylVX7aqpetrvDMshCC+mYMRnVGTJAb48NQKIRumHi8je+2/JXLG/9yfcK9MCARg6oaI4XN
ftgjYrVnqKNv3OTY7qVj86FGAPuFgWU5drdgzmthh7oZr8NFngNg4OWNVBpWbloSO5vPyocIjnGH
8hYSE65T5nc2Ikq3V6ouj6rrlf7LnhANgHP5ZVK9eSgatp6ys+RdkXiKD2v7+7F9WEgfFr6CGdHM
8hB4xm90KMPkWGzDylc/LVAlsHMyJALic8OWtBD5ADY9CJ+K4ocybpz+Va+l+8eMBYkiXcbleju7
7RszK2rZevuqDnfVR3XfHAGQo1YA54u1N3FcG8VVfRcDJd7IctauML4ptAKoXPCQFjzKdhpqrQO2
5fCU5O+sufXoPW747doOnhsRUg1EQ9GEStQUmmnFdTpzl+T+xmW10kalXE26DQwaHAi9s8tNVGdH
Mmyehi66wlwMxV1r+NBBWfNDluQPeUUG0CI+1urzKyo9WwFudRuX6RXaxAtzqXArN+gOpkntTHCx
aO/NonmxIvNPa2+Nvm+ZWU7Nmac4sRY52ZyNLqpXd4PNkWjzfTKG+9unb/V+eBvG+Z/lCJtZM7+g
m2U0v5ESh27AQEBwHxyNFwUAOfLB4CG2hsBXlgY5x0LFgH7YQlx2uTR7bA302IvUnYZsV2idZyiB
5/tbSc3a0s7tiLOhiW9rgYPgtjseQAhJX+Unyp9VcI8K/FH7QQQdyk39pJV3vXNhVHAPUzIqauUl
HD4vyiF/jzCIEj9L7nyUD8k38sT2wfGyjZO9Mhl6aVRwFnSotDwbMbrMcgy8Wb5pD9nTBN7ljnGY
HcWmu9Hwyk/yXX4fHP4er7dYR36I3HF58AuBJS0CpgAdvmf2T6q8D9IAjdVnHX0sJW/2+utth1VX
IsyFNSHCdOVYxU6dp3RFrd3wo5pd3V3AiaEnvw+flS80RkBaU9nhuBzUx4UiBRq+eFvEbeWGvvgh
ghu3iKzqvERSMpDRm71kP//0Y26r9h7FXqad26f6Txvc/wdh/Nzs2+z+WWCQEXbqrZjdlpHF7PV+
ZwzffHmrg7+6ywTY5ZDyIBCjXJEWdlH4LM4MIfVuzddMkb7e/pKrYQBMCtVI+ltXM4cJT4A+7DFh
MxO0A7R2zEL/PvPHl9t21pYCQyOwHk1HO1TsHZS2lCokwZCuDOFJzuR/mgWCc9vG2sVOyvsvI8uP
OPsqRW6MMFvaqMvv9XvNS+792HOyXfmTCdad5oJVb3f5E8AblLRvm15dHpeguXTrIGsQ3NDSW7Mx
cnhYfPWelzHohC0hs1ULy/UgvwG9xPOdR0mpVSGCn5oco2l6sjansVejJuIawM95F/GfcAu1iFhO
apKCVD1MZLvNMXixmKFnxmd5plBFsL5tpfFr7nduUvhifVclRhckmNTygza9TgmDzL614RhbVpZ/
P/OLKEJdJjNBxPqLRlQVdfF/kXZly3EbyfZXJvyOudiXGzPzgK0XNtcmKUovCIoisaNQ2IGvv6do
X7u7gGhYmgjHeOQWmV1bVlbmyXNsUg9bBWwk7uV9sGgJ0oEmIzpC0YfbB2AaMpHgxSqRQZS2GvSI
D5qgSS74/xX/sqnPFedCdiRYITsqgoQREqCcx++obg2h+QdnTVddJ2hUlF0Gtw838hvRPDQpKyJ4
a/6OytjyZjmxzt0AE94mjRmzBlo8/cLCrXSvUwAoRReaJ/tDeFvX7npz9kIXsXU2aG6CNSizUwo5
ZrScgqjnyvywrvonMnnJD2Igf2GnnuCx9tNR8wbdh0JjXKIwb0oOhKFXdtXaFPDd+GD7FDozw6Gv
QD0RblOvAv3eLTsvg4c+5tTOroeV4sGiF/hr1vlCnJY0EDdvcUTbbID+N3FMqV3bV4s2QCCK6wC1
kRlyI6uQBBYEeFHraLwMR9b4HmzVW9OO7/QtkLK7tfTI4qE5Mcju+JPjiSpB1sQRNN2hdG3HxWAH
teyr5sq45nw6oAUCixIKBBZjseJ5UXV1zEIoTKeO/q1xBwCf0SuVuGpv10/kOtw0JYNx3KDdgLUW
BQ+VsJpmXppZvJmQudTRz4H87PlApzZUukmuQaBDLHtCbFq33mWnsGiBwY3BXCnjhcv5BDGS+1Ks
ZPBIFdYR0tp3Xab9lya4g9+mYy/osQSmk1i1++HGWMOgLFQ6LABtdLzPkXhFLpS7hwgtxbbUwGbB
YrrqMd2yvFKzBUjdTu8Uz/yO9IN7ed5k9q15Z3pqk03syR5EPa7OKgk2B9x9o+UYoAN4DLcRdse3
xG2umh3UgbcCUnYjyF3KTW8D8TN40zM454vclkJgD9f6bRd3LNMWgTAHIE6zNJ4SN2nZ6Cn2i2/u
GVNC+wD+05vPxn6nsZXRrnfELzdybocuLoDN5UlZ2kyMOA9kxYCvo5J3PicTuhtBPo0Dk3fWJs7G
vUb1j8smlo4+Mr7oS5NQ1Z1BfJNpGBs04sCfGcW2KCe/NdPDWFlrbzN2svjlPbXDuRjwAtIwa8YU
7R3hFgz4YXpngRqBxTUdFvgXJk6X0c0n42IG1JG7pFRoU5Gghget28zOhxtr2F2eNvYLZsNh7aUK
erFhh03ryW4NJxJGI1pwPoejbJuttlH91F/rVlncgJ8jQKoHGpv8QCjYr+ouq9hJ7D3NL9zhqvSH
bX39ABJMQGCJL26tr5m3hdLQyhwuJg5ObFsc3lcA7y+QaLDNSAoEydEQtj+V3uRUuNBJ6fbf19K9
S5vRQHTxya2LXiLOPSsmOjb0SsWyAddUqnjYypWddj8ur93SqTq1wqUJSAS2+lGEFZIjMKOiEwGu
f9nE0tzhFQTgKlig0QvAn9xYVOtG1MHwV7mocsRbCZ6Loh8yfWR5iHVyF3atcPtRA18741wAT+Ss
viFLtKkkksFeIaJDEFpLjd+lEt6tr7mwBsecLROwDGgFg7sATTO44rjNX1LSp4UAY3IO1nvjXVBR
7ZzWuujmc8iIgpEhZigGIAr4WygegeUjaHt0pPEqKLr9OGqOlsAHV+SghO+hClKzEO2YYI2h3cPU
buugXHFbs62Cr4ASLigNkaljkknnx3zQBaUALhobstDtelTcKYpXtsrCZCLNzljWwegAig62siee
hNZhUeciYtjSUvZET+wMehODtsY3xPzr2QbBw/jUDBc0mJXWClTG8z8Oigh6DNIYtr4xBlqwp6SO
TSfKtXyNPnzmJWEUT3IEW0hsgPSZc8N9JeuxmUfpJ8Ntvmc0J9F2/U2yNIXgHMFNiYb4OdQltZqg
LU2QlOfR4KaWsEuo4Shj614+1EtmkN6DNBMSDNKMcB2MxwYuSfiNmFZuIxh2hssl1Erv580giYhq
JUqj5kzOQuslMwV1YOJAZtzvLTRBlvEWNC8r0fg8V4PFQSMk6gegkIcUGLfxqhyPV8gSJ468sW7l
j+rR+J1ack8UJ7jVHHmbvbdXa1nSpUlE0QD/sNsZTfHn2x3UaaZSZF3iALX+BODxkcTxJq+KFaTC
wsFl4mBIqyF4Q6GZO7iobRVWUGK7Uw29vpWQ+0E71T+bc2IziFwDAjOG++W3txX0AQkMbIgITRuS
SOwGmd7Lm2Hp2AK7BdAPJKIxHm6RSA8g7pTDO3STtpVGBL26vuvaHHWetb68NVOch0ioacZNJKZO
qhB4BnLfdajBieNdIfcrE7doChgqEXUjvDH4anwmpIFkBbgdpyl8U/TiBQcWHFJhc0SktRKpLW64
E1vcbQ+wA5HTEN3fVG89SUhuhkx5rAplxczikLA+GuvuRVGO23Cm2EgBJZg9KM73dhPK99FYPuhj
9TpRYa2LZGF3AwrMmpiRyQUUjTMmW3FfA/aHBEFabscJ0kviT+rMqCCNUkC4w9o0wdcGtqrzcxoF
SaZlSghnZ76Q6L0ZX8dkBc03f2bCBlpHJOCJVKamwIV7U4zeNbgmbO7Whlq93z3WgM9tDBFPK/1t
8iRI0fkitLxXtt+S60MWF0wc4MUCrohHZ1iDNEYIOjLksCR/Oky78qhJTuTH4DcsbckLrpDYAd31
Wki9sG6wa0CPCaTF895zoBNz9DWx2rOqu1pb22NR/Pw+PDPBneI6TaEwLUPfRLGqRwihb4tE/qZV
5U2LjoTLvmkOWdAR/50Mh7veNaNUwdUIAJO6SaDLeytJIGLtPfpg+YVfdb7hqLfRjfliIjz0OlSD
9C+Cu6Y9tTKnfFdiOfXDIFjARlpi5FT9aLfW9vI4FzzI6TB5RhpgMlqRUBTaQTmWTPZIaQLFs7y2
8DYpqGSs7M5ZKH8+qzxNY6iP41BbSe7o6nCrGrWnG/KOqvUOghw7eVrj2JsnUWEPR5CRIYAnaiYX
Efap0gUVqqbGrb5XndxL/MgF8/mBURfFIPVaS9suzSeOtQrAEh4PsxBArIkQ9pUGVnmrtE39bjQh
MxmuARQWHDIqsUjDgRrGAA0AtzlbvMBqgQKBJZQ1hSa29TwJ0n1L0cdCMu2nG+EwiYzpAy0+LFXD
N6jpRNC7cMKYDEJseSyhg6egdevt53ciaEygm4IiG8N+nDtlPaFNMFA4TDGMHHF8DNG2FaFH7LKV
pRN1aoXN7MmLpFeV1AgSuBA97177GMWgRoU27WUji5sAbXWMagn1Vf6+TGhtlN2It3Fi7gIrcrvx
Ol576C+dJLwe/7TBBnoyEDXIQq0tMZBSfu7ExGu6waXDFyPVfSlZeSkubrcTW9zSDMgdNg0DTwrt
Rk5yT26JLWajgxtoZebWLHHLExEDe1hFhllB80Yd1naG1gzSlnY1PF5eo8WNcDImLvgsLaEyoDuU
gQ63dJrosa6Olw2sLRB3WQ1dU/dVwXYauetoZ+fgTBzTN4QFV1W8RlS+tuM4hxCEqdYALolKZ975
qAFoXmeB6E8n4HC+PKyleVM00A0hO4sGDN710KCTxXHEXkgYiSCeHXk8updNLG0CJAx+r3WjbYZb
mrAgSMLUGiKYUT00Rmcr8THLFLDOrgVLS2t0aolbI4hy5AntYWmQUbltUnuIiFuAdyIbdjF6Lv67
cXGLVFCTZAqaznGTfxnq+6xEN4V8b+S/kHUB/8if88dHDfKkm1UpYFSG6ilq7AjkDpf8fzcYPnCo
SBb2U8lgjkK3CePBq3LlAI51aMSv7LilvX06HPnc0ylaBdmuFpYyRkSm3wVCY8viypt62QhL+rEA
dsYa0FvKGEpgDHD0YnJoqNpRtiVrRcI1I5x3G8XARFMoRhKYolNk0DaU7tK1l8fiAQUC9P9Hwp2e
tosHrRgwklG6D60rvZd+aT1MJCjxspkLsOhNgbKw2mEby5FjmledDpASXVmPxVEYrDCEaiOQZ9zz
SZgCWQtS5gOE2JHojy4cV4axZoHbVromxGgHwjwZysfYXMfRygjmiD2ETWjV+nMIyvm+FaIuzTUC
nGzvhDfdgT7r++Sr+Sxtg68Wqvgx4wjVO1t8VCGwsvZyWPShJ8bZ6E/CA0vPpCJins1CzrwL7puW
bGUTIPN0rX13cVOfWGKfn1oKkWsTCswjEJ8A43flByV56LSxvPJUWV4wDYpsKLWDfI5zn1YZGdPE
gNVKAbC6rDhqUO4ue+jPyIzLJGPN/rTB40mhAovUWiKxNROdYBNvyT7YKQB2Kk57+ze4JdkeuGSP
2+ao1+PFoLUMFBVsWA02cJUH9lJnzc/0+xruf96W87kn/xoft+nFvCOJMdTwpYf2GSoIaH4bffKo
eH9H7HLxdj2ZTO4AhGVl9mGGBSt61W+S4l2bTNNug8yXmuItrOpvl1dvcSeyhx7IVVFU5tM6tIPK
g1nBnpYjS5URd2KhHZSML5th+2y2ZiZeKbCBBBIPZEMTVSnJ7HqVVS21A0V4iY3kq1WEb0FWH8K8
CHxLAleQRL9cNry8O8EVje47pLRn2JkBvhxYeJTMg1F2glp0DZIdMl2xhzg8ZG3l911v4xV3nUO+
RVOfBbn2W2uNE3hpWXFLIgQEMe+c371oLS2PUUl3khHYBDkXTU+KAY/tjC9TLx7qLF+hDVk6+GgQ
w2UDWSOQhnIHP07rri9YZkkIhoPYBFc5SvmXp3Zp6yBpz6pgIBybNcQYUdAYeolzKKv3SvNRJddl
+v2yicXEnMbIXJEOBDURf6URLek1LYKN2sse1ckhjZ9JdnoveEyiMFdZW0iXefT4N2Rnl/YsJArx
jse+QSWVc9KyEPct6TCF0QEDfAPXlJNvC39CJJWgKYUBhj5UX99m9/0XBaI83uWxsziaPzKn5rnA
p4O+a0yGDo9VId21aIuphX5n0JtEp66uPIXiT/eowM+dGuSCILlOgI9id8XUJy4FgNBcy0UubsqT
GeWeDhTkpCaN4AUasboL4t6TS3VlUy7d4aeD4Pa9qpRG3Ups0TIxt+FXvCB7q/JstFOZupdXaPEA
gKcAQBlU/5B2P7/Fc7kMpILgFg+tiDiinse47XoFER44pWvz563hDkK1EQUs1nTOL0+h9UpVIy2H
rpT7OBye0qq/FaViZQIXBgWggoQ6I9wUSvrcri+SDs5SRd1itCofz0q7br5WubC5PHULO0FjvIvg
LkHYPQOfy9FArCxFMi4m9MEYsweQcd5fNrEwEFZOQD0JdcV533VnDGWYpqiJAD25HzUQ3ZvJXkmC
lflaDA+Ay4QGtAn9CST8zndBlyB0M5VPF4Vi8zb36DtKFo61oX4WOmsVg88aCO8WQMDOSveAgs7W
B8wGJIlNpLd7hz5b29ZT/HxbP4XfgP1D29dmem7B1kpcaPTt8y/Jfo1+bzHJf/oF2Ak8iV3plACI
EaF9SEeqHToQpKP9psp0xu0vjMGLqGE5TbEi96HYKmAA0/qmsokuFQrguK3+qgUK0qHA2ryIeVTl
LiVh2W/UCdGrDVBCR7a0lcC9WBEr3NUmHv/+lAulB0A/8sOXN8lSshu7BExUCgqqczqvLqxVtMeD
NBlysJrNtFeo6Qmvw172GwcNMkDOhP4avHaO4vrsqsY7jYlxStC5P5/DtEqnTJZCFsJWu7xzFYCA
Ahsp73bDWMTpY+/2fgwCYPQj6vjvbl7Y2lpzxtIBgT+BQ5EwtTM6kjqXQEpdIW6vGs0N+++tpXpt
+9OKZWyoJ1a46BlS8aSPBeCjJ+U5FbErx+9TY3iXl3Hhrjwzws1nZhEpMgYY0YpyK0aoQOVjK9gy
Hm7QNnW7SNiJgBVcNro2f8zHnRyEJO3CoR4Y33aax0wZc0jcqFaDF8WY1JVsMnPu3KlHOwFaGKCw
bSoz8harEtSsKGBritqXqpw2QoDXD9WPk0620MR+vDy0pVsU7GiAtADNwFBr50OLpHZqRgki7JFV
/ZAMIbMR2g82nO3O7OjaRlyzxnmUHPouQwOOUmdUqt4Oe+CDZKn7KsbRi0TqX7jgcHtCU5TRl8/b
8vIctMmtiggBHXM2Rd8RaGrA77jyrlq44AAERa86cj5ANPApX1JMVVFHeHYUlvHaZeMdkeBKLq/S
vN8EEduJEZ4ivSn1DiAvZP4htw7C/KvGZT3x1ncQompostpq98ihK8/kmF2v1ezm/Yacbe4VrvRm
0oDSnpEZmZvJLVwFaFAIxH0LCfqUkh+lH/dby1EBySZuLrg6IL5vfbET7tLjGrXRwkk8mwfOx5QV
8h+TAPhIWgeuDoLqPlLtcfqFJB4OocG65UCxgEfJ+amQkrRNRgblD9rYCRUfcguosZgrq7qwc1Ai
YONBOhpJG25i20YrBDHAzjHofZu/GagbXt42C7N1ZoCbrWZK1GjSQE83IM1VZg/l+K011hLQc2Uq
+H2weYBaHyxF6K7nwiIQUQy5WeOKE5sU1z+pbwmI9qhBvqSV6sHttA4xQSmnN/GdQdU3aBGuXu7M
7XNeE00soBRAPtTAOeQWDEBQtAPFuA0qHAwZ7MTEwcPxijU6F158XGvgXli5M3Pc8yZKkjjSGfxB
ilt7QLdRFx4vL93SexhSlCDBZcoB4iyfZ7StAfwkHgGM9zQ5dFAmV70CGmfxRj8am/5AATpfC/mW
giTcPbAJ4miQTM5Qrw3yKjVJEK5YAHQA41s7FOJmb3oL3SjjA4pq0P+8PNKFTYoOBFRqFbhppIO5
U0CbRq4CA3cCIJyAFL+aaQuu06fLRuaUCTokrcFchE4HXAgzHr2RiDRNWQtnnE/fIznfDlP5IwF1
QhgJG6Ut/ahTr3JB/zEOkn/Z9uIAFQWAQfB2goiUG2BPp16AQCIyG319UwaJn7f9Y0gj97KZpfcC
RD7BJs2wsHNZHGmYGir1nz3wo+k0xK6obbi1N7jkwdjm+/C+vNIP/YsVgVsI3AbV3+jLWzoYeOrJ
IhMfBLkB5wsgTa8lWTClTqP1W0ynrVP9/vI4l55h6IJDwMKwl0B5cGe9tIIwUEa4TXHfHH5vJDNu
et/aM0n0Ne2MpcU7NcaddMC2ZCWLcOEINWQqqh7YrQdFfLk8pIWwCFz6CM81GWq7M/FEedDqQqtR
DB+GL328T5PM7qqbhLxeNrMQO8OMilsNj0r8H24jKn0U1XmJZ0DZa6Of5AIayaxoEl5DPOdua1ml
T0kZR5UjTkEQOZeNL0wkWuIYIhcI4DnqI5zAaVW0MB6DkKTPVHeYDHvMV2aSrf35PSCB4AVMmYye
REXi4fzi7iihFIQewBWCVCa0vgDvB1Jq06ECUGrtGopxvtsZ5JMxWQFMiE4qbkK7NBsxKrQpiPfQ
oIzt7Kv0xbqZ7ruP6rl8GDbjNv9yeRYXktx4RaLJA7A0BVxsfFdQKA51qlMMUN2IglcBNhm5uivt
Bc0HQ58L6vqVdVu0qEBliD1IkNXmjxs856BlDUF8G9sx2JvRuHmrPCTPkgNKy6d1PsClSVVkINMV
HUSLs6gI3SQI18Es7oj5dgxlaBusNWou1B6RwwZomwkjIpMz40fPpihqio5xFVjHcfQmALccSGkx
jTsmyqNdT06R7oDyY16ycH662Uk/t889g2iBAk2qx3jjWZPbkJca/doR+CRX9sriTJ4Mk3OUo5iM
sjDADCvXSQcAueoN2bDqKuQXv7a3YGT4+cscI2OQO9ywSJTyz0lDyIfKMtE1M2RorlKhTKHiHBpr
ge3cYcIMa0JCrIc15PuDxsIcVfT4IZdjjXYMXaEh35bjzaivnPC508IW0RV0PIHPkV045+6kkftC
0pFbBEgEOyHUXD09aK26slBL64SmaDQUosgC78+tU94pnVBGsGLoCLYkKHbCl1zeC/LSjKmQ0WD9
pMAp8o1bQpVYctTABuvd7x7FzYTyhpfuwVic3HbbcDPs47sc+uPqVvIgA44asi3a2l520+PaJln8
LshoIhklmuxSOJ/VKNKKKW0RJNCpRUHuRS01Z2JdVnRYGfbi+jEcOxJ/rGuNfX6SuBkjYiZSmLMe
CsuWw/cGdSTgAn/FRTIkFnR/0IkEgPe5mVqJtGpsYUazwZ5YuYr7ybE0gouAaRDHBeKwy+u5NDBW
p2aPUzBI8U9H8Fr0ldLAolKnV0TZZGKyCaY1OOjSQqHPlaFoEcrNgLTItbeJZOA01/l7BzIXpX4n
amV3P63NBH94YofPboyFkgcdxLmctondpoDOyOPl6Vo6YXhagEYUBE0YDbfjSkj5WoVA4XCz3sWM
IuxZ29QLKRpIFkIpErSWSNwBJsVtAvD0plGMS6V8wZVS7RQXlEy+uovBX3hXfEG/vhttxe2guvLD
5dEtXtFMjBpkkNgRMziQlZemUlkICqiXP2s1jEMOfhvuCmkjbPRtsYk2KxZZZMPFWRJ76+N2QT55
9jpNlSBUC3BpO9S6qUIa2lYfowFgCDdJWHqKVPpZP0KTu03vxSxxerL2Ul3amkyRELl8sAmioeJ8
tnGt56hzB4ljdNRJBtkj8XgYxWO02oe1kN/AwiLwQbDFEEs8cKLPuyAJW9ZgC5dVFdSpzbs23kgl
SHnKAfqjV035lMnv0AVfcV+LgQp6vz/prnDh8W0y6K8kkVHgmCcHs3SG1lE/uh20uH2QIpROdQVy
vDupsoVN/Jbs2+1aZ9P8wYCRn5iXzyfZHITeLCOsMkiHfaMkdlhktgLGAyrqTq2Odm+tYU4X1/XE
JHeKIKJBENezEavQtxi/9tTyCWhMFWnNuS250NPBMZ9xcjcYeIxNJmpTTirvcghZFcm13r1dPidz
yhx4tlMj3AUUKEoOsCGM9I6+EUZQSSDT4Dbb+gW5xa/pJjwYXndVgdFUuoYIylMLyAHIxbeXv8ba
UNmknwx1KhHr5gm+RYY2QlqbiMhiUD2l3mUzCzkrNloGoUA2cM6K1CYxXpJoumJBRmwzJisJRGD5
k+EV2wmc/umLCraCtbtw8YAiSYayLBNImAF/sFtSvIvgC2rPemN3bwP6S5vsiBv73dfLY1yaylNb
3FTK0zQOo4TXUFCDPlHrHBBnOKAUcC6bWdw4p3Y4/yaWZaBHFEvW+G1l59TpP0BIa/jtteCEm3in
3gaHyps8/UpxEvAy3DRO+TfyOQvJFglCjfDzaMOH+AivZFChaCrVGW615qVUHJQwvWHbhbY8+MYG
uDgoIq2MfKE1EBZByAn5Trh3lc9SAKUTKDXBZaYYKJQK5pFMxIsgDdGWD50hO3Uzgpfa2kZV59K8
w82TQbI7caspcaxqNUe/FDqAExt3OpgdAZ3jTrDQ1MbQdez5m44vgVA+Rq0GRyijSBsY07Vm3RY9
OQgQxhOTweu1+0Z+6hSkNjoNzDSKL4aaA3JtuxxbR8K/oX4CcPNHVYbbSTjWwE0KByL+CCLLS6rY
V8VDGedeL4Ktuuq2ADYUtiofJhHyollnR23kdCB4prV4ZcoPeRf5VqzYudzurVhaKUWuDZ3b62JY
iXqfWKKj0cqzxF2V6O7lbb5gAalChCxAVSA/ysdlmULFBpqjKExDKLMTIOVQiSsmluIyxEUoA7JW
auDKuJPUV0Qq2xCxn4oFASeHtYsKH5AFeIna7Z5z/A+U7eud7Eae5Qr+5RGyOeICJbTzoxVJQ4CG
lldu+xS9rk7iwLrRE/GgdfsML5CgInYZBSvBwrIltKRLwNmAQIy7OcOcDpksIESpKQAiaDaN7FQ3
XwKgDu1WXy37LC0dvP2f5tjnJ3dKZ0LTd2wZJcLYHwapP47iGgXOkiuQgekxQCsJJs6Z7EZmTsKk
lEAoKbepbqv3vTd6tQMOW1S0HpTKTh7yr/nq83TRLDA3DL6G2BKZhvOhZZOchbSA2e6lOiQ/ZFCU
CY7uKpviFWKeW/0qv10rKC0UXvCYgy1oMyKTOOMC6eS+piSLfn9CTm4NbVdUsGInfUQ3VOyGbnRY
iwqWNsypSRb9naxgW4ADRDHRZkPN0RWy+8LKNlN0nOI1fe+FO5NRgwJzg+QDYlkuTdqGdaXHAYNV
5+mxB41K2+pOoyf3l4/akhkVQTKkI02DFePPx6MQPYo6dtArAqYwih5uDcz0pr5yzpY2/qkZNq0n
05b0Yh1GOmjn1ajfE1XZa8S/PJClgIaJMED3gTku8LFxJmIK7SV2BSa77tBu8s0bC/QTu/yVyJBd
7ki2grII/fDcnIFJshN0kIA6xpQ/F0Z+RSTpLdGzlW6PxaUBygRcMAoqxbxvSoI4rvucgrCc1jtr
qF9CsAya5fDzjX4MCP2XHc4pFaMaNLTAxAmZsJW6wh+NH3jSreyAxdEYjG/Wgvub6bxoda2aWYBn
kUSlR0Dgj1GS1TaS9Y+X9wFbZv7uAKuEhdenCCIQPvuogGymgMILe+MizjFoQ+02M0BunZZfIoNc
0wLCGUIxPMGfrJhe8g0GerShas5Q5TzUkeDmkKYGQ6wa9aEd8iOajbyAIAKS+hUugaXZNKBChgAL
BVIEfeebXVJJ01gmovcxD2wx/KgQWMvj8+WpZJf8bCr/MsJ3rsTIOeY6w7q2UT895GWW7ItKib9B
4IQghyHqdjOho/qy0YWRKQAkAJcPwg7WIn4+sqwXusYogCIpNeWlpvrN0PbfJrP+hTezgrZfZLY0
xDezGL2QekHoCyFxUjGQ/FiIjmaWT3hIqsRWjX6Nr3GeFUAWDUhoQClRZ5vVePtOK8dMhm8lpXbV
KejGCcVtmdS2Mm2murOnNdGI+WaEQWiRAyOA58CsIkTkSW0lkFI6aWkNz30TqrbcZoEPCWJweJBo
LTOwZo9LexToRGwpqLiddBKhEPGQFZUD4lc7WpPdml8lGBgOJ5aM6dPwWz+TO2VMizpA3+ZVOf6A
7PDlDbjwemMGwLmETmTQxfCxbz5aVpqQKkC1UPHHa4QUTsMYV/BwZFxcovVLUwdSKXgsVp/ht7wZ
VlogZFgqSKICldUhfzQ5ddsRJ9cHa2cYZRSuJDcWV4sJ2bJdCbtcdIEMmWWWVAFRrhLpH4OoNddU
c6RhdMFfYLUrZ3phyYBhwHlG+hO5Br7+WkEoGsSZeIqH0ugPQutO0s+P59QCz71oaV2hhGGbO02V
7SfxLa8LT1MCZ+hWdUSYAzr3iigjQ9MOfFw4WvC/5w6qLWqpnCzgw9R7dMIbPt1YngZqTtZgF1yt
k6ouRLmA+aAHAN4Q1+HsMY1O1gTCIRibZpv35DXdoiDp4MUCwI8DShU3/gXGEYwMvOoGOgNQx+Mr
hVmhWYFK+9yhwzeZHM1ARd/3SgfWQt4LRpAfQTESXmpGwagqQxJ0FYaVHIodQFOlr12Rd8Frffml
P+h+942JMFgrQdUCtvzcLOeniCznetnnFoAw4TZzk2NzTHxkphBZ2ZaXH8I7xaF+tCeQSPpufF1L
wc/vgXPz3PVGx54OUEbKnTYYdipogIToh5A+qQbZd0m90/JVPZN5QHRukR3Ok9AbKzmVaol5trby
vjtkd8Uh2KDUcNt91x7EXbrrXulduSe3wm7tgTYPIM5Ns7v+xHRutQ0YKTu0sQA21imOJajOlJd+
URRQ+Xhd8dvMZ3EHExvKQkERmxYIJy5nIWtDRtIe1nRg4uq8cCwFJKLoV2/VYy2CcQ4IPQO6650U
+Ln+vmJ97uPYWP+yzhb+ZKxJiid5TLCwxrE6BB/ptr8mm/i62wuAqUJVpLpGQn7FJturl0bMuSIi
FWYjQW/dkaY7Kbi3jNs6GWyziD1RfC/qyZmCrdE/ZCVBY/0aveNCAe1sxDwnxEjNImllzHf+oX7A
FR3zp+lmcNoOAJDuSXB/odMYBkHXCvdrAKrEv7uSWE9aVYNEq3nde8zxhhtl07t/D5S3kEw+t8au
0JMFhVZbaWYjE4S9bZ8HH1SCm9BP8LqM7sRnSEp/okohzKC68Q7lpP4w7rL7duVeW4AgqMjmoPwK
MAXDCHJHaATXjw46GSBaVdWeRjTEZJAnlofrcNCuaKP4ggnX2Q/XFUs3NvF9GNd7ZLseLetNLKyt
Gf4o6wQpijq22z7yDUofAxWsqRZYK9PebXPiItUo2F20po84jzFYAwHQSCgy4K7kO/IAX26nOBYZ
ci7tH6gcqVtkYOUrQhMd30Vfo8JYulHQpwQADZj4DBT4ueNQgPxW0zsk87LYVn5ooRcB3u8DWO8J
jgBGhCcAlG6AzbjVVkQOFi0j9Y5XMfhv8aTgvLoQy5VpxbAcfCPPIbpgc7wxPbDy2dWN6Dfe6Gb7
+LhWw1lwr8AEGnhyInMpzaTZah2pqEYSEVZNydcJUIM4lp1Sqr1Ot3Zg1l8Z5cLVJUPnErOLivk8
H1HVehipw4AXRazd1/kexTEvHEak73O3Rp2zI+PmsoNb8KkyAzfDrQLnOWuDBGcsnlSkZIExcgqo
Oaay5ANMoVP/sqElX3Zmibskg9RqIYyBqewdbJrOxQm/SoBDyKCsa2eTLW7XFm/+zsXj82Rs/MHu
dQNtBknhXLWJ8gwNomf38pgWWlAYBAuCaYhV0RnL14Ryver1sYQ8q7AdfHMjI1EPoL/hghXCDz35
q7TR9kVtQ/HcAbB0P4Bw8NfQzfgauJPhChj8n4+XAWy2gngAK1Y6Tsa2b+TJDxupX3liLEQ5DNiM
ogg6P1EH46ZTjpS06bsR6WddipxJBeWOrqTFVhubzZDXO7NPbW0kN2pSrUVYCysJ0jwMD80cKlAs
/OHPhTpWC+xSLTNtOYAOw/CQdbvLq7nwKgX/H/JZjMMUoHh+gGEJkizLKgNcBFhM1aN4lpI3sCyK
PivCrMWp86MHoCxewEirA/aMKtP57RemXWnlUBKE2l49vTShWUV2nqBa9/su/Z+34X/Dd3L3e7RS
/+df+PMbKccqDqOG++N/ruM3ZJfJR/Mv9mN//rXzH/rPbfleHJvq/b25fi35v3n2g/j9f9h3X5vX
sz94EJFvxvv2vRof3iFm0HwawTdlf/PvfviP98/f8jiW7//+7Y20RcN+G+gGit/++Gj349+/gb/7
ZInZ7//jw5vXHD93/ZqBDHD2A++vdfPv3xTtn0g9oPrFuhoBDWC98/375yfyP/GG1pFhRPJZgsga
vHRBqib692+C9U+A2nD3WQa4NIBUFxEv1qT9/Ewy/oltgywvrgmUudBW+9v/D/1skf5atH8UbX5H
4qKpMRamZXASecKtfBabFRVidbji2bc4DY5Kq5uCFPAw2xilEDt+DInspaNCvwk9qb7SoTd0Jy5G
A2VaYn43qWiEfp8peeadTNof3+zsm7DTxX0TPFKRw8ODHGfQ4r5JHI+QR20kNAD3mnLQKbSGkJYM
+ocRtAY/MujdP7ShhjhNSkh5n7WkPgZyo+x6pZhiJyddd8wjSleOK2rv3PfCtcwou0EZge5G8E1x
DikPkiSZ5GmwrQEKWw7Co3w6qFpGtmM/5V80UBJXoCJshm1kqpWfTkGxp2g4vkfxOHcL9H5dYcfl
t6Aibf2WpMO+DhvdG1uz2Zdqhiq/WJdupqnorR1JWdmjZhEPab9414YStOSCLnYlKetbJwqFqbcT
kzS3oxhpdzHyQde9Xoh+gcLAJhKn8KhkQuBHNAaItlXD4qkJtOHYp0K8B40ZFE762GjtHE1OfmlU
lVsF9eRGMuhPsTSfEkhlJ4630SDKDiSvZF8vpWIn1nX0VQx1dGA1+XA16dTYtjRTdkrcNyjUiHlM
4aYj44AOYfzXqlEyPwpi2ttg+DeoO5Cx/QaQ3AAyWTkQHyTQnRlO2ktQai4F6ID2yTi9tGGX7Qui
tleqlQ5XnSwVm1Rp2l1FUtNR0xgS4SCCcdpaG76JNOg3Ew7IPdWocQDCILTNSMzcAAD3QzeBXWtX
dZHu93UCxhu5ML4UIIuxp2rqEDZPorUHjLQ4klKnxMl6K/shTo20UfVEviNaJZV3ylDTBkCsEN25
19X/sfcly5HjWLa/ktar1wtmgxMILpuDj5Jrllza0BQhBQmO4AziI/qn3o+9w4jIKpfLW27ZtXpm
bVZWlVVRmdcBYri49wxlpele7YyAgxAqswj5BOSZEsj8iKQ1r4ZG5cIzzYnb3xXQdKQOe8Khle6V
GmfW2o0kSV5IWlK8LdnkZOUNoa1VXjm6KOpn7LymTzy3qfWi8lyg+9jSzsoxD/rOjLIt2t61nXuO
gbfCpUUnJ92ZqhhgeJ1KON5WVVcUIbS4IQQsZxf7p5jEhAOxlyozbNNhGLd2qvA3exSQRdcf6djG
Vx3uvMbvsKT1RddrOSRwq9aBQpfG6a2oRQySaWbb2g7tPgh62rE+JiAUyzZgdWu+WXrJbzo2duI5
ITYPJibInpa8eiCVAwQk6mAJUuis+WEn0YgGHtVRarNFPqUrGMunvQ9hJrGLk5Jtej6CY4EXUQ6O
hamrAtxeyK8ZjWNt8pFCNKBI4JpX1kZ2abW0e4tcKFt63VBCqBWQALE3od8KVVBTy0M8wHQdLhml
tauJnPqQtGave9zuqONpqVmvOqknYVVU7cI0VLnUzWJ4i7Hp9tBPaaPVJB1su4o6cpOSCc/CbEjF
tJE2yd4T0roPlXS7MaRSL5adkgTyk+DyNTr20jgC0eFMrdI8Vgwlv2pLkNhbB1gaL7csGa+GEUw5
z84n9cYjky5h25eGLZfxg8pptKCFlv3QzGgoPCkaEjpV624ITbXH2EkAwOyNelfAZz1QorXhFl3r
HuRZoByU2fAucO18LWkCkW2rcFVoop7RexpMQ9Z2kroXbWWJG6sdnB2yzebKcGJrPQiH3wwpXNpB
WGAb1QoXsC7u1Je1yqaVWw3dE6SDZwROF7lLNJHskFoZ1b1CT9VO70HrA6a4X6eV4VYB61IVuIYQ
m4R0mm8MciKBSeW0iAorXci8w9HuaEpWXkor+EvhgL0buVl+56XRvMm6jL+lMUFXQJbxEKaxkiKA
hLPBMGeKM8+suZg80U5TE1iViaOuYSoKGafieortZJ2W6GAEYFyqb1mqgRU+Fe2LSAtATwqmuYGT
qrJaUuEM75ALgx+TXVULVdbOjmmGcT/E8GlIxgKH8awfQzxTuglO56EcFwzv9sQzWYI7k3M3r6+K
qmhTL9EjgQO5EN8L2bO9g6ao8jrDVLGvxZNxq/GBj55T8U4Fk4QMv+5UZM86oFxB17JnWNeYZzfS
KYpvjdE6MHh3oAgFXNWkrlsLP62p81quXeir4mydzLje9FkuHK803NKEOlRmLEwARjYulM4WhSLD
teH00bsT25x6Ih4nn9MRnIMk02oelI0gyzgC3XQotK7YlLpDg7SX7UtmJebbCDu3LU9b+76xGjy0
LVtcQ51hWMN421wpPokR6sJTeu2MUw/BsaE1H2XXWUs8cZtlVcYw7cRBMKyGTgDFwZtua4s6es8H
UWLXIxNgIe6DCDdkxW0bl1oxPpLGbhN/1AUsJbisi/3kUtWtJJqGC24l+mPmIgw8NYtNZsfad7jS
M0hhRBzndcl/JBIMxcSQ0caqG3nlOhHfAUqgh72K1NXE7JHiyWuqJ6AvmivaNm5gd7aTQ8286bdj
XnTfYgGvPs/meqdBh4qWmYf/nsmlbEd6TUbaO54FR1mKBohWWIt0sie5JG0DFwdVpzLzOtFAjbbs
yqz2SreIllOpqslrppTENxXXTUgWOxVjvl42ao1NXaIhRWGajK0Av5MAdqHwAcyslmxkxPrLuMu6
G1ZLJleT0RaIyHG8ZHoGs2XX7R+h9MZwBhCpwg5+NlZA4gzKXb0wAerlFu4qrbPby6zN9EdlT26Y
IHv4YeLmu50Yib9lSF1XDJXsIXSKUtT7Jm/7u2Ga2DeVxdZtNyXWOp6qEVcbylcOykuxfQNVwmLt
FhRFNcCUmqUR8z7y9ITJS9kVYFdqVfY05QW96DnmH/UWnnhSs2lYmAYmlQ9dvcmorK8o5ESAcBKl
eMOyi3bVONbLpjF1cRlVZFoaRkOLsAQL6dkcI4Zp7nM0WlXU4xiIen2Rwc/lW8wnMyRVKUIOkwpf
1WXzoLU1DgkHATZR3KQh15z8QjnWsOphNIMFLljYu4Pc0XHsbC/OeR1Uig3rMifWAwwzqmcIqfOL
Dhn05KeZaC9lZEE0D+U9YNnQc/aw6nWQhUpMta0r/WqWwl5XTet6HGSMtSYNDihTnEWpB6vJgkBl
ByxtEAW09lnAcFZ5qdtWL5Q3xl5GJoFgMonSqyJtIGwcg0i2MowECH/RV/EGCZPOkL00w43N02KX
Zrx4HRqGYvjUNSge9mqEz3BO2udauJP04FbarPNpguO3NYDGl7LyxR6r4hsk/dWLqWvJClqFxV3L
e8MKTNEli4EX40U+CbVxWhuM39jJH6pUd5cOERHu3goj9uTY9Rt70sVLbGTdu4Z++LqfMpwvBhVy
ldeZdj/0dEACaVAo9xu99qhDSSn1FXfoszKk+1CAhL8zuxS4fUCXgwxGnHDGE1NgTtJa5vZkeGae
wxRqrAvkqxp34iVOfrK14zS5gQFDBLA4YW/upFV3mZ7jKZ1k8Z3rVDrcFlpsd2zQLtBIby11vdYg
fVg3xSKvzPZyzCnKJ11FyBVPS+1B07QEeMhCWLt46hjYHNmUP6I41VK/0rBwNZ0NQc8JhciOYa9d
p2OXJV5uuB2KRMlvZT25OzsfjFA6OiihbiIjvxh1Zz+2g7mJxFi/F4r1d4KYFo69EhqAfsLIcCtL
CN1pbecolIQr9Ro7VNtyKQDGKIfJWmlRLLd8EMkCJVGQvIcJVdgCQviglkvk4OCGgPUKBcRQd2oJ
0SHAcy8VmZywldD18yacTNus5k2PBxKMyzwjKdjT2IzJrpFJusajdVpWUhoBTpD6Ci+d+NIlkQoi
W9Ni324cuYoKJ1oXlnCWU9qRkJQ45aLJMr7bA7FwQqdsFzsND8zBJA+TRQvXA3IWIjBOF9HrTiNN
UMRNeRVFdbY06lzAAplbxQ1yVe3SJNrgi5zZO9S3oHoLIzx1CwZEY3lmKpJ3s+/b60qzYWNEGnEl
ukrDxnDSbW71znNaKbqwVVKtC5uZaxvJ6X0eK4JHWi8u4X/Q7qg1ifvKFPE6ZYl13dNEMz0QciCw
jKyuwqVa93esGqtFbEzdKiWWtENrtgyDylfDl/BBT9Z6xhrNs+oqC0yDu62vR6y7LNOK3xc5Ej6P
DJJCh15R+YjbDNJMHUu3GmCNpadleX+vBJSSup5mTxZXc4tnsnGQkXbXOHWfeQXEspXPzBrkEiNK
NOHhANU8HmVEehNQ4JdGlBpbYXR8flUZsYfzT75rQ9t/7/O2y70KbfO9U6tmz2LTAo8SLPA1c1oa
ctsqLlVvgNeIQzTEUjAee2COVk1uqYsGHcynaBr6NU91+ubIkl9aSMD82JnoUh8p6Bqkt3dJ6VRX
mTW3LBJDT7wKjMNFmkzZknYq20BmJbnRkOdqXkImGcI9yfBJm2erzsWyzjJuaZ5WqTKIJt5/H1ST
r8oGuA8qqNgDDaye4skd/EHaXTjY3PA6MB52maDp1nCm4tqp4+y3Ucb/Vqz+DcDkg+LLiYpV3/Du
teRozP6qgP0sc81/06+qlWb9ieonaOhQckVPArqFKIr8KltpqD8RinIVwH/IfFHc+kfZynD+BI4N
MqkzcwH1RopS4++qlW79Ce2Dma82+7Za+I+/U7QCY/dDTQagqxkrrKM9Mzek5l/zsWpVUkC+SJ3s
aIravKc1ltuEnTnl0PZoWzb80IyktJeTlYGsQDrFsEEUo7PCHHyag66JpiTo4ZCWGB6Lkzq9H7Le
aRd4PpbsseUje+66Hs+d0kqxA6QLyMuS4M3uQotM77u3qhnZ6AlRVfUYRF3VO7fuSPRiY+oFuBDw
XXe1YMZ08Z1em1XrmxO0STyUEHh3QzJdq8N6aMf6+9SIgl7jrhr8HGddgBypUhdjlVMBG7IEpXxa
MrnBdak6qG8gR49e9WZO3HpKo9sSh0i6MqqeDLgep0hP4jUoSFG9qfH0SMidxdLEJEHZNn18q5Vu
Y6ceM6HqgUeNZjeYjyv8rwYkNz2cqmVuvIjeSJsB3vFKK+2FxVll73FIuKa6VnPLDPxOileOeaPL
xGqMizKRhuiCgtR2NuxIDIvRDjdHpoEJn3lNYqcOtGtNLa6s2efCUR27N8saCjCdjzcfUWTR9Cg4
j1sIcsADAfoDEE4CQwtgoz6rPHtAhhh7dhUPyQ/Spm7chlZNyu57D//K7t7qJ4ZjZ1SS5fQ7qRJd
rx6B+kmGlIQJKM8iqB2nF4ZHbMvQPLdukXCKoSzrS6iXCXHRxzBUNgbCbsak7GG5PNpogvWmFCsD
vqxvdWY915ULSkrZPtOmTvda7QC86+RTvgVOtA9cvQAxuB9aa1WMbR/gEdxsbTbEF3hxw3anTvHa
x2G2AuQMKU6ra1CEzervdZpl2wF46jX2EyQ6YHsMWgarrSdt0EzDs3pGn2jc07VIIXmDQlM5F3zA
Hw9VnEdPbUKL5w5zTTyYGUPhBo9MlIKivN9xPPhCDTX0hd2X1XMVieqdtVn/EOkpR7WvwT82cFUk
Wg9CXFPhE6QdNnQpEWEZl0aZrGLUPeQyYpq8wDxFhp/isloUpqIQtc7M3OtbKO6EKNPXGLYdjf5U
TibDDTC65XUKcPfKKQejAcI+a6GvGjm88UwrJQs9A0rOd9HlvCWRdBZJ30UZLBWGDD8Uta4e4mMr
nkXdgCZJy3XAfBkWcWyUu7ZBOTAiA78GAdwR3phJ5A52l9aXXOTGpUAat9H0yGhQO0mQ8bQZc3OP
oTQSmGlewek9coAI7Mwy9iFA1m0z0pDa5101gmRh1d0qQ4f+zillFYdOw3pti/OI+2jZWI89BB4W
Cuponl5m0MK18Vy8MGVZcp9ljvUkVZnmgUELa1MWvYJ1K7WiYJDCec+aKdpGmdbftKZW30MZk3i8
JW3QATT2Lakg6RBAJoas3ZJn7rqNwUkLO8cBKWLCvZuB6WWXgWYMY7zMNCTa6PbXMIrTIuhALiKj
Nt6JMIyFwtPzAnTodC0h/ud4hlmBP6elaQYLjhhu1K+Mdpa5hhMhiTxptbb6LnOU5QACdmNibgyw
rfRLPJRk+VqbyehyD+/TagpsHuWhbOoEJdvKRaGwVvDMIjWd2Skpel6Dx7Ohittt00tIv0PxSWr0
R8TFqF2hmVBmCx1FrfTC4MS8n0CFAOlLjtW4oPmguytaEFN7Fv1YxU9ajOdNqEHnrlhLCYznBY+o
azzh1VY13AOlqO8XWFbyR8dIASVVLZM/nCbLZKBr6C6vVdMLa1u7qREtJmpG7SPlE98nsVFUvmpM
k+LaUKJbcGbLATW1zgW5LkVpeFUh8ceBg4P8yUkzUnuKFw1bDwMq8SC1JZAImtqevY2tRticHumo
IGiVAXEyTuQ3DAm6JoWkhbNy9Mp9wWk+GgH+320NRl8/vjkcu92XlT5ZoYsttFdIp25ZprFKeQmz
B75QSDZRpjI1/Y6qxHiD/1p5NxAi3t26SlA9gP7BXEo3o0dA/xzuW31Jkd7buTCCnFt9/uzIuIVu
HzRfscZYywr8MR5GbgD4N32U6IyhzurYEb+oC6kgd1boHUznjahQA+qFVFq7qJkc2F+PneUGhGq4
QCFAn+q4h7Te9FVfd3h/W67ogwwS3uYSl0DZ4fVNdOiYVQBugcWRNEEv2o5euiW4hHA1GSaKSkFi
JyswxnQvHkzNwsVs6jD2dlBQv6nwlKaeclkT9/hjzRAXLY6uKfGMimrpRhjpmK94myX2GTD+EXoA
+xgsOVCfgEzCrOEdf5RX9HlVypGiAIjO7NjeCsgYzJIx7fjkLBkcx88pCXxszjKATMB3gmgGRNfR
I/zc7FbY9dEEQkjRoShY+5B4P0jsznfVfkVAj3mWutaBtTqGWjUx6gdaOe3JhsM83bKDZEGBcJ0C
KNO0EMBa/03FpM8Rj+BWVVLgSBLTfhbpxKtmQgk6UCsHvhWAl4h4cd4G+SNk4HdEG5mbA9a15Rzr
BOSNneA+UnvTEkvuwKjnuaiM1ghslcHS14R33Os05F27TbWpda/cVsbnzFbntPege/nrN0BcGP1c
/Btas0crx5oqO+pac48EKExqgLYS1B1UqI06ZIbUN0ColmUaex18pFI9W2m9exEjh4hRZNFYkIml
MbyPRv/89ec/go58/llHTdW6yXDuM2OPzsgiy6NvjmvtjLpYqrG5QuduR6snq+49Z+S7nAMBqDcq
FCpbDYX0TbVzwJ50OxKgD13PfF5URo1dBXmcai7KWNW6BXP16598akvYBGwsqNuD0H6s7aIsPLgb
3doDXe4DjeXVVP2LEfDsOWx528bodKOy9qMJhn731iPn+noIH/Fyvyb9cAhHOJJKNeMsq7SPwWiG
sTCSjzt0IlaUD/7XgU7OFQqaoPxB+fMTIidSHcmhnbdXUDwCQUnmzS3keFG++TrM5/EAtAitHSAA
AV4HXuDjhMUg+ztOpO+7DESs2ol1rxEpg444xoa3WXNm+j5vJWjVAJqGjEEHb+iYRWG7HOWTzN5P
DvrAGQBOQOL0duOreNhK/qAgTPb1+D5PIwLi4AcUA5R7EFA/jg83nrSMTttP6NYgQUXyz1DT+DrG
kZz8vCg+Bpl/xAEKlU1Frsc02tseUuYVsrDcS78rb1YX9fh1qYXaJcCFYXbH4L+T+vBy/9uL5eMP
OMIxEDrQsXeifYoty/THqTrHfgHy5PgMhDIl4Cp4r8NGE6bdH4c4kbEeIkX2XWG4ngWqA1QwCpzA
zMnua1U7kDEpy5DG0bOBFvTaNNthlxH2+PVMH9Esfs00xGLmWgQuc7yLPv6MwuWaPXFzP9J0yVUF
CHle13NjPhwEetCgTaULWqcxnILHN2nZjefAnWohSmjxtyRhGzwxzxHhTy0xsPxRmMFdj6V9tIXI
mDskM539pOcdnkn2fSyNu6/HfWKXQp4W3FzgjI25NvJx2BwCawBy030y6BZ0xcYbPJuB0oOsAJbe
OQuxebH8E6zzc44/BDtazdwVY2/kdO9qqGGw/AJ6D/e8ss5kLydm7UOUoyWL696sKaIkaVeimd/s
8WHPhDg3kHlWD7alVuQsrzndA8NZetlYBnrWPY86W339cY5Y9b8mDOxcmJpYtgk8+tFQTJaKvEzZ
foRPtK5fi0V0TR6idRPKUL7A+4DZPzlpZ6LOV9nxZzqMejQ61vBkotkcdQi6+3IxrDqPeWInNnFw
jod5avv/1Fb9a4hHa1yHlU6J6UQwHbIc3riM1qjohh0qDMtz7P35n/XVwI7ymtIoxqhELFTyAOf4
LqcYm/jZFQCXaLdfT+KpRXg4h3P2ebBCEsDTIXXK9rFOg4yphYh+fB3g1BKcoa7MgsjWZ8+DMkGd
ImnT5yLurguXhOiBrJXRLb6OcmoYWHqozEI8GFjEo+PBTAf08AxtbxBoMCVDWOF0/jrCyTX+E9AI
2x/wwI6hpgSwLMcoxTO8nMYwXpEHLYKKA/pBxj2qKmsSoNkPQNk5S9jP88egLA39fxtkdPzV0cjs
EVgpPrjPE9ebpzpX+VWX9mjjsdgFdfXMGD+/NRAMxXHoE0BS5ZPEJ9O1zDHG+CWyCSrL0y2gW7u8
rQCeoj6RQCzQ5DrO4RytPwF/H8ZtgoadeV2IFuUK0880pFDoUX+vHThsaWdW0omrD7/ONQE2xXMP
+iRHa1VRTueu1MtMzAAzeINk7jZynevIIPlsOLEAAmRVNThzKD5E33kjMCn4G/yK5udOvI/I0vnE
Y6D3QITYgOAmxJPmbOFg3+AWnkRlpC/pmq/KK5AN4CZIF83lWenBE98fgVxCYRkCBrhxNOgpmaoG
AMEXawktJLfygCC5jDccR0+pvOb1lzDwOfboiaCoq8yGWDCG+6woWqkYMMGoeymH2gN4hKcWIIZn
FIg+f06A0CkM/ZDD/FTHPjpRxxLs13ooXp07fdHna3Mlt5o/bMiCdGv0J/F6Pzesz3sYIedDCLUC
1NPIcfKE3oHd1ES8Wkt3P9yBuOxzH1pXywGkAjzfL6Pwd2r0v224f5utV1z8C/o9DpDDONxxNP3H
X2jtT225//tf+fsfb+9/5K9/7F6H17Z9/+M/fv/V6x/rNn8t3/74PwFvRd+9v/3x2ry//vFw95/a
6j/X9+t/P+zknYz7u7Pn2H9CggakSrS7fglD/aOzN/8RWn6/WHmAPBNkC78R6Tr7E2k9invEwAEL
0jQG8ldrj/2JGhbYGrBLgBMGSFt/p7UHoZePN/vPKZvLYai/4YD9OWWHx4beDirGazcKQYKUJiw6
PT5CtFe4SzRR8jakS8DsIHq5ND2B0uKG7vgj3AUEmM2rmeFvrvQL58rlIeq5AB5D3DpzoJQWxDsZ
8K38btyoOxNSefFS8wq8xLpABQQNlEhfNchaGLDCQDuWzqXTrnVkMHJEK2hjaw9SuzetB5psSHZN
M1DCGLCUr050k4U6jBSiR21IvDZ95O6tMegBELQekdKz3B+K30fJVlmLKfneoIMCqcNFOa26aVXX
L1kDccCk9bQpEOPbWD4U6XbEmbWUjtdB/ER57hQM0GxFH8X2xaxmtWpLUFRC1i6VAxiFjz8dJi+2
Yo+Cx05WWr5Ok7XKto1cxwvnrWEXme6J2stv4+9UD/XL+a99QIbKmz5AY+WmgjH8sBAv0S2FrwaK
PsatMrb1ovEd1HqCNBztJduRHRSU2zuYW018AZrx82A/sVvxUF81xhZQh2nd+HHgrLVqkQ8B5c+T
vbTHS3FbBCB9uUEV1iLo10VgFJdglW4rgV6bR6H3dFdqj1V6NeY3Exh+mmc/oPSbSyhs3hfdylqN
35pLE4DDy+rJ4IsMRalnoKkGYxGF3YN2LZ8ddAALT3sT7wxxqkAKr7i3/XzTb6stvZx8O1pBiHV8
K0CQhsBzGijMoRlo9MIyryqQcTBUgflwn/PRs9+qX0f53zrk/r/jvVBk1f/9cXUJ4Ebxjdf9++HZ
Aw2Kv1AEFgGKAAq1EIFh2Mq4nP86akzyJ96oOE1mriOqVxR/8hf3RSd/gigzl+KRxqAPbeKf9xf3
xaB/MkjvwMwKvCn0//GK+us0vf71OvjFSDrNfcFxdvCGQGICZMOsWmDgysNZc1yy1UsbyHaIx3h2
pFa5QKsQaL6uyv20s84kQx8Ptc+hMKbDQw2yxXi5AmfmpSgAeJQCnM2kOpcufHwU/YoCgiBqdEiC
0cI4yriiBJ3eTmAriHS6ozlKmxSACOr6jiFvtGmETIF2h6zveSDuFsaEgTY/AjQr22VatzK4vhC9
eTlFw+vBuvg98YfUnlOjn0lOeBsA/vFJLjlqKRrTEZr0LO8u8s6AnN24/DqE/vGl+9fY/xHjWOKo
7bMEPUzE6ALiqwB6EAvozC7cJYBdC/MMgfbMgH7CUw5SW4uVnQ30LS4QPqCxXTeXVeTsz4zoY/78
14gY9KUdFEORS39cM9WUNKAYYETSoH4DKZc4AXUh37RjgnYrPJ4stuiMZa69fR349OD+Efen7sbB
4NwYkNEe2Dx0jrUHd3SvC1qcWakfk+dPQztu2NhU1/RpQggna/2ybMKshYMBgABfj+Qomf0cZ140
B0OBVEIruwpxsscJ7lHov/IsBEg4rQIgC2a9gaWeBha/itpzb+F5R/+zQPE7NLSvUDmHTNSnInbG
YMRS51A8lQsKKEIwe0kVkK5YRYG+gzgqVEyztQ6e7mB5AI/3IvyfjP3gB8yf+WDsAHhXGYqZuBdv
ygu6lBfiCkgEj12R63HhbDqfX519iZ0b9PzdD2J2Q4NyY4mYs+3StIs2CTw3krv59dd50sejtLlN
whidR/gunHuZn1y3BwOej/uD4KPeiizJEJwsu6B/tHz6Di21dKH5+hL6pjzMkC2cmeRzMY8eaHmp
7Dhz5+QDNa94C09cZKB8CQEHuOKKZXx1bpQ/t8ZX6+roJoErbdFmHKNM1sUjEGpCXIGveQO1En9Y
ZWEUzO9evfZJF8aDDydayCKfY7x/Io3ONyc8f6BKBrut2b3v41R3mjFFINtgcU/6k65rC6CG1spy
Rr8y1QIdWLwbLfdJIheTNr38etJPzjl0wxxY5MBV+VjxKivxkTNhYgZi2JTHte8Abf2vhTg+NxI7
qoGb0zxQ8RaGvgJ1bPV1hFNXNcp9BjoUNp7Z9GinAPkui3wAQ0xFr05neHp3QdkN61cq+g1z/cDL
Prx953/U8YqZuasWRc9xzsQ+fqxBNyB6ViKUzWSQdnfdwH0qz9yIR8iJX+fdQZRj3a5CU7Hj5ogC
9H7kGaGCJ2b+w1mC0r4pFtpZZaujavPngEfJjgsyUhplCNgFMqCPaQBxCdhCm+H07ey5Nk/RF1Po
Hq2HCbxRMEEQS/Q+hQhv6HjksX4xwnTBYGDcoxbD/fKxGrwpaHwOcZmvV8uZT3jcWMM5LuFSjvi6
+a6E5jvl3Qw6+vtBKMET3rBmo7Lj6q2omJ4Q9pP3dM3jH3W36cC5/DrGqb17GOPo9GK8VABQwLG4
FlkQ0Qcw1c5EOLWxDiMcrXZwDuC6TBGhaWYU6jbSl0NRByh3rYl9Juk8OZq5bo9nCvQcjp2LQB9s
0JlqseaL3UgfBsc9M5hTLxS8kP4R4Gi6khTWSGaOT6IJ8lAxUJH1TmxVPoRkTB6+/jRHCJZfG+ow
2NHMDQaLslggGH0QF6iCQPIxbj0SzpdKvIxKL3kEoq1as0V5aV7HT1+HPzOX1pwNH9zeKu5BTDMx
l6K+KfXMK5N/McDReUEh7Gx3c4BUB9rXfaD8nA3ruSEYH4cQTbXOph4RMtA4cKDHcXVmPZw8ZQ++
kYUy3OEsVVQYjbQRIkdRHQnlSwIjBOelupjNCEzoPj5//VXmBXZ88B3Gm4d88FVqJ6ngI414bsJA
dpqWgxsFSnbe0BI/0mDXgbPv65Ank3aUJoEggBTLrMz8MaZeT0RwhpgA4W2oL+7UN4Gu5f3s94AG
0hjmvnZBz4gYHsEzfq/+g6hH2WOmdyWdakRN1xO8pVvf7jx3YW5j6VXQudO2BpL0hQzrhbEF/zcL
ABcHxdVNQzhrfz0DJ3O8wxmYz7iDWbdp2/fuvJDmrJI99u9J6bENkssa8w2/w2yNLoBvLPC0jS+G
S8oX8fn79dSdN18Fs0kgirrH/cLSio3GVaA9UeHHq34ZBahA6oVH7wGSIZiMOJxNTfLQXQN4qoRX
lavunBjQqYvv8Eccrb8M4Iw4k/gRKRwsG/k2mhQA7nPye+eiHK04VC0SVuhzFDila5EIhjbyInpm
L508HoBng/QArJsAk/n4VTNOWmsaEEVDnsDoN9KeOeFOD+OfAY7PHy2OU6Jj2eh97UmyUHhvKusM
jmlee59OhINRHJ1AwP2qqs4QhDXfU/PBklfIRC7SCXLc7plQ5ybs6OPbBJWOYg7VV3Ite6AU+3OJ
/rkpO/rymtWiAWrjm4zjQ1rte+chzs8BGn/C476asqOjBXT2kcgU49Bg3bADpzTzQMSboRg/0+Nw
fKrvjEUenk+Sz83g0UECzojVtfOSc9Al4GiJV/2Zc/PUBAJRMJdyYST6ybgBaiw5pEgwNlHZXg3H
Y4tNHtRSziyFo07or+P5MM5RJlQPkk/xfBHNZp6Gj1PgWxRkPvWye/SUl/nS+hcHdpQNxX2fQ9QV
AWkzeaowFwyEl0Q7J5J+8rY7GNhxtW3IdXBQQJry4tceIB3I1eULI+TIuQZ/gv7GPSwUzxZqTm3i
w6BHR1EPanQbzydFa1Q75lShQ/MlJB3DJKkDAKXDry+0U8vwMNzRwQRX5SYaDYTjaJuN065zyzMP
pJMVCQA3QdtASQBevUcbmSXSHlk5H+HrWRVPrvRlve6W51FOJ8dyEOhoM+dVUuWAGyA7ickCsvRg
wp67jk58HUAFoUKJ6iHMc44fYnmS8AgKd5FXxXvYzHjEuGtA8a0BpOHdj68/zYn9+yHW0b6yaW+B
6zXHKp6M8tUS90509uPMc3J0AH4IcrSXUOA2pFYjCHqtiypUi9lGOb+SHgQ+sQShMpuGcfA/ONsP
oprk6EVB83gEgxJRHWipdEx5Ba7FYRzOZGsnFsSHMEd7SVe1sk2BMNK4drK9QD3360/09ezBKOpj
3hAbcVSYDgJw6fhunoeOBvUd1vhZbCy/DvX1agDm5GMoNkm4XrQI1TQ3BMZaE1uNZ9Hxpx6akFMD
dRhaa3AZOoaYoG9R1KIsQfaH+i+EgqDAW4xhOSzipb5pXqtA+OhAozMwrfIX7Yxs+IkXzYfg8+c8
yK31GNxcsOPwuczH/8fZee04jjVd9oV+AvTmllZemUpbeUOkK3rPQ/f0s9QDjOkB5sPMVQPVWaWU
xBMnzI61q+RJMUgrlGuMu9FwFox+/z8+UFPBIP0fq5R/53xTorcmCzExWCvFAzoAPeVdEvv/+4v8
G1p7H2TecYD/41X+9YRMRgFateRV6lM6Bhor+w/kGLF/7/SbjauAj37tD93Tf64S/rme/o+jjfgO
b2UDCeO/pfMJRPncUaCfs8lVphBJuwANZtufsT4MKnRDYMQQcbhzEpSfC/Vb9h+70ar1L80IBj5s
ljsOywkK5SLMin9Ff3AoLO5Zc8LxSJP6czFhPLmJBoXvqWyGmBiqWZLjBDCzFK11WXPDBC3viiSO
nAmtpNeXKR0PloJbE6XAsKqBqlcJeJaigNjMYlw8RL2K97HHknY9HkrJMrdnGGPxuwRCjDp4bdPq
WeLwaMG4ZrocNMow10BYrHxQ+0BJRWx2u5Qxeaa7rd1OveZPppGrnwzGhXKQtW00bs62Agrxu7mv
JjBESrs237Geqvjr9NIQDaBq5gCkFAidvswl54HN0mxuXSdDRBpOG6RUqEyjZQXWUKl8K2NNkU7u
tB6kuHaAbON6s5eU+/LrvCyPm6S8dxJdTacxrsDYp2hVYieUkNaeHNzbvKkqfmDojQH+znLYdGIN
pZEW9byZUDCW6X0s2QxKeunNgaakdCwV1Kr6WxjTvt3ql1JRIwrMPUXRQ58N19Toobfm8wfIAT/r
zaiw1xetb46rSH2ghFEcW4+y5HiFVhxbg+1yHuRVf+udlwwkl1Ipp6oYoQhPvrUiwSmcT8G6Ri3V
kVohXIF6M6TRYDwV+ZfZSY/s6jMMf02t0l8NxZ9N1HpGNvn1MrGKyDcHhUM69upz3apncEb7OXNY
a0YXJLo9NL61Zn+fNCldvbZwdiv2mu3i3gX26fIZO4+dc7PTjKocIv6rEi9uD07OuCigoqHNKcpe
UY+OxQoai18PTfcoWaduBn9RuhIK2WG/Wc/j+KGrkAZgTBW+3p/rKlrEV1bedU+Qdv+O3cDet+Kv
Gxqh0t/W2CvZ1lwnm25gsdfrc9m/9EXqVYSyuaAvIOOYqbzGBXW79VLoO1M9ZRO2qvpptj/17GEb
2NE0DjEcxy2SckBkJ7bFmUL2rqkcHX1nIIUHmLbbZvZT4luXQ6dJ/shG7M4AQOL+sFq7QqRhbh9j
59ya9U5TrqNoQwm1VW50brF6cnp0ljvYDkA5m+13FM+1mdN9MfyZ4lsu4+crW24fi+MSn+xeRHI3
eub0Hi9/zZaa0uvwbbDB9KW7yt6Lhg6I2vAD3mifhPVV4QTKGreGQcCihcvwJY1NkDUiWOE5xUD6
wfyt2ZF96Fp6sKUOluV3mx4Z58TKuVa+rOEgMw1BWVRGCZdNeVjJTyEgxcNeyq/DEkrqsRb8H/Wh
r05NfMvA4+cP6/QxVX9zPcLBa2MTVk1/5vwj2d7N6WlZf5Tem+3OndnK7QEtwJ8Sw6ehl4x5aAtu
W2AMzxbNk748W9rIQPRFwah12g8cohVZU8KGcRy3brqp7oQ2o0p2OZDOiZjKbsduVIJCtrxWegR1
6HOsPWOiNTbV/mZpkC6G4bRmUYZhQvuiZsgTSm+ov5Y4MHNfW+gmGRZSs6eEDQfNnwlERgr2hnBz
sYaPuv+VjQNcQRatIASnblc8yOpFV48Kjhp88nHG3TJ5Gx626svCSnyxHsbuWK9sRceKaxqNJ+qD
TRg0HpYYz8AC4sV0m9lvbE3NGzSWTrNPFc3ZdOn1t3IMh2EIMxJAYzp3k6vHcVSpEGJUt2h3c3Zt
ymup/uTbdSwD3XIzPpSRpXt1vEhSyIFR4+dNxvMm8RLxZZGOD1/zcJbSF6l/VpdTlaNk22nGqU1R
ukQY8yod+rhup6bnLIuk8ZQ2zyxmeDRs3KZgDdphyT53a+1jqY/m7NljBBTEasK8jsaEF8+eyY2a
/GKWXparSGse01G79Th4bmNUEbfFbkwuecsXoGSXWA5FrGuuM1zmZJ/pb2Z3I6yUGw2mPurGr4X1
xrj6Qk7y25qBxWBnsy8jihKng3JLKKlax2uTD/anfSneDgmSQKl6MJM8ahlD9cNXaf4YmLNWmxpY
eRVBHpocsALqh7bWHjimglVuBY+vBN/NOu1CZThbPcyT/FVOH9P4aQbEWAxWkCAJVEue2/NqGlGt
9T4W50AiWn4jHMIsy1/hGgwOQbOovH+IbOYJr4KWkJdhPlA3IBZI2oZuv9qVD1zeXcuL5AQlOWuZ
0nwot+tmmJdEvuRD9VRpUI9GrXio41clAZWU2H7F54W9ULCZqkcjK9CVxkvNdwYgj70+H6R19VK+
ISu3kOppxm3eXjUuSX0sw3yOLwv+4DGkg2J5F/IKSX9wJyIapAN7ees3woFavm7SLV/easd2rTQL
TOuixp+6Vnpmo747yc8Q7/NufLOa41Imj4aUwi85yyvGbMqDQN1ZmTQeyj+gu1yAKOINP594R3RZ
An1x1IKgvpT7wZBoDEvdsLp2rOmv2mxQ1YstPcKWZI9JXwEZS09zVR2yTn40G8s1+ulbjNMZTxsM
fkc3NczFjeW6O5hFd5g25amQ54sd29d+6l6kEffAqdt1Y/IhacnP6BCnFtBt/taVwiulje9ZsTxb
ghGfle2FTb0jf1HynKn/1OYNgGdyNdP6kMey6Xc6kX5pDrQAJjjAwFzdXqsfquZ+061bEtTNRmhe
8lPXoacXDnDe4Qd6awQ3xBW5SrsUZWfcf7KyT2JQe9KivW1qe1C0/DRJh0mro267qsqxqOIXZeRz
scpdDAaghiDjAkT9KWTtmJuoUustOfTDacguY8dHkF9AHrhF9znUqtdnf2r1ZWyDQgpLFL2qcIW9
Q94DYfTQWKMr94PX47aN0EP8thqAnuqLqOcYD5v2Vv9K6d7WU4anv6pyis3Xu4N99uVYvO3XRRjw
vTy4zEPjyfXnNoWOCFODGgjQIApcyXjU3y04n3kJ58S44czMhddOZCqHZn4ZHqXsUWqflOxaAC38
rj/Q8GZSmN2JDsYLF8tWRY55TK3QWaMKEt3rWvk2cYfWZuar1kO5hWC5AJm6/M24vinGQ6r7rIPS
ii4+auuoQ1ZBCLYcW/uai0MDy3KnR5IV4Ozbqz6P34TjEpKXtkHYFHM23bQ/mABgo6L21ncVxncP
XcY1R8+wn5LuHNPtfgW6VsrgZLxkdUcq5CzfVc3BMoNNy1wF/o5Z0LHsXayHArJqxQhq9WaUL5tJ
yZZ6WeeCD/VS5THWf8CVmlpQ+pw/VeZXfVKVAzSwCcOw3PCpKzyoA6b5C/BhHrxO+ZO2j7X1CSyn
S2CezX/a/mVeKn+sv1qe8/imV/t8CHLJDqaZiM0dt0HHZN3HNYiJ6jz+GTojlDLcUTAVviM3+U35
05FPUlFfcj20cjQiLUlLIJ+JIC0I1vg3EZ9z7In1VHR0Kxmtrp95zcxOeNbwxObVJB6WSoEyEmbr
k7p9OGI3S8dyeO9G2aut3wYX19KsPcEMER9gYlLiN/nd5Ziz7JBKJWlgqhsUDSbPEM3X6ThYHmgL
VT/MdeJD93Elkfkkw6R+uLosUDaUsGN95Rgb4Xw2P6ahdYUUdU0oCt9ogvnVbAI2u4E3URdA0ICQ
NLL1xulxG5trjXJ9FIZv4R4i2aqrVpYLEwGizbPdcwFACy5yui2pCBrjZlcy0V0noJKbibAWXzKZ
MldqynpSRXYDBoA22162okQ6p7Oy667JFOp9pCtB7hyXLVre1gKOx6WlU7mdCt0f9Lv83ab7GyQ5
JiKLz5egY1eBX1RqP4zSj50fqE8hecerm0bmUe93kBjz2a+oyRaqIr8iPKLZumkf6ZNePoDKtSAl
Wr7TvtrWrgPQ/c1ymYKxh+ZRceJ9qM9h+ULKWXPO6Q73wTCFshV0tEqQyi9EtYetIqc6o7mzcG5v
vGZ5tKq/bR206ePcXitnV1z5PsATwgX0EaKXtIlQkE1hCvuRAVvJ5MmdYj8GeWB76eRnpFrbJeHM
ezp72yrx8lWWLtXMUNCT6veRq6JVPaniKEbKh4LSUHOLp+ZvDMcRBHyobxfxJwWQ2/Gyu3ULJ0h4
p8m48VCDFZbrXVK66t8EV/DJVbe98z5fCshNv87mmlZgF4Fu+0p7HYdzouxRLxunWgmyJDDUZ7xY
cXhI3zIKLapQTLSaUBoOWhblxV0jX7BOW30aJPImtFUnsAUQHl/3q0eew6w99XPUlbuk9UbrrCtH
VdtPzmleT2XtlzW4Hy9r9vRJcvmBgzJ3t0X3ltQtWx/+7vgO6sC2ODgRHzv3DXKZs5kGMJBi+bnJ
geXzK1zq5CHLvPlWzxRbF7bBWaMi5HykUJSfyuESZ8e8PfTQJQx3df7oeiTUq44dYBloVHmpxutt
F/lonZi5U0YN3DoynuJ6WJbPiuRnC2YXLj/Ztc/dGA2yAAVyJjr2P9p8bG5WcVabMHvLwfg2BxbB
t+ZheoRLqdfHjAuiOMq9V4LHWg/dscrfVG6253nhaY8U1e/lcEj2fb1j4y85D7/rX9HsQWdPxPU+
WIfnAhR4dU51wOmHYTnpxVOqPmnApPBjzn75x9VDpxOyvVTz88hhtLDmLieeTqUeaPGukHdctAyZ
je2qxztZflAucXOS9xNIx/rdwlGvCmz1Yi3BcLpfasnqDcVzPulu02Mt3X6aXVRyD9Jv2kwOuOwq
w9+qBTS8XDfnWlqn4e9d6IO3kay5y0CmEKgIYlsmzMHABkauHPt+b9KooAk37wqesSokHZhFCP1p
gq/e1TtF91cF1q4VbByIvqpcJMuRI+Vu9WmzXC+iZPab9JyanIYc7LS535oPdTlgCpDgsdh4+BaM
FDc/ebuXkYaORzC0rNEofoOhwsMkn0Yd+wJ6t66l4oDgjdKzSlZe+vjs2dKvYMdl/tuML0J86+JK
nFU+BnXBHebat9Hd08IePdm6ZV24tg/lEtnGhyT7w/Q5yZdS/8WsoU94Nr3tJSGaNpk/GsxhRq/7
qscItLGihPKIPcNPx79l0nA1KbCD5Tb8lvkJ24ThML+2tZtcCLDjeNXKm10eJHHVKi1qNi7ioaL0
31nxTstyL4nfxBCu3W3szynxYH1Wko49oFezfTHm32x4KcSfKX2W5s1rAJxWZ2hYHUzu4TlL3nIp
csqP3Ab2x8Zz86xMQdE9WUTQJnVr+2c4sz20SMemuumjH8OzVThr5ADCwfqFK6SLBB0UaVjcavId
+cHhYMDytX8hBQzxpavJbHZwz1g2MiKpCXQeYDsNjMQri++hYtbWvdWwDVXAobCG7W9Te91YuKy2
o1T4qxNmRiRMn0dYcb5aa2em114+NYFsUFAHC5DU5lXewOBd1OpF4zJWnhrIYv0fkypobXbFcJQR
OFWbL1mojY6sBY3rdbJCjSWm9TGfAF2Ro9HcWNXTMD/VDtQp1e0mL0tyf10HdzUPRjK6pMB8mx3A
12aXz5AHfw1mkmZ/LNojPHwMDXTzZLSv0yW3qaGuFYAZ03q0KVNXugZZu+9xRKhRPxWzq5+d987i
ia6KSxzR6RibW0V454OoktC86TEjhd0kHjcK3OIc6yGeLmhHIvjnHndttnl55gtKjoCiG3975Yfi
QGRBVeM1529POdfJ10iadYqrAPxWruNw4Jn2jopZy3c4PojN7x0iP3ec7Kt1sM3HNvnuhtJt5WM+
3m8Ag7WwdtiPU6T99PyDrMdVV+ZLQYVRWoIV+BWRSgo3bjqZkK5VBMJun9+3yihEjYtenoSI8pSH
2C2l53vGXX0I8zcWngDX313qz3k4NMNzSfo2Lw946GaOf7fHti5wC0Di3SUhtMkWbivg58AsJyVq
xp0lODeJm312yfNQnqvlgXZUo+1U1tVkeCu2HaXqm7M+DIKFsga4dwLnztw3fcB9jrRZbJFuHqXx
PS1uRh7eO1dZwcXmaMGk7w1EaXb9VS4POjfYvWGq/+RJ7NUqnZMOcY4OaD7ivKgizLOfeQ3WGOj0
rleDO+bR4KL7ricikV9UPpG9/lheNzg9qjs4YWGENK/0XfrWIVnnlUiRU9CC0ls5+3eufR/JS+SI
1a27Mez5RM3OS0wfRvCWQIB81Nur9EAi1CMNLQKNsqg/ZDUkx4/kqVLJlaZdR1tP2hfq0Z48I/X4
CC3tWWCy8rHa6t4cz4JWqNZCvI9sCnjnpNOsLJVjtbCY2L8MB1BGntTt7aPBwsvgpiof80eiPNka
yPnk2gEeT+kQDYCW0568+WJ09FNFYOQ7qfe04bayVlk+mI6PIxRfNizVmhsuORSY69AHvgu/3N7w
TZD+eI1O/mwLoG739wTUlIYPCZGhhstrnPhLumu3IPueBDi30o3VxyE5l2ZYxXuNR2txc4jB26E0
HusCeKOHuJCcl1YdNtploIig0vdD5mOFLip3svYNVNZP/UGnOq9CTA8nGfND1mSPDZ1Xj2rfJJ3N
dmvuNxYtS9ecodOhiPI0EDu0TtNI0NPviouScNletvqdJqgz/Wxy5HSvs+6pIFqb+5oi55I3lHVs
xV+ywV97T8VPWXmdqapo1q2V4VY/kqOwrvK6DtG8Hav+LKlasAHlA3BPSQGYnV4pQahf/xg08ejO
E2b+jtNHvu3SDu50MHDs4r+IDzMjGH+NOuBikUio9cCuo3t5m15mEr5niF1uPHpLxuegB6mVY2gz
uwNOEFykonpWaIHZ4khBpWBznrE8o+7mNx6fpQ1FV59sg4rpfWp2IqEyJ5JR9p2biqZSNH/0GJR3
PgBn86YAEb3m9rcUP2fyP5ZAbvG3wevi22mvxCZRRGWH3w/difPUHqXZX4rXaghAzU5SoD/pWJak
fl/6TAeS/lGh1pr3bGVaVIOPKEEglRO9OidcG7/r9zrPoBXM6pWlUIsELeFbCClCa3Qjxo+53Fbl
u+hoOrUWJYLh50TfNNUBcxa4nxL2tNqditrPaW+2+VWleh+oDZPkdWlUHl+8UkRKt0upn8WU7bS7
NYq6VvQaIHZKYwDK96Lky5fej34iloeZP7flrfK7rPtM7iOfnuXonT4YBxyLvpjhzJ4Y+WyNWcQ4
8UwvmZ1bgQqUJjQakXt3TLUMFrHaUq8oNmWfYUUAI73Pb01SUhVMMPNbknA4sG5ey9U1W6X1UI85
f8thfFILSpRS0uVDD5D9jIdgch1indJML/QVB/s1q4c9rgCQ9Ic8nkPDyIuDPjd7Q55o1SdP7PnZ
l6KcdmpSPYxjO0UNZI6jLtOxj4FmEtClZ6PG1wC2dq43Evu2cmA0ayCXXViYYEwd59IbK64Wjf1i
cV6sKT0sVfYkWeq+rHq/0LgOVLr5Q8Vz2RfyWZJqxH605kGU7sqCJdyqyJ8ruDmnajOvLG/+ESxK
58NwqDUIN43zKDaalMVG3pvP+9S0j5ls/cJrJpsoeiOs0gXujoX4btSkb0yg/mZSR7hKMlr0jnxw
Vpn/H4/Vbln6b+H0ZVg52Lj2TnK1BjG8WU5XvuudWZ+U9M72n2o7ZKUsvw0VF1Gfx1Rd82rucn7w
JZV4Ksxsnq/a2Eqp34pOPNsZJg/cE4wP/WqVm9m1h6bMv5tZypLTnGyzdag0cNOvbFM0gPvx/aGf
TN+ewKTG/LYrkE/lqS7wM4gwSUxYPJbkVnlBYlYCyyyxJGkein6lPonnYk1YW7GnL0YEgktfUhJe
MV2KQ2/FveyVZXGnnPbS3d46L/SvqcxV6hRl4LJyJMX4amCDimMiN1kWVkNKZ3WyjJYhyZYNpzGb
yvesEs6yAxFXr/vJcIDgakaNflJvjEL+20MjYp7Sbwn1klw082EwVUkEDjPJBuVRI+brnCxsmuvF
PY7W8KthVCtFC/0tmUTLKCSe7QgaPr3fUsQWzf4MUuvhvpxaHuek3/QqEGvf05gUzQhQ1Ns0ubnX
6jgiqA8ajO75NYUZRLVlOUvlXPsSm/e9tfGo7AprjW92l6rZF8t0S8nMDis6d2Rcm2KbwTgTQfIi
9BZxfA3zykvXDLAJdrjNPQ0BIywWLqm2oMmStjIqPHqyi1Z1NDfKrVL2VuzUUhJUkl1QT0laZaR/
lDarl9ucqXH/llh6XPbURtgI2EEdD/1P0xdKHKW4Q1t+nY0z3ON8Gr63qRyWqK/17HdS8unvMGVM
CNH2rDWHbJFrSq0pa/K95kiAeN1Rsp2GZqM2TsOPsqXatI9xQ9B+LLUwJN9ZWskMWzlt8ygRjhSO
C/4pnjSBdfVmVZ8hxGE1OJNx91YW6ouUt0etMXS8ryapMfa9qbQ7pS+T65SxghRa9oiq0ZzJwuQZ
eXVow2NNsRrIHBoKK080Lt5sMQLrbNopxmqbD4g+NWQVv9R5EoK6mpY0AkG+1kdn3NT82VhASYZ9
latca0POVr6Z5fFHhcMNuIXViD9sWSg/3Wxw81f4Oi1hWQ3M4FsFAEm0pHHe7rRR7tRrXQ/2QRu5
v5e1Ub2mWrKDqDInP8YZvJwAz4iZUUA1jpm3SZNFnocHgghaM8ZXK5lnEvh8wechmBo19mmmZ+9d
rSVfLUT4xcXPImu8KSlNFbyCPXafbasyKLBlk73/PBmRycoT/w3wQqzLRwe8c/kN75z0etNzYnpq
KdJnUxOqaTBI8m2ATax7Za8Z2Q6/u9Twq26uAIAnc8bgpuq6t2EFH3+szYWOqrkMCy4bvKEhaHgA
mweBZWHORyuKxAfhXqFYKNnn6ZSR9m3Cr8F6eKlQgogYXpwrje2IVVFS0mjpc2lc7v5+5ncstEF3
q2E2lN3cyHFKhxVMOcNWa3qX075q76jf+GAuDezwosefLkpSo+IN9Q07JAzuxn1hTv15SVflwoRr
1v0erwwRLN1GY9eoYKVHTY7qIBqqu9lW1Stb65UTdjtRjx0sFwgBRHso9SFPdpY6LJtvrHr2bEiV
SebVTXSVJdHXHbcOth534rWRe7Fc9ZJH2MLwRcXgnZF362TvpcQMm+Y60vNnVZpaEY1KcVCbdNpr
ohXbrlhQYrz2W6fSEhrWkom+Na7PNbgNsyikRyeP1w8MYrYLMqoxBnjusOVeLYCGIyspUtkzFgj2
/qpPyhg6NVf7Tq91oT6aAxDvR6Oxl67zzdLYuuqgb6sh/Un6VV7+Dgm3wXUstLiFYb7WnKeiMo2Z
2aJjfi2a3SwnNv1gM7t1gosg5juCNBaLY3zyCP7w4sFK8FPmg4NLZbVjRSkTHwb7+sbN7LQMxmol
O1KQcXamdysRQwYZfij6cHC0uOHJ3WYlMAREaR9fnPxZnQCO01Yz2KpV9ZEcYWudisu6jBsq6mqR
kiWA97KgiFQXcVeTNvHvOK5Os6tN0O7eVDQTfvL1QptCxHLpeGq+MIwQcjsjA50y6OGdZjirW464
PgaSopZrgLGIQ79Jiy1tp9kzTVdF2vKa9pujKbCzsdvbJWOs2XTDq/kRD6mhOKxalmTB0lhbEyL/
UFrUyBVhcdWcDFlDviKyrcVcJesRRxsDmyezuus01gSB5A+mtRW+hd3Kz9GyEICAacyq3Sqd2Fa/
P8QsWmc/fKzJCN08T6af3iKP3NW5A+4b4V8dr79zzFhr9qx/nBeh9S7yFlb/ODMCMud+Oqn/WDf2
+IABAqlUQKd3K4I86RjSpPbwpza6CQi1ggJo/sCkpflJClPeHvNtnJj8FEveBsk49pa/aPU4es7c
ZPKrnmv58pj844VZdLaWh03dMwrvLFU4fxhMKjwYCQImbHEaqaIZXxrw5as+BpQ2JIPIqY0qbQ1H
BWdKtA/TML+bWe28yWKhRefIhWMEmAawUy3NZVs/zTaoer+QCxRNGgKUps6W1TOtAfgyRKmCtRF+
g9Q38eqGK5Pc/WKUWStBkne2WQcCe6WvdoPM6FbzspVMIMrY8GVlnVZP0g0QxhhOOcV+TudpiPQY
Zi+9mi7P/brWhvEI5m6tb2OH9eC+1JrEdvOcc3+q7XwdgxjDCDydBV+O16zFZPubWeaQTxtYO/TL
bCkNEBXZ2yEdcBIIpCUVSEadjaHLlFbLdEIdi7uHvaZWFSDeX+4ktnHBonHtaPtsGSquayc1ebeb
7aaTngAa67Zn17NtI2yAPc74fnQUQaFu9gc1nnnyEVla3mpPKUOpuymUsNOJ9yBPjviqB6lJwg17
xUObpD1Td3kD1p+r6DviMb8nAMS8a9b3WvJ3wA1xJheyEAb7cYGDZygpQqoDtUitxt9wocvC3mmG
RJwsbRYSrZC6kHFrwAByVNRgSPIBRry8Scbw6KxbvCgndngXGq9bO2c+rmJmcsUEaGYGMvX2/Gjm
rRy/NONi2wyG5zvhRyTy+CTGetFuw5hZbSDDAmEUVyQ5tRxsqLZ6tgHUgfVySDJvWPvM9pu6DdZj
3mL3aVWx3pMzrEp+3tK8bb9bp3N6BqvsV/psS2GzyQm+tbbKdrO74g5WJ2HS9IYViLHVi0AsEpgl
GdT65OOfW+t7mwM2HJIEuMSexxg7hFUydBzp0sTOStoKa1xitbQueVhwCUA3avNYubZyMUpXYS2T
sm91DXOkdlb0W5vY7c9KTYatYan/zdX5aVtzw0uzEdW3SteDxCssBWT0HbtUSuGJLkmsncgb8eyU
zaygfsm68S92iHEdNnggMQMv4s4MBIx/Cs10kYBEE2GKHRvAW4OLJMVkhOVKNvpN0vPYGFo6wvuW
xnTbN7bRm7tqVWgJCzMba6o8S3tYJa3uj2gamfsuW0u6JPE168cMuxLrpNhjgRxotnSAHrjfdr5D
rqvthVwwSXUce4FRrVpQo3huuZJ5uHW4bznpNG04vf+erTZn3DzkyNCywVD7vSyERRHDAe19PFoK
wZc+GH+GqdPVSJ0lw/5Qq7LV0L6tRU1beBzKMUIoLWMrbw9LSzqglHgY1wTnnVPlJtdZreVFF6xV
VuDjV5Sr8UX2z1uXDIFWZuP4UZoXRVmvC43YEn/andCrhQQ2HqVsjFpjFXfn+G5Tae9vW9p/t+WQ
Vx8Lqpv+NiTthn1vB4pwfMZXtKMdTY1gSu9iksbpCWQd/4xX9LM0vdSO2dJVxAJB0O6Uzdrc26lS
xx5OsLZzKJyC1nA7YVT1lufYT11XSZVF2JQC2EeTrfl0W4c2b5548NouUksWa59VYxuTtxUJWXnu
bTj6lOwGPbHZtAc0IKq8UP78V0tu9t/tsu9RfQ1442u8t9fOPvUyPxrZkr6qj//FRR/3Pb0Ilye7
cxjEm5zcaq6g/056pTlelrUmJEgCrOT/BznwXaX9v2pywR5jtASBkzirqMa/1bDZrIkZ0zFWFN7t
iFb44CXBfWEwU93sWfWLkF7J/89LwmuC/yqrFnrc/11VXS4r27v3Va0SuXFoenUfSV4cbh6gkUfG
Fr//aSP+36r7f97j/3zBf+N+iKqUKy0viLA0Kay7jfD/60rJPy8B2B64o6U4+r+5CeA1B828qwJz
y6Khr7PSR4O6LsVKZpNJTyw+if9G2nvtOI4EW7tPRIDe3MpL5aur2t0QPW3oKYqefPr/y9obe6QU
IZ6eA8zMTQ86lMnIyMiIWGsp1L9M7VEv84BSI+K13xorS8bN7e2VEQBwXMABCTW5bXnQKFnSzHrN
YEyateT6I8NXij98O9VCWGFwjYVKtW/uY8p7+2EODQPdNi1IID0JBTAUKidemGNIU1QhoHBYMqK/
balgY3A7rKjCb+bgGpNWEahwYLq0IKuQZri7rE3QUD9ilUp1p9359q/bu3iFIftY15kFsc1no/8V
WaTVqYW5QOEvyop/NDUEghcy3hXEzmrMMsJr3Pwo/fAx0Kv7sULIHEVkxoq7WapcgQq5OqP/OpdM
l4GGaeV1Ic4ldDmO3xnZX1hb7wCRxNZ+vb1uGfGAH3uqA6ujitIInCnS2YyPKnJbBE6EHLZHNJnB
az56Yb5VFGPfnfyD7s4RkckApv+xyJVmM4+vOob487ON7oo+VsiVYZBK65XHcMqgPoyMiBmf7fE0
czY+EAbSTrK8f41JCCYG4g211zBGw+je3+o9wAOfeYZmdWJWk1bWxlnd3lDZU+XlSRs6mkzpUqhi
hKdo73NkeMbubxFzFnhKVFuAx7jik2nSDkYxciJeFDMzXDnO3kiS7J6bu5xBVcrfSViBwcc1NdUE
vCBfFF1v9E2aI9yrj9p3f/gRqV9DPeHRCKySpvXtXZOxRbIx6fTpR40qhIcxqPDvIwrYAYXPju7w
bTNXSEDZjrR1NVJHQzNgp9WVZaUzI65SsemsPdIDMQ0J1X6Fem8b1t2cJ86tUPbEAkEnh2bBIqzW
yhM1+2W8EuRTTNi4n7RlsKQr/KTOUapcMRewYN2D9llwlLs2uguXp83Pi/LUILwAuk5AY9EaVBfj
jiHjsFwft+YK4gZxDvy3dqlu9JWNnDMDaPu5UyG+3/k5lH+G9H0NJwljNel8evkVuPPc9X+pTq1u
zTzRVoGvOduZDz2x3ZAduvRPSDrcK6JYlReipaSsu1obX+0Q9NbC2ZzIO9IFaMnKWsf2hoyHEZvb
huVTI64RHRkUV0URRbAkX+43Jamo5P9gvMfNPvWp/6a25W8H0uk631fG+21jV/jgD2ugq0yHpNO+
IjeHD97yy0o1F/G9C/dtBBMD4OBfKMttwl25VO/mQV1yfJNNij8/C9+K6XZhEGHSr/plSUVSL7SZ
5GrShAtQC8p28Q2lQzp4ZmGl8WhCMsPs0GibzB8eP93eOvne+7juz7ImKY0xrdFMlKI2FzVHhKw7
9Q6dnm2Sls4+CV+/9Lv8NbO8maXJ5+DD7FmWIS2tra3YcEUeA7aaAdDnU/3NQ4U0d2eAjIacQnwY
wiVwRnJutvHyM1VF5HuoI9Nsz1Dayh51ihEP2Z3zyd+CpjmUbwwn0Q9dUeneKw81KuLIi1N8WoY/
hhXVZl9b9WvQ5at8OZfL6RN7jxIMtNBoBgkGROm3JSmP4FLxjUX2x/jpHobv9h/na7Ue1vp6+B3+
1Ha03db9H8Yi01dmzotHajFrZoXJLMO1vx5mjqwcKtgqR+WC4xShKnVFbVWPQx/WLcPc6KD+g4j8
qul4QGamOUMacHX5yIakKwDxSpjzEgzVJ0D8SXw4Gt5TnBuf3LC8y2xvR/eXGaiTh+CH5s5ZnzhV
F8uUIlMgeolH0MiL4SA0hqotY0HBb9jeFoI5hxEuFAXfbh+y2yapF146oc8rifYRJkv9ObK+VMqc
WNd1tNV59Aj6dMOACcaQTvEQIaCp8GKAMJPyIuMJLRDNkKmHowbtG+ia2+u59hQdwlXCusnzWZCQ
X65nDEItdsFlLvpA3aGXvUNZdGFRIP97MxwO5JLgaodeR/pSWVnyYqTVynjN1skq5Dv/UcNwddvI
xINH1ADQYYaXQ0WcTloMD8qw8fQWqfESXBUjB98au7o70cJUsjFHW0tPVxr4J6/Vv0SdR8k//Tke
o+ciiv8cvf7H7Z9zHRgvf41+ubV1bSZI0YGz6BmGTJCCZERjo7egPECA3TZ1hYi2yVHPVy55TR9Z
dklBj/1lAG3LpO1SEHMaOwa2V8d9/ENoGQQbd+arXh8G3bbpvIJB1hEwk2kxT4mSNycLFd2+Rbas
OpZvju7O8Q1MbCMjJuR6SB1aZHzSRwWVTMu15kAkiXWntw4oARAAffikDHNcP1OmdBeJC6xQDJYz
HbO3PaO0mLo8moi55igCHn/W7b0WzZBHXp9x0ilbNXTKHNxlV6ehzn0LaVqTVnRxaGtKVr6m0x9t
mKmPSJhHhGHnPERs03m6KswBG0cUU+Nr6XIGUlt02YPWwKb5dVA+F+7nOGfKSrnvjbVLJ30IAx5f
x43Rfbvtm9dOYpCuU8vRUFQQEoeXxyC2BxOFXtNcGD5dWXBx+UK3lH5mffrEnn6kBaIkByeK7IuO
UpvHyhvMxQpt7sd8D+MBONxgZ21K5l4W7t7YWgf3K/3q5t5aDnu0cp/R99ii2LP6NUP3LKKZtNdw
SaDpaMAUxH+k01jGateNOr+lL0C16DnwxYbZWBrqx2U3MFneNfGuc07gPgP7b1n5+NA4FoImms0+
UHK53O8KZdmwQFJ7kYDdVOoffv3p9ge94rP4sGCqOjTPqsF4r7hTzvLlvraKDLScKSaPYQsAhq2H
S4aFl4IdFJjYaXX6eipX6saA7nme/+CjGCBvL/Hg/+yLY3xmv4uMPNETVmg0tMCW9AfyvbMR/Od5
iOjnUv/pbRmoX0crb3/azSx+ws8IRFDv8IGFXqd0k9XaQOgIU3IOWozlItqliFvUd2637e+SB0AS
K20JIuCTouxAK902fn1Zc7dpiPDg6cgCyPcb7dDODGJLXxgD1CtPTvPuzpENX4dAwh4zfbxVWB8O
JO1tWhVOwoDAIjeZ1fVwYfugV+WhNuOZ23rSEvQVumD+EWKUl5bqJg5PmoqlZLSWsVfsmUWCNuP7
yTZmCJQn8gJDbBs0rx8MQ6rksLrjF20ZjOzbJ3XZr5joilchxNEAsaAPQFdonjZp4lPB16zDPqzx
bKaidbm6E+eyb1suejUA8akpu4h3czr3rJzYwwsr+qUVtyPNtgusMEXxzVGHzQloU2unK4++2F/7
3oUpKabBNtJnboApa/AAXpYLS/+hK9n2tpXryMk4G6eKNNrjeMlFcUhJzEzxMh0432HID6F6j979
3up5vcVPRvEwlH+/hcIiNz5cKq7Fe+ZyCyl+60k2pjp3MeTUtvNQOvHWHF+Zmphx+CvuGJuqNIk9
ckI8EiZ07/QkjRuSUCq34VsKZuCr/+491ftqeVxqzbO7AuG5GRSGmBe0kR7r7Vwl5/oqvvgBjvR4
SXPLFi05xhxGY5vCEK9CX3L7A17RVEuLdKT91HNnUFOxyGrdMl27EbzY9IqcLZ3q9Sx12PW7G10n
aJXQnGJreelKX49Cb2RrYPuS7I9dPhM7lkn+ziToSmMyiE7q3PKuT5z4gi4vfFfo4XlS1MoVtXIZ
d2JYGSoTJtN2FUwQakdiE93lEHtEIql7tO38t2O9OCl44SZ6c2AjaBncbDxt5rxcdQPYbsI1TUgI
gSguyYUHJonaqh4ZCDS3xsZLli5MLRtvKcoLNjP6sBXMigBMbYGByANlWKKbIwdufKeFD05AbZ3j
PyOlpqApf40tM4m05Ge86TqM8lWZGnDoCpA8fqQC51e911ZDYjG06b+bB6izlCUFz7X+pDy4i+Bb
v6WYc1rM3vFzVqWqhpMrSoPCGR95269oue4s+AZ4Sw3P1lbUtc0vMUDc2aby9ca6PMVNvieTc9d5
VWWlXVEFmDW39sFrFyqgEyC1T+1OqKYyEYuyKChJ9X7+m17H3UvT4qed7XOau24edHDGmdt6r+3s
vai2FrMqphPu6qrwwdJhtlEiuqIthBVRizRN+M422JGZxytvaT9harnMZ4USpxZ1bkxaFDwXZk6V
7H8XdRdt67W9UXdzUXUiHxaLwk09an+QOEshD92RoApb7AzLcZPf63+Kb8eXcGOvoC1f1duGUZ99
vWSKBRLZ9e0DMr3Ef01LCUBFIyvroNL62M/kEG27DZQ5G2d/28z1xXG5Qunyb2wYLnITMy68Pe3x
LqnmJMkncrRLE+InnHlgUSYdCANMtBtjEy6Hd/J7+0NPFz3tTfvQ/aPPpdMTF/KlTREHzmyCcUiN
ZsDmaa1t2ucE5N6wFwGGyf2lvkofUzoOyaf+nR5X9Zx9miPhntxWoTKIvKpm2HKtry+6LIpHsWbw
F4P2nPR/bn+360DGAs8MSJuaOpXWJ2KBfaW8lH2+K2tIY5juv21m+uOd2ZE20s6NsItt7CSf+xVg
w21wEHyuo+gBLs0NyNuZZ9jczklHO05KkIIfCzPI4Wl9A5CcWZO4yS9fmZd7J930pzzrqtFgTSJU
qQ/Ri4Ug4RGYwoLMDXHQeK1880HKVstOCBfO3HyTB/tsR6UryD4GzKz5WG+GHJhAeJ/ln3WeZEcA
kprxYtR46/fbK57YU9eyKNTYYqLpeoyK+WlDC3v0F52HCGIPHaTMbQsT7nhhQfpqSY+mBCOagPiS
oF2lDOtvyth073K9s2eKFOKvkr4er1dKMDQsqXvJ7y8NPj3VUapRqESuWjdaZqeHGmhBq81d21Pb
dm5JCsFpOXaxFdcAgotfifHJc2eKhRMdUR5CZ0uRg29HiuSGGChXyqdgl6+QJlD38SZbnlbdCsxb
j/Lzwp7x/+kNJCzxTYhMcp3DGhDGNQw20D/9YmIQHhYGSo3fWlTMOMWEp8PlSSeFTpXJMqXYIcYb
gAUJpqXeBuxsvPeq/+KANAVabb3rTUv5LqxXdpe93fZGQ3yZKx/RHNdBeQGtPvnpp/pmwyh7gcND
JAjIxkP8Y3hv9/leSOzQSOQmYHLqgULBplsZn907fadszaf8LvzMA0Poa706K/VuLpxORB7XQWdK
Nyl8cxqlHUnHaLChFB8XXZwoOzV3i08ZZGE/B6vOn8KQOVN4WfJxeXs7pj64S1mNrpPQr5TrtAEF
NcY6Q+4Kz65fPE05PY5V1z4UrgryuXPB6t42eP12wwp6lyZvKbxMnuNoa6/oAhXS0cjyoNQA/erB
JuSAr7A3jBw/As7Y3LY4tbE823h6qzxeEPK6vO8DW+3DQMWns3hgPn0Mnbu6V+vHKjfVP6Fhdvel
Tr/4PxilI8UKPeoL8iXfZga9UbsZF1oLNxWUiKV510DxYwL/TCh/3bY2GS3cM3MiXJ3lNDCNKWp7
xJwgjh9X9rLXP0TSoIEQ5dj4e/oePswFi6nA7rKzroHQA/LPkseCWbROGhgqyA86GP1OziLomnZr
trAF3F7fpJeeWRJ/fra8erT0rtCxJPigCr1fj/T0mvR72r3cNvSRtcvRASlXht8If94V028UWVbR
pEQH9+H0Odqd1skjuvEhRW5vLXoJysGjphEtDfBRH3XuuaGCqYvl/AdIX7JkeD6yRXiKYY4L3F3U
2TObOVFJp0B5tkbpu5lGx/nLMOF8gpLD+Jq8wlK2VNbQMZorWJTX9Qsv3nU5W4madNNzy9J3RMws
9D92t15ppPvppr3Tv9WLBTw5PNGUFdjIuZRqyknPTUoJXZiMzVEpWGwKr4ACnVxt5XCM/7rtN7Mr
kzI3rzCCMT1hpkPeAM6cZXJgZkVZt0t34S/iXXEoHmYH0qcuUSEHQHOPvgAt9stjkeRAoFKxtlI/
fWuoagdO9fnkZD8B5218SI9TN4O7dI6qfSqEe6Lhzpk36CtKqUnQMBzeCRctQmUdHN/bKH6x8s9x
pt8FTMZHc6q3V7N/NkXhc4PSmSjyccyaAYPt5sQUQbi0D7a79H5aDMKFq9Oq+eo/eX9qmwJq91V5
yX7RXpidh52KQec/Qjo1RjQOddLzI8LB2tl1uAqHPRReJ2embzH5Uc92VzojbcBERScWSyn1Pt9k
20bomM6+paZeb2wq8GxqqIy/y/WLdoyjKs0/7Giwta1PjGcnS7AuW+OH9e7Dk7f8WzjD/3zHf03q
l/4aNWXhDwpckZ4JBeSwixN95tqdPodnq5J8U+uz2jUqViUuQiNcl2/ts3FHr26RwpQMfRBUtEuo
fVcz51+44NW9cWZXclGQpzCTintDTLqrx2X6yXsNtmDtNsVjfBeu4Qs7HWeM6tOu8u9+Si4ZNFZU
xiVGze0ARZW3rF7NdQu54G8LEgPashC1HRf1I6SP4u0q2rLpctgWD/adfq+8nN7679A0zH2Cua2Q
HFivBt+jQCx+1elRNMA/fLj+XDwan+EPQOhlbhp6+mj+uw9SjKcXF/eJg181ypfcedCd9j5p2nUc
lTM7PlXJvDg0UphvBqDMnfBg/8E+JHfRwVvre+NF/1ou6mX6QCl1xq/mPrEU4l27Oxop6C7kCv3v
kC1vk924ZyoXnr01lKz3xsPxXvujHOCBClber9vWJ43TrLU0k0onpdvL88qAB1QuGcbb9hhucsPS
d+AO34JufI3a8p/OAwlWVU+nsJ6Jgbo4plfHSTwPmPukNCHPrYRGT+GR8S2CIEwUy+IpfIIKcgd5
AkxF2dfwUV0lK2UFMgjapx0DUE/WG8x9cwWniUlHbp6z3yF97xGNBV13+B3mFvZP1Kxo9GwghNiG
MyueeqScG5K+M9wPepOoGBrDDgKaYHztG2aCEg25olFVdvppTiJkOlT+uzZb6guiTd6Emdjj9uvx
R/0rXUEisSzX1nftYB3iu2STPqhzs5siwt/4rldvMVfPm0jHZslbW+jXB2t7X22Ubbrudsb+tvtO
n9azFUr3zagfdZcUSHR0AmpBpLnHpbmHH7Zb+QvrPZrNEaYtIhQimr1MyDnS9WOPmd9FKRahuFoJ
lMJpeXzImNUXkr3F+1zNYKLvSibP24teNsi8q7n5NjEi2ynSEVSEtimejR0sYOrTeLA3lCmGueg3
Edk9lUTTov1I/1XGCg5xxewftDWcyn7lH6B3EIFIWfYoJHZvGeSXh7/WHidnoFKuAk1kQgXCKCkG
FY1WJbWoF7Sb5FVb/NMjKNejCrm26K0Ae5i5vSaeCxfmJJexQEbnWU49pMjKFy/odo3/e1TmFG+1
iXNwYUbyE5Np4hDxAR60jbbIfMhFbdRAjg+9u1HVx7D/5jhfUwQVNEwn3pze5MR9KboPAN8Jrd5V
lc8PqxTYNF6joWaSo7VkncqlrTGyAm/mzBmcXKlAr9CSsDRa9pd3SHFMNCcXIjP6luLOWts56+we
qmCykb8Xw/pwln+NyaMOlRZzPRM8FxwVn42jWhBXDNxb1rfby5o8CWeGJK/U9S5ymG0mXFfxGoEI
mKFmDtukI55ZkBxxbEunqxIsQNMEC0gHy/PdGHz6/7cMyQ27wBxyyJqGRQfnuK1BCj4TgqfqKWB3
xCXOWq7nEr0oPRpByjKiPzo6HsEaTtw0uR+UZ/uPtcu2MAGQOjmrlPccDNDDMtYP6hGB8fTQ7G4v
9qPmJl0+F79FusyH3gwtS2ypwyiYviog5V2Z3ardwNZ2cJggjYsn09oILWjxw8Y/RxRZ0LJatn/q
zwEwdvQioDt9TH80LelespmHlEx/9X+3SzotdjsEQyk+SHhCHoUiU0X/E6jyzKmcdt//M2NKVz8E
XwkSf+zECc7/8PjbG37c3utJAw4pI41xahMfucdZwS7UHeaSs2iE7AXgcZRFX8L+OJNMTEaxMxvS
O0MQ/cVFgo1B6+4hHFvXWvbB51tDa3B7OXOmpAeGc4SHzK0wpVjZF9sGipcl28D945fdz9uW5jZO
8tG4OQ2pq2MJYrmHY5Q81v1cUiv+iqtjcLZvko9BVD/YzQkTHW1hU63WNeRBVlJtWqgUTzqMbdrM
yZuqNTAR6emwpHDxgMK9vATc1KmhDsOtLaQjFj2zJtkyv9Of7IV1gOjpxXluZr7YVHZ7YVLyDoaV
e5On2kDeoINv2aQb4NIL+yl91BlzUVfGe7ierQJM+cn5OiU/yWuvjVRhFDDBZwbh/GTHqDA9OwrG
L022BLEJuQCwjNlZjami7sV6Jcdp67QpvVas11yX+3zT7qJ7CG4ehTpe8Vh8ZiqehCl+L2cxBiJY
yP50vmjJn3jERZmWYjmJsu9A5WDBjuGNo/26PlYpJEDlb9i8vyo2XbXxP/SvxFylbcFjZzKdJd1g
RhV5EBRiPKjKZUObNxrRfFKelLnOwGSqfW5JnNyzkOZo8Pa4EVxwFso8YZPflyMj8MG9CqVvhzI4
LN+QobfauMo0Z+4ATd0L58alAzSe0B3LXIz7yUK1Nuaf0ytqWLv8i/5TD7b5D20N1c5/QPow6ne2
udIZCse8GzxxbPtIcBW/tJAD3w53Uw8mDwvwNniWZ/EdL3fV7dHgiAJM2Hr3XTnWG6PK9rYKiX5K
u7U2VxDIHIrE3cZR8imNWSNsWUsIHf4eQMFaLaYNPfANIk5d/pDcLTt43qBQHwPrWx61+1GN3//L
YkFOUFEh68ZdL21wTlS1MVks1M3r/r7di5F03r809J3P+m4u0E+77Jk9KSbYo16B/cFevG9+FBvY
tBnOGT/Hi2QWLj6BRfsYC/VM6Dd4+Mp93cyApshzsCXehs3r8aV9SgDmM+jHa1v7rD2k34v3uYA7
GW8dYIz/a1Ry0F4NRyYxMNonR3QZ0tUpf/KDf9xubiRV7NRVjDszJH05aLT8uAxImODiPOhMafpR
txqLQ6y/ZXq+tIYZzorJByJTtv+3MunTeYlbAu3CoOLkbyVsugMk8552GBFTsdJtCZ2W1/w4aQME
zd7Oq55mXHUqDzm3Lx2HrFSjVBefs38iIV8z0fyCsOgzWfEy3sXrfDs3FTd9Yf+7YpkrJoxrkEfx
hwP5W7RO3oOXhbKsF99y0NPuJn+YBdZMnw8XqlYQIsC4LSn4FKbiptA5DR/DXseD6H+Ixqe5m0eG
TFUSgRiaWKOaKipEl2ffgWivRWQT9uUtFPNcz9XmtBeWkv8UUs8s6ZeWTqXmBXDuoD/2gESCsWm2
yTtSQkvnJXg+Pv+3ru7F0qQ7WDkBMhzElzO33dpcxl9FTQhZjUXxKDKtBDVc/XXGPycP5Nkipdu4
c81IjQtsRsPCaRbFvtgEa/dXfegP/n2/hMJwLWhABoKqPRfGJ6POmW3JbTS1tk6Z+JQqr8FfIVD+
rbHzV9238NH+Ck06j9d1/ZhsZqt9YiOvotCZYSncsVy/riIM1+LlusyRSwTv24Nospbt7+pLuL29
yyKq3bInRb2hNmsvFAttGA1onC95BouTky1KtG2ydm7iTZyAW9akkJeHhsbQE9biffaarf39z2aV
vsIms5p7HMw5jxTcmJYJrTTHUlW+mmkNYTqaUc5pHZvDtoOuvfOT/e2dnI5uLpNWUKwJDIl0/HPt
6MWpRQKnIj5hrlHVvCfCrXXgKgh94DPRwvoMndy3bm7eedI0lAKgfxmMBHEnfcU0GfMWghKkMlbI
iII24um65gYDtHgyAc5QiauPkCZ4u9trntplk7cer3/Q06C7LuMQ430aWgGw77sl9yaiGUZurXov
fOyZOokQ5rD9GQSuOHiyBzkQPAHB1QHryKN9rpKkfdxa5Fd1nqNRltFHX8RQFL+7je64q9vrm7oi
4XWBWYpa+DWGLAtazSvgnF2MuoLMRuDfhQlyNbeNTCbIrgH1F5VaYD/ykJWvV2lkR3w99YB0KXob
8OJ8DFlbf5q9/2W+fzu1iUx0AfWxTAP4pPTZkKdunEJHJsA9+WtzJM1J0W+M5ohdpoIoJ0HchNCa
kQ9fekcbVrqC9ian3UM33Xxr3bchqeAtnsmkppbDlKEBVExjQk5+YFRKaga2B4VtkSOQbrnZPiuK
T8Ywl9xfr4dGjAqSkNcMqFO588P4XQEjLHZi30ZNrSne/Dxon3ujM384x3wz4xbXwRJz8DAwcqAy
vyHPbQ6+D2LRR5kUDvQlc2pb49F7EXwP4frv+R4wBX0Y7QJgdzBsXH4pLTASDZkxTIXqbkgNBA6V
f24v5/ooeTrVSGaOXVPH76QbtTpard+P6O6G5bgPh/FQl+1MNJr4PpjAsWELtW2mpi5XoQO4sNsW
BgJfp+IcON0iURECqmy4rqGnTpd/vyJbNM4BVTNcI4eiGPmOzM0Qao9Ozd7t7Ge4NOuZ2HB9PX+A
AIFsWx6rko9QmWR13kD6A//SP2r7kqSI9tjuSm3fx/w/fCCBx8PZbB1vkHavgZ/Ws0+wmBjmH2/4
c+rnnGyiRMhizixICV2hl4OW5VgQ78cc/oDNiEAysa6C2k1FYc5bzwPgJrLyS6uS4x0trSlywc5C
5+vlqO+yprgTykRpDZdQ4h/UnBGi8hNig7fdY3a5wl3PqkmJk9U+TwIUNwE+ucbGBwe8TbYil0Oh
D9km6zdMJLMVgetoeLleKRfQjbqpjPh/d3kAVKIzJ/Q/ZhmNMj6jngsn8XzGNemqZ19X5Apny82L
wUJ+BXHJY5Ddt22Ldm6GwuWwPqJuYBT2DGvYxPOZdQrCR9s0wMfKx69UnDCAPwYtx495aDgK3UUC
ObDHoMGgzgLyJqofl/b0y/XZ49g7p6Dp4eRbmgddaJeO9qF0Nz9FbzyAcn4RHu8LB0bZuRrIR/H8
Muu5tC2dzSqJ3MSzsQ0R9qZz71Diaymv/1KRs0Oeao0Ui2hoCTSpl+56RpuBgqPJWXH1LivaTA4Y
7blfNe3gZ19AOs9m6lZK7/AFhIOXyHe5z6W91z7wmNp6dJ8j+8f/B7Nisbc2QzrQOcTmUHCzGYKG
TUNQPllGa4Gx79dQnjuM5M4PvE3cxRfOJp3lvCwKv3ZZarqPdgiRBWuGTfanTf87X87FyalrjOEL
UaHUHB0o9qWjxaZW63p55GMnerRKUJdqFp5b6dv61KT3QYsa0EykEq4r7agBsRbJoAYFytVROkUw
FWkZIqrlRpDu5ZQRwy8IMmzb7bwzTx1crHF0eTYY/CMHqE4fYUdDzyZ2g99t4L5EcbnUcgPdRhf1
XkQ32yL5FZB5r3SlsFaJor4N6ATeXvREmAScafFWAiN0PbRwPEIEY/UxA1EKOu5FGaqrIoN0BiWf
emZ/p0wBgGJ0x4TFXJUn3YzGGioDxTZw9EcXVZXs3dbCdwZ+5grcEyEYzpV/DUkhuCL9dX0fQxbk
Lk4VLCu3uW/R5K2sbqk7+UxyMvHs9ATIh9xb5d/rhFhru2poA2Bq3z1vgWpk+ZzcjTv12f9Egx+5
leQXL6aD+Xr7000FHoNM0vrAUcHEJIXDIm3y4hhHpCoU2ZUFHEXJc7gRhUtmvn4PzmH+dps4lAYz
UbDzkP+bV6Te7ZgAkNOVbtEq7ZOeQNCcuKiBW8N7UfXmTCI7kSuLxcGULoBi+OFlBMiPkSI0zMhf
cxXCRcQr46qL/oNX8t4EuMRguH6V75WGdipzDZUlK7fejCY7GK2xqLKZoccp38eEoKu0XcBvUjDL
I81NoZvoFkVdLvQWSE+HKKydvtx2iRkz8lTQSI8pjUoW0yTI3KuLUu2XJ8TOb1sR50eOk2eLkSlQ
+qiAEjXCSl9+TarPSmU+elHN6M5rEH3pZss6Uz5nG8QnKg8O7iDtHQKOfnBsrG6hhPAMlsqiR5Ww
TY9bLocZZ5jyOJp0gKF4zwASlExZWZUaZUnS6LsuFD2oKBre6vbmTX2iMxNy8R8tKbuzVUx4Clq0
yQOPjQUkPZvbVmYWIhfhOuTPGqcmOQhdpsS1YttYylxif90N94zzlYjr9CzTDXiBpmXLStDw2ppN
+31U8ycAhtuisjduQty16+qn0xX7ujjOGJ/yiXPbUugbG7tsPKRKIBY8JDi6YpTLkpQ+N9qZnZyM
7h5cZB/1TFCV0j1dnvLyVMOcDEWLlS61jbnMdtqdsuwoFP+0f1Zvp6dg4739l+/3r1HpCrNLK1fi
jETL7z3EinfwxMwE16lEnloeTFQART/ur8vP13RWnzkINC7Ul3plfE2fKxS7FmUIOeTC/ZXc92sQ
ujaCJ9pylgpmwj0vbEuu00AjNPa5sI2mTd7/OA5zg59Tn+3ChOQhOiRbZXvEhJjG7FdIOgsZAW/p
f+r/uMy6vTCV+env4RnehVGx7rMjoTWhotmZyOmQJwpNGjbVq10h1abO3P2TG0gwpCgLj9hVGUmP
fOQBXVIclAdXnX3P+OtMkJ/ewDMT4gierQWxWsYVLEzUK1hfnqO78KeYLMp33WZYZT+1393df3lK
kYv+uyzprCUWHNhVmFCksL4ijfejDsrfvaI/DOPxbrCZQ6H/E6IEYFSP/THfHu33Ti+R/1bWf338
+B3Q99g8q69LaLHilNlwZO2a99MjP03bb7cNiItEukIvDEiOotRj0dqDMIAUFnzIi6Rl1DuL9ke1
Whk1krf1H9ec6wZNeQ2iXGJEFSqxK5ZiP6nTpG7Qp+tCWAGRhPb/HoTKk8ahcWfAuSzKtdINWoRV
4rYFFMVHH42Cjs4B7bTgn9HKwxkHvVoMlqh2WzzXTPDgH5CxM/9sUAWks1WjNt1kaCXqBYrfvvt2
+ztdl83gT6C4yWsF4gBI9KQw4nhUnm33yBhLYn6KLWWpn/60ql4sbRSx+85Yd0NHr4JHfmisZmyL
v/vCSbBNx4UiLmRSqi1nI1rh5CiXIlbemRvzYK5p+67KYdX9dBflIj8Em+OX2xavEjvGyhhbg6fa
EOOLskE1QCEsiE/WIox/RNZ3R3k4hb+HwBESiYuTO5OsXp0BbLgWZGCkxACC5Dq1aZYQBB0TqOXQ
o9tEQWfCOVatctt/bwLnkLeIUA5RATTIYkT49kq1a+MI5dK8oK0Au9xVs2kc0fPLisGFIbh71tDs
6scQXd1ml6XBQWl1lguU0XbWTlJvczhq4P1bGf5r7Ry3ToECeVWuorpdZ8Gd5s+59tUDlvFRD5pI
AQoTZOmS0ymDawVV1ruLU2iEB7UoEPhQkFA+maW/cfug3Wq208zEvKuUSkcCAxY60TOAIkP++IkR
j4FpJVQP6+MvXfUPCNMd+gDp2j71Tsvb+3+VBQtjvJRt16L4cdWrKkqjaOmSOIuy0fKNWak+AqGJ
scsQRZ05whObKThW2EvDoJhwNZHrZkECEwbSp6ewDw80SYd1ZKZpuPCKtqmXjQ12Ckip6c5NFuny
+QUwZ6LjgnKCDvZYttzGyDQX8CjCVByP3ruXFN5xT9/29OpBywVxsqeMCDpkWVsgZpkx4VT1aJEs
I1tJiqU1Wkeo6hFFUWdSWv0qcxeS3fCZi3imX1PTMj4rlOYyY9F68KmaSruzMu3ND+N+GRWRujCs
CgYBuhInk9FeYC1PDEccuhiYV3E85KG30k6OvQ0T53sbKcswDb46SbIK2rGfyVKvnfLyl0p5cG17
cWSN/NJKf4tTE61Ci/cFWji1Hc3syrQp7nu6TARAuTOHiid6CzGmAl3p1308bi0fyQAhHjtYp5le
7UT4gQOR/J4kg/xb7tWa6ZApEARD9q5H5NdhSo9gGA7GyTcXudJu4lBl8KRXtsfuOLOl16bhg6UZ
bVsECe407TKvo8NahXrPcIaWhU+dHaICZ53uc93atGr85XQ83Q2n8okpjk+3j/z1g4M6FcAYmHeQ
LjOuuEwb29LxsMFa5KeYmnzzXbONV6vrH1O/XLmNuixj766p6FQ6v3K3emtp0INEOaHG2j83BCbN
mWmeXH9ywVcLBQphiIqhPKWK7GKquiCdYeb53oILMkw4KIN0yTTFzH1zlawIeSHxiATCCMpXDq5j
T6ku70oEWJMvhfI1yr/e3tzrv19wtpJxGQCYReP38qMaRpi0hp8x9u8bGtHsZDTNXtPi/3BLXBoS
Me8s6xqZOvG1gSciaXm48prhsem7d/1oxWujV2eupOtbAmNoB/KRGJrmO10a65IhbXMEUheZZqV3
o2b7zzUMPVsnN+cYBq6LqQhsollATkAvjXq4tINNWHpD1MFXFO+7zxp4Xeg23v3VTws4qyWaKXP4
y+t7CUESKvzwgtmCnku65EurLZD5LfSFYpvLU12EC7MPjwsqnHtTgUHB9Ps5zggRLS8Syo+4Dxc0
pUbESuSMK7OzHD1UMq4i8h6ton0umIZgkL+4t3L7d4ikX1aVc8Nu14eMEM5klAbRF+9VeZ1t5NpM
LxNXnaHoFmZ9Wpt5uQoDWKCLUd+HpwQ66vA1Tsx1YaLhnGb52iQVaPN82ao8hVrPflLMeibXvfYt
x4JQmLza4NjwwS99a4j8shc63KgGxUxJqMrmmPnFRtP9aibWX7+k2Xah1IiwE1NiVAguTbmNEQzo
MxuLFUEXMwdj1e8SCDOCX2q4rpfqovg9S9o6ub4zo+KznB3UUzRwdaUY9b9rX/VDsBPlj2ipeov4
UVtCW6msZp/v1wnP5UKlPbXG9Bj1OjbrlbNQP1MDCdYJ5HLmphI6UHP2pjxLwAuQNoU256oy51g9
oh/Cs9RKfzWD/LT8f9x9R3PcyLrlX7nRe+jBJRKYeH0XMIUydEUvbRAURQEJlwlvfv2cpHpus1AV
rNab1cxC3SHRZAHpPnNMVcLu3i5Gw5uENa0+P2OPGZ5yHj+MtwhGhimuYMKB8ZoguQFgfZxXXHjR
uDZYkK+UAOqLQRq7Iw+czCfQ6Jk9bQ7K/fk2zInTSn4U0A+woSQ2arGkNGZromVwaZCqEa1UHpGC
Dbbbv3Q31U2+V87aAR7fMIcjLtaT1Rd6O+QYURUga+O0qurfDxAOh1gsnzxtYqUtMISmrOwrNHo3
AoWRQEpLAaRHJq/9OQfVKtmehRufXkl/v87FzDJddHVdYWSpaZVEYd3u5bjM07bGT8NYCWPbepNb
Ppy7BM691cUNp5tk6vUIJ7JZwFUdrRMUTPzPl+2pIaAHCPV/VV6hyy5h1IghVeRB0LE+cctkzNxE
U+vg81GO29nYHB+HkR/jw3mTV5lqcLkZgfrfwytta/njdvBV/59YpMiVsLzIpNogYhmQ4YB8ORws
QaG1mWe8trgDXWsgsMa8FHPikujCmskZ9u2pk/TjYIsnU6uemNmEwXj/kk03GXuTRl+fv76jBYgS
PCpMKPhIoeSjcgTtcgIfSvQHB2TFV22aRa8RGY0NgQD2Np5pZJ8Z8Oih3gfEyWnC8xId3cUbjJFW
GlOJAW3ar22g3NMm99TfzjUWoyxenZYUTtEIjGKG9UaivoxQSsqcvezkpz1YD4txFsdhoZKJVZDw
lJA65hrgC2Ye6qhbffXLD/EcNuVoTy3GWxyGnTlkcGDGeJrd7hTYXlbxWQmSo2BNjqEjnEXhQMI4
F8+EgDHu+wRjxI9dwG+TwtN8iYhWHonwph/8QvX1deRpP+qzwcPJxSElM4CANGGFsDiV0N2dHA5B
Jtc2lPmBOUmxi81OpJ4h8jjxPl/6J98l1cBGRDAmXdAO93LcRVM/MRNLv2Qu3FcTwPM+H+GYMYxX
CV8+6HIgy4Ni8mKxW5AZKFOYVuHOctPerV5meJL0u/y7Wa4sOPkCXr4TGcCAxtfo5fOxT21sFDfB
tgTEAOn2Iq0oy2wcVAs14qkzdbYhbR17ik3rZpUVqI66kBtl/PffKPJMFMZNIHrgcrSYvi6CNk+m
Y08PZh37OsnN0IEt1+bzJzuxSFDcQvgBrKyM6xdP1qilMmcMch2qULaAKd1abN7MTvnw+TAnloeJ
GolUMYb24xGaeZ51powMVm7Aabz0Q3GNXOOcOP+JrYYxcGoDBwKUwXK9w4MD88eRnZSNJTov1tLC
NYYeKpYCkEsGjXLAG2qb99daKYCZ/fwJT71I5J5S+Ad/jjRqwM9hoxLng8srMCzmtr5v5hbOryRL
z5UhjmswMJJBxiN1kFEBPHLfZHGexMBo9+DlgsY9+2YgydX1E641SNU4PyEn6UdX47ly+4lHBPtB
QxMF8O3jHnrvQIKxhnCgy3oeqFUVjJR4Rn8Oin4UFuDpdFAPgX5HMHIU6vBSmwy9wjC2BpIsVH8S
5XuqGy5G9+dzJocn3+XH0RaXG2qkPcqhGK1f1Re6l627fbHV1krQPWtwV9Auy31x/ddV91+v4/+K
3/jNr0ut+fd/4++vXEw1i5N28dd/X7LXmjf8Z/vf8sf+822HP/Tva/FW3rX121t7+SKW33nwg/j9
f43vv7QvB38Jypa10757q6fbt6bL2/dB8Enld/7TL/7r7f233E/i7c8/XnlXtvK3xYyXf/z1pc2P
P/8gBs7O//r4+//64tVLgZ9Dpe9f9y+QFDv6mbeXpv3zD8P8Aq0uwNIscF+Q2BOcesPb+1eML7KF
BhFXrHs0P6XoasnrNvnzD13/AioLdh2OZhNlGOl73PDu/UvaF/wefNGwNWnfBkPG//PZDmbp71n7
V9kVN5yVbfPnHwsCLu5xyf9BmQH9NVDv0bo8vOVAQcp0e57gjwwoh/Y9wvcAszxnTv0zEkZSAaKc
ODWNPS3NWg3V/9gcYzhl9iliA69RYEC6SouakNv3l/hb6+n/tZWCoOSzlXI7vJQ/cE3/WnVyab3/
wF/LRP0i3WTgKIDmIxCMUtL31zLR7S/Q6aeYcczSu2D7f5aJon1BERKFQcl5QiQGrOB/1omif4Hg
Oor5Mg9HNR2Fnt9ZKPihRSwLdCAuI9hvyQaNBrbQ4UrhfRJNrUPv0pLPP1qppK4NSbZN+T30saYL
AQf5XeNY+VVCWH6rVaa4HDQyflfLFtzYNDJ8mhRoxnQASWSRmntKXagXKov5/QSfrXuTzsMNHQqj
QHzQbSrnvil/KFo8P2gDgrsxaeJ9lHfzzmxVEiSTMvau0cfTamKkvqQaBw3HYIm9hYQwqyAyS1EL
yM1mQxtKuk2RCHJN51pdZXNcPGV2BZ/QNEkE9VlJyTcC0X0vrqZBDUyI5aQuBRz4CUBvwPkrUlvg
p9jJo12a7d7M2jL1Sn3sLABq0lGTEgF26sZKNYeRopLMNYcGggGxwtaizB0ADiwu7d80vX9jBU2N
Vat23eMU22TXOWmB+ESBC06dGsqPIcYlW6fcCLs6qnx1TuaNNTKFuCyCbpBP+pyaEOFMniOix+Aa
1Sun6hkEhHo6Nl6sTuplROdsY+UV29dpbNYe79gcRLbevFY1p5tOH2ho57PyPbfF9IzaYAYrC52+
1Rn0YtDn6KZKxjVOgdGoGs4Rr1dmxuH4ycba8orJmYs1uqPFvG5SiTSABlVsudqgQvReE0BvZJCA
jbZDkc651+e51f3ISZmJoCnA9uIT8PKBVVTJheCJk3pRUtMZtqINtxDPSOT1EDO6A6DSvkbXK1rb
rBbVRT/0XYyJSLSLpo8t2Oh1fDsnufXVSDgkxeDEmHy1ErQzhrmOLisj57e2wtlagbratoOGhFfm
XbfX7RLNCLQJ28c0x5Qjvuoy5qWc2tu4VGL8Yqbf9nxOWNgoRR9QpXT8YdDjoEiYvSmnUb/X1LG7
GSHiBbNrkt8WsT7vc+B4LydR8lsBmjg68DpquAI6ciBfjPUla622c3mWwgtb8GFW1ugwNJpLgMIF
akOtX+Ic47lFrkTXJsuS2p2qEVYX0PjaxwWxdqrSw5ZJ64xHIxPVroSh8VWiDcq3uDbKb1NhpTul
jRBWZLnKoyCLGixkUBJu1CIx75pCS1YF0x23plbB7oXOjCgYMmo+JajQ3KhtM+p+YcX4Beas2Ymr
t0TZjIk53xXCEeltZXXQiStSEI69CrYOpUuzuTWCpi1FF1RDHJdero/aHLbjmM2bnujpsJknM229
MVL1J60s202uKiAzOpXaSkGmfOgRFDnQ9BmwM0ONMLbOrDJ/iJLWWcFNTK09rHKwtKHFaAEg1I/A
VnWEe3Zb1UHNmnpHhJKDtmiJld0O6YqrWbQa8jq7FF3JQi71ZoIojqJV3iXTg2YrdOVMdr8S+Nhu
zBmwY2PTX6aqOd9AzUh7IUpM4RUZl0HvUL6tSap9U9iQbKwqcjaDlibrIeXJNkOz/CqfBmUlhEY8
KsCRQLVXeSCRPqByMY451NEbWoUlUkzk5VTs21opL2w9nr5R1ttPqC2KOzYaka9aIIeXZqSubDAF
buC7mPtWqUabRpvm19+/YP//DNiQ8312Dd+9Ta/JW56/NYdXMX7o11VMrC9ohkjmtYqQHZwC3IS/
rmITX8EOhjMFMj9UxWR5+6+ITTG+gAcsfachR4z/4F7++yrW1C8ScgFzQUn+0Khh/85VbCxST1NW
2B1gv2B4rKLstszdWwa3VqMohKepT6ZWXJdRMa+KMbnXCucbMNz0EqDhB3UucKakleUnnfNNBR3P
ncrqgo4xpF24vumUYWfnxl61C/OqbHDnRI2niVs6UdvlSpG6uVF8YzY09mG/NY7q3Wwq37Sxe8qw
+AUtrhMdvzPVs8d6EmdKBYu4lIDSj8oLtBKg1oLL/6g3NUHrB7bsJYw1uyxo1fSmG9v1BKWtSqe7
OM434L2AN2N+RRvdr/Rzua+M8T9W7jA+vKbR3NUpXDBR00I49rFsnM41OmOAXnikbWt3jPhdSbIN
V/hV5sSbONe38pyBXt+FyRyPG+nWMEWAFDYUnHytcn3n4KqaYs1LiuY+jsVOxwFVdmFeZC9pmXyr
Lea4omtwV08/mwakyAkkRad6RtC/qqLxKq4SsOVVI7CS6VvV48xOfn5Y938lAx+D//eH+FCexEOC
86FjWSJSxIJdgiJZy82pH/vM0+tqPQzkZaygXoxaQ+RXA42fkwRqXA1gZPE4+3ORhDN6SF1/zy3V
n1HdzqsQYloe4tq1PsIspVYEVo3dw+cWN31iph6yftBZhQdGb+lRfsWM6XmgdVgJCsLtXlTPOfuh
t+eAarKStHgwYJvg6AnhSxM1Gpn3fyj6Z7WWMq3Eg+VDeikm58FyWJjZxOdG6+m56lexc2Hk/ZmO
6qJeI9+nY2BfwnMIox5VTCwYq6Hz2WaelW578qjHwAWl86qyH0BG9wHl8j+fQLIATC0HNOTXPzwn
L+NYtWoMiOvQ1632tdS70LC/txIfWfQbPYMPwgislBaTtdld9kVF0YyM90AWVkEbCfBUNZ8QqHET
5haq44PWtKtYss4p/5ElwBg1EJ5ru3ZVDWieQvOKaMRFv9HXbBEUU/agOkgHa6O7mafnlIut7UDt
sBpuKoV6pIiDeVRXsHhmLmQgQtKTF3gxf09651poPFSZ7ZpV45Pc8iPlHGvmeA8fTIexqARSZ2yA
+sHbGfMLvf+qd/nGmmC02p3rli3KSEfTgET+4zSUCCwyE94knlp81y3qO7Nways5M9vLY1+uLjSV
sFdBOqL47+EoNLd5m5p55kVa547ALXNn//l6egdaLPcNgC1omYHgRlBAPRxiijkfmF2gSQFjTtFv
wfEc1/MtJPd9uw24vT0PN1m2jN9fHuwFADmDwoXEVh6OWSMVnJ0MY0qieFSG0rpnkkL/CPgG32oD
BkwARGTO3DCLmtz7sDj7UP6GsAsq2othZxTmmynB22Q9pJEL42tsQ4BYrVdt4UDc7UyvbtmGxHC4
zFDNwR/AoJDqHz4lIJYOGyY4C0vZfbKSjhz6JgeHl6+UTXVGhWeJIj4aTR5UH86Fue5F3HOMpo1P
NqqmNRXB0O8t64ohL7LogwIBvcr8Ueem2+vdKiX0sjDJjjrTuio65jJL8+Za2ZVJuf58jR3vlcMX
IY/uDx/NAV9yMmAzhzkFxww9Dk0EDv9VPTooRn682Y53/sdBIJ5yOEjct0o1jPJtN7i8YTul5bFL
9G9AE7qfP86ZiYU4/2IoeBBLYwAGBUJEIW0TgQ9Y0gfDmoNx+EHHb1O8o8jj7QROhwOELFi++r/8
CIvjB/lC3c66fNo82yWz+mA2zG1nLGtlo2Q7w+GPItmr1nZqB7cWZ971iVANL1ujFvDyCJtRizp8
A1nTkcSYMbwk35NdCjJOC48OI4Ag2pnFs0QI/1rYH8ZaPGps87yhdGKefam9ZlfFLdK6ypWgOOPS
AKD5XYpNv2gzl76Za3V9jkh1fGocPuviDK5YPVgZmrpQs4hTzHYdzAX4abb+QHvusfysOuvJ7YIW
BWq9MDoxliFaH7VmRWcM2ATmlnBX3FReArKTEapwCu821vofSAAc3TTYMag56BZkbcCWNBfhkygb
WuomY54zZGFZjN+t1ryBU9VzG2uJNxjpw8RBd2XOXWfDLxRtUoBgLTp6mTJc5siozyzwo5eAYE7q
H6ERC9zlESp5SDR9REkLRHKe3wI7mrt2PvrGkK/mIdkqNV9bdrVSQSdNmEBRpAgbrq4LUQYsAwaj
6M+c5u8wpoN7EhxPkLAglYQL2QA54XDJN8VgMXRCEo+qbYAOdAVouuZbYEYkVHh9ZKyb2QwiQ7ht
UfiMlatavVVgGtTnZN0rcLS3HY8WKuL7FEXMetvndQiRh000Dtd5x+6YlkEdyQk/f5FHqxcfG1kN
Uiuko/RID26yM22KSZJ4M7CrZv81tdxI8fX4wSh/+1BAgVhS/3H0wdoU7I3DN1QpxKoaGsdeP3ZX
M8vDdlK8uq9uiPPVqZObkQKslvKQNCZqU+dQP+R4xQA0++6wAV1RIGgXK5hVSa5r1aC4ak12LYPa
N0qnbl6wPdSqvVYxr7ggK9aoPkX7FB5GfIU42tMq3QOhKkAO77WR8lAZtl8aL3n+tRkNd0KCPDim
m+XQu0zVym1LUJDqdUPiG+BWfKtTLpuy802zQQnvOVW/RfRBg1pj7jzp6SvTRo/HlWdXuCfqsCc2
rG+BbjcC2j4o4BDEWZjGdF2N1wM375PxUqG920yjn0/4XhQBz5D/j0MvTBICLzSR0QaSVf3DSarj
SGVc7RRo6k6+Wc6+TZ51qb806T4fc98Gvl3nPgRAdhQ6cdSygqwkFx1UBD9fmMeB5+KTLM71LK71
rujwSQYPG7uHZkQXpr7UCxoDarnnzfeOb5LFiIst7Iy9HjcNRpQBGdSuGlT4R1eYnvUopFT9plyb
18p+fEx3XY2qMMwmzsKDjtJU+RnkQgXbC12+pZDEHOt5mUetArBTikAUcjKaAlqZkvsOwY0GoY70
WoseADW4Sgvz3lGHMG+KwKjMu0J9S2i0anVYAdlFaCnntBVPfDaUqnDGQZsXR526mBEwPspe7R3F
bWNlM8/dVUqBI00hjALymSqGawJEAvSdgs9XwlHk5qAegY6WTKPBflj2I8EdjntcsYpLOfQ7DFiN
tZPH4SLjxGeS9RNHhCULPA6QKJDVW8qNN2Bpln2BkZLpjg2DbwKHkxnDmVFOrWzp7QhBBrBLINK7
OIkmzmNu1k7sTaDQenYWvUTznsLwi9k+nVLuRU37kjl2oNViVwwzXLfzZ3TGzsDdZSfwsCQCDAlg
/cD82PLKWuY7kxBJyyicO6Hz5ysNimeTcTFamT+NnV+qvT+l1ZokAFyA5hMlup876GgN8CRjzcqa
7D0xri0agRz2yM3EM/QWjZj7WQkJpEstGg4pRHcpDbo4ekopB1tJW0VkWEO5Z5MnkW8Z03VtxOgd
3I5JAgI/96H9yoafn6+f41k9fMxF5kPh1CZEMTPcsN1GIaifg8zEInbuwJK/5zACOBxnkcZUlCac
TQiR2pjATof4vSi8CdJeVXIfG5tU/86yckX7cUea7sbJx6uW9S8Rq0K0bJ9Lp74ybXTG4FD7+fO/
t2E/+WBLT7mE2FMhFBmNj849QAFBY2xLJwEnfcK0p97U1Z5iilWdwQqbQ3Bgvq3E29Q8dIwBhtsl
24JlqNhosZfAXGyegZw1ivu8y0NznHHQxA+ff2LtzKtcFh16Av+BqtXg9o4CAHY6aC6uuO53pqu/
KqHuslUbWisV/z8HlzyxOQ9mES3yg2S0IJ0ZQ/WQeWbI1qh+t24XQr9l3XvVJg+syDfObMOzIy6u
nWzSxgaNsF8P21+YHqNwtq7X2QYNJQU63efICCf3vSUBdxRNuSNArU6zKutN7Pt8E6+1dRYOyBvq
82a2J2cRWBbcFe/w58WGAPoFrVCI/iFRkQWOxhMwec5As2gTz6x93a1D+Auip+Cp9J9IwMkXt1j3
qK7IEw4SOYhnFik/RWnerGtHjj9ALB+S6yCd+UhJ7tEx9Ibv49fPl+2Jg0be2eD4A7WBk3Vxrid9
5LT1rCdeYW6j5KqhIavPlXFOPRNiMxihW8g0UJQ7XJ6KSRQLhCn5TFMwfQNgQabWyZUNJxnAEv6B
OuWJWcQEokSFCwsaLJbMDD9UZxSztDVFYBZHVUNIBOQpnx90G1JANpxHSfaD6Bv0RdzENFyj6bzR
ilbocq90hgqh0rlFXOwHyv0sK54+f98nglXEAx8+2uKFt8UkmrK1fy2wGdSLNUSKZL7PYe8do6oN
x66zVcLjTFgGIUAIAv+uokWyiJD5WBc8jvA+LBtNjFrxxdkT+x1IvFi5GAPzCAgWsjK6OIQqq57G
QcEOLSziDajJ510TWrnu8cbxSH+Xx6k/lbu6vUuiwp8yqKUX3xMzg5e6vXFi+1J1gtbWoSD3VJVO
2Ezf7TlIIECpmhwTAjksp3FzQte8Il6nq6FSwHSwVyI/of1TVjVKoDfPoGqG2XhnFLjXk+Z2Ml5N
2D0A0eHm6rBKEZs4jwQJrpi/mehraOkPgmKpSM3Q0O71YjOoF0NtV57aaXcJ77wMyi+6cLbczNc6
+IM545c9FGi64afRjff2TG8/XyAnl+6H17jYLEI3u6FTIORukt4ddfOCRxYA6bhQjMzyUeVl4BLU
51Ko43hVLpC/J2+xYbLZHtUmV2BDcGHBoLbZj2tyZad+75qoXsfe/AYxFbyvc8f6krwnk4aDgRfb
QRUabaA1iHKMlDvFecdg+TCvxRo5vSu29UMe/g/qMIdjypfx4XQwuxSC6wwPC2Gm13YDy4WvFQ1e
LVfeKJIO+/28r/eJ+wtq/bL8hSICOXI8bdqhrwAphz5/seZ18myz2B2ANaFzuk3s+8rWfDoY68/X
koReLm+Tj6Mu1dAGJ5oG3caoUjtVeeqC2VcfxrUlXLFKVzIvJbWreZDVN96kpbd56dyfu2GOS8ty
iv9+9KVYWpVo9sj19+M/CtXYi7+ZGyn72d3X3tR4zhnW+ckTFokeoPOQT5ds7cPpVTJSc2fCQ7c+
cdzRbxlQ2FKbCh1wNfF1CIv8E3bmiVsOQAaI2eBRIRRMFqsK/xwBSicLi7+UglEUe7/nOt/w4lcR
8jPX6tLa+n3rWDjSUd+Uqdl7qvRhGVMwnKvOkZfcM/DY2dX02IX9TkHs1z5JrmTklkHtlZ6xiTRM
8nTR3ZXhOZN24HSPl9iHT7F0gGRIxuZ0xqeQdjRx7eqw26wQu7B1As/iFs7m/VOVQ416uih6NOAg
9wKCUraqviOA95XV5yv+uIqPxfbx4yxuOjvOmr42388T1Ut/iNUI+7pq0+/Ph6Qnzy7ZdqMG6svA
yshX82ECGmoN/dhixtUJU64+Jl7q0wgWffVPqRGavb6LCJ3Z06dHtU2EaoCXgEK0uGehWqeKdOSo
3W8MtKMjAPF87gHJCQvl+zmgL13iMgQ8q/F/EPRDSwixsUYA+XWWtEAjMwEnqbCRU+baoeaLa0kE
Gz0ByIQrZ/PsSX3q/Po44uJaAu6WAzWPESHShspmv87Rxs/L65lsiyJaQfB2m4/gyyKrs9gY2so5
Fs6pPFT2g6SABbA8IGwdznFRmnVOc9TsrX15UwU9vMZRNdhRcwMSJjisSC09SfyGHVrA6qC5BxMb
DNAQ8cfnK/vUBQLiIkQupIIUXTIKFWaofWWVEIRuviNF8jPSBIBWhbkOD5Qaq5w7bscd//NRwSE5
sb8/jruYAqUsLSOaMQUTkL8j5ODyUQ2LGn5e2nhBdGMnmgHiyRNwiYlv9Z1rVKo7UmUFJCD6BDyG
YwvgvcboMyCdk7LwgeXazioSAOWrrhkB51c9uR7p42ijtG7tqZlepk0XEo09tcK+FGm+zdv8uhno
piQkiFR4NaFKw2dpUblD22TDizlkEVhF0wxPoVZDAYztIJ3j533m53oRxooO55HmK0xKXwduryz2
s+m+Wq21RlLgz/rkV3N/4YzsB7dxbCqTpwxs1cyOy1pjlyY11OyZuq9N7a1NwVIAkKSOoKnEoFZV
lG6RqHuuwElJfQX7yas1069R5NQdvk5l4QEcJ+BQYfDGb9uMeGZq+rSe1xFBOa25FoV+M9vKcwGU
S9LZQRI/QrvqllrGSleAPUVnMIIR5CxurGb2Mz29ZNbgAd2KCj70j6HjUPevOb5rJHgrormAk50P
b5LrgvxwehLMNazcE+JltPSqUQ8AVcYjx36pfR+1MB0LLyLPYz8EUV2/DI5+PQFRbcbZlbDRBcit
ySucofNoCWSsrly1FiyXOUANDPBzKMKp86UyZWsn07d6zMGnzNpLUL78zoJZfQGH2xqSN0idCwGl
j4y/RN3o92Z8mVhAZNUKCePRDGeQwVTtdz1vcEVSOAeDkAWNExUNrsWdnECota11ZNPD1g5h3vrU
tq5+B4Q3lPT7NwWk7TO7dCloJ0dEhw/cApyUSPOWtXARdZHQYtw/0llL+tOK3bSyVsn+nJ+9/OiH
6RYGwlkgwR8oMtNFoQK2zhTYaUQ5OmR8eHHVMGRSonFtciY3OD4A5ED4A6E+aeWzuOXg/Wi184CB
WN76Doo7NGKBhnsu1Sw/BVT/zIlzfNAdjrcI3yyOWldTIwFS2nRVinGtUM0bFdiysdIrm/mBwIzO
QQ+rmG4SUUNFDgoYqAhC4eRpHkqXpB0g8OQ2M/on2LgEZz7ecZhHQYFEHxSBF2Tzl2TGeuyjQRUT
Jrh7GqdyNZfonJXTltPh6zDULlPbTRZzt63aa0NthQtyJ2QB9DMHszx2l9Mv9bTB25ReXO/g2g+x
h8FEQYoSsUfebbhmgahQn5uI4yfF1fvhxlmkZqPplHAafI/bq8cpaFyAIvwZAJRQ940KMca5OiY5
fig5IrhlwKqi9LXkvLY0U+I4HhOPo4WMI8aOFU+JXvvm0unfRMTDtNbXrd76tQx7JrrODHFfdD/b
kfizOXlZEgVQxvepXm5647XRN0YTb5SucfXqvjegYEkuKH6vCtf4XKncZn6yWxuZ/+usGRAKUu7n
CK06YAkTvneyZ9K0bqFXOJmu4hjiLmBkOAkMXYUO5cQkKFMSdJDw1SiUJWhZ7yLRBw2vUPFot1go
586WU9GQ7G+iD21gxpeGWpVJyyK1Olk6ksaW3SX3oG+311d8JbnVny/0k3OBFgv6SlR2VReBNBrv
jaZ3CHzm+adeXbKz2ORTNWTwSKEvA6Qe2jlUfoIPS7jqE54CbAY4xDcUNRx0KxO/AxolQEPZ6xFE
nVW0kUfH4aaRzXTEOJIKD9LiYkUDCC+gro71BaWrPJrdciBu3ew0UWyA+Bhj4X/+Dk9lI5KRCC1/
sH2O3Y6UsYWVudUj/zbfphJkceNmjqZNBUXVilR+NPBr4ZT7elJXPes2n49+YgYPBl+8X6sfLSYM
LBcru0sGFBfRwv98hFOpvaOCE+yAvgeNgWVQqposVWyrlStSWzUu3VUPivdqbOvtb6smyHQXvAOp
IgYKuXqkU9+WBaxySZV4Nm9ca/iadszj5OypJ9fA0RqRmH2oVkGAfbnuYx2lRsR0OINqkNFU6C+m
cPfKcNKanbmFqIfLOrqlHQvAFbucqepVHRSMlRvSZZe6kT99/oqPPw6osXjHULeS6cey39lALzKK
CCIYtX6M2+tuvnO6Mxf8CQzB4RiLG3cUgIBbToIDLhxX2VVewumm8Ew/v7rpd9Trg2E1Bn2orpX7
4pqcySqP96QcHBRP8NaR0C4hLnzUud5VuO41CxY/AhomaRvMDsR4yeg72bBP1HOaB0tq+XtYCEIE
1DB03QHNRd58H06eMk4ic5oKJOoATYz31ZXllXf219RXvAJogFW0a4AEU1ztzI48NZlo1eNJca06
ZNkIKZvC4X2GZ51AMLDjn31E3CjOg8+XzPG+R9BrwSrOxOqFz8IiYMumtofoIp5OoGgca28gC5zb
9yeCz4MhFitGON2gJ7aMq70h0JRL02sA59NslBRHz3ZzsYs9dd3AZ+1MUAIA99H+xNNRiH2gzgOt
S0Nekh/mbuxilkxcPt2krxWt9bvYcfmQvRQA/hSWth2jCkHDpZaXP9q23bQdBKTbu2qGQr2puKb6
EzfAxpmBdaOz79glDJDyoIMYf+EgOeht6IrlSFw7SJDB2ibm3thcRJMdVllxkQ6GR2koyKUjoA3j
VDu71L0pBcgmKa5zO73GyXLRa9xrun4rSBEyjWxLco0YOoQQbQeIdvEtGa0gLQv0TCU6/KEF1L6u
LK9JspVFQOaLlOumR4aZ8dxLneqCqMmDI8o91FsqtB5olXzX9TJz9VJsKsPZ2/0r6/I7s7ifsHdn
h4ZZMocNUAojktPMyUPUQ9czloEwx20Fx0KhoKWCTDdlFjrpxTrP9lnWgnhq+CXf4O4PFZN1rlpB
MYs0LgSTnY1ulbcpE6FiTOAfCLfnw0pJxyCa5wBZ9ErR9G+qk2/FOPr1ELbJzRyL7czHxzm2fBvG
nC3S6Dy6zmjkz6XqD0UC0E/v1qDSCiBwSmDHnFjdGMqW2PFjiWNew0+Q6IorZFNqNzlwvySj4aSB
YN37tdn6kaVdqBBoA313K1CgaBgPyjJ1hU3R3IMrdqoElhavO1CpY5AmSqXeOGqxm/TI6527vo32
sf3S2Y6b6KEVNd9ZX1+O7S3RwZ98TWz7sYa/bgm8X/51NurAcaLONYG9ywuERADdKNa6RCovnOQS
/2QBC4iPaHkzFNVaR73KLBGm4k4DfW2Ka4/kD7oVAFTo2omJ0L2HwQADXep6Um1fyytXaagrdcrU
7AokK/tFT1vX4KnXM6ioRnesIJdtzMIWFODYGi6E8RLBTycRwjO1ndPaXjK07y+yNW5sa9+XSJOK
TSdeFKDHVcjVqHm0yvhFBGpHGX0HDwO1khK8VWujQpC4yJ7jGloJ84PDHwzhahFq5hOcsRPjjWBr
2Jm4MQuU+lKW+HmqP3N9ZbXaVgd+izKsK6ieRNTx61b535ydx27kWpaun4hoegM0ekATRlLI+wmh
TGXSe8+nvx9VjXskKqCo6hoUTpbJHdx2md9cdAEFSfKxQngd9DdM4Dd5MJwHgr9NByCKkw+2G6Bc
dy6Mzb7i/HaZoyXspSR0EQWjVWs6jf4eFhymurC7+klU87NisDZzEtxYoEy76saqhW3fY2ervGa+
uUHrDToJKuODZQ9a5CRT+Dczi6sgTm6DRrwN9OzBHPsHYQhtc74OtCdEcj0F4XHf7ySnkXonNHQ3
SxuoupljVR3adO22MMOzuXlrweEYk3ZVtIKTV49Nem+ildNED1mYecPC8xiWPiTRJSIBWktWrj0s
K//xA0fILhRiCt2AYC+7mglFw88PolhvfZIq2EyHISgu5Un3eiPclhTIEjZTOWbnvRHszfZgkAqP
GC/7MC704bas6n1MSV1u+31tgcDgwUqNyhnygKLQoeuzzZSjqzPXl7KEk185OoGGZkuA9J4EdmrK
nH7uN4jVbdpqdhoFfGKse6b6a6jxdhZ7Jx7qfS+rdjm8pFutOID3HKntEf5oQfUaS7QDqZ4N5WPY
6nDPERudAJEnD/Dq94qVe5mcn+WBcA6XeZf5kM5H00srtJqS+2C+kPMXxJ8vZimG7J8+BJp/yM38
RutvlfYKjQa7ycnbQJwVVW3Pamz3Cj1gkyhzUL1aiRr4XIMbKflGNv7mgFHDQnQbC4SGFRBIiHaW
3E3cc4C+L0pVPUsqBe422v4UjtOu2mZmdMhVNPAN+SzUXwS2TpZYZwF/YSieNSV+hn30Z5Zkpiza
V8F9QIteMa64xeEBsr/mq2RUHaWIXno8CU0/vIim0J0VazvNkjuYv6WWY5m0540Y2rPlO2je25lf
3Uo5LX8jvaCp4Ir89z7Jh6JlXqXgNijo173hA8SQvTB/V8z21zDoMBvfhpbOZHUj1b238BNbap4T
ayY3nORJcywBg2Wh2bXoKUbxi9pL+1nLNn0rbc1WhNzYcGqXoqt/1ltU0Ue447H/tzWhRIbAXAZU
5AT8Jns8SPB/ncTO69uzTuHLhObAB7vNOO0tDfyNlnpWE9hpIXmZ8KuQU8evpbesL1D3zVV3mBdL
hcdsqtkBUPGm0cuqBch1b/iWEwSTU/bJ5VjDy5rY2Dqd0DC8HzAim5J5N5TiQal92wRZZ5bDRVLO
roFEZIcmBIzLJvFp/s8nQqYj8cyXGtdSk/oUVOAhkxSlTGA2TALl3/sKJoAsXE3Gzc+h2ZGEkOKW
DCMNNWngMOuEaRa1tACNHTp18KaId3r+KENyaTJufOuCbNkV0FTQCzZ4fCLOPhblA81QcY3HIHkp
HK2+UVfLKeuWQn61ycL4zsjxfogTLs++St1c0O5URdhVPq/NoOq2tmibjfle7cUHoRKvCzl6SK1L
VU8cK5tRJQu8WHo+MT3fKxxMD5p8C84Uc44PjN2ndYhAyypU3Mnx4p2/LSkIwKejpbClyaM4p+HT
x8u1nwZcLXwo1eQ9PgtvHqLbbivcdpv+Ud39G62s5W/6mlfyaYv65KIMjTb0Khufi1yooNuHTlBD
Zs1uleYeKKognxkhegoBWiON9lQ294t/TFb8lidYx511ro+XtRxtArgZeRIAsU71E3vyA5j40y9b
Iu5Pk15MTRKrSyW5yZ8ggjhiedHCCdHKyjG0W5UQYZQlO687Gwy+WyIJWhqH0XrouQO0Ud9E2u9Q
fu4xlQevaYetSNig05i8norbuC5tq7s0itCerNuG/1yiFQDi1OllyF3CDJls2lpCQ8BsukoIUFqg
tTTMTljfGr7ujNHo+u1bE3Ps0epp6XgU2mskvjbhexmc64HBL9rqVKcs+aZCPIUptmUiMjLyuLua
slcZcuSJbbo0/b7PGD0FHR8DFIlWOUhm4eHRlJQEwri/6MZ+G1bW45wlF+30y4qrW9Mf7sekcwAo
vZwY+khyxzb6Z+hV6jqpJK/wGkInn+6yokD1hEJ5Nz63xk2k/hXUwYbCjk5RTSCTu2aVYRtRM9En
5+DoD1msexZIn0gy9nXXxMasxOZAfbAtxHMpFq5NnOh06zpUdlpkbWAH2VONkaVmkOr2gqvBzUhb
6F/xcCIb/Zjub8vx6aesbrbKnAsE7FkOCVJoTureJMjgDcVtZGh2D6AHHYJdpzZbVUUWPK1uWqU5
oBeBRECNOYS11eRNPGneIk+PWMuFFdO5mtoLdb79efWWH/Lth6KkTW4ORE5TVj+0mzjngc/11uYv
ovWs+gBScrjpBDW08tyfB/vI87+PBhIGWJdELWuVpM+Cpalpz7S0LjLvyCf1m6WKr+B747S7Jtks
RRenvC3cAaTKiRf1SOOcPgk9N1TjwG99I9+ZEwirsWH0MrydUo5noFw3kAWqEm6SSrNyeorK2RZQ
owgfKjqjpkkcwGPfo7eQSIOTi6JXq6I7hZfSkNxns+WQxF9GzSEMTgk3Hikq8GN1lI4pQ4MyXp2q
ZI5CqxWXUrQgAvMVbEET3USxTl0cR8b50o9cXbUy60S3k7oJDmSetgnfh218V7Z2xe2PsbTs1iNa
E84pkviRUjuLsUA/UUilerIueHUNN2qtUoceN2GzB9a8bQYnnWzp7+Ti7EhmsDmJxFnmbL39Po+5
evA6OYy0PKbYvnRCF8eHXgIa03rAzez+gUz0VDX6WBAH/Z4oCZ4PFjOrRSz5/i6ulgF71UsBDiBY
JkqCU4mnZFWOYHDoUOGZDQmROIVC29fLr5XmOJUQ1KX+Fc2OtTO3SwWsolaEXrYT57gO6E+Ba72f
ONJHiqWIFtOIxdaJYvi34rQRZZMvdDzO9oJEIT8iPfcSL7pJUDq7JAneA7q4rB1d8swTbFH9yO1F
rxL3VkqY/IR1a7sWzFoi/A6cNDVtJT6Xs+4+Rq4VsZfCEM6zDJiDiLyZHoQ3gkE9ps0vrUJ/svw/
zYTM9kjmi+hxnD70ir4X9NnG6MTpGuBx01lklY4Qks4s0Aq8sjbYVyLrkf5RqtbJlMAWspY80djg
5XYWh8F5po6HJh0dMUHEPjDBQjUlWXn614iE21DK4MwDdxQHr8osL+uvaZGX7YuZhw9pMT0Jvd7Z
fVfM8N35n3WG3Quiay3WQCRJWYHmX243pb/PxocMdJ3c+Ff5VLgtqdSYPv68rB81y9VRWWJyesr8
O9t3tXPNZM79SZdBgwTZczhH2yk5M4QKCLBoG2mK2UFrmx7CJYibTDdaiQ09wEmwUJR10E2HhqGF
MUVzZMzK6iwgLRbH2OsUaZOYb5h+bMyCxNoSt/jx/PZBtRSV5AyGeerFOXICQVqgDbGIP0JJW71v
xjB3mVghwQxA7VyzohRZpelCj6/7YN4LmWQrNUYOxJZio13q4vA0xYrrkxHHMjXKQbgbovzEO3Qs
41q035nfxX0Pm7KvR1VPzLmRS66+Rj0bC4SQSu1i7BKHcqgbJhJJ9vBKu99O1XRfJsGpKfl+C+LW
uLijUa0mUvrW3ogqPYjaVKAMkd4X1gxXOntQDGLE1DyHJng1y/d1N4BZty6F2DyvFMB1gXHKhvtb
p45FWRx2YZ6TWdFdX22xNK2teS4p+fbhA2hNuzBVIoEb05pdfIUKROt4owP9Vgj+zsMpNtf62mJw
erw8sB9AnG8q3UmQy7U5M7ggvasyntlYP2fDnTa/+ZN6hVLZfxhnrcdbxeejXKYKehbUt61mn4E+
rbK3NCKnpfjJoT8Rfy4P2efTux5tNbWFJEBu7hnNiG/9EAp1fGKAb/fDeoTlF3zK0PwyN9tWYoQg
UbjYtPh2mKxnERojVZLrULfuNNQdTaV8Li1xE4zXcdF4Nb26eLZnrXudJPXSD58kTMB6od7IbbTN
A/Qm+jdt/D2INxPNBF/P3KbqXEtJN1MtOencYcp4X2an1MDXl8T6Y1YxkF7rOkUHPkaRLmLzdhpu
5uIPFauf79SjoyxcUaTP8AVa902xJy76eGlxKFTtSeFs3XwAyuaW8gkbwqN7+9NAqyg7ANU4WsCh
SM9TWC33VRnss16yzWig7AVhxD/xWqwLCR/z92nAVexhtuow8dG+3dHnaPzSUbTS68PAQdiS+7aD
mDZvpGI+sQmPfScBJNxfOvAoL6yWTfCzfkxbHVJGfWUIKN4CA62kRws5rDy3aFqZu59X8NvNvXwo
dwZJNrLtgOlWCJRE8IusKFWQPgizVXqxrYp3VUKM0gx3hfUY6dSji7+xNTlBV/8+MfixWf48+OoK
aYohHwIBCKu6jVVHPhvQk32jZePGV5lTetuKcvZecTC41J/K7alY61vA/vHt6FctsEUwUWu9FKUO
J7nWZB+dm/iWyKZCQbV+VtvHMoq9dsRFR9HOarHGXyueb6YyfImi9jzWixO872PTYDL/qIeDOMJR
9uvNo8+F78tV7NNgQSGkCjZBrYJfnXZD0jtFFN/Ug4QdU7L5efqPnF5GpUq6TMGiQfd12LRfLFoa
1SINl724H11dvNZ7SlNycuKBNpeF/HJ7U075oCZaRLZstFV8kPdI3Goghuxezw59Fh8AfT1LsfIn
iPHzkTpy4zow3xEItOnXXM2df1eM3QABPFMdi060087lQU7fZpV6SxBfKlKjbP04XHq3GhiCInsd
kcso5JFWGLUv7qS+1F7bHCHlKXMFQ76UlKVfJWXoCc7boUjtYXookv4sm+OHaIovZn3pvQ0glox0
okZhiF46Zw7dC7TscrsNFSeR58OA1q47aPnOynoHvVmn8gXi2sFrLGPXdtSB6vrVlzuvKykaxdwe
s+/lluxiL+Ea5SOieYesrt/10LpN5EcEbO0yoABrzbupxooL+9p93VdnLR6BkwnVP8FQctJ2GfR7
Sxi3EWJR/hRuLEg+P++Hb5yeJX2VZfj+6se/1piGWofGj1sRGQRAjZaO9Bw8mDolxEIsrwb/j56P
bM17tZJp3QO4lXj7OzSgJ+DYP/+U5Z77ul++/pLVfa/nlt8CeoKNX/5JFyVoC+s988Qd//3uW33v
6tzRjUB3kj48donIPv8KPMvRr/RNewjPTolRHR8L8140HbHoAM319bAFc48SdU5fcknUh0s4HVuU
8hC+qh9OSoUsB/fb7H0aa3Wtql1S4+nDWDWu97KjuImXQVqKHGOb7tqH8AS06ehifRpudY+YKZSJ
OGM4Nc13aUYj910sTgmXfTx9648i7YGbAWb1u59PIqI+nlAoQIdd8LRuCDCXLH5lUxDvJl3zEEtC
57zxtJqq93Jkde16FKgy/mXDnyPCtCgTSLRilMc0xAqd6u92VvRdl0GOa5tDAKo4zE2ns04pS64z
+uVUwVVDOEelZMIb+3XlcVJoYhhk/PCOAr/5G5FnhCDkbTS0B/XUUyIfG42qAfxjIFdIcq0XQ1QH
s+1ZjDlqa08d2+1g0euYHvpM2YxzcIZIL+1BpDSB8/p5fj6FHC35fmjS7Vgv1fR7CShvmUDURHS2
EkIvkx7jcaBq9xpZmS21yi7Xu7NZ6k9xCo/tW6CqIKpQ7/peuTXjiGY+AFwcsJLZKd8XqTbdTfbd
BmIbr/T2lGfetxeQpQEDDfKW9wmG7OpZIooUpqmZDVvs3iwF0SLG7lQQcoQ7P19o6qmhVjeaFQ6j
ZCGXDMXFuDBScVNTklGj9zR+FaHOo5CsKiQNcXYYBAjqMQsVAIDRhQ26KrYaXxuhcF1hTQd0mU7u
q68q+wGN/YC+vWhkzowjeN7uBF87l4rr2GzOU8nwAoR3gzQ/nyvVWf65ym/D4leFVXysqpjpAeSg
+gKYuuzi3xCfnubZehObGojMy88TcOyS+DzVq7u2N1pjNHS+fwzfsvHGBKRSPP88xLeC4XLSPo1h
rmhkOY4SVaYxRrzvoKIgzXW+9DZxo34bPbBy/4YB7vHPWorviyrTN+npORvTHDlXwy6l666geZci
YPN+4ru+5b4f3/XPIMve+pSZKkCymk5hEJR0N4XlZF64Efs90sE2CKjZiy1v2J10Sf6mtfKv6fxn
2NXpmAQ8SNOE0zH+bn9TzQieIB8tpoiKDdALilXvqZvgGsDHw7Q7dTS/ddI/Rlc1mJCAtwnPVw8m
pSZFmbKPjza3jUeZK3ujs+KwZ5OH+ZL6xj66V5xiozjgNA7G/udJPzbn5AcoulMqxE19dWuDYxrG
KkB+ZKgurAmWxKSeuBKObZ3PI6xWNTfaJhVVplcbLPQJ5S2QuW1uZf9p6szmMTDUpjq2CGWt+Qy+
1Ac4QiyHQpV3Sa3cR1XuDqGPPqLoyPNwnxj3P0/dRzT/9amGakA1ABreoqm9LgvEXSH7aYglOVLm
IIqAQ9jRYk+gtBYFlPotF7LHJlYeIoN+mapR7a3HnG6gJV4k8rucj7smm4HAoYrYU0AZffwgmnQH
aG5wjL66Mo3HKARCYt5lCtgjaTGC0K1DYsTPev0cDfH1JFQYajTu0mwsM+HBlMNtL6ie6RsnCvbf
COJId1NyJI8Czf7xknw9nGplWameoH6k3elbQ7aVXbwB1Fbjd2R3G7iCcLIXVRlhr97SLXcq7/y0
a/G3RuDHr8D3ByV7lR+07pXIc17OgcGdXgaqHak3xUhsGSILotabME69EChiPF/L4E+bCWxlcptC
nwqi0h2SfKvWqILnhiOLf/S+vmLiRnD/ljo6Mo4iS7H05x1y5KZm0v75uWsBnhmB/nqhwXGjLZvQ
qV/Eh3lxHdvkb91FedvdqY1z6kh/KJyv9iVREV0rVOp0GDGrC01Rk7lpWiZJBfTmh/EW+6on3JDd
IHcTDDcSLdji01Jq/VYVruQ8s00oRp3mBOmDiNg9ACod4IghIhU5PspYPWb98zD9lpEPMpXUmdOn
jKArtxK7X4ij05+fp+1IDMyth/6cQvRKkrYu/ce6OQFb5AOMbjwoQm2TkInlH1iJwFEPEyzYWLyN
xrvaeNezaWOaqIzr0Nej1EtAG0EG3RiBZEcF3Ct8+SRckNT+MgMFOWDWjjfS/2WdP//gVdQDohux
80hRF09T2pORFzz43NZ25+IuB5t9Om+e5BMn8vvNrUIGguSAGxrJwrrN3E2DrrZdqWJ1ewGEk3rr
cOLm5m/6lmEtzw+xKquAc+T6Uq2muTclDGDsil6kND4X1V9JxrpXeMgNmoXma9VQ7EX5c+7Qc9Ei
/7WblBeFYNoMRuAIFpZTf3IQqYVp2gPYpCRSnQrisdWEF/zFW+jgjjVrO0m5LhbMJNCbIazO0MLe
y624S6Rig+/SzdDj/6L4kzfn+QUAUXGHO9JDm7aeVpLQ6NWwB5G5a6to14EoLevuIQ4K1zAG14jv
1aa+yNOIMFttN/6Qe3oAWZeXKLE0mlvSxTBGe6FZbAHeoWd7vf9ULyrv9YAggISWEyKIyXWQFKD5
mkMT6rU99D3JQnjpZ7EjNTp1guES3VC7sPaNdi6Krl+JXpdMzjgC8KRYMjT5Rgt84LyD3fV/fHEn
KqWjN8Dbkwt9GICbXBn+HzG9D6zrFuhSoJ+3RelW9W+p64BN3+ODYStLW48aDG0gT/AtPH0OSfDa
apRPQBvLxZ+i/DV04KDCwhHmpzg+r8tdVMJt1+7M8pDnj0OKB5SuuUq3l6XA7Sv2LL5FWjUCmpKd
oAeK2TyHMkUh7XoOt76akWJ5Ldgc9OCVJtvU1PbB+26kDtMrKjpWKbpaAU4r9Dcq2CsRmd7AhAdO
jzXL7+T+bxu/VcOMRxGmtKCs5xgUbmI36uwY4rkQveKWogi64+t8YMyk0PL+gL5rl4Im21L92kOm
yIwDfLvNMPtcaU+LgmxG01+Fh7BsxTHGj6itz1Ugl/7wXsxXIo16Xbqu5t+BXxwA65DrgaLGwEiF
X8k/9iqXx2umSl4uUY6cfDcQx+UBdpsFJVq8iNOtBFLMREpIX6jxQAezyhN9bM6G0k5wLUte2u5Z
Cf+OqrBXem5TdvmcXGnDeaEYtoGkY8ceatOYbjQ0EWCsprQzAW8PJDdZ80T30xb6q57JkYZTgd0H
afvrM6CCDjI0Xm0sTb41ynqzrwDijohKSEN3kPL4Uoj6TY4eHo+g1lxrc6rfR3IXAmWq0aoqzyTT
vKzNMvP0sb8To/bal83rPpYOrVW9C6H2KIzheSvqnqV1ph0p0Wij9ZTYXTlUjt4mUAtKnca5iApa
QEx4q4rzm7RP0ojgVYFhkzVvy4+yTbWWN6aOuIUQFHvw/xtDQ/FPyLYzlcY0eDX6s1F6MBN0oiLF
k+vpjJb9CKGqL6+h3bd5dI1NFYSnUeIQdV6kmE6Um1v6kp4fdznZYPQHtcfcHhSB8EmGoGA6ORIP
Gn9nbj7kBGLoIozNw5w8hMmvmapqhN1cW2U0X1j14LLTAbdnYEXb525BJoRsOQMBBpIC1VfZ3xbm
Qa9FtI3yM6VWYPAWW1+8GaI3OKD2bHQXo0ATJZm2Q1d4vdZQGtXQaCDKA0IFLgGNBTST5LOa3FYb
k0XD1jZaa6cXeHlZolcak9PFuObE7xU0+bD426HLkZkHBZFqqnreYN4SCOoNLA3tzFACtwkuFHNE
wPqqQXbdUDq3Vcpd61vnrYTI4Aj8tVcOdS88S11whgrpiGZ52LL9Ss65UvBWFgKnMt6rXW5bEl7S
wVks7YxqdnPjRUw1bxTvjQRQ4shdTkm7rq8weD2kC32GWe6KeBdPEB3CQ6IWTpIFLpUmty7hspuK
UyL3HMim41OVylroRAMzlJXBtknlu06BhKwg5V5OW0Un+aEbkFbxez7o26pXzltDdOM4dE3Q5UE9
2zVoY4JzV4R+ozeWF6vJDdyVUdPv52bmfo3dwEierZS4y4g2M6rsid7akfQsIhahUhsSY1DwTGkF
UoC3AvcHxe5r/FxYZiN/VHyiW/kyLPhTRhA0J/c5OmqFaDryYHqGHrmxeYdEA9dWbZtLHB7geYSG
xdTIN7781BjFrZxhXxZChfI7T25jJ+IsAG1wM2NCbOdSRr6uRUe60A84meBspnt6dDFpf1NsUyjk
N9HfWrwvEtlu23ljol6nVpPrN1spPR/GrZYdavlvoItbOZP3fr+XwtvS5PeGvj2W4daabjXYpWpe
Od2iKRLWTtr8pXKZtaad5PDVkGeVeKfU+llKJDpEj1J6rY5Ps/+ei97UXqFbwBkU2PovfnC7qNVl
xkUoNmBoLlW0ymcfLQX6hBoyd/VVQ1kNrlFcvSvFU6Y/5vMt32JRppmA4rataqfxjTA84P4Kt6y0
lbzmjixt2YcccS3VTzUX+NChF292XtnOTk9fUo5kRySl8gXDTUN0LMXYHfk/Y5PnxOVlr3ZOj/Od
D7BHXTheKWBgqGBpgDJv0mzG1NyMVbpJfS7dFmIAi6UPIjp92TmIDi6juw4zlWZ4iSqqKflLToBp
UE2s6z8KPydMrpAHgFUWbTTZwwDWbpXsdhDhfd2CsQF1ODtkR0QT29p68g0TDC3+QFj3iNlNnbdu
pm4DPLFinlvRtAXzpWTnRsPVoOKS6fe8lr9qyrqWeVnVV7r/KFf7fP5TqRdmeK50mZuZdIgUOurZ
7WQ8lURfqoQwK8FOPuJGGUHLUu8mhcXQf4njvV6/B1LhWsaZaW67snNNA63KIHHL/rlOZOIBGE/V
bwn3qUC8hFKj988z0yzy9tbImfVGtJMSxZX14FztEF4vH6D5OU0Lb0o3HQwhbQ27ZEFwQ13a9lHw
UmuCBD0qcwr8jlR924ovBtA5Qwq3ivo3t160oPOKxSJ3uWFrRMwyfzfNyS6K5jt1ol3WA1tHKlOj
KBlU+S5r2k2r4GUai44yPRYxdS40r/EFp5vWvvfCaIHp9je8O4BwK/3XNCq3Ypa9yV1HaNehr9QC
SR3o6dQJl/GYJtdR63M/4QpXzvC3hPiCu+8Uenip7q2eXKRNeG1FKBkKuq9fk2Qpy5Uoq4iXY4Rl
m22PJcUiA3iq8/E9LFfpT5nE/IwFLGGV4FH6Vuaq6wndKp3INtjPxqka9feqzdchVhnN2IY0J0uG
UA8dAhGJV2yV2+Tht2pLjuiilIRFwqksao2Epyn85bNWtdO4ksRJqRkz3Lf7Zhu6mbNIAJ+evyMl
vy8j6asKaijIlaxUjNS601/Zy6+SbfhXi53fi75e4faH0okpxlkEP/+XjwSxrdMcphH8LbfNJrOU
TLGhjtKGm7YRz0p/vJGCyg3kfNsaMZkslOPI3xSFdULk70g5gqLJp7FXiyroUj1XEmOn813ZQ2uo
Q7ctps3iwwviyzFUKKpzcKGHYKnzmptzfBRo62JvTTAhej+n+d9bBfyapY5Dlg8qYA1LMNRqGMKs
ZibIldRoX4c9mK6WKPqU1/w3Zs6ys3ioliiYcgyCJ1/PZazX82RMDJVfcLftfKrl2lbyaJjtfv6m
71iL1UirKZbk1AhmmZEa61kXvXGGANte1MbBCAc7RFOrFP5W7Zs2lI6snxP8nxhfPnIDff7S1RkS
gyxOC5pLVCKUZ4I21PyyQ/xX3OReXp1UXD26hP/M61qvUetkssFlCfHEsi31IR5Up+9/hcGpFfzQ
2VzfrJ++a12JMKN5NqqKkeSb+D6/Fzb1RbVDtM6JdplHsuuQnZvu72kDryfa9rSAs+f4ErjPZoAF
6DTGiXN87H78/HuWdfjUqwjL3GpVg3nWE1gQzX0taw4Y5ROjfEdaft1Oa5VEuUJgLjL5bHXbvXVb
cELA3mcnepF3+X+O7P84Jio+R1jUoHS97hPGZoTZQ8RoxhX+H5SxwAYflhGtreKlr+btz5v1SO9j
KeJSv0LyhVHXeuE0qGk4AQLi69Ty8jADYvECDzvvLYbn2HxvOppN4C4dcxN61otw4pFTj72jn8df
tSYaw6giNWARs9TCFu7PDO1alx6IZKBNX4Vgwua0dEyldjVIUtX0aBlvafK7Sf9ayRbmh0fsLXa+
24m93WYUDirfybvbiaQxJ0LpqZnmUfjUVJwOfyRl6YpD2dMGSEZn8nNbQdmgvdEbxR4LwzNiYTsJ
xq6jnpbCdpqpAqmEKL5hnCjsnfru1XUYFKjOZRqlQ+wt4uBlVE8VRI+ejk8Lu7oFSQjECc10Tody
lnTNrtF/ae10Ao9x/K5Ff2WpTqJjua6A9hLcATNnFDJfg1Lj39StDoLXbLrxHEEA57Tm0xF4y7Jj
/xlymdlPx143RT+orGIJHP6lUdSfz2hmpV50dcoW4fgi/TPUMsefhoqjZMI/gK9DWtwptZLA4AQe
b1nm9Z2KnBRIJ2o+CA2vR0iSmP3G8cutqwgId5shUk9mQQPKKeV++/NpPxp9fC5Yr+aOlnsdmyZz
R7FzsxTJ2515zWK56iY+851iF7inuErH5vDzkKsvrJV28JuBIRNddFoNoumpEY6GFp+HWN0hVjGH
sxqyTOF+IRmPO3+H6ImduM2J6O3Ut6wObSREgSJEDCST+k5T6tZ65/68RMfSl8/fsjq2w5xqelwx
xL/Sl3aHGOLmdPh9fN/907lYxSiyEsRiu5zbqngUqbfNwqGmBFKVva1Rj/r5m47eEp8+6uMR+nSO
hKGK8wBXZ+ohh3KvuMGZdBsw0tIas+Vn6nZbKpI/D3rs/vs85qqpP0zdbFYqY5YSDmvBeYG5gCVt
fh7kaHDweRT56w1RhyN0XEDNdr/p3WBnbLIb/1658VG8KyiDXP883LFY7/NoytfRel0Op8jnmxTh
JphKV0ZHJTbRi9BPNLZOXRQfTeBPKyaO8pTly0jWXXw/XwzbcWc0dnHQvGqPBfsiQ27stfefP+/U
Qf5oSn4aNZyE3pRnZlPdJrD3zf14hhzMgQLmic0hnRxqdWfocvu/rbvUf9XEp6bUzrScUjBuCTLG
UbL5JunbRr5vfUI99H19KkyI0zh9/SLIwWYq+rMCgRvLeouiOyl/MMzfkaDSzMbIu6Y0LAIWqAZA
pS2Ci5dqLiFxau5GyOw47bhWOLkJEEYxVjYpHeIxujLmHL2amdJmcVcqTwWFt1a9U+TCs4I7zX8Q
o/tooqwnvCVjbNNz9Rb2Tyq0XibegFEEfKB4Ei1AobiWigtDfVGmwh6TTVHjbPgqCNFTmQzokShO
hrWWNSMZ01bXklbdAgbe92VKmWc46OU7PYX9kM/OFLXe0haLLehFNHsQ49nQoDrEnW6XeuCpZfqO
lDYVPRS8bN+i+JRIQuH6Y7MdpOq6S4I/CKNtugL8I0yswAQDWSgvifI0o6CiMZvR/FBUdxPdsZoW
1qTIZ+jt7vKyOM+m6s+J3bWcxe9v7f+/8+TV7V2KjeGPyzOxkC3be6x4trWnnGExeJ5uTz1KR2AS
X3rDa9eC3ugqyZo5QZiMgNZAI4Fm7aV1JTuNPe+ok6KymGytN9RWBioe2b7d6RLeHIVL59b7+dOP
vluSpEIQx1cO1OPXe6M0WyWSen6LMLVOl9AH7E7E8UefrX9GWKMsDBPTD1VjBHVbY8CB6t+/VXU7
mq5on8ZZ3epKMMloGzPOgm2OrxV3sZ2tbiLPdzVP205u7pUHdbM8/vlJh4YT06itLnuZrigahAye
IDme+IWrwRj+eaWOvsufvm91w5e10Kry8lJ2zUVYi7YeyLhA3gXdX8CUPw91/FVeeJTWUT4OmjJZ
k2BPZbe/e9c8U3ZltKE/LG2FbX2mtkAY8/hEdHP8vfw05moKdXDQ0lgw5iIwqmMxFs8uYYGjE+No
uCue2JYfL8a3M/9pvNV8Zr6lBYiUL+FUet+cYaf+S99qaNs5H8qmUH6w1TAvWq9y1X3nYuy+ya7y
wymZw5PfvWytTy9bl0VBXS53j37jb3N3kcbVXQmzZMWL7v63Nv1fX3zGm//5b/78uyinOgrCdvXH
/zlEv/8fe2eyHDeSbulXuZZ7ZGMezG71IuaJDAaDFMXcwEiJcowOOGbg6fuLSmVdKZImdlVveymj
SEQADh/+/5zvVET9fmv++/Jr//pvP//S/z6Wb/LcVG9vzc1Lef0/f/pF/v736y9empef/oHYN27G
U/tWjfdvxDc0/7yIeCsu//P/9of/9fbPv/Iwlm//+O1L0crm8tdEXMjfvv9o+/Ufv+E5/WGQX/7+
9x/evuT83vlNvomX7G+/8fZSN//4TTOM39EKBpy3TJfmQHCZB/u3P3/k/X45wV4o74GD8j9gOymL
qon+8Zvh/u7yhvADg2Ixcde//VdNIMDlJ+bvKB6ZUsGOYyLBTPXXN7/7cwz++VC4E9///WM2PMKw
n9Ynkj6hYBJv5gbI9xE0Glfrk5Hg0Sfk/uBw7uxXmaN5nxuujFhFmc4yGLNxqxsBYiq0DvU0C83S
Xxa5aexsfM4PWJVLvOyWJ1jQNBxNdCkto92Muq4w1VHlprVmnd2qIkZxVN22Vg4LcAPzvfa/alWG
o3po8KabRb5TEazPqUmQaoFD3ll9Hd/lSY0QWJT4Y6CIg3cUgDnZYgMaUrpMy4WnAvGldTvVzCYR
daumtKZbVvn4jYSmemMqH3yd64TaQ6fYjaRxPh0sm/Z0KDr30JgJf3g0ra2RCWeGx9tdohqzH53Q
n1YZ0aCbNmm8veuS7QUfZtz2yJWOLR9yZUQJZKE+CW7QoGnbOFbOyoF2fhOaKU3GoR93dRSqJy/q
2N50jbEgeKLbDiAOllic9a3ujWKjtY6xoqkznMqkDtRcmanxyVLY973S0v8IUt/aNrzH0IkE8d5d
Wt9YWY6by7C7RZD77tIKhuA+Yht71LxJZJSuDCJjIBks8ib3FyRsBPMS45iaOX5lzoduRIATBWay
9bsx2IeWPZBhK/yNVOWwsHvVrklHHQ45Yaf3o63Z5wiN4Eb4jXahCTbms3A0/14zSvNzJjVCQxBg
bGWXcTvpaG/zvCkXozllL2PmREsRivHLBONwM1Sp2muFiWLPr/R669dlcV9S7DgUTlNFM1WXyIeG
ukRbmOhtcEsAulrakVQa5syYzLne146DVihavxBNg7amE8jR5IuXROPD2JjmH27b6Y9KtwpkIlWy
D6vQT1aq6fxNP3QJN0w3GtqJNdAnVRQktVV9Luc5gaD7XJnqzVZVuG6GsAQnZeK+U2EWl9juXb9f
8vJU9aoYGxcXTp13C+UfNb/17ipokCAwbT2sl/CsGnS9JJ4cSi319lHcDksrccQXnm63TFsV7DqD
8LmOsMNl4WfZPqTjttVUn7wl/dijV4pz8z5tUrbUTW7ru9CtC0IM0q6fUTWqD8UQhYfWdsN54ype
zAzSm1+W8kaDALESVmJtRDOR5+PV+rqxjfjG8Ru5jmOcy6PnNzewTMMTAoBqk3CsWAs2xpvS7Yyb
IZTFH25t9HeJq/Sn2INnCjSrvRFGWxw6Tu/rLjNIaIeLNJJ+J5xtEnnFjjiT6jaLOkC5oYn6KUqH
+mvSljlFVGn1j36XF/cRr+anNEhLayb1PBAr3mfkY52aSE7Ja2WiQvM7dx/3Rc1hpZXxi5cq+zU2
MzWsgr7svYVe5y3YTHwWNwaf/4+wrZN43WYVvvzR7q0tjvQyw9/nyDet9UFfCs4Kc2Pqy9e8DokQ
74tG7h2vT5eOOYgl2S6XDkYl+i+CeOplyqIXz6bEw1jJw2nQDNUT+mBTju5jMZr+PgNWBJJCr+Sn
CQXOnUhyOqK57YU1kQAdSAoM42f+7KWv1tsNxFqsjVSaRXIj7IotCKxUVFMenJmlZAe7styguxsn
r1+XQ5OMc1S7QIuagFD4MS7uem7IZ7+sXf04Qhs+VnEGnKU24UvbNTZPI9Vw6PeZDVRFGcXlNKdF
mYvpaVAYGeui2zdT0J1AkiOQSPPKMlelo+QbJfBqh/Bk+CZr2d27mUYQO9v5dRUFIDq9VmZHK44E
fypIbXyzTKX9sjTy6Vzzwj1iWkxrat/CXiZmgo5IZgquLRpBvghdt1nldDESvUlMe81mM4KI2NEo
8IOQwLMnZJTNCjsddlZhJscsyet97Ljq2fPLbEFyRrwOQgNFhUBseqob1X+Tmam9OiwdKLeY67Va
WYcwK9UjMgYX2OtgWye/Lc1H5BnQCCKF9NpDRYJoovfCu77Sq8+OyOq7KpniQ+s3DsIIaoW0H8dk
10eFfA6bqT4xyoY/gFNDhdE71Z3dcjB2eZW2iymPkZqKMHvNsXUs+dvqXgvyKgO225newqh77dNk
aBVstSHoz4D542dulMFsMU7VV0OTKQtqbL3RSUrXZYw6lSyB7Fi4EsEX2dK7yQvbre2JTi2ocme7
CfTHwiSgZZGUWr2YsszbN56q1loigabBo0bbVCEpmwUE9DxM9tS/4Oawv7Q93j8ryvIvfekES5Wp
cm1PviNmiRs3L4oQoFNWt2jl0jqWh1T3yFmq6ljo8x7nOMJ1feiOuHO0gPrByH6ZlLZulrZd/1ir
7AL07dgPzGMx+bsYZB98prQHT5vWA7mIWdoA44qT2j6Y7QUAPQVuutFcNzpPUtHr7Q1PHGWZJ/Sc
psJZjpmt3xrTIHfo6LxveY9/AlZyWSzrZJpOWa/V7cpxqFRD2K5RiPJgq5Q2q0bEpp8awblJEuM+
qyfeijAj646JwIYWmOa14HCWa9NGWiXeNEh20UNqGsmijkPt1U/qwV30Y5LFaLKq/BtvGMBCw6qj
51EVJSiaKh6OgRnpFLH1BA4hUNH6Xo+Gns/iVE46t9pUf8kMe0L76VXjnaji7haSlCLnPLSHMzsa
904Tercm+Qb9o0vMDozW0V3j3S/cOXZgE2OFDMWhrJW3YAEv4/vYjBqKBSli7ZNfsRB+8Ue8GBuC
WC+ymXKstRhQ4qijNq4sPSg3QhOeNlMmYRKobnur6KFnG0jmZdE+ObI1j2x/q4UmnIQMW5GcB+a9
FS9x8AnWWnNblfCJ+8ASmw74BALuuEyXnRrNO1WHKKVTNmEXKiliZpvSo96Zq1bhlerbMF3iNSDd
zHcdNUO6M+HvE9NEcSufOpP2lotwLRvD5C1MFK2n0Mpq0E3STojzSjrPxS/oViTBC28gcr3Cjzan
1q1t/GoM7WXejuEzwIh+VTZWYCxtIdp5GcvgBiKebq7MNhb4W31gGouuycStE3fIjL3YG2YOC9gW
yq98lD7BLE1ThM9lWuSH1DXaZ5WQBDZ0aXyT1TqKDGMKy3JRyak6NiKkS9hajAEm8/Fb75gjyCxf
Bt8yK9C2bWSHR96T8KGZTPnqpYm20idtWiP/dM/hWOvg4GXWvSWBNF9lV01bfzDGM3wmNFKdCA0w
i0YxzKzY6iumWF6HhdUUxPGVXgMN08gJmp2bDCHUq2mXHHws7B7UKlWkxb4YJ/1TMvXskMheLYZV
V4WOvcqGpD0juC0v7AFLe9IiYnXZdFWhXOTomPKV6tpxW6Q00paG7scR8T8ifRwLMzp6sR+9dTAC
cMl6YytWNRhmJpfRGkh3rwfhbcJYipiVsSE2TkJHK9ZmOUVURbwo1xZuGpq8TlhUnkLdh8EsvFKi
LfbGARi7VsXONnYHxN6WE3XIKYsmQooTmWwZEs1DH5H72a5X6MtXSWdrT4Ho2xgF12VN1v0EBSHo
zwHZobpgvazENmqgkFl5zmwWSRI2WjeYsXujNZiYsvg0Gp1+AZ+jcEG3Srz6iv0U5lHfSh1IJICV
nJmVRaW5CIMqS2bR1OsthDFEDbNes5AdeEyBSI1NEyNJLNA8I1C2yVgbRQ+qnEnxqFu1RR2qLNnF
TKFnIkQYx3bYOYbo5N7Pk7GYW0P/FrIcu/MAl8tyGEtPrZyWDt1Wzy+BRRbDql9aRoiTK22lAZi/
F+Ez4U3+NoY5OJCjZuZPagr117HVpLswOzaLC09KGQPfDavgIdVDFq9j2kT+W2R65anU+GC9Be2Y
kxYvl5XD3YhGYzNKzkwxDsHVELO1KtE3LwsI049TE0TtzBSaczOOuhhAC5NgQLprkEbVrMxkgIs4
1bxtlKXxYbAaZ5pbUpfHzgytgxDmdJj6iW0Unf+AzPO45T8Y8WQxmkevq2H1Qz9go8+4nVWeTWqC
Vtsum6oBCeLCdTTCyNqETfyizFov5Qhj+mt+qfLmsOEb+Ul0MNBmbVbEw6Y3kvzsalbrbxLdi3wO
lNWEbokt5igdVL9S57Uweja6VWupY4j4yN/3Y9WoVej4CpJoWgHETW/tUUZeCd7Mi62joGg0M1l7
ZyqwXrvOoHYeNSQzZXb1XDd1QvMf/pn0XrqoYn+XFDi6dKjW25HI6j8qF/OXcnwnmY3UANbeVKAH
nRJuR5hTIe87ee/aLek9UurFZfZUb00c1FT3dHeOK6K7tXrVL4LRC3ZVqkcI00YruXERMN6mXYg8
v9DEqi96ZMUSs/NrJ2Lipy3P3phxGb7IaBL3NlEWRKMb4JaBUSNYL6J46Ql0qSFSHSqySeg+ZXpY
rBr2YXdlLMzHvMeBEnAQeYwGUOAzDqhZsOGYJr8GtJ0IjDCk3DoYZWadRsIUWsTePuYjz2vmmLJ+
Nn0p37DwKfbRqfAe7daJUYEGbfZBY/SqX0TtAnQiCSKOC4/yHZpQ41d9BZb53CzKrXN0d91Z3UQL
bz6ukHXgT1ugofigVPpzNfafl8QNScEGpcwlkenSAPyhpNYPXnvJLyVFQ3/MfP21K8Cm/FA9eqcm
cxUs8+c1wPUQygfG+u+OVjOISC8qjZO9dj5Tnuhvpn18Iw72sdiOB38T7ZKbSzrov6eq+POynsnN
9HXDQc16Va93iXwBqWCcarIeFyaQougo99Dq9WMHUzRdWfKDL/pz2fmvCwbwXWHUcyuvSk/tmLLr
zt2TWYX6E2d7+ZCY5bhCrDRwwrRHzH19KT8oBv/czfz7Ra9a3ToDl0q3e3Lz8ND447YagGBBXl63
Yx3Mfv0k3/2CeOisAFVV8DfalZVxGrMG75SYRYR9CkOM1d110XAnpfrcBdofv77cFcL4+3cjRtgD
i4Gh/JqNgZ8jw3Ltn/r5ZM2xwVZbucJZcxs+yFfIFvpdti8OfxoT41WQLLW76PTvSZT//hmuas5A
TQOyI6xT3r3m7msgPuin/a1cyUC5JCX/9RWv3j9dun5WeC7VCy17NaPOwnOW2h60VN14s+NQPldR
7i1ywSnn13f3vTcfrC+1T3LIybK6Gq1jqiPzq/WTXg2Xo1HWkMMgnOijntZVg+T7DfzhOlcDNIw8
IiJqg4cIjWAuF8PGueWcvC0WZKvT0vv1t3r3dXBchzIzkcy2ftXaGqLI6NrJPI0etA71LSh2/kDw
QuJ8cJ33v9YPF7rqwRhy9HJiAk8NXpT5hR2cz0kg2UPyXVanePXR93r3af1wuasWjG83gd/X/ikz
Uv258ryCsBBBw/jXd++jq1x+/sNqUJm1KStpnQacLFNPTo/xwRR5Gc7/00n6Phh++BpXw92p+7AI
LPtktOSyYNvxZ5E+LUstXv/6i7x7HWZ+QkCJg4Wv8/MXSdK0T/3ePrV2eaAwuiZkbF8q/wPd2buD
7YerXMkfutgS9ugEYIatZeJ9iRz8JcHO+UhH8tFlrt5UlZhG2mjmyRjvagU2oX7T9GmWBd4H+493
p/cfvs7Vm5oMYTS0DGmt3TXgO6RSczNOjmJM7sv0o8hYOHLvjYWLiJ1EYAft3tWQ5uBZD1iaThGK
kSyoV3VtbPTOWHKWWclpWpehuS5NapMKwySdnhn7yX03+A9aNp5Cv15DXT7ir89njiVgfnyqyoJy
aLmqe1Iixq+VYe1hC8wkZjgjIwy+eCsxQ9lBvOuls6xb1NbASUTwOc6eC+1LUH0qc1y4xbiDGDD3
jXiZkekRh8E6CmCEdvksLWs4QMmsHxCoYIbOS/vBbeLPEby5oEzhIpM8hVbFwaPIls1t+00wlEcV
RY9jpd3nylg1A/MRTpiVyacs8T/q0AmcwZpHmb5RiE2S6Kte3ir4dy4tpAA/kvTQ7xpibQhzHuXY
VP0UPJZXyaeLr5Td7pM3hVuV/GGLz6GTvNRmvBxKcWOGxFtdrKMQTxc0znCVucZiSL15z1nAqT4Z
nGXjtDuQE0Czwn8tgsHC24ag13bUJjLBd2eYjlrjbCePWTduPNnfGWQr4ONf6dS6tVZtXLfZ5sI7
ejmCFvDMvvTWyvPuhB7OnZDHl+cGnvivIbVUGXU0qI2l7MnMHYLFUCfLtPrqjYjeezO9D1Oiwwmh
a+xpqXfeMgnVTdsj92DvLYgkNL95DnnmOVc2+KSOszHFZjBuKu+5iPh61FeKZzf0VtEULCsdV2B1
8LoXnM2BcdbCo6rpipRQ/hWHYjn3o2e//GLU3WyMeOB6eacsbRlLa14FWobPe0WFLVUToUv+KZfk
oWf2PU0DUt6cY9LEt2Xcz52mX3HUJF3JykzM7M2nRHmbklw86cbbEBupO27JsHIuB7NpW8XPRXrD
1Ldh+Z0DLcTv7S+FXDr1J6+YbmMRroVxDsp+HfXttslC7nBOnRb2f65h2dOGFd2lbZWEC7ta+jEO
vdpZTRqQteAbB7mH3HhF0bwUw5uSPe6mi7nV3NnivtYAhtfZSqdyPXiK3ZvPYSpZdGm5nUzIL5mc
dtLYh0iOnAxem8pvU99/1HCKx5hg4+JE2XtOVxK7oX4iA+wiD2/w2jmbyAj3eWMup6TYsOEhgL6e
BcV97e4nM1rZ1h80hz+nosbEreGfTStlb5IoxvRm+Yh1rZYYvm4qVlFYYmeN2lOcR4vYhtbw64Xh
nRWO9ETbdgzTBK9yTXwWHD2rrDdPXleEu7bQAHEYTvLR0eOjq1yto4yoNIP5dsoqLLOL+J7m7jxa
qUVO4DtxfAd98bEY9UqM98+11cGLpdNpgezNhPjzmlezEpm4OU4hRBVmMRWfOj3qGTF6Hj5kbqWv
tDFG6ygNsNeLQKQO3a2uLT+4w+99jgvu/F/z+tWX14TLYdto7rPpTjfoR5B+RlJ0f05L7ZNeeWvd
lKs2CBf/9oP96apXK36I3zxqw+BUpOLRjqyVunS5fn2JK/3Jn3f4km/gUkSyGURXd9gypSsyaMbR
ttqmS+MJWR+9+Jm9yld2ufxI/PZeOQDYIMeeQDfI9Lx2sTR10WSdaO8vSjufQKp45iHLxg/MC43G
rbx39+nqI5XbOzsnznfmxRsAABYiy8+jCKxOawN6PZWetctqxYnH/+QPH6F93r+K4/ombgdgi1dn
8xjOBt0y8xQZHnXPJH/VhpiY8fLbr5/YOzsnx6aYhlnOR61yXQLQhVt2VuWfgpL0tSwXNXRv89Em
+8Dvuw/zLy4blqvN7Y9XC67MmAnAl9ocovtqYa2IwNvTp9x4MN+0dbNW+uyj8fHeJGMDAwYUxo6a
7Jyfn5TTqNQvHP/UmkZTzvM6j29omYYfHMLfe1JUiMgOccn0gD7881VcF86x3XonKxyyeTvG5XLS
MpoppjF88Hq997DgKVNbQFT0d9oT+YijMSrzHDXGjRzi+5TsCVR8O8cB4fDrcfHe6c1hkrxEDl2I
ddeWTV471D1mcGYvM63ye/NxAF/1dJGyjgs34nl9VEa48v39OXf8cEXvanBYk93UJEScgzNZq08X
N1qkwyOYuQ/oT5ba3Dyj761nOHZvKJHN9bm+jB463PxP+hro1+t/cKB0qI6BsOaQ7P/NIte5Y2Ki
Nj2TCHxqI+PRnVT0H93lH65xdaBwkEaXACDPWDghPpzadb72HgGFzqbqLuf4r39U0/hZQPv9Jv9w
watpZcAcOzC1nZFpbeSx2lyUicmHbOD3Xokfbp1/9SjNuEnKyrDPlx11Kg9NtpG9//94767nYWQP
MhKOdbbX49Krby73rr+TM2PuM3a4d+nTB6/E5UW+nr2oRPkXAZ+Fhu/qRdeFHY6JsM4Ji9ulzEZr
aKWt6R4t1eaDS703c/14KfPnOSUSU+blnc13S+70pZonC/vusPZnxV12YpL54FZ+dLWrc6bntF2d
tpfH9Sr0z1rw+dff5r1p68cvc7n8DzWTIDEnlcrgjPyANkjEkeM19u4buDK/vs6VCvf74GZp9nWK
dURlXg3uNvKNjMyKc/O53ML13lTt2pwbsKKnp1Qg4C439nHkkYHBszfdfUpltJqpI4eMD4o4V9zx
yydh2jBIL2PutAHxXg2VIVL+yIafPoW5cyBT3Kl5uKhX4RHs7wPouv+g+vXzBa8GTND6uuxyGPMJ
jQKrEpvECV5/fXvf2W2xQfBpUFyyQPXgeqGLdFGPtnJPBUmsW+MAenpRcgePxbzDwmuubOJ/Nx8t
C9cLkaGbMHg8lFhshFzL+Set8ofRE+ujnvrcSgPNlWo+cVSsHDrstbseLW2dRXsO8V/SDAOEHNi8
jDBkvnu8/r/QGaEz7/r/+ktO/Hehc/xWVS//dXgr5NvPamd+7S+1s/676ZHvxSaLc5VPSfl/1M7W
79iL2ayYBD3yElx6Z9/VzsHvwEXZVdg+2MyLLfVfamf398A0wLv4ME9InLsAiP/6fN9bab+SO+Np
uMxeP03bOh+MSZtVjy4aR+ufpx/PaxtUeNla2lP8XPmJ+TUIpL1LbOQUM2vokGhmubfRh4CDf007
miCk8rNQjn0IPURKbURvvLS717Gu9e3UTsWMKkw7c5MkmXtJDcHL6zGV25QuDHPdaJDzhik6IJW6
w2SWwdqsglmp+mzZmuA3RBCl8y6D0JllqBlMqyuXbgNM1omyeG7F3asocp06ForFTOVPRhE4G7vo
XqjkvhItAosslwhHCofJjUDqwR9RIw4R5oPQeWx7qm+GX59EEp/0FgJX1Nk+1ZEUApuDekxR1WNK
3mBvRhxhU1vzlPEprsMzS8CW3I4L+KswnzpdD9coRxI5Jzh5BNgBzXc5KVP7hPrJX09enscrq01Q
atBy55QSV/B9Jh9thUI4dWyoY228SBAY4Ttl8IK+KWlmNUWzWyf1qvYO6Yv9bSpgUTlGPu6UDsqw
yIPo1onM8ml0GuwSIogXYzM2zzpBUSS/+0JS3AsBXdEgpgxnRE2w8gqzPxrJaH7xbCNPypmTdtGL
qoPIWgu0HWvyBC01a0WmM195dfEwuoNDN76ZXlUM1gguUzOiZ0fHsyucIbvvc1ftQQVAFkXuD9cz
1IoHWw2ILAMBwABlUumiDOkQY/laqs3JFA9QEDTZLsLHBtDA1BqyOawRnI7o0R+1CSMwjgY5y50w
QBjpTf04z3pfaLM6D7tlHBvlV7YXnSJ/vRfc9LxcNrXI7l0LBdUsNzraJyLLt3YwVEuVts2dIwJE
lyo3n7zcts59mQZb04udZxLNQLTh8jHuk8xzPvWxmm40mqs3Tku4EF0ztQ3S3Hvj3bkEtHThnMxM
osRtEWxssEYNNP1au9fIIL8pMuGtVNHFxyr3dcp54S51ivBJRqW3r6UGWYbNygNWCyyGykfPOhq1
IL2zL3ZZ2Zok/Y3+0tec6TF37GldKb/fJVrsrHQDgFxLhwAHo6fZTyqc/LltZV9QcFExSKycBHRf
j7u5jHvrlZJR99YUoOzzWiu/GqqrrLlRpYRq+Ha0wgRID9DNvD6e25kpbBjwOkpQT4YWWa6iX3ae
160GP/f2rVLwrdwiv8v0dhN3qXtAZG+OrJ2xOlaTn6/tYdTWeuioU41T4MvUw9hTna6tDVUT8CO0
aVw5Vhnvsqx0FnFnTOcwMhiuIy7+NE7jVVXpYlPy0b9GmRIHxI7VPgzL/gCYw2LPKsyji/7kyR6F
MUe15iywf1ziCRti601rwiCaDBjnCcx1Lsos71vZSvWWGzaS4ShsV67fkt7ORniROKV4RcojloAu
2kVX0dcb3C74itygV4u2SuGsN3JcU+ms9okdiFNaONhE+1HRS01NSsmJ56wjAYAxM+EFW2473HdJ
/ACX7Tn1UoRgZnaf+qm/NL2uOxToszfCRbhcF7JCWJ6Y1l5NVfeQjMDwojJkq2e0SWFalJMTklWy
QiJDGV0FTDJFpH4aY/+rraIJgksHyGuyi8K6maJeW+YyIXYQzwVho1Y3MAwomocLleveWgRm+hQl
qd7O3cmLd6jUgjsMCcMrsAu1iNQALpG5HeW3rCYkWp09rHFn52cV9Fk+C6buW6Sn+g795oW6WCC0
sxppEYDY5YtoxGeQZ43+JPPGPvmyrzTi6U13A5+NY4U22ItJN9WuIL1ja7Zaf6cRFbkoZEfuT+MC
+ESCU9zViJrIkSGH+jZw6oQ5blLeZ9KD8YhkhvmqZJvsrSAH1kN2+SqOB7Q8EkVaVBa0H0Ir3Fp9
lw+wmfVoEWm2u60myzgSmNADJmQZeKUl1N71kyl4ixODwKMsbo4WyrNFo7RqGdMaQi6kxB2N4JHS
WBHQhHHKKN8xTsYJAmxQPkx5YdzahhGVs1D6ki2cr4J4Xk5uslNubt93pYSjXWcZWmcnisRWhpOA
HVq5wzqyMufUUAlEoGdJP162flSJZVWVfbfs/GkA2oOH4G5wEM6INNAuTpZ4L5Mye7mobFEEsygv
9LJLSRzC8rWP4wolbGPEezOT0SFOLrTnoE0QxoVVvS2z5FsbW9MCdeSJZMhdlyMwRrUnY1Byzbh1
9eHY1f1rhAavNwgTjc+FrnZ51+wABS4KkX1rCdqLhptW9IukKPfO5N6EZU3z6ynoXUCNMIWQeE8t
pQWk27PSiokJmhYXmqfqo0+VX5MsHiGCeu5zBw1xs9CyjiGiL0oLhk00ZmiqDevFTYdmOYZPQqbz
sB/mRR3NR6yOcSOCfV0nmyDOU5Yqi4fvLBLWTr/s5m1THZqpX3paOe9rttWBtfCiZif7dC5LdL6u
CTqBj2X8QaIrcjneXidd4q3etY65y+n8pDxsJ3sKgxbLNBBENiWTUc6qVgPchKDTVgwVLBJ1vY6n
cl7q0TLD5mLyZQ1kn1WUbtPpMY3DpeoAaopu3hFR24u3PmDk+fW817C/av4hMOH+2rQTa+pQEpEo
vQ+ZD7Q7HpOqwJ9hWV+ZKrYZjm4tRvGc2vMig3IokjU1z1kCazCPk01mUOhBbT623xAzLlLzwZ8g
hshkZxjll65xzl2kTtgJKPbElAntl9YDYlwXtBuHOe3KY52wi0teSQXYxxX7hPGOLJpZbejbOgpm
tvdHwIQLx/BGKHflkjdVRGQnI0nfKh39NkmM3soLWMkmCrno/GdT0R7dCrKqzpLiI/xIHO/gt+03
bST7Knd3nhjmHs8f5wTzgfNaqeaW73Mjs3rbuox+WcfzQsi5ydbJCapvLemdnE3YVi1SoNcI94pg
04WxesXfFC9is2yWgSqTm6DMzS8yDepDzj5qabRVfoedpw1mehy6hy56iNewVRN9U3om/bFpZdXo
XPt6k2fQPTt7y6wpZ0lfrmwnvKuiB+Wbe5wfy8II5i0mIstDm61wOpCNncoxYFOL/lKYxtkEQFSG
GidnHrWuZZt8HOe6dS9qIPCaPA2MzLEiFdEVL5X3UnLki3s897pkbTAze1lp58scYZQXp8u4iGpn
0zMOZf3ZKdzbqKyXbkfwLoS0NFePbd7sw4QBHbufurb+5Dc0uVXu0/YtylmkiXtZKxuAqlya7Iu0
5k12PVEP/SLlZdJDgpTRrpt5sMNTNmvKb3LItmaqLXrv1If4Tnzou/6TAv6qaIsKOPOg/9ELlztv
IhNYexDeuMpdn9fMnzGXL40QMbjQlknurZqunCOPmE92d1eJoZprZfFV8+/QWC7bXr+BIXtvR/lK
k7ueTHRRqdkkv8b02GOD5fFgFLchibEGnTuXoCYnShcxD6oL71V9eS3vfada6Ea1QClJSJxayd7Y
mT2tpzau9pXV7qnbH4chtrdOHZxx9O3QCHZF9mT05SIP4Hg26QE3IfrrDpkImVgmvdDafuxIRJJ5
uIiq8tPFfpkIDBmgdK1tCd7UTpp61vpIs9Xwmk4DCVHjIm7jVe13N/+HvfdYkhtL1nXf5cyxDVpM
gRCI1JlMZpKcwCihtcbTnw9ZtZuRiLiBJu/0WHdbmRWt6bEWlvDl/otKTx99mQcP/peq/xrE2t5U
cBcXjXu596+0AKqZoD40/kuHb3OrfIil20T5MEbxJhCbbS8lj7HCCLXPggIAoWifPUAJBtq3Es+U
To8+4ZC4FyFhB+LAeJBGSEuSDWEXq7JDTwWF8XamngLwfg4s1Yn9FLKI4phy7JZV8irm9XUEOXTg
gudEeOjSjNcZ8O8w+YCTHKcPdoZ4qqLEPbxgcgHCoYCEltyZowTvvN4IwMHHzPsE4uslt3Jw6MhY
mHiqgze388S6nlqsIiRZQ4ZVB5ctC0iUwpRSt40ozUTEXPsReul1ovYOi7anla5gr0qjAY7M4E5d
KdpKjQVzIeUHM1W/QCVErnzC3a6tDGmjDUHjDmYcbfoiGHZSIX0K/Fa+00btqTQpVOVchzjV5Sb6
7Ci/TxL0Qygc7IreepjkWhttq7c+TH2LAsHAYzKH6YTf82yAouT2NETGfc+lfBtKgOMTq3ycJokO
fhQLByiJ2j5KA7Tircq87vqyuRJNL9mBrHse9B4CjUriHPKesdnoGGxJ5b6NVI6dKnWiRAZpiEfK
B7mUqLRIdUsDgnXPgzPlGR1+KSzpDrye2xjjrWJ2zW7CVXcL01HeR226y80S2Y0WBqtXbWqpe5b6
+FmMS8eXxu8maIwdTUl0uBMR2EXiSEnttAHAcdU1RR/MTedAgNsgJ+BqGm1jNGNb6QmJTyS7kbKr
qUORdTlaF+i7KagelFx8sCC5fJDFMXBNQ3iqtATZW1W4irPK7dF5+GSpACg3oxoGT2Gl6Qd58qyr
1uvyD9qYCJuugwGnsR4dSeMYyjTIo5E/UPMaQE/ogccNJ/GzE7gvaK3/9AWMDWSz0mxZzH5Jyvhq
xPrXziq/9prwK5li7Yoj+ictG6at7XWYKyXbra9oXia8R9EKzUGVc7exLgdwMN0Th27vmKlyP6Kn
W6TIvAytsNOmnPZqhgucX6Clrvtoo6kbydAoSpvZbTOBpY+Dz3Xfk5ypEVCcTEGB2STPSL07aNB2
ix66Xxl3FBI0p8m150aubrxMeeGBybM2y7ZspZ1AbcSA0qNoI4lbvrcKyEj9gIeKtq/D+ynLt0NW
3c5y/PWYX3v+cOuxdZpCPSTit8GTtpqf7RL/c961W8vM4I8GWyjb3XMhaIkrF/33eESAx5uAr3a8
ZCx5R6EJ3A3M4tZEQsFQzHuNugbvSEFz6vmRUAURDSHpW15EuOL0LyAW3A6oCeZuttYDvRG+D117
gBtj9w0Dsz55uYnUBAKAitZDRewnx6vieNMKHMx+7UQmbAS1GxKu6Ep/UjIB3MowPGcj2KigC24S
qx2QZRajrRgiSTQNt4Uc78UkfZYn4yAoMcLeU8JhAXap+9UX5XUSWrErD9bHVNY8+EkDzBP1K89c
3BueJi14pJSygyrxDHnoRhr1hIdx+2JUOb4B8SdMZg9DhcxPg0TPTkaSJ4QHHwv8zCEGySMrAbJW
aVRtxUa7geX1BIb8VilfK8uz6+rTGE1oQ3XFhxr29KaHjGcpCozZyC2jQrSbWOxnKiY3tGKw3Y2f
E1xxSglFtm9bmO+FykkHhahvUN4J2Ch2iY9uaCYPSSR+HKfyq8YKsS3L/Kpk0WsBF5gLtJNtsxUe
8qB69Yt2XzWpY8j5jSoLHIDBo4e3h+9/hhOLcN+0yZFczCUD3vtIOiDdiEb7knqpfztUaCSSLGYi
eox+BLnHSxTlauoiAy8BwMDw46cPgZrwtPQqDoOZARcVRrYZLZDsPuroNaSVT5HPlU9i25rFwRS1
MG+3UlChEMrqVLPHMIwGcTdksZxepYUu7OFrW9+VFIMC30glNmTYqObjUQX13wrlsQDDaRldRB+H
AifQGhgF9Bff1yP1XOoyqHruDFqAWOZ0uZv0Py3HP3Tb4km2sWTO8DZaM5GZW4nvy6Dvwy66MJT7
UvBIkasG0bdISmExJpaA6Vmhf0/SNvrYFrUl2FU/rFXwT9o/i/HOzcKjAj7vywZ6U+TGYSLu47qF
jGV1+j4ajMkN+zRsVtpAJ92sOR5eORSPadNRTH4fz5xwNhHy2NVk4aZJJWcY/7jjTwToRtB9Tf5x
ImZKKQqeqp66uag/6WV/VRntz9gKV8TR5nlZfrDjKPO8Hs2banRtW/qZq6bXmg652LoWqRVeXozn
vo1GCQgtEFEEBrKYK496+ZRbqSvqWbVFWutZIIM0hKlwp2JcAc+eslzmaeOzgL5SZ6TEAo4RUaPk
pRS7vUOevUk2wAucqttNT/UmeEK/d/YkSO18hEvmTA9/M9DfsReN9shSw6xXkaHHEDSh7FX0ETL/
VJCEzeVAZ7/a0SAXPchQi0uaCKw+uGXwdINmbzUhhNbQ/KuD5Gg+l3KH1eAJaUVWXHxvFCiUGxA1
bnybXCf9Rqt2PK/d0U0c5GUvj/D8mvnPVC73V5nIINKV2J0oxYfBoxWSkLXFVqmqlQWzMpVv5Jej
DaANIG+jJnbTUvsyoOTjoJ6DvENtKisjOoF1zwtzdrSVdY4OY3kiB0Wsqn6euJ78HJFmTJr6auXk
hOZ4L0zRyvl/7ng6DrY4h6vOs/KsTFytSF90zUcGWTHX5L3OztzRgOY/P5q5AGNuFS0TNzaTDfXd
rdnN1P0hy53LS2EtzuKI0rhTMh4erlRLvNbxxCpvje5wOcZpL33+OhxEUCcBHZ20nSejUqCTJ9Rf
7eZm2hQfMAKytp0zW6/bGMZdZQ4+T5eDnv1IRzHl9xNIt4wa/Ji4g9Z/k+TwA4DRldN9LcIiC6im
oDUMCQvIRuGtfVDyX5dHcHaXHo1gsczSqQkGiVkTgvg6hMrrs1sbSdw08d+crEeBFmst1GsaBB2J
fG0ljoiTVFcE8TbiWWsP0l9tHliSCpgKHYPKxRVCk0PNqzSl5JvwTlaHO0ykPvz5xOkwYnRU0WVZ
esMjHO2dXpZyrytyF/bXVRF4D3CYfiHIewirNbf2c7sH3KUiAh3EknVpISIDdhCRS3TluLjTqBti
b5LqTmkUK1/obBysF6SZdUknfnEl5WS5ZTPm1PIE7aZqkno/Nrxs29qKVjwJzi1q/XekJb7TjDUM
KdUcBa3yJpeqO2toVkBYZ8eiQpF9I1ieQDrHPPQ1GYLCOFhoPAQa2gN1visLNC0vL4OzQzEwsKYY
aiCXtpi0MQBcxg3n6hT+eHgaz6NfroDgz4UwzBlcif0l9i6L5AuxJKkUmgL4gHlDGRB7RUGYVoZx
br6OYywOMiqdCWuicIcm3M+UhGnEPswINpcnay3K4jCLS2ogrVG4VEIM0Am8phJ0l00t+1MkGVfB
8WjmGT3am0KEvSuWUW7g169NXj0pQnedp1irUke+PKJzx+fs0zzD/DgHllAyfAx0pcpLN82mb0Y2
vBoKSgCRkvzy5qz1cqyzs/c7lrZES0qQhoSqdMOx+GU2pDhei26kGFcrX+nceoNkLingaxD+W45p
akaKTkHmVmX3FE7jT7Mv1oBvKyGWQ6lr3g/QPt0YcV8HlY8Mea6gX9k35+braBzaYt94OQIPapq5
Ez0vZBS+KH53ENrsx+WvsjaUxc6Jda/MhyFzOVsq6i60ggxlTSh/bSSLfRNKSleZWuoCRvgMSOom
E5rvgAl2fzESU4JLIM3YveW7q86KcpD9nPRWvzW8/KBL5QrN8+w4AAWCWzAs6aSkocGlAZOSu+OY
ubkOuqWV6fBYRbKy/99+6vJNDDQMdyIRYNmJHVbS+kObWhluaHdDrm8LN5sexfQWRdkqCx+xGMSj
FDmZorZ7HnmlATeQvGcq60eTqqAx7C/P7Nkn7fHvWTwr1SIwNaHLsKfpELSzffGLme0F00U1Lttg
dYkwxUgnCUHBeLdWV3ljYl2ajMUVRbHNG1JWqDjV6eOg1jAdwzL8oHrKz7GJTNuqZRNFH8jryOiF
MVhyQ/XK0u6arEMCuqbThKqLMkGVyYYcwZZ6Sr+VUoNDOVfTqG/iOIhzp+nl5qlVIgrfpRcp2xJF
Jsfw/egZL7fsY8UT1dxWaWJsw7aIKRPiwHpHl6rTf9F/MsS9gX6iYuepUl/JCEf96dqTJE3lAqWE
AXsAsOj7O0GJh04HMOD2emZtAjx9UxWLvyBt/iIO6jWiSWUJ9PfJ6enpcRqZojuVIshXdD3ttJ4Q
VNGtp5VFNZ9f774rI9J0wJGmDOL1RCUjMWshsiSgtOZhsp7N3rC9Ud50WF8PCDHqrW0IFW0KdVuO
a/T2k408hzYUGEfSTKl6Q1gfXbBZ5mni6Emu3o7GtZbhRuj1sfXq61L68fIoTy7Yt0jsYBgz8CuW
yhXKRFtNK2VX0UD09Pdx7jtodDnd2vPkLV8/mc3Zgg1MlSLzv/frw1RrDVsQCsXbGPPmQ3hlOeGN
sY9gJqxSw07Pp3lUYM9NnZNQZFzvg6FhMllTALh8Z3yawH0/N4DQfqhbbA2cbmvFhyHb+k68Wbca
ODufR5EX19VUiIaSGIoborDi4LX9FS3hCtNNSaKLma3k+fOeWswpLxbc7DUWKFfxvIyOlglWNXU3
UXwfwJNsEf/6XAacK0ifzKp83kefKt/28nI5rQJIkAqBn886NdQBlo+Ycqw9CBiKawKwCjQ6PTkV
6+e2BuggflCae7odY/GSlZUddT+E6RBK08phf2aGdWiN0BtFeKInB43nW6DvTMVFLMuuRccMHzLt
2kz+fF8AmGbbi+CpRXO5XKuhGMGEaq6GAvPBtFLjbhTq6DXKdTRIOnFoVpKpU9oVObUFeNZULPgK
oO3ff0sl7se8THP2h7fHc7ys7irUBh6ynUlDD075pnzqb5MPwQeFzhEWtHfgmJOdtUV22OkPXMbX
s9Ppqp/PwrgRCsXid82f42iNZZjrZk1JJ3mDMWh9KF+KT8on35VsXhdww4yPCBU16rPqrks+nZ4Z
i9iLO0UTgqkB7PFWqTaN63n/huxffG1TvDs+hps1rtk8ye821BxQoRBvGHBZ0ex6P9iuaBpcGXM3
qoTPnmHiHRjQsavkXtld3kdrgRYJi1ePYNo7XlBy3Npl3z71w3Q/qvDX/yYOZSHFoK1gLOVFEH6W
wAoXbh6lz+oovtQmRh9Z7v5xFPYImxJFMInCxmLaMg155kkvXa/5pveH2vjW9Z8vRzjzCtDpjogK
1VRuj+WBLnm8pnwiaKk/XumRVVzJYHrWyo1nvoqO6KKiypCFDGk5W56VFgbKGW6VJFe+VH8zFW9f
Jvr28ljWoix2VOQjIG3qlRtUg2tN3qNlmK+pUfz5yxlxNvpjyAdg1bbUS8uqDvxvVbue1zT7AFHQ
2B7gzTne6MOk7+E8bC4P6+RcnqlI0PIUsgiN+VukwRQ6VbFIGlo7FaJQ5WOQAkMp1IdC7z9ejnR2
Ak0icONpyEItUolU7LQJDr076Fmwq5VUd2WUBX+iBS/86afitjMpc813ncbwFgvbjNJE1QvdBVef
78ZO+Cy0FUqBqEZfHtHpSbcItDgPBBOkntrorrg398YOGaB8MzzqNjKH294FbiqulL3P3eOQl8W5
tEml8ISy7yuyJyS9ztEKGvcpvsZqaBc79QZNC8+O7HBT/ul6lDDZZU+ZMALfWHnvj1Yp9RIryDxX
UbvPRSvd4Nja21oD2FUXg8fL03myFBexFklYADJ/knAWSqIv1fTBaH5VMoAW/NcvhzlZh4ShMo3E
HEufV/dixfNvBmFULbdOf4ZJY49eAoYlWAlyLpclCpr07CkSvWWSFzZNW0ad5/roDzjDTfOjfEw2
whYT85Dn1Ua5AtHvNrfAlYaVQ/fcInkXenFSYSVcSlLluWa5U6+mg3Qd72l9K0AxHeMKFegNGNaV
cs/pU54JRdOBdw9Vf4P/vl8nrT4EUavw7dDqzO3yjqrMbXilPnRX7ad+Y1zlD+pr8tNcuSdPFTMk
uHMSXDfaj1SZl++gqdcrKioUZRCVcjoElXbpredWL56tNq7orlkLSvPaeJdpLOLNF95RWhUGnhoO
xItfoufgB4BzxY124mfsUFHzDa29cZVtrQMgmsCR77J1H+HTtct4NV2heANJFxrp+/hJGYOUk4sD
olF2UWKZNz1jfL5yJcyDWA5SoUSkQyQ0EJ9efEtNwHejSnAWB/Ab1Ind+yuGP2fOTVnE/cHksUwl
6jS/4aGnT111MD7oezDaruAk1yi1O2jb7YXNn2vp8dWOwy02RI0oB5yc6jCfmmhO0Smy4y8oWmGc
O+yrflv/aWJFPE3k0azrqmbx4Hn/lWS/HathyA+eWmNy4EXQfGxFHD5P+CSs7YD51lx+LK4DBCw1
9gFvkPexSmMYjTqAsf3dfzJ240f/ytuhDz5suz2IMVbh5cPz3No4DreYSlXSOgl7mYNhZckN2ElI
EULjvVwOMv8ll8a0WIBZjuZXyJiMti6QVSm/yVp9PwD8svveer0c69yOMiTEhMgbqXEs0Qtp7uVR
ndWHQc2cfnzwhK/+6K1cBufGw/2JQq0o8+BfYj5IU7qSR8qhFfHw1DME7yPbCK5K9Y/7VSy840CL
G7TUrIAbrz7o8vNQDTYoPow2Vp68Z242guAOb6mkp8pJlUsE4zo2ZXPodpDIt7qDEw19Vyfde7t6
M24AtF8lX/4L0+2zs3gUd/7z47O3JP2eZ9G7Le+E1/ixxiTkY+V+T28mYTsekkdhU5M7bC+vj7eP
s1yM6M2pisg7SWKBvw8rCp1Ok3Q4iHv/Dgk689d0U30GfmXHjvrBe+4cvIue6s72PkXXomvehd8u
/4DTBapR0SCJtajbzDnL+/jhkMl+HfWHwRLbL2UridhpqNa9l3l/XjwhEicy16mC7I+62HYeNWor
nvqDBxw4jccYqkN/Dy31s5RXa4vozKjetBDQh+WCJp19PyoZSwTNSgauysiZoZziVis2s2t7jb2b
qDog2Dfa4fJMni4giHKw6cALIEiNFND7mKPHdVRmw0FLW9VOPA9viP6b1tcPgwDA/3Kss+MDZaHK
1KGoZS7Gl2GvOZTFcGhGZdNU0U6vgl2gpLvLUc6P6HeUxX7vVKnH3XA4BIJkbNjtV6YwFtsuNRFV
zIOVq+bskJg9jjHK6ie5RyYPSZVPw6HTKcQidthp+o2oTS+Xh3Q2yoy2QDlphlzMf360yyd8wLB/
GA8TpBw5+hlklS1EycpQzpxh1F9NiQSd5INi4SJKEioBmvEKmzr8KuV2fZdfUdp+Sl7rXcZz4Eq9
qb5kt+adsPLBTq9Pip/ga3lLGYZ6spkLxP9TrTUPgVg9WRPofAEvrD9fesQwuc+YQQqti22cNxWP
qMk8KIKKrL+kZE1rV/A0Pnux/q+1/P/T9vg/kghHgIP3bfUemSr+t1aJF00W/1sfxX+i/+MoeSov
kqdfk/Dre2UR/h//KIto0v9wV4msA0ogpg4S43+FRVTxf0Ay8QrkEaFRZVJZpP/roijxR2Ac0DRW
aQiySv8jLCJI/6Nz+/DGIpGRyTVN40+UReZF+PtWnUXz2XkUaKjXAhE5FRvCf0LXPQlm6KQYe3kW
tNxrSv+syxFw6k66zlElNv5o9/0bFB0Vk7cTd/kyD+t6qq1VKQd2mPSZLdDT7nqvWtl+i6fwv1Fk
wiD/pvLwX+y/FomQUfCJgkBkszE+QakKkKHKdtWr8IJ8BN3I6m6u1Wgr5aj3h8tp4EU1CoOjPscW
Bjs5H38z+tBesdLFZTWdfjVSZbrFVAuh+L0/nLHcwkpP5auJzSBOmy4t4L1Gbl/hGLWZneYu3wUr
4ZQFtKetmlZjm0JKCj8axRUkcdyZHyJxVTDs/aXz78z9HpeyuK3lTqp0DCcDu/sEkcz8hZWP4dZ3
CRlJvfNTaOXYKtrNx7WH4iK5PA28uMBztWerTW+Bx1+4cOkVuskb+JCKK2y9HWKunt08mbmNTEwc
2tGTumucdfX3xX14+jsWqZGQqiNCOnC5o4P4gkbVnYpomn8V3xbbdhM/+J/NHW7yt2v1m7Mr9mje
5z8/uuwVP63ScGD4Vig6enqjUe6+vIQWFaLTkS1u+jSNOviAhGg20w5SksKwOru7Uq7iT8F2rRN1
fvMrnLc415JFL3sq4tSmoxSzB5tP044iEMUN5IrofsEfP1xVeKz46/WNeXmeHKZHQZcbXynGQokI
iq9OccBN82BNNq02ilHgadaKN+d35e8hLg6BFAvPzMuIhuP86Awb6aZqbQpve3VDk7508ud5mOFq
T/PcYrE0fXY/odHH8fN+sWRYOZl1OAa2KkdXCUAOdux2ZbWcj8HTB6AkFfblDRGnodSUNftA3lMq
+lXfZRvJ9Q6hA1N313ZOtf8zPdx/1ielaJx5ADGrFAjej0pp1QDUCGIvqgQTW7/t1V9pvAI4OLu9
j4Mspi5KkY2pJII05WbYwWhF8goBS7wl0V6yjT3EzRzqnNvs4/s1oNWi2Pc2QoheXLlv+J+TZ1eN
h4IUWvN3uy1/zdqP0SamAa3stSvNEd21LXjmE74LtzhT5HFUchRbGCu3YGzd6xop1H9E3B7+2Vfv
KIjzbC22G2VuU6QMS1+TLOn9J8PvyhNMYeBasrH3fBhEnMLxb9uFP+ofVCGo7WwuRzwzpOOAS23X
TM0Uy28YUi531yImfYa6UtY795HehVjcgH2cJ0ISEWJe+LggGzv/St0UL5bpNCBu0LJf22rzwr4w
i8Zi4RdIM5tFO3+nXXaY06Nokzrq82zcEnxZi3buon03vsUOkM0JsHhNNM2eQBfhrqxeDTeYbtKT
0W/IyoZf069Rtu/wrnSchP/8xScEPwrwnjcn2nzv14weTlSKU+JX6k/Uskpx5VQ+k8GAfPj99y+u
AM1qxbHv+ft7xC08+XbSxo2QrqR/5263d1EWKz9rsrwJs3kWfcoNJEoeRHB0O1zLQa0J0v0dNHQt
29YP1b51L8/gQvf97RwhuGopYMTokIvzvXScLCRaPaQVwWVIPxo6IQgVbIRe2HjSBwDTW12dED1D
oSr687z6XeDFt0NwTi/TeW49KP8CVQ8Zn7zLgzu7w4/Gtvh8lSdJY9oRQsLftslI9uKnyxHe6pQn
++0oxOLbhUFkRPkcIrrJboT75EHboc+HMrRqx/hE4stor+uPzn/phaBv3/TomxVilbIuCarufTfb
dW6/qw/r3gRnp4+3lsgdQwNyWW2DgYJ/OiIVttby6MJtftv17dolevbYPwqyOLDkoU/KUCZItyu/
htecHE5MSxXGAVIytr9ZOzKUM4mWReXwP6NanFnYxFuRLr1Nnm46CGcqoS18T11UMDE6Fa/EbXKT
HOKn1DU+9Ftu1ofiOcYm9qp2cn4a2QoaLIf+3pi2NH+NdDtzGuWHZr/2jDl/exz90vn7HH1mf/D8
Cdmk+f1k5KhK2uUtmg1I00+TQynNSW7XqBLn5waCN68HFQrYYjULEx1ua749ELB3fYNTXTKcVCwx
3N2vbJyza5iy8b+hlmvY77PWi+a3Ue/EX2VHdYbsNt+H+5omm+YMt82L8jW505xijxBj/O1y9LXg
i3s57GpsS9+Spz39o9uGDaTv1OvVLzgfMCcblXo16BIKQEB03n/BwKr7QdTe1lrg2QZCekBvnymO
hNeS7W30jfaIsFmAcAmeTZti7/1VOnD0AxYfNC3MLkvzeZavigMKkIAGEfB8iezK8VefEudXz39G
u1RYbzrcBpR5Z4mA0cJIAu0EJFXRHSwq/+bi/z2uJU1N0RoZHynGldB1NrKf1lqz9PzZ93ssi2Mp
9pJMtOZzPZU8TBL95zjODpcX4f/H/v4dY3ESBbzLdWFeHdVm3AaKPVcnwD5ceaikOtjsOcXmcsSz
g9JA6VArl+Z2w/vlGFZ9nAoDAa22tH0ECeV8bcGdXfFHIRbpRJb3mK/OIfDv3IFsf8rTDUqE+q/a
CbfhXhodchk5tAfdVrbNejozZw0nO+4o/iKrQMq9qKuc+L3jA63XtmW6AdGhE93alp/E783kBLqN
Hl7nyO5aQiydqRkATPg9w4sNP06ko/JbwoieBEfLvnMpP9npw3oScH75HMVa7G216+sah9x5b6t4
NM5uReaDBga6+oo6zlZfS3XmJX9hapc8Oi8Xg1Kf482VLGUzuejx2sqvuSzxX/Slz6bev0e3JNRB
eWmVZn6dDVP0BLXOjhRGiFyhRS5nxr/8vtoUqrgxNTQI5egOPjPiewcDCUE4HH9z3Bz9mMVpEHg9
+mvzqtI8lOzjD5218tBYQKD+TcOPIizOAlywwyGa902zse7jO8xvXPNRfJk/ajonRJU93muINTuw
5Vd3zdm5xnVRolyCuPkSbi8HuRSj6BTYSPKCDAFKgYxeoa75t5w7fkCTi3jtqooEYf798TN1vYTO
LmM0i6zdhhKqnKHWrJ2q524hGPJzYQYBwBOTmDDJBdQ354UjYXQwUwXmczUybDFxjMf8IM/3rNM7
iA5ePl3PbsijyMuCgpkYyFPPr2HB9R69q9mLQHDE++Sr5kRbf7MGnV6wJP5ZMxLql9DnER6gt/9+
PlWt8SuksOY1Q1mtJIfC1NT8Fd7FblbhXxa6Fe+SHfqaO0tDQ89phg15tWxTfH6eXmQbmcjVJODc
AUzRbW6U0tCAQPD+R4W5ECGUyiSI/XTbJi+CdY0MMRtn3Giorq9M+dmPfRRtXnJHKfLQWRVWDESL
DqTIKGB3KA+Spu9BoO6ULZJ4xRevswF9rxelz111YF5xw1IhHp20bVKU8aNsThHUffBDuw9+ZD+i
H0Brd+rhOzwQdMcbtECemv366XhuJ2E5Tt9Q5ylzYh8Q+MXIc50WTtN88o3XJNPXJvbc4NhAtDpp
deOfsMiQFZ5J+TQ3iZpNvx2CfTyhF7op0FP7qr5gi0fuOjmD8cmYnGTcpLu11PncCMEGWXRbgfme
tPTrUVBSC5Vpm3P3cy+aN6karxzqZ9/uRzGWT5AEucayeztzv3uBUx3qffVKd4gTQrznkbVNtt7T
2gvr3FF7HHMxr34fhiDZ5nF5r6r/rKBQWHZrZcf5Olre1Ch4AGRHJRGk6SIJSkpzMlt/7n99t+7N
q3Yf7+PeTm8CV77mHHq6vAnPfiooJwDXIKHC03y/B+U8kxo/J1ptsDzyJzlYA+CdW4z8vf+JsNjl
emR21TgyaX6GZFAk2AnZsgk7uBB8Z/A12xgl9//foObveHSwoEqT8aCbv1Op4v8K1R69fuTktdUj
7OyKOBrc4hT36XlDRCJSjYazE93oj76ruJ1b76IXUp5p2zwG29VEdf4oJ0vkKOpiiRjIfNfZP1GT
5+Ih2aDr/6PewE1/gNzhSp8vT+fZGieg/Vm5BGrtCVExKItOVqe3u6rf5r+6DXcUFyV9Eu+Dii2i
4vQf1juwcwp8MsqjqPPCOv6KVLWUTCeqETdlb5tW0CCVOYmvSYEs9RREIv+uabd5Uwc7zauHlbTu
7Lc9ir9I0UXzf0+xVDOpqWwD/qGs0edO9h9NO/gWVL/J3+D3LnZH0FZ8zNjixo16B1rYiLnsytc7
OVDmEJoF5UJU5iLxYje0I9VGXzfml2qHjvFOcovr8GDa400EY3mtMbOgWpDYLMIttoRpFlqqzOHq
bb+dUod6ODrSe3qvgdOgi20XTvZzdUucnDKLqIstkRh1Lcc1UbOb/iXMtp7pIMr6mD423xB+PRSl
s21Cpy7IMRj02oV3mj3O4QFukjlxdJ8Ya4tFJhR9hao77rM3/hNqoXtz47nip2lb7ta3xmq8xbIR
R3SA5ZJ4PTLh5Ir97ZyuejMwI3uiX7NazzzZDG8D1JG3ptV8Wk7GqTKdyon5ja3iJuwLBKPNjTmt
bLmzuwGEAEwOqtanJcym6P0sYzcU2oAMMe7f6ePKbji7UH6HWOYN6Zgr0TRvuPLX+CsRbkVsr9NN
d5gZF/VGVZwOV4psXynQgsB3OGs81pUhvhUhjk61Kle0MgqJ3zYJisFXffDt8gjPBUCNh9QW5yr4
pYud0CPNXRchssVIyN/pRXXldWs9r3MnynGIxcncjb7SWBEh0JAHWzG53o1uD9vIhUm1WwPEyGsD
WpzD0piYcevPOsz0lifT9e+GB33fPFufRDhGWGgDSTKc+GZwPNtrtsFTNDllR6nBEa9XO/crQ19K
ZPJmSw05mH/MffAwHfyr5HrONiXyzXC3lm+ePJDYdEfzvIReSBhkScXsQN6F4aHyvsXRD6W+QQNt
ZdudgiEWgeZRHy3KztcS0/e8+TXUvsDQL6Zd9eOfhwKWRMYmMjfZU//8db1NdT70zKjiQTRbhC9y
6r72mrTHKIPron3R9zRwdgW9735vfm53fWiPG+OleJxf/X+xTY7iLoacYTUi9R5xZam1zfEha79c
DjDvs3fpyzynRwEWmbVe+EXhZ1Ab/eGrUn8u4PprguKUaGVX8gol9a3IcynYvIeOPmDeFpGe+QRT
98L37mHAVuVJ6GwVOxGgLYY9uPrGBI/Rbzwb4zIvpUSNwPlHedoN5a74uLZPTnK3efA88SDfKKZy
knPUZWVm0zy7Qa2/imj3VeYumW4gPWwMH43qEC+m1Xfv2YPCmon1xEUxZXFQ4CYnyFpL0FKvDmYr
3tEHWIOynsag+I5KoMkdCAN4mUxB0GigG4F8HAsvcnlXJHage93K4jxzv78Ps0iiVB4W/publgmj
56u4ja+la2vbf68xktmmGyo/+8ur9e3ger+C3kdcXBuSIE7dGGozfq3boMaf63YAMPeq38ovtV2r
tgVAaWZXUoHfebaE3Pfr2o84fdTPzHQRIDZkXYBfSzqKLiKTGljK3ADI7du5LI4i/D94LPFGtkdX
fro87NMTloCYVnCQIvCNRsj7fTONRhkoKgEzXmthMSA6/KqH/ZZH61990t+hlomHb4RhncZMcHID
oBaebLz1t/pGwuoFBR+8YFareWfOVkbHPFJQRYj45GzVxx5PrJjF2jvVzUApml5KtjWuJxztazy9
HKieta2Zjvj8X5TYzm4VDao3pVwEupcCOyreOxF2PTxtroYAbW6OpJrak7mJXsz74muFVvd+dQWd
/aCznA9g/Fngd7GMZUMLRci6FJC/Qziu5Bkg4F/zbbfaUzTaw2hPL4hD/VgH4/wDqXi/hbDMReVV
Z7CwCZa5gRdjs4V5AGU3hMGn/aCP/hQ6aRHJRo+XxkTzLNG9/DGo5e5e87qufkVKXeI4TPuMjd1W
lU5Oxa3/Ne7l+JAaXVBgHFAVoyNYfkdt1PdREKxtVW+t+yYUrQjXTmFKdqPVy59TP2jDfZUXUmzt
tSTA4cAR1BrgvVPTBInwygpa4MUbOQx9DMgsP5aVAXfSoFaLTSQKHOabWVcGK6HuoOEb14vbaDJx
XpHpBpf1JpejqRF3VtVnUrkLeqhxSNdU0yBpTlk3ZjRstE7GVcxJKXHqvaMIstIbDiJWI/9oJDWi
iY6/oFFJzlwjzSQk7rBT+CnXajt+6jvAVJYdNSweAz5obGi1W4jiaH7i9TGIeEqlOqQ8G/KG0FRO
HlVozNn+LEGD52YQWnple+aI1BGKgV5A3x56a85X6Ett4NYblNAXR9uUM7kEvIRNYQDFtReuAcKN
set3eKw8SThcyNMGl41JvtYLpTDvDaBC7bcqrkJ9OyDILlW2YaZ6cWdGnCHfvHgqxUM5pEn7lI5h
rKEJ7ze5iJ9iMaW7tp/xN62AWQ1lE9WKWkaAnHbzpfSjXjy0uSrPqiaGFFdISpQRBlZVUd4nud5r
/5e0L1uOG0my/ZWxekdf7MvYdD9gzUwyk0ySoii9wLhi33d8/T2RqiohIzEMlcbayqzLVKIzAh4e
Hu7Hz9lUGM3CkCV4dkCGVfuzYUpFlhkOHKqqv0phr5Z3saZG8Vs0xYoAVgMVonBVhNKi3TdtWjhT
kFUfRjrX4kcGnkv5W9lDhebbMKiz5KSTrrTWzHcGWDManR++8KEKPg1pVAvl2HVjJV83etVMe4x8
xmhlleqMQcihzvJWhAJbkqpvKG+M4TbIR1/ZTANfVo/DBGXM1BQCHqKHZlCEPqT48Ox7hnip9tEa
HFeb7Yjp3+u8AHXoIZZkbjwEiZLJLhRMjepWz5Jx2rWD38iqVeRlom1xQJBWmJOmBKNk9rpcpa4k
zJl60Lie84+TIk1DbmVcDM3JJC/yNDWNBHKfV1wTohVjyUYpNmjEqYXRuxwegsqLFMsDNI4if9Al
R5WGvn+Qy4wXH8JWm4ojYltbeLGmS16JCfcE0lYJqIHHefZ9x+/TUW1d9MIS8VCVoh5sJcWPIwiI
yXr5hKnwMNoXVRg9SN1k3A76APHcOoDmTUyYPQBdqoBMOBTaGIy7eqjnTQWBKPDEj6U0QdumCWVd
sSW1anIolBrwRDCWQ1QUNZTegPAUsI9Z5kaZCim8Zm5mwZLjTtM3LTTLg5u8kiYDA4MaH7iyPmVt
anaKMXbBlZxN1YzXVBoWilsK4CP9puZDFKAelEGEF6ghA+55jGtZ4N55rgLnjhl2afK9UGIQ4wpg
5w1fW2OM/e+TANXfeMtBI7s0rqWkb/jGEwaEq+TYzSnwl9BN01IFEqWgUazL+8lopcg4IGaA2A2t
0SHiO+wy12J4pm46qIk6TTnxtfzQamhxzNsWSVj90JWFzE33YFCVUcOJJMQtFXI3oXwDXIQstxAs
Cqa43Pn5NE7ADYA0+i3JQCTZocFchEluz4RstMQg7aw2D52stcIeRC4iCpnipOOMe35u8HW7yduy
lO+HOUpBpR8Nfav231KM/Ebida9GYtHeVFEs+v4+zKsMKC9soxZ2jGxhrdyiITPBC14DhpVOM6u2
idqww4OMK0uzqNGtkSBF4798nv2spJng0lyYodLMiIvLPmxhRhNMPXMmpzt0HuhC3BgCWhDXctkj
C5fTJ3gaQN4bc9VIDS7bX5Im9z0A/uQ53zkgDAGqGsKKdv8473/B2mUScm6N/PniYRTzvVhoPKw1
DrR4QUQHZSY0VUcLRQIAAR9Q4vGYs1NrT7/lEqmKa5UY4JJtYLS1oX+FGPQyoiCoXRV73R53ENOs
eTSV0/d6/1uFyKVp6osSBVDgnk/r7SA95VSoQ447FES2JMcMwHPzuQutPfTAZs1jrhLj+Jetxs4P
otSAPYTqbeb0QKglvwCnXC0CLe3Qz/Wu04pKhx1UyT0NGmuO0Vl45qK16WPeBpS8AFxPbglWvTv/
ac49yIdrj/JTcZvv2NyYl14Fdji8AU9FdQGj2edelSnGMAc8ng0Y1zKj7JVTRsa+XvZc8BSCGpCg
qqBRhEoFlcjWQaGiVAATkAksKiu+HfYj0vYA0FrQ6qDYNX9IFoQMvX8od0QK+OeWqeqe3PoaP5CH
SqGGh5GfNnX09LnTrG7fYm3Uq6ubUa3QfLxLglbEhF8T8NoxHWfe/dzM2lvg5xaCyuT8K5V5ZqTQ
Ewa+ALJ1gpJZ4AnDDZlZOpO9h7jfeeq/3DOchXNTTd8gCZjxtUjHXbDJ0643tT2PEDpspO3/bV3U
WQCRmzBWCozhyfc8KluN429VCDpNKaNYvraBGL8inQ0I5KGMc76qHrK8gEiQ74TsNO/wimoCK74a
hYDh7ZdRBA/VxauNcrmmhVhkWZMvtQ02EPn0JE92f+F1eHmtntuhHA+1Ri4PiZ3GCSBZuE3ddlPX
KF3Pj+p9dS0DRvwLzZo1d1+sTqW2sTSmII96WJWPDWjOQhsqlRvDUY5NZKLC2WH28oBHwuZzL1kv
poC/A9UUokREA8Nioepw/Z5e/2KNwRTxC3pEzqt8bxzr5+k+sY1tw+oMrC/1p03q+gHxH9qcKVwz
n9y42RrgkUB9PrMMK37kVHTDMFLnMIHS65/1p1UqVnb1xEEtGivlvdnNb/v71PZj0zholn4DIWm8
rO3ghtXIWWl0wpnAZHIqBooXYKlBL6uw7PBZa1v1alx+wqawQNtlQvP7toSIEOuuZVoku79IZsSs
aggEEFXVLS53LTIzJ3Z1u7PT5+BNwt5yTB7Z1Q+6WCSVyvBR6htiBJPpMFkDEjaDRQuzkhCe7yPl
MxJ8pgrJPra27hWqW7rFHg92N/NN1f8FTu1Vb1ksifKWOS41H8rSoDwQgOnvrlreU3tW12oltT5f
FRXShD6LKuQPxDuK50S3G6jL4zFKDrxgdW/QDs09Fnvt/7KVoFoHez2KmnReEmLKk1PIVhJaNySe
ZLxIBq0y9yFv2FnQeoRRf5qjLiId6AW+J+F0ftUCjxx2JNeJVTohmJyfZkvszXEf7liEa+t1zYVd
6fwczIkupCOxq5g6NDct42l+SO3QNqzWie/6Z3QWQCjxCxXV1QsRkDooEhmCLEvUAZyEFGK8p7xP
9s0weeaGN7WdLDH9x4NV+HbA8oLGCCM2YPKljh2ew6HQhoij+p63ZlvBZHKIEeHaCTcRZvSZ3rp2
JgxZRb8YJEayrFL2WkUsJDHDAHu8lV6NVzkHiVnsag63Hz9Q1ON2vTcxx5JX/WdplTr5yiRUmJGC
VSLgmNzF36pdjPow1GVdAVjpqkM7+beC6NIodfxjUAejdQ3Em3GPIJodugNaK1D1cBRPwhNJbtD0
lxjjkmt+s7RJBYM4LpJUIRQIHCpzfXjouNGZjE0usPqAxPPpPBQkdJoEEAr4bWiUdqv3wJaiQQ2/
KbfNRrpRUpeko+RsQEDJv0G/yt+m95wTDLipMKrn1vvhJStsRvKxlhAvfxHqpJR90PcZ2WX5OIJg
MrXnl8hDPdDKvvHMhHjtkloao7xXleIxFSMYkzLUfkJIOnMPn69n/Xz83FfKU1G87tRUx77yPGRJ
UOqDorbomx0Z/P3cEmstlHuOSOR6KSJfUBJtP7/JgIT5v1mgnDHjgkrNyFnPiECx4bRN4P6GBTwk
idoA+gV0I3ZoKhVcckBFVnq+UfJbgfftzy2shw7wDag8clggXahPLhQiXuAlFtHtUBp9BovJdBgw
F+Voh8qWn+rISp7y998AtyEuL8xSfhDOkzDUNcxCnye0RZwfizD0gTvvuQBmwjy1ZhmPo/9lrQSl
js1Ea4l6XBZQgRcNDu7dOMYNOizIce1xU4FaZHysdfvXCjuX01DkCtJ/WqUudxnC8lOd4ApKQnl+
66v4Vp97G72J4moc9Hnvl0Vr9oPq9VO/DVU+eZmSrnF+6zv//C2oq75KJiWvydpr2z9WBz2xOYCM
HDJrB1Fa/obcS741/tb9u1g8OaWLTLtXpKaQCRcXATEGGOjjrdT9YVQ8ER/xm996xSw3nHbpJjUS
qCcREM4EP0ot8YP0LX1bhsq6U2QuBIZ/AZC2mqmCcERH+Rvovgt6Qb8zwgztF7LF5RZdheFAaCc0
S/Nq9PsDk/0OX42mC4vUKaoHqfYbYjEFTkvn3rN5sqLq/nPXIYHy4ipcGKECKTf2dSjKMMIHT5B9
N9VRcrJkPubitvQZb+2VBREpB3SX0Q8C3oXyUmmOwMIj4dMB5ORNY271gJmKBuMSWrkazqxQTink
5dAkpO6jdUL2PUdz3Y34TGT4/roViEaADQ+zMTQgS8Nw7hhnsMLJqMsLB1X/rWUgZhP6VoWncQFl
o4+DWJLNkvTcDKbJ1qtA/+eXHMBEoOSTUAQD/Jn6+kEIRQWDHCZw/BSOpEQF/l/x/rmLrW7Vwgh1
kwqZWEc/QmQFCGAjoMXLSOjWysBn66AqVui0JujmYR3KTbvVXiEBJTvRjrNejb1gqSHe/KSq3zF2
b+XsLK3SFatYjtDWI5+oFlFgmL6FaEb2X/rKGrSYkSus3TOwpcvQq4XG1YVuVxrESHHII0D2qmfj
yt+2SEvRGyVAcRY8ZP2D/bRF/nwR1vUe2IGJXN8AAcdmHrbHNOvtz51iNRag5mZAAAn+Tb/BxTRu
kizA3vmacCXwQW3Kg3Cdy2Cs+9zQWuAmVP9/W6Ju6EhoGjX+kYyMBdj9r6dHPMDtyFOOorZRRft3
5pYxmrm0SUU6IWz7BhrxpATVPBZ3gG84kD/bls8YbQULH+thugZLO7NHfTGua4pYI/yU/I7rvBBk
yM813r/73i4fAH0/3Y4+5878NpqufgihMV+M5DqibhIgX8AOCmA6QfiQL77wmqAb/DSeBwKNEySw
uwVXg9e8R18iKzxUD9UNGsPeL0i/rTrSwix1S/pNKuYSydOTj/K6vSYCEskOQjuWei/W9rCNHegC
MFoLqzahpiJrIkQ/QER9vtQhKLQC/ObI3DFMrI6bMZmhS8ai9ln1XJx0lYzbE2FCKqM1uHLuMBTz
o13StptuBlseZwGx7faFh9oKm1Ru7eiL4B+EFBbpcNEvYzkeDZROSTqQZh64ji1VjxgHcs0EqsFE
8IOQCp1WvfCTIm0aSLoBwqXO/jUk7TbixNJ1Wt05SO3ygJlhevVCm0gyWjXqIsxhZI8RHtZO45Fp
zvDAi6d3ABtEuLqonwbpHpAglZi7IgZ7/0XKQZ4cM664dQMQIyOCskAEUDe1HhZj0OUwEKeZNcuJ
2Ygj644hUYk+wRpgeX/ZoC7qnlN7VJpgA5JbeKThCFkhUACt43ee4PCom7OCxtpBAqIIaGTQdosX
goYG+E3AAAuLGJyx+PFB6b/o6jPjAmAZoSIE12panpCt0zpzDB1U7WTV7I7zFWBKtga0of4UXmV2
4DLlQ1Y/2mJ51EfDO0XOMzJu1XwILpClCM1ub5ZOQQD75WHeh0fm25u1WuojdpM4cHpNbDrA9QWb
ITHr3JS+gtbby5+DwZRfIPAQ2cw7iNyjF96zWCwVFBuhyNWIfEv5WD03B4x2xWYXmyHeLzmIgCKg
mEzMDc1mdxM6DW8WYH8Yb7VbVseJsQEG1UcU4pBHWwG/Rzreq9W1P95Ov1N+AikBRPZAIiwjtaXu
d67Uq7blEMO4KrByTPd0rO1c62KdmSC+tQiTgpzqaRmQ7fS41A2hZHwqT+r3KZjmD5KT3P9TjZYT
puHMJtnahc0wLIpqCmGzLcS3qR22fV57n5/G9a/zc+eowxj6IjcEGnauPSniNQ/Atn2Pxcz53Axz
+6ijV+ox181k+6bdBF5+sDOArsCFHiyhJe694hYt1h3r8InrZ+Dn6qjDxwFGnmGGB2C5I5rJvd1u
xwfURUqoSgFOW1nCtWCSm2h6qjHyaHjgjZR0e4ayJesUMDeAOo61kYN70MevIt33yINEjxDSGlbj
ps9aeSKr/AWjZH0XMQCyHACzo898oarFJZqcjRNaTup3IFZQbuwflCdAFT3S1bOk4zxg/Fp6BFT2
BqRnv5GVERn0v4xTJybJwllIMc5nypKx7aTAMsbEUTJWYXjNg6EZhhc5REEAz6HOfsrrnZ7x8CyQ
MFmqfOTFt0hlGTnVD37uJBlGEABKAOkJ2mcoL2hU7gecxxxWA8+THuVJGS0P7RYgfd0W7AiRoDVV
DAlZ/kO0ndzoFgVO1KBKj+XRVCZ1+XtQr6ei6Yw0ggCSGTxr/k35QJ5OhjPvZsy0g1EcCDL785N7
fmcSgyJCqo6SNTj1MaREbe/cVmk9wnNNuW9NAdB9P2FJyLBMUI5S50D/Sg32Vt/r3l+sUp2bHnBf
gsQ1YN6NFPURWRS5GMEKJGIaSsSIOR1YU0mMmxitX2e0iWh9j43EtNlWtpN32Ua3u0aFIrkxblUI
sDASbqrffWmd8qU6UOux4DsVV4nkCroJt/2mOIMNWivSOzRKlkHyA8+dF3UxHURL+Ad8GfQRmQjg
W24xlJQ8YjAKlZjA459I25CdQVJP39PizmxRH1MWxBY9J77E0zd+CwITGFKQWBqHVDNTQJbCR+ED
oyCEbE6zZ5DPtiYr1K6cVVTeoUWEWh2P3vDp6y+uzTGPuTSPo9RMI7O5at3JQe6M38LL74MO0V42
q+swQtxLN4Ai7quv3Jb5jc9z99M2IPCRiR6o2UJkgzo2SlImnNbIIjwMubvmVh4Gh5wJTk0aH+x0
j1wf1Cc+s0dtexY3aPFUsEf4WQkWbXB/BYtG0gHaDC5MiIoA5U3kSM4PjpJlFaf0Eq7JUvedQkG9
n9Nl4LQMeQulwZSVNqxtI2gmMIgFqO7lwzHg5ahXJQVVtSfhlaCVMg85rPaF23MeNIJtnvlUJUef
XuHC4kVoaAq/5eW8xEa2W+kKsDcz26puvGNV9SgurZOLqEjvIAsN1hwJq6P2UlRrXs3hpoPlH+sQ
LPV8bRqvyR0gi70thHY0g7RTuaoIPOsrv0229WxFoTdWmF/Z1ECMwJXYs2jn9+nlr0VFpznrdDXk
G7C/vg5AGqDGYeOKseLMy66NIxmAQUwOv/D8P/7WmLmDD8sEnwyCMfqhUNZ+XJeByhNE1TFozGgz
Q3IBTC0hxOhIi5L12qVyMiwVwi4qtN5BM486Lrh1zr+AaMxlipkV5dRDqg5QWAV3WX0lI07xD/oV
uyxxeX1TFqnN1ZIqgQRcxwED1NsYocPmQlPd6wizlRfuWJjb03jmmTerEKnC6AIKFDyyoxMz8SIU
ojKmJzN4S8GqO9t8IeIKUDBe0/KGHUoDigpVVpkhx1t+O3rxKLNuHpKO0PYR/SCSBU4tvM2Isy3s
T7FcYswSWrKw1Y9XLQgr2o10lPg9j0+aM+fjL5wX613ao54ZfFO3cTFrOsjfJHPmIqvmBnOWWOH9
ImMB5kgG1RWkQREHZbosl8xlPoQjltUNoqXF+xYn5fO06/ISo0xQAb2V0n40pqrCBYLB29nO7WRE
Aaiyki/8l8jR7tT72QogJm9G977TjxgutFi53+UBgTot1M3A9CdKEHiiJ5tjEY/3uhGlE9Spupt9
3GN4H+0gDumEQFaC8oSZcF6mR5RRymcareBjKfHLP1HpGGdyoHvsET0B/oUVhSmYAhk6OUnjggQH
rLjQM6eeiLkSt6jVC+SiFlzsr+cjHNv5leJNduVKVusZdsICGtFf98Iq9RqUEtBR4tCiD2ZrIFRB
1XqXAX2fClbaWME+3wQP8wHkQ5OJRW+gPatJZtWaTFEdypHxe+CrQkIRa0cTWKJL2mOAEzO3uM97
F/Pz6UZCOEqsUSEaAPpTf0xsn6mDSdE+YMsx5CwTokyA8wlfI/WBy6QeIWMiAvi76T4gP3pvPMk7
5RWzcQAOaHf919ZsneDbiNKAfF9t4w1gp8ET2jTO52eMjsbQmz6J2OMBAMFd0INSv0gTAPbdw/9x
18cq+IhSFyyOTtJAldnkbYA2mGUAKn+6sEjlT1PXy37Yw2Je6FbkS4i58W6AHFaqM9hRLnaZXhwV
CqO0TsAecHJs3ZMxt28cOne25y1QbScurcEmL8bEJVG42XUOD/ApuwZzXoJAI57aY+p8tYqBEeAE
GdzYbJoxBUtR78ja9xk110rWzdhoGBUtOmj9sAjRH/TqQS+LJPz8zulidFLA1ETOVvggAMiMYadj
4JS41yd3utYzN3GZMBgqUb0wSoXrRE6ARpnxYQdrdrODDNbzxq2uR0c8KUWx3jjEMxf36oU5ynNn
jI6DSg/mlNKIrvuil6/0oodMvC/194xTQt3hf9rC9a3JkPcDRcH5foZyU/eoXpFTEr6RhaHWQWQm
fo3RXVw9ItClg3IoJKIuOE6jJAJBZgBzkW4lnFM/lZ0lYPJlNueH5GCklg66ndwlFewO39MGI4OC
Sva8Fyc3fCYbzr6T6DAJJ8Z0FDpXJFFUQSV2vgV9l6VKliBiqUn6zAniXQIYJWObyXmkPilsgNAS
ARIq1hK1zZwOXmHA0kVTABnz8JwDGU4gejPoGDsbWrCg2yCUviHruKx83jO71FWkRU1TDciQ4bmj
rYGhF6pj081sSdY8/sJoxornLs3JVM6NqWyxSjqYE3PuKhDDJ01FD0IcVAYgiK7xELc9M0Sl2j2I
n8vch6HGif0bIlpCqnSDYAep2/sONOpxt2tb8Jl1tXkUmaRbawslCpsYM0X5CjrM5z6jVEqfyQHi
L/ipj3nc3wxF83WO4keG36x9v6UdKtzJbdSAuPD0/VDH2mIyPLNac8T3626mDctdVsI5pjt/roqK
c3JWTEol6qLZdgLQQ3lU3BQF58lafytJRbzr0gnc7HL7+vkqqfLG6WMuzVLxLpI7UNzLyFOi5GMW
38YcdBKQDc+Hj8QXvhe1/yipOsOD1g790iZ1V/sThJ9VbhbNmPueR1AogqDw56uiU92LZVF3tD4H
XBlhjMFsRUzzKZAZLbd15OXCV0V7lKTWGmXJU1PO4ZovdThtPjfP+pZUxBmqJI2rgof1pLwP1OI6
DFEjbGNxMyial44Y+TaKzvnc6FqYW+4qFW58KQZZRIwl8/ON6L/jmJiJj9mJWLGyVGBsMMMYTY9u
zBkYVAScQfBpe2MDtcEsxXyWAKO5AE3AtHn7fHXUkM8p3VmeD7pP4CfKWPgV+aI2eU5EzjAAbNRi
nqnDmwkieVvJzK1wz3rps1ZKRRuQbojxAHYfs54br4gAeRiV1OH1at9r4hdlZAksrl3TYMnGtBZR
mlcvZjY6HEhwacAgmYLpKkz18d/H1kmrm7oBa8W1iOkUVOtkO9sKqC44Qv+icU7UbnoUsRrbl0CV
idSInWKv7YQMsAkG2UTo+tG481QIo0ls4NWAZ+h4+wuHRuH2cjNvQYTipQUrIq69IlBjAe+Xho4t
9JApj+5raSijGgb7Jx4l/EeiwUGUJvV6I1gFVsh8lq9FQwyGo9cFvlFcc9TBxWhbMmsaIhOeqhjg
dKN4myUb3yvd0AW8y7iHBh6g5srkkCJ/5LKyz5UUDYy8AB4Z0Gwi9e3zqw00Q4I29gNeMVn3vdEV
Uxnye7AtmL0xWYwDtW4LrYvTDAHAt+e2yhbtyx60seQaf5Ct+mbGSwIV0dbkwbYfBxbw0ZBiZS1x
LfgrKHj8ZZa657QhToRogtmsyW2Z97+0A8+CQrKWRm1j1MwgrJlhYxKP2YRH2FCbIYiPxuzu800k
P4hOLZeLoW6yMMhjoB/J9+qkYyAUW0PrvTHvt5+bWXt5wS9+bho5motqn5q0XF+NWBCJCWR8Kvke
JpYOATEyGFe4HXtMnbU06ijEShlzk0K+UwCdFnkvgL6pnFkdtFUrAgRgBJAKENK984X1ftLJfQEr
YdhH7tSBSkAPpltfrl8YW7jqEwtLlLt3jRApYD0jWxgdgtyuux3/+KMCD6ZYyUIMzR7ADMaGGq7G
MWVhmnJ5vY3ktBVgWvZmwLJAkAsZD1ssTP8psAja7LfOGEqLCpA7IL2jRcjlIWhnA0RqplZXIJ9K
7LZXGb3l1WN8UolHr5eU+M8/nBqjDdjm+HCBAiodmXMVmZVjrPqGDhIZPFl5EfXncxOc3w6NLI0g
CizSjRDGdtE0HjjgGSQF6yv5aYY6w4OaRGmEEQQzHjiXA4bGEFl8FhRs/0fyQtDsCiqhpFNMvc1A
z1GBohk2SC0U/FtZ4NbiAXxpkaPb6F7aeoAH+DYGo+VvPZeWtqnnWqOiJ1FPsA2qsb0IerxcAB6v
YFY819KDpR3qKE+YJAa5H+wQzpPydjrw6VX6SqS6FC+7FZ5HtN6+FPci+tIe42yvfcKlaeps13Ne
R+AeJNvre+2t/J6qHiGB7nFND7zNi3jes87Y6qnGKDZKN2iGX87WTq2Wz42ISv3o+l5e2SEaXGBk
vZasoMOZDmVm/10iW0hfN0uTVCApc2VW1ACyyoPFWwTPwV2Ju8nRvWbXQnYO+KOPEc2vxGlfiB53
fphuR2yC6hpH9Vo6im65AxiEtf3i6pdf7AR1ULVYbNpRwU4opupxT/GtcVNfh28JvwGiR3Hr+/mK
FFzaj/6xuU0P/YfkpSAIr/CSTp5Kpl74qjcsfh3qQAPc19dlQnZJ7pEBfB1kVgWYZYG6jv1BrWol
OvkbBsb5Db+TzORrCp5q9b3AhBwwLz+oP8ALqaaulnvzY1Sa6oYd6ldTg6VPUPe03oB3xDAA/Eyv
i4PonISqnM5trn0zd8gwEAuwSX7gZ05IRX4pz/wwC7G9qYAid/ZVMwI3aZ7EFmDbscL7g1EtWF+h
iFcA7gAyJEbtduv3FTdW2G2wAD+3nUVgGNm+vBI81YzB7g5FKCZv2uoiFzapXVX4Zo4T4tI5Ri2g
BS9/0V6Uxu6OwhVBgLTP9WxW3/TEEhMr3v3ZP/l/r+N/B+/F7Y/dbP7zP/j316Kc6igIW+pf/7OP
XuuiKT7a/yF/7e//7Pwv/eemfM/v2/r9vd0/l/R/efYX8fP/tG8/t89n/+LkbdROx+69nu7emy5t
T0bwm5L/8lf/8L/eTz/lYSrf//3Ha9HlLflpQVTkf/z5R9u3f/+BqZlFbCc//88/PDxn+Hv33dvz
5X///ty0//5D0v+lg4kCJI8awD9oHiE6Du/kT0ThXySBxP2CnjymBFV4CBhf2xB/JP4LaSVarLiD
8aCGuNof/9UUHfkj419ILJC4qABGCOQviX/8te6zL/Tzi51J3tPZCn4+CKMxhoFK88rcWjCnjQqO
UfWUogt2akc7MA45IzL02qzuU69gqpaJ5OpeHkXaJnUfSGo2+3IDm+TKhWBa5QV79LFx+xJQlmEJ
OzSiGlCERw8qhIAMCTUoc/F9/tyHs3XTeTX9O1DBfxKnXASBqor3eYb3IqrBmSftUZZwom3gQVHs
ULiBy9RYJFf65dIxMAQkGNhX6BS3LnS1T3WYDbfplky+xDctcHDzBxn6Yst0XHSzfyzzb3t0Budz
tdQnZakiIPi79pp0a6bbW9UULGGfgdTt+Pb5vpIo+sn6JCpr04IsNMDHSqCMLcgif1CgiRtmoKNT
itO6gD9Fnq0C2UfzCqbtEGZyBTuNg3kbAmFsM+wjhumtDqh/NjRo1SBqG2hCoe0DViIsfPGUneJc
49IYBuNt8wwmaiu/6Tdkej8DLoENuqID+Wl9sgrGREQOqDZTl4ci5EZbij7mYHbSTQ5PSTbN92SH
7NABWqY2xXvDy53pRT8kL59/QTpJOFk+YaCAb74U6PWFJoHEegVt3BTw23S6iseBoSmxEnNIrCHL
Q+gDs+n5XgbA4Y5+leEQCLUCgZx4G2PeDCzb5ebztbAMUdfhDPbbtPOxFtCeHJqxuOMz40Ftqn/4
FMOWYT1AMAC4Dp5LmuYI4/jqXIMtxPSNey6e7QCCv58vhMZtibQJKjkMJK5BY6cm/p4dSsQq0tHR
djL7ZK0EZ/DZglXbkFAuvRgRUKH3oQwDLJFkvTsQ+ZR6k23By7YJGY/xFScHjBOIO1AOAIFNB8O5
bDRoYJCcOg1vDNCDRroX6re5fy/olZOWjPyXuBUVm5bm6FjY9EmecR3MTUFiF+ETKgFukqGMmCZg
YW4ZCogr5wjWQB5D8OSgPKGcPE4qaED1CBhTGtmJejfO/xSueHKKpQnKvX2t6uQsw4LibbSZZDN0
+dwSW1sBrpjAVboW0oFezzHuzrVTtTRLh8K81lJkvLhEpMBMRTJFhg4jgKCf+/zKVbLYQCiSnUeJ
ph7FLGuwukCQts3EA4VfWPX0qoL+2K/GXRwcjZ4RMC6SdnLOQIdIcOK6Lkr0Ue7LEEoEFRQmBks/
TtDviTHQS8peRKsWQxZMjoK1VUIiAPPoaE+ggULlIbkegfMpxnELCv9ay8KXvJU+8lpyg1jeD1Vk
5yMGHxtWCF47eoDCSxglReqJGHy+uYMCLqg+JiG4iO1GLV1DvDYC2W1akBEXvNOKjPlYYS2uLC2S
87K4QJt4bJNIQyZCkr7xofHaDYGkt0d2O2Lt6C1NUXtqtCmUCnyYCuKZh8wA3kMtrDP8czUmS0QY
CLg8ADVOae5iRWHRTHpQgqVP9tA6BFTsxFG4q5nPurUDtzQknm8dB6ICcAXqUPJtwF3Rf5sAtumT
f6gdjRY+fH9phvIJXxAyadBxjRXO7CoQWOyvoj3aKk+yy2+aK54RIMWVXBj2MDvFg6wPoGsqjmSx
MWptjgMuHkdXTUz9e+0KN9FBc5Nj8aUGqgjjN9kWjBPSzu9MZfdjQoVVEVvf3b9/DRr0reaC0vYV
IVvUQC3X7ceyMRNWe/SiD3zaXKI8juRRI3pa599wRtJv1CQRF7o4dtRU6dGeqHJpm+RqDWRNBoHF
aoo2RqTJnhJj7FmAYMom02eImdUi8AypGOzT1lAsOR2bB0i1S8cwm6b3fx51QZsA1hwd00EYoTv/
PccwqDuJJPD8jhQsdEwZYNjB0bafm1ndj6Ud6uNPKa5OjCD9SDNi9CZJw9gqXeWKcH2SGVALi4zN
LDZbJr88PZR0cnUg73VAuPCPQMNc87oYiqzEKjP8r9wqT/ltbmMSkfBdO6+62W3RNiKa0vF3bsuE
mZLzSiciS+vUeVaKIZFqDWtvoFVAxgX5Ae1L0MUAfhnZ/WB9vtdr4XBpjjrXYaloGHolDt6rmy64
FbLa/dzC2hGScYXJcGy0n+lErof0q6KTXMdXB2dKY28Q+rsxE+4+N7O+EHjmSaMUr6Jz3+RVCNtI
HfHNqbqB1IdvGu3UMHbroulBTqrCG4aBpwl4RHnqCavng8j1ZDHkopqvQyu997dEl7Q1NU9yQCcV
gxX5d6LQ0irlE5oRjgWUWqCQM2c73dc3ZduaclWxVrfme0s7lDPEozLX8Uw+1V7dTfvxqnP9m8km
NEXGlrWotQ8GUAIYWBQREwM0g+IcZN3MI8CZo5/KpqxzL1UhMLL6i4bGKbJCrxzyYDqhtKW+VzON
4ZSUSGWmne/NWzIdBQ1we3yEDow9MLsZFxitH/ZkIgimgteGdvapyjtRIXL36rHdGi2mNQGQJ4UA
qHFpt6zJkgvYImWOfrXIuVhmRY+LQ/T0HSBuLQIjZi4Ez3exZFt3wztyL2b33G26r1hZ29qbiQyI
4kJAJxjH+/zIJZGcRDEJ0+QwNI0JARoMyJeOvtWs2ZrAltR62b1xy4K0rHmOJMkaKZrimqAHanJf
GLQJmkxmrjb3HNit2jpiOc5qDkwuOYA6wHBFH/R5nhTt9B4UvQ79zfahfCOKB2BzI/UxTLV5mV3d
EnVpJkRoNRlemKZOOxdlgh5BggkvN1Im66/mySY+VNjTZgoZ0Xl1nQhpKubhIQ9Il1u4UuOEfMJe
plz9PmXl2xyET32o3II5QzArTpzsPC9Z7Y+1hw0Y6/62SiUSUpnz/JDjWKLF91FGprofbyaLYJKg
lMObZJCvCDxtR7gOEpfV3Fs/NgvzVH4xYPiMS0lWV4OOvTskV31iRcf2hgCijOP4aIy2iAFzS/Ye
pw2r17R6Hwo8oU9CLesCsp5kNVdyMXY81CDsOyKf7J604dtv3IY/jdCBoZ+FJJ5qBIYkie71oAe9
wMjP5m8YEfERcQahbEufw35slWTQsY1D7ptFK9mK2NifmxBWd2thg8SCxTsKbRANElvkHeDlWyiB
+x54eGyMBe6N7/rNCE3icMcqPa3e8nh9GCg+YTD8ogap1eAn7iPcg6T3HmLMK2+stDXLjeKdmGhv
xE1uzd/0hrGh66tVBdLCgSoOCrznqy2kVOMkETvK7/xd7movoJ7LMGZKDgT0Dq2xsDC5xzoPa/EU
9VYIPRDGCoS7c6toABmFz5GkRtEdrQlA68caWFi7KpYmqBLlWAZtDpIh1ezL0ow03eqn73yFBSko
3cjZluE1rBVRyaAWTkKYJzDHVUSeCt8w+Z58AScWcIDCDrpJ7FHotUC6fLNQuZPE6TOfyTApBHii
DLjyRQy+V1fGGFiZfNezPtq6ryweY9TJSOPEx4AADII22GvuMCt7JdzFmIbDYwGDLtb04h86Zllx
9TwurFK+0oPYI5F7nEdSAZ6v1crsQWvmgmLbmR1fN3OUOAyb+SpauxOXu0v5T6ACmNVIp1Sjt+PS
nK/yryCzd+YKAGnWIllrpLwnHtT/z953LMutI9v+yos7ZwcJ0A7ehKbs9kba0oSx5WhA78mvvwtb
/fpUoRiFo9PTF20jFEdZABOJRObKtfpo5kl+ZAyVG41Of8/qPnwC6TxI9a67Kv/h4nPvJAsWQefh
ktuZwy970lYoo48J88osBmKryQCoGhx1/vTfGRQyYsWBQvmsYyeXub7LOnaMwB7rOYP5Vc8wR3/d
2No5PF2dkMqUdQ0JaYJ7Hkj+w1xMuziWHHUeEa/tn3DslmIoYlvFt+KyShTz4uMm3slPtyDO9rv+
dboS4bQtkFSCICbsDN+rPfXZo/LG2XSg1GjeOKoX7aMXMoCpBNI/3nKvVa4DHqWNCikgWfa7+qY5
/SnCEYxI06spL0Mru2rPdjUaqeoDeUZkw10IQYQf17+h1J5w9oYoqqsMan+udZ8+JGCYyL34M/Cl
ECDRv/2j0wdIIRjvMWqMmphYfTbLdGr7GQ4aWaVbFu9V/Ag9C4ljrqWAYOUEIh58IEBZiA/DScWD
tA5T5L17MGd0N/278d08NA/a0fSNrTJDFgRCDpVLUHaZdzKxjLWCN7ImlDVBFQX8jyp8Q6PEfFCp
8WOvAFmH5OqbkiUtFE7Lwi0S5WvTtnu1sj4VYf/W0XSvmYmkL7n+E5BmYI/Bu4VG2/mtT+NsGWZs
ESgzdM9eyi+g/zoWheYpFaZOmtkdBgLgsuJrw7ADf4F/3a3Wymx4c+DpCHYYVJbF938OeVjVikLD
Xe5nDHSDFKHZR0fryEvLxpPxOH4xtm3o5l+GW85EX0peryuB17DRYcYzBM87tDTPl1+qzQjh08TC
OEIVHuDg9jbTk2aXQHPYM0dLRtC5kh+c2ROePK2tFWM3xZZbJUblKnZ8U7DwYakQJKbl1SS4O6Oo
eb++ySvR0QaXBwb68FZGI0lcJFUiq2Um2JTY10md0CuCuA7rXMKSbZsNG2IU952mbq9bXYn6Z1b5
rzrJ2UtKm3FBFxnJHsJDt7dBkfUPLHA9Mk4ydpmgM5XEC6qKlsvIvsjeylyG017xDsQfizf80MEB
J8r5ErRK0Y25JparjVmQ4B1Fk3xfV5prGo3kIPBvINxgZ6aEc2iV0zyoZWK7TWxtTMXwsoq5qv0N
osX+nL1c3zj+l10YA/klp7IwoCosOETROlXdGZXt1m3ptTnmjhB+DE1W21vdPoiIgC0Dcg8XsSVM
aWTYDszk8EC/1C2vNnzdApKrUyrJ/q0cLOiFgIkc4qyYnhUrGJAt7icjYZje6p2N42BJSnOoh9LX
KXCMSGm6Wlq/4O1lcRvBcmdzc4DnEeGbIQmGSLmV4sgyHVMWbJuw+lAW1E0K9TXWykAfIk9hYC2G
lPz1L7iyXMgsgfBfxfOQ3yDnnpk11TCNKYVnLmbQ4WXuZpm6LcwFPJmQowEztOoO7SA50muFTV5b
x52poZAPyMK5WdMmaYG/FuGrV/wxT5+duHkM659qNe2JxdyhDG+pXr0vtbZpsu866Hqvr/vScy1c
1aAA4S4FXKJwIsc4ziay1Ej0WupVRgyNubram2UiwR9plxuMmSRg3w3wjfALSjgiVR7SvO0/nhrl
J/0wTv58R17HW1Bqg7vbBv3tS/sw3dIAwl3Bn6+R+zHYKTl/t/gQj1jXalmLaGMn5damd4w+OMof
U14ATAAOanC5AFoDZv0LmiWWj+HI3+L9YQFNGgc3loVXfM7cIRj36m60XEXitCuXvYV6G0ZAIby2
omXE2igZUg5tRGHD9vC/ieNh/BwDBoOru1XtDZ/QsQFDw726MYB2tEYpP9HlrQQKJrxc0QQAAOWi
alzVRdWNPK9UUUoCG3sZjxIXXXMdmADUC4GBAO4lHBI2llqTNx+uw0faqg34IsvjPGNgQNtFW+RU
c/yE/jxGEYPxuBSSt+T6Cv9jXnxLLqoyNYuJpNIq0LBpIV0kHUKXmRBej+ju6cwEVzTqis1Wz74w
U/svF0HOAw2n0lKhmIeHVll5VvUja3LZZ1pbhIayJUpd4M1CCn5ugpiKpYQD9on3LQj+pbnATOzo
tnr/jSLQHv74XGNWDrS6uKWA6xWnjJMlTKeFNyzM2dlbdullc7HL8kQSPi5vXevMjLB1ep30uoLh
dTdz5sekJb/CfvQruzyGqirbxMusBbbAgIUuF7hXwGx2vodxa4G4M+OP0CQ+GkbqUc3ZjvQmbhU3
imP/+gbyg3N+355bE5Ln2Rz6KOVvlWws/dzUgS5zvCozgyzGBNbwlFS1m6q9xOrafkI9GMtUTSB7
xatWyaM4VQGqcDHP6bIsME1MI0UPoOqQ+PxaeASrFEYACOIGH4o9382m5bNejQUmrYMC6veHsIrc
fvIHMDHtogOHmFnqvgHWQrtXbA9out94sz9P2zjz3l8/gx+ck8TdTLWysQfE/xbEBwCkeKoDhVMH
M2hgtr3+Rdf21iDIX2y8Sijuo3NTdhmbS1lpKJdWi+LZvWbuMxSgHrOIkEM6t/XTdXsr/gr5cgBJ
HRtH/mK2c06HgqU9djhPP2egLLPs3GXFU59VHi1kKenK4j4CC5cUN3Dqhc+ZhqlCxwVvvdlSH/RO
O8Zl9oL+9DHPot31da1kKyboa4EDRzyDtoRw5ZAqtposwlR9RqjfzUAmJg/LpPsV673c+tWqr9ft
rS0Nj2X0rSASQy6lLGoW1dBTx9vOMHZJmQe92u9UMA86s6xCsJJz8skoPFK4bMllD7Zd5qYJQ3AB
T9+XDQmK+wboH/s79UAGKU0PLvNLPoSD9JjwuZmLigz66GVcOyhHVMrstvaNOn42MZ91fffWjOB+
1kEUgOmdi91TElorc0OBa7dUj6qZS6ov5A8FtXitEoMBJ1aEaJmmi9OOnW644at1D2KRzI1RqgRv
nBWYzzgC1Etd/Vt2m3++vrqVlsS5YcEZ7WrM40qHYQ3DkuG2PiTBchyO8+gOSJ1Lv0Rx+1mGFru8
zc+MfsTWk6Bl5Utf9zWMFj30k35OTIbllHw0EcpptbkDDgsY6BJfARg3LZ8olWydzIZ4dZtqlDYZ
bNgZ0DZRDFakxyGxJPfMZRA83yohLpGFdHTgjtErKPuVW6onnjXuQE5ghy/XfeFjV86v7HNbwl0y
k1zNOlSBXBCfGpnHsWz6a3ZvP1SfwWhbHIsdz/TL53KjH+fPdeFmW1kYvoyN5z+Bb/qJZ6hArLKq
xWkz2XMZfpqTvTXfAN7nkXHDDEk9dQWxem6NR84TaxrtnDCfYI3zWeBody/5Tg3yGtLd410SlF6y
HQ4LJCfLh+QH3njae/L2NyS1+MV5bd+5D5z8jILWJMorvu83GCHzeDXV8eaNiW2WaTas9MnPlywE
mlyrqrDpYasN9EOz/wpWUuayW/1h8JxtualeId73WWb1o7hybYVClMHIhOMMMzaa0yLrHrifIZHW
guzWfkhuFRTzD70/+sqvNJh3hs/ew1ty237O0Bq57uKrgedD4hEpIkqsQgrD5cWyDMmjuyQF4A+q
m+syzq+VxBA7jEEoAFHXRMuXyMB1xXc4vVne5mDaz7cZpvMBTkGNXgMdwARgaL5RKrdHr2kCW5U3
HmVp4crgw/mvEFy7awCSALMx/86DD5p+aMO9guIM4lKz3z8Pd/9ohu/cpODGGC7ORqQ7/DRpGwpS
cc1y+fy/FjRb40F2c6371Mk+C56s2VNc6C3f5/10kyPVKA/Zl/52OSavBqp5Pgd9gQXidXhKgzCA
TEm6zbZd7c7yQ7UatU5+iuDeZjmQyJjxUzr/g/Xbq19tBbLfLnmoQERobuKD8xABb/oluZf1Fleu
IVBToezFExSdiO+QNExCSHrhaFn0pld2xQzWBzQyr58bmRHhZmBMD+2EEuw1/dGZAXN+DubzdRNr
kelsIULo16EZNpgRFpLdVMR13qY9e4x9686BoBbSoafQTY/qsfxmSa69lRv2zK5wUshMm6TiG2hP
0O3Cf+/C4qY2MQYlC4OyXRQOSGmyxhwq7GLbJV5evxc9FDMayRjGSog7W45wLNooxGQ9v0EZAZ94
jEtaRisosyB4ezqr9tAksNBlqCEkL6X587orrIXQ0zXYwqgYQlfrhDY2Sn9MH5aN+QqyPeRYGwwv
AldVzV76nt517+OeSxVE/ix5eF4+mDjb23+OlFj7IY0yNDX3RDBvugUNFPORki91L2lnrroD4Ftc
9sLCPJywjzRuZ2YuKtQJ9KcmfFRzKGZVm+tbKbHxMfN0klroTt9OBfbTbYzUNdh9W75Uy+N1G6v+
8Nc6PrrWJzZG0upR1WAd6BvfkjjaJimVZMEr70psESpEOsr8GGUVm3tqMUaTA6UrACiAKORCIdwT
OK+kT3w569gKgAKPPQRTEPChX3kx7VmrWULzGvZ4vZEznYWpaz84uLuVbb4JU0+GzF6LQqcGhWPL
NLUiGBgy3NqMfIuGQWQ+6K3hO1kUlNSSYaX540RIyFC2AosiQNmGg3G385QzMZkTK1Cxd0f2mbAu
UAjbojGLmueLkqA31PWv+Ps2pQaidLPaA5gnhXOsZL2goOJM3UAygDRDcH9QAfRmOMM1p+ql2vMZ
6HBnV4BwlA8A3vvXfXTVgU6siejaru1ye2pgjVNfAS2Rgn6ZPFtb4ofa35GvX9vgU3vCBisdwwOX
Hzy12XCUE9RevOoXLjKOsf8bCCOZPf7nJ4ewLuoutjp+0Js9Px54wvcufWp9sC1FgLzLsIxrhx7k
J2DVx9wEPp5wlylOroRZjkNPSeSqgMD0rSQhWAldaKxRIKIxnIzhNf7nJyvSnCECqwBKSUUy+njM
f7IWp0Y5XpfFlpVwj5ImZlowgYQmkIiqGazeVgobhjilK7CuCnFrhqmIwW19aBTcp5FrvBaHvxFl
Lg494bQJwPJQvDlALCpuYkbVCn0pPIuegcz0Maeb50Aw4nWkQEzq48uBUcmY/On9b3BSUDEGCNaF
kJOzOtY6NMuBp0LTy+3iD9VsnjbPL2zTH2Xt4MugKhgUTnxuGa05gMr6I6jSG/LxIJm89kbfQAEi
8zLZl73Iy88MQojm3IVA686mHEMpH89O52250SfI7AYQj/dbaA4ti1s9Ddviq/VT/nGvf1tHjLCl
qcxFhDco8Abm1hl+LsgulXH2y3F2iUndP41vfKkYcQOAg6OjxJwl1EnYAuHw71JGADWZRyXgE24c
8dfvJNbWXAftWDxxIcSG4C04Lov7WRnTCINgkc+xldFhilzywiBkg9dOtYXkyft/aVLwVkx/gBQx
hsnGb40NFxrKocxNHDe9K7jmmpS/7QM1cHZHYktPFym4KwvN2rATWNQyL34AgrkDq9n36FB8G7wp
QMt7U+UHTrsTbcxAstqLcM5twzOhPU3QJBPb0kViVmhMJiY819zGX5ovfGAxgdl28ORP94tQC2to
sQBZCVNwI/65T0KtWgI0TVMUGCu9uUFSehcnFe7+SJKMXiI4BTv8UjmxU9ipHU8anFR/LI2NEwXN
jelpbr6NPztfyfOYuhqXaNUC1BaHrZylTrZO4UqpHH0kycztJ+1ei5FCmt1Rrx1JXXE10J3uJ79x
TtaZ9mZeDTH2s7hBVVEPyi3zMogSEg50xu0vm0+6rPYIGyucR9uKw7ZesDDtftmUrQuNoYBzHeYx
13+Fp0a+lPpqLbieLlI4kJU5ZtnIN5Nfm/SmSXy6G3YY3gD91ePNlxA0Sr+yn+gfyLoHF/c1FotS
ByBVBhQBAAo4390iwcCroQOhzlMQLwwZpMz7eYaICHnS1FQSeC4SHVgDXgwIKghOWBeTNoROkV01
ADGB6eswpUC/jN2X66ddZkJwFy0FSKsaYaKLsmeAqRp3UjJVckOs7RoqRMCfAUsDmJRwxu1KBwuJ
AiN5uhy0If7lLNknTBXkrlFUk+zmXbn9gHfDkw1ZDVpbojWWh6U14tsh3eYl7fIwlPvc8POfA3iO
pmDek8rPbXfWPLSppcdhZa1n1oU4E5s0Rn0C1jlrmYaKQbqJ68PApxQ5Yop64ee4+zoYf4NXfO3s
Q0rX1jFqTmz1wjt1dCAbddHgL7fNnhPwLTs+ag5S/B8QZw9k70ZtJaZhCEyDQSQA0EkWvmsYtmWZ
o4/+MXpqx4clezT3nMhMC5bXvnBjqH1v5tCXAd8uX1T4fHi28fwVt+TFxB1htlVAO45/4vIdxHcb
EP09Wph4w5T2UfpJ+TKEy/jMmhBtJit2oGQGax1Gp+K3dGPd6X69L4LiNjtknuFfP5JrVxVU8VRQ
+HDQ7QXpfzuHupIjBLnh1ylxsx/zbfFcvia35AEF/ENhc3UZDGl32/hx7DDkLzmtq7vLFW7QSoBq
Hdrp50FOo9NcZ0z5DXgaBo9D/jiPRv6j/iJPVlcODMIbBakluK30C/4MM21t1oZgpFHb78p4iIuX
UYk3gNXvrm/rmrOe2uFpz8nF2I9JwvoFdsr4kSk/SvqQUkn98zLycMY2MGxylBhwg0LWVhVk7noA
HoD+qSCaSMx7tDWxrnZrOXjiqL0MIMD/wnPPxKFDDcNGSwmoGDEXzklDljDpHXek+T0Lw/dJJ15Y
TbuxSfZTrbjN8K0Brvj6Tl5+MVgFHgFMdSifXAyBI5hHoUVhNQurW8NK3Fl3nlpi7fVx+Hbd1OVH
0ykGhrk2GKZ78J/zjwaZBNVJFctxNfa1Lb5NOVRNc1nb7PIOhBEMtvDRfYCkRVBMN5Ni6nvDccGa
6kJ2yGWRrOZ16RkwYaGC6ABVCtSWsI4pZKFadzZMaLnbJMZmMMJdNZU70sxeFP1o8tKv2U8AkdyI
Oi6IKPwM/5/YT+2ob+vlZzEwCcpwJXrjN4GLHZoDDrDwIri/BCQ7NsYI8C3QZ8/BsLfAC8mHhynI
yg2gl93El43RXI4RkXOjQizNWkcHBAhGIU75nUAHYH7I95GHEoecnpw/scXTcbpA4TiOWa7p/QRb
+tacoZMdHeyb4n0AS5hsBHR1WfiyqKpxJTts6rmfzqbet6ytLBfsOMGwgIAcSo9ViS/Zpx7J020B
oEZd266eR95CMsm3vIRPYFshSMj/zYHTH5nBSXALQ7CIdEBZfiTEQOCh5bqtf6KUlHvWHd5unnGY
byzdZW/DbeJnXnrDPv/5ScWdBPZFLthzcWk0NpIu2neWGy0BaaAc64BsV2JDW4k8nB0TFjjsCpn4
+TaHHfSsIAcGONmmXjxjk226Ha877pKfgC9/KNLEzC1VV/riWIkRp5ZF6e4ybweoLwHrmH+yt8tN
4WvfGEAaiseJ55QIDytZlXPtfJ6ZFGJG6Kg5gDdYLJd9tDagS2lBDwOZOR9J+i3bKHtHqi2/vkzM
xyC5QvNB9OM+LKZFCSfLVaH1RiBFQi0Z7H0lpGNZf5kQIkBeYRTLiGAiw+OpjFtAAYk3yQCcMiuC
p+D11lk0m4ECoOlWbXTcxl8Q3oPrTr+ScaND89diRDRZ2uc1cENYTBsYb8ub9aFhrD2a3+MdHwSV
thIkyxLvkWZKBrUaYY8+p1FgbpMdbybUEG98CXczXBEqdhuZ1TWnQI8fWFgAHXHshL3MjSSea2vB
qVssnyEv7dmX6/t42XWFs+FhCAAsV/hBX+j8YGu00HUG4SlOvPQIdqKn3usg42C/97f5T5p62nbI
ffWNbHK/unXkU8RrAfzsB/DIcxJA50xNzcGGv4ze4Ld3+YEzMmtejX6Q9GDzgyvcS2e2hMvChh7d
RBvYmmHL2rSvoDx14zsaVNtaFjFXv93JxgqnLUz1Re34xv7Wy2i9/mfo8yeh+QZ7aGDTl+ufcjVs
nX5KwVsgp2VHBsXqsj0tXd0r/PS5ObZvnAQeBajH4fYfKJFACRPpKOYK8B/8fzERrlVHyZB484tB
2zibzQKl6QIS9HsCFiQMu11f49op5NOKuGj5yKc4De4UThx2joLpNhMPfOZ4JblrHCm/GvcD0U9g
BOJkYJHjT7Fzn8xppNjZglHFenaXDduRVwAw4zdSu8hkfO0xeql1L2y2agFZWhmHxorjcMgxB1Rj
BAX/fW5cB4dG7kw96iRpfTPP3d6o36/v4tptDhOYfjIN8+Pkn5voYygC0Xm0P3zTAoj1R4YJL/TV
qVc3aH8VQXS/PGQ3tuSZdom95BNdpgYQPOevuZjoUUJVAwf2bH886DVMQe57KP+SwNE8Fn+UTAYo
Vs+o2HzN/XYPLcHn6vGflIQxLsL9FQRSvM8oXPD1YCnlnGKSWw3vdLXcdNqbY8u8aMVXMb8HGAFG
ofC2EW/0ph+oWTAHa507T4tyV8m13ajLKLouayRYy4kZIc6kSWfGmGfCt6w81myKPQlqUMulYdAD
zQuuiWorrQKtueiH9hCeReRSHSsfk0InPWwCZ3hTf/qoA0GasLijBwJGm0Sq+3JJ08v7IhqHV/LZ
UssSIndXVmUyF9hMHTdvf2vu5w3BlYu4LcHnrCUWZ5aE/QxLjP1bOSxFdyOw0PUh3P+/Qh5U1aWU
kSuJNZq9Dn+hqpgFEOOn1oGpuuxzPOl7JO++PgNuCRJVgz2ixg16knrBLEogOf8rPgNzqFtgOsTC
u0kIMXljKYo1pY5b1NYGSSc4CB11q5XtPhl/VoTtzPrYq9q+Sp6tCNTZUevpRPb4X6l26TZ6Tyh0
QbsE/B5CtWumZaQ2EZYb780D75d0hwJ6IXxkSr7P/PITQjpqNdDLwvANKmzizRG1NuqIrMU+f5D1
cf4ZLeBS0de3duXQf2jGEUfF3X8xijbEYAJf0GxD9lvslP6tjaZjDrbR61ZWzh8fKkf4VqEgc8FD
DEwBGKu1EXLJ2bLPLOL1WiXzkTXHhHAF3rRQRKCoiZ7fEeDcpfU4TahweeOv6mYA4ipy68dyW+3a
EoqWB6ii+hHIcz7L0rS1PcQnwj3vcKVXsZinzG3qlM3sACSNdzNEaKtY83NHRpV9aQbzUdg7A71z
XuUS0qWxSS2Q7jkOxkXGwFYUf8pHT8l0//q3uswlYIaPwqP6hFK92Lga8wqMbVCRcc30UJW3RlF7
2gxFunreMjN/uW5s5UzBGqfbAI8vLjaxMYAdS42+RtnOIQ8ZSLAG86fWhY+tFb5qQwICwBbw0Cyg
reNhfv6VDvnm+i/g4fH8nHG2T/STQQjkEKzr3G3SpTOVeMCh7rr4ZjEsX6mc0Yuo+aBq82M3pnva
D5KYvfYl0Y6wMewGePtFDYiOsQEQVIi4Wb07NVr3beGqSS05dGsfEne5aRuaAyIeMVxR1sSxusBf
Jsd8bMt8D7DXtlLD23Go/ZRJgzRZ2UneB+CHHB9SbAZES2i2SodPybtpvKcU+9GrtuVQxPazjMx0
7bNB95fy0/4xen/+2fIyzLMZ6DwXHCCBnYevEX3IddtN+rs2eo/CMrjuJpcRDO2NE3t88SevvrY1
zR7zWvhkTnksMpAZDaHk4K1kuec2hPsFO1v3PZqjSDZntht+i7cpAXmZM8++T0K3fWk4CvBVisu5
rH+eW+arP1md1tVZ3MVwyCRJvxUKZm2ocWPUjUumzE3yLwqDEmdfuTmTiLFcBu1zw/yknBqmfbMA
1gbDI1oQOHjlfIDwgTuEhnf9A66eBgNnjYCwGZeRkJCNZaEowwzvLC2ctLmLfXNWgnkuPGVJNmP/
67q51SN+Yk7IyhIUr0KUQtCO6OIgQYfMrkDX2EmsrCR/fP/+WpUQvaJaqVU9+zhzSwfufFB73i1b
uMpYus4BMqZSlriVg4ArDpAKPl2NhoDwFMlGQqNahQV7MLzIiW6tqZM99/jfIcRkxEb89bjuOO5W
8ApwhcdLPMMGz32ae67OxqXhwmMqnbX6uJyv2eIeeuKBoEQEY1EHW8OGPVGfg2CWu+QVIjP5TfnV
AWz0IXN5RSIDHqAB+Q7EWMDu+1V5NvbF7fIcbWQIxJUSF77oyfIFVzUiCGCFNX5Ss8lnUKZkeCKp
pRcdrKf81d4T6JRqXuV42S4Osp+hJyNVWfHdM/uC78ZZWC+U2+/Zfg4dPyb3aibjFLnkNAEMEK0I
vCIoF+MQn5ts1qKPoIN8jYCU1tbBVAlRPttX78cN5xzMMZCEi1Gr0V2STZ6RlfsDpAiQOQRwDaVK
sT9QdWaYj4yFrv61D5r9eEuNraGh5tUxzEUxO+DMuBgt3pgQXWNucWt9abaAgxjvDSjrlV3E1Ul2
12PGCkAKj4u/fpTYOkhDJdGmDD+KT3ouuEETIPnxO0Y/3pm7YhveUUn6/7HLovsb4CQiKp8FxGvj
3P1HUoNtvY6wD9tmHzZudWNs5tt0A8TZjxI0iR1vlcDwGLlSNuS1Yw6qNQxLAJ6NxFbwczuvnSZs
Y4D3D/kdIHY754kLv4C47jOVtb3WwtapLcGnh0qhLSgRsbWHcmduaQLAm52BWR54GyD6ALL3bABS
yn25UXzjIduSHXs23pONFCOy4nnIM1WLQ9I/dOrPd1xvnb4ok5J/5AG/YWtibgOEXyG47cn3KlAf
OLYZBRjdzV4VSXf5Y4BA+Ny8RgdyJj4Kc1HP6iDrDrn4CqkEyEC6BJEMjOQBO3xzEneT+bln/gCo
u3DzWx5y+RBm8uUdDKug/trWKJHm91KnX0kbgcxHvFM5fB6+cL4f1M4n7BZ+Eq+nZw+gLT/oD7xB
0T5H6D9eP2IrWcCZMSGNm9ikqymBsVr5nBkQtJtiL47BHD00GHuV0bmtRHK0Hk0+v2I7+OIihVxs
j3OsOTBH3d4z7vMYoU5xWRAqbg+1IeYNByNA7Tk9gjra/Cbb20unh+4P9AwccLOBDFN828ypGlsx
AdflFL2r0S+r/vP0g9OR4Lt9ZFQXb+5h0hwLogIh9EzDZtNAVIDrUsTAVlpAroPgUNphQtUX/nDq
wmjoolTBy8HAAttoAp37i27XrMOj7Q1Aq958ieuhBut3VKep2tzYRR5ZPyMVb2VwuUNyvGq+6t0I
sYFgUsvZus3HyCRpUOe5rcUehHPzod6HFaUduaN44hZkM2Z6O9BtGVt9GURNSDX2nE6YRar8XkmK
EZdBmEK71ptsmoEYL5pa2/wWhXE6Y+q+nIu224yIuMzakWyJE690lFR/D9UwGl3gwwF92eZxmtAA
d2sPujnLmMs69UHfERqvSzThWnIVlloHZoLDNQu6cCaNrzBOeuxPEJCLmIds0lJvlWwy+40zTr3R
eLbFJsgfZxVyeDdlXT41bgmSk2SXtymrflEg8Eq/76s+diBNCdZO0PvmVZt7mCwxq94DkC5UcdVY
YVX8ytXGrr4oXQIRqAmzVs63ucbPvG+tpKPHTmNqD/CSaUf1HrKJM0otrBtttXYNUtj0Pc8mWvZ+
25sD5qsbak/L7DIoUEBGz6hLlgZNOzUJpIjY5ID1q8U2v2SLQozJr8KkcUzPWewEkuhzNGr9S6JE
dMLkMLa1cxkQ6f0LjtW8GDutsQ3la+cM1HgoRlqy7yxZcvMIHewqSvG36APZR1VCu3oDQZg2vok7
nebUG4AusaHU0hdp+NWwQLGwmegyTdD9zfTRfoprJSxeC83J2OvY6kmZenOqFcpWGdQlP9oZLRAo
bdR++iOIyyYjQBWWhjd9BQTkJ6MhA/Z0bGEtc+3ezsLH3EpNFCdHS5vu6qnRkWmWLNR9ZqU6V2yw
2+LAIDDUb4sY1QMvmxItPZJRMe2veluxamM1FbTLvLRlalj6BQVSHUyvRQ03ZHGkt3trSc37qWk6
P1LUkH42l35E28KICgX0jXVMGnuHUeyM3rKZOUvpDlHbdPu4jrMs8qIRvf5ntgC7puNPrCy5pc1Q
9KDFSsam2IJzs4Lfl6EGebRQRQJ1W5Aixuw6OrXFDQaXeM1mAXZuBMh7KKbJS80oJJ5Gxnrczq2R
Ke40MWruQisrGuKlelV17/NCkPrMEN9skoFTF0/z2LqxblXaNweFvYXti1SJON93lsQN6O5qba4S
byzVCE2hRSmHxMzfDK1qu73SFOOkQlzBivUmfjGjNEYieqQtmK0xYd9ZOvtFqB5ZBAJBwzS91U2d
1t8GcyHq4zjWAMKx2Mp1w6MxSfA7Bqotzdfc7IwYlKYR7ZqNWU4lu1VUarUBUXS1Czo1y+L3Qm+6
e/x6TJ+TUg37+zlFN3xwx6UNncRfCNpkqbvEJAYWxV6azvLSbC4b5CCDUw9vUYQ/fyuQAzJAccJc
n8APtjCn/xUvFsvukobYwEDUNnh2wfHD1KgPrBRFz8adZ3WIXrQSmu8aJoPVJ8IaSoJ4bkLg1DqM
jmVfa1oaZs4rXEp320xpln2y2r4FxdmU2UYHqLo+z7uu7+P5aS4ak2V+kU0OGCjo0BZxdqwtZne9
64DIPn8YrG5godfOlrL0bmpNRXQ7OEsNILHGxmQHISbFDKIiJcq3ki3JCLJ2LTZaF9MNRDvA2az4
YayGJL3JQRXPfkFQqc26wMyzXYgTRfyyXdr2vqRVTI/UHgAwoV0+Nm6nkqj8MixDS3uv7/us7d3Q
TpcqBkdrrSz/Bm/8f4n5/4GjnyRQFxLzL32RtAme77/16j9E6fk/8VtkXtP+BX4wC7cxEJEqJbx7
+ltk3voXnjGACqIk/kFliz/4t8Y8xR/xfwhNB/xTv4Xp/60xT9V/EbQh0ETGbI/J+dP/SGNeSPXw
c2x0TGGIj34CaibklU2sk4GEaGOq2+huDhbMYg3AQEPbkXMxsn28Y36Ffors9Szk9xd2hRQzoWOL
2y4toAM6bgdz2jA1blzT7PwkN25SLTtMREanIJbRfxtFiRdPaeRiEAs/T4pYFo10SkKM8WCWoHuG
7gJmCBYv3hFf3UlbjkLKzq3xyQEw+kFSBqN1QtWJUTvUBtvKIOc2+ZDQBkONB+FMKMmYm4Q3yU98
7uF3bvd/CkSMMim69v/+z9rqdMzXgvgUzVS043n58qRGE2LOBG0J4GHpfc9ZNXfF5/gTp2wBf7sn
UwgVqh8fi0Nd3gLPGShlLzj28qLOF72HMX0CAFfBHdV3bhOVkpeIkMb+NsPtQLsblsTqfGGqxMw1
pHoFNb1hrPwulbx5VxdyYoH/gpNdM+akAJpihtQklJJxMW1qvDkyspN8HP6xT/Lxi4UIxTrkoFFZ
kAX7ta0DLl8cHav71Df3VjDtqiNGIT/Rd7ahKZrfMryZWDG5MC74fT6H6hBOML7c61s+w1N74EAI
NyWQwlxf8G88QNacH+fsPx9OqFqwtsQYrQGTxU330uPpsUPh4m4o3OmYPDZHTl0EeTw0G/fjDZ/4
bD+nj62kgSTWfS/WLTyC5j4znIHBSclWe+MnItkud7xQFHlpkNzLui0yVxIOvJoaSD9VOCszVc8x
gIEpX0pD1oYQn3biqkzhnJeqDW0xDYxE0LByh0x7NjQLOPue+BiWcJEU7kgd+fGYP835cDBTJLaE
HHtwiTK7ORhFv5kgmQKEyTaie9MsPd0OfWL+VKxPRoeAHNWPMW1BApBD7zT2wzDyc45Dtiyv0qFw
aHcbWiPCdKZvL3gcLW4KwdwGosed9mxS5mII3zW70Fccw68dGVjs4uZATxdwP1ymIIuElLmwy1le
KLWmg6S/JoeSzf9L2pUtt5Fj2S/KiNyXecyVpETtlmS/ZNhWOfcVueLr50DuniLBDKJc89AR3VFd
ugQSuLjLuee4cnNUho8izT1LvVEnKvBAl5fn3B5P6xw7RaskKuzNB+m+eyp9hlKW77VoCVj1db75
42PEDJqgWpfhwzE3xN3WycjL2KRl4Y4QR8GARqqhhRDX7nWPdHFYOSvcBR1MNUlNqSpcipDVBfzu
PZUTNAeHVWCI/dwzz8cZ4i4hKpdlUiErcTNF9QFMQa0bSmdvdPh5fUHqhcuBIWD7AH9xoCyCYtK5
J08tazasFPs2hemLfGeWn+PsKNLu0jfQoMTPBYhmlDvij7dDxBhMZRk8Ytd/xNZiT38Ddzhlq5cc
JASF22JQyWoKV01LT1UelFjyr1vicaEauHtPl6tzbsDMWFeIwsP2vn6Y9nFU7diosP51gfqn9Qqy
CTHC7iJaZDYh7IFeObK2C9pgJ6MDrj17jisgX9fj1LxR0N6t04GAZl2wQK7w/XuBJ8bY9z55mbvY
WKnTsCckkyO1VDO3TuHXnOm7LeF/5FMWqET5Ig9qBOL+wavBLLS//hvY5+LP7ul6EaGf/oQ5Vq0B
KSUqTcrDIpfekhv+UjzLpAVP7be0tYJx+XHdJI+cvlg2F5BojdlCAAEBydLLLQYStTiqFWARksVM
9129eouUfbUU6I8bY1jT9F1u1HfBb+CvkobC9yeUDPPSDhRYuLOlgftXMQlGP36jnE2PKcvWN3II
Aq29yN/xMd5vY5jhwnQ2ah88bG1aK7Nr2SabLXlQnf1QUgFA9SIQ4E1wLhVwvKHTJb1F9AWcYeEu
zw3kJD4bhIlLUreOhA0MdjROjw5vkvOvVZJlC7WwhX0oHzLItWdREikRbEJ9AKpOgpMqXCLn/fJW
U8YlNVp3ebcjNpsled2nbm2+YwGeaH180R6NV3ZE/v5qnKebk1FzFjkrALpHbLDr78E+CiamzCPv
leQ6xyX4fmi98i/MGijgMxQ4B5Y0n23vp/c7cQ5cPD0h9aBEg3OA0kl2V91RBO8H6ldBc3SCMQQP
5946VLcZsLK9qxytA1OyFXUOLt9QBLFQ0MYkIrg2wPJx7h6Qhpmo8yK+RD3F1fXDYMXeWLxcv4z8
LBocAqxYyPQxi2UCGMgtlaKAr8SMVzlHpfRx8teAlaE91SOPObBD6z0GtV/z0pUHiD9LEUrh0Bba
Xf8RfAcUnxvU9KyZYCGmx9wod7zKMSbmWoPWzgL/KShbABn04o9ZAwUA9SZE8+gOvu2MBxF/38Xq
2TljU3hMQ9y8HI5FxRmFLcMCZDZg7G3oCu3rm+GteLT39HHUMKs2MCIuJiiePMNNZkrQvAkWz7/q
/G/gFm/SJQGGA/QKzB1mu+RJDkgkIZ+wfW3F+jWPPKeBImr+868tb5a7YnJlzp1toUbilLnl6dQK
y0H+njsZOo3GrtTIF8E6tzwxyNcRfAJzh1IVVwzSpi7WOzQr4CbXoApAmN94qAbFt3PIqM5kBXTV
nv503Sr/xrJVnhrlLhHUTKmSZ3DKesTI1YpoDiG+txNFZhfxErODwAXiSRCCu5x1LOPSAWcNFpfv
s53x1hwrb56hfoNBeaTABYYTPDMQLW7r5KDPAmQyo/+5mBbQm5qkWg5oRG+uDWi5FLw9clu7QIH/
lekipoOt73dqjTunbWUmRVMj6lyKMb+d5zE56G1TNALnK1oUdy7tsVoNmlPk8vOzE0N2hHXK9o39
9frB4L3r7w/2f3v3+QKdxH+SnfVVMrO968AntMwPaw6tckLWx/+fHe7U50Y89lkMO0OtBuVcPdZO
FcpdLzjnmy/0ydf5zF9O1uNIOiVZaUDC/kjD+EA81B+D9JWN2YJ3SijaKzgMny/oibncaqxWsrAs
DGC4pn1TO7N/feO2LTDIugEk+cU8lW3GCdoNsGAVcgAKJj9uiXfdxEX2/XkIfmtrMK5Q3iXp0wKs
PQZuQMHCwD756Ba7PJRQtzXvyb4Bp2skmqnfXNaJSc4hKcSGAnnKcrei/9ZL1t1YqZFgWexv8NGh
ZWE+EzpVbMqbe9OndsLUAqtrygfVSz2ziNLQ9Fl8bRTITYXz9Hy49LmNJ/a4AFjSJAxG1WaL3DhB
mqi8oXzU+RgQwcPZf4nvrJd/s0DQ+iIb11Ed5gGQMRaXaqxqwjTch3sojO3oHbhJoz6afwinyflU
8XN5J9a4TwafR7JKw3aywj40NXcLBC/0EGO8fiOKhDa38sQW++cn92qVFWIBIluCzm0OIKXgJ+C/
x/PsstBLfBo3vSDQSKjRmQyNxJ0UjLfMNtVwARTAnybyYte5P5mCBElkhDseTZytlNjsljkPprLr
pVupFRRjRSa4fGheuqG1E9wq0jqPicbwgsb3pCsEDkNkhnsCc2lB73XFSswi+dLGNwrNbiyyCKxs
RWagSvq/j8K9gBqGukpVgZUxKXc6qGgyTJYZQMIMshH0lejIbXqkv83xJcil7oFlWGBOj8qHtMdM
FSbWLS97KHegwwHdpu7mByExpGCRFvcuxpoNyE6JL2Z+a4Fx/CV7urd+aY7mQ3qfedleSr0acg+R
tBfhTrdjtZMFc/cZKMja6lkgY3/rvhc3Jcga0jDz6CHZs54FwK6SL+qSiJbL3esBzxmqh8ymaQXG
XHtGu6u6JaRyE62LSNWGH2P4T/6Mab3fJRaeBCCPVQiWsBILCaq7+WBJ4fwLZL870FMjibaK527f
P4lVMy66hHCVGJFgqRxjqr3ANqYkrlJ5tvLPXKZ7YgE3mCkxf4JZciFufCvmwavNaFx0vAUXAOKp
1lHIzx2IS/s0XEFlymjf0f5xm3160x5FT7fInsEVrtRMVYYqgz2CbDH1xigJbGxnH3T7KQICSeDU
Ni4mYINoRWga2JMvCAWTrBoaBUA3V6l6qGN19eDb81wJvPOGlU+yJgRZGINCDs69OGpHlUKFCPvc
BFVB/HYUSe0JLPD1vrLJC5rqDnJ4tVoOuZVre6J2tmC3NnwzoylRMNIFfVXkmOfr0LUxduwZLQdD
/zWNbURysEwuAsJOthlcZGWrqMmg+ahioJgPPAbMGZMyQ4olH+htGU67CpTE6i4XjORsBaZndjgX
1QLLBUwRPopeBpB9O3QoJCLIWetw8TBl7GkLmLpFJAJbt5dxAkM4E6Lpl2BwUlelZrQsgTzaEePq
dRB4JA9saFOsybZxmyAAp6IOABS2hRF/7gVQpxKDbHWHNT5Cxwyy7HvmhVmUuuhu9jM9iErBG+s7
t8jtaqwkCWBZ6NagztCDYqrDUIsSxfefMFmhy7+otesA/KqskQh3CHZeg7tZwJjb6rTAXTQEOqeg
TVv8biEqMhoEtRi8nx0dNOWKUWC+SzKT0kv0Uf9CR0NxiZTSXnB2Lzac+z18azdJqCZXDjLrHCM9
tnnXRSZquEtQ7jIFgEsM/Yt2nL8unxbZ2KMJeQSMK3F3MslAG75WNaRF9mjR3zjBDK0qtOMFIQx/
9WEGzyZQiCjyYzKcv5WqQksFM0SFmzUrMI+Db6QHU1Sn4+sSvBHu8BjxTNpOhTceGwlDCsBJ+mNe
3yzG+G2dxj/VscDLfb4mbuugQF5P9oA15bfmAf3yKN7/xEMHendxArfxmVBuZ1KvILa45GOxrBRA
ghWvNktwisOwa26ZFJMQs8R+86n3ZGtCqRlc/YCpM1bCcxeNSmenmg38S7r/zQUOnWjIPsWuAfoH
Mc/M5RcDko0BpFDWhuI272DWCUSF6YC8DdBUz6jfY+moae8OYJ1/mI7iaMMQK1Ngohh8Z9xFlzJw
ESnM0HzIAHObo9K3EleLnMP6nIWi+JV/TjlrDheFjKSf4cVgzehsr1BzH9J/7vUVXfRfPm0Aswcm
Gbx1FyNJDR0yjRgoDjOdKjZHHDuvwxvNvSlxS0BcVMD2pBfIrCaD6+xB2FV+UfLg+o/Y8FcOQArg
BtbZRPNFa2IcqEHnpKwR3ilhiuJ85dU/GK+GDh9iPAjnsNgNPj+eGBCBJQy3Al13wZwFIPeorhIm
UxktkY52Ph1Dxo+LKYFdRjwR99Kl10J0qgFtiR6MCYwk9/5BzruRDZazjnMRKM7sDjPSfml/fRc3
TsuZFc5tUQSQzcjKaA7BY5MAvt6Ljv/WQsAbgPl2VL9BI8Ad/47OUFJWcSDVaPLjX8QrwwV8XOhc
vKohIGfgrRLNZ7JEm/tUjIPnvyb5SLxtSDfkrCQjyTl1tQ5k0WwiY6kedD31Kr3Hfwb/+k5ehA+4
FKqmIOMAdyQIUPg5PcmOKfAhQJkZ958MlYy2CnqEqBpjYq2ORNT+l1753Bz7sielIHlSx2RQ5vrT
K4+RvWd4WQjeCA7Ipxvk9vJsWezznthZ2wmgK4O2WFa/d97K5+GH/lVSAmn1O3/0ZT8P2i/AX5oY
InlkaE/tA/CT63u7cYQQJABXw/pCOEfcXajs2eyXFUNgtvaezlEL3R1Hf7tuY+v7nRnhrkIy9H1j
OD3Es24NcJ0BGul4xDffWQ9bnPFvLglzlTootdGa4RlJFn2eqT2RAhSxsmfpGOKctb2+Pv+bRf1t
hpcrQnI1dHGPUXMw8IUAHzP65w61XumXvhM/qRvexGDDov9ZlMZ9p7GoKYYUBoSw6xLlmr7TaCHI
Rzf3zUEkgmhhg42kMnosaYKJtvtqT4+d86MQ8eyJTHA3q62skRgrTBTdX8R4mKYfZizIRrc2CioZ
KL4DdgIsPRfq6FaR09VEhVqf5eke2DEQkxlrJQrp2VvP3V0EUhjCA9AfjXMeYF+23dRIC8wwudRs
lx30PRNyQfYrCLE3Lw9ajOjPs+U4PL2dPjVpP5AOLD57O5KDIphu6jcSMmYR6aswUtwI3VDQwRgC
8twNRhii5RTDOEjm89uEenEELp/H7DDdlDdJhULd7Ddh37njTgQ82Yo50EoFi58OqTMHoQ/nDI28
0jWpZgUslpRCXyn35ClgKrs6xs2n6SgK5y7KkXhWzkyy03rif23StrnETOZ7aAsHSPFbEAbq7hI0
oIhBqJWDur76F+cTM7GAgYJ0BzBX7nxCWwhj7gO02jBx6drKbSUiCd24AKgg4AajxYrjz6d+eUns
qi2W3JVtBACyCWmFh+uub+N9PLPAfapiIYM9sBpJCR2z/7b2UYuJrpu5qKXi+5zZ4b6P3LXQb5iw
kvkge4sPVpjbDoFayADf0rfkxTjoE3D1IrtbMfiZXa5tQvWSqBjNRMLZh8ZzDeE7Ju3TaS6Iq5uf
PeRiYxe8Z3iQu6Db1X+JStYb9YvzhXNnREtKmrc1foDz/BvWn/raE2MHrO5FixV9SxbvndwBgJQU
FSz8uZs0r8lieRp9raY3e32msuxLqJP/OdUPMuzz5bHfdGLTggpxiznB37XqaXKbzJN+6iA5//k0
+iCA6E03ad1/IBe1sVjUc8GZBAI/MNlb3L6SBb58SgGGlx+BKrstDstOib2pBd/F6NMAw4G+gp3A
hFT/V3mcRHqK7M9zbwbkKqElZ6CEqSl8rKWZxVLkI6pganNnlemvsbSQQt5J9muq2qLLs/HUnhnj
Yi7HKntdj0EhsoRNHVhhdsiOJDSiZm+GNShttUDMxX1hExKpqGGCWZYN/V+k40ZaJWncATiXp1lE
RozJqnWA2VHBk3jh4T7NmJjrB0kOEmXuMxrOmFcknSrXlH5NELjPBC764phwf5+7E/PUaEllzRUg
+vVtPVHi6iOmu4BKtHtjV8vVzepIx6wvLYHhi8eXScxqCCbQcgAIk3/qs1RvUyoj+UcUc1xi5cFE
TiVp9esfy3ww8O+ZKc7HQWs2X5V2rNzCzn3AijyV3ihaK/hSl686MwOBFGRvMrgB+cdoTVOtLBgg
YlEgClMh8pelaAyTByZBFxN33Ykqn58Z6NktYyYBKZTBHQluRT78h9BO0a3Q28bYrq5Ue6dfJ8k1
CWh0amPB3PF3/PuobKAL8Kt1rPTWWLvFVce2i+JipTrmwFOMgqhS7dmF7QQ2SfPndem1KKtUJ5R6
+1s51kbpFaNp7Eg9xjNm+8kv2VrvBkJ+omDlJdDc8qFMrLpVB2lKDI7PXpmsYBWZOs3LOtAztrSu
g2LKGn8mavNuL7bzoa/mcFAaHV0aMO+GszM56FrG/YuqpHokmyTxrK7twqQYwZqhKdOtPEySPzsA
srRZqQg+3sY1g7SkCflQzDuCdZE7ImMid5jHgbd0nL3R3yrzi+B9Zy6I+1JnBrh7DIaYAmPqMJBn
4G+NozECb4ULvrclGADrFXZZLqqgcP0IugyW6jIIC5dDORm0wZwBVdD5UKMsTiLkoYH6MQR6WIX1
ESqpggWyP8gtED1SE1xhmEtFd4fzwUXfmMQcYTDfT/vicXHR03cVL9/JO2MvsLWxOCwKhIpgIfxU
feUeVUke5jSDmLjhqp/gIwXYfhVcMkpQPoLpQVR72nCSaB8xIBBjiEbgfm6vxuC9tsj4eNY9eACk
NezuiAcMyw4iusHoNy/2jpYQLQAMrv0nHMMbe4tM1QT/CtNkRsHm3D4tG2IlScFwn8AqokivRPMt
OIY98VovCzVsYOvEFhfwWkWvNZaWd59FWQ0Jn/HQ++mDEzYA/7Pxo8IrbvvvbLgaoHxfyBW18S6c
2ef2Oq3NOdZ02O+CyXdGDDtQnFwjql6grPlkRSxi+Qd9wo37eWaWcwAFU9vragiUTaHdu5rPunbL
odrPoPoWV9d5PS/2JJ2Z49yBaiUDow1hZTcAaj39l+l10bCrd/Vrt6++ZtJxfU931PZksFYnvhBM
txG9nNnnnv0mzxUzS2C/fx9XCGH4LNmuoslLTbdQ3fGdgaXFnIIis+yinUTDDZlBzBjj41bNXVzc
GOaLTkWR52URAYS2IEIFwB/DC9pFydtcMruVYtxWJpbOSLeWHdvZBRV9dQcRAoEzuqiOcOY4xzfn
9izJGbZSPvQvGkxlez1cIKkjckPsm3AeFiVUNHqBRQTvKj9IviiWWQ2mDt1e2UzcBF7WXvw4vZvp
M2higsIS1H02bqIKX+dYsIZZTj6EpxYtDGMGqj03PhbrV0teZ/u+s78J9m/DmZ+Z4fYvbeq2zyeY
YZhiNuE8uQCgIfHUMOEsCQnbt3bxdFWcLwVBzrL0rYGTryf3U1Ls2hhBL3B9bwuRn60ZCVlezCKo
xeYiNROaz7qhgFWTs1o0cbOCVBzPMSo+0CYdjxO8GmtUN/dgixJPr19Mu8DDgFgDwB5dMcCdxdde
qmztOvyT1gXxVPdrxUXQQm0nBRZxmxoVaTkc96xtUn6JZe/6J9245dCIYE8zkEXOBVkYiLHJAgKI
2u2SR1q+x/3eREfvX9hgUhsYXIJOGY8pNVfQPGUlxuFyddTu1t7sf0yOJL8puVSE101txoYnprin
YV4Xuxo0NMm7cq+gk9bkimAx2xbAk4IGpKoiZjt3iwQCnW3D4otEM+hxBpGPl85UC66vg70pnP8A
FAbypxjBAk0cv2W9MySOhn6gW0MNTE/Um4I8SNKzPAGnMU7/5gycBNTsjJx4ek2RFDJXEBnX9Ay9
x8ZNym9Z/vX6irZcPfwh6reAS4E/3+Se0djImjpuIc/M6A0lN/XoTRGVnzLjhZAbYdsaU1ZEyR0Y
A35sH4R0kI+qrOYTd5jt8L1iv/CYoAzmL8WP9MapYIg8FvUhmbwobo5yWZAJtJ2uaeBTlb4ytIKP
dGkBrghaIw6kFpC58gvqW0xYjKsDSTjwozna1xHkn3/8hYCexypQiGI0QXweYvVOnpS/2+u/ucKd
BmBGTNxB4mD9gQrUdXuXK0Kqw64RmvrQjLowN1Sg39KcymVkbBIJy+b7dQMbkdu5BfX8YMs6aEFW
AyEMm/Uqb2lomy7zq8qb7fdBQvbT98qvo+UBw3zh/CiwzjzB+R0+t855ijW1iDP3WB9DK7DOQW4g
UJ1A44Cebe4auStiEr30GrAI/AD0HFDlgiDr+XqrxpocE+NEbkGe5Pyjl6e9mWEASB1cK+n/2NWe
G+NcbWUbMelLNL8btXZHUDPTNRLsIPs+/A7qig41O5SeQEXKhaBqnRlNVyBc+wz0WSWWqVsmDziQ
nlgF8vIpZJQ/THaAqcSAxPJ896R6caR+tlBXWOfktQSuP4B4KfWdGnyPgpVdBqLnttjdOHG5GbSD
6FoyHNwtq6Rnh+TImvliSPTWooBEkkGapCPC4EvLDSJsEIJqLapOf83yX1UeGkQ0NcW+NP+ZTm1w
CYo1y10HzwjC1l89VJhyzzZuFTh6wZ5t+QtgUfHkgjUVdR/udDf1SOu2w2lonfs4YMxCpmcRj3W3
FdDxIwkSh2YbS4PKC8A4kLFFksKfwMlJy1zqUswhgwkxKW8smvgmfRsGkQDTxoEwTEYarwBoC1kr
7vBVNVXByQdsBwNG9ves4ASU/KE/ihorG7uIGJNNeGPyFgRxnKHJqHtjLWwEY+n4OHXdrrSrj+tf
6vPHcgfizAZ3uklJ6mmiGDZQKwpxl5UO47sZ0/zdVqb2S5/M5KNtRwihWfVq+AXVNYg7Lg2GaECt
CFSEFMVLmmAWWOseVkLi3Kuqpn0cMIY/u1Q3qNdoa3+bOl/ZtOlodPN93tuA4MTdOirHvKIWeNLt
Bf9i3BBtZ9R0qb3VKJa7VEf9PG4B+/X7XrnX7AxMPj2pMxAwjqj7dkO/zwy1DSf00SsvGYoF3MCa
MYUZHqsSJcEKvb246R+dzDYPwxxnoTznGP0HB2Xq9mOXBXFmV2W4SrQKnHLI39UCasF9K5P99X3e
+pQgSMGQPCAYiAi4iErLZQjcxA7acfXsG+XkS7lobuQyAwP3EfreANsx2DJ/Wkp5ABNA9YlYflqo
HTi1hke0dDVnl65gPRhM74/XBGoDEBEiWcBl54MCMkHPI85ljAk6SO5wTI1CROaw4RLPTHBRgWLV
wD07cFe0jL1iYIIv71b1dH0dGzkd63OrEMRETw0UNtw9Wxa9tlYFh5oExEaXmLGgVSjKJYAODAF5
UUo09GTAjERIuEv4AKt/4XrjhQGA98JnYbRulqsGwAw9ct4t4mMcLX02fXB4hi1ETZXFs7J/UMa+
3FZmFkrmMpaLzIg7jQPe8UbOgTyps1tw5STq85QJqhybm/o5ZYGBBEW+mGNNUAcwx65nU0xzoEJN
cY5S7TOkAzVu4CCYc7zuoz009wMKsH8ejmCFGI0xUBNAPZtvGhnEacigAC5GwXjI6vTTzgqsRzYs
IOY+YrHNuQ89N8b5UCRQhlED+oTRC0bhPdww9PCfq5miugk7GJIBtSEDnfBOZADZcVWwc9oD2EtB
HJkcSjDvMOFNUQvsc67nYk0ntrhAYTVnKVmlNndXFTMrLfqxeeNW81e9Jq4xyB7Nwx46ZLWhCSBk
G+kgW6XNMig0Z4FgPo+3rBjQIWphrlCP6j1bZe47oOaj3nDXR6JRxku/bEBT2EAojtuPMVru0034
apahAruIbX1v9eZLXYoQ5pd+GdQSMjAQkIgAWMjmfFg9TJ9sbvhqQF5mbf9edstNnNTevIJlYu7i
m3IV1cU2LviZTW4P7UqWimIEUJIESmhkLrT81CA5FBh3618hhOeBsWS9EclEblrFI6cC9w0EGA9o
G9YSWX4J1CReIq8cJX9ou50zCtz1xifDkNjfVrj9jAGsNYoUzOZFDMFZlfiGngjQSVsLAa+oxVCM
gJNfvGzz6LRJETcuWrVfakn2+rgKQMEjerIvRsVwoxHn4/urFirrkLk8P+tLlgwmKKUbdNySu2RX
BYBGfEbJrEw7g31qRVwTisDJW1fszCx3ucuUqEur4njkiGCH5xTQpAVY+faJPXLd7vrzuvW9LBsU
DSpmOXDZuDWOClEMAkZut0G6UTsP5Sw4EBsIAUN12JASijmAcvDt+gY0sHKvYDnqIw2V2w70GYVH
wvZ78tk3FDUMLkFlQN8AtYlvh1YI4gbWVzzJCM2M1LM1K+x2OfcdCavMMz34Q7Qo4p9L542qyyiS
JWF/aeNcotzDCHhQncPjym2lPSedAtnQxpXH27UYUFFPASgLrn+vS+gYEnggRbGjCA+ApmS/4mR5
ba5PdqICejP4NYbN2HbGtwaQqYMww9k6idAFZsLE6G5bF+IlBMIRizrD1nwYbi2ISTOKrvyOsbAC
PCFa2cZRPLPGuQ5k15BcZdZ6UGWthtvv67DxoJyWZeC7GDzG9yYUfBWukXPGIOpHFgWiObd6ZWzP
ikvfsih+NsPCz55Fkc/Ga4OLoELsGHR5EFvljFUl+ENSXWpcRUaZJ3+q6CPVbLDwHGfjSMmP62dl
40CifS/jrWajexChOj8qeKXbXh5wExrpzVo+bO2XmgqK0ZdpvXFmgvtmK5jviZIlqFgMSC+mYv6G
grEPGRq/NWTBAdk4H6jiWxj8BO4HV5w7+RhHJ5pS640LZICnNDvVGrw/3zAMKjEabrC7yPzsi4RY
H1uGx4tYb0Wigq2x9LqiEHU+thILJIN/2+F2bSiUbhxMnHT5oIRtqNxIxSNLZtj0lQL962P6aN/9
eZkR1PS4wygV6+gc8GlFU8GfYKQSfjiHEJa+azVhwsR+NxeWnpngXq44S9GsVWDCemaYeUzBfiT7
GUzmfeT4ohn+LU94Zo0rakotm/NkgX19q4XdASg3Dwz4bvMwCBHDlzcJ49SMz9/WEXBcTMCPKk26
zETUCyUWfwFlad744JNxrx+/jacSZjDq5aBThVvLpxBGN9W0tz8TzmRXBOXPPLQxR6x4zVf7TTxy
srGD5/a47+WQRWkLB/bso3kYo+qIkcMjhLDQmhVV1Dd3EBrzJrJaMC7yeQMamsWgD9hBuXwunNem
uNXqJ8H2XR4/LAfNRMuAZgM+EvcAy/0kS+2AQhYTmNOBgZjnve1Pngqhu2neCWnKRfa47VsKYx37
EjpyEPZ8nW5BpHlQ4QQ9J8J4AR7J6Pr6Ln0tlocRbIxsQvLhoqxe1GPmNFbZuN1o4yEe5fWuAVN4
oOdjs7PWxhF4w+3jeGKQOeSTUGPty6IzzJqtbwFWpgT2y4T6ugnGJLBB3QipUC9Lt2yBqN2i7sE4
M7j3Sq26YTV17KfzjKIASEnN/Ri2d/9g8IC9s+eOijF/4hFhdSU0zbiTMg/4auaCdktie8ZP81CH
sd/eaK0HeWsalKCfkl6uf7yN839mkTsrpNahTZfDIvJcd5wqL1VGV0sEdZ3LJ5Ip1wONCwAkyowq
90TO00gUNcYNSEoM3plJIHf/UYv5ufxP8lfz8HuTTuUqRCbYKT05FCB6yPu4wSksp0NfdJ6DHO/6
Vm2ccyjRA9+LzBzEoTznQGXHullqWERngCOjHkB5b0VQ9fGyQVTNYLvOnwMkbch+MHoKx8TtV4Wh
RejzwQHSnyNI1YhLoNA5uaNf3nU/cZdROb1jkD9Ik1EI/Hy/vtCNBBP9MfaGmTiEQMNy4aAdx3WZ
2nCKaw9OMjWwfvSDC02k0TPddEfu2eg+JAkEVjfc1plV9oVPvqAhSxDyYvNmjOKNIbYVUKCEow9l
yt24Uz6um9s4+CADwNQhxpVQ7eObgdVqNnZX4bzU5H0sf3b6RyIJgtAtR4W/7oBgAZENYl3uOlOr
66CcBhu9n90t/vTC1LkddDidSIE4h3h8x9nYQ3gNHUEcnhtgqLnYYwHLdqNMxs+qTKbWgzpfXb1o
WavQu6mVkzdwH5byzqnK8mmaC2NwZ5l2scfaA1nUzW0531VZqtFHA8pX91ZbTFNYI/hU3Z6WnRaq
6Pk8xUoXQ/Kp0avES2tMZXt4QeGw8qUfMk9dSGa7hTFlN2mzVPcI52q0XNNu7rUbx67mNdL7ugJZ
Kh0k6QZi6dAdBQkeWH/RBxp3ZjJCIdpRlOLWSmv9XouXem/1sQRUbytXfjym+S4peseJujpDTLe0
pHioZIfelFVsh2a+4qXrl+TZlMj33FLSsEPwB2JdylpA6+ABFW+42VLXflbSyYsVqwtMCHW58aJr
LlFnHT0J8yfEztL3GEJmK7TIGDE1sP9t5XWknZP7dkq0HYFKF8o9wD5og+EuZWYPX6yxT42ob9rO
8GVjlFvXWSQpCYd2cGy0UxoVs8fOjEZTmSblg9Kg5I1WSFodHKJWFvIVgAp9/N9aye8nslZh1xp2
Eq067d/kVpoqf4Sm4RBWcWvcL9MAX0RqO+/Dphik7FjUfdmBfiZrrTuM/GhfuwGjMKBDBxutQhOv
zIr4Eekz+YXvRJ5Q5k+GaJ6dOnHnfi58wH3bR53q8i303D6sDq/BPBQQBc7V1LXtRTnU2KGgo/Ya
xtl8MKX+jlAMUuECmGGu5KiiTA65h3DgcZkVdjYUkGpO8Vc6Y9DBaV+kzMAaSoglqMl6r4Efx6vQ
lPd7I2l9hRhZoKvLU7N2KQTD6yVZ3QFEOaSh0Jwza7OWPQlyvWFuTN0a4MzoEA5YTG9o+vqbsdRA
vM+G5OaDeoBU4RBStSMe6WroCg+OZ9t0r/bEHYY2yBzy2pixZ0z6XxDFpa6k1r+II0++PIAEr2+h
HWfJKVAc5UCDsZ7bUBuGYzws0g3salFOALyGoiSKfmFMMuhLolvWEPtRnqDCmJfLW1XG/dNo6Qm2
ASzmppolh6SMlyhNzF1iyD8LzfmuDwN0TYB4dlOl3duYKposEtpjfF/rY0QleN1W3Rdr8sSMVpJ6
KHtpb1RW61r9OOxVy3xy2hYMK0aluGpaqN+oaduVh/IapkUgeOTjM3pqoURQRa09rTXXIwh3c1/r
wVDbpnoRYlxAfe+y6W6MpyAe628NjUPZySHo148P8tj5lWP6JG9uV6tGmTFuHqohO6iLtVeqYodO
3840Yr9KzB66HPmxn9IjLSi+WI6dRwVF3ZuKBLnMTF69oiE/Rqe2UU8ud3NvPffVgt9RAcrn1KsW
xPb8rEyLubOU8bls0cQrU7iQZeyIq1UVCKTX8QHKqz30YywaWJIUtesakSSOTG16NZM6ciSqvs2k
aKOlmJbbMtfNwK6yL3FOv0GfZJdW7bhv1ZFEHS3uW+gUe/qgB1lqe6lRvKFZ/aPRobC4rH4GVcM2
cZ7LAlKYSezbsewbDTS4FGCopBL6wfaKq6Z/yBJ60iloruvJn7UY/X3d+KHQZT93zgORez1QNWl2
G63sva4lo1vT6ZBBdNCFa31KawX/BQ2SbpKfK2WA3ukQ0LoEPEWV3nBOEXNky32aQYmyHzCPqZvv
KnQxM7V96Fuwb7RWRAerd/uexF5a5fbd0ndOkKzqK9XU0JTz5jhK6uB1iQLKxzRN9ko3SFFn5lFf
mW+TWT8telrv9Bqzu72dd08GJjvctEmboNXm91ICN363lMRfUttyV2D9AhIb8Y1E0CvA9B0EOVPZ
M+Hig0qz92O37DpjeZ4qySuKj6ZXoL9rLj7abJ4JkijPLMtghOdU0LnZYegIXOxW800ypqgxm29L
2u0UWjyBv2VXVsm73RZBN9DIhpLw3laKg21rN7lU655JZYKtW9EcGeSD3uij22ISykXJxKM2jr40
YRkOvaOG9d2q4KpzzH720zEFuUGYNchl+/Zt1TFkkNC3Xu5IoCVJeq8VYLVNKVReK8jdhbSU+6Co
5RdaIIrNu7Y9yJWGjwT5Rgh6OIEM2l20m49yBoRtTOSnaUU5I7ZuVrv+Tkz0iyDs9rHm/8vZl3VH
iqvZ/pW76p1zJWbW6nMegJg9z+kXljPTKQSISQghfn1vsqpP2WG3o7vfKivskEHTN+yh2VqNu3Mz
cfBG+iShkA63I+sgDHvQ/rDJQn7mdtNFy12c6lV0GZbWE2sd3IcBNMR6cxGI8lBP3b3wyVNDo3xt
efW67LDR7dFB834wOEDaAdbHUQ14P8jetZXxFbfyMA5hwirbCbAuk4t6+bqbuSRnfseuuiDYuDwn
NxwkWbUqwvEFCv3susIr6VdTAP/c80I38OKNShvyjtJEaQv8XdoLmLZE9Yjrg0Ug5DCvTqyCIFwt
2HdVlfVmEDZ5YLlmDiRNTU738C7tH8JxyABIVYxe9lbFN4GcFHzvI/jZ1sZNC1mZtexh0iKKmiZ5
IfWFqQezsWuZwXqnCXi+yfoeC4+MVeI2RZXAIYNvXBgNJ9SHunfYu81KGTqjHh220zdqlZOKiS7D
J6lq9uKgGJ7qgZqVG0xtahuKDtEirS7aQF0IRxb3UGujqUsqsQoGTXbC9vkOQdMjJSrr4srpu2Tu
9RQrISDnD0fX4sAZzuapc34qY2oIdDCf8pVfdFEqrJk/z1FkPaLQV8Fq3lHdvREZQItCGR5PIrAv
uOpYk8IDGbqdE+rMNbMEWnE+ZiHmkJ2aAX2pEZBobjkba2YetPwdoF+RxaZd6U2bnpVQa8gEzls/
4FfMqZqf5VD0PzOOgDBpzdzfcJwkdzSS/sb1hylLGqH4kMLTpGZrZGmIDQmsjdu4CYwYEnuYOQh/
c1gm2kas0KMzBbvk8EedyzbWFtZVAN9ZSoOfynMGABAgpV1pegaRsR2z5MVoQjdu/fmmKaOrcMZM
tW3wQ3B/0za2Xlcm2vOZuNsesMc4KoLvdsXgO1sZGxBvfdH1PXyC5V0wTHqlLGQGUBabDkL57h2b
mbvrLCtbBV0Ed3UQKEZn8YEML5Fc0dvQhNXGcaM7xBCbNqx++HO7d71h23e0PwgvL3ZuNzsHm+l2
SsDsSpjXbMaa3XAXwhf1vCukt+FDtlIljoK2XdfSikcX3Ztu3IFQ7kNurL0b8/mXojj/mFYbt9U8
EaV21nIiauMPPb2WngurNBOQFW6Nep9PA4iY89TfwibBbIhXGHx53qaoNN/NInix/ECnnEdZ4obT
QiDVxWpyRi+NvH7aB7N6oAbHIaLgjbLZk9trHgu3I7uWqG+ZNW51gfc01GWSieG6cNqLAjdgNOF4
rawNGXKyUl2kmkTMxSPKsKuorJ/pAiXspX3JDctiCPdIHPm93AZjCfYCMZeMBtkuauwSd643xmSk
20zXiIyC88LyZSyKykqsXF77uEHiYGwgu8hyOxG1PJhBb6u8hs0TPBmiLsVVe1nW1RoLdGNa1kM0
R63nnq0mPSQKMvoxL/zzKAuhhgkeNAyeQTL4wbL2tWTuc49gqlPWJYVbcuqrQq3qMpMbobMru2le
8qi5cnkJ7TwLmBWJgznVpvJX6KyoeGoEXL0dit1VufWaZt2m9D14aUplxRmdxrOqbUIYl/fYXF44
xU3entcT4EpR0eex9uByNyGGV2RrN+1mRLVXB9GqL+CzNPLqO3W74ZCZYkiijPCVsYP6HgdZtsk8
tPHtZlULeuAlT3toCx7soVe33DUsrZoBG7tBGb6Na11f+2WWvTDPwxEfDleNCHmc6SD2EJMng12F
8BBmeluYaQIoAJ7YIimGhldJnmtYevukx0aonNxd1XXoK0QQQ/FQdtVVOwWbUv6c+24fDejWQT87
ovUWBmAJcL8HX3d73c+/6oItoL1h0xeuhNGRpmtbCG+j/ApJTlFeTBO824GUSKWlbgLuwzGYml9O
aBIdzDIhXr8L4XHFFToWFVHNM1XSOhSLj3Yu6Lyyte7XUTbvAu1zNCg9nlJ3ni4mIX/WEwnWQsko
5vY8Y2MiRZuleTKzElE8AWELoB+X6O94+WjQIhNFML5UaI6TA86+Yt4gVvW3xMdLMIVZziiJoCr2
fXhpw2Y6QGyFO5N8R/TafOuiOpjSovWyJNPwgF5NEi6yuMlpCyCE9rYkk+Z8zr3hTBQ9guuRwmZ5
mqa10F7PYsywD+53MELgFEr/YkSEnrk5UhZl7waCRNMf2+KlG6JiU+k227ikzsa4skL1KoO2e5iJ
EHNis9p9EXJAVi1cmNXEVuZXRcJVQbs0Kme1LXpdbZpmGFfIMoAwq1p303QeNPlIVt2ioOPs4JM5
x1xC1h3FnTDhnmscJAbaRLEdjeaagBDJY0twhDwYibDElaPmK0FMezVN1ACMMevqDm2HflflnePF
lXT0Q2iF+UEQWVwWgVs9VdDjP3fDPlvu33odgYtzKb3aem1EtzDdtRiDxLMBrg5yp0nRgWOAv5pw
uAnJFMZWXQcisbg73Rrb0QLx+GA/BwzyODFAzUqn/uBOLyTnVo/bsAF3BXj/9t6yZfHIiik7M00w
xT1trxqrY+vQM8h0pbwPA+4eokBM5woIbPhaVlO1s5CgrgoI/cwJrSMJWRVthgNCYfLT6Ztw4/N8
RAdeTvZekQnIs7wC/03J/IKXJfYZzKlS5pT00HuVtw7NyM/tDihJIwNo5tZ5ed/ryN4KViNlmHrB
cW9h+6seaYUv8vAAy23VAtAWFlufNADTqBHsFRRF87NRjxAoAzt/DciqTHpTUjd2At39sks/bPeW
y6p1UDfjGbhb2j1ATxm5huDMuoENa/kQNK3dx3UwetAeG1gQxFUfikflGnpTNqgqx/Vgd3ksBjbB
v9CGazTO8iozSQN6zbOEHxHo4Q0kAlDc8BHP5G6Tn7MOV07iN7q102zpbeoeiNBeZz/7sh9w13dj
6vJGnquCZ/ee7mDcGZmSrIUvu5feC81Bjvm08oMCIUtN5uGnjXTnbhzz6qEdOB8Tgmx5q5sQkrzM
h/mTUdF0Jp2KnMvR5Wk7GJyDSIaoRgEgMjEiQJOwtoRZYKTJRZRZ2dZUkbWFTpWtYsQwI1q++dyd
8YBGcHkXCMwG3eWpHHR5cHXDt5ZjO+ceKykIKQvwP2jwP2B3GrDvbhZYW+S1OAMmX5dnmF9EoVAd
uqDt3Kw6UqnU6cLhzm+L7LILTHvXUKv9oTq0caaRWleuXah9NpQAMOcSGspeA1dUzmFJjRNoHwUq
f4p8DqnQzPPQyEfkedZXLb800pReXDiyPytBAj04tkUux2mACTzN24YtMBj4QrSueaxq3aMeJy3I
CPC++aam0UmzMs9pTCIclyiIBd5zORfhWdMzgoleDAU0FDdvJ4RldgISyVAgrkMazAoaJI3SDy0p
yrUO5fDaYMEdVOu6XUKJIec8GiTq0GKSPwp7Dg/uBNXMxJsC9YzjoHtQhTVc9rXbAgVUdl2+ypzW
gkojl3KLMBleSBofDY6DCKUW4RUoM/q5kS7ZMR/mgzjcaAq/Z5yyFS/ab3PdTHcWDoYfZdS026mE
UlbcwcN0jhHHmaeRZeFr65QjEgVa3Smp9P3QVtNlKTKOyKWvNE9913j1Yali4zbrUEG3UM6G/n7R
3eWFW08JCqDFYUEQDGeAH4sHgcjkiYcKcpysq+x0KmAG6+NQw9bWvrpCUzzYwHpbwuy3avNNg7oN
DjivVOd2O+Rb0ofNE9QwECZGXnbVI4AOkDnWKN1YAayBgyKDkgXJ93ZDqpUX1e21murxvMyo+212
gvzGs6r6vimlSxOTNXOE6y4Mf/KshBUDlG4Rh3NE2LFdO/1Z0ZlIJRU6KvLCUqgRRZNTXNgRheSg
VRZcYw7KYmW06a2NW2t5UXMIncYj0f2KVFVJUKObQC+XHdrGehzabQ5n3l8ecPY/xIj8H1bApCtR
Y7RQ8czLTuEO7iBIE8+zqxPBCucua+g8JFi1MF0GR5LU28JlFk5bFTa4bTIrQLsAp45/184jIiuE
+gXf8bKrNy4kSjFJESwobAigNLgGi94q4ULRkoBdOQxTdGtRt0ChBI3n3t9XDCSOM7/thX1Zwr6p
1nGLKz8fUpTY7WLttJTj0gpbKDDCy8HubHpbDdjj3aYa6iBIo4GCobrTDkLiX183EpaS+vteTYiG
Plks2V1wfI8bCeUQuJnfiTouhQh+gZ8qd0Gn541HLX2bhyg0emXpXHDHq/dMoZby9fBLD+F4eJT7
0akB9AreAUc9BtsZDR4Q0j29gIhtyw6ZJ87DpkqjqUNto7n9erjPnnbhDtog8y+kvqPOVGZJ0ozZ
ohQE4WgFlQS9zrfDSfHBj90ZyOCAJQMvqUWdgR51oErLI7Xq+hohW7gGl+OqrrOVX51yQjg1zFHL
qRgbmXdBg9pifVkHex7ee/SEtNIn84MnAVANbF+QHo7hrcVo2cwyIEspyIdT625iNJXd3m+vhXFP
tNCWP/doLbwba+kOvemgObMzqIrhrXnRpYICV+Z8/3r2f6+mDyOAjAK/bHRx7ePVJkMjWGfhhS1m
RXCMBMzaCuL6O722dxMABotxgHkUTcoevx7505laUJrAT0BaPjxad6HrNHbEKMiI/XdCEVtzdKnX
X4/xCUQTq+7NIEc95DZHRutQyOYsyqoAhablavoeXVgPKPKtWnC1kMQkoBedGPazaQNiGNqJPvRk
PrQJoV81EB+i+XGEZstK3AxXkHZJ3dTDS07nB38L5e2z32P+/3ftcvmv/8C/fzStQSqcD0f//Nc5
/9E3svk1/Mfya//+sfe/9K/L9rW+HfrX1+H8pT3+yXe/iO//a/z0ZXh5949VPfDBXKtXVBNfpaqG
34Ogsb/85P/0w//3+vtb7kz7+s8/fjSqHpZvY2CV//HXR7uf//wDBmhvXv/y/X99ePEi8Ht3L/X8
UnN0xP/8tn//yuuLHP75h0v+4QIBCUI5FE/xHwssU78un9jRPxa8IiSHIFcMTPLSekWcPOT//MMi
/4BwOpqt8JODGw5+z8PKkY36/SGl/wBWBRrZsK0BDAhf8sd/Pf3Vn1vrz4n5b2AOv5vGf29BD7QQ
ioNxAYhQaM2CbPF+k9eTzzyNCDsOm34udlZX+dW6bb1ObkfUK9xHlPwGL5nR4XAR9/vRkELKNXiw
AqOGNIJ4EWivledOP2d0g/s166calTQyKevRRR/VWuVRx3WagdXHb6MxEO1z1pWs3UZTM/tXph9n
9CzHzh2ydR3BVvtXNo/DmHQeEa1EuaAPkH5lffB9DiKrOSN10IVxrhhH/dKK5mHBB01g+sSOH6IB
ZVgjpotu7DMTi9yto7h3kDo/1lZkI0DUoNpvVN8Pj57vtXdtCzTfvixrGwrcucsvqgDZ9q6qB6Sx
ODyKe8ubzR6JAu5AKwsrsXGlRO19osBhxSEj2W2H/tXi88rko0eHDFHamKF02iNeQK9tssI1zZcy
K+cTxWXugXdowEQSlegfCiGcG6Sa+rZoRPZtQuO42vSUF4lFeu86r3uFgh0NBQzqWdfA3MRnUx/P
llYjKA5VuxdQ2X9Rnev+DI1vXZGgyRXcx5FnxQOkiNaVn8Ns3UaAmAjPgQpAMbpiIwdHoKZtsbSs
wyZ1WB0eHEgEhjHJoYXRaIZ0q5Z+6mZuf8fama7RM45Ql6YRfyEVlTcgLhTdbRPJ4XvX1eUYo00I
PdipgeSQ30zTg84LpLudNf8QXqDOuO7bLTG6E6nuIxi3gqZRPSMIAW9yqjNC1wFTDiQse0tdBaUl
YArQ98AdjCgcgPNc++73KovIhVN7bRZP6ObC2azP+GVHePsLBbMa9bTcJj00k6cWtruBliaeZAGJ
xYiV5sohxt1PuiibpPanAD0gv3gxXWRd9jrIn5yyylEh6QJHrNp20nuKx7wKQC1VyWiRce+iiFXE
o83rXe0PyGs6XeZJVYmJpV2j66tsLOqkg/noqlARXddBPm7bkc5jnPtTdNPlptjVojW7oKEEJELS
bgRV+Y4Qzb55s0+TLJTO2tJtuFFgxF4g3tf7FgH8ZkYeB9kDK1J7ajRaBbxg9Q9TMT2iHeLXT46t
CKow4LUGsaxCblLMs6WTHKLz/r4NldXGEoXvM9FNqNs6vbOyfRRInWoan0NqjVbSl9zON5HN0GYp
phZ1esXrILbGUm5dFGv2c5Y1KB27tF3LcWKoWQhHo/ZgKcdLFcS98l2AQPHRDma338xzoZyYQ4fw
J6EjVC54LqZw7Ywju+VOYNHYmzm2Tdyjdl3te4LK/j4Ic8gbwgwjAvlQWjqC7HnDllZGWUUPxpWK
3RFa12Zt92zq9ihqsfkSWfWkUz3xbIrnriqBohJ5duM2beicAXs+Bd9GPttki0JLF6xNwVBG5bY/
wRJ8rpH+UB11GrCSopSbCoVff4UJJRON0Wxr0NrOKjdKe+OZGwvonDkBKdmTd9w2ub+ppCrbixCl
pj6OMmGHV/CSsYBqKkI0cJEtVjaMLnrK/J+hRoL/gp43pDJGMc/jWlIxoS9o8arzUVugpo0J8qsK
KBGbemnoEMZiz68I20US7Zy1UR1uci6HIUe6UjZl6nHXtlbjJKLwTts93UVoMkcpqMkayCCSD8Gw
rYrQGeyLIQvaHoJrZmQEeaxLebDSnesxnACm4ms181qtOVGoZEOCKg9gmgqAQUKrPpgf7LGHTQ7y
Z5SD1hafXKvYhKrxYFKEc7oeA/Oc1Tiu61UP/XW/XEr5IwpKkIvt50S1ODZiUQ3wJYA2bg/ZnWYN
v8gxvDL23NB7m8raX4/tUHzPB6SxPK49X/NbP6O1sxm5yyMgPSpf/exGxMc7VqJk+a3OQ9W+ENNY
4W0QzMLbwfgqq9NMj7Rbj9Y052vPagpwK1pd6LgLR3eLRCHqU/SWvaGHPTpFZlspjr43+FhufUPz
kk1xINA6HEjYBSvGYAF9o3RH23OU4KIQzRLZZHAb8HWYtF1WkR2ajHkHsCBHa8ufO9dKTD5DUB9h
r/0rBEIBkBA2GHgTSuY5OAcYVD1wLzfi3miOLrFp/Fbt66y2uzt/nttmPVsFNCVdMlrmfjSt0us+
8jyZjlEP0dFidkp+iQ4Ci3AmFj7y7FBLgg540ZF+w2qC1nHs9UoVaTVHKNeOI3qQ286ZwdJOIF4+
k/sMNrnFDtleUB0o2jwoIkIvccYl5XpdjwprLT2BrTHYffhNwoWNHoBnyWFc1zNV3TfjMNGD3TED
ZAu6nL7YDiho0+uwIMGw8XVUzI9Tr1CYjvnohNVV6HPbbtNuzrSXJ4A51dgjCtaGGhRcV+RYeehP
cRXEQsIsE0c3jprxacIBnFuo4blhfVEz4flpmdNFRc+qUCqkOJnIztZ0XHHtFS76szJyUeaogZ3x
u64AIKxo6bAnRPlhjBOLONdoMc9e0vjF3KIR67L6DoZMdZNUKHxFF007hHLD55z76+X1iXslMtHc
qU440xrALXYhCMmKMzPOy1SOYsTNXLSQ0ChiCenUQz/3AP24gVQG/ZwglK+FHg1Y/nNTibMqBJrj
B8KEBt5M/YBDCET2TiRQSHR5oqwcbeTQKnMvBiIKDo95iZqPisORB+EeiErUwJUzRs4O54ceXi1U
HrUNgI1+EcpOK1wiTpeQ2hHzJoP4bpVCajUwe7+QU7Y34KFGW3wLrNphDNhHa3uE48nKcVTuPfe+
jWhvaGVtnYVictk2wlLGy6PMdlD+6Wo/GVWH7seMhi6OikhXy+pmXv7SYqeQZz5noT2hlS+WK9iJ
OBi7Qk3+dSmZVWHxNKpEi3bS1wI4gCr1aWaX2yYHwhKbEz3+2A51ZCF2ywJny+syMgCRuMKsymEQ
0wqtWcR3EJ6tglgpOULTA0qePBWNFlESFTj3E6cCfGAnBxM126lrstfInk6KYf0OkN8F0FBuDt3F
lZ4AtvFBSk/JZpC5KtC9gycVcEfw9AvO4fmTAJG2Pc3zPmJyIWA/Gg+Jw9usvG8MC5sWhemi7FCJ
UnRH/PYmU+V6KC30xNG+qaMnY4k73flw7CkEYoVanEpu3xcilj/jt/w3+H+Q6KLwUD76M0gG6+sR
znP9U35lv/S38wHQyCKlmxHZbQOeXgMlj+/R7hRx9H3q/ufADoVoUYicCgK4R5hUHXEW8hbXpJgs
B47RozIK1ZDKdKsGrZpTMjJLkv5+etFvBFAfGjJI5ekxTLuCMINuFGQEa+quoKyxVcokAX0Kjb17
kzn+lZu9hZy/R2n/+WBvRzqa2BZxsK+Bs43n0nFi3DVu3MnSh0hJtIZ+MZQ7FTx2Oj/afD3uh5lE
pgkuM8ogv52kjjkrAxhGuQ+pvdhFmyZGTXJNujYBYDC1pHpF4+z66/He1yfwnL/HQ5ER5I4AnPej
lTO2fo+0EEjQljsQP/H4sKYlO1XI/Pg2Aay3IZS4FJfwZEcVnoYCNBNYWBrATgQHjewfCMnIS3OY
Rq4Bfcrikogg0YQEJ97nEd7940QePaAs8OASpiox4KJQvew2/JXsFmF+NG+geRnsTjHSPrxR7MW3
K2f5/G2hbsH25BEGhL/0hfSDfe4V37+etA+L5GiIo9dpQarDWFKDOmA767n20jkq1wrYYLCQ4zmv
kq+H+zh775/ouHQ2tXmeuXiiPJcvVM9pXdTdFtvhKdNs143uQ9vKH1+PST8bFMZcQKF44EaCk/H+
NdaDaIsCha9Y7YEj2vFDvc7X7J7sYNJxNq762I7r8+K+O0wnqP6fzd/bgY/mDxr6ITpaOEtH9GdK
G4nzn/W5d+W5t0fL5wOgkIQzG6IdxxTZrANnYcoAVO6zMibUB/T61Dn5yb2E9wYJ1P8a4+j4Ghrj
Kx4sYOjFMtrZ5qnRMcC6SX1BX8T6lGjGUXX19y7DJQQHDpRYIUruLSv2zaLveenkSqFF7T4XdrxQ
PLIrPaT0wopW+UOzW+S9ABycAUo8pQv8yUJ5N/Ty+ZuhTcRNLWsUp5iH0zrrt2FQoMzUMhuxs3ep
WLO2c3nixv3k3sOdG7gQnVj4GMcHGqrJZHYM4gxuvgXkJQvRD9Px11vgk3WCjhOI8IuVJ7TFjnYA
A3kRmNcRQlyo5PUOyuNA0Hw9xCf3KQimWIawvAR+73gIARgHTntkGdbsJxMKg0jCt7PUG5jVnXia
T97Yu6GOttXEKWxK4FWCln/5Ag37vQ/yP2IhpAtfP9PnA0GZ0odwEwKTI0ZfhOKj46MBHvMQoT9h
frGdB32di+GUGeNvYeajcGTh5/57qKNdlulmdEkBIQsPckkgpyUGhkL9BTwZVLOKHsW5twovxR2T
kCG8tcVa4AgFQvme354UMvh0JpHgBmhyoNNwTA6al7+xUxB3ZiIlv3qUaFL/QW6s5EelUyDHK+yP
ZDwHoezE5fDJXQRSOcrVMOqG+uJx10jD62oIZzRoeSBRnZoBSURp8sVqqhs61GpFpTkht/fJhn83
4vGGd8asRM+4jRUfUdbBi80TpFdboLH282hSEJG2Xy+pT3biuxGPotyI9Z2ce7zc3LPWtg7CeJZ+
c2IvnhjEXpiqb84xixekjxq3jOk4XjWAm6MWcOLm+WxrQJUBzVfQyKDcunz+ZgjFmwnFFCAm+bwF
pDUuF1g9kMn/h7eF8wTCveiyQEHt/Sg+oAfGzlD4bcsbHtwL8KH+LwM4PjoucIjHIfx+gEnbo+VH
84KKAu7J+eG7pyKez6JGMLr/HuIo5BmKjFkRVIXQCodm3rCW9/x+iOneX7sH+ztj6WnJ/k/n/82Q
R68NzIYG4F+KNor5paA0X5zYNvapAY72zSAjVlsjwGRLe997FPvxlq+gjf4j281b52LaNs+LMQFo
d+UVS+o9an3uxs0SfVIu5z3p+ne0ACk2HEmYPnjKHQtkt6gI+BkUHeNW2Wvh0qtRBedNVuxr1dxS
Jh7DABBknx8q3tAT2+yzPfB27KOZnSc6AhSJWBlynjwlMvgph+q20/7660X6cRx4RYZuQJZaxEc5
3y7KAZavwKfo0JVw6/msiHD0N+OJo+n3Ff3+Dno/ztHzRIUZBBLVHgTv1FygV3jmcLaJStCpYMFQ
gMIcksOk1tp0qN+w5AQEYvn6j8ND4QOCfkBCHEcQtkQLwPgIUoAJO5+9EeWerOnSviITEHLtKYn4
z9/q38Mta/zNCea3kc/AZO2BrQSY77JjLwOCsK9n7tQjHR0vKEaa0AK/LCam7FYDFWgRyqb013Ru
gNFGt3Q4dYl+3JpLyxcyEg6ucEhIHe39ss/rwarAyLaq8ToTIFMiQPr6qZbdfTxRAfJ7yJxDfPED
Td9xm3r2WtbGIC6sRopw0ib1tINr5Pesn9e4w6HuT82JMson84WiAhBFIRy7PgrAETL7BsqvcJjN
0KZiA3zBxpBf5nZ+Yh98DEPQgIGKCbyYEItAkeP9wmBexwNU+LEN6l/NgPazdVlpKASWjwN5+vpN
frI+MBTu0ABMS5DLj4aiRk1DtQzFtVjV80OIyD+agX6OTlzXn2Rxy0P9eyT3KCTgenJL8GoWEJ6a
UsdX566F+JxXICpGaenx67Fh5xDsBzmxCA6sZLf9MP/vFAOW0xrqGPaCQXOBmkQJ5/2rLV09E1OQ
MjZ7yGOl5fO0zc6Kh8XfCp2qGDj2U2T3j6sGIyKVDAGtQFv/uKo4yKpzgUaDlzqcJlLPyUE4MZBC
z4HR/Houj2SR/nq4v4c6NlyOlKcAJFCQqo3DaxcapKl4Hg/RaoRfWFnE88viu3yqRPRxBb17Puco
RXGGzLHhEgFQY+QlPbI6Rz8zf5U75MSu+HSgAMCWADBGiLgdLVUwFYKcgdKIJpQBVGc47zXepyxX
tiVO7HTb/nDA4KH+Hut4sTZAVXu2xljutQ8Q8Vqek/Pu1Z422o2txI3NU7Qptu7WHNC2J1kiAJGG
0eqptfPJhYgOAMGJgyIc9me0HIRvrgi3YFGXh7xapCbyZPG5QXftBczNtbNqz1nq3ny9hJbve3+w
vh/v6B0L16A9A9JbzMkCco1957zDmEsBaclPmu7Ekv1sc/z9fMhw3z8fuszROGa4cXMDDQ11XjlP
WX739TMdib3+uS1cCk1BVIUh4e8d3bNW5nLtNtiBNswXvG25mfbWpoAN2SmLuc9W6NuBjg4XDnJH
AKp2GTvljUR0RADAH38GlX0iTf3srS0VMXRHAAFzyPJ3vFkVA4LritKiRZ0bCgfVhaT1qpt+ff3a
PhsE2wwlPdwKqO0dvTWwdQuDIhhuhkgkqjsrQpnAV+TEozifvDO416DBhcgZwd8HM5YxGEwXqoX8
AjDDeWNairjERGPW7PBChyxVwslsFFdGgHCAHtADXm9T4BcaKJlvjdOaaQsy7fggVRRYD2QwoK7Z
vbbJCjFi0K+sCRrV8ZAHlp12U7OQ5ALfTGtD+DBekjyEsgPyM8OSSYJ3mwSk6OjFOEK9IAXeW7CY
2kq9TnVksYvCzFB/7azKX+dqmLotZFXCOYE9BAQggMnkcD1Gc7Y9oXn7MSRYZG4AZgVCL0Sd5iio
mia4kQKBAHckMIxBcJOwj/EJ4GMRi8BHs4T30maOvP16DXw2OTBxx86B8wUm6GjUYQgKPeXY/dYM
4NQUHuZIrSSJkrn0T5zuH6NG9EjeDHV00gnmSuAhGphqQTA77J6d6f7rZ/lkPUMWDsbCS7MN5bij
e8qasbR8KmQMnvAjyNrrYs6Tuiuvvx7mk8zUQ68WKlKYqBC7dPk73mxO7CibqwFRYp+WFyE0WdII
gQWDrI6bRGFc/axStvLT5oy5ieuuoO73AhRyHp+28/z4SqFZifsSKuH275bV+7+kFGGB7mUI5SBB
tvUMTTpz4mE/GwGUAoINvMjFkqPrAglxYwUURHWg6da9h7sxPHVD/LapfH8loaBLkWKjH4wK8vEa
NLpVhcfRbpNQOndSQBCrHhzYq8HboGzmgH44xdm3aNWlwbU5q2DaDJY16zekn+IqXJ064z95ZNjf
EqwfAub7Bwfn1hoCqCcvWCrTgq2hEuafqG18MoINjWkK8gK4CyjcvJ82dIoLRSyEqIGigK8saibh
iVN3mZejd2ojqEBbBSBirNWjvQAhtcq4FsqovsDtbgORRHkH+l7l7T0LSCbqd9VmyMZDrZvN1/vj
s6cDNBkSdQStIXKssAYe7X+ydx69lSPLtv4rD2/OA3ozJbmtvClJVROijIree/7697H64rXEvbF5
C3d6G2iD7nMUymRkZGTEirUSjTmQDLhW/jJJ/b3s18HK8s7b0HEXOKclFBQ+72CpQXrklbwKfaF4
Bvf42Mniiuefec5AsIakFxcwTzR52dKrtCkvwfmDfNyMm+hn/M10DWdyRne6EcVVxv/TvAxr2kwD
NhuEfvzziuBNMXRlAqrrDbLiUKUOncQUr1MmtXSR5xrveN1mcjr/6/yM5j3r432Idu5J+RMkYNyJ
YKBtL3gTRZgHbptsJeU844uY4ENRLJhJyZfxsvWh5po5lCL/RSufmuTOlJkRR+mjhIdnFj2B1WDF
QU5v03k0Y6YdU2Zi5qWDhF4V5J0+lyiib7U/T///ThgE1s3Htl9Jo06vUB7wXJ3W3FE8rYZoVa+b
VYMNtTfTTRPDVpPDfLWTKSrtYhh5U/fyATvnKh8NLi7SDGBH0vfsZyndaLq3acZhMwV33ojcsRrs
zWpNKOV0hQbtNhJrxvtEDsIiSai0PGeuqwc/Rh1Lld9qxiyt2gmENeG50xvcQI6IehlEdfMIwyJq
CbVlkf20VDvV8qBGDfDhECiWt7KBp9EDM3MzFKFLg9rSYj3yAFa574gesRYd1Ui/1ox4hTfx9BvN
rTYme+e06tTnjZLRxRrhIDJZ78rQZ5oSBHvLm6YAqtfLjMmvFMzOrGme7ZLxdmIiMx6f40cT+CJw
cLauaF+V4XGS15QbzzgBXiBpFE4RgjihHmVq2BDjUYesRy3HXcDQ8hMAshga10R8zadG+usTDD6M
/AIFAwUy12WW1cV+NQ0DpY4qu5vir6luHmT1XQl+S6G2vXygTtzuz+tnxgGgSDhPP33eu0yn6C3V
oKfC6r3q7mEBTxnAv2xjwSTMGxUjzN2IdJkoMDIk+tlIFMa57Hk0zJhHThWb5EUErSVnV3qtCODt
O+tB6TsmjMlJnCGSJahHKtofBUjqlfzjzHqZA6JHqHJzwtG4CMiCpQ5izHvZTuWvWg60V3tTqmHl
+53WquB9hIZcJfmgNIauwecFN1lagvohy9HgzPve3StXwi2HQNuAFHXSr9KX6KG9il8vb/OJl85G
SVSZIwDoB1jgs1FBi73KaukZ9mpR2rUncCICGDYfeiUIbkRazivLPGfQ1GfGYUQHGK1UPhs0Y6PJ
0emhDxrkh1GrrxUf9EiLoG47rhzxsztq8vIgBv9J+xe1FCvQAAsbcNGkL1Br1Q/Gq/8Q0gPzn5sX
aRO7iebCwLKywNMK1ey4jDtCYqbOuLvFCqUpGWsmpiGlhOfGhnZ4l+6y12yPstTBf0MEfXf5E57x
zk/25kj34Xk1QBPRBeSvdBZf9QCmzFR1Oi9YuQPWrCwcBXGxSTQmVI+7bs6Gb6akmUvUK5t3EpX/
7B2FKZWJC/EkaAZGPCoINlD9qrSDHEmTDa2XvhZaZHbkU7K/sDL/9w871sVUX4qOHfuH1ZubeVtd
FRtoyvf+do1U/ozD83n+XdLCHYp68lIzpmAJx/ZOdbvwqSmuIyYHLnvBaU1vXhQNZoSq0YoW//DL
fliUpYEQDlMQdQodBb+kR5I81CKTFdZjb954A4yvlisIa3CA07R/YXexPqsUtSKZwKIFrVMcim3g
wgzDQ9PWjrILLOywss755518vA/rXLh7DKtmbLbYK1R1C1OVLaY3rdrZo+CK4oMOKEZ6H5Rp4zXK
vvOsQ6iu/AYnqQoLJoDxwue5JlOC+uw9eqrkYy0lha3KjAXG4h1sXzvKTQhIeInT1C9h9nZ5zedO
xQeL1iKOKdAUGnWEC8HflWqWPaZrbfPTmsLnRVmL2xYKyED0egX2INd7gBEYKrcCdWsn3uSO4MCF
O/k2VFHInSsvKIw4nj0+p9vkfTV6njsuH9e6OJtwvShtNXA2Z11grN8Uz9ZVtLU2KOU9CqYzK8X4
Lixxl7d4zezCiyctzKYcXKhdQhyig7H11UcKtHYDr/plS+cC6ccFLvy3HYPEzxPyGjGCj8N8nYp+
GzOQctnKeZfhaqfgZZzS0atDk8I5yHr0rDgEkgqXcbVi4uz1Svd3lkSducb1xaeSGlPrNQZZUE+B
7Rxs3GSXx/AhvIFzRFc35X1CRybZTU9/vTQ63f+aVT6fPxQERrO0QjDtEcO3gPanNeKHM85ARXRG
19ISJRFdfKLM8qBkNekmCL52E+fcql9a81HQopVIcsYVPtlZ3Kl6qvl9JgEPDgGRVF5xVavx0ci/
XN6vs6vRkMOgdQ4MYfkwmEIpMyQBhaByKlzTuGUYdD8VoTOOPy8bOrcctEYoWjOOjK1FYFQiBE9h
D4NpVvAdhp7he/0SZeHmspVT8BYpqzKjIJk3oPVpzuv9cNH5FVx+RRe3hKrOLR8r5MxQ/3obAI1H
m/5Htvvrfu5sEBwwsHEQFkCgPxsUxhEmRpSmbaWVngMNKrvU2MumtwnSHytrm3/U4nLjHYyoMTwG
NDitxRaqDKInGe9G6BttHT6orezA1z4LlA971YX296j6u1nl7L8hWzWfm6VtjVUa1O4APRsLrx+Y
nzV9ab5lSlfdVYd0k96I9+ITtS5hB+f1Vrq/vNozMYo9/dfgwv07ZrA1JkdnHdkvhvKt6f+6VseH
+2hg4SkiO+yXGXeJXv2uYCozGRRm5tm9vIxzbq+hDU3KBRrspNpjMh+bWTLt/tCP4HebviDbu1V7
bSXsnXtX0H+n6U1RYf5Ci7iXw7eeDQIZeOP2G8gv3eSuuwKOa9fX3c5/WpMXOeeKH80t3AHu3D7M
ZuhEGul2R94IoG6T+DA1DHe1Wa50884kVRQveOujJcUA2PK1HyDko8NOiGiFl7jVpG+KOL0Ji+e6
vEMKAQq6tdh7OtOAc4DIQhyF61Gk3Pr5VHuijLaYgUXvJnpODvFLdah3s5AgU9faQ7cJ9sNO3Csr
If/MrnKwAfxbVPvnp/5nq0xP+UnioanqZ6EdRMx8U7WLINPKGMAZgtcV1zwT+zH3p8o619eWVS4J
cbOxntk3wyiMkltDjYzRbSNr2kMRbVwXUFHnd/Ikh0gC6ENx3XjJzHzQWtVNKjNhelUJvXfN4LX+
tRg76ynw5RzshxIi7JTmluk2Hepi4P0raql5mn2bELh4gFp8RA4xCz3/dso7Ce1RE8UB/o2Z5Lux
T5V9o2ZF7yh+ncKHAHUjVbJAprlT1KK8USeheTX9ytAhPWmZT9Uh/XuQA50CKtpSFfVOzYeAsipj
8SeT1wBSkA2XIR2G/c3YmKM/qUywmpjskyYfuFuzAR6BKKofG133bjIWC/2RHsZXUtslEW1qA5Gg
cEzRWhyjGh3xVmymtYvk7MfncUYtiS9/QsEka6UQJSrYDhhb4Jhsdp1yl7YmU9EKzfiV2/hMdOV7
A5WjS0jHc4nrgsBU8b0Rr+qM3mk4x6pV7S+713wbLW4Mqo0SIF/G/6AUWzhzFKRyFfdsGV9qOzIR
nITtPtWkl04dt0A/bLq+DyMU65fNnokVmIVBB1YuCmbLkwveBCJfE/J9k3Znxf7pwrgt2gG6gWqT
ZPIRzk7nsskzMR6QL3QeNOjOSM7EWZh0UBeSYXSKM4bMYXBtidLK9X/uk81tEYMuDEn7shgHoa5i
dRqzLZVciL8qJRzEQzPIqbpSbF+zs7gXtdz3S1Gl2F52j6n8LihrYeeMX+iiwrf5g6BcBvMm0hoy
KSOGewfSz86KsqMJSc5GjvtpxcvPueBHU4s3SFcPulxkFIyiQ7gnrOy1nbRZl/c6d3I/mlncvQPE
NjCszN8fKI6S6Rs5gIw9uZIFKM/Rcb/sbedSXIZt/t3A+QN+SHG1SoO1NGVVU8fEy5Rm0LsqzVXT
QtuNHOxrpVa/Yhl5G8RcIKTOkJWCr6KLETuR8tAHCJNtL/9K51xG5yXJbTLX/ZeYTRhhU0XSKaVO
Vm3L8u/cWONSW7GwhGoGwjiIqKZAb2v+KrOvtbc2NXnuDFPqpoxPvZsm//yNP2yqnkNHDE6qtj1U
Z61nSCxh3F1JaddszKHrgw0B+iHLmAcHZS4PNXiC78bJ4+fL3+KsM9IToRVnUmZehoksmBJDGZk9
MC3EmLQxEexegUpDCJSrrPXNnVlMj5dNnvs4COjRYJoBV1wpn9dVBmGdBBHEElavuUYGBA4i3Msm
/oySLW+TjzYWe1dKctnpdUVc7eqYATsdJhMbip3ac9W60gQnmOopejA9P7aeDdhS8+emhLmahEIe
a7rJ/vilMcMcrUSYGn+BrM6NTWPmanasFBUGfm1SVoGHJ0cVoJzKLNE8o8os58nOQEI2+HErp39o
FcvHzI3uEtFWbv6RXk1ugACvYWCXSd3S5GKj+lrOysqE7WbKuln+Zy/+EZYog5eqkFc/y/lPz6MU
qU2Rns2i+BhOPUQ1MAtRLA+e5d5tSJOpCB7ya+QzhJ3mrMO0zp0iUOl4OEudiScW3sbF7yMuBWp0
fPWs2k0CbzNF41+HNEUSARGDdmCWlNbeZyueJijq0JEgQZOU/CZ99F4hfh7++uRgxVKJmPPz5oTT
AlImmLZEtq9VrIcS8ngjzR9WTs6pQ5Dh0Yo1aHSdUZXPqlIXW8hn/oyzpd8tO3Dyo3+EQS585nXt
QI+V/Tew2GtmF34Ytv2Y1hquX+rGxqj6vUrJuPFR77Lit8tLXDohK/u0wsW3qkexKRhCT+0cTGnF
LWhaa/3XFRPmws/zhviRGaBofT+ZNkHeKi6s2uHKtzrdM7jjCKTcQKTNFJM+O90AHHriuYWcZmd6
W02dZbomPbChmW72nTWuFfZPV8VrGoIu2pBc3Tw8P9urZaRzABIibeFpT+oYI/cErse9/HVOF8VP
nwHL8NMwKbasTAzWmOSjCdQhTIfuO4wqAyIvoeqYE8pXWuSvmFuGhzkofDQ3r/nDJUtbmVHHTAP6
FYx3ctS0dqobPzRo3i4va3nPLu0svlXZ+Xk09DyeR1F086RyvS49aDKc102murDzrdhbW9e8zR/W
pUF8pkqlAPlvzYM9eFN50fbBykTfvDkfb9l/FgWnAa0r/qouYuvYi2qOCiHjCyLgua4RW/QS2nB/
eevWrCzS8qKMC0FVYgbi+3LLU/SnZxZfL5s4KeD8WYnM9KUi/jMA83m7IMtuIgbDITSrgBSH++Iu
3XnX3RUjGZajPcAyd0SeS4boeHfZ8jm/oNsB8kUEzMxQ/GfDxhT6ud4Axwt6qrSoCOqzYHP0dexf
q3itMXXGKRj5n0vdzLpIJ0Qp6Ou0kyWYvAlRJBnS0jHjL5FVrSVfZ80AVyY4UYEjOH1eUwH0qoZ2
YG6JD25/W5c2MmOQTLn1dU4fB6wEKoxXq7wGc1BdeCOIYcqaQCmpri/rU51shILEGDA3l/BWbNNd
CGJ0eml2xuHyNzu3vg+GllmM1Ho6ghk+lSjR+mUVgwZZV3INd+MaF9JJVwy3ZGoQsWRxJs6iWvB5
JxHes7SsG+cGprLVrr3cyb8Ur2jI2IpT3sdvERAwZ03o+g99wHIjqfDNM5iUh0+EyjsrGbvY5Paa
myLdobrLQZ1EW20781HHjvhEVW9HP47fBkWJq3LlvJ+5AciCGQmZB1aA9ywvzzgeexpNhe1Z3qM8
RntJ7Y9hk92Wkb5yg577kh9NLTxVbsYoDTo60vEku0oN8fFXwVgbHJxTl5Pt/LCeRfxq1FKKGHql
eGbp96YpoHUp7erE2/Z1uQVD/jT1+kpR5qS+/8dxPrwkFjmOGQ4GbLmkU5WLpp3T7him3WsbYG4O
QqYH49flE3H2kwHDBSwI9vyEHCaUG03L5uzNbBp3nLStqnhfUPnbV9kawv3sbtIh5p00D0Ysi95q
Igvw/M7I8CKykZFsrWMnD9zaAhTWqOeu9X3+nLHl5zN5sigS/UjjZApDRWoEL/0TzdCcfUu/o5fG
eWiusidrY91Ym3zX3piH4CV5UY6jK0J9j6qdGzwrNoO3LhXtL8G7DGvy5vKeS/M3XPxiIIH0uYMD
U9pJKxECZaGvdIXviQb5tRV8QUJt3OhOudPdZjpIyMWjAAaD5Zv6hkCUvc5peMJqg5vNxB1cKQxu
z9i4z/FJGn1FADIf2YbyWEaQFd/JD8ihuiU65ai6hMYBudu2t4X3WYyTbmDiDpvGCTZrm3HmIIP3
neHR7APTq4uYodej1iPTg+Zl8WAVb5VSbBFZXglM54zA3c6WM0HC0OgiGnt1XYUllL52oTFQFPwW
Kor9w/Plz3omITA+GpmzoQ+Jm2iFSRoITOwVqpbdG356Q//aGafkVxhl8EG3veVetnh2WdyYCkU3
IKnLefgCqt6yNSAYo0sjo8dmPedJWWzNdLy/bOhclsVIJcAykKmkWsu3OPIwSdQGJKT9sbqex229
Z+kR0cnOgWfeRuXlPfgS3PR/Ww3ES4kW8LTCAsOTdvlOatGTrzpqPHY9kB3EZmfZjaWsLG7+LovT
+MnIIuHOfR5dSUtMgnNm1zEraStwXq+kVueMUKijni8p0FUv0QMxNOpgtxDyMmrNhlvAAZezYuJc
EYpBXkB/DPJLorrMSHOTMkNXlRHZm7dDry6DGFW+S168u2kDYdReQzTq9bJjnFsWB5c4hm4JXECL
26rNfS3NG0yaPvOhxS+/fbps4ARYOLvABwvGIj4wjMUAkOBHFLlbW/MnO29SZ0I8L9d+MtFha8rv
xvvtJ6gxw4csTtvL9s8ukDYTzGkoe5xMLYaSlIuVxzA7o1+MfGebTPxbtOufFf6JxoAHZszM57jR
GxKCwXnPHvaBvkkFw3c1xS/WeCbmGLdwc14P82A0SkecqDmYfAhPytCYMP5SLxT2+tFDu+wYuNU+
26cHSB4kW3yVohWHPBMQAbEbzIEBN8JDFs4RZwjyGWga2kZISUhQpudBFa/UKXixkt7J+slYgXqf
SWZ4HM1w69ketL2fl1jFagLrcpVCVAsjv66hBBy4Qea70di7l/3iTOilYDLTnPIH2LfFR4OnnIkz
k+ZBL4j3VqMf1Um69hVpzf3X7Czu6bQPWzkKuB7nztZUbsJjujM2FCO2o5tBbxrEbv26FqzO7uM8
fQ7pAUNaSwhXb4iKVYyUi6w+uuHV9uCHKKR3wbcaZuvL+3guaNG+0FBmwRqnYOEkUtgOYqn+SdKm
Lbckr7/Orl10czayLdrrvBwnHBacN24wi8l94E2nxCMwysudqiFxl11P18revE9+0KRUDx45wZ4J
BCc81NflNt4mX5TGVX71R+M6+HJ52WfCCpVgqMeoyFFRP+mkCL3vwWmZ2HlifjWm+Ecepismzuws
j895Ot2CVpKezSLpEVAF91KRFG98aFx/n22hFxbeOkSeZDLd4N26VrWVA3i6LExyVXP0SLlPevKT
nypBN/dhU/mYQNCpG2vEj2fuA0xQSIfcTuPttUxc4R7I9WFiVZnyklHkEdJmU1T5nVEVrl4Jd23L
sKcZ6c+x7x3DChYptE3LldN/Jh/6/Fss9jb0s8RSY0ghc2hXGFvv3U64ma7piWyqTfosao9VfjW6
0J9s17DRpxHhs+n5G3yI46hfNpWoT4SAQHcMhAZxZts3m5Ulnv2UH/Z5/jU+mBEFhMIyhO9AIeTu
oJq2JbxcPgNrC5mj0AcLU65FucQAht36CE37ZrDNQx49hlI/XjZ05r31ecvmi+qDpUBHIckQGBKY
GZRfZtBcfiM40s5/Nm7Me++Xthm3A+GmK+32avjr2t08HUBkmwnpOIbL3LlE288QO95QVmqUTqVG
mzqAZLDggbWyzpO4vbC0uCziUtD8qCGT0BDRkNzwNblWK1va6k4R2P5RdUt9YqGas87Ic/KklWd5
SuC+TK6dwRn5pY5eqsUD4Q9g/wjj4Fbdivu1ouuJz2CGIVfeOwZ9wZMCJVpDUm6m3PAQkepuUZG1
q0n2kAZ6vbm8mSf+jyWeBTRLKOPRhVz4vwfMMm/osdt9rqHVKfZIGTbTyhE4a4T2JqPQ0MkQqj87
ppl6Sh4KuIYajVe8v+57IRVXvOKcDVK+P3csRZBlegmn3agV1kAGaygouT8gjrNi4dxH+Whh4XaM
JaP00xCSka2wJahwAhjK00hbMbO2kEXMRXwJwgcYbmyq4VcpMMGxklc++pkDRHn9372af4UPgcIT
wSymyRjZXiHsDGM71Z6tKC8IdbiXvevclkHeYcFjMXNLa4u1ZEqnWW3OgyXUriZ9j7Kot8aMc267
PppYrAW2btmHb5AikxgM3baouxEFJK8QV2d0T/J8jsq8EmhqGMmA8PPzrkWeNSGgFM1hB0FpYaPD
uL+dQKpH33Vlo971LiLCe6PbFO9r8eCkpjibptyt83eIYpdpeCKZQhHF3CGmVaHhLtXauKeuJWwp
KwlHS2HYjQnDft9p1dr84NlP+MH0wutnGd7Ui3DHsSr3Ut07cS+47Vrl6pxHkh3PAB9mNyDm+7y3
dZSHIYunTldM2lMr97JiV40svBlJ5P3W6v6vX6PzjkKaMbNqqwzMLvLxuh+y2ldLWo/1Fyl6IEA5
l13/1Fv4qZRjTRpJM2Z0XvGHM1YjPFTnInlTVHv3Xv0NVVAia+d0E/Dr5K9LZGDkGdYG2DG3YkB5
fLZGcVvOTeia6OcPrtnfeX2wCaaHy0s6/UgzkRDofwo7LGj5hskQQGafeAzOkr2wXjKB6fTab3+N
duq0qzS3Vv41tOxfIUQYxmGMIf0BVFT0i3mhuZ4J838zvwivjeEQu8Ih2F1e32m6i92ZUJTiga6g
nrlwiqlNMlQH5f/qZiFbl70ZcP+pAfJ3sCjmh3JLgctWu3vvMf9x2fi5zZ0HOFCDoasl/3nOffCX
wfLmxIMip5UE/p2G7A6Cf4Iuh3Y5BNn3oJaNNWbo06M9t8X/NbmIzjVv36RXKPokAdqYCkRKoxo9
q7KwVrJbM7SI0b04qEjWa0AQ65HJSjN8D5LGsP2iWen3n/2CH5c0/yYfdlGw/Lz2Wr6geAz3lWnr
udNcq5vkLtw1m+Z7dZtsjP7QX62VEk4kPgxc56PhxXEPqyqNs0r6JzE0fqTH9lH1HajaxqPghI64
ld0uJz89IMUYwO301xctc0wqXY45nNGLXXxKqfSCRNP5lFniOWX625jobo0rRubP9Km0xhqhRoF4
EGVtCiaLzW0HY7S8mJ5CLOQvicVUHTfW++VjcJpgf7ax2EfUdcI8UKrEjourGQBAMHIKHW3H4AqB
XTsLw4021L/+Z0YX0VOxAinWoNizEUK6kQvx2whVmiGhtaUjOMJIfmMqm1RPV+LNuf2kJcUznyud
jHVhNk3bEKIUar6tkjwXvRTYOcLOK+nkCbXI7Jkq0RQWWrqA3A2fjwSSuhGBe7biTNvsV6Kihp1C
VY5CUuzE7hr98/zjlk6iQZWvMB42YwIWMbTvY9kofFI+o95NB+NblG7+fKz/lYT+vxAEf/DbE0lo
oD1xmH3/P9vvdf5JFnr+v/0jCy3/h5cpCQfDlBANMsbJ8flHFlrQ/gNQQuKFzuw7HwfKmf+vCy1p
/6HZhYjCPM8H7nWebf4vVWjrP8jaQ/xOWKFyCfTI+BtRaGD9n7wDLOAfX8ff0YA0yVjmI/EhPidx
AA9RKTtGnydOiMCteOsFjabDMqqmt2GLX9lyOliynUBmbDmKjAobeMGh+W2aSfC9BbdzZUpxTqsH
hGhtj51ab1KrV8CqQd/pVMz2P0Xa2CG/mKbWXT/p8ptUyJqPxC3AH9sYygYNZK2SD5XWlqIDCGFq
nGkctAdFyaMD6Ol0cMReGWa0AKo72Sh1vZvBPRXYqp8KTlep8te6qcOdmVR+A3qtjdCCTHKenHFc
ivQepq780XWU8N24rfUHqVPAZ2lDVzvKEMtXcZ1SQBCC4o1UisazInae61NW9GyrSP2vaEyCbVaK
zHhEUsC/D7w87u20zcRd2kN4alei4n2vEPylV2Qoh1oz+/J+1K28eUH+NAKi1Zad0ABzKCxPcyK4
4RzEDFF/hnGEfxRaoXK1IJS+GYHpjS9SX4rXde3P0myleMcuCkNjZ7qgbrzK0+tD48PEplVj8XWQ
4XSyq2RIj2If+/eaVA5HvwmnO7nJA3TklGy4TQBnInicjkdIaV6MPpNjmOp0ph1jSUDWtJdceKPD
g1rXErqg+YT2VSoBactN60sVT/rXBnTFD00XYB8NJGFAJo9pvq2cZeF14okagynU1e5bATZIOGH9
A5xI8V1SoIk9ZZl8FVWqd+xiTXKMsC5f/UlDAFPuR++HovXti4F4yCEomqazk8aUD8OglftilC1+
BBLdbA1a02pZRPfImAdIQKM2OT/42+oQoUv7ogYGgojbAspSR+7CeDtQL3biIDHvNEmo4DD3La6p
sRzFOrMFZHkfx2GwdGibZPlN7tBwTkPAj50qBHexwBQeU6ei2dgdUgukClapX0tTLc4qC+V16Xn9
tRRWw1WRRubMXCq6iVylG1UOu7eSqUTHk6TWCaVU2wJK8R57IZN8EqzJQBk0Dm90NEQfVBCE29ZA
abwKrfiqLvvhZ4Rs0q9IUKmVq3HviFojOB5YRkeKFOGpL8L8uhE9caNWmbbJtK7Z5tmgfa81xaMy
YTXG96pqha9aJQ7XUW/5h2Q0ZBcZ13AXJ5r5NS/jbFsJqngY0grC1TFnEFCO5a1YM11bVGO80eqw
+1FpHLdcScUfTWaOt3Kpp69MVnn3Y1yJvDfV8mjFnvI+pbX0OKlp5ea6meyDQoZ+JUy89LqtivLa
nATpprLYCy+X9X1lRflmLNEINwX5N0zKKFZ2lfKjCoL4Ti20/oh0h/jEaVM3xMDC0SMt3kRKF14V
LGFjxlq3K7xI2pUiQuUhPY5nIY6tnZEMtRvpzFkEhpJtE6Fpn1MpNG3ZV6MDdIzab+pdmYvYe3sI
k8La6kh+u6JRF04zRcVNlE3JRuhD02UfinuxzfsbiDK6u66YvI2OVvqrVvXCPjXaHKHXIj8oSVjd
IObaH4O8VhXktyXvK9hMcYqcrpeGG6vQ837rK1GebGQVoXht0MJfKES3G7M2LbiM9Ww3hsJw6Bul
+uln1uQ2kW+8x00evfSNON6okxduJTHK74ROiXw768rotrAqa29qbYTzlLGWmA5DpKiQ22S8yq0q
aN4Wdu361kLJ9jZp5Hpbt01yHNQeBelMg+FQT8bRyas++gY8Jd9MeSNdC7I1/USpOvYJyWJ7U6ZT
jSS3bKLxpKBbIdmCEaZQ44roHQ9M4r52RVB03AVZfxtHSnunxpIa7tsqzxoeFi0ci75UQQkF/LHP
N3UoF9J1nsdiX+6yWIA0ex/lQ2u66A0H/us0pDK0L0ZWZPsWjOR3vUksui2x/2hB1fij6LsYACUq
hE7QeuEtk9USg3dIj2z9wirfs9LSDqZcTb6D0jh8i9UUh42tFaXROAyRoDvZcdkhXj/oEWDWYExo
NKLDVjhqIuh7WfEC+ehLA1Y8a1acl3x1HGcZSX3bx2lx6CWxdockavZ6FBbqbTMWQ+5QXo10V9CS
7tFqE6AwqVw/1oouZJvYyKcUxIUftbbYJgwwBYOi772m5gmiW0JgJ/zHfetz+VRhoO2EQNe+a6lX
fhNaWKvVPfGrODRlU72WhtdE9H3qsHaVIk1qJ+wRcXJGSwoPgx9FiqNN6DFDIUO+zmmWX9UshD3b
iuRy2AaBFX31J5EDYhieUfoO1RhB+mnKUcyYp5FHBRAHQwNCvEcgPrgWI9TpQD5IsxA2zpf5FPZN
rx8OXmZlCbFlEIeNVTFz5ojRJHWBXRqDwYNubMr+kEyGPjxFrZZI74GYBcY7L2hluhb7NBO+NMJE
zstwz3XTqNOeN3hKgBgG4L+VGe6FTAyUm5yZR3HbwVdzNYqVXrowx3rqLkOUxdtpjQm9WanKyk8j
7NqvM1kA5zCKbijVyl9MKy/v/dbq3kBpCy8ypUiA0uWYQ9tfgMMtmnjyoG8Zi9vJr+RfVixMldPF
sfYjZ27Cd9SoLgTGtUsq8cxiV1cVShGek8jyNO58JTcFe2y0SLLjJKgemWRvEldVgvAFclbreYD6
7YY/UdPWjKZFG7FVgl1NmeFYiF3+tWA0HhW1WJOnAwLcTbLtBn/YQnTub+MMPtJdJk/l4xh6EKp7
0fgUeR6caibDGiEQRr/a6uEgH7IRN9AYj3sLk6i+6oZkfGhrsdqoYm+MduA3ZWdLk6Dc9mIpPyZJ
6e3qUiv24hQMx8Tq/acyNOlJBUn5JpV9+5bERvIwiUQBV6q75AdNHe2hzHo5dAa4uhUnTgapsWPD
UuEjHCNEptO06Byznue8/TxVN4NXNNdiLli5o7ShtCO+l5qbpH3/kBelFTsIYEM3HCpB9hSixFk6
QT6kbm3Epop+X5Ee9AnwGp4w95C1xJef4qSy3qhUFsdIyv0nr6mgwFf7Gvrulpv7oBl1czvVavZq
INBAjOhAw6WhF1nuCPXYd6se1W0FYHMTkd78ZI0qAB4z0J6lhllVU/IFhUpu4D1mTNn9zLNZGtQv
TIBLAMSFw9BPXb6zlKlIdkYFqPAq8ov2MSpTqbcVypZfG0NvnuJBhZy0D9LytWHjiM6pZIzOpMpN
YecthLt2qQ0TqWsT9F96Q47fU4TGnySLErJaqsEGTFLwO1Q981Fp22RLJjxeyfBKOjKX8KaLjZYW
bw7kqYlN35FHLhlDyvQXr0/bfckpOir6pGxj8PSHttLTL5qWKDeTNJjvg6RWrmGFhmybghkc6iEa
oer2iqPvm+qTqQjwXPA/tGGr9Z/qvmufE7k2Hxkeq+/iOtCcppnAx8fqeCtppecoRQHQZeyFrYai
/N6zqvp1EL3ydYpC4Zi3frDPdC1yUxSA7cDQPMcPNKTsO9H6QQ6S3AZpEG+jUS+2UpSGjiZYqR0I
mnosQnTDR/oltj/0R3pVeygNb7NOBQWV+i9FmpKio31quh4C5Ts9hhO2GshY1WrUbrUuSd5lrxFf
pzbjZEVWKL3JxpCiYmCW1Q+zFcybiIvi3Sxl0tZWrMyrspDjN8aIxneYMSHdMoeg2lSZR5KveaNR
7eOqFTe91DRgYtPGvG515pFtRZ709yQbos5VpCoNDorgKz9U9OiBvOV9fxQFX//lU6jFeFFyIwiy
+hzpXvpNz63iVqlFVLP6qBa++xVZkavmRv5VmqSMzoJgdXeW4re5E3SAwG1TbHRuQa0/pHol7knh
rD1kwtP7mBFI9SkYWzfqw760/x9717FcN5Jlf6Wj9qgBEi4RMT0LuGdpH0mR3CAeKRIJk3AJl/j6
OZDUVSTI4Bt1xETMYlbdKolMmMTNa46ZutoK6iHtLqAdVPlGzxhqO2hvpMM0bFOjLC9kWjVnGhL5
cyNO+X1E1Aofh9GGKux4cpdXzLqAhlcWOGal7G1HkU+oCOlLCZ+Llcg0uec8QnomtFm0uYWkvtKD
0o/jItkjEy2e4S4gLjm+9wDErfQiJaCZDQBXuOAPoOpQUn0169xdWGVFkURYBgs1odGVWXD7rpBc
3qJ6Sl9bBAc/FjRZGa2JdNxwMvNgR0p5pmeaehWNU3nOZWFuZQOPWNdk4OS7ai27W27W/cqO9fah
j5o6tNFzuXOcCu4MTt05a1Ppkkuty/s7yK33vZuVTW94utHEDw3y0MBIBEbzsWmEbZ7m4RQ5ECmh
anI7I/Zcu03VG4j/IHDLwQhi2dDbUiFiJXCc7qloEMASZEah6Cexi8vYWeWGPnhdqsWhKktlx5E3
PziO0DYyVmNo5EObxKnBkGNDe0BepaLKIuNVJ83iu50M9EL0VHmMkFgGfU6qlYlbWemNSQIzz/Nd
aeegeBSt9K0MNhndaNoPak7U0ie5ZsUuJtXtC4GeyqMycvWecHs4UJKIewotgTtFOtVGRbEdu70F
7ldBWHOlRNa07RPNAY9cM0DvVE2BZpyWHHJnzMIM+8F2E7TPH7id6Ic0bcxruxDNox6NzSWbWWpl
U+VrlCzWQw2lDMwKSIv70hl6riKiw70EeW8bGSqsn8quwVenZA9tPg3rSbGUwGS68JqpZRcl6eA2
wLtuPTIi7kaUZ9+GKAYMM8tJwRCVbHWPZgmUAWluHVjBOunHVdWabmFOlq+TtIBCEtPrQwUVc3dE
mviQKQp7olAdvM6SpnxCblSoQYEgAAmXOkKoA60l9pXIjg13kJOKcjsrlA0vohZGbXR07ixBKgr0
hkItV9hDetcqtnKhS1qAFML6BwJjqQnDmbQroKXgkMqlldoo3hxse3xZsXNmVip8JiMI8IcaVtJc
o8gBAu4S3VrpkegvYBtAfVox9QzU+AwFQpMmEC/nBEc0vgioh9Nci+MdYX2Ja9HgUUxYZd4wkaC5
47YooIJEFfhC/7/r18rN93/+MVNFwPv+qvN3Idqm7P9xYJCBbo/FP/7j7/+7EfmxQLv7BZr/i9/3
syUIB7k/odWlQYIHg1UgV/5qCc5/A3kLNPRtiOVhCoqhK5K9lv3zD0P/E4NL9BJnfhXQ/nOz8FdH
EH8FfrIKxIgBPCh++rc6gj85wH/3izFHgIDeDOZG8xPQfnUpH28BqltCHmq6xYF14ZAXWFBtYSF4
lTbac6qo3wZ7ek5NfafROMRv283gI0jNy28iL/GP5QG40VVZakGnm2doWyVeKsgeMLVkYtfR1MOo
r/KGYliZeXKHviE2sFpSX2PEs6J0bfbpGPRl53iijDedIw+yya6cobhTUdw4We4j+tbykZbmrqDR
jQTJYebySNjkwY2EApVKIdxUli/QJC/cNAXKxWydGz3VDlwBkNVS1n1MhVvWjQaBzQeFkm8a4mvX
6vuR2BuMBW5KW7lBX/ci4oB3oyCpu3zdgYfVjPyB8/QJU8kCAizPiHaDywiCBc/KFzlgkGSCUtOe
1w6wQpXV3GRjFBoFRjRmYtdwJiPboc9br26uW1s7lBCpQk0IvXTUZVU6Xo0J28iIQZCJD27PrUvU
owfDxo82mtl7pgAtvAfswBqUW3RDB5W5VUcvDPx3YWJekZH2WhHKOtVEOOAgLZPpKUuNtTCqqy4e
UPbWNapMEmL+t3Yq/F7RCN0djOFQi2ZFUsDUJrJ1ZPRKhvIakQXU/TE68KE/Q9Mgcqcq9cdeQp2P
dGCDlmqYGemjodae2rQYRGUC/zVKcji9Ypbfp/yK2IjCNZp9o6zvejSGXKhWr6VlY5VSDwel2rYE
nrEt/gaOiOdo9qwJEagHkxH+ogJKI4MyrVKmXdS15Tk9KEos86qRb7rpycp14OcYz13dFpc0Lvdo
TaCubvCGJ1HfpfH0bdCjQKrKhZWrO6AXSmSZmANCyVYZ1GezBJaLjkYNUykNx4VorrXOulGd7lwx
b/K2Qh0qfFS3oqKXSZw8FFqG00sUL3GNO3TQ/XNMmHhSjlZYE4OpOh0bowcEFc2HsdwJB411giam
Zw7tamihTYXM+5uT6vuWG1skhL7ZxZd4uG4n0lVuKw64BcorWC+rvJwOsWGWrpCi8nOhJEFNjwWR
QLsUkVvVOfXNSIHlGHCgZRHWmrLWevVbn9d3mWaiLsJYUG2voqk7k6S4BoYt8YaS3+W262jjFflx
wCnTgfWgp9H8Mi51fwJbxAMWKQL041D2KO4s1vc+M9Itzzs4bGIWCGn8tZrNJ7SxdwjMniOBPBMn
K9Lg/jxDmes0ZKew7Kp3IhynhmfrDD5cZNvVzUtPs3VGtSAJmSRoo+Ll2RG9SjRfqeaX0TeBLaJA
ob3ppg3ak3a9um2LYc/aARbCXXShpzC0wJf/gNRzhet1R1O+Ek2gk6msYZq+ViviJSJ9AOzoceiq
gA5k3w35lSbH3IPljY56jLsQMtnXg/Fc9fpWJHHYooNUtfzHhcZl4cnB3sAf4DVjxtbO7U2Td3te
xffGoO0Nhz1JFRWkru1Qmjz1ibzFzDcw9BxdnWzt6NU19DwOaq2AAMPXkmKLKQZ7Uga6rTH9UMn4
WA70tS+UCzDRtmgT7wz9rGunm7S0NpkpHzG2WzWSb8eK7Eyq+FJjKxs0lDdH1+XP0P6PouOXJcpp
8c8/FoDtXxEfXBpwFnHuoeP1fgaEMXYCKdhxgsxsjnrH0i+iurpPITLt0QIFXBU/A52zTyGzNkXF
HlCWrRnVqIN6vzxpbbwQ4vl5NdBQQH0AsSTIMS7wTWA4DHXdNOqtmsrSGzn2n6lCqy9S4PltrjFF
CWKS70UZMhFdpBV/5Fq8q2S0LRv9ikfd5aBqHvwM/tfGnGfJc1OK8rX9z3mG+lxWskli1v7X+z+K
n3+OX8p5sPjuD8GP3OGqe2nk9YvocvwoftGvf/k//ctfGciNrF7++cdziVp3/m2Y1hdvkxNIZrzZ
LR9GnOdHnjwlxw8/8Wu6af45qwmCCYjUZMb8Yef8nG5q2p9woIGO6zx2Bnxsthn8lcooGvIf4LzA
1cYAE0A2gjTnVy6jEIq/c4zZQB7/Q2Fe8jvjTUAa3403MXCEnsCsUTUbg/1Al73f2lWG/UNiJMxA
YscYaBSR1ihnPEaPNsiGpnT2YzREaVhmMJU5a2XTqjvWjnrmD9nQjZ6RwNZpE0XQAw3Hrkmznc7R
UNx1JYeBAHyKIEwl2kMhcAJpgc1jJVcPDrN0ptF1yZMysnzCaJrr24lIBStVUJO0hy1qcmU6akNe
jmGLuSNbDxJFZaDpsrPXmj1VTwzysdGqJc58ZDKD9p7gZTwFZlRCiXywhgr6TszmGH7oUWKFhaIW
0zMrxuJ7H7UmZpKcFSnCqkIO0ButIzcaYrU4aLXR1AGULPURjTxT2DAbw9VvdY6+QgCMP9+DwlLm
uEnm6H4+5nWysVOFItmw0tZA07Ora5TvaFRD+SKRSu9Tp6XMNeuq0DfgA5rfszjn9drQE60Nq1IO
/a7S1Fh1CSZbGooyvcJDp5LcWwOxH2qHFl3qkkLWIkxqu/nOBERZg7zWW+OuyQcb/ZO4SPH/mZqR
gDRG3YdJV7Yj6ss46VSo92JHyUq8FIohLR+w8CiK4eQd4XEhm4It4xbxka2sVM/uI1WJpKsOaqPf
dJIPaNIPdo3A3wCNdo4f6vpbISYnx7hH0iFIU7TBwzHOB/YqUYjXAVQx0JBNaZoaYakkLWav+jja
AwwPtFg+14XdQrM+mYDxPo51PyiHuu1U4xknl/69b+1N0bdPCgY7o1dFMZtM+G120rZbSHFGBS2z
ANIe0ryYPzuxpuhXQ23aJExzY7VRK7+M1ATjIowaY+dKQXpM3aTixLnta4BiV6JrOpzXUetAMo8A
KNpTawBqrpOF5TS+IRUrXteNXTIfDyXObyYIZuo+ZCzj7DDaSuFsK8w8Et9IME9YpXplRy/tYI3d
HdFYDS0J6JEP52ximvpYFZMq2FzhChWusRUkqW5wS8q06XoyFBKHeKpgSiwAyDpKPtEME+eEVdqL
LWIpVmY3CnQg69xpr5jKB3KtklhqgaLnokkx5MUpA2B31aaNilyQD13oOIWSIDV19ILDwdpO4Fqj
9XUmXiYtpxQap/gA4UZVNXo6fpOq1dDtpMEcpUQCCTGvG1tODqhXUdQM9wWY2+iZx3qGRrUlkkJD
jgAbXHkuJ10UBwgCJWjq6BNNdg0U7krsMTurN4WC8ztoa6vJVnZVZOuyiWF00UAuWAFyKG5jkJFQ
TlwbaHxCjcZWa8quxqpNukBtWKOjDw+hgJ2FhjtzZVZ2iit0G78P3msWyR5JHJnqeoylEflRhda4
r8aGgjSblxYzG+TBQ5LhLCaQxcN0tUHuDRe1YdyOGWyItmZuxcWu7IEa2NcWbHe3gA9QseNtNNoP
Smu2WQAAYKRdD0mZp6Gm1TwNdQWBMahG2N6tJ3iMDjuqAEzgJ7WWVaFitNq0NUcE3hcEtiEZ3QnD
G7pCNTwh/VOY0fuT2mr0ZkoHYQfCcTrbTdXWpmt9dOrJK8BAGV6iTPTVRS/FGO05UhAGSfghhz9a
Bt7C6DcFsQnzeibhIhClaVeHQ2GPMOouFEhhXpMeym0NrMqpxYXf1YBnhDbt4/tRjpCq4RkX9SWv
aAkVcdZQ3CjPQdKFjJ4O+cAcLWsIEWtqdebYbFI9aDYqlhdxjYG0WSjIDyucaWB9W10UeY3oGWaI
GHQMwdgWmB/JqU3IhgjRkkde5MUQNGhbteHEBPp9ORo1FizNK2tMLrAR4nEf4d8OrpVl5b2plWa7
RR+1YLeOGLuXUqkiGuBzE092o0XxXoGiFYSZIdOadRcCo1KGaUFP+brCU6tvnNhyuAaETE6j147H
bRsCbRLX7hjriXNKGGQBdZ9FN9VZWxBeWDitP1CtS05zvctLBOBtcTkEw9baMm8EKGHzDPOD2pPP
Coh9EHnLvJNuKzOC/+9eBI7veW0NsCR42FBwJheZKRrrBSxq0bmfrXLyh5nmFm/ERrs9rUyxyIJ/
rAWIFlof4GhCFGIpI6ZIWAzFasQggDJbw0K6JgdQBChjNUTf/iB3pzgEC2TlfHPvFlxArxhm4Ogl
YsF002502GDrK7Y+LR67xBv+XAeGMTP4D1n1kgdmCtrLTvxapwT7OvOGcApG2JWfRN0C6LZ8YRAW
+XutRfJOuIpBrOowcFzpVveh4pT6TtA+QUgG+j9yFxMvDk9JecwParFL3i26wNradVElDcGiulPv
UTW6+ArWb7Lez2qk+Xd8tcbiZbVlpKSWjTXmnUi3lhdfZWfVevJ0D1OW9Sl9A6THnyyHbQ9leJhM
LF1+IjFwSE8gpbLGi6xa1ZmN4/XJGu9O3Nan7wsK7XR2qISU2fz3b+B/KS2gvcEgTtL46nYIzBAK
ov64szYi7Hx+ycPqzLz8es2lIfOP/QidL2Ab0elEF3QBSJUgx6M3giBdB2MYQxD3sdqPeycUtxzO
n+e2h1TUG1ea1wf0IG5aYGLT22YlTr3SeS8uX+mb69AXrP2eMCCJZ10zetZi+RFuBpY7C9/M/han
ULhL/jDuGm6cEDdDsqASfAKLUJZPMWrdGojFNtRCEqQhMHsJdEzUMF2r69p2v37Kn4Sz9+vNYf3N
m1VHu0rIvJ6ypittX3uYMZ1N19YBaJ5ArsUagkgnlvy4md4vuXixReRA5qbBkukGA51NeU4CsLE2
1evgmx7ymBVUfE70LpbKYz8eK0o8Fax6AnHoJaEd4BZWZYYSw6yk2WBwhfzFnxe3w3JlX5ONdoXK
K8jXMMgwyW74dgrnv6TG/LyA+cQA3B90yiXNUS9qKF/aKDXQ2J657hsGH9TCHz0SQkw6oOcgWDDl
JL/g0/1kvFl3EWmFw0WeZFiX7aewutTW1Df84oj0E4KrJ+/yQx2N3QtTPNA4QQSC0cji1Tb9EDXE
AmNqpnG0DNp8aHlv5IY8dac+y4+h791SS65RnsnOGG0sle+hFLA1PEisTPg2wTu6Vs40WHCNZ6fZ
7Uv9s5/v8e87NBdkwjxv0r5rsKwIhkDzu5X2rV/XfrkB6OQqPzt5Un48UNADceaoAF7TR+XmCazI
ykGCDuKyDIRXXSgRrM5GqCSUYTq6zsOpdOOTPAD7E9NpaPTo9KMOWg3A3YgOGt4hPyQ8C4oe+C3k
dUC1AEYT2qRxDX2FYjQcT8X8z94pThj4q8wOKwiB74ORg3GzLXoUh/VIQ2XMw8IuV0W3Yfrg/xtB
6O1Si4M6q5kFLC2Wan1rVV3yQECIcPapGXzwjPbp9vc9N+e9A3sTSGSCjAq8/lIuagLSKB/yPkZy
MPr1+XyGcnCM4s2cOioPp/Kdz2LODzsVsDNhDQKZufePsxoEuj+yne+xh3Za7vMXy699ZUXDzHf8
9XjiyF70ZOfceB4twhHAAS0GeI3FgllecHQ6urmhYQFToawi1r1AVG8T9/U9qp3RawF+KbjRw2a6
OwooGKIsrLa2Vh551n/nVDjwU+7OANU4pS/0Mft7f22LFz5krYRpFR6GcQYASou50aoK48DxSO07
j85Vuk6vlBOLfnLSQaAGzXJEw1kbdZE2NU0mnD4WIJBawKxJ1WO24RLAF09s5vmQfp+iWLPRiIXm
PNTIP9i980YpJAMeGYeLHmK8F1WhVTyxKEz97Ha8Ljf5ulZuxBBya0X60DmZ0H92o28vYJFF6F3V
M4vjAnDZAcCtwkndiv+mFjq2l42ZN3R4IChHcZQuTheLdFw1C+NVlQ8pvefmCXenJQlx+fuX4tos
44bZ18ZrH9LVuK+v+XbW4UAHs/Nm+UWcl5v44lSE//ju5g44Kjwsj9RgmcInsncK0pNXmx1NFf5V
7YBW2wWhj0X0qlbFqa3y8U3Ny0E1AtrKMyF4DsFv8r2RTWWjOPqrjuZX0UTbcQRsS6t9vUbXqFAO
OkZTcAmt0o01fytAYynAuY2O7kFqLDyxbz/Ge1wMhHxx97O31ZL9CDFYKGZE5HUkrz0atXWpHiIx
eVnCznMMMTMInqggD7a55ReEQNmabsqU+UImK0XC2Lv7duKC5uz6/YeEC0JZCpI5+cS0R1ZOMUAi
77W4N67ia+QUwPXguGXfxH15r21nKUH1SfmOXvjvLwzHD8yzkKvNPK9F2t/BGlmvTO0V7X63wVwq
tlNfVx9KdMYUpwKHZtekZ3I8p919jx62yV/KaiP1M8J2pvKb0gHzd/DuYhZfM5+pBw0jr0n+Lcps
rzaBhOpPfWwf4/G8iAMOP1AqYKotYiMYsSOkUrTX1le9eGe8ZFv0XANoifvd9zRobn9TW/nHTWGY
BPo7yP0f5d/tNOVGnDSvLL1uzDOjusBA9sRL/GQ7z4Lb+KhwOyiSFy9Rio6zcUheIR63IXewhIjg
iYgRUeq27lysTpOr0MBED29NTrXfPl8bInbUgmTHh0+pmioh5ATGk0cBIcQ81IvMkIEy2j7ZQbZn
IhzvMGk5razzSQUJixfz75UXBytw6iKLR/Y6q2tMPpB4GKlvYbWwssJxdMFIOUlV/exeIcbqAOAE
1zBkVO9jGO+iVIkb52VScnjuKT58q73JUTccI4uvX+l8oiziAUzJYDwPjBNEfZb1zFhUqkD+/b2r
2rXGIAIx3Mbou6pbC1ncCDIhbU8E6E8qVfvtksu6BuS/nLHc+U4eTTdaOWG9atbRBlb03JtFFOqb
4hyzLC/2ydnpJ/vhdACca5YyBVVcA8Rs2XNxuiIbtNR5IjHzTGONnq4ro5MaaR+OPCTAUPHAhwJh
fHCcF+9PTwwycSM7js/WSg3qLQENblOtq8A6mIgAJMyD5jG7mFUxTgX4jzf4fulFOYyhpYasMzsC
kzz6ilv4AI2OLvNnTT8Jrz13xFM9dcR/LMIXN7zIi6mhgAEQZcfWR0/nFsM7jNM8e6UH/YgXebKH
9GHXLpZbfJFtBhRNbWdHEdDGBfVqKl1+Pd1MhauepX7pzYBbQMjd6ZhKP3o63SQ/dQGL2N4kCSBH
IjvmanM3TfWliovoybqorY1dp15rDm4Stfdff6sfDpTFXc9R421mIwS8bbTsSAjQ0Dcgu/72Gb1Y
YBHeWx2MGjXOj30I+dobHU3X0sNcS9/N8iZtoPoMNmvQrcB+ejxVy33shmLx+aiEMiq+mA/jlaEF
LqAu5i3U++O++K4RD1agW4k285ymFAcht7OvXLcxX0gGgQe3/m4ULpgTq68f88cA9f5KliqmMAaH
O2WXHtNNvLYCu7oSyFivnZCf5busvsLWojARcAJzpc9NppMCgx/L2sUFLMIH1bq4nMp5e0crg+6i
O4GmpXatbZtzanht45WH6Pw3ZQ1tqBa/ff5LuBGcdmLws7NjCjgb5jFnCXkRuTgVnj6cbItVFoEi
p4A42k56NN0hiHfqrXypzxyv9jPidjl6wKUv10YXnsw/P/t23uwuexExemy6HxHZBh0s4SQQAEN8
vW0+9gYWt7aICZJJRx3z7AiZZCf2WQcafZASvyJ+e1NeZQZyJPtsMCaEYbqWO9v/ev3PAv/bO1xE
h0SDbRvsj4+agNdUTwCKZIAnnor0Jz+ORYwACCLvsjE91o1rHyQahOIq939Yf4dOwG/JZgjrTXVO
1/mVc0muv77HjwXs4hkvEnewgxXYT2XHefgk79LCMwt3BKeg3mZXyQq0obCpnpCUZQdxKvedD853
mdJi6UVt7pQU4KIkO5oXWghbiBgnuuHzTboegDjxT/XzT7zNZaXeODIFpjk7VjFkwzUgMKtmKwDl
/fp5nlplEWjUVpiQmEDMZXCIss/Hngdga3y9xrwhvnhudH6ub0+tshOgMmVHmjHPAJERqgWu1KDW
VqJNCGLt16ud+M7pIr5wDmGqAh+hGU2+SqUrobzx9QqnntkikqhpC+1XLT0m5XcNZp/JtzE/tdXm
i/zqkc2X8PaRKZQnOg76OsCNhNoaHE+XHqir+rBzhm3Nv3FDmD5SsMwgxrPsadad4HKo0iMQ7Wcq
F65a7ouW3H69yGcZ8VxfoPUAjCRZGhspQzXFU5wcVTl6NIGlYJlsCXDLlq7s+zQ6A5Yr+HrFT3cC
MI8mZoyzu/jie0URALE2HKIEoi7ZAEVE/fD1AuTT1zSjJGaztR8KNO9eE9XKjibIEywYCmRrqVwm
U2A3Gx1cSuasKuLOczCA0v3Jg14AVAP3rRLo2TfI9Ose908XN5/e8psLWkTHCqADeJKmR3SkvEEH
yb46kRp9mudDBuuvW148VFtiptFlc2aihSB7FGG7hv+lp+4ZwEThqSPt09Dx92rLIEgbAORLJT1y
Ab4jyOOO1UKfh/o1Q1lcHr9+nR8HX3OAB5gJIF7AADCQf//ViRICOYCk4WzRkXgehVd7kV8FSbca
76ww3Z7KeD99W2/WWwTGxKxzCVzosRwt8JEtt0eq9/UtfRqq3qwwb+A3cQRaJwogmckxN9StXpx3
wLma2Skb8M9vAwBjXCM8KJYdBBh5gXccsWNT3+T2Y5I8/Tv38NevX3YLrEkRfHDYEcwjLyqgxGIR
2M5rJ46Nz5/U36ss3n3Bi1QFyuQowFStyLWimsHYnNpgn25nOIr/elLm8oUrEOaYcCtsM93Xd7Xl
avsM4Bkb87E+GMGc7N3IJZiVGyd6Z58l3TD3QddMnWdWy6ZHq0eW3vEEEyjTCoRlh3rLoAtgQ8KS
6Q0Jf/eNzf13gnEQBhlAyi2fZWU0lrS6x8RWcfze1qMDu+5Tg7iPtzT31WdQPTJ3WMfOL/TN1o4n
zZk46R9F0AVzFioDEHbWoNjd9QGBpGG1isNfKpz/r+/2B47HN+/4A/khEMOxTYrkHfth/pGf7Aed
/AlPHfRHLTggzVQFbOyf7Add/RMwb2wFKIVjHgPdt7/ZD8T8Ez4hUPjGOHVWh7UQWP5iP9h/Yp6L
ZjaERRGPTei+/Yv5cfkzUQJp5CcT5Nef3/F6frTa3yRU4MXgeAaaAheDREf9wY54s1v0uNcJ2HuK
axU2FBNGUPS9AnwjuWpM9KxFlI/XZmapm0oUyQ6ON9Nt6eT8OxxGgOpkDTyQa4ekvk2zmmwsOZVB
2lmodSANBOcdAiMQExoZZg+Mbje1T1mHBayKjdBtpGQv4gxj4MhpPQuaHx5w+fGl7MUBIwgC2bXG
uNN7TqcAAFauBpEi+26lo1RmNykn0fcm0Uao3BhtXh4A50/IHgBpdmbmUNVUFTOGfAVkTc7jwsYc
K2naS7WZoLU/xalZXPRxxengKTFX+RkBQDn5Xuq0LLczVafwdMVRFChsQW8C9EKQ1OB61w7aWcm0
et9akdL5aqYn+gOm7Gm8gqZ1DxMvVCVFwNOMwt3FMIezKbU7yCJX+hD5ujmVyhrfZ92dk2QS6AGK
obiEKsYAyTgrDaOOxvtmdodRIB8G506Mj9UePcNBVcTalmW3LaYpLMccTLqiulTKxtkYNWsMt7Mh
xNwQfhhH1bwaatvY6bqymaz22HaMBDDInlZxkrPQUdoqTPDHK+gCFyEzQFdxRydDZZ5ylAh+Kw2o
atWSNdo3ioEhvzVoq6YCxAw80nMFeFsIqf/4an4rgFxUL8WhbV5e2rNj9Z4I9X+SFzUP6v7jXx/b
h8jgNl3x8i4uzP/+F78b6o1A9qDdDtzy/A0jRv+LFGX8Cc31GWuJJvkcBP4KCxB8BDQGOQOEczD4
gDvzX1EBPzOb5Tlwy4Vb+G8HhfcnCCIBdKnhFqfPkYvClXnOa97EhKmCLLuhDXxT2McU+hWxJp/4
LB5hSuemTcA9GNXUcqFR4UHgeDdGPFA7R13leXTPa1b401SdSyd9fPP8PglWn14WrNYwI4VnIh7C
+8viOYb0UZTwjSKKHVgdOyi97qBxAdWxtPK/Xmt+A28KzZ/PALa9QOyBgo+zdHGK1iLVVQbpnQ2U
9L4xyMqQkex5GTmhndl+y6wrSOv4QzVuo2E274siaIrIfM8z8WylqggULW4gWPPam+k3QDcgmAh5
Pzg/Kd8b+ur0MzeXwiq8JvodvA6jE1nbohz5cf0gKmDQD9gjNM2tRcEDNZYSTTcVuuWa82z1/eTC
l/Qp7znx8wTmWnFZbjD5on5jg8+QjNWqg/bM1w/xkxf27hoWJZFiZboGNcV8M9Rl4zkZ2RsjvdIy
aERh7Hb19WLvU8gPN7xsTXeaZHkGMecNGC9PYwWIFRRzWAECuP09T6zbr1cDPRCH+psdgu8CE0gM
k388X+yQZRUdNU6jCrPMNgq0LWFqwjFHQrlexee8eHGgngYZJ9utwVmrGvOOSLnijvbaRBuzBEUh
24Ktf9NvwFnoPUhDgfFOMrc16D04dCVGJOQco9cLeJCOK8SLEPw95CLNzm6hkdIZvgppBCi26bt2
WCVUhWpi54G9RV3Oi+zcrGkAqd8HA4qYVVz7eQ8XBxOCdyS5kjWHSrlhHyJdCUhU4COmUux76ezg
JnenR3FQJ/E6gXaMmbKLxOb7gdZuWWQByZknUxs0rQo6Bxa2s4w8adYHUFJcoq0Z62/1xBoDZmkh
nWYmVrcbQDpzJyUCX2cWsXF2MnP7PRvwgKwq0MxhcKPIPhQyXpdC7rQaA7Ip3VTouQegk+WeNUCe
AQh4L9Wm2id6ubHLeyiekWCsc2iw6Gqyy6x+L6GNBjgZxt0DEE+xY3oG9yOZ+JA9eumovtHaQnhZ
NWx183Yk15paoELvKURaIdWQy2qvQN5HTdKtQe+MZLjUC+hBxOU6skwc6c2q0Phdn7QQeKyqc9EX
vmgL3xmNlYAs9Oz17pKeuk0fbWpuvaa8gN1EkOhhIxn0ClTnSEl+lqmmsYoU50Jyf8g3dWqcWzmL
XC2bu4BiuFSqoIQOqqIFYA3xc5DEd3k8y/qBAy8d6yGXo+oNmRkAiWd745MCwRdolQ2l4saj6tLy
nA5+Q4yHjq/1GPKTJs53W0l8K95WTbEF88qlYMnldeNVcQVVmHPmKO6Ya66qtjeOBkHEBLIXEChw
6mfZQp2Mwam5plviHOMydPIJco3Gik5w0ui7sJaXWnFlGVshbahXQG/N6V0WrbrRL3TkL1nja1V8
lvUXNnruNogElQEdogy7w8vr6VUrhOFmt1P9TZ+VI1eleJ7aw1DCBhqUQKSESe1TbrxaQ3PNqDMG
mgaSSAlLNI1DLlXFXqRmclmmUN8Bgsuvc9BWcpiLdATunNQ80yNeh1SOoHqWmJnVBpQWUa+7XYoO
lL2m0YPC+8d5mawydr05uVzt1pZdnUO3blVRfeXozvNkpJAOMtNHUWePQ1uvshbRk1/wDloSPIaV
YB4x6kI9AEIL6Q6CDffRiA51m5zX0AMAc2jfC6BpmhZXpbItDKy+T5BFYKTbUq1dKY317b+pO6/l
OLJr235RKtKbx5uuHKpQBQ+8ZBAEmTu9t19/Rsk1G2qyT+vpHgUVoQiRhUKavfeaa80xQZWdupjG
eyNmYEajdckdc9upxaMwfQJgzqqxXkPDFN1tdePSW+PGWYYiaIvlfVqSmFDBDnrWlPtTwwXQJMZP
CuAkLoHXb+sICzPLD8BAH+UIH5mDv1Yp5XfVKk9xzNIRAWlzYT1tm7SXNoZ05WPYgbrx7beDcf9y
iJ+Oyv2hfPHLlyoY9uob/+Mffw7qW/9aHGzP9opD8m59kLaDoM2Ck3+75N8md3if3Gkbh7nnvMY+
G47/vfy2TYT7+b8MwLn//iOlrsffKRsXfzN/Jvexu8VlfXwEsnusQvPQb9q9SPcMgST2x8BSYpWA
JKYswGb8PMqLAwClL1zipy5Cek7ppWk5/bTCdjv+cmHckFZfu2atnpWK0CbuqFAz9u6CYMgO2eGl
stmopzeCOjhldK5TPs0tPfzEdHM7hVeiHCrF/V6I1zq5mbmw2VaVzgMwtegiMzht1bWLK/FJ0Z4t
Bl5b6cmo705Jexs7jyJ57sFESelL3p2WjxQ/cf4myW9AYl0hmKds8AQs8EWepOZjoUsGzm2jGN7k
dtV1rtTxbf2iRicnb4IGMC/T6VsorZ6UfMVICOYKPblqXa8Z9/rsXF9G35gt8gzybcbXsiDONKII
G5NR8lW/zTRc3sq9I30kCwIpv75aV8zY3A7NZS2fKPNmF/6UN2j3tfxYchXKpyipdmInzVRLxvvS
g6J5l6uXMXtupAIq3otl3xvaXoPFp5gAZSItGLJbrTm7ETxsmAysFdxes3DjFnRDUrtTs83ai2Jn
FDkrB5RAbJelPxqx31gvpbXrq5vrpbHth0S8ZsvXMc1CCGdeND3p11AM+5mdH5YQo9Zba4rcBlCd
Ib9m+jsmUleKK2/R3it5IvsYcj8XS+Z3leBEVGCIL4NquaqxWYZDrJlhI0Y3rflecQ5wHH6Ls7PT
x5LbrmbaYSCAkvXmwAnuyS7bw6Dcm0azU8SH19aZP8sqJNDZW6QphIY2BgrNcgl75/AtgjzxPoqj
1scBmyPJDIkfKZe4sk7G8jLGzypqZEe0XVnue/Nsq9uFCICKnz/4FrS9eWtV9xkIWtv4sCEbifpJ
VH4yecrw3ZAMEgZ5O6wXHRfrVHP+87ocJMsXvfjW2SEEH2HdEwjtau05a48ZUKEaKPgFgraHrb/q
gxVUHLxmhYPNfPG0PhQ5KWPWAWCk0zvb/MWQtn3Jhr1bp4sGmJ2xAF7bcFB8Mwqd5TYpK1c3vqVU
mIwQciULljhEAJPaXc9ONO9gs75SQzKoAm14YyUXowhY14+x7FvzPnUsv1ohvRymAffT6g9LkJXB
Mj+C7zbTbdxtBnCZsg71emsVhWuKxfOG5tauXysNixYp0MuL2YRSvJfXg2puJLvx597wmvm8QkdY
d21z3+jBItJg4i1V5Y0wAIN+xPZRiu4j3ttqdXPlbMmQCUJ92TbZczH7yfcUM7fhOwwuque6cW3l
cba+zPXsNdXLYOInEP4Uf1TqjdoBpWckJJxJv5hXglOScElCzyxdLx3veieIuADVkxj83PGKAS6k
5svVHkIWKLf9XNyVWud7JDmxUbPyIYC2wVyewbqP5inpHxK257wKpPg5KR/K1ggiAO6tGxm3My92
n32LpltIeGzVvt1yajKDIj5VheHm/B6482tWsPGNc4XoFt8vuyeQrNO4tQXDpw+kcbpJ4oQRj+bM
KEl+aZNvyXSqmUWLVxN08/PAiLDIgsFJvKraEmJrGrMHoMKTGsoiX1m1gCVZ51ALK8H1SxnyJBCk
RHZ8Kccwo00uAAjXGYuw7yoehT0sCa/vtTDtzgtr0dBtpgSETxTasR52uyluT+o4eiAiH5XmObct
nvIHm6LKjA8x5+2+HQKimh7ydJfmF0N/TJnfNQ+ddcR54bc9fitsSQUpdo2uueOiep2xdRoGZdJQ
jBwcNOFl+hOWF0tnpYSxlPidfOdJ11OvOAHY9NvTvMYb2zrIwnRbHjWrkv1Fepno0YHdrZfRi5a3
svTm2SsjHsE24ArimXLb7kWFBupL+kUn6VBpn4Z52lrd1zgKlUT1W5o4fudsa3Uhde08Am31s/Zg
NF9E86IDp/cbfVctN7L8pYbAWnJqrRXVt6ZAikKBvWveRO3GyfPtbOp+LT84WDP1xQWFnmzl/AGj
ujpmmwpbjx4aQL1i42PcmOPsA9o15Bun63wR3SrmjcX8X0YQAGU+0EZPguUE9HDIKj8n0SvlgEdY
fCar/poGI608RgzeGRwMl3FvpZtifNQrB8GKh5uTaTFWW54jj3TJieEDJ9um2qFKbk2QBoxMRZq5
lzTiwGkMmjoE0DdFSTzNPszDFepgAV9L3IqDjSqs4CtFNPKgBgDR9K8HJKt4ddovjfbRWHhf46+L
GNgjR0CWrG75RSb1qe89HEtPPWGhcueVbIMM2vtY1TwrOg1NH8IhLwexiew66PNmP6VpkFby4BY8
TV6/2Lf9Ovilvtfwzjf5g5NNL1otLmtTPyr6GQ2IwCs1/tDy5/FLaZq7siOXt+UusKFpXRHaJTJf
pSRvukhXgsJBx4OgU0L4Xxf+NayA5Q0MBG1fJ7o34/alqr4LFtJFfZTj2PSKXlkoKfAK2ZcatvI4
HkmTeJ3l/HYQGu91/dT0VWC+pXlxjYG8jv9WT1DGvjdFf2yGZaeUkbxJe1+PAtD6p7CPmvd2Vk5x
NrOsR2+R0vM2QNk39WrbKmnlSrOfabqXGi24XDV0usGF/OYm/XkpwXLAz1fDJbK/E/RxbhW/HoNB
jhEvoa6XteGVuTdGPKycx5V8ZNJGcr3KfMzxBNlyCgywvoxS/s2SKi8blm1bNaw/5VPa1qfYmA5G
yaIieTBlH6qxVbZJOlzqWtvBdKnswbtCLZWuyQMw/ZtfF/UKrqX/KOqJ7qVwQnenG/8faWK11M8g
iB1pGztytau0IeDqCA+6uuY7crqdDWP066UGbrcEEapQ3e2yoU99o3KWYIxLigZOnyKrcNAn89lI
E3FonDK96Yys5iOcR2I1JuCDGRG8iNGueoWyakkRpqApOKQBtCjbwU2a+aJJZFLcyRL7h9Tfwe+u
6RrFd1ZpHEyT6qr4bivU7buaLYOUEnPeJAnV7nDoxXubgiXsHpRkgpqf0hiMdFaecaLY3Dez1uwm
S2OITks3Zax+LYe5OY2znD0lunNbqnwBRY4uYIh8i/xwTtnOqdDaINUf6viyiiHUqu8lYyrJ8CIX
BAvbhgc0NgB+c44R2BGqJ7qRIMwpQs7DFbbiHIV0I1HoDsODpA+e+RHNYdLvdXE3qm3IcpTLpevo
041eDL7DHqbUH0X2Jk/3o31fSjfC2OvF3ayCFoeBoHZsEK3lwop51is52VWjMXl62bF3x0rDCUZU
XrrO+1IsVJywH9cbA7E83eWykx8nrDDBUJRaWE2tD7RndZekw/C4GjvdWToP8CEhB6UMJoT3PpBN
JpvYqlZ4JPlbxuhn0lcexWfi0mTI2vPaGY9mXH8REgVDGUMJPGTjduoKb629sTpd74GtdWHehmD8
5OKukHZLt2+iY26mXgxHcjrk1SHN79M2HMHFZ3upAk8PO9I5ddqdw8Du8A0zEXMUniQVL0pc+SCH
Al08KuJ2hbi02hS26Wm8huA0Uf22Fs1lnJ7q7r45Ksbt2Ozz+K1X75KE28JOWEbxdCfxlMOvh4pN
IC8c4Wyqx1A32zeIIwgpYqWIQB5xp0I75YoibrIE8r+TveaCCnMuu1AebdZnDWJzyq5R1+J2ttnQ
S4n1zlbLeymt7kQLj1Z/YIqe1ecYXblYjFLW9738RXHOoxNvyuKj7s+9cQTcy8e+aMQ6g2r0+kQP
YJ1Axmf9tk6t+cbKnqrvRfaRcYQpgeu28rNRXRuqX8kpcp3hxWgfkvpUIsit1euyFC/631ey1HLN
RXpV+u+i3kvDeSRKK99McqAqt/LTKt0iArpN/VE3x5XTarU6AVolo9KECODD6apvBg9ya/J/ld/6
5jg0T0v5rc74Xq7daWGc07JRLkZ9Ycc3A9oxPHucUSI1pBfgRVb9aBNm4cmKOM7YX7xckjgRO3p7
J9cwb7SGVPk+8gHK1E/WMA5wFqnNSCf4GBcIUmcleey7PTtY2HD7emh/qrNM7HyWio418kLcGUgQ
sBwcb4WY5KntTTk40aGpstd2Hil6kBrt6KnEqNJWFQq0+cGtOeUdRwR59qznpumncJGnN0FH3OVb
jjTTxnCOrgoR8Bf2xbu1R+9cB8fCEsEL0mjstmoWtpw7OTjo1saKpqBmMCUdbOxLxsS/asBCkggV
2GbyDLl6oQSa3tohMzfV0r8Qtj24sXA+rBZJXLoKViU5Pt6s0vufMu1h+m4ZvfCLMqk2RaruEyea
fcVJLkhnjBrqw0PW1ReaVbGvz+uHmVZloKgTjAi93bZ52Pb74RpjWFXjFtkPCDK4apZeVBvcujcR
i9610QHf6qappvcCvVgr1Jt5NR7HGqR8hzYHeyKn1l8KwOy6eEHZPtkWgqZUk3andahnVnrlznae
nDO8Z6XJlybOn1Nlem9qGmp5fSVeFT54thJKraP2B7m8GdtroluN+tLpEakxaxEdysm41QTHTcCS
XaC3fKFhKG5yp6p56KaHGzmR9XMdPU+JyO8bVTkl9ah4kdyogdyrX0rNeYb+DA5+5MjpNLg4lnFy
ZTt7M0v9cW1XilrhPDdcBQ4psCbz/D6JyXfScCsA3o1farPZWIKOJw+nBmFIHqCLihatOlFiwspB
kzLpt7h1h6+3s5j0a/1OQvKrWrZ+pWONImGAAsuWXxb9Q+5eRGkZrziVpXAcyQ8qO4WDVjS/arPu
OwiMZUwdEyvlnQ2z26scoz0lRBrJpWKRfzS29DlVSj/yN1ykOPC97djvk9GgD0X3Har8hhyG4s3o
16PZrrvaGZTXKS9PCLk8rUktjrZEypfBfXVzTCib8nqUL1EyQ6mxTrIZDZveUYHUTnHz2AejBumk
H5JTBareF3ipQydLrVMsxdsul8mgUkdSUZICe0VaR4FjRl5UY2fBRVifRVX1RApNX9fSaE6RKqrw
2uTRlPE7vH75QGc8TBR8GNkYn7uyJ2tFgUhj22LfcgH2ccILV6cKEBkl0kHVyZzY5eJVl/1V2ebq
rWx8SeV9mm0642hYpICK+GApw9Facy2Qy/lG0Jv21xaMegRoXuD42RNDawYi3WTDiRCMhylBEMxj
a7hI6UKaiLxRnQd1Ak+BLr6oGYf3OYMrF2SRZ8zhNJlUA5H4Xin7kV8HrW1BqhRNJocxWiull94c
ikU/dY6cXafSdkb31gkALqRX3Npm/brOdoZ7U2FqUwUfFtA70APcqE/t7Jb6/DDDD/USqandeTo6
+B9z8AgBophdVgHpBBTIMHijerotKcUZVND3tEuvOqOy+tok3zcjIg4DyEayzfdZE1hzKc7ZWBVe
CQ9Umrya09JYJvsyumkTjlDj+5cyIoxO0kl3EvRGXgsnDdsoRpfTTL8TowChlsZBodmA7TGZMe18
HnrCMewCHG8SXtZ0o1thlsKFcJR08MpVOrZTxiaNggEsF2ZfwMgl6nzan8uHIhHI3kfN2pSG5GWG
cgHiuE3o7DhOqDrkRuVHs3Pban1Z6+XII6uynxdPJTkChPT4HIwGDGjRlLhogSN6Gc0ncR+NKyDC
vab7lrSpRFgqoWYFSnqY582S8mYb7avBaaRaGRi8csMOSElMYcRQpcqtnm+i+d1Mdmqxsbqtqewo
6GZimXAPlXvlUMDHH/gc7KeKUQeSN0wPynBqZk8rrgV/lHeuMvO+JE+0SAOWoXJjFgFaTaoHdR6a
yiami8MepUh7eXGvsWVrpjzXaB7Erlro+YcmQl9SSXkLVTmoENeiady11k2zXrHHfSDizp3nXeJg
gTHvx+RbvHAJpotiwQc+LWiIpcv6LNFcg5Ucv5vshLhDoMEBSqz2zhggS7RzAAvO+I5j0B42V2ck
DaQvg+AgC/wlTMkTbeptnzNksgGN7CrtyekePYfkk0WZ2W+3soC3uVnLDWhB9rguu8mLvSEuxvAV
Kh/aF+Itp3AGeMes3yjj4htJSwvqXi+OQsB0C8dom5hI1hdruG3nnd3vapHtuf23abqnzXL9RTH5
qe86fOGCd7Sot6b91ixP6/TKU59U9H/a/dLso4Gj4ZdW1JQkGy0LlulcVJSJB23cRTaAA2lrRQg7
bzqfKnaNyRlc+K1xApWzsZ1Qq0NGVBZzozU3HAr3YoaDCbY9stmfGTFp9uWbbmC0eRDxjgjx2Plo
BNLRih26ju4H7T1r22CKrDeF9ly3DiFTUBwaeYpbxdOBHRiRQ+xgtZnTj0TrfYlyQ429LtNDLnM+
B1cahLytVARPthYWN+3eMDx7Wtwif9FNsN8hDUk3R74wOwbX5+iop89QIHHTgjyQUWqpCXPEk+U5
nS+NOe2HvIV4EJOU+qA5i0fCCfhzyhB0QX6RyHgrrcUbTC7ed6inanac5UNm7DGQUCbsxHRRjWOH
/uWkmzX+ps17Vd9p086aXxVsvTJtuwgbjjySP1mp3qBCNHdMj8g3z5KPDWtXc6Omj7oOQZvnp3hO
8v5AdloiXzpxKzWYXdJzmT1ZRD2I7LtaHtFw4A7lzPS0Rudb2r3e3FvKgUu+EBkIVVBmuNdR6Lhe
H8zM2a31eVSOjry6aFXsGmW+1aqDPuxBvDPlk4Ou5Bg1kKhCP6sPLXHqulM+Poz2U0sTopi+r/3t
9Xct8dEb+4kNFuQBa/BaD7tYXXYa4Ce9WM5xpB0XyTlz50fTtcRet45eoZ5YgJVCY4kXngyiOiJU
rav8olHcFg9ltNyTkqhLoxpAULcYlEHMks558tUqvzjp19p4jmY4o2OBEOLcjLO2LafsKNvrQ9Ey
xiz2Zr0FgytYBlaHK35wzLAt9Q0zTm65BunsD/pN4WwT2mkV7fZhv2bbPj5WwD1WTkXzgYjSJmbO
/KFSS3LG3pz1rVhEwH66UfJno7/Jq9NSEocWnZ3qLGXbqVmf/i4m/KWJJoLc+PN5lOl3wOefgqB/
97c23yowy9+6zx91/Tb/hkf/f0KLNpml/vlY1NuX4jMs+voP/jkuec2pcCA7Mxx1TVc2mBj5x1yU
qjLixBSOzDilCubkOpP0L1i0/TdGdKDO8B+M9wxH/jYYJSk241TQSRiBuXrGGcP8K+OS+mdYtEkg
M4Ai5CF8GkA0Pk+Z9PVCCqs+UAbmhNhuBcpNHg5iWrUSALNNnhs5RZL8oahjpcveoNBG13xEajXa
Q9KLScQsoB8oXkLRFjdeC2danPrCxLdftllkP1La2NeGjbUmxffEKYz6RtdICNi2Rbos23FKo3rT
Vglxa4XV5N2hr9XiKsJplgANzeax7ewqB6l/xSvTywYf46C+crQnJal25BYWvSzSUI740glFauUU
911eds57zTmVDzfbAmkIfE15nPo6wSqdxZh5BvQ+fxlkCW5bp1dj2A5REYfq2NrTZTIKhIl2mJBM
LSXn7FDTh+qZGSQQaTysdZuWxWWpWpVSL1rIQbhE1ph1uWuXjtmUJI9OYzy5CsRYIqbQWQeKsz6x
jHc8Juq0bTOKyFNJumxDFTlw4p5NqxOeubZ0eXHW0LefZVnIt3GTtUu4qMgDTKb2sIVjHbQlcYl5
4+N7144TbUF726x10x4iqxreUtk0L6telrQv0l5ou3FF1nDrcsyYqImz7FUVQ6WEytDKxclsJmIK
u7i5OnW6JLNu9MRQnK1Ia7vlbMzYrzetRfVqrUJHS67mtJvcvFhp3jNvo2+0erFX+rLTgJN3yXO6
WEjEss/TXzaMxbQK8v4g08/2iUWUXxdSDTu/ipXC2nVLKscXU9R0pDNlrNp9WRWpeFxsMk9Pg1ms
5K61ErkA7rTo7J+9pMdEw0ZpsZ7ioZ+eJo2yyVuVISOwSYnM4muUXKdZq0JGRcxVO1XO2PRLCL9i
MokpgGqreRYDovoDV/WqlLdX8O06RnGxWYn7W+5SmpMdIa5o1uScSM43y4Yy7KakdCFoZnltuUQW
WvUOqnfGGQy6IyefgTqdx750BvZeZU0cfCzE/RH0otfV0aw7q99nwshVMmgNc8AoZHdlQuJlnfjY
/mROaqTFELaYxAwCRWYZsbtS/Aw7xRC8Dj358Ay7A66lVzdRzrA/jMglaItC6iWk6YXsibEptDms
rW4xHi0CS9U7wnqBpSMIxtRXWp6rYLInxl6caVLaF6g18bKpxmzlKpqM237phGJKIYHPYqbdQk6V
P+CDx8hrSJrKOaiwg4zDs7Zz2h5FR20LFJrONBuLQZ1i0bZSypT25JlxU7ck36kTpigrJ3X7NK4J
Cb5H8N2t7Dm435gYyZS5d7XIXuxAONOoLRtZjENzNngTGP0wWs0JMlp11dmKnQTFKe+VmUmtNRPm
+gyjVJtpJKR5/y6SmOezTPSJHIccxS+I+XV1Xxf6wIS2NHDpZ7IYJ76zkq77mcvX3SpRQXiMO8Zo
B14GSmI96BU5tp5hL9I1UyWrxqMdKxK8Q4NREl+ZOnjWE2GYfRhLKCiMA8xqt12MK1xOqwz1W5/E
qEpDPeXxRmlXQQLXukR0yRlXHmSvKSpJ8qSp46QX23JUvuW1LnMyJEttJOms04eR4JOJZC5F6WQE
E4EGU5GAieNVkpQPuRdSfrSGuixuMyslwljJTFJ4CU2CgQ0TLE8a5Aylp1OCkjW/kzhkDg9zXo6k
dtaaQ+5ZjnIlb23HKG71icKsU1JL3Ud5TydsabFyHoqpXS+rZS6sAo2zXRxaUVeZg1uskN2qCVrz
Zi2pS1DKHVUHk+flcCv1VtcVr0nX1ROdFn2hoHL4qDsEmhbhMXKizlMmFdlGNQn/9WNDzA/ZJDTU
t0pdqZgKMVK0a0I1unDFWPA6psOVaAHPPiUYwyot36AalbfKSqwGaYEpRf1cGENyJ5x4+ZZ1EX5h
TU6h6EO5sbWvoqkrC3deMiMaYmuuzrq16jjsu8xGip0FGlSYTEqBJsVIkX0mAaVFT9BjmgfRIq0S
4ZOTwhRDywjotjGW9UqfrrLkQ2StyG5Fa01nK1Vm4U1FWjyhkc5vudEm+kGJOTgeWlse9cOsFPN6
I9XW/FAxVjeHnBq0dUfuCodhmyRoZuC6FULUjBBGlg476X1brKSy605ByyWSJLNDJJrsaN9otaXz
HJp0zrJZ1aeNI5V56y4p9jff6CnhWRbs2pOsdXmLs7y5bRE0aafLdbTuUOJ4mMnD5MoS5LkwTsmY
6LiTR61mI5GJ4GMyOEpi2kKGptGfJN0672TyNdnhSQuubIwAX5gyRNxa7SnSz9KCrk3mhKYVqxsX
QKj2JoPFup8us1mEyloVw3FQnc7cJVJH+uk0Va195Aa17Z63zV5ubQnSe0DQdq7s6pSgA+b1zGK+
KUz56jyQRiY0RtPkeW2SVaJ5JjtMHSVsPmdLVB3zRFPZMS9l4nQmSChpGZVZydZWM4YF6tKuj5Sn
dX+qrsGRnj5FxnLfRZB/QOPbTe9HQzVA/sbNsbB5GAt6fcO9OU6xtjSe1uUOfYBq6NVtoRl9e5SM
hRb8wrqAOK40uk2lpiT6rmlWB/4XCHs1GI2qjxAsCRtyMzJeLfq9S6Zs19WJLcwLpcJDKamobaD2
u+EG4j2rR16W9cusEk92nUA3li+AwlIowYz9QF2VNUndaoMu4o2gskZDoYUzd7tEFEpLmtYSddoh
w+mIbmEoUUOwR9Oif2gNjTkCYx3VohFMBDQJ8A5zI2RHs0jrI18IDZ/ALZ188fwh4+bOGXtz0sjG
EvSjzA8J+fojgZl+vRoTm2ljIZbeZPnYfcuyJZJOUp7O6bbtFS5lRLsDdUdtOO2arkRfd7wn2TyT
0H5qsT5HrWzUKyGsgoymtpLX2edhKqDJ2/wF7TbFJANpnT2xtjfDMrDTKk1jU0FXOjmLdwpF4BiO
qpozQfv3xAxNnpGckjjO9cf476kaMGTaj6jV2i4sSNJUUVoSWXqPlVgDvndN5hiqTFXcHGFVvk4m
tdahW+1OEL5j59E5IxyhPS0ddGe0Kk1bnumdTN1Loet9EQKEqNX9ukqsJgRXzux10ZXer193o7ae
54nMtlXQABjqrrlfkmmkKx5rUxNozToMu79eqv3v6rD/axYVKFk2hRQxOVhQFcogm4rq58XZ/3tf
viU/Wtn+8N//o1a7WiX/WZtZfwP5C3cM7K8K/Uym/vpnbabIf4Nci5fFvvrnFdnARvFPJ5vzN2jB
tiUz+EfUj01F9Vcqs0/4i+v3ZBD/2rIHJohv7rORc46NiJi4/m0p59pEVsqZvfG6NpY1ygLyIpCj
KrOsdwRCQfIj/JipREXn1Ehqe2sTw2Vc23daO+Y1vc+uaqvIJTmjtdD8nHGhM79SFX796w/e/7VH
yriGUf7iESr7L+3XPvmKBfi3fMu//6N/ep+uXvV/PDhU5/zvf5XxpownCvOSczU+qopu/+B6tDE/
GRgUr1Zdy9Bgef+Vh+X3vhSJzya7gVuO7vCjr0lWF7WZEcGPaTKX36KqMg91ufSvlAzpAbfbP01t
P3VXXn1Sv3krf/s5n9zM5C2DrxdNeVyyrSVCVfoTc9LVe/RHn/vJAKUmOb6wqiyPnXJpIEXU+X7J
/pKN5rfvfB2M+cHzVa8zYcd5Wh5xuzI40uwFkwFqLN2kjFVU9v6HZ+L8j+/6o+/0J1fmPz0z/Apm
OZRHtHus/bVtbMdWm55//ek/uT7XdejH3yFVu1mBeszvkNH3k5B1bcGBOl3/Ghzm3xdJvnqQfrhI
om4rIuGT8qib8kVhPNccGMFqhffr76/8fgrpt8+/Prg/fL7UVww1yVyeqKu/OBFB0nm8k5giFkZ1
Et3AoJ99n9G41wiD+pOf+bNbcr2YP/zMPJYzpsLj8phR/uyGTXKRvBxOWzAHrZtd3eK+9fHrn3W9
D3/w/MrXr/DDj+pbqcqw3pZHMt6C1CQ182gwEFfcqaLzJO311z/lZ7/Qp7cchFWMxQVdnZpon7fk
izS2sfzJLfq92+y3O/Tp1c4qSyuMpi+OGtNrHZ0u7VxjJYkZATD/EkD6tx/x6S1fOFZZs5UXR8uy
g1G2CHsd70qarr++PD9ZBOVPLzoKZj1XFLjxtY3urvlRplfZvJYFC/q/l/0/eMX/+CXExfr7m7yW
AnVDjopjlO0HJqmpzPL55def/ce3llPF7z/bHua5S1MWwLnn6KmNCJP+rz/5Z9/605tdt1oMpFEp
jiBzsLcm6btSKEFZ/hmE6Wef/+nN7vUuKtq8hx0nZeoFD219i47HcKRDjtSvf4U/vrHmZ+6D3ERF
Nhv8ChNhSMiLk6V7Re1K7e2vP/+PH32iF39/8cfK0Cz27+LYLhkFl7IXkYXVAg7iIDO2/Cc/5RNz
5l+Pv/mZC20Z6xSZjVoc6VDui6DadMyDXWZP8ZjD2dCYkv8EAfKzW/LpVS7TMVPLaCyOIAWwsTlt
uOibX1+qn330p1e47ErbwUvFmiqThAGFrY6ck75M/+XHf3qFrUwBt+aYxXG1H3Mj9RCSJvHwX331
a73w4xqdRU6DFAEQYV5O8fRKJ8BNmz8xcv/k9bU/vb7GBPchR28+9jaJt063EhLbUun++pv/7NM/
vcKsyw5Rbkl6XFf7pujlrZ6I4L/76E9vr4EkMawpYuR1Xk+6qf+Mq/mzh92+PkA/7IiFEWd9F9nl
0dmqxDuGdShC+8E4TuEcTLv/BbD5+lD/59ZLWOHvfxBCtFxVi6iOfUiwYFBCgs02+r0aVmEcSuGv
L9NPHnv7086bQb5RpaiojhZY9xS57lJXd7/+6J/d3E8va6LUXYIGz/fvSys0Goa4iPop/+TR+dkX
//S+GtpsjLoTca6bMNbRkAad6Dh4FbWx+pODwx+ffcxr4fPjnSb2UoxJElfHQnmox34X1f/D2Xcs
xw2rzT4Rq0iAYNgOwwRpJFmyFbxhWQ7MOfPp/6ZP3VMjWCDumc0sZgGSwJcA9Nf9LSjP6H29qQdc
eT9fNU28SoLWK6U6LyoGtpd9QOYv4ZIdtocWzJHJOS/OX4NptOwC7bQ43MqynY7brNCWFG2C5MJr
NLVgSOgZK0roc+Bqh+4bNNDM2InkOG/Vnra/QPQMzost3NdQ0Lig/Myp05K9Rr+r7N2w75Xhy3VP
4Ny5YEu2tBDKPHfjS7Dg5uRhCBj6824KyJ9sP0LgCCbnyF2pzPXATGwRshcrN77apUxXTrTAnPdO
DOLHVZvg3q0HEmWF8PUGeN7G/41y67+JnWfRTadUwWE/3pwB/gsd3MPSUM8YwDykmhIbXZPUJ1HO
5PxYHRqw1EEn+MxsYLPbBSUu8SsI3CZmhza0DiQYC3aFnUyERTRlnFNHuREPaQirtcNHHZDI9tE2
ve11FgxtcHk4Kemi2KFWnsf4Zf5expC2SiWFj8CEeGoQ2vTlEBtLeZ60yOnVP4Uhif8CBzO4DMx6
XP5kLRxswnnxkvmzjaae0Jt+64iq100L58PtWNkhs+fynOJoJf5qWHtc3F839LoSF7l4IUk2NTne
Pu78hFUgZEAVLSMSFy0n57aR2unGoMP4w+pXgXYKG8gLKFtJZmX9+k/sfgXUXL56NVZg2+wQdxbj
kKaeNUKmS93Z3dftmRENzyVfZTEHMBsbKGcL7BgNL67AR4BbEPRGbz9ANDuc3xZoQQIUH6EnTdnN
SIvfeZjdDkP/P5E+/jfyrPRsH6YHNCFBgWHPI7oHIPvFDCeJfm6/umBuVsTS5dhpyZIiIUpxBtZV
H9CsBhaYApveXDI1ovG5tGsurbFMDeZea4LeqVog2JakKdAV37xbcRw8bH8Gxxv03zlinO/qeWHo
AdNRAu2Bb3fab7aDNtuT4Vd43q6UBGjBQgON9WG2gJbISASOsTOjP2flcWkel16ycRREtfWm4XIh
ZgjNTDlYoc7QrzvOJZhdrEGiWyMamnNeQBIyNDLAeZsS7aD4leTydQ0/cVvGuW2SDHFTridVbfqU
6T9KlAxB+0bb2wVw+IXtt5dW9Pac99KYmFMbr8Eh9nTFJ1SyloJozzinDcoxNIe8Ls8AGTmG4Svd
84z+kD5HS10isX7Ru3OeC6h/BQIpWH8R7U39PKTP23Mi8CqemdUKQ73CnQVKwe44dL/j5pgMrtJY
1722zjmtUpQTyQs4U4gbeGqiiX2SHA4KJkTn3HQhQ1A0GkxGhVZXcwS4f3tCBI6pc46ZqSXTwByK
ibZ+ZOHtHKEpfPC2xxa9M+eZfUmCJAU85myuh46N8TqZmmzTL3rv9ZkXSTtOWUSHENuqJClvdUs5
tFPlqW3rb7+6yE44Dx3qsEi1WUW1jS74sEFDHYgE4KWD7EZBE30A553ljI6rOJuKc/lnVfPQIIbd
vRvu+Kr7oxtC1xhsOS/bHyN8FuexddiabTXha7TQy45Yg3aXuYEb+CMw4k72DFyeG3n/G1X1fzOK
zvnuHMapEWhLcQam1muM8S5LqDvNxpGa8UlPB9lXrTP1SRRdiVQvTSAKVKO21yi6tqsBsXLMvfBE
vqK7eNXMSO9lhzWClaKcUy/zlEW0QIJRhuSgTOhGVKzXyY4k4VR0FkQ5164ts44rQFvO+nnKnOqo
e8FxfmBnoExsCL7imEYSQ0Qfwvk6GI0AKg3wIXqe7wmLAMmrH+xEf902M9Hw6/8XLgnKMQuxb0Qd
rX1Jmdu2p8iUJEyBO1LO20cbmOUuhgFXABmDl9IqHDs51v2f7TcXBCrKeXtng1FBbTF81AV78IA9
DeBtu25ozs0rs69jwP7g5uRkhSf0/GyPq4nemfNpMwDhDQjhcCzz1EFlDsQ7TuHme3C4ZW7bO8o+
80JfkzxtNcXPXI1zaQaUIADh2CL1aHa0AIVUnyOy7zKEdZk+pOB7eBwHEPR6HiaotawEAnLkFg19
2zMlsB3CuW+eFtWIzl+8O8G9UYj7/puBgFBEuc42Cee+FEjxAmiC8gykIOhOPLRy7lq0kZvB4/YH
iGaGd1sWd0VSYqfRhDdd+tSZknDAiT//N1D/pUK9cFjQFo1LpmLK9f1wixB9APsZOArKYwGxwqJz
r3v99bMunlLo2jLEATJ1NKEbwBuH/fa4a5j/xCYJ57TYJWYGKGlxcqi/muG+UW40nDbU1ReinPLy
QC1JcBCENcJ5sAoYXJsPeE6dAeZ7GkB7JIs7oqE5H14GM0q0tZIG2Nip9IMeVU4nyysis+F8dlEU
M9YAZDzT8p7YZyBit+ddEAs0Lu2iq7VO7D4B+hf3WyHQf/bvQf3SBXdVL9l2CaZl5Tu+tBibNlVM
dJw4j3XgKh2UfsbisWwmyQeIhuccdhURUmwL/mSxAQB8Hdwf9tE0Bn97fkRu9RexdmHwdF7QZkEx
PtuBQtMFLv5Q3azCf7FfX5dV/hZ6F4/ooBXJrAGtEkN5b6pfB0UyrmhqOF+dQfuhlj0iwqwb6Njo
0XQbu1ly5cRzHtsZMXTQO0SCnhkHffwRjPS+k50yr6/4STj4e75xOSXmYCuhiRSlqdHtotIXQLcl
syIamnNTdGWYdl2tRyT20zIfqkaSOUSV31840MU7twVl+tTgndNmR/bWXvemg/V1BAnVLVS79mjc
eNi2ScEX8PArUAfXerPmwLS/ZdZTLTsKEI3LeWpPDaspKI4YAnRm+TpLyH2To61z+60F1sijrozY
XAolgiMNwY9JeS3Vh2l+vW5oLqfSvBxoMOPg0SpAxV39YJ25azNJxSGIkOr6PRfLOs5ZTFMD7w2y
2l8xS49FHd9l9c8qSoDqNq6cnXVNLp6SjEE9JykuCoIMqna/7e5XyyTl3t9Y/okzqZynYh8NEo8F
X4CGd594sad4rV87kc8eQZ/roiv3DKqOQ+1V+8DbXhGRKXFpdrRw9FCsUXkZJj+pQq+Z1d11Q3P+
21VLvMIyy3Orno3hpjMk/it6ZS7DqvkEQdMSKwA8aTndaeFVKwt98I8rm440byNwL52t8he6JBL7
jgSS5PS5SwEY8XHoxibMSjoE+CYGpybS93EKJUN/PhtA834cup5UbVh7h86lObsV2Cxr4zqQFrM5
b61gHO0U4+JKD2wwSdlL5JCwMXGXS0Z320ZEE8P5bBckMUkoImTYvqMo25nkyyALNqKZWf+/8NRG
g8SJqaW40kNzsZcAL++PE0gKr3tzzldT1pbg5IXj1MVdAN4s6y6VgdcEpQz0vj++eQIBdd0qMSvR
0dpTNzx1p/IYOqsStUxyjwPy/79dCPq/Pz4jgopMUK4bP7Lvn8FXclMtrv4GWtOnW+qA0gak5fmu
Na+cLc5nzbm2QqbjADicvhf9XTjfqbrEbQVXKYyHUBVZp6QTKGvOyiH4Aj3VfXVjPS0OhO18MDBL
DFVgTDyWSg9zOjQNHjKoD3P6nipv22a0+tK/IR+ahx+XoW2M2VwaBJ08fSrD+145Zeq3MZaMLnAv
i/PgeYIujVaj0qnQijuqoFMEns+STbxodM55LcjZFGEPF9Ce5lN11F4XFxw3PkhafNBAk9fZJQdT
khtFz+KcWZlJhI57PKsNk6cuBaOIBUKUwJJEUdHwnDc3Ofq50MOAc35wRI1s/FaDaS2Z+6ftVRba
KOfRBKJGPZlgPlNfu3GGbjEQeRnW6JW5cQhr62xVoOC26gczyFz0vx+LxpQ8W2RhnKNDKEZtEh1X
DZ2Bmis6a+mf2v5x5W0DZNY+GjApkq5vGpR0cfUQjk+2JlkRgcPx0KphyCGestZCZhq0vj4A4oDm
63S/vSCC9ebRVXFuquVoYG8xDC8QTMmg11KEElP9vA5lPLYKtSGzYxMH5EPmF83LAJplRX8tCmhj
yBCpa93wSdQwOb9OwqDLp/XCi4BSKoAGJQiaSfIdHJsDxLPK5jrTWcWRLjMo8nwMeS9E7ck+T+Wx
MVKvTe4z0Fptr4LANHlw1QCK4sVasI/RshAMDk6fTE5Y3s/NVUAEZtKP7w8FHtto2YT9V744oF0P
jfdukBzjiSyI82hWqUOO/hfYJ1h99PgM6kaQB0smRrBFZTyyiuQxVCUqXOagHnLDg3awXO2u8awd
6Hi80L3uauI/9LwXJRI46NmgrBA90IrfNsazrePOOlO87eW1P7dSHlOl2R04Nm1cRFpQMenMwzRo
fmTGfjV6tabe0gHy4OYo8TrB5onxMKs6MOYsAJQURZN9D+I4/ZsGEJprO2DMcsvbyavvs29gcHuu
/ciTKagKrICHYBlMQWVP1jjSobOK7OzqdrF/b0+faGzOyYdlyAAuxR3G0r2CXhG89KBNG5+vG3x9
6MXKa2UXV22Je4ye+XOJuhIUugDXXdX0Aobnj6N32rLESw3HzjTw29jfukTbV+17J0sOoqnhHLtX
i6prNDi2Qv7YFei0mduNkncXhG8IPn6YmagCi0m75ktthuDffZ1Bd6g5BNWBUBnISPT6XEqGUlMf
lhA5w8Zqhm589pyBoQIU01+uW1suJU9BEgwojxA8cMO5aysgsApI93TxdXcvjAdhRZNSDEE752dl
Kgx3auoFJDTlD1upXsjAKslCCGZppZm6NFH0K9isG5FHQ2RnZh5SUKVX2lWH3YzHX0UqqCKh6Zqf
y7CAYFR2szQ/mS5rYBC9Oue6MdgLFrRewnWt8QYgLAjDJHct1JW2F1iQN3nsFVioatPq15P6JHmz
6HSIy2BP1AaNpNdBakDC9XHy6xS0qtAAHSOQ4UNLc2fMlk3B9J9Sd/sbRFPEuXDbYP8cwJDORag6
c1i8jehRwW2nZH1Fe2he4rgE8jnoK5BALqA4AEYBFJ0vILB9WAV5ZfcBwodwjqwARLBATADNd5mX
fE0P00F9AI2puQc1/JW3Doxx7gxtAWPqlSY/a6Atc1gCiLttVjJEjKDO5qFZU1dY4IWeMDrRv1X9
fKPPMklr0dCcAyt2kkFuDjlGn+5TyzMCydoKTIcHZYUmCEL0ah03e4ogjA7AVwHe8G27FKB2cCjx
0fKXNG70LqlRtUC+6xm0GbhKMrudcUzjHRiuFyc6oFHoaEvqSIEv88KXVpPrcZDiY+J0cfTutium
nU7+EO26WMGLi4ZspurS5Kjh5+l322agge/cHnRsBdQytqdMtM6cK1s25G9VyNacywxNig/GdW19
TOcyMYmCZrHb9dVLCi6uY9UvYAaSNMcJkByMlze1GMsbdQmBNfsGJWbjVPnKXfJOwGJ1q/orDre9
Ua7bh/DQLLCuUWyaYFKkfidg9cIpTJx93Z58gf3wcCwtrtO5p+h9jEBIo2YHA6e0heIxRVJXCxaX
h2Epg9Yny1oOhcpDhzb/VmKXonG5g6+xijStQ/Q5Q/La7cvQ0Wxve0ZEI3MOzPK6I2QqMbLyoFv3
0ZXH4XQNRxclc6eRSkGfDpoH7VMEvkVyyDqJBwkiGg+0Cju90m202iHmgL5nnqCkUbgmkZiIoKLl
cVYtlHBA54ed0QC3b+qvamA7hv2LKHRnB3+2J130BZyvZgtpC8bwBVNxj8XsGIiwJZYiGppLsnZn
KKxiDYZmmpMAKUPCHyYYM7dfXLTVplx6TZIsHqD0jOFBzn9v30Ntc5f4lmtOnuozJ/VlV22CZfgH
agVlzbxWATikODHQstsZ9FugAnQaHTIisnAvegiXc/twTBUW4CGMeqDfTDr0E0NkUbu9EocOZeiP
boCtBK3UdTmg/vEb3AyOpWQOsV/jqLgD/e91xT/hnHhosUmCvl9xzpaHhIHQ+JTKAPqiqo0HYIF9
rsqIgsOVxgWVl9s6wbE7AfPpFntZa64gBpH1/4tYkQ5QqAWNEarb5tjQoxSRKfAFHn2Vs3xZQUBw
5fBxave0hOBos9/2BNHYnAurTTanAC5hysmfxXqz873eSRLgumqfnFcSzoWJ2Wad3awurL5Y5Kdt
PdH0LlNl/ViiyyzC+bCaAOjGEhC5jF9Q3HjMV15qJ0RDmasecTraecqeHOLUQWvNVXPFo7HQ2xgT
K8D6BlrrtRQEki3bNVAl3h5eYD48FCuIp6FnyurF7ckc/IBKik3RuJzvmv0C9behBdBoTKEhlB5x
myZJYYLDPh5+lULgnKC9GscmmfocVN0hZ+UXqK65qpG9G2Dx73PU6NSYJdYqMCkeizVGPYF4F04H
iii9Wez5IV3GZ6XWDkahudurIHoE58QZ1pSaNeKEAv57SAiXNHdj4tjZ43Xjc3UzVL8gFGQi81Tm
sieW2+fj0VBOuozbQ7TanEOjjkhLNcQUDRPExx/nQDIvgkDxN65eBDfs68p+imD80whZiwmkMyw7
Wlb1sD0totfmnBkiyuFQhBg+pynYEDuIOVzXzsp4QJaKdh6m6wifOI2O9PswuM+opMtXMCk8GVZp
JEk6LiiA0HTnjg19t0f2pVliSRm+eugnEZQHZRVJDJ1zBflQUSNnyibfptMXEPdC1GrxSLcctude
4MUr99xl3mI50IK2iccU0fRDS6N2F4CIt2NQcKqXm7ip3dImkB0bZdsAUfnFo7aiCuybDMLuaMiZ
HbRC7nMndcJjeQu9PshWy7pjBEbFc2HFCWVGGqtmBMGyJPiaEaP+boaKDKkvGp5z5ZxlIfTosVXV
DAip0J+BrFgRDcz5cD2RtAkhoXXO6rehg0SmImvlEkQ3lcvJzOjqwp5whm5AEKPJIad720ESW/m2
bUmiF+e8GBTO45j1SMnzUL5ntf1e6plkQ/C5L4B/8qOR0jyLo17HlndoT7npB2YD5D+0wksf3L+S
DCw4BtJ5yJYNcQAVJL4oKU7hIwSZ62fdaQHFM9wQEqmNC7Y+N/Vbid99Pls6j+Ja4iQCIweWmerV
XrfTm5r2/jULofMorrBPlf808VDI2Vl39Pf2sJ/HO52nv8q6OoV4HbjBiHpWplsjOJH+qgSg88xX
U90lFnwVIYF178AXO4naykpFke1wjmrUitYRFVbfpX5YPSTtTfQyDN+ggr09LZ97lc5DtxoWRsoy
IJz1ASjwjYeSKNDu9CtFSlq4ev6/mUDngVtVWCLazMjqnTt6pp+5YLw8anvir3Cn8n37MwRh+T/C
HBc5PsFlY5AH6x7Jt/bEWw7djWa7gzO6xF1VMRz2dftJAjvi0Vsxjp2nUoGfUQ2SN7mfpgPkHyVZ
UzQ4txtudaUoQKOOMj2FYFYPkQcIY0bpJAkSgsXmwVtdrCW4WUKZnkKYDPJvVv/F0AcvjWX0h6L3
Xx98sQp92YTY7KEUKjX1IZ+RFrv0nmSxxFgFUYenw1qgpBxZZYDkEpzrdbs0PG8vqsh8eP6rYe6X
Kba14pwcmT8hoXvQq4NQozN5odM4IKkeCkk2EM0R59FtZamU9fC4EZKE06v5I0yvumfQrdUDL2Z/
yABOjTKcEC9F4uZgch8qN5MhB0S2w6VfhSpglg9RiipkdKLlbgSItNYfk97dXgLR+Fz+ZZOikGpE
/q0g6m6GUOruS6+roAAg2dML5p0HaJnj0q4NSeu52XNDPL38Yo+SbCgyHx6eletg4QB4EZMDXOdx
GIf8UES2b6mK7Q8PRrJv22Twk5Flh1YZhgeKT8V5aTGCSp5JQqDAOXgYVwEJ0LJLsPq6rh4DVXFq
SDxvr41o6ji3zluS1jghgt/F36BVUlQ/q1Di0sKpW595YbRL0oLbHoohf5nnmA9Apos2KIBg1iMQ
25VdW4lmZ/3/4jHQGU1mG2e+57aEjEyz6C9gvJP4ncB0edhWNFbhnEQwXTtfIKe+PIyxojsW6xxa
kJftJVgzwD9ZFPoCnHuEE5nRL29pp3JEQsuecmhO1thatZAAINbPBIRr2w/6dK2Nf7acaBUGsH60
y9M4QquSVjeNDQnl2tpvDy/4Dn7baaXQQDIAVzlVtL/Nm195VewC8weEsaD0vWttibN/utz4irWc
ulhuaIAFqTWr2mmufoaQQRhr2X2raH44XwAFNrXBWKGdOp3suhG6zRr0iGRbBdHonDdAaitfOnAI
n7Qm/x105luzlL8gwCGx1M+PkjEvnBvYGilxuYLT6bY1oQMSup3+s1Kmp6I/9P3bSnAFfTL2OijR
rjZk9E2ixeAy3jQXWkAblp9oX6o7xcjOQShrWfv8WhRfxCW9qA5KGzLr5EQG4kI+BIo6WJYndQJ8
Tz8qOuj9F/BpgSVW79Ax3v0xzZclllT+n3o+Hs4lxaFvB6OJ8PB4oBAEP6XD16F77BvZ7YjIHDiv
TxvS94nOYGxQV+2/QNmwkNFIf74o/2xKTdwOEtphUaykeCoySNuo7VUX4cY/e9Ghngfgn438VNDf
0TzvUshVNVEniVCiN+d8Wy/CUhkq+DahXwf1TV0erwlN/2w8g5yZfZ5a+WnI5lvTZM/qYqCGSiOo
x9m/Wlp5xJA1gXx6boUZ4vycxASXhKWtnSi016b2KdfNhzj6tpC3vjKga15DaEhWWYnma/3/IhYC
B2VD9Aipgy7xDzPALYaWt4Z73aRxvg0JYqiu5AiHPdF3LcUFwHTbJK/hDGHj0jgkduFtP+hzV/hn
ozqwPLa0UEPiaA5x787abV1Idl2iCeK8OJnLJDcIhUGBtJqdSeJvv/LntQ1WmXPfSp1L2hhYZVw3
H+xl1Xz+kWnmoTIIzkFJs8vtY94GBwjUOxr9metgJZOd767e8G/BoPP71JxkADNBNOOkxy9tAza+
GMqBkKRuUq+Tcod9rkgAfVxuw5qwJB9xlaWdFsgmj+ErdJaOFfjFE6rvNI3tem1nVVCKi94lUypY
K34LOy2Qa+grJDDjWxKDzIe62Oqcu3A3gqvDhdauWziynjOBk/LdSE2WxhCYxcfRBFsSM9+p5Z1q
42sA+0cjg5OPv2b6ffvDPs8k4Cb+6KRdozcAwcKP5u4xT55r1O9U+dV1gyRofl53/RVPuQwCI2B/
UGuCKZZkdgPmG33roJ0OysJfoMXkRq2EZk9kdlw8GHIrm0acLJ8M3Ck4Wkq+m0r50FrBzdBA09Ae
X7fnS2QH5ON8zThgiEYVhZLVpkroJLaeabs26qav2+MLwo3FxYSoYJ1qDnp+WnroAkOxOgiVw5Bp
kvr08wYrOA4XGiZtSAIzzozH0dF8iNp7eud2/+mZ3q+62O72ZwjMit/0FiBh7koLoS0h4Q6irnH0
HELfLHjeHl4wS/y+NzHiMVJACH9ipf4YqMt3Npi7qtMlsyRYZH5Lm4UULbEqYj7IYkfj1mol44pm
Zf3/IiNGccmWDvvlk5lbv3X9NIzN3iDopKM0lFTagtjBtyJF0C+1y77IT7VKznXbPPUFewxD+qVN
218mxUa3MfzpOmoqdP6tM3jxRYmmzWavj/lpXqK7Ude+Qi5cskMXrTHn0WUZaVNQY2gaUbRJzovR
PpkgQgdhyWiQ69yZJ3+mTTHRGC0Sp7wHi+kMCd4mkGR3QUT6pzUp0wmU8FrtZGatyyK2mxTwOvU5
8+Mlf6utLt5vO4MoGfLiz1lQ92rMChQRaudFSPes2ZPglxWpblq8he1rFj/17R/J09ZI9EmC57uV
iqwd2yqq89NkIekBcdphAz2P9yOEibNScWacT2tWAgFkxQ2knV4Ca+C7loxAJ1MeoPgujENrO/H8
0BJP8kVr7Pvsi9YVvDDimpgjg9Jnfoo65tZl5Zvlq5KWbtVFIFccd7gSvVWiY17JTEP0MVwcKMMs
smptQLJKh8VrI7VE4ZI3x3ixruqsgJT2+uiLb2qauowyGMUptOeTrTd7c6B3JskkABlBJOMblwZF
MzIjHLRTbb9E5h53xpC99q1Bd7bXRFA28MzRhJVKZOuRdgKLudOWHqi1nbJzdftcN17XvW0/RRDn
+RamBeTOESwYpx5F5fQFdQKI2G4PLUq0BpfIw1hTzGJ1k0jVbuMCAAHtvgHDewMXMefMMWLVQ2sW
NGYhGWRAotSW5V6RdXEpfjaykGVjh817qb6FpvnQV8n3WZPxsgmWhm9qgup4nENuXDvF9K1Mb0bl
PurvIK3ZzSdNJqgkyGJ8S5M5QzVxgDrqaSkMoGYYRWtZ4IAwzCdh4IPH474vlEOzBF+3V0tgCHyX
k75EbRdTbMNCO/friUKS1JIkZNHQnK9D2rquKhQTp47UN3Ws7gpGrrQxvr9JTbqgAr00xoaI6qmA
SAvzNGgSEZ/sUl9qyqJPWP+/iCVMSSvWG/iESnOL3Fnv98F/c8hfobfU/H/ufUR+w5NPL5oOmTSo
9T6Gz8oT9fu9/ta/QVfwVvPUQy/bYgniF9/1NGlKXo5djfiF44NAz07MAmB6gQasZdFFsvcRnHri
vOzjxCmFAiUdHB6cFg3NyYU/HBbVad3Jy7y82MkIYEUOyfk7eNbKaYZe+ykIs87JrPX43zwapPFw
uvClGrRDXstu4wSmwHdBaZFpLOOM7Ulet7txjg6dbkqKY0HY4smptWDWWBLCypTo0Spup+JXll53
uaDznVDapKBGJQvA0cXNpLrE3LfU2w4dotfm/Lsogry3wMIAYcrJ06PG15TRo50qSYSi4df/L3wv
BzNUsoDP/MQm6gZa7+pqf9uW5dP224tMlG97IrUF5YEeG7XBT+8qfzpAJ94JdmQXebLmeeEzuEq+
RX1dJTaiKxTMVzcoOkCAd3Svr1CMYqc9bH+LyDa5rflSWhZ4E1Fw2/2NqnzXdVkbsigm8S1QjaKo
c70gzg6+fkoPqQfI97H58/f9/UVSjAj2C3zzUxhlRq+FFWw0eZmsfpe0xCGqa9B7BdDs7SkSWBPf
BDVmXT7UBT4kVU2vGm7SBeW7dRWRmQEV5Y+2qpuzWTAKD26gy+6FrDb2/RjIVkH07lyV3qpMmYYI
m+cosl5bFqK/hTwEVntdnqacH6st+MAaGyHCVsA8RruUriLqMkkFQb7he6Kq2Qqnab07mEfmxUnv
tH0HOgwTOup1LJshgQXx3VHMhH65ocKC1MxkN2WjW7upwKEo1NWDXTbU+c5usCnbNiXRwzinNmuo
VQ3AlJyqmu0s7QsBsCqP/Nrw0lDiEaJzbMp59ESbBnfcGfLnU+cG+34fuebj+EbuR3D8QQDkKolK
GC6Xp0NGdGvKehzuQiqln2Y3MsYHvQ+d3JLdV4isl0vSUUiQlA0Ep2zOv5GqVV4bBUL0tTVJDkAF
VQDfNQVhtWmIFzxgVtABOkNJT42Plt555UIijyS5AyFR2SmT4Gt40uoQZD4FoShs7AFk5Lu+8Ft7
v21XoqE5Nw9abTE7Ezs/dYnOs7H238YgjDEkEVBgtny/FJjsuzRcfSQYAr9G6NMKeotTGqfNgxsl
l50gir5i/f8ibYddbmd2i8eAcH5nxzv0mrmR8md7igTBhG+aCivgbdIeUzSjQTacvk7qee6PlgxK
LXp3zrOrpsmJkmP4XP0KCZXBfDJD57o35xw6q9M8ByoZNV4O9qJnMja7Or2VwulEi8v5MUlU1ags
vHla3lFrH+hPO9ZgMzfI+iIEJQbfP0VZMk0sSnEKNd1oOeTzvO15EYzLt0m1Ra4kQMOiwOiTO9wL
njvGJAYvMBa+RWqe+raPAkM9Tebglumv2LDv+iTf9YOsH070BM5jiR3RPK0wKURjUAT3VOuPUr+3
g8RmBObIN0yBDGmoJgsfUI/mLimjk62ajl2G++2pFw2//n/hqXmt6VGXLsVJJerRNNUnWkEkzrCO
28MLTjL+wkcuhk/AFBGUdFDXI6Zdnx2GxK/tP0y5XbIXtfZKcth+jsD0/6bQi+eEZl12+hgbj3Xj
96kHlAWYI29VZXKW/soL/b/l8cUzEjuLi5ra6gksc46ZUVeZG0k1IYDT6H/3Dhdja4aNi84AqX7t
Nf3PCQNJXHQr4ITMbXaNE9wpimTJRd7G5eK56AoQwsBg2aK9G6zB3krGdCLwBb5xqlVrq7cqUz1F
/V4rT5Ma+sW8b40rd5s8jE1jNmKQjSJ4LqEmkBUGiBjNfQ9G2G0zElQRPH6tXDISpmZUnOY4uAV5
yh7am85Qm0edzHfjGN3WWvZt+1ECi+VbqIo5aIs5m9ljo3S7cThH5hvp9tF8WK7SwDP0f1qmsmkw
NPDyPVZAVufdu9lhd567IyqW7U8QxA4e1bYkelKZ1VictL72Q0odUiuu3mT+9vACO+VprqnaxX2t
wpjiKN9H1RLu+rGX1NaCuPQPfA18GDlpE/WUDz8S4zhYX3QA20vy3E0emeJd3/3e/gjRHHE5WSdG
OdJqWR+07AzzdSh/ZqWMlEc0OOfJRdXXhRmp6slE4379iMvtXVdfBx+kfPtUlqEznfbY4UyluVfH
2YnN6qqVpXzT1FyqFBsODK0gTQ5p52WpKkk4n08J5Tuk6FRUWWpo+alVlifGLH+O428z2FS2l/Nz
mwSC62O6BLA466MENqnPCjbI1bEvK0lYFr35+v9FCljMOKBqnaNm7mKnt2vHCu6762pmyvdKKTSk
aMfF4G0a+mli/yxHADfyZIDR46pve3JEX8BXzkrFkijA5BgYttFjd1TeoWwgGf3z3EL5lqm8rCCR
EBOMrudOq/wO0QEEmjEmE/L5PCBTvmGKgl2FDrqmngjzCbQAiHIcrXsKggAr9K6bIM5fjcVOtREH
Tth9/ajApMiKPw3QWtuDC0yTR55VWT0uAcUSk9m6aeZ3ezYklik4iKA83AwtxX0W9agYBp/6K0da
9pIrOMGc3cKzj9EeRDHb3yA4aqQ8ziyj+qik6vqk2jWguLFAcaMx/cnRnMKbD5FMIlpgTDzGrKrn
dswrHHnE4JhY7pZycuv2rAW/tr9D4Ak8rMxOAfFtm7g4dQnbAxHoLkq2B/PJdXbEt03NJuQrEg2w
Daut3MH+btjhzTjNEkMSFKPU4vx4oFo+Brg4wbkTLma/Rg60JXAQu1v2+bE+6jfoH3zZnqfP6y3K
t04ZYKBUxmaFbhStS5tqF/TnDpf27DEwflqG5GxItBpcDraUJKNDDaPKq7s2XXYAHchJOkVux/k0
qdsy0ykq92QsbnAZ6QzJdfS+BuVhZEGLloSSrFHbA0GGl7mloziBn+3qI64OfHpdzuThZO1Ug1dq
xmPAFkPaXRh/z8srh16D7UVSG6YK7X00LE4K1ZzFys5a/32xZNTygoXl+a3DJbQGe3WzhU272Yw8
0EF4s80kV3KCIMGDycZw6mJjPcUqpmmnlDsLRF7pqzGlEkcTvf5qUheTM2lpxvoabgz+Y2NPo5id
84xBV9IKZBsm0SdwrqzVxULL1ZW14SWd3MDQnfinJmMmEX0A+fgB/agqfbXGoRIK5ENzTvXRqa9i
j4Xxc14LoIjWVARem2nW4zS1OFivoSQa78dU97fDjyix8dCxAAxVjLZIyOzp/zi7st5Icbb7i5DA
gIFbiqpKSKqTdJZeblB3z4TNZgcbfv136tV3kXHHZakuZkaKNKbsZ/HjZzmHvfiH/hgm7M55OhNs
14fqSAygHxopqD1jYRM4DWaj7HSWP636njW3oN1LtuaqQUEKWidFDk3rVW2JsnSYezdLOx4Wlt1H
1MQ7pnFxKnq15Z6LQ+6KZ4b7Vnnf/ert8vFr1Ieej+uD/lvLyJ2uh+vsBrS55Fn0c6DkpdhMw3u6
Yz9/98P6/eCBYke6CLcGAIufaHcAVEk8U0PJTPfzFfPFOZN1BW9CWtdTUgbrjtbyhgWmCpNuecV0
86yv7dWCVxYkfAzZcOQ9fSaDvb98+LrDUWx33CjtxgnB+mqNOyalvbPz8re0p2+hnRXJ5Y/oNEex
YekRv1lsSKAXvzuePc1+ZIgcdD9fuXZnXlm+XeJdnckHx0oCdK1wAYyPl8s//Hw//d0T6apdXhkl
9rSMlp1ubXFYaJlQJl+WnAKmCn0yW2GITHTxrtrphYq31S8OhMy+Twlek8dQxEvsfJ1QXSc3a3Dd
TaM2eKG5Ti5+jjhr5ce2fPblFs+lYQ8aGfuKFeeUFavNfBu9iksagR6WOtcVw1y1wSsP3SV0Vzz5
PD/Yj6A+CThJxUgMp6IT8nlHH/xDmI2saTiWr7K0s5NteWPWfYEWJWPrhMaG1W4uYDBzd1qg/8H2
6Ac/1mLfVYY7Rbe0Yr/BSnJQbSH5Nrl1OB+qlVvjoaGoXN0L227sw2VD0EhXheSjTS28AezLCOCK
uAqKl2Ebv163tGLCnDZg0GFYeq0wzustf5reebu8tEayakGp7yaWCdnDO+QkXqwkalIk+2KnO2yN
4WDO6v2Jh1ALSzWxZC4Zzp/YxI89wQC3vVhHXwQ7dwUG9OWNaKTsnDf4QUUxcQVA1gDG1Y8oKX2z
h6QJDBeAbunzxj4s3eJoSg+NHikBXhTo1ZIaw4Od4xqe8p9nWF0VeI9zu+Azsat04j9Yd9sW/b5Y
K2DdvOb2FxFusVP4BlFodqL2GfZlE24I4pAZGlhcix/TzONy+3OVBFRY9aL3kaIpkVD0yuo+sp1D
ba2YJjExDGnUSO0oHMWU1fM64aLZHu3qUWRsNwBRtuoNYvgcoIq6al9hSKsgG0c0lNogiyxv+qOF
oSpcZTEGBwHSU+wdgZs/HkyQl5onvdprOIO9HsRGbZ0KXt1agzxQS8ZFA/zUInplqDPKyZCL1eUp
VAj2M4FSuFYojU6J8x3P4wMJ9jRBjyAa6+DCp115MDXxadygCr/eFotfhZi6TM+QGRtf7prNCG2n
cVZqD2JVUWvBFPR5GzYYiZ243Ie3/Mn6UuY32c16wBhLwubEETHvrrN9T40tgRi0bd2MZznoPFEs
va2IhTE+0/I6pVbuJlFRX2yY/09ZRO9Ao/3UOs4X0IwnS1Bf9zZXexLLca6nfkHXb9eK33bzLV+L
u4GzxykPDJajE7lyPQVzvhSZA+1yinVfsfnYlaZXuUbiah/ixkpvmAjCgjV8DoJ/LQqq7uzkeE8Z
5qSucltqMyJQBv2iWIYm9aMsnvh4yCKeuJYp1a+RsKvcSyJn/x8WiPUBeA9IlMSL+8SJqZdPt/75
7x8up5KW3hi1eJ3YLToRV7RE7YjEhFWxrO+uGxo8iEbEalviBn4IrwgyjrkHkeR4wWXBtbk7tRuR
OaLLWAerPidRz5H9eWbAfl521pHtr87dqaDtRVf3cxigahHyf0P3uXbAIie7K5VIseOyLkKMTGPx
au32jQ+QEgAY2O51qCuu2ncYVnkxjD7u7ZGC6SCvUhoUb1ZRv1w2gf+1yHwSoqmQ7SQTRZu3sGDc
cDuyK3bVg5gTP4/zE4g64jMU3iBu80T+uPxBjTqpPYiAm7S8cDlnk0I3zvNfdVgml1fWRDhqwyE4
OPq67ELr1rG3zSt3o9u2KyBWGGDfhmRc3dxENKr7kmLYgaBtnVsYJOc1O7W1l2xT9Ic0JoAgjV2r
/YcVA0FqHaxNGkzFPVh3E/T1fwNkU7x1JpoR3SfOO/vgOgRt5FRxPCu8OuXFzRjIQz4D5N7UMaWT
8vnvH9anVjmLcIBWbfJutN9y8nqdjJU7OVxXJywDjGHO7Jxtpgc372O3NAXJmjuHKLbMojmw3Qo9
q5LOeYw4/65ztpRamxMXlr1zt+Lmin2QSK3pzHM3ExZ1fTqErw351RZfo+bX5aU/jS2xtJJO6q2t
YNUi+7Txi/e8IC8D8W6qXD41eS5iyd14iILcYHOfHhg+ptz/eWUTvKnLKV3GIlntGxG9O70bN246
t4b751NVJZFa3wEllywsXk1pgAoqKW5WG69V/rwsBlF8+gbD+udz/KCqVsZbpxlCLx1Ev7Pce7fc
DsMAXE6Z5P03aAOack2dxbq9KI6jGW3h1U3fp8Bv+Fn1UVy6OZ5hfXY7MhPbmEYkar3H2vBoZW7b
o36OBBb/PU4/hlzGwfKDds+XVexT/4cjU7wHgEB7IQfWp15g73qkoiMZxLVXXZMsw/KK85DeMJOo
5X1arhxEtR4quKbn0Kd+CUsr/sMR7TSBHKZHkWHeuQzJ1jC68lAU3zHyue832+vgO6b9GFm3pQiS
2TFRKerOXDVrt5oxmON3uDfbG4mnYluSA0M/2WWRaryGWuQBrl7dBJhgSmlB42Z53Kon3j3J9m6Q
T2v1dPkjmj2oJZ7c8gIOULQubQjdO7QEBgu/nUlxvLy8Zg9qhcfLe8qqEU61t5+ALBDXmNtk813d
gQog+7UyQ0lDY2BqpYfkAO2XBdSzE98YAiXuf7GDt21iu1WYUlq6b5wdyAen1AFLlvarhUmy7Ivt
PwbOsONgbW6LDhh4puKJ7iOKGYO3xW6kyP20rW7bGrQM1e9h+oVXRO+Lw2WR6CSumDJjXoc5/aVP
F/SJjvZyWJDG9BcTPZVuecWcq6ZdZTBA4tJBbXvKjwPDVKJ9VfmHROrsP+i/SlSXpilFOJP4EdnB
NfGYMdBLCBM0qm4Lil0DA6DinVVCaXtgi1JxEBZ59IL+5bIAdDahXNA9BafuvJY+etqeN/661C+5
/M7AQeA4+S4Uf676iloJwgW2hJ1Fp3SQ9msRSJRpGq+8qexowoRFP38hNZrFeLOYGIo1p6aWhMoy
kMFqDT2QQNHwNPKkaJe7JTc1SGosQy0FeVEPYE4P93SFYn0dJSg4RfarO/3qt38un5huA4qBDzX4
lbOintIxG8sX0FJaoOcgznNPUee6/AlNsKEWhgrCQ8ct5gl9Q/mXzgKRQjPeB8V6Z82WKZGpOyjF
vr2uI2NEEGyAKC5uoqPlbhhnIsdJrPsper+8Ed1ZKVYueOGR0oWJbCS4sbpy76wLAFdMWbLzb/3r
BUwidc4/oNhC5ZZz6oTFLVoe0cw+2ab5fp0QFPOWHZ5WW09mFBCmf8bloZOii19ZN+8vn41OAIp9
V2wcSGWxOa3GPqviyB/BMeJuZHrY8qDeb33xaC+rZ8h1aGJlNRG/tZxkpFz8dJHBkQEMhfH7FoAL
rCi+uuSpL384gQmLXHNyak6+jXxm9XY7pKKloATH2KjV7GjffqdVlFw+PI3k1TQ8RcNMsdgCVLbg
Vt1bHhvjaYsGw2FpXK+aeZ9ayfLZnv3ULjHChjE8r72LONu5GFYs2f3ATXlAjQ6oeffQbiOX2IiR
e9FG4A+akjBkz2ys2W6uWvB2FYNpOE+nAIq92w4ZaTStoHgT+TP41A8tLW/cUabd5HQxQcQbTdnX
yK6/X5aQTgkU0w+CulgyO5hSYZ+a7ffslCnnTxPG9y6vr5ORErSLAePQfWZPqW8vIg7k0IIVpmvh
Ctrua2N3P62xCm9o2xeGirRuQ4o/oFaf1VWPm5KP1a0N6rME1ahbu/W/bCEZdpd3pXGYKkwAEGTG
WfbLkLrBa+Y++/Ovpnq8amk1Kz8tE/VGMQ9pBNzc0cvu3HaLQ680uDPN8agZ+X7o1hpDanjsiyIR
s3/C0NrrsjVP3BaG8F1j9GpWnlFMy5BWDGldFEeM3h1X39RBotEmFR8A5RwyMSJx7sUr2fa8/eoU
DyR86NjNOppyCBrhqvn4vlqJIC0kkIegvpzfi9GNK266r3Snoxj4FPq8CTZrwjsw4l8dYBz9Wn3P
lPDXiVcxZysMBlRZXYQkgIfnwaO/jmk5x2FuKrnofr5iz/B2s79YPsIqvDPoSh+jur65TvMVyy3Z
VPgOh3B59jgsj7bzXheGnLhOpMolLkDptJYoRKUtBq2afkebn7U0oLBpTkTNtzsj2O3zCB60WcgE
JIniy0iowXvq1j7bwYdXKo+iMu8Efrf03/xgum+m0JAC0pyISozabH5XbyuUvHDzmExAZm8f2XpV
yYZEaoK9nKVTIlkwAZ6Q2ofQyptEWuNNU5qmA3QHc97Wh4PZqFWX4AYfUqAUxFxWSUnDw1VqqA72
1w3N/DXEycjpyKJDKe78q/iWcCyKdUaZoMu0DX4aNA8bPUX9vOP2oSWl4VrSBA9qdn2UTTbNOado
gvvi13Y8ll0Sefm+E9nB3/ZFuyZWZ6pAfI4ohN0o9srLEt2J9jmsL0bvtl4xdhmV89GfrLS0u5ti
K5fYAhPNGHr7OV/pnljt/joZKfbcVuNgdR7sokNVfJbWj1Z8X931OttQ+7aW3l2dkeEYowH0sjwe
t8NmZEvVeGi1Y4uDpMdaJjhQC3x+G5LT3Cdin4f4DDPWNDXmoTZsFX0RzuWyDmmPokpb0JtlGg3u
TuM4VCQAMIwGjpAOjn595wF7LtvvWzi+XJarRoHVdq0V1W93rqo5BWC1s0e/9/vYiiPolR0Atzp3
SzvzXRH1B9rO13lYFRogo1sG4IFwSue6yG+8wJ+SpSPk6fJ+NA8HFRBAAFQ0WrMC+5kB+j5mt5aY
4ynokyizUlG4Xy9/5nPwWQIij/+6w6oRXeU2Eo9gy/9pVx2gTDMJLh2CAcKh/TnxcteP4AYs7d1a
XkUbjY8q9h/YWeNTD5rgbs+ju92IxZSK16mvYt48r0SQj4iR2Jjbh9JyMdNkEVPDrWZ1FR6gmUpW
2RJxRujbt76s3+cmM3gOjXGryABtNcllHDwvbcRzCRg3ELmhq2YcDO1GGnVSgQFINbokj3wPiD93
3ZgQWe0WoBpY/DfhJqlq7FtFBBjmLCwrjjKIw639SOVdCT4xrzJZhCaCV+EAkHBwopFjC2F2n+Xf
O4D8ghawq+Nq+UnFP5ftQSeGs+Q/RAdV1BO7brCHiD8sDvoKw+F98/qfLBiuCxJUVIAm6q01cykK
LXZ/G2zVw9IPST6XBoPW+EEVGIDmDBBuNOxSkjtPq1c/otx12mbvGDYeRoI9DE/3B7epXi+fl07m
iiXbrA5Dp0ZlrW3EsToPinr5UxQN1z1pbcWcpRRtMDYoMHvRd9v1fi4+yuRbY/jxn5tzqCIE9Fbf
Nda5mMm67zQqzn3chqvuc3MDbuF/1WhbXIT0Y4MkdS4eAgusdHT9agfRMbOjfy3bM9F8fm4ToYoW
0MKRyskv+tRdAeD7DV295dTGtS1jnz5a3c9rhByqoAG8LcDD6Ys+DalI1jlEnQv/raP48vI6MZx1
64PNrWORC7KhZB02z8LOTwtdDOqjE4NizXSp1qEKMw/gSa/F9G0O611Fv09VEOemuun/HiZ/p6jB
ivPfX5+5DggZZnsEOiabe7or6rWavqPzqEMbDBIa7QK+T+pOzl3UoakfOYeJRiTp0PgGgs6l7Ob8
C7guluGr5U2Tj44DoI999UFK2sGY8L8AnZ2BpBeMzjYPgRnAO99z8tjZ1gG1IgHuCnlHSvT1eruo
D0L6y2Oiql8GXpf5HSa5Pc+NmRhbUwvU5x4mVNlpsmiiwmJwYKu3oP8meAvr7bZdvKNfDceuBWOa
zMavo7gKsoIABPS/B1ySBdRjOayUMxpvQX8zC1PLwefeK1QhGVjh1kDXQxGxIMubO20v7lwm+AnJ
ZcXWLa84x46Itq5XKPbQokbJ+ZdF0iNfxufLy39+V4UqqkG3WhvbBhxMVPLd7HU3G7FeJmnHLi3f
Ln9CswMVzmBo3HawC/ixKOe7qvTjfJvQEJ0ZohKN5asoBhGGD8fRxfIj4Igzbzxukyng0S2tOBUe
dJjd5jX6YJizj6rmXqzZ/rpDUbxK2LrZNqwVDmWr9q0I52RZly820IoMDlHjtlT8gq48P5kzCHZp
u2dvCI98K37NZZHUM70tvdrw5tcJVwn9GciDoqJGoZZ3b8H0vnYv8/LPdUekaL6sB6fOBJamGKye
2znOrJ9Wblhcc+mpjW3lDHYskaNRqGseah8thoAVdU/T8Mep/rjEBKWlOR21t81npRsWkwMpV9mu
Lkji8jG2clMYqJGx2tqG80G0MXVIgSzRm7DWbyVglRK8iuLQn5/YaJlCBN0+zj/gw+1a19Fqz4AY
T8uoLOI26O4jJwCXm7Uer5K12tRWB1PkWT5ecMPo7XsGCKfN2QfSN2ipxpDVhjY22DlGPbIpzZz+
ezfPf9bcRDutk4FiyMK1ti4P8IIPgTudBGv/i2XRqQqiOGs2DgQgU6lM9yElRqhzErL6nLkXaEzu
SgTg5XaqvPoQkXw3DiY+YZ2oFYOmrCFE0myEO61j8L7G0doA29eEPq25b1RAA+Is9piX0ZguwW1G
dzR8n7fD3H27rEa61ZVQ3w8LN1xEt6Qt6x8GN5pQshy+dXNRxw2qy5c/ojkhtcttJI4lw9wS6cy3
XQWKSc7aWAAv7fLyGjn/1eW2oTzG13BE0uaVi9dejLs5fBjy77TuDZ/QHJPa4RaiEln6AT7B1i9T
cWRhE4v8F8VWrtvC+bsf3EUvKbPXHDpE0aLqsCeHvvgLbAGJxvnfy5/QCeH89w+fsBYgJJ3poFLe
ANwaIBLR/EvMJlA/nQwUo+ZzMTQT+gpTVrx2tIorC8NJc5FMAO/Mr9yBas8LBzaDlAsymcPebZy4
La2HZriKkJ2Eam9bO/ddlW2QgTvIUyYY6BCD73O3Jdedv3I5UzBKRtV01tLtoV2Q66/B1mBqeNDp
p2LGQ15XVjjh+DEqF9f9o+yPI8JTaeoI0iiP2s42ODOufoSK6Wb9JOWfsXy1q5erzkVtXGtZM0cW
IOrTDj3tcTgx/xAC7xhwSwu/7ujV5jWwMjcNMC3HtApfvfp3CGi/5e3yr9ccvApj4IvCoWMYjKAN
egnAO9CzhGdHaYyHNFGX2rIWRgsIYQWfUz7UsVUe+hpMKMHLlL8zWoPC9ebyNnTyVcx3aTkPMaiK
vh9JdlvroPv1F5ICh+tWVwwX/aJVSBkKT7Il+6C27r3c3zXgdLu8/PlHfpILUNvVSp65YnJRYSgY
WiSi+WCH03WpDHVGfIvczB5Ce0nDqH2k/Xbn0+7oeFzEY5XdAabcsAXd+Sv2u44dmQaaLamfdYO8
9UEv+tWtCoyPzrMI3i+fk+Yjaq+aG8h6XSMiUlxmSbh0O2qTG1cGhj1orgC1Pc1fWjaHg1jSpZI3
TlY9LtltnWdfhhJtGXYtDK9X3S7On/9wj63zbLmigUiE5Gm0FrEVRb8c6t9ed0j0v8tvZZ4HXbvM
qMQtwN77d6bZcZLM4InOq3yiqmpjGs26Zh44Uh/9nCU2yVJLrg9dgWd4Yf+5bgOKKVfuvM7EgpTZ
IFN3nH/IfD4Q4yiK7vgVW24DJwt7zxUpRqZuvILvXUlvmTsaDkhjy54STBMQtzrTuQu4rIodjYaH
hecGW9b9cuUCPnciCTryCbBvoHG1wqQNvL0TNoYuKp1oFROOpohM9ZDhCo6QYeyyAOk/p4ghgYeh
vzJGUZvN6mDMJ7BITGkX/A6RoyTla3ZtDKe2mgUOBoG8agMcD5rveBA8RyL6Jm33tuf83Qpag5/Q
yEFtN5MyEgPBEAFqJSjBdHKK8c9haIvGEExr7ky16awO8ywIXDgiKoNdh0Ibn4p/AkZPjjvfBaX9
hn66q5oXQ7X1DDAfUw+0KvQSQafq4V62f1rEXVZv2otGq9R58JYPll0NaFYS0ku66KWTVlysr7Zr
KIBqnLY6CD64tofuTrQX9kO5t/sq7ugxsPx4ykSCZpSrXJLKSFM7vByqJZepY7vp1E1f6kIkRWSa
h9QplGLYW+HMTj2zNZW8vttc+uqXOab7rP3lX687IsWw+5r0duXBsDNQBFC63RZdkXDmHjvbe3ab
60B7SKj2pfVF7rRkg+Ou6XBLo++D397x9f3yJjR+VR0FD8sh7xegJWGCMCqOde45xymAA7m8ukYC
fzWnBT5lHcVkX0SzuIyiOAQw6xqYWjA1ElC707wu6sPKd2HQuct3vB0OVkde6cRSMBI+D27zdHkb
ukM6b+9DaJF1ErMOC15RnA5lzGz5GDTSoEW6Izp/88PaedEw7oQD4grbiqear/hXmJSy/3X5t+vW
V+7lBuABXhGhRoMx+ftui57LgT7lQXbd7aZ2quWscaw5YwJJLn6PiHvvl8u3joMhl8rr3iBqe5rn
Fj1QOwiuflE+ODh7Rl4B52lQUZ0OKVYcgPBxzt15Tq352yK/Uf/RHtieWrveNPKlcdVqF1ozk3nr
x3JNQV2yL4GMAzLuJc7F+DAszdtlKX/6jcBTmbdJQOpsbJfmtLbuwT+DlE3HYXsgU244ps+hBfEF
xZk2QduNBUD/TtkrEBD+R785/hiTDeyb642JEPNTZcVHFGGsgd2uYMNuTps3xs54XKd1V5HD5TP6
1IoDT802gj08d9HK2pzouNy1jUx9/vvyyrrDUTONaAWnlGaiORW3zsHbt8e6SsaDfSDJemZZvSq3
jx2cdfiDr1hGAey2STYnab+3LN3WKS5NL81P7QBrnzXrw9pWDcqY4SzfwHmjzXPjfbcmFudW0lBD
F8anlWp84Sz0D1/IKxKwofabk+XnNxg/3q3tFM9uiPhIxFMljvXcxdS7xjHha4pfdTGBtYi1ak7L
cNu1t7IZdlGdkNpUrvsc7BcfUBwrs/2Mi3FrToALO9BduWd27N1O8bJ39sgFiHh7vKxdGtv+K/+4
VL5XS+xkGsFB+7j5yARbX3rbhJujW1+xbKefoqVDZHoKJl7tnIqAZcED47xTAts8z01g/Brbpopt
h+GEx6ffNqeBJGX+T96/rI1pgEyzBTUNCeYbaxY9lFc0j1H/0oU/gg45Q9Mcu27584Pig+ZOJRnq
qrT4CUzAIF2IJ/rTJu9e+/2ygDWmp6YhAevgiLxnMIx+3VkhuodOK/zf5h/kYshe6HZw/vuHHfRr
X69o425OTVMepb0dw5X9mcOfKMwnlzfxeRd54KkZySBE+gXTQtjF6CcsJ4dM8BQNmcJlac/aBx/s
dwxTYzXZ+5mpBVTneX3FzKN88EvMsvBTdS/2/sG5yU/0vnpvb9tDcyxNBNc6Y1eRV2nLa3uQGz+x
CF2gMRC391WCTEEVg+ia39rJcDQRUGvsRM1arotbNKuHT01L9VVaVmyt0U27bIfLcvr0EQwxKdZO
ojGv7ZHyk8ctlCX9jqEboNlVsgJTCd25rvgqZsO3dFtRTL4Cq6UQeOWd0OZauy8uA1y2KSGkE4ma
tfSJ5CxcbH7q/iyH7NgdqmRB4jv24giQaFbiG9yvxjrV9GVWLIhxs7o9ybA+OlmWtMS/XWy5a6v8
bvOuQlAI/iLVhguut7ZHdNKQe7+9qQt7P/zcIrq7SuzqiG25LoPdgSPsZPvnvoMVQKpbs6+aelfK
7aFAJBGFnuHJoRWNctOHtEXPbtO0uOmt+7Ksk36hSSe/8u4QBOBhEad1kt+8ce/0Pzsx773JM2xT
JyzFHTjCC5HLbpoTgy+K0tyZx/K4AmHz2PTcvaVCNP+CtJQZQhqNgqvAl003hZzKCLZaAWZ7u+tW
qIUJEUTn29ScJ9qF4a0pEEKr+/AYHLabehe98tszymq2a695XUHvFH9QDaNE+zyiiy3/VdVPoXXY
yDUZeSytmD8GMQY52Qgs7LbbUD5a7eE18tqR30yWHxnmPjQiUDOf3He8qpw7RPVBtSumnR0hTWl6
9WjUSc18NhSesqgh36xvdws4FtaTnf9i7b43FZI+R50NPDXrWW6uxcBM0Zz6vYMBr1uOi2WJ5VP1
xt7k3gfobGC6oQku+7+KDPiUEgRQvBfAaowoiRzP/C/j7sz/0n8nh/bAjqZOqvNin31EsX3mBFVr
e9CnaGsTZzg6oB/LvH+Iqd/1cxhG7EIx8QIXihgjPIIAAbLGAmCYeHDt6iO5dX+KCDCM5CZPyNfL
blOnXUqQPzWs7WRwVoDhtz3/qMl95T1ft/RZSh9CstlqqwIowPxUbI8d2ZfdizGTfj6Kz2Sg2HQP
J9gvnEPQtuvs16EWu3DKTcG2bnXFrDGBP881gpTTCg75R6ftgu9tUZg4HnSXh5ruLKuNtJYHr1ei
02JP34ObfB/t6za25935ZTXfjNe5DjX32XfjwvIaXwKlREKXZpdVX53M4Fc1p6SmPn1v8YtlxOJ1
5B6XmR6zxhDL61ZWzHgRIixoBsUZrUc7fCj85LJCaiyXKJZLrdxn8wD3AOzXEvPg04G3P0pmeORo
LEmdxi3W1WNZjufBgNmILN7aOhamE9G9PdR53E1aHD1MK5yovSYZcY8OikY1W4/V4u8zrwD4ZXjI
Rv8mFMDDBrVNfPnINPeDmv1shY+LP3ThHvhd4d9T248tOccUvRijCdBbkzZR05+UA/3cc7r2tPjL
vqZtjPZFVK+WfdMPO39Y43p5QyS8v7wj7VEq1j11g9ct44y8yUoeGVt2dvu+CJA1+POD6Ks9yNRW
erv53zyjR9c8SdQEKbo0rKkAYfFpTnGASxujEa3+ggGmJNrn9+19OSQYtHB2JO52eKkYQkWNQqrz
u4ArWfEkxfvBXgmQq96GBT2OvqF8plv8rDAfnLvktjWKAYs75B/Q5XbhMzPlUTQ6p87tWsMGvJoR
pzUACnX+5mRHG7Cx2xDbppBQ94Xzpj78eGtcA9cPEb7X0gbHl0jEwJKpcvZz+9A7r5cVTXdCZ+/2
4SPhmGEco/LwDq04gvP5WBP/Zp6kwZlpnOT/bpcPyw8c4Whw1inP83cSYKUku4qVGrkZ5eKmUSbd
pfCxdBuiZCCAfrulZUm/Bc5VLTP4hHqBTwPr1gIxTjACTzcDwG5+zCN5LG2Qdxd/rpOAYukd6Na8
rkZO6PxCI9y+ZRL56jUwXFMaAavTudFQSd8/OxIC+TrbLpA/VlNlV+Mx1PHcshFbuwn8dLYCR6k4
dKDoYDZozdnPtQH3pomtQ3Ml/jWn20gAfncwY9ce9hXI0Po/JZLVZH68LALdE08d0gWKj9PKHB84
Fw6cBHQau/GHf6SH7giQzOuCWHVUl9NucxuBW0o41b9R1CVu5f/qjBghukNSLHldrazCRNzZIYVx
a++G8TEnb9JEaaKxZHVClxSDJcQEPZJZu1u3/BaAEYYQXLe0YsnZKglGnGZcPM6T0x+3wlB70Km+
Yr5l0U9tPhXtqSut/US3NJf9KZqZwbI0/lkdw+3JVnN4TDgga9mN7ZE09/byjIy0cxW/c/AXWTen
Ti2LBaFgFJ0aO2ElqvfIp2+TIW76/ID+YuwWY7HZ1nkHTZMd65In3F7ezEwAn2vkX6zdxJ0xXz9Y
zencFoBZti5ajmMRT+G/l832c735i7ab+DWrhDPyk4weNu/WtgxRg27d83F9uLQ2DpCSbhYcSPnd
4xIGOz9cr8rF/MXYnVmsbiYkek+BV8XFn4D/g+nby6ehO233v7/abVo5RxLCZOsjn36LddpNPGEm
rB2drihGmjcjarYEy7ftl3FOuvYRLZKXf7luacVOA3DN8YFj6S1KGyuR1XNoapz+HMkDJqTcrl7p
NDnIXnEqAy7tHvC+CfO9bO8h45YwG/yR1Au/5gv5p1hKEk+y/H15UxolUgd0XdLilbWgfrDaSFl/
CU2AYZrDUudbXUIzFi2Sn6zqvgOYTj/t+qtg0oO/eLrzjYa9aOBvZHRyq4d+HQA49Ovyeeh+91lt
PxiVwICCWzh5eyr6l4E98f60tV+vW/r8yQ9Lc7Yssuhx1HPA/b0/8XeJyBzgiPL1ug+cZfzhA1k5
j9t4djS4PPYCrAHeON0CRt7gFHSqolhuJp12EmMdvA92UxxCzx9PoKwZ95d/vCaT8xcdN/o7LJmF
EXwOpqLScwpb3sk89siOxmGMXphDd1UXDxRIseSxL2xRyAGSEO0JY2V2IoiIGzR3xlEw/9o4NbgM
TcTmquOuEfEcXnH4aO/oljHfy5uwQKk23nZd3OzFTXAVSUvwN1u3FeYiOt/BMgJdX8zzKW5N5CCf
RxCuOu5ag9BwARkmUj1tmUTyrpffVxRLs+iB2gbV1SQS3OD87Q+6G8o1n0H1uOaYcg2Ppbt0/8fZ
lTTHqXPRX0QVIIlhCz1iO44d2xk2VJKXMA8CBIhf/51+K396Vquqt72QGukO0tW55+Amsx37LNzJ
RsRMtqcGhdV5A/H1Ut2VtakCrbFqtQN25l5HbWeCLQwT6GmKTRxyezaQb2iSndr/KvAQPC60R3WS
z3d26DxOrvUpz/rPoUUMlwLd5ihOP46tNy0lbJmSPozRFx45krwNHX8Uefomxsbg/Zco9d8qMfEV
7x9sEDzbATLUFjxWTZTRZ5R5rru+bguUnM1KUMUya/D/piv65doJ0VFMo7yptPofKe9g9rtpdWeU
VmcR116wC3rHcJbRrYmStSdvRPUrJO2DmMohot7yXPHitYfI4fWF0ZiPikHrl7mhNqvxYJi3OMdY
rzmdlzi89DS03uH6HB8XDP8j3+34jG0DR9jdegnxUB4L70DtP/nkR2X4tbrAoW56/iQqHg17zDJa
swbIoWNZPgrvFwv/3PYRStYW05BXfodgLor+DHWSB8dHm/xmkdPYyDjs2hdS2mcQ7BpsSrPxKjjN
zRgZIP6CI/0ElHIDQEeJQ9loogPX+LSKRpsXR9Iip3gzsYo+zjtIo9r9S5jnkZdleeQPN+k8+ERF
paWzSCe/8FAZQdlxzfeVXCNhGR5MNG6tItGEA6aHFF2HD5vlfhMyBWegiXVIt/5KAucS/7sKEYzW
tI6KPKFk7+RP121Jl7NV6Fke1FJ6MwIGb47l+QLe6Y7DXb5BDRPUP0fTA6vmG1QUWhoIVGZnXCcY
eS7LZ4kdaKVh6TWBQ+2GdYrOX8p1aB/K5YvnxYto4wzNehBKvL5Gmq1VMWjomK6KLYX9t9lPn3+h
JoSEblzFjyHXQNYcYJAHNg57ntMIrJC3uawKOBvpVPhjyLGrbD6NW3d2cvIiU3bjil++6N35BcJ1
lI4eXJYW5Ptgk9ewo3hPspIgX030uppQrcLKiM+KrVrgUP3s2Ufmg6gpZ+yT1S/dfUWql95J5yiw
hiZ2HPL9+k5rrFRtmhBF1ZZyqbBs0Izi8luNvgM+mTK/xk7VR8ScQhEkWPHMV7GCR8x3dg11D1Pv
lxEaNY7XP0E3ibI1feWA4ocgwy0pqu/ZPbXfAHbfMoNh6S4uKgQvKAOSrhWO3peugCg9imN+8D/J
z/kbhKT2RRuZuIt03qFEvcKjK7ph8JReifDsDeEYgb7AcDnVpBxVaZqNxWJRaME+QM8mLX+Ryok5
biw9/RT0NzWv+ETF4GX2PPXgScNTtDtHuKSU019nMxTDNHaq4u4yslqlv2HsjN1lwQ6g2HAznPJ0
G6zKWbi5cNjQY2z5NH8bzmTH4+DMf69x9vkC5bypZxjLowQ/uYZ16rm4Zi3o2GqeOyupu9frLqCx
HLVhGFj9cMl7RA5QF6RZYpGX6+NqXEtVj4YAld9ekO0PPVQLmo4m0i6SEn3h4eSOhlyjm0O5eFh1
PsiMwX27Ggbp5csPfhkcAjxelFXDjfaj3EGmlq8Ok7hhcvHTRkebxb5xEzuObvUVv82swtqmEqln
XVgEJv2HCk1V1zdA47YqaC4d7KCZwRT00DDmn6EgQqOm9H8J2YM3cHV+WLMwXGU1DqYi59xazPUI
ueKHsZdRVmRo/f+c+oYso8lsKnIOnTbTsBUEbfi4SCUdgShy1sUOWQ7d7NxnI3p7VnTGlvn5+rJp
dkSF0aHnfyktjhfTlfwds+fbtLV9omLmGt4PobyotEOC9ACMULRR74SX2QNbSET8zfD3/0WqfHAZ
VxuG3dnJrMkWG9SEIXrj21/84sUSWwRRErCY74hIvOl7HWSxz72oqfY1+dFb+8WV8SDlcXLd3UTX
O1CL7RkkyzO6QQH5QaBV5Pry6o7QKupuRqQPlpmi+nsCP5O7305WnJ37n2lU7gGcMgRm3S4qkaFu
WYfTIox/qtix4JBanhbD0MHH1Q6113htAOWbRwwNIt45fM68Q+i/tFBgLZrDXBhKNzqXUuKCJ8Cl
Pzd2+wAuvGl+EyEOjPvrO6CJC0SpTIQiWJaebei/c7qIcnrnctLiubU5SE5FhC5eQwbQfIOKv8vZ
tq7gdkZlrr7f1nvGP3mmI7Vme1XAHTAS7SrDFtUPx0Upe4zbLjUYqG7oy7K9O60vUoqpbwCKy9mw
XwZxSitnd33ldQuiGOXkD1toFx1MfwlOUzriVW6NKRmOtw2v5Kmw6Jnj9ZfSAJmjuo/KAbrDlWFZ
dP9dMchhzgr0PPrYzAGJqj6Rcozs8aZnbghn/f+aE7z6WU3h4vRK7ae8/04J/8c2Yus0Dquiwvy8
7rysQt9F2qYsKts6YQN4CMBvHQX+vKvT+YFM823rpILBqibMrRy0PbimyjgI+M6d8v3CTURTum9R
rLOjreSOG8J5h+cOZ8Hq2DU/G5TmfCiih6a7l24W5bjZp3MDfGCDU0m//NMO7qFfvIMD/eR+oYAH
fK6Ic5vNqvIOKLHPXHo+oENr/UxYHW++TPqeGjxO48yqlkMLYl4QQ6AKO/p3c3tXuIYYqlsgxZNB
2A0sT+UA22jRo7TkPsuieez2Fft9Eb7vTC6tu1/8m0XfRSPi9zj/OGjmWR+n3XBuD+m5/OpskRc5
cbtvgdgzZDXdSin+nYoyrB0bZaFxW+MtdyPjHelimh8cSP591373CcwW6zIzwG4a1C13kEpnke1n
ZzEM873wxevU59PhegTUbIuKFJNrIAKQ4OG6XZOIsW9F+mfh56aPFudyZDSVGDVrpYLGrLLJO2/B
ETGvUVTx0TvtGQKh7nSk4sTWqWlSJE54HlBb8XRunoD7SaoB7fFgQjiHp+sLpQMVqHCxGVIwXEzo
oV2gi3C3kiLupuYeNBhklwb5zinL73bo/+rLv8UWGnxdc1tT0WP5snpe78EZV/KnYCzK2bdF/pW5
4Zqm/abLdr0ztEZYrESbIuBjnnhiuBi0q7UHG/sDWdFzNzrH1G++z7nzo/Pnm9TVfKJiyuzVCXDW
xH4tTmJbb6KnkV99Fb0JfaqzaCWnc2ttgsFF1bNqmzQup+LoMfq20KdgKQ+8BXMxM1KEalK8rYSA
PoC0ii+L5sHLpqeBt/clyx/yYjXsj254JcmDuqKkcsbpp3ODiFZQIs+2vctzQwD7eHhXFX0YprC3
O+/fHrFhVxI38YvhS90FJpZc3fiXHXpnXZRPErCbAlVct42muk1y53FNTdikj/fZVQUfljkNw/Ty
2gLoBN9tm7h3gvEhzH5Msxs3oufxVpukKnVzKdlduFmz8BkdnNkcfKlcrzqlDfSB6nwZDn6YP+Vd
ue3t2kS4/bHbQ+z3/xeuQeeb62546M6ku/MaPyKSHVruHFvXMlx6dXujeP6EJ40x7PFFbp1+c1Lr
ABApekUhj3c9XOo+QUn3rj+S3O0lukKaf8ICsg/OCenR9Uwt77rxFS8HAqAlqXVJKGjZZfd5+0/o
nCzT6nycriDL9P8bIEAhGtIURWiyfWLidVsN8Vy36opD11OzzDwoir9bVZUSaoQSxYO27/P2bXEK
ZsLWaf6+CkNbQYzpgfgaKAY4ydkFjfep5J0pbGjQJRCB+P/V4dm85fSCLp8OPeq3WdKeurMbQf5w
d1uDiKuqLRA3bYt5wCGuGEmEXpsCV6iaHK7bpmYXVK2FmjhFb1ngfOASwMCZxl1HYtzmDZusMc1A
8d6cr2Xj2khwqKuWpInkcJpmXLlNVw3d31dc1y/DaRtzuC6vs2iBzk3/kJlOObr/rrht2E+VtDMU
V4cRd1Z7jsXQgxTrGIQ3AV/AqPb/tpP2dAVgE5e90kVUKKIRlQjrthKQqyLR2s4BhSE4uh/W7DkL
38rt5MyGY6Zu0RXPRXVj6GxoDD34thM3fXOwfJQL0nZ/3SQ1HqtKLDgtkyvN4VJu3n/m3N8FNtld
H1rzz1W82dIMeZYKDO2MJKGp/Tlw3UsnguEQ8eE/J576pGmFggL4ALFch7v7zm8+F+ImTRoMffmi
d+cH21+nshw3qCQWXVKTz8U43E/FnxuWBYMrXjQu2YY2pVEkm1Od6RZEfZC9hKu8ZUMxvOJI/WTX
6L6HeGTvTdHQQ8CE5V+u//MPfRRDKy4kZZpWQQlp6LX4EQZnMnhRmUHmKlyj2yZQst8Uro7YGlBD
MwKRcc6H9mATN78PBhBR9/7467ZpFJfyWLlYsweV9rHzHqpaPDIJbtZmsl+ldROhC/HUQhazJojM
LXxMaP/7ws2aW5895/X6/7+Y4X9u6RhbSYM10BQ1ShdjYi3tfgJMKu/GO3cubqExxfCX4sA7689W
m/kw0iEZa+Bb139G529NnmbHEIgvw3z07y/W9W54CIJ1xIZ6T9Lyp6F8aWcRbct+CECTawg8uhku
6/ZuhloCxjELSETmjfwmt/WfJc3PJZPxSrZD3QlDANK4g1qwYh7Laq+kA3gnu9PInz0o5q4z2fem
0K+bQHFlnKPKgthQsl2IHQX8FdIcSfBrwk35uh3p1knx53rp5OL37pBsTX7qyfS0pmiaBgtYPr7a
XX4LpAbmpDg19Oq8VTjekEh/2TdDFjVkPOL9dzdtpWHDdQ6hOPRQS/D1VBmEWrMSLeDgGY960kG0
DThgQ2jSZBu1XBVS56Lzbgtofkxnv2/uJ9s+Xt8Gzb9XS1RhC4RdXlTQPOiKo2irT/5iHcNmfL0+
vO6fX3b/nTegBt15XuZD6NUBf5W3vq5WYDibaAxIrUzZYd8SNkMXaF5lF2322kZFOv7N5firWBcZ
9T0PDM6mW6TL7+++whae31tSeInfPw3L57r/PTqGdKAb+rJw74aelpyPwCEKyB1AdZvzmgGf2d2T
hhoi3oeXeOKphSdBXCj/ZTXMEzKjNir/XnCaL6d/J4sA9Urz8XDbVisOXWw2LzYOMSUuq+Z+nKYl
Kd2b2MbxFYof1xKdnrIp58TOGzArvkgyvHiWqfqv2wTFhR1oljKJp51E1u4aQXg+yqsLED63n66v
zccTMLXmtPhCFKKENke31XcozEWF67wM4KG6PvzHe8xUtdG2ES14RcBjHoIugbWPdP4O8W4peLQw
GXXp9+vT6L5CdebKs+XAN6hbdPY+XKqnxXopwsAQqnWjK6kZj+XUHS2QWwOGfQAp/tPo/dPXJu3x
j9MZU4tLYc7tYpDhkrACPERBCE1NeodjzF6mJsS1bgrFlZswpT04R5ZEgrUcJTMQWOAY+YTnZ0Ma
0E2gpOQwb4uqg7hnUmTjXZEGUUXdswzDZKtWQ6TTTaE4cdrmbTheTqcQNN1zxFVnWvftHJ7721rY
CFOrTNtms5VACPVCv/637HEoIu6DW3FDvPs4LTC1C9J1BC1mDhr5YcpBav3A/EOALd/YjjhfbvID
tdBUA4iVthnoocslfLHt5r5eZx4NU7a7Pv7HSZOplabA7ep89rhMWreKOyLuvdDEJKEbWnHhbR1o
PjgbhFd4cSJefWz4TU25hKn1paLuWWqv1Zr41nKqM/s42sBiDSiCC8/0Cqz7+5fY8S5bYg5/xvBz
QuomTv3lbM+bwW404Se4TPluaEHqdXUmCc2Y1dv3sojmOT3Q7SZZNayO4rseT3NvCh3I9xD3ZS3r
/WSDmbSm3ae28jnAcPRw3Xg0HqyWmibQoaVFEIpkzsZ42Z4qap3x/hPbXra/bQYlF7OOdCDwm0Hg
X2WHJevv0db3xc1A5Buyt9umUBLyCH466Ce7c8LZBnUaz3lxq/LTNvEmQv1+d30SzY6r1adm9fvA
34otcWvu4OUXzJQgcEwHJIfrE2i2Qq1BBZKMuZ1CH6gdINOwQEgspTs+hjsmDBlZk/jVjkcC2gE+
VjDaSeLPN8PB5uJbnhYArjR7md+7I3m9/i26mS7f+M495LqlEGRBc0kFYdK+eB7Xk+Q/JAiufOfb
QkzXWt2eXH5/N01YU5ZB/XZN8tluD05YZrGdC9Qd1+nn9Q/RhBBf8fOWAq+y9JDoIHTadrC09bxU
a324PnqI//nf+gJTOxy30C1mN8My5d0LL6tdYT9mEHunToEizBxP3d/KutV+lVy92vkyO+5oJ1vX
nLLajdupODh4N7v+KbqFUty8HBzmt/lkJ6xuj4Nr31u2MHjex2gVwlTWfa8dqSeyRiYDKSNKL/KA
9tGHXM2y+hG3+yizvcjNADcFfwEBjXPBt3MD0bnrn6YxZrUnkreEpzLALmXgh51BlkCyLIYaSQTU
8M520P5KieFApTFolad/RjyGXDpwpU4udtaYwXmsJg7c6tdtn6Ik9KyEfHadYvy8Gh/dNo+qkj0D
DRSD7fHeyoq9U4SGC7fuU5QQMEHn3mPrYCfWkB9kmv8efO+ehLdJtxBUsP7f91tRWsVmwZ4ZWcHW
F96VnRv7jemSpLFntSGy4Y4fbgvsuU3XXTMM99KdTtc3QbcySnKXYYfXr0DgYO7Yu3KoD1uw7PyK
768Pf1ngD4KK2gSZ13iCGSvHS/Lgdcq/C//oIb3Phrup5sDsKX4uuL9VLtqlEmd6gkZb6fgRa49r
/+r6gcHfdeujpHPZ12gtK3JIOHdvfHq0wq/CN/x7zdBqByTdxoItHCeFbrT7uGBcQMOrOBSdqT9b
szxqG6RIm6AUpEC9Hoxf3rKX1u+le3FpXJOv17dXE43URkh0pDQB5GZmdKBaaL1YcGCmXbIM9JRO
BBKbng1iycqAgNB9juLEXjn0drBAuZbJ9GsbbsfQR6XSPW8SlYJ+dQ1ACN22XH5/l8cze5sz9OCP
idN+z8D7VdZfauump2DC2MXD3w3ubB5Ni6KdE7DJHcMM+Ca0ts8TM8Q53RIp3rwtkHVsV7jb0gP4
m/8l9AcH5rT45kydIbfqtlxJ3aOdCjecIO1oFY38gcO0vxtdqz5PTuDF/saS0R3yR/C0mUBJmhDC
VCefgrZMawfK4KGY9jIIfst1XKOycHoIfMnxeN2UddMojm75vO3khhrganugrLan1zQtxwMl1f2S
m1TbNbaltgAu0p88v1hF4g+guOwblx/8jJ6zYjQd3DWpQm0EdMkmwiCFgdUMghVQ+EJH7GJ44NJY
l9oIKIEEKIMKspJ+8SMN7oP0HxeE2Nk92JMNxqVbH8XFSwl+2KxE+QBiMXd+3YY4oocPvC1NXJG6
5VGcm4uWV8xrl8Tyl7gOnSMefQ0GpPvvimsvzubXIu+nBKuepBbbbV3+rVmzn9ftU/fPFddOvXTN
2xGhtqFO+asbQS278cV0edF4tcqeL1rmtLTrlmTgGQhYIZE8dWcybmfX7bAZ8h6TmoqNOjNSHHpo
LbdPcSxIKCDYhPpRB5Y1GZx78Zh2X6+vlu57FG9upz4TrLmUlYH+SNcHNCFGLj+n69tC3kITfEUz
i9oU6PvhOtYFajoT8Y+5XPd1Jb5nm3+0EakABH3op9CQlTThSW0RTP2yb1cX6tsQXIuC5WGClErf
AgT65fqCaTZFbQl0PM+nc4YnKbFM0AXwUhmPZZ5FVdcFP/yWsvvJ8kysvBpbVvsEAwCVRXg5mLj+
HIFV8i7MhOGQoPFCtTVwtorVGjo8V1D2bRN/i/Wrvf6+vkS6f604eDGurN8knxN3s4vDxuzuUCAm
GkKfbnTFvwnJ123mvUjc8Ksliojf1FdNmNrL56a1H5ACNa+xqR+8PD0UaXbXs/50fVV0C654M7XL
rc9SVAebUOy4+yO3rTs6z7vro+vMXvFjK0MfwuzgeUuAsSy2HdBiAYuGaFH/WmryfH0SzSeoTXx1
2E6yEHxK6Nzg7RV0epAqKivTAUbjWmojH3cCRuoQgpii/cyDXWX96e2fzPpczibWc80qqfT5YIHZ
gAQna1KjxShGbE3WEppYk1UdRGnSQtJ9hpKbh4yWcksnkaRV40YVcPnDQD9JOXwNx2JfrsYKy2Vv
P7gzqiiyZkBDk1taeO9ibr7bavnkQHt4t9F2OKaX1mssZr1DufDeXkBBOSxo8bhuCLpPVDx8nW00
IkkosNLmT9N8phN6L5/c4CTmP9cn0G2U4uSB1Vprd8HboXh3TAWNrKH4RtIsnrgJJvdxiwhhKtqs
LvPemUKkcqiX5NEMkvCG5ns284exZHswkwMjYYHWYnnpitHQHa9JhK4aBIKJAo4rcaxK87/5NP4o
SnRYzehOmtd9Cc6UqggMh1CdsyoRgbFmsPrCgcCp7PZz4ByzFBDGqTKUpTU7pOLP8PSfFQW0X5LJ
2o4CzQpy9L435JcvUDy+yQhUGFoDilZ0vEGimIxLNEKIDY3n/vC7q7lhAs0SqUA0tqRVvQQdEJ5V
GTOnji06nNPGN3iJbnglEFTukjlN6+ERxe6T2lripmQvtDQpa2gSodouGSxFk0PWekog+fJSrc3r
ZOWGbKLxbxV5JsA1bfcjNjfYTmHe76GkHfnOsRSPTVAY8qHu7ysuvgQjWhkzsiSbW6Y7HEXoYbaE
SbJLt/bu/9cPuj63S49usH5g7Ju1OdC13g/ChA3WWb/qx7NdT51Torpsy0MV8Kiupz1olk9BaOIE
1U2h+m/HoB3hrDiZX1i4j1XuR2n4UxYm79KskAo4YyDGFqnj4REd/e2ht34etuEgJ5NSjW74SwR8
V8BpaNX5UwoTGpzqiGNykku+h0LX8Xps0A1/sdx3w4dFSELSA4iBGHeUzvqSp9Uhr1qDcWritAo8
G0pRrT3weAD8kSkOZw60s3cK53Bfz/lDtbV3XbcZPkXjbGorJPHEyqqU4ZBPZ3SkP6wVYukCDV4w
bdyGu7GVfN35/eB0BaYIi3uaJY1775ooqXUbobhxGdSFnaYBdOTTice52NAFO5IfJMeLz21brbjy
2DjpZmcL8rRbHTnlkesj43CT8NTHbbaEqbgz2eTLsm6BTMqS94cp9N1DVpT2gXYMUY/2fwLband5
sHb7SXSfgtnqARqoUVkLSbO//o2aYGgrzg6VpMFnAmfGdgwPWzjeEd8kAfnxBlEVl5aOlNGF48KK
V/UYfK2Htpl2jNYG0/r4n1MVl2Z1IRhVCkBjcZo5bkNzH3a3vebQ//RBurOYJXCeCXcca2c5A7uz
Z3fbXV/yj+MrDZXs7PBupUHrI0NspxXSmOR3NcVz/nZ99I8DCFWxaFzIYBILmjAc71ewnGjxa/VF
1IQPGV52fHKT2dBQ8WvH29bSmymAn6Bs7DYvHkLTEUC3PIpf141FvLYt18QC837YMNQfQv4Zm72v
e6s0HMB0q6S4trVstgzGCzJ5/GYv9bl2vUO91ne8TOOJ2DzyHFOj68dRlqqQtGCZmswbgYqCmNdd
4P9ouTcgUuXPdQU8aO4upnii8zfFlR3huJ4/AyO1jnSPjshDDqVdUC8a6jYaf1OBaf++2Iu2FHir
wmUSoLFqCgzWpFkiFZO2zsG4ygr/fO7dn1vPfnnEPvkZ/zuSKprz3vRertl1tQWSoQMMJTJ04ay0
PFl++rtfNpDvdne8GF8rtM4hHN/E4EOoilgrHeioZT5kI4p+2D7T3m6fKFoeDPar2Wu1ITK1vZJv
IyKU4/nfAtYdQJ1bR6hPHa5HEd34in+H6OWcLITAhI505xbyZJU52NSkoQtf4+MqYE0QXHprG09U
joREeLUd3LGBZkT11Q0G0wboNltxcdeG/rtw2jUJ3ekOfc1fpzxI47yumlhiRg9dsGN/Gz6Rqm2S
GbKovzTdmkwsP9vZ4zyHX4OmO4TjbY+eVCXqL2XhZcxF9ZF30w566kc3RS9IGN624SpebelDS3qg
K8O7yPgZL+o7P+XHcJGGnKfxcBWt1lDuU28MUJoS492U41mhq4rjiF64egr3S1ffdj+iKmitTWlh
uwG7NMxUu8l6qts8kcN6WDMTUkVjuyof/+qBqyQt4dhcuG/zIuN0tP7WafHPQEztiJpQq7LyDwKC
5pUtsFoWMJ0iHGJnqlxD6ND4hYpRy6iw+FTQFaCh0kXPrbCOULypwI4J/dk+kMuhqcp0L0tfGE5q
us1XMvpSNrwVPq5Ms//LA1R6eUvzTyX9HnimHibdnii+PoUpYZXFMQPjxc4DYuaw5I3zCrKXJfbq
8edNUdFXLt9bOXW2CPAhfvkjs/6O/Us6m3AHuk9QsvfMWT2nYsJ1pqg/DX71OMjikUz0i1uYODA0
ZqUi0xjjjK7oFAdk1Hq0u/JB9q3hqqTZYhWJlgq+VuJybU3L00LuSA6UXfgcNqixjIYQoklJKjv/
RLOuBj0UckZh+8clHcoopNNP2xvo8abt9S5b8+5q7wyhQ5vmUpjo0qOflSf0fh05mKKuD6/ZYRWC
ZpclnTqKc/9avPLqbQrErvGTMb2tvYKqGLQVJC2sHXDXLmUb12UfsUaCNvPNm99u+wDFj/2225qg
YuiTWrxnPFpFTF6EkzJ+2Lrb3uipCkcTjiVaf7uclq3uPNfroaTB56lJD7d9guLBDIFocJoZj6jN
X6/87dAxLvxjK0zvPDo/ULx4ayB+WGx0RjMf300gWJRleRTSptHkQZQ5MIaLEDb53ycYqkLTIKCE
Qj7N16StQIzXevuZl59K6ZzTgkajXf/a8i12/O2m5wOqAtUk9Ws3y1BUy1v5jbfeLhcLCrQCWDt2
t2Tj4zC4N6nUE6pC1ry1C/wctDmJYOF5G9ipXZtnjhNP7QR3gSy+3WQKTPH2Et1BeG65VNq4U0ZO
tuzXtNiPW/bdKYMvt81xiWXvIgoDhS+OhgjqWeB/H0X2ebGbYdeScbf5t94FVMRaw9G6sHgIW6DI
DeazH3xKVwOmQRNzVUL/vE+DIu1QwglxxZ8DN2aQnxWbCWWgiYgqMb0NcKLP3Mvy0OJRBiwK6gV3
vxRdqjfJbcKYFIcPIVRirx0XSekNp5wjXtUp8PK3ba/i7aC7d6a6BjQ3z4oE1HUXTqakA81ID03r
61NoduA/eLTKCtK5BkyG92+D/1Twh6I0XMJ0Q18OiO+M0w+gxoaADrspv7L2bHcvwjL0O2lOGioO
zZLtEvLCEYlI5VffEmXU5L4hS2tCrMpCP1oIog7QAMmA4zdv78Z8Oi5bde9dFDmMJ8oPF8eh6n1o
m8cl7cREn+f8tZziul0j7hqOkR8XfjG4svJ8Wkdv2BYMfnAOZIdDRhuv8UVDTp66O5NE/ceNEJjm
soLvNtiRASRoKL5h+mbH2ck5ud/9MC7O636Iql36aTTd7nSLpYRSV85rl5aCPpPgQXh3ns9jd3m7
7gDaxbpM+u4rJKg769DHV5BHsWcH5wRScauKkLXBPJofvVfDPB/aLFbr8vu7ebamBa/e5SOCh3VH
Y+fkfa6saHu68HD1cfrJf/FNvba69VIOUqlXEej0zvgkeQgBy+bskZaGt1/dZyhXoR4KVjMOUfSZ
b3tZHPvFUP779wn2PycOrI8SSYOMy7RdMXD6Ou6HszimuxC07GF0UT+E0vbdXEbZr+ubofsIJbAG
lrXKcsRclZMlI9mehrw3pDSdV6i3IG6TLqhsLL4DeypO9SHf+fH2JHbOvjmEO5Ns34fXbIeqN6Ji
AQA02Ar63JOs3TN7/Vv7TpM0VVh8KjeOHHe5qpK1rXfX10znKOoFKWtzSNQ5OX1GS3VkyS22mv67
Wz9PXh/5WRJAkY36TxIF+wYZPB9NePMPszi+VPH+bWNOWg0hefZRdk7/9FsdO94BIKH99Q/TeMt/
7k3pWq+Dh/FF+8ffngcU7rbsn+tjawxNvTMNAx6pSmKR5xwVwfxTRw25VTeu4uHzurEWDaDk2d32
QpwcasDWaDdZce+2Gmy6dTAr++kSDUcIf4k+qqHX6e7sU2rSNNFZr+LseJroadqn5DlcvDifIFoT
RjnsyPOStf1rS4Of67ZW9fPCxXsJxzTTCHBxEZV2XFHDlUVjluoNaUQxswAVPXmm5dcyPDSs/TSP
AVLtTe8tzn/uROMEHDx3IY5WWFkM+gR03u7s4uUmw1QvQTWeG1tOYfTzmNTuT1IZTmYf3hvxpxVn
pdVUpcUIYOYsvV91s50HEpyLZTrCYiN0mD6vffC1rPo/1z/jw8Maprts/LukmvlUulvWQECu876w
dkbDbQHAE3+R4YYOJN+QnDTmql6BsmVssjKsECLQVeOwvVtWkWx+ClDSp8MXyzHhtnTzKG5NXM5Q
98A8mXykQ7G3p0M1n8JRxKjcRdLUQvovkuqDXKtejLhdinTjtfu8xOS3c4BgF3CCd1BA7GN5yGJg
X384mO/5+ibpPEVx9qaxmLV6gfMst4eantFsuINiA8CJu+vja4KhKt0FMHlfthXGL4bY635suUkO
QhcN1duRHKsMGjOh8wzmYBmzAzkBkyMi8S9RebajhgXShCm1ZYdsHJdSSulzPllxbrk70drRWpv4
hzRWpd6WKmANOikn77nr/TfXu5vrl3Ktn4g1fxKWD3pAZjr76GZSvN9fJQ6H7eY9920WD97vtf02
gNGnzeO1/DGxtwEgLzt1dpkId23R7WDrp4a9svQvK8c9y/9ZVkPk1/0TJTBAka6tQiugzw1kxKAu
cOd05a5GJ2LzP86uYzl2VYt+kapAKE4ldXDbbR+HEyeqE+4VCgjl9PVv9Rn58kxT1UN7AGpgb2Cz
QtDuJy+889v6+/Xlp8lBqgdY6+Tt0pCRvEziaWnPbV5GMK49pxP2m8bk4adZ446SGbqZ2ENpMefF
2+LAP0zT8frH/8WcfpAKVN5PM/scKuv+8GItj07hRYRk+6KYUNgtY1SW4tw7svprG54nXFEXlGjI
+NwF3sGCku2WIiScTzUO0Ne/5i8l4aOvUVJFJqywoJk7vPgBP4XNM/Wcnah/Zn52zMJqN7rP6zLe
06mL4EkRybV66sO639F1+icfwO4JcZUmRwhvRHbx1JHvYoiLoPtek13eA1+VHVa32W9jTSO/wl49
WFUkSPXMi/JxbYrb9kDVk2wBUD4LVoohDc4la4BT7mO/eS2pFU/VKxV4CwtML1OadaESkIKh9KBW
hnURbPFQHKUJ/fYX7vzBTKh0I7fOGzCflwELbvmct7jcz3ch+zGN9A5s5YPr/GtnIwCoj1N5mjoY
fVWvzmYdt/I0T0vS0afuIhN8m1EvFAyUWkNK5JgBKLX+sdc5gZHfYZvJvvVukt9G80rimicr9IHz
cl466FwUR4g/X1/QmsyukpGWcp1b37Wy19lf4ybjB5wfSnETFBVffVkU704/3LVkBpEWaJ4zb9d3
JG6mFMZmJq6qZt9mas7ZyoovLpfn3FsTaJs8el0tYxu2m11PTPJ1uk7s//6GYfJLe7yYPnr2Wwhf
VS8HAmGK57lMrk+B7kLOlJxiQfYTL/QhPJ5lFDwHpx6VBU4i1KnWyNnbR/nLdCfXnatU1zGbllB9
8fBjcEOeEoiaJO1neHH+WF7kA4RCD9XnYHeTHz11VM5SU4d8FT5+1uy/EpHUzg+LGFatrhajEpbI
XLu8DWEnzuFq+SU4zBgy51P/Pbtbv3n7cl+cTaxGTYCoxCW54pLDV/S0UP8gwy5a7fHQGg3qNelR
lbqWYFi106V54IuS2q4TupggTJqFq5KUXFBEUul1xWPfv9g2WNwUEp4HbzEdPnUjowT3yNIyy3y8
unUwA15A4ir930Xp765HhW5glNiuHccKZoqvHxeYuaRVkjc8vt607sOViM7Kdt780gOlggTJOlcP
qWNH4Ke9Xm9ec7JTmUYVC6sWYMHxqeq+lfwund5C91ksX7vHeb6JZIHYUuoG8LwaULXBT5jWT74T
T2UPdR1DcGmGR+UXZQtobBsqqE8BEEQ5lwevneH6mRsmVtf8Zdje7Qkr3VKPjtn0xNsApKI5nnL7
1A6NofyrOeyqzKKiz8q6WdLxaQBl20+jKszicB2iZfzOesOBWpexqbIbS26RJs+wr5VfFhllx0vG
nmIUFNmJxXaU700W9NqeLqP4brQY6Z2l6Sp59s7Bwdnlz97d9kIP6GfXHKy35dP1NauJtr959l03
mZvJkrdufbYYmNUPq0ntQzfZShRXacZZMWO/oeu+8p+JnRQmsXHdJytR3Pc8GCbgyM8lqSM2/PRM
rnKavPl/qtZTaNUU3mLnXj6moCU0VpyOh7WSyfWx1s6pErxQxmssumXy3H2r76yIRvIzXqWwkd3J
hO/CZDNMqiYUVJ7RIEqOjRIbcFDBtc654+zHysFMhpVRYHrJ0VUgVInrLOOLlXnYwLa/1nj9wRV4
M4L9wf7ilGY6S+h+inK6Zpawt6mDgdjFEXeWD71fAhp/oN6nMbo+K5qVqvKOBp+2QwdjrDPPfsLP
se++9TcBx6mj0ozSIbfskKBpbz2M3d00GlKd7pMvkfEuaN2hdblPqTxP8+sGTvhCzmtmSHG6tpXA
zYt65QH0A855iochfsjcXx0u37eNtRK6Vhn4wsKT6blxflfVtxmZuktN6BntilSO0yUlaUuzVZ7D
Yy2j9CB22MKSASWenRubU7NuSSpRnLUwgRiWoX+C69VTwesdSZ3DlA+xYPOxa02vWh+nOaaSiEo3
GLe68DBWNbkfgxCkBt8wDR//AqYSiDbwHCVna/3U1/4KLYrMsdjBtTeHBlFHcrv8uTE5p3sv8K3e
cDjS9akEMg/4FgKBPj11GcBtOVjXXr09WnjQcaIZdojra1hOIV7rPaiSv11fbpoVwVTaAysLxuYA
gQIixV/3ziSMSZuse2/fHPp7E+jj45hhKuMBV7iKe1UwPvGgTEi27PCk/rRxkzLsxx5ZlKmcB7oJ
CWkutA/5dHlgXvcAxZ37JqxQONw4jbyW7ymD2WLev0CNGw/gg6HspZk1Vb6XTNnYFgw7CUNNqvi0
jTzKUjiYw6LExHrSrHOVEVGMW1XME7qoJx+uvTL26WSo+uqaVtLN0njE8QtsUYOoozTAK7Cd7a8v
Ld2UK7nGrsuSUgeZrJVfAG0k7HdAd9eb1q5aJcHQgo7BSLICthr+fQfdkrAL72fK4jL3d2Irznne
7LymPPX18Nj19S4MbrKOokwF/3Dfqfp59muYRDYnN/Ahx3eTew6aVo7/Qw47cppeTlf+/QBzaSc4
wt/GkNE+vnoxFfAzeMCNi3ZEoG8gjjZ4DQ4p/VRb26vs2juwRoEIqQzzo4kJlQYxVQ73aoi4n8la
RyCylfmjGzx61V6mhjLt3yLA/5c4mUqDmFk+2yLdnDwa+m+Wtx0sr4v79CvznmnfwhuYR071Qtfn
KsAmVzwugAWt+X22PcrwpYfSaps5+7pOQvDgGAQJRRWtM/Za+K/Kn5VjOGZqYkClcwL1HvoT3sye
hmCIHH6GjSUuXob3fs0oq2xOG1qHTW9hufjNWze89tWvPsyiNX0q5uxwPdB0339JG++OUbObNoMf
4CIxF2lkOceMgyBlUhfVNa6co+yxaGfm8uZMKfS2mBuVXbUzq/VpUluopLZuLCFvWWIRNvJpcb5V
lqEGoGtXyWsEnh1bZlcevLOcZcv2vSwd/tS1U7be9GLNVCeBzYJtpagsWKgP7hOktj+nIi0i5rWJ
hH+lxSaMkultSrOIVObmOhZ9Hdq4cNV4gA/Tt8ratbzHW8ehNylvaeZZZXBugzPgjIGNoGvOtXfu
+29VZpgLTdMqLi/vt9y1hA+5f2+bvtmQTkoz960Go/n6+tclTWWJZmTsi5T78kcwPGQ5SIHpy4BX
ABYCD/6SCiu+3o3uZyhLdYHuV5V2wn1xQrJf7eDOn9d9n8+GZKlZsSo6z24bh1chIS+u1y1RACvI
eKw3wxR8XBKAAsB/U0SXeXVW1QJAUgs4I9rHZeYMUc2r+7zxX66Pj26/V3F5LqTzZtYw/6XfDQ/2
Lt9BveP18pI/HLKk/Hq9F80sqKi8MsTVv11b56USwOD3c4yXxcSbTJxTXfOXCHyXS23SQfCA4rWv
hWhH6qf33Voc4Ot623FLRdqxnpABhCpAFyc3mTpx72Qi4sJkXK95VmAq0s6z17LpLmidJf0cbr/c
IINF9qmbxP08PJTFr9B7ZIAPrji39PS1qL4WKTMcsXUjp+xCXUeacpts+cNvn7O5iWSxL0y2f7q2
lQh3/HLuvXkJXzzAgcTDlseZa6A2asLu/+hKNRT3mePIH7lErdUlD/Z4k4gThb3cf9cSjj3uyisE
Xbk1CZ/ZWXpVPDncsJY0Me0pMc26sbU4Y/RPsW0J7WY/IpX32G75cz0ZsbaaTlQMXrttYRYOLazx
Vie3jnxtsgh6nHFYd38aL08CibeTntIvQtj/ltAFinPOodw4CfcJtIGfVu4d+rIlu85G/r+eAjT5
XqUyzTzwIMFLyYuf0z6aSf6atd4XGEZ/q9rma+21O8s1SRZrVp6K4oPEttM5uNu/cDKkEU9nZ8et
7Mdqp5thW9Hs7SqeLwwCmbExqH8ElzcQ2E1Yz/nyyru4HAxHUA0CBZLY/12ItMA93t568hLCy2zn
5l14BMIg23sta5O+LncVUL/w4C5jiFP98Jv0boJmDVAI41Fs8l+Ajbt4C8JlN2VAfkkO3/Jhsf0b
B0BJHLVf9rnsS/elZCRxXX4QK/sJrMAOZplxaVuG7Uk3k0oOoTb48bQg7IVYFssj2F1nXiTa4IeL
fG8a6Utj/3fh8W31/tavgHzC6EicfR4NSXBo9su91UfW5yV29mKf7U3b4N+Xmo96ugTsu40KoZ/W
ODnX59Att5NXbb/BGwh36cSWe08Akw5h9IM74zqHh20A6sTWRoT2JK69eox81rUHH6lub694T62x
KxmC88Nhxggoay0f6oZsRYfLSFl+mXGnI+kSTcIkoqxrXlksmah9kXO887TFMW0jx//pm6rRH6Y6
fLmyQApRrVu95fI8IrEm8N391GTVJ+mnr82NeEd0Yv932rasdFN/EuU/fYNLSW3fb2t6hGnOHaum
nVONj1ljoerr7i2+fbNbju2uMJwBP9zp0LWyHUlBpZReI87bWLjRzMtfcFI0AV5186JsRr5XTLIO
4O8esLcg/d0FSTD9uZ7uP0yQvq0eK4vNnbpsgTt6DgWt7TCXv7Omjjz5xHJ3d72LD3cUdHH5/7tg
sgZZjLAVCf4wq1gPi+DLaxEMKY9JjxdYQXOoK0BYpoqmzS1vOS+hT+WkOSyNAMkA0+EGzvctKPJY
DPYnslDTxqKZEvWsaTPhuRsfxNmpGhqNafF1tsBdrVpmmBjNglIPm5R33Ct7mKiDqQx3VZySY2cx
cRt1jV/+/25KZlK7ru/WAmjP41Af1pvAARh2JcpZY+E26tEapfQkS8u4hws5HwzJT5NC1MOknfo9
z2okvyktk+5704sd5HWlCWasGxMlgku3HBvLwYx2/d3qfuqH1+vLX7dSlOAVoH/zjUE/kOROGTnD
GufOfLQzk56sJoLVQ6SAY8ZMB4GlHk5PQ8N/b0V91zb8TyaCO7qS+PrP0Iy+ei7si4G20KRHBR7W
UM2wY54FnLAV+cXv6x1oxkk9DGaCZLxqMU7tUK4RjoFN0YZR0XeGkpJmftWjoJjzIuysC7gNHH1s
EEUkhUmzTvftl/+/i6fWE56/9rk41yNol+GWVKv7NG6GkdHNsBKtk4SIuJMzcabNuWgSd37o5Jfy
dz/+uT7yuqll//16DjPnIeQILCABjhxIs86Tn4rNinIv/XW9C91PUHbmcLFyVsHm77wVThgvbU/v
gWvD7Xxa6rugmNNDX9hzcr0z3WwokTyNDm+8CpHsBzBAgUwX2c0iWHc5mAq76118LFLt2yppY62z
2SEZEWcmrYQXzXGZyi2aK/m8bcErAcOvIcNLltePPDSpyGh+l0rnSKXtdnnYivPUufApolHqFVG7
vVz/SZr4UFkcE4gNQ7Aw4EynwzzfZyagoe6rla3Y36oJW36NuOZOAT0X+r0T67CHf7ihtqc5X6iM
dwgWTxaByc5Z+tMPn7Ef0une/NSDiQW7TysSdZwYcogmUpzLb3wX5yEpM5Y7dn3uhm8LceJgeXVW
eEyYji0fV/l8WyVj8IJ0PmGrOFvHZX/hLwJdtGcHknRxnphgY5pgVMkYYOj0XT4s4my7w95GFFbt
TlQi6rLwMJhYBLpOlIinad83ZN3kOShOrthzacWt/bDRY0tM0pG6laXE+drlvb/0U437oHuYClwH
wTSc5U1AUMyFsnHXncwFaak4z1RGGC2Xl0nRGuiXmmhTiQ/Q3Qibce5w2tgeF+eweruboljlPRRT
UBZTjii2RX50lzbpLOvtetOa4VY5DAxKk1norVCUZ89pPkTTWCHhmZKbbkAuIfcutIpArC0QMwIi
zu4/Dg/+CXFZuO3DlaidpyCtpDfhbjY0Qzwu9KXLSyAOqXOTZrdvq0yGEO4ATDS8Pjs4EdVOf0fh
joWz140/QNmgt7VIndRBVsi2M96SV/LPNBiY2LpJVcOUoSZft1gvsOf5l1TBfhXDD24zQ8LUNa+E
6OZbKWpjG66XzIk4fRSAh0gTNULXuBKgTh8upFxwLV58yMI9uvQwDVN0fc1olqNKTyibHjeucKjP
Q7DN8bwOdQwGW3y9cc2Hq/yEtM6tNVvx4ST75i4vff5im+7zH5cjfVtlJHTNlM1FHtAsakH8DLI3
FzVyNnu7tW0gCUd+47qwn4fqnrAM7whB+xl2KNudDIbYHsV9kNcRRBjuV9q+2NL0xKDZDFQeg0OC
lInearNoKMPH0pm/21Z6J0ATTV0IPqWB4bFS189lwN8lERmMaz3BlfUMdv543wiRP5CizLd47Umd
R9k2zS+ls5nKcbruLovnXXe9rB2xWrh6ZcKJeXeqyOeh/lSSx5aaNKA+hnVhPpXYD8qt9MoGh9ni
IThsd/kJ7nUHlDsTK0kNy1FzqlENV5jTUKtbRpxl/X9DMGp9oO2a2YnG3iSqqVvwShrwCn9dpgI7
9Qgj5rx3IhenDlk93xZOSh5w+TQ4VYXWZ8EPvBWJVy73AHnub2peZTzYOMQvcziLs3TofT6xyIMv
bmm3huOrZhGpbireag3EblB0pcHPqkkm5p68OirXNWppbphhzfirtIce4vpgwl2yGYrzK2sjv4cm
Bq7A10fo45dR31YZDwBgc7m0SPOXx2nvp4zTJDtkd1vM4vxbHYcJNewnmrSseqssXDRNKdHRkPn3
HhyjoR5jGCNd00owp03QNV3XXlYR3opSyHjjbvV6fYB048/+myg8K5/9ZcTNrXC+uPx71+Twzflz
W9vKDu7BbmYtL3PLgievjWb60JsUUXVLUwnbui28cqoxJKEtki60gCGdI2GdXOtYmbYG3dAowSsD
NhPqIoeKKb+XqZUwd/mMrctQl9f8BJXlQP0lFNNYyLNkQdS8VcWT731f4NW9rN+uj7+uFKByHByc
WwOnx24uWbuzl+nQAsEc5Vt15/PqsfSaxz6sPvGw++mn9m05iVx+7rudx2/E0A0OUp7VpIfJc48L
W+5oJw7Xf5NmUlS6A694xofGQ8UpAwWLFcsBznIZPFaC39c70ASbSnpYc6edoBV8SXo/rGzb19xE
/NFsZqqlCu+zpphpjwxhgyLP3Ye6n7u4GPoBNUUTklS3qpR4FkXa1N0MyBgNl+ItYHCAbNaAJx6H
UUJWy/K1DSqTRqNuMpQA7yzgHFAClOeU8HPd8xNxhvuSmub67ybwwWOn6rPipt3gUtiSnXkYdd+8
g7/fIp6kb/Zbe7bvvCiN5L577A4mOwPd71Ei3m7a1M9hgngeqzTKS6Arqqi9CRYCb93wv4FR8yKr
/cDBvZp+gbUl275P3JBKPv5uqhIimpKt3uihHuDaPhgvZAfboSerIMn1kPh44VLVVQUC0aVVDniT
2bwyyqqknJ5T+eYFNx2SqIrDLdrervsOReRRpFFL+NHf1v1YmAB2mnMqVaG4fUiZ7Y0YndWNGsjf
iQP5473ae4l3eceEALhsPP+/VKnqq7IF7SzbAhvSsk8P9V4cuiIWD3Mik/WYm47DHwc3DZXgdmHV
Dbl0B+VwWYu97YhdUXgvVkZeA69eIZDaxtdnXLNzUBWfK51xk5ZEJDhBvtoJSFXTaYZydZw2Tbbz
nGr4XAc03VHa8CMsx7pXJjfDtqVbzcrebm2dPQYZqjkgy2XHqra/sVYsu3meXwy/7pKfPposJc7H
OvMKKM4iFBPnRHYATcgEGk1x+ak+cThHGrbC4ONuVPhun+Y4WqVgIwTdfhrGfbHKuPR+iSACfngP
LwVDfGoGTMXwwh8SThkbKv5p/9IDzWO1sQPBh9sGSyUhzaHrdiDsobj2DDbm3WVtyzmmP/zDRfWU
mKRIdWGqspCW2kctSWC0mi61nlluecnI7BkmRZYVuU1pxXYwr5E3bn+IN7JITkOYZFlt8pLVjKL6
Qmx5dB77GafVtvtdMIG30CMbb0tx6gNx6KVT4OWo843uvbW9DIJHxfj9+gR9fGChKtzQLUnrS9Hj
xRx38OXkm1TptRNyGah3JznhODC/rTEhqcPuqrn9naYkTsv0MIcZxFZCN7akRXZLPX1lNI2JMFWK
NPuNytqqq5ymkkmUt1G8CGzYi6fnOd9R08Fe176SRikLrcYLUIvxaP9s22CmV5BkqjlMnSrTnvmx
YolPA+VstLi4xI4O7uY5j/3Xbe/v852ICewV7sjvi5BvF2dJYcjXmo1BdbEZViIKp7wc9MF6XZpT
UP2c4VI8PzW+gYv2Mfkbv0fJmUO2ipY26GJIJqjs9vGF/N0n4QHyldF8NF2jNXOjMriqeWngXI7k
36w0YdVzX8go93+54ZebokWlcQk5FnTdMPd0oFEVFA9sNEFMdJ9+mZx38WLJmsqtw6f77i/YU9XU
jZ00GXvTEeOyPD/YtVTi1jp2W2N3qLVDlmvffCpPkA0rYihEAGM4HHoa94a6jyYTqli+URAxND6H
XDNxvkFJgIQnJzSUSXQnC5UV0sMrZSko4mJm4qnhU70rm7yPxwI17CqwnUPVZN+CDOjUdZ62eMxK
x7ST6X6XEvciD8s0HFGwHPbBIfzG4yLhyRCVD+unbseP3QE4TRMkSJOVVcBfXgopextKGzKrjjLg
n1lgUgLVHCtUQF9XuD1+BzYqQkhitW8uz/aZ/xJ0flQPfiRN+GHdcCkR7+RrCBsu1D98/9ixu85P
AhNDUNO0iu2zvJXD6xAoVtI/LOXzln4Nb91qL6P2Lgqz1t74NDeIwnH6LEbxQOXgRZD+NKwiTapV
8XtukPM1uEAdwjqIHZHQ4Cy8fVDhD9ekM6DJJCqET6Z9PtIegKOlnu/q7c9Q+XeNN0X1GO6up0Fd
D5eJeTdKpJgcf80t4Db58H3qwMquPs3WEC/hbYd4VZ+5In0rQhpUZ9n7kWe9AMoJ7Obx+tfrlo+6
MhcCkW6JA0LVHyt2V9S71WTjq2laxaxNtK3ZFOLFoe/K3QIxIQcwjQxO1jd9uYpVAzhnCwGaxdGj
B8/LTZog3HlGnyjdxys7ELiCsP9rkeBKeJQ4oUwW2Uejd5N3qE9VnFo+dC7qwzhpOvVuoCfHZN+k
CSmVpzDBh62c4fBz7p00rp2H0PWSvJRQhoJJ9k3Gi/j4S6J+t+K7PoXN/F8uZSbiwS6iasj3Tnnb
OztVDVeKWQwZ6cH3XdIwdlZQHcdkNK13TbSqqsIhlZU/LWvHcRmqoe2aRnN2cZ+/n0yaaLrDvmq3
clFhpqIi6KL3BeAqzoEN94X3jDMfECZ/suwzWI+AcBz5bcVDquLUwiYXiwvH2HOaHVcbgrlxOX65
HmWaBaXC0Wyc8KqxwsMVWaZv7sWrsJ3+eNAg8cv0vM7b5+vdaMJNxaVBLI1VeGbFmK2jiGbwKRiJ
pAlar6l+wrjhvyt2gLFqRTAruHivMaheD93rdJfvrDiPp13wKkWM4tJ98GhaZbqfc1l97yIkHOaw
phx1uAFyI5icmKRDFNjScEfRNX/5/7vmt6b028G28dI0v3rz52bCO6uJKK1rWwlu6OrD4XtD/EWo
i13ISi5cX268jqqgtLbFls/wno7DSnEIbf8hd4Nv0+gltBCm93rdD1Bui5y0UwpfucvroZz3Bcv+
rK0NXthamJK37gLnKGU1OhRZaHcY//k07paHem/tQFEa9zT2cH1Id4uhHqFJVio4jTeglzgzHkLT
pT8BcR8Fa/dsdVWcTiZ4zV8pyA+uQipGjbVWN5LNRuT5OYGehBUzaADXmYxg9x1nooucadcGyyGf
X4PqzQlL4MHeMvsf6XwJwzZqqz2DbKj3OWdHlJYiWsMyMJ6ymPJPN+UGFe229injKcFW3Nh/yBbh
gSQiN1m++tAi+W8kNUMo4OtGsV92XVKMX1j/UAWG79akTlWvN/N9PhUW9ni7BibHP8vx3IDgAX56
Kr/eNjRKImhyq9s6qISfBQ1eLSSYqAbpmguIXl3vQLMCVczblttALriotnXu78l5qouTZA+la8BH
6lpXb5GrixtAfqkTkjrp53NRQeCgaaJ0MEyB5ur4V8L7XaJM7W7yIfOAq+OIZ8HchZFe51Xt/vrg
6HZ6VbW3CaBqPeYo5Lh/lXT7eDs2x0sxN9+3t53PVbVe1yPFOkOg60ygZZ6KBC//KzGMjiZTqvC3
sOGiKydUQbhP3iwnfQRBNUFuS64Pj2b9qwA44qcoPbZWdcYCPcyLiMI5jNksUI24t0Euud6LZopV
KNyWtXVKwDJAlCVFeSKme7Wu3cuafbd0BCspbhPIveBKfM9J/bYus2H71ix7VZV3aB3SiinEI0Ob
Jt2fcPEeYGjXQgf++pDo5vXyk959erdMsnNGtA9IUFzLIZbNW76YXjF0A6MEbckouCoL7ru2bQVx
W4j0sej9+XD923Vjo+zefkMcu2hBU/FTGa9NFddNmvjOt9n0+brBUfbuImjL1R3wBrPh7jJ9sVxY
Pd92UVcVeR02bnmdSjxSLXXk/GOTLPIXQyLWnTlUgFrrE7ts+ww71W5JLKjm7fiePXqvw5csHg7F
PyYjFM30qki1MidjDcUOYIWtX0sLqahQQkXq+uRqmA/07/n83cqcczrjuRUJs4XPJbRsi8SKrS8o
4+/duDn4yfVuAqzzD440KlCtD0BHaS2sULnK3RiA6eL493QO72ATmmRdu3d7kzSjJsepUDXagea/
VkjPY5r9SH034XxN1sU582ZIGIT4rv8iXTdKRLuFPTnhpR7e1v9U+dMGTG1d8ENLkpB+vd6FJvD+
rrt3UyOyLm38Cou3DR5x7ty1OA0u+RyHk+E3aALv75p418HYElGjBI3AS7fx2Jbzv9Xs/pZe6hhq
7bqVq0S2dRkl3C0AQ/fJfklr+Nma4DO6byf/zahsWvqirFElm2w7EvNxyr+mpguXZrWq4LXRditi
lRA8aNbu2A07Ev5bFH2Ujzth/RblTRQAquLX8PXl5vUF4L/k01x8gdSIV5gQhJrRUXFqLCVbkANH
cW6pu5/7PQVHupH/XF+XusSnwtTkUKBE7INEUzwAQv+5SES8PAPsndiR99UyvvtpVs//gdVousAl
ByV64O14+rqYpPE0caVC1eygC+Gziemdu5clPCxsi5w0YiZ7DV1KJcp2vMDGseF5hbB66nnc3DV7
eXASp02m3UVKOt1dnwbd8Cj78lxM/hSIS/R2d1nw1N700geVoMuaepcVULnyYVHQjCeCY63fTKjF
uX82j0RimpLrn/5h8kQXl5/0rgur8jyR9mI8Lc0bB5Evy/6w+Ydwj03QGrr4MALQhTIJW9tBp3PA
r3DSdVf1X7uleay8m5T40Loy9oUkHmje23ja/OWxBY8Cag6GHVn34UrOXEKvDiwyjqdsW+/JQg7D
1LzIZTZQNT5c/PhyJW860zigkCeW07puPxmv4NDSJqSVwAJ6nWHsNX2oBQwL6quiWOBu3bQBoAfl
oXGrr9JrHxq4MF1fQZpRUisQfb7VYbB046leWEIsngTB8ljixft687pfcFm47xYorgJ+14TreEJJ
Gv4c+cFx8sNkQ3KGrrekf/Z/3kHr2DSAZPbjKUWJZpr/nSFw6WymkrdufC7/f/cDuoysfSAZrK4h
9dZs/HnI4cEDj7jr43MJ1P87z+HjL/9/1/wIKWCg2PDxLGw/SdhgjcK9bf2r9kFDSrN8grH1qVho
4lgQnZb1fbDdpIWHL1cit2V+P9fMGU7LKoG9Weh3j3n3Y13tbxsZJXxHv7ByJ9j6Uzi4DaSHM2jA
Wn6zu966blqV6E29iZehzcdTG4yQ4nSSGsU9sfqG0saHBx/2f+ZAXsZ6ubpef5LjFm3BXeU+tcN3
3g5Rxw5V+s/1H6FZPGoVogErHSpry3hayVKBUJ/D8c4zLR/N1qIWH1JIrDSrDY/3Yel2ZfdFoMTn
y3sowI/T7+vfr0kOKqsuzJdw8Bc2nIK1/GoX//IcdXk/XB+9FOW+633ofoYSv9TPKzqkzniaCvet
r6vPvHIfILR0ty4rVI1B67/ej+63KIEcAgTnb2U6nGYRug8hhSiaK7f5cWtcKxpD/ny9G93PUXZj
wPaHqmib6QSHlp6d+Qb7aeA5PP8xADVtStph7v71ass1LDFNnKjUOsLqvg5YOZ36AU7T0xLBT7mM
+rr/dv336NpXopylE5ikRdif8vSrM35fytfS5Cyva1oJ8RxX1wmKDdOpyOXJgcZYxay3OswN0pCa
5tWiRTg6QLuuYjrlgh7c3r1bgu21MD7E6Jq/ZJZ3G0Oa8ymsHHc+Bf34c5DtF7aEU1zAbsYQGLoO
lJ15SFPXZ7wAGxPDI3nwaxllvOUmtRpd85c4eff9pAisXEo6nYLUG+E1M7p4Mu6LHcxCGsMOoevi
8v93XeRM2pnf1cOpCb2o4mBLNNYaU1E3Nw6REtN2YzX25InhVKBwX5FfQjYRd0xmw5qMoVYlZJax
dIYs0Qlos2RgEC9v1xjcW+cmh2zmqFWJGghJLNKuP614mslCsHvyh42d7OCWJzy0r8Ru7qQh9S17
OFXFQzsmrGhj2tx7MGK7nhs0ue4vNvDd/E6u5bXNSsbT/zj7kuW4dabZJ2IER4Dckj1ILbUt2Zbs
4w3DIwESnMAJ5NPf7O+/Cx0coRHRWy4AYqhCoZCV6UEDrPDua/4hqLZsU7vbGHeDUE9QsB461Uvh
4wTto485+TB39ceQWWJfw/7U8xIsTmYowbjjKVkeNnEe26fVxrNiOPn1tMQWTlGLAi1MDSPuiRZd
8EFB0n13feINO1NPS4RloWRU+eS0iL8i2IfAfm0fu8qCUDX9u2a2i+y7QLTOdCrj4mfRgDKWr4sl
7jJNuWaxdGxBZsoQTnvMv6feJ3/Nv6L+/MbWtcN3zKuINIs7nLwxARtwm0HBbz+jGvz6tJsmxv+3
PxPlBJYPgQOrgMjDLkzCaC/DxuZuDNakV8mtYShB7omTfJTh3m1pCl//mbniheTxY6XkTQgqmJR2
7DqhzHuuMArgs+Z05qpPo1UeSHdT+V3wH8mgheVxRCskJPLtmWPzOL+2an/LCvxHMqjrWqXmGWYV
O/3R36KXALHc9abft6lAr46bg1m4azCjPop4DyAROxDczIaY4FG4tpjt+/sn0CvkQjqEcS9woCg6
77u4+JpsruWO/f7mwaj/vTVZxVtJPEzMJvixGpLMz9vPI7Ql140e3Zpk1yfJNILL9zcev/Xrtg4Y
osGc5Tt/IqcyTyzv8e97hkAvimsaNoqWYf7dFjIiTRf9CquxTuuN2rDcl8jsv1f5QC+GS/jSepFs
llPbEAhNRTlJo2h1sm6c4nt/Fr/WKG6zWVllbEyLop2/ImKK93W+nOb1qxPeS/6li74NwktD3wLD
N21azZaBjwO1SnOxZR7dL5TdQarhEZJWBwEhi+tLbuhCr34j7VqXSZwsJ9kcQrpXoC7YiixwbMwd
pva1OBq6JKgMzsV88ip5mqpgD25qSPj1qKqh8qarwH8EuEKXVnLgFJeY8qsPUoqm/Z2Pt6Ux/yO7
1eBYiKWDxqOkzYjr7oMOJcehLQFrsAtddSuHxDjrYoEIKIDGVlBsIlU971LpR3+vr7CpB82oC+V1
xMmD+dTUy+9tZlmUQBoVbFOW2TetsHYqr3k0Tt3FN0Xg0h8/1C6w8AIlVJZD32BleoWW54IcHbH1
ggTph2g89XOd5RuSIOToo87wtinSLBlwbwe5J5TlrZ441t72vdnyHbe7JoNf1auynKqNBgdMCCfp
OfNj1JbhoywnW4rF0LpejOXkRQcNAKZODRoGJfUMeUzU/B9vmhu9FIs7xQCd1W49tXNxT3OEo31+
RNHPbf5H52QPaV54lMTqVIEEsc7VIZnpq7v1j7M3P10fgWGD6hVZYQDYuhPG42kLSDqu3n23jLtl
mjNQMN9mA3ot1hwPgY8MuzoR5RzjBoBcRX5C9inty/nLbaO4rP6bs7lSDICweZng5Ohrsg6pyuW3
aeJHus23Hf86x/q2JqHvdN5ywtGWjVECFmZ10zNHoBdagWdtYhD0vgQw+cPSuM9Ohecy6tkCJIOT
06utYloMtOFYY6cqs7KNP1SuROLXll00xBa6Qs8mRDf4gF6fcn949hp37wfR/brgDbThKF0qf84T
iPqvL7RhKHrVFXKyXi9HPDrNffQol+C+EFGGSh2LwZma1w7kWgVO0vnwdeXknsAPDl3X4nkGzva2
v7+48Tfb1K94MXGXz6e8CQ7zpeYHEu4LuS3nFOg1V7kgUzMvuEXlIKYWqJkZxjHzoptUW4L/KPRs
sQyCCIoMYCj6vpCnOkkyqfZVf1PJGNrXjNgvvbIQrb+eQI232zax7wf3wAcuUldOL9dX4NLWO3Gw
XiEvURjVgr1+Oi0BeYxQGpgtZWA7a0y7R7sjOz4VTlv3OGv65kH1kX9XcAmkdh/a3j1Mv6+dxQ5f
xzYkSAnVqCvdRH0PMh5LOG1qWgunyYxsnwpyWBZmvpXR2U8iyxljcBB6QVrBh2lFTdFyYnitUf6r
wMtDRbKuI8eCHiNQ+9y0uHplWh4Us1t6hXsivJTp6kAySjWVazHe98t+sdU16238aulA2ACwwaXa
Nx8XknnJ7INUblruy2D620MWOu2BeiZdFO5yb/56fVyGM1ovWutoldBo8ueTKv1DNbvZtnRf+mRL
CchFrndh2Lp6/RqRCQl6ijg4vhA6JWveZUMSZpMYDrd1cNl2b1wfeLqVlB7GULPogYTPc5R/WAcb
wNGwefXStbmWbjuDoRohBp5SoAsXe4HFY5hmRjPqOIIQ8yoIciN02S9DnXpJfYhRpnF9Xkx/rlk0
SMeRLR0Q4jVxLZDN9FDDwXrLxjH9u2bTTpkTOoEL/CQa9x9BtmyBk0zn0iZpYzIJvUqtzX2lJjyT
nooBNSubArfO6+IfAtqkBSueUFIM5oMpi8abWCKCQK9XY2VPqtHDaiiOqq5mSXZ02farO1cZqiUe
g1xZglbj0DRrX91gHqISQxv6IJUjHofa6oCUQwqJvbs2YvdS+BkIDfA+nNzmJ3WudQfwX1rFGFwY
5yDE7XZLdxhHVN5MkO7ywSpg2dLJ+4egjv3aCoe6ufBw0EKHaCi+yVGmefUzhi5nOdGU+UXmFLbM
k6kzzfDbqG+Taq1XkNP3aS75rhdj6o4AmpGfTRsfRudPrn5eNybDQaPDwQamurJmiCA4kA1l8DeA
gxGgEZqdGbPnpBtUBK739H4JCjai5hYQ8boABKBKVkKWcqHrrud/fOe3e2F6T8SxaFuk717b5B+8
w+6u92mwZr36jbWRCre+d0+qZVRkFcvrYB9RtQ6ZCANpe2C5bPB3QiQduJGvjBUTXeHwYog4q6VP
CfBpDPUjFaHfxtH2omBaLM05QdWMggIiWE9lW4Cp6J8gznfKBx3/cD8xPGmCB/b6vBl2oA5UW8kS
FKOPHdgVcdpGUbYU/DB4JN0Y+PdQV9fFD35/U5FJEOiYtaDFOwkkPubTpYiCxls6I2tYyg/DjU5d
L50jfuwv8yDn08bWfaD8hxGV8mS0AU4Ny69Xz5EEIl8l0AmnfnUe4vjbyqb7OeQsBVxxt6y3AeMQ
Tf07HsD131/5ZZoCAg5MJOmhHwIWVFspgiFk+g90bWgWZ1kLyMsBIarSpEEw2wVlsN7FbQwc8LqG
1W0v8Vjyfw+lEf6yNEmPHOK8pFUc7oP2s9PfRJiHxjVHE0BrpY9qmGNfLwdIfu5mun6SVXcvq/zA
u95y3hniEL2kblzzFm9v4//OHrVny5gj0oTM4HUTNLguvZouAIo/wGMwEt1uA4g9/RpesGBhbrth
GExcr6jbwqVXc44luHjkqBt2Xb1MabUNB5SpZUNYPnqyvJ+C5HjTeHT8GSoSWomyXYwnZD8E4OX9
VII2wUZhb1gMHXvWb2GD/Xl5D5ISlJLNURL2z/U/NzWt2V3TjA6o57b5VLHihYT5Z7tOgylk8i99
vonxw6qtWedMeCNex6NPvC9J4dVp4K9PYrovQQ2Ppy3nBWiG3dCK19vGoxmf4HPYQ9MFL8esTcd8
uPN4a0nLmaZKs7zacYCJTDBVovYPHhHnMlaW65bByfpa1F+xwHW3HH9dhgoia2PmKvotbIddI+a7
PuKWbkwj0I7YvJVsYS1GsKzJr6LJj8U6WZo2WLSOMOOFcLuQYK1DuTwGYXKkYXJmxU3SFlACvgQN
b7ZSXMb5KGb8eQQ5OiXDY12+0NFWPWaYF70cjoHSchYL7Cvi0y5W7GHdpMUzGA4evQaO5hQxfFkg
B5eLXedAG3F08gyvZN/W2earTXOv2bCqK6GYgyM6oNuxC/Lz4FVZyYf9dZMyDUEz40rKdR4UMkHS
48+yeU5K+onka1qx2wDOgY4uy4Pepd6Gwz9PPnTTXzb+LK06pabJ0ayWlksrgBaEg1PxTil5VFOw
l5UNOmjaOprlStYmpVwHnDRj7+08lgOhPeJd8vrUm1rXDNaLQK0U9Gh9ZtHrwtwdCussBnuxnHfC
eh1NNrMmaX1IuJxmHMVpvsVpHlKZqgEayrzbJXN7Dpl1IIZV0OFldJR55fs4kEOe//CIf1xDUP4D
T7u7PlGm9i+O9Y1/kDUJWgh5YxlAGtzNLI38EPD1r9dbf19yIQh0kFk1IbDqe4pk6BjteLntNpns
5kWiMuTLNh8jVHB0s3cA7PC8JdVdnX9M+pe5td1YTGt1GfWb0a0oaq3ruFOnWX2Aum5K5hbgeT/z
AjdzxF0MhPj1gRrOIb1IrvGWsV4qjJNvfjZS57Hi3ksY7Ho6Qjjm7/VOTKPRjuitiBaJQk51Gj2B
WzFA4VnJcvD9qX1KUVZrI6c3GI+rWb4fNb0TFpg1t2NPYMw+UrCWXB+CabtpVl+CkbtUM2CBE1cp
Tcix8Zt0hgb1bc1rZj/6qh7HHh63Gvpj59FUoKDEd22VWu//va/TttPeBQ1S3yrAu4ZnTjjKheQe
b42Wv3//vPB16nY650XvVDjy5nr8llfgn+zzcedV+T4h2/frM/T+RkVq4N8W0bDZ6UcO71WTZdeA
GrEuhjqrRrIvJufTUDX76/2YpuoyxjeWR6WcAlzYkQcHNRmo1j7USXUfTLbAwzSMS7dvmpeeGqKO
IWrKIXcX9xl3vAzqmVlb7PJWWXyjqZOLfbzppPDWpIWEHIBRLii3hp0Iz6M77GsoKdMvt02TZtKz
p7wei4zlQHV/XELtVclP1Hp7f9+SfR2tBnKgaRMS0V+ZF80+EJ73WApP3LjGujH7SVk5E4LvYgp/
KyZeAyp2dOyy2+ZGM+a2gjh9IZgLTEhAHwOn+EzHaf3sOSy29GBYYB2W1sfR2vBhVSevKXcTTdJq
cNMe/AobfWqV7UHQYNY6JTudtrwiJe64HCV0wVqmFYqski7tasfiVd+/tfv/oWWvO9ELtajT1NaP
DjAJXLVpNPOUdiQN2vGld760FbvprPN1cnYutmn0Xbad2gVcoU55l9DqrimSdASBZUDjG7vRTFwA
NA5qATUjen4t2j2Qqfvce/TWl0GFlvU3rYxm4OXmTm3i/S/7UH2G1vtzmSQ/5LClxcwtFWMGC4w1
Ay/XeWL9HM6nqYvwsiMg5ugQ3wYbNG1g7aRufKcZuhoPHbL294PaMRAUyfHHsD4sN9GpBL5OJ16Q
aJhEiQdNh9YgX58OvM0tK2xkRtAciDtVPKFY6DN7nPbF3UVHtnuIzoDFH6pDsqtvyT8A7aM5EuIm
gBNAc+88FAyQwRde2MKZ918vqKtHBCMmhfIVrAItqZ1lH0u3eBinGrn+oi/PBWiXUPBTirNcYghm
AKo94rlmHu4bZ8htWBsDg4Krxw3Sj3vwAUGTZTx0j/SAyOdO7pddkFU7bqWXeNdWMNLLFnxzGC5u
n4eAeYAbqEbGP5fyA+5sPyQZjkHx7QaHjy60mAHMRkneEzBNIONVN5/87Wm2Udab/l5zJjErRtEX
IMOa+iql82GFkkBcHN3QYuaGrezqmi/wiT2fLyQf6zN//T8Si+ahuE/Oaj9mdhaLd68AmCLNnfQg
KYHuMpARsi5+rdz9EIObQAT8YQmLj5J9aaN4d9tiaK6FDHEY17H0fq95Bf3lnBXZtOFJmqxWnNK7
3guD0cw/d2kdxl0M4pj+G4WOXVJlSdKmfZihEsEyDNPCa7a/xFHeJjnYoAK3uZ/LJPU89QKW4Y/R
TR6eunoQkQdkDZYYLoDGy7AnIneyJbfxrr97fKDxyz54Y3Whqjcy8gsSxlfNrlfQh8f7q2s5/0zu
Sw8cwoY3o1vCqP0uu0gVqbvtQ4U6fwh38oNN7NmwzHq80PWhkl0JNjfmOxnb6CPFi3nQF0e/hLJK
Y0vmmdygDnJfc0gXkhjSNzNkl8AjcCx/bs/LQe3Fvjk2NgHGi8f4T/oHK3JZqTcr4hXxiIcj8Lst
UZfF0891ZHuyHa4bnWm5NfMupgjUrxzrsUW/muhbZyNfM7WrGXO5LZKtM4iB5h6VeHEX/ePIp+u/
bDAwPT5QYVG3PTQaoIj9cY0+eCABdJbdzNpbLhmYb82AieMnzK1xKEQ+eZhZjZiWJ3h9tsU3hv/X
ce2qoEs+DdidKKEly71DII3N7kFLYYnNDftFR7ZPayXn5UKxiUgn9dKkAseujeLRZL86rr2CgFo8
rph8B9oZWyIakIJDumoSH0tOnZSO3wWhbQr1qf2i2tcJ+f/rq24a1WU231hB4oBRTLlQ46uaJ5mn
Jf8qb0ImU1dHua/dGhb5hWJ5wXs/yLjmsM6GxrIaBkPQFUfyqqdxDWmps0/KOp3a6W/Y2sS4TXOi
GW8Zbyx3CshRbkP/UEVJyhPggIiNh+v9XComRjPiGuT9dZfgoFEfV5mWT2HWZ+rBf3Jecek7xg/u
XWwp3jXZhHYwg0SsKOKLLksPcSqXZCN59um9X325vnkMQYyOc68Ea3gJsMW56oIZt+HoW8iA4Z5m
9ki6ECLf7NS28ev1zgxj0YHuYwg2JWcG1bWSXjoi1UXEfv6uxn9ua147oMt57TpXYFEqvJOHf8ao
2o/fQ0gjX2/esF91hREPr0d0FdP6G7ocd5Q9A0hn8aumljULRj28R1qKeclLcHH2Ajf3yHKvMxz4
5GIgb51DTzq/vQhbjAw4oclZ99sWfhVj/NBVkuzauJ0s02MwOR3pPqCEmqnLTuJRczdF4jMyjZD/
bSxYDlPzmkWD3lGMtARxd8i8Y0EW2EJx50U2cg7TPGkGzbvRa2iE5reu3fYOqKTTKc8fJkKAtMCT
T2RV7TQNRDPo1eMCYsVwe8ofH+TvtebHOv9x2xbVDmjKmm0OXbi9Oggle6CVy9z9LFVlI7w17FQd
9Z5UjCkQ7+BaWIyPee4J0IAklnubqW3NfGUuykq1OP2rrgh2LFwA14e21u761Bh8jw50l9wr/WnD
tA8X7uvks+fHKcqEc1shienWqQPavXwtRsnhffKX/HzRY2QH/8n9LF7DAxSsdtXX6+MwbB8d1O46
kdPmHsc1IUhE6ogmUyC5cJfVcg8xGIKux9JveTTLixxuMb1Ewzc1/olAIDqLfcW/XB+BaZ01S+YO
mwMegeEzd4bHnHHwaDmWLWSaHM2KISebBLimYXs2D3ghqOP7cLHQCZj+WjPbcFBNIjw0LZND7u3y
2uKgTftSM9lwGIMxvDhof7tn8aG7q+OXQFpYBJL3L0g6lL1cJfLcYEk+S+ASUxAtnIQsn8YRiZDV
3UUxngqW8uvScYv/MUQTOpLdazmFJg5iYB8ncNG9OHih8ftUlN/4uFdJYrFlwx7VFVj6AVnDqGzr
cxPH+65j9z0nH1blpcNUHwfSWZbGsJt06LoXJ6Vqc3jTEFX+/ffRO/P+eN0GTE1fvr85lt3NWfng
CNzD8RI+d4CqDycV3eYidI7SjbJgK104Un+4BHEpJHzW7vP1HzdsVx2NHiy+X4CqHYqpQ10CygfB
piWZv3tugYo24GwtN1mDtelI9KpROWXg4rwoiTnreVOWeTe1q1lxHI+c54S7f+iCYr1sjcQ079wp
QGnQ9fkxLaxmzjVJGtH3ILmbpyOnezLsXdsJY9j1OuQ7bDa2qApTLyi7rxoXtpvkiLBQstXI7kcB
bZ2bxqCjvZFR+f/c14WK+M4jRToCq3mgilsMy7AKOtpb9Y2ksQefB0Tooay2s6S2cjnD/OtIb940
MyjbcAovY/x5aXqRxtPiHoJgsvE3mJZBM92q73iRU2xNr/L3ZYS3+n/mUOyc9tXpLMAAg9vWgd6z
bBTkVnEGz/FHDpk+MKB5y6MzfKoQcIGeK7IRPptmSzuKPRdbKB6QOojXe+Y9CfWpvQlLSV0d4i2k
71XugjuNEzqHtaKph9NNVjcVdKB5zZCdKGzqWVCc9JDYBY1eT5O7rhvaz30OcQq3dp2/fXDjeaMj
vR28TKOGelh/e/4nhx2k4GkSPYj4UVn3rcGv6mBvmXvJukSX6LGRu5w8tABQbF0JpVdLaGSwOb0C
Brf8rVigR3wORfw1rl3IqSe2ujLTz19M5c1p1ocDmz1vhmdC3VArH4e5AfDqW7M8X3dIpvYv39+0
7/eUuQnHXgKP2eF/Er5yN9IuJTchcyF+odk0DvrKdacVdtA+kbbf1VVmZ9Uz/f1lRd78Peu7bavW
y6VM9H8BkBZpQGiAJy+G0kjXpn9qMGVfM+WQ+o0XcuSJJjl8UFX9FDB2dHybaIRp+2iRNbC5QBp4
GITqxS9aXex58C2htcGj6sDxufVIKJIRadmNZTgSsplWn5u6jFMqHoLBRrxt6kY7mlE9C76ICs6u
LPJwFw3Bct4c/tr4Ag/eA/Qt2ejYCgQNgbCOJMfB3CRFjtuCJ791+ZFGSJnfgxArhV56gXDvJrvQ
AeUMLDMk9GDTTfDLbY4j8v0zfeC2lLZh4+qI8m7NIfLe4RiCPuC67/vpS9QPY9olMV6ofNsgDBtX
B5fjwKay9RQu5uWrt3zvL5WNNi4qw671dLvexqRvJbxqDBiXAmcjj8if2+Zes+oLRxFXlzQOyK6O
lO0VFcfZe2Y3hhk6nLwK6tCrEqztwuI2FYNzJ6ulyRICJOVWTgdnQVX1bUPRbJvzovD6ApiFfmMf
mlBkI+IZ4DOgvecer3dhWgjtuA65Hy2DCw1L2dbFBy677b7xyn+uN27ap5phu2NA/EDh+Bn53vc/
++3ztu09eWNIr4PMl26ULErw7+F2349zOnK8Nf6+/usGn6RDyklQQS5WQbUa9/QdpIfr7iUq2p0/
3AH0a/ESBgPTqUuTRAKJIBdxJsF0P/F454LdNS+UZfcYllaHlYeBy7yAJNVZBCwjYXPkQIddnx3D
wuoyKqHsQOE45eLsSp5t/lPPyiwBZKC4LaesI8VRELi6uY+VHfzD2Jy8P/wmLCl1dSGVNvKGiBAl
zn1Z7ZckPDbjCPlQ3zIxpm2jWWy+cVr3lMPxb14GMY+URsdofJm6IqOeJXdk2jaaydbbqMS8JOLs
BP3v2u2yCMpCO6nY5+uLazgidSTYErc9SnIQsLgtVEDdj1tw5/I25fwFNS6ytrGjvruHSKKjwkg/
btJBaR4srEj7ZT9MX1r+owNp4PVhmNrXstZJUsRBiY16nlnwTFVycBNnx9nwA9Velm36roVhCJdd
8CaAdAcvJAKUimdHgWAG78d5bXvTev/VGm1fhvWm7bIPnWUGDe5vCpnPSJQHN/ywxknWh39A6Oer
X6t49BMHj/y+xV+YJuyy3970GAfuyHvRlmcg5VCJ/xqP59F5atof19fjXdPAgC6T+Lb5AioK9UKq
sxr89gjVeCfNu+B59Nw1pXKr7iF9Z/Mf725h9BX8u69E9YkzyAXgwvlHzU4C7B00hDzHRyJlmoSJ
ZYu9a4noRrN2aAv4+agwY64/fqqb6NB55NGt5d31GXu/xBXta5aOyhKOG5wszyKiQ9oHU8qWaBfE
8a4fglMUl1lY02cnBlzWCS0ezDR12pkdIj8ZliPD1DE/9avTOB9E76dhB/TmfrS90xssR8eD9UB4
t6yCaq5af7l8FzKLbzS1qxn9FCfjMFLcFztnu6vJ+tyqzTIxhv2rw8BiN2+jbYWxh7TMWPVlq39H
7lklIKp4vr7epp/XTB41xY3yBvQg4ruQP1bz4Xq7hiXVMV9JMNU5ayRiGeINFErlNHwZQuk1WeAv
5Dn08v4Xn7wEHOHTYEFHGExDR4DVidikP+Ag3EKw7QcXoenK+wEiBottmNrXLXz1krYcEJ8NZHmG
4u+vJCkzaRXjMi22ZtlB3zuLIxA79dvZ2Xas/KKaVwgxdtbjzzQAzbbHtY5LsOUhT9bmu2VD9Fo0
gHcW88/ri25qX7fjYSoUANXVeZoCb9/CJh5ZU4jdEvBgd70Lw37VUWHQehzbacS+atbDFp6Fjbjw
f/fY/8AHSaLDwVRb834s1/p3SeJ9Q8WBOic69vehdyfdn7z/NgXjXiJT5kIpHcjulMt9Oy8nxb7K
7tEtb7NHHThGm5rF/SDKc+1XhxmCVyjhsSTaDWetToQKlWHZ0a0uzx7Z7nLxS0zjT9J/hNiAJato
6uCyLd6ctiEqcJUa0UGQfPTEM5TMnOGwei/XV97U+mVHvGl9DbumoGKszkuYZ050nztlqpwlncfb
/LjOfypqUMxsHL8v6vVb7MmvS2TLx5l2rWbaYszdZAvK8lzl4siBU5nG2uKUDF5Dpz6ti3BkiAhK
PB66aRkJYAshdV584vMD8k6WMM1g2DowLFZ5vw005+fZYX/LcHioveCEZ4n0pqXVoWCdr6jvzgid
WPk9bh/d+Ey3uzL4fL11wwwR7Xze2ABpF6TPz7NAMZm6r+av3VynY3Wf204eUxeX72/25oS7Y+02
KCzBGmeoyY28F1qi8DF6bOfcMkmmPi528aaP3IunvFz48L3p7yNUSPTfm+X7wPcu1vv6RJnifx0f
ppIaiVcWy+9NDj0c7y5qvdTdtkPXHkX5EIgw8+c/bvIVYDFLlwbD0HFifu3Ec3hxGYyQtNya3bgM
lj37PuycgN7x3xNWSGTAC17xM/hV/6+Kie1QhbWm627M+MFGxGQagv/vbsrBWaIyTNrvMiIZKprK
tBh6m2UYDI9oJ3Y9BGysIoyhSe439mVxdr4NQ2eI0Ih2WHfgfBRRJ7rvDvQqCKv2jihQCFWkGwm+
bJTuF7/4e31jGVy3DhSbxCrcOij4uSIg+H5wuj0pIKJs40YyTJLOisoH2npsqPk5mBe88Mo+A8Dr
wW+tIgAmw9DxYiNue1vgwDA68olBhmqKd9XyxZtYClp3wImDXefd5Y6TDv5yuG3ONHPvw8AJ4rXn
oF/wPk/+t2HKT07THegYWQzENG2X728cSpg3OaUD9lYH7Bj5E01gMvpz/edNTWtn9cZQfle6VXkO
UdgXCNDIVnkKurL99eZN+0mz7BAktbVqUQoasJehP/h4e+9UtgrvxpnRTLoiqi4QXpRIkoJlBbqO
2+p9dCMbW4HBY0SaUW+crDmrm/K8+uR+YaD5tuJuTU1rRo1SjHiOXPz5FEHwdWJ7KW5K7RIkLP69
XWZ/iHizYbvQrfhnCtg9kuyW9TS4Ih0pJjgX/gwKtTPH235aruzkSX5evWY/1vAYNaTlYtvzvWFr
6nAx2CyIOjbESwp1VQgme+TqbBUShtnXMWLEYSxZGU6zOQKJw9Q4kAwZUFdyfdebZukyojf2CjLE
nru4o5wLxF7els2tk8XOMyUf8mo6Ds63692YJkizXa6iAWhwrDMrVbgbaHF0uuCiHuzZquJN06SZ
b+5yGpUE93QOwcBadFng2ejDTT+vWa43+ytrvAIPcWXyQoe+TOfmr1vbSKRNf65ZLpwa5GwWEKWt
SZSCUXPXLNJSC23wabqgNQlCpHpCJGJ8dzxOIAJrF3JyCr5vVltOxtCFjhlD5SivUQmDLjrvb91t
qPmTxziBTlibkN313WOIUnW4WO23fhyvuJ+rTaaLJK9u1D7OiXvYWjDJTtGNmXYdNcZbaBGWFVIZ
rVsdFgmm8LF5bb0hrUVhWRHDYuvoMW8mUcgK7CUv7H+VsvmWNzfpVZBE5wYNmmgCzKFEFsP5Xv6S
3ZgOw41/fRnNGy8BhTwVdB4WAKzRTY7ancP1hTV4H50DlLQMCnZlB+BK6f4pi+mJwDvUfgwDrqa0
bfsnIYvj9b4MVqzDxZJtGx3SsfV3M6hDB3hMEk0fC+LfdtHX4WK9E/VAceENlNXtqWDtoZg/X/9x
0+7Xjt+YeG1CwQZ9jonYifrQBd+nes76CYHh3fUuDHOjY8OUB9aSgGPjA/l/pC24P/3pKJ2bBMFI
oiPDJtyRHcH76XtZdNmioDTX7XNnp5K/13/fYFQ6r2jHSE9Ugsiwn/3sIvgzRza6BcPk65yi9aTC
AbRmyG/NXy/svvN97xUpAfDJvc22dGRYjx0uVYwe6rmFbPmY5fFNxQqYd81sYxyJCd0QuM2zn6QB
XT/OYfjkRzb9IIP56oiwuSMN+GbaCgWpD5CnXgGDld6YVt3HpmiP1Xrj8mrnL0gUmfRzLK+Yowhw
fzHeFQuy5LdtHu34rVqBinvllufG9VATTyr3GAgQRtzWuma8/sb8gdUOP5chPaLyBYVf4pYfB1eL
1rSKGPEJiUA2E+YHPHftgtB2F3r/bhr4ekacxyzZxshVJ+dCZML9Q14898GSUuAWL0XTvFszgD0e
KX2SzU3JWHR62WZvTpkE8Q/Ycy7MsaW7V2N+JwtgtWRRnsJx+3J9Pd4NV9DHxc7f9LGgSLECSm47
Le0IEqj4Xobb52LwMiCtLNjqd50purh0/aaLMRnbuRQcjEltIrKyHqK0VyBDFLGtCM/Uw+X7mx5U
lOfb0lTbCYktsH97R5QOPXSxTdzsXXeKAWhuA6jmHKVxIErqPX/XFuAQEIz/uT7/pl/XwvQBpDLz
VkDQhE/1idUg/4klsEKlsviKd/01/l3zFWqKaOEEoBErFr/cFVtY/jNW1Puz1ovIFt9ZfruJFL+u
D+ZdFD0601yHjPq1Wi6MYgzqgTP5XYtf5Rxm3hTuoD+XrsuQimnaXe/MtHM1c694J6OwxaqgWPwY
8WQXuuH3gS7n+DYWmMDXU+YN2OLysEIXefkVbLmp0zws820LryfMZSOisOzgrXy5HACq2DEy3830
NllTXy+dHoQMp2kBN1YROKhHAjFIyvv2e6v+kMqmSmnYu7pQmGhATsEZ2L0uagjj6KdI6GT/j7Mr
241bV4JfJIBaSb1KmtUex1md5EXIyUJqF7VLX39rzn3xYcwhME9BBgbFrdnNZnWV45jOc13z199f
WfUMBmFhEzS/keBckjxiXfPOXe/K+mJxFasuxm5d/Q5iP3b4c/T4Qxi8OGVhABDp+q6YtSsX2ngz
GvfBrxHPwfp7uFJRDHVnIj/TfUEx7NCWK4SpOT9LiEQtLRheKlHvBBnvInTA/CjG7Eysrj2/y862
6/ZxMLVPDoPShd14L7cNWDcCxYDzDjiRgiIPBQ7kIy36fT7zU01MJU9vBmOuo+bDMy7AebVk4jxQ
3xldaPA1VRsPbbCADbBp/FNpO1LupFWv1pH020IMa68LFtRUOeEDKcH5zs+rh6Rv1XbJln4a3fo9
rhURYCxR43yo/OJA2yegpm5P5tvF0Biu4sjTpezahS/4KIqHM7+KkV2EYFOehNvjuDSHHnk4Vqaf
yzyNZk7iFrlL2ysNBQW6yVZ8PJuaYcadJj/ThcUU0lYbSiCtwvs4rE6c0e2x77Ovt0eq2TZqObYn
F1DKNSiFHFCKytY8XjpsH2a6m739ooWJVM6FZbRdGfZdfi5T78M4L9uJTc62ZznBQ0S6/AqLLN8t
tRPsV1xD90EQyEOXOt6hnfCec3uM2i2knB/9lIkOEvOw7tl9nHsahfzgti8tcb+4Zfro1vauKL91
QxNZlTB4b93EKidKa+dQ77Da/FzPzqH1xGGzrQMX3v72mHTNK+dJOueFk5M+O1MvC4Pjgv80jz6z
eYIa0fXH7Y9oggJfOVOmZcsy4eRAt9HqKWTVwZEoTivWfId0q8HUNN9Qc/Q1wKE+7qTiXIvsnG/+
0zRDPYe1j23pG9ZfM1dqrp41Qz4VwZSfw3ZaILcmoaOXdeveqfrZED7pPqGcF/6C04J0bXGubFht
2SQ29lRJ3fj2Qlyt5S+kj+uoWfoUVRNAvcnibA2QTEmbpYmFFZoicl3nr7+/Cg1st4JiZZ2np1DY
acwCsLa1FljNw80znDI6C1RLuhfhIJpJRXpifX4AD2uag1GKCMgyt6CZ6nYpfyj6h5GmySBNvM66
YSlWn3mzY89OIM40a+Mt6/dLhjp1yzEsueYuoJZ4p9wdO7Zm6QmZxWR130v5nTtVYs8/XCPKRLfu
ipWPZEXBd8j4GUS8/8zZEqBksDO9aejmR7HuwmYNLwbEr6LLDplgP8t2jL12M2SeNM3/lbr3aN27
WQlY8eDt/BQSbP72KN3qcNskNOeGmrXvWs9dOyuFUVfM+4JHOOe327byKec1Rxq/xFloML638cWu
oybuR3CcAw7l8nMKHpogO/bc3VX5s2O/uPW8L9ilAl1uI0w0k5pFV5P4gqXUzXrJz/1aQSSrehe0
9T1pZIxEsXRntEoPda7ZuaM5aJAtZ4pX0O0YslG6Fb8O6NU50smNMSJDcSYlfappEKeSfGtkYVhx
XfOKPbvBAKmFqcjPmbQx//6+QARqzaYbsK55xWEXHeNOv1oZhIJzaJR4MbWuXKWmgm/dflVMeQ1X
v4GaaH6e7C/BmCUZ6XZUftlGgx/VdV+xZtG5A+3sPj+LrEyywj14Yk6qyaRAp0lGqDl8OSJ0Cn2f
n0e3fCjGD4g2xvZ7N7aJ20P2kCfeXXBS11HT+YOFMiMbKcKzI4eEgK2GWr7hyNbMkZrJxxsE7xhF
0yFCdm8k8dDwPVTiDAeFrvnr0r/a/2EaTiGiaXH2F5qAZ2pXATIJhNrxrhNPTeXPMm+aDVXXZ04B
OWiWbDrMnft9Doc/0HI1yZxo9ulfWX2vnRlAVtmZy+oxAD1sIYJPrSwSx+J3LoNiyJ7nZVDuyLJz
Cw2vJlhje6uPFl/3t+dJtwyKIZcUGbqm4dmZ+OkHiSFEgVWfLO7+ut2+boYUSw6WvBl7Z83Ps4cE
o89O4zJ/Qz77XbYUpvIS3RgUa867ae3HHAkUpyo2uQvWGsqzXkfq4RLm3DExpWiG8i895Ksdy7Kw
kn4owtPayCPEjlHZ3z9P4j3kGe+zCbUMOJ/ZtNWsLs+itHaECoDpoChqFKXQzNO/185XA6inMbWy
2V/PgV8nmbfGsxR7S7oGk7t6rjfi7n/D2VfNu3MxVfOU5+eGQFJ88Hcjqvvv2kX/BhuvmvaLhgQI
uIrzZnmnBUUmfK3edwGEUOldtNuuoxb+ktTGQUSuV1AanIO6BopRoNLSdLdnb0+OWvvLZTB44xCs
Z+ACAhADdDF2ENBb097ru4epTr/6kr+/PVuadVZrgH08SEwkhYo8qc5j3yPx9Jg7tiFu0fg2tQI4
DzuIKgxedWZ8iXLQcAWjj4feDxSlE4J+DZkdMVRk3zeS6whfrTtZ3I4uPUYyDGHSuNOeuN0uAE/R
7eb/5U54a8sqmDeAigHnSj0k6sCwnljMHxKv7FwoPiJzJvNwPVWDsCEiT5pkHSWNahsvw8x3eFTY
rQssPvEP3Cp+L7wpH7Z58t7VuCngz6jp1NEspkr7ACBM6tdpys9ZFxyQ29sTy3p0ShNHuK555S6O
+sy57BfsS1nnp8ZzXsp6fOf0pmS0Ljf4F+GDl3WiBD743FftHjxfF+zyKcuPVv3VYcteZNVhmtaj
NTWHQe67bdhlRtepO7CV3eM02VTnK8e3EeY9bW1GLmNg5d9J7dn7xsmHj7e3kWYO1cry1A8zVjsZ
Hrq2NrGn/mPfjShEmE63m9cMQy0v7918KDsfzXvtF2HFbvAppw9rYcg26FpXAoCt9vmWXp9Ig+6f
KdttDTIAL0H27XbfdVOjuP++T0OSpf52zmvrBJ3vUzWLHXIZBpeja17x/IXfrQsdRzwUeHkU9Hu3
+9B3hlP07ZSFrdaSQxN5rYogzZDJ/gaBBAZXMLCn3t2VAEXdnp23597+Sz/ET4PQLnCLGunDhMer
gRyG6Z+KdIb2NZdxWy0mH8o0s5q+DE9zHyTcH5NhHX9m5WebOChZtg50do4U4khSdLvbQ3p7RUCD
/t8Te8sF8Tg+e56sMA6g7NTa3vNkJF7XNX/9/ZVDaIem8yRUl851t+xtmiW0y4CBM5Wr6BbkGtq8
an5zfcF4lpMzKN8S1oJfvU1PS9vEDRsMW/btQMBWy8hbjq2KKSJnZ/6H9g+iAOFe+jwP8cr9ZJKG
r7wdi9lqFTlj9tYVNoVVE+elIF9mtjzfXmBdy4pFh8OVwYQv+XmjP9ssfV8zy3CM6gxOMebBq8dw
bkP0eT0S7zxaf/BTUmR7K/hyu++a5VUrxEUI5vypxfJ2jTzRbb4IkiZWUYP/RhpqlDWDUHVDRG/5
4PUuyNmtxJd8wsHH2qcuzKG7CJ43KGsZwjDNMqiV4yNpazub2QZwRbYnOXhe3MHgbzQ2psqGOHIj
1TThVKp667zSNWZ5CUpsU62kboYUE0aN9eDKEjdO1rp716oOswfBJGGf2QbH4wZ3gfWhv6zYctCM
wl3CDm8l2fLAhf3gjf3+9j7SzZD732OiDQQdIU+I9NQIFPpQJSFfP0jPFPVqjgimumRB2tT1bX4O
xbpjzXLqUIjUQ0Yaseln8JT3CO4N20g3EsWaebH0kGHDJBWNlR3pXLjHYhZZ0mxzbpgs3U5VzJos
lS+7DhFl3sn3fUvfk2z7fNc6qNC4tl54sBU1spBNdgjz9iCmIOktE9Zd03MVBJenbt9krrAQtDDB
hjjfsrwq47DP8/TTXSNQkQ6cOr6sVpJDRt29eGkT22G+k85dpMaurULsMjoutWR5fa46jnvTFC/Q
AmDkzo2qwusKCmbjokeALSRocJzTVoSRZ78I91OR/jOasIhvl+5jFMqJ0W8BhTqZVZ5JJoI+iIM1
98n3riD1fOpq6NA30Sx6HnztUUJrQywv6ycAI4d5zvheUpc0biRyJ1vP/YArwacarOGQmaGpS4E2
nHIrbUE0kFmBQBUMqzZTva3GjlXw3lQ1NSC5eOccO8g7D97JlfPjVIYA5eymxnsIitTwVKExY7W0
Hc5gk8LycEXA+qJG6Z0dAv9T+gYT1jWvHEhtYG28AxnxOQdVTL1C3a7pE5FRQ5iq8Qgqds8LGlRX
h3N1drvxqcrEpa6gCi/s770jEuiumWBXuvVQTiLf6vwVBkHOW49n508W9Pqal7D9abWPgTHm1syV
Ctzr7KZdOahXzy1yBm077QStYl7cGV+r2L1h9T3LGR2stNtjO0+HfGsOrJ8NS6Hr/XWJXgXAFYfY
gAsmwvNcdgd3GD+HJQo8RXpfdKTC9lbLbi2QMFRnK5uizf0DufiI2L/qFpqGpsoh3RCuv78aQo/Y
bvEhTXKefGvf5DTOEWcM3JQn1DgFFbtnpVbbUUByzxO3n9I5jJhlGWZH17QSVjQ0l3QL0bQj+m9N
Q+KyLgxNazAF0Kv/76ysPC3rDgcnzlDvo12TKCTdIc8LaFTNZ+n0e17QpJnEMU/Z1zpvDO/ab5o2
LrNKgo30cxZ2/xYKsxdAs7ppP/V91JOnbPx924O+OWn4wtXYXy13EfTSCkKg+sOgjxYBPim/MRx7
us4rxoD3+BUrDT6gBuzi5cuW8mTLj3O6z7K7lGjQ++C/vSdksBAaoZrLdT/U3ikAj6UPGvO+OdaB
2N2eoTcNAt9QDCLF80sHgl1UjJHw6AXQcGusxDJWFOmavy7MqwXou81h2YLCMX+WD0wGBR4L/RPh
xc/7uq9YBa5rbLDzLL8AwHDq0p9kyvdjdmeRvPomAm2GsJ9W8PH4zpJYaFmSmJOX211/0+Fg5pXo
enCmYgCYA+jH6okHzVODUsxqPg1VdpRVs59sw43tulv+SmPjO4pj66ntubVAVY7vOqA9PE3Vb7t9
KFrDBtI0rz6NoF7MHka+gd2monmUCcDRSWW9J10Dzffs+fZcabaR+kBCGkQAnZBgFp2d9BRw/suC
kj0UPZGYv+8LijkTy5stG4+/F3/6KOwi6vmH1sSAoeu9YscjWPuRqQerXrpZh56030PwdJLepEaq
W4HrZ1/ZmCWnpdls8M9k7CkFW9/2zXMS586SQzV/DWmzYPDrEYVRg0jm7A/UCsFbbXro1/Vdsd+B
VyVFIgdsCGW7F8vegwWEv6VJUkdzSBPFsZWhXAHPwdQI6UNO7YmVPxqo9LFhV9TH2xtHY8ZEMWPL
4l3QbjnYkWYGXcfggU/d05KSfVnQS97bxxkvC7c/pdtHiiVP01DIwrXEVd6xWJJ0e3BMRbdvrwNT
89lyqUIbL8DiEoRgUen+Sf1nyNLEgUk2/u2uMzWZzUVXr/WyggTGKR8myITOwouYe9dVNgCF939N
oCcbeOxW8GJSOiVDOUeD48dkMD2zvR1GoCj+v80TOrBma1poPFr5GDli+LGVpmuyrm3FeoF/kGvl
gU5/rAJIXy77sBgNJ//bu5+pBKh9W45twRaoIFa/2x4CWKeZfgnAYFOMJlp13ScU+80pwWu4I6EV
76YvALwgwAqOkwPcQzaeJVk9QypKN0uKIadtKmyHQm9WtGRng8Oz7Mevt63q7XcQbB7Fgosh4DSD
VPvFj6akOPJze4RMzC7bm/Ltus2v2K2cF9GUG4Ig0R+FfKHDI0gwDZ2/TvTf3p2pWWs8uKd4AHTA
6lhEzvv25Cb5nj41c9R/tQ71GdVnH25/STMINXedZkOGqryhvnjkIhmUK2S0jYZRaHaRmq8uV7D+
jwIrkNsWis6rPRAJO5/KQ59+bmoj+lQ3V6oZ10sn8LwIHWfHuvQzA2Ne9QSvULDp/bSkWTTL7TQR
8QCBmqQYSeQzlEtbhgjjbUfBVFJUaA62VuUQ+suXbpx27jEkFAIHAD55kLrAP+1scEmaw1xNbjcb
KCS3rFjBcj0MByl+ldmnkNSJbyJL1O0FxeqXBVmAAYZ/yaYtgvCN3/9oiOEyqmtbsXQxQAm4LK57
gVbPSzCBrS2E83ZL30SZrjlLVG1sYqcl7yb0vm7tF79geCK8S1QsAEb3v45iYLMsyg2SjK3zZR6/
yc5QuqVZUTWXLdYtnEh7dUDLU988SFciwIvmxqS88XZxUQDk5n87bhUOhbQHjpF+Z++DGOTfbuRF
c+Ik7aE/Zi93nSFqxhlcyWPZC/i6DgdINTzKdYhnU0JVN0eKddsLbsoedKRBZnzKvKethgZBeUmN
sjraObru2FdxNoDkfbOFoHoWp21P9/IQxuGwR8VC0uzLg3sX6AZLcd22rz4z2aQADwHWWm41BDG/
1em8SxdDPZxm76u54NH3SlsITFK4AMgZtMk43se+xNSKbjyIWF4zVYg2imMPxRDr+U5FVcyJ4qIR
ZCzMK2FX7sc15sd6nyZ0t71fYojG7aykMRycutlRzJeDwNGDzjUcRMlInNP8Z5Dd6T/V1K8lbVqT
CTPfFDsq0qgDPdhqKkl+G0kVMDXz62btVq0LJn/46R2ukrPVgT3yk33edk1SHkywb42NqdXbwTj3
XuGX2Jv1r+B3ULUR3eLqLvl6DEKx4MbzJ1Cph8hFzW1S2eW5DB9IYHqw0zgWld9085BzX0Z6Vbjb
jQOAj98nTg3hqXb+FaO1hr6uoCmAk23ZBwe6z3YsoXUif163aLUPk8qQM9WtgOJ6UUEzNb0DS+Cs
TMCigyThLrOfUZNnGIpumhT/y7dhJgi1kbFbIGdvIyYCy7Kzv+0AdL1X7NirQI2EPCeMAMJ5fhYF
+RY53o61h9vtawxYpTWtNx8vQwTCXhB++Kctq08OvY8ghqll2+vgoGamw+ZkI985yEDZUCq53WvN
lKt12YVLakCWoU2FIp9g+hF0NgI3w5Gma/sacr/yJoidKlYzzLgs/2z+Y10/Zek/t7t9TdO/cfVQ
Za4rd2hcPErAl0zIcMUIqpr92oTeqQhmNyqhvnmwJqv6NIFz8dS3dWjYRJohqRqMDKbWzhu+W1oA
jo4RAMV++Ov2mDQbVC3iHoLUC1GGAycmHPtYFNUc5RDziABHRckdM5FsaPapWsvNmYUyE4YbYV8f
5vRYmyCPuu4rp4Msa7wYjFZ1gaz5zL5Q4MfsAtwFJh+vO+d85XSYnGzo8TINBazLuANC54jny0O7
2+I0utIqp/HtZdAssUqSShwhPBls0M7txRr7fMLjzfhJzJthmXXtK47e2Sbq2zauAG0vo+BHBoCo
bYIJatpWy7CLANBwN4cr7rzi0Mgqqvz1ua+s+3a/WoI9iJb3gYs4ouIRcZ76OppNwuaaa7jKjup2
i18N4VWzu/9RlGvEoN2xFc3RAnp/Mb2b6abnunVfHUhktGm1BrCwhb0j5OinMrJMSnm6EN27fvRV
4xOSIeCjquCGy/j/uZBwtz2F3xdEQdleGLzM9VL0xsGnlmDnKLPmTo6vBH4e2328VA/E+5gvH1gZ
c98EhdN9RbHljHszEmg45qzS2cEt2ORzDnoMyRLm7ercMBbNSaTWXk+4+0o7gFuTLevPbtrTves3
hru85jjyFHdPW1qAc3TESc2Lh0og4g3rx96x49RPk7tOCpU5ta4CB2xzuLhuLSi5f7lz0heGrJRm
atSy66ryRGtLBBN2ud8w+fOnu7qs1ls3/pLLYZyQPcmPdrWn3ldr2t1uWtdlxdsLINDo4lxFIDrK
v+UkDSJapCbQpMZ0/yqntqY28/kIDc2uak/TNIU7HgZ+xAPWGA5+3QAUA27APVWDTAIXPXrcgJM1
bXPN0abqaNflLIIZKg0X3iP9GuRFIifxA/iVJaKt6BIbqevbS6DZ8ypValg33YaK0uZSZnkMFga/
7iLqfMpNZ5xuERQPzNe6apoFu6e1zs76VRQn2ny+r+uKuTJ7ytJ6XhGHgiV114ftS794yIJaJUtW
ZiJg1QxArX/uZqj8goGyvljW99bd+W0RIadyewSa7aNWPCPDGjAyds3FBpVB5G+gDgw8E6pa13HF
uAIkpzs3n/FOwH9AnVM0v2n14Xa/dU2rTjFcQbtg4RnFzqY9L8t4zMOnMWz39zV//ewrt9gWjrM1
GRxWg/AfEEjx5HKDwep6fl2JV003YHNrihIz3qPiby0/5O0zzwzd1nhAlbYUYqKeu3QLTjOf/Ol/
lBs0f8jn1Tqz4Vksu9tzo9syij3RYpV5jgrtyziNO1yWLn7I7tyNij2BKr9k5VzgKj3MRZyPMCob
yPzovo4rMWxZWqBFuj7IVN3z1hRnyAEbkoT/Fi2/EeCowKzSK/LAmhwEgg61IHY7kVPbrd/ctnTx
LuI+hgB4AuC2CAANUEZUnbOazDFYRLZdmPJ1l7fNnXtARXDZc+XMoEpq8LL7jkG4Z5GXlDXJ0H7J
o8L5fHsqNZv4X2zxq02cum6BykyrvpRF90v2yOwW5KPtmXBcuuYV687GBRKtFgSix7VO5rSLpNf9
yIVJ4kjX/PX3V72HXrCsAexC0sPlUUvwNGcfRufHfVOj2Lfs/dpjLfIHhf1p/Y5y00iyb/c1rQS4
KV1m8PciOrS4hWLnMUonGTdiTW43/y+E7a1drFh2vxUzai9ZfVkL3h836X2rym6Oc1t8hgbyGF25
DZKgLR+RoPgIMtJ1D9bxIuagHV0noERQQEiilY5fbvfnutp/d4eqL7UpoS4gX6G4hHYG7bIiKVsr
lgE7Vqvp4U8T5aiQMr+3nSGnV21tOXyfS3DuD6i9nsvIH+t4CU3Hw3UC/x4JUxFlNuqtyyrHC0W/
mx6DONtVsXcSP8SRHNPY9A6oOZdVXFk6c7vuGYdjsZ4z8Zna9yVQVSgZrojetFloF5xH55H/xlP5
EqPQxZBv02VI1Pr6gg/SdThFeAOGgOiaim/iIkb1wLx3kAnme9eA7nh7PzG11t6f/GlOlxQP8sv3
ErS29NPUFZG07zN8VXG7mko5+1NTX6j3K02/4HkwslCxedsWdBd1FVXWLz14tjmpLsD8JnZS7KYj
fwwiiG8fysN6uP0VzcGo1kYvY+jkQQD87DY/TEgCTCM42w2Hl3adldMF1NFVnQUDYqo/zh9+tI8w
5jkqTiBUesf22d5UBqxzxirADHyn3C3B+nYZEnv/L7zjQ/3S7qbd8ESiOgZztYnGTJPQVXW4N0qK
iVtwg4I3DExEwwc2dzsyhftx65YoBfDYZu15bMbPtxfobRunKups7OaqtijSfNKb7cNahTzmWSAN
m+zt4VAVczbKMmWM0/x33oHAuN9311yfBGNlk0zpFPvgsBvc3OBtdENRLgfcRWFnt/p4gNuco8w4
iKWJYRy6ppXwYV5be3Nn3Dsm65zb5zuTBTRU4gbgFgvU7uDuFW7PnptHq/x4e1nftjuq4s6KqgnH
jOG6sSKBWAoKfAhAVdTEz6WbDyVuCIrah+QlYJAhOwXhZTUhmd8ug0D5uWLSPd5Qm2aEh266cIvK
VsQ8p39kYYOLspUx6ppAeihiAD0/NpVEOVhq8Ki6napcFIYmK1GmDvQlKlOeRzE5D2XmtZ9c1qUH
rxI08rmwzg3K9RNJG1M5z9vXKxoqFwinWry8X6hAOkeIuB+Gn4NLv/ENAG7XBTSJzw8gHHp/e0+8
7a2oCh/L5rQPco+Ji9c8jdmTY6/vxzRZ0/DO9hX7Q9YiD1EAKPB2bEX5T6vsko7GtnNXJpOqZc8g
1PUXByZ+wV3ocwDE5hiVJSUDNNIhHJFkgWeCiWmMR4WJNQMVeMaZ2u/TasfURc60ZrG7mIQxdc1f
jerVZcGq+2nMiYutFpBPa569bFYf215tcLmancwU2+yHdHXsEcvcjn4VQbM0Tr3tZLdf7eupW7L9
mtuJSyzD5zRHgVoM7bZLKKFLJy7+GO7dBXLZvSnbo9uwik2W2xYOMod1EEdCft12/oiq5XGe0mRZ
u2+3rUK3GooJul4AHmrHAeyakd/zyqBJ4BH3wbUs03OLZhh/IcfCqs/WGcPoSy+RDM8hDtsTvjxI
YcKg6j5xPV9ebSnHY7aHu5y45JC8szcZ80AARnlyTCh+zSypsLGpWysa9jjwB3xAWBfOWSRXg7PS
9f76+6vek9l1kB32cQrWX9L5yBaywxV0Du6qXw2oWp9cLK7drNl6dSpuFNSPvkiW/snnQcRaEz5d
57lUzJicQjDo1viIc2AHN+Hn+tickCBJsuQ++R2qIsfkOMzDWPdgqkynhOT9I+Gd4c6ksWIVOVaN
9cDTEVbsZK2MwHj/UU4m+j9N+ExV6NhikQJFc5iaNozs/aXaLUfxT1hEwy7YH4skjf1Pd9myKpPt
sXC1lw0TVDiI/oW/r7gVodTcMEkaI1DxYxJ6RJ6d4qhoa4m9xJPWKr9anQlgrwkGVABZUxc0WNIF
QVXmPyKxB1mO1nlc5NwhBfLdLYujL0NTXZ3G5lQYGe9SvpDBFheEoFH7rZxWAKF322xAy+qmSjHp
ysYTgPRw5jnly0zmL26exT5bDcGarvXr768OjLZBjR1brwY9d3tKL6hbPnlBl9zeRbqpudrIq9bJ
JPpJhCNa977KCYLuyLg5ox055Md9H1A89OwMref1mHtWCtQbvidzd3Ts2FtMr+Maa1aLibceBcMV
gTsIfBLLZXpcQKF7X98Vnxzac5v2M4G7t6sfyyrPY40krdVvu2w0PU/puq+45A7V0RAdwTcYsR6a
uT066ee7eq8iyOpV2k2W4pibx2rnTPKjJP6furWeuENFfPsbms2pQsm4l4PCqO3hi9mPgiVB+r01
1bbrmlYi7IWgqqAG4+HFG5qdtWaQQPWPPHQMPdfMu4omyyFj6zSoMb/MzXOefQq80+0Z0USkKqKr
3wbIOqSdgCjy9ph1XQL0ZLR2J9t/7+Xfx8UGN4lhCNeZ+DsvSlVUF8XruLtUmHwSOhZYBeiz21if
yyZdkspPPyLWM4xJc0j4ig1XBdlCr4CrSQngP9CPFsWZD5d1+nV7znQDUS7CnSR83vDuBniUjULV
PXOfhO1F6bADU9LtT+h2k2LKuaAusyosCymOdS6j1AOT1NfbbeumRzFhQGRqCFhJcbHnj4N8yZYl
yvII4gKGddbk/qgK8Zpwe50KDx9YD8HB3/eHKvZ3U7zFbtzFYmdK/WlMQoV6OVU7uJsn2+9NYX1p
Le+hYAB03J4jXduKNYfZYHltdz2lSXCyuqUEVUX98b62Ff+be31LavBGXQD2rYGvCKtdBuj1fYGQ
ivHy6Fp761SKC6/+sOKfEuLyHBfx213XbEsV2gUG59JJxxo7X8pLEGT70Qv/jAP7fF/ziuE2y0aF
PzbiIryf3m8fIgiDCVqt67lis9VCy3wq0fOlHT6SzP1I1/5cr+l9MZUK5bIHx6NZEfBLL2CpPyBz
mwBEc3tWdHtRsVd7YsGQIs19ccB9gCJepzFptmoOMhXC5ZFwA1E9JiW139Fq+9aMeZa0i/ulqyq5
96WRiFdz5KiYrmlkAwMylqOCcSwjL50iQsdne5DvbKMwnO4bisnaRSvz1MI3isGyEyjpRaSsr9XO
e9sBC+XttdBUw1IV5OX6ZbG109aApIAmbOGHKXD3RbhGvCgiIqbnwB+eUxRorGK4zxeoWho5nsxk
TuBuRO9/y2iUzvSwtPbh9og0u0uFfjk+u7L9weY69q7zIbxkQHdoDE4FenXDuqTjioClXRc/6mqw
s1DBBdCg3PRMptu+ik3/S1+wleg6cf0YRPKbzOLa8cDIGlX9n9vTo9tViiOec5kDXtHisrQ5uPRV
OfSHpzqeljYm3n0AJJCq/fdWwxy3slgAh9m61n5s6kT07KOfFc93jUGFlIVhUNhkhZlX6RxV1Uev
GY9jEReBKRmo2UMqrizgfj5OFB/wt2divcdD2O2O69pVTLrOesFniQVOnfm5JS90c19ut6xZVlUP
uxz9Il0yzHixfPeCmA8hxDYBGDdEoJqoWlXQqMkANrAeu6ZnaR9V6ydZLGcixCHHwwgFqXPkTcC5
sOG+S7eqpbGkXTdMKccKQ5J27sp3BNVDHblLFSygKtJsndjisw4xRZderOUfu/5wexU0BuwoBlyR
QlZB5TXf1+oPB9VxdaHiE09BntYazmtN3sZRzHcVEH7mgLBerL7etctL5idt/jUVfSy3J4AJb49D
t5sU+6VL4w/0GnMJJilaliBoY037iCvPfMj46r2//R3NfKnAs9VBIWO4CnEphxlfcH6taf9S+Ozr
uvkRE+Ph9mc0w1FBZWJOoarp+833zCPxCMrF1ovs8KPRrDWuQcWToYQ3b3lVwPiGoIsHCArG5cJE
0mZQmrk9BN1MXYf2Kk9kLzUduwIG4bsfiipiqYhk9S5fkuU+odWAqtRgYecJP+gtjmrYHjlrEfsO
8u6Bqb5BN0nXM/HVCIaqLQjK7PgFWtBJIfiuI82OclM5uG6ClFDbWdLcF37KLxyoAsff5+2L535Y
0mfRGM4k3S5SjHvN29nbegzAQ+VEtuSf18w/bGR6mjK5u2+VFeue5SoIv4Z81oAyGf+SL3XkpGdr
SYa+iW5/Q7cOim3b9tBtQYidtNXvQvGO1g/enQ83KoZrbkJJ+hrd91zxYSmK09jkzyPZTATFmjVW
sVxF3QI37Xhof6kiT3yh9dNWZZFnNVFlet3STI+K5wpBDZON/+PsSpoc5ZXgLyICsQi4At5o9zbd
07NciFkBiUWAWH/9S79Tj76WifDVB2RJVaVSKSuzxRhNdr/M99QpwnzYaPzUBG8VwsWdAfUz6mao
xc5PPPBO6+gcQMz+MI15lGZsT5jYGEqTaahwLikg+dJ4dnZfFeJunuZdl6cbSYzGD1Qsl838LoOA
e3ZP/OoJwhloifJf5FrtKner4qL794ozz4XMJPHHi6vVc2LVqRHRwZMbZ6huAqoj23VnrL6J/e0q
P5bc/TLI9I6BjnSPfpSt6qDOkBRfNjOra5oec7AlSGab9YBr1t2U0dsuUSp4q5k73hkl4p0BUo0s
+9Nlze953RIC+fjPUxWpVRqe666t3XyvaBNSasTVNIXd2sfXY9DH+0tVqNbkCUemguDPV/MxaGww
IP+87cuX0PHulCmtzuwsuaC2UI6x69qHYpNPSLcmyhEsV6/vTAKzsbPxYPvmg2f3MuyldVsrPlUB
WlWGUldL8d9Rz9yzzAwbp3rmrb+7vjS6/3/ZjHdLA1Z81A/6ObuvweyXW7jdVxYaC4sNr9LtqeKz
YBEQDijrsvvAWR+h03TK6J/rf1z3ZcVfPZKLHgqWWJcOYV96seF58W2fVpw0aMbOrXsru6fVnUsT
Ym7ESN1aK4cshKQbqL3ju4UzJhQ0q/lcH3m9JXSqwdOCxOzfvQwYzfxmxPcF8KCvwZ7tjch5LZow
exoP9eE2xl4QHP07DND0w1hyDAMs5X17eUWRJg/HaTi1tb1jWbFhmhpAAxhf/h0I+fM4ZAK+1Rpj
ZOAykHtBklnPbnYu7SWWVhZXs51IfnKLjQCqsSoV4rVQs8gqOsGqgIZrVxuCqLe1s1MV0zUPGcqn
Ju4bA2lCN/9WtjwM2I3/+zKfd27ciqywuksYQrT4ZNvD77Ekn657g8ZqVTSX9Hs6OXKA1ZblfYF3
Mo/xN9+e9tc/r1txxY8XkhUFm1Y4m7T3iwV0bnmTYjWlKseXAbQQJxn++VI/DAB7zI90i0ZOtyiK
K7dpKvjoCyzKkH4CNfyDLMunatzqR/s4pwUK9d/tZH0zZ1Crbr63/d7x3+h6As4gHMpXjs6e6+v+
cb5DVbIvKp1S2pB7PJcAnBWo7hoy7upDvVV70k1BcV700rZpNSE+I1K85s3w4NdZDN7VOSwhT5qL
8nB9HpqdUBUmTD7UadZik6fVPvikjgfePFrOxvVON4vLqO/8apmMtRRwXTRNrjwsce/NLSvJXDx6
Qxkzz7fuwRovULFbacDcYhG+cZamCco1Cw0pLfl12wopZ7ADaYYxdTEHPpFH4v2mwfzVGbbIP3Xr
r/hvwUhnSoiE48EGZd0iy3iIB293h07ZZcNUdUMo57FtlLgkmS2KBEbx5K/dPs3tg7sur7etj+LL
koFUrB8QOy+sz+NTZvfhmP656dsqYKszacdkjTgRrCxDL/JfM19YOHpbNUuNF6uILTFL4npgg/ru
+UdDPol5jnj57KVbu6uxfxWkZUO0e2pt7K5coW4zhbW8yxa6y6B0V23pnOvGUFJoiAmNRQ6Vs3sh
3WPbtglazU8llAC7NPhhNre9o1CV+ouCgVVaU44bagBcXm3Ujz0iYMimbIpo59NHd1q/Xt91jTfT
y+/vooZd1tPoeaZxDma647R+GoYt4XCNL1DFmREmWLpCs/i+LRiLpjp3I9QH5thKg62Iqvv3ikeT
EbqG1KhwIrP+jq1lZFcyvm1hFE+uTQ73nbEwsg/22dx9a1LxdP3TOitSvNgjsFPCLONcL91OCOtY
VfmvGdokZjo+TGTYSFc+fvOgKn6rsjNjHQJinBvWhWlbi9BoyBtqBzEo2F/nMUvWwv5mONkYXZ+X
ZjdUMJdhN5zwaTXO0/y89uvrYo0/bvvyZSXfWWlZoq83gMbj2UrLQzqtj2vabqySZjNUHJcNWDDn
/mKcq0kkpJi/8mZJo4lzc2f54yeQjG6lMRp/UJFd5dSQlaVm892vH0C1xMBYhJNn4+C53Gj+i+Wi
/8FylR4aFwysPZHlDu9aoNqARYXVsETQW1vJy/WN0K2W4tOc2ZXTytk4oytjz7P97L0O4Eal9u8b
CUmoStmV1Y4xtutgnE30y/PVT4BTfnTFj9HbovnR2ani2j60dDK3xQhzv0SVnyd+VW5Y0+Ug+Ggb
FNf26dylwpbG2ShM3DPfKtaEA6Ri7Jv6eqiK5AJRC+QxHRfhWmBjO0TVs41XDslvu5ypEK46sNbO
7alxZmO9c/32SCCZeN10NMh2qtJ1NYM3F6kcYaIuq2IOcGm8jj76+GrjS89ycpgB8Y2I4ZJQ4DK0
G0gJ8Rg2THeTOZjxOKzmwWXOFjuQxgqcyxa+iylLBRJ+buPv+IVZxjij5t3akq0WB40/qqgvP50n
AuCXcS5GJxbuunMy/7me/DuU5vcmn/b9unXOamzuPxgws7ftJodPDpltgN1U9GHRjXw3O3YQokr3
7fr+aVzfUVxflGBAlfLil/WT4Z/ciaFfyg5nK1n82zhPqcruNRDsRy4RxfphfHEMN0J949uYbgEU
dSulOD7Uj7jPLt5j4RY52PSOOHPEimZft3J/fZV0+64EgLSHAuIy4zgZoC8TmaO59z0YMFhsuimI
/Ip8qcqblDspVdFivTHVQPUgwZpL8qXOnD20AqKqNA/Xp6JZLRUjBhlE4CwrZECzkUzEj6zlCTJb
6Fm8LcOyL4b2zgHNIO0BdbaNc14HaNZ3629Vu1Wg1xUY/wMLQ/+x69AWf76TRVK0Zhe3QNYlROTt
N7o4zX2LDuMoW6chsf36T8AryD32S3AwUDPcOJQ1IUYFirlBM/fBjCAA3faHLAMSgXgbm6PxRhUl
JlPfQE6ETzvUeHMsNAi1SxtmxI4gqPpFOsZt3dxUhY1VIGUbDDBQnEHfgzun9Vg1ty6Pkr039tpM
Q485GKVLki4typPh1MhartuvbvUVbx87a86sDAG+CoQRzuCs2hWZe9sjHFUhYr1ZG5VgiCWT30cO
605FKWM/bV7Q+ff3+gQ0e6zCxKQF6uFunlD3Kuc/nFRJ3hV3fjP97HAZdJpqww81EEqqosUACsiZ
xNlxlqwG3hBEmhXdA4x1SkdOo7aw0PnxEyoEY5ihyHd9bppk2FKcny1FV2WgYD9TK3djJtrnbpXF
A5mZu7s+giZ8qYiycfLGeblc4NAKXcVG5R+9ed0ZonQPRVvclo+puLK5GHuHZrhj4cXx1DnHhZmA
I0Si33gG1y3TxbbfxUhZuIPoV6Bb++ZXIE4dmt278u36Amn8QwWRZalcx8Jjxtkz8vHUCqM4ZDzd
iE+6jyu+nRIpqpnVOGrlzJ5XSnjkZevWE77u64priwJEB8GCU9biebAPxjQA0MEH8dptK6Mc4s1I
xMgGbpxdJ0jK1Eny/M9NX1YBY0bj4UV9wtWfZEjX+rdi5D+vf1lj7ipGbAwqPg0UlrIYgJ6Zp8Wa
IksmbN4A1GuqCSpGTIIMqpETKCRsUEE5hpHUELSzbLmf7HvfWp+Ljr5AXiW+bTaXWb6z+xTkgsPi
Y7SiRYqZHqYgiKi7q7ZU0DR+pWLFSkCIoNi+pufFBsxxeGGCgqH+xk2+WO27P9+IoRYU1Zezw+S3
sZO/0mCL8kb3v5Uk3Et7e80pfBZxB1SUdmK55Pdqb2lL6YxI8doJmFLaFhVyfL96WUwnXpDmR+Vg
fbYgGrfhXZpjTWX9khZkqyGZgztmNvanJjMOhPMfNvO6qGzcO0GDDSPSRIn/n3fv9sGux6GtGM5P
Iu0gnqtSPua5deNdRQWLdY7t9qJAhDMp88MVnTgHU9p/fMfa4grW3CVUuJiL1YBiq5+eWyd9GNm4
dwV9lj49B673zZ2PMr3xmFFBY/3SgrPcCeAOXhHscqA4QlSz/UdKccu77tEay1WxY7QBQ1qB/p5z
mTX7YPlrDu1DZ20BfjU2pcLFyrleRtkXuMzbzd2SfWXVgsaZFR2xFJCLMd8Cduke+lXwWEVHh85A
QZ0dB9TN84+K3LWmH+H9FgdzEbbNN7685dNzkG6932qHVHyelT3jAqqo57Wzv/urFWfipemh7Nr5
YVP5EbWGg4AYa7u+LTXfqNboFlSJBAFt57ZhrXN2Gh6CuS1k7byrO77r6X0wePvrRqGzcPUcd/Aa
mq4TRpFOPFnf/XnZoTgdu+sQOl0dtfW8EQt081GPdLNYCUDa6Xk18yryjS9coHwGDFoI7qSz5Swb
CZsmmUZV+t/g71r1MvmGNZ4lSPpZPUbF+GmUd1Xz2VrzSDYo+ho/6/T39QX8OGCD6vXf0SaH1CUh
CBFsBG/w7LZ3Rl0+5HR45GyrlU43xmVJ34XRunKChdsOzuKpeVuL4rTO5CS85We73CYS4KqClX25
lI7b41iD3sqh9D6NxfhF9P3x+iJ9fA64Ki4t92TKlrpBHO1/AV13WIN5w34/DmquyhzmEIjKdVyk
526qT2WQgEXswbC3COF0X1cc3ydlJda8Ts9OKvcVhDE437e03gjIulVRPNxyu7o18G6JSpXx3RHe
D++2N0X3vwKVpkuphVDvusszc8vIKsxP17dStySKG1u5ZVhAFqbnmdbTbmH9cyXZEnPbO10fQFOl
dlVkmuDF0MnLC4cInGJdjqMdiDoLZ38w5s+sK0YCMuGlMsyjw82F/6TAiYBwv1hKWoECOxiquBqF
kZkR9FJmtDmAl20tXxieevpuA+qhWQUV1maW1TI0WZmepdWHtYkSulPujWXrHe/jVN9VwWy2MIte
Fr6Li6GMsyzEpTaevP6xBkGDfLLqcVdZ1cY58/EJgN7Gf4PLCm4VtAxY7N5nPQQGIHxB8t8Npahl
OlEzFa9ZcVvJwVVRbS1oLJxuwvvbJFnSrokrlzuefrtuN/8vK/z35cdVRSxT4aLIyykWjdCQjAlj
EBtD9kSoFzLjsUyTLCdxAx6lZvksvR/FVIXrmIdjPx15BRMWLa5VWViaXeTVx8CB7K1Pd0HJQRQ2
gA9m/tJM1eH6v/34NHRVoFzvNLNV8MA9c9Ak0DkupB+W/d+5/uuCs+/6GDorUuKLPy0rAcWZc26m
715XHVdn3fmVDUKsFVffh8X6HBT97vpY1sX/P1p9JZEAESI1fXSdnsH5FA1SgrlqCeVEHmr/M+Jy
ntMd6wH9tEu5swwaljmP69YKnfa5z7DSU3qaybEHjRCIkO9c9vP6/9KUoV1VYLP0XM9dass9X6i0
/f7nkK9RzZ8JcpxxKo8Sv5ZMHi1IQA8z5Oh99mtjZM2KqLi8FbJipQ16ZcixFIfSMaIusELPmnfM
2vnUi2tT1OHsDHc10sjrY2qsSsXpMRGU9jQYzlmYZ2s0D9yeoqCIusyJ1009Ht0gl9/fZSOpM6UT
EUt37tOgQ/9vVpzsyXFOs9FdJNoW9xC0ZEvHVHcaqJA9vKXhxX4aU8xnAAFaFzeiCGW6hkDa7eUw
obfTOuRNF9euux+8T5Dsfega/1DV9LYUw7ucAe/mS2nOA27Z6XlccNtv0W5upLhuzsGf65umOUtU
ON8swN2YrgOiIri06qNoHkrny22fVvIXdMwNoIcq8ekKlE1fumZnyo1/rTk2VAq2afKJrOsJ1a5x
OpMmPXHfjDNz3FuCfiFOD0K8LYZs3QIpocWjkAgofAGCgXLfIUAgTqT09foK6aahpDPzuoKJoQbQ
egVF4IhW5Gx6bq0/UxzMJ9t6uT6IJhCrwD7XQpvNYs1Ac5d/qsIKaXb0rV+lc/TZGOLBKy1uEw5w
VYhf5paukdpujZEmELROu7IV+ykbNtIe3d1Khfg5Q5uRRnj197lDa96ZBD0YHt6W/DOpnvL8tzuD
Hn9j0TQ7Q5W8BGTSg2eUiGXc6O5cK3QFiOXq4asYP5s8smtnA3ChG+dide/c2yGGn4K80TmTqYnx
7GLn3wQ199L9amePQ7X5xqMzgsst4N04ggy8BtzFObegme2a+cDlW1ujYOE+ZH4NvvfmKctZ6EG6
2iA/WbnGuHsf+OLFXf7SgROkK5vIzr1orPjxul1qLiAqPtBviOc4fB0Tc5Kgiwgkf7IlQFi3fV1J
PzLDc8DCaUpoMo17lg6AjOUbe6b740pEAAJ6Yh0lMgFWPAkq7+Q5W6m3JtiogqDo3RQQfqqHhFMu
72pb9rsW6kNH7pV/r6/LxYA/yJRUVCBKlPnYdMWQrJPYNen4zGpkokvH7qqs/np9DM0ZrQIBgUjK
8LS0dgntaRPVw/hqjePb6k9P5tjCto3bnNRVcgG/clsyWGaX+NSM1jTbiSZ9LO1hB1HeMBsbtCFv
IU11U1LigY/5LGzFUC3hDxTYymi1cBVndZugPZJ7m1IDGgtQUYJIzfMOoiJdIhCdh/pgNClgUhvn
jW7zlSjgFHYmO98VSe2bRViledyVyzdQn0eBz3a3bb5y6huEjhA1tJ2EN2gvJH2+r21oGy79c+fy
v6OxxWupm4vi4KOwCPQk7D6B3KMVQi75TjYyC3luRlO/1aykCc+u4uo5EMZZUZpNsmafcuspGPpQ
9J+6KiHTKdvin9fNRMkC+DSR1KxaK6nWk5SRsfwUcm/JjSdq3R1ExQx2VhGAEWG1EuNu3F8EPsYj
BD7jeScjcdhqRNSYrQochOLOMHN3qpO6fa77O0tgt5+uG5RmeVTc4DKYFKSIQ53k9bfVS2y8b7Yy
ym9TkQMo6N+TEWS7q2POVZOw7FNjnhhuie06h/UqNq5FGhtSoYCo0RhO3rpY//EOeLPBB71fHqfG
b8K/uG6+v75KGpI/V4UBGpkorR70AonoQdjSHmj7tS2/rM6pNF/5/FKvX1P5WhqfLP/Rc7aaOnTb
rji73WeL6Ess3hi0T9BOtmv+2Wza6PqcNAetCge0uV2aQSMsFFMeVxq6W4S7mmCuksNN0pJgoRzr
ZF7WOA9OlQE9GltEloi7LYk8ndUqTs0ycMp6Fsbox8+u/QMv2nvaR8LdYq7XfF8F/+U1ZJhGE14x
F98rcWiNMsKTl1lsnBSajVXBf8S1uBNMKUGV7JCSfbbsqb9hqbp/rpzaeS6qgRpBlYwZ+krbvLhD
Y/FXf85j31xvS9FU+J/hLIYceWElILVxyefK+XyTRaqIPigdpIU5ZbD3XJ5mf7w30mEjYdWtuHI2
e75D2Qj54sQQr7T9PpNvrNjCOuvOABXFZ49l0YDF2krsdomm+VRCMAM8eUP3vZDlSYw/jf5h+t2O
6XGZ1t31tdLEPVs5oAOwabVigQmV9CfPv9h+EbvF6yzPKai2qsXZCBK6YZQj2s2DZmiNgCTmCioG
75DmbymIAfxehGnQHkV+GyGGqyL+XAM6uJMPm5LitWzBV/k48Q1uPo1LqEg/5vl96qS0Spyy+T1k
z6NBWRj0e+Cyru+FxrhUiN/sddIzArcGkQeeLwK3D7mR7Z1VPN/2fcWnXe71U0kaKyH0MzIxn+Dd
Y0sYT/ffL4v27uqa9jx1ZlxSE+YsT5TPqMC0X4GLjK//dc1hoEL41s5qwCtL62Typp0AwtlgVcgD
lOJl96PrwB9yfRzNYaZSwlXDtA4O8+pE5OldYaWvdN6qEerMRzmFu9wrbR+KikmJt4exFaiDkl1a
fOZb6mG6LVBc2fFdvyxrhhRGnmhRhoU8Ld1W46bGgVVKuN4YewhfLTX+PeALQtJnp25fKrQVWWZz
FLX5Imu+v74JmjLI/98P3tkSdH7Mzs8uwQLvAyL/dqE6o85OOA9te5J9mJVbuYtmyVSkHxSl1qK7
HKBVnXi4l+T0xaQb3qYxJRXr5zECYBBBJMrpoayfAqPYsFGNIakgP0cGaPp1cExAGEz0D7Z5tOyj
KzeinK6aThRPNg20z6Ykt5IpGuM1LmMWu16IBnL0kcdAYkRQIaw3dlqXD6sQP5av6ZgXmAu995+z
Y38wdumx/0pDZ98dgniLElNjUf+f6zuL6uuZZ8uMOZlJAVW97ADK1tg8bpHeaJzj/7N79/miWXpR
+vg8r+9I/mDm7OB6+5bkINQNwnb4c90vdMOoDt7muECn8IvJaEPTPKX5n8w7k+I0jYfF3kpDNKFW
Rf5VoBeUmYljbqJyv9h7MmRhV/0BFjNst+p+/7fV/xS4bKKW0HyAyko5CJ54C4llsO4nIVg4VS9i
tMJuGOOmgzxFlh8zqwdRsMQzIRDv1ic+jfHQ+xErf1v2ljzGh1HAJmq1LZ1we505cl3KpsNsZBfM
5l5Qcby+bR8GAnz+sp3vrMNgbF3cpUJnALP2fZY+VOOW4X1cbMe3lSM98xqTWGhgSqa6idoq21d9
Ewnvfsh+NeJx8penVDymxUZI+9A0MJoSGi5ytoQ0GG20zwau4Ix/7dcveHoJ236jEKJbrMsevVss
AsIHAN1LkmSziM0uO3jVFu/hh3ET//4y5LtP4/1+7cY5I0nLs3Agz4vzsi4ybJobV0c54Muxd1tZ
WLiNkb+ssh/XxjlW6xoHiNBFIOLbrEkJAnm3FDTrVpLM3asPocLmluQTq0P+XZ0W6NuUNYGZsOC+
zU6k/8T47vpf1vmXcsv2q8A32WKYSY5r6hAbxXGeNj6t2VO1bFaVVd+OtEWqMKV7XvwO2rkP2+Kb
l5HP1//8x7cym6hFM7csjWKyoZHpHEAo9NBGVdTP+zla4nJXH0hxuD6OxrfUAprdygCMSxiGsi/c
earoEno8HNZYbvLJa/ZBLaKJdUQTkUSLkiydT9TP/5jFEPK525iBbi8uw77zr7Fc7MwlNj7fzH8W
4t0tS/vsIIZzM/hy2yIpLswIGyz0C5Gk8fZrdWqsb6nXRmsVr8S40aIUL2ZZ7gsDNCgJ6h/xZJo7
f5p/Z9Vr44Kk8/osdAuluHAtfHMiBRRAJTDB6atVfPar+2yLUeLDLAH2qjhyYY5OKVZEUE6GUxW8
uMPd1H6XIDHPKoaO7o1A/XGeiHEUrzZWWzqOJVAh2tt78HIeCm/XsLjbzTsLInEuQ9UIx93Gmn2Y
wdlEraThgJboo8Uhajsc3S1VbHUONOmHE+7MePIEd8bi4jVp2siCNVukVtak3U6VXRCSLNazT7Ko
Yy91+2nqt65TutVT+2rBo45iLMfquY21m9E4Y9G70f7p1+Y+WJtnICU+1fxtpJBYH8eQsTK0jZei
njde6TXHrFp6q7vF567ToDC5DvulGQ+tSb9et25NlFGrb1QYfefbJgJZVh5LlJkFgHaQEtwoGup2
RgkB4D2y/MZFetoa2Yrmdn6XyvleLv4dF1tplW4KSgwYl2wZaOuWIAeEEE/R7YXV70yyRtdXSDcF
xf9zm1Q26fB5ZnbhRQTbK2jkmVUIHNpGlqBzFyUItJ3t91ZqsySwfndBGgLwHpoXKJYH4pHmyaqA
fB3TDd/UHF1qzc0qrKbs7ZQnOTGgKPHZC+bIb14759nfeh/T7IhaezMt28iKxUCwaVjwHFDm7QvZ
TZExTO1Gmq4bQknTB7/ApVdkdeKMIrYrO25lfcfzLSFozaarvbRofpHVYMBuG14AiZYvoAYJOnqU
c/+76Gm7sfG6YS6/vzuEWSb6au187MXoxYMw92iiB8AzKrYwN7oBLsv3boDMaY25FSaDfPVrmx8X
0wUR4m4TjKn7vOLeFSqsE3fweaf14yq4s6ZXWbkvDls/XXc+zfGoNtRCP5DNQx9ggSQJW/6rxsWy
C74I65XkycrrjX3QOKAq0lA2EBdI15UlIOOJq7oPLfZUzjKeBQ8L47PhvPjD2/UZ6ZZM8fVsAaFv
VhGWTII+oIQPV3fRS8XKrauBbgDlpK9SuRSytjAXJ2BhObpxIwVHX44Tmc1NzaQ2UUtxYirMTuYY
xE7TU1W+iO4FhwiPwGK+1aqhmYdakatdXpsdUPGJUXmsj5C++A9jOwzVAS7JXydG7K0WUN1Ql1D5
zkuGPCgBE8I7UQdCySiHDuZgZV4IhsywKeUWWZVulMvv70YhmecCh4S7YF74oV23YbccW/Z5mv9e
t6yL031QpVGrc+0qQZ3X2SQZ+DH1/8z1j+vf1RwYajkuGMQiJGmqJC2+gN1M9uWPur4DBVY2bd0U
NNFcLck1eZHyHNWKJDPM7z7nu3Wx3qbiJggYrFU5wqthBK8LNFgS0NWYVjQHKWd7G1i2KXasvLBv
S0PVWtxAFrNauVklll/ScPXkkyHmIvScJpyMLd423VIp7o0StRnMQiBhwzjkdzvsjPTX9Y3WfFpt
v0X7D+FuAUaX2qZPtjmePNI/Q9N4o49PY0dq7y1Yp1JPsh722bzZ7iPavCKgioPx2e42RtB4mNpz
azm4rDl+h3uA7YfWHAZutrPYJ3PYugvqVkhx4aCU/my1KB07wYNTPFXsXAdv1xdfd8dQ+21HazGh
qQYfMO7S+/QwHIxP6HWx+3DYo00UxQvjdd4inNUtlHJug9ZATCsF0qGbyp2XW8dxae7XfgiLZcsZ
NEeqqWTlBO36fdX5qPVAH2h2aSiyM7GhwuzyY5XvbA9ZZ97tNhbvcnp+EPtMxcNrZ63FHJh4cRwF
CM96sT4O4AXcLSXkUQcoX0A6aBR3ls2yeLAdtrMt8Po0QW4/X/8HOstQjvWBu5bpU5xW68Ae1qJ6
sCYzcfkW67puwxSv95YFkHJaIx+16Lmq3liVnqy6SVpvq+z38Qim2mQ7ZOi8ZBVIg/LaCWLHn7yj
GOfynhhVugvA87S/vlAf917bptpfO8+mWdpQMkxyNHhanhE3DTsNUDMvaPo0O24is+fVe5hwhd7C
NX4cecxAOd8ZUnne9nhKl/73wJLHIXjtsx/CaUPf3eKr163f5fd3p/syzBA053hSBxMOaPBRAVjZ
i7n8HW5T0MPCXUzv3QiUzINpNQVQdZ21M8DsM7A0gsLCLWAZfF6JCaL3eFA3eZPIlX11nOYgsvJp
Wrf2QFOZNQMlILRL1bqScisph8PIHvN+3tmOlTTVD0p/pSBP7+0irtKH1rZDv95Sw/74AgHV5X8X
bcqkXVHceZM2p2GWteGMGodR0oizaVe19/my1XivnaASAuzArHq0trZJkWYoEDwR/siLu9F5c1KE
76DZDfx7ZUPnPmA7a7qtPGEGSmTgi9MzUQIDMRf8zmTgTKjdX8wzY1zNNoqHH4dyU+3fDYzatirP
BzWzgfdk3CUG59Uch5jSqMa9T7boEhM3qRTZptqIS+vRyWwB6IJLmjg3+Z7ZNyEr8WklDLT2uJQk
Y01SrzSR0vqem/2DY4qNZdJEALXvdqnShud4lUFa9s23X9zp+2TFFvLk64Hz4/Qeumj/WnLGDbMP
HASxer6r3QOVN1VSTLXL1hjLZqUUiNAFCrIZlNHT5aG8CeyNJVecPje6gAgPf9p2/zRs53JAabPQ
yKICgIFuCwekcz1f8XL0i5cFGYDH5m/y7OyyxD9D+ISfSNTEyxHUbrdtgerhueWjVxJ44LZ8cc1n
vvVKqMn90Fb7794Sbg9gNiRA5Z6LH8AQHtBFcJye1uchzo/dfbrjX67PQGOjagvrMtuT6KloQNqY
Hnq5N1s/rNM0wlv39QE08VZtWPUsr8hpv+IYJK+jE0njLvde8+WxsGPb6zb2QbffnuLJfEG7UM0W
kvQ7sgef3oF+647rASFpbx5XN7o+F12qoraqzoWDntsezxgpiKUzmz9z69WWLx3S2FmuIVuQj6Ul
uGdBmfDn+pgaL1d7U+femoDc8kgi7LBejuUW4v/j/NRUe1JN2VSZK4CdAmBkCQPcAEJE8nY3Q611
Y+t1Qyi+Pnsjmrc4IHNoiIKKo3dw/OHJseRGhq2zLMXHrRY93+0wi6QUlevuMmEXS5xZ+VJHDq3Z
qwTxsX+wPVqCBaApg9tSb1MFhLSpJUR3AZLy4MHn8QTVRdm+OUC2Xd9xzbKpoBADChTGSIwLW+fj
AkmRzPlLnS1isI8hWzZYQv6NLK4YmrLzYE/++k30R06BVZZ4h/PW0GRFOJs/Jf9CDQZ4pjiky3Co
5uHX9Ylp4C5QU/137NLNANYf+svJwsM6OLj+/YSYbHzzACoopvXkjSeW3zqakr96bQuuW7wtJiYZ
j3n6KLMzT/96ThpXXQCm2id3+Ja2W0+CGj91VWOXVcCahrfJQot1B7Lo/LUiZIuN5P/wvf/eZ01P
OWnwig2mMhvgMTriJgHCOJ8RdDr8EhMNF3/e51MW2lADEuwkihfA0EMXpFIVzcN6OhabhDYa2/SU
c8m2LMLrEbbfucO5rX8RigvhutUAqPn6/zi7siY5WTb6i6xS3G+1V2efycwkfWO9SSYiiruI/vrv
9Hc1IUNb1bddXYDAAw9wFpVFbdhObaYtEA5uw+49+sGkebS7tamvyVpV5rRdtlC6DhBX0OWAqJe1
Jf1bY0Cbw/492yzKhiDG2951QazSqAMrdHFLjeN/U9NdBzlqCuhM61rb60JJ5U7Xko2MMgzE5Ery
myHTggz54Ea8pTTyBL/vbFYcM5p5UV/ZC9g9bFVk/jznvpiLqnVKVzdV4Rnnm5xuJ8JvxH9LjYPr
/5TZbZvvB+7EHcSyIAV8+Vs1KYpqnyIcwRjgAjzxSbClNmZ2bm0mSNeM9koNmtj9lyVt5HnRBdjW
eTZupLnYx9y31sTldO1X9ilwxhqD1z62wYDvrPRhaV9MwXbSfbmuf5SlYcrKMpUG+oe4N3WxD608
nsunbvhxuXhd5yghL4khx8YmFTJ28QZUxZ6Za/2u6Zl/kJvt7KS0BnJz4jR7YiFCJDM4UlwDao9N
E16FE8eep4wAMdyGLGd2o7lU0A3KIzP46Tkrl/yaNERF3lU8FWMD3fMkg9lCCHdFOwDRrYzS0UPi
8+KtHid1FSkDUdbQeuEEZxoWHFwCCogTieWthuwMfOojc1hDIGkGXAXlNbSW8wwn98QWbmlEtgMM
f9EN9cq1kq748+d9urVqlyXweAYWq901kWznY5WJlaJ1xwAVhUc5JZNh4Dzm3I3bDFBxHqe3/Hbe
8E21SsPVfYCSQTVQukuhH1El42xvu8zacQDsL8eaZgNUaax1X4IaS0FjXepvgetGtZE4bCWONcGm
clfrNpvsske/C6DhMgI3jtey/Nlaa1uSru1KAoREnI7jLAHAmIqtLflNCW1bg43Hy12j63Ulhh17
ysdsaXEb6Q1R54dbK1ibkbqWKwuo6/qeXPxzz0wUcm8N6Ddm3C3zyu6iK16JWxuHEwuyzmCp1o92
8MMBCLX8frlTNEWrsLrAtihSefT52FrbKc2Ts/bDko4rS5tmyqgwurJ1ypT6OLtb04vDsaQtQSzz
hMBg7HL7z8fzLzKJf2B0sHmbPFz7J7xISvh3pNlvUd0Y7o/eWXkB1EwbFSnXO62HxNyDSSPZj9ZL
1bxebrmua84j8mkVs3CHnKWuVwMmx35Q891i6UOdLnvhrGWQmuX+H/eJymKZHN028T0MKge2waTW
e+qP+yoYf1cyeDd5+nT5a3TzSIldwNmCuZudNuFlGBtkSnq33BUuu3IQlNjleSpNDz6fSR04kTt2
uzkjh+tarsSuMU81ERayk/5MQMnA6OQ0CiAhdbl43SAosdtU0ySDAqtOKwATkEVcZjddA+k7Zm6N
8F7mb5fr0UxTFSBHfRL61AWEKWfdpgn6H7lP/lwuWjO2Ki3VzAStrNKnEHUQ2zqw2S7NzB9NV2Xx
5Qp0bVfu3kIb+acNbydc0J9VTqRrSSuSA1QJL5evWSRUkwkijCKtnB7UBhncT2kYNy3f0BrewGM2
x01nrulk6j5Eiekh4F1v5oQk/Zn8mto/a8gWXv4GXdHn3z8tFyny5oaW2NhzoBNZvhy8ag15pZmi
KiKOuhxXD+dnuqB+E9YjtV977zZPE8JPTT5c2X4lgkUw2H3bVDbc+9w91JzvrN7cXe4a3fAqEVzj
eOR1A4omebYzqrug8N/rivrbnmUx49A4vFyPrp+UUC6WMIWkYYkVmw24eq52Uz48kZHF9RA8M9d5
t0fgXy/XpYk5FQ3nhVU/W6DBJj7Lk4bRTesPN02erxSvuclQkXBCjFYzZG6XOF0zH2YoDsFDtsr2
tgsXea9hy8aZsxs2QBDSGce1OaD7KCXOCw+ODkBp2EmzhNHkBQfZvdl0XsnddaWfN9pPEdJOhMnC
k3Xi8OEwQ/18qJ14btcyjXMxX2QaKhbOWQAJz/ulTnq/iSaY3tUUx6diX12lRQJooxLhJZQlvExk
TlJje5D9C3OBFWwe6NoOoesfZYuWlFp+SWWXzIJHpNgUWRNX9svl+aqJwf+fpz51fuh1GZvq3El4
fxuSLWTdoqI9ZlNS0TVeqm4AlDAn1hBCmRg5uzUNwNG2BrBFS2piV2I/eAkQy+Uv0Sy0/796/vQl
pdsW9SRcO+nGcNMM3c6v1zDBmhFQ0XCjF8jKdlC0WwQ4gRTbuqrxckk2l1uuK/68bn1qeW4WVjhW
jg181LAZQM/0JDkUwRocRdMxKhTOFK45GtzC+an/1hH3kVn1t8sN10we1XWiZKPg1kDqJJWQhw0M
vEaz5YfXufCaC0G6GYyVHtJVdO65Tz3kuYVHwdN2Esv+RfM9ByGipo8ifYGG0crKqhuEc+99qiIM
Q4bjd94knRGaYFwZRuRhIpFi3F/uLF0FShgb5Th5jlc4SSmKB97yyArl2zKuOclpokyFvblp6nv9
RBooItz07n3q0C3Imra/JkGmK1+J4gLg+yIMF/TPfD9CpE+yDWm3luFd2f/KJh2YJjF6hv4fjWzP
GjOSRfNrMceVde7L3icYzb+H12dDAB4HxZNhJXYVme7czNmbHV3Zw77cl1G8EsIUgImuGLMmcXtn
V89Hw8hebWO5MxaejPA+PNsft5RfAy9Bbecw+TRXczJ2oxdi0YZEf9SPz66QsSygLryylOo66zwH
PpWfun0AdBk6KzXA+q2HmPvGbpZrOKUv8zE0/1ztp+It2/TdJqidpOUfo3UkiIF8eqHezspeyLTy
DV8uGahEiec2Dwvwp3ibBDh5QtV2z+FI0s8eiXopoQXLVibWl3GBepSwNsMiHVsWOklv3hXLHr4k
L2Pm3dBy7fHq/4nKPwkMalAy8FTkTpFJ10kG63cv8htYyTf+tGeht2lgGxMuS2wNPKpNtguWFCY5
dVRmL27d7t1sTQJe15tq9BO7AlkMvemDsOBNT2ZzErMBif27pTldsT7iM5UFIAx6Vho4t4D59ieb
S7jIeve8B9H5cvGaCP0HuVY6tCd+00Llu4tJVx8LCfHUuUtxf24/pAXYULbYklZk2+sqVJaEmuNS
1K19JzE8J27ZsecH1k9x0NHNsoCmf5ohd3m5Ks0cDJT1oMPb6Qz4L16gnSAy29eWvPQO7HDSj8vl
a9YDFc7GOp/DQLYf4MDSvHMBJ8AAgoRLuazB8c5B+cUUVwFtsjMrIPPTJnFGb5/D5lMKd+UmU9d2
ZR0oLAvoWwRDIorgUDfPjE24Unu83DGasFAxbaNs0zpc+jbxYFGzqRwvYj5Mj+oJos9t6EcpsNmX
a/ryMzywtv9eM5EfQunbNvIkmMbYCWpYcbFDM5JrdhQUr6xiQTaEsprAeuOmjGEJDUdPyMu2eL3O
M7kS4F/OUtShrGNGIewUHLE88e08ytvXOnOi0TmINbfQLycRylfWKI/ntHQCY0nmdNw2FZjm8MS4
3Pu6opW1qehoKjLuL0lXise+zvcLW7MC+xoaA6dbJTPpu0KGNcdDvVPnWy+t37Iar1bYtPIlu89y
SJ7IwIq62o7xwLWyYHw5b1GnsjbNDB4Vk9OWibR5sSnt7k9v9TtW+fAILF7ras0URjPk6tGDsdqD
pQQuCM20eJ8Ef+3aZZPS6j6fV9UXNZGhHkLccE47iYvNZCwzRN5d302RrJ6vGniVieOkKQOCsQar
1ZjhMFIeh9xcWTt07VYiGspT6eTUDNSQrNx4wsIL+xzZq69muq5XIroqZhgoMoq70+4we7tp+DE5
zyZ09i93jG4GKcHM+rAmZ9uyY5FDq+IGjJQ4H7Z+9d9QvV6u4WvIJSapEs8QVKRD56dLMrrjdpm6
R9A+YwOd5eBgg1eFxJizzexVcP8xv5vuuDLkunFRYr1rUsOrgorhIMLRbU7UwZgkt+aVjvu6eOQ5
fy/knHQGWWYsJSJY9mYeHlvwvb3S2V7uNV3xSmSbkzdSj7hLYnVH4vqJy/yDMNc0VnSlK4lGyhpj
ttKxSEKjSMYqg1kivYW61Erjv15myb9GdUtYjGwokhZ2cswL79JqDQiiK/r8RZ/OHNAzJ7SmiDZT
Im0m5i2I0SsnDV3RSiCbtRCNKCszmYsQ+BtQltp8RTND199KENtwBS9YhvXTyH52Y3MXLG+m2VxZ
uBLCdm50vGfYBObMELGdwa9igqJaVAzlVWxbD47qf/e6uwx+0Hm8TMq+3fDCh6z/vMEHrcwXXfco
oerWMwmIy4qkJw7DXmbeZcUYglAt1sJJM7bqqcEd/MbNQ69IMtihjBGVZfthu63z7XK0fr1IE5Xh
0hVmZziePScueRys/2py68rjMoiVtebLgzac55VwHZtGVH5vzUlZnmRw1wQ/rOrecL9lzaFaE3jX
9dD50z4FlicMvggRGMe6CuMR0vpVtrYcfI1YRvuVoB2C2elkYQsgBNy9zI2d4Ylno/D3vkd/YMwj
0kxhFKb5bZkjdZH5ryBvj3NmrVnufA0rQguU2M5zOQTDPDrPTXdojs2ujo3Y+HDn2IcOZbO/SrcG
1Shx7qe+tZxlu485snuX48VWnCYwli/PMk2YqJSYzLBYYNW+cXToFJvwC8sAF5Xp2s2gbgYoQW7i
id9f2kHgFXiOShcicWF3VY5EVDJMPToS7tWYXIvtbacw3ROXRLAa3F3VMSoFpmwslncBMY49bSM6
Q/Vo7uKlyfaXi9d0jEqASd1RuFQK44gM+NZryyNyyZXI/jr9IirrpW7bqV5kliVt2O7Tfo6cqX6u
vDRumNxARWZli/jy0sQjKuvF9GVTjkMjEtFAUqeRx9oIt54092HYxIUPmdkh3bFh7RleM1FVxgsU
K5wcJDGRWMtumH65eZzJX5fHQle0Esj9kA5pyR3j2DT8AL2SBzylfkB/8/264pUALmSTdk0+CogR
O9swWCJhirvUba6cqMpWnaelV0LPnyaeNW88RuMgHQ9sWtMA12xDKsWgAZ+mdUG3TEL5ntLfYQ3z
qrtsTQJKV7qyS6fC6gD1QuktpBja/G6aRFzR7226Mkk1Q/sPd4Dl0uJmYxyHso+hIL/BTVKc+mur
pybUVPJAFkijFoSLpDCrgzAgWueKMZrqZo9b2GMLs5GrppDKG7CslqXOOdYmJzyGdHzkPb0pmLe9
XLxmFFTaQNHmRTWkHVaMevhV0yGeJa4XOriQBWtwd81VBlHpASwvh9Tve/coKYt9EUYGdQ9LHv4w
TOO1PL950ZkewD67GWR41fOyR1SSAOnLnMAJPEuGjvyXNhI6hjNxNg1raDQPbrZyj6ibBkqEL+HU
AYVXiiQv+wiQsCx/S3GB1Q+xJb9fN0RKlNd2MbW1hUDJrB/VBP8ANxJiQ+afl4vXxYmyT4fjQh1o
MSLJqIs3V0I13Qva+4nQp+vKV+LcMgTUAys0v2qOZjBEuE0KnLXre03jVcJAWOdNaLoUhafBfdc0
+8z1Hqtijc6rK145NnfETB0eoni7MR48o4vG0X4g2RofUpOIq8S+qiHGUkw9hDqE9dCbxzl1N7O5
7JpsAmpu085rwaD7jnP0f8rG68AQngUPuqTK//OGGiL836t5ZXrqyj7//qnsIXeJ7EQwJk721FS/
e+ewjNurpo6q8MwZaK5VWWWJmLvnIWMbzwq/dVAwuK54JXZx8dyK0uRZkoflxufeVi7zzhJif7l4
TZ6nkkwCbkxAthjhsVpaUPHEHzjNsJWma5YdlWMS+JyIvMfMmQcIzfaLATEUHy7SM54FoWtE2ods
mozr0m1XieBmZNZoZfgQzyV3dehuUP1dZaxFgWYCqfSSxTBAYvF888Ac74ZR8UDmbuumciUP0FwY
ElXwuXRl6wAtah4sp/toQ3i+Qo++pGHUZeM3o2aApuYbZn23w3Bnu2s3odpqz0P3KS6gyGrllOCz
elxAk/TF6+xtPewg/jOMENqDdZTdPWbpf5C8XEkV/g/3++e9zCOqILQ349ogA2TiMA7Tbec9t9NB
GjZUESFyzYOd32+gfX0QpX9ccnjFdieHVRsGwd1xgvQmzeMlFKDhPl+e/5rUQuWulNKh1MkaeZia
IafbjIQZzq6dnfJg3NI2K7tnuxpx83+5Os1iqlq90LYa6nTqm0NQZrvCTCycl6ezvzv50wAFmXfW
ypubJvZUfO3SE55Z8HXdS+fXWEIZufUiQBQ98VRO1Up8a/pOlZsMO9jWuGHZ780Spj7ZhphtZBVH
6q9cTuo6S9n087qGcYE7DYnwjpXXf8MOQSN36OSmrzKYmgF/McpuDTSvi/DzCvkpFJpFeqNo0+UQ
GH4JKx7kMZAPerXbZs0FXXMidZSlHGL0XVibi3mozvKc2fcq957gXrT1LBIRn0aG8UGt+eXyTNMM
zj8Oed3kUqdw5oPfTe9saA4ybx+a3H0qgYC6rgplfMzWcA3b6iHvwEMj6hyBe1JzlE8yB7TCKvg1
PAwsGMrKTsMqSAMi5oMxpc1jmzvZf6bga9g5zQaokpEWM6gJmE7hc76MkT2bt/CQX1nUNTGoEpGk
2ZeS9qE88LKFjlsTQ3/7uTT749z3D8FkXZfbqHSkGvYk/iB8eajzEfmf+2qPY1wX1koUauJC5SJl
PZXM7Rx5GJb0JQNYh8P2R5hrojGaoFCVu4nVTgOQ9PIw1oAhjGXzwQVwwvPwNjeVsWFzJ0DMnqAi
XYr3y/P2/xyML7YglaSECHDlYkh5aKFH/uqEpnMz0ympO7eLDd+4G+1mieeQwicOGESHNi9cpvuu
aD46Ot1AEfO5Ssv7ZSJnha9H0fFNmTZpNLd1GCGonytR9BFeXefYtDiL7bGs9mlr/rrcfE1kq459
DsOpt0T2fVgE3ZT8zmzLTZd99/w1OzvdzbHqz+f3zOVTQMPnflt+gyb1vojzMHIiKybQIaqm+PKH
6GaWsn7UVeVBUoPLgxTtsXOz3VjJj3DqV7b2r+WIPKJKhE9j6jULS8VhyaZNHX73p9+pB3OysMc2
0v00kGUNEA2qwDfJq/4l66FfbPUbnl+l/esRlR81CdtC/stguECz+yLPt7L3D27ZH3lDV+ayLoNT
iVLO0s1pkPntIZgfmtCCAxt54JIh1ebDvc/Ch7Z9Eiff93OQzNbEmTWLJjmveJ/2Skw/8H3zfNyz
/NkKXuiaeqNuxz9P+U/llm0goToXNLCwOYXTWxB8mL0VGRgvkb3YIl9JjrSddp6Rn+opGlYUgrd4
SjKGTYnsr61lnC3Vq4SpAy59YvhezjmUZFz7rFOyMt91X6dsZBNUZLJWnN3hibHrHBbNMu7DDzuz
IicUm37NRlWz76g8njnt7SLtWzepjNMY3JTQ3K+KPwv93jVrmlK6Ks6f+KkDITMdiFI2bmLzh3DY
jvUrtOZxcYzjUbiSXeqqUOZYjvuXTFqsg1aIOHGxBNs2GA6SLQfXdaKsWtaYgLqKlElHzvRyCCwO
CSGg32fikEJvwSmljEnYwo+unJyVeaeZACqdB9bqo+i9cUgGO+MRHGtOxhjuysH9mWfGkXZu4s2g
UFy1uqqoO+HZPiz7ii5ZyvohK/g2r8SP2V+TCdQs3irqzuHe4jZlOySlKfP92Kds3zAOCcW+cla+
QBemKupOCmoyUPjcxGn8yIS791LubGhej5kdQVzqkLEmtop72U3bLvhzudt0F8H/b8ynqe0UYQdd
4cFNwoZtBQU4uRAHH1JWi+y3PPwv896AmtiYrbO/XKOuJ5VloTH7oaUlpDhYEGwnQ+7DwduzaY1B
qFmrVYyeVdO+bIZySGovFHGR0eHkh+QqZwYP4sB/LwR2CsdJcobvUiDTna4sImMqN8bk76FRed05
Q0Xi2YUxyHwEgLvNZNTM1pHN7EHO+dbEIrAy1zSLwL9IvKVwHIo6nOpx4TtO/YhXD0A1ksxdqUI3
EMqmY4V2kPd0Bl29znYVg3YrNCEuTyFNSmieq/w0Z/NwHpyglW0CCUbkNt6bPaQ8mkzDhJhWxjeX
a9F9gP13LcPgSFyLgFohxzm2a4H7EXOlaE0MqAygcjLBeDDDBq94YH5yU9CYzPWLz6VYqUHXeCXZ
zBunopPlgwdnvi9VsO3IWjaha7sSv14eWBZzKzBaOmsLyA2N4OyAzMI9XNPtloq6G8fSRlpS90k9
4J3/uadW2x0Cn7Dr8GWWSgCycnBYM7xfJxPoBUY13Oedv7LjfT0xLZXtYwW9YdMURQMOFrN8TwC7
d8P39DqKOm7Wlc27MJnhkNFxEgpdnsUr97iT3V3X70q8cmJByD5IQb02vSOzsreUGSsPcl9PGUsl
+DQBLaQ5eD3s0gLvOai8bsc6ODYCGfrf5cZ/vZ5hbfk7VmmTpgHwCE6Cy8ubtPtdZMmZaVWMdNvM
3y7XofsK8ncdhqA49Q6glk5NCXrSuBmG8KUvi9+Xi9d9ghKxQ+VMBilAOkxHfuTcOi//H+XQxc3Y
PLRds1KNbooq4SvLmUNqDoS0ULz3TuIEYWyT/ToH6uukz1JheE7RVDPrWHN+GXUB+ZqmuxZ5OU1j
l9xk9kqgfb28WSoary+txQGSw0kgwBRnabm10jXlPF3R5/H5tLnUtOptn3LEsE+eyIKXubYYVq7I
dGUr4WukIu1SE2X7S70JinEbpP7KaUszO1UA3sTcYq4Mo8bKMBxL+NT4Vf2zTefny7NT1/Lz7596
heQD86cS06an7k1uBcdyXhlKzYRUAXVVV/BWLsxJ8p7EjnkIAxFb5t1Sr6xrmrhSIXW8MxbgQgw7
WexfAVSaDRpLyNCw6WDUV9FlrEAJXRfYcIgwmTZ4o3TfWP4hh7sdNOtT2CxDeP3yCOgGWAncHh55
E00XGwBdY1Myfs9GPCNdp9HjWSrAjueZW3P4SSQc9wHI26LG5rGzXOXBguKVxNkkEgATguKnFhZN
Acfh2X0caP94uXM0k0gF2fmD14rWBuvch+JCWHdbg+WPLvx8WDC9Xa5CEwEqwI46xJcBdvIEmOWo
ksu3qlvzv9UVfR7yT8GVVtQNPVd08GrCfYwXJAQqnZdbrZn9qoJ0XYeeLxZIa9lw1umKZWM7fWxV
f7yZ7r0rIR9IK//+gJ5NHrMmqAu0dp9wWv2cZ7ZtrDVAj2ZP8ZWd1+SS4gkVsggNb8Cxyss97izm
iFvTAZSMXQf+W+dMr5d7TBNnKsKucnAvAlgSrAyc53B+7ur7erxyliohLJzFmEloYo1erI3nTlFF
hiKeTf8YdNmfy83XzCUVYgeYGCjnMP5KXNgNAEcEDIu38jKlCTIVXld51BhzwD4Suw+nGGHwq2Q9
FACmgjxB2L1d2RA0A6Ci69zG6ghbMABGc1d6d7L55WU/ruuc85d9CjS79upqQNmJ0bKYIf1fxNpD
v65zlBi2i9oHYg5qQtIYBZKGYPHm6a0gnA92DK70WP+hVU7bp8tfoqtOCQkP1mi9WUOIJMA1/lRn
mzSoHqUkQFWu3rXr6lC2NfgbD0uXFn1iW7/5+blwenTgylB47wZ9SAV4s9lb0PGd6/ZA/94E3kPv
41822VbL98ufqZvNSsQ4AR7y00xAd2q2HkrffUrb4br9VIWpUWhkS7vO7SS1zE1qil03zw99wf9c
1XJVgF62XFY1FLmSIitiTvkHNpCfl4vWBIgKURMeBNNHb7IhAJjGEAXaWL2RiHztiVI37Oex+BQk
Te5ATp/hnNNUP2Z51zh+7HRP8NncXG6+ZjVXhZx9rzMaTxA0/3x/Wnxr4P3FxlexbFtxxoF+XK7m
y15yYeP192cwZx5805PVyQfAkZIyYsN/prkyBF9uqyhciXbm1aSsIFZ8gnMgXojfq/FthHd5YGzS
dM0fRfcByjiErBu5qKbqxPMidgsrtsgSwXJgZf5/Ocz4BGXPzkSVWiVB/wj/V8seBb+xu9/Z9Oty
7+s6SFmfmmrprbo6d5D/WvHvVfYDrPUNkrGpGLaXq/hybcAHKMtT6HRdzl1Rnab+w2bWtq6X/eWS
v5yhKFlZdQL4sE7URuMFMB5BQHaDZ2/n3I1aVu1plu849AevqkpNu3uHyZAGHFX1CVgtk/0+DXdQ
FPbGe7t8vlyHZiKpuXdtAdMtirI6WVizh2XZLhDXS8u1cdAVf54Cn9YLmUqrraqiOuX8j79sWvtX
Oq5chWuGWM25/XqhXpYG/LSYxQYusi+F6609GGnmv8pgcWEpJUfq8xPrvqV0iGbzzXO3cB1dWeZ0
3aKEb23aTpX3IQQe5UsYVJFX1BBhYSvRq4kvNeM2sgEWHeG59QYgKrjHdE8jR4CBLhbSNbUzXfcr
QUzkXPB+HjgmjgcfNLFzhuxweU7q2q8Eb1OYxjLOPT9xvD56SxrbbYGnaAa5v3exJgmgGwIljiFW
PPRLOfFTMPfbYrotgduiTru9/AmaCaRm2mnQdbjE7PgpdH8O9ib1KQRP/8zBmvKDpvfVdNs2C2Ox
XPR+OdebHoCnorVW5qau6UrIZvkCSjsX/FSD5yOLb2FH4gFq3fTtctdoRldlsKTc74JKjOh4Mext
/t2va9yYllEmm60Yh911tZyH/dPCEwifpX6FWhb/mJHvC/0mp9/E+RPALP1yDZoJpBJWhOhwqHXd
8lSUNB75sPMhnueY0/5y8boRVrbgZqhMgCGb8pQWgKza3cbz13B+upYroVvnbZpzEBmRPCwAGlvv
bvom23LlJKgrXYne1nZNyJ6Aqjx77s7yyBhlOd0Zq1gm3fxUArcGDnamIQUV2jTige6X3Itr+7au
V1YfTfvV3H/A61hgLkV58hfjTg5WLAOXRpC1W9lxNfNfTf6rqZZDw43i1Ax7GT7YYheQOJ/vgzVE
ku4DlAC26cBhx5GXp766d8W+47huvMp0zP3HfGqxAjJltl+cWhz2Rte99cLXwe9WEh5d15y/6FPQ
isCc3bIIilPn/UznxKS/3OC9ae/ncu2iVFfDOdo+1WBSY8mNNixOS/XDskq4I/YRD1474/dA1h4J
dP2vRG7Zl0sf9G5xcmixgbzf1ofwyeD2K+uzZmFQaSppL+D2d+6kIfhp0fxRdsFK5GoiSyWpFOM4
QgV8Kk6yeXLZrkCPNPLOv8qMHHNHCdxR5Nm4hE5xCpfiCK1d+KLxO0gcR5cXTE23q7QUs7OyrChI
cTKs8daZ+3hgoQSM+SphO9dUaSmjHTC7oCif0vvKPuX5piRrAgW6tishS/C0GgC9iK4JjjadQK/d
GKvCvbrCz8P9ac67pk96x5LF6ax/VG1JWMRYhK7s9XOlnwoPOUzfG28oTgSUJjLsemLEy9pSqZmQ
quNJ2g+LVXow2SXtz3K4YSKMW+9sNH5l45VIrUXmT5J3WA3CNGJVsYfhV4L7xZWdRNd88nffjLQV
Bukxqn2bx2n104OT2Nxu03blxVA3sMpOWwPrYod4RDr1wX3R4H3sj73GN9E1XYnVrq37JmAo2s1f
ibizPDj9uBuLPl6O1a+RZa6pUg1s3LkEU1UXp3TpYRodh+OHk/9s5buwHzzr1iweGFnz4dB0k8o9
mEJcgdESU7TI3rkdRoRsCfKpy1+i6SiVceBXMFqC2gc+xKR3Wd0CWjhvGj9/GNsrExKVdQB/Kg4+
aIE917j1y+95e1evqSrqWq9Eb5G6S9lRFE1hU+vHBX+WxdFYU1TSdbyy2c7DyAvhhuwUZje9ePLZ
0W3XCFe6spXQbUaXjEOYslNKvmXDQ+C/Lumfy0OqyRFUyL8BekIuUoOdxvlY97usuW2cEy5rS/Z2
XQVK3Dpe2A7O4rDTZAsorRzs4ntDACWodplYqUI3sEr8Zk4wDfk4sVOG6xw2bv2GRIWbR5a1svZo
KlDx/DMPoYBqCHYynF/E3sEkMe7sb97qAVdX/vn67dO+QhduDzVUeE8Be/HYfebLXS4+vLyKL4+B
Zv6osP3BJtRjeO85+ZYXmbw6jNmz6VW7y6WHaOU/rBrXVB1PFrCHpchGdsrTKcLrT1zOuMkQMDyx
XhprL6dvdrAGWdN9yfn3Tz1VZAPzqI2RCPvvM3uDQFrUB1fx9fEhSghbZdBBPEayE8cpopZPTQqj
73nl/Vm3C6jMzLxggcvqBaUDT+BWy3G0W1z0HAkbohoKgTZ+tv33cVXuUNdXyo6c1U7uQeiNnZbp
3epfvAGMijVevW7GKlGdZrOfO5WJsv295HEnsk0nwaZZIyjryldCuk47G4cuDAWhJPKtuKW/Zr+I
pnEN96upQOVKSDccx8xF59QUeXOTWCOU5Ho3otWaAYOuBiWo7XCA+6x/Hu/03p37iA637vScrVmF
6YpXsug+pWkGK3RE3YDrJJ6U/tPifMdr23Xp4v+tfT9FmsGHcADrj50cqN8YeVT0m6VfQ/jrGq+E
sdH3/+PsSpYjZ5ntEykCJJDEVjVXee623eWNokfN84ie/p76Vr78pogorxy1AJSQJCQnz+kgy9Ni
ets+GOIDZfdh8xz2367vSJqVr5ZAlJ70Suqm6QdZHqEDhFKew2Kbiru+FjfmRK2AcCVKx0srQ8jE
lbcNZdAVv6gzr2eOmgHwBJHiHLn7Ts4ByV9F9t1yhpXrvRJn2kW26Sim+0TFuUNHeCL3xuSDyUfq
QTI8/2aZkBOaDV2thBhSLwYovks+GuyDNbmDjHKwkGdeNCviZyufP44OMVzDNeeP/3bLz8vMbjM6
cPSV9skx958d54cz/JQF20x4A72+HDR9qJUQhRx95qWwlSWfBrHqab/OBGgP/L3oTWLQuj4Ub/ci
n7V+P2E+bBKULA6YfM6iZEWnCLzOL9c/RDMxakGEkL4MARlLEGm9Tc6SNSmtfzO173s2PY4zWUEZ
Z1NX3NCd7psu3vtpbiDO7PW9LJOPHjwNfn2SyYM70bW/bKflpgoGTlSyYhoyBOIwTz7wdPZCbO9p
iub9WP+NY5MUp2avUWskxpE6odtb8cco8mAJn0tI7mX0aWp21ydF175yOC9SPEBBCDX+6ChK1pC9
XqAMsTVKDOiaVxy9jMOmG/o+/gDVzCprn8pyDqzmzTWdS3STrETyxnKnynXRfl2AwkasRHOySLlm
BWLubT5OlGCO7D5qxWQXfxTifUYxbHXMnC4AfqVqbtnw2f8opdQcZyl/4RHSzHzPQWUH6ZRTYVe3
nJ/RvOLcpTf4SeL5Ecr2yk3VkTW1qqc4mQ/XV9CXezmav0zNJz+z3a7By3QY4fXjnQ9/aPNWxr9v
a1pxYYKbo+sING3TPZHWhkHTu7lJCw/jVqJ4kjQzryYn+ljw9BoCRpw+k8t/4nsRb6+P/8vVjy6U
I7nVQm5vcYV1DpMwsNoduDVXA9/4NymuoH3FecNhnLppmK1zUv0e200NeYsx/2th3zZqoeg+QXHg
MWziLm4X65wnrw1/t/AM5VrrKjRVF19M8T/XL3yC4sBsrAefgNL2nHGyRk3DKU7H/XXrX9b3V00r
jsuXtF28qLHOI41wmzvUza7oxmAKceL0oIBoOlJp+lFLJcSS23VU9ta5LNIXQcMgGpCDq5bwqeP7
PuYvmTDBTDS+ptZL2GyO3cbGJ/lLtPYt/0DH6IBHMANOQ9e84srAsIyAybTWeXKnDbf7NbfHgBMT
ObKuecWdIeWG+tsBhkpxwuB+/h7P4DBobmK9ZEIFczGr9oiwPAZuJm8lRLG3bSh7j82pdU2EV7ov
UBxaZo6X514N+ztk1eBdQYAdlPmmY/GX0QxfoPgzqLR5Z7doPsu+AQwi5F2Ni52wv0+l6VVN9wWK
PwP/6bhzX1nnYrFfE7/K9t0FsuFJGW6uu51mx1DxXDaduzZuS+sM5vqAl+SdIMUxVDbA0cX36118
nY2AoRTXRpHGYCHBZJ3txl1LFKY2bFjJpNxmuLtwTh5yoO/dYTqQlJvu3JqdSoV49RDKadquwOqN
J4ggzHtZmISVNSZTkV2xPy9TWsKt69gPluHE63C95PsWx/zrBtPMulpXwbJuBDcKZr0T0coFDnGC
eoQlTbwKmh1QxXe5acNZM8E0Q2JDeCTdNd5WeM9JTY6FWNZuwd6uf4fGQVSwl8dZ2CSu558t/ofN
u8qPgro5jemJx4YtUNeD4uFL3Ul7GRd+tsZ3zztC9C0g9J05v1hseuT4mqiGCRX05cs5Y4PnknPa
zltp/bP7F8dbgqEbdyNYNWS7hyZTZ+8n67GqTcrOujlSHD+x7KEhLTr12wQgDH/l9Bu/AJV1/TzB
R6vFkG3W9aMEdC9CYo2k6Kfy2m0id3VON134PeEv9fCI24zhUKubJ2UH6Jd8SJpKkjMkq4M0OgFI
d6qXTWxFQUlNkV3TiQoNK4kUfp1Rcu7qLPAjrGkfqe0pKJY/dWMoOrMvI/7imKLiw7CLdXEdLeRM
yjf04UFOgc0BS+W2gmBfOuKz+iBN4x23+crFpLEPzFlWPOOBIMR1ypP23sl/V060ve5kmt1ILdyY
8mjizjyTcyzu42QNIu9VWaJa9v16818THDGhospsSJfaQJVh6ibQMo3TaureGjffLDg1kWoI7OGZ
VfYG+kwitwJpUWSiHofChAr+WuMA/V82yU8XFtr7dhR7NTknYQNRUxSXlStvyYMOIX2ZV4k3bxZn
X5cPg0hW7vTbN2UkdGFLxaE51UWAu2/JmTb3Zf49iV9Z/yibZu25q8g/j8D1OljA1+2sm0blMJFm
zAUZ1mSfvfF9HrfyQkZmr4jp7qHxc1fZT0awKDo9yMTOTtsErtwADtgmj5OTBkl4LyAXe/0rNJHL
VbaTaPCiDrTM9Hyph3VjegS9IaoNTNcPnZGUbaQrw4FMQO+dUyn/WagIdCL2u53oFuZbX/8CzblB
Bak5Pt7GvJTRc1QXuylsv9c8N4CwNKNX8WltUzCOFBQ9z90PMCcXkDHh48si/t028su2+MlRqslq
pzlD84BPbsKcH1zvpjJnJvjliz41DfLhtEgr2J1H1VaG1nuTkVVUmN7hdTZXXbzOXOjAonky+Os8
4uspu4l3CSNXDgi4I1WxTzGdwKI0zTYK90v5j2VgXTIEUM2K54rfglRnAFcfro32eNeX87qxfiZ+
sr0+pbrGFa+ldk6Zg2PUS9I8gWYpqMKfie0ZfFV3sFFRaV0aRZ3dUXpeumobzekRUtWbTjR/aJuu
42E6igyUW6Ahbrh1YavfyNh0ddW5guLIo8VTGi+SnhvfJ+tiEL+lHZIVC9mLkzHTY7HmQKAC19wZ
qko5s+k5JN+dBJx7Dii3fkp5mqQwHGw0M6Ri1yindsvqmZ7Ba0zmOiiHO8luehZjgikebbtJTtth
omcWPoRRusp+sCE0zL5mBlSG5Fw6pF7AfXZO8mOSPdTFYUHOxSR6pLO84tFRjSonNqP1uQAXC9+M
0Tmkf0j8wpaX666hG7/i2LxvIJU5tpdQ4KK0uriP+fCriro1Z/KmtxzYX/HtbJ5CJPBHenbqe5TC
gKh3JqCMd1BC3BnS1br1o3g4r5yZZXDCMyvorpq9E2vS9VjcxBuPL1DisQ2GVp6WA6JZ8yBQIwek
0NKaHlY127bKmetLXjhR0mNvjcjOW8Z9bZlSsRqzqCi2lrnV0rkNPUMWYJUwfrc4z5bVG3LgmrWj
4taqoYy7iGLtlOI+rw4u3lF94ArkjUFHha7FYza4c4j2xVRBBP4PSR9CGiOrMq6i8en6+tcYX8Wu
FeHgTFyW6KP2904UvwgWG0KarmnFecdh6aJ5SNB0QVHX5D3gXe71tlErXttKz86qIaa4ogGs42f7
TJo2tC/fK5lQGWv7eWo9Cxfyc533PyCFAf0I62CNkKasursZNQCp4IHlEsP+o1uhiuPW4Nh0/SGH
Z6X5Q+LhVlJ8n4Zxc91OuhWq+O0SlhJIdItg/3ws+1VjQY6m22XEMA2a24BKWtslzshJisHHdQxJ
799N/1iXyGCiFLJ+Hkw89JqPUJFsSwQawAhic2efjUGaDzvfLR6s+meXe4ZJ0KxUlZfWdrg19ZlP
zhGt14UFrXfXVGuga1qJvWxYKBknQc48s7eLqDZ18u/63GqMr0LYksFdwJmPuc2sJsA1KUpPaf63
yMfAmlcpmYLr3eisf1m4n87sRclBz0c9cna4GyQSagDcD+KoOKBA/tf1LjQ+oGLYyrqq3GzCBONB
dOV76UaUyLqAYOl685pDhApik7MjR2E55AxBuyB3d8hCBDUF8ihorB/Xu9AZSfHiMs7ylDc2OYvw
w1q2Jc/Xg7US9Nv15nUGUtx4btOspg1HBgFEor34xdx5AypYw9lTN3jlEF1Y0Ri3Eq1XKGSzxnFb
OuFvRpE4kKYTtKYLFbkmunyym4QgpSYfrXqd+Shn+y3S3LBGNfb5T77j0xpdaDHPXo6Mnc3d16UC
JjFLf81ObWheN3rFhysfN25hIVdX2X4w+et5kkEavufDbYc3FbY22bLEUQ3W8S+5sHldIcg7JpCP
zjaX3z/ZZvCccWkLLM14sfcWKGKjkd2n7o3JUhW2xt066+MIaTWSAqUkdpF4iT3Qxf3th/31xa9x
XxW61rE8suymIufCBeC025ccr7iv0gcwpjLgXHU2Uty388uuE0tJzrX95OJ2N4Npnbb5+voHaEKA
Ck2LLQmAsZeT88DkmtTjThjZPnQDV1w3hpgWbotoukUGro3zjY0IT1O5uz5yjelVEFrfueMg+SDP
I8TqcV1J6WvojBvJDnZmeqHQfIJKypvGoKz25STPVnkurD+e9cTH59uGr/ht6yEvmYLz6GwlH0u3
k9HvPgWCedO7hnWjs89lw/jkW4lbooKoLuRZgCA9kXjrrC6QWbHs+HDjNyjuWxTg4LbA2HRexGPi
PuUNnohp4Bb3RWWiytV9xWXdfvqKGcoGqeeji6H/iXqHmj2y9hGAxiQzbRIaDyDKBdhL6BTG2TCd
02jXd0+xyW81RyCViRcqMSXH4+x0judvlv1SNhsKfAfxooDVR2MVl2b7J0r0HRPCJipJf+7lyU2G
FUGMz2y8phnegnQeoDixNyzTjCqx+hxXLBgBvPVBfOo5vuGW+nXzvkrJC1Ynr/acpD6DTieIrVcI
yARF9/26i+kav8zM57WTR7ZtFWjc8dkqbv2NHUb7EbpftzWveHAx2ImVTFF9Xhrylifkd+xU94Uz
Gc5VX69LXyXkLUsuoM2O0fsjW4+DeLeLxHCv1hnm8vsnw7CFtNCPExXe99Yu+YsHrmz4c90oulFf
fv/UtBN5yNDgKnHulnDekEmUO0FQb3C99a9Xu6+iy4AtY+7So/UG3B4Vf4D8cdA229kUznXtK7FW
lovwKuSQzstA7+oOeuMoSeqH+GEubkt3+yq6LItEC8b/uD5b6RjhKTEOasv9B01zw7avedHzheKx
od2W3LOxLClWfQEVSzqM0aZsp1+lN5/LtHianGUncuSJuVwMzz6aFaUCzgqrnAYcQ9kLq4dy1VYi
3aZ5fF/Izjf0oFlYKs6MDCJ2RzZjzVYJSOHYGK0qi5tO0brxK77cuiWvwDpenaP8fUJxlSu/WSj2
vL5qv45hvsoXRpOJxqAFR+OgsyO8ChzRBLgbQw7QKPGm+wDFpWs/IzRd8AEzaQOXWE+gHw8i2RvO
uTrrK249ehXEKaqpOpc53zEwVMfVbeAsX0WYdZkvmpBjvfZtvJ3G+6y31nO35YOBIlxnfcWn7by2
ydBdQkwbHWz3HXUsK9vu1v2QbWhkelLV7BwqxGygTeVhx67Ogv5t7EMuxGaUOx69XV9CuuYVp26L
Ni49yL2f58VZZ228roYf2aXIynCS+/qw4qtIsqbrfKfvhuqc8B8DvS/wWN6WfyrykM4HeZPEBfNV
TFm2kCka6ga7d5/inlEErPrIh2pHueksp/ECFVTW9I094m27PHvpq6j6YBYrm/y8PgVf5159FVFG
Myib+VkD5sLyCYMe5y6Yy6OPykl/7Uq80Bs2Og0YxVcRZUA3p60su/JcLk+Wk24le/LKhyV8cKNh
FcVDQIuDU957oFiPyarNTgkxqTd/rSmKKVL8vCyrksSpLM5CtkHU1o8ke4/SLCBZvRXiT+zv27oA
xJSvwvAlmepgiOL9HFUrj8frNF+70JRMfBNfpC6WqbA0NxN9gdQMhpMQFENOq8XpAtGfZrBcCH9Y
1w5Z5y1Ze+FNbNIwgLJbVL01h6hnGn4M1ROL9nb8Wpv4KDRv0QAU/P+z0VI6vpPaaJvtxrt41ey8
F+uN79xt8S1ftSaxYJ0rK1tFaUGbPMq9/sc4uxvKX2L/mbf9bphOVEDvXd4W1FQgmstElswNunFK
f1XkJw6YYA3t22UJytL0OKzZ9lQgWiZykfr5Uu28XgRu/mS7YVDRp6E0hDVd+0rYl6Pn9LnnZvtJ
zsMR1e7yGQm1OoipPW7auat21/cOTQxS8WVOycZ2uXxHUz1gVmL7J+4lQVvsHdeEStJMuwohI1Mi
LDuf830sv01LjfLSfBd756I/JL2/kdDivf4pmi1WBYzliczYBC70nVsmwcg/vOpPX7/e1rZyFU+4
mKPRzepdXW5760fF98wUe3QzoPj1APUrOVlpvRt7idvxLkm7zXi5bJbVOoOK9vUP0K0n1cNz0YY0
Qy9J/2J5H6T5UYKsqFwMzetsr7i256axVTiwTx6dfOdhXh5b5/36yDVNq5CwsuizMk0wcpntl/gs
yYObGQ5guqYvK/bTlXDpQyusJjQ9uT/6KcXzxv3ov10ftsbgKmHx1La0kAUsIu3vntg2Anztyy5i
hqHrmr/8/mnoqcxpXM4Yemq/VdMj7d0DmyG5zpPNbeO/2OxTB3aeVla3lPXOa3/45Efd/nLo3jfV
Ceosr0TzMU0hZhXBOkLc8+a9mt/b8fv1gWv8SYWE8WQAJNGCsqM346CQ73l4ymPQ1jxPnSH/oRu8
4rEEpLtWUwzYaPi3PPk+sTuGp43ro9fNq+KnJPEd7mOj341OgnPFMcbjWyRP6fR8vX2ddRRHBctg
JeRCsW7YtLLzw1y9j2MBSb9tyQxVAZc5/F+Mtq/ivvKit/F0iy7C+imib9QxmF0zdBXsVaUZEn5e
Uuz5mAE7262b5ocPyNzEtp7197p5NFOrYr5YJdMEZG753hGPnguttW+TSQhB17Tisch1D2l+sbzX
ooh752X70FTMpbPMpctPvgq15pJ6OJLswYC57sNDSN/DuNq62coSf64bRteF4rCoeKqmzEUXVfjk
DUenL9ZecUqyn6y6rdrKV/FeoNXs2jSx6x3HY3xY/fQJYBfUVH2uM7/itA6YDriVkHrnhEenOk7i
cTHxQX0tYsl8FeclIZ8EclCe79PMPqReuRqZHVhsP/tn8JkHuSU2DYmh2fQqHIOTaftUHHmMk87r
Ky/fj12zrpvjlKSr/qJi/Q0w3iC03CCTztoZ95LWb9fXgGZvUmFhBPT+Xcf6eudn3/xs07EwyMGM
ZyQI0H2TigwLJcWLh4Wo0G3CHb+j+z5dzav8wd3ip2p9/SuoZiWo+DA+dglyk4hseRNvmVtsZ+ef
k2d3JLHXEbPWZbmsnFF+XwCep9Y+88jWSSXAS+M6W3rTKC4nxy92SRVBhkLRsq8h27kb4tW4tldd
MLz66xgw00P7UGyjdWZa+RrXVeXX+ZS0tCXoiQ2vrP631P6miJ2VXSDlaoISaOpEfFVvvZm7XOQZ
OskP0Z6hQmMjVn67mVd+wFfZOnfBhWwwnW7+lLN40xFo7FaIA7nzh1b7Rvws+Y1NK5tE14AoUS7Y
JOz0W4IaDRQZTdvry043C/8T2FHNu8xxsU+Kv5TvYry4FShgdPvABtHv9T40iSAVWIZSnbGq2rTY
dxv/WGzG/Xy0dvae3/YkpiLKcgF15lRIzLH1MfanRd5HrqFp9rU3qFAynJbd0LHDegfWzQC399Uw
/75uE43dVUI0mftNGAMhssui5yFNA8fb8ukn5+95YgBs6npQAvuUW91ULFGzW+y3yX60l40zlUHi
H9hNzMfMt5X4vgwgr+0lQ2Rkf+I5DRhkN5bBVGmu810VSAaQu93VTdbseDpuYxDAAFq5ybwnEv0h
IJUEBgkKJeB44+5KMB5I77Fbfl2fHY0vqyAzMnMwBuZLjfTDW41Xp6o6T6ZTkSZc2Yoz09FZkKtE
213zu4u+hWmFsHhsoVN0fey69hWPTlM5JpSj/dx+a/JTHLebzE0CrxGb6x3ojKOEeDFkZegmODFO
8iNdXvz6mcXnm5pWkWWOM1ZtMmKjs9LXxrvz52+F6Zyri68qrIxCZGhKkqrYT6vsZ33ognztP7VR
4HzMq+J7uZn2UxTkP277kItTfjr6JkwUnptYONbRO47KVuvDqg3vlZq8lYov67pFdqTA/E4F1AFL
vq2jCUiAd9A7Q7AOrMCWaSVpJvo/S376iGWoIj4s6Kmtz3b5s+1fcjAFXjeQZpWqSDN7Snw5dnGz
S3i9yocDn+6GpQ283HAQ1bWvRGPiDF6Xlthfm/BJgGsJT5QifEDNl2H8ullQvDiJGq+C/EyzQxnF
fHnZoCg+rSfgDl56bOeFcHe3GUpx58GO2jBM8SGxAE6xeU+bX2N94qWJclJnKMWbLWdqozpLMRFd
HsThbpqjVZofltQwEV8uIpeqVYKoxe+iaZydY0vcTTKQlQdooZUOhrPFl1EOzV+6/bRG46JrSGXX
3TH2f9ImWtFl2iGerjKeB6N7E30permcDz710oqEZomVduA47BjYIKPfGSHFxqnYTRI46EFZr1PR
MTJCUPo4g1C05Y8QUVx309ZqfcOC1c2DsmAjK0a6Mina4yhw6Qt8OMhbl4fs0LEp396wVvERylql
3VwuoZdUx8Tvt+OQggBjeWtY9jgz1xAhdPOtLNcWb21O67LyKJwXWp+zCFRq0Qvzfs+p4WSmMZSa
J6oBzh4LK4XOXRSvuqI60Olxcb1bjvIuVbNFSYJTBWlEc2xHe1eMflDY7b4ITUI1X3ozmlfiTiHA
HuuWLgQbp28Ouyub977sgtZkG4311fpAEZUWoyNEGy+gCVEfyuSxCyHpVpxc7H/XF5HO/opHe0uW
lA2/9CEfQBrLnLfUNqxPXdOKG8eVbZW1V9qgBAmkAH9RBVT/+/Vhf31chekVD+6XEcw/ZKbH5TF5
qw/1Nl4XiM+rZi121bZ8NV13dHOgODJksqyB+BKi5HQ4MGjp1XPgRm8iQ3og3V3/mC/vPfgWxZEt
dyBRJtBHP0R/WFu8EceEXtHNgeLAU51VhMUOPXpVgSvD6Iq178oP5s03btZqPqj0i6xMMpseSdns
k+id1vVP0jCDab7OBrlUzQaVjpfMfVMVR794atmfTLBNVg+bZolPYqzuy9SDvpj30kD5qM5NyQXN
pKvJoW6GTC2tRnKc6V1ZjAH0TaGz+4NWp4n8uT7nui4uW8qnGAdEQCIHSshx9O29cENQ/nzUTr+e
UYI9C5N+sK4XxbtlJgHVAP4fgN4scKoDmX/44hXXuTbcX/8OzRaopnzSZU6gcVXS4zg1qzG7C5NN
hFcuIg33ap2jqzWFS5E6so3xCZQiuJ0iAXgUp0FMorca+DrWeWte/sqHetVFA2iUkvVUmR6tNY6p
kuVPTj3mXTGPx74JT7UUhzI30TnomlZ8Pued7zWxaI9ZMqZB3Hp/gRY0YSy0XqO4Pa05EAn4O0Si
2WWjDFB6EDj9YVrifRrTXR8+WeTDZ6/WbLiCfXlCh3aX+P/r2W9aJweyuz9GbbLP47sSWOxyfJVN
t45nQCFvKnhGP5f+P/lN3ch68oAPPmRjZHV72fOiOHrzNPy8vp4186JmikgWOxYtbXHIGbLnjZRV
kJHsJro6jF7x+hEgznKEftLRCj+EeC2dfZhUQR/9iMOX6+PXbPhqlihyl9olQ9Qdp8Fb9R7dzDI9
jo0pCaWb5ovZPpl/ajjNJm8KweA9biZ6SPI8CEmxZtHPQiLtYQL86T5DCe/JkmJbWbrwALm+bVcX
28GFxkNmkgHUzbIS1atoCTNezeIgl+S0ZM1jApmy6xPwNV045ljxbAvaMn1j1fZB5OWTVU+nZkqP
bv02hAlkeP3D7IJZndw7Tr0KZbZysWMW8bCzHS9oUVoGxsfbjnb/0Wd9mqsusmg18TI8tPW4Ag/m
fmyiwPJMZ2uNDdXsUV4JEHulM1ZaApR7WSHhz/bXbagJKmryqOIFz6Ky6o5d5UMUEzj3RT5O1vCM
jNVtxqGXiPnZOBkBGmwoxCGe6C8npJsyIn9ld1PdtUvVtNEE+dCh8BtxSJO72Nu5KCnuwbnIDWUv
mriu5opk3fI2wV0fx7rnBnT6EHmu6De/eZyhCnbbHCieHg2ZNedJi5iHCAslpmAanXXrrlOTwrnG
xf8L+J9mwFlA7eFR0R3tIXf/5YIjkWN3qV+BbEKGneEzdL3Y/3+eq2ggTg0x98Pk+kHJw3UIoZho
Nr3g6ZpXnL2OrVr67QAJYxbCnf2gg5bOTK3N9UnQNa/E8cH1c2iTLN3Rr5N1T7qgk86KNaZXUE3z
ao2izZq4rno4AXjUNnFeB32SPxSxiaRT17wSq9tRevW8NN1xsbptPcrfdsouFH235bpUdnx7zDM2
M4ZQDemxySZ7CxS/5W1ShC4lSqzG0vRLawrFgeNtPRvoAxJrhocunWEuv39a+kXTOE1b2e0xKU9e
eBq7F54YjKLZOlX2eyhekWmiJaaUvyTZE8/xpCzvQpPyrK55JS5XVVpDEqLDASb+qOx7lvu7Knus
28IQPTVBRa1KRG21bTU8E3BXuZ5tupH5Tc+6mE/FVUt/Blo9wWq0p/4lrE/gzXnqaxP1iW5KFU/1
Ih5bWUXZywgIhjcG0OTlo+FM+nXbRK1C7OM47C3Pb49ifrLybQI0eW9K0nwdSYhKdT+XeQtB21Qc
FlBvZ2H6HEU2JFWTYpOP5YF63PCO8vXEEpXz3q2h5Nmm0jvIsbhjYXmX+yaaEJ15FEddZh+yqj7W
5JJOv4T1aNt5HHj+jQNXfHXM3diuwCR09BK+I3TZDsXzLZs7Ubnu+wjxwuWQcF5segdo0oNk/6CU
Y/Ckrz2VqLWINGz9xGYDe8kr3JLtewTbw2C/Ctxqbhu+ElmLMW2EWyK3GoPuIgznoJZLMIIB4Lbm
FXf1C88BYnzwD8mQbOsUZw+r2NaZvb7evG49Kv46jRlH7gJvDEXlbBcvCfLOuW3FqMWGrKYykXbH
X3LyFnvdiXutYcV8ffsiapEhH1nftU7rHQDsWwI6W+sFGrkRinCyJTqPcRf01U3cFy7xlQOyJWnB
vSz3D5y6KxfKNhmFFIx7W/6DqEWHfW33YePH3XFo8ejCGpFsZ7lkhtn9ujIHo1e8tro8s/UXr+We
98N25R7crsCkd+si79ah5A8R6OhBLgfpFlOfGofzLyvtU1DvI9BEJzLpjm3lfovScb0UrQwaAXIJ
2zJcjDRbnVqMyIeY1B0ezF46YFLHfJ3T+ynhBo/TuISvODTp45ang9UeozE9OvGp5bYBp64btuLL
ERcLOGlxG/JEvKpFsnfrerWMZHfdl3XNK74c2Qwg/hGRvag7AOyre9sDPga6BgbDaNpXqw/bQdq9
N+K2VTrNA8Gpqh7d3di2hhSnZuGodYdzY1k1YM14VM2HhwEcG23dH2dBT4lREUsztWrhYVrmbt8X
uMxlRbZOOd1lvDUYX9e0En1FHNLUk5dEZieDHhxvU5PeaJjLfHzyKJE4GXVdXE+QGD9NSPpKLzoV
iDbNaHJa3dQqTjtMbMiXCaMvC3k3eHI390vAQvF2fWXqjKMcl+0qtmnk4uSWkgpKUeHDOA03Gkfx
1oV3FJTAaDrrX7i8A09CnO9nz5T61hlGcVk5TDLzqr49TtmpwoNBF4PDfTKsGV3jisNiT56iMeq8
A5KJv2h3L6IUIgsWNYRJTfNq7Z+sWrefROcfbIts59Bdg6RrEwrTq6+ueeVam3jN7OTSbY8siwJ3
uCvJz7H8dn3B6NpWom4okJ1vutg/NJa/KytrCy6xfWM52+vNa7YatdAPsDffqS7O2kYlJH2ecrD0
U++UhLctSrXKz+2jqREOFmXr7Sn9VXSPvH0Y6vfro9ccf9TaviQt6YxrOQzfV7ta0NXkuW5QCVhp
7g5972143t50RSeu4rlVEVaxoPgSmzwO7InaO5l+v/4ZuklQPHew54hbNg4KIserHIRJV7nFPxKa
bxo/XF/vQ7PxuIr7Zpnrto1beYd6aO5bYn1vI8vgvLrhK8471Cnr5wyz0PMLgWLaNUFiDRB4mSsR
xDG5DUJD1JK/OskTz50n/9C74thHdRBeyma46bRz8aj/gd67RGWCxyMl7WwfE8z5r0yuaf8wj7/L
Yi9MkrkaV1Zr/8gI+hLH6dqjW+1yP1oN6WMKFMT1+dVMgorzwtA7LtnoH7rSPSSprFfUCldxFD3j
202oO10nly/7HH/buS5pwdqjBDHpHJ3s+YhUQZA7BnSRzkKXxfupfTLQdkbWxD9ACw+CSgjsllvR
oE/b7XUrabxAhXmleLttKDAoB5nl+0Gy+1akm+tN62yjODH2f1LOCfDdQ1P/RHZmlUf5fRmXW1b1
hhu8bvSKD0fhDGRDiThj2eMrt1EUzEzvX7rFr/jwnCb/x9mX9UiKM13/IiQwYOCWJTeqqquqe7q6
5wb1NmAwYMCsv/49Od9NPZ5y8imlkVoqaex0EBFe4sQ5dQN1X+s8uu1Tt/wVQMvKoNXLkn8z3T2w
oObzqtCunru9gUoF3jccbGj9ZuZR0dLlpRr97L5cpOK7Jm5Ya86N7tLWx8JO8Kwa5yxmu8dDjZ1U
gFc5uv3mlhwPte1Xt46c+UszP3Tmc7mrOaIz0tW/3sUAaQwpRhvX7LI0Tq7Tx+sQHGx25zXbuU77
bvgm89a6M7CApfHDCk2SQ1DtRIDulyvR2wdZ7zKvwKuk8TIt6eaC8moPhqvZ6VV0lzBAQmp1DDt9
82QZW2jPv/M+SJoaUoHGF9Rc7ruYOkoUexlvsilD23QQLE90a39Ppl/Htr9XI9X5jxLCW+mCwHKj
9GwFoHpZrVOZgfzFaeJ8FWk93LkKJZq3bS5Mk/QUtCvGJ1NCPWpq/976f+7KdP8BeG2b3FZu0rO/
NuCE+CbLLPSq2M5+3x5fYyMV4UWYN49t1nWXzXyygiYcxlOep8P2y1leb8/wMbMJNf+D5wJlir8A
YHcuHqZDf4bo3aO8zIc1llGR+DvxoEnXai+fF0C/HnTV7tnO8vRaGMkAir69AM1mozbv0QZIIfQK
umeSl9/dejm1zPtNi+kA2M3OFLpfr0RzNYE4h/GsvgjJE1oPSWDs1XR0j3EqhCsTFrcWNiznoXai
hWTh1ufp0kDQhJ/NvoiqlibATESs2rkA6uylhHVb5xbr5VJfUMD74bbjMfe6vzJKo2aZ7tucbSWy
PXlVtrTd+lKRv5uNR9AU2vEjXTwo0TwT36aV4dWXrWhCGvzTWywiRWzYTxN02W87lCZ3q2itjNXU
dt2+vuT1Fsm1e0DXJhQ1XEgw3DeBckduPNB1tI5ZXzo6vLTFZw/Hl21i8e3RNc6qgrQq3G0KAuTp
ZfXmF7r50ewbh9tDa1xHRWiNzdQPtBH1xfGG7/aKprfZeB65mXR1sGN8XTyoGK3A7sSaV/lydoDP
vRTlZh4d3AdxAmZfBJq9Di4wC2EAcobPHmP9sbON4nh7eTrLKWEusgz6yhyR4TtfIPp6kN7e07Ru
ZOXCjHrKRGoPYDxOjMgQ9NNS0dPtH637Jko4k7EASKeCM/WdF7P8Czjp/6wNjRgAn7dn0MWDEs2t
5RXB5FbzGex7fxMAyy/CGd/siVk7S9BZRwlqz/EblGis+rIskl0fd92z4Xqfb/96zeAqEssGe03l
rXN9Aecrurumc93viWBoDKMisXyXidKc8LsBJbNj6MVegC1sjgO6NG//ds23VXFYoyRVnQPEebH5
/AVM1uVaWiHxVhr24CLdSam6VVwnf3cKdtqmNmiBzS0bXzduoV3pK6n2GCs0Z1UVi9VzY4NCM60v
Mz9OTX5yKwjFQr3ctyKbFKmVu4f7TKXELvAL3KCQXr8wjx878gnnYrZ5x7W57xipArIEWWyQcg81
HnbKcM2cpMmClwBamzufWuemShjz1sKJKICbDuOvUW54SDDJfTAv818g9LsvbDvZJjt63dCs6uB0
kJjeSryHFMUe15/uKysB3Pi9R4pqrS/tRM8Zk19E5YSG2FI0/z5UW5Myw9srfWtOACosa8oo0Aw2
FgN6J6h9H5oR/4CzP58u+0cA3aFYJY8PSNnOm41zxjhlI/oOCjPMHWd8YdS8BP22xFvbv1asGqNl
7v5muU1PQ1f8zduqie9yaBXAlVW0sQoXsd+VRpqJ/EC2IV4LaM8Xcv1z3xxK6JvrlkkgLeB0G09F
Dka1jb14xRLy+r5uEdO8Zp13vgcWqwHEF6S+uA05kbV880C2wix6qQzhoKxBXm8v5Qql/+DFUoV2
OXSaHHyc+ew1zdEPnHAzjSACi8dR0i0auZOu3mDGxoaHtNszapKzyj1vlO7cy/qacawLxPuwSUL2
5XHz9zCmmrysor0y0VtkyeAAzuKhJ38YwgIioq3r7R21dJGk7OuQ0JLePG3oEJBdTNvg5zyzREpr
iYJGnkAJcRfqzjSV7OAb+WKUJrLD4C/f68aJBB/apCbLwbnWLW9/jQ8X46J743/9zLRnJieOvZhV
QwiKt6AOLbdKRv/izXtE0x+fTTHJNf+9c2bX8kjZCVissucX00/7anOiSbJDVbOHecnegJsWkdu7
IODa6zL9cGPAnNcFv5tzQssCtEevAdSaiT14UWGWO/cQnc2U8A8cvhFnxtC2eOH1g9WRcHQKuNnT
0L7d/iy6X6+E/+xVq+dnAS6brfxmuW1al+adv/465TvDsLmVXgVOxUtv/+rlCS0dB7P4K/cu3S6A
+cMQh+2VY7vhFeBAD0r3tRt+GlsMzEdk8kNT7D1A6sZXNv0yo2Nn9FN9CUSZOB7AB48bMcOG71hf
94GVCGeFW7jA2WAPadLSvwjIe7fbs82ienR2voJuCUpwA1mC29mC7Rhcr6E3f26XSxNM0bru4MU0
S1DxYnW7eibPYaLezMNuOKDhLPLmJcrscyf20HoaL1WhY6y1vQ7C8jXQr0SAYYUYDxbnexyauiVc
//7OUWfRlWiVwxl4CsCEKzLnax1AMDIYl9CA/o2Y7kI1uoEKGxvbeuBFz7AHmtnRqmgZW8N0cfv5
rXaDt9sB/eGuhDmUgPYmGcwdw+uC7S0x6ZxPxVaHBRpO7xteCWpjM6RDeO+8mtlnlouY4GFhvgty
j9+uhPO6zrPBHLTLNgW02taw5i+O+3L7h2viQMWHTbO1WI0pcYuqf+c83RADgZ/QPQpcnYcqkWyt
m4H6KB4QqsmLsqp6svy7VL9hFSWCBfMnwlq8ehTkGX4SB9V5qn5K467bhxuoADFuU9dvrj/dd7pk
GZ1jP4mDWLzDbcN/ePfA8MqebFnSovZW4mJGKHhAx6iaHgfyG98DMPMXIe+RUsM0ShDLtusCH/qd
58LvXrJs+JI1xQkPhPHtVWi+r0pQD2BLb4LMCD2DE8p0ljSqJ8fzxx0baYJWZaW314C1dJims9nU
bjI3/RbxnpcP5rTtvTp+fGOCgZTIRU1KesKEioiMs2Od5An4ecqfUzTHdmKc2d4DsM5QSgxb2TBQ
kVfT2WrLeCnHY2OQ5PY30FlJ2Y0nP3ds6uB1c3OtDFfLkZzpAlDCaHTVnR9CCeM1s2pONnwIf6gT
pxuxY9qPeV7tbJa6FSihPBQWFN4FOnEacxi/oLS5HAif5XmU5d6tRLOZqfAxAUEdsxrwjAaq+ovX
1Y9tNgaxLbykq7IOjJr8r9tfQxPXKn084M6WPW7mdHYmFm3DkjjZ0B8sZ056Y06Yaz+iKa473p5M
k72pEt1l1/Z+nff82rnT5ecZfQCQuK7Yl/uGv077/gQwlHR03YJfMuYf3A5vCRBrgMCFGzq9+/m+
Oa4+8W4OyZcgmGaPXxDXgiRbYYWOf6roHjmTxrdUfFlJm7LMJXYdWoEo7qm0Xmi/89N1QysxPfa2
CcAw3DboScI9F28D5GWb7B+3LaMbXolrVs8Ct/KJX6QsXwOWRx4kMIzZ3TmyaDKSiibreA0kR1Ph
VGE5kVfJhJt8Z9PRBZsSz+AQbbLay/EKBX7X2TrU02fW4BEbbfcejW9bR+P6KpKMOHhiELTAHWQ7
dJCmXLZE5L+37Nft4TXGV5Fkpl9WRgkwFpj0zRQKAaHZFg/B4CW3h9dYSMWRQYKUunM7othFRbj6
2DmfrZyEphOV2T+3p9CtQAleaK1Jq/Cul7SRJ5AAfKy3Nl67YMd9dPa/TvsublluFSVqHzjZyR/Y
jZ0ODR9uspY759IP38Xc4D90YX3pCHb1TjauJ+w4yeixr+5SPZR0PpYbr4ETFb9db5dNT2cuJZh9
i5veWtrTWThV9K9o97JBgmY73Pc1lGAmXeN5Dd74L5IlrjuGTJx39e90zqTszhnbKjR2D9N5mdvY
moKUFNNJBMFJOv3L3lu5Jl24akz7FsETdm+eSdfHQVkdSWPvhLLG9CqmrFkpGLxRRkAJTcYleofw
Zg3ZGNAoh7eNr/FVFVFWGr5t1xy5YuvOPYmCGpqwLVhu8+j2+LoFKNuwZS/tIFyMX0n6hdrsGIy/
spXuEdvphlcieQ6cpQ+8bDwzMR/5yB7byYtHe0/nSzf89e/vItkCLfcma2Rrak5PtoXw8rODFTg7
tAa64a8O9W74wlvcIauC8bxciXPBfU3d9WWw+Ok+2ytxu0Kh0nbbznldRwNIJucsAwtynnJHGUvj
9iqYrJLmBBEuG3Eb/EKHwIvd7z0x6uyiRq10ycIcbzz36xYDURH3/ZSik3PHJ3U/XInXwneLIB8I
v/Tb15Xkj4McPt9lcRU7hkLFKkcIZ0N1ug9dU55WiicueRe7mYvGgv/1lwCAA98MKH64OHPxBgS9
Ffy5/cs1Z3MVMlatoGlzi4xfSP+6kXj1E2t4YsHj3D9u9c6pTWP3/yDGytkkuRngkoECYmj23E5Y
VfHk9go+HN2BHf7XOHiRprSkIHT2hm+FcwYO5/a4H2ZIjKsYfWizyl8WjAsUC9onP83NQ1e8brW3
k4E/dHaMr2TIGkgDmdcYv7K/c/JXxXEUlGRncJ16ncrqADWwoCHD0B2tz94n75t3YEkRs8iJDXRS
hiDEP93F6od1XNf3Lpl5rBKeX8kOArM/py2yxu+37f/hcQfjXr/3u3GB1GotCU6Ko/vJPozHKWVn
70JOexqz/5b7/1NmxPhKlqypM+SWwO8ekjWx4g40+KFIofGb2El1oGhh2/kWOgcl/7sQYkmQlQaY
qGjtqMXbekB2MrHOhZR8ObYL5dkKEzX+qQ7+lH1U7HV1/AtM+cg8SrLsR6fqJgNjGyfDCvnZOljx
cPSf//Wjo0gqErYkJLE45nuP3h8bylMLf7nnGzi2gd5aCjsCFhQNAXtPix9bylPLfc04+jgYj93R
sV4IScvmz7i93vbTj/OEp1b1JOUO63t8XuGD2ZUc2sEPPUhotPUe9eSHOdrxVAlqSNZCYtfCp+AZ
D931KwQpe3GRG95gURNnv26v418gz3+/uBeogeyVFjM9TCNj6wAKnmiLofCbLKH5+co1Wv6dH/yd
nVgTfJ7KCUE4yp/FCKONF7wAnfiBPkOSDAehsDiRFNRgNNlZ1TXKPlqVEuZ9N87AE2BVQzJ+dZLy
EPwYvpkHbHWpG2c7O9y/NPsfzaLEuNw4MacV/gVtzEN1Mn6ZjyAwOQ3HNjKeyLP5y/kmQvOLiJqj
eaKvJHWfb6/vw4sOfENNAcwpCn5NAeOacOe8FK+B92LPf5XzThrWBaWSB0azrafmmt4r8TzKT0Bf
3P7h/6L2PjCZWg5ki9MPvLr+8otzyR7zU3PIYlOEPF0uUwTa2cgMxWMZ1en/h99pQkktD7qW9Exm
4Ts13+hLfpqPLGGPr2CJjKyXLRJh1P3u8Y2qt51FarxPZZeYlxEa3Ne8MyTuNydpj1UEyeOveNYI
jXiv+K/Z7D21WuhvssFGAFPyB/Yjh9dtWbQd24fuwUpMKKLA6XaSnSaPqjVDOTsDH3PeHf3+gdjp
3Hxf5tNtW+mGVvZ7o/fsvOZQFqmcNpyLz9SsoKq7A1zReLFaL5xzmY3yutlL43Fgf+d77526cZW4
J1nbmkMOwQEPzRA92x4l22sr0w2tRPYE/TduZSuGBisvmuQuHc9ebpva0uV6tVJILVqDPR+D1+Dm
TVrTno4eF2VMCRVnH8ph0TRMXWqKJg/NuRERbVoWNf56ZacMzGSd1/HC1qJK+iB3jlVnuZeszFk4
Zz3j4Zhl86lsUBkBDWgRoYHTiiSIlk5mvjkhKWsSO6ZTR1M99o+V3Q6JST0PZLcZ/mcyj81TMDVv
S00oqPgknnnzIUickm0RnZsx3ujCo3rrvC++7zVduLVl34W56TSRxYIv5mTSPqwtKk8b+hdP1oZH
grJETcNYOeCeEABOFlnhAXMSxs+1KJ+4D8z+ZFl1xAqTRNNkjQ9dx2i8etMWWxYkaBZIpreh2DZI
VrUU/eSoAM3RKto6xGtiHbdOzx/dQuBJorMW4Kp9iJK1ACwtXLSnEmnn87iUW8wqq4+lOy9hMG3i
4I8Q4IKsewd+sTI4ehupnxfDQKNuYBePDh3y47iN+dleNvLWdz0IlEVdRODy7GNIVlLQjHALKwEg
JGIcLK6FLSWUoVHz8Gxfhn4dkJg17Ra36Ik/+RwSbUa3VGmQ2UbUyq5PJO7yoSiH8sml5nKwQS//
REDZ+2b54BK0a7m8LYb/trDZOvqTsUVNL3/VjbkHXtMEPlViiA0tNDqY3x3t8m9vBNUAbln3Sdl6
6ot+Jktpzui5OUKYIKZBEQ9rG2ewxu1A0uy+VNkcyy6zhwWIkyMQiZe1WIHsgtjklh8KQo9VC4e5
PY8mF6iFd9PKWAW0GrYt41PWWSFEhndG1hhfrbnPNRmnMYD7ufWhxAFpO/A9qmTd0MoF1y1zr5gs
DC3JV6f8GbRPsn69bQ/d0Mrz32oOaO3NamxD63ookDmIE1woE8nt4TWnBLXIDnRJ2c3XX75ZDyL7
qzW/VcaZlDgRI8MFZGdP0lwc1DI7He2AuTNycFW9bdUX6k4xX07gadlxTp3TKCdfDoxDAXw1zqT5
grLuEtdNebhtIJ39lZCVW4tHFwH7CzD71qzErWSJtmKP11s3vLL1oasKmk1XpzSG82r+UxmxHHe2
Pt3QSsQG9ma64LzAq44r+nBaZzda6ql/DebG3Hnd1XxXta6eE/TlSTQ/HYPpjc0P7FpgP9v0823T
60a/+uy7ZxHWE8GgEARlnfxxDR6wk4ON6KEcd5ojdMMrQVsM8zoZtsBFuW0jE7QdBPxh4yUzvt3+
+Rr7q8wsi2M3eQeOrKNJjub0BcKUdbvzGqJLxtcp31nGHlEz2bCjHVvAeLvyd2sRyFg8N92TnO/z
HrVy3rvgowMlMV7VwA9RslgYbsi8nd+vyToqFYtHXNGOGX7/1LtQ5w55/t3O3HBov4/tyc/uYvly
PLVKPGarMVbgbIagkZXUKN+WdL0QSe9LDWqV2JutwWqvJ8tBvhL2bBgPxP9y23c0vqlWiF3GaFA1
2AXtDAIS+bElfuSQP3I73jf+dd53DgSVIYuyGb7pDo/D9LL5T3l3au27eMpheMU/nc0vG0Lx813/
R+k90rmK3GlP1/Dj11JPLQ77NWG1T3EFLLf+Fb1MKEMs5lc0B70EXv53BQTsHGSfOU7at22liWOV
cqTvDaOfeyS5emrrmGbrjzXzu0MQFO7OG5Fm+3KVPaYx+cLl9YnIs0v72Dddf5bDXOyMrvv9yhYj
gmI28mLCyW2sE8PfQuK3J+rmd0aBss24XIAFtsXwi+0/ZDn743PzlNnO223rayJBLQ9nYu4Ny4H1
QfryY/Gd41CAzRYAbmhIBzvRoLGQWiEmONKCnxxz9OAl8iDca5IRHO/idHsJuuGvWfxdsKH5q0Fb
WVOljf0MfeJw2A5suoul2PFURammH/O6nMFJmtnZYbL7aCXlCV0dyX2//bqmd7/dRbCVpWirFPQW
Rsh5/1auHY/7aq829HF7ChZwDYp3M/hmBzIrki+p7X8yG2zxwZcC+K+qeiCgjvCAwyjxULqbmjTZ
Q+Uh6csMINtCsHSwnHCCYqI7iHAjLFqaJ8qgk1pemvugAVibEthmNxU88LsqzZxvZPiKK2dr72Ea
NUlDlZgC7bVDvYBVqeV/CuhlNu47FjlKPNO55dsadDIltQSebX50OxvAPHEo7T0NI01AqDVksUzE
X+y6Ste8D/380kIRHujtuzxWrSBDdWAYyq2u0xKUgSySfjO2EQdr7x+U8u8iqnc8tZbMZgG9dIoV
QMowrOeXKv9h0p3Dkc46yt7col4w2609p5VpO0bo1l25RVARJTl6bLi3hffZSY1ssfBqyeWQmoMP
Bc4yj8VQ9ujRXvbKpZrUrQpJuTTrWEb6IZ2D57GFPuYcU3RqTf5etUg3gXLtQ+mpkc4qZYqOlE+k
9CK/6dN+G54CY7nzYygRbGej5RkdprAK8Zkz8kKC/CSmu8j34UfK3tyYjDfVhAThBHmUuXHtIyHx
HCftvaOYzkZKOEvwjrRs5lWKJlLQtFAZuXlxdpnfgtl7jzhKc55XyUeW1rKdqbHLdDGXIhxM+2vl
zTER5rOcUEntLf84Dt3OeUa3Y6iCUZUgvdMLMqRtbR8boN766kdpjb+s7ZtYBUCV1pGC/5Iwsccs
qMm1KjuJ3Zt4OhX+kAZDMi/f2m7ncKMJdZWahA/NCBENPqRSvMjmLJp03KOLvB4uPqg5qYwk5gCS
rbWzqnSc7XNZsHNN1qjrvjnt/CXP915HdIZRN++pdBvgnoeUev13i9SRP9vNToLSeK6qIT7xAsJJ
IL2H5xZoSwq55YVG8NTcGdqqjjiIq0uoHJqIDDQS/TEaiJrVLSWvRm/9dTvF6qyjRPdQBi4vTcQe
KacfeAObDrYv/J1Dq848SmDnLiO0yTA4BCEPBeuegfn63pQyrnJj2Qk1zRwqDUmVbZ4YPVqmg0vP
1DBfTROM8Z1xGFm1swxNCKh0JGsgc9c0yjoFNXF+LCjpk8m1rbAKdrEjuoShMpIYdYHL2gpTVYH3
vUQz1yjYkU9px/vHvpFxPecPviiSfryLytnxVLEoMKzYhm+WZSq81S8eoIc0WF8muzVAzmsXdoDl
ud7e66rOhNe/vztBj1MrCAXoMfWkc6D9b7QOnHyA1m87sSaRqELjyHpbj0OBTAPk1B5knoBapdIy
jiX71ktz546k/UbKXi5aKMvPPJvTyS2+BrUbQz8Az2ZShH5mbc8jq59qIufEAH84akCQbL+9vI/F
3fCplB0+R00DYltVnxbL/MZBq+v4yYR2wtax0gkInbruIoNOX5fcOYwGinszRYOn8dmbUIPrRuNT
0+zVQXUfUskX/mQHQzsb12w6JlMuEt/qk3zaa6j7lzrlgz3hX9u/c5SMk85v234Ba8byw+bDJ/TE
Jl41fSqyZT6QqS2S2f4pMsvCSbP8yrzJ2EkkmpWpyMXNJIVf1VuV9o5x2CpIUy0sNecluf0RNT6q
Ahh5v/moQk44RjnrT+lSsCjMB875F29dT3xrD7en0Rxz/oNjNDKvnP21TDNqvsiliNus+MTt4HkQ
23nx83hs+p0mGk3mVUGN65w7EDLkONr2AYDNEDpriwsxnCj35p3V6KZQ0oY5uz66KJA2OtdrcQVe
Q6PyHjsjO839Hs5N992V80HTB9DeXHBJdUu3TwiBPMfScROsffkeh4bmQq+CG8HMAoA5/kubcjiO
zc85+w15k0D8mpZfy4qjzx7Zkc5eSqJYr6JNAa2q1M4u83wWBdYi0pHtLUQXnqqcVZ+PQQ56AEiB
JMWzHYMOJDH+uMcrsCW789an0poM5urMrYVF1KM4OE6eBi0Lh1nsPB58/L2pims0W7xXG64zpLm5
UjckaB8EpKEmzclHn+2P22H48YegKsKxt+fSEkvbpxPKHj35QVH8t5Z4KHZi7+MwpyrMcW1BJOSM
BX0F2jcpfTsUvIqCgYVtExyskUVjvez0vuqmui7xXUY22wB4ji0f04nIZKF9BDnZxBVfPXby5ddm
Dzr3cZ+zQ1XAI8vW0bY5LhpD8v/6nPO/5u94/0oADjw1ZXz7w+i+vhLt22gyp3PqIS2493vFcU6S
+Xmb9p7Jdd9dOSIEQONUgRGUqeWAmjAURFCQPi2dkbjObJVRMDLjr9sr0U2lxPpcBIWctxEbSg4J
5yrfLhtlCad+Ha7bXsDrJlG2e8/3TcP2AVDBk60fGhskYuopsTYjXOT4enshGsAcDZRrgjNsUsp1
aFJnYIeh/8XFGVDnUECElw5BXBUXt+KPUK/FRQvKzpWfhTighjuzX5fy3xMHVZGPvsGJR8G/mRJI
4x7B2prQeOTRkvCEHfYYMDVupyIdN3u18aaLE+oq2IkV2ZNfuuclb59vL0I3/PXQ8S5GRygbQakP
5mlrFjZmvBgdFIl2DkYaOC1VAY0y27jHc6NPS5RCXfPZyN0wA+WNAXLGkoIk3jgU1k/G/1AeOjOg
YQBqmF0dZgQb93TpaxnLzj2MwUXgzArV2Bw91LcXrvFPFQG52cO6epCGSFngvMhtfnNdbw6Lsfs0
1vdd/6gqscWbzrXrthvSynpp0Nc5CUDG6A7s5ONjIVWhkOBQc/jy7wNk6ab811KfzbwFGclR7j02
60yk5Il2K4quoJZMJRd5uNZv1JtfRzK9mlOzs0XoplCyhOzk5LQuvnYwNAlBfwg6DKsiHfYkWD5+
pKAqPnIrhXChYl6lsmTLaQm2MUb9dAdS/fHhDPWI/40dvJtVSM1woXYZw8Zi4RR8KcsglN0Y5VMQ
Nl6HQ1Rwn6lUhFcF3p1m9FGs6vzhRIA2BEbCDqUzPJf54u9EhWbLVjlV3MrdRrvou3RiD0b5A8pe
IQXUGXf60Q+hpJrcDj6d5a7u8D7rcA88qi4osEZziWb3Z1G+MtGEhrQT4BnDcYp2aXp0pwMVBEbt
nlh91XVp1YfijEpPXEWgupmQp5ukORp7dCuaTKrCwHCtcEWBDSm1ejvKOn7MjCnuiDzdNpnGkz3l
fNBNNnFrjn2gEJ4hUk6aGTT9DUiAd843ugmUaM/dSYD2AVeNDcUTHNWGuAStyI5faZKVp8S5U42Z
1dAWmTAwvgoxAoxshDW0+8bFepjlXj+KJp14ynnARCXMZYUYUmEc6jmR3c/2+xK83v4CmthQ8WDr
bNZmNyxdulU1HlPHN1z6j9uyAlvVs1A05NLn6/H2XJqFqFQr3tKDha4twFpVtJ0RuQavmrAjQCCE
Rc5cP556M9+pAmlep6hKtTI5k0W7Ch/H3qDF/J0XArlsXZ1hOkE/uQeyLgsyL9mydetPBdgX0Bgz
59t4IjjfDzvu9++b6AenKRVRxsHpYDHKUPiYWLp1L2xO6rGMwLUcotH6q407dT1toY/E133rzVdp
/iihl4YWgGaJIaYF6ht+vm19TSirsmB5vXqZ4/p9ioAIy290+C67nV1bE2Uq8iwgc9B2Js6M5fXE
caTV37d/ss45lfRgQ2ZwENe9um6efPK9qR9J/TCXuDcAM2p1O2Gs6TegKsYbDViCzGwYUoNE2QuJ
hqh6wUvRHDlhcMzSNYZ66PG+EitVQd/zYlbjsm1d2kJ3jFZHYyYxqIV3gc2a7jWqwr6DbJqhVl9B
8rY7uySZZRGWEvzCPwf7bQbHQdMkdvbQyjVanXNX7lV2NT6gIvdyv+sKZ3NlmgdPpfxD2M7VXjfu
1Tfe7ao8czzO7JGn7QgxjEYuJvoY+z3suiYoVNQeGddmrGtkiSk4uR2NZZUEAMvcdl/N/qDqg4HP
i/tFg3OgSyFA69Q09Bl98gQL84Wc+LrXYqUz0XVx70xktQKSThZMP81vTfA87eFVdMa5zvduXFpO
Xj91NqoU1mtffjPH9OpMt21DNPdMFaM3ggkrmxdjhb/kaBHeXs2qPk+dCEvDefRFdXDt+ei64pDz
4cGtBIDiXVJCySdsMvPglTRkfRUVw/S0ovTgeyzOzfwfJv+5/fs0e5UK8INoUAGdspmnfF4ODK1E
4BY8+GDdHfts5/Cjm0I5PtQQHq8FuZrXq8LJMMDSWYYL+e4ua3J7ETrHUE4OE50qpyrhGCO5ZPKx
JzvtkR86NvHVCmAlzCko0XJzcTJ0RwrzqS7ZWz5650XSR6+6i8UO01ynf+d/FbDqTUlmqARZ35nx
j7H8PU9/blvmQ9fG0Ndv8m7oJTCHAbTX8uLwfwhaA2wgOPxdpd8PvyxGv876bnQ3A7tMbkp5sQIQ
7SYUHJcFtCvbuyjBMb4SmMvC0c6DF7RL18uwmYcQelNXOSjf+36feZSNt/KnoRXcgeVr8BLmaH4e
fq7+nYOT/7UOlD1o3ZtEXkxvhojbfBhr98vs+Yfbv13nnEpYCWgNlrya4JzFmwiOc9ElRfCWydT0
9vqSdN9XiSvLttm21dV6yYogMqwuErP41XTt0XRBhnR7GRoPVetvpPNI0/u9BN/oH9TuQ4P/s3V7
QA3d4Mqmuk6V0QvgsC64BJ8qNl3GjRxtvzne/u0f3oTJf9hDckfYZGqm8dIZ1aMYzQsUzX8EvHjN
8ulpWOhBXsveGdtJpLrVKMHs5JPf2mKbL3btQkBuPRH8a3jTzvC61SjRXDKDCGlSeWmhvcaIEZb0
CJGgACmPuZAxORf2zjlatxAlrtGcsxDXy+Sl2chpJkYyWuTUQmTn9mfRRIZad2uZCQm5wZwv/8fZ
lTTJqTPbX0QECAnBFmqk3e7B7XFD+NrXYp5BiF//Tt14i/7kUhFRq4qohYCUMiVlnjynqp8J2v/K
4q2SqIgHZ+punNYMnqGLCWSrL21PDpgK7h26dQ7Llv2TsM+gq9rI7Zo+QnPv0s+HqQEoLm4Q+0j5
rKonsJuH9Yxm3HuSUli+mnt70qkzkF+NcToNwUl6YDlL117thOV1p0UI557SG/mLUqS11FJ7Qi1Q
0Gq+eKPzBRKsJz5tYZmuz8VftCJi6YBYAasg9BufbfLgJ6DWcc5V8e32arq+WP+iFnGbHErwlYVN
zrHf2FB/42L8XiVbXQRXzy4wjubUJAuE2/qtiilbPzLCYult0ctdotxfl3IMrTm0EFOG3a2eYr84
9XwKm3zYc/vFXXZTuwDsuhzus5DmzmiMbZCb7WTMVvo4c/Qmd4GAsD3byHGYJljbpdd2rJbWn6YY
xBE76S+n2eJQh/TZOVjll9vfYLKVtlknrP//zTqpHsoLTANKaOg+ar6k7Z9W/Hv7Iaa51nwaPIte
IHGoiUGq9Jqw7ss43FWBxFxrvryi43+iBKeBxeqfugDq5P10YL54o+UWi8v1iMT1illpKa9izJ5i
b/yZuzuIw4TC/9mLQy22qnIGX9PrZQnnfCoINobJlR/cFQUkfznXwV2M1ITrRCAJGooZrlZTjG8B
3V96aMqmRE1r3SJcNKxUvWTWNEgZJ2Sd4lw6O7YeIKqMC9X3rtyIRYYFpNe9IN8+eSkasuLCITve
ZR9lUW0EadPQmhNDzVUpUpdLbK9iN3Kx76CwfnvZG3xLL3Z5pe1YqA0tMWfzHtXrkKVHSBiF1P09
Tjz0rd3t55g+QfPhoqwFOn7FBE7EGXcE+eST+Xx7aNPa1zy3XGfbDXz04FZ9jxXj8xlco8HR6+on
z+73ZbNVKDJ5gObHdq6yxRtSrKBOniF/F07E+ajqLYS6wUR61Wsuh3kN6hwnVmYdBa0eme9vmOh6
rYZwvcaVcH9NcSTCmUhh8Y8yclN+yGUYrGkW9UuhICcg610Hdgno4/4D4v9nRbZY2AxrTK998dpn
IynzJbb6fK+KvdXxkLdfg+CZi5dss/Bsst/F8d/deNdy9NvWy7DEkumDl6oP0Lg83F5ihpnXS12y
I6s3M3gJQN8H3i8hGmEfXL51VzENf/mid29O28Ieg3GZ4jopdh2zodvMd6q+Ky2Kydf26NkafQDq
cNYY+/SQEXLwqnR3n2E0t055ysnC2RTjOPyhsX9Mijw7zkZENZlFc+xlXZppvMSmSmUP5Qg9bjd7
qoM7Q5Je0xKLCJSdwCxSZodZZG+TFWxcEAxvrle0WDPMGYpYU+zS/usM9phq9n+Mmb3hzqbhL472
br1YTUoyr4ND8ZkcE+i+2c4YqWSLJt3gSHrZauhtXkkP6kZjxecwWET/4OKD7nx5zU3hSQL9Bv3l
qJLH2Yisgu0fINy0v2tF6iWmpkw88FhVSyxk9o/b+w9rn4RBZm9l6w3HCL3OJKe0G7AOZ4yfHy2L
7V23PxLU8lvvzqPQXzwHHpvWGdqV8QoILJiKwGSRxaCaPN62kGl6NZ+l65J7wlJITrX5uffcAwk2
amWmdak5rN3Plp9JJEEW3LwXL7twLx0runUCvV5PBQRM24AtkqBI1okl9gDQXivvJ4ik3orBB++s
+1APFKy/6c53mp1XzF9vG8twuNBLShf2LNebcW6hzZepebUzsRusH2vzmm7KRhqsphNCDHWJSGHj
ER2BSIpfPi7VL5WJjTy5Yb3q1aW2tx0BroUx5nzeV6z8YM1BFDTiUNT+59s2Mn2A5tFBugBXW+AD
BjHvIScUJQAOypLelQrh7PLYd9GuXqqqdF3kczyHPELtJeyD4dSkoHMctig/DCcUnRyiB8zYHwLs
NEv9nTg/lyHu/TqckyYM2jKqnbs6AgnXC07rDHHDzMYxTCnHjbykF8eA3KdPh9E1xxZIhQC6hHvm
2AaQXrEOedF/CmYKiYit675pqjUP71OAZTDLMs669lBI+6ksf/fS2t9eSCYH1wUD8iao2um/c1a+
nt2Vn0oUkBuUFXd9BiB1N3xqBwK57xLlY/7r9kMNDqJTRYxM+RXNca9t6/qhoHTXLvLYc//Zq+/i
TSHQ+P7fFdyVLJtTh8h45XmIfRWEoRF45YJiqxhgCOn0Er3euUi5TgiLDrKFXgVe0ISDD/DOW4nO
FGEPVIzURorNIwlw0zn3w0zc/eKabyeQbZp9FycZO0migZIDiOIPt+fVZJPL/+9sknoNbTyBzJRq
qnOaradpvksMHfOpHajRw5WLEq8eN5089N4UeZm1b8p+ww0Me47O/wDeG0H9FkaZegvVkbfVPdl8
PboQK67JhnVMz9AcuV6AZJBTNwHHnUcUZPYeZFgWCSxU4DyDQGB3exJMj9F27GyBFuqC80ycZqBK
9r66/KMPxLLf7jz+dvsRhpCk00L4IxS5QR8+xcHixVlvgVuTPzZcHu8bXvPdUfHSAnDKe73M9ej7
sa/cnWzyje3Z9PYXw71bpW3N1UCsxntd0AKD5khR4QjAimfa9VuJL9PlX5cXyJvUdgK+0lefi8hV
TdSpTy5yzpb3kMjvM6c7lfysWn4egiKk9vhy23LXCYwJdzXnVn1jUX+UfYpF9VyrT2Pqh0nx5K5W
1LePgDvz9LVuXxb6uc+HsHNJGOS/evrNl7HNirBxhkNaftl4mYtvXkm467QSyThV05jTi2YfjSnw
VSCejsa4DK1juRcHa+OwYog6rhYasrLNgnnoglcuFIB92YeSb/mSaWhte7fqtg2s1PXTsPLII23t
OBVfb1vH4KY6oYScxChUXjc/OPvVIcx79du6npT1INFXcPsRpoWuRYJqAX8tGrabH1PzqxIhEE5h
0e1vj214fZ1IogcP0LS6ufdqQTxgHE4LnSKaNSFIalm+1dVu+ACdP8KZE6lAKOS+dutxKdHTIV+q
rd4x09haFFBFQdHA7NJ48os/uZh/J0n3IOotokvT8Jejz7sgU1ELLCp9xeKMypd1BZ5+GV+XrIxu
m980/OX/d8OPrrL9mZbQsutVupuy8oST7bQfefN6+wGX97ziu+TiEe8eIOc0aX3XonFQ9HFds1Da
4hPr/hUQZbrvCZrbSoBSJZLrLFYijYiYgSpaP4+pCGen+XP7ESYrae4rkrZIZwrNbtb+x+Fc/RKi
OgC9cZ+D/Qdye2ekxSpUB0dm8VyKOmyC7gDqbXBIuBsmMr2/5sAtjk/5MFpe7OQQKq6moI2aBvLg
9ZhvkQaYdiqdOQI56hUNhw5BplJFpH22nDwU2Y+Wjy/eOu4d58Um/zTTdKD+hWpZbZjOdO/4C0xG
l8xapgU0blX9YLE8rGkZqc4+ZCBqav0cdNJeOAOjRZZ/7loNOq6sHS3USRPMlgPM+9SJ4wCShy7d
OkIaPEbHlq3rMmQsp16cemKMhmb5ngFQENWQ4gidAiIC932F5vnTyKbRUX0Sgx7tibjtyVHZE6V3
nr10jJkVLEUrBwzvLyKeK+dDWkxfg2bcODkaNtT/0MvvPIaxGizhmfTjsljbUKwsAQe4nW34i2l0
8r9Bq6trknWF8mPo6EwHOY9fhejT032G147vi8xtm5PUi7uF7Z2i3adgaeyTOzOQ//nJO8skmR1k
vk95nNdz9Zjm04uSFhoBBNvA6BgSLjqyjPl5UI6rx+N0HH427YWOc5SdbUWB51mPyu5JvWPES6pw
rZyNZxoCmE73YLWZW9o+82KViCMb3nCpPWer3Jju4PoepbM8WJ21dBKT8hv9RGHddhFzxSFxrAhS
9QfCz75coFPY3pdp1YkeGgRdR/QtLjz2EPPkDDBjVObO4a7VpStW4dDeD16A0VnXParu5wCoOKP3
Af+4rlvFpoGj7yVI4iKYHxXNAB2tg93gTF9uv70h9ukQMwHBs2q8jF8OTbxWIGznck/rKmpKe6Mg
b1pKmm/LDuT+YAf248b3hxnYmnFowDjDgzlOhxxCZbe/xOQlmpdbVb3MSGkHcUCR9G6Z868bOBAa
4vlT4idf+VR+tVPX3t1+mumjtA1+aoqxzEVjAYjZHKnln0YlzonF7rrp/kXy0PRZxZSTWjFIeE9z
P+6zcTwXkAO4/fbXZ/0veoeSVh3arcoAiubk376wT1UDUjlgrD8O810KLOQviocBSYyGoRE1hlbf
kYx5OATOpxTb3u1PuD4Bng43kxlxs7yvLGCpxnPrjjvJvOd1mjcsdP2W9BebQ1lQlo0cq6l1y8PK
+GsXlP84UGXlVfc0cpduRMLrG5+nS1dZk91JyxpsJCPLj+40f7NFf6eF3P/dUxfU4dfab50YnY27
2vknt0TUZp9um/+6t3mB5tRstpg1jJMTg232UWVxuQ7xmkKkpGijQiaXcsBdnubpmlSBnfvQCJ3t
eGblIRjnfUvtKMmCjeGvb0V/kTdI0i/NOHROnLjTvrer0wgehRyXbqkCtJRBVVv8QYi8b7p16Nnk
kXrJhG1j1dpxwYe3bOZ3lYo9HXJGEpV3re2TmM6p9TFT9hIP0GDbcYV+/9uTbvA5HXYG8RMpUnZZ
UU0f5faHDhKEass0psEvserdMcrym4XaVbPG/cB3pEvC1E8+jpPc3353w4LVEWcDc4MqrfDuuH5H
+Qq2Gf7DBgsxE8XOq3806tft55g+4+Lo7z6jnIqCdK1wY2lb/Cg8Pg47BvFoXIfQODtufI3pKZpv
+wokx70q13gc0n1tZXtZD7tWbjXCGfYHX/Nuu8sdZ3IQlWq67kQ6oW1LnAdWRom1tYEarpGer+3X
WTC4cnHgeCuaaUvkuTPv+9jP+7z3d8lc72Xy2UaDD1n7Dd8z2UzbshdUiwOnXNDc4PJj51j7wAfX
3Vwd7pp4HZGGvuwx516yxplI9sVMPgRK7BtQ2twe3jAlOiiNTNxaErSfxe7Q7UAlkYMUC9CTXZlu
oawvK/TvxBEyjP+7cq0mg3LSOjqxP6r+OKfeP6692ZNh2E+55t11GzR+7zdOPBQIrbVCWvZTD4ZB
lQQR9qiNKb7epEg8HXsmIJwG9rjeietyONbgqKH+8JgEn/JChq4HQTGxhOPyZ3CgmyimaExk6OTJ
vmddWBKQjTW/a+YeAInZ954dzfxjOicb72bI13g6NUNCeNsl0PmKCbGO61wexrIOfZBmFCKLsnHa
ZQC0Z1Ub0YWfJ0UjKJ5vHCcNwU8HtTkgay4cr3ZiC1S+dH6qLRTrkVSe559td2BocL+9SE1LSIsb
a73yzssUiUlio0Fe7MVabOw9pvWvhYumBCYczdlunM1Fvmt8xQ6LnIqdPdY8HB3Z3Hdq0oFuEHsr
+xSV+3gi1luZTBHL20O3BPdFCR3shkwp2jqmngCNltPYwfR/7OVCo2IEO/jtSTDEOZ21Qdg862yP
4XxBst88y/coQ6NQZhUbk2yYCR3xluTTtNAFkyx7tN7nX7NmP1NIRC5bfNqmD9BiRbbA5EHgu+iB
z/sDmqXJHmdNLwQUbquzyvQNl0e/26UhyTVl69S6IHdarB8lgy7LjqreRcJv8Gvo8yV29+/t6TD4
ng6ZaOjgdUlSUByaxN5hJBy5fEwzBvQ1mY6kUdHYuVvYBpPpLo757rvG3FW1tXZunCcZjZJpyQ4g
wR2j0aqa/e3vMfi4DrgjdEReKK1prLJ+/MCsNSAhdSjdUtswTY0WQ5aphqKQxdx4EVkdZVCirbvy
FeC1D1NfbdHomR6iRRM+J2WbTBbs5DLsCLP7uhbNEg5zvh/87u22pQx7no7AS5d8hB7MSuJq+Kco
ftUB0K0vxD25/UY/kWG2dbyd660ELSsljbOljVngAY9epU3UO9N9oURH20GnJUeGCA9oSCUjHyVo
LuxlF4gtfSfDYtIBdzTlRcZsbExzQvIIzVHjebVAF317Akz20QLJPPOc1wTtW2DNOIikfxFC7nux
bORIDfOrY+3KnKomrz0S+1bxvKh1jzPVvraLPORICqGG9c99n3Ex3junduZxRPoyc2PWk2NJXchO
+j+Ccqtr3+ALOs6OlumSVl3hIvcuhp1fFC+kKuuIDco7NL2zpcNgmmrNr12/clveCC+ubAeMvst3
mW+ls0zzrHmz9NbWHiSuvtLrvrUVyhPt+M0Bm+ht+5veXLs45GBbXfKBu3E5lWAmpaSJpIvj4e3R
r748C3TgR+GoWnInnc/+jAOZtf5q3Tkidvlye/irL4/htcUzCwGpVh6Ucb/8tkC7GgY82SoFXl05
GNv934UprRESuINdxu78VQZR4XcXop9Ffbv96qbhtRUDtoFUjXIo42LI2tBqUCbA2S/05XDkaMy4
/ZCrToxv0NfO1OVtac3eGWTd9bnjZRfRpi4+1CmQ/KVXQfQWdLsb53DTF2krqfSUzMrKLWPePKE9
I2lY6KoYQJWNtWSYbB3b0a0lKzzZz2eWohY7ZWo9Zk265WaGt9dBHbKesXaYVaAd3Yrbyg4r9OHW
Oe5M98kWsUBXAfHtCQRnDi3jzpY7J7V/qdbbg396oxJkss/ly95F0syhInPhI69tVicHmvbiYzLf
R7SJl794+LvRe9d117mn05mv9RO6TR48hCSPjs+3V6rp5TVPVh6YTYeGlwB1zDhyl43ztLLV2vCD
q8dUvLzmy0HfkbYMsDRx4jq1/vxl8qrndcl20kOPIOH9TvJlq/5ncDpdFwTt3ISygk9nC0LXD8hb
OQcR8J9zPja7lOHKnbTJVtndZDbNwafJJhy8AGWc9/zJ7ssdl83x9owYQjfR3Bky2b7jrtN0Fnl1
VJYNnRAZJfZdmnks0AEepddRFii8uSd5KDNLRm01n0BaucWHaDCNjuToZDEWfTWX8ay6RIKPwcqS
o9VCfvG2fa4HDF+nKhfMbWQQqCL22IOVHjubhbX74nRbnQjX7e/rLOXBPDp2709lPAXBvujb3eAl
z/Wgdrdf//rwgQ47UW0ulAuc0ytwD8PRa2cnXFRmxcrxt+QorlYfMMVaQAo8RpPBzgtIpn4u3S8j
f83dkzN+rtw/Df3A5vsOATq/kZOSJFkDrKSRr4fB8h99Ut23pemwE9mDCmBJBM4Angrb4q3Pxp0d
QPf96+1JMIQKHXeSzcpTgyAFDr+PdvoLytN7hpQhxArLdot01DTR2kHDcRbJVvQFnJPSB8Vw0T+q
ZQFuuSEbJ8jrjhD8J0fwbmcoBlZ3yu/KuEVS7JsSkCqyKsggVRM5Bmu1JUhl8mctHqU5sbM6d4sY
bvcNiaYgylDx3gh2hg1CR6FYWSd6bi9lbLnrKfGDPTr3Z7qGffIVYKCPnvh+e8INH6EjT9g8SJIn
zXRWqcRtRx4dt91waMM06LCTqm5dK/FkGRNu/8iF3LE8eBJ0OqbqzpfX/HmGyo0lKUXEE/KY0+pM
QRN3n10ui/fdGlK4PgUDwdAkmV8gafZA0umu1D8LdJRJW1bO6uA4fw5kgHpPf67GYiNHYZpO7VyR
ZyyQo4cTHW95cKqr2al26BIot44SpjnVfLdeIRHpQ4T6nCbJqWDkK5AT3yvgA5Mp2SIcNX2DdoQA
H0DpLO5Yxr4T9GA2d84FqpX72/Nq+gDNaUeUddqpUTjyIo2w69sAqdRkTXZq9p2d28/JRrbi+kf4
uuSGLFYhFpfg+NjYezvJ35q5/Hz7E67HT1/HYgD+RqtaBdPZcfMDWfOXIl3R9d/ew7LFfJ3+Z1hU
WwcjrrDjJKKiqV/HfIoKb9jYwUyGufz/zrGszPJIM/Y4+dZf6ibZ2ZSebtvlutwM3lxb/KRQHi7F
iPtNhk4SgAuqBCRGtru7NJbURES5YvsL23wLavuJiruWlK+DMxyCKpNj8fHcFZ8c9TuneeR6H93N
c9f1JevrkIzBXrgF1qXp3Il1oN9VbiV4xOJzD8xPALkGD0pyMmysLtP8aA7iTUhsDitFZpBYuzQd
zqu91UN5/XDh63AM5lS0FCs2TLBKhB2uOc5vO/tcV1B42PA6g6l0VMbYU0IgI1jEefaZ0gsZSpSy
7xBRvWtX8HVIxrJyMckW4w8VFCtIkX8k07Kx4xsMr5MAAdrtO/XsFLHf9TuQ5T8VXrUBVjGZ5RJJ
3vmcEEQ6Y5BO59HrPi60j7Ksfl5qF6eJu3BDYH/R3HpZhsDPfb+IEwLiAZt03c5qSXdAHwQ73PZv
k4E0955b21mrgBfx2Mh/7S4lJ1HwrZVjGlzb2LoMOgvEquhrQUC8+YVtCRWZxtU2M2qzti3qrojF
hZ+5Uyvdz8W8daExbAW61MXUrdz3kqmIJ3QB+u1vQa2v47pxjbl+W0LW8n9XjdOWU+JC7ypO0W4A
vQsQNJNsUa81ZDp3tZxY5NZr81ylvf0ATOtWL5khSujQi3xK8nT2XAAwsxTa7xAwB9mT23uHtEXz
sHOXZDfzdfwFQy+cVc0e4hza9Rlk5i1X7Spra1MwzIyOwFDpOvWzsxRxbyXVqRBgQWXVnD1ao9gq
/5sMpXl1g9KjylRaxIt6QE7w4KUfwaiGlBuq9Fs81KZnaG5d8gASgRLHYF42eM4aT+UcF4X8vdje
x9r3ts58JnNpvu3ytJpZYhdoGuj2ReC+CEUg3eJv5LZNw2ve3frZXIP8rogtdGiVa45GzzaqJ7aB
uTY4ua50wfwsl7Y7FwBDr+phKibnNDlbjJ6mwbUNWbiunEmBfSFt/ZB4yy5Z1+h2RDWYRYdHDGmy
VsJH+BBNsg9I+eJYzRc0X4uN7dI0/uVy+27fGQPUGrnC5Was6Wu6Jntespek2yJgN1hGh0akfjV6
omDjuVHZvgXteRaQOy1z2UnfvXlWgPmk6GH0AcsyZA2I1yunWAAg6v/ctr3p5S82e/eEerHI2PAV
K77s5lAU83Aup67c2CtNlr889d3oZECytGwv0U2kD+tQHmo/feyyrY7Zixn+Aq8xX0clDNYgk5TM
eZzKB48cLTRvB9BbSp9v28Y0vOaudpesMucFfS3BfU+r0E2s0Es+e+VdgE68v7YrD6NfK1rgkOtm
7EvPg8fJqc+Wx3a33/968sbXoQgkcNwKpTpk0TLnrXLEx46L727Fv/Cq+Ejo8uSILb4tg6l0UIJC
f37Qge8pLtZT5T5QSD+s1YkOf25/iWl4zYOVSn05jUEes5H+GVUXJxk7Nkv/1S0AaLv9DMNa1VEJ
Q84dZHFKRKHWdd78nHd5NFt504R9lzpbrT2GnUxXm5iJonNdtVhTdRsGbiRHQOdtLwxqNJRsgcEM
Tq1jFIDgXLwGmOQYSf1lyR6LtXq9bSTTRGgOrWoQJUCsqQCd8Je+O43QanXa5z7YutmYJkHbgFkA
hUY2YMkmNoEkr7Wb/DRixRb+2DS85tGeV6O2y3E9+O/iJNefo12OoXTv3MmY5tBVDxqmJGuRCVze
7HGI5vQc0G7DnU0vr+3ANF+sijNcPMgwk6ii7VPWlN1DifTm6a7Z1VFrwi6UaJiVY6PsvgzWGPWW
ijPmgm2W/b79CMP614l+SqsdGyXdPE5W6Ij0oe1IaD++ISEG7vx6w1Kmh1z+f7ftgMyrKaga8lih
a6R0w4I+L0TtOA1b59Pt7zBMhk76k6Y9W53cyeN+9eJmxjEuyz9AlnUjGBlCN7089t0XsGbxUBWH
mSpoYwK3a5H9QLrQVs+kf+Sb6O/rokrMp5o/9ywQgc96FA8G33pEm2xzDphcumgoBwtskq1TQLq0
bE5+Oq6YImfsIbSy+OWbtIn4WqM8nYBtbAGoWSxqHveKNu2X+0ysxYJ1XqnljbKI51mUER3c6TBK
mcSsBsLh9iMM4UznEQLz9wAF3wynH5SlV9ognZVBuird+623MZOmR2ghwcmsPK2qGtmmAgD73LOe
VrosvyQN2v2SdFuCmaYFowUHHA/L0upsHCXQVOHMHXhr/03T9ZHRN3v5Ak23+yymcwk5nmPbCu0z
8Yrek9VtH5v0WQbTMWiLjcSvwWCuttfXPuQPFEV6rgDubfrdOm8Q3hqSrfLxZWVfOTO6WmxYRZG7
LsLDa+8Ph8myH7Nsi2Lc9OaX/985rZjHpFSVn8fQAjx04KNao7aN2m4Dx3J5w2tvrsUERLRRrAEO
Qd3yNDhnGfyxwEZFh5O/bO1fpi/QwkGeQjzDKnEGagk5Desc+sI6UVJHBITXt13OEDh1+BjJ+kEF
GXZ4NdGd30xhQq0Do8Gdw5P/nQNn7NZVVD59pXIvgzSsIdu3yZ9sMo/myw0UStP2sq/w4bGAsl1r
n7h8seS3+0yj+TDroL3IXfiwqtZHio3xsjwd/N4e3lSY0IFi3uTkUMVex/NSzNEMveMkWV6rxP82
Qhpb2nkIvtmDgy2TpfC4fgufZrCajiCbads2DGS8MbOeBgutKD36bqgfqWbrCYY1pQPI3JoNeZvh
vJs2eTQJHtq2Axz8dLhtONPwlw9759fBnPQ1txv6WtulEwb+uESVzNa3tnLZfccJHUVG3BnCRA3C
KvrLIUK7VocRojy+N3++/QmG7UHnBxp60IvLYcHSUgJJ02dVgAbKyaLUWaKC8nCWW8grk7G0XVsk
FXfcSwgpRh5NSbpX2CiWaoluf4ghfOsgsqZp2or3yDYGErQtTkOGKJPkrjYE5usMQWm3VNJKMTpk
XlJ3V6KY3IgdOi1vv7zJEzQHt8FinrAJOWU7T5+HuXpaJ5D4MNWFbO5Odz1Dx4/NtbKIBDdiXLdv
WXYK6i9WeRJ3yXaxvzTlRredW8L69YySTbR4r0Sow1T+ZDkJK+psmMmwWHUIFlLHLWBwKFYo8DWB
CM1aXTt0aKCO81ySfVm146+ptSDFoEB8upXGM0yOjsqScnaI5fV5TC78Wbl1ZI5bo7W9eXIoe709
OaYvuzjNu0jSD9PMIXWMNIn6kbIPWfa7cz5k9E8hn+ctALXpGdoevly6OUm5qDMatfeyOq19tVPg
u1LJUyU+AuN5+1MMjqhDtPI6CQDAx2EHUm4HyBMffOZuDG0IIf/1Ur6zkgUd0QlJT5wxh+Xoo0E8
ZHkflg2o626/u2mqtX18RGOzyDiiYePJfU2hUMV7sBtdeizyjUeYzKO5+uoSsgivcV/bDgCAUu3W
9eftlzfUw3RIVtukA4q/7XCmaPby6j9Npx5bXgCZ9Z3ULwEZdui12PBEg6F0WNYI/FFHa4WANRR7
yHtGTbB8VOuhKe6suOjoLE8sUAKAyCqEHUioWrlPB3CSbAL9Tca6fNi7pbTmNUe2DTNdZM7R7R+D
9DuUZMNqCEI7WPZD+1QHd3V5Ml/nBGIIWlN+yUa3xRMd59CT/5bVxqQbXELHalUgaXRHm9NX0FbE
PU/fanTI97TeWq6GoKEzAo121/cDeMrOLY6GwfRQJ+7Bt0mYsUv8/Z31W8gtg1/o0nNy7joSsIuR
3HEvxHhk41bj13VyAUyA5tZr7mZ2rTz6StBeFrUX/nnBqBNO9ZBFLmNutE7NNESUOOWhS2rxstb2
XRJWeLjm8HRpnLypSB7P9XrGjf95stDa00KIUDjlVhfu9WXwlxad4+dOkQcMF5Dk2Ihfvn8qvK3M
9HVf/0uIzhZl6foDxwdQ6oUD7rKQUJznUwcx+CNo7O5zk78U6SxiTx2Q5zmISoKIliQCEd+hG5fd
7fBo+gzN4+d6stPVzumrDL76/za4PS3FWRYvt0c3TcDl/3fxpOsrOTOClye2i8pwus4Pk0XRRswq
ewOZdv2az3VyoHUt6lFWSMIqEBJ0lvW5yJpnPoPn0c9KMNi5dxpKO6h7KMWVYEZAOiGVfDcUUwYK
MDIeHSsbDyv36v1tk5kmhPyvybw566a5B9q9Dj47Cxih2hcyHLtxq7prGl/zeo+UWV2Ubn92gjUq
1n0/F6DK+DHyDb7i61vIX9p0E7Qs7amS/Tmz+Z44jzYiilcsUb2kRxekl7yC1qggG7NieJoOTiOl
Q0FzTftzJ8ejD0bPCrg3gOGiLvfDbv1VTO7ZBg7+rrnRgWoo4dNhRe/Yuey/9ehSd9dL8f2LP9CN
dOH1cP+XZl2Axu6iAa8mCi7iIAN6nK0t2n3DvOtANek41eJaAyzVBr9aSZ7Snkde2kYrUxuXTYO3
6/RBCZN+16oqiyG+c1Lu/OTyb7WaPt1hfOrp1ZZeNb5DWuh++8GzJw6OUuE4AmM0Dxuvf9X4eMBl
s38XrCxaL7Ut6PiwTv6eTOke6hcb83o1SGHoy//vhq4WDm6OAUNX2Ve3mkOq4oXFbJqiIbgn1OIR
WiBHulMUneuMD7P1ucn43s8/Z/UW4YfJNFocRwcXV9BWhmn4aQIH8Na4V1cMXvryvHd28RzJ/o+z
61iSG1e2X8QIOtBs6cu0b0ktbRiSZgR6A3p+/TvVd9MDFQovOrSangigCKRFnjyplT0G0jssT0zS
3DmlEo6DKfENV2Uey3M229WG3jQy/Gy2rS9EN5mX9/0Csuq7JrM+9QiMTTiD3VmGMeaNPZ5MnUSk
YQ9bl2bebvUe2lhlXcSig+KsdruVtJ9aCH9Fwtl4UNfTLoNtiJbmIjHWguQjK53xtJq/C/PBZb/U
9HPnz1c/5nYwiDJv02l3aTI6GOajd/lbOvdezeifT5mFv+ofC+3KXbXbk61SL7Xe9jkqRgzilH3D
dUoi0+IrINvQlE6dauxEs1cVA0U0uJRNATzdWC+8d7vylFd32s5QF1dBiFdIQNFXUwxsy+nzsnYq
XVanPSnlEKvjg1tfqr9DaGbHGnIANoXb5ye4fr613tGstjMtnN/oPGyWtxYvtixZFR4dp95pa2bF
Zu7TCZzhaWyGmKV1KH5ZmtcetFBNUlmPpnAjTtEB5U9zOqFN1qCdzzIS9M5XaziA/NtHpKxYZ9j2
wGoDrS8xcebX506OU/xp6jrWO1D8fgVTFDMDRt8wj+Bwe3WByeV77vd01qyS4KZ3YCpdsj27uhre
XlpgFg1O490dlfJeh8YbGXjdM8zOXCevckIU+ySBkkCo+NKJ42akWAr0kOsqiezc61MTlyE59/e2
yb8qe6bFV0jScd+3tc2m06Absb0PgVpmntqyoKcPZCTeQF8Ue7kHRdWjW2nhsmuegqgTfdSSzxPo
Jl9AKRaMr2/sfjiV0089T2h+T7OfE/0nzYLdlEVTglvSOQOgqiqme03YBGjMOJ9Nn1QQYKKd1uX7
bTkQRCV8FSWj02Z3JRtOTPu1dpk/4hhH/UR1FDIH2QuGSBQ4GzD0aTlrSz6cSPN9dVcfoE/F+XP7
A0Rrc2pPlqXtQOEKr9gN/qaQpFzxyM02iQqKzodT8HrrhlXNU3ZywHGXP2/572r4U9NYk46JExku
voJSUGt154UOp+KwhFpQhmngnK0HM2KxG8hSMtExcfpud6m9Dn0xnFw7abTQaE6ObHzb1fzLtPjy
iVNp1lYXiLDs/k1N77P61Wq/FNAKgNvrk7M+f+qi+SZ8p181Xc8NxM9znmQwVWuNEZ8dk8QpggPi
KyisBKSatcNw2quoc09F7eVZdPuXC2SIL5NUzUDWpVLYSQfycllXX7F3bwOYcTcAU/rUOGFcw+XD
PsTRJcHTCrWhyVPp+pcy3OI+pLJ6rsAT8d3rVUuMRi/q4aRo5624JzJeK9HRcNpr0bmq5srtT0tm
+nU/eVv7ZZ8Ruo3ejhbzz50/p8NsKFDfWbT+lBXPDfqMrWELKQlH81tRTBI7IbDUfOd6D4xnw/RB
fe4cPHSpIXUrz9rr2ACg4vZXiASU02D07qyN00KD8wwdbKyG7PRN8UzBhXB7g/c61BWfypdJlJam
trIjmKHlSwlIlDM9aJ0TULOJs0U/ZXXQOWdlRNNN54ad49xvrqwEKzKCfNlkxowizZ4v7pR53aEO
i8gNzVfTW0MjLCM7uP2JgjPkSydDNdJ6mLb+5EL7dOO7smOKMoB4t1cXCDM/P2Fd7Mps1XIAljtq
1zMwiKgG+zXMoCzcFF4Rp+TVTsjQXqyUdbdHeqgls6c3UX52MW+si2mgy9gLhRfC+WzbNtvKsPEx
7Z85mA9DTAFBsT0SqwGLMU5WFhtcx1OaFl9HcdNmZJ3RDSf7wYjmxiuidvH63/F5CYxwS57An4Q2
sts3JLp//b82Em0nxrZ26IjOMNmvf9m2e4Ym1ttri26fS88p4Hz2CKTLaTQyb7ZA9h63y7dlDMde
JmACI8MXTKwmWyy6ucj8Rvbc2MDy2+Pombn+kqqyQEEQWROejEZNMzhzDEs5KTtw5M6fuXlgw3oB
q5ZvEyggiBFOVREMk7fb+1M64WF/Gz20MT/fPsfrH0l4spqhBxTDzSr727SRfysMLFCyrsD8xcJT
Bhrf3uO6HBC+x3+uphksEYv9LXXHaNadyNq1YFMzyfLXvSUIJf8rZigvk8oFbuGb6cyeVs2ndMwl
UM/rFTvwGnEWgBiDgREtDYuBjPEyHR3Bqeqx5l9zenC67yDg8er0DnMJ/c+dFGcG1LlBI6w6sBi1
oWEt/KrPgQ6UvG+8h4h/exywyv33oNbcsYEmxurkob63f7PcMyIjUfzt0Yiz+3rylbuLA9iSwlcS
XRYPiCSMswL10hLkhQxHCKb+B2cqwNFSGcWp3Cr20pCtk5RBRGLAWQRrdPqJlCPOznjKjMSxJMcm
WpeLBFwGena6zCxm6n3RnDoqiWEEWsEXUuqqRTW2q1ic63fL8KBfaE4k7CYiq8KXTWy6gr0cRa14
/q0yL3uFqX8wkjJWvmxTbEZVCMoCifa9P49ckSq+17/at8Zs14nFiq4tkak2U7jmI/VVBezm42RP
P9XGNkOjU9l9NdpzpGh1F+A/rQDcEvNjsZtT6FRKEahK2iemoRiHFIDMoBjzDTSH1L7rBmc5tzkr
oybt1Fc8ovQxOvfUp2wBmHzqTHDkaroT90aVJYoL0a3JwnxdkaJlBKEAWuH+qzt43webywLdKQ5z
MB4wCXf1ncPsY1azz34so5eGt02AQNz4ks6i1UjxOlxdSV7M4ZDJPI1ADXnigcrKdd3dcE2O8pKC
UXrrw3UIyafmKWPUImdbKNozUq2/SBxxQtA9HtOijfalTG6fiujXc0ZkUtthT038+mLH7JPlkQ5I
1nsgfT7FNYTfz1kPLSsNq2gXFk/zF61LmlH2MCeIuAC8+K/kLKCE0asZJ1MclBfyZvqaV0V1rB/6
sxHWr9TH/5Ho4vW3AcIzEWCu7KxbFT6i3K3zlLFYW+mDXVhhS+qk02zfVd2EVduv25cicig8BUFf
Nu40XJTCjLcw89sfWTRDM+9a3w6nwIyaJ3aXld50qr/Zj9lnmshNwhMS9Myo3OYiCrqm0cDW88lT
F0caIF9/aSQ8IQFtJ1rVO86wOtsPNKmivPcKAPzwQZqPUUV+E+teGdCgP8lUUyQi/HwIQI7yqlCx
5xylseXvyR5chhvX/vqkRk3Y/CsXEUGmQfh5D3NXLKi2Qhy3oxZ1URtbZzRFBaOfhakvzWcEVowf
7YAwo7bzDV9kxuZxD+qwjUt/DOfQjHSv82kwebdlUOBFbc4wqJsDhMjFXOrkpHYRmnH6TRJQCI+K
swnVqM+7ZWJt8tIccoiC9dicsq/twYq2RJPh0YW3zxkIcwT4nGHGduzcLeH2tQqKoATPtTcexxDu
BZlm/0v75/ZxCSwEz2SAHuteLS7SbcY0GeIyhseO6miQmGlR4MFPeVgwKJOkdov1f9Dn/yWYmZff
URi7afYMX/W6uJTBB0QfY//XsmpgkTYoBrrFut4kOfCTzjwHnZH5Q4np0eAmqL3SHQPqWv/ePj2B
VFtcEFBam9KRCl1yivugGDGbg8+texHuD4+Jw4AJpungsrifCYh15sexW2QzTEUpjHX5mA+LG23j
9FmnIH7FZMDALMAi7Ti54SlbdhnbmBd+6urF95ohiBlLqoRVRt2ftz9MoJ08/4GB3p05t7IhZku+
YBq8rR5I0f5K546En9uB03+t63UM03Gg/+1pMh6X0aeNRJgFMQdPfrBWvaq65HJwUxMWnfIrpbrq
D0zzZtaNEpctcDc8BQImiqhDN0CkMv1Ppd1r+Vm3UEPLPLsC3FiG+nh//L4SpPP0B2s7zSVjK47p
qXpTj6qPd1lfS9LDtHj0vETjV+R9v2QuWnDt/IAGg/Yl2DKxW2f+xhRYOz23VJKRC1SQJ0Foy2kv
DQUGbK3OhvWEaYufcyQ87wHG/C6p0uA3F9TxlPFomm5QrK+3pVRk43nCA7cf5sywOharT3OAuTrh
CncyJvlZ85nHEFMUoWzinshtEU7hu8yyKODYqGe9LKEND9+cpgCJvV8GSlBIXioEcsuPZ9DQ2K9c
5kbHhvWPVdtgFG1AI8i+zBkNla2MdJV+0g0TTsXLfMjAtIutMITgAGx88aL4LFz/4IMmTwk+91pN
eGqEqikBXNJwbI69PpClP9eEhaVeSQ7senOjSQjn5ptdUwgpsf7iW3C+TYSX/0N/QDgUS93v5Uiu
qDmP2GvqneXzgj2a1sMEH7wju/d7PATVMyLXWJaiCtSbh+2lSl8QZ8cu+ozapjXcOZMC1Ecqeb24
uO9rH8G5daLpq6pUWH7ee/T+PQ71r7L40m5/tFRi2d+b8a5twTnydGmacc4v5/TmvnQHkmSR6zff
wHsV2v7wpj5uUeoZAMxkd9szOZSRI3FXAvPF0ybQnPVbagFfpGkuxczQtL/HXwzJd4kuhtN8lVho
ysVEu1i1T3v5Btp02n+7bcFEl8Ll97PejZa+wpPbbRE2eB5WK3Romlab5KYZsmqRjTV5LwFfuxtO
3cHjbBsg4kUCZvgYyxJmkWkARegZ97O/RXqkJ5i/pHrWiUqNmejcuEB/aiZ0EVWXc1Py332pB3Vv
vdjVLvFZgkDC5DS/cNMpXxBtxTZJMcPVBx1hbzdBjylVYxYgSCpY440pph7LHgAFH8TDAPvddVxF
oUPcTs9jm3TFt7H9XEjHo/82bcvYXGOO4azeO/XZYneYSHJbxkS/mlN8DF1UjFTHOc319z5PlOLF
kb1SCq6Ax/Zh3CnViMHaZFlDjFcdOtNzTW92//ncL7980YcYW62RVtMczUKVrh4ztQx09G+tjow3
T+BsDU6vLWMo094A23+5AfOmuz+oOvja2kSEaX8mt4pWUkmMryiDMzhFT3c8se7GPuItojtYPpiC
DkOU35me45mRmriP+a/bZyaKUwxO0bda00FsjJ20hyUkUR+zhB5QhvTBMflZ1eZBfd1c1VVfqmO8
g0HXTPbiG5XxKAtsOQ/q64xp0hsVXRCWclaXpNUebx+MQFZ5KN+Q5hlsOH5yac2Ykt1+m0DNzFL9
YC6Ld3sLgabxeL5lW4FAzh3Yh71JZudHV2sJQb359uoiE86j9Zg6DPZi42TY7+o8hWrYHo1fDWYW
9cHup14buYc6aPzp5EpiRMFV8Mi9NS2Hno3aGJutmXSI3xzHCG9/jGhpTrVZTTNNz7A03czfk1MX
vj1UktKS6Bp4vQbLi1E4G3726hsa883trKEv8/YPF3hsfnQOsBGsmqaxSyygpEftV6ezYF8f1joB
JXZwew/RB3AqPNIZM+driGpdD17GVq9hX3frk3rAeeUsMy9TYIYxngA9M63ZX4p98orCOq+brPwt
MkL8sBxjGLuu2yGq2WFFYlYFO8pkRqyF/5/4QhT786C9ql7HWrchRL0Z7ZEdFS/FtwzDeaILKHuQ
5WSiIhUP2lOywtJWMuM6Mr/+Wj53D9mLcQ+CQDR6qoGZLKjsfuriefxeYQLb05ZoxgMed+q+2MrZ
USRRgPCwuOBcncahNUtcyeWF2o3WZDySIzp9I1gMiW4I5PY9Tf/grzuNOc1oQfFyerdvZ3u8DAyR
9cAKniXfPeuHxXdaYdwWmvdR8DGiJpqTKVLiUZ7kXTzxlQD5/fY/rI/GfVrMGc5njNjZxMt67c/+
BMuKUtLnPee7xnzYhnZrrmQWtin3V7b8Zv1zP/65LT3CK+ZUuzCdDTkejmj/DXr7cIidVxLbxxFJ
6idN0/tz6IefXxXLjMFd2MIC1pGO2zFTFk9fd0mqJfoEHr5Xo/S16j10bfPxCX7m02N3ag8X+IQU
pieIBHiY3jhZpB5qXIGheQQdTg97xA4GTJT1TxdWX+vqkhAFxZMssRcV9HjEnl7sbGsw2ROBpufE
dahMgIjYUYU7KiIn6EI049QhyDStCM9LB9mUN1HQyWP5dkxJAc4S5mTxlz/N46X4pfh90LfeEqhB
GS2JbCuBO+c5EBSHmntWQCyUCe1i2pnUksBZtDDny8cZXL/WbIxx226eSR5zmN3b2iJamYvI7WKm
dj5flIX8TvHEPcSfW5dz3q7huu6Uwill7oE1SbFLTkJgXHmWA7spqbE7ZIx19c5ZniZl9Nbs9+d+
M5dKq+q4FvMGQbGtpMQDbfXt9rrXNc3kYXhKPlEMPUcgY6LBdZgcpIbnff1Bs++313+Puv422iaP
s9MzZ8sytLqi8DbqwXoYG683vfqYPjpBfVCO6D+A8SN+gXfa+r3SzEoPswok/vo9Er62P5dbr2Rl
xEHPYVw7PgsmdD40wRKmf8yQhvnd9JZGW4QHr1Pq1yfVazzrbBPEDEW4nGS/4bocmzxOr87LsZpN
C/K2kEORadFKZUG6IOMweZzeumR7xkbkktsTuMLeAzkDdVTq0diNGcqoWnh5ZU8lx3ldxE2eAmGo
lWboNXuM1S4PSnApmouPBozbsiJwLSaP09MbG7U5gtUxs87PkyKoYzu0YyPMI1mFRmBxTX4YDzXr
ddZN92Jxjd/1vRkWDyC7eNn95VwkgDdEMs5JQYRt8mN50J9J99ykU6zGTnxxXtujhccE4pdR5cuY
xEUXwtmFblkbAmrUKda65RfQNofN2ZN5k+VSgsja5MF6qq44qpNiffYGsNpR83rfvqfnCybESbpY
piKCh2mTB+6hr2fZlhqH1YcK0CfmEVIcsaSOm2hP3Pvcn0Mgwv3ih4uImN2l97KdBcrJo/iYsay5
lmbgSVV803kot+fbwiwwrDxubhlIvtC2mOIJmtIXeqAblkdIkMnYxETyxQPmxtTOqm7DDsVB/QNV
hK6UgLdFF1u6yGOxi1e8YkB5/FxTb3OeDTCgav9LmTDb/jwx29PYU4uek3bsPQw5yseTNXzPp6fb
ZycQah5TV9r2Nmc9hKFyAQS/c1Ax1CQ2RnTdnO9X3B1jD2zIs6H9Sauf06f4y02Th9FN86DZpoWf
bNBnjOCg2tepk0Xcot/M6fiqm5hxYMCFNuctHLwmugSJOULgSxGNAVMkrZZf0pArd83j6BgY5DES
ELEc5s5/o0D6qMY/bXdc6d2cJbp+sL5IruGd3vLaTpcX3w9ZSqHPZjnNkCpAMYMxWL6aseprQRW0
fn7HQucwevmhiEo/PzuAz7QP7kH/Vv+6LV8CaIjJQ+nKTK3abkbUUwDeVB/HZEccoiY0kuXZgrq3
yaPp+t4Bx0SLGLM4oOQZlD8U3x08EDP7VlQ+pH71VkbS7OUiCNcO86JHHw6T2e1MV4bNAMk/GAk7
LdEeNsfKl9VwBQrJY+dQn+gUW4FcoL6mWmeihOX0KLkLgXTziLncJhjGByI4OOQpLB6NYE1ICJor
VO4psHnypxvRRpzqm4vpVHqPjdThuVae2/Rw+wtEh8Pl9FWG1gLgplE4aL6rO2YH/s5WCeRTtDSn
+UBE2zo6I5AHp3cKWGis+kchGxghWJtHxDVtuVbrhLVb69Rc2J/6OyAKvdtnInJOPB6OOYaiF5eH
6eyQ39vw4Ypv3KGjE8GPG8iCn+sPTqCO4ORewVClescnNOcLrsA5GPHlwUkGKHkvTl/RKx72ppbq
3uqgXYhVMJ/6YwVnN2UWDbesS4OcbI3PiG2A7SGtYnjjApykRu23dbEGjd2C7NhyC89FDc4vFuWJ
apsbzl1/2imIP8kyoP9soKbXqkPh1ds2++1UlL6x9UXQgobBzxtwq6t5NoH+Gf0wU6djpHM1pgGe
/FlklKT4qc+k8hQgUoKqNt92ZpreXqhWPAxkQjG3pYd2H52gRJoXTAvZQGCsUK/SqerPeivJIYWX
fRGxD/an69y600bcgxlnjx0w3qW/+vnjBfC6eLLU4/0x99ptXPT6wy7rWOTtukLP3t6smB2y1zxB
aBjux8ZDbIjZZngFzKU9nMKP4l4fusqES59w+SxY8c7VIKvKAnKnRm2UR4bEdojia4s3Spm6Gm6e
ooB6+NF7g6d9q320uSHnyY5/ZIIsSnp4RB9m82D+3/Ke9MxBfiqflxiplb9uXvkIDtrEPsiynndG
h2u3xJmspu0xA7CCY3cTE3mPHk7+GDhHtFuF6sOER61vZZwf87j4mXq4sS9usMUYJiOzOwJXyOP9
xlZT1L1SLm/oqm/6gB7cLyg26MkkicYEcT0P8at3e9VojQuzrMjszn2a9NWZTbI3L5FA8Dg/w1X1
tGwR7F3E7gKYs6k3epaXP14w+FOySkpwwo0uH/hBnYhSjave4qK24x6RCJjIYH+eot2/MEJg6LHk
AUiktjwCcFeWKk0z7IOmpv9ZB3K/36cHK6iBc/FSrwndQ+E7d5fuJUl4KXAMPBJQ6cdxKlqYCjQt
HUASl9gobP0/4GYXG3BFyHkQYFFZSBsvtqHI8ejSPQI/5Vcny1taT0MfOQ00iX0QOGkeArhXrVp0
OhQ3U44GeFP29KvxWUnm4hbSTXVeqPiIvLee88z2u4LF9aqEvfspWnXT5KF/+VSVDeugLIoSVU6N
Sil6femT5ujh7ThDcD487k/XMaUbc0cvtRoaZPXbmuteJYu+RO9RPN5vAw9/Uah40CXeEuqokdJj
mrw3psSyZ3mBOeHp+tymyVyrxSVkeIkqomZ83K1TIRtMIjL8PFUf0TPdqNELgOBaixSvgkXpfRq6
4epr/vSofvqZgAf4qd1s5kuNDxnflnA8aAj4EAt//R+oRRYDXLLDK3rHk/jl5jDjAQ+PNbOykhMz
2HDY9vyPMmeYwaiBVRj023aw7WYj0T+hCHBRgL4UdWrMeC+ozmlMEuewx5d8FKiIQPZRIhnmQoB1
atGhqMFlTSTSyaM6Ht1Z8pAieh42OR0vmQEeOYZnCeI5T/OZveSlB3q588XKL29LgG5VbwHNk/fJ
Zy8e8rc3O2ppl3c8u/gyTveb8zOlMelk1ASivJoH+HVWbbX4d8kr3MR+cI7TXRZtj9mf3VcQNJVB
FcuciOjuecSfa9jMchlEeggvOfyamP+U73QRTYzg/lMGjKf8q1srNwx9hoLWx75RvAHR/u7ImFgF
KS+P/tv3RWW6bg+xhdnFg0HvKlWNb/9wQWeFybP5TU1BBs1NO/RX0odSDTd7PWXu9CtPj7ZjBhrY
/fIMA3PAPTSjsLK9Fd1TU/TgZcTz2OxKcg+B/eQRgkNWOKZN4WGMwQ4M8nUzp1ifjoqMcEegnDwq
0Cm7rsK/CbRo2o+56n2TNk+bI6PxFy3P6f5upm7H1hU1AgdUlbZdUJ/sFPNNpkGVlGyuyoD+F9fs
2Ne9qTqTcbQyquyxqwL+5oHGeliC25Jwybb/MsrY4PL3D4Fku9spuHtM/ThP9ZfNVMLGre43jWUe
Bqd6I2tfb+8j+hAuYM2BuintWjWOKi2zgzEw56xWmaxzU7T65YY+fEU9aeo2UqIeB2e4X4bUCIss
/xQRCI7osumHxXNnIV06YPGqamLFMrxZH57qnkpykqtShOU5J+UYFTPJbqpHJZsxAcKI01WPzVI2
DPeqjmF5Tkh7MjlGbjvGcd3d1z57JVZGvBFUl065y9DvIiHiHJWpLHlnsN48LplmeX2+fS/t/Cfb
5ruhJK2nwqLcliLRWXH5aZavC7PKzjyyagg60qJ8yRJ3t6Pbywu+g/dPRZ63heVieYJ26snLVo0c
WTnod61ZA7cPixyAZ+bP7c2upjm6xTuoxbYUo3MaqPbShyNR8ACUnYt2vS9mTOZjmu4PVv9sW/Pj
7f0EZ8c7KwwaH9AuRrVj0aaxvlQHwoywyWUqeDW6w+dwCp5tNthSaKcdzfTckd+bDp42DNee+ldX
fSCrBKUhkGbeb/V0X7Ay0TH20b6vtsHrDSVySycC4YbE5Iq24NTdtMGgZA+FcRy74q5SNk+j9r29
oKVjkBHmCMwV75cmY7PLUs+so0WNV0WzzkovESrRJXPa3l5UfbYrmFlwJmBeA4ifytPWykIS0dlw
iq5ug750mw1vUTl3fYp5AxXctbL5aq9LYirRFpyKW3aBlFNd9GPKrMC29mCx3B+K1R3ddJC8nggO
iYeqF7qK9viOmEdr25c2yGuTZncubTLHt6xpJJIGGtE2F0354DfcPh9UjCrSj8ZYJ0tlJSolvpUX
n/MbPFw91wfHJdVoHPvcLZICQ3KDlJb5CTD2+pNbXO7owxeAuytDgLbrMFFtiAp/NLbkpCsykyE6
oMvfPyzvUKp2GButHXujCfJiOlIrSUkn8RUCQeJn87E5Z6ql5OTYZr2CmXN7SNZ5+LqPe/qYN9T+
ddusirbh3DcmARSme7llR3c8aiOzXIuEGs/WLGOtFu3A6XRRuTVqkbp+7HrEILXr6VXtEaU96GjG
u/0RAuPN08vWg42RPQ7Maj0zNEfW6Ykqemw3moeKyau9dYrX7TJWZNH3cBo+6Pm2V5hHjuEVJHtO
M0AO212x4V+BuQM8W9Y9JfgoHr4+FamaOgslGJm4Jc2MkkxPn4fMYt46lF5rZU9o9365fYACUeYx
7HTpSQEzYhxT24mXkQXpnL4q5RbdXl7gMN5fCD5oCgO/UrFC0I5ZpVivazWXXj5v49fbqwvCnvck
8cPqLSS3VWZ4PH2HVwXBLV5nBmtJVlsDzG/TwVbNVJkLEZ0Up/Q13jTKzFH046Q4Mc3zAGPpnidH
9mgpWp7z3i6mw1Xp3MJ7L/3B1auQKO4/li5r6xYtz2k72Sqq67tCjpVqhduA58TBCO12Cm/fhGh5
TtUbJHtLuiAbM1KaLCT7p3TYc021T0op574Vd0S7+ILD0fQ96uY66Af1aED1bv96kcJxil0BC6Bl
IyJazbYi1xjvi50CEdKXfu2sYdlmh2FF8nF7M4EV4ZHs9lblrO1rCG3fncslP9RDFk76kpSp8fq5
LS7f+UEvsowsXb05+nFV+9/qUj0vK2gUV+MbgpS321sIVI+HrtMsqx1DbcA21KbN6mVZ2v6r0+4f
sPgufmcoajCzOpPcj0C6eLy6oWhs7jBQ7Wg5+9kCkfJOx6TPftz+lIuGXXlJ4DHqjbFaK2khUBlT
gmEHymT/c3vl6w/husWP6dMnxXacrtGOS6GFfWp/t9fmoDgY3eVkoalXUZGNd5iEAOr70zbRRLem
xxrs3LQZ/ds/QZCs8QS0S5XN7tYy7ViC5TSvd0j1Y93/3O3GW1vIeNF4tiUT7esIJ3wvZwaoPpI9
X3BRdBzut1rxyxTjgPZkbDHpqdm8HvNtKUlyzZAok0gMOcNg5Fu3t8AGHzFMAlOe7yY0S6y0xJSC
77Rlkk0E5oFnpl07o55IhQyRktTPzdkjaYmJD/+mGEBaGEPYWZ8KvP9ip0XqPjp4O1ePY69+7Wvb
ayiIT11L8h3X1egv8lkMBR0QGaFl2snLLMypDRzfooyYOLxrEn9/3bj9xT2L+y/GNNPUYzMbQTYr
ISurxyYHGRnrJBJ9/Tb+4p/t7blIm5TpaPw2AaKvtjZ2zFYLG6ueo77Rak+n+Zq0hOaytPe6lP1F
S1uXZaN2DQRg60e0KnwZVxRgZ2y+PDOc321NFW1yMU8fjPbs9MY2bxDlZgDiI/8yqG/2kJ9S+7iP
qkQCRGdn/HcP290UpmnQT/SdB3ZR+03+HSyMXoqYo+lA3d9IPkYkavp/N2L2bhStc3mQIp2FcQBA
kYEOyfAyumiSbxFtwam+5aImt1DkL27RxEtVeLkFmvBJNpDqulcgLhcTOHNT2Xu/mMeUzOrX0SDs
qOVExnsoWJ0HuLtuvSPuhofuILTMyDNYrUpGAXzd5hMe1W7XWmrnvYpI1cpyH34fALKuaNGON6Zo
Coe7yZcGrAz1uoJAtpVVLQXCxWPaU1etqrWj5rFtSveZlSpmmZcOan5tBZ867+tJLe3yMNmZLM4R
neLFCn1QGd3uZqOuXagMxsItRXmfFjJXJpAuHubO9MLR3BUBLUNgoHVgskCHg6vOEjt5HeelEx7f
rg/aMGwWsgn0LnX+OGuuv5fEeNXbpgmUobP9mlXOY2lrVqB01PWNRQNNQ0Z/5Ch8SPr4r9ca8Ss4
e1BPU6+nLtIzeB3mtzhPH0ySdgBGMdtHz035MM3rE6iNia/r64wJw6CvB3RW/XXb5gnchcOZib5X
0nlIIamWWfiF8y/J96+gvQmq/XPlm7+IZge9xegFDFc5LrkW1U2H4e1M4q1F0sdZCBVo8tKeXHK0
NXPyzKUEgHzBGObbRyNYnQfFgynCTSkYF4+jOqixrhROaDnNpx4SCc8kaw3DoGgZzA+YhDBrppxQ
jGe1565pFdz++YKb5bHuOdA9fUaRUmGoE+i9QIFtzD+LDlS19efeFv6ijl1cwKGIgY+YFniB2Rz0
wFj3T7Xc64Qnie3cRnOdojSOdM7uDVZ+ry7j8NwivH0+AvvCY9tLNuFhpEIWaGnGocs7j+jTYV+q
+PbygmCCh7fPC+YmWItpP5tNYFqvzQx2LxoRNWnszyVlhKeCHWq27qCKM6BZ5df2/zi7jl7HdWb5
iwgoUGkry0E++UyejTD3zlyJVKACFX/9K8/KH9+hCXhlwAtSDN0ku6uruP1FFO3JG02Zft0GUo53
AibYDEJA7rlaoXtYVmzXkE3sxjDbi5wYHKDOyBQTDrdo6SOo+J23sj2RIspjz2oNz0rNCqtI96yK
SLktErkS6IxstD76snn3y/oekL7jqVB3ubqV5/WIopdcngR43ovC+hSuwen2BtLMjApy9zrw4qDc
/uJ+kITp+slK6snZDN5BNzeXRb86uHMnmAAE7P0z0Izv9rbGAxnf2LDcdzX0L91eNc9siXqrLXLP
o3DxQnPOogJMw2cG49JsTZXilZEyoI7ss/fLsRz+IANub84RCpqG2dG1r5zKg1VUmzth51hdd4qE
nUxW+DqXvzyHGFZXN//KudviIWDbLXHP09y888HeSbK8D5Xp8qTbPIrtNq4LtAFnuP1zD0icMq/F
lPhZBVKF27tT9/2K3Wab42fLmCFFMmdQI7KQv+gOZDEdXprvV+HcK3SIbNkCejDgTKlE9wImWsOl
QfPlKpA7Y0NeR6FDz0vkn2G2Sc7mhKEy466JUXHcXeTX2wjswrkbli/OsJRxAX0/FHtwU8ZFNwDF
dMsN/L9kszGAFUW5Lsq9N1SZGkElmkeEitseo5C0smXwmhU7DYTvJJKb5bjuaUaPQRseXGa/3zdX
l9W/8hLNFBIetI1/9qQFbZYwR9C6exVVaHqhauxYxWs3tKumouew43risVsMib1N5zyMzk1kGSxZ
89ZTodrTJkJAtzJ6BtuAiLONt/u6hRKf5bVTzIhbJtNW2vE8if4zryF6dHvudENTLDwM2ohMi0XP
TMrHDVqa9Ry+LygAZ3Z4uN2FbqMpNj6shPhzAyuRg3Mcw1cy+CnSPIYBaFpXIdzSg5Z4xjhgMr1L
i+9O5LJ2n42usB/DPGKmlKGmGxX2YXdOB7mWyjvbZZhahX+Yquw3CDf3t+dIc81TcYjz4kLCyKnC
c9e35bdoYvyHt1Lrx1qDoi3O7KlyY/CRh99ud6cZjYpM7yTxpmDCkoRheSqQHvEmsefV7/tavwzy
yh7tISsCsUS4jE3FvuaotXLXo11SAwJH9/GK42rqomq2qYNn2bID9+t4WG3U3t8FqXU8FYleFRWY
V5DkPOdgEx/YyWtl7ASGb9eYm4rkW7kr6Qzm17PYxBOty0M99o9udWwc05Gt8bsqmK8r65yFIxAT
LV2/U44i+9HpH3oabi/B0NNYBg7COdyqf91ebE2qwFPhfVXbgQC66cMzze1DuJ0nMn9vyg6Aepb4
lMV998tel8/jWhk8peZQV0Hpg5/5kcjgKWtL/MN698Hy3PtOXRV+TukqnAGZ5zMYAKdDlEsWe6NL
k3DLTAJ8mt2rIvzgnfzSH7F72QwNXWntkPfY+41tcIeayVExfaHXtK3Ll8uVpF9A3NK4/XZaGkLv
u/aoGD42dnXetoA0IDGJujU7dbpiD1Xr+xZAxfCBn21gAjOOiCeoHf1gNw7OIfdLg5vVmJ8Ke7ND
6ZfZ6rvnSA5d7LDygOrr371DAVza7jvuVHrWIiDgdowy9wxpih23nQcUtiR0GdLb9qZbYOXA7tpu
odNS0fO0+kPC8kHuKkg/33cfV7lZvXDNCLc3XPir6LlALLOb+DOfTfkXzeZXcW8DrTuwdgMRFRAA
SDIPMNPCIuEuXO+q6HI8laE1GxGKyf3L2VNOSFNG8y87m/cNMeVDNNOvYt6mTJYdJzg5Id+025rm
jE1kWFmN51bJWFve5P6QD4jhkuG/3rI/007sOCs/wR6+smlo4mZqDXFD3TAuC3R1RJd1OC6ri2kq
Mn/v5dWpMMJwdQeCCnvDo3fZQlmCaUf+Ail4vLJzl6OIHBXqg3upr/sVtY90loYjVbenlEc2Gy/V
4z4eYh3nv+U0fe6XnMXFVBvsWRdb/8s5dDVXs93ZNg1EdCZ1BmLwx9Ib8AYuYhJ1cY/UO4HwJ3CD
HBnr0jHJz+hGpZg54P6AXOWZDySLC5QBlFp9G/eRoO/u3AHKrRwomcoutsU5V/n6iaC68hHYad9Q
QKvxsyrwzfHLLiwqF2p2A27gZCHFg+xHCbNffuOmaxnGoOvmYklXK0Mme6yrFle1bQbjYkPnbzyv
XsMVD1pBc8P66zpRbrO+tQVBKIHVjcrxvI5zggLrMx//jbI7E8Yq+s1zKADMDMNYXKADz657HJfv
VZU60793nRl/q+Gu5smJApQ+QlDvvNbsxCx3P1ji++2mNQ+Xv4CZq6aHps9ZtAn/7HrzQ8ZKnqx5
9L2ccLxmffhU57nhYqMxiL916FcdhaQJm9bFzUD4Y8oH+ryWVcJcds/FA3mUi6O8ap6L3nIgz0Hf
A7BFzY8B22XSsIE+/HI0rTioqa2Q1+AVfS+3k90dKxSVC0PTH+5NNK2E/+iYAcoYcXaOGuvBcZ1d
LvIilvypD00kKbouFEeUZatjh4vDzvXAj2ElRQIpBjeRlPS72sH9/vY+0nWjuCNQZTRjl+fsvPD3
bbQPrD6Elb+bLcMz5cMDD+KHl7DL1fquOLJZUZXsLBuex07fWymrvPn19td/XM2I5hVP5HE7KDvR
92kJHXL2XqBMGoXwENzYLS20Tu2dSObTvBqptjR7Ss3KtUPH7TXnQ+oVUN9EvKivSl7FkrYo5oAE
NTKaJiFO3cxdVuxq5qx+xQbj2GPgDz0yt0yz3CTh92HMC7N2Gd1V00VUTq3fI0Bw4dEajuzoQWTX
OplEYz5G7aF9xagtfxSiLcYCWfHdheGnSPInDpHmL9MezOini1pCaQobfOgI0Zdi5UisbFgS7IAB
KPzOPm1evs9LERfVvgZFvWGfXazu/0Ec0Yti8F3Zz049L13qo+JoXerY6t79xtuLZtnlUbkr7X7v
ZGRXcDfd7pPXRq+KD7CGfpsQO5jTuWsPFlBy1tYlyOrtb49KY/uBYvuB7G0a9Zg6e30u5x9Z9Mde
fwj+drt1zcKo6bvBrZ18HooltaZfXfR18rLEy5+c6ikfFsMANNaopvCqcIAmdSfmlLfDkQ7dMRfW
fnZNq65rXrmB0KKO2jxo5zTqnX2QgR6d92DBNV1wNAau0lS1XdZKItr8PAByt4ThEXARw91c1/Rl
RFcGns1BVtRtn58hbon6lHmUMS9XJ7lvZRXzzjyUxXY48VBq9nltwEmfRgjYUGnHJbhObvfxMf8M
sAmKXfOhm4JMdLC4n+ExOMy/IGG9h/b7b/JzTvwDgx4H7v1JlLims0Rj4yqnE0Rr1jn0aZe6INxa
pudhIXFGXTzFu7TY/mmXn1GYjD6OltU1jFK3ToqBk6rs60EM2AKzOG72/Cqa7Xh7AnVNK8bN+4HT
Bvv33Af/yHn8WmzBp9sta8xCTe4VJRLafMRHz+zNjcARhTqhxqSp9OFjHKAR5UAfBzIRIbccyPu1
Qla1W77U0q/+5VblvwV1CY27hni5jIsZ+u2GZdA4QjXpl22FtSEokp+rTe6a4BgMIFsTf9zCYI4a
V6hqNQIbUXdr2OVn4jzm2VfAbneD3M8RIOTSxECl60MxeSeXIP1FeCEVLvS7diGRpN25dTfsQhnY
Yu/NtLOAzue1YYNpJk0l+++bCV6GM5KirLyMAVuP81w8tCJ4Btmd4Xaq2WpqkQRScjSUoZ2lUVj8
BxT0IxBd/5K+NJi8Zs7UsggihzKQ7rSkYx9tz23orGk2LeVhWNzySGYvSCpa1fv7zEbxmgVK3zgJ
5iktmyJe2y/VjDKF6MftxjXWrmZKcQmiWWC5JO22+uzZ08nZDAgfzTKr+VExrYvoKaPv45au7Cub
/R0iYijwTm5/uWaJVRlL26pL5tOMpGLJDmx7w3LsZH0XYh/uRPGCfZgBxR4Skrrd55Kxndv97iHs
fPvTNVOjpkDbFuKh+bJMaWTncVODYMh5AUVKXG6/b3egmRs1XVh1Nm1XS06oeHmK3McREakovG9d
VfqPsBzkBURE0owPcV88ZPN3Kn5YnsE7aDakymCVVcLpvAxzI2T0grjwY9SPhmnXNX2ZravLjexJ
5l+gv2kvwM6JaJA7+4av/jiGCrH5S59Xbfcuir6CIHPfW+ge4m4zTpgSL2WNu3OnL123B2FHzL27
gFDoTrnkoOI8CsoCixBYrw75405jHLDf7mA6FHRTpTxb3DwLUXvDUQ+5ZPFc7DPX9OzSbU3l5pID
9+T39UrS2nkTPdQuf1nEENrSfbRisySA4qgL6fJ08cojzcQQO+BWvW/zqGnAnkft7HgWSelS7yx7
OzQ1M1iU5uqipgB5vqB2Z7RJitQBK97W9rGiwCzases/r77hVfUxAzdoai9n2dUOhTJBxfvSa1ML
QKiVxUDwe+HeG8oh+sxwNQpQi14Mgr97drtUb2snSP89n/yq/rr1ZSPeljWrsjGugdFg2W4IBLNf
UHPmOZ+mZRjyPI5c3HppTFF+hkPdnULfQS6KFzWLh0jk+TvJG9YmXjhWWWIRmw4HgWxn++W20/uY
/MwL1HLCnohLKh1VFVlR7Jbl6xq075I1+7n+1Vre3gr5firnQ9SiIG+ZQDC+kCTregCkUVyEitw4
hPbT4pkyWx/nIfA9ik8Yg9zxu5m47yg0SS/6rnj+548iFWBglab8lmbzqGWGzSRqZMEjSCCjyi9c
kqDZEidHbWEDiZcHxxKGq67GbtUCw6gTnriQL6RMsgP4Ng9rv6AAqDzcXjzNkahq6SxNyJuNC5la
q3hbEcoFQOw5C8CnnAfb59t96Iag+AcbRFjVlGM91oCD/PK7i4cZM9wINb5HzYOvKKNYglwSMCx8
mtyXuTXkGDXzosKYMpcSi4doN7efeucLaMLi2n4vbBP6RBdyU4FMlpxR+mpdrrJ+tgPV1K4sU5Sk
7K1t2BfLf1UIi1+2nyuhLbi9Xi3mJjbq1qDX9fv2qmg2sJri7wt7GEkOry3DlyhKS3Kyile/mvB8
3vUrT273oll7NcnfoBjXWwjuudH8MMoXtz7a/M6lV060lW4UwZ5tTKP2reCfW1Mlge6Tle3qWcLP
Kw/tBvS9mP6UUdoKw4mju66oeX2UaGbt2uE0C/somlOoTUSfhV1ZbbzYo7UlUobdJ7cE2XrceLQI
k2EdV1yY2rUvDSvyscX4qhJVK1G2s9Sl875EgidwwQEIddrxLn/iqzJUxJMbiDDbPg367EgAlnWi
8eBJljBaGE7UjwcQqMgFPxhkuLCOpCOOm3Gz9v1gInXQvC9V0EKNFyWLBoekGEQsnSoenCKm9a6Y
koL8vm0RuuNShS+gviyKmF226caa4yoBaGvz9TuB0jnq4dJOHAGa8JruXE5jsi75HzZHZZwTsZvD
aY6jPDr5SPigoslww9Ls978M41cXFFH2A/UEHEE2S//ZXbclLl2UYUcIdhm60C3Z5f+rLgbLaaOA
1Ogit1/HPHoOcmbYcLqvV27knUW7PrDRNGpkvs9lF8TOVqzx1I3UcAJrki8qrKEca4uAwHtE3KRO
IWay67p3OVUnB/jsTs4xLT/Pvul1rfUQilcTxcILb+EEb3cXMHaX/LQsqLQI7yxReNeG3j4c8hNr
igPPIsPy6OZQ8Xi+XdgiaidYVEvZ0YUyzc4OWXRawAOZ3N71mtNGBTqIYi5ba4zGtATrTjhtcVMc
IzF8Av5h58xFXI9/bnekObhVep8+8u3adiuS2i5DlfeeOC+b9ZSboisaD6HS+3CXRHNXl7gX+PXO
o7sxe7ejV55/tgYDJERjKyrIgYZ8rciIDeDacl9BimLwA8NrWbcIl/W/MsPI70URbgwPNahMk/5T
PzxT8Zm7R4eeBru6bzepSAenzSoelpiiTDb5Y4CHCrBrWb8vm0oaBqLZsCrGQdCuCQPrYiThjBuT
iBsJ5QgSGkagWwLnf+cJudBFsijHpVKwXWUTqJXeGYT9+2a5WgIBNHnuywKXlsaB+ul8GsTnyX6h
RlzrxxKrXvDXsVz10Aa0yecqx3vzLYi3ZJI7Bh5ythOPa1InY3KRf2yO/K+glQn7oJkwleFn6aqs
9yxMGGCc8eT7u6wJDRdxzXj86GKJV+MpiMi3iObOu7t86+lJLHlSV5/C4cD7T66ff2G9HcvB+2cU
46nkj2v4RLkdD+5P2z9s6/e1978jJPrttnf5eKC+KjFptWArGeaqT/12wjEZrd7bxBfbcD38eFv7
qsgkGb3W8UGGlxK6xlXDH9baTeaivctqEMP735m0qh6Z9yaHwu9IkqBtj0VVHEdG7zqJfVVVspyq
1cXVpkNRLwLOZbDs1rDq4hxe8vbk66ZHMUtm15UL3uMuzVv3wLIuGQsGOom7pOU8P1JO3jFj0iqQ
xEy7Ub5G9krjqu3dBFreJv+r2z3KOTtBvYovxRKkBdgmn+R6gfxZuTQcHJrpURk2rMK2LY8tMqX2
Oao/i/U5c/65PfMfH6q+yq+xWKXXkGq23vPuFanDePIelp+9kWRV9+WKibv9AowEgK5p4L/b1j/D
8NR2X+778suIrryHi1qwoiSj9S6ctxrc6OybPe99FKfdbl735Zf/r5ofpyDKbLb5CH12LiJ8RJzt
XnoJaqyIoYuPBWRQ9qyYLQumEScphlD038PpiY3t94yP+5rJP5lVINZaJtzfAHSZH0BSlhYMIi+o
G789QM2WVTF5doNiKujKAHKCjbobPX+M29AfDa1/fCHxVVhelzmUh87k4zTkP/GYjzNS7mZ/blLf
D5pnuoQiiaYqN8BgdaulWjh1wmoEBjOdS/s4A9Hk5sND3VUGB/gXJvr/QUd+qNh3L6aGcLnK93n+
afUsAWPSbkZ8k3eJQ6tztz5IOSekTgZgJzMvZtvBd7bdaArEa8xUxe510JkDoaLs01lIjsn0BOcx
lwEvjkHVQPWi6DJTCl4zl74yVrl6EsqrzeUVOyZA1SXNOO4K2wS0uJj+B1OpYhb8TURDRpDJCWRF
497nn0fO5KHzix4p0z5/u5SAmjjVdPN22Z5XVkwmP7dCGTWfqow/Bf0MnaRQznsqmyercNjX26ak
mTEViggnugFiNXjpMlT7yeYxaNYOOYixbzevmTFVCXO1gm3gEZSve38KD3VQfgWIvNpDLy/AM6Lw
3mbR9oabhMZuVTyiZc+OhTJlLy3b4HMD5azVWR6miP0o5vXUV9Gj5boG1geNA1KhiQ3IbDvPt/p0
aib/G5D3kQRT9pT/uT1rukVx/3fps7CbO3sBVEwCsBlO1cuSNwf4JMPtVde887/NCwL1QR41ZTrJ
7tCBS6Wf+XHr5/19X686NIsxRPCrMnWkOJIteJzabSflXawAnq/iDXs6IfyYtW1Kew+CGbk/x7y/
8+hU4YZMEtlFW9emY053vN97HiiFvN+3J0aza1SgYc1X1vhr6adO3v8ci57uvZqL5L7GletKm63z
BY0LgC9gTwXKv2fIidxuWnfYqxhD8H5WEeoc5Htf/yisQwHwomNHe7cCM+vc7yfk9Obhc9t7WI4e
mgrQnzWyfGhiT77KImJ5HCIjuSvfPZ+D7q84rwVonodhN3RvQ/V58h0En5Zky/69PVqNdai0Isua
E0ie+17a+uPzaNOXoPFeqD8bzuOPA3e+ikisUSLmVihBh3aVhNgeIxESLdTZhVFVnewMoCfPpd0u
Ew44mj3bRHih61ax+YBsHsKCOLqcKT9YFDI9kfs5cCrUWhV+Es3LP07bv6yDSZZYt9cVJzBUFuGN
C2ccNaNMmmn0nSOxt3E2+DCNs1cRfr6oF4A2NhwsA+93TeUmY+mLeOvcHd2mQ96tj5SM77e3hGYw
KrJvCVqSy1pAb6z7D3HvpICi+30tXw7/q0O+EVGdWWHdprJpaigIsm+eNOk266bossGv27YutxWU
e3xqS/x8aUvSRQfMmrcGqcdkW3yhrXVxQl5J7GVXjNYyvN4elubuokowCjcHF5uLW8UGHuq22k7V
Ou+cbjxbTX/ftVnFqoE2H4ECd/RSyatiZ5HASlCyVuAsW+v7Ih8qaC1Y6LKCN634NOcdiaU/iZdt
5L+xHZY7e1CsxA6H0YNYSPFpDCF3bQPziKrX7MvtRdA4MhW1xjunmBC4H9LcsnK80Bon6RtQJ85B
bdJI0KAafBW8hli8bCO7AbZpoUk/L/sWMTDbBdBmGcJE+u4piORhXKIdDS7iN6XBIjVjUzFtTgnd
x6mavLRqVi+Jcqd67JbFxg22aQx3PM3VVYW2idzhOY4aL21Y/+ZmaxXbff1oIwla5vPDZmQb1h1w
KsiNyUq4g09o2hHxStssnrLxYDX8Cw/zI4WAjLt1iBaW79kwG6DEGoemsmTYYtsmB0RQKRv5v60L
MjprW4r97X2nm7hLp1d+Z3LzjY91AbNpWexkf+wye1z+NHKKJfQZb/ehcTAq5M2b3TELfQzAdap/
x3B9jrbiaYmmOGSmII1uGMqJiWGQrWTCS4FOPkV5tRdBtV8i+6GarF04NIb7gMZLq3wY/sz9tgDK
Ma2q4LB2LIgLQZM6ZCcwd8VbgXI3booFfGg1jveXBfVqZSTnYduDwuLcz/6ej2+hPxyd1pSg0LWu
ODNr7dq+ytbgvMjlASV1j4xvr5Vo/rm95B/fQvH1yuPec+1OIlbinenQlmdAlMcYlW3/0W2LDhPe
drtqK/tjs3YIYHrL98wJSqg31GJHM7YcAns04Ts/3BmA+V3uWFfT2OJsi7yxc89sjRpQ5Iwe7myQ
bLcb+Q/gbiIG2MBEOPLh9kBfl/+v+qrnqpS9gwrd0ZcHh3n7Irw8C52HsSgfysh6zD3/z+0J1qyf
CpMXUTXawq1APlL5816w5kfl8Pa0kmU2PCR0PSi3HQiI5SJwMHEF6jD2W9Zmu9Kpf/iIERn8gq6H
y/9X02VtvZ2HC/QOiVjO9uLEvjUcZmYKe37oN7Eaimsb6syfbDeA8hNH0odYD7z3DH5A17Ty5rco
CcrKAbdQv/BnxprX0DGFSz90lvhqxZOhkALpYXfzQHaHquvW6cXBmZpw59XLG2UsPN7eP7puFPuv
ramXKwd1igN6tS34DWDprzD4D3zHhsXVdaA6gAaSgzP0X88tBzuIO9R+suLujHoxp9ihjK80DOTj
TURVMNI8B10dXihV+bQcGns7A424K6fGcPjqmldMGmsA4YUQbM+13X6TDfXiaXYPfOVzfM9CUDU5
ma0DDW13hn9yx7SHi6jqLUZ1a9KuprJM3RguS3RlZwMohdvSBg/S4Il9SdZHzra9P1u/b49A1/zl
/6vmSW9JlllQ+8zX7JB7MwhB3NTpTVVtuuYVM/bG2fItHzvVKsYXMJKlrdWc2sA53Pf1iik3GVh4
ZrGAE3bqstjNcIZfiqfAndKYTPpjb0EjxaSXCphIqG64Z7dsntqcPwbjXYQHDlUzjlzULa1JAdZN
Ub238lu9Fg+Q5bnrCKAqnz+k7GwQCYNNTviQA+4hTdQ1NU3GITO8Cz9+kjhUzTiupUvrYQJLlByW
E6N8O7lZ7x7qtnG+LBRoz6CpT1wMZ5bLIuZBv8bBOHITBPtjJ0XVrGTmOGSOWkwfr2fU93u7mjQP
uGwf5srUxcf3D3Dj/a91AHkdCHsGXbJVD3E+dZ9ESLp4aYb9TKOnJvQMr1PdUBQjF30Oqkqoy55B
I05ettCy0wp3bMRFc5msfDEFjDWbWSX591A3V3cjSMpbSg5zzvauLe5z5WqaEqVVtIcGlnsWdnOy
K/azZ/RYge/nLktXE5FN1kbzLAaYoVcdZijFVLOfSlIYHIluYhQr37ySldKb3PPKO7LhtourgcUG
aTAVjRsMlQNb+B44excXCpCQggN8AbrqbgFRNccaft6eH91OVU5sYpeIQc1ggHZtiBoCOdyJrjjM
Eeq8gTIqVueu6LdD1STjXDbbajdg33Lawd9XvWUdRif/dXsUGjtQ6UHoMgFpMIy4dzj+g7dQlHdK
UKA7+desNNXaa9ZCzcONoWD15OHE4wNHgRUAcAsK1SNTykc3BMWUCzoQ6NoV9Dys5WHLt3gQ3pMN
tGCTLQZT03WhnNnt7EsZ+NAd6UaUBOBKDxhi/a3c+MHN/PtODzXvxjySrRa27HmuuhcarQBw+//K
yAQ5/TBIjl2kHNz2NJHGd6HOh8pdHwFR0Z7CjtG9v2zy1Z/xnKD2Yu2Cpiv3U1tHBivRrb1i5qRf
qm26KLY0QTSjmrc+FRVy5FMhDLSPuqVRDL1rApwUE+47cNxhtnOael3ikbb8366OeJQ4FvRxb9uK
xmWp2blgZv0olhp8W14f7C3rguPsbZMahGYganpubWongMSufw4W59Stwc7tAxKX6/LUUvuuglyH
qmm6Quag5nH/Ss3bbyEcWMy68TS0/b62OoNL0ThGldefOVZdcO7hnZrla9wEdTxFtN95bZ90Vv0w
9+y+pVdTd2y2qwzhf3qWguzDmr6NtEgnuu6dsfxxe8k121dN0E2kCGRBoEHYD2BmkQDxQnUusIp/
bzev2VFqPq4duDVWHayDNcFu2No9ovyH203rvlyxdzrxKLJdND0A+0267VC19bs3o7L+vvYVw+78
qpBTgFXOhf9u9fV5aHIee5b3fl/7il2j+C6AKtbknZst/8cqyyd3IGd3MEm86aZHOb1bVrCgkSOF
9sp6mki+r9Yoha5cctfXq2ga2wqcrJvoRdplTfyBPnVUgNs4MMTvNV+vZggZz4Osn3G7WYfpYV3H
hPQ8HYgpFKRr/mLZV09UFwyMrHUcPDM44HUC2l4sel6mO+deJfsQAZ+hYwmjKnBzYl2TzHI5MGG6
L+m+/vL/1dfnbeFh6gu832tpxdE6bvvRbb5XPvBSt1dXY7ZqCtAmDln8Emdp6ww8rnnUHX0rMtFg
6FpXLDeLSsgTrKCiRVEgf+Wju52GzFjwrpsdxW69cJ57KNV7Z2tq310h92VFXnDsGNyO5hTzFLMN
SBZA7Svwz87YdHlM3NYDi/iEepNW8j23QLV6ew1041AMOJfZaHculA9GFvxX59V32y4PbWUah+YQ
U5N/2xCCwWkFm7Q34HwMavaDNFO1C/q+3DHIDD7l7X2ZC6rm+8raARUVKOLOWyEQFBKxXy/HESpo
d02UmuvLbDFzqwvpmcv52wiUbFtXVVyVmWHFNQuhpvg8Thec+HgHdbJ4pt1D50yvjT0YllljDGo2
DxSPrVc3El+f95Tuc5JThJ38jJiY/nQLfen4yltshHpFnU8IOIwgj+wumtXU5/J1JNza02YAEYDv
TOTO4Si27YhCWF6Pxai6EWJZGVgq8YTPDK1rjE8lvG9XaHDQi6r7QOkr8Qvo3dnvdgc+PmFiLtSt
tmrfYd9sSwf1lwsAriroXkp+NG8m3XIrVl2UTsuii9mt1UWIxQ2WY7ax73dZgspswWqUXAlrgFJG
VD+32fI6oLJ/a+4MmKjsFnIZw2Cq8e04HPYbirqbcT1siJLe/nrN4qq0FpnMg7AeOkQXe3DIIbJf
xWHGP+d1CfWmcLkv6qOW9zNrsbIsq71z2M9gP6gPNrXS0Ui7d8kD/D+UsUPVKn/Pq6e87e0Qgjj0
kEX1YW6OQ8W/BHl5nL1tl2X3id2DjuN/7douczkiroGoCXSnstGKOyj22vwuVl4MRDHkKLN4MNSI
9U5+FotRpKXHvs7YYobV1hiCWsYP0SDgZCvktWoRlrtO2tXJdQHPum8vKVbMHRtEJoDMnZ0se+7n
+YluyyfAp5La8QyPZd12VSzZGTcEq0G5cEZV/S8EjvH5oHuZZGzNm8HdaXyRWtvPOy7ZuCEwJiki
MhNvvhDcndJQ2CYxY10Pl218dTjw2S3dGhCgs8iXhDZrspTbPmtNlwxd88o9uxfuVEVNCPZrVwCc
3sd1APVc18TUrtlDat2774TQoLFgy1bZ5wl4d/NTKKvwztm/DOpqbuzQtkDzinMfkdvvbjh9aUPL
3Q1sNbSv+/rL/1ftFysraUAw9+0sP/VO9bP1TNRbmjPfUYx3XfkoUGYD483dt1JMz0VQnrqyPMoZ
3HBbbohP6EagXLWXrbXHYgS5ACJ7XjIH7fDgTLI0zI9u8yg23Oe9qBoCfSyfDNBRGXat3T56rule
pPt4xX5XANAgtozTzMcdPqlKJ4t7CIgbSuc03kGtTp/CLSi6FuLdMlqet2yL58r6mvtOHITR4baP
0wxArUuHuKQ9Mh9iPIvVICLkvgwkNPg2zdSrNenFAPSEvLwwyzyQj60V/OHV1CWlu/r72x+v6+Ey
b1ebH5JUxTYwuH8OOFPaecHwMgJanYwTMNW3u9AtwaXrqy6cqCWbk1l4Zv4faV+y5LbONPtEjOBM
cEtSEqV2D+7Jx94wPIIkOA8gyKf/U+e7iz6wIEToLuxFLwgBqCoUClmZTflc1UUY5/b6I1+BNO5J
+fP6IKp5SE6MJ0QyFGUGTaEupJHlbvHSZAfYrcbFVJOQPLknxtbleR+cONSWOBitB9I+hb9B3XXj
Rkg+PNsOR+s7RNzMNgNM1joZHXjces3XVTYq+fDYzFXeOW5wqkXBYhSTs5gvaDW8bfElF3an0Rjc
YQ7w22l1EMMC6vdxnnYNnZunm4aQ4WJNOG1hkBnuaWnO5M8zbjP9E910Oa/CfGSEWEtaYN86PzgF
m4V+t+1QDugj9HVJnGL5ZVTYbDnCCbsRyz9AuyESXj3RaPEE11w4VN+XvHgpihCChR02oHLQRB26
IhlJ9uf60itMXyaBa0kOIaECPz4AnCfqMvKNF97L1FWvte9oXlFVEzj//UOMGMuiABAdSTTa2I9j
IHbzjSgYmc3NcrYhJz1yE3ueDm02fLYKO5oDnRaV4oSXYWFV3VYGaPwCXGPGKerWX8xcvta5feSG
E7eZrlSn2gPJf/3SMVnVleRkFvmBUtNIx43V8do54b1hdZo7mWoXJD9GG2ZmrAxBtIeej23aUTjf
9LzhyGgwuyyrIRwmaEYxy9mhx8CM55U2O4KXLs0xc9mFwXb9XxNyIerHt3wITp69Prle+bln7Ym1
xv66F6g+L6fQTe9ZUwHcHPe8KYGK12tm5/XBpm/Xv3/ZkByZf4K4oBCAom4AvBN4o2jZ7Ct/+sSL
7ZeRhVDz5Mn1cVTzOP/9g6eR3mJDb6CusrI27nh9AOdWTMmscWTV5yVHRhAFs4VbB6d5mr87tbGj
Pr3z6Pp8/ddf9gNHZqIQWc1KQXCOUV7Ec2Ec7Nz9Z0G8rqtGE0tVGyEdxG01d4ExnvNRXAXK0d6Z
a56iGeexm+3YyW9SNLAdGSEG8r+tGqstODUcxPnBlNq1SAEH1OS9l13ZkSFixQhRKKNeoQvFDfJY
AJbcxRm1tdwFl1/5HRkgtgnoza49kt6l53hppXvfmb+totxn3YhyWvnJ6J9G7v24vu0Kq5LxYMOw
oeY7YU8491Kwdz8KCFl3i45GX7HlMhasnpuxqXgYnCqj/1oG5ePUnRWKljg3w7Tt3dtw6A45W/UH
31uGuQeHbk9O0G3YlQRd9bzZOy1U9No/IejnKy+8zctlNBh60W1u2R28vA/jyQ1fcGdLtsZ5ub4f
CuuSEWHd4kHcTJxT+qW8tzNAAcdtd/3Tqq2WEm0ICNXAbUA3zWmWY859IDjyJ5Nbx9s+L3l3HzRG
VvvgXCOAOhjdfFhwz5mLUnNKXO5Dsh0ZDobyohkKijDekYXvBvBM75hpje/5XCz7eTJ+mSUzYsfr
3f1Yd2tiCBBRXZ+ayiWl03tbQU8C0SNyWiBxllnVMWiqt8nuP+Vb9+AgXlp98SkcoSp6fTyFEchw
MUGCqlwBozyFsLWYVSg9oBdGV3NT+KSMF6ObMU09ncnJb9wucbIxmuf5rp/IJ7K038xZ91ByTg/+
LhQ7MmZsG6HUl1U+aice3g6r6X0dbRp1Jv3cF+ah9cODmXm32bZM5ACYvTADE8ibNWD7IITk6mIk
JLhNzt6RuRsY7UufNoKccjc42DV7Gop5L0ZHkx0qPFPGjQH2a2Y2XrFO3KoT2r4wcCms/qSJWIqT
XYaNDdsGiGPHyQm43x2EE5+qYPsZWAU4QEcNFFc1Acn3UXAwhzbYyGmGCM9it/sA7J8F1YmXqixW
ytEDPgmzn8bs5BrNV8zl4DksYiWUGG007rbE16yUahqSn/fGGPj9hn1YuHHynAXE7Fvql4NmmxUb
IcPDPItxujU2OQXgzzj4361WFBEkwc3IREv/bXOQ4WHeMPQjh0bqqfGGtG7NxDIsiGWYmjkolkhG
htXg4Z3zrM5ODEoWbJkikIt9ClydVL3q89I5PqAYbYPvlJwsMDL525IEgAyBTXB3PbCqPn/++4c0
wffMxpooQWo4FFUUbGI3GO530eiUOBQhTwaDGcwFgBGPiCeXOZ8I2V7mPo9AEvpsV8MPwZNl+X19
IgqPkGkaqt4BiLHPg9M4h0cHFLc1LQ8e3/DwTX8AuqSpDaksVvJrrzTm1Se40jSOH9MczS4D2qRd
737WSSeqRpBcmxsrZcSx3WeehbFRhRFu4C9df+dm3ufrS6Xac8mpi6U2tyKYvFNYtRFoyZv1sTA0
l2/FNsgYsbLhwg8W9JS6Je8iY612njOlxM7/ECFOE5gebpqDDBZbm4qNTKBa3W/lycqAwkT/oB8u
h+ufV+QbMoFEJaaJ480qO/Glfncr6y2zs9vihQwUm8uMlKw5d2KB9TX0vleAGg7rLRg6z3elre2t
cbG7rfBALNu+By6L2qncd8LT3PQu7q7ny2CDzCBQMqoM+lKORoIyURQCds1gpy19H0udpPvFxcco
51jyISZNk995Y5h7RwLUPl5rEnPVPU5ezFvx6fPEPnw6d+gixkYMR6/PYSxDBlrGtClCw/kd+mEB
Qlt760EnF4cm1AaeK5J3wy+jb7tMs0EXvRs/QNogAywYvG7y9gix6XSxg6e1MyMgQiKx6Nq6L98L
PF9+Ql497jFeOs6xmUA8WSTh/BvchSyqqj+tuMtFurDsGHDdAfhvN/pfaS3Gk/bLHDe/KazCeB53
87uTtAcWN17kRlBG2q1pc1MzMoaR9o4wUPOOldcfC2zj5xywuLha7OKH0Tciuu72CvuWH5erEo1u
A9r4oWxYgjHp24qeLeb8DJYf26zDM/37ey8tl3TkCn9doNRiNsfw5SwsskV5EsSQst1B2zzGnJLi
LYyrd7Frk2IP/h/8Px1okh+Gw3hLDMJSnj3vgxsgrQN4yvK7Y9sevDrdcNCYmsCsWkLpTk3ynNos
YO3RHn8MyFr8U170EVRUo7J9u75LCh+SqdTn2RirhtcYQhz9JWXkO0glx1AHFFbNQDqAh2VqwPIF
Fw2nEHI4r96IrvTRPqzLntmTZgcUMc6W4kAd5oE1+TBmFF7b4i6wNRFaEeDkN+igsYLZFlN1nMBw
ZwBVaNy5gsZl9jQ4rzluzWWvuZKr3F5+i578weKzGWZw++mTvasSdjBfpp27Z3uQK3+5vteKdZJf
pVff2oxu9OjRKzO6C32cNbwMboIbeL7Mkr6BBQK7y+zjRnh2qIv+n5nS+Q50iroOpYu5FkaQnH0m
09b2TWgd834s70NQasaDZYZvRVGsu+tLpNwIyZvttfZBQRL8byOs5H8bMSYgK0PYCF6vj6Lwin9J
Pj6EjDazAdAvetAbzpBCm0GMfyTmnhpQwV40uaNqraTcejPtvPRxzcHZlKPRrc/tiBJuJ6JvdMpo
KveQfDsAC7iLhogSqUWNhqoWCcxjOfpRX38VIL9xyWmjv64vmCJKyewnuIt36wRO86M/LkXq+tOw
x8OsE6/GZsasnaim0nA+ZS8cJ/JrddazqbQ2sDeKdUhJ97DQX9CYPHDrqx/cW6sOOqPKKuRna2ZD
Uc4eQUIpghHyYFbC+gcf7LeZ38R9DcVvM98F4fv5Gnl9ARXmIKM285FXnesH7rGrQdBNjIdlGw9l
qSspqj5//vsHg0aTQ7b6PbJM7omkX8w9O4MeR10Sq7A0GapJFij8OQBeHwX/4mT3Qfa5QwEevHrR
FjxU/Gs73fTKhpRSOnGtUcy2YWEiM3cTq1xjY7aTMtdJoygisAza7NvVNzPfd4+bkfdx53TtLmxA
cnV9ky+TBOHXSx6Jl0HqO+g9OBrdAuzvl7Z5WZwlWkAKNMzV++zkL8T83dUO8geezo3/mXo6OOe/
GfEl3zkHuw82UFsBwpoRlEcbJLpkW/c9VDFDe9zbdPtiZiIt3fEbaWY84p9/DhQz1yZxEJyWpYrp
/AoqsN0syCfDbw6kQ6O9i2ZTe3quaJ30fAN92wr+ZAFtvTUGOCz1ARP1B6rJIRQhWdax3ToAAuag
CdLCMSM+Hafiq5u/4ydG0LPRnPKq6CJ5SVCyzTebKkiNM/8MmuJmM27WH1b12xV3uCXfljXKPD1i
hsAXumqDFHieh8F4XKEgs7Z1Cu1iMv2+bmqqqUh+ErbtWJR9G6ZD0NmRRa0hLlbIehs9hB4MlK4N
MG16Y6ZrJlRGTOk8Mzm6zcgqSLrU9jOj676A/I/R1QmpxiAZutqORLGc2URTjpq0xipU05Qcqu6N
YXGZQdKgr3bb7KULBVlp6d5xBlgfqsS+rhqgiAymlMNmjIq6ay2SbsZZYrf/EgIrrokL/ybzf7um
J6M4eGFOgHQRkhZTvcQdDfbULe1dQejnVYRTXGXOfZZvZw0NdCG2pH4AYuLFKLb7bqtp5DtdnkIL
/cQK8uCjJzIJVlImm9ccmr6xElCfZbFjBjqS48vh3pMRIdQElVloZSR1zfEzuregyGLcAYpIo9ZC
49jMQW8641dYeLFLrtvz5QMMkrH/DV6Vy/2Fbkv2bPZVDCrCRABtRLX8xArz9WSUSFOGvA5pHqb1
5u3b+nc7/5hWkCzXEEsvxvvQn3dtfu7r0iQyl83Jk3VL8rrBi7XDgpStZczd8c4fyfv1pVLtznnI
D3HeNb3RpX2bPfddxfKUCjrTeObjOOyHviVZ5A+eOe7saRxBjMkDKHVP1NSUfC47JJRY/zv4uKLj
B5lGkHqLRxPfG1+NJngNe/FptT0QO9Rh5JTaLgjFKspvjCAecdbegQF2hLyWvuHF6LBoNWFaYXLy
oyJ3RujKEnw87Ce2hwGyR9GFn0VuuBqjvnymefK7Im/xJE/H0U/L3ppjbrIYF2V0J/oQwW77PhpC
48t1m1DNRbKJvJzNsgcFd5p7bpU4bK1ix83WvecPGpqIf7WqLsUw6cQhC4MsnrmQlNFtt2biblqd
KYGgAljubDfK+/p1tdYtchiqS25g7jN7eCgr2ifgHb/rg1nHLKxYVZl9ymu3svY9uBYNv/iER3zM
IxB0h6B8Dz5fX07VENKxA4gGOpTPQ1TWBnGKs1Y8SXG3/mQabAf1u8P1YRS7JmON5pmDkZiFflp5
beJZPm48Y7JVvgZ6rfi8DDWqh2B1xsz1UwOv5f5QHWqRQz5xPV7/9YpFkrFFbc3xwkygvTgvYDeq
wyTHbTCCGHNqMnHnlE6gSdtUA53//iHggUCYVcO6ocScrT/X5TFr1/uAQZ+tBZo81JVPFGFVxhiB
G7IxnHnx08wVYrf6uRFBnNd9cnPD3gPcWUO82aHx0HZQnw1rSxMjVJt0/vuHyeFxACIU3eSnlmPc
gyj9jtrWwzaEmk1S1FM8GXHUWAvod8opg/JzdzzXU3i6PorYQAGWJtbTdVO4XB7wZCaqCjzBePqe
g3QucxaR2lniFZjYJ9uv/6wb6zVuqRpGykFtYy7GfsUjx1rw9jA6NThqoXXmxqIeqicHKZym8Kga
SPL/mdsDs86eY80eyFHoQ8vGtwYEsxCgrzVrptp4KeF01qJm9VplzxsPEl74cVi6MRM6WIjCaWSQ
ESvKxhZLF+B9pNt7Z2hL/rkfmt89sXaoORea1FZlXzL8RFDjLKLG/levc+Nqfy6citjd1/tQW69T
rFUgbTx4BOhsQZ0orQtwlLvztMRbMYiYroNOZVQ1hLTlYCL1erRNB6nfLnu/WE/FQNLQ9TR+qMqb
pN1ujcy1uY07YW+QQzGAEVOgA39kDLqpNQQrvngbuMmue6Ni62UgykJd7rRZ6acNXP8pXKYpXq3+
TwhmhMTvTKj4CEAor4+lWDYZj+KsdYgnK3Ro82lOAd+Pc+E9Tvm4u+3zUugPiYMm1Ypmz8GYujaY
aZPZ1WSyql9+9v0PgddpzZB3Ln55Y4avFD04ozfd055oDt9/Hz8u5EsyMVHfbgL0lkgvXdawaENt
KBpLZ/s0epv5axgbf+8vpNsDBlx/8c0gP3CzWt5mw5ufltb8XvlnmUp7tsbIzBlNoJ+xHsGVTu/8
XPhPheH1z2Il4/v1hVZEPBnaAmTaXG9gA08bXu4YaeIRxcpoA/i5BqGkJlioBpFSyNaDVfaO76WV
yAg4p8Y7Y+lea6vc00xH06twNF8KFZyVhu9lmZf6YenFpvDvywYNJrwb72s2/RPw9oiuuv31VVN5
mhQ0qLNU4wx1kXQp/PWIy5H41EHBPgEOt9zXRTsd/XnTSSWqQq2sLwbtaYDHrfN1wvXvQgL60PBH
38+7cgA13MJQNzhmvZfQ4jvIUCzPSK9PUuEoMgomGFqgntrcTzfob+7p5Fq44hUhRHccW+PmCsOQ
ATCMcrpSMtkpIAWvdCt2JrilYnODVOZUfb8+DdUYUihZ3MnyF8CQnrPt68KOLXrFc+eziTro9e+r
SgwyFkb4be54pIcx1L8AMOyafcCsCNyuSRa2aT48GCVYXQxPsy2KfNU7b9eH+OU6JQP3YOunrelG
fKjf0W3hGmfNg/rLWoGPvv9kbro7l8oGpPulMeZb4fsQ1Gibwokzw3pFvAijKmtfb1w9KTY4QPug
dj746YQO+4E/eCP7SmoSW8aTZd9l5nBwcwgm2zrigPMvvxCeZXmVvvMKxgCLSoPKfqnM8bS6OuCF
0hKksLBNnI+0RQwKC/N98PIja5KRlX9K0X9q7T92xiLRv7Uh07iPai5SclE40BaeVuKleZm3yTSg
1pxXXAczUkTUv4iWjMDw7Snw0m4QeyP/bpZTRJpzXb5MLZpHg/Hzug0ojEymWaJOUOSm44fP3AoO
bPMOHGQdgZZQThEAZJqlpcBOFxvmUTci2KGQNcQsyNq9t0BCwXD6SRMIVNM4j//BMUnrkC5nmEZb
pZAT///IWWSupWWiGSphvp067fptMthjwyw/CvNe89NVWy25OVJqDgJQGFJZfmM5DhjDPzjTFs1I
ibcttkPdO5xqLyRvn8OigpoG0g03GOf9BN3fF5KTEer0roUGX9ZtWgCZajukhGDcQs/tBUiXzSF7
LsQ300oFH6MWL70bPcvqug8egH+gSI+J4PHQDPEKLkb0hpauo0uTFR4q66xM22SgJ72302VaU0K8
pAh1HdgKiVVPhkkKJxPco5adIoEExXQ4h3hmqqvdshYmyD37PCEs7OJqtL+tZm3FfQZZQbvKf63L
UMUNLzoUI8m3zUUN/CZHlpGVS5fNA5AidmqCqjbPt8gHh8Tc6+KrwnhkSGXIlhYCwwWyBVwGemhh
1OUZG2oWUdHooC6KDZOxlR5n6+yELcbo3eA+g9zPd7xO3sRZ4HkyGsCeZihLuh1YZFEkTYzAqeKw
2YBALRodv6Vqkc7u8CEKVawegz7IMYRnHqc123VVdQ+FWuhH6SgwVENI0aJxm2bF7obPDQ40pCNx
WN8NPvio+uQ2O5KixGR54bDUvpUOUILhXhD1Ln/fHB2TluqcltEAkOu1e6jams9iAMCsM/olFhSY
MqsrH7LR2hF/+xN2tXGw0GATWZtOXFdlXFJ+EPJWBHj8t1II0e7BpYZuKV0vm+rTUiogWFNMIwms
dN7Q42ug3rvoKLYVn5aRuFUlAncwSjt1hdXFZWug4aFhuruhIkzLuFtWWsPo+Ev4bJop+mWiJoyh
p6s51xSWKqNtx5XaZAYfUjpn7p3h0UeyZXE9Dg9htb7dZKsy2ramfsfQGmKldTgcMwiSdzw89i77
ff3zqsWX3BnMBWHhuji7/GoDF0n/FdUFTee5yg1kAG1FbFoG6CNK+ZZlZzpTAApM5u87xt/s2p13
6H7+HlZeFXfujMZ0MKvF12el2nTJwdvCc2hTY9FQfngQw2PbiIPfl8n1rysnJh39bQYSiypAEA9E
HwvT3ude9mUd2QME4h8Hj+yN2XizAu9QDfRw45iSbzO0ofSopthpQYIZUIigjsegYbtm7PCy74HY
E/Y3RU5fVfFqNkbaNavYXR9cZeaS81ecbzaYLayUcm9nUf6ZzWvSjmwGt+uNzyQyJhcsPuDsmxG7
1qGjMeiDnsKNJ8EynuasKKIO/4jp3gtn1Oyi4p4rI3P9dmshKNTYeEQNH6wsP1aZn4iN3zfoftvG
t2Wz05CMmv1TLKEM0e3FVHezi/gJucWUiGDftOTU2s9rcGPqK8N0swwvcHMusEmrmQzml2Kd75hp
H7JZp36r8CoZprsKMHNP22KB0C9/N6HkQC3/h+vraKkUl4R/H4g/ZBazN4DtnrpWusx2/sX1tn9C
yLq+QiFvO6wutHpcU8y7JnNyTZRQxD4ZrbuCtKs0zysWrKWZdDmwrdSoTU1lXrXjUpDIqsKZ2gaR
tZusiMzLzkAvs0nvuNBBgVW/XwoJZtGg2uBjP4RFf69G851WOnFs1Y+XPL723QX9lOcrDaHpAuIF
6jlhBITGfde6unRFYU8yKJcgpmwO+E/SoShOHNdmKsq0KdvbopaMxbVX1P7GhlsoPTuP0IXA5ZZ9
5+SurXTYQtUEpNKfN4/oy1phQNBNTAZiRKOwHrhVfr4edlWfP2/OB4fIJmEvUHJCSDTRgWKEnzdo
AjeZedtjpEwj5XZimZg3wp1X8q0Yv4utjcO5/UEz3duXwkBlwOJShYFYlw0hCZjCxA9weWw40aQX
ChOVeaTQJdkizcbqEBO3D6cbTk4bfKvC6lB5ueaxRXUHltmkmEH9xrKxw62PC5VJrccwGxmSSPe5
Bib3i+DE/7plDGgvZwZCkqDh1cmM9pSH+QyShNxA09C2RFtLdZxQKquQvL5tLcYQ62F0q3HPhk8L
uErWUSfjp1pVyfELnHprXU/IB9n0HlRe1MylFQ2ltc+G6u0Wu/5LiXAwjRFip/B7li9/mDF0Z7R3
fpucjufKKEM2EeYW5hw+o8nnEAzdryHAy8Kk6+S7vEJ/6RAyIOIXKFzjmDLbtxVqLT0AUZELQZW8
07WeXc5NXBlVODdoxwdbkJUWFlujwXHunWxJCgipk6aMae/u3H6KUbZ7v74jiozWlWGF5RTMa5Mb
ZurxPqaUxbwgLJo8H3KaKFP4ZGdtRQzE0smvw51m0PNJ+Hep3A3PYeNjfHPzLqAWD5/7Xf1gJcXu
/MQ/oyWn3OlbclTbJV0FzD6rLHE26PN2UeDXhpG8+Ga5n1F4vD6Ry4nLX7KFtgBLfIhGr5R5Qb6f
iDfHA8p/sWGBKAUELHkcVss//QKi0OsDXo6rf4kZBtMYMruorLS0e/OMHOr3XNx2LLuu3GwQLmTZ
FtLOh3Vz8IDqJHNt7sIs0xw758Pxr13H56UIU54Vzje6zIewMWPkRsdGeMngLC9oUz0Evqu7m19c
JNeVywqhyRfTM9b5gBRviDq2onHlNsoPfPxsCh9M16dg2CG+O0GtgUYQlkSYZBG1dF09F/0fn5cS
ixHSqTbLKT8MLSrH/hAb7c8ZYDuX3Bcgvyp8ExP6ed2YVGOdHefDVGhWbiLsMRZnZiRsFhPjtxAM
NfpPhoEdYncuuDGvj3Xx7MK8zn//MFZFWB3Y3J0PUHr8xB2oDfft3he6PoyLvo7PSwHFEFU+CB9T
mZsyMo0vnfs2iF1V67BPl1U4MYAUTErLQ7oHKpNDkW/WmwlB6YDshnYcDm1fzJ8tA3zG0+J6eGhs
272Fl+FocbVQon+vphdcR+7pNey291cP8yuPzZMPLbd9GNM2YkcnxnzvhkN5cB69mCU0cTS3mMvg
AExZSjcsz0Rh1MrmQ10frL35vduXSRj7fip2/VN50qlLXIyhGEaKCvMwDYHZYWrEFvHkHZzCjbv1
FIg9rAUg7ev2p4gJcpHBtfL/Z+uecW/Mb0JH7qewa7mWUFkl6Sc/5wej+BSUexNV3zzUnc2qHy0F
AxP4sa1d8XHHiqaEpu4Ojx9oxoutw/C9TfLd/EPXdq+ahxQL1q12G2oV/BCsD6JNmfssFs1lRuGb
cvHAyBcb+H182tkgKLW3nPsye3CAXLi+s6pfLrl+546FYZ53oGseB2dHsv3MNZzfigAplwm4YFm3
gZHikE1FshYn0TYxX38Y0/dSFEne/AizmwSsXPdfJ/wQH52tXJvVQXwxssfOfKPZAdJtty2Q5Mc8
9xbu8vMsrK9zt2/LbxvR9KSo1l7y3dbiuKjW+NXr+NwtT8EwRYPObBTflmsEGzDTRe7j22Xx5nd7
0/i8cs3lThFy5PqA8BuQ1o1YERsAODRPOwuNCut3vgRRw+5W8+36wivcV6aa9ubMwN3mHLSBXI+C
3KiSocVQ17+ucCu5vXHsvM6pAGBGjHwx2QNxfjpo1L2J3RXPAOdd+WCPa9jiLb3Ab2fu64gsZ/af
5/UnGzSpoGpzJaeFCmmVdTN+fBUeobYYLU5i5JqwqVoY6aimggH31eHbBn8xq4PTAavX7uZacy4q
sli5MGATKwgzcf7pbRfN/Z5NTdTwX2P3talszb1CtTySy45BbrH6nG2s4w+P/dNmj/aksX3VpyWX
NTxv3ooKG0u5E/lWD7h7Fzk4YK5b5eXP/8UuXTVWZdpDxQ9m9dJSFtXOzgxvMpq/aKXbqu9aG0Lx
h8r5NK3PTnOg3i3QXdeRmwWhwusTAv2LQy7uTONZGF+4o1nwy8HmLzZpJvqAO/3ZXugz9+wocx8K
dG+P5FFsW7RyXQp8+SaPOZy35IPLBn5uZp2Bna0burfNbzZ7nwxAhPkL3qTBc9pGnv/Q9Utyfacv
RzdHvsPntEat5bzTNHwptx+mjrDhsvv+xSttkty12wzBmdH7qT0G4kfT7kzr+/VfrbJP+7+LhAb7
pWg2/GrSPdEObVj+46ITpVZ9W/JaFhK3b3yOFUFfbf7O7QPqNBq/Uq2K5LZZRZ0t4DY/hGUbWdMd
iJ3M9e62erb7F4d0KHpCQlDWHqYzWKr8OZbfKH+6vuQKB5C7utAawJecYMnnwT+E4s4LikQ4kH/x
ishqXbTND5pFusyWgGlICTMU0/MKInJ96jQcN1r7NDMRZW17HMD7gHh6mqgViRE3Q9yjcYl/IC37
WhpUh3ZT7JLc8QUIPh6VejGkuC1Gll2B59eJauORQWbw+mIqbExmk27a0ocuGMQic/LY1i8LpMnX
XpPuKjxabuyyOmiTTBO+3bvQpaJOc1809sttv1s6lElZ2TMnTBya7cEeH8l8cJv0+qdViy65NGQY
TM+0KnFASpcs9LVFHpSPP0Nfk+Sqvi+5tdHQlk0WlkUsVpJ1f7g972oXxMRck1Go9lTy7c73powv
Z6BC91Cyf7hzCsLn62uj+LTcs1VUKCeNZStw+Pzoeh86oF8KS/eKdzkTcuTO7Y5U7Uxc/O6SjbFb
PgX1kxDoQ2LJqEuhVb9fcmijLqsebGPiEHafl+XIires0hz5CmuXm7Vpb3p4+8enPf7Ulm8F++f6
kivCndyinY8ZsyxwPx/MoEwC0/m2UuNzYG1xG3rvEGB6WAw8t10fS3Xmy0TQON+7uWCYBOlDHluB
9YCRX3PwC7bWaoDdsIx445+xBpGJ1jBNEFJ4hNyh10y1sdQhpuhBmLXz3t2+Sibnq1lpllC1NZJH
ZxRMGX1xNqzsmK0PtNMEOJU1SZ7s+Q2AzcRf0416bzVbHPCAjs0BtAqjJkW9/GzoOoHky2YhJiLm
Lkw9o/m0dSSa1hpdhWx6zSv2tbDL4xzUKQgIgiRcX5eFNDjNOVrcW7ZHx31kWrajMw7FMspde31Z
B9PkZPgthRh3guVvtO/uSG9XUWi6x8xZP5vBCAHlyYtFnt3bLcAEzfyVW1UebXbz+7qRXq6iOHJD
X9AXIbH6LUzLwAXnrTn9wSVERGM/HEzfnx7qxb33WDVFPfqRNBaqcEKZddrIhAW+IgfkHNT52tYT
Uu7qn+6spVN3wUvYrZFZon5/fYIKd/DPf/+QeBfFCA6W0gvTyp1eWAufK4R9sIm4p2ugIUtQLeLZ
pD+MQSu3MJxwNdMq+5aDx9wbvUhMR29u9ny1kxqMAiV/vW0+Z3v6MFbo4uE6y1p6RGM0mD6+1Xad
tH1CtOIbCj+Uyagd1wXiiln02NA6pksTeSXZh1Sn56Kyeyl8LJkYOub29EiJF3d4k5tt3SVLtdVS
BMlmLyOjEOBb9Kr9YO8oPY2gwSwcTa6s+r4UPnJmigZcqvkRwhiA9YH8tPCjak1q9BNc31yFZ8i9
d3Y/LyMfjQydPWUsyL1f/ORWEZv+j7L5MgTl7vowionI/Xety7rZ5wEA+y5IHn/bS9NCgQiUoRbP
7nwIuA6PvUvGoNT4oMI//mKk7vHI6hiLnXrWO22Om9nHZ54c6vGdAa+vitO26mToVWNJ/m5O3COs
W+10oCSytzmaNpagbyZuIbozlPcLefVDHZZJ8fIExs3/emPebq6T8cBNuxqN0IG/lV9Ah1XTveV1
oj5RVlRzRNEzbUQBm6r/4+w6luvmmeUToYoEA8gtyZMVbMm2bG9YjgBBgjk//e3z1V3oh4XDKi20
0YI4CDMYzPR0i10almEVU3soaTTNNJs2ltiwpXqLQd6mFg+CiZ/Q4nQc5ZLYAivboualxnXj/jSN
oU22HsJWiMBDaw00gHaTRz1wr7Pfk+O1V8XxcSP2M0SuOvtg59sBKLOIf+ycRR5s0KWDrbNHI0/L
4xJS8PsKXC0/b1uCwRt5mjcl0i7yqhP8NNAyaRqGXuitooFhtTztUWXlwRimosCnw+rSpMM9SET8
mOThqQrncsNhmH6/5k3z1HNcWXN+akeRrBnqT4hqbi+N6fdr3nTghZLtnJJj6ndxbi879MyVUQEk
vZ9DB+H2IIbLxtNcat6U6Pa3CTl6sE7B2cFDj5I1b8XChqOk9zJSpwGhAMEe1OGZWR9sCAv3H0Yu
4o6/q5EBquZXV/7qPhaqL+icYgcC4hz55MUVRCWhxbOxQKYZaG+s1oe6mnWdwQIYLBn/FECag7cW
urZhqzYO0X911n8L2I57PQKv5mBVrBYyzPjpCtcLs+Eb+FLPAtTLVGWPoPz+lo9LPJI0oW0Xl0z+
WtsfFL2CHM0CfR389Ip8J1eyC7wx4t4WzbThAOrdj0NYjMyaFM42+5z1e1WqKM0CoCzWjbU1DaAZ
v2OToQGxKT8V7tNk33Pk2S2khij33jmA5gJ8ywrXpiqy00pVG7VAIVA7+A15oD1frZfbFmQ6IPR/
964FkciUti3GCOsmZlkQp8z7a/frC8jOnmWVbSRaDJaqtzSyyRuXakVYmJV5MkzWzut/ufRdwq+w
Is0PtJ7den5N+Un05QVkPMcwXDZOt+GH692Jw9wWQEsP2WlaHR6BUG6IbNuusc1A09zeA0PYpnco
isly8JrE5UsQMlvgpM/zOHV/WWrfx729dcWbEqh6kyKUw3ygDhQk97r8sV4m5BQaa8FI3r6XPfRN
5bPsVRp3Unix67YgUucogy1KpvuskFsc8waz0Tl7vcyt69lfxSkom+NCSbRy95Mg5LCCKfb2gpqG
0A6103IOTkcoTrlAJ1gZfKq9tGXEKMnzR4DHCnVFwFKG0sm7BtQRUFU9umoYq+VIUU/NHvPSy9Cq
AyYX9tyRxbZ+DGVaOx9vD2YA7zh61wnKzsrOaUshl2nFwgHpba0E/LqIEF+h8Jd9JsG4t9gTVOgS
C2WFgCS3hzYsrN6NMo55yQW1Cfgp1lOh0hrN19NP3no8CsSWSzKYg44pmS0JocAa0wtdBcknpBUG
DFja8dAHT4pnh26TlM40lObC57rnDRHD9SWznAfnW2H9Znn2VKQPM3tZmn53e9mMO6Z5chfCoEFd
d+jE9/x9B3J32FM0pHMk3PqjHFTUNqhrzJ/99SfzgpNtbV0hBveuQ0+CdW4F7TBBuw8TP/sbhsDS
sK8ZuAD6d/G/AliqRXrpMk5QpRjRUb7MUVA8T+QZhI/RWvsHRr+WI3JOz7fX0TQbzc3LtICPyPEQ
TAV6V9ohSovh3IQHkT/U85YsmOEFqGNTUuqOdEI57kigOlaibRXULGP/4AZ5Ah6Lw4puB2urW80w
IR2sQmru1lMZ4tmVsz6uAI2r8/U4WIgBmzS/s6WoNyzXcI3peJUxY1kG3l9+usKdaD/tVmUfulZu
vO2uBvNGCKgDVqgAnfRcWj6ayMrgl0+cYNxRiVajDQdr2pTrtF6FmF4ZOoML6s7PuQU/7n9m5BKS
r4N9twZ15MvHaYsX3bQjmkcAnM2ZFgLpgjL7vvpTTLMhRk4cEJO7afO1bdoMzR2MDWNSjUtzkgEv
vzWdAxKTzLPvRRimG8gEwzx0uDfNc2blK89OfvCQOp9c24syPqAu+pjKjYe2Yc91yHc+KztFOCRO
FEnK1M0vbNjqizV8Wkd5l2XLG5sgKpWifOiq+b5btiQDDFeYjvFWcz7ZdemIE6vnQxeOd4Q1h9lt
dkO3BcMxrL2O83b7PlOswRAW705DyZPR7fdy6CO7+N2zYutSufrXN2xO7yH3hCcEaDLyU450aNoV
0bpe/Gn5gevzYXF+ldY5p1U85m0c0C2NHdPUNPMoeu6T7NpBWEl5N8HvR2LlxyacLlJVyFqTLY4v
U/VLB2VbQ5+vaClKj1IIMDq4uwncrZzQA5pojkX1PNRgDW2KPVDu+9u3i+nQaVEjsu4Waxme4qLq
DtWVWMDe0u8yxBk63JoCx4rekSGFYNPIcKms0ajQvz43D4RPx8kLzxZlGy8tU5yvg66V17dWs1rp
Mc2Jt3OgtwQNKvGUNi0e4c1FpkjKuxPKDBTKWnyO0LNFEw4Jh8wPnm4vpWn3/oFk83qap+U/ypIp
6of5oBCRZvMMvjE3HlCx9KyvdtrFIdm6IQw+VQdrO5xRcAMgKU2t8FdnuVncrNyKi3La6gs1eA4d
HNgGuZ9Beis7WSX7ItPvdV/fg7Tvb9kPG7eoKR9saaEUGqWdybO5PCnCD+zaYTx9zlkYBVUZoTtl
34s2Es7XbvnVkK+3t8pw6nUlA+RerHa12+WESl5E8vWQWtNGSfZtZ0F1HQNrzL0UJpqfrEyd+FJF
qwhjVTnxSL9W08Zxf3vfqd4XOHIOEr2sAAwILQUOcSPp06gv69Pt5Xl706kOHvQlA/8Szf0TSn54
SGZ/3QYRSOkiJxuy4/vGuI79KrgZqtnhS157p36GWPUIdsgEb8kqCbOpO9jd0n2+PY7BKqmOIhSV
sOs2b6H5Vc5ndDxG8kr2qgDXYstd2omdO8qEwCTBR5fcHvNtz0d1JOFUomoeuoVzApnpfrb2zJ4O
QrUJkBRRYY9xTbb6/k2nTQuq3LBoJjvMmtMqxvKTBxA4h7/LUMYBA40FDR3fHweIA1m52pjb26ZD
dWp51LhscIN57kmtjR2PPZUP3CXicHvl3qbQR6eb5gxQB0pdN/Ob04ysIlrrIleuuxksFjOcAUE0
Ac2juX0m7h+7sA8kP47Q0izAwbox/vVV9W98QXW++al1QyE86pymOXsuMoie/qzQEyGy9ei0LLZR
V5l/9WhVvD2eYTV1/vleqMILV9Westbn/AVKl2X5EghAyd9X4KV6aVpJhHgVAMynYc5GJ2lzgtzQ
aA/ZGDt9WDbgEMiXLZj3mwef/lPa851xpKFsgjN6e095OOwyZ7wTvvXMApVHblbufKvf2qs31w6D
Xf//yoNkzcRclfHw3LKMgEq2+2UL20pub8ybHhYf1wzLsZtsQqjinz3L/zAygJ1dvqvJvOGVTJ/X
wi7LdjogOgv/vGTyriRDnNnuvZJbBZY33QJ+vWZF4RgK9GWs6bnAc6JlV165kS7lPch1hiZ2CBSg
adEHGzHk2y4Ww2kpCppR3+3lEpzpag0JMglrkmYgqFK2vYCHASoo6wg/oeyyiNKZVfu87raeNoaV
1MtVUCesau4F6bl32biD8PuX0vayJOD1RqxgGuB61l8dsxFV1SLt8/DcOfVdWvoPlkzjUWwpN7x5
11JHp9zEazUQ4RxCiLDECh2FCBPA0C99rna3T7JpAO2iBVY5zdGAG+Ko2UXcBahW5Q4AWiBYz4dh
4wiYBrku3qtFypVXoW0Us6izrorcvD+yrq1jCDnu0dVzvD0T005oBq+KkeAdJshZecWTS1gbhem4
X9FScvv7BqtxNZsnJCwpkN0oe15pFoC++MqAR/DlcFdWDQiyWHR7HNNiacZf1ClyalAFgI55fwE9
1BH10F3jtpE/qo2g2jSE5gDSFTsuSmx635SfpjQ7Zx65c/mUDAXZ2HLTbmhGv0CcuQy6IDhbkj6V
fbArPGTyQBb7rkXSS1CoD/WVsEZ2tqzAjzxwRUxTlUWrF3yovS0KS8N99U8Ryp7DvB1YcHYb5D0B
IooHh3wbh+Voe/lfoV66fEsf0rBceiGqZJaUkzd753FsI2Aojj75ltnvitipo0NZZrAoCCCG2Hl0
f0MeNMpIn9TsQ+Gz992HjmbgwThW3CuI++Sln8QYomh69LwtbNXVgP8JuvDrNcP2yxLhnXC9c6jo
LqTlXo3lRkBp+rRm0zmKHfmMQsRZgrTvCGK7MO47f6uI+WaGFj9cs+ShLW0fj9fgzFkXT0N4zGTw
M+uKu5pZsQOcTIQMdJL27zRrPcGZ92tHcjBlnasOYk5xpQCfgkDAxlqZjqhu0XwqUhmM3tkTVkyX
7GTbVjSNW9Kfhs/r+U1Sex5ZkfM/Lx64djM+j8nQuCFk7MatFn+D29PznBkE1wrorbNzDhxOVBYF
5CDop1mtP4Nxi8TeNI3r7fHqqitDJPrTHIZcdXw/FsEOChP7hVTv2wQ9wZmB37Fo2pWd60YovFWB
fA+ZF9mI4G87VoPP08u2nRqgREQW79wt8jyNRcwK8VL7y3lGaocR8ZjWzZ/bQ5m2Q7NrCqqocm0p
O0sEn9HAs2MPCaSoXPIdOPE2blPTfmgWzqUgyvERfFqD2tlhep/1MqmGd8aXOlGFwnpJHuDzU+AU
4G0EIU4QKLDgdRsXnen3a1f16tK+LuUaAGwFHiSv2gsx78Ju64Vp+rxm1H0HtNXUWYgvs/SykC8S
Rd922XqDGb6upzzThlh1maU4THaQdIx9wOH6UDjgLLl9gkzf14JvwSRXwiHeuSyHcwu2Am9GVgqJ
h/d9XrNlMrmclRQ/v4A0z+JW+yuEkogtmnvD+deRA/W0BBWpM1w+i/0QomNPzevjFKLAvykLYlqg
6/9feaM8dK606dJHWEES2+6PaHqLAtnubi+QaQaaBbduvsgM4rLnlfaXsbpfhXiiEqCy/l35Cer8
l9B/NQGopuN67ODvXMjqgNsskNFsLU7UAgk0WsMWJtAQB+iYAHt01mapIGE0j+PnuVmfqMV/314j
0xZoBizRljG3HZ4ljuUdyzV7XJ0RLEdbv9z0ec2AUSzIQ45k7NlxwnNTujFz1GlatpSwDDusV/4d
AGwXz5LB2aHz81p3P2og86sh/VbTceMxYpiBXvBfGV8CFlTpWUzpoV+mcwfOsjoQ72FPpNDw/V8T
yFiriOW6wXkUVhsFXO2gZMSjzgW3SbeF9zTN4bp8r44pAYp7dSyfnteZoTmFRHytEr8dd7fPkGkX
rsO++nzqDrxSU+ucJ6Cr42xyLxVp0RfdiA+44DZuftMcNGMmLVGFzHMHpyhLqlLtXPRlrHwrvjPN
QbuIFV9FulSFc/aUFS+4wILajZolPVndj9urZJqAFm4jvPOEMzPnnDOAwHJV9UmWrjTupbv1zjFE
R3oxqk49WYPK3j2Dvm2MXf+qi5UC2EPU/Nz06EBUYvkxCDK/7wbSK1ETm5bCcxxsfDrtoL0Up02T
hGW+v71ib7u9f6pRJZq4ZDn7LgBDC1Zt3pdya7vf3ox/alBSAj6fBqt7Rg38q8jTjwEK4lO5lV54
+zT9U4OqeVhwYArwy7P190SbXZZbX9xueHD4luKIaYjr/18ZnUUcV6SAReLRXOxp/wXqzE/K/rV6
Yve+1b8u3esBbAFguLD9c57aZ7aM59x67+prtjymdjdRJ/OegvSFiccR4r5b7eGmM6PZ8eCTFtW5
yj+DtW++LIw7L+DhsDbWxHRsNBtu5ozk1XXRWdbFPFv2DW132WbAYvq8dhlnlJbIfqfuGWS3u4CI
3ep2Z77YG/Zk+rx2GVspTZ1+kOET4h8f8OEmllvL/nYugeqloKkb+Opxz32S4/itAijaDZYHNHee
vblOarc9Z1OYlHQLa3K9Hf/NuVCdxCLzQoe2QxY8Wd3TxD6N4cGHtM9ERVQCU3v7/L8NAaVUp68Y
RZu6NaPh07zPnuxkPebxZEdFZMc0qQ8gg7w9jmFXdJaKapFF1Ya2/zsFkM355OHSUT7YUctZHYSF
No1wY/sNi6b3icvSb+bOpuF5tp1H9CY984E++L13pE4a5dmwBVs3jaMZSaZo21dBFZ7HUoA1MI9o
R3nEM7DfhEx8w2Pry+2Vu7q6t07BdUVfeShg2Sq6WIxfLJrvRUf2tJl4NCD0mDiKNbcHMW2P5qs6
mtoCPDL8Ak64uyl3P1acQDBjC3Fh+rzmr8KpQXahrMXFS9sX5YgjlDk+y3HrAW1wh4G2Fy5Evrqa
UHkByrcfPjfuRjRm2ONA81SFk3JWDGV28awvQ+dE4wCENLTUmX2qgm+3V960vZq78vvBqiqisotA
d7WUYcRB9p1CNE5tbK3Bael0HB4XmTdUVXbJRZ/INY9pzfeW+iJkFxF3/DqQe2uz98g0mJYMKLsq
B+vqml/K7DPCy4xF8/qU2tC0Qtdtyd3k9qIZzhO7btgrm+iWVDLZYdHCyUvybto1gwe+dHp83+ev
e/X688PKC/BgYhbNNNWR6NU6x4N0xq9e0y1bTY5vx7FUJ+0g0iXtiBjt0jV+AgX1SC74C6Gj3NO4
WBS6trao8d/G3lGqc3b4Q+3ycmzDs0uhQlzyy5T3H3tPHIpanfpWXcKyR7PveCwssPu0qN7A43yq
vfbj7RU1WCjTLGlowQBHXDgxyghSaLKqDlAC2krimFZSsyEB6GCfjyHQit64730HlKhfAZfei6l4
zPomqbstlSGDR9DpLdYKSC7Sw08Waj35c0LpfPRBX8WuuWxczrdXy+ATdPaKyeFe3q0ucgkp2iJG
D3oD1bUJM2nl1n1sMFSdrGIKUrcfu4BfhplEjkfidXxwsyKyUHhhfYaXW4kK1VaCxDQhzaAcR7rt
lJfknBEKAhI3qrwwWQEN8sctSl/ThLRrcuA+yCpy1Hn6lD86NRDGDhi/vQrNcYMlnsscqauuKnar
n72vzAAAxf+6iQm6RGpG6+O5p82D5ZIjC9c7UH+/B6ZI/4EFicXuGrRq8Uu9trsmCsL0y7x4u8xW
h2zZksEx7Yx2dYo6XDO7seEY5kbGhcrDyHHXZ1pUCQf48n3nWbP+trLd3EJW6OyBfm3qQD/T9NEA
RaJNMUWDB9BFpf2CNBCNzcSFWbiinfnkspd6pfdLMO+84Gun1sPtqRgG0qks/HRgrLcKcZlVl8y8
iDoClfEuTBqwv4XlT+B9N+5t00jX/7+6hFbfHqfOleLiWOu+dEncFR8EON8r9BZ14U86ZRsDGS5T
ncailrxl48QARKBPYwqSMTHys9uzLVdjmohm/G0JASc07YqLYCDe4xc+drHDHubinPu7cou612D/
OmVFu7CgS4XDQfW3oP8qRL2suC8CeYd7YTexx6kfX2Tmbb2bTMNptr9UaEZ165BflqpNiv7olmtE
KhJfhV/TaYI6xxDN89fbh840mBY+u2Io1tZTON1NmPDqT9Z+Ju4aKSijOiAVFDNE4bfoBE2nQXMI
qWePzHYZQvWgGSKLLg564RcR9+m0pZdnCAZ06JuYwF9OwLl56QNxmgiwBMFG64/px2uBgNOOUw/R
XXGpwsWPEapVka/aFLIiBd+wFsNe6GA26DwoN2w9ecnoowutDXKC+PouQx6V5X7S0jFSob3hbAzT
0UkYwGKe2rQvMR0pPkxqTCxaLtGcLs+3z9XbUF5KdWSbN7iTKBXi6NZJn4X7B62RvA53PirAo5Wg
UB8zld7lxadW/UiLRw6R3RqKw7dHN8RSOj1DwJfSsyoMXiLnGR4m74WLOp7qZGLfbo9guNx0qgUB
ngyGUkx28dHaSoYPBFxgQ3+y6cb6mfZHcwKzm6LDWjTiYgWzOM4Y7Sg6KCKORboVORmcpw54q+pu
Fp7TiUvneDFFkw7tiseiR7qpv1voTwWNv9trZRpIs3ukP4eUooZyYS6NXFZF1TruwfcdzxMUay0o
dDRbUjymZdPCAfiVCV04uBAGER6gLhU7s/OwCLl/30w0J0Bcy2+uEsQXkjpRLRdggoMkz9DGENZR
6rFITVspXoMn0xFwgO/by+LiOVCu6L8lKEUkrG3eh0ejOvQtBGhYrS4mQqU/RZ2fnUCVEIBUsXxP
jwqlOuAt8KFbDg8jL2P2fWIf1NDAeW3sgmlptFs/zEnWE/AcXAbngLqi5324vbuGw/MPyg2gQ2g0
IpVUImJZFvFchw2Irf3k9ucNZqDj3Ny8obVN4d7T5jcbvrA5gbRrVLYDhHZf5p69c3W0G13ZTtbb
VppfBll8Vgt0TVleLbvbczAtvWbKECGbCoBJ80tOhsQq53hSW2CS6+69kYzU0W1p2kyVk+J3l/Jb
k/51BGoDP4P3McvgQGqmy1OeFznYMC6YQIQmliT374A9S+SmXNvbrWyU6hC3cPblOMmivfRTHkN+
+F56FJfdT4e5SSafatHdkwV9kOEXSFBvxAyGM6tj3srC7lgNRNqlW4JEBS1oqH+VdNg4sqavX+/X
Vw8FNQdgk0bV+JLl0JB/oLiE5o0nqOnTmhE3Xpv3Ylb5xQ7uV5ZGGSqfYosD4r/GzzcOkw5zUw3P
hoU1EwIAL+mavz6IyhZ/2DH/aUIslRXNjsGwqUd2pfu1G9NDt9IIHSzgcESkPQJA4Ni7wRqTKvjo
bjGqG464LuvkWUUDMAQ0ObxiPa1dsFvzoU2E9HZuu/kmMsQ+ehcxm8FMscxpd2Hcpyc/JGfZAYQ/
WE13bPrU3rVryD7ddgeGiFWHx3GWz2nr2O1l4vcFtXfcB5+auqegQw+dl8b6RjfTjNcb/K0d1W72
vvLkmM5TdSF223giHr38yhJa0x49vVQi6QgoY0A+2ZU/n+pJ1vtygZTOc6BC3zrLwbV+3J6z6eDq
jmTMMgvdAN1lWI/Kf5jX+7z8evvTBu+q4+mKfmk8VuXV91UACEj6O6m2yDBMzklvFvZVZkuvzNRF
LPv6BBkaiF9xdzfvqkR+lO97Veg0PbnMK9tDUf0iIPpDBEjqR3nPvHcmL3VEXWdXbIGScnYBrejk
FUlRdlP7kchhAMOvapc0OHjDEootgPfbW23rjbZNYLdIlInmogrL2q+iZEk951DVsdLPt3fcNILm
YEMQXfbTHHaXsRxjtYjj4IAUBVpvtz9vcDg6vI5W5dLLsZQXUg/lMSs6dKV3NXvyp/JHY7Xv6kOl
VIfXWYzMtj3gmqjsT76PxMEapfYfsNRarf++e+6/Y/3qJvIphApxW+SXIOhiC4wSjnsOrHfWKP9r
bXv1dSlo0HOS5Rc5+zsBjBfaW46gotl4jhrcpI6y8120+7AhrS9tGh4Gh+6hofKLy/U4lemhRWdR
4bpfyNo93d51gxvREXcjg8oaqCixHeH8xJQdhbzeOK+Gy0VH2yHTvrogae8uYAm2bSfxeLtz5v6A
jmooILwvNNCZdcqqW0mIpPEFSr3pcuhFoO44y9iy71YJJofbq2SaytUkX+156ve15a1FfvGtbw1k
smiD7mw3KujFypuNjTeNcd2hV2OQykYLdoUg56rlIPz7TP5c2qPlPXlb7ywTyEJXj7YnJ1fLhGm4
ebQAAHm46hrmsQtc3Bcnviop3l6utz0V1akgZilXlUlMpfH3awgh6D9dWm1shenAane7JcNBiR5z
yMbPvvPM+fsedDq8boAOjOxC/GZoAieeBHTTG+661NnfXpK3vautkz2EQUtq12u7SyOmQ0DoQzEv
h2kgOyt0Nhz4mwcIEtBasKGmpieTP9lHO/c+tc6YNMgLT3L9ykr5xWFb5/TNzfVcHX0UNpYssraA
0vT00vofVf1pUynlzUXCp6+v4VcmgIZwAQoW1zqywopyj+7ZKp+96rliKAfc3oc3jw+GuC7eqyFC
MlY5uwpZK2dujpyrJUktb8tPmCZw/f+rr1trU3ioaVrHrinuUQVEb5R9J/JshztvYwJvZgYwAc0V
0X5UeBhK6ylscaX19ZBULDvTQao4zIMVtDVDMjjWVlRg2m3NK3G0+tirhEY22h0PfJiSgqWxcsr9
7e0wnNlAS0DwucuYQwLrWGV9Eqw/Jt49WKDGDUvnHsQrx9ujmCZB/3dbIL2MSJNhWxSIGUK/j4nf
PzpiS4XHNAnNJQ2NUjnoTu2jJdy4CWSsxLNC0npI+4iEW+/UNwMDbLxm3kPYQ/eswFI5/Clt5zh3
X1T6HQKyMac/oT9Cum7jJjIslw7V6RgpqqwNraM9jV9UZ6NjZE4jjzZbRmgwE109B+1LihDqLkey
hEkfTvusHXlMUnbBNbtVuDTNQrN01K3/308tzrd6xOki93STt8U0A83Q02JqWt/FAS0mV6K0K+2P
AamLj75sJoCm5i2acMOm6+CcNRjKiuNRdAQlW1Sh1xxMPrbzPZ9fCnXsLYCCIOR220gMp1jH5siu
XMNFsPHoQzWyDY/Ub6Hf9Z3xfbFsvFkNvksHRSpbzpSi5wUt/yIZykQNYACQwIWTKi6LXe7OH983
F83gg9QTS7hg2YK6jVf/iVk/oRonOSjSlo2ktekEaEa/SMbyOrDHI21/1sgBqfJbJ/eetdEJY9oN
zdrteiUz+HG7Y9t7kWh2jTWB/PvXorAbW09kwxg6iqizOJ8gGNodp/5H2TzWqt/l3s+mqON+2WrO
N41xPQqvb8SsaYO5LJBO4uldM65RJcFuVrCTP7m7ke9v77fB1nUYUTMzn1IF1STIxIBahF0kGU4F
4xv1XMNe6yo3IyhX6hVUGIdS/HD572K9H9JHsSkc+nZc7rn+dVqvFqlN52JU/KqdBzX6QPYRby55
0QHkeV/MAOPZ+X4q52PlP5K0iYt2y7uY5qVd7p2PXr0hbetDqi5MgNrMiwLnjkMB7/a2GIItnVGI
AB6Zd0OpkPu6APBXOhvGYfrdmnnTeczA76zUkYPnIayODq1jv33JtxSATcdJs23XL8AdaZPiONIv
Pj9yIKqXfMM1mb6tGXbTZH4b+pk6NqOKwDaQ2RQ1zq0u2LdL6Z6rA4MqlOprxaU6dkvsnuekiyBi
f+AH99n6FR5oku279wVVusyNGpsWC4XD01R/6kWiIh9AlmnrmWfYYh0NRIaQV9bU1AcXUAY7+M4A
OSLhSzBs5VkMd5F3HfiVzfG6W+bMxUK1zpcxIBEtHpQ3J6r/2niQUq9fbpuAaR6aaVsWdTqQ8NaH
AGlHwRSYLS/epKJuky3XECLo5FbWXIS1GO36oOg33sxoNnkM+C80odnWV+Z8zIotmm6DK9eJrpoW
mdOGhcUxHKtk9e4KmsWeY0VcPq18S1jRYB6eZtpgogGhmYdBRnYanaNKzyXZOLBvo49hG5pZ89QB
73KKb6f36WE4pCfxExp0wM/tqv10XHi0CcsyLZVm5GtlOTUJLexJ9oL+n3V4mMK/Tf69z965Tjr+
h7TNAFlj7HpQfSDevZt9ntrn20fW8ON1uE+4hHMdqrRAq8qSgNMs7D6o+n7MaSTI79tDGKxCB/xU
bjuDuy8ojlP6IV+SKsTaT5/T6dftzxsOkQ7pWVv0MqQNK45D+WHI4tL65r6LB8BzdSyPUnKyfN4G
TzZJHCUj9qN6X30W39auY2Z7Y4D3cHHMxl81aXbL8jz4W9rtb8sz4uvaU1ulXLVS4OvTWJ+x9kkj
6rtGFYcA7+2u4jF6vKKcfA+a+0A+egBhE14nQYs80pbuqOlkacaNK6Mbmx7b3i/hF4serODLUo8H
gkfHWGzl502DaFYeVM5A3BxWnqXd0bXvw5LEXj7tBdtb6Iq6fcIMt4euqJLm5ep1/VAfevd3O/9J
QVVoF32cFXe0auJVDbvb4xgmoyN7Ci/v54ZiMrz/4ZYHsT7N3V8lfhSbF60hRtPRPaMzCZmruT6U
MoiAJE1CdytV9V+98J86rAdJ0P+9YwfH59W6wJMsgzzb9E93FWKv5nM9nqfBitE+GrPwRQ7kLPo/
dvOcQWV47PekmpLABgGq6qK2/HF7JU3eXye+sgZrcjO3qA/dzt77MXgFLGAYY1Bc7uwdUkNd3G/x
WRvcmw4OKhmfnGC2q8MMYh677OMh+LwMF2SUNzI0pgE0T0EXjwEzkudHF0Hkqu48+0ewtE+lVW68
eEynQnMWjmO7Xh1IIDmaCkxnQF6IceMaNv12zQlMapUjyKkkbvgfTnffzvneGuN0XjfWxmQymv0j
WSJxgHx5RF7uMZhDkL5m8/fGiYlEg0ya/bp9nkzDaFe8M0rauX0oj153KPwB9ZRHCIlFAZhu4dJu
j2E6szpKqK5YwK3ByVAGSuP+Ks81Fx+r5bFc76ycgGrAfeCUHCn7CfaVSFQvxNtIbximp2OF+hQ1
yCL05NGe2x1v9mH3Bz7n0OZR8z6aL8/VhQByQgZrkFZ27AAQoz3/4Nf8V5H5n26vniEK0PmxwI/h
DCHtM1Dktx+awk/AKPUJbUwb58z0+ev/Xz8gSsJLSPdmR2pnj8O6QDLEuyzFtHHDmD6vmTgLucMt
S2ZH21f3/8fZtfXIqTPbX4QE2GB4BbpppjOTzGSS7MkLys4FjLmY++XXn9WfdKTZTruR+jETyW67
XOWivGqtbJTHpTBE4BCe3N4djRuq0B85TbR2jQvR1uI+eEMZAlj/jfreAerZd06heHpX2MxPvTRH
Fa58YpmZBYBW4bpfzLgfjXLHDrqFKP6OvuSNLOBiPln1/JquNAdsuP+zCBu5CyiCbu+W5r5XRQNk
5+Klv/LyEyiLX1IPPUreWoXDVFihOwozkpX1YkDd+vZsGtur2J4CaIumcBvnpWnK1xmtPD7jWNYu
OaBu/Msq3x1deynwGrmy/CScPEXbXf3QSCsNGzJE9y3gElXeTTDyuQDZlMxPeUNf1q38CDm4M5iJ
duo/Gmuo2B63lXyAbSHqhYKiDdL/zbLPC3oSrDIGTW6wjXs9Irqduvz93UIaylzWsCY/9V35hJzc
CgBzDIulNXcO1nWslUP/V8h5NwN4s3i6LC7QPCWwSMCtfLKWfA7Q4Rl4Xf8VHNl+UHS0D6RXR6aw
/wF78afbVtJ4zv9unXdT06mDxJtPcQxQMgpW0Kfz1FoDUP+EgPbvuKemPPG/mue7SfwKj4VGcelL
mN2D2+WfQJ37Q5Y/rIG2uCrdJtycOpoEngNur0o3oRIPDLLU2VSa2Ymjuw9UObmcgUA5u/KRblkg
2g7lJLGzuP/xVl/JcFUwEAGRAJQ91+yUoiUbchTpixRjVJZfLLwFcTtay4epmkKW2SuqfOipnlzw
a3ehDa0PY1pfJQG/ZfHUlufZ7aHy2cebRR5qp6OBZdZAecUAs8S11b6SqoryRnyx8FE+DN6DVdA4
B/NmZ6B0YX1xnAY6Jia4LEgdiaL80NHu7E9eUJRGUOeA65dAeeKdxWNvAqyELsWDEni+2/abhw+X
21t/uZuu7IaKXWrBojJxkrsvYyuPVZo/FPleq70mH1FxSg4B5KPdGiOeAIPqx++1x49G6h+W7x7j
h9s/XzeHGrVskCvMHYdg2nAyxhKkV2iiszkIA0TIl/sSKxWw1NUtBQQOC6lFHYsLdtgLQSp/dAcj
KiEdeHspGtc2lbjFwPjTmN6WxlC4C6YsvtD9Ofjiuk99waGmmp6M2zQSZngxa155mRR4nppsEAp/
WZe3IZMHB7WRYvqSpl/8AqQkxRdJ75HuwszkvyE5481kEsK82N8kngzbyKZ5UvSQIysPvPzn9v5p
bhgVwWSWs2fNneXFAzdDtuXP5vStG7KDhUcfZ7HCst3L8TU3jEojxtueESpdhvOADpu++UjqFy7u
+4xTQU2FU2x+XVEWZ/WZZg+mt3O8rsdYoqKZej9jVZnaLM4XEcrZhlgjGIjWIhrSp0KuEVnKqGJ7
eO7rh5mo0Np1kVtqpJYbV3SNN3MDAp6EfCVRupY7C7ru+kTVsZGd9BqzxYIMtGPwLNja2KqMcEAd
OtvLIXVzXJb37ib0BsRoAhq0eBFNMOVoAkOTuGM+5stzbv65fW6vR2AAQv47R1UNrIAoCIn7mR83
m8QmOunvG1rxeEAeConaPMVt1B1k2p0tYzneN7Ti0mRFQ/5IMDQ4SqMeqoitGOP7hla+Qezecny/
cWnMWPWjEAPYc2zr6+2xdQZVMg07r4VfWPjZbG4inv9iPuwqHqCRwvZYl3RTKFWGYTDHDq3ENJ63
x6qJbYZoXjxkxZe+uq+iTVQ83wREWT+DFTOu2n/d/GFJ52DtdxL168GNqIA+36FG1gxICCb5cYTQ
Gh+gYLCHItKcdRXKV8mN2cs609gsNjO2Te5F7mbd1SzlEJUprJQCgJ7aI/GWzmcGL7L74hE94zup
0vULhqgwPq9e8QJJHRJLI01EOiapU59k4R7ArdGFZHwhu2IYmjPkKY4L0QK0QVgOHLdJ3/p++UkM
K067/EM19B/rvNgJPTpbK05crHKrPL7SmEAKdnBY7FTGw5ZOO+FHtwrFkS0yMYcOGN7oIPhmxe70
2Mv8YPVHq/j3tj+7V9NXovJsNYUzChfc/XHdFm0PoR10JJSSipdtrMdvnLpVfHsinfEVr3ZR1UOk
RnRu+Dcx/Lu131wwe5Gva/d573xprKFi+Cy51nazEmyXO+ATa53dyJ2Hf9C5sNd0rNktFcRXp1Zd
pGjdj0nRBIUEghNlkPIEo+y4iMbiKrsWyFSr0s3Rt2tN3zJgPYqfNkDrmXNCm/ZtO2giCLss7d2N
3JguyYcRESQrq8Tw10OZP98eWbf9l7+/G9miA3j4JmyOO/EwByGHMXog19qjYtbkXypWj8iUWwwi
zHFRNE44mMOh8s9eV3wbh/IXOAG/jdn31Hd3jqtuMYpnl0XbFaU30XhgAPN32ToFEMY8gDxppxCh
s4Pi27Vd8Zn1q43D+oMziD3swu51IytXNNvqzeymhsYtmyOKdwZQV+wcT92uKE48WlAwE0ZJ43VI
oUxhHUBRQqofd50fFZrX2AsDxQ+uh62HMOQ6ojpCBfvXzss9bJbm56vkXj345ufOwwzVlD8tzXZk
7vbUzXsYYk2IUxF5DZoptr6gJPbH+qUr+jwoLjwIhomWuLTvf1BW/FPXe3LOmlikAvTGduzRwgtH
tqUpwrUREHuSoPkxJw8Ps0t/1+cUUXF6JqepN/CNxGRsk9mv0cyx7pwm3X4pl3SV1zN3ytR5EQsH
6cVagvqEvg0tijuQhEU3Yyim+fN9h0vxZ38e7eoCUYkbMGK34I2t8izMcvdwe3iNz7mKN2c+zUpc
bgTGAH1XLXH1zNayRwykG13x6Lwf7BIQWIrEaQtdc3x0e3pfnHMVj05X3hbSu3w0bfWp2l5BChMj
xw9ub4sG5UlUaB7JfM9E2dp56Q/DBysqIy/ZnpeQHqsjupJfbs+icWsVlTcgxg28IHbc58OHiX4Z
ivmYVnuAUc2V/Bcqb7VBylf5yJAAiXTnj5bIg4FJMOif7oX+ERWZtxLuW4JJGwmk88EfxEMFLiDO
2oeG8Oj2LmkOkcrSJd2uRf3TIPGwoZYzp4fO2wM96AxwmfLdzT9k4Noe+w5C3HMeGbV7hEbOvPu4
rQl0KgbPw1d402UNciJIwLR+G0rRB33/T1eYO1uj+/2K9zp+vhIILtmxlYrI9dFa5I5xRunp9s7r
hlfcF1Euc2azIHHWNm/NMqJ93Qjdhu5UV3WGVVxYksk3R8/FvZkbQV833+dM/Lz9yzVnX0XcMSdf
eikXErOaPOSLHw8LPzV1c+oq9GC0ubf3JKRZg4q/q+uJpZ4FJ7O4g+KajyRv2umW1RwfFXdnWq3j
ujaGrjKwK2XhskGoqH9omh3r6vZITaiHLCfNkJEYz7ttkvXBMMfN1MmIgF74lFOxpzajm+hyvN55
Ge7EeVoaxIgybT+Z2/NYdgmZsyhNh4Ns1h1f0Fni8vd3szAorxrMRQ2gaspHy/I+Zc1e1UVnCeUO
7qd84Xna2HFN55BCZWn0QE88Or+BLNtDwml8jSqunDuFN2cmXHmEjL3ohuMg8cw/zTvG1g2vuHI+
mr0FYlAaCxDnQzktLrbmYLF2Z/N1JlZcOatGt0UHtx1TF12HdRu00vvodvSwlvJQVOtOTqeZRkXY
yWKbWWMw5HR5fvZFk5hgmoOEml8WBaq0exnqdeVb6HRcEr93Z6krrGVzIHEW16aVgo5i9oolGIba
N6D3vhhH4rbpD8NFzhTUSPq9sE5z79RbOVZ+O4BpPhpVNN7aAdbLao4NXdOjvYqnYsBRmxrva1vn
UU/Xj3nFj6W7/Lo9n+aIq4A7jibqqbl4D+1+UYMHbfvPkJfhkH+9b3wlBiwr2ZyyZVbsuctXLl/G
AvD6FBoRIGHeKRDoDocSAAq+Mc8akSmPfvNJmuz7OKLjxF1qPEN0r1NvHm8vRTePEg2avu2WrhUk
9nL6L2dLiFfOk7nYQ4CKe0Dxj9vz6EyiRASrXdvNNeBTbj+G+WQHZuN/IPQNouX3XcAqMxeuwrlt
Snz3lYzF5KKmme1xomnijcrKtVUVHRphkZgj0HfZdxD4H0d7C29vzcUP/367JirUbjaGyso8gZLK
LEQw5OmzRVGIbclRIAV1NwMaY3utvJqVqOC6opqFNQlsUte3xwtHtLTYwZynncipG/5yyt6FmrzJ
nQFqfiROLefYQ7UJIi2o0vGdndIcIhVXlzJBoBSQ2/FcA1s3F1E1SzdIQcpZsv71tjV0S7j8/d0S
Mpr1DchSkUUPbTIsXex1KxL1veqobgmKX4OFfttE1iNNRJGgl0/SYSFlIJek327/fo1Dq+g6imIi
7R0XV29KhiTfnCpw6AeH9kbEmDUdpmrvkr/85GvnVnFpAck3VKJGG9/D43Pp22/S6nfOkW4RygVv
+tm8VaVnx+DbC5CqGPRx2MSxpx/H8dftfdL9euWSR6P5VJgpDOHXaADfrKNT2zvHVOPQKojObvu2
gRYDvoRBLW8JebCL/oub9kDIzP90TnfsJS93dkqzDJUwiy8GtLlm7JS5pMd+aJ+Kbj7ctUMqTZZv
+PCqBZkuOCHB88vsMXbX/s40VEXSVSl1FmPBHQ2l18+8/8qEd2Dl8CHL5E7WodsaxZN5LpnRVniR
XmgVlRvEkBx3x8IaL1ahcxMIkHvaoITpzdXDZk0RJGkOzBHPNRt3skPdrydKHCrzLFtbfE/mQ/+t
I7081ObU7Px+3eCK62Z9XY1+WTovxYpe+7Zx5cmds+bOg6N47yQ75iwrfrrnuqfBHhM+77GOX2x3
JeaoqLfyIrhWZBmNx+U78996Jw1ouVdX10QdFURGqqYoLQsPfTN6G4gRGc6ziW+kvj0gVuwcSl0t
ToWTLdZop6tl/H8tThxEbH4eo0stzt+txelyfpUBy6m9ZdsA7opl1n+Uwjj5pIumcj6aiwydeXto
6AiZSx4alvV2O1xofEKFl7m+Ly0zw+6t9adhOBFg+9b2tez3KoC68RV3JuCHbMt0oXEBYJztP3X4
FqubkDfJfb//4ivvLn4D2OTVuFi/4F/QvEWhn5kvW7CMe/KcuuOleLSoUndjBYq8o//NBOy1mH57
E8jJcATEP7fXoPFrFTxWLKsJxQR8UqIPKPKc8thPe6gE3a9XnNptICOwCNTWG8A0LD9e6jzs6l8U
Whben9u/XuPcKmbMM/7/LSUvvdNgteE8e99L349uD3/9AP2lM2n7prv4Gd76ykvTOAVNec7S33Y6
n2zABm/PcX0JfwlOLoYk7bwiY2lF97mSaWCx1AraYa/ycd0KfylOoqKF9xkHa6CLXQV4EApMh4yH
1Pgic/NrVVo7e6Wb57KH75xB2raZtssli+QbUOfW8IByxeO4kvPM6NHfhzFfjee2ihpzs0GYYlls
9BdaUd/1p6Vwgw3dn/eZ4+In75bhlmMpLIpnM2quXmClDmT9BqeJJg7tr9tTXIb6+0ZCBfO/UzhF
6VeF79ixNxaJuDDm7qq66Q6Tckv7IGJZUfm1oRTVF8FqLIEvm3+HXQkknZEVl84afOK4HJtv+F8y
+mTQMZDtp5L/rIq74hE87L+bwxglS5ZiBdlIDuBOPlrL3oeUZnNU8FjazbQlQI+hKM7EwYbbBaxu
pwOzhr27+noe/5f8pE2btU0X5DGQAaMvLoTkqsBwm0NFtvyVDaBJ6T2Op956VxFNYxEVWGY5o837
i0VM8y034rx1A27/HsjRN+6iKHVsFV1GAMXiONd2vJERhJhLCPqaaHX22AE0QVZFlzE2tkVDEDiK
0kGSZoa4rdGgnD6CZCa+7XG6TVKcetigOcZn1DOnqq8PXVV/KrrKDjwz/8Oc8qJLtBPMdWtRXJv5
AJ9DVgmlgHFB2bJ5rYAtqzkLEXOP961FcXFil2TZsgEVDfOV5aN9YrVJE1DwZ0E5meD6BMjm9ky6
xSjODvrNsXJkBSiNI4Jefp2z34RWoVxO942vuHoD5r+KjjM2a3Xo58Eo5p/cFDXHRTuCO7btM34X
tBOdfP8NKnlZAxaUIclZxuLRkOyxqP1nL692Kq+agK6iy5raN2mNxCwWkxuPbDtt/h7yRWMDFVdW
d9LNprrywKBoBQYqM94G5L1443isvW0FTVRUcWVj4ZRLyvEI30Gc1/ICA10+6RbdHly3M5dJ392m
47xknlth8Kxz46GfPtNdn9b9bsWnHdAjOoOAbhBe+ZdjutaQeeIDOxuOm953UasUcD5Jc6iJILY6
FPpbFR/9sLUbe2d03QIUR946EHqDvhDwVnv+xNMq7KEDGnQ22XFf3d4r7osvERO0UNh7vG/GfjfE
bbd3Kq83AtK/7rmSVJabVS1Jlsw+iv4X+FE4KOvZAEUnC5SSdcD6Luos449bbyd7sXayg6vugHkv
Af7deRJopqhmXvWJiaSvYGNQeT9L8eBne8CXq5uGCS4Tv5tgrRxUNbzJSXCTP1DpnSarfr7tC7rf
rvhCW8HGTm05CTGz39ANDkg6ysAH4rVrhh1n1v18xSkGwwOVYC9kYqPngbnGU7n9uP3rr55WbIxy
szUgbgJUoRWJ2UkjcCEyH5Zln7S+ufMYo9sexR26nkh/RrhLWihqibkJls7/xrPiYHgkur2G6zUO
LEJxCQfElLjvKU8E5PrWDPqjLO58O2zm6Thv1lNFf5tuFWT1XYzfmFC54gpiTZ1dMEi28S5Gg+45
z6vvMyFfby9IYxT1XpO2oJbpp0tSdFNoccDLpXWgPN+pb1zNZkF5cPn7O2ewSn9YpEuKpAHpur+F
jbmI6XGeIHkJBWGrds9t39Dpm0NLwT63jYFGjx1TaVamvp+NvtXJ3qxE4kG/qxnKGJ98x2Xck/vR
DK8+oJklsqQOBy1hVd+F2eS8bAUvHwnkXHdSDt3eKZEK0sFNnbkeTyAdEQztq4fi0CZJYK3fMxwx
k3y/fQSuUyXBSBd/emeklDV4bipEmTS5C22YAM3xuetE89KDVjTBe/BgfK/mSoxvS2njesyszAoG
CxIKYZW1ZMwDl+VG+72vhwUymTIdU6ePhmKtsqfCtrK9Dbmag+N3Xkzx7nd6OBy9X/oclLA/BXnb
7B+XJpvOAhxpt+KkiSEq1JyZfkNWG3Pk8rUyQxO8xnb6RdA9XXCdUZUgmAGcSNFPWCSsmV9N6zSm
2ydS/QI/WDDN83HYbUTXxHGmBEOeSdD/zHJNSLtFHa5SxykOtw+Mzg5KDJTCbCBcSqqEoRZVRo7t
UvNIUZTAX3K+No/LJupXp5zcPZybzipKEPRqq/C2dhOJLF4s/7WqJa6+J1cuO7HiksX/VU+htoo/
n4vJbDpxCVNrjYbXb0DDdnaJb3s8iU9oJenimYv49u5p1qIi0bOVjeWM8kHCISIq3G+G+bx2r9R/
vT28xjgqEn2xc3MlNpYy0Z/18NyCPnd1/rWs773LdtJC3RRKvGhcU3gWSr5AvI0hT/2g39AOLR7Q
TlKOd1XeYRLF2Ze2ZAZqcgKlrRZcIFOQoWHIe67dnWRBE79VGWlfCKCRKr9KZs8kv7vchx5TndMm
2egKoq7bxtBMoiIffNudPTpykUytfeCTQFe6DLtiPd0eXneUFB9nYMOmEK0RiduukEFO2vGUts+r
twX3ja84eme2nmBlYSestA8SmPYRAuKUiA9yMXZiiSZMqSB0h7XZONW1nRQkr8Itm9KHPF32NCJ0
6ZoKQq/HeeJ11pdJX1snt+VBlv/KxrdsFN85wAle9YWN3dPm1TvL0VhExaPPtp1KuiLHZfxlnJ7r
oQQFxyF13+4yiApIF4SOU8PyJrkw5RD/ecisaHaqyAVX0u0ZNPZQ0ejMGq3NIBNNNs4hV+RN3Sl3
qz3dc40/qEB0VuWEDqPRJhacujPXoMzmkO+mfNe17aitksM6KcQ6MmMjicvRLeEUoWF/oOMjchCg
yl5klRDvyTK7sPfHY9c7wdSDZaRCNfcz1JaDPH8YO9B++n4I6eedq0W3ocqFTzYoH9IRPPa9I465
XYZ+vodm0A2tuL+A0oabQ8ESvmOEef7RNPZQNjo7KY7PxTAWvJBjIktfZP6xy1IjP2xmCvmWE3XG
cdij4dc4jIr+Zm1rVK2F7SmnsDBiiUdw7h+n9OX2cdYNf7nC3qWMrd+zWcqqSXwD9NMOyP4/rPRX
upeXaCygMq/akNJebKeUCV9AXO5AFlj6xuvtn64b+2Kbdz9dpItnlLzGh7j1OMtnxu67+FTaVQrW
yWntqi7pHHCahGY+sPY4ZUaavhDLztod7L3uCCkpW40nPFmbNk2cpa+Tjjb0BP3Y8uiycjvc3iGd
cZWabDNn5eplODutu+CNrabfF8Mrz32/Xsjd6U7M1SxEJZIdR5tOPkdBZC0/j/5XYYFhMf95ewW6
sRUP5mtBhlR4TuKgHi+DaasMcIgRVNmyOZt2QD2adI0qzpzNqEhtrJKJkTEvbJk4+mMazC0+W/Fw
cvL6u155qE0Vk5OeQueVUSdhLP+QdfZ82pg7J2Wazn/u2i8Vve6ZBkBQQyOTZpGAQBV4UzAiPITe
l66poPV8ZnVmX4avJj8ph+kgoV7lLHs9/Rprq4j0lDSTvdqZm6DRogtBBZwnUHLwAnes7ftcQgWh
O247ZKZtOIlcrYhN7DtNjSzIXBZk6N+9L0dQ+V5tPBTZ0s3dZEX0DkwLxKybIb07jXCJh+/iXgFC
FAaaOIHCQ3csO/KlBVV5TsuduKT5ACfKfVyn62qhXAEjcPkVQhR+vNVO+cWYNxlKbm2HjBB+dKx2
jztKE6WI4uO5txWr58Ik1WLEKK+CdS6dQwA/o1TYOyUczV2hwtBn8A8Cp8SnxOsz4R7JXLIlodAU
2IMRaY6uyl260cIx223uEsfvXsth+dDPzslYquNdfq1irJfR5zafHPYCBRhqP3EejXQn+mnsrcod
kynzJO9y0Ot3oLDM0v5rV8s2YAX2RvAyTWrSV2FVsz65vZbrLLbUVqWMIU6fiamlfZJtCfvsxfRQ
HL1IdCf/+3SwI3H0dpxdZxTlKNMU3W2LObnJMvkBk9VLUf+0nD3SK93oyrltmVdKY8j7xK5T8TVr
8/TNQUOYCLiRs5+390o3h3I1LZ2wnI7kXWLKJlzL/oHMEKMo91qzdcMrF9IFxgL9bL9NKkD3W16G
5eqfqrGK7vr1KuS6Qlu2l9oYvihH9I7mh8qYDlm99+WgCRwqylp63exJNrLE56t8TL1qjkwowJxq
D/oBHae/b69CEztUxHUjC8l7YbIEtfqQk+4ETEN8e2jd57eKt+Zj0axpRlgiRQrE/jSFmZQZMKFe
E1XC/jWJhkccVEPom5k+SUj97VxRur27nIh3lwjLxtqawNiWMG8GEbk8WSm66sbuaLrWzuI0h0uF
Y6dl30xWj7Mr/OEj85coHbLPfrVHB6MbXnHuZvJMz+jqLtny5VQB8Tgj0YV6UXjbNLrhFe+W/QAu
qcmHMNWyvMnNrUNmNxuoZJ29VEQTeFVZYg8td3iDy4eEbxM/Qf+OHeaF47ODTyxuNwfVJL8iSTPK
PVIJ3ZoUdxdlWtDOx5dNKsnRmvtgzqejC7Gy21t2HUVN7b+g2lmb1hlD621Hpxd3nNHBIdCdVb5U
WX3qaf7V8f7hTRYZ/hQOAuTbtrNz1jTH+S/8dtN2FXFdXGKre8jK5TAbaJ8tOwvSEt6dH/0qfNsf
ofprGHBWQGoOgG0fMmd9Fu68cxFrrKNCtUlryMywcaDl1oA4kUY8K6PB2Ku86Ya//P2dx5vWNjmy
9Fhi2DYJaAuG8rUsnlt/3quG6mZQE9OBMHtysYClRH69ZR/qbj5W1h7CTBOHVaLPcur7luHTL+HE
jA1gy8xdRkmNK6oIbaPNfGsULbYeZMSj2+DjrwFALsvO+K/julZ/JofvHFXdLqlXuncBzIOvOpnX
9KUvSewWIP4w9tqkdcMrPk6qfEqLDEsxvemhc3F7cCe26Z4RrjvaX7rFVb5Nwt38McGzdOh4kKZD
z19lHZrh9XYQuf77LZXc00oXZ0Lz0ZAYXlYf/FZ8JJBiPnF0K++EqevnyFK5PYFsXv0050OyEscI
WuRsTxOf9oQaNVe65V927p2f+elkdPmIHVqmeT2JZUqTEfJ0DTQ07emf3FnqEEht6UBMU1IzwOrK
oLLAA317/y61nb9f6iwVuz1lEp3qGWJw0QzJvJmRCf7JdEX+1Zphw4tw4cVnwPh3prvuOZav+Lwh
lnxFh2GZ1Oxft/WhTpBGLbpYilpEhpQfe74HV9CZTbnvl3UkEFPFvqbLF0P+TPcE+HQrsP9rr4Gs
g8fBUpEAN4LPnm6LPMA7Td892D4kKc0scjN6uG0c3eFWfB90AgvtsmFKaotf1G57VNnB9R6OrJuj
+6ZQ/F8sbZuORT0kKHNEVmeE41YcqX8X9y61VID3hOJS61vVkGxr/sP1RtTMzIcN/cVh004fby9B
k0dYKk2oFNBOmu2uTkgjA9uSP2QqI1+QD7JdgN7roqyQYPVq0Hn/h4FgYmncHZjpddSdbf8PAvLO
e6nJF9er/PLsPc4H58gfcnKawjkCnduJ7glEXz0GmERxmpb3g98aZnsGvZTBDwVy+zUajXliHyy/
8psdfAy7FgrsvyLRQuZWwETi3FVNfvSFu4R4pSjwUIwWs9WYhsQXELe/bbSr7onJLmt9t3FAfBXp
itbdMwogaKMuPgMUM+wEmev79VeQ8efKN9GwIM4pjD58mMHy4D25XZ/lD/Vasb1YpptGiTBoYR9W
3G3FuVwHGlRyLgNb5nZo9t1eHefq9YldUoKNywm+WL0ZK5mMB+qTkIC4KZrzDxPUHna+XK4GNMyh
BJlclH7Tb1tznnoni1qj/yRZF7U8PdROISNetyIAPm7HNtedFdMpAQegxbGFfEt1HqEjRy3cqBJ9
msMTzbNoyJvP0/KlhQZaZv7Jgd3p72Ozsf+KRBxnYS6dUpznngXISBAYmsDfrUVrLKXGoLXathwy
4QOcx/jY5h1wf/0T67/2zV51SjfDxW3feQxvLsxgjdefMxehrLDbVyrTeG4eWfHptk9qToKKtMXD
XjoQI5XwSVEPbejYnTF1AS8oe4a8hxk6Y2F9rMp6q86ts5Z7K9PMq+LQ2IimA2fl47nnfrjYYLTJ
gKrPT4MUD4tbn+ri1+0FajxWBaOZHvUkGoKGM3GHwwj6lcUGa7Jn71QqNQFUBae7sjU90cnhzPuX
uf7kpzhkZna00LW27cKhNWtQe3MWdPR5xTyJczOKH3jbirpZfpuavWa769VW+Ily2eBTvCwN3+7P
AMOc8ZoW2gb5V9Ll81oNPyxIWQhpvolhjawczX7CPNhmEflk/HzbRLpTrgTVggILZzqYfpjO6Lw0
CEfMi2X65/bwmmvHUwJqMVRA8/QDrp0sDY12/GqQ4vn20DrDKHF0XtyGbUU5QDYlCx3uv01eE3hO
+vP28LqNUeImuO6qbqyz4bxS7zwt80PDjUQu7lPb7NVfNVOo2OXNWttF0kGcp3yqPnhTU0ZkwAEm
Tl79Xoe1/np7KZqdUkHMY2VKkpFNnAdef/IMI9o6/2PNq8Pt4XVuqARKBu0jP0UJ9kw6Ywwoui5J
0z6Y9fjUFT665fbqybp5Ltv4LiA7rb1NuLL7s5CfwJcTZuRJZOBtRDlg2glYmuOqgk47Cr5hf2H9
Gdzhi3hs7vosty2mnFWQ9hdD23vibEiIVtdW8yrWyTj4DJqHbF12EnOdnZUjW21QoPKB6QfCGQZ5
ZtwdWYRbzG7fQCxH+U5KobGDCjZtZjq0Q4mLcfI/tvUYtEURifnrLP44e9TuuikuN9c7U9sFbvZG
4oZaS+vE6RlVjcjNi7Cjbw5Ufm6fW812qUjTLVvSDRxr/dnLgNBc62dB85hy43jf8MpxlTkU9NrK
Gs7NxM/pZgY+3T7MfA/ErPv1l7+/2yJZeZWQtoQV6EsDvoilPC31l9s/XZMgqNhSJ++7VYqqP5ft
Yz6+jiCQ5W2w2nkgisC4CzxiW65y9cgSJQO/rPtzI7LA5KHt/a72tKF0u6PcO5QNYPATtfFQQMgw
FE46QH0TpTBmHm5v0cWKf9Vx8OMVjx5qmgq/bo0Hbpev9ZI92w2wSE1/rMW4k97orKC4M7HZbDQT
YRDfdRgKeksdSd5WQYfXp6DzxL/1bPeH2qJ7TzYar1PBppAHwFNH3RsPRs6/eEb95PY+OmpR/wIV
eMZ27u3rFTh8wivOPUqI7fZO7j+A78nLnXDs/M6UweLkLgWXNkQ85s+9Xabyya3RbPgHpOB2FaYW
36o+Smt3NnagFBobqnAZvwLWJ8ss/8Eo0hClzF/zCP36EalWB4XY2+fkar3PtlTMjGtiqU1eYrG9
/MYv7tqgvVdY2ZvPpgBPVlH7f5ydyZKcOreFn4gICdGIKZBN9XaWy82ZEG4REgiE6J/+rjwj/5yi
iFtDO2xI1GxtSWt/KzSnItqDFG0M/LWAJiQ4n7WA3/6Zscs8FPM0vlQ5bABwdZHvLJIbr1iLeEsN
XmBXLdGtj3qxkGY/zRLFTs1Pb7fYRq+sFbyk1k5rAsJvibWPXNvPPtGQPgfooSx5+xWbQ/D6aX8F
z64uKLW1zO9guRVPJIprbIop7l0qmadMZ7GgMqHMxKDI7rxzq9WuKcdfr+wZ67PCYXACLKCRq8gP
PslDG0V7J2PXqPBKQFqjpm2NarRa+fxWTfUP8Lg/T4V7tMvwGOnhYGV253H6LJfiulE+vN2MGwHK
XwVZJnILi6Y5uoW0PimtSkzFzmND0szpUsI8mOO4O9n4VmhahdvG4aNPsz66DRlNwMU4z5P7GE64
tuRd6lX6nUdZ/xpH/tVLVE+MQt6ET8oClTZecIhgVJoY6u5Ev40PWWOpp86WtUXEuy0j8XLd9JOF
HAqq7rshPwTKHt/umo1JtJYlq6qsWa/Jtb2WYxbNSX913qPesWZ0p/c3BvQaTo2dVkWNL6Nbq8QS
UwFUbulUCWBBO3FmY3itxclV1C+ZGjFJsRHqUJbahHE5/arNdAqiNiEsfF+I9q4f+Fefy8JxvEUV
CAZLG8No+cALSDzAuoG7a1yE/3DaxboPd3pm66tWcSCrmlwGDs1uedancyTTUf5cmPvg0G9BRWNX
7ZWubvXPKr3SA8xLbe9idQucB9R1wJAcu3xhzm+PsK0YusZVt6gLMJHjZrdgDqR1MZ4QguLcLPGo
X6rOP+OmMFXlt6r/8PYLt2bOKgS4vu2HfEbaEJhxgINhlUxieKKsuR/C4N7L9hT9W+22Srv8K+Ay
0E102/X8N0xK7hsHdwxqzw9zo//XEuAIJADHlJiZ+SQeFzInQnnAffcshZr6iNKtdGy7PRnRRput
la4BDxdFqyq6lST6XOI9NnK+VKKBO9N4GAB+f7trNpqMrcc0Rw3XfE2kcqi0K5DLSVXfDnW7kwhv
PX41ktvSnTvSaHzFxFJ4TaRlJ2/6cM9dYuvxq2UsYqZXlSP8C9MkDgeUd4O8mKtlp3G2Jspa3Gp9
pqN5uP782vceYQT1UOm2O3g5jMixSvrxpKMSWNtvUn3GbbO3k3BcG/+VhGBdPz4vy9RbtoS3nekX
kC+mpwjquPd1ybp6XC+mpgWgeb9Mz7AHMZlAXdIcxd0wv0tv49J17aHoF7gcZrl/iXqT6Ppr12Qp
Kjd3gv5G6/xHEOz4U6lQ4v0rimRMovZpHs3l7dmwMenWYmBAg0NS+kuGAros9bII3kY8xWHMuSYU
gJa9C/eNncVaGJxbD+w/HtILL8pPE24QM33wezqhPvMRm5l4KQ82H3fuKjfyibUmWMF5gs/a8Asd
KWAEMjbEjxs4aQm9V1m+MQ3XDObMKIexBnhVY5uUZFPch9Oh6cjOdNh6/GqWZ2OophHWnJdRnq+e
3/R23suEthpntTJ1AdzE52YG7Szqqlvm1TwVZT/cwW4vjJXn71HztgbWamUyuJhsjBP5F7iT0wK7
xyJpe5XS7JG77ztCXEuCh6V3xTQU/gUV6oPFsUwWl+8iVbrYOf1vniVYVEQg0NFfgQapaIpsAZpn
9RTovdvbjS5eK4GXqYOzWJU7l7oQydC1R20+hLuVvhutv9YC+9QjQoyBdwHEOCZtmcLOx9hHtjzU
zS5V6DoaXwnaa31DgAsfbSe8JP9c3uRne3IOwMFNt2PKoHAY9qC9GyN2rXBoFChwjXS9ixohOvgD
86m4AwsmqNN3hcB/L7v+SqkX3kDWyTGM6onc6K4/uxEqLmGJ9k2bBfjccS/B2RCE0H+vvf96k8lk
SOE94l8aFl6hNlN905hn4dI7009BMitI2xsyFzF+EqDNVZUluHYfd1aRjRi81ggHPQrYiS7Vb0GW
I80H1GGA04Lr4qkwyaLvkEjU07JzXLU1vFfT36nUwnlfRhc/v4ctRMydBxrt9djGw9fa4CYsauN6
MrjkuBOu9E/tt1Br54e3x8PW01dTv5ptoxvpeRe4VUFe7KU9tLMD8p+3H//vuH1l2qylv6ygjT/O
Wv22hMTeGCYshyi8iAvPxqp8mdvoKMjTIBeQIes4DJ4JgCttv7MV2phNa2VwH4DIBTCPdwm5uulo
mywkOluGJfjd3XNt2L+GuYfqGOTyzL3AwSpR6pdoi4MBRGen/TbCDrlmSX89nhSu6/Y4ILrUf6Kn
/KyPUAmmk0imQ3nQJ3+vm64L4mvdtErkfS6WWjizI+Lq6gnCbOy634j73BAWR6SOlRPd+UHsoD5k
cPd0/Ftj7/rNf33b0mRj07LauzjVE68uU3UanJ2O30rtyWrln4yfaW2zQMR0uXrmiCp0UtrNCTf8
xDmZzqqtxUEGRXRAJUmfOF2+t63Y6rNVOKgpjWxblAx2xzE9NsfpjOOKwE2CmCb6MJ7z94UGEl2D
318N6IVD60Smq5+9ctGnjkXjWVczzA1QmraTnG2EcbKWFbf+qGp453gX71RcwFU7dmfzszsER3Wc
9oL16wOBrIXFoXQmGckxupjqjDXjsZmzpHKb49tz6BrK/ju2oT/931byq9qtDVXBZe517LhPFKIE
8g27SfgU53Jv4d76hlUcCLCa2CmX0UUUmT2OY+fejMgZjjAi2jOFe31NI2vJMCyTaspGW/9q2PzR
8cOv1fK9i/pkFOy5DMp0zNg/k9zTp70eO4Ff+N9mU/Ok5j6asouOBucLsT7oFjynrErdchjjqclc
uTNjrsHstR5aBQJQAcOSCAc7gKgs8ljlTpMlmmfyfYfHZK3sczOvoYMrov9HFehWM60mu9/pcSrD
xrsMwx1E40tn48YeS+fX24N3Y1itZcOtdNtpCRm5VJSVse83N8yzH6Z6z9xi6/mr9b+d6qpeYKh6
saheTKLOfx6LIAf3YJfhutFAayzm0BZZDh/P+p++xuKRf1ucPDHTHGfvqp5xyVqsV85k6AO38i49
Mtrmue8OtXjXpousJWbSrVGFEDFkR0WqZAl15j217yrax+9eLe3dwKzjaye61D6PzcKSwD5M9Pnt
cbOReJE1E9NkLm7PvOum6F+T3OIwnO3RpDYVZwWbXNAZ9laI15c7slaSMctnUqvOu7Cs6Z5FINqD
a7n3MSi6P/VAqrRxVAeHYf29M9mcSob0D96rYYwjsD302UYEWcMzczllPa+a4CL4xEXMhgrcqq4b
q5u3m3Nrmqxm+TSEpKMCiSQZoxvWLSnqlX+6svj09uM3fv5ab6bmIp/mCktUCK/YpcnP7bhHnth6
9GqCO3NRevBt9y4TSZvlRu7BXraee92M/5V7cD2DzFz75I63v0x+kWLPE2djlVszIwfH7/Ukafgr
aMu4jvpDBEVZUNmzDvwEVV9ylkmOYpm3W/5fOsMra89aclvM4SRQ0pffAyIPZ0JLY98MSQmq2iS/
Dy350svuU1vhfs7XL22X3yEcnIeguhuD+k81sQ9l/7LYH/k4xk6HO1xaHEFOS10vSKYAd0nNcgJ+
8SDG8kMln4QzHZVyjsAcAruqTm0BS9eIf337Y149CPHdcDVKHbfPyqAFVTkzPQ4P2CjjnuIg+NTL
T2+/4dVeB35xlXGOxHGN7YDbJ0qlJjNJ2+1tdV5dJ/Do1UB1Sw882tJzT27UFImezMfcjfpboH08
LKdZvbNX3/qC1bjVXe4PxkEbsZ7fSzt/EqUTv90411/6n6GEL7h+2V9TYqyJD8th7p4U4Gw+A6MG
WNXoi2Ixz79J5+fbb3k1FOEt17//6y1z0S45y4h7AmIEmpzi3q0l1BjvSjjw+Gu7/fV4z4MhMK5b
YEdQOjcM197AHBxQ/nZ++9dvNf8qqxSRL6RSoX/pFze9HmUovjeVtxpmlUWOYU7ryb+OfqAQZx6m
Ddx6MZjSt3/51uNXO8rRH0brtgDpwzHoIIFbU70+BMN0ePvx/56FvjZ6VpOXW1XUkRdmF/jh/F4Y
/4dycW/hBCzh86YqENNmK5PR6M+E8UNeeTZxJhYzGaQoSnlpAg4UGX+ods0cNrpqLTrTjGR9QeFx
agWFdt+H8w8qRd43itdSMy9sVYDbffjMhMiaeW1Orq86nEBNO3uKje5aa6FY5lO3Ub5/4VGTEOIe
69A5hmO+o+rZevxqrqsZpWeLC7dIO8gTaat4yZZnTzs7SdVGJF/jDJ2qZ1PYw06wBrYuar+M9ts4
fun4fUW/vz3etnr3+vd/zfNBAYcUeXjDVEexmduD4nvJ0kYkXwueatDYW4fBO6MQQzq7PVT0gIyH
8qhydnn712+9YjXXA+aQorsajUxZmbhjAOZHe9dwaBVVvjPftxpoNd9hIliWQ+egzLz3D1X9g9O9
GLjVuauZHnZ+4NEe5vE5f6bByS8+leM/urybw29vt87GQrSWMnmA17mLj741zhfO74V5xh1bXGTH
3t55wae3X7LRPmshEw9bdwpnfAW0mWkOm85o2VMBbj16tUaPJSzHYHt8NSh2k5bQAw/a9O1fvdU0
q3nLCivKYYDvm+vPx9Zrf8M9/KXIiiJmpXMCxu5AHPK+GLGWL4V0bPhCJxhHZsHZjuQsfECaSLkT
IzbmwBq3WE4Oc5jm9DSX4iIiWHb79W23yNvJsTtBdKsjVqu1ZxQ+oEVHjBGBfgyXJlbgMPXtrtgI
oWuZkgvXG0sluiKU+lK5A3yiIR+S4+zu9PXWC1YzuNfwMas0NPI+nw6Oak5AvCcq20v3thpnNY19
3uqg9CssYZYD6xaBuL6Xymx07VqKBJmbjCaw8E5T1MXWTyG0OOjlJOo9KdXGb18LrLtwHMYyWmAe
qJuveW7CeK71XtnR1sNX05c1kvv86slVU5LKfj5WcOZ+e8xsNcxq+i6jX5NhiaBoHLFTcxxxQyYn
THvtPA182BuZG0FiLc7KIs3AQoatuOGSPnQMVzpa6fILTAmHo4SRFq7HQ9hGZrt8yFc3vb671mkJ
OKXBE8HQE+wWz1JpXL88W3+OmfDOlXrxXQAWxq/va8PVpJ7HHHXHV/v3yYYpc19mJuO2kXFBfrz9
go31bc0lVNkweGOLuBd6Ioh9ZU6NUPfgNZy8EvUKvpjfF57W+q1m0t44FoSdiC2OBZsfBR2Ob3/D
RuxYa7RgAHA157XsxLo6dYfsEykW3OEMO9nXxjheq7RIA+fAxcA8tQWyiIoR91PuC4JhnOEQ8O0v
2HrFdXD/leAVdeAyv8Eg5tUJBNg2mpKwPPd0T5y7McvXOq2y8V2leImDpca7V7A35b7cAQlvPXo1
y1XOq6ImaJ0IQJQ+d5NBje8LIGttVugpz7TYN51khzJuhUvBUIqvThic8+CdC/NaklX7Tk2HCMNy
1L8GL1GiSLJIxeadqftaj2WyCkVgIZ4P+s6x6/pj50Q7a/JGHHJXeXVZ1Avprw6jbc6Gu37OTFoq
71NQUDe2oPHEdYGDVe3kNoXpjdiZbFv9vVqo6wWX9IrAmXKWD0QVJx+50vsmwWqN1kPZaNtCAT+X
Kv8+yGa669jkoVRO/SIQte0028YHrMVZNijdoCaanUB9/aQrJWJN9nwMNiLRWpxV6mEweVuzU2U+
54tNUfDA9V6h8+v35D4KYP83SoRC8XmpCywGRZ8CSvSpzZbL6C4fucSlORkewn648ah/HlAN8Xaf
bIyxtVwrWkTnigH84xKmftBFxsX0sa1bCOdAx2dLKuvvTWh25vvWy66t+lcUDCY3j/xewPQU1ufj
1RK2YClngPEr5R5dU5/HMfowhe8yUkN7XkfIX++LFt3Bc0LifShsjGr32GiQd+rqpvHozmDbGhCr
9ZvmfkO9PINpcg/VTPuCSo9kdncWpq2RvAoAqOvI8tDBuodK9LRyetAH98CQGwvSWpKVDcTJ+tDH
ri7LE9nEtAxv6PhRApL79sDaapjVZBcMiLDOQ9uP1Z9y/Jy74FPPP99+9ka7rFVYrPdBHNEYR5E3
pTQsYz51N28/euNnrxGMWleLkShxwwQP4T5exX2w3OQ0fF8IXCuwxnqucIzhINWvo2On69iM5ZOf
U9xB9Dvxe6Nn1zKrNsuaBncFMOG13XM3jueqkJ+a4qPr71UNbzX/ahrngIf2dY+tnFuIr8TBJTtz
97RCW+2/mrJj3wmOCwZstpouT+q6/sbLkMbTZP683cEb+fCav9hPReXXTRhelvpjRx6rTuJ6I9XD
R7l3d3LN6V45O15jGHFKlc/YNMIMlJS/Zuqm3I4phwmviTJwwHAkTtz36M19dy2s6ihvVd9hOaJZ
l6JYAg5/iSJTvKty2RpMq1k8ZWBW6RDHAgNJXcfG3QjMU2zUuyhP2JZfV4q/InSeDaVBtSU+gARw
U1wSrg5zT85S8uMAg1OfvS+Z+g+REXzYcB413lS1RUI8GE11xyzMToOobtQC+/PiZ0H2LCpfH2T/
gTNmIq84txE5UiB9fzQTuDRFo9rbRRvzgXtNe65Kv9m5RNt62bXv/mpDujQizBZILuC5OH0bPfK9
sb5B6V+7FOdwyeyzq/L569vT5/XB/R9Amqkj7MCx7z+y0PafhsavjnAHcG2qGY72UaLjHwoYf35D
1u0e337lRlr0H3DaxAo/4DUjRyFZdgNOIzQLQkowhgq9PIghZE99KbtzWaG0xnKL838t966CXg9I
dK28QjkHKlGXwrssi75BRWVMVfkgxJ7Jmuv9e8vy33jxH5paMxPl4pQm0rHoAUdv3epWKRoVnFa3
OWszl07cenEzVhUWjz+O13ka+mAiyhzXdsIaKChx+chsYWeVgCAk/Db2u0mqBk/UNgj6RDPUD4hH
bwmtgwLkovT5ZSS091QiRTu3vwLFrZsa6uTyW2knZZ6CkOCyGlvvBVVq+ZzZsE5yRbWfJ2VkzKxP
V1MfKdK5aRX/UnaznMvYsrougKkHvlNYKAZc7otU0tEVD2yBKqSFUZYTaR96Yx7Vv50JxUX3bkfB
iD9Fvag9edAZANJRijO3qqgSHVLjna9/sI8V7njyY+fVkfNUDronwVeO+l19Q0Yp+/bMhhFnQnB3
GIffE94sX4Amy+aL51qf/+lpNi/YwUaBGyQg8FpnhLWuHjNx0MICjOg57mgSBw7FM/gUZmbYczme
UHfEyEwsEMhTWSamXQLyS9V+h/pXRbyefae+AS01rr1F8lMTLZ1aYsBqQxUmUIrN0clvSWHU0Q8U
vogWVS7nuJ774XNocD9zjnpOsselqaPcjYOOwCdNwNJMnty58rpjgPM79KVEhe38UBv4Vt6zyvci
CjGP28/JqGlU9vEcetUERdfIgWn1W9fjNwzuJtl9JVAF+I/MCjUzXDxUuaiOlg+qeMiILhx7Lgzw
lC+yQebzhQZtjTBcRJaUMcwmsv5EJohOUzjHllBV+y2oD/B2d4xB4QuuSeEIAhcN6vwztjCW7ZDT
m7zCCb7fufOfCHJSSLUUMU1z7AH4gd2i79X+cMsZC4YH3cuo6pxDDcp++bkPehO4cQPiDJTO4Kxd
HCM9OmI5cIP864gjTGXSDvJK58NAwQ+6NHnX06P0mf+dt54neCpdYUo4TM91UCRGcKXuyhxllzYZ
OBXmQIXMSZzXjuxu86EDhLlnrQovou0H51slpKuS60GW96H02snxwLBuZnkJ8r6hd8pYm0ng04W7
vBhgNrO7TEyB+tlGjhxelmiRAX55JgwChSNnM9z0fAHNPW9Jy1Eg77RBE0Bxl0/lB0tARz8uKtTZ
2XEMm86lD5lWEbtI9c3Fwroi/COjTKMgtQ/Cmtw3IeMofjZZ3iy3syNxwR5XcBkV9mMgeDR8AgFl
fOpEoG4Hvw2gfK2lWX47UUGqxMUlqfsVmhpHgaY7jP7nKvSj8gfOTVHmCuOYBpTYsxeJrDSwVQ7n
MhlcbqIghsFTMR6ArkLtizQRp0enLgtWxAYcjeFLoLwSFp1wBS6jax1BQPkDUyW1Z6DnxwuWiCb4
VXltIS9jRRUOK5ol9I6Z7eDElnGpvJtCOo6+z/LC6X+qJnT8s+kaOX7CDj6oT6WNKqc7+JEzVJdc
BFR/G7nb9zeB6PlwKhoN6U88NN3E46KZ5NkljTqotm3rdBxqZWOi8uZxNpocZlb1+jhFRcFEDAPT
fPZj3jsLffFL5g0yphWD9pVdg8RL3bUuneNZAoHyDIcDp0PZRGHa+Wx1jysrWNNV5QvBVzUHImHl
NaS+6IsOhU88X5w4MkFe/2IaflUfEVJL9yP4hIP5lnF01NEzlom0gwcdzw6mY2xOGTVlNaRupoA1
7WeupBuXasyzI+z63PBDIWA8BghhXRlxq+ClCI95rLa56wHp1kjnftCsN3/cbvCHAcWHjuPEYbcE
aRcU4/KUdW73NZBQNgBHZZiKAA9ZHHrjaDE+2clitsV12CL6npZ87uvmZJvSFjIdwiUYaaw9Jx8f
RuU47R90sDMPoIF4DTExvNes4PEgwsbCo7KtwRyMQ5/MbXnfFJGW4kj53OCCMgvCjHxoFZxgKLDR
ei6yOPfk7KdFiG7h5xbVDw2ukh33geV96UCt6CrdkmQpDJEHMgM+oVHUHvn4n1nkinpMytzQ7Nm2
XdelOiRL6CZjNE65iMlIpQ+7jlq2PLutgiq3Waw61vCD50wls/DC6GZ6k5nByW68SjjsCOZ4NwGP
TxQqUwPVVAQ6N5NFA8CceuDmOPb5Ih4gMeqSjCjyDJnXfOuAKbMkDKge+kliOfMuUTGIoIXdVxPM
HzEMO/ORRm2eP5o88LIz1L7QVvmqsPquL6wsHoasXrwTWyJS0nicJalPhfEW7Sayh6HRbZv5org1
WUjZrV76vLpDvwr5cYLVmw/5V1bM3R8OqpNqjyrCCXZajw0CXjyGEBIns5BggcRlM2b1YdFYydnZ
lrSf249eZpz6tgwtER9E2GfDkcqGNT/g7NHlRdIF8FEF5jVfIHmPvaBw1RexmKxIrvNt/hg4nZEH
0fG0NuOBEs7lkwHVS8dYsqSPDhpBOf25WGvrwxxkMvuh4b9a3bNJut5TValJ1cnU1aNzk0GTLOWB
VnkNQ+zCr5z21vTDUihQ2kdmvkN0TNUVAqxy3ES7wtHIRWhpy/ZFQa/YlIeGM0DdTkOeLa05IKTy
Kwij0vY2JIUdBEpzoXnVv6hl45yaITPd59Kt8C9iMfglDMdKsEYdHYewOZYqruuqzb76+Yz/04+2
Q/UUsg4xyJSNuej7g2JqDGD9agrmpDbz2/IXhyfa9wZlIOEZJBP41nnh+CCqzqMZYnbp5ai1k7AK
u6cEqAsbQ3Hve06sl7kuDqxRufjEurGTl2Xiw5IO0OfM08nV0pvZMQ+wqp5aBrKZOUYMDK8hDTif
kfqyru+6r9DxeL7GD/I69wcvEVNliozAH26gJ+OyuvHmSqNfqiXIyiPrG7QKmjIEtxnQcHgFLkkI
ioSgwOKLAFepOUqpWBosYAs/6RZLSeyGuKm8bTwb2g+QlYduPFQy01ieBFPFb2sX5s8pRyCS9xBA
BPyBh7rOwmQx5dSL+6p3+SgPEnmu8s5dOOgwP+jKn08Z/FwfIUHspgdOXJTCHrnOeOfcdzO0Q4+d
dvnwkYghaiD97W2V39SZjqr+R1UJO4CgCgXTEuc8kIwCWTQ7tfkIXacPI3PlY2P+gSHbZSieKd1+
WpJuWvL2pW0bsF2NneX9VPHS9ZIWKWbdJUj6fNdP9GzIcAYCRdtDPtrR8w/SK73gM2UqzzLcCMJx
wUl87HucOakFdNZTwluDbWAiCDGkSZXb67ZNSuq6w3LG4mAEbnp95Dc+ONbIb4vWg9l8nInrVcjS
TsSUh85zFh/yOYusTsYw7WmKOhUjEsMwFVFZsReHY8R9ANOQIF8aC42ozFHlt5hDRQQShpjjPHx5
6D1kfHfu5E3iqbO0XcIYIyEXY5JXlYZ61OjI0U/oEzn/dDFfbXOMdDfW6rYeJ9rkiRfpCf1bQy8W
vkQLscFPUUpDPyOLC/JHpNpe8bMt29H5aCe/Cu8oC1gnkMm14wixMw8rsAnpwiDJRYyVWXgKTEZ1
esUheF4ydyLLzcnRlOKqsp2ptzyqiTdDlBQ4Oe6emIBZ5hzDj2mZlgNOoQb2EITzABAljToXobZs
9QxYfF56nKTlvHit98gHrx2Wi1VNTpfniLTMPzmhGfzPhtFelGca5hG8wko/51eT+65nxacAG/Sq
vFnKwKnPA0N+lsdFP8ysj7GIRFF9U4Sy94MjNj0jsefOmah7zYo77zlY4B6TH7F98byDa5xuvpRj
3ZM/QYlo/gnp9yja2CPXQ9jUBC2ud+77sijVISBzKIvUL4JmiUDudIsax1JhQ/K+SHo784jcIilt
HRBw6FQGJxs2qrmFAZyuIGfGzceUBq4ZpyoJo7AOfyxKNY1KgG8r1RELXkaqM0qncyQRemCuXWJb
hbOK54JAcUBCosbu5JQLMd+bwsFg1X1GzD1sYuuWNohOfWlxaumWrnUrcA6F48tHRQfuf7J11udf
63Jxu5sqwz7zH6/QfBaoUzQ8iCtv1B12fwsfbZk6Fue3Q3KdMtidTlkWiU+RjzgmDkWd0e7cKmXE
y8JDYkWcMbfKH1zci4scFZCVKJ7ZHAjvD/ZjA80PFLCuxU+CxcqlTCdtvVDEYR/5DfKcsJuKGYOK
8E4fw4XmpTkoIL27B+r5Rfs9KieOnVJUs8lNq9kp/Bc/oqF3Hr0WFRvIXZQYj46dxulBTwB6mhvc
Ksz6tnEdD2VAnBehc2bjWDkHiPDD8kJA7EuQZirg+KbSgRGLHUAgKGM5zxoTaDTRrNkD4r5Ftj9F
k1rypLGMyg/QzbLq1lfo/39y2FIiasB6pum+I6Oz83DoTMlwuWujDLlGVxWNe3arSej2PEWZO5RJ
7iOhBDFAVaJM56HoMhLbsqrm+9zhOMRzVBaV2DLKqew/e2Xn1L+HSpD8d4fMsvw+jtbrv9ZtpLrP
/9JFvzg+ruZuwzbjoX+MgrlWoJkuvXm5QkHLY46Z206XXojOu2/NwgcnnisoMn43C9QsWD7nfLkN
wZXw7vKlKcYi9nDlW/4gHf/oIxcLC2Irg9lECtXdyLnKoKXNNMnbLNaicMcyqcKhn45B15FWH6T1
g/65rFHJ3EOO5rpNdT8g+RxM0nSaTTfBJLAC3pgWHdcg3oReETVxI/pGflkyl0vnUKi+QAX8nM9B
futQxcxzsZRN2R4gq5LOP2TsjTecuAvbzo9GG2/KDiF25K6bSgTRaEmXyXLS3AdVhYqEM07aMPVi
0MIX4p+8VvIlukHaXWonjf41x4pC4KO7VHQIP8ewcLEf68PBpX8GT8IICHmOrByLGTUL7I36ExjB
Uf+LZWyej3SoAyRVmjmDSiwVFQ7ys95D9p36uEyI/o+zM1mOVNmW9hNhFkDQTSHJVFuSSk3V1gRT
dXRBH0AQT/9/Ob1m167ZPzqDU1tSksSKtdx9udfpIrwp/nGssZf2jbqZ3KT/lPwtc8U6ImYbJq2i
EpvmDI1p4yzXG77eH+hK1weN4e34arx6jZ6C1m3L3EnU0MpTuzXAEOWGbu7NmTdvuNvN3jxFap/P
jmVOcmuvWFJXrCw71jWJ5e9i0xN0rmb0OwnSMGfUCHEfnYRpXwNVaaxEQun9rGqQkbQsOtJcpJzz
oYk51rHcdf9g5KD080C4ekWhXSI5rfnO41zq0zG7s/hbbcNxSHwapxVDoMMLco3UsdhSga+vfNt9
OkBIrVqJPsiMW4/x9yKso8mcYndhmeUyhcvQgjH4thy3VK8L431K3qxadiaCpgnYASH9K+S5B3sT
RdkEmkr4QEcSQMSmvFlUkQWB00qfcZ5s4uZGVcrf+tMm7EHM63Z4bvFz6orNf3HGtW39U6Bdz/3w
gsYMP7o5WcxbOVSBeih0X0RHbsdmaflMfrINIJsEcFIoFy9cCFMQmwiGLQPMWAy+VwaTHP29PVAy
PrSBZCDKtqkaZf1dyMQOUYm5alM16jWoLN93Ka9iE69ObhiGvGMDWOz7manN3XYvTCscX+esNT04
C4vzHlm73tIFJLbVbFV1i1x+B65tce8IuqpNeXX2O89pwhAPXYHvaFOS/zNHIdJfufiB9xl3Spjy
KYrtaHIvqpP2oQ7QN93is7exRrqFfjOk4De6yX3P5/ic4uaIwjbbt7H2PkIeCJgGOaoqwqu3pgFS
IE6qRe8jI4+qlG+GpvxTDbs73Xt75apzGw36L/ukRXumIvINdMEWnE0dKcbqOQzrP6Xf959AZfXx
sAvr7owlXJLhO7DaWgWpE9br+pf2X6mvdZh0+G1sNc4u8147U74nmCwP6QrwVV5TdK7OtV6y6Wa8
q2c6AZ0dS9D/mqymRbkDgDTdcgmcLilsVgPU+OMfEnMmILGC+xthugBcWOVz6MUEy906SCyXL+ZE
4ernoA8BqTJFy8fZ7WuMvP8F7WpDnRFVK/usroU6kXp//AiXZVxe2xL/pzLfSfZbbw8UeSRjzIG3
ezlyFJYOT6O3j9UpnkYAz9O6GGUa2j47Msy6g9z5aQsAMxheEBh4vdeezrj6UI4fqiMNpZ77Hk/b
MrYvk62Yl7AcCi2ws5tUg+vk4VLaY828RXDfZa6rbCVP+3pE8+MiiUe9HYToty8QyCn2c3CzWb4U
Fe1veV7JqabwTdrK4r4ZQrd5c3oA0p+BtltXn3pd1+vTApXi9yfpCrqaUwnF0Z3CDu3Ir42ImeYS
ucTm4EcYJ95wH+7xRkXXkRuSv0td2NazXNepOXLXmqlf+EStrv8tyRyMOX36ZPkuPaG7K8DSbKZ6
aHtbmxlrdpib8mQRrK4GfGIIQ5GJcRwk/5N4pNwAuG9dQD3Cyf0p2ays7od9s8ORtoAl21lK4mi5
1bej/MD5wq8vjRqQX+57GLV7ujly0vku+cpyVy+tfa7UUY1tuuDPY8972cQmSH2/aWrU+nEE2HWM
EwYd7dBxwyZJUj4Ks8bHfX3MGGqkdnDi+RsPNZxvwrnr4l9JMzSLygamrtFPezMGzp9qjEydq3EO
oBuCeqTYZP7RoJghdqAsd2QS2yoAJ4QCBhTsIzTh/CNISr2MjDhTm/z04+DaforSP+ADWUyZuizk
ejl2RElAM/dmiEP/JfZ10sQsFhNSpvICJYv7o516kJpTVeh6G3OkWaV0QOhGoi9Rgg/ewzIV/vjc
xLpmi6D1q6DWPOe43x5bn42Uh3ZLMPQ+LcKhyGYRzAPdYeI1TujnDEhtKS5YDvnhTPtVruFy4ky3
zY+K9LDivenhxru3pGqWfUqZ8eqV47fREv+1em29m6XzXfkhln3vL21gpEz9xS/Pw+TEIvfdujno
A+uotV1+gDfg5x41jZ7dJ2O4F1gaWK4KisZvMTN3YikZGskQKR+iVtXxLwaZnbGm9tZgf5Wi0RWR
mbHfUv8DRpx/gdB4b538OFwVwdHXmDA3A0NPyPOy2ngHOe60fy5IZ5hM7pyCWk/HE0aiVvxLQrOs
jxTpfWT4Gzv9LOjAl9vGtr33Upk5CV69eUE2kQmf7nw99esWRW9QGQ1pqX0YbmlXL7NZMn+ZlyPr
HNOHNwq9jvcYTzQ96zkcNxufFred8KxNbO35L40jiHs6lU7dRjLlklLckYepFBLZeaZT/+jryB++
maDeyofO0Pl+0E4xmWcJyF1x667a9eucXxm4v5N6N5G+gNXP/Wd3wMA8juVWDfkWDEabvFwruX+u
K3SEypxlcIpvK32COLeNsE/+5kRDSttYwBCAQfw0eip/Jm1DYm/fUsMBZY27fA+wFhx7CtOyX3ZH
yHOJ7fk8/2S3PMSOKFoM+m7RL4f63c/dPnnnkqZAJff+GladSPdl6szwWqxFknSX9bCrpE0KqZ/5
XjS1+ith8/T4MZMnUR95y3JY/T6U/sJuud96zV9VlVPyp4j9LfmvNzAJF+lHhDXY3hzBZ2jjQ16C
kurR3UnfT2Z7tzVNCGql221xz3opqvlnuQROiIfdftRvNS9sSM8fqdV526ql3e4WU7mabshL2NN1
IEMwUz7cxmtSQAhSFlLt9s1I7xQNXZkeBPQeX63HOHHb0tBH4a2jgxaR1DYvIvgFguaL+7Ib1hgh
zzhB8Dkuq4jZ9XZ9qSPe9SdoOqNnbvgj2C6T7zXrU4hjBbaHkO3rlhZTGF62nmvxkddvRZUnMEX+
CnzlG3vCTGNwLm6zO4+qXYanadXb2/X6u+OCs0+Rx9kQXLQhnuhZ04G7HDdhs1r6h7ophyCtMGTC
t2hoRiXv40Y2870/Dj5y4VFumZj0UXDVRMFo0rDRcT9m/oB0/RGwoT+AHgEC5AvUkFu8xGuY2LRT
PL3yYSz6jc1dqAlf/xYNt8Fx2sukrtz8Gnsy/mvGvd/+gIEf4Zma4/iPkee33S/Bx1jdE0GxfrO+
ztxF4VdlLWGuWWnmMs5RVVRFcDlkX9uAMbxKxs+t1M0QXZa9PgroiSoCRQ7W0rhV2iyOWLIuAJ5g
IHZDIb20VMqjM/Kq3qr3ccTlkHhtQImJOxvCFpTfdRJ4Dm2Jf+pyW7grFvFx1zcid6eYUMB1HNzm
FKgdwld0Rz/cl2qPBMWFqVeeseKM9m9OH4zRxdZrze+kOpmYlewQ16vS3RHyqYHV/kc47NaXFxei
z8daQm6mgbaaFonrOQWHrFwvYqZ5BCwLDe0Uvmf+ifRdtf52FKDCmtZMFKy/RaUeFDvNEUOwOpHs
zc314hWu7IdLVA21CjPZaV99zZgHAgqvOqi9nBc4HNtHDAeS5iW2su+YH8RhupQWRpEGcAT9jWHW
A82ZUILcAG15i/ulvT2BW6UYDLQHk1PyUdMF3YtmOJCVoQUnAS6CuyvMTsBiBlhZQh9vIh51hiPq
xCAOzKT1HRvGQf+9rAOtx5P0zTp+VHV5jQqyvHeteaqFh08zUOpmqVRWNMlhUuaRRO0n8gSC/m/Z
WTGotI5LZz0FS6PNTRGUlZOyF1h2xxmddMz9ORFJ3qUeogefQaGf+f0nMRx78OXvwNd9Bk++eTs9
QdyFE+Tirqcor/u1+9uryS9jXmHfl/upKcaZeccXST1dhnguwccSzk2KZDqUZye2e3+XMF7p7gyG
PFn46RgQbDxREeriDSQ46d+g0fwKdqAzqigehjUKu1un2Ar517jGGV516IceZmNN5JjlfA02CH+q
ZjD+3eoFYanTvZiGtUwVs697r2OQfLKqysh/LLiQayxTt2q8uEdE9mcwk/jNSv1WmVwMsxffbrs5
+lvoiR1747JquzuvKE0A0V/68Q/Pym2GkvWTxLgPwE0VL1/TYXXFULW4o7w3TrjN36KpWmIivqIV
qiUtPHscDweFQH/sDaDQzVAD4p+qGOK0Pgvw3Ovv5xAugI5uo7VJaZIWOqIWOM38YtC3CGpd14RG
3qhmi/dnG+GlehuHhbYPetvbLcYagw9LmMPkxv160TIig5aow+BnwmH5XumyZ2FwH4cv6bvEOFYH
x6icIQTTicl2esDWXf0+yETd8i1Zgu4lNI30WZCcjiEH8i67Zz2Edh3TmqHbaTIusLru0B4MhILT
AVYCvV2+4O09lmlFKwY/z+bz6LGhiCPnMRJDPSbj73gomg5ZACLacchWpYX33LVHawksl+4M9dd4
+xF/sYIYL788ZcQXBdG3UBBgB2EDN+DP4qV1iyH5oZAotM3tGDF+HumUDP36FbkKkfPj1lIN+7Oq
J1+9kTyzkCI1r2vkdidlemya82NUYr7VNLL224oKwx2ffaGLLnwT817EXLix33e/h7JkFf/ilsKP
fpZytK3MfHRryss93UW9SgW2hNVr0DWO7z5gyT+4Vb6GzPArZUs0rBR5RTPB5zDY1fOSFyNN7Fcn
FdjDLQ35WP2C3vPr+CwYRej1IWaMeFPxKKfbNrA0tFAIRRH+9GVyJE8Cvvc48/0MsczkFjQqSJvG
QD6kcFHBNjLku+GewcuB62XdQGqbzMY1rpLy38LV3kf5tnTAbgRUxXX77kAV12sOg2txmBBhs9vy
sgvZrgYRygRD8Cra3o+dCYX9EaxJ3vd7XNizmOSxY8CFUUuFPafxyWQpMeEz221s+i5OznCzTdzc
EP0R9vJB0JFBIxTMjn7W2GTX5beY4IwDHHEM4bw4FzUhB4/KMcP0ubIJ1qz5KIKOffXZq5jXbopj
niMSPeKlDrZUuXXoXHf03Lh2L92WuNK7iValjH12IE7inw49V1A86mJXa/Qx9n5UVs+q6ju3u3GU
7/us4llA1bP0e9t/V1HZRfbz6DhIhKRgI723bZ0GDuKA7dF1bFHicyrLYH40MpboHcTgTsOQ+dbR
zuuWJJO6i4fBxCdXDvv8zAjHYJiPo/G9MW1HMlcwI8FILuGfbavzPoLNoirvE0CUc+vTAf5mZrfT
+zhZ4d4XWns+THjCDtm3dsT05SsKQtdNu+mqsEiNu1eYzTP3K2YcNJvT9r5tLu0YQg0Zdja1QE2/
vND40Wty8O2Cto9BW93tBeFw850IomTK6Vqc2k/naYbfT0t3CroffcjY+mjd1cd9rpnMzJlOiHAJ
43M3dB30dQex3aeSQr//0Nqv3F9bmeAGm8ZX/+Id8M56Dq9l6PjBp1uarvwbWwr2U2ASup50mSgb
D3hfhc73ZPIX+xuQ3dU/SimC5W+dTL38uSi9CBrI1sgjui6eB1vWzKVxHqAaRfnAhw3937IF37+5
7l8bL3MXGvAIap9AzM/ERz5+qzB0DOypqMQISzHKnny8mXjz6AU5U8zmBdOynMWdKJr2eJ7XMeo/
gdyD9cXMoVryainb9a0zk2P+7E3vzn+Y8q8YiOIpwg6YGULgX9ys/vRXt8th7vBB6rpfzZjEPexU
51kkaD1srLl1kll7HSR0Y9yvCAtpnmsn9qX9Wfn9IT73xivq53IaRDGfKEzJhgZIHsX+JsB1/BuF
hVpss66tq945b07VeQEclVaEbFd+bZ5FWTZreU7AFMqPIJ4i749bhGub8aPC0UuPYxPS5k5YSL2n
7TF27SM1IMC4CRWUjW4IrbXtH39qFE3SCmPT38EIRf0LP4qtzGwxfJIYwtMk/Tsfeqc3xBev2qjC
SCnji18wj5w9uZv2r22dbryROh7X351QfoWkDl3HOUbKhnnYgL/CkQ/r5iGnCh3hBfIGbIW54q5x
VMNOx9YYHWSB2QvrPWxGVn3wGPqtIB+rGSqvOusjsnF4sqFpo4dtHj0vPhu+Pfzei7Ur7lrpQSVS
gqnT9Vxb98nfUWFkx14zYaXFEEUQWN6S2Oh9Ivgp1KkSRVH85pIBu5h20QZfo91X+x2VxHj80RNY
AaEI0TWtMj8mwLunEPFScOo8U/j/0RAc3EiRf4x2OJtoWJAHRMgpvCPHUrpX7y1MNkCaHX3pvA/N
MF3LtsDV4tsKdWsvtjjYOjklzCvukDv8bPkA/Vz5YDlhOUt9uxit2n8gMqX/auRYVrzjAv3aLQ/N
D7/2wfEsPLsc5rzmJRS/VR1WE5y7JRIpPcJDWsyXUDj+cK8oDyv5TDjxaTWAQSeFEsrBd6FbEGFl
wM2L6rPIbebmdalXn04kmhNiE3SFGBNoBUXg9NApB9IqxOdxer4iBNDtexA2L25Qeu1bJ5PNnLag
Fut/VTHG9Z8BgVP4+xBd0T/24zwV99HhkLQZ4lYq/rOJlhINphndF0tBKPJC0sY8A2Nzz+oiirgK
4W78MBsM2HEmhe8O77UL9/sezlUQX45hbmyRJmVgMO0M2SLB4GW1rU2o5GWS/FO4TZDACy5/+Lee
amPvqy/HnelWLbRQ3PoVfOGMWko+TGaX60fZxuVBOR4iFtoxuIzq73MXmwNBgKEknhb0YM2vvezY
lc7byYTdOwW1HPGSxtTxrhqSPXgcnc4RnwArcFyy485msrqCHGPuKCF2VIUxeTiZ3qON5OWpXV0C
UkbAnzO3ux5n/Jkgtp7MtE/zk77SSTeV9slUoHccvP0HH1rFz2gZdvNjdp1+XTPFgaepFG6PWVsv
20nfFkz+a5MmjosKIgQ+6R5nQrLqJRvWfjt+Bj07ZJ9AZBEtWmm7akhJAzvkf0V1hPvbZE1JpxN3
uwX6ZmGA7LBUrPFsn+pu7pA2kyeTErDR6y8zb4hk06GafNzZdyBG93HFINp5tD3qjP8mUZf6avkB
R86mQFG+ILoborfZMKzxJxRm/AF5U4ibgmSV+mw27OnwnGvK5twV7JW+b04/Io7RhfxTBkFxV9ua
KoTM7Imtj+eqagf7tq6HOGj2j+RXMTQN83PF+XhuDQpQCA1ye9xvy1jdeiC4p05FjrqPAgDX70vR
avNwoLYd7n029zwC6+NbUkX6tsnoX2xMrAxzt1unIf4x7jlBhzanYiMX4FPVdEzvCVkalBq3UuGk
U1k4o2xPIO8xoAKQRTu9oH9Yg3un9fxizW2IB9RT2UBnP1l7SO/FP+ZxgNHf1RzQ77T+miuUKdF5
wvK7wVggqNMDoCpeT4Py90lnssZ96G6fA1qL1C+2cv/cj/XYyAxVGA596XLQVRYJT+CnS6RIhOdB
WPDqpgH+iKgS3VVExbe6jFrcIYCA12F9EPG0R6n2COvKekevKXKF7bgjLHzY76caRVUOlhM4d5O/
DcX9ETg+3aYH0sXye0Snao9uGVLUocAwFbpCNmnbFbqJ9n7HwNuT/Buieg4HTR+Kh4sJY9RxzI2o
BYp5Xmebb1UC5JhHIrJwC8yPOH8XV6GgBF6J1uHVoDlz/livWgOZY8pWCPbgpz3x9zTubXj8p31b
7Nu55Cqga26m+Yj+gTq020/2PWf9FFUIuJd00bpzb0oO21xm7q5kdZsUTFzrrQ2A6bqLO5ASvV3K
QEWInANYteFNLItaJnD5Rq76FLeoLADLhmKjLWpp+USca7nUiCBUO3cQMqReWTFm0T5u4V9+PvfX
7RxRDl+CqjoMIxovj/03tHNrP1uWXNZXrKibpTw5iHheJm7k7VuIn2/t/wN5CRRm/wr93b/YPdrh
ZFFNbu9zoJ35sQ6PbqTX8SJbvqO6Q1DSwCkSylbOdunGe0g//uq7Giu++WkdhEEl7GqGjwZpZr31
R3ERPfVcoQKQWn7u9bqHJFSgCjTfAobGaSZkT4gBaSIu0zrd1n7qX/0moQXKSBfVtckA3cG0yX6D
qvm+UMRqmQ2lREzFN69XT6QB+r4NEA6fKvFaozRTj9KlGGNQCxOmXLZ7VIT0ZTuGw975M+mT5s49
wvlAna6co88wiQfAy0TEDVFn7hyjt8oQfLdLdTIU+AV8aOj97qoxjd34O9IH+K1zMqrCvG5wTbI4
11ye4iYqtmF/WyWvTJZAC8FZxNFu/ZtOt+HxCWFj8No32qHIpNOhbHtpwBvlF+Rha8HRQOowr6yc
ozrGB4TkM5FKcxgRUkLnF8nTIcrW/O1Nx0sYDMkWgEo4HST/kQCYY4MBdB3+8t2QuySq3KudysyC
wXGQGRlFjnfSGp35f8Gi6sg9Wb+HNkm7yrjxBzRap9+QNsjqEd2dCaN04lD/rI6ia5Bt+fi0vfii
WQ3l2p+RDS6B9PCC3ie3inK7IHaDEbJTu/0DPw1IFF+RpMu8r81q8Y1e5qK/cPFYpn46ZL9ibwZv
W66KanHW5T8SHAhGu0D4FPr3MW9J3Zyv5uqbPm/diAf6W1F2HheTp/mrb6B4/OC9NnGjcJYA8Mxs
g0vjN9/lnH1Dwd8HNyFcvrpr1ylSpMMvspap53RQI+keFGHyq2GHiQBGVvUFZYtFmI67393D2fnL
OgrnMB0FCv8LNN7kqfuQeaacb/Yp9iZ2elVk/4iorm1WEScTLyfJsp2hP7cA2Lfl0SNtxrdtMfPr
dOyj8zvZrkqkNETrHIusrmCje2iWFkEm/ygwFxHvFvU0JNaxfnRIj+oNcXzfMQYOVzHDRz2WQadz
9M/zEOdNse9AsGtdJGndKV1/wM55ZsukF67ui9uBu98pOfk2KxhztvhhrXkirIZMiyPjfF64fZEG
1XNrmNeLAy8YIsKwOb2tIQyT36OlEDs3E5qto/3OQ8C/FS8XY6uHQZVe1KQsmAWSmXPxOnf5ObP5
sz+09OPyY+hnxmx3PPzoL3/U1LeZaRuXMNmYv4EaAUwwRHjTapQYez4k6P3JQRJNEFVXYGGWPMlp
k0mYd2FUB8ct2sS4ewcqGOZT7GxO99+m50j91ROwcn9LPLfnq1Osee9eOAwqudAhyekF1nBju1yx
OlG+lm5dVsGp2GyAcDWUy+bLFMvaaS0RuwF7g5yGrCkzc0W1cupToqwqVVq0V1EpztSh7qp8awtK
QuYVDnKMrCvHxXUzKjtbUffdtpMAmzGQHDo8uQsmhNGlnhtk7Xe2kI7QNxzCwVz2AOK+zEJ8J9gk
GVjq/hMc4ESvY1nU9q7TZSH3dN06XYenht5KXHRD8fwU3lysjHGl07juib2sOPnVYlc23YNzB8C8
U6VmhYu/C754q9ToT3F64HPlozgVbM+kTuSMw5h3TR3sw4vmGTQSobkeuidBk7iYLEF+2D9a+iCI
TbaqHWdBh+PNTpAPU9RMudWcjOuhEeOGqF7Lcntk4GYD7CTaMCnXy9AXStysHMWA/K7d2685aqsz
f/MTi9rjxHi9tw/4cWAsMLO82KCFt8NQrkw33HAfrJrI8bE4ykJ8uQDPq4N0GP0AajuWz9gH2oPp
yuDMJF3LU7R2BoUwtFIUZ17vWrd+KLEsn4uX6moxWGXToKqBPTeHeODuJp6COXHzZarbpstjfXD1
cgv1fZhbHH6OF7sKv/nnK8VhS7Eja5O/k0Tyz+6OuircfFR+tGkGd4Z2zqY4cSCOkB55fUpPQuKJ
aiQWdbe+NvPS5vEgmUmAMVtTvMVEqaqzuzEcbtgdBGF/r8IV72cRyrH/7+hmIRgsid2lRbZkdDSo
cgIQU9T17miXp7pNAHzq2rg2G6HDoT8cWTZtkC0ljAY9WLLPS7oC2MZ/dhXhEsbDH2f7x9IJsWjX
O5SuB8t/P+dTCYiGnmGZ2QKjVdbL9r6j1iE/CjN+sQyZ3ZAThDkDQiFur2Lb4G+Ef80WX5QN/ONn
7+0xqDQ4LZmzC6OXExNOpHYJM1zWrCtBAEXH8LQVeghsunnJcng3+xHaoTkvm9BlmUqvDL0e+38n
smi8InbVnoKijmAGhnhddPvYVqZFXFDzkxAIwP8jCMhZi+jYEdpFZ+RP1x8D8W1YehO9+z3UeHiS
yRJp2N5jsB5HomYqR++ksXhqL7UG0aq+scMAWJvPg3aEve9Hiyk6+ovCT+6hJHHJuiRdiK74ZJco
FCrvvJDt0wdXh3CDfMDD2+6SDvArYcFXBnuXNdyjK4yVuzdT/7DR/hRtpqIwCJ+XAS3AgI7AqWD8
Si+ZCxd2UdPRpTCucRRkCDKJWM5ixy8cbHwtY1H7Q1ZO15c5SxceL7u714pvjBeRKMfFiNAjFFdE
ijSdZkZu5GCNZbvuqlS7ks5XYSqaF9Sbwp0e/QXO56MfFg8xULbOolHf0REFBUIAq3ijWCZzF+4z
r2nUC9PNgDKt3xukxWlY+kcHyNwkFlWA1+/kOTV1FKlXCf9QU4emSe4QJD0pC6bkHBevB6y4/kyq
adP9aVJNHzyh4ApcXM2OBFRpZO9LfQiJaHo/WfBQZJj0ka6/PS/bOK8sM88yBiOBllV3LlqqgUnd
OlE3oJs7IpYm4t2ba/3YL9HO3LYRhKGvqpX4Pwvd9KJnMpW6O8IbZ3fPRv5vRstj1BuxxaAOBIqe
ZgHbAAvawiLXGc1M3HJIGGFW1imnpd/vNsExrtJ1P5bjYaxYyhtPoynn6ge/dCa7iNY7eVlrfyPX
qtHscuwnbjxPf9JBAqlib2K0x/cTusLhrOyRV3XMiOWQIHasDu/xQLq8x6AfVcHdtXgeIhakpkH/
D2K194Mzu3gSma8bS3cC15iHYfucB6/SN2zkLUt/Is9exU7adoDu73XHPytT28jOQcVVAcb+CQNP
hYwxBubWgaC5AglindymySD9lmbNXJvI4zd6O+k/JQQ1+d/ZHBLKwiIguP3LaMqrhDHMsC/PCIIQ
S57YHNnLlwOdPrLjOJi66gnAAB9OQONqbbKl2D31yGg11mw+msFhl3pyAAcp1Jbyervs7He/d4dc
gj2/pv9hGxor1gtvUBYQqsFqQwPcnC9NkER11pmCNV6zJFeIDDT1mma6D2Vz39Z0r+o2Uv6NbO/w
0z11804TkfJUNue53xGpPrWA5MPLMTFPA4IAKZRpwSpJ8lFQItiE4J7WgOW1tx0KyNFbk/mPnmPR
3Lua3Y3y0i2T198jxXdaxgrBmGhudnQDwtytFrFQ+HkgHm3ChCKmavZMdnSXgs3P1ox+dV57d9j7
Uw0rOp6dzZ9KGEa2/nqHbrMheW3aJVBG3o7gCR3bHT0v6rqe8R+Lk4g/FrW4XN7aXoQRQleNaNP1
0Z3adUdGaXzthqc+7PR0kV3sOtGtKJfKU2dvTAIz1SzUaWmD1wZPPneSn0aMvin/D1uA/21x/X/4
OKGD2nbrFpg7l28avZ3b/9Pd8H/YpPxvngP/wxdC2TKwiCOT70dwDsIcrzSWh3J5VTX//1k8u/8z
bMMGyLb/H2dXsiM3rCT/Zc4jgJSo7TAXSbVIvbq63W73RfCqfd/19S9kzAPKdLEI1MlwH8QimZkk
MyMjmmxiJ6v5MUHqKGpekTeS0Pb8oQC60HRvbfwGP76dkjLq/u9/6P9GMXy1a9FhvNQ4kApgzXHZ
MLUBx+tvgL8dzYTyVvMTWHK31RUPlhMxVKi1L9c5DQTrZ21/Pxs+rbOETNranyhuC2sEWCo+ziyw
GAIRUEkGEViAxRFDlMDwWYCmKZvQynZhLtHbhXac6zO4TAJDrW3QsxmotloCBFOGkWMqTfydAukP
ajgWorZyfQAqWiOeCsaqSF6W4LQb3+l+AGDDKX3NW4/MV18KP96vj4U/H7K9TPhGtFwclZOqjATs
BXG4LVfbPcalNzAJ/Z/o0xyRk1qhe1QFATaYVVED152kP8YA+FxfKAElBy+3kYTA+wNUwU4Ve5+R
1aJ3S/dVTe6V2QMSXDLIZSIYanEObxRaoxpTyU4kB9FBfqcmz1ZROWMlYRkUTIIX3Wh6G4cqQu5H
1yUuiwNgRnYWAJAKaLW2zD0qXrfFRZPz/HkqyIhCYPURaa/IOzs4ecpCxv0jsFmT8+u6sJGr65l9
QqMtiuPUj2rQALGj2jbQCcx213dcsBm8KocCDECedKF2qpP7hj6s/eoQ1UU54frnRYQrvAzHSMK+
QbKPnIgxftiz6XV2442Rgj6xOPked8kdqrY7PPQP4NhoveujiibFubsFWAdyZEr5kVM8QIxny3pg
9hPLPl3/vMAFTc67o4ygfabW+5Nh3NnJ69R8MiYJHdkfFc0Lh4nJuTepGtDEZJr9R96H7NCScCAv
/W7dqcfIM19vmwB3no8MAEpbJexEm9dM/66GSP5LuLFFzsc5N9p+1xF9COzUxPF7snxDb9UeHGJH
q7KO6fJgx53EcLe9vLBQvGKJvQEn46YJIcaMBuNJddZZxnMsMB9esaRUUrxM0TIKXi+HAcPXGw9o
fscbSbJGAvsxOM9eqglZ1yYJT1PmLwPQeeTY3XrXMbZJnR2mwHCgAzhEtyFpAYNI9+YMtfD0RvPk
RUqGvlPAbxOyE8pRPza1XMsHVO4H2xf7xLMkWytaH8592ZRYlq3jFMoMLzY+TQzUCBIaRIF5Gpzr
qklTIqY26q8e6WTtoUdCbQnK0KjszMOd3VI+xWPXmp9UdE3GR1NtllWmfy6I5wbn2SB+UpV6mqGu
Xsd4KC4kj46RTTu0GYxmoOOC+lYTNZcEXpF7cC4OzpG6q/CwOlFg2O4a1LJRMmizG7/OebllajaS
ZJ11qtUN6KV5wMbddr/h1UnU0V60jhX6iUBdSTXb54ZAZR1IF8ntQ2ABvEBJpep9DFoG/WQpU3y0
5nhFyl+jYJIxPtUhqsV2WL0BgFkersdawUb8o1eyggXGoiijo4bkm6G+Y+P79S+Lzgqdc3UytuWU
o176/1JwSJL72gPYXg/tIfLo8/VRBM6ob38/iycD+LLbriPVC8Wl7WRVGX1B20O5R5ui4V4fQrRE
nL9PilmzvqI485bCyQt0ApvW/vqnBU7HS5bMecGqYQU83Ynz8mCv+jGKoGwFbpyTmtlOHOKCcH0k
0Tpx7j1l2goqhzFEPWV1Uz3aaWgG7QEzvv550Rpx/rxm/VCVGyt3132v899VIlkgkTtwnhzV9YIq
Lc66vIj3jbLLEiBiTcsDETRa/HZJKlFcFPx+XrqE1mh9ndHacqrCfl+G4yOpZfKpgj3mBUuQs2rG
AhDdDU4DCXCoriBvko6qQ8syaAHsuW0L2Db+mScoA1LiOjhiTjlQ4/F9KLtObu564SbDODdGJ1yM
Fmx085hA4EEHNAazybEFmWT8FqL1un+mqBWRX9ftSGCmvHZJAdgdMBqNDpIyILk3jjqQqc2n6x8X
7QTnyCqIiVRoZ4ArCeQtgI6DLyTO9qbxnIbFHsVCyQNPtGDcIb4AIdGAx2uNHbTORkAM2sdRbT0Q
SACHBlTjbZPhHJqgH8WYLXSPO2ZHjbeeFCh0Abe5a9GIOQMAo02uWg2T5EgVrR3n4AoYB1KLGhgO
WcbHfJ49PUVXp219KPOy0y3Nu21anMPPiCFIbIcYB9XEwIort+iigwollQJ8KEM6Sy65gvnwUico
6swlZI0xDrCmDzrJ3HpJHpqQPMyAD0XEPlyfjyCw8Ion+VAuXQsUegwak0I/TMgl7tGU9/X610Wz
2P5+5vO1gtacsdlmEbXFTgsNYES1o21YQTm3YERIXm8bh4sB+YpCllKMGAftxPFHnaLWR3MlflzA
EeoZXWY8qgBA3sT1izTy37MChL3S0KeIOxB4zyAJ2NngqgGaNY1/Xp8O3VzxQkzjdU/6DbAdpjla
asfqU93Oew2FnkFBb4yxLzAaAyTB1u/Q9+j29VuHRv0pHSQWIboX/ZEEPds0NQUSYxhq/b/3oj9v
6MHbHim29A290QpfmiEXHkC0AQZ4cApgx4Djzztn1Ham8QmAIhfhyaG/dIVKDh5REoXXQwGYTCdo
tsFqauA2RvfNPtWerZY5XQaaL7TzQJrenesVJ16/v76DoulxYUIB5AoqaV2JWkpMnLkDvrMFFmIA
+yJ6mlrAsMBa14e3BT9eNgVYtTBboZGL4AdwYjIDAEQOXfsegS3BDGWhTzAndbsDndlFMoWsbAZ0
wwLvje70oXEsoL9WID7oqHotWK7i9ZNi3Xgj5IVUbHhuNoQK0uQKiB5cCBp9jasVLX7gOXWu75Lg
9qZyYWOZ85IqKEIjPJW5SwH+Id0jiv3mtDj6aB800ObdNhIXMsYwQRgBcTImAy6+qXVWpahaUBal
Wk2f2Bgu7IdWTWkMloCma3GtXtGaSySjC4I8r7yCK2piFEqIPDfYS438oRnnAcCOuu/1XpIZuDwE
iBf+Ng6QE4xRx+byY+pQQS3nA0rUkietICD9I1OvUawYyZfyQwOrEpImsZeNu+lH+hi5rTt8yVPv
+iZdvhgRm3PaFBLdOcjLyo/RAhYOHAfT1wT56LX7df37l09D9CL8vUZFSBKLZZgHKHp103AMFTQY
xgERnKZvtw3B+ShLVJ1UI7YhsR6BwHAN682Icg9Cpct80/WR8AWziQBaBYRD+bFa3ywoEisVUAfA
GgC/e30Ol7eB8jo+pgZeBPC26Xhidg5UtGt7hxQfVWLJeSD6PmeqUQpWTXtUOtDIWS8me9JACKOG
QJFKbr6bT1842lTuKtrmpYl4jBRMz1yjB2zUNQvJ2lPRtzkTte0JFXhWJ7GTj+BLUBYwOSlOvPxo
hsqr27dooh4Yet1CxSHXVG6GZvsV9ARbe0pcy8TTBR5JeWGfiKqk7qEuhpsIjk8tLpzRWp5xg3QS
e94rUe8VteaChHsXj+Ckqd8tXZXsnmgJeOEfpubgJp5V4GVN65uenOp5cpsRjdJ5+RHrAIjF4fBq
xNW+6t9BO4r2DAgFdrq6A8nqgQAufN1KBTvxp1Z6dho2BojVLRuFxHF9TJX3JPFa7ba7P68E1ICA
qM71EAYal08MAGil8tISLZuasxrmjb9/m9fZ71/QhJQn0YpBlPaYUtPR00NrSsKQ4Krwp9Z/9nGQ
CdNRX9H2AzKxKkYP+7sCPYw+Bk9F2nsV9Lnm/KcNO72+F3/s7oLL/blHn40Hzv6wjsGDhHIV4Fbo
pFv2KJTtQrMIqDk8l8WHgkbT1Qbwra50N470T2BaCsCu+rq0EFNPw8cpmu46+mwsP6uhv/EO88d/
zn6XmSugSwhL/cSUXalAOSDze8WQxMnLxwmlXJwxayDRO5Ax4K5g4HVA/Xn5qddfQNCJPiFLsrSi
neQCjlpVqKFOwGOBYP7Lgo5zNVxcQCX29TSA8/l7lMS75tbQz8sJTcB+UfQgA2FU0Aq90shczx4Q
Zax+kVjK9rsvWAqvKqQS0JNO9oy8R2RMy74BoT/IlCn1jawBzQJVmu9pk5UbaeGyN0dD9SY0HH1c
H10QM3jNoT6LmiLqY/3U5EecDIgZ/SC5JIk+vR12Z5Y29Jpug+UQCUIgncdNRwfNG+NcS14YoohP
uHBRoeW/piEqV8Cm3wM1u8sO86fOi4/ZXl5YFdzHyXa5PJsEbfO1GrfyWD+DYOOQqAcF9hyeFu1X
Q2+8XvCyQyCDKAH6ArN8SAOwcenGK1WeI3bjFnOXizYBhtlMMQXkHerirvtZLKfbjIdzd7UAMGOK
LXy5Sw8gQ9CSCSSqkke/yHw4N6ddWNUG2ihOJLQOwPr5to4mSmhj3vLbCS8uNNVWkaLkhSvdEO43
SCbYQe5SsJ9c//xluyE2d+sFaVZkjSoWPQFjYvcM3n6wgUJ6HsUviJRKYVDbHv4bO4i9BeIz8wS0
fVZC3f6vD2zgAvUFgOD9VjCSgQtEc+EcOV5SZcNyIR3ffjfKl3z4tZY/DeuY54dxfr++Xpd3m9i8
M0drngOtXn6Uy12RPDL7YMWSQoXo53MuHIHPgmTa9sZZn8txw3d05X5d0FHwBIiy5OTbPnZpI7S/
N6KJsnwFb2/5AVYATxlX0H3Nn64vzcXfzyj/ugFDy0azOYOMsHpU8qe0VdzyD9VA6WgMZHGdf32c
i+cqxuG2OS06cKmoNnh269ecPqvm8xD9bKxf+caQO30tVJm84MW9xkDcXkP+otcbAD18cG5D4BNs
PvvMUAzcVqWVHdGacXtuJnPX5GC39dvkgxqdUyiNmyevA/1l18/1UOyvL9nlPB6mwm171oD5xgZ0
3leV5mAYbgdMXbTAwAbH0n439AurfCmUaNuIf2wMg3GBfCBjOGsNVK6ICqQ0hGyiigVDwZzWSiRB
V2QDXERXopmA8jYdfMgoeqPyFGZvIHQHnT9YadAA0IRQEspKSQgWzYeL8CSC1mGFDnDfri0KPWVL
8Zmht6grhfkduvCV2ybFwweXKMIxhY57P6m1PRp+HR1JggZaFARMs6XyQtEIkqzfJSZxMSQzykMI
M8NcFxC+VT76n1igeWiOfNYe7A+y1936EO6uDyPYKB5LmKRZlI+L2ftW9puqb8R8rhfImyBXrUXv
CsRxQPFw20hcWGigvjQBwd77Y/w5YbjJtRD6GX716LxTQS0aRy91J6uJi/yJBxcuGvLidYitGvpv
K/w2ROWxY5ZbLe1XcMU6LRplGYS3EWwlC7mdlBecyuQiBQoL8QBqzMHvkha56mI/aR3aLqDtOY3o
3DMl58Ofl/KlcbhI0aD5Nu4mUvlkcdd9DH6+Ezpz3dDvA/WlGlxIfigH0OvXTijZOEGY5YGHqr6g
yyihMMToIbLeoPjBCslRIVo0LkwkKYghVpYqvgmhKBbvc7B8b43c9b6/6UIAN+KCw1CNY2xZheKr
xD6GNhhyt38TUxITBDPgwYYtGpDavoNicoZH49Kbjpq4cf5OrNFjyut1zxFZMw87rGhfLxb0lnxd
+TTPLzU66rL8J0ueB6QbKgbGuWMOtUTJaIL95kGI2OpJ0QhIiy0cD2H9tmSH2Cx8msQemAVPZVg/
IwECfsR2BwzQEWQmQQfeDYMmbm3FEne6eA9i6F//+x4U2xb4qEOq+ATcIKlW3IGBVrJlovltfz+7
684lUmogZ1D8XI3Qdzi8QyPle9fIpM1Fn+cCgaEUUYb2v9ov+mkfbcSX0zdwfHvXd0f0dc79TXTa
912/Kn4aHtbxR2f7pfX7+qdFpsxdC2ZQYGYG1RUfbGroZHwOq8+gMYEw2wvo524bgvP3jFm1hsqM
4q/o1SWumb+z9onE92oqueNeLi/Dbjh3D/V0Gc1iGfxyoY/QMFQhvauZn2wIQ4SgBIJzGiWKo48m
CQwlUNBUfH1mooF5dCLtIFdk9XHrQ3R8t2URavDfOoaDMrrXH7o7U5InFxgAj1LsE1DuTOiwDcBA
sENnGbQr9T1EByTz2PzrwvHCgxIztWFoxU+jYIAGHXpia2+pGgggoTU4NXTJISa4VfPwRA09qWmk
xlHAmr3eQBfcCPoGInTdPRkCjclgWaK5cI4OdqtZJyZugwR3jLF8sOK7MnrIZ0leShCidM7RV0NH
zyoEpAM1jQ/JXCDv2t24yZyXg1GLQdlqjIKQASCPS60JZra0kgGYRAvDeTraQ9tJM/H5fPySpt/S
Bm5R35nj63VfEC0M5+XUBFuaMdMoAMt7YAEZMw+Jd/3TIuvn3FstSDQrYwTLAeH3ViiBqlhgFpPE
+gUhkMci2mME2BP0fwJ1yD6xFlXstIfKV6/gThdDA/k4kdqSQG0ETsCDEym0XW1SIWDUReRaYPRI
q+hussMDQCJuguZ7UwrZEKwaj09cNrk3SNBOPthSD3023UGlzoVu6O76plyuUTDK4xQ18Bp0eqs1
PrgQn1cv2xGXudTB0XfqPOqC6Nkl+8jNvPrhpj46DMn5tqGOKljq1clvBu2RAhwPFvmNuVliCGxz
hQtxkHHO3St1ptbEbny9eY/G06jPHpj13VX9XVL8r9/V2ROSfiD+cSZQycSjvoNKmav1CzgtyLFd
iN8o9Q5kui4495Byse/RMICUyO/InN9VFTLHELaJ88GN4xYCR+0hHFRvgcx9Q76btQbi8Rg6Suyu
nNlDxBKvId1u6UePjgSvmfuw6yTB+HL+G0vJBRtrHaENCG5K7J7+DsB+kLj2Q3ffu/EO3fK3Oe6f
dT67dE2gTVHnNI+DonyBlAr0zfw5+nHd/kTmzcUbkJxVc2Nok19OtqchrdBnGcinZT9dEC0ZF3OM
lFDGbJjatEDqRENGDmT2zbu9fLv+8wXhksdDKgvS9ugRnPwc/LRxmNwD5yvxTEE84yGQrJoh0YX7
gg8lcxcMCUANg03je2UfO2n3iujnb2Of7ayqd3aXNTooIEbbA9OsP+kyBKdg5bXt72efBvNADUpQ
Y/LD8hka8JkFcNE6u/EyStxcNAAXRSAV0WoJSCh8a4AspFY/gI8GwqugasT1ROJfovXZ/n42iQ60
QFNpYxKLAV66sjlG0vYI0c/nPBc8kshjhFh6KC/a/a4PFScFZUc0hTf+9i06nv12A3qUDdQ7YT8A
0IK4fRdX368bvcgyOZ9dtMqamY4vg7jbMfQvZve7BhUlmDbMSNZXJVp5znFtQ2GZaaBtIezuY3W3
mpKTW/Qe50GJA1RzkmICQ3cZfVOTn5k5H6CbCn5HJ0VsKMB1laAtOjIlVip6W/DwxCHqoEa64jDq
PbpHJtDL2ROkGj3ipTs79YbQvamnh1EemcjIutbghEQ/kmXsS7D9MmK4dRl513ddsCM8KtGIlNhQ
QDrsFzClEWgGsBtf/7LAnlTOk601CaEliepeYtkatB6p8Q7KK+3RBmzMLUD+44FFOZJUgkTT2P5+
5ha0A3YgGtrWz2bDKxL7s5aOEoCMcK85nwZmd6WVlRR+FfeNRyfLjYwa1Jr6KQVtocPmYYShRTYa
KPKnSV8+yhlMm1kzvm4F/xtXk/P7oUwTMLuFvZ+036MiiNvZY+nH0h8NmkuMWrSGXAAo0swGhN5C
WUMnbl+2UIKTuef2iQt3N5Xze9ZARSOd8OnYb33tPvVCLzzah+lF8VLJrxdEXh4lVikV+CgMq/ep
vbqtsdOV2W2RjC0tW7IFf7AuF2bBg8H6uu3RRQAN2CWge+o1hxgU7veTR3dxAJT1dbcRjsKd3uCN
AWVMb2Kt7kcPgpYHQP+fiNe6aNqVrJXANXnMF0RpJ1MBNsWP2mTfd4cULKMq6Mfs9jHrJW4jsKY/
iLozjxytgcwxmPB83BfAoJ87mvRxI3in8YAvkHbqcW7Bmoagvkeq5QDmSXoynsvjuNNc5N+f0gBc
Hl7+QCSTEdRk/oSGs8m0ObZkmTEiO2yY4OygHcCce5A9nUQhhodutVGaNwmk2P3oLffDg3bciv35
9xATsvZILMnqcqJN4Vy8qjvDCNWw8tvumHaPNJWsj+i7nH9P6dglTMP6JPbj3D0TWcejwKl5iFZT
jurah53iF8aAl1t1JGP+A6oNzlCUEl4QgS/wGC2LRXYzlqPiJ9Vbsni9BV2bryS6W8EPe92jRSNw
Dt1C1ywlAxKgzfrAYnTvMHWfFF+psbcyRZKeErgE2RbwzEAj0GajqoXol1U/ckjLzKXtlBC9UvKN
Wx8UveGP65MRvU15bJZuhRO0KXQ4n+7UPigm3cJV3qAC54O//ygrggqH2SztbEKgMWyyBcpufrfs
wkO5j3a9A7GV9A03lT3EEiTrJoq2PECrhpRWpynwiHG/7EDteICe4RbTtd1yrBWJBYh2R/17Mnq8
dFB5xOG9Nvh69Uthx8oElHFFvXXx1ELm3iJ34dwbpQItSskU+lo7H0JD2Vlte58ZsVvkkeQoF7zs
CefpSw7hUXDbKX690PuiR0tTZRyKqfOum9flQPIPdgui0XEDwuoRDJcQR4M8dSVLqlxem39gWxHo
ACH8iJxKWP6k5sM4/A7RVStl27js5P/AtahV2GyA/JwPtYyjGSv3UC/wasuCMs/LEk2yp6toGM7P
QV+9QvgXswADoxtqDwt7MdevZp87oyy5IhqCu7cb+diATDFLAsZqt9E+JcUJnJ+gKD4RWRf1ZRo2
RmzOuzMKiZkpU2cf/O53+my4JILuxNOk2B8NI7sKYO0Uwjjs1RjHHWsIRGu/rZrsIicyMu1vd5wh
IjU0WhcHxIDE7EJdyBZLblaiT3OenrQUCvcd3iFVdQdVBmdAi8BtnsH5tqJDRRbKN0kQW2iC6RMo
0mqslMENRb+bc+uCgiVzrGIUzTcVzHw+pmYsiRiCT/ONSAuIWqEA307+HEZ3UEt5Vtdhf31NBKbK
s/lV9VrnUKZvfLAWOVCydxhoQmgL4QZjrxjRTVWlf3qQ1skCQSz0RPxaX54hk/fcqrJsl2htOHcu
NZuNQHk2PrHfkhUSDq/XF+ZylMZT9G8LV0Bhu5IR32XVQUmORPWiRPLSFsBdINPw97dn1jRquIUg
ZXDqn6TA8QyNtS+Wx5yRHtBwepe84rlyGI7X53L58CQ8EE81yxgCJcglD9nvhjy1w24efkMKyB1A
JSBDtIs2gvNbsugGMDzI51jaKxRQIu3bbT+e89o2gnhMVpjIJDeLuxQvi/6sJt8jKOPZym7Wn6+P
IrgtEZ6mryBKOtIVeTXrATodLl4ovxp0akHtbt/sgb0zJQ632eW/L2DC4+0gUZVDuiSafb0LGNiF
LVBtgTEXx4TEukQDbEZwdu1bDRsq8SaSkOAIQZtXMKODhwKK1km+L3AMHlw3kiy0whSqXuakPDEL
amcWyK2jUft8fSdE3+ccOlv1oQVZbBwsDTvWXROUpDlqqSHxBdHnt7+fLQ9h0K2HihfSy2Bmqars
WI1gwl+V3W2/nnPtrMpAwDPhYATFeAmVaLDwFBJHEP1y7sw1S2BZaugzBznaddcOAgl6mzkgtX+7
7adzDryaEdDg4Pn3s5V52mzep+AnKhMqOcREP5/z44gO+djmyC/jgVuDktRo3yFnLDnaBc9/wiPi
6hQC56EK9+12yGDuomA2HeZYTvNKnMQL0dsoGUlwYPLYOHOZ6w78NaihmrEPGicvjSuvLX/aUIc3
2LS/vhei+fDouIFEoPNhKKSHn8lvxCE3fVFcyP3kLjK/aOGR4SAvp2UAVf3bHRRIgJlqZsx+DgFx
l9Il3m0CPlApH4unfIxPSmeRVxbqg7dClEKyiIKzggfCoVBiD1CeSYLctIHX13yttg6SldvM9UKA
5Tn78IpIjbzC/XF9WtzWL/exZ/jpG/ISbrKXdWOKrIBz8w4i2zV6JpXXtTvaxXvRP1mQvCmq90GT
oUIEcZzn7mu7dIGu+aS8Rt33YXqIjHgXLeBy0GU+I3BInqFvmqwFNAfQUMz0+p5Cmrqwm+clZ7dF
QoPz95ZBo8+Eh/vtwHZEgS6VMu+MWpbCFNxpeEwciHvRdW7BhCA/4VQQRB4/RfTNpME4fc1l0BnB
HvD4N5C02VXdlElQmmhtx6NhtmpHh3R2xiTmKpgGj3xT2jVFd1s4+0ke3kOtsMl7JwFZtwoQLJgS
obTxSeIX2zvkgl/wILgauFMwbynzth8Pxfy5mAt37n7rRu2kEPIxstGZxsOm6SQZUOCIPCAOwkLM
qiCr5YOaYSX6C61nLxq3nAQ6YOsX03oJ1xn13V96+NaMzen6sKIt26z97HyvsjgJkzZMAwhwPKmJ
+paWHVQrLHDU2Iss5SVaS879V1A6U2horz6kJlxkv5wh/hWDaxnvP7fOVneKvulF5KVrJHkUC3yV
J/aDJkaaLNOUBiNLwQD2Kx8+z/qX6ysmCMb6tn9nK5ZaSbtqYZgHM2t3YVh5Ddi4bvs0FwMgd1Mn
YWjmQZ5+1SftQWf09fqXRQvCvbYZhJJtvV1Gf40VHxqqQaF3+7meJMFLYEU8Zg5PvxT8YDn1x2Qa
IAdR6mm2n9cp6l0CxdzSI0UmOwwFU+Exc91oRCrUXYpgViD1R9qDFq+7EMJiN60Uj5PrVggPwyOI
r+eDZ5ixN1iFt8z2bZbJw+SIOo/RQCaoQrXgedEgSV15uYyaQ2CaPCBu0LsYMhj4eDyRr4TYH5HN
JO8A0Q5vQ55ZPeR/urHtmiKAspybgjJ91aHQ81kZJfFWtKvcbb20TajKlzDQeECaOk3uC/YbbZCS
Xy+4tvHIM5VmVVkqCkBEa7SbIvsBlKJeHkORMkOjbtx9hVo91PYqmRGJxuMcOc6LqNMiZBvZH1XT
NIhZAr0f0EllX5QYQk1V5saz7I0swKIQHp02l2pvpbo2+4sFTopZ8RA4dvEMoUtrcFLdOHZQ0Qb5
zzfkryShSjBDHrCWVGUNwlEMScH4laYlVGhrLy8yF/IwHgR8gIa0HAjvSLxSYH48iG3qGI2VVaE+
S6r5EfLt0GfAXcNnmWrvmtL6dpPza9v99czKp9Yc7VTZJLhrdR8m1Z2tormiNCRFS8HthceyQZgM
7W+41/kJmd0hjhyqmY4BNqx2/ayEbyvER67P4zKLDISNNzc7m8jYR2MCWfMWvW+509TQcx6/LcAl
DBnahpAYyltIpoY4fN8bRXO6Phiy13pZsaj5bUeCxgUMvSrZrLEqCaBEuaknflpK+z5ZY3+pZVRN
IrvnqfzysFAZGCtb3y4ZpJ3YXQ/W7BTCoDFyUVCt8ywN061+mvosCSSCh4zGHf5z35fUzmy8kyBM
i7d/Xs0OW1cPXEDQNS0kzrWt0YW7J8/ol4ZxF6ZsTAKlQR4vWw+orknOH+GacTcBQNYg/mMNSbDE
lY52C7hoOuiFo9jl8lYzu8WzzI53nVFkzsRsazdAWfS22zuPmQOvXpeEHa64HaDSzNiPEGWvcA5a
8x3yn/oiu/4J1o/HyqmQWDTNCuPk5EdFH6dWkpMRpRl4aFxcFkCZNArSDI22D2mx68HMz0yohmiP
LTqkrOwb0Qjg25oDnl4nWe5VmcaOIHbwsLmobXu6tJiTMWaOGr0M4VEpf2nGPeh/we8nsW9BnOUh
dC1h6gxNtjSY0pd0uaNp6RrJye6/Xo9LglOeZ+oby2HpkmpJA6Bu3X7TZO+HYzoxSdgTrRF3iVii
qsA7ulv9aJpdTTMctryyzt7lbXXoQS87yCAcIgPjwkAOLbm00+Y0IEPpgHFtlyoy9lVRtYPnV4sN
MMRNDUHpHm8Xe5w+a60WsEy/6+LE7aGuhiaR7I4O5rGclIMCqhdHm+lz1pR3y5ruIdwO9TtJEBeE
Ox5FN6QdxPe0KAti8ryar9HwSovfYLwyqaw/SzACD6Iz9H4tF2XpfbaUQBb6LFLddWogtto6M+Sx
rtud4LbC4+i6zgDHPu3TYMjzx7wI0bIfW3ulYdD17F61HIyVBTIIU2f61wcU+NE/9GlVM5WkwoBj
49tDYGaZazC3kQLuRd/f/n52vg9JsRRFTIA6S/wueSAFnljLF6rLtkWAUiE8mG6d/pv+mFPoqked
D5E3x2y/5HUDcBjINcvfJn2A2ieElFWJtQkH3dztfFYzm1Gc1Fpfx4Ys8QvLFYcYxzHbZcW32gwo
knlL7a846a9vkyAe/YnzZwOGepdAtNLOghKEelH6k+FxQ3VJsBMECR5il652nAD5D03CPHdRHNip
IIm7/rtF28+9L6Z5Wey1LuCXy/wryvu9yehTDjamuJXshWhluGsCzTpo+rUQVGQEcmjr9xVeP8qa
AwUf50F2dCaZBTqELFhSw6mj6Vc49Dta3dY5SXiAXa1CcJgwo/eXcPKgD+5VrD5MdSQ5IwX7ytOc
AefdLGqJpZmh5WrG5lupSHUiRN/m/Bp6rXHbt3MG6vXW6Yb2UbGpBFQgWvTt72e2rmV2tYJ9LAug
Buhm0DIujO+6tXg3WSTPbda0WaHpaNbxo2R4HavG0UGk6rJS95JslT1rRKvDne/5TA3IaALVpo6m
A+V6EOBH++u/X/Rp7kTHntoTGIyzoJqewJV9N1n98/UvC3yVcL5KO6TeWZrkQdPRY62Hd5NOwBVv
fTIaGXW1aAjOWcHf0uWKHuVBysBmQNbCT2PqWdCEPuhaIqOhvLhEms2znOkhmlGNBqtfdtFdyBp3
qWTViYu2iU9vF7oz21RbBd116AJC/1gMWtdy7HLbayhEoh0knXCjvr4VF++HGGa7hJwNo5lrWmZQ
FfcjPWZAqxanKAL6Eo2P90lrfiDh/5pKVZBEc+JcWc2noq8gPx40dADTafdC5ulIYyJxONFucO68
JDUxmjIdfbtI3dUO73VDBk0RLdM25NkymUVXVetQEV/TJ3c2Tgy5ec0ePGt5USEUvcowQ6IpcO4c
ZnMZT8g4BNoEkUfUVY9LWNaSooNo+TmHntYmoqtSDT4Jp12sdr4eoYViyCUXPNFv57x6avpWSws9
D7JBc0wz2y2JDA550ZthpZw3F0uplqSAdBYIL1X1eYEiS/g7sZvW2GdDUdemkyp5qMmk8gTD8VRt
Rp0ByZMMeQCR+W+20R9BKPGI2vUB0hnfr/udYLH+AYdNTDOgnz74s9ki07AM6M5Nf1//tmCfeXBY
PoxTEZqom+JEPnSWdey0GJTCMrU/0ec5G7XzpiKD1ucBREPs/KHWRmeQKs+KPs7Z6NxAil3v1BxF
2C+aUntTU7jjJDNRgRtbnIlqrIbklImNzfCj6/FglCc0HnjFvK+W7/0kcQSR+XDWmk8r62IUTXyw
5KluFHcBeuZXJzeM4+ba1zdZNIj9d0TqukKLioIO/thMX/oK6FyW3g9j8bloY8kQor3gjqBomNdS
HytceDuk6SNQUrcoUDb27rYZcEdPw6w1XZUZpZk0+WzaIYqdagDYbjCN5vH6EH9es/+kDVVwff+9
SogaKpjpJvseeJF9pTFnVdMdrtn7KPkVIdvbpyAVpMpeZcWD0eVfB1of5lnfGdF9DRd1RsP2ihHw
N11W1bmcbcRP4twnUxLK5mKJ7nUwosYWUmL2CDb6dNfbkTvbumsy7YCYk2mJK1mFzXkurQLnVIT1
OhA6ZXg/qRZo5RYYf1+nrkIZKMZNmzgmKY8Kq1ZvatPH0rQdIBbeAXSLJFt9+RmLSXOOtyYGgP9l
Ed5D06gL5ky7+w9nX7YcKc9E+UREsAp0y1ZF4aXtXtzdN0RvZt9BCJ5+Dv3PRPhTl4oJ3zrCqCRl
plKpk+cs9vKY2aMT9LZSuyXBr1AXfp9R1OEBS38Y5y07mv8+yrX5Cw6JG8SSrykZ7sxs8leIndWQ
nE8VEGR81nj5pGaOyxbDLboNVcuDu4Vsn0WYV+6A+rmtoAGfQLO3mdETR+pzUWe+Zipf6NSfewDk
7P43W9jB+X4dgaqrIuSLg8IPvBhgxf0fZXMZTGf+NAX/f3S1V08uDCK4bbuNZWZBAPRjDfq7IRzW
RLXOZjLZunvbXK8GaQywR7w3uVYFs1NnioUzqzTkOZp1+jxYs8Kdqyw0axSQWXewSVeDKIbaI9+b
oaBfUpvN3Ox61N8K+m1rLop2avkRT8DfKv4VwyNC+FFH27bWlpuxtSNyaF/xO7XvCtdUAdIp8VjX
rPafjY/cZWr9XADuqY/VBX12s99a6Tee2/eQRgf0tloelEyHeaZgnNqZGhHxv3YKJ2Fvjqe0me8V
BRx+PUs9YqVf8DLY+9vUp25RTUdQpqvHARZLCFw2bdmSD5YRFxCjRj+IR+hPMpsHTmrsznhtrYQg
BbB8tYw0MWPmbBCK27k2raVUwSC4nLpejdHnfd8Yme2xjl6old3VVdu41qxQr03BMdPP2vhFJ7jt
MbPUwl7viLvULdhP2EfiEDTHVRr1V6vpLmkBoZSSLqAwQmx0e4e3bpezwTV1Gtq2jQ78zXy5bc3X
WYCwbELomyHKkjoTtWOTVKdqaadgNtPIhAKjm6hOPMwJpJidtXIzVYn7znnUchS20/bHBK10t1zW
1zqpf9iJ5lomivYIi/h5yvIe9nL8OiE0VutokbI1jbitqIfK9jltC1wzl9Pt2UtsRoS/1WltgqyE
2HFBtscR6hnu1hjfDE4OCoqSWCGC38COblfaorF4MdsvDIQME5mCdrRfTNt6ASI/tJyjO4hsKkLc
Q+u/YY2dBjEsEGyZrg3VXQiOjL1fao5zEPr25O2KD4iAN9ISx9ascYlb/qPSzzMI91kMfiRduVvJ
Y9sf2OT+k68NI4S9dTRHsBDjiZGbvyn7AmSS124f8l+8P2Juli2WEPh6gBItS295rGvflPkBtDFe
zX+9z6aEODQqZMuLRONx1X+abMWFkuVGj6BUkhNBhLJRdeXQCOE87vulhsyRNQT6oHpaS55x0B2R
Yco2QIgJXTa3jq4ZCKVt8ZDjRT6t0K0zFX9IUrt9qx1cRGS7IDg3pF3xOKbCuVdjjqDEemrT/ELS
Iry9EZK1EiFuhQoNFqc2rbidWk9TUoibtfy+bDpvLKuj7qzrD8w6Xlr/e0bP5TrpnVZuyKG8Odj8
zEu/70D2avNWv/R3aP7t6cjSJxHnRju8sYAn04rBQ/aQrYZvr3E6r/dIR/22Rx8mZf5oc19D9QpZ
0LnKjgoOsvxYxMC1qmHi65zEXTr8Yuqcnyyrxv2RLV5rl1FiqndISyKcCNDhq7TB1c31oBtHlqiK
ELlk5HSwTQcxmva/s2X4sagKO83O8K1cCfAQqab6qH4NoLFVFa8YlaN+R0m0E8nkrIoVJRrvrBh6
VU+Err5WN4GtdXFd0s+bOp1syw4NtXm6vb+SxFUkdNOmDOy2ebXF2qICBYstXsYD05E4mgimm/UF
ZEeqOsfAkrhF7hPIdKZHOEPZ7xaCRcbQT77hph9XrHk1k/E1oQenp+xnC/EhnVOqT5k+x4z8tvaO
zTLY5uD2asvMSoTDMeY4pDUWDgLNtUHuOwS4bvpTDxGNZg50c/ejxadzjieLzr89qCQdEDFxdWkk
m9liqchAf1b293zQ75KJ+mWt4AmdRitYtG+PJJ2ekA6g13xqDYLp8bUIk7KHevNw3/ZV0K19YHHb
Q2Xdb6zxE+BtB1Ymm90eh9/cVjRjsq3FZDibxmeLPcwTKA/bT+18qZff2/g+mxBhcnpiO3VWbeaz
ot1perDkn613PWnoCGn//f0lr7uSr2SKU+vr0t6pRg6e0oObnL5fE67kNCLwrV2solPHhQM5COqN
pQHv2A82xHr9x5zsywyMCAqgmRFp6qdC/2QUP4upCSBh6G3qKSt7rxzOWQptQ83rlh8o9d42E8lB
L4LjqNLaVWsR81lfXaqCOXjwNtMIUNoxnD/vG0IID72RTeO4zlOM7vFUc/t8mi+roS1hBXqLhzFb
Ci8tochwezRJzP57e3tjg6CmM3VQco6xeTLCJmRn47QFIHI+3/68JCKJcLiyb7Ol0dUtHvLmlKIq
rhL2Czz10e3PS7bjHxRcSnoIfA1zbABR3UQMFmi137KpDrojwLlsBkJcIHbFSrb1c2zXj5vu9dAh
IAdr/xdpcsXGRcBb0Q2G1ub4+fp9ExHv+3ifBrm3hPWny0Ppp/67+rp0VYS8ISlNzGrCOFb3qU+j
DkqEjfJ8ewtkWZYIeJsGc1ZBuDvHg688amDFneLsZUCRit1T3/p0exRJaioqijaGmjNCnDV2wJ+h
mV6S78IxD2R8uf3965A0LNEeht74Qc+LJptWHJ2JWXt0C2uAioe88Ibkdz7m5w1kh/ZguAOUhs0e
fQEjpHJMdMsnrlH6w/r19s+QpAYiMC63kjo3NHOOnSlU1sfkENUps2IhM5jAqpi10zzH9GxpLtgV
Kw/uDrEV6vHivL0a3nTCK/GBYUtGExFvzEz62m6WOQa8fGYBihtl+r7j7B+Ym44ipY7n5njJo7U9
seFnTg+uP5LFFwFtNJ1R1FBhyDx9TvMv85GWgezG89fm3thW4rQLtdBbGe+wlGJu4oU8gL/D3dAf
Nq3meVrb+ymDhlDh0eFPsXxL+HawE7I57Tv0ZmgNYolJ1hmIv1w/qTlOkiQPbtuqbJP3Id98etoS
TnQLtmoOd3hhycr7Mjnd/rTE20XM2qqqC5yxos8QRQ84xA58CqVHktgewQPLwdLIBhE83hnwWmG3
K4+VWc3dGVCwU5MNjz3TzVetyvNft+ciWybhOC+sWQeKEQarQ+3X+ph0T9Z2EC1kOevfv7/ZArLQ
uhxrk8cbxEu2snXH4UFHStJCOw/cd+HYYOW2y7g0By4imYyIaltQAC9nxJLYrJriTrO6n5mSpkHl
NIt/e7n+4m6vnIkism0oZ23Jx2yMUwKS8cqZ2wBaeskLCsHmpbXnunK7BGKmBTpk/E4vusxdDUIv
We+Awq6e6xYS6duwIgGccMzxqQsmjTJvS4redxJn8QZn1j30gdofb//kq4uiUVHBig962RX2tsW1
o/pKrXxtKi3O6VFHgezzQgJCd7XLvFi2eOrqL0XbfmS5jVbdoy2VRAgR6qduLKlgQl2s5NwK7aFc
wyxX31kSECn00CtJWs0p+3jlw/x5ZoMTWhBa+mwnfXKn6Fb3hfRk9Jo0ocGgTOpRcVc2q30x33jG
qhYVVRVninOFBkoF1timPriZyD69//3Npze8tmqpg/wcnGcj2pnou57ndVVkzTPXtmWGgQ/rw3MO
HW52zoeD3yzLNFUh2BVWO202s4Z448baeYSAb86zTKry+8Fu7AUQ1bW+mBUzAiC6sng2oPPl6bXe
A7Kxkf5z2zASUWI3IfjX6k+Vs/V/brvP9QcV+M8eoN8saEvbelmadYoXjz7uwgqNbzth/514KCVA
RM+nJ8iTF4H+kjouNHe1gwPg+rmMgQUj0REXU3NEmrJektNOPbvVbnq3hoPb7qyL3vb79gxlHixY
TL3oG/h9cFLa9lmpIyUJ+iMS4KuHGKZg/HftdKINlBn6FrekjZkGnSeGBmjN+TDm2kF42+PMPwEZ
QwimgxaQko4aSqd2k3q26o9VDXzBt6oPVe3z7QWSzUI4I/Go3qjOiATJbjsQAZwh+O7iAmcvB8AX
2feF7FdPWUPrCWcwz05c/VTi6Y2H2xHRrOTrIjCAT2h4NiwTOVZivTTl0IAgND3niXLX9+m7pMI1
KkIB5llr6brRNVb65pkbf9Dl6xGliNXCcSnE8G5vhKxuLSJ5sxwNlclsI7h9Z35+7k9G6oJxb+fl
TTz9oEf0qkUh0AnbYYGQBScOHL7WV3/QPg7W41zqQT9fnOog4ElcTgTyKpo2zE4yt7GusnNdAuOJ
V+N8eb29TJIdF7G86Ka2TAv9FHFadi9ZAglqmp+7ovqUV9NB28b1azVYRYRjv+XLZA85LlDjeNdE
ZpAGildqPtgy2gjh6cUJbs9FtlL7HN9EX8aLXDfyoo1VawqHmfrL2DyrR7Vu2df3v7/5ulNUA8FT
RB/PzUON/godlN7zFt7+6detFWskBNahxv27nPH1LOoi9XMRkn19wFcdAPV1xP961VoxiBBiq9Qs
1SbBK8ZQjI9mk4Qa4GyWXb5m7Rio29FKyYYRwixySBRqa2QslD7uOr/kh9UCKDKP7lh0B+4tG0OI
s2WyJPU4jlNcdd3HGcUO4OlQzi/9ulO9pjoi95dtuuDfAPMuY44miVgB5Mscf9IFefFRe7Lk4yLz
JahiTCcDtwFKJJ9BG1PTP9kRgHE3mysnnch8macg8BoSjkdC06jQfAEsoTqRI+kG2Q8XHLoz9bxP
RgQIp3hh0JG0S8Bsj5Bisp8ueHGDDMpiCeL2GIAiF2JbKByX/l7P3SviXuqx6jSZ7tGRJ5vL/vc3
bp2VLAfBLIyVs3iAJvx0X+bPt51aEltFsDPpeVJb0NaOSZWhAvfNHKuAEW8+JLm6+uqiUZH6skmG
sSw2bQOEhU2uQhY0Ss7e1rTnnPFQUcldlbyLphVjCU4NeHK/9hRj1cYaD2r7ZV3r0+11kviyCH0e
5jrN+lLrY06Y3yYPYwJNK3s7Gw7QYkfdJLLNEDyZ5qkygOQANtulXwgvkWhspTOfUEB1Xrt8PErF
r75CIMfc//7GnuamXBPkBGPMuk9U/7Cx0e22xtU0gGXOaMZI54NjVbL5Itixasra6lpsyEbmJ3t2
ggm66pO2fB2qMYL3h2bWHCCxJC5JBJecl4n1loE35I7HU/OgteHtjZdNQfC9XtPNdtUHON4CaWRz
LxU3zoOa/s5A0mgfsmJKtl6EOhogGOBDbW0xw/GzZPSr3tgQUgTWlhdHPcuyG5gIQdS0qTSgMMPw
+tSetzA/a/EQg6kDkj/spBwiQSTmJfLaVa0+bEqPYdRLcvmf0oQZVpcjMl1ZriZCAkfSD8mk2nM8
+SDISM/GGdhNiHMMSJzrkPrKwdZfv8bjFiD442CmaaZWmMjk7+qrUe9lfnfOEeEN72E4Adt+4CcS
4xVxflu3Yc1SDDQbT1r7G43rt41XErVEfF+NDvWW7N/tRzSoG19RRnTzvnNtI57Lg9xflhaKvHaJ
voJkTsd2mKftbj8DTVe7KKdd7OVI4kDiHSKwrzGLLW/0ZI1pGnf54zZ/HmfXTo2DRE1yvlqCj+ta
XufIFua4MJ8znLLqt+SQJl62BfuWv4m1PFW7te2wBeS++GSEo1v55SkPag9CvgH0qh7wFgRNRPrp
9o7LbFYkqkOxVl2cZmKAGUMg4AEvzt7S5y5PzpYZOPYHan9Lp9OgI9yv51T5oba7Mvrng9Elri/i
/9YyAbNsPrNYPw0hD8klf6ifd93izLcw59IzH7dXs0XFZz1rHw4G3a8GVxJJS8izNbBTF9WCQQnT
vSJ7IKRz8e6aLzFSY8+gH4rJW5rHan5UcMoVZDgwG5nXCuEhnzpc3dUM4SG5BwURMw7ijsRkRGDg
VkNXte+xheC7nKfP/XZa56fR+TxuB0mfxN5FTKACsruVJFgwLX0uLRf2oKgHEUcWnEUU4GSDvRbQ
NBY791tohdtZ8cawjlJvjwdHj0nXG5M0KgL+1ibH8x2HV1kft1APmG+CMjwNypON9/w9PA/e4uvu
cDrim5UtmRAimprPtMqwZGMNhHwSOnjy0NnrbQuWGJKI5BvXrs8Y6PDixfhWN4/ZdlCIk3ijCNnL
2xItjByG9D/Jp+ls/ZV8OqplSPdayLfrrtDQzYhFqe5wPt4hG35gXvPD8rpT5R2djbJJCN4NMu8W
CgMwKPUCYunLdF5CMwS4Mbq99rKkyBS9WIUSQD6u+P7JPHHfDovH4sU6Oa6OqnTqHy2WZBoinm9N
2aS1JdbKPO1aQOzcBcrpeBoSExKhe4PZdmlP8XnDuLObD5ty4M+y7+4x6s3x5WyNQ/IVpqkj01Lx
eHuUNew2ciVoi8x1ZpkMO4EoHCrQQuL1pyHO8RigBftTAD8C5+5Gcm0UwW11o7G0fsLPb+50DyrI
SODSk3XaK1bZ6X0GJOLyOr6NVC33cK17XQQhTaA8yB2Uz78rpypIQ/OgjvsX4nNtMkJpLO3tdKZ0
wV5AIEvxCGjphiFo1U+pTdxS+8TpabRDp/9gjL1rjlDNSvCeo3eBwX8V5cdaOXfTM4ADSw1CMX2C
HM5dnxycWTLzFkJBW5Vt7swbiynGLrAI3acWYE4UFRS78nt2SpWvt9dbcjqKVHaA+k/GRGDpjaF4
FugoLfI1637ljZf1B3dJWUorwvQGxrVq6PeAfAEjpFf5/KxGbeTEx7zvEscSoXpZQjcIbyOsLcmD
uXzk77yvihi9bJwSQhekygM81jK+JFq8VKu/FQle54PVtr3b2yDZcJG4btD/392IheCEPLHzHI7R
MZJR9vn9JvAm7vC12VqlqXhsKmpNAK+w1RNQKWCK3dBlAyKM1HInyNd6vV5QL6fOkR7PdZSHRkX0
nkWcVB96bMza/Ha0MwX0tVQQUH26ZvesOtPsQ8afbi+iJKsQwXzF5Fibo8POWP/k4KGvzk4Leee3
hWhRVHbDmIp5AM1h209jcpnJUfCWZNwifG9Rilmxa3ybh0bYX4qwO1vf/xdWE2++GAeZvcxHhKOf
83TGSyiG2czaL4kerPzogU+28sKpX0xFS7apxZ0B+GUa6sDjHQk+ytIiEY+n0KGvAGLFrlI3Pc+n
/d4zWS73zHAvTxxdiqXjOP/1kYo0xGKLzuK0HtrHTEtMT+FKuEBfze2UPv0ATQHu8a55yrv8JWME
kKsZnfJ2vk1HahySdRRRfIZCW7UtVGRPCjpKfaX9Mh51I8g+LYQAiLiVuEhgGZ2mW33QhzrBytbW
tWlZBLf97zr8SaN/b9Fvwsyo5rZVE5gBC8nTFpreet/crYHpkQvx2hPx17DM3Yy4hrd9X1+ObhPS
rdst/s24QH+MGurhcM40JPVDimY5pWr80onnenPZqHs1O6lW6ebd48h+H8xWcnSKQD+WQKMFElHY
rG0MUjClmbT/nvYP1ai7gKGAsshxO+gUKVB0sHTqTigVbYmfW6pb8NBB/xbEsAPeO77m8EfVZv5g
hGnFXMcuXLU/2dpL0Xzk2pGS4nULcKjg/y0YtLIBNNQxrfUgNdtQGfKga95FeKQ5Ii1OwarGnrRu
iVG74tn9IZ3bbqD/5mmO+GbGa1C4rWgcj1ftlBangc0u425qHvmcbBuFXEstWoCtKhMlaaX01Ymd
NL0A823ypzJ031C2o/fL600h8A5h/bsmUXvGUzMuQMXgtrb2OnFHcStrVwUckXS2+gpqRYOczWF+
BX3aL5tOtmsUwGkB6LP4q4n/y8ep9nM03UCilDwMBToPZ824dzqjAQ6KQ4OGWEcPc5JbhQjRVIYu
J2lXLKjYqp7+Y0S+r0fkUfMGd/psfLvtR9fNkoqwTBXA5dkBBU6cq+e+ubPT+348yPGvq0pqVMRj
FppilXaPCaxPydMUjTg8hjg5Ezd7MENwr4RGdHsSkrNVBCLaHW3JmOLwMMuzyk9sO7gOSYxThCBu
Wo6oYaClfNzu19JPhke7K91kcjOaubd/umz997+/CZ6WMeWTDpQJcLjoVSpBB2DZ+uCSnB3MQTaA
EJ2V2hjzbsIAJfts8svQfUmO5GZk6aUIO1yzyiAQy1pQB2B3EB6MtJMeEhQaqoPEXGpCQniou7pN
EyhxxJabP2DRk1MX8ph8Snp/hs47KGtdduAJ1/s4YK5ChNDBXK1lG8baHjeIDxMP1TiPeIWveElo
Pjo4v9wyPHoHl1wKRCRTBer5zdDbJdYtat4zY2eNJSsHqh93XsSUuzrZ5ieNG4OPHEw/sAbJbRC4
5v/aW2arVYqOHmxZ5yWnOqhPa+FqwFognUuCozqX5NQQUU5LarTl0mOUFP2eeAS0Uurq47nJj0LL
9djoiBCnyYFO57JggCLaVblYnP3UTmqooxRvRenLbd+87v4OFZO2JLeZouDsI87HfHjgtt84Yd48
atmf2wNcj1sOFZyfmFmpm4CRxtMQZQlesMPb373u844IbuJFYvemOQPcnww/xrx4nNTyBaIbz7c/
LykzOiKuyQZfI8CjwxJrH5lvfc28vRYF4ggQG8GMkAUGtweSzUPw/rbVWJb12xKr4EOfX400tOan
25++uvTGP7ABU02GtcjW6pLkL+B9mrqD18+rlo/vCveYXJlMyit8dwEmbhq/QuIvQpcFVQ++f3VJ
8P3dVt+cFw3Yy4elavB9wl67aTuPixpkRXFQZLxq8vi8YPLGTObGKUYWLVX9dTL6H6R6dlQzzDPl
vtGPOqZli7RP7s0kaq3X7czKWWQN/b3aNT70jiPOcyhrHZF3yNZJOPbmCm+s+QTFHLOknrqqp6Qc
PYUeXbZknxcKEjr0LVVt5CxKU2CZP9LcS8b3FAqwBYLR58ZqohW/qC55Op1Zo+1Fx3caj3DCMd3g
lHRLfanz5QFqFh9tewozhR98XmY8Qh1ig+QUSLQ0A7o+/Z4kn5vMvk/RLWDXdlD3wCTe9l2J+Yio
ad0xbPCgN/WlA/t6zgOWOmHdnWtk8rcHkOyuiJjWl9LRAeirL2Q0XBTmIjRh3W1j9vt9nxd8mG+Z
lm5AFUdUXz+QTI02kDlZ7IhuQbY8gg8zfVQ0u7BZpNqJp6C+wLW68jKUUc2q6g4yM0n8FOnSegvS
56Ze1pdcy0PHYb4xNP7t5ZGY0T/wIXMAe90MnS7HAH2M+VRVf4pdp6cOO/aelyCDiuChutv0xLLB
N0n05jxpSgym44OFkdmO4L7gVp3nio5q1G/KqTHVh4UXAXbinYsjuLDSGmBM1E0WaaOuvc65Op+4
OZZBvjMSma3iuEU2v4vmDcskOLQDwMdiJWgLaZf0kvIlLNL6ZTb0953BIlIo59r/DaJ97wzngvPP
lVprBwsl8QIRLtSOrLVsGwZKcwvEcRWgAR0PUV0MOvBDvC9QiHChDpoFQ6V1aqQZw1kl/GTUH1r2
57YfyGYg+LGu8mpjYHuJRlsNi+6RWhcQHwf6+r5wLSKFNhAROpkF0bpuOLfEbxQrcNCQWfn0UCFF
4gzWHj3eHPRmCwUbixssUkh6HiDQmcBeqXIkiSH7vHAKdyWBWAJT1cgEizVJy8Ci62XWjl5DZZ8X
XFkb+AyKkg3xOV8DrU5xR89D1ewOqhay/RVceTCanFo9cghzWs9mmrmbMX4Yhi/MPOIW25f5n+Id
VHcE/6W1o8wk4/WlVUZPx8OlbXYHEVQSpEVcT0UyQ+2Xrb6oEIanpmeCdrL6MzMwQR/UvyTLIwJ7
yiljrN9ofRnaT/MStLnqVl3Y6u+cgHAIF3apb5VeNBdn+zYk0dBBqsyp3HX0K3rU/yGbguDBU1a3
De0grOj0YDukUKxNs7ipfKc4eLySDbBb7hv/WqZSRY1q158vozkZoOr2NVEqt3SM4HYMkriAiOZp
oI+gsrTgUWuDcUBN587NZ7MLIWiaHgB7rleRDCoiezjV9aZMcj3KFTBlGF+6nrpJb0InTHc5oxEp
Co/VBhKA/Ov7ZiU6dlvaoK6BkCEECO55ZgZTkYCIwDy4RElnJHh27kyFXpQdh1zn4ipM8xgf0W7S
e47+q7AcsNj2kEe2I2M6Yh1zrnu6CPwhYIOjGs/0qDWhWwj+3UQpY/0DN+eoHx634eidTuL2IvIn
TzcQLEyMRzpE6imwfHjCmjdXdSJFM96XQYnwH6aY2pirA+QDcyX3smZFQ0paDp5i20dDXC+DGVSU
sgSW31EYmXYpSyMmS3tf1+ehUX4qJkrtmuZ3S3FSx8Kbizu7Tg6qVhJnEmFCW8dSK+1mHtEKRGQZ
G7bzWqCRxOzxXH7bsmWm9w9n1wYtNDo5YC9WaIw7NsTvfmo18RLN8bIFABM99ZkGtYqjKr/E8kTE
UD6iyaNWeh6VOoQ8ysbj+nbJ8peenvNtubfpIReKzPaE076xuFXolPOoGM4o/XmF4/j5QgMd4JA5
+zJbva9ABYIbtdtAVmr9nWTqi5l0uOGeu673W8YPoqLUfIQAslSoh5TrAhNdByhCTB4zfxbaFtCp
dk3iBHy+a/XP64hoyX/f3lmZ8QgxRW16XIfAMRNNlvaQpnWgjiR11dn5cvv7kqNEhAnh2k4h30hx
eccFxh30naO6/JmZ2X1ad6fbY0hsRcQJVVanE9Z2a4Sm8KDRXmwLmn2J5apmeQeCa9dxzIPs/zqo
1qAidCgFkr/pAWeLEi1XWBFZDjR5mYsE2h7uIelRkm8G3bMYiHxakCx1+wKaXoqrWVrRr5AgRv00
c53eXvQg6RhvGm/jW+L8IqwZ2YPKrcEkbj2WuvNiz2lTPllWm72r8GnQv88hb851S6/GFN06w8XS
/XzQwB0FMrf+IEZILEl8OS9ZBl3BxBwuzjD9IhsuQ4rDLjk5KoFKss6/OIE3P75KqoKAdM6OWGcY
hl+hh7d1+8Ve7XdNwHGE1I1r/WgpTUcjQ9V8VelDVman6VCu/frvBzXlf5OqGXWNqVEJpI3B/WdY
6eehbA9qe9exEjBL4afXswW9d71Zoy75vnVRMdv33Tr5LIUYQWLeqZTGdDvZSeNZBG/fjs4PRpYE
T5EvTuu7zeqTjUSm+s2sPujOFz48TwxMZbQ8OLclEUQEm+mNhRbY1eovk0rchvwq4M26cknto0Rx
D/RXrjMiwiwb2ZzMTaVH1schd6GTe0p8/YP1HdSGUR0C1PbpdpiSTUQ4aKzWmpx2VPqLaX/UmDfy
r/V4do76mGRfF86OxnCKLh3L4WKQzzV68LIJihOfs7E58I7r5ktFIrhUV4uC19yOVA736IZcC8qc
frm9NFdfLWG/wo3SyuuKDXlmRw3vGNqQ1WmwTFTRNKLkqDyZHbSSnY71/ClpNNZ+rEo8qn6ZepWs
B4Ysi17iA6Zij7sykB1BqBmswF2wjs0nhRxBTiW7I5LEqVyppkzV7YjY292U/Go6X0+2Z6XUD7xE
9vuFCNAPU8JzJKRRsRmPqZ2dl3X6qE9H0HxZAigyxvXM5LRK6S5PNrp2MvhVDjrTcnQ3q/PgZtCX
SQOD9D5/H4YBp9U+1TcB3y6pVhhO7+CmBo7qYfHLjbqNeVRRlRj03yTszefbWR01OikQA9IrdhqJ
pV4ap329bdCSuPh3Gd98fGkgVJyp3XAhCIedq4yxUb7a6yU3zrcHkPx6EWCz2VpqZCpO2818HZ0a
cSQ7qB9JfroIrynrHlBh1R4uFVBrJjSc+49THdvVRxs8Mrd/vMRYRWBNOXXWmq/OcOEJ8yEA6Oe5
dg9E6On252Uz2J3wzeITDYjYdaTDBcRY98yiP2q7OFVT9zwtRVTXyTtPJlUw0L7aqLLMlhOpdIj6
xnC1wtwv5N8nTXvfmSEqfHLLntBE3dBIb831mzKACtpV7dLB3dgalBMz6vGg5iPbE+F0agAcabfC
dKLctgOkWXcEFZ+1fWfZTaT70sbEgoro7m0NGNBeExBDddw30Zx8e88ldwARZTOVyorjLxku85D7
ndqCjm/YToyUwWCofk+Ns92i8HN7MNlFTUTZpJuj1tuIcL72XcS24WVYX2nKX9Gy49nrGPF0/ebo
6sOUt5d5nQ4yles+/w/Ipi1LpQBN2ngBWX/Q9qPP+RGn8HWXcf5B1tQjtH9K7kRrw1Ovbpi/OcYn
A8SmrkoybwLB9e2lu25m/yBsMof1Q5rpNDIhOTrTLFiMzYc8SPi+zwuubxmJRcZ6GC/NUnpO+qdv
HW92DpxRtkiCv5ellawkG8dLpfRf5gXXPkqD1uGTVxlD2CTNj9uTkI2z7/+b+GVpy1ZqSTFeHHV5
GtU2SPXmXp1Hza0TPNbYzsFeyOxJcPlBY0mnED4il3aIm1or87TOeLk9CdlGC/nohubZ1K4sBGHl
g0WeqPZ0yEksWx+hZsH6Tu/nPhsvW/0IMs5tfs36n8BKFGr6rmzqH9hzPWflMIwjjeoM/edV68/o
rhghw3p7ba4Hq3/Qz2hr2qhZ4Pwbq1dQBuf87zuBunw0t98seb49iGR3Re4gNra96ji4ztYqB/Uo
21+Ng9ufluytIziCbmz6rK04lZzBuNta4pn/h7XvWpJbB5b8IkYQJEDzStN2jKZnZF8Yko5E0Hv7
9ZvU2bsxB2o0Njruyzx0xACEqUKhkJVpaw9dbu9vNy9ZX5Fwpx1zm7bjChU/elmXT06EjPZDae9K
1WEk+35h489Dak6GRtxjtcYBkHgH04a6ZXYXaN50RI4dYCEZMbPWPU7D4OcAZHSDpfBvmx/7+67q
iBw7eCVc7SXFEdAmhR/XflYuQWU+ZFiD23Mv2zXCTWyFtqdjr8w96njba3TtOFoqHM/1S54jUuqA
TCfKEhJ1UN+Eu+GdfjJojBe+cd9U884Gih4Chp0HkZz7xiKC5tySa0bRuBDlgCDmMS9j/VFvOxVk
QrKJRMhcVUDZDNTZ0XHViR+3S5COdVA298FtHBEy1xTx0kXOEB2j6hMeQq0+DyJEl3GUhbdXWvb9
2+/vThlD40PTFlN3olMWznF7ID0ipya764LiiLqoldXTbp7s7sQnHpBc/4et09fbXy7ZoyLFaGZF
vMDi4nyETFKyvT9HleJIlE2KcGolucOnKeURMFQDtKycwOyKsLcdxY6UNS+cXLGTJqW7xtFxAs9k
3dnHpkH5QqqiH5Q1LxgvXv5bUjgFAPNdGkYguEty7bgogQsSAxYBcm4yVk6e2+4xX8FPPtnsYw0Y
6jSDucjG+7YBTe7JAt/0FCvibMlCi4C5tiEWq+3UPY5GA/mvJuyHRnHGSBypSLs1lHRIY7xoHQuw
CFvxswNGAJCtQ0ZB5aplHy+EoitjjCQJtGhNo4/9bIl1RKLKFznJUotAOWNkM0pskK9apjaHujfu
0QN/amKVTIrs67ff33mHChitPMlw0JR189jZzuOQKKz3evGF6YgouYzxuC4am/ybb+2Bs48C/UP1
pXpYQ+ZngRtUn287CtkkCdZcOF0Lcbea4GVU9xb6ROZvfFYMQ7aBBFOu7Gp0ZpqyYzQsh7JkXpnm
n1D05EPOWvGwK7lmOiJQziTD2nR1bBx5rOkVvOjY8VcobM7JoXRGzXzt6zzrQsetCN33Q17TfTrw
2j1Tt6bTobYLTcUBIhmuKDNkFKvD7HYTiOugqoIXKYusQR+/aKZzvL1Ysh6ECZ2LLBmQJjWP2QDp
2ta+1Bb9bFoD6GVzlRzZ9RID0xGxgXVfALRqY0bJK2j3j0XofG3mfeJvVT/6wUl9wIFuD0fa1Rb8
v7MgvAhqFkGh/BH8r8EadKj4gY5LSD13XwXlvlHA7WTmJIIFEX3g6TMHRmOCeGF/JIfsY/ojP+fe
FJhhuZ8nv1McjteJszB7gkuD6rYTj0WKIT1Dwbt8c5871A8m4AEmTxENi8iLPOPgqLa/xAeJSELw
dLkNuIS2h5nhtwOavO1dpvsJsdJdD/aieKd6mZH4CRFPSPQu0RYUfx8rVBXDrkJGxpNtcNUSbfeK
K1G7SDg2RUnUxqQ1josPgkRshexFw0awPEiBnWrlVpDcm0RmMS2hrLCbBElncoriQ5FDzVn/5VYP
ua4qN5YYqcgjZkSmC+WHyj7SZHgeegI6fPet10HaNt2HkndEdCFl/dwugJofW3sMm9bZ8wFcNBD0
u22Xkru3iDBkKaN5OlGCux8kYpKvDgq6jYZ5iwNu4/oClhpFR5LdKwINk6VoSY7i31OTRGGczYfU
chW+RbJfRQIxK9JWva1q++jq+dc0nQKuVR/GTqVhJllkkTmsblfwxbV4qKyHA7TLT4W2PBCQQNS1
SqBE1sM2sHe+0XCcFIpMyAav9qAHRgntLKhBHEyavSyOir9atgBiCMO0iZeN5RzdotxHFmqytCS4
vYkkz2GOCC4cZ+bW9riBCxc94KCk75rvgD2HUYuKRB3llvkxA2Mz7ruKJZfYtqj/CTA+ieMONwaa
pqh9TJpja+nAXRWg3qH8FYjc+64oVDiGAV4dly4fnWNdjDuagc2nmY6G0SuuhbKtK1xRsrzsWgYx
nRMCbRPTRN9WY50CbWxUVWCSmRKxhEU+NEwz8GzoLskLJ6+LAeJTg/WPQzTtdLO/68HYEeGEWcqI
VoHh+shLI0yqMrBAC20p6z0km1dEEhqTybISumsnCxDVqOahNuSKQEviAUW8oJE4WW9jIk5c54HN
SNg5v4vpbBYnFiMSz1WpJImR/4UZrIlmZj0yGDwdvRyJ/33VOIufYB08ZHAVhiGbKMHKmzFxYuC/
4tMYm9/SnAFDMHUq0QZZ49uB/s5PNbFWx3yeomNesKPj8FPDc8XxIDEEERhnAbWWaSwxjwZkiLtK
f7FK9kYi9vu2h5IssoiJo26fIQEMQdoegE1nsfZ9R58qk34a6C/XKp/yWd/d7ul6gbvpiJg43crB
lg1J3FNH2eC7LHuwrOhNS/qQVMhYDUhv9xM2Mh6rjH7+Rfl8yDTbbyj/RC12KrXpl5OMb7e/xr0e
aolIKF6V7WRPbDghgQP/S9wv+hDvOaIVJ+dHlxgfQfAcauNy3zKKAKg5W4eC6Jp7rEc3MKs47KbG
G807T3oR/NRSDvKAqRpPjbk3IqjZZkcaqzylZAuKwKfFamLoOtQajpLJ52sWrBMNFlclxydxxKJC
5jDG3Jzzejy1ZNg3/IsTgVo37h/djO51iyn8sMRERZ6toivKxm2S8QRa3RjwEO2TEavucBIP9hfm
qZ8Y5wva7mIQZwODlM1V0NYPWVQpvJdsCYTj0NTtjpjOEp/sJuujcImXmOy0qqTFLl31bFLYqKQb
kW5rMPooijNDOw46qJOyNZhG4llcBcCVrIGIbmrX3iDL1PFTznDkGsAOTHeJa5iOSJ6lEUZ7R2+0
YzEbPmk0v5lZ4KCg7La7kKywCGtadFu3YtaMJwIKjvWfXH+j0a7U7qJhwddv6/Hu/OgKw8mZ1Y8n
uiSHBTCdyURVSKTSfpYt67Ye75qHst+UaF0an2rEHtVEPbtPzn2v8uyy5oXTLxv1qLRGG8VXJPZs
+j0G55Xbfbs987LGjf9+u2uNYwHIRnJqonFfzYVvRPQ48yK83bxsYYUwVl+H0VzyBVIKTcw/zAl9
ttMkOk1JgTtr63y83Yts4wvmm5axliGzm5yWst4xlwGeqIJhSQYgArzAKZCN4KlITljlZ2syQ6fT
92Nc7BlRuTfJEohILzpVzlRnOb5+pMEKBqoOcBVdz+8L9UWUF5mbOsr1Ci8QWgTZmjwggHxMRXef
TxNZlNLeLEung21FILybJntHgN6FAIgiSpYsrQjucu1lqqxGH09DAaJsN9/VSs42WdOC2dqgRsjz
AZVuS2Q8pmb1VJStYtvLmhZM1rYGE/yGQ3wCdZ7pDWVdh3SKVIWfkuBKBHGlU9nX1dyyI65XwVKn
npP+M44oBkpnP0f2L9H/iTNVYC/bnYIFgzdpHMEwO56muv22GMvroPc+0fvvt01XZl+C6Rao02JR
XMI1d5dmOcXkt1EHHVWg6a6vg/0XH1LdRE6ttdqxL7PMM6n9tV5Uz9rXJ8YWsVosBsXnwDvtOOll
oM9QoCRdOPT8rgSALXIg1ZVV9nHF+WldSZCSPijGPCyp6glUNjPberw7s0jBkoGv2Pw2AmXHqE7V
EitKe2UTs/3+rmnbXoskbRDPpqAm82pKUfxfvy1MJUwra1+wW2KXtIK8mnaMGN6riL0bLP2t1lQK
sbLmBds1qyqeIH2nHfWE720tfzLM1ouqMby94WXNCwduHHFDq+0Jie3K3tlJ88Gdqz3qOVWkBddv
nLbIRIliJ5xXDuzVcD/3JPUmEJz07UWbP6bZgMBTYbeyYQh2m3WMgaWLxifgSUIUlx2RzfWxqxSn
ynW3YIvElD1tZpt0MQeBU4FCoM5LCapqRy31ccf4cXslrl+MbBGZNaU07uIR+5RHz5r7NV23Ws2X
mZ+qor/PiMVapiEmQ6tvw9DK1IczOrZx4w+9igFasghiLRMqMohlNxEsYQQDLDV9HfltrrnB7QmS
+AgRX5Y3ZlwnbYY1HrsO0GrWTe1+tTpNSTF4dQDEEZcgytlc6GvBznVpIiNVf7ab+RGJ1O9uygKT
NBczg8JoTH+gZM5HKXywNvTnAADgUml+GVWKgco+Y9sh7zxWUzrUAr3ncibQXqkOGgRa2f72HMqa
Fvzs1DTjNAOcetbGz4n+bOi/R1UC8c/l66/3LMze1ue7z3bTvso2zvEzBw7Qb6vsAji07un5ckln
+jj0UC4rxueFRLrfadrRrvVfRQktIhQ+vnQ5+amt2sdpYUcKvj3Fjr9quPgmwTl3kE7GDX1dMF7r
tDQ/KwcszsuyGzpFQCibUME9j/Hct2uXrVBPy/z0J+t+abXipfNqXIVvF1wzoEyURmPNznrroHkz
0Nhh1ZIdN9MH5DYCo38zJhWK/DqqAL0JgVWzVnaacwwEYlSJV4TxST9uT5HjCw9V7M1XLRh9CF46
qRvTRsX2cp5Bda5/tYvL7V19/eGF/AUibOsGtCZ0tc5lmX5bmvzNadgpM7oAAluf+1bzl8H85jhz
4CbTh9t9ShZehBGuFoT/OB5Tz3iY9OL2qaxSb7EUA5JMlIgiZK4GCZq4XM8aeRjZHq7g9kdfLwnF
RAn2T9cSXNZFQc6aXv5u8vrFmQ8jryH5ZIZN1D9CdfIwVeRzZE77wam+QCoyvN21bEiCd8hi1BRH
+byejel7t7ZerqLXko5JsPEEsph5PmElUrykb6rs5BCH84v24hymw6pYbmkvgqEXjZM0KZ3Ws/nq
Dp51KndpAP2ELmyOm1aJil34aryEBRKMHplQq88MTs6UJs+9CaKIOdppCTSV2Xog6+qlZaIIjGUr
Ilh8UpTcrHKMSGOPURdGKpIGWbuClfdVNRplh807OU94RtfIy+0dJPHlItCwKVKajxamZtRjEAY4
xa9uAjrbcixf0yLFASlbZxFdyNzUyIe6IXgeqcLKqI46xERRvR+4cwyiE/vL3M47SlHKn7r72VwP
PUo+bg9Q4vD/Qh/yGahGPSdnm7LRLxLiL3zZm035ukBB2FiaY58nT3SMFP1JFkpU/kQxeupoxbqe
Hf3Ydpesu9PLiDDEfm1Zm2JuzlzblUd71/hR0KXeWvv/6mipaI2liyWYvp2VOUlqjGDebVpI6a7Y
WxBp9MfQ2tX74c6ATMQmtm1asi6G77KGj60VFnBfi4pMR7arBYOvuT1Y1KnWM6gMQHUPggTLXD60
mhYMFWrtbu8syWElCn/OEdV4lrfrmZjdjrEJYpZm+1AW1tvt9iVeyxJMfsUV1SjGufoWWbvJIN6Y
v6TaQ6mHJltQ0v7jdi/XQW3kL5weCjazBv4P9R/pxVyhS139TOGL8a5mRjQoWXYwrMXL4jqM2YWN
nQ9o9dEYVPZy/U0T/W/DfxfhLlQrShM4pzPLkBddcw7RWWg1OtbXNFlzT5+45tPGeMC/nrJBZx6H
Hjt0E6vLGg0n1G4dKiMnuwR/A8WUbMfPlaBbxPmlqJXk8ZjiWIoh5rcG3F9/aD68Bw9NvwjU2rQS
ZyGi/Nwxhd6HjY5699Fme6rfebCKeD53cDrNiRF46ntrb4QEmrTLP2244RSXw6iSZJBYgAjmM8EQ
DrisZZ/HhL+Cvex7ZW9SC/U9mT0srxAdgOC9YVPUQa+5r3YtCALXursvcBLxewVeooA3WNZz1zeH
JgEeelZNimxNhQiAWZSg2B1TP/UPbgFxk3t3peAP7DqNBnfbLHjg3+tht+fAchtv1HO8TUFuvU9/
1hFhe0Yz1YAXYG6SqEE5/ZcFZCCr6v4lmR0RqreuK4P+LNZ0zCoPUhx+Vn1RWO3m3K9YrQjVc6LG
mLsYIav7uoRgNN8jM8lTn3+fw2o3HeZEFc1I3IMI2iu6PEt1ByvMXc952UCm6yEKcFUhL+aJhPyk
iltlkyWE9/0yWREZMKLS2k/xflDmZGRTtXX4zueCg6tbpxUNAw04hO3RPGT79aX9vYl65PtKYWSy
SEKE7jGrNnVQPuCIf3T+eCE3ZI9btMLDOFBxfEoCPBGu14OUDehDRLBuNTzaVRuicOaDu/J9Vlen
Gm9gOUMGJEpUejeyRRHsO08hN5bVBY790Ue9ZNy+3t6/snEI5g3pLGaANw8u+5QccNuCMKS1Ww4q
WhHJZ4tYPZ5kOuXGiItJ+1JWTyU/3P5syRkggvMso50Tq6zJeSlIFRJ9roN0mAkegyEydrsLSTQn
AvTKcqjtRkMXY1JPXrmwD03NnvJ22hWJ6nlZlqoRoXqDjmqrIinJOZrdg5W1X3JIGY1LeWwyDdTb
3YcI9FSuFj1ZBQfzhNMo5m8Lc654LRG6B34BjfAteQAETBQsjvXYMiiJWAVCsc6gWmiWVvSg5d3X
25O55Tuv9SeYPl+TiW58LOfB1l9cwBJHMFyPXfvq4AnESVQ4FdmaCWc3t02y5CbWLLGz3zNrPW7H
q+fkoJW3nOD2UGRbb/Nu77zYuoKwKqMVOZck/mVXDsQIphOp61+3m5e5L1Hbc8E+drvFgvvalFY2
VUn9lbxYz9ZOP6S+rshIykYh2H2ftJD/03DcugQJidavx58RWB8VY9i80pXlFsGJGZSJrHqu9DM/
OnsazgfnYUtAMoi8c0WYJtlRIijRMBbO9LTWz0vzVGeTZ3eJbyefzDmwyvvEzR0RazjmM0ScKvTh
Lj8X958oVZGMS2ZfBBWuE5nTRY/Nc0nzHZmHnW1ZIHRaw9vzL/G6IqgwH6qmAtDMPA/Z9OSiAjhy
VEShEgsTIYUQHO80sGIY55VwiOf60CMFsv8wZW+3P13WvmDBPePQNY9T/TyDlRMEEOYxnl4HS1Hg
JJt3wXa1lnEjaproMpLGr6f8oCWz5xSxwqvKktcintBpK00zo9Xh4PBxiJ8Yc+4B3+bruEiDkuAF
N4DXjBV4kaqPcZ7vbs+ZbFSCLU/14kBXu6SX1CFBEg/HFXQrXXHXszVxRGxhZdnF3GoMwTP/Ma/P
03DIqQoDIrFiEVjI2GhbTZWYZ912/6HdEDbgpUoW41fi5n7scsWuul6rhzFs/b9z2okOtcmEDubZ
0CP6Rk1OnobamPxswKmnpwhIs77SPTqn38aGvFQ6PyXZUIOvIJp93q6qN/Q/dnLFM4p4xBqsYRqQ
BUgKM+ClzHpvjgAvw6+7xmM/fYqHRw75FmLkHqePZgb2hLeK/B4NPbD7yFum85xCX7vfGRYA1nYR
ruObYf4yVc8vkq0k4hkhblTmVTLrZ1AprM4ujT7ko8Jhy5renNW7JYjNdpmLRUPWQTst2EP6gU37
2wYgXV7Ba+S5k/YjmC/PDfet04A7Kj0OX+1vQ7AlD91AqfW2NXht+QQHQlidahCIQLj8MoTR4v0p
jgz7E0KNyHMO6vc1WYLsT8T4brqoXugW5Mq2bFBgnYqw8sHcpXnNzy2fUm4379RTkXxKLgEimd1M
nBXY4YGcm77/RGwziMHdMU1NEJN1x4xvqdYHFlHJ8MgiHBH5qCMBZVnbaoEgxOd+vrMvoBagz+xU
BUAcKC+CksUS4Y+pE5ldVXP9PP5cBz8+lDvnCEfMv2svdJdBhfjeFyURCVnOhBOyYkTgRkSq8AM7
8KA/c+iFHvUAYZtqn2/b7Mr2EyGRTblYsavhdHQhG3rEOoWFb72tL8YOMxfcV3FMHBEaOSYJKyIg
yM+mRo+lZnnLaD0SG2PLH1f9owP5JFLxL3kW71rnoVx6v6CJp91FrIDuBU9hL0na1ivCLpM36Z6T
fkYiuFQVRUiOHFF8ki0tVO3dEq0njreUgbYGA/nUJKXX0s+3/dH2odeWSfASSz4kLi8T/ZyDuad8
piS8r10hCbBycyQxg0/I3ceJH9z89b52hQBidaaERhna7WuynOY1oUiL64Vq1163w7+wkjUvU/hN
OE0++OYXEjR+HGZ+zVAfXb0ZXrtXcVr8CXD/nvi/kJORA4FkCvTAeaRlosFlJmmPotzEMpxslwE8
mH0jK2TJv0wNiBefKrAr2F80baqy3GesKLpxP0EwRAuT0aghCVPHeJbEGbwW2U7jdTNfFkfvQDM4
GvaUMG/QSq2IvabSSFbhX9sI2YixyXBx8GtE+BvNLABH0WcTPDDdcRlmFqlKVK9f4W0RAZZXqNhl
M8UTIzN+ZV0TamD6tkztEdJC/oT6Kz37fnt7yHraYvV3R5E52r0Tralxdq3+THi1M/RnMxsrj2Zv
zNKBQlaRPF6PEWwRd9S6ccIhaKufk+Gj871lJ6Ifb49Bcp7+hXodunRaSA4XDVDhl+6p3CGPjdDv
FeLwIQgRX8tftiLYvH6FsUX5z6qbIvA45uaZrcMDkDO+lSQPGqe+mygv2NcPAltUAM1mc4ACMC7Y
+t7Z27tqXx/6sPbijTUhGLzbc3bdU9qiHGiDAl4Gjlt4yq45QjdS81Awsotb23dzM5ypprg2XXeX
tigL6vTmoPVdZp7bLn1sB7LrStWTrCTWsF3BFZt6MldxjxNz3I0Pm5x9e2DfiqMRcEgA519uT9Qf
GutrfkdwzKzsXdPVTHK2qk89AAVZ54BNsDy0dgK/MqB6IfPd2QgqyqHz8Bi3X+BLvIZ8ctbmXOL1
09C9KANZhL7u6uiu4iRii9ruoECKksyJ6KU1f6ZmALoCz00VwADJJhdhtHY1O9D8HPXzFEN/HVpO
cfKIipxne1HMqWRTiADOMs+p3tkI3hydPINB6zgUisIk2Z74C0lI0q7mTaxDIN11PbZLTq6v5XuI
m3hliABUxaIoG8J2Hr7zm5bdujqOEXizmQZ8Gl9xN1ecqbLpF7b1omUshuKnfgbU+Nmm5Cmz+I7T
3vA607zrwoZ8xX8/36grZ9E57oL9YGH3ZrsJtxxmq+A5stkRgo56qGa7Jy2a744uPdmqe6bkMmiL
NITg/hjGacF3kzYsj0a4HuLGS3wTiDIfSsNeEqhAkJLjSgQOQiRNI1ZWmRemU3c3GENyjHtcAWJn
+HHbs0gySrYIH2wXMH6ldRc9OKX7w1yKoGXmIwBln0zbfQVE4iUa0gtgxh9nI2/9251KNpeILFwn
3JzqObIvtqEt+46nz7o9QWSi06A0T5AQud2NbPa239+ZB0gKMt7YmX7W6I91fYqQNYs0RaJPcnSJ
5IQdr+uOpAgk2hzfXF36noX98hz/XCsVCblslgTrBu8Y2LdMyzgz7Zten80qCRgYpsaft2dHYh4i
erDSm6WloAI7d9nnPnu1VCeibNYFq07WPmqLnrYPnTZ51vw24RZUzi+3P1o2J4JN84EnNVud5kEf
jCUEaWnq08Wtvo7FlOCdxGHh7X5kZiECCCFVlS5xPUUPaWuguIICm1PPxCvrDAcsLRevrX/wJP6c
J4O/IF2m6FYyeSKi0IUA9UAyg12ixyVE/Avf0v6AeNrP6Lm/HED0BKI4hXXITqm/IIR6ZVU0Nuhl
3PUPYCAJs73+OgRr2COhZVxuj0g2oG0h39mgDUEoY5lHeuH9Qeti4PfDmHy83bZkM4jQwbZsiOsO
LWqt+3V+7YyzSQ2/SocTlKi8+7rYjOf95xOq5SivLx+1wvEza5c3+zI2PNdWRDmys0SEC+I1tmwp
6sIe26D4znYNMouV5s2n1cdz3Nm6ZJ9vD0S2DsJ5Dn6GidSADjxO7FxkAZ5s6iy4r2nB4GfS9jRq
t6aL36hJBWXRpR8UioUSJyWCBUHzVK7GNj219buMH81WsXUk7Yosfktv9uCl0tAu497Y9t6cKt49
JZtSxP2ZVT0vEXHLR8P8MphO7a+wsjBuKbTL3FJThGeS5RShfL3emE7iNtWjDV5KAsKNvkIGFQH+
XUsqAvj0eeRuPHXVY5S91uOudV9XlY6N7Mu3399ZVF6lS54jxf0IYIgPHmevmkgwRvy+zShi93Sw
Weal21ePIB0tQHfSfG0sxdkjOfJF3J45VzWUEePqMaYQs25OFZonHd7fZi+1VS/Csu0j2Gkzm1oJ
La7ysTJBaKBBVHmFas1TObzdXlnZIARjrfJhMeoE87MkR+SXjGEEDe8+Qg9dcefmEc5o1jAjbRys
sJ1WIH8l/jCbz3mjOiMlG0jE8bmtAZ9f5QDtuvskeSpdvx8UFxLZqS/C+Go8U1TD4LAHjfxj6q85
6Cqg5Rjxn1mWHar5FQytfufUir0qWeu/kH0p5H3qwWQPK5yQnZZ+VaZBU5+Sclb0IEmsiZA+WupJ
vrY2ewDgw+9p5Re98w9HZcgY/4q3F7hSVVIuG4tg1lMTMdothF707mFs98RtPMZ2EVXB02SrTv/r
NhLQ1GuFpeMVgMznSf+UG3tnVRi2LHUnAvqG2YYd9EX+o3GHAK/FHiiHqP2hiHPfJa1Po9wHGZYH
ZdZnCyxeaeMVI/XhJBX5KVkoJoL9bJ7XBu1N+i1e6gfSlRedzlDLnXY0YTvWWwEzCl9z50/rmPtF
C7lypeyNbOEEhwCHmZpNatOLqaVnXJfDbpg/sy7ZRdWdqAWbCh7BzOKi71ZSf4f64qZ3OvNqb+bT
8rtzTe2r1mTIWg08177MvJ+OqO5PHiNSzKr3QMneETGC+sANUOmO5NLVafeUOUx7XqoqupTVvCjg
Z5JZFOGCkK5sK2t0yGXcduj0KUniYOUv1agKsq6/oNoiWDDrnYH3ETqwQXM4s1CHCGPCId6dJ55h
cM+doQmMB/zbp4RsxrZhvjuk7ZaPxVwlxkVj+j9Tj9r1EeTQXms53293sJntlXymCA9kBMIuZUaM
i1N90vqnUlNEX7IPF9yEYbMuzQ0Lu3kYDs0UP8Xt8GS1zeX2Z8uW2fzvvEC/kDW5ZkUfqu5HNz1X
DK+w9e/MVD25yD5fOP3tGeT7LWP0YtWJX1hBOs3gk1YcBrItJFi6bRRu1LlOdCHmPwz025YHXDk8
mWcAfjrZp6i7My8sMhPOuDibZRxFl576tvmoQV9cJSwvmSER+GegNHThQ6L9LzS9HaLvNz2zHNYX
/69pWvippSiflJzDIs6vdlFMHwGd8lWnOY2DrGd97pl20gK0WPTc2qVabj0ubVa+ploXLYoklWS7
iijAEqxtfdnihm80KKrrvmUrf16XwrNaVSm4JJz88076bs4aC8+TSRRZlyQiZlC7EPjLjCYJ6VDC
pTuQmLHSTOUDZWsvGLeFSqrBGM3oQqOnusq2atEeRaO3TVvWuGjaRTKves2iS4GjN3XzRwJRk3Ll
r7ebl02UYNmgpuerOXbRBR7kH9ah9JB84ub0wbA4QNGzYp/JAgkRH9jYXVM43HQuXbjldPKgB7j3
35xO5Befb49F2ot4nifRXI01/bcXEmTh/0YvIizQziZ9wMVQu8y75GIG6Q6kCbaHoh1/q/aiuuK6
IhuNCBEcyzlyY9An/MmDkSDf/ZsHo7tiFweqN1uJBxDxgYMzZFXWwPly0gyeTswmmJJ8+NjziHrN
uEDhc0RlweKsP28vkqxD4QiPasMy4riPLsbileXHwn3I0hJS837VfHZULziSY1xE8zGeTKNeGtGl
Xc7m9I2Yih0mMcY/gfo7txJV80oNgiWxu0PbPfES8mmqO95mcVdCjz+ZuPdtL8Bq9sv/NREsd7At
dxfQXbtXL7fE8/7Za+87ac22sHIMII3AAMTN/jCm7es61Ts+j4qNK5t84Ty3loobLcOWyhotOVSr
wdtgXFJXxb4sa1+w8n5JynKN4G5tFtruB5J8uL0zJYsrovOc2CKV68DTut1BRw4FN3iufJKWWbOI
yeuReJjm4o81b15jPWQ+pFWoR3wjgMzKpJh82SA2P/9ugcvZXSvdLLRL4vrUyfwtxqlUBGrSQQjG
O6SMWTZn19y4q3RJsiFsv78bAon7FZkyrO9aPZNx8XJQVKDa+/YiSwxAhNhxnA+ukaLxAs/3djN6
WhUdOJRfAJLZ3e5C9v3mf78fCdzCKqwBfts51Pw5zQ9Wd+cWFU7ruAe7VmxqzuZ/qPGUJGr/I/tq
wWoJ6xOm80z7X2haMNhaiwpzHrFr/g27/38CWEmKxBLpCIlbVAjzbIT0QfBvZKGFADf14RpuflMV
WlyfHUtkJszrNEUhAGLwjFKvhkGR+tM4pgqjvX4DskRiwnWsBs2hqXYBePIFEu0fYgclrrHhW7n1
uU7swit60wPnaHh7h14/gy0RqFWMADlSA0dN2tNHJ6MHWzMCp3kDJ/RFGw0/r1RJ0eu+2hLhWjbL
oIYwY95mwIHto5Pdd1paIkTLAS6P1+n4ryfSw3+Do23VjYP6tJStumDJhk5WgOesP54o1b4UXdCa
ioTAdT9kifCsubetsdJ6LMFAHmiPOrTM+Tx0k0d0FQpH4q0tkbeQ4uqwNF37P+FwEm4VdQMiii2A
vO8BzxKxVuOkL1HUw7gZq/ecbZx2v8wlDW7vVMkKiGirmhXGChp655IUPP+Vt9Q9sCWPEj/vu+jn
7T5k8yQirpqKzUNmYpnbIHv6n0C7Dzeo/N17SUStzkUyaTHHYozZJYkLf7L25XQfCQLIOv575CQ8
/XPsIz+z+o69H1W8VLLp335/dxQ3hqmNTkerVx3+wh/1qfcrcL28GrW+KEJqiSGImDR9jLN8Ybpz
idavBIGX1vtJ+n9Iu7ImR3Vm+YuIALG/At6we3N3z/ZC9MycA2KVEPuvv+n5XvpoLBPh++roltBS
pVIpK/Pdm+9LsjqeZMNAJNsDETPQBOypwa28ojtC1ooCVfMjnceD22i0hfbE2ej4tvGT3QDVmqld
uwKq5kY6k3PI5AF8nSFYsY8e/xPPcS++M2flyFR2PnUSr0Gh1+VcdroHnMv9uHbhv3zi37cZ5y8s
mtWaY2+07H02x8g3z8QBHGnuA6+PRNltbeRigBMNGdvm1cdtO1YshgxKc/0CW9PorXM5jAGtvF05
L4FbNof7mpcia7ArLIy0RfZqDafCx52//+GifO5244pzUkaeES8TYw6BqHMNI9sUFuVbeNWX240r
tpErWTHo6AuvQdXweTbNnZX9zjzzzRuhuW4lK8exauovw/rkJ1oNx1m+gDoQSm0BThwQZr6n9O32
56salyy48yE42o5A8zJziVzd2BDTCTrvPiyjI+PN7NzQbI8Xztnuc6ixgarf+SbSNcVv1cdLJmxl
GdW9mQEw485Rki6HaiRBlfPw9tyo9o0UWi850raNj+Ynsc88EDiu2K/is2WY2SjYWGV245yHNI/K
VGxrH2KPWr+//dlXd6Tpyk4/0y1NtKWrHTz+z9TTwG4e2/nNTVdO9ItJ/uV80Ly0YxbNH8qshz5T
SX2XBf1c2uOmgopovV88AiriulvS6cEUub+9PaDrL/ToUjoJzNwfez9xhpjmpIZQ2vjcmOahdEzA
MNLIA8N+aWnvYOGZoBCVrOTRr64+OpU2lzCQ4qZuncY9HXeiaA8MasW3B6RqWtpY7VClWe96oOzu
24jmetQ6w8pcKRZfPhq6dLQGNkGJ2qTaXiPTph0zI9A6+CdDX9m/V284piufBU5nj0uio4ivxBuk
uxyLYc/Lc+PvXGdrDV9uz5FqINKJ0NIytczJsw7ZILzllM5gpv7uD8JNnuqc5eAtKVzN6FbOH9WQ
Ll/xycf2M5smH6/xcZm9Nz2NKvq7gdYYGE+Dqf6VZnfFkpi6i0v41E9laaQgwjMPE9EiiieB2b3r
mRJNXzbbp6brqbMAUoB0l2ORh7LWwyRlUUfYR7usJR9VayKZfprNuUdaMNlXOYBn2uKehdv8TvW0
yqBjbO5ur7zCwchnBtWA2W6LxT8kKaVhJnh50ljLobUNLZ8sKchm8opvt/u66ooxaZKRF46R22WV
2jDufut0UHppHjJurbSuGolk55XgmavPMEaDgITAHQREHxM6BOmsF6AHrZyAsnxaiXIUQ5FPFQTG
bcaJ5x9cBmliQ99XvR+k7D6JEFcGKdfcBt0Hgwb95M6dtWm72h6OPh/IWp7m+k3RdGVoMoV0jVuN
7YAYfAmtZgnzstj2rAn1Jc7dHlqZ6Y71BNoVRtCzQ+O93bUHZJbTds755OGtLu7HfFc6xqYSWpTS
tXyQal0kk9eTjuTJVKZx1unxnLWh1qUHd7gLg4VZk8x+BpdUnzCIlWtjHdYktIoKpCBvIAe+PTtX
02doX7J5NkL0zgDK68Cz6kD1H6aT7QwxhloCsgI8M1H953iv/oAjHfQlympNv8VgCCjtvU0mTvoa
sb1ye0mmriWOAwaTbj54lfs4onaKNz4SQ05Msi5wU2tPiuYk/J/FMgb5qIclWdMu+fN4eSVkkgHN
XuEgYpr4fAA/MQl4wewT3qLcoLOHPDKsYQhqiAfsScV/Q23KDjrNSI5WgfQ8c70GyIGFBw00tPe0
Gt/MebTA6jOkAThUmiCZjVULVJyCMkC6ygw8VKfQQrJfH8xf/5PONh/J61dzp+0u2tl+9NuNkvD2
zlKcJjJouoITLNPOMw59L+KM07Pm4V1u8TYkdf+53cX1DLbpypBpkwrdsazqMiLIPKX7HmLg+rP9
Y4lR8fD/EAN3ZfQ0BMLMzgWL0UErQCtuZHjh7+aTbqzdAhUxo8yCmrh6PqE+khwmKp4Kvz41ycvt
SVKtg+RB8hnB7WKV5ODV/1giNtnXlh2n7Pl263+eha9sfhlBDRFaC0oFHTmwX8MvVLAvEXiYI22T
fRV+YGQolCZBsbXOt7tTeFuZDNUuzEZkvHIPwFg8ABS2p52HrF0S3W7+eukGNpTkRXo36Uf34m51
Fhrf2MEK62jaO781FhZv2V7fOys5bOXWlYKHxWtGcwZ1wqE8DRFQHdvi4UJdvemjOQJv7/c6nNP7
QgcZXd2NdZuUnWYfzJr4iBmzccfmZghaapUrtynVxMko6zlZ0qEWmnHID8OheEm+o4Zhfr7wQoJj
dAysKrDWZu6yFld2nAyxphBmaZYFXQ3beWNGzQ7HVXm0dxd+m2xNF+k6yaLpyjDrfirEMnkGj0uO
rKeGeLulESdDOM3n0fqVODRYcn5ylx1fE1JTTqIUSxS0Y6ShLY8T3IEh5R60hhsJcCaYXQbG8e8j
iN/Y8DO1cbZom3qawr5eyUIp+5bcRDvrZTJOmFUWLVvUJ4A7SAuTrRX4u2abbpv9bQtT+DkZlq1D
mWxqIK+JeMaO2MDjulmrn1GE4zLgukLZW5nmaLIyQYKYfL0ElMX8CGYs0HKumJLKbGUhdI0mZZbT
inw+ccxH8wdomf+cOH7UfL09U6qIRkZYDx2xJhyicNwP6aO9NfZVaD5qD3rUbOl2LYOniAlkHDWE
DYRr9FgPvMh+a+w3EEQ8gnB307PyqffT72W5yo2q8N0ynlpkYy1MB77bAr3F3I4RiFQAmFq7wajm
S4ZTQ9/b6NPMcQ9DOgI/0EXL4p6G2j4uNj9XBC9H+iYnbF9zkC2jHmS2UPd5e60UZ6zMyJpQQBas
0XAPPnGOhQ+2kKIsAxC6IGdfrZQVKiJ1GV7NDJMWeLglkHouHwj5btgfVT9uSuYEzMALscXDGfwQ
9w1I9gYZd2gj7DYuatwHWufBn/iJ6knA7TU5D9XOk24ehS0mX5tScnBBMVH7qL5Fwq/v61ADhyl1
d57prgzmujKV6Zrkv7kT4FaN0oW2+UGIn2XxVLblRbIHgGzIiNhmoA/5PofYZm22YeHDLS1A87lP
qfvToK9akpibpLRWkmuqVZQCDI3nZpUTE59StxFJv7r9GBKBwJiSbV++02EMu2wt1aIKzmTQdlNp
fgm5qDb2q+XgmWJDATVy3oCw2WnJmzG1O81PTqMWZ+xDDFlgaCLgaRN4/hpnsGK8MrYb1amzq3VI
Ww1zL15QKuKGte8m4ZJPP+sMoglZodvvAvUbx942ydqKK2IEmeg1WSa7qFxfxNDGDfvyN/f+bfwv
dQFOCrB3Gd6xRO7JzNxgatZu6or9LOPBNV8fEt2bkoOt9VtGPxoLpXhWtnHcYTPNb3Y1rwSpinNO
RoA7RoeyHpt0cTYeW58GzpKibik9+c3OF8u3uxyADAJH3QC4spepi4vmN20+cvFTm1CltOLLFEeB
TAg7JDNKX0rkADVn2eca32eLveEoy7r98aoZklyLrxVI9jZCxNak7TQcm4YbcO+D9jwo6/PtPlRD
kHzKmC1W7RnIkttM7KAxEmq62Cz+mlyWajdJfgK8oyNUAqoEWdIJb14gjdTOWeZtmfu45F+8aQ1w
p7JP6RrSgK3DLSZuH6q+CpJEhLWOB+3sS25/K7wqys3tkLkry6KI/WTwd0LskbMS4rptPz+KoT96
nvZx12rIeG+3nlGuRfMhHrIlsM0lELoR+rmzv6/5y0b7lHw3c7FA4UWUB9K5b67fPfuufrCHNRWX
PzTdV640MsGrb+VOZWv6eGjYwpsfc8EzY1uWJLUfahvP22k0Du5kvfdN5etzOAzwl5vZzvrlizCc
np6thlrWFC09IWxXaKRBlos7F6HwPnGW8tHp+kpLQRWVNRWyYTXf0MZh1Ry6DtG8N81JNS2GwlQL
sj26OH009NUw/p6Io5s1CtNEMzVBVVbmvFvKvi/6YJmMpnjMusIs/81QXF5v7pvqi719muqc9z0x
mGWdRzZ4/5R6DgmGsZ7T0BTlKlel4nj4E91/6mRpM6s1bDs5NFBoN3I/Lv1ik9hz4KS7hIhgGE5k
EKA4gbg6Z3duf8kr1VgDHaJeZaxXPQ9bkvZBN7T3HQp/guJPIyogvqSJSs9jbXid+ZdJOAHYwdPy
PVvjp1R4JJlbVtepDXSxkceEF4FbA+tFx6DLRaA3AB/9GFc11hWe9c8z8aeh0NpnmTEXyKZr+rZj
foBCqp27rBmb6rlZxqpPzVIwx/GKWIx9MHhFMLM6wqsH+ELP4AQO52HH9DSkq4zwigHJ8PUl0SrN
Mooqtkx2akX5XlfjbjCn+5yTzCM7OFh4Q/hVjELDf2jvvzBah7xcRdgqLjcyf2xrJ5aJMm09Lpbm
getuTBxvrzO6y7Xxy11GL3PHpnUzGI2LBxQCHIaPeoofqwzSilhABq3PrjXX3PP1uPX2VPywIEpv
WSeKyny2FgqocicyO2xmim6B5h0+f2dszYjvip3ooiH8n4YVVK8TsRLYqraSFHVYEEgYeuHpMTf2
IwJMke78bi2CVcQCuhRzoGK879yxqmITWkSzbxwrZ4bMgx7WbbWZcCkS9cPQjZv71lyKPEbS6NQf
XD1Oup+iE+FUPNf01z1t/4Vsd5vMb3WfGzEyQgFjkQCSQV9NEl++8O/T+i9Ae7vwobUhnRVzUeGl
vz+mk/eVGt5HXnfvKRleygl1ptx+6EW2kl+9Hjr9hXI3ZgGygsqqYscUIcmhMVauXRKvG8hfgPaZ
1zTjyCvEAxiaF7oxcQ8ER12Ep0wgWbb3LchlP3/y6Z7p6dT10Emlx6kBKlzUF0L5+Xbj10+mv/Ds
eFcyfGYi8QcsXZQ3aSiqx04nR0jhhMDuBTr/ersj1VRJJ7hnJK1R62kTJ/bYhlOa/so7LawSjQQ9
BUCzS9dIu6/b+V8QdygcD1A6LJtYr/8Z+NfU/jWOv28P4ro7/wvZvgCwPWWDWcVaCgKvUO/0wO5P
+rhieqrmJbN2uNVbEPA2YicBSnWrcy9o86OPZ+u7Pl9GtZNUc7u2tVhcjMTb9EXe7JClnx/GTjeD
NvWslR2rGIcMbKcEmCGT6XU8mb/T+a023kusMOnuKjYzHRnTDtoT2/VStF+beEZ8Lcyorw63p0jh
LGRE+8KRCm18NJ1VfZSnywbMD+HtplWzItlx4cypxQ2Px6Nt1MGQD9uGzI+Wn/07Il6+3Ydi73uX
YX3yFY3T24ZTMfgK+pUvm0YMQTauPHOopkay4K6mVYFQrIH2QnPSluEBcj0rs66aGulodoFX0x2o
ksROWj6aLi4Rtv5qkjQibK2GUNWFdED3NpQwZsgTxB50iwh0iXvvqRs/5jVKYoV/k0HtNVJxiQc9
mrjo3LBFQpSTwDJAVW7vPbICOFGsroxghJaO31ciN2OadG+iIUFqdg8A9m5ubx7FFMngxbb2SrFU
mKJS8C38cZgPzpM/OztXtPftIZlddcmRHEunwYxBW7UzmPNkGGslO4rtKUPZE5Y0WW6i6WVmm7Lp
v7RV+nzfxEiWWw9gsSMeMYGHMXZOQUJIlkLWorCiipQr56NqbSXL9RdSCFJyK+4gYQhmwq0hcLsy
yEoQpFpbyXiXcSKLRhcWd6W+sYm/YxZ7twBSyrps5fRSjUA24nlBbtXACIalC42piHrOt5krdrcX
QWFgMh6xFMDwGXjjjRdymtmHkQK7K04oIrSNNTSSapKk81dUgtTL5Jhxwo7MWQK9OpH6Wyfu4tQw
nb9wiM3oL7gEtHHe+tumag5pbgUkXytQV8yQjEOcAZ4toNJmxaY1hihJCTj3djWn2wk8+IO1Jr6i
MDQZjChQBj8kA2Sj+FRsUJxyqlp35RxQbCEZb5gsjegX4iJA8eYIurRh4nagEb4PpAvJm/+ejtXc
uVpdlDzOkM2mw3eDPHn1d1Str5y+iv0jAw55Jmp9GkGFKCYt0OwKFLlPQ3cGOfJKB6oVlqy4Gfu2
L7usiwV77PPHqexAzfJYtK9prYV3mdlfOEOt0JCqdBgk7PTQnjlgdNW8nQcjgvTGLk2LNU4t1TaS
DmSUHvnGktosHtpkVyfIC+f5irNTNS3ZcVHo4zKZC4/nVgRWUm/N3Fh5fVEssYwDTEYytprFeLwY
/9Rsn7dlMJNIdGsAnYuzvHI/lpF/UIbtRi4aHoNPBkRaLLAIG0KtdoLS9J9FA35n7p75VJ81v4mG
cs4hudmsuFjFZVCGBGZsQJLbStt4ZoaDyGV46m124qLb6oX/Xkx9XBtrNSSqibz8/ilSdfSWN5Zg
HW5pS9gMT2A3CXk1Bma98lqs6kAydkC+vaW2mg6QFiimOIFW108meGVSCLndNhXFNpO5VdthTFwc
qlgrK4sq0/9BnLS7z9JlaKBV+Ujp1YAzeSV7cRerDXQHj1ks2WusPJOkXLsxqAZx2Yif1gGYVn8x
QccVg3Y5xDPsG7HXst6qpiULzxayuPVAO1zT5md3BBiKrBHyqhZXsvBK60sQqjV27FWPZR06IGsd
6CFP1sjAFZ8uw/7mwndF7tQXiBW4zXXd1wJizGu0doqvlwF/5sJs5g0Fj8GiyswuYCU0Pel+cddY
f69nIx0Z5meUc2WhatGOna4Kxq4LWvI+oJquEEkImpBgSr5YPluJjlWdSZasLcs0LcPcxc3YbiuW
v1Pa7ckCDksHVU/20myWqdwlNrsPYONYkmX7AAlB55oBmZGyENplgWNAyvIbXeYV41P4QeuyKz7Z
RO0Mk8cm0cZpEbvlCVR0tfVAW3j7xzJZG4Ui1pHRfG6H4ofR5y1Qxe6Lb+evDR1etL4533ZOqjFI
dt03DnF6PtnxUD/p5aa3/YBByH5MAtJWEde+3e5GEZHImD5PL2xiGB26Afqo7PYQ+co7ESxFTK33
212obFG29baDvu48QvOxrro4L3Q9chpnTRBVYYsyiK/mQ9cuMMJYy8g26+Ne6AHxPki3MkEK65CR
e/lo14w6UNairAsMtwg6swzN/ouZzJuZvxTZ97G3Vg4k1Vgui/Rp3/ptO5K8x5bSsjrw/ergWmC8
a8qgb+qV0ErVhWTsi2k2/ThiumqAeLUxZUGm69hPCwm8bE1VXGEaMlwPYqy55bTEjpd8CIZRBK7x
VqyhdRXbyZSMO59GH0UjPiBAA38osvw5bddiZ9V3S+G5lk9mYVSYf1JWqGkaHwoTtAx+9v0uQ5Ch
eFwrk9bLlg7Nl4Ao2LP7jFvqWtCsWlnptK46h8wUdExx1RebdCpPRE+/j0nyw83WVNRUUy9ZctFm
DtfaoY2rwQTZqn/g/RrxpmLq/8LKGVNiOgWu1hYOn4lWz6OjPfR0rRBE1fzFy36yrDpf3LzI8OUp
ibX2KNrDvMZRqXAQMvYNRRk2r63LaeZ9MPHg0d9cO2TzDyd5R6ZeWyO6v7q8Bt7o/zsCizHfci2w
GZQDRyycHfK820ClcVcYaymsq2cBupDcD5j6aZqMqX12Mj80xEs1lye/taIcmSzH7FcOtqubCL1I
HmgovL4eWlAlD0lqhZAWo4GfTncFlmj9sgE+LTROsXrxBgoITYeYskXZFdXAmMORk6vFz9t2fHUz
oQ/JA1mpaJveBEwHhH9g7AcN5Tpjv6ptyQURK/E7LdPGr4vDSKBxBxeHYnr2vGYLVfEm0FpnO1ve
h+0Ze1aJLqgr4Qa6Nr0aKOwuTFTf+rO5lnRXrZUUhJA2qXkz+yDcTbRoAfGtTrXt7Um8jvvCLEr+
iveZxbJqMb+KucFh97NocK7iNXHxgB6nIoSmIeStnKBHNY2JszcDwLufHxbuHrjJ9lXSRHCee5I+
9qMTcgoKJpqcnIZvl7QN6xSii+nrZJph0Xgbjhu5BiocSiA6NbmrDlFllZJHbDRTGyeztb+mCUj0
BVLt9rjFS8vOdn7oi473174OkCcPkmk/9GlAnGdUAof2QAMwGQeCNlvD2Xred+SFPjDRhz79aN32
BdiA3QheEeoNEZ2TZz6hqszKXlozcosHYldhowHHTV4njeP9FVDipgnn/DtfuoiQX1oJTXt3PJvZ
l9JInxiZjkXpHqBisLJ6im0qp1HGZZmnZWzBrWJTEC2KoyGasOmHw+3NoZhWOYuSCPciBwx+JOKS
t6VN9jMnp8kdXyBG8899XUjOLkcPKYhs6oeiI6FuR/qyROUUNfOKm1PN0GVonxyRW5tpWtZZ8+Db
5ynHrRx4+9VSHFXjl98/NU6FV1S+V0EVZnk2oGcjTuN9jCSGI2dFOjNPhmlu8seRdb/mzmNB3WXF
fjAY4Eks1huw56dM29dVrUdpsdyVyEC/kudjCYOBsLk+gtNh0GNQM95e6MsB+VdGDu1KPqx2lq6D
sF19NEy2I+Ap8OxpX2Ta3m/E3rbqKK/sFatQHKByBWU68RLsJ6k4zvPeKCB/ck7nZ9ym3K4J7huM
5G9QB0PHKrfFsU4esj4LNMgzmOVL0xuQGt83fM3xXwcKGo6cQElsVE+gVEMcR7uEhkv3nJTOHhQZ
byhjD0bNjsy2gAIroKmZ8X57bIrDRs6qADcxUWbR5pgM5tc68TaMAcl7u23FysgJFSgyQ3/awHCw
E4KSO9FQO2DzyXeT87Vr/JWtphqBZPPEcSY7Gxx+zJMi4OwNBVe3P/966R2WQzJ4m+YTNpcpjhz1
I0YzHmfISKM85zCCSyCZX2YbcB89j2xONrzir72DP7HrC5HR79ufoHDJck6lspPJRflFd0zKnQeB
+3E3vYx8c7tx1fJItt8WSXLRGudHYfl+zH2jiDtQ8gXjlKL41MgoNIvc/J5XeMyl5BCWrBy8prPJ
2a2SXfmrqzSUHa1lhVRbQIpqEt1oTa0axJGJ9pTp5V743cokXS/yw4dLxp/385zpXd4dEbr739LZ
yzY6NNh1b1PMnE+7wpr14ecw9ZrYTSxnZ78qkKUMzZLpxnPFSV6ehV5pAGXeXjaVl5CTL/kMpGSO
t+ljLlDHNr+K0Qv8MX8aLe2UTWDrmB58A8ru9dobtWKjyNmYQS9xcKeOOGq69T6a/mEy9GfDd6M6
rw5Dv1ZEo1hFuZyyEoguyWygGwayfsF3rF4rz1LYkVwu6Vu1beddwo+e2bwkBg9mOkRQdDkIrq1s
lItTuHLiyemXGUXvzElGBq1jbct1KC3p04uWr5FJq0ZwmbRPwYc1Notv9NiGUzo/Mrs+eW0WzXp3
wD14zd9dzOXaECSHAAXALKuToTvOcbIDAHef7P1dHhRRGpXhyua9tHWtD8kPOE7fUcrG7phnkbFF
HLB1viPdbgVDGYC3LJy/jmvAPdWKSF5Bm2qz0R2zPbp2n0QLsLNQqiu1wC+gi3N7OKouJOfQQ11+
7gpc1SzOtkvTPc4MM7ekX243/6fU4cpsyQkaQK/4bHTssiLGlm2nPT0tIQtIkG3slahfMQS5cNFu
x1rnLRHHzP5JzO8k9YLS3a58/2VVr33/xaN82rVARjFUneD8MvygeWxiKBjo4bitH5stC9OoXcMQ
qLy0XKJYmMjCAWMkji12lRXSjXeojxf25BYytGsF0aqpuvz+eTRDKSyt49ACr/sZ8Rmd8DJANZSz
8tWacoV9yIWKrk6p6D2suB04f7D9035+Bk9w0IVF5B/WqHlUQ7l0/3kolsetnCTtMe3AkU5Z8k/F
MKbFc9csXeGwiGTobeVPvY0L8o96eU2WPLLAs5eCD2aNY0QVnckqNZ1euI3XYKboF/Y2POdRE3Zg
QAqmECoNQb5xteAuzgLDIZKZDwXTytTAbQZA+OF1YHZzKXzbe4Xxa4LS8nGu/ByFPeCOvG03ituT
XLdYuG2Te3YpjmVvPxpJukG95M4cFjBwsDNk1c/QeVzpSuVi5ELGjM0ldalfH8Vmiv7HPqMfmkO5
odtsBb94na/KcP6UyX/abXpWVuCta/mxsBrXC4YMhI9h74/pwaJVfcqcXH8ikw3h9txgdjhZkHUN
LHu2X12mV4fawD8lhs6+zoWGqy/NWI/E0lzvELN752aZqRn23phtbk+/wjjk4khPw8sTSzAlrg8g
uV/gg61TXjorAZxqdSU3kjJiCmvBnVs3h2DOCCR3q4OT+98m3n3hjY6aeW1Y6Us1FClsMN1syBqD
iqNLloilp8UF5U//8/Y8XRq54t3/VCd9Wlbhg7MzKyk7cvtNJB/Gmvqx6qMl18G8zmGthu1C682Y
f2mNj0b3V07sqw8H2IpSUODPYs78zpmOtOwiu3xqCwMognEr5iJ0xscBVfrMWuPXUU2Q5DeQVLUS
18jYMa3HxzGp99Yk1pISikmSiwqpYQ4DA2/XEX4H78ZJdSqyrH9yrPTf26ur6uCyfT+tbseQowML
GTl7+hyl1e9+cLdDsYbmULUuRQaD1SeLWUIxdCG/uxKaVfX3Ml/LECvOHrmAcOyWyhhNyzl3zRtf
dmPShaXzuMpxrWr+MqZPM+NXczpTVHSeK3Z5mT65errNmywQqPG7b+4lsxU1XYxLzehZR8KnQAbT
Si+yp/c5Bbl6UG/wKGo0k3N2jJ3vH0m5pckK0k+x43XJdOnYQ7OnBLf4kFAStVX2Bp1lJ7o9K6rG
JdttUd9AS4HvZv7c7Tnpuy038unH7dZVO1Iy1pKAvd+YuHMevToquL6lKe4Ki752u7r+9bYsfgNw
kePWLli6rRc8L+wvNZttHorv1iswXtG47zQwEN+1wrasgIOJqlkq0NfiwOcEvenjLWQN6HN9omxZ
AIdmHQE6sAZ//NJuWtKEhQ7qw0m/89svVvfJuiaz8ip6YTPnE97YugFkFFZginFlE6m+XjLehBRg
VkAy8tym0I3PSqOKKM1mvPH5azVLqpW+/P5pBF2TaNkypg50FI5aB+Lnj3t2qO1LQbtNjRp7E+0K
vNolqb+f8JZLqL+CUrme5rFllRtkXKg7NeDW12akeUaQVqc1Ekw1gMx82loFPd83DNmMDYtMjBj2
ecy/FjNIINpgWHt3UNwKbFnhxnHb3E8X3T6XZWi/ejuyaR5sFGeG+tPwRyTGj+zfd41DLgysgW9w
qAlhVHi4HSuWvS78bWKy7e3m/1xk/g6v7L8KAkcf79Iz5klDBm47dFm+yxyQYwA4yKOqNCkeWGke
kRE8HLPWNNFFkzCcS2h41KSwtmCDnQMIVU0BnUAXg6mpN5SUYsd9mmwAVv6ZeKMeQEyWrnyywrZk
lEHq0y5xKZSH3Q6UykjEp4O1tco1zb/r564tVzBmAlDrusba2rQOJoC4nfq9J19yPJPfnnJVB5ff
Pxku0Zaszi0cMLwyNu5cxInp/zNqY5zX4v12F4pMhe1J/qdv57YEvNc5g1l/DC046JQW0wdHGdyj
xXlzhOqjDbXBotrNWf5rqMt+Z1UVPRQW+377GxT+Sa53hDTw2DLPtc8QFN1UZfPE+BrP0nVmAsOW
1RzwamA4aQ/5EpQARe2h31W7KQ3oad5elKySzVo9jXIepUgj0WuutxQdZSfEjQw9TfvlsWsDsoVk
xC7b3Z4rxf0YCI//7gltFNzQG2qfu22ys5AU7WJ+IAELx+CuCirMmRR5dC3ur0YNCJCLgnhoKdnj
yTOAQ1nT2lGst1wBmS1JWTgt9Go091C4X8Dxc3turt+lUD3836lJM45UiI7vNso8tKvskFnDGUzF
QwSJq5eJZPtSpD9ti/y83Z/CPOU6yImzOq0Z0Fip/zineZCCsHT6kaVrUZPiAJSLITW9NZdBQ/s1
xO9Q6l2b+0qAjGjqoqxfiwMVPlJWbIAm0UjBUg0VqumRcaSlfxbuygH+J0Fx5cSQJRua0nC5lWJB
zEDbz2F7qLfa2Yu8yDwn+z6CGM/eHgP3nloRw3alcISbbrqkFMlvPReBDUaCMg1dLzTq7e3lVp3l
rmTi+QSZPQfSxmfz1dpdBpNE9llnwfI4b51t8aRXgb4Sk6i2lmTlBs9qPU9wHW2Hr0IPBxtpEh7y
fmUoqkWXLJxTHei1BYueTUdf/GuB6HYNW6zYtHJ5pKb3gC0OaNrDKgzLNgcwuoOuNdhUiHHfOwc0
7P9r6TYqmLJ8BjQocb6ZEJdL/J21KlSrmBwZAQlrqEWRI2rQoWIQQxNEAyun3z2k8Iv3HewyQBFv
s6zVCbqgpAmmbmOMU8iAO1o79i7zcMXwZHAiJJR1oWcO5sfC68wlx8b7ELq+SzKiZD6o7CW4bROq
uZJszusgKtAMGIhong3tmy22/rhy0qmalqwNUrVNmhNsJAs8M81W9x98upIVUFiXjDo0mKm5lgbs
JnBOgbXsp8IIZ3Iqh5f7ZkUyr3SY7P9j7suW3Ma1bH+lo95ZTYIACXT0ORHNQUqlpBxtp+0XhqcE
R5AESILk19+lqrp9bHXJuu2nGxXhqHRaIIVhYw9rr1Wy06w48u00gAgE9u8aL/eFy/McdNeEAXMN
ZDKeRr+9AyBjHziff/7Wl0Y+O1Q9Z0PfGtgcCkiMBXuP5v2V/X5hLc97EgmOj2gcvHTrvsleC5FH
ZZX+/K0vDX1a4+98ZEeD/Eu1GJpmLxzC26J7R6cvPx/7wj451ySQSyBnprAFF0BPi+ZzT5pkhtp5
eWXGL9jKc5RdEMpJBANmfKxuQpBkNN3XNX8zdUXE6/XK1F/6DucntGIVlGE9XFrdEX26FGQiPUtL
dBL9fI4ufYezY1qB0BI6ljDF1KAMBYbrdyKcn8JC7sGguhfMefj5cy59j7MbcazBGpx1eE7XHbPu
sDZNghQ51Jvjn49/aR+dndm19IphHDC+0jdTlvgnmr9fs2TnMDqfoMy/SJiDHOjbDJmdA9i4fv7W
F2blHC63llD/mAK8dePekPBArIyDLFl+dVbOIXOyd5jMTij3oCjzSLvgvGEUuIj+mo94Ydrp6Yt9
d3zZ0PlqapBUaG3QJvBKRKRNlydoYb6Gxro0R6dHf/eIcQxmt1KWPRlHrlFFdZmsGogliNJA8VYu
dr6GXr30ZU6W9bsnUTC6LJ3Fl6k8JJsFoFmtBjTaz/kVg3TpAWeHGXX+uuszHObFgwDhN/NVjq8/
30iXRj47xqB1tSHUrthTE1BQBXtvSEhvpBS/ZoXOOwxz3YvMlwapEkhe+ZsFhnoK984vSqBiC/44
8x7PwQ10unFV8EV2x6Dc/HxaTiv3N47UObatMZCwzMAV8LQ6t4Xdj9dkDC+Ne3bX1oyM4FbFQqqw
jBr7wvUVW3Nhs5+D1mwwuqYzLsykHJOMQCt3REvA2/Wa9PgFc3+OXJMTKV0/mND2wlfUm/THiuav
Qe++WxcOrv+rsdZpR//dxJ8d2n6tq3JqS/ZEt39qnBRHDQ7rZEpVutwIBF1ff77CFzb+eSdhoTxe
UDTAPrl9iRYa7Mvi6FZXHMFLy3x2XucsLxgwrcg+2XXcoLUzvxNzd4248NLo52eWTtSZMsSjbZ1H
sgijnF5xkC9NytllixqL8jAv7GnSRwaRiGKKr6I3L7312VGd0UzUQYqdPlVi2Khm3djlGmD9wmuf
w9PyoK17cpqQ2gFQYoboxSSS8qqi9oWo6hyaVshFKVvCGFjx0HlRSSGngK6l6hkJ6xogzp9vyEtP
OZ287y6R0vhW9RIO7Yy+WV7fSGQbim3jf12qw1Vzf2ERzvFp4zR2Qy/gN4whWodYjoai8ZcAfOyc
OB/diZk3K6zvQsyjXdBmVZHPVXCt6HppjU/f6LvpqfVcCv9U5QiyO7IyaIykulVX5v5CBpGcnVfd
hlQJ38Lc18w9aKcq4SxnOuWTzO90npebOqjCuAm7dW+kI55/vuQXjPY5Ni3Qs/CsHNHpVN2q8t5M
KpZ9kqPv7dfGPzvO7mBrpalBDFAKMBnxvN0w1jwBEzfcVAE0en/+mEtLc3ayg2ZopGN7hNX5W1gj
kPdEuCB+aexzCJpiS8ZYiHsNWzcqZR2BZCHNhyujX1iAc9DZ6DQ1+hoaLACwv1N1mIFtK4ONXKsr
K3DhvJ0jztasKjA9LX0qs2Ptf9S/Bk0CLeSPp8FpgloQsAw9DTQOgWUsl9v8GvfOheX0Tn//3Unz
UdyCL4Gxp+4o20+eANn9le6LS/N9dohJUTkerDXSmzoJlvfUfSVe7KHv89c2y9kxNnRW1qmwEbNm
n7e7lhzAn/bzoS8tJPlxUhShOmyXFelymtWfxoCbB2Tor3GiXvCuztFg6+BKRM7LKU/yiG5lyedI
0i8MbMf8Gk710tSfHVINjvyhMHhEA7jiwNFdc5f5B9B3xT+foAvjn+PAakLatpxxUO0QJAHtI9Nm
0G5jw00r5a+5J+d88nPWu4HXwntGf8OTkHnqTZAuqL362nG9sPXPGeVBIZgRMc/wosUnNFAVPvpb
y3c/n6ALO+gcDNaA1th0JTxott4xF+IOwTXqzwuewzmJ/JqNc9OHA/YmKORpdcu6dILAUNjzpJ9i
7xcTs+eE8itTZRUI3CZ5eRjtjoGr/hdLOOdIMOHn8DYVvgHqy6AQ94dX49x65orVuXC6zsFgkGtw
ZNmertnsIStAu+FvQveNh96kML8Glb60c86u2oIQL7cVjlc1HLJpV6uvFG3eP985l8Y+O7oE2Fbe
uRibzZuKbHpnE1xLUV2ok6PB7ke7RtDiW1Qj7JpGAmZ3au0AnoHrdI6zCKjXG6+L/De/8jXoORhM
8GVqgGyjT71sEqKWI45D7Df0StXx788XPYeDeV3mD62P4cUYg4yp0b/kpFFxMnjfXYd2FqZiIXZP
PUCYY8vSMIhZ8mtTcnbVDpWaCcpLcGrbO89LV/Wg7ZUQ9O83DeKqH18bXc91Q0a4tP6wbZZtrfZD
ecUMX8Ai0HMAmCyg4Jq3mGqHxAqbptzIrWaRu2FxBWzFr83N2Y07cM5pVcFe9mzfkg3YC8i1jtO/
v6uoOD+sTl8EdsbcFG0ZOXlaNzun+zJe8xUuTf3ZeQ2NKcKgwPDWPNXjXdk++O2VWveFoc+xXnIg
0MVkGFo5GwHYYHnTXAMdXTIF5zivMht1MymYAvrxz5p9nkxRvbdfnO0JMbNsf76uF8rp9Bw+NWpk
7HqNhc2+ZUcoDaftVu/B7ai7uNn5qdryOzBl/vxhF1b6nBFeF+hk5xkOryleQnQedH4EbBqfn34+
/MXvclqn74zDaMH+MzZYD3oMHklsIn9fHbND/2WNna3eyvv1wy8+6ew84+7Vpj+ZIXoMnzscOpki
STbE0627aZNuS+/AMHLlWSd/+X8m4eg5eAop/5OfhevYogETd8IeEV12E0QA9J2uhIfs25UHXdrO
Z2e89RsXyXg8iL8ddURvT6aEONEX+tzsiq8SrWYqJlfYWS9thbNDX+oA3LsOJjCEmI+JLBPJjBRL
8ObKdzm9899N2tmpLwNWlbrHVvA8wMBQLdzI4/K1OcnjbmUS/vmYf/8y/4f81j78OaD553/i5y9t
t+hC5sPZj/+8776p50F/+zYcP3X/efrof//THz/4z2PxRbemfR3O/9UPH8L4fz0/+TR8+uGHVA3F
sDyO3/Ty9M2ApviPB+BNT//y//WX//btj1HeLN23f/z2pR0VEGVP32TRqt/++tXu6z9+wyb89+9H
/+tXd58afOq/XmX+SRVm+HT+mW+fzPCP30L6O+4Fn3mUupSI4GTE7LfTbwL3d+aFyGB6glMe+Kcs
nmr1kOOJ/HfcAS5zQ+ISj/ITvYFpx9OviPjdD0OCMT2MKiCM/tv/fbcf1uhfa/ZvoOB8aAs1mH/8
xv5oUf/X5oBiDmEhgHXCC32PhN45D/rYSdcwx8nS2fNyFftlQ8eoblGnSnM2gY42ncd1tfU2t9Yt
1i8dMT4qt1nr8exLw0LRxaTvu+5NObZ1/QEJ+HzBrK+yj2vVuG6k9ZyBoKET1gCWjVx6PLRhPVhk
lRCcRY5w2vlV8BI9HXrKWP4gfBYUkeJZ6H6E98TQjeFmII52hPKaNAM0QIG9WHkUzg/l5r7BxQxu
de9VjCCAbvFAin4BYfTbdWpykJ/pEHj2sG/UmoZ6yJALKsOmT7JlrkVUMLeFRrXQq7hVC13XewVK
XPXizwKtJZ1b5IWMViXH+aj9AcJSXUNIGddauv2dJS6rHgJtoP7rOmHbPdbMh35uTluL/2/yNb+F
glrRJJDdAZ1p7QCAkNYsQ9qocLmRqWLaLBEyJ6AuKSXEyBrwUIHOxKs0f0TPq0eONs9lXFM3d5JA
5bL6UAZtNmzbaXaab6u/DsUhoyYo7gP0B6zJEoKmYsOBhw/uJ3y2fJ54zsaEY0YrUFIGzRzlU+F9
7XHveQnzJuFuallbBalfNCRu53LVn1od5PSxdWXlHNwWpIy37aCGcVe7riziAGTCddSEvJ4wpRbU
Ckqvw5RCpQjyI47JMkDkuzbII1KQ4GO+mHlNzJj7QxcVBkS+6IyYvD6dsPHyBOutwIvFWODupS7m
IRodf5EJemZUc78sahiSFrvP3IRVHwBRZysPcrkU2LTPFYOYbRhL5of6hgtywm3D26FT4vf+Gn7y
mK+KuC4rQ28sMgJvKzVUcltra6BDNg9kjgMn95441HmmiPSYu7jox6yOA5BQBnFRkyJP/UUhaMUc
gToLRFYzckUzlCEjbwpc9ojKHFQQREG7WEFTc9p0Lg3Rtd9r2em4CE4C6MwuQdqurVKpDvN13GLq
9EdsSXAZBUvr7QNd6CKGVNboPglVmfaxGdwlQ3ewoN5OV5R7m2bwc73NJjcckz5zs+Doiqw1G0ls
mYMudSy6h05R148DnU9dQjtZ4e/nTj8UNYrLiWEi71Cz0hU8nH5dnicDjPyedxrnhtUrdbbgEnaB
tcUyFDvJFvdAqADFEoFU9xsva1cwXzt11Sd9X3O+x0K51Wuf+0+6HEkWgXyjbhI2WjDOlOA2z7ZF
BhMYmXEi9MMMVL6IHN7m+tYltQVlWnCiQRrmYBzjgbvwHjw3V/KNHJbw22rtVLyloPjxwCjmAqQS
rbqap7hXqySbxg3zEN07IfqZKRpAsju36k0OmbSVThFTc9FDX5pPNl07j5qNz/3M2wymMNUdX5dx
iIOVgxdptVp87GqjSlDxGJ5BmHZw522ThWRKDeZ53btDYJF7r6tJod3AB6NlGLatn1RGsTtGAfaM
dG4JGnLRhgXxqcIZy0QzGPeEmcA10RIEXRjBSFvQX4zIIMemk1JGAZssjxfYzCrlEH0hODcZ0KKk
g1reHgX8pTsW1WLatBPo3ngaBDf6pdMQB2OmH5u7spL28+S4xVtvKS2YmV1Jw0jPNNyp3gm/0I6q
r0Hdya/EeN2XvmR9mIAOwBdp6br5EPX5yPsNnWazHIimkCPFTQWxltBW/QcQ3RM3KrE364MOFCaX
zlkG3rh2bKtt4ddonfK5YTym3QjmZNgr/bEHBopHS9hQUPOQBkS+1nqgmIDsdyCPws6dfILvsw5P
Yz62h0n4s41d7s3TEe1TA8ay8MGizHIo9yEVkE/PaBwamjayUlgIUy81OaUkcxn0O19I0O25wVKW
8QyDNr36s7PKOZZFUIJrezHaBs9lJjm5m5jXeJtFqiqvonmEhhsM++B5N2Dkcu19j81bPY7WD/mN
FlqQW3eFnGDa9SiSJzMtivUp19bPIkg8DBJELNadb1ldedkNcnQW+s8OKIWzRAWnWhbJBkdhhSun
ATuBrnsLY6g6oB+DleAUrJN9v0J5vbntOIz4fWPyCumfzialJRBkE8XYehFagsB4uQTDgKuiRlOL
gYZCHvuqAlbE12NTRwLHSsJJ9cclgmYr8zawXKEDzsEG2C0TeKUXhTngGlsXrZ8ipq4Cg1HosDVM
TM06scVt7QUf58n0NO3Bu2mTph28t2DmsW3U5s3SbKlSs9z6o9XTHnpTtj800rP5DvIdWsdm1PRd
1sj287yEHGIYDVh9o7AwWn+eOuvkoFB0GxI7uYbq+DQw3sUtadoi1XWZ+8cyQyL+lnmmgO67csrK
+9xmXgNbI2QlN8Z3MQqMSzfqNhpI16JCDm1a9A1XRVboDaONbrfMDjONLBkWlmLnrjxh2UCzzdgv
48vcdRqZh6IXMSqnTVnECley2XSBmdwkLGqRx0voTu+tpWUdwx2os6fBK3G0i4ZIcr+MFJK8bRHW
IGXJGSRdZ64HcydpvqyJUyyrPNZahNVOtZVbfytUX5c3vF7aJZl7EtB7nxbgluw9G9id66L18GbM
HUceA3DBi3u/kFwnjigJpFDWMRte6rX1+9tunJ2sxjJAx+FGVdLNE+JDtWGNKXge3s8qW/K70C8p
WNI9x1ueR+k72GyD8QY36YTrcx1xyACJKq7bgA0yGlyQFX8YJO+xZRp3CobnWZRAdrfGMc5m8era
IOfWAdv8XCDP5yXK6/EqoMRwJ4CXhBU3Ze+/QX+O0buh5lW56wMI3+pEKMgmp4p0FW4R5nJtHrNJ
IVojo4sdu+qxYsfJdLZNpwACVO8KqCgDrc4hOQIC6NU8hVDyWO8B/0QHHNdes6jIpShxRH0ICrHN
ogJP3Bszg4a+Uo6jImU9P9i2hcCXqQNC0NJZr9rPU4eSXgI2XQ3i3hsg5LxTAbracb9T8O2ZUdbs
ps8x9E6xQKovnEx9O+Hu9NFtMuG00ZuuXccxBT04a+8YyqAQk7RuU99MJR/1tvdlaFLFlxKpyWDo
vEQENccDkOh6aQNjwJhZC8WPxmQuOmNKlekNDmE73olMjXxLMe4SN71teOISJf2XxoX52a0kK+tt
GzYeeNxb5gOl19d5138NBb7nC0SgrUF2NFw4eFCbmc0HnvEwvNM2VFkXdZb3PFYBcI+3lkkzJrIu
/Nwkc92J5s7x66m9R+kSrmMyrm2QFYkfqEo/jZ4eyw06la043bjN7O2yamSzinQ7NfXbAqlZv3lS
lPPl2DqNRK9u0Iz5o1uLYUD+JxfZrVhx82/RHUlG7JtZa7H30Z459e80c0DD9ZoH7uqUB0iB9UH2
CRpJOWqG/uo1ZMMH073MeV9AcWjM5ib5IzT7X8WoFyPPH6LVn0ay/x/GqMhf/CRGXb/pz5+K8scQ
FR/5M0Rl7u9QseSCu6FHoL97Eun5M0Sl9Pcw8FHOpj51OXFPbLl/hajU+1243PWFK3wXYeypx+mv
EBXRqy+IYPiPhiRgGO9/EaL+UZH+V4QaugyceJ6H6Nn3uAj+R+NcuQ6kH6eMpKTkH7LVBPedrVSM
KybtPbIdpbqBRxaXDGIUK5UbtY4gBJrGF8kr9BwI+dIVyOsDQd3Htjbk3XdT+VdI/X0I/SNC46/X
IwigmeeHvn9eUOcSdy5AhQSyFOXDYF30d9n6brFdFrO63BJibpdsTWlNrnVj/Zg3wpNDETL3NM2C
cQHd1h9TfWSmUMEYnCF121eOLvOxfbR5neTzVZYqoFZ+yCHhWdxjASckgBY74rDzqkw9FgO0PcMu
pa1oytgDtcb7wR8AmNLDUiazBvEMOCH1obdh/0JXHixRVrAOEfZqafCJN1CFTTozVjtPSz/1KdjP
F9o2mx5R1Y03yM+TdMfYColQ062dvR8O4shG0UDgmoTLbqGCPCLuBOBumsyjJ3T7nLngHqXwJZdY
ebn7iYsKF1dLKuvF61LSTdGGJC5md9kXbbbeNIMN3o62Na9N2LjPzVLqjal8wGOrwa2HzTR36wCR
c1q+eqh+f5yYLj7biol1gy6NeV+XI2s2YT57CYQNoaIz8MCoGORDy6sdqiGVYHhIKTgq8mgVYX+T
F4V4dLPBbIbQuEU085m98HUNtrjgaQoR9/mLIw2sHe0CCQTX2i+xdWuytXoOEmCD0QnnumVr0JBf
jM5GZ9Oy4bj+Y1Gr+ZavoY7HJa83GupXzwrq5klTuNMQSbE6KYJwBenIPHgPxAqPx1IE9+Uf6RXu
j3I3eWP30egTnrrw+X22OEUK2zwmOZJVhxmi4rHJWb4JzExjq2a95XP5DWkEHkbMq8Mpgt/cv9S0
omVUcmStdo7jd3lKeaY+4m7sXjQvq68gj1Af1ikMbhkzdhOso5ZwXnO0pw5kNFHXt2O3CxspNkMf
uAd4wrcBQPARRBKBaCMOQU4K/p6OrJpUOgS9Dz+KsuFAZDbdIBbjO6pr+n4cSvLGYwDkr92HWeUb
Fg7wCuD1iActG8iwlpN4Xr3yPfIm+86WzRahavYYEpHVCL3y6oOe4ahEvLL8oR/HaowysAuAH88y
eEzUvZ0RT6SOpWOyMG9J+0xZmJ0AROcOJ2GSweYkrpag3xb0rkWUG3OSvW/mRaVSzF5E1mIflvNL
UTbvV1JM6Sglbktt6Adqjd4T3pwwV8bE2qJXXOopgd0Ok8G1w65xxxfN9C3YvY6tXm78ArcllXvZ
C3sABF9vy4zN2JuYO6XVdNs4LEDdXQFqHsvA62KoJvMtkhzhPqyQD+ACsEHOX9d8LG7dZdxV67Dl
vWhSr82AjtZtrKztUmazrVjHAgEGeFdWm5EkG2uR+EhR3XW8dePOm0wKAwkOO8f9jMKq3DYSnHbB
ihAlzyGaFXYm2Hi+v746o1++8zhYgousfWxV91yS7jg73m7m+bYGlwmQ6mtcOiCTddS2InX2WPeg
JPKqJ9h+JPD60U166cdtDzaG2m3A+EiHjTcirqlNkhv63gDWvPHC9k0zsDTo+o/jXECknYUviolb
ox30uVVl3M863xQ5WP8XNM7GSA7U6Nh0vEfbDNtgYoi3sB0AsNvN0C4bVvU+6MFk6BawhGpKLC2O
7ar3eQfvx0N/YRm8jI54mYoGhLdZor2i2BYgW7ypcQUfkMdUkSwLFY8uHw7Tkr2VY/m2LdUmUF6S
d0EKbt1mj+YVmPNQHoKq3PZZ4e84JRDoq3Aiw3X55NVMgbugtbHneS9AiLzRvt9FI244v4M6oxY0
RsIEU+iOj85Anru23EC4XD85yA5FSFEe8spH5ckZUeSazUYZvSa6Eq+6WB8xa3cS9KlgpgZvcFt/
NMiwIXGUjpOXZiAo08x9aaehjsFl7d/gYo2zan03Od7BVICsDe0B/GDYt/6iY47MQiRq865lLKkn
ZPi61dz0PDiExXIbzH4QhXzcovyW0oAe57p9AALgrnTZDVOBuJ0IZrHP+6gCvGMV604wb41sVT1n
WZnYkCCxoNlRcQKlgfxTplUf8zq8pYN69oJpicUSJkyLNM+K1Pj1G1lxiKmsiNsmNAWFm7Yg+0nT
+4X17kNgLXKkcnkaTVnus1CMUTetOzu375aiOYq8uceGKaMOJw6z19dxjbzvQbjds1kRL1J9Zyk7
9oPdsDHcs3EYY8jf6k1hxXzn9qBDhNaaE3WjnxBE3kgyk6hvUChbAxXTxfcTkeffaENLyOZmQbJA
1QlDVvnGeo2/E4P54lPt7QSESaBPoDe+V2xDsyQoTW+GoV72gZJDGJnVp18xQ++QIOkiJud3AeFH
VgSvYW/e+4tzPxOvS4WbZx96udJbadtaR1U38dvZmG/N2G9FBezk6tEbpL+ekDg+qoIfKqlACTbc
ucv6kpOapk3bgivBX3Dq5hhhMeKGYvo8VyFLuV52xextK1NvR2ZuXcvT2e9jb0Ez6OwVH0ve+YeK
qM/FqD/OHinTqlEwkm7f7TmqAPHQ92vc19DItX2VH+eM9nEIcYXIuD2ElSq1V8aOkecU+AP8r4Cu
Ho2AOAULt3lfpWMXHAw61xNHMifCaF+19UAYMb34q1wSp6bIKuULdAKLvE2Fnt9D8noPj8ZLSySb
YPaBiRLGSd1JIynAnDcjA464rXIoQTIPIW5FboibPRvagbezpOwQjtObqRrsAbCwARnFld6V/pLF
ZmiXlNNcRx7JIfyCTO5a1QXoAZoqJjOJR5jd2E54IPLSK2DukHTSFEIORnvHoTLrplhLRNVUtsiN
l1THXd4/ZHNfPQ26A9OZp9KsDGNkakSAk6+L5wYE3CCsHh+Wpd5aHsQzGPU+TsS+d4lt3tfeMn4i
nQ4OlSq7o3LQzWBs4zw0lm+UDrIHKETLd5TkH/rCT3Pbxj4f7+Vk92VjQfdehw90Gm+9BilYPZpn
4tdbnbElqlaOpM+89P79gJd7anQevha8VgmFhd2EqsPNkNV7qMWoZHQkv4fYafaFzgSKG0Vf7Wpn
Ap88eN/z13mYhzLSk5ge8wbFpaYR3edqaKy+GYtiAeq6kLoBOd1EoXuHIkpwM5qKfJAoyom9yeQa
7CpeEX4Dqsq2OpRodlSR6decPKxuUWZfZjADyCrx4YBy3DbC+xCA3To6JY/uyrBAKF17ZCd87RQ7
1kEZeu/OJRzc2QHppYJWBkuQmdKQJigK+a5DI4eNSU6aewjnteELlsh8mOQsb3S4+irKi54d2jCb
n3GICJzOELzcvVkTUs/0i0OGeqNaB/kw3233E3CvQ9SO4ZphNxu5s4b6D7jQnQNY7vjbviz4E0eu
4gHsTahLdGhigPTHZD4HTiGOfMraD6TrYKsLZu/CEIe86eGtqLVvNhOKAPdLLxcvWhoOQ7GEUH9d
eFG+c0MwNA+eDxtb1oImyBXwWxk43rN0obswIem48efZvkKRzzlylp0Muv+2wTzI+xDo5Ye67+wt
QZpz78pyul/8HqzVLvPYfa9x9YNTAn7nUPKNLbwReQQX+dgO4oMfbMvrL13T9MhmW9B/+ZmblLBl
G7Bqi9RZEVMsTu+9R+K1cONyWFd0LiGJtWcgnvVjB7KEG42sbRJC/vfRFUrESEk4e2cpK6Ri/HE/
hqx7FlnWjRFScsNdD+c+jJDmq2QEZqEOxTKJ6BJ+91trvPW5qQHerZ226CJXjeWjWYx4p6D9m/iZ
zPa9KvI1aQnYC8Ss/d3iLN0BlTIF+1DosYirpZsOC/BPNMLCiXfDnKsHJ2f6Ya0HVUWjF9YwRMRo
OKuWQc4qVAxq2v7a4ipuR3Lbe0LYWCoj3nBUv/bLFKIUWdToSKfS4VssDIRqPAXxNNwp4Gp0uVPt
VRUCXwJ1yPABCqntcVhcQFzGQaAf3K4f4FHDcVstTwSvT/YeGtJhuXjw30uakIahkNT6QTwYqWYk
+ushsiES8BLZy2QMS9C9zI6FY+FU6aLgQ/nWWdDRy6aNlF71dWFI1/p5h2y3P9aoE4cUSjTTg11w
a6uqHRIhTR5VtVPHSNeWyeBw51BNUH5b+1Xt0HmvIZSZI43Ze0HU5B15KhUlG4vCZAwqtCLKfeyG
KShPIpTEvzOaVvE01/aAagVIU4sGIZNo13TJkSrLg45v1ymv047Y7IFKr45l3b2vFjCzFH4DD9LY
MFXF3GwAhCtSh6sWGXHebTPjOanT/MGXKLrEDnKMuVzk09APNFpzv90tdVVv5ibATWgh9MTBAJLY
EfJJKAWUoPl12yrup14mol7fwKi5j4DQfC4MunvNCr2a0j/51jwoZ1gelLmjFfRW0ZBT+AQTWkWL
Wo/7ql+LbQDzlgZ11cZhU2DqiFavtm9AMUMoqMM7vkDsoytvEHg3sSmtuAVCa0wMqhC30HHUKQv9
eTeIMkjcCrpUfVCQN4BFmaSDuoGJyhpM7Wi8EhEqAOs+tL5BOAFxNcYxMyuKxQkNPFSKJav3NaId
bGDLNktjsih3avGE0nofY5uCfouMbMvybo4X8X/YO4/tuJllS79Lz9EL3kzhq+id3ARLoiR47/H0
94PO3/eQpWpWnzvuiSZaZDATmZFh9t6RKUFlirwbukIgIVVJ68aSlL2YozDeq6YwfFvbqH5ayqg0
wkjfqmfd3MbGNtVl/Sp3SwI+sxFeybE1bxG6tb0qpEa8X8u5Za5fMlRFWKox1cZuJueYMsUIB3Ul
gqvz7GqsQCkc23SpGrfb1uaZMmzReVJJ1zRYUzNtXXORks3LK00JZTy1v3Ahe4f6cfSgFLMUkwxX
Y+OmqsZoxzilt5K366GajI13O2tay4sltfhmzbkQtupEk0k3mftlUzrpWrfi3X6B8BK99KaQPXTR
mj3kFtU4VHsl5U6M6+YWoYl1vR7SSAk6uRjuVT2nMspw0muR+21HlQqj16BNUGYFLZBFVZG+LPhb
7/RxWq6SpBvDsjK03BZrU+elsUbLoWZBumwKVgqUSVzZK+r4YzjLkdQ5RqbONwNF3ltZ67UnWs4b
HfFhzB4ri/wN3KoMcNvqmySk1h/TJ5963VZ7YVactu+ia0mbIg6aSI4oyJmPxlHqjWLRhjmZxuZF
PdOoOkFYiJmZ27Pus3XLigmMcjJ7QkXdJGNPHIuolYxmVoTfcT3MwUxPwSuFxfyiyEJ+MyRS7mXw
mA/5MjBEALAI7MhmDOhutbdRVRq/Zqh8j7rWi5mTtLJ6kOtev8kEEqZoaZawlSnKO3puza/MK8vu
uknP75dKmwan7mMOCU27unIjClG9E3dSd0djgCjMmhrVNaJecBJpnm/XxADCMHU6AI5aGZZ7I03A
K9S8snQUK+tQ6Ovaekrc9PdwsHswhIqxOKi/cbUtWoLXOiAVlDKQAxo4b4VTgZP/pAzx+tVMx8GN
WqHabGUoxHDWcii562bGobxmpVNGWfeqZ9FiuZXSZZ/lWhMP09rt2G5LPyxNIQ1OOQwWaVZlIK+S
ob1Pr8fsD8ok5d/brU2/G6mgvurLmDgx/ZJgJpt1pSWhZ5fMADskPbK+0ranLY5eLrW2nI7CY2f2
21WxmPGzNtAlJf+XNJp+xaD/hk7RSw4T9IbXTKmU72qRq3QbtKRz5nraHjSN1uayR07OuKXTYSTa
+DSKRu1s5joE+RApEqVb2brXDa36XM9DcpysTr6TzKG7Xpj/9zybZnuddTm9syiaqAQSvhffKeKk
nsF8Pbdo1jYQQPY8Wa30YwHo84DUU0XEsjKRs8i751otumCdW/lYC01e7GFal/oSVbXFoYFo3qZD
WTxJmfG713HEG7+ndpJay1bUUrrEM6pNDq0V6FLBuNhrUx26UFCj+SAMTelnVj6O9jK1iImMhh6F
ZNaRHTfi7FA95z1kdvKxBvh1X47RfKVmIvWkYqTMI0cl0IBtIqFlRA8PV9IKr3I0z495yTy1XCgy
AnmzZPzkQN/cpQzRh3zl+YdqCDiWPRc5UC/IF9xfbjpaW3THsZJe08nqaQDqa2hmsfiFKSXSlVn1
Md1c/jY8syT4oyUIVxsHydl6mqSymRhoAaOw10TLNjgycnwHI4+MO5EGI4W6toyuyn7V3VjrxC95
m8q2PhlR2AOueUq1ITtE+qj8Xqa4IaIzNip8fZllbHY1f02smk6dnjfNfa018YNZzuXNqHSGS5Gx
rR1hMrKO8VGm8T3J01Rzxnqtjn+qcFGubp/EzDB8mSHQkzvVApQ4Q+tuaQN3V9qQzHcr9J5jlfBp
C4TK6FnJ8rHIFvrHhEnuFs8FT3SlP/dEhC9UkhLcYbw5qTRb9mCMzVVeNdpdLhvWY7dUpKGyHJmU
HLctcvVlAeuUSfrgGwKzNJdu1HSnHqit7ii42ofrS+ctHkQvIxxyI2Qw7LWupDAVZLqJQ1EctrFc
AiNS+jurII9MlylN7KbUo0MtpvUN1LnyKk0zQqlYH4KsI9C1DXVbDmLMmOsulYpXa2M0iLpK1kvS
zNqPVBxnnFOXP4NBSR4pTmh3eO3Bpryw3pVWInyfc6Av5paYN9HcSfMhihIY+GKT3HQ01HFHfSTB
Wi02ze//hLaUYsmEW5nZNRLvZNiYJW/Otnylrc3cGV1GsGUZfgD7na8BDM3eMEbpQRLN8rCVaXOg
Ny3elKsxeMII6mOQSE9jtNCcpNuK165UhPsm0xYK1vyh+ue4aIWR8x0lpLJlWSKMqYBXdZiRbt23
ck7s2AuSCJcf7ceipGlQGkQZOc1/QDii8RUYU2vXKIPMtiRmmgv2kiuHcKS9IwHDFe2scEWh/iYq
Le2eZmPsqn2yulpC71hONPFJQbnLTiJ5tksOr+zmKnhc8C4VdFt5khljoQ6jHmrDkgUDnqBydXFS
IzrLTNOjAj0Nn8QCh2MTRAA90LRmdQdTYe5ZIi3xq2KkjV8KMovohtk8DHK0AIPTNo2urbEdwH6K
eLN2ZGxJpbR2ZPb5Z5Oyp69scuNuRi7epNWyATqWl/ZJ3irdtCuhV+8IShpnINr2oySXmQxjEazV
SQINWW/pxTgLzDcABGlyI5ladg9JqviViYXGhGgl/x0poIdsQr/mW7eYTHw0ZHoLPLqaC4kC3DPl
hhEQmJU13sfdsj+yD++6eSajokxAr0hjGPJfko6CxdATOt00rWZBcs2xUTxgVWZpW0mW31bGaj3W
zVI5XTFpfqKnOaDCTbxupvIOPA8F176yCQmAmc9zUMxCGiiWJLfO/hrfyW2luYso9E+rsOgHOtjz
YaWj0dt5OsW/oz4d7iqGe1HhWWnTSJVjlpZ1bU51SPPrlz4BMhLmdfTmjuM453oVDLFSHMYWwOXH
G0Hz9LSlRo9UoZMm6YpiIne6k8PeIPXjRqKsmIARaGuBhWnJfJPpcXY08pmbVsnUeclFc0+Vq+4G
Te/pU9a3SdBXwvYql1Yu2K2452U0jtRbxVyXh6wp6yDJ5+IYbcJ6zIUhIwbUNn4d4praJ70r6h9W
P65PsdyU5CX5KlzVZko2JuvyGkwAMUnH5N2D7d24FyuSFNmhZDc7WdLpX/O83oIsswwnUouMUqIq
PAMPNG9XRdZXQJ1J5mWtPh3VwqhuEsp73rTIpqc1XWYPwyo7AIuqV668+CDSTzoSwFJomWdRn0gt
Z/WVpn97LSBec6u0esEEgknZfm5qMR7LuG+OSTRnL+qgJcikRSuwiHoel5fOsoxDmVbGcz6rbSAp
i+ZPY1HzFi4y7SXQcNeVlecBJfXJr+RCmmwAoIBStjR+sop1+qwrxkpRrbRc6gvqrRibfeeKmVnQ
zZF4IXxEsWdftbbiFx2U5oZKsukVLQUBmbdIcw1zrn6shbr5wpJsV8BQ6FiCltSuiCaYFltT32bi
khooyqz4ycLcv3mu9LATav2QAQQnyCRqHbJJOeBWRgTVVuGJcJYUsK2q7qWKckbtddPgMSqBUibH
46rVhZ6KSi3bvZrND922UNhq56z6OjBSLiCDm3xpE7tfhpxNX+q2kYJYszJ6kYrsI4wMpWHoo3Do
1MEblaV4wglRQG6l5FovCnqOZhbS/1sey6WT70dlnT1LTyOXtvuXmfIk5V5ZTu1SKZPrbgNyEotp
HshlYz3NfVNeZwDNnGhSpaCzKv02i3TGzibmdpxlJckcq0qNX3XaNo/rHIFFExb5AFx4UGy1lpi7
ozDhRJVSyRmFjqmP+TDdtwJDdu3EWOg9msoif4umYXroYk6eZzVrE4qJIf3UycDsHB93rffRkiHB
rs6eVokmc2GlabKHcixax4pXxdFM2aT3MwPplOqq/C70Yxo2mdx/4kcZdixW6rdmW5WgLqVEA6Ot
rHcbmc0d/vXeKqvIL1agWPm6pldMz4qO7STg2HOzu5OFMnXMfBMlpx3IvJlXPn+Tk31QtkIl8ksi
G9Gnph0We1M7815VKvVHkuOlrAko4cfe5oQYR//eUoFpWNSk97nc0ilnkJ5B2YIGl4H52+COYDip
B5N5wL7spr7xL5jNOybIW0jEifTw39ZOXBtVKiaDiliTnkhpAvRJD/3XxZH9wqMKc8GTvicZ/2NM
hhFhWLIEm+EEBsGY1kmw8kr21LYGIacYMqyCsu4eKOIySk2Y43smaphkJbl6YVv3dbx7zPZdtTSg
KYohcVJOTJdjlmQ7ONDTaBKK6uxD3ctNsGVUb6TIvGDthNP1z0rfmDshDCmm0GeoCMve4I+e4ud8
TMBstun2ruTETn2XLE754+OT8xfwgyXu0A9wPqLIvydLTJXRWGuV3W277rAUvZ9q+QUT0t8v4Y7t
MUxJZUI6YJ+djPXmJWzKTBKMARv0M33peQsFL3eUY+ysLpHRUXj+eElnj+dbezuw5o09qTRhH+z2
em/2VKfwQUBEPqcmKLzqRX/82NxfMJ19By1VN3cwO6dlX/0ba5Fc1Y0FhtTbpi94DEc01u9KXr90
+qV5rGe/1RtL+/+/sQTMtWfuUyHTY2yuVcZ+J/Hw+ePFKPv3Pj3yMiuSLVNTFaCp721I/dZZ61RJ
3jT3nylbS66otWqgwoTxxp4ie6q5jKtE7zi5k7LBsayCOzkHMo3OLv5Zl+qLVm6U0hgjopYvvCSC
Pj2WLdRRfoPYtQ+SGPntUDnCTPVDo1pYST+LdkndtZcvaSye9YsKODZDMSBoi6cU8IYZv3uJQPI0
e3JFr3e2UD4YgfL/MOTr3DnYbWiyImHvdFhol4NVyStu76yuV4Kxx6jR3WSKfl/ozsdfab8wpx/p
rakTDn3TzooCzQX/m+r3IOddnmPbiNefH5s5d5FkC3yIokv4QOuUzNrQEUCnaNwvkuQbPikvHRWa
1r7kiaHFS3tJy+OcxXfv2MkRH+Jla2SAwx64LuWpOhg+Ew3dFNAyL1numxfSlZNRsn+/ZCeuieZa
xITeVKZjYMHvmUZT/w4oDDwXgBxnVsr5lWHIP6RJFr8NxpZ8FlbDuiRjdDLo4l9/hS6KEp6YlAlQ
zftLVw3oLcjQF7zYXMOsL/uwqxThrjCr7ktijNQix7wK9arQg6WE2t2sIslRoexIdVgmijzqtq4v
202xGf2NvsFYcsV6EENzVRdn0brFzrp4sfUtvjSv8ZxP0kUwZdwvi39O/MU2DirFNQPgCL9fA1ig
X9DQOPP882RAX4RDyRtyqk2fDvmWglyjYV/OkMtqUBSm3bWglEADRcndQjfqwrE/8169M3ka3lD8
ptKPSelOdBAc8IunyJ1WhOQju/bhI18SODl37FUZGe59farEUt8fgI7BPHTQVBZ5mFzJzcHCBpaz
OPvoCFQCLh77sysECyypOEaS9ZNrFjUbFKZOkXiRRWdzGfu0PCj10XImj16st5ZfBunSrsp/Oy1V
VmSFZEeSYKSe2JQyvQemEOE6jtOhS+zEHRhZ2R4QpvHip/9MxOHPlXpn7eRi4023oUqx1imx3Qq/
0uUJeIX98Uk5Ex++M7I/CW8e5MYcFIB9GLGYE6RBmernq7x8AHlgT+t/Nsnw7xWdnEqKtIYMNk3y
wKACMIJUQZU//4fm/X+P7c8EAO/WdHIU+yyR0VfGDEfxUD0l7mt5oD4TXJyJuXuGk0dMQ6TGAsJm
6Cb0vvebV4jTairDJHrK3ejFIY8LRTh7c5KQdux/Nojwz+a9M3ayqkrQlHRUMEZ8PT9Isbw+ClLv
fnwc/oayk4BxxFkUkQZQ8ZNDl+ro7VeA4BiUbgvXarDPFRVbewpzp/pNdWuf3tAE2gHk0XL/se2/
YOonpk+O4mZQyaybkd1MvjetrriV6Ufds4ASywaEy57oFFI6/9joufAKlAoUAcpbQNWVkwVL+dxm
aJWLnmAd97Rzf6xFI4BX+QxWNfjY2pmn5p2xkyU2RbQN88qYUKEUPJg1nqR2Tx+b2P/e0zP5dj0n
Z7LpCFL1roLtu8Yzk7n1Fpl3IKhtD3HyY1PnsiKYPZKmUQQjQD1VEt76ARRNC7NYDWDClbHd/0pc
/edUeqtbuoMOcdUZLziss1vIKANZV3RYH6eDZMzVHIttTLAZSXCBzb78Ho9xc0Hw4uwuGuRCqihr
OkHN+5ttpgTCRtqKXjFS9B5d+qJ2PF94T84u5Y2Rk9OQUusr9bnBSJI9SKX2sLN0/wefiBstydAw
FYrkJ15jgPM50EcAMBPUlUeGF+puKl8j9OdWwSg6gnvpA509FZps7EwdlYrDqahpvab6ZvVgdPZc
Ob6iSx5kn0dfcnRfDvXHSxO9z9ojflNEVYbLQ0Dw/ltpS19Q/RtJkCR7I8afX0CiBPJoTx4VB797
uXSLz8U6GmwayzCIP0z1T0j+5tHMRn0UJ8DhnhCqR0iHR2DQdmRrTkbx6JIMz/6FTi60bumKRXAK
lVnfhTbevtBKVlTZmCLdmk2Sje6V06sxqNMnQm5AY7+7YbrgpHYPcWLQ4GLt2ENKAtppJBcxVpFB
dBicMwDgSD3AmknsSRHv07p+BpH0+eMzes4eNQdNgjhoQO06SQUjAHWtkqSrF7dJ/2gljMkrrXkK
OrQUECQwVkdo5EsjMM59Q7hhMqoLhoFPPi03JoOx6IKM1eTQHbTrzC2d/emOvgxB5Vz6hmeW+M7Y
/v9vDowExySyQJNTPVBfC7XAJ4NstSdmJ3JtH5Ix+vnxnp7xXyaV1J3bZiqkvSfXXt/aounbltpR
0d71qh6s2ha22iUp1XPrgpRH3Yg3QNb1k6xvqzVmX6Nj4MlGGygANu1VGq5nYbnSB+0rdFDpgj87
sy5LBLmliaJmSCRr7zdybfUsNeAY0JHLQrVnH/PBXqdLofe50/HOzon/X2lRrDpYCK9zV09yUw+e
OqIfrup3gaX9h1p2f2K7d+ZOXoKN/nwtGpgT4kdJL5yJftcoXVrVn5t0crPfmTk5hlEMbR+JCdri
7uyhHOLV8Hjs+EgWzpiTu+wrwCLqmip9VVekxkTQ7NCAdOrfuWjDxfCX6XDpapxz3+/+qJOjWiY0
4RtgNDwXe6mz588SnNzpPNGHkOTrF172M1HmO3Mn3ibT8nSxdnPK9hRJn6fa0YT5Vm4XdyyeS/kZ
/rr7H9/FtxZPS/BTPlobSouzN+WIfiDijg4JQhQDLcyPDZ2rvr+zdFLJELUYee8ZS7238n0zXxTC
jQoLfm3PifsfqV9XFwLoszcSByrLoqiaPFMnN3JspkoA++N1ujfTCpxG5ElM84KV8xfyjZnTC9lE
zQCj/P+cEpptL91V77YHZPZK+9Kh3O/bXxfljbXT+5gJlEd3a3WhX5uEf+Nhmw847guVoT9i2X8Z
gqUsES4ZoqqdHP7O6Gm77ob0m9WJw8qNvS5cUn+vnJg2qFgblN0VpAeIjd6F03KmgrK3TP7b9slN
6AeoXuuM7eVVdCRXBVnxS3chP/oF+N7JBlV24Sacyy7fmjx9L3hKUl3qMDn5yb3+qb+BBgoM7JB7
wqPh7fp/STg9gOQcw48Xe/aU/nutp1PMrMmoaYJiuBvV5ygtrqr0KY66SwWO88f0jR35/W0wmUdF
QeDPDZT8xJHCSj1YDny/cHrRpvDSOZXPlDrebej+jd8EFkNK2J/v5wcmod/bhSt7pZfc9zaoYF+8
Nw+Gk3wfr8cnNLHn3rn0QffL/cHxPZ2dBxK7QOmJ5UZZf4y6G8kQLny4izt6cvHhlKdRsvu02dlr
Eb0DmDUNJo5K6RfqxTmu0rmrTz2HfqlGPRva7fsdjePFhNKDPQogkg+MLg9KzU1cw9kcRJ4U76n6
Vs1e9nIpb/qTip1u5hvLp5dDLxtRaA2+5eBKvvlJslGBSky7zV3quN0Vy/aENjDdgey6hnFoR4Yt
3zbATNwt+aXvkckBxc4LnvfCfpzeHDmtAZUp+83RANFrSagtN2YtuHIdPXx8R/8k1R9twMnlyXIk
VawFU5QTbuGzO0oYPwjO/GrailO6KJbHF7Orcyf47aafXCBILXUrDXxuwdrsdoocdYou7ODuwz9a
1skLKaF/lVr7d9XmdDsWtQRmL4UNpps/ii1z13FzVkn4/vFmnonMKUvScCCzAsN7WsAQJSECd826
RjFcsivR8vROZyTuw5BdTIfPL/Dftk5eS6gkoyKk2KLH9kX0KrdfwL64rQu1+RA76CXlgQpd7yF1
s1+XXOA5zy6TjSO9Rl0eNY/393VnpiaAGRavgaJlyakbl2nQoZH38X6eOydvzZycE9o3cSmbmImQ
o1vtJl1nB04uUjb/Azv0MyxdNqgonwaLRrHm2ao2i2dJv1J45AjxfGzg7BsMTPi/LZwEifEglMBg
sWC+wHU4VoiuRvOx+SzdrhVRx+INTuIlxIwC/akLV+HMe0WtSTRM/KohG8rpxNsmnq3cYFY7HRTF
7x3kToI2mEBTiIflCEjXk4lT6RbdKofkcMmV/X1U3hk/7VEqeys9KTAuJYEsJG4BkWiOv368v2eN
0AkD5oNfISR+fx6TBprPoKqbN1IiF4bDaCy2NV2Qsj7zKmqU9Gg6aPQERDQm3lsBYiYxl5hCsnIn
+ZYPT9xp3b25t+v/ahcK83+f/ffGTp7gDtbXuFgYKwA5ykbl4DDdj3ftTOqC/izdQ51AWDf0Pwfn
TSCjJ8OyamUuEsh0gNE/y3O4d9fAEvoSzll/QiT98Z/w5f+LLf0vCiRvPsAuOPxOEvjmezekFSqh
v96qCP/5oX8JLglI/9LgNMS9mavzfOj41X8pLgm69L9l2RJl3bDUPUzaU75/JJckpIRpAIO84VDy
QXWOyj+SS/yXYpr8zI5Fo9ODUNN/Irm0u/V/P6po0XL2Dc6+ImoaVe3d0NvA1yyWNC0EODTzUT2m
4RbGgULTZn9tIDhccP4np/NvaycvnLa2qzIkgOt7T/wtXbdO4kZ+GizODmozP1/GJ+5//snymMzF
MFJgKxaltZPloY42DNIkIFQKZ1aPP5e17NXQOd589Pt//b53KMj3UcKfdb0zc7KudigVZk1ipvmy
Ho3X+fv23MdOG0QuHCHk6R6MI47sKflWDpdM7w/mRys8qUXlalwm/U6Cmh3G2n1SvfgoHjaS3vlQ
7S/AhU+onDkw75Z64peNaYr581iqGphH6bl36mA5CD6MbgtloCA7rJ8QonWnq+ZHBtKL6MUIoi+x
QyZ+NDRb9mu/CNInM3Munq73IfY/XwG8GjEMZ1k6DbHVct4sCwKzO7iTGyH4CEwppggWU4LLGUbj
RVddMIZ1+PHXP2uWxgmhgKyrYHfeXyFrrC2JWbuVW5FHTfPmN+trn5Y+9fgLlpALP3ugdQRsCUZ5
r04f/gnt2kEu9xskDUEqwFQVYrcjpB9gUtTbhth05NUCAsdy70FG8kcElaT0xQJ8nPTehCRMoztr
C0/kTt7uANvY+a5I3xu2Ca27RK5TSQVvzNDzqIZQa+EgM4zRQh9SMApvlY5dPl5VTXqvFSTk25dW
TJxshdxm5N8zEXx0Jt1Y0g+0pWzJANaRm4iUPoiC5oO19gxzciEr3UDpdBGauJKXJ8IJW9m1oVFz
lOXhUV5ib4oB6cmvRXPXY7xLriMphjfxNcqQGgETP4pWqNNMyfTM3rTfKFd3C1LGeuHO0xojGAug
3Yr8BJR2lK9X26R7Sv4y6r0TpaZX55WfadLtOMCzX75XoInW+lcsiE+b8CArXzV9vJt2pRbkEI5t
A0MZJnwzId8C2hG6id+Kym299o7WKO4APadcf0KZtyfkN/XhizYUh4yoC0JvuS3+qkcwDGW/2XTa
FkXYiLoDC/OqN7XAzAtoOZDIjNUXjdZWqzVI49aDNuG0GF3mZ7V/FjLLKVZEIab6SuigRBmqHzGw
uxAH14QHoGi5o1l5AEsOSQADrZU4IAf2KqM/DmNup7Lp5BBn5hXWqApVLg3bJvc3Y7ThRNtQXO3F
WNy248Rk9TXsCjuJGy/OtqtabB4ROwjSdHEXVJyhDrgZYgcEMm6tqMehOi7DTwR7QrPaDiDy3agU
0FkZETAv7bj8ZAgbUnzwtDITZfPfOuJDuho5JCD2EtdHhKkR4HXH4bXvVT6/5U1y51i7HlJqONT0
nBYRgDZXDmOpu7k52fn0U0FOgr4pygNRWG2LLaBTvEhjiM6Enci1W0TPMFCe1j51el10kbnfmf3f
mdrupKPqVRCc0Wax+pekan4tW3ldIGfaF4lbbz8QkUYF9hVheF+s8txWm8qu1/oqRnYb7XZvKGRf
mC3XQo2tGmggojKabWjDgvrNZia5Nl+6njrV2B50I3ocS2oM8r0kruG2jP7cmjcDYxZ1DM7iniSH
8Zj4lRIWeXI1NrJb5zoN8s1eZAUNCN1XKtkncLTF2AoU427JBoj2yZPSTu4GB2IhBy56wIr3UYco
sYkMDSzbaXzaYMwk2nQv0oLos/tEqlxliA4zalLoptjtuKGenzgLOhVoZ90W2RckDxyGU9szqlIQ
Q90EXueyqm4hGVDtRpRTY3cV4EcKLdtZXFftD6SCXQ1l0V55hZzhiUJxhKjmlnri923uWyR4qtJ9
02F4Ux1wxAkxOaNz8zpyYXm5pYjsjil7eYyOiwHHsn20EH1PkKtKlRaRtt+RwIIKEDTLZ1U4tFCL
DGu4WabMlUUUUDL5mKW916jXrVH7PWpwbd2zo3eq9lUWoFuZ+r0xPopGaQv502A8DYnp9JCfTTUL
h5xSyFDYTf5s0mzTVzPo5usGByh0TBxHqx9pBtRWVUdH8nEWXjekVVq0EBBrcONktmO9d9VMDxTI
9Wb3QzCPbbtcx6LuNuiPbcZPHTeMwKIjMMotSSf0MeAcLVEgLD+0aDzgRZxaYBQqXrsaYweZa+B2
VrAZuosQkc8GAyQms0KibbGCqUvdTZ6DtEPfvuqgUsM9TL8t85c2HoK5vVWHl1j7KqrIBaOtLDf0
RbMSjTbt0eyfign2L6wIARV67v6S6MEm/s4i8Dny4KKV6W+rZkcxKvbwaGe0dlbxMxoWbDBc+WZw
8yLyG/S/0NVQTBhzkGZz4Kj7dABBTWx1aRwzaW4yNAL0YnWzOLuOxNyRxDQUWyMYG0Z854iFp4ot
ra3dgvPLV7cYZUeCmdZ1X4xcCoEWURh40qvtuhmes/pr1FzTDAlgtDiiDLmqqz1B3Lyuvo+lzob9
C6V9c7MB7HizfF801RVQ6B0qZKwlCZ185NS06xJql64u7lAiAshgQEMXYbVpdqm9auOvzUoC00xg
3KpcDRnla4QCaGepKEsYUcskAjiFJoBxI3HVMkcS/LAYyXFZO69eTXeNDxkazI3RHlQFxcj+iypD
6xdUh/kLdr4IQG3RVahW6VYo6R6ZaKRlvV938ZdKNVyYty9RmdqQtbwp7Z1hKlwGrTM9HjGM5BZg
mdvjrJZFZyDsp2hsQiF+Ta3yCNkROZAc/aWNh2dXHlGCJeVUGYNvQmePyseaEGHSUN7O74xMuc9y
8VeJ72aIe6zYIoKlKl5wyAHufy4t8Q4Suhdvoo9adVUIB60zb4UO8X1zhntnoMqYeq2UhQ1+LB2O
Y14cyHnwqKDa2t9jVLtTW9wQXIeGJNyazXSMlRx+QmSnlmfGyG2YStDkoz0rhIHgnJQ4DiyrdWRN
tEv9a9Rb3hBljiDGflub9sj0raV1mTUKO49ydcYEi/rnLPtoPKcaam/pdhePPwCy2J1RuIIeSMOC
WojhCEwwRoiFgIFBfqmJ8E/pFBCc47QLY6Hk8BdXfR5qYECEZtfLeEzRGVN6GaWEKojK0ZGqHFW9
X0asf02lBy1BanP+0aNihc55gAQWVL9HGLrgRtC0SspA3LUboye1/43slN9Haag3ByVVXWXLgyL9
NOmfRUUNUY73lhHCMfrRTH69VZefUTFQolJ9c0vvkhoQLEVyBS0iQw8VaDi7Uhvaa3bPR6iKzKHz
haa/Eeqw3iuCmhEk9/gDWQSk0xBdl+QrJmLgJNOwbGK31b6iF4EQjBrGkOPQqbTbtIPaDeFdmm8g
HvoGopHWYoZiRAwh6r4uVzfzZKH5nl3NbRSaKCxNa+JuGd27dkE845cRgQralek7licex3rzo+1p
lCw3NTuGx3AZq+2XFX+v1eaBCbdeLVb2im4owoiMtHxo1z5cl5cNiZC0/9km+Moud4auDEe+vKDb
onJVaQLa2oQ4zIAdEGi7jjTDjecJGf/W1hgMMcBuixeUbmD2GRHS4AIChiMHeFLCNv6hE2xNy6u1
qwIKXzV+ddfbEkcpmYt7DeGSPvpWzr/mirL/9LmtRLtojNvVfBX69ErWtHDptS+jct9VX9ArPCL1
4SDXaccGtHO0zeEUZsWhrYikIfAhreUwkOX7MKpP7BXPSHe3DgIYjsw3dgU/+evEnNyheCB4dLVi
JcIo+Kn7onhdk9HelOHHQoBL2f6oQC7/L+rOqzdybF3P/8X3HDMHwMeAGSqXUkstdd8QpdDMOfPX
+6Fm9jlStdzl7TsDG9gzmJlmkVxc60vv86alSkhdr3wFUOCouGY03BlTy1Ho61s1ENeTxRRdxizp
rDgph4oY+9u4J0LTv3fTA9p4AiqYMT1dahEmjWiLdefNprHBm8C2BoEQv+NEStla5lOfgVwr+uck
incN0Qc6W68bcW9R3lrQmYFR8gWhHcgDTnT/Rw5VRhR/KYwkylHp6BjS+uuu9cE/osuHwglnxpuK
0p3AFrZau4rFbJ9BTkrl8aCVMrIF6dTo/kMni/zhTwkgLotdSQ0Y6Bltvi3mxtlZO7tIX/X8YKCI
ntinhH2VogeH186ktWv5DOOn4R7y2Eqchq2ZyVtRy6/atthEWf6iR+ldLF5ps7pu2saLQ7Rf0Pxm
BozN/aiM11IoufUY2VLF0xn6fWAR3VSvanIlIwWP4vieCStPFqJdA4iv6fdF2K47U7OLegTxIUIo
6NhwinUUKmvm2GoHquiNIBtHc0ie1LmDoLGcit98NeeW5duIE5fFdVeH+ims5g1dbLTY9BLkNPEU
pfze4XQxg4lJOK3woFmh0INOK88rQo7JPEmjsYnV1s1Swc7V6jGvqx2Kj31AMKyXaWCbRsUXPl7B
74ZRp6/CFA6fMB3ydGAIRgW0RchUkNsZVXpfDtZjIN2htnWgvm9LHWqIAjQoGU8lx5avFm7HaG2t
306DxGeEiRi5Zoy/hBlI90N+ysPHvFM8WU5R0Je8wR2uBnakvwR+ZOv+NaB6obizpMCLp2KN0bgr
pteC0IL9DVzZfJkNgiLV6K4Mv7wX/WGjWvxCpXTlvlnPQczbvINIGDDfUa7rYNrDV/kODRneaHOH
fBFrDlGYHL9g/CYlUi0B6vIE70yEkWUyAo9tH4smJ7QXV1kBV0cAbon00EZURJCSP+uJRsIeuUkQ
3cr0DO02UUYQZC8Ucmo+QbYcBmRB5vb7hWZmC3rSQlwg3blTFMUBu4+aPZxtKfvR8SMYrQPGk7D4
6k0KvhNtHigUlPHsO5Y/ncbK8DKAQiH5lyg/mMPoSiibu35wUim56XTFGxNs+8qSnAqSEes76QOm
BX9lkeoZA+EhqnZNbdwO2lOZPYvZz44v14C7MnVvbcqhFT1V2TUILa9qf7HHPaNPc0ZsDrI+cTsI
Tb2JYfdsfNMGWHA5Onsf/IQubAcfIKbk72BF2YWaPA9TdDeQ3xglKKd03aRPan/Cz4oAVoQTtnAn
FdvEYrYJTCe0IDoatR2rAnUGcSuL/b21DPtmTwMQM1FxI6M8xEoPmM0Zc8Pzk8dx/DYY90ZS2HIb
McKX0yRZqZBmYXTGVmDjy+elATTwrSLutWFfTCdI5KaA89gR6gfWGZKT5BRaWB99zVh7cTdX28X0
SisK6GmRGwadHTS1N808LO1K0FIwAa7g+zBvvku5dph1Il1ZoxP8auQHkWDZWOYHXaBdUXerw+qz
cbVx/I7jpTXXMSN5agOhtznJBLf+wYDbQgbvyO1DmT6o4nqubyrSmpACS7DPu3uM1VwzHVgUqjvI
5hWsiuM0gwFQ9L3FoRHUlbdUXnBZYEysCIgAc6fyb4Q4oByjDF4CXrqCcR6qbwYDxlpxT6j32BqH
1kiAmPDM6Ghr+qNe7IaCpEpr7axbgZslVGK5pvm6YWAhvsGQy5b5M2GJ2imcaWX21+FMwZX9yagn
TxASx+f0LKx7laxGg+ciT1SCQJtIVGumjmHqhNOps+4n3pK5m+ufi4kUuE1n5vHWLOM8fiXaBSb+
FEQwmNOVhmxDLlm0/TdN2GBRBU7lIEueXGH/xUklKCplnSfZvG4C+AgTr5fpVRA640og85KE16GB
nlMMqwxIKArrVxlNntTdh9M+B65WTGBdrvPqrqlqx29wOUyPmfg9otnWWD6JAfwjlXtiOgaHGAoA
hvpjBr9nUo6Qg5no90YeHskywSQB0cTDKi0XbNdDO1PZHHa5ibNcs5kr8rmHwP8xdSkVmfjYadj9
MMSk3Abiq6jfzXKyESTV7SnmtLCUGvM+1SDlthlqo8IdZwZzKrXdtmPh5bF+QCLhwX7kB4YPtQEV
e653EQFkS0xcK+beACfYSyIvS9wYlLSahTOg/ZRGHa8k/Nl4w63YbSwAvzI1elqP0S/df6zHV40M
Uu5QXUili4fCgUFZZwpDKjr+sYc+Kdw2ICwaRYDJoxC2BHwN5Mxyfm8KT8xvOGAzLZzhIOrbgJeP
WbwgIcc9hnN2Sy0smTS3VTBPTvS9ajHgqOb2SBzi18ZRbsnWlRuz0qkWBOT5KfShgs3tqpplTyiF
nTypngmqIWUR5ukNhljXI3Wuek5WiT9vW710QEhQIcpg+vMVVk+glyBkg14sjHWuNYgHIDjKhVPL
yvU4+I4um7ZWmavM4nONT2Ye7ZRmuDU65c4Qii2FFj/U9z2GgT4hZWQw1KM9GhLfwULyIPNppR+l
VB1KUjwAchtMBDyYZ+D9XvTgrld3dUtR1QocdVadaGq9Jhg3mOasC+EkUhRqdWFf1uB+xm/VHDsY
sW6jdC0MOYWle8pbnmE0q4qaSZH42EFRkIwKr85T1nm9kSO+b3rDY6F5eUJhUbdcgPdwwIAsla6m
PojSd60xN372KAL+g+fu4mu1kkCHGVrlCXBoAyqOdQSEGfkL8MFtVBZeU1THXD3VZg52UgUiEmwA
7lCgOmX+m2r49khMYTHol+nZVSj8MIRTnkP8IgXW8L+N7oDTYT4E9q0ioRpBDgUPwTuSubzCz9aV
Amq0vb9OewjtVGPBwnfbcIqcOdunRb0JAegICWQh2gKw3ue4IhU4qGzrTXozDIEnAXqZBt3N+2iH
1QfQ5Nhu4rsWRzGLNBeKMZvhS9w1OMxg/xffy9HdNL6l5U0VFLB9r8X5UYmsbY1PVxmLB6FU7NaM
2E+AJLEqB4y0ehNw3QQoXknKfWGYHoaKm7FvgIVNlIQ5oXJGSGIO86NqBLYxhDcK9LWqOPZkokF1
3xk/Swtlh/gmWFcZUsEYFwmcLbHf2k5EkVX/GNUwZIK9FoJAJIIv02KTUYdL23Lfxzurivn+qm/1
hKVwW10XpA89AOhW6Y5lq+zKRFg2paM8zfu+nw+W6dFEcOP+LmmYCALexZvzIEZSajG8Ib02M/WH
kDKsFbHtc9hG87DBOX0VV/Mu7uUfDTQygV1OZiPD69wRZKj9SryPany7xBk+kHzf681a4veCFQSL
Eux8gi4rNG/apnhss3o7wDRVcrChjXXtJxa1afSndedGc+L107wWJd31RzpayqruhdueqQo3EVHO
Ld3soJHtAvh2kAcg2gqgw7Vgg+U+pskBIJYjcC5r9EQiXbQ1JXWEVtgoegm1jcp686NW32Tre5GT
R+H+BSGPPT2hZ+PbfTsi0si+URjc+CX4+vxhDn4t51goQafkNZYMyRT5bUv9OGzZu5IMXCtxAbFe
r6370LKNaV5qVS6oShWiu6FLx0TxVwKlD1lk6DXB4yN6w+7Nret7TXmVCL6slh0BT61tP9LfUL8F
aegNVG7hDruVqRxzPvRcIOJNrzF/c4I2cqr6V5Sw8+U656wXcXcZSE7xpSy/Wfkb7VwnIX+oEEjP
Y0LdJFz3hOltdk891OvVt164k9sDuaiTiY0tdMW2LB/87lTIR3kGevQEr41oYHRmcsSYr1K3qEFz
SJh9zCZXu5LOjpphUMWbg0W2mKvYsiU7ar7ryB7BDd5ykJDMuRifrvB6InopnCz8CYvTTw58wzI9
vJDS1SjuWw3ZUbsZygP+P9taPQ2iBwPPMyAExtQYlEh2J+vKLwjzbnQaQLnFVLbJgFmGYcWPKjwK
/f1AZB5ZEXs7+SMIk1a37HzsPFibttTGV6nAnj8o7tTuO+0p0TtiKmrfk+TUeeOpAWjl7UhNA6pp
rPXe0ADv7VcaHGU1AnuZ31RQBiOSEpnEuJYxZZi81kzc2XyAiSGmEmKtGwGAL8xtp1dfU7zCAvIb
vLVWcLT4sDOnpiWsZk9YdUKyWMxXfoRQ5ZdpQWMdj56u3oV0baypA3rFtKDLbLhNDoTSxjGCXVnt
dUtga0ju0wXjZQQrBaQ6Hgqun6QbcyCyklVQukUBNbd3LW2ya+qlIRUuJZFfh6zZ1qPoRKyadkxx
jA292qQmZAKh59AK0l9jOD5kUrISeYcNdRdTnWge9FTdF5byTbHUyprHOY1vVOI203/GXM0W+I6o
4dwWjeICaFr1qXIvwwtvqX/KmNnXlKIEanVSflcJPwQDE4r0VlB+4O3mNLTQckq+atx5uAtQoJ1s
DQM9fFYpQsKmogQwW7yrOF9XE4POg8HxXzkC1OgKmvYIZCWsFFxRE6dUMN+k0cSKg85beFHdrgps
fYfwTqPIagma3Ro/p7C1y9B/bAsYiPT3ytzg0VGGh2B2i8+cY3T4dAg/cyKLKjipkLDYGcKboDcd
Pwe9SP42DBrjZIGn+/G3sW2+l2JKcVixO+Eocexq0a+c1FRNSg9s30prm+c+Fm/nRHcLjnHR6jEU
uWKg5lDTOqn8/sIg4VeNWwvpoGVgs8X/zgbfMLwa0sKkb17ryo5e51ae9m1zaQ5+6TWfTwN8vMrZ
PFMixG0iD/Si9c50+x7qVXA3EOVGGuMIlEBlc1zJFMVSMrg8kfZ/7oR/Nd9hfbz82biFNDPm4i+t
8Hhr7pAZdz+X/jtB/L3OcezVjrjhbP7zRS892PPZCywQrC6iI55gmFE+dtM+se7/Hy6hM7xlMVyg
Qy/63OGnhtqohFc57+5FTvaBiY/LhXG3s6Hdv4cX8Dz7z2sscxcfBrcaIZth5XEN5RoHlavUpfbg
Wcd+l++lneKJG+mHsPrzbS2L4bfFYkDT4q4MUVbPRkeqJjGEGI9tt48AWeFFq+T+hZdzpkr657Y+
XONsXKQq5qZsDa6xUHdml5IjCFjGI1EI2up+au2LcowvP4EPV7Q+P0hFsPSsXwjPC6kGp9/u2G4a
d3IhJMt77cIg5vKH/eERamfCPXOcigxfxdzF4fDaYH+1pmeIIU5ZL5xgwpkAOknZeX9+cctD++2q
DJvg4S7JUM7O1qMym2pPMz935VG5moyApY/WTALfn8k7+j+KcmHY9cvb/HDBs8VZl30JhbZevut2
izHyRlk323bdXJhvkX8fpTFQPxkal8LvHnvPz+9O6ONBgrdLK2mlPUlMrkOrHjftHqs7V97628pl
moAerTNdLzy78DZ1is3A2eGSxdA9+/Nj/mLx8nMMTWQm2lSXqcqzn2PVotG3JVAlZqtUJ3ezcMO2
ynCV4rTHtFz9myPgy+diMCQIAQNuBFN+5wwdIRIFtcQQwZUHfatN1iq3iNZRDWr4MCihRtQS40TT
rRUtpbnou1ILNy0K77XIIqlLMESCPNxADb2w0M/0HL//srMlYFHpmPqaX6ZdT5mrrzmBF2UcRP2n
8Dtt9Phu/L6Mdl2iWXy1JD4+kbNzU2viFH/55Ykska1O4yMketB1SiPapc3q9zG+5emjQ2f7kHn1
Z8svKyRR9tVp2ay0F/U2OaEkW42PgkNqQV0d9B4P28Pn7dJC+yw/+tfD/c8LnwvhTZ8IRWhEthHy
6YIOYZIHK0p4dHl+JEVPniP+mDAR1n7+eYVfuOF3qMeHQyeLQ3j/Odcdhp+jphOTV45K7a2rdyPD
L3++2Nmw9e93ebaEcLQ1zWLkVUZk6uX0JPaUsKFjEz/7DD8V5a+GLmOn6otXgVP25vrCD/g9VOD9
Islf9sxlQvDse+6GSNeBji6zkiiPXukJudWxfy73461/7WP5vApW6kVLzS9fLqaaFmQsAjvjbAWL
eqF16sBVNSW5bsN9UlO9EuTV2L5pzLqlzHdolY9NkXRpWf1+TnC/H658Fg1iUREESmbl7oiqbfo1
ed3av0kVO16Zrmq3wztLsrsZTNty6W78+Wm/z9Z+PqWWq5vqMoYuiXAlP++es5+NgU83jYMYnIRM
PdXG8OpbfJ159AeKN2mfOS/L6C/erdTFR0wh+P90R+Xz5pK65fdQ59Nvsc7O6aAzANbO/JaSFVYO
3SqmQ/nn+/3yYQPfFpdJbosJ1M+3q1c4BDCwnbsCRTh1DtYpRc2mus4pBIT9XVr829EbMRsMGiCv
DJHjm/D5ek1UzGIycz1gt3h12bzqC+vnq60XH1hZp6GloDI5uyPAyFqbByaRdXArimT3inqV+saO
uZILz+6r1/PxSsuz/bAPNWMUU0s1crdiMBWDjSS+tLcrX32FMqa9iga8FTLu2VdYiyV2exY3IxXX
wHyYfKOTTIulaFI6UdYxHsGrFs8+nduO7gFW4tdmQcc/ugWDug0owpJDMWF3EINsV4xXUv0WGM+9
1mxN4VYhuw2b5L7UzO2ApWukFE6nXNisv3wdH+5geYgfHhLCjmyIe77mqg3gmEJKoRXcUenNmgvx
5aUrLfvohyvhHhErWIMw0dw/NqmM3XDG5G65U4rnP38zX23Isqogf0DnoGrnECKhY/hqwhXGzXHp
6Q/CSMFMjy8sLnl5tecb0cernK0ucYrDjjZ54cpreWfZyQYnkeuZtrlqW6t4VT8TUbSbDrCksNbB
7IX1A4vhskbyixxvSbP+63bPPtlSUVShafkhiwaXLuH9osPFd/W5xNDLAdeCP6l9Kahe/tDzu4d7
asg6fAwFJ+nPL7PEYb5WUmJ3dd1um3WyBm6OxvWSMnzZDH67DAgr0KAI/iGefb5MzheSF2JVMCMX
2lHyNlOsjbVdHuGsY1UXXulX6wbmDJZJmkFcfq7K1DujGrMqIU/onork+8RMji9c2tC/jFeg3yrI
RiAyGObZlpE3xuBHebC8LsTENzgPOPke9bLj76fNpWRcXqKf3x7gIjKFtQs6Tj9L6jpak4NcN6zS
W3jrGE4u4Ylm2LR1D8HB8pq14NGKXQQUzTM5D97LG7qyF07tL9cohFzUhTI+8Nr5z6istBgiU1hS
vX7bvPUwBQIvImNnQgILSwfvS5fhoj/vA19mFxCEVHQ6SJ4s5ezmC1XqB4ZWiMyAx81udZv9HPfV
m0+Ywnl9JdC7v/E97cIy+urTQGIoSQrwKdiXZy+4YeRVpxOx3KuPgDNZjzuqsevm3y+LMc0DYxM0
nmnp3OPnbwOAXFDXETv3EDrMDm+yXbJWRAQx8pPiMfZyY20vodK/KMV9vuay3D7s4SyyRqtKrjlb
dn1INsq+cEyXAUO6je9i4si9lMZ8tQV8vM2zxzlpRd2MJdmE1tEoUZfB5ydBFt1Gfp6yS+DjM/3t
39kE5wZ4ViqqKvSNzzc4D00L/XgsUPugu2i3Ci42dk5faJWwWvnLO83pHyi195V9SQF78eJnR4qm
tfNgqUQTqXKoGAo2c5zOjCNBxao3FbtptV2jyy91dYUjqBcE+i4t0+OIkQayiM5kevsicnI5/s/3
D1VZ3EWI1ICsnx3aWTYXiTouTx8Tw4SRuZIZhguf6bJofr/G4mayiHK18yK2xVgUkKy5IKTHaEn2
Ijixyjq+gquA2PkSFePLDVhdIlxui/nYc2VVGeD5OKsoOrJf6q2+61A4m4dgW3/He2d98Z1+FSao
Gl1VCwgXIJnlAX/4YjTurtLyuHDN41J6YuQYWGe3KrayvfDoLu60y1f/28P8cL2zF2aomWBie0ut
/lhvu/W4T5wXEAaHy3W1r1ITWm/4qurUC/Ea+nxn0E38qpU5yCaJplhr5yC1Y6308uIlmytEE+Lx
wkL56oDmeEaHTERgcUZ/viIxfJQV+MWid1jVsq2tMq/fFC/zTtpF93Sp4PEQYF18pF8Frh8vu/zz
D69QQvIvjz6fpf5Tvx1+Cdc0DrVVugpd3uRTzl9eTQd5c6ls99VldUTqlowfCALAs60oGwBERJg+
IpFilvgRKIot57EjqZd6HV+FskvYI0tLRkar5exNpgJ0htaKlgIp2fxP5g297C19nK7NLfnZT3HF
kKY37RlVRh3oGq61GTaA9f/8dr+43U8/4uxoyTqsmJWSD6Wd9j5zPn59IzNQpgx3f77OVxUELqTo
Ku5JuDKdVxCYKNVbtaEcXHlYDt0hN/ERnTYnDmwXlw9sd+zUDtbhKoJWHW6sW33VHxOqsnhQ/vmn
fLGel4IghlYqTvG6dfaGE2FMI8xGOU2HqyJ4lYIVuOIL1/ji+OQahsj9LjmCdvZuFSoUIt0E3i1q
nEBglq9grvOmUjMebXHhYl/f0H9dTP78pWijMrGzLgEX08FTeWepaJX8H39+al8V0D/d0llEoKpD
2nfwFYigGfbep9+o+GhrTP3scj1cpDh9dV7w+WkW9hu6Iav62eU6VY39suLzD7flFiI2xNTSQ35s
q5vLLMovniBbqYI4f3ljWBV8foKTgOFy2JHMdZxO8VvdPwzppef3RdHi0zXO3lImal2SWdRFWunN
QD2llJWLfyKSosyh9eRIUrOLBtnDtsC58OqWn392On269NmzHAZRLctAJJ9bpzfUDbfdqjswyWaD
QL4UH3+xoSzICsxTFI4L8bzroci1EZNpYdfrdh5GmaX1EM0eZoXrBSaaf68ZkVPJe6aL/buv0h1i
cvLipeEkSucdJyUvTPAAFAMrj0tfaSudCbSKckDjMpsyHNo79tNHBiLeH++/Rcy4Lt/yb2399tYe
T+X/WP7Tl6KcsLAP2//5+W+bv/8+eCsWAsWnv2F+LGqn2+6tnu7emi7lP/0b8L78m/+3//AfpsX9
VL79x397Kbq8Xf60ICryj1gL9qv//vFP/0TC+F919pZHp7N//28Ihqr/tZQQxYXwy962ICv+YWCo
yl+qSt5FUdwi8Hrnr/yDwFClv/imVAPYgEUIgU7yPxEYivmXqdKSW/pybJXUW/8dBAZv+tNSB5Ur
6hJ8amxUQGFYunkW+NV60/I1d4AdcfVhvqQeNxPWEhurKFJK81j2IjEuFHx5LWny5EJsHHDZ1aYN
Z/kJ/ZKw15nwq52RdvpNp0byNo/k4LqqkMnJraJs5RKgEj50o/VQR12y+L0uVqhZORpuEuvZsVyc
UhtfKK51JUdOUfRS+JRmHW7GiTwfkHuKAXhW/FYFHedV9j8asYsba9XHwgZzOpzaQ39+yhfX1lAw
rb30buU6tVl4VWZWtg5kQUePrtcYrkqZ4YiLE2y/uCBmeVZdBUOmeviF+67xbh4b8sntTaMVn1p5
RNlr0v8qZ8UV+/K7rsfiKjYKurCWhiGtr8fxVnu3qc3eHWsLudmM7za2Ai7iN3i+M16ZioO0ldJQ
d8S4ROEvK9NVjiUPM+SLK66yGORmi1WuOQXGL0Ee6mO5OOn206TsWlGIV9WEeiBom+ZGwGT5ijqC
Yti12WcrmN8KN1NHx3mO1aMqqf02GLDzLVV/ujM1mWqemI0rfMHyZQiNGQSVSeyneHEERlLUjE7x
bhTMuRxjIDss/sGiX2GsktT3fW1Wxxj/m9DW5Ol5VjCdzBYn4n5sqL4v7sQJPKQTQyg6lsX1Yl9c
kkh4cilUW00eBC9klePqLDcPXaSyrQRyuAOnnD8mix9y+m6NjNNzu6ZUVzj94pzs61W/jYZCuR+M
LLjW392VF5/l8N1yWVvcl1Vjjh8glEnXmkr2jTgdn2aes1YzSV8xaROaRXjfvHs6L+7OxrvR8/hu
+iwv/s/R4gSNkfeCHvD70h2zPtzPmSYQE4RadJr9OD01Ir7SXVmxLpO/7aaD2cJqN6ssEATjdG8p
tXIyAi1+jHRrwrN6sa+WJoyspzgJNwPFwthWF6Nrf5oL5loi7K9jtWgfsjKdTrKcmEhurS5ztMUy
Ozar4WaU+/mlUXDUxq+RK6tB2dxk75bb0+K+XS4+3Oa7JTcjZuPN8G7UPYcGGpto8e82FyfvWess
Ztfwtr8JxKq+FqTF9Lt4NwAv383Ap3djcKVP05t5cQtHQD6+DH7go/ILBz4WTBE3hhKop5TW8NbQ
FtvxIFfUO0zVjbdax5W8RjK3jnyLuc8Rz/IcMsZW03T8TCeSflkTzKfADzHEy/E7j4ac6VSMfXFB
F+KscOQ0808Dduy6ZzSLY3r17p7evDupC4upevrur94vVuvRYrpO8zBeFaJe4sBZaWtfT/urwE/w
abf0vmGO0Gx4FRXDpcwGoz1WEl9NHOwS5m8COijql9hJ0mRh6vcomJXE7HCDTXyl+2iJx0xXkeR3
i5N8G1UwPtoKxVGrxSKGoUYrbEkzx30TYKMsZWLMGCCb/rMcaf4+zfM8sAtRmh9Sc5i2cqRQC+mX
Ucw51b28F9VvmpmNHlYg3U2Sp+JxysbhqilycysNo4+cKWTvmDrz1DdzcocTE+JLfO5vLFGQ0XJb
xU026cKavlR7jJRMfcU/MlrFbVo++hUDoaKaIKMJMT1FxVDUXi4zKNGGubyDmNXsRLSuOMAxWCsN
07yFsi3vpSJjmAH5Tf1qzYxT6NIw41CdZSzKOauoYvfDTm+t1LOUiMmlAD2BEWUBppwyYk8fAyIr
lnKvFuiiA25hZrRSxmOh+tHBYAwfCX/YlFcWQ9eJPeQiIqq4MUoa334vrdpYFPZDX/rbEZngFrtI
fcVLbwlEZGvNpRlRVdVSuhv7RF5UN9j3FnJqLjpIUVz3zaC9ddOimhqEIXODKS45vhp9RDSsZ8nP
Io6qaUNKOudMpUYyMlg5wME6GFEsUARAkVrXueAIo+Q/NBVY8L0PguWhMJr4x0CMu8E2qH+ru666
E7s5e05HWTrpghhOTjEw2nqwuqbam1URMtaI4i6oZfFaTK1gJwlKbtqjKRUPkzLIh9pAv+52pTJ9
kyyByXSzpxQZaM2+ETMmamKtc+LeTB/5VqWDH8rqTqzGYiXlbXtV9KX8mKklkvkaNZyP1/L3eByT
U1qb5jHqkfEIM4K7XsPijUFE0SXeMzakBEAmGl/joc3qDZ55M6ais+iGjVq7Wd5qazH0Q8+ftPKh
NQ3/hPApb2wFfqBb+zH4/KHPHUXOOo8zY/5hwKhxCVie+6xBNdT2reIFmMXChQyGzSTkA99Up3wb
splTLi5MPlJZ8axaEHHWLYT73k9BFCRy2TKvPA8lCt0xn271UOp+jRSF9pXI9hgyKOT6QZCcmAAq
EP2Y5DD1JLmdzKy+XubNQ5mUSm5LYa0yWh9LP4WxGzoktfF4H/e6f2o6FZGa1Q/p7awVpu4FYHt2
w1jOUGOi4kCfVFt3sdR9Mwoh20g1GJk5KMLbKo/GH0pqBC91C+mGh5c5uiYCKUnRPqnJqN+YrQgq
BNdNeqJW5VuousJpuo4CacavspAIVPLYf51rOd0acz0XCHhNfCypnayrMqrWeqHUXpjo5ZUfhcLa
WsgGlaBZ3w30W+4wJi0j9j1hw4jI24xy+boa9PK6BNXxJs1CsB8wMj9lFnb0h66filt/MeMdF1ve
OR3C6zREpr7ShhTNk1CbXplm1TEAiPEmIKhZzZKB0+/87vo7vzsA14mhXOHxaTGmgUGwpib9I17n
0a0V4MA1R1H0EsvmdBXpbQePkI07LSPzUIAgxUpwKGunJ5I7pIs3cbW4FOcDfsXju3Wx8m5jHCyO
xpkolrtJRTIRmpn4yheB/XSsmuVVxil8gAGivYxlmx2aUpKvCiVFHi+aWr1T+iB7rg1zOtWtHnmG
ZpoQerBdHvtxvFZBQm8a3OS98d2fWVmsmnO5Fu6txb45WoycRSOY17lvaj/SIhsARyFIlwJReO4W
A+j43Qsa1RW+0JIuT+vcXNyipcU4WpAWD2lzsZPWFmPpcO6175wWdEnDUA+Z6zDkaRcsdtTRYkw9
N/l4Wyxm1eW7b7X07mHNLjO/BBZknSCZ5kcqLdXRWmyvs8UAW0+GxQu7VKNdvxhkg2xkzF2q/umi
/1uZ1zF6qYum+NV+TrPek5v/ysH+f8vPFij6/zlBs0/18+m1aD5maMt/8Q+nULP+wrgTYxRZsZiN
MpfayvDWtP/x3/jo/uLrpsFiGpQ4lcXK6l+YQuUvsi+JchiVSINQlSLBvzCFyl8kZ4wx4rnCX1i0
O/+VO978XWYgqf07U/3n7z8B9pZqw6dqhE4K+J4JKsufeI49G7IsnWkJCU54kDUbfd42XRWJNyF8
+aauSmQhq0v9ACZcvrqogX2LJJqcpef931b3pS6eIVGIZvS6JFVD0nZQGURHRBRmSvWK84ZMDopN
K64tNAx8ABiZrWYaUlJq2mZrOMl8JzcvjXiLLmWdV91O60xHKo+sc6a+1qLc4+vedxu9qRG9HEfl
ZuiT08QslF819pj2qxEJG5vinaTouz4wT5bKaF5Z9ih4MVsYTVfpb8JR9WK9cC1gDPqCDfbzcjvN
kJq0aB8IGqQSVFKi6c5Ns47kErqTsO2RdlIL2BSztK56A4iReEC/aUMoRg5tyRupgz5StY5SVU7u
V9t0aEBFpM7QcaxbAKkmQmy53RlAVUoGuAaVqdzwirQKdSO6WeMqsK5zJeVYhPtPYgW6R51OgU4y
FKsc5IndIXwd69gh0IF88Bj3yKr1Gzyj9oS6KyYmEHcY6XWTr8zqqa7QJWemk9XYVkXaNqiSTSKP
930ZPmhlfojMxq3D6J6wdVX4gltNjE4ysGQmYIWCEt02TGxzdnKrdHt6clYBWQcOgOo3KO83bHIP
2pT/jOGWjLl6LwzlHoOmxYJdeA3H7NecgO6SplPbqwgbheEoEywwGsWbnZp6K1f6rzqRLBsFoqdk
GXSCyClDcFsx1Cs/k1kU1LFDbL3iwtH7dDsUAIy01xHKA3ZcTtqkq6Yw0NF3LIzOtsTSG+bbdpqR
qt4jJt5KOF5H+iP1Crudc0dnEY3P7fyaU/EumTKzBv0UzHg3FYwHGxuLkjiSmqhcS934U8Il0J9+
xmjHpRAcoHGrKcFpbn6Vc4jsDzSIWN0VmWEj97MpU6HxCp1ZBaijqPb/5u68diRH0iz9KvsCLFCL
WwrX7uGhMsQNEZJak0bx9PMxu7e7srqnGrVXMwsUEonKyAwPd9Jodv5zvtN1/Ubtlr2i3ZgmcsNQ
B1XsBAnfLA6nvRqd4rkD0fVSZNgjRsWtEo2++feojc5ZbzwsVuVKMhiUiYJJxShOeiXIOnI2dWUB
q1Fuz8T3bju7OQwmkVmnItzdO6/IFpDmwoC270uYNftqSrZaZe4tW79JpvHGkXldlhmkeLloN93D
VDwyIfXYgF51sdwtkXUHk+ZEPanbGWSYM4zVZQaRiAr4RHvMsY608X2omW9CNbdhkuKvGraZZr3r
S3GdeKWaUe27Sv2IK3lfq8qhgZvQzdWpMkD4JNjj2u577pcf6gz8SaYZTDevHCE3eZYdzbi9a+VD
3t8Vynw2Z+2YEvIgE1CRBp3YmhIHjATV7HB517ijDXTbtj+7RjpJivZhVPLJWiK/cNi3j4VnjW1Q
RAaRXcBQ+eCcpiUnfmq/xS1cI5Fv66G9jI69GVFExhrGWnzRbSAcU/bqJKZP0jewJc4hRlR8DWQD
C3AkuiFfFoNbSr3WuRU4dXfbZvJ1zuxtE2rnLAPK9rtHz79Zz39V3FioWc5p/eIQvMK59T8u58M8
q9KgyZEvw5xd3RDZXt/05/80l/sDJnv1CMjMA+huYp5rY71YNfzfzQP71uHYAvjgp/dJiU76LewD
b8XOfiRAUtcyF93lHH4olwOnSO/Pf8p/nciD6GR+JZvkvUCD/sEk0EZDL+hwj3wFFIDRkjf7f5GR
///czGi8mX+ymYmH/u0XcXr9+r9tZRz1N1ZBZoZMn23j98Rl2/6NbbFMboYhuL5yj/+xk1Ht3yjr
5CmvMuRjHLBuf/6+k1FRrx28OxjbbOZ/YH/+yk6G8dcvuwqOpRh211n8H0aIUViG+tQb6i6LGiYM
llwLUsBSU+xiO2kPophI/QIS4rxvG5pNxNUweQ4jcij9Y5Lb2Q87lllEw64yvvtkUn+EcwF9csm0
ofPKYTTe4d4RkHQKizMf8pVNQXvMSfxlUur4FXOZeTfHkXymQro9623hpFfItVHMIRlbs6dog5K4
2iBF31m76ka9IgHilPRxYVhfW0rtyvlM8tqKi85ABEvg1xE7rU23sdVw3mkl5FS3WeYQb1GejVRZ
LqgKp1ayBcHhJE4elQiCq9RaTh1IEBdKrzPn3mCEtiaCCwUZzI3DZup8zcm7XVIKc6th2z7HypS/
CjOaD3RoOid1VFk36PVlAzHRYskT06zeSbA7N027jNsoznHIITsODmpYRr+RVUD1Qe2hXLNRiuqr
SCQSzxXsUUuvkxXSJlW7Esjva1dK3RcEmugMX5IdTKU5d5aS54+h4OGrNKPeu7qWAmGpbau8WYyG
uO1oJ2ILS8fxC0SNJ7RO49DkKRscKt9TzN9L81oO03BX4NF5AObJ7oBjHQ9qw2zezbg2P3UOhRu7
VjAH2Q77ghnq3Z09ywOgMzGm16U3EmA5qt7cTFKuA2Sy5YujJxlbkczR9rreSB2c0IqI94DO/6Ga
aKxIsASbyZxWfmVp8k4fgSHFqTOT7FWUvWUOpE3qjtO6T5KgOWUySFcrtDgFGoXEDykZI7XJYWOH
o1+VZsbAPRFTshJ98skH+bmYHgoFEJVJh8Q7t0XnJ80oq7s4g0noUprXP6HfG9luMZhKeBHFiLq3
EBC+QQ3QhS8KMYOaMmr5DbqqBdbDSLXERxoej2VcgBMuZVBwPE4gSC9t7bCnq9nr2lGSWxsUIell
4W15SBxTWrb482VQcyAo0J+U6FtqKcQtgKY6ar+RmlQB0mIUGpnvRoWGwKEHySq11DuR1bW0QlEh
veDx50oexkY+S5Oa3+ZGYt2hndmSa+WR6PCCK/pBt+Rh36hIF/uob9BnYjnZNzOImaFS468CmyX8
WisSH+1gjU9kgwmADxWEnLEk8RxoTi+eQ22YZt+pGD09F3yxuRVlZZCIkKv+bcx7VfFjZQYDgVVo
ZRyHYXvTGDbbdJqZwSRz7ajZlvHV9DFAaN6b9qIj/fVSfrUpeN2rZUYUPK4iE25bHUYv4NWqm0VV
pFvdAJaHaAiBTZki5j9TF53Bf5mGO6TjOgPQIlgz5ajthTDwYirtSIcf+cbX3k6r3kPjStSgxnbM
+QCcaYDOOp9ENlV8AvXQnym7ZcKTxwracdErzsp1Q9BQBHDCSITlXqs09cokaz4z71DZAZeVprhD
HGZ3jgUqzLOmUcfOUgAGUrSCfkmpMB0PiX3FSpfzNUb6BRIj19WrM61qlNoMxa0pJeY2WkxezFjm
G/aIgFUk0Tpuiqxx7CY2k7I9Jzf4hQSYCyc2K5du+buqUx/V6IyCHj5XRojIZnN/imKVU/spU7Yi
nMavn4+uv6RIPFQF//2pHLH9qi5vxVf3xy/6ZXD8P2NSrK5P1v/+6X0POfz/BEPXv/XJ8Isg8fMv
/l2RMNXfqDf4Gagx8ZT/nA3/XZEwERewmGOVdtja/W02/H8lCes3tlqs0zzjmerz+P/Hg1yxfmNb
gLYBGsiA0679pbGx+S8kfHQSw5LZVWJNRPv4YwDHGnrGuqOigNl0x/QJxDPH+Dy5oA+Glhe+Cizc
hS8YXpWQpGA1KK7SBlyDEMVHKoSNjKSBb+xZUmGXgt92jX5rSJuZtGv8I73tdiAYDk0QXRp5CzRj
/WLOZKD4SKvkzHZcfdnJJnF08DfE5dhIiK0xHMb2ByyuSjnzKxAg0BxVeKpfKjjIAv4u4y9/uNQP
5fqPYSP5BKxdf87WUeSnbNZcx7xxEuYUjGhdYBR156/g8sZdscOTpxm7/r54lbMfQ+bnbRDy7+G3
AQY8eeCcu9GVCelSfvNUvNoTmuimNXbzGDSDP4JDXSU9CGRu+DC9M1k48ebIk5ffiPf2HqgImol1
Zxzjm8llb3SSXnUojZ3HP/XCObP8ZoWoAWWNfvwU9r4pAhKwTb7N/epMnkPQdxkfKrG3AUdEO56G
OXymdKdcasDsD1HlpTflPcJLNAXWuya7euoLLIqwfQGHzzCDbtRPc1+cFZBkmR/3uPCfgYar8jMk
mTbZzNUmQeesvNg8O8udUYA/9gbCHLhEDccdlftpOZvt3pHPDTPg2IMsz1i2oIYs3HXAQiZggHf1
+OkMXxIKT6W7/AypfmNCXc+2TFBaOELqxopfknoDCba3b7uV/LWTx5f50dq1RiAvr2BdJJgnlKxb
oL/DvcHH3p4p4XPsHWwzonbSM7AgrMDT/mcVKKGPJA/Yd2RE/6KvyXb1t/hhpmGqvCloZqAe4ZQ3
/COeFEw75x1A1wU+oQ++1+fU7McXZtF8YNWeSofyCcAa9EgshsIt7pZ9clvQM8r7Z2YbSTkgB0vf
9gdXQp37Reo7b4l0iMZjbjyDpe0BtMBCh8PHVmm+DoIn8EaGGcZFJLzW2fbDAe+tC/2EIlEXWmLn
pb7kfRAMZTx4KAP0ri0XUf/ObAnQSPNYXeg3o24VVUzcAMoSzgadKvfDvXkvcdcFfJwQ6Xb2D3bP
5q3jwpyhpbh9AgEUDGdjV4JIPmE/yL6Lt2LFk7A3CtYvsvecEi9q6bWBcRhqaFWeweW3q7YZgRDJ
x49RKxDXV8dQh32hANa9B5H6tMAMBofiN1xXIWS1zXJr8S2sIDa21aMKmO6VrcQEZgWm5AAZ1q36
oPkwb9q37JMM7pTvGAMuX8VHmzCZ8+G5/9BWyta9UHYgrlbwYwtHkvOrXe0Uai6yO2V6VGy/hX7p
rk9b4WUfhX1AsYJaFC2f8ILG9GUOHwwdNqMHWh5qJ3bg9lZjQvyVXbUzHXn7Wj8UPU0DnszdP2Lf
DRoA8iw1hVfxBuB3ALalbJf8ACjPIrYEsrfeaSuQx4Vfl7bod723vOFwHwNg62Q2AE23T0t9Yp4o
m+dCXCm0h2Ckzbar2NdpZnkEeBjIJ4bU7WVtzXL25LzVcK8bu3TaGfYpbIL19+LGnH6U2dWWGNp6
7fTSx7vcuCziHKdX+pSM8EuIsyPhqolfxoXmg2SzgDR3rFOqbub6EOo3qr43PPu98kPn1gJCzvTe
a2uI1l74ZH1pbyQP14AUWl0QAwemLWQNSszvAryev3B2ce3N/E4ifz6q7/wttdo7C/vSg0pp1IeY
EHI9sBYDdMd6v2Dk1Heq8t6kN6N1q1QnKg+lLOiaQFYdrx332uiOT1B5jdIbvdnTcDrcot2p2/rD
lr2uDsAeVRm/2c1io/eXRHsTyrFO/ch6KLubNS5EI/2wcYYHaD9md9FVTAqcTTigPTkQjNR7lLrf
Pa3/jXrzL9mSn08+DF1UZxHtpXD8V1llsEDHsAEGm/W9ri8Z4pvX7yYvvdCe6I1HMOj7v75H+t82
j9F5W/77TZD3VrxXn7865ta/8bfdDwiC30zVosPr7465f4xjyGUxdEE+YxyCc3GVI/4xjtF/Y6fE
n7FtQvuiJOqfex/5N52OWlqj1nENVgfrr4gYPw2Z/xzHIKUpuo6ehmtJxkJMXu3XC0C18nRJJ9Hv
APMDXEWuxQ/3MFlTehpavdoPI8c4JRQgUOO82yOEyZ5ZT6on5GrXcnwBmhky4bBHsuBQPuk7iKJN
jVkMCRdydY+5JwzB7Q0LsnRu52LLThLDQbk8V8yGHwdjMY7sHYNZn9a5TFQGJVVXfIGAQZWS703R
iDWrTigCCMFPpUa+1buwCBjTPA08ZsvQUDa/+wD/zX3xk/byh7eFLj42lgTneHeMP0g8g8DDlDQ4
WHrZuLS6iV+H99KXARC6mjYkXi6t1Fwd50Ez2sbx53tVybNxVBSRbLOkeYYffqBV8MZSYsmtlij3
ir56SkbBAyZvD+DntEBX4PrOsnLphdb7+KGTTajEVL5lym3ch8U5sjWgdUUHp71pVK/qVQBdfI74
h2NSpgT8tpqY3+cWGlQ0Ss/CkfKTI4vTZEiYbLR9xHTFd9Qp2/TR1yIl2zRbqn2hxY+mtWSnfrL+
w5Lyh1nbzyuKASK4AFygUJYMrurfK7V8Io2cRqAxcWkaR3UoJ/acXrxyeHU+Rg8Hlumadg+BsWQl
XAa6tvKRIYz6puWJvEEqojW3T702Eo9OOEYX2wTizuaX+0h2TZOfuSzYWktSCYFIKu1AqlYxY13G
oLPm/p9fC78q3OvPs2ZGMYZjacaetR5Dfv/z5PKQqlOsdDtr/c7mROWO2Uq+rFYI/IXyo1jtX4WR
74pWKP+B1vPHNuz1myOt2w6+Wu53hra/fvNeHYbekmpMzCNbeRlfEQ/1/KFcP/ifF868PItUW/wy
TmFeJ6l+jXon8+WwaugWmb9NPoA9k7WNJEniXDaz7JfDouz+/D36iRf59X7hZcL5gfdDYO1fxgBh
OuGCW3idvFFsT0aJCqFB8uMGJ124hMe4B9+K5YHPmXk+Ns/iftbl5D/J9AwceEP++UJWto+C7Iti
jJeJ2ffPB97v5gTw0/USD8+4myL4E+Wl7DtqhVrNZr4qpwFX4TU0cZFOw3TASwwlcGlx/ONQSJWV
Lt3fY2mAgYN17mwuirkDXek3KrqpmbbPpbVPdeCa1vwaV7giFTql3LEFi2bJe7q6nqVRu2EudRKr
4JbYMFEHC6+uSsnDDJK5BRh4mspHeQmNY13n5HJrcupVbwdLrrV4ZBRrD8nlyWTCAK8ziuFfp49N
4rSbNO1HGqWz8YBSMh5q/B/ubJNJNFBqi6BeWjQwogyXocj8LkIckwvouSQr/RRA016zKZXSikx7
UmmLqCJB6dZYW1tKiPKgWaAbdppa3lQ5UlQSdYA7Yx1zjiEzvJ1jhlqAmeaiO1qOk9468xj9qBjC
UmFhbWbHBAA42Gex9N+EsO91M74urPP7TNZvZzO6avjNApW4pJvK9UvRcqDFmvScy5GxMd5HTMog
KDuNxYECtIprlRoGWIWLQilpWklkFWJDXyuaEiRPU/PDoTpmtd5swGYIT1WyYJpCyS069r4xu7VZ
hm2ZDZSn1XAJrS7EqRc7YPw7ZreRYd8Xrfqt51oDLDu6bfv+lQcbaSOUKjfheKLnMihIQ3tPq21c
TE0gRpWJq4FOGko0AGAxte5nNp6So95b2txvc7kCLCE01S8ES7mezeee7y/ljFlxqppTSV+h4JTg
hN0Tenm4S8f2S26Gt7Xi2Rf5sKcokg6VmnNxvHrMKC1KicFGl0quiGqYOk7QraaC6kwjTJGW04w4
ANuLtNR10BfSvQ4DFKeQG80khYloPKpK97jUxmnK613Yv4eqgc/KyfGN1zHFR+pRDcWldfZtEd9Q
IbITBlawogeCbA6dGSyjHuhmfpzjKYGqUb7Z2kQGRzZfJYHjsuz9tp9POPSuyjCfY6lFvXV6T5bo
YEGtY5CPmzaFG1jGp9pIci91cmufd6/DXHOGTySeYk7vT5l+15tD6o2RKAKzXkBSNxZdWlC4sUmH
Z36pjujYGz2VXuURGLmMdY/rs4uvgkKIbQirEOo7DjHHaZUD7eivo+iqmxSPLfftqqKX8i5KFBWk
8/xKc5HYSFHFm4StmiYK49oAG7SUT8Fz1JULCnGbxTqP8agEDXZmT20AxA6MDjYZ0ukuyyMavzQI
VnZn3ETtSJ1ebMFibeytHSsXw8z7k9y3BJZlSkHYeLtCnX9MBoVEk1Sdw4LX5RQRp4O13aturCdd
VFyYGR3KDqBcGKnXcjTFxSycozzl0bkBJ467+yaMUIgGPIiePEz7quzfJWdsNl3K8XWOMqCvezjv
+2KeAEbCE1WTsN3RLaNMxo94zpKNLuoP3ItfXRpN9wpLVR6PiOXy8mxM1ZOe9MU2l7LRq01DvGIR
7qpdhlV1X86N4atRi9SlK8yhwE9rUfojc/JvIwZULHQ53Q12tzPnRYFjbwy8KLifdl7SgRC2T5nc
PsfYmP1JbXy5KMytXQkclq1HGUERJLYieQQisdcuy8uE4VdVl5EjdJy7RSXfmmUFOlYopZfpw5Oo
R8WTloyu0U49h4SoIPJmOyttT23LddM/w8WM/aSXKNhLYqzA0AP4BNcEuRTJniZ0YNBV9soMf1cO
anyr5hdnVsRRK8tgKg3amLCDtHlQNGHjzSpuFoZUNBhm8YTnMNz1Fs6PuaT6RuvEZxXK3Dm4ePPK
ep2KPcz1524eJVY1gleGYXOWTood2ZBEw71fSY+Wkly65CvKKcPLpXYrEspSopi6L8EZnFK023mm
IWc2wuU6kjDh/7VJvZ8So9rYRZtvHqpcWIG6MH7ol3xT5obC2/rB1hO7UlVdzD4Bmdq3HEel2x7H
nqvSKueLVNm1UoYyEfU2T0brnM8OvT8QcmRjrvc8K9utIqf0KjmLH6qUQWjOcCElAvM7JSpp5uuN
PDKQpL/QhNhdZpR1tXb0NDkNq2fUPEeBLChXmYPQSqotar1MqwZdfbQDHcJ8JLfBXkWOcCr2tBTk
P2TLurfq8L5wwremvUTDmO7CxXzNLGfvlE5+5dkQdII2PiWyGp+CIcOzJN2Pb5KWvpShnj/tmjR0
3hcv+Zy8df0U0gbEfGkAHuZmsT1gPXa+5LTXA0Ua4PgO2baromyv4KEd6MArJrvZXYtm0G4dm4tN
HIyRGSpDO7/O9B8Mg5OdE+U3bDtwpdf4KW2pfzDM/hyHKTrNGD7TXAc9QDtPVS8frT5Y1Dqg6cbY
5qwAuGjVvdIYD5SN08QXAX+2xnIvCete1yDvOll1zeaPvpas58Wga1ChbQHY/OLHBI66JfnU0lRF
EVzAEYfxOaF4cGNb8V3VTO1FtTEyj9PG6MrWr+mc8QZIORuDO8xrjbkLsAXC5wL2WzuvsUH1lV7K
s6+a9rZXxvaA/43xzSnKFW/CffsoOgZZpEAs/ETr9Lol7xNBg3aIOTns7nwugH5fKU67WtO3VHaq
x7ShAayIzHUR3Y4Cc1+V5rYnlOE8LfQ+jYLKQWMw+Wh1FFhs2MaRjlX9NGDUSuolOcUmbQd53dEt
NtLvNkMhT1I184tB27Oufzix8TpUdrgtZK5YeFb0b/TsmjBCf+QWUQcG066cHSpV+ZbixfZSqQtR
u639LE/VubWHR3sUoCithjTYspqntAznyoBbva5SEloG1+OirV0snYWy9Z1OPOAy03zVKIkaVExU
YTJClyq6LqDs5NbCvX+uS3q5l5wTcj1+z41ytVWWKioG5dai72G4FJJ0HKJ63rZDDhBQ45JtFKhi
SgZVx567HzhsXrs4AgkeSacklUBB2ziAhpFtxURcsk7vTSd7c6KVq8Yx2dVMSidUAW3PkT9r7p7R
UOmFqu+kaEbPqsvXlgo4ByOC6+gqRW9HK5fv9KkjQ469mrls9OJM2sFpc7+Xwwc8mXiQ5oEAAbck
Gb/MK0obep9SlIcI6TSmM6K0qt6tBvVHxBHAs5X4FgYgt9L8nLJRAfzt9PW3LbSn1sSeNg7WSW4X
umcYAxamcm3k5ia21dd0dF4au3qoks8M9VzRw5fe0UYeWUhmi5w0h6aWPxeIAwyWOTfSKFV2pb6Z
2ufQpIeQPri1BLWUg1aE31LRfuCyf8liOn9+PiOYxx6ICY1kRWYg3MYUhOZ8VIa194WEisSZIRgb
yMnAub+1Jr5xivgrXEgUjTdFObwXEu0v0iDZgVKl4DonSCTGCH1EK8bYL9MfjXOMRfnYU2XX6aVO
n0v+wZl/to3bPl/AS0w03WY5grbJhdUh77BXc2hGpJNIkvdhNLlWZjDebsD7m12J6m8m7lQ23dFY
shu5yUlZ0wOjVu0WmNpdr1S0CmbDfZNkXNLq5yIwqhrjwTGHR3kOn6dFl11OFIynFOys3aTQ2lII
LGiOtM2i6WrYy4aJMQ9S3ab+T1KOQ6WzbtrdJYmcq4KHAY8AYmWSG1fSh0cxWScavt9DJsHJJN/n
+vguW8pBLGPiOc50aIqQw4ZpHBSOwNSqZpqbx2L0kzlnizNpIBPgsXr5wD5zSF96InsDHjdLg8iR
alfTCVkeCPzsuAe+2ZPinB2ac2bq17WdyV8kiibK7DQ465giH28iSWEdsK0XY+bYk9Z2F5BTolcW
lummp1tUniu+lVAfB71BlZVJ0RCOkdiMi/t6MWsgviWjeJ3NZdyVD13eV8HCYfUOoOPZ6YTiTvgm
PdEzu1BHPrtepWO20+KdM2arEmyNebaxM50Tw0yjEj1oPlTGBNx7wWRDKUHhOx95NGq78hPbzFG0
wnFlOf2qM5lj0mhuC+4dHLnU/DZCAkAf20QKe8rQuuk8O7nfllPma+ZaceLsO/DfrknvHIMI9Vip
cs4iZh96/myTzlbhCWzDi8F0QybeXDP9i4gR2EZobvQxM7yW8tiB675uim5T6NZ3bjXHUJA816ec
0tVSupPretm1HA/wBtzPUfNE9vFCzIXTj2Lf9Fb5rM4Pels2GzvvD6pgYyRX6Sd57sxMP+GqM0Ax
iED1NZn1rOq3tmFQaDIMtEbn3YES920VMorMNfDhNTXR/O0DMeDDmsPwqhxLsVq7FMfAjdSZ/9B5
/V7xDdBNt/Mo30fDGt1TxiNLY6DYWKCljHYb0+r6oDTs81AqtTcyv+wTpjaZEi7oi2TESlPs53Gc
IVWmV3uiaclWbDefqWMZxZ2c1cu1OJioYE5LoUFkRfUBZwXPG5wDQgmqRrP2ytLPmL4NtsuCEjaW
r0UFBVL1M/6s6SI1lXQQM7t43aQIPlF6DA9NMhJDyo9aU3ym4ayTZcv2phZtiVOcJKN5xA3jZs49
rg3QW+kZzltHNa7Ys+bxBzHiqSjPMvTEg9Kx1GrjlaP2XWhZyyYxjCBXDeUePiEeHpUWNrFqD0nX
THdlqU53lMVKlWCyJMp866j5hJXL6PaQWpH+8ikLrCr1nIh1pZXbdpMUZn1UrI6EssNcFpxduavz
rr5OFVWMbRQe9NVeoUmHsSb2ivfTpBSSKJZuxNdsXEWFpbP9Ipt8e6H4ioCkSi/SdAitYtlJsfUW
jXK1SSfOWS4+km0Lzd/TlgHpksf0adB5vg2aeaa+lWmVmOodWauPNmfdzJS+3mDKpweq73bxUJzH
kMLXMU5oQMNPQrS13rSjzTLuRlrLzGblMJWqqt7UsqCv67ly4vC2KJTSHZJ0ZMA13etteEG4lX1T
m8Fso4SOk42dVBXWnabIJ9leVbaeRvvZOAN1m7whiSKvtMbdMHL4Z0VhvIrIESyt2CDU5LiK2ArX
s/JkTqx/Ew+gAWmQSsbwqoZo3D1TObTyGfc1Tncp2UsFH5lBopyPPwzGEDHZobZU0tvPUrZCv+hb
KqKlU6E023maPixqKTOpG9B5Utt/MDGSuW0OFnxqGRTZahtx+3zrrXlqk66gYq7g3eWR4pK09sBP
t0GksWPPS+lVlZtbFGnqi+uW50CXTr6zzLj24uhBjXYjJeicBGOU2eUQopS58Mrv1UKEm2Qo9niR
cSuTYaJUp36MVavctk1MZKMu7onKqzxlwtcWMXyE/XJQKfxuuuSFO3KNg5vwrke1RCNriY9KYhcn
xmNbjKO/yBTjofM89JZ55CTDatqjlHVsvJvQdNyupnNZt6Q2MNNxcouct5jFnm0sQrE7NfqmI1DI
YS7TAokDriN0sM4Oqc6+HKogHhhnxNJ4TwuhXxgZ2cIGTUmwveK4xuNE2+dylh+muK9cWVvOSp2t
LgRLZ1AP7rWUKNpbn712J29DTFqeqeSXrP0qFJUhNJqSGvMSZgWxPrmmHepNNFqWGy71m/ahy1wd
eTruyTIepmTGfSFrLL8SBooyLcgttuZLrFEbpkTZq1DxdlnVxMEGbSbm0LNnq0rFV9n0+2EijNtl
Ni2WNMGlYzrs4qhhnh8LOrlIrep1eBJNSPuYzr6zrJIDsVZqe+qXxqFoqpItus+Ze8u47+FkuASV
PQvP4cC8MlfZ8Krt8jb0xJmbgqTLNHV71obenXTroaCRqI/EW5IXBLw0TAGclzBuqbhiBhUnh8Sg
tRHabcFJyEcsE5QaOh9NPw2uETP+DW28FVPNsFXH3D/dCaV9njL1h02fbcG4XbQEXvEzzC8L/oqq
3EjxGTB86JBO01hB7oqZkjghqTRlNclet8aKkIH6qPQ6PpxZ/7CoCywGaogFPVzcLcN4jbFhyC9t
fWtrN9aou3pzMMirh2wmcxIXJZV0U+ec1bD8NqpjFc7XaJ7O+CNnT8fZ6jXEKDuxqK5gz4jP3rk0
5nzf52a/lSTjoNEbRhs8uh5P85JmE2W4IGp5JbWelZH6fMie3L+q2u2SMnpmUxlKDczA6MBScaFm
RmCqOpTtfchNJLLnKb9NmLe3xtum7RA7tbu2ve+au/I6xMvJxiYjD3nkSxHvOQYrFnI2Pv6cghgY
KYqKOZw2va1fslkl1QkITOM9IxgboZgMbjIqcdAUxUcuCmdjSiGI27LXNw77Gxp7N2WxbqvpY8mp
Zpoa6ywtWHKS/mFZK8XKKuSRvAtjm01/zaOtJCGZC1ptDZK8Ps2LTj2N27m57WNDRirhvqhpqWqM
8F5t9Jtpyb76uWF5kvhj5S6zJ9XNAy2EI2TviSTgb2jVgQ1WEiiD9aDrGVp1YdEvQp232r3jkt6o
yezWSuBQel9En6O4iWvq1tNPA19sQaamvE1gX5eAt53ivBi7ZcKLiJZ9sYrbMb+ScE/VqwMjYxNK
3w2yVAWAc4ovi3mTW7y07qllMIJNSL5XyHIMsQRW7VvrHZtst/KljreaztpKpdEc/ug5OZprz1l+
y3RwHOY3VHK6j00MLXMb4pu2H/U0q7xoIqypxupl0bgPSkdybsScvo8W6nRnOvgJJhwB1ji/ZFO8
kYXeoi8Wt/mS305IZRTC5cepvmSmTG2BZj1KkjszVI2ZXyTRSxS/xuIk5POYv+bNJ8QQxJU8KHl0
hUNI9eLkTGhkKW40i1oBzTi0S2qRvtp36r3AzUnf9b1dCGkXtxhrympB3yt3pHsxbZvRwG6Kq211
N2UOL9PprZkVh6pWIsMv3De0/pBrZq1G39zZGh1JdVxf1NU+pji0cBt57dXNgeLLjJU9m9do2DOD
O8xNd9PcUUpZar7Wz/tOw/yQmdbRUvdmZKFf1641fcoxQ4U03XXQ3lT82Ku+X3ITTO8Rb0DDzY9v
0C0SaiNrFEzSbf30qY2fy9pKZmwJDOOsHrejjOedc3cxUI/C06JXseKXHxLVR3XzYiZnZX2scTjS
ujtZ+Z7/i7oz621e2dLzX2n0dRhwKE4XfSOSogbLsuVRviE8kizO8/Dr82g3gu4EQZAAuQlwDs4+
3+dty1KxqtZa7/u847FRwtW5ZtGfWtxlcbAu+2mtPScj9ZSLJp+WLB+7FRfeYcp+kszxavG1sPeU
9OtaeaUC6miCRT99S7+AFknWEJU+PxtKynxDu1+XAXldQyOiyAf2I9UYNiMH3u6WcLZqJGtH+1ge
mGni43vAqotJOdCSsCewToG/gXw7K8gIdyqFlnLYWQ8pP7zn+jtGj3Gc3HddnHgdYqbSImYLu95n
nBSrZ/bRHf0muVErcUEa/KLTHwi40jJBIqjOKF3bt+KDAvQFpRL5uMaZrt3hxjrQwPxb5YoBe6Ho
0LbqfFUIPtW0q07StbXCtJlai3I1jcLVEoiMX9ru21xOmf0wZpexOlnZT0OXdvinyGQJC2BUBpiT
9WVitBqhrrkNS7DTOx1i8g+Sh7xtkT/0fDamXhyrNHtMou+YFJHJNjeKu27olfsD69bhv+ivvck5
LsqTQY8MN1pOFdPo+87KuDD9TebDKi82NfzQcAMSjecaXxyo33bbe+nMMy4GfuUkLEbq9x4KOARO
8g7HJ+gUFvxvg6epyb6X+FDKGCZphYJKYUOI8QEJ9ZgeRjIHXGSWSULnp6g9sqI5U1HC8c9z1fmR
hXiMTwWf23a+a9C29Uh6zGXm7ap8bRPJH5QeFyV3N5r6ZUUkTbfjGcn4PuWeZKIo1Rp9q6y03ziU
uvLbiFo/HYa9zNzNghOjQsIvVyITl8kIB/1Y33psK5AEtiW26MGRtCKoNl0+oo3d99kdfeW88GU5
MaDMi/5ACuG6nXXxY6G9NvqODbd2dxbFWUKu7JpQF0BQxuvADGvO0ZBz03HtcVtkqLogVQhnP7cu
uvbVpb1489XmVdR5bQTCkHdnoOxg8pb/WsiroI1s5CyOqWVvREtcsN6eDbytRtpf2qTLN87GasXF
IXGIGY0mMLzOum8eXNk/jlVLKk9HOaJZGdhoopAdowzrQq24LNf0ddTHSl+QOa4W6k9H3iAJRB0b
a73vBgkYvIV0KNFwoRKPmvxI6ql5H3cvogW9bz6B0/AM7MhCvgouE13rmQgyHbjwpkM0IpBU+sp9
BtFpIhqu8ZP6QNt0meBLpBhghFD/mpf+nCvK5zDRf1umXSzGrUFceTWkYcxmqbuKepRrCPt6OQ2q
s0tN9aUyQW7XSl9zNOLMiXn8ZavlKP6eYkEnGeYMqaVo3J1SQiRiZLkiDgi4I5HuKYLupiTLqOf0
4babyhFBMYrAlF6GrtcQXMoLsxoGilmD2JawzdGxuQe0bNLsUdZm7THojnJ4blvXOLQOgdiM1gj9
4/WmufqQRl+ufjZt1M+WG3Ya99NC3du1CJd1Nf02sx61FIxOr58rh008nayrbOfA6CdChoyJMOyc
EV8E4Hch81RlyK011iUS6Vtk0aaeHVomZrDkkCIGFBXUNhZ7VbzKYCWuEOdjUxiUMeV2TX9VCD0R
Q+IcXYiHu5K2An5RG4NCtBOEQPZzHHYcXJSAm3I+DdwSKkpEAdtXiO/EHKhsKdsrpbvvVHS7VYPV
JdJwogBFCIiS5K14mergSVeY7d+80zMxAFh+uZOM3pAxHDaVS5mp+5sVEx0j2TZ8Em4wM+XI5RZl
DBJlhZmKXS7YdcbimMiM2q7z3ZyCEHFTMOfioFnObkjibVm5gdrqHGbahuGMN+ZNwBr0YhoUWMGC
SPb7let3POFPdk5oEHxma9s1UxDa4iNeVp9TzOeF+3ox+bBFz7nLvXpRchyrS4GOXeXdH6eUew01
BnqWMx5kLHLnbJiOwmzDquiPbUG+4vI3u8mxTV7LFOMLT0QS1s0QPA7J1VFXjk/pdypfb9b7PB2x
+K4bq/9NbI1tiTsZU6GiZ+bCcaxPJCSObxN5nZNXTrvW8i257ZwDQojpOWvCpghV5z4DBKNt0/HB
acOC7RdtqPs8ZsFqB2v2JcQJpt9kI7D1sWxsDKYtU3rWuSZoL0gy++zInywLkULJT5a/l/I740/F
Ez6oVy090gjRVW4L3kJdrOcffUSWB0LgkfziygoW5Zytb+5wKevjyv3LGQ7dmIVNdhHgpZLjCOc7
thkttUzLe0wzsEh05XmyGNuOnznmaxoifCOwm8c13Jhiupt+lPJP6lfZ/IjybCp3hnzS5FPWE4NK
5/cQG3da/SO7Y35DOSmPloV9kIT6fVLkyHA7MjF79muoJLLcjDaZoUjHRnOHLrfEaVDlaqB2Juc6
Cj3MhbVG8wE62iZK1oLXyTNkR482DQkeoXHI0mB17O2oRb03zDa1uGDrxHsfYIr3bWOL/qUEOwaO
ybxkrRvUr2ri/GrQcOgztVe3i5r7EsnyUiIhEyXj5fnN4b6AXu85T9bdUvU0axxvZu3KIeZjqeml
kreh0EX1WfmL/tqx+AzBTlo0ns01eyQewnaunftqLKd4JkU755Awlz8GJM8G7TQ/pVtlNPkU2MUu
RVaxzSb1PGivMPViElel7pVS86GaDYfS2KUdA1bJAIK5tcnj7mvSelQWbW/NSzDmsHbWd5SO25Yc
S0AtmwLlnTKG3Bdzrdyaa4yCsWHcaIZSWscFN8E0usFtED8U6D4kafDXpS+4+xDPDn4gI3sz4T2p
6E/FSn6gALtP1QWe12aCVrBwgRUJDWZr8BIea924n+LIzzI+S/qu47U2sq+Fh2oeon1e2mEeI7Cm
mQyiDDENObeI/O1uBs1A/qeiezFGLq61m6X6VAjWjtzfqXpZEy4E5EDq257G8tw+KdgnSYLsp5+m
PysYLZo3Lbma7dOgXLrpuek+3BwWz+84PujDuY6uef7c5GDzfrLlcbVO5iI82T3Z9qM6A9vhl5B8
3PAJGtCA8/tMu6QJIwAKZBmM0yvaBy9JMXvGy8btFXwALXen6+0iim91QaWt+y5BesZ6l+bHjFDZ
ZHwf1TdHXJvu15wfasnblTT8FEoMSBLMJbnL/MTWE6KTlenqtO6l3n7V61ulPLWA4a0/YrSz9N1p
st9Y3xndCSWlstKiMVZvnv56hIQxQy88ZVWWPcyFeOrsoLFF9ZAaN5WM5SA4RL3ZM/Fjmr+qy36t
s/200PcLYEKHvDdmp34Pk3EoRlf6iyiguS3Je+aKQOHiELuunzNCS6ErWNq7NnVcxwlgillps4qa
pQlh17LL4VCzyKqd7KbfqSsR3/QU9+YS2uULJFhkto8ifogjlOeo93rrBikdyiuDOCvB/0Disg+G
SvUq0rWik1z3Svk9wRtInSATnS+X0c8aayeJ1l1wBJiYVwp67GN3vD1oFOqbiKtrXas06f66GBOO
mgXKkgRYdWhHVsn4B3alaIfANHdFhi8l2wkcOLM2PSHgZLpfPxS+ihZhKO4mPCJ69AvPYGshYBWI
WXvRhklC0nq7EhTCVAkjQOG8VSu+I+WlXY+qUr5oa/VotQ3xyUwIlfElVz9tFqkp7M1GW/WDWpD+
vawzaSnZczLbOv1IRolZfQdwWx2uuXmq5KuFW3YsYJ7WfwlCdq4KsMc05UHUjA9adQy79d6c247N
O1Pu4gZXhtpwU47YmSMygbNCPsQtHddWCw21j14Zuh07PmIvp/mT39PfqFPGN9qlF7tCndDmKEu2
16X+qWrLaany91gChQty7XnOHiMZdg2KfnkZJJEBF7PcIYX1UYCm+Ytq3KFrq9FxuTtX2TgYdeLk
aqQPDmnWDGQ2cXU16x9LvC7DwfAaFmul0t6x3eeI2xBlaGQ8WY0M0s7vijMbSpd01PPcbJhjHPqM
+oPNsgrgPZ6THgsSq+JxGj7c8llLP9PYyylLq8eK2eRbV19U5ddS36V1cmDs5N929i7tjyx+VhFF
zcRdk9FTn50aqYI6POby3GlH1Xw0Ock5HhGQFJHrz/JFFc/j/DqZT5X+rlnoHiilkt+4umuUy5yC
gdpsUirdSXKvXI6TBsYiTQKtlt78tVgPNuBVa/5Mh3NWnyYQMrm52ThorZQKaJrzBIpjNO8q45ob
f1H+Vg/3ln3n4OnRw5L3ceJUET+qdgQ8lvPxWM2HJf/Q7zw0xdmgXIjjwzLcFW7tibXkavYxaWiv
099M2VnYoNRlM09AIjhBG+3Vqi/lVnV/OjxxmFzzZdfyCorPWFz08mS7T7rzEkWvVQ+iRoaJFTMe
dx6i9GWJL9ltedanVDzYzDVsNJRJQUA1qYLN2UpfO5odo/sseOMQVCXRGGpy9YK4c7w1ihleEFLv
XO35wmRBccfQiXc1KczVfkWlvaZI3+2P8Vbd0Ode9uCiCYFuN63+Va5vifm6lPGzA6KShll3yOId
hZrNbRKYDSO7H1nPSMCAYuBiV8cvS3AykkedTyBp6g9XIiYSb3A/6a+gjimfTA6UHDNMBnTJATOA
wxDAiF/TDyOWcQHsg/aD59YxrvQU70gjRoItHuiF9cYDPsHbvvvVtOw0pYrMAnTbVUmubo7/SrjZ
e55J1yvsRHr1UIIHi80wzXCXj5F1tuRmZcMa0X5bScrkEykesWQWP7GzQJGtf2TdbzpzviFNN0PL
ZQuHXYzOIcaxzVF/igYKeWY8VDRVE29MOt0oNGyW7XRZi4+YIrWC1LqaXAFOY3cq9LOxPkn7px4P
Ij1NYFKGjVVrr4U7TGDplHKzkH/OfUqf2h9Vie/0slMJ++7tTVWMW9rtyhHULVowZFGWu49vw7Z0
olOuq/O2QJOzNRSdFe1go1fjNd/10ROQuz/0D/XBXc6ahgQFKtopMtZwjS0DOFs8+QJL1iRG45QU
7ylXiXgBDZivfRSOK6KB0fjSSzaFVGfyiQDMq52JfcZtUVXG9ICku6dFYfhSd69W53yBvPMB/LwJ
ZqZqf7uC4SmsJAuv0uZXF8zTUqvcDXGdbDImfDGqBJzoaAvbN1FEgHXHU9ULpI06VMMUYjXymnXc
zR2TeGWAnDus3J5XhKehpSuxZ1VDsGiRel6s8S62puqUlRn9+eVcmbQXaC8rNlujVmrMq/tLo7uH
fmR1dYlgLG5WFxFN1s4m8WRrOdl7OuCJbOM+27n9pZ+odwY6kJ4ulafGxgO4dBgxtdohbFF4yRxz
fBSzGTQANDbDOJ+xlvdBpL672TjTrspGRt08eW1rXDNdOvtioMAURsfISSKOxhhm21HDjiLj0GCG
miTGYe0QZQ76QmtfkQmKVATBgaAuOzLKH4PI/Swmu96NdZEGQoHzKtD7zFHh+HbXZeg28DNGWrcV
WVMASQAdUNjpARlHj8lwNELRz5YXJ4Isplj9TZijekMB5aJNFywmUXOd8bIt8lrT0urU7mLTesQN
jxZ9mkBS0VWkX1f6g0lzpooyzn46nigTpsBI124jXf4vSIitPQ+fK3bMoaKzMMQJYAhXgxcqyszD
1UqvKvE14FV4GQta9jOViOUeVmvkbCjSK6uAO5k91ZsmX0CTlW24Ds4bVAfmqkLv8scY8YfXT8Zd
bAapaB/LLHmzku+8z5R9kqKMVIpn6VRshNYBh2XBHRi2Djchna6VDgnaG0nlQt2mvhRobYFoOtOd
mty7c6mGwJe3jOe6o4v7uI3izxFR1CYVi+7b1nIZEiOcI/NxTvktALWK+SRczNaXcajnSzK/gBAb
PGuBmJ23NYdCrbd+xYNGIzO5c6up9DR7fu11dLcO5GnEpNF2kmwzBQIcrwN+AcuDOHmVBVkZyeda
/nQ5e8XUs+pTh5bgLd+wAKXcKXxZSm8hviF54ZPcMWF4bsreDayMX7dN120v9GhnlqBSLe1aMowM
QCs4YdzixVAKnBCTMr6WNNluUkLTj0Rzv6Zc71UmKO6cUia0dI2dEfdQ2Yl9qojAXNpwcTVJe1B9
i2dM6ZXlblOZy0DqNGudsVdCLdIesA/9gn9m4FGg8UvdZDtO2o/p2uijihi4WaJIRIXMmteFLDtj
flCc6jHrAbZV5NmZdIS3HXSshBNRVjkPvhF/ZWbMk5LYryuXYmOch52KVIvOEhbYOjdAMaTqV6UO
oVZIa+eUFXcXrj8jmu1a7SWMLLm1gfjuO5shpF0621LoK2ddR2oOIu0qpQBUJ051pvxVjIzLQHMw
9D/qgFW8hpbF7JuqvkdNx7CE9xNjaiwrtuHCPE4S/VulPXQWMDtC0GCmqOrB/Mf0UCWaVywOsmQH
sozZfBTJcnAgr/ipOe+GviIhWlZ3g0FzV5/RbMTiNltiNWUxgqrERRVQWifF6sdjln2AZaFfNjSr
10ibAmLAumurj4qQdzlAb7ogY+KLDLEnPjK6rpCM5+HXGO1y2w1loFkGzW9bG1iOAyK4tHtQBOsc
GeQyWCgayvyUl6177NJ6N2dTqM4Mgg3E70cDa8o8y/2SGf3OxUrEpz0+QY5Wgobm3F213gMLVr1h
Kh8sPCgYtGPPRWO27Qz3L0cWOqbaL4/hZl1mZL5xphzrGHFN74ajwHCFOvgaOzq/WZEHeR6/lvQg
rURdwCbqvPf0Ds1BfjtxbdEG4UQpbZz/JkScifUbZdnCSZYVCEGbcEoXX3G675x1H4p1wF5hASxa
zSeEy7nvliUT+YbRoVt4iLs/7CbVQk4kzPhOyUDTij+MvvY5dg1mJWPQOMhQO828qos7eTQkoJ6t
pkQL7UaPBlLwqY3hl7fGZup4HfpMEoWFp0GnuK+pRQtLqUEJljTUeehYey9uv0CAKxtIiFG7BLVl
o3NzJdghKAQ2vbWr1iXwEoqfNZo6GK2PZIXdtxN0aebJBcw/Y98k1XNb2CBlzZYyIimAQmRIFWbt
r1zO5EJb+AERYNgaxrsoWbAKtr3YTFrR3pUjP8el8dNlteVPiosWvK/OjM+7jT1QdtofioH2EdLJ
wgVvelYc/YTGyNhcM1cRGHC00J2xHyuyuSxzQX04hG4SZ76DBoIFZ5FWwMZbphld+5ipE59b0CmS
wGQq8I43zFtaBTOzgzViaCPeH8qg1R41qG5Tnr5w3u/6TjdOUmXIVbEt2EnLUQAVQ+kJMZmd8VDX
guFup9de39kfy1QvmwKZvNeI71FmHfPZZPaybo/69TNa5uzgrDGI4qbwTUSHaUkQEjcbL17L15q8
Adq3CDkWA/ObNb9PjJuwSRbfcU8HO0vLyS+nzx6oEwcVFwyVQWxQ4OqKOwAHEVfHsUVMidx90+nx
5041xRUSfb7PbHlGmYLCdQTygXVli3qLa6SQ3xXMk5DV7Ku4k4Kb/JyRH8jtLFUAIVTcgFxiGIJB
IkQyceRwaKOOLmwf/VqPAT1jnt3Rd07K/JPu796USbRr8/SojCXGDgvfg7EgeEZAxFjuhfqie5yn
TEWchVlEKEPmqVX05NK4Q/y6+mguY9hD3MWn/ImbnHNys4DweDp3i3agOL1GsqJhZXKmsI0MB6u2
4wCXgDr+5QJuZamqj5aLSgT33hUVpG+PsXwyCnevZu0lbSF3VHbz1q1WTsfK2Yu25uxHoSAmgAZj
Co9pmn006aEGRBz74EyQipOeSmcy4Ka6Jy1WaNveLjXCoQaJaMORV0CrbWqK33RcPl232qMMwq1p
N39uFW3WKgnTTrF5O9TIl0b2btPOZ0zUCobF7Oe/KB2e2in6RCZ+KkqjCzFHYtVZ1tcUEnNYa+k1
UTUEJAXWB+I1sHXoQWKb0ZaQVMbjInmx6+aTdKvFL9b2a6rSV+q/PCzcZAZDqQBOCptyuurWehR1
8TYszd18G9XNSblbDPMHKSEW1jpsbQ2BpzopxEBT9UQdBy2Um1dn18Hl5rlo79UST4ZevOYLEIUK
mRbLSjtoug5SotO2bdYTclcwG6fanUXB5HTstJ2DZcWf0z6cFmT+lWl+LzRzmMXPu6JcmcGZKaRy
ztxuib4aVBPh2rrvdWnSznaL/BXoUtTNcjukNMPnRb65I5eB1ABEkkeONyFW8SBVoaGUuHwU/m4w
Pt0uxWtSNR9a+jUL9tskY/63NgcjL6A+JfyLY2pvVndW7i3JHGrsXgjIqjZTVZRbO7dCjNw8q06W
+gWFch8zdSG9+iJQ87GXooFKcIN02mvfgpEj9ye5KS106marfZtSvQwGeoIZpuctj7G0kj1k/dsW
QRlU6hHYeGqPGjFUalq8B5MsgqYPpaFm26EZql2i96FFYMLQ6K3XgNDzMm1Tp9I+DlqyNetM35uf
+gJz3WX2R/GSfi422oQG+EYR6ylSfZT2kUnJWqfoY3K3DLLx5qFMQoZuJh74mcFmGeAogMrRIgaf
U6QxijyMRn0ekBI65E/fFTQVmjxJj1JrESsp+W5iqFmrU+JVRVMGdR39pmu6BCqGMNds5XYlBZEd
SsIzQZW1GdXSYWtadM+NCDGuOfQtFxUfkMvQsEdP6oA7nA7Y11oiTy4T/AnKqVKS8QiRuEFWhRA3
RS6J0+OGiuHah+uQhmV50OP8W5/yknSCFbjwEu2jklEcsPzPuUg8a9ToQ8XxVTV6zXd4tT4g8hgA
x0yNsS6UwKrLrYdCQ+wUE86aUaJWcG32+4hRoWjSS6smu5EbAzU786pqsD4XY3jF6nM0pmej1eWd
YzJ6bAX+V0sW2OS3TjnQKshbK8BBduhckfj2IAu2Cmf0KgF0WV2KN/U23EL9B4ElMg7s0VgyDKW9
49Pkt2xzsDH1hHOkH/bRmoLUUES2xYvF5iTipyoFJxJxyKX56J5bprtLo9ZbkXfcwabK9rF9RMQi
xH8rs6R/vORuM59nqALnXNS9p+BECVDwAiaKoKmVVS+PbbyDAhcqqqk/9qe4GLR7O/3LQfHfTzYR
AqP+rFSGeZTzcNsCBzTCqZ7iL9rXiWvChNGLU2vUz01qw0Wf9Cbs44riOuvN56HVAzcjYnR8M1cO
ptjBDqFDOHSIsi4JJTv987X/vNIIjeNRT7A2oPcwk5QnAw/DJiblfK/NLh1TzgAfF42nDTPy6gQR
cQ/auMMk2szztB/d+JKw9u6ceQiLzlb2Sr+iDgRbIGZ0JtqwqEc3OeTl0DOmYCXfCA02amevWRN5
qGOHDSnp9q22/MRUEgdlonISNpEZJV4JpRRwEG8IhznhMHH1+M26DcpTmsOBO9DfKjL6t9gUuZQv
dndXQLQB68q8yMLXgfq5ip/5t0SY4IHijiPXp7YoT+8ZvvX7MZElchUmRX2fyptLhF87Hj9Ghr14
ReUjbMELkYZziAgTjYJtUfUBhqTVHok77C6lpyJIqBZA2xUuMF8yBoMvMzxovfZC2u+LLYs8VOaj
Mc/WaYkSkPyTbINOa1dPF5Cr57GAG33DX9Tju8aD84Dhytx2k/yeHeduaIzkKc/WD4X664hZeq8W
DP4qzN6FzMzHtAC105AEWLd9GtYk3BwyYNIecYH3MBXcQyWYp8dqvHfpau6bkuZr3IC5aWpxH83Q
CJVB53oHy5GaJChVbNT/oDBKgWibLz+VueO7PXEWbrvG7ypzIc2QvuzZg+Ad31Ulv7bVmuW+cKat
Ui3Fthw0qELChe2D3+ZY6iqGvcoNS/WG8US3XaHaGzD8YikolW1CJBLu1slfIkQXvHnuw1K0nzMK
gMktns1W5fPgwtMLCNPtavKkdr3PeWTca32/M1PVOihmerMw5T06IsbT5DlzAQLwlSU0/Ar05ggg
I7lFDQQE3MkLAnDz+Ejexw2uZPyuzUiAVzlVe/OGAVnM8jL2wICaeUCfrhgMdd25voKhXP2UnAuv
YfvsxqHCw4ovkMeX0s8MStcqQD/xhg63v1vM2tiW6fjxD+bBvSFLFBkfupUTRooovgwtbFFzggtp
SJzPMGd9uxnqvVRpiaro5AmaYF11tDI18/ufbzy3NE8quN0hORqQ1KBaIEF1lzAtOST7Kf/OLK6S
i+SILGo8IcU6tShGeCJSERW+Ycy7HBYLSLOkQkRIQAf1+KCs1l2VRv6YZoav0TXaY8KyN7U1zoFZ
a4fKrORJ3IgpqE+xzSwZW4lZOPt4jgJ6HZdRcm9u0k9oJtnFJJVXmSk346jP4Rm180NpO3cc5dgA
RXtxKwTA/1BNoohhEur1XduyHzs9nOrbsx51Pev7XM2w3Je5ajxNl9VOaeo7lXPYM41mPBYuoiuU
JQBHYnOnYVmUBVIcZZD8cTovd5FFlAcQdGvNs4vFkPM2CyWcbFaAm7Wjdi/oj1axzmRgQIObZiRS
3Krn3LIfWceH+NbFW0ZcF7M0eU2N/FkzG67RbXWtbkeHnsYzyohi2Nu5C590eiikmt7HGuB0NUex
UAumC7cvb2aBVzLRgx+FRXcchipcqpXKeXYv5kRDx05fK2mxQJQkYYTRcMbmw4PdmfqdQFEWl6jl
lQlX0hRP5iGfmmMqcYjhU+k84bJCSLRCDiETMurEfIbDGVNlFgJt5vJsLN1XlZVUgNE1Q17574yM
/9eMyv8zFvX/TyRL838LcaIJ16dd8i+vaRun5b/su/yTft5/jtjQb9/gF+8wQRqW+K+6rQqYWXTJ
LJP/+df/nrHBXzmmqlm0bUg1VGGQ/AfVCWr1jXOJzB9Szb//FdtEn/zbv2oOGYmWZrvQrC0DXvD/
FdFSWP9z4IWrg0jnR+AcdXVb3F7ff4bWLE2XE7pzi8CheLEjtE7u/ZSSkdD6+fu87aONZG+/sVCt
5i5hpsgajfJ7DW4dpDlI/lOLjNd+s8ynpn2JuRLUB1X5sxFYg0vC7/auO0FD66EdZyhyX7Y4T9aD
RAEAoARR/vfgvtbinHFjnOKdCp537o9lyiwRRcM8v2aMtQQjE1PsW0TsliQf67eYrwv4j2Uw8U2Y
9GQKNJxv0rnP5UEzD6lyGZbD6j62PXqas5y7TZNBjEUnpTBQ18p3XNCB1Z3LYu+gD8FC3Id0PIlj
oKnRZ6dlxOdyV/2mv9USunzzU1p5DN7w4J3c+/Qj2d7Mi18452rV19a79qzJ7T4B0uszh2Ui/Q2I
ku/MyQgZ82CcUPP9Vr1PLwtkRvoilF0U8zJ/rQRZI57Kwn7tYLbc/kk7presD+bZa+eLhYkEQ2y8
XDvIF3S4SNxwzjOdujfh9uCopZfgOeqr36F7FDaAFJPBD2bUW+c9Dq38o1vuQULQjrW2i2p4soFM
chWT/mbfZ33EXhVxximIbf5qZH7YHeIMj8uq7MZyFwGNoqHI5A2rBNLG7Ctpj3rz0XCTj7DCNM0H
EHGLeUJJb0ufcUSqr1Kc2uyUKaHYtDX2ICXonXvTfWInxrtJr7HxLGYzhIwg/btpJeEa0Ha34pcF
4Ii4NNlHqbyp7jkHKVz2WHBQJ62XuMg3I6pXg7DBdmuoGKLpTQUV+LHlyZT7uPPxV6PVfUndUB/D
qNtjlo0JX6num3dro3ntRbyXgUJLPJTBuBz0FjmRONfVxYmvuXyo419kC4j5yPPwKgUTJB8iRc6c
/uAIJBcSzsuTEr3a0aWoD7V4i9Mbc2YFGoK1+8sc/NQ+1Twl6ZM2PWbu85rdx+bepQnbbJR97SMA
6dcHHOtGqpApiqqW7t+3Gx30Itos+nPZIDB9R846yF0cBUR+G4bfpg9T/+As/oIkd4Pieiy+DIwp
78VfVoRAUyw1wOPEfyIRNqsPhcdyHifluqx3ek2p5iNn8KeAEjYLKh6dgEgLbqIhNvErCjk0vYfW
DY0nGEiNyzX11elfEoCmyqGenqaIYgFnsftbUsIVE+IMJFfjfeU+J+Y9zErkR/TE07PQz5H7oNM8
ytL9mBwGpJwXwXE/fRSYcSFgSkiO3+Z+ER8TdY35oCEbUqIfu7x08jzI53F8rsCBj483iqPUjiaz
Y5Rwcm8jIVMFXvr7OtpVw8vamAx2DwnSiiT6aUfuWQHtU3cOianBS79F0dJ9NeNnOT2p2cm+ka7u
YyjwS/m6uhfFfo3Hn0m85wCSoktlfcz1S+R1rj+tp6Q669aj1LAgnePpd2mPKr24uH1LtRfMiV5H
GBBLva5nT68BqZjIwpVQ3c3ua6kYmxRdWYbIt8Ogq6zqDtDKndWkD0CNLpp2JAqu5EUysKiVsEms
wJ1CE9mReco0Vlf2zc0Yl6yy0TGMRihC0mXZLNqnTSvaRoCDQnurorHCyvmv/8Eh/F9g7Dhx/kcc
FglQhCzZmokKjNQjR9yyob8/L0zVOg6d//LfCHuv5da1M9j6iViFHM4lMJGYRVLxBqWwhESCiASI
pz8D+/+rzra8yrpx2d5BWiQwQ3/do4cuySs5tS0x+hYm9fdh2lXY3AeBKy0tfQ3DlSedPckr4IE+
4jKLg566kdafxCKGvErIMt9ZQjkutsOGbYFh4n15zl9ljNvwZqlK0wM61mJMsYlnNr5WP5Qypocw
jbnlb5r62GdPfU4FUHgZQiV9shjfqu8KfL/JAQSGclGe1+1TGjF0UQIzX4PwfSi5tqDdzvYI/gY1
bELWECN/WmCC7NfWFKq3VZfQJE+6Fz8BQgwuPwEqg8H2wp1Xj9WIdiXdThea1uzXPt+WZZjk6zJG
3fKpTAN5Q1SLYk8sMgwqyayhAAHVmrb8W1zoOheDx3R15xEq/TzGvSqy0wRkCgACEGYOfYRN3MUX
HnqL8bdr3x8yrXCsKroYT3eoJSBnX2rJv6L9XI5j/SQnG1kOLq9t45HVrx8TwRiDhYq8meTlsHMh
yiJI4D/SQ+6tk/GcB8X3UILTYeIITuBBBVimRla7uuO3YUx4gjDiZZ9sNbEdNOkDNHa4HgPIUwNf
R48FYlMa23B4bh5Srw3PEf4OYyLZ+N413BqgmQhMD6YqtBIoBCsTu9jwcMl3VQ5ipCLV5bR8ApeH
RMS/cNpk9W+PJW29piJLKgaI+a//67HsDfWsdNyYaZMHmO035PjIO28vkeFfduh5Q/jrj/zrm/Cv
HzlXvPzrR9bdNFxUWAwiXxPYZ9YUKjTWgMAhILtwtS894Gdj6wMKMorzsv2FkGfPJ65/gen+vzfx
Xz//x4ms1IwEyd20xH2p9i56L9pjBE76fU6+g0cmbv6m77tPkpNby+3E4rNekYiwv6zH61P/Xqwu
2/ILReaByqD+AfCGiedmh+d/Y4DSI5fraM7kqk+md3mkAjIkyCrsQDrJqESqS8T6RL+sAGcL+rZc
kShcDCBeHLzgG01124b+DxQ3AgFuvioEMjYt6rqfR+WbHS1O/XKxq3fa84JthzwXJOD7stgpIdBs
53+vWeq8JP2vD+oHbzHWJPXMLBFgX+OfT5OwV/nu/mS4ZFoPnBq5KpVi5kCyLK+B6HB8IKrjYiNt
lgTUhpd4x64bYT15s/iIf3lyld8eox9g0MQGc4XqBqj9OECWVh6vVMyv9I/kDywqxgPXP/G60Dxq
vGvFua/bHfaQkoGmq4CuEUqY+JfV5UPXf/m9ZEP7+ztFTxJVDCbMyB8PWFWjZ9yqeannuE9nBs6X
msRDcL27tS20OmAO2fms+625AhZHIxp5xe6O6R+MoWB/RbSut3On0nWTbPUB2J/To2Q66YMtSJwe
K93TvLPPF+PfTskobHhT5SqPl/LldTCEhOe2RYT3+OeY/gEqbbKtdonYSyVKeFWHXGzODALiDGJg
aII0rbxp4STH26Y/jZvMTwMwnp0V4bhensUYslte2FJMYnsBTiZgbJ2PY0zitMeRE6eYAwsh50yi
Hw1CeHvtQPhnzV9TRfuNC036no5svFtlXbk4JLj5AGdx2W8zDAsoSOKmUNTnjCE6n3cObdMpCjFB
joQGFTFXcLuUyCKg+Jm+pSl+vF+4SNV9HTEQgqd/x/jjM4PnnC3D5MQ0lVpvpIwMkBTd81CKHKn7
trzTqnMO23rbwqEvhsa9Jj7O1YlwoRpAeABANwrDxc3NyceP7ZeOZyajXBvRHAhItW+ORflxWU6R
WoH2eqLzfTQiqGR5HDtzcj2L6JCvAcZ6C47aumP3DwUTYnt7Z3s0Y2AtHhZtTL/NuMKkvkhEroEa
87Ni00u4njwZa4lUhAqH04sH5sTcjesGLy7aDwRF7HEmxHE3jVQf6xE91+915pL8XgyrCsnxhj/D
IhRz1I1Q6x5bmcwPSckt2k+uu7K6tVrQa+PaVrb54EIQvEFQy3NyZe5Y+gqDz0XEqv+SL9nomPkQ
WH7Svs9wMolLimJLLTeBYXhzyHj5LeKYaQqSI6r1mMiBKa8bLmM6nJ3wSllD1sDxe5aA5jIUFxn0
GqeaViRQMB6e0IPUPuhlSpQfUYRim52GgQ+hLdk/M3rKw8v6BjPBufg8LZjbscD69iJkpnBDohQF
1caSS5qwHZiSPpaXE4elCzmudpNUQTwFV3NV2UStguruG5Dn7m4cFCG1Bzrge5PwcB741W2lNPtC
fjsn24qXQ5b3Q7qRF8t8sRzNsJidb4GpevXNL9VnYGmtJydeXIq426v59mIsy4R2wGCmVXpt5hPp
4D8WX6q6vVunslgp51MPdKzyh4WrPJcuhgLPmKc+yLAbI9loyisK4dwLsTAOSWFgBPOGO+fid8ho
NyReGYnYbVu3VzySOIa5lDKfua7+Gv/poZoMLmPD86Mp4k0G7x1MzocGzQcUDRcf691quCZ7xlkw
wsEGu1hPDeSXvcL9gckpRXX8pWbzRb4FfgA118xk/iQ7wm4kJ1lfFktJCjkePhT9GiwGsjYjJoGW
ho8zS0lLuCbFd9WXdT6aMFznyPQUwetyB2Aw9laqMLySPHTrZyAjzCFg4nmTjNPf5zNFIb8Wy4lK
34XPkkUKjxs46qhKfR+0mtKRPiRs/RhY7x5qSS1DGfJL0pSVO/3JRB9y6SMqwyjT4fgkFYygIuvu
9SE5D8IOHCE/DA/uz2I2/1MNTX0PoExS9jpWr2pvJ+9Wu8a7Kav7saQVkonEKvEXhJJflWdrlXHS
GtzsHe70RHhOWEFNhXjAmbnnHaPWgMM4Fz4Vd0bl3sTihXsJOWo0WNrHgeM5mXdxP/O7x5nilh1M
fwovhn8WLBso5jh8wPOKQvdxDocSg7ezf8lDxmr8ftMe4CiGSFe2mMw7lFT1geEy6QbF6BjLyo9f
TdsZP9lV6HRoN1cFm2QklQE3YH4xARKOQwttjZdXTg8CT8U65Y8C5rUF/e3Kc8Y1KhBlyLWRx/TK
D+MJzqd3Wy1c6hKIb7sYgM236SaGWmhe4YFz2sy5irufywCfvR7xpR23RQtUz2eOcr8FNHnXwMVg
3IEMYKTJiYhSijxUVFFkXCtXncyjQtGp6GpP1qP+kFMX8Un3ybeM7boKSugIdDadaW78gyFsThUn
XmKGMt+p7rFsdReneATa34QDKf5ye4OrmW5xHBbJqsPw34Nc8gpAVamnkRS/fjXUxy7WDCA7U8BJ
phliI03btH4yLwEtjCkRQwiWRdAZG6iOGd6oEpcTd45FRXfLBNuzxOrgYNa7CUph7zPcMurSQ6v7
6cVnE8FHQuEYdE84B+oj+dj7681YUk+B+R0NyWpsh/Me8JRLelA3yj5b31/OmHyH4ALtZTbNIC+5
NvShaGEI7UWaYPKOoo4gbjUYjd5h79THlhG9GVQBY5234gU3i5Hs2Ytkw4VnAQyA/w7bxVCcQWGj
cYb94s3qXRKHg5CEFPZGVDBhoFMC9lzryrpLi1rR+w2p8Q7Mkv5AYoPy3fZ1xEvWRNdsy+rIBBhq
KKk109pS1sEyDLGawA4ODiIDzepmPEiNdwNPfFLh8YTTE3PlBJP3hbBuIPc+97xPc2NQEQKqqguL
OFjQFi/xmy/r+9ZUg6YM62R5Oz9ot43Odd3yYczHNPYFN0PEQCzw0jhSlGPmqV90unryY7zwr3xv
F7GAOF/hOFhWeVREFoPL12ZVItEYLvdUVfbwUdz9C2UbS7wRNdOzHiF0VgYx+w+bgvIKUlp2xMUU
FDpJ0LgXMp6Vr/n2Y4UWm9p1VSYrWQM0vMOnyo30JswX8+LmBLM1F7SwApCKu8IjaRW3/jPaPmGC
MPPiqFz1zLOvjO8bUOAuNhKC8ZiCDBd63Xiyd2z7TrE03hfYVtyzn23m20LKEcijL/PRJNvgFU2E
dxOXLM4kpmZzsy9mY0d55bW4ECc+AqHOeJH53nmEB2e8PkFmKM/LojyQuiAlN3S7piI250wKifN1
+5Bsk3AiAbZuH2fqHTMq3iVUmAW0ONac9cXjMMPCRiux4qprpBf9edQiLmkmZnN//lKMsP4cbWr/
kNZ8E+cmSa3uUTN8kwUvbGRXJ7fldVgwuQ0rokdVEvlqYG/BuSd7ky0+TXBbulehdbzwsrhk/eli
Qa/UPtuXKrTd23MyeGRK7u0rPFFhHfPW0d+a7/HJ+LBemGtTGJOpbvleEJjemkxmRLMtv7U+0rpX
swxZQVL0RMstv/koXcm3ODi8LDyabtLDeCCocc29ofcoR+6zTwIYMCFNj5EjR1WPFY5DdngPYSnw
/B94oX1F0O/q3amA4STI3NCZdU66gArv1ot42+6bP2lwjjCXJn5vOq0HwuHUfyBlcrRz1SNk2m/S
s022MjPSTxzx9ta4hr8FJ9uAsqv4Kipu5vZttOA80IbEn88cPjlLGwFQ/bgSpeRW5BF1n8pF0iya
wqgUbyUWbVJubwtTjDLYZTdhvolvBtQmRkEuZ2u4GW71zdCuBuUQFmLgzzV85G927Uz8QdnMD8pG
3Z/fcNdTfzM9EmKA13TH2anus/xdix0iEx5NUod5vVFWZ9ZBsAaAbo5Iq085EwumetxiMpAIbr/v
bLftQlZhtoF5Qg7iGdvukb+DRLCHaeijAZpFRc/OZI+dUQI0tjAYPnZ8FlBPyAdiSJSHEP0kkXyj
X2IwL+VN2fp5tY37YPFNkhPJp00CUsQXkQnj0LAw4VQ7To/MKa7lBuckkYHuoCcPKt8Pf8Y2KuUZ
8Sp4LIrOy1ufoE5CRyVBEFLRQKe4gVeuXW6LxRJI8TA8S18LtgNUJS5b/3znA+Bu5wZyAh+oGF5B
1Yw8ejUHKmd6IOCCxt8nxyTFUifGK5cFwWqZ2n6vOQtPDkaqnHy+ZFbkEjcN1ZpgrTNGuZBQWc3E
0NAdvlMoHJuhR+xz1xfsWkH6dOPRY38NdXF76ApR9VipQDZQ07C6XIDfC7T3Ltkg9M3fhnpggnHX
vJSME7c22MqHXoYWjyfKuc67wPKOXvDaP53XrPjsl3Racf1hDcTF23XOAl/wE9DDfT1tLdZGjgcN
sDpYVyAbw8UjXhh+2VvJyJ1TXNQnAa/xp/HJKkUUjA8TihBGTdb4ZNrXYDg4+2cuuxmJ0nRV7M4b
UI0EzHWy7Lxc3T5jX79wXlysrrMHApBshIvGHJgmcRXBI+uqw6YaPFukQbyRo/ytemsVzi3BOHIP
6LaTy/jGzYT+aLf+Tdp12ytKzKFlHBE7V1G+pTDsn2tvYDSeO3hS3rWHcSdVz8ci2ZsFGSE21uC+
Bou4JWgp9Ow0LtVl0m5mF1lXOcNiV6nwKY6FzcXX1Yd3HqT0vefC/Tl9A0nvX6aDRGh2dOzt+Zk/
1Uu2byZKnzpusqpnrYgl4JPRPvrns+0tltrZbde6e4M87mir5jAGIBbM+4MON/Hl4vNgQNEo7ZdU
ZWJzzDZs8B7jFMf4aAGAivb5nLitGXQTXeU0PLkE2YmevBLcTh4bb/q27w7/J9colwgqqcuKXbB0
Le4lM7TE7b8Qm0ibtZxKGLTHjrLmJyO14S4Y8TO7tUK9DJRVgWtKxC/Zi0LjnuquJZkgttO59xn7
6sazKkFRE6J6ykmlcdbWkUbTlPQ8zaVuHBrcmSmY4IJNObg4K77GP1R5+SPqkPF4E8b3/QGokHZf
Y7SdkDvD/7/d6HP8P0zy/qK4I1/+Tb6inIfZr6IrmvxDILJGfUE2DRlmbg5seA4w/Y2cnAXhIvzl
Jgc7qJEXD48uI7KGcyOrGPTCk2SKjEQZLDU0cRwFQMhQYkZsimjiFv4FyV+EPW+MRzaM0+KMN9oS
QY8ur80dPiwdYC5jHduDW8JRn14Hx34fcmHMdBnPEHz4fMD3U854wqkxIhBasSOOKskJ4mfKSujE
OyZ4DCKKt1kpNBzJt6lp4032WkiKX2DxFV+BWS/4HgA0YKa0J0DxDmc3lnCMqjeXbAzY+DLgMI8E
h3oxRE3+SyOLMlfI/JAITT5euj7wHNqyPn8H/9JyL2Sw4aMiwiHOGA5z0hMGYKiMI1Fky+t4t0v3
ytvYvV8F2F9WeuxBKl5BFBoci7+VtNh/+c7/4/f5oS33rQpGK0bb7TD/wLVKBFa3iTvIA1pYHnHu
M1MxAXp04Mhew7O2O+s7+FJG9wqlWxuDjOqz1AcnoyQ+Shz+ftvkeU2/iAIKmhCunF/3RJMgOsLM
ukvQzCBFgakW/Qfny7tTQDS4BPEfWyapGBRq2BebBE3duEQIKQJSQr0sSaU3LrQl5ByUk3yxUVlQ
lun+n94vwvAMveZOs83lT42eskW1wwswRuMxFyRL8c1kz/20zxQC5JGprbgRFfy4TtA9VMJ1SHct
qVSyfI1vANZn+DmIGFtXmx4mOahPyFv9J4FHjulerTGv3FszVdkUaWh90CB/4c3kFFgcr/GSU9Er
T5Wp0UNIxAvwAMc65K6kX6ETQk2yKLM/5j1pnF18Fvwaq+EPsgP90iH8PMQbCEtXB3mxjj0iPNxj
qgedFAR6wEhyzp9UoCob5pP9YjWND1m5Ga19qa1SW6D2MDCO84cCMF8t2LAqHOt7hQYAVEMfhK6p
u7Wnn0Fbg0tx6P/BpIoXgvMMTilC327NKJvDV7f539q4/J9dRNY8RMB2ohq0jlNLpRs/6oDuUwM2
/8aDn67LdRzovky7sq9z1o/UAKAZp58SufO2Wez7Z+2XaaKs/MVVYkqg7Oj6gfeqSj8k5iZRDRI1
89p2D+ktvfCQE1siUaICzvtTITs2H7UODeTEp96Mvo5kgmI4hTVnb7eFZZN6ty+jWME7LK/hfNhV
dgvdOX9zXblZvjxzlFi1uHBxy1O+FjE5Rg++DVL66JPeaWKXtL3J3LfYErKclA8eeh9Xaj0AtvCx
rqmLmf3WHQdzNQQtHhZgKmzo1VLJgxuSx5P1abY+g46MUgFnsJfcOEsutIm+L/qNzPRPJGv97pgV
a6zLf+E66yB+laofT/4Z3oZD7lHEZTglgE79gbsxidIaVY4MgBYghxVVmNy2aGY1lrbCs2K3k316
TtBJwa2oOnVCXqULtGv5tqb3ej4BkzpEQRndRFw/7Czo778smQZepf9eMv/11f2YqpyB66bXeVvi
li6IhWLUWRsLD2mm/zbe2JKM8TK7g0wunakHkQD9/IoKv9hCU1GLzbhiNcGUt5WO+QehYBDC7Uub
r2nE5K5FhvkMXWc9ft8XPoy4kkmUq8thXorpUflA1L2GtJ1YHJokyxme50sAZc/NSw0UEOxX9csQ
Sbb/ukXoNOjJ7MT4o35sEXROxYt+iC0h7xhh4NWX/XFeEfSX+A1VKnsinjW8F5JHUQMFoQjbrAtz
/ncuTODyCsdyea/djJn0jvV8gfS8Zq1cpydG1WyvOwv7xSx6NQLxBAXskHGxplUjAi53uAaGgIPE
/84FSQ44hh5125RqOxYDhlvE/R001HZcUXvn0x7gXNaMFPxclH72wCN7fdTEYnNZw0df6g/NZaW/
mY9q6hsnjCH7LEo/9gu26cFlJr7RiOivJ5frTuJUAbQml2vNwSae7cSf5QFBY9V/pGH6bG8up4QD
gwrBDt/M9n66RKAetziDKHi10N2vzjUCCODfn6sg38Cp8heRskrcLkBICxmUCp1jHuNEP/cun5d9
DmnEcqRw5vJugNHR91l7XFcCM4q3BHnMfeUaqyHkodjNZ2L6ZLx0mQcJeeYchjonE7cO789p8MtC
+U9l838dEUxZNmWNWmn954R50d80St0TG8HfGb4ZgyGo2CUTTqK7zvSKXHYHdseZUz/c7Pc6XLwy
r2I37ND8IsVbWA6eANIGXJOZOsVooXXQfOGbu4/E4LwqnWcti0800fPeeMcvVu3NT1YPCs5ShyIi
RI1mB1RhtjNINKei/+PU35OX519J0pl3bT4xTe8j4a5T8x3TZsJCQcFT5V0A4MseyCTYUaAoN3nl
kygEoJW8jnnIdZCcWC+IT5DXAyF14iBdvOYfd3Qk5BqgFvNl7/Zuv6MCcpdadO8IXEnzIlPDQrTF
0x/sh9syPikRKItpVkIqinLrZZccNarHcBR9MG4ok/CmwWj37WEjkdsT5umXL+mfs/DPL0nm5TQU
y4Q19rPdLo07QzXPzGnydc6kd4z861YH0nF9N87LXt5gEIE8r+Em4eJAMzNpy/6h7rYLspOu9Ha9
8HJ5F3aWkRtB8iVzRKmRv8SFE09MUXI0mNzg+fC5IGNRMZg7MjXIQ7VyOYyMF8Yn2zY+EKU1taDU
wpbO307AYZgz0WzqotEi0qoczcraoyUbgyC2l1vEGlG75SgS6PyKf/5gJph6ucSLkwhSSdcj+zDy
GYDSGwIbK2MT2KCR5jsHcWQj9UbbI6ivDET0uQPlZQBMpFohXHDPOZEPozYBhZvEl/7e7rJX7cXw
ubAx1bBP5roNy7eqcM6b3zwSyt/OsTLmVduyNNOyzR93lwlYvG7AoBQcedbSISekv2wi5TFnU3XL
1bzGEAR9Ja8quP4xdtKfpFCPfnks/jZjx7L0/36NeQb/r+O9eYe3fbZ4LJRgwRjRq/zctxFtZm28
SUX8dsXqglzKc4uNv1jLnySTORCLqQtrTv2dB/hoxxXGdACnIhO8IUleXLR8Nq457s/w65VbgpG4
hHaYCEhRwjmdDmnkTotudooNard9tbgA/0ne0DYtOCVwqnwzcexH7GIK9Y9OBghp333cN/D+qJZw
LER/7sEYfkAXUabnpu/MjBEZWEf4xDg7ZJ/5wVidAwhplKJksC0x77RutbV2JJS5maee+sXQsFGR
CJxqCdONg6b6wpSiwYFWe0TAdW6CwHSYRHNkQq3455+8r+oj6zzHfLd7V90m6H+xryg/ehX/OXn+
+zv5cfLEw15VlMXaovUSKRzeafQ2vokztS5uLGa2HLEPrZ+djOPNI8finwPuOeHimzZI42OeQf72
kPzlPMPFz1A1S5FNWgf+8xm59QspaTqekXIN+5BWcFa44Ib2wasdmb+cnvT53/ZfC9W/ftqP05Pe
gfpQZ0KAFlgc+JGjUo+lP142r/P1aTiMZO388zNB9nlrTVxZc8DLedeA2zTDBefmIuBwwFra2/YP
uo+wcN6UD/TG+Tp7wYo+D/fuq08X7Ftr4rUrBvnu5OsRmi42ltvr//74/nqD/vfH9+NNb+okzvpF
Pv+BLgf72D8NB0aM1WnYUh6p7DmoKK/KEX8Qz7n+SJ03Z8I6SEkY//LRmn87mMqYVtgHbMmWf9pW
wNHmg3rnwTqr7j11SfePMs4Rx36JNb+anX/CYNad2huwZkSDOpGf5hHkWZDLoetIPqZz5Yej8V6I
6gOYGn0DmCPsT8lDzbokkQ7v/lX6lgV4fgPEqYtYD2aN+VMXC9NjAsLgwI0/ZU68XIU/tc/Jg/GQ
oDp/UzJncEaghx2YFWXuLOtAD1r7QSIcb//yUCuy9pfnTDFMSZGJCfBo/3jLarOTJStZkE8jJMre
gWJ14SFq5kO7zeIAhxfArsdvhk0Nd4zNhBY4UgJYmmFIlSEzoYSRDIqp1xQwAbIxGootugg3HMTB
60lbGZ9AgRv0JVKTVCw5+bv6dAZ7Hd6/+DzNt0oPkvNeOz8hRGp/0hcmntDxFGtlN5spmz0DWn8o
6icshGMHWohP1FOCpvOsnHE4TKr3Ap3IPUu+zH+yqFpr5dPa33e0SS5UX6/9+hZmrrzUONts6VXE
fdwxOHw1Dzhi/hQur863mXMSC9EWejTiGBIeKznQdIWd1g5vStDydnG4bv07TkguEpxiMKaNkDfE
4g/8809qky92gJOcNPdAtyQZrBi0Lct0PjebM+cgb6sxUWMXSx+lw7kQ+ulYFYF85lLkT+9a5ykX
v9nOZaCSYGePsb4B/D8DBwsqv8Cwc8qjG6l/B18lGrVvBNTgANJB98CqTO/PrAyQalc+Yjf56F3R
e2ojNDxjE5sVhrt4eb9vpP6p7rfy9ZBo72XxGbfHcQz1dElBFrULETpaRyWEL2lhxh0E/pNrIKuO
AZtzQcTil9dRs/76CIIBMlVcZIpk/FhYE5JTvanxCOLUwCdsg0DAZ267hNvIQXQ3NG7UP+N60A38
pZhyQCKSk4dk56jWl8R4uZuQn0knrDLlZe6Pk+lIvEsSZybCZyGB5FwhxCVte3Nr4yEEuZKx47l1
+dUJ5sX8xQsM9FoWNIc2fN4M1CpGkQqxaBl0ZyaudwYgqc9iy33tgOAIsUpc8+11cRgYHJbtseYL
qohQQEWHxLScBbBsOTOnK+R5LIWMiZ44HVTzicBL4AUz8Th7iTAjLKDzHmdyxXudOwveCp//vcTU
s8D67Uph+qfeo2AzDVbv4KjCyXQRTfGOgZOU6MYwnB6D9wWHcARvsUMXZcCUU6G0ZWA5C6tSRIbv
ciKxkuSr2MIDbD3BTUN901hee2zH8zTFvnsKhHnedFD3yAy8wRJZ0PmRKNFAXGzxsHzHIqATMr8e
WECdK6F46RHMMU7h7k95Jj/gx80D3akKGxUJBKqP65ccAx1+YPIVYIJwsKEKIy8nXwkIIMIeZ5d4
RiejYTrUvgHgBSmHbwgfHFgxb1yOhG1KTEqeitZv+jEy+7zaMPEBz1f0O+BoaYz+513wtIM4YzyG
/DdthoR5U0SfcVK9xXyesQev+Hb7zBb+KD1w9c0BJzF4h1jr17gRrgw/sZFcBfT+onNR7UcmBsIc
lvwxza8s8wktNdDdTZehyY1P1Ap6IhLB3YwK9mgejkY6pdVxGJblsQj0DXOhunxMbmCIaeFY3sHj
f7drBTOOFFzrTVFviE5qt+PN9Oc9fN6eiR9w1biZHh91jX0iwcSGO6zXdlfmsamvXZc6V6Tau+o7
ytqNSXTc9zGVMfbrOCBg0pvldB6OpFgBe1A74tNrA0vIXL4hcHd3EyNlXPfzJBdsCWFATWJBdcyO
N+/P5Yr1UbTMivCtV7xIlKNHLb8bSdXlBH4xohVtypaZwMDU/UHh8gfvwvgAIVIP0ZxBosQIC3Ko
U8ES39/saV+YBCbC3MAL7jQC4H7W+fd6nyT4qNxhDu143RjMilcwm5HiB1DFqTAYVeTk0QnUPljs
nZUjLaV3bE78kNTFytQ/YMMHDGHJDwPVcJkguXKhIAdTxFXwNhUM0AqBTnoO0nXOuZHsLRVvNVhR
IpECwyh81QFfRbnClPl1o3lFFhVqQ+YbbyrSOakMybWUsON0JLvn89MCkxgXX8x12W72FfKF3byW
+KmpHZHdBu5NNXUvePNJJkni2p3uzVKrmN+e2ztdLNSskWrzp/q9wK3E4fyVbDYsCwwn2KlnTvCT
Oj4Atk90vGmBvthLTZhnvU+nJGJv0QeYRrkoXfZMAq9+f/9ujYBN90QFwHT3KQSRuDeOywFa1SOQ
NQIn6i0yAIdKlM16fM5cwUSV7f/30e6fk+/Ps6pia7pkEzZELP6hfCkgzDVlQdROVsFbokw6/EJn
nN18ZxswOyoLz3eK1ikzaYoa7FXtEqOcSBjuzkWmG+699jyjygqoEiGaUHysT6bmQMwYcc63TBHE
+fY43wZZa3A2fusowsz9xle1/0cT+99/IvVvR0SEb/5MIDcsS/oRYhmpMdUyig4Y9/REVYAVgKig
FePYnapT4dUsDJhgbqvpmTwfXn7wKrivxTS5KGIDk6t94cMYk7/s/W/3EE2fj2Q/P26VY6sh6/Bz
pJ8axnSlsjyFIsK1FF8/Z1c+X71bZtzYq8k1lTWOUxWbP4SDBJybRLXcFuwAk6IRd12Lw9npeHTh
+tF+3r7kDDL6Q5NQ/POSYyffzH40505BJY+yjN938XqTPzMN1Wh8xUd2bp6NBZfVWwT9d5132LIH
8EfDq62+L8qo74VClcFRNZYIS00Z2cMaE1h695D7Ro8xMR4I2bv41ofyrBOzYpy6tLz4wKg8XbLI
YP15LbFdN5vF8DiMtBX6oG0U7j49UPKAOrkb4w4rkD5tGpEgi/HKLsJkfVudm6Om7/Xb9yyRMLkJ
9fUUZlx4mdN7TEbxsSO1mauufCkemf6mCvMtHbK7jjrGKSMOh+nFisOq94nH4yhJmpOFdHk+Ilip
NZlPT56iYVjVNS0Ym1KNLovwzs9WVpAKKZyF+0GjQ4eDGepoDn0Se2pxmJlFAJfHJ4xZxhBoyh8w
D5O9p3oK41TLijf619SLi8fFSEjpT49zkh8fcA/gACYbvqz6TIioQdgD5jYwutcukU4FoDlbC86a
NGxY6eG7sKRworjQpid6NnQcuC82CUR0Z0EYA/vhug+zb4MQvNtyquMSfURiUnyDbeFVufn8a1CL
VLJ5/M01JASMgt6VJYMtCbsKnxYMNUBo5NKaZRkY20pMPm6xZt2lT8wbzvegxQyyG1YsPQolv+6Q
+bdiz96VXw6mRnMCayEWCr/ofCg+RMBAEC1jD/fPGqZ7MAlzNYkmGrybz6VDFDQ6y104Xti86Cpz
mv1tbQTkEb+rNT7op6tHgMXH3A1MjNPBUYEulETMJz9UFW/v7B4koPRye2KiwFgnwu0xoHRsYp/T
hh5QMRZY+zmKOwX2hlH1mkPAPFDRoAsgJidHLl38TzBh5ildmzvl++qVj+kGMOtn/ZSui6vIYdoh
yMNA5ahPDHJOQbgYQsj4jgdskItNv2aF4DRoeiaJn0GQmPxz2xsBY8jIjtKofoIT5AEN9o0lJhRM
wCt21dq1HuRddtCPVTSPAHqyESRNHX13DduQMCODTH4n/TPdPHU+YuImZTOe/d/YWa7i/NB9y7QF
OM3qE1C5N59Z60rcSTTgyhDzUILf1nhIeV21gK2+tZyEjcatv3FJx/VxYPrSkV1WvBs7PkWXlD18
JFh+tneGf9OnPNzg92VO0VAqE4CBvOzpPIeB21Kzg8JEbMEoNx0FwUiWvy2Cfx1LqtxZbZOJy3xx
+E8xRskqewJVM6sJNJEWLHPv1nu3k8MpxOmKVt0xbnH5ytcNEYJfNQT1r9Mtla2BziyUZPm/1H67
s8zLpZpP7nrraSQdfHF3K0pulNdEx/nt1jgMeQNnG6dfX5YxPjBzfz2TYY+SeKu4GlfVApunR1hD
YfvHcjo75xgWcO7ksKp6GpMZAmqYkFN3IrBsBebxrLvJO2Oi0v7skpVBoyGtrDIxoI5+aqiCXAlJ
yyvN45nMCSIqE20KXVLOUm7RwyISiJR0NjwhHeaNQ8KUdPZ043VYt1nYSH5X7TI5TM/vA9H2LgRQ
YcYfBiextNucRzYaaovinTzhlPTyysGKfo6XZUR2NqjzrcyQByLdzcU5nLM3CYvIhg9FEaooZg+i
QSnAnc3skfeK5SXQ02dMVw1rEdw8NqdbWOjb29cZqArZwPNaM1y0LFCwxUuSkaGhnAQ3ptx5hcIj
d6xoIopXMKuNxmeMIotSYEVgU+NzIADs5J/SdmQhAb6oPcQBnyJNvqivef7AEMzwUWEr5IK0pDmo
ZaCFd1dJBbxQbJSzv9udPGhR3bfi27qggqDg97xhRywi6UwvN0dTPOP3gf1fv4PD5eQjkD+I3fD6
gz3emfgUhUyzdcCQ4LzEMTOf83EfzZ4+kvEL7WTYn417R2cVBiNlfPOeOm5aamVmnQNrS4EPd5uT
F2m5RnLYs2WiAWQj6MFZZVgQrzs93mr2+4jUxBSuqQi9/F/Kzqu5cSxN03+lY+/RC28iZueC8PRG
oswNQxaOMIQl+OvngbZ3O1NZW9qJ6OioqkyJJAic853X4vXZUiqTjWtko4BJduKRJy3RS5LoIW4F
Pk72evsgBmhsDiQNkDMmBJqwT4xdX3l6/ITsrgc0oTVJ2Aw3SijFI5lD0H2tBxaFW0dFF+y2FLtw
owpdcMN9Ibmo7+sMRn0p6UECLN06X8JthA5tQpCTFzPHOVqzVNvHTDyols+hIqqRhGCwuZvQaOI1
E90l9k6FAyynVfNg+VwCbozOJUWQOr4C3aEtj97tPE8GbnVP1jdVhpTl0AWQbcAfOS4JSGW2WtTw
LpFhhFEWYYF1bsRFjYIUVRo9AkMIyEnZ6aQKS0gkI4Y57ECxSe/y4U0KA9X0tI7mxQ+4tvSXkNuv
S8eEh/xCNlhSbpbSwNKBW2E9WWRt4xXCiLMkqpfXy82nt+eyV4/4NSlsThO4hdRLfIP5SLDPbzDk
rvASo2RFoI0e+8xpHV213dBmYetP9N4heFsqjDrYFdzpdp+AXpWge4zL9JAkiESBo5yJC3Q5swMz
KB8wRoxnOqYsuAVKBVcTaoW2sN1h7OBuRO/XWTzhoBd7hjEIMwLcOC5TaH6jKZDDDwUJRAGjywRD
oOoCOILylRUhUTk29VnK6QOThtKtJjNVyK5D6CR0FfnKTBz0l0RPNdfaT24IWbmNHGP7k83zS6ry
x9ys6qJqKdPg/F3DddKkTs+MAu6POJHPbD3BSPoHKzUuGtOvtgMoCg2LK1afReQC7Ka2ekd+htpu
LtlalBd1czCI7KxZ9whYH8tlk/pc+pcLfIs4U5+K18GbUB12QbRqYrsY4KeLFSflM1Z2zn+3jxKf
/gcJ+JQ7qZR+fcLonN4SKrTQJosMbYFhHW8YhEyPcD2l2PAcdSRyaT/IeuS/sLxCYfz7Wny7B+Mo
bkS54R4EHpyb99amCrHgARUWsFgsssv6pfOUNX4Be7irfdP9+wOW+iXc+ePLILFGtmRZM4wvgdsv
D0F7M6jCMjkz8mW0VDESSMzMDobmRahzMOExjOTOidpHk0g0m5xmDMrWjKbacrQBRTOcrvmqs3bV
CGrQehDYDgnlmrFS48eSlCPWDYL7xbBgqmzmpMSh4Sr6VUNSuaZjLvQYVuvU7VgmsFp5RKmjlbyR
rUEef4nc0K/wsRBrh01A5JbIr3YrOKQsYRMS7MFwxZ4bHeC4WFHjwv4BQEiXreyZCMmBxlknB+AO
DrAjGZb2Cei/XKqqnz3A+bP3E/yXiG7chhEWj3Ps9NQgQMhnLmIv2DZEz6qT0pNJtBylbJOUT/OQ
bQKHyKucLKtoQXEwuX/S6DU6Mj+QWvhjkr1yV2sxrM5ilz48cFS00zKTfIB9NopW07SaAiov0FuU
Nla0ukAA6tF0RYVbzAzyBfkB18fDiyW4OT2xHNaaDaCbPcLk62Hndi/xYwXiQPZkxzON95MdENwW
JqPwzQKhr09BXC+EUwD16I9aUPkM6BFnqHbCgNKOEEr7fMN2N2NMj6dQEehOVkIB7+I1YMNpe7sg
uH09aLhdVzmx35xBiIs7yPEHLy155JVFIn8HWBD59pQ/EyP3pooFrXa96pEZRW5NXdKAypxaPmRV
0z+m1hMbw1XLWTtXXb45J3eVdE9cQ0+tBqp+jOq0CRjkkUTzFCScPFnFwW1wqVfpeZ6fVjJLWG3f
kg3BNCUK8M5LBfcGHMU9W9HsRWnBgyG+VeMSQkV/FTDJ3Ph+XLqCzMvupi2EcSUNS0SMI/l9tMuO
NFeW81sxT/MVyzo7MbVWqk9dAx66xdWehN/lRkixeiK+D+RmfSuX2nUnnRfS8IIFAurVrs5HZG/a
XKB1anTHkYgMar4cUV9FHqZHnIKpa44Om3xThBQ4i6LbEipIhD1impNtwqxzNL94HBg1ZX4RNoyM
suJq+zdL41CNkReM1gyM7MEq1+Vp1VNaprgChy9KAvtVjY1BhTYJ88zvL67xarCPcly8zKup5YGH
tw877/wiuULlKQO54W7MoKRThmUr3fJ85tCI36MNVStUMTmj44l8jUrx3qX4OGHmUs8eiaz81/Y8
R8o9qS2Z8MEwqqUWeTVb4yZO34Z2fQVWan1GwbRxSuqKUElRIWx4iezWAPTsM3ineUD5H9YQW1bC
v1/X/lJIoBiiJKIDgiL+Egn9sqx1t2uimjosZzMiAuIgu7I28YrnY0fem/XIhJ560ccA/Pcynclv
z+hNHpSd+aZ6l01uzrrFT0cl5a+YZAVFmgjZiTDpOzoHsVJ3kgRcdPk0Hqe2kblqtxtoCoi2I3wl
psCYemHyHAnYOuE7GmxgCfT29AGlrTdZZbBQwebhQiEZ4lV4qu9ZIYcywK2L0PWnffrr6PTH1vDL
G/62NylVO1yElCQxwCE7CYYV5xHYRM1XXOD3yen591+a9FdXSCVszdANDXrqSzT0y5cWNXpnkQ2J
YMbJyWijQODBYH45JnciU2nxYa4vkO0/Ccb+ivb69VW/aU7EYlC1QeVVo2O77ENMzQCKkY/P8hPF
53xS+v3wOaff+P3CqrKpIbOVTR2s9/fBU6IDtVcT5gm2zGfW0L2xMX2o70PyDFixw94A4UlePyPx
5ifWXVL/GDkUQ9YUTaVvY3p969ur59eO5ohan0aOAr9Tg/kQ05u2r80wyQ4n+u6RSbFGs17gKLl6
UHKY7EHe2aWEbhfh82SjeofgwPuO2WtfvdKLVVMyD3yG3UB4v6TbGgdu9igTNNethHbbkU1CQNIA
FuQzonXkwN9oTmA0hnigTpH82UlbcXWQ3kGHTakmLuc8HoFYwj1KcqtXrNVAwDxvs23aDyP3u6d6
FPMGHQVWMwxTBJg5/PQaQdXQL5KahQ+cktlZO1bPZXZH7OL9ZWN9Qitmp/npErQ0wHTH4rRgSNZn
5zUDKL0sMHGpQ5vAKAfKnbpHtJpoy6Ql/f5NzD2yKivZozKho4vLyUj9wsWKZS8lPHbOSZLYVpXg
i4kOdkAHUIp0J7ebDwsiRDnlUFYuu4PqY877+3tKFv+QvX59rSY4NDC5JOvTw/XLw3PJIv0mtxKE
yjODGYrXzi8hozCrTrkFM92/QtdQ6LrneGyjZjLh+FOUmnMw0YRjwODiwayw/OVz4kCQ4CWcwxvk
EM64t+4UXMKM5egtqEG8zaTT5kwPApscTGztpsOcHDs9XSmXIOZWjl5UpLdRA33/eMOfxF2BkW7k
bOeA3l/WgJlkcOGnxreypaiHriZOV8paYR+H+0U4AxAce3JYhqUf4XmlgjV1p1148CaNTX5vLtUZ
DdrF2pzJjxwcAYZxsdy0maktITOz2zYWV0K+rptl4+RQZGeCyw/XWyBTjpQ8X7PPFK7N6t+ID56h
tyRu9mg84+mVuHiYFABYyMDwmy2/7Mb4TXfwBo8e0V6o0Cx0nE+qDBzplMl9heOu3IL4W2RlaG+m
c55RgCZQ4nXa9iMGvrli4I/2WoayOgTPGA228ICyAEy2Hyg4y5ODw4CIMlhndYExR5tTtGBgpCbH
8OTqYFDXQ9HZamUr+VImzAHOC68B6Aoz9Bmkxz9dyLqtbMTjkMAEsQysofhM5ReqSYGtQDq9/HV8
JQeZCRNt/t/ffIr1x4o23XyarKtIeXQVHPD3m6/L06S8DKwpcZg3BLIR14v4d5AdMMxscIb2VQZ2
QROPW2B2usPneN7UG/W8IGgxMJ905+IMj6OH4S/9JG0xizCSXdzz4BXEMaKDmDy8DvfakIegC6ry
eIKHPLXkA3hTPnLvWTg3gNcPOPDgR6y7CjzPKpfnAbfBfamuaGcEoYEWKxY4FEmqR4qAOzuMFXc4
kyqPQBMt6csYr/TE5oR/VgPl4ULvrih7w9WnDj7n8DI8VIaTY2lnDRo4akORxIFIV0gUSDLPBgeT
Jzk/FBF58k4rHllAzzasMYP+TKIrx0Nt7okkB7DC9J722m4oLJQeLMlFRnzC0UW53+o0wAFvG3VN
yUYNFo30AM/odaEfDQvGfNb37zWjpRwSnNjrK+Qo+AETX7+7WguGYk1d4AiV9a1KcCSKJ7THyHiu
c7iO2OBhtZvyXttxLpFCeiv1zBOGjcGjffXl1ja5f1lqyTvhFhtHCtO9rGZatWu6G6kmNDnejcfU
CXmJ+KFD88p9aCwt/lTcdu1lViwUY4e3H6decDHDTnLKYknugXy9g9BijUaRTpGNYgs+AlgjW2eP
VQ5fMdPqZZ48A5Upt9X18+b2/m30UyZaCUc6ZrqOSoxQB4M9sVGC1Va7xPSxXyecmByZkkRUvR1Z
L8GVBMuw515DiqM0S6m7v6TPBbBWsh74KJk3OZeY1gvaRoKv3gCbbvUc0a6wApTP10K571hmKOww
vPZyrCkwlCe6OQTau8X4r14GlIdQKl1IlKZ29sdmrom7DLGDPJnwr25lAbXsO5IKgC9kP3ojw0AD
hN6Q3WTLgMGxzfsccNlyQrxw6kwpvJuzRIod8CkH7xDSv+AZ94Im9lg3KVRom7lpuRFRPRwFTh8x
vWzDnAUiupLb6lsGIXuIxrreoNfgXtYX1skT9Tvj5JnNdmRZHbcKPIzSPYnDu9CHirlMd0qLyw9i
DXOzyQos27KDmBnnq4DEIjShqcleKrlQeB2QfLGflRxsbdpOdVfVHAPBh2yjkS3eq2anLPWP5Ooa
HDyonHyZ4LD8UG+VBbse2FrHM3V3fezfboBVIvVSbm/Npfdh5AGYNk8/faZsoTGD7i4iw78m3Bte
E7lKITljWrmJcl9eAWwRWVeX8GS0u+Ry+NE8oP8hdmUh03VdhNclqNc0vxHOZSZ0xU1MT865Drqv
+Jj8RAfCUjem9VWh8I4jvUAU1vnQgSsYhJicAmUzLaozeGZQbSZ3OLI4rMKbgjjjKKEOuO30cllU
AduuKCA0ztwT2g7Iw0VOjBTakYtbtQc9pqoHWa2Y4dQmLyDIiFEijBE5m9uXAQJxJH8m26wLEFjT
BBCep+M5OGFIDhK2eXjezCZlkGAoNDTDxR1jnppZ7+pe+2GNk8cOfjNKnwlXGYE66JecYl8d1RE9
KgKQYNLpzPwyqdm9xsDuOTMfiWBHoXJBq0FGDtSU9d6SCsk/dhL5HZO+goc3nWjP4gjMTdbFMXXP
vrEEtpb5WQbHhDBOmDBtwnEpVSDill0PsT8i085CLrVV0BWj/cDpMIa4+qNxITuK6ZK/dOGgxkdp
ESbC2MltYIAZLS6E7LLVy6gQEmc0vUQJyE0dWVvHH7Y26acbYhq7fhmrcoLS21MJxnOFi7YLMgqo
iSGjnUAn5EGz8wLHvU+Meob/bMam9Pc7q/y1c/52Vvi6IS2sEqaoW7L6bVo3KaxVTz2vr674yFeH
EJLlxFllboIlGAeedDhB0lJ3EmI4907wX4BRnkqGH4viPR64SVnn3ZaD3y5JJUK0x06ULBiS55cX
cU7tLAz1RoOZiumE82D1nXp72nH3MSnSfRSg9wtKvzi0DwgXPIhvmzSRuRYQ2wnWnToIPG92H9Yh
eSTMGjaCGaT1lhsflTUWiP3V3ifzYZ3sjNfrgr0cb7HpdYJTHghKCZmopswCbVcFeRjhAaeDw638
7nUCz68YWnxlny3f4gOjua16hK4g3AQXY6xBhuIhkMoBJi6O9kBRK6BZyIw4/RfBHe4T9qNNjKiM
xAgxzENyZB40V0O9o9ilZ+3wpfcYaJ/M0LKLB8zMPvT0XN1Mv9aYAw4zpIpOPPtICVEcZoNHUzpA
T+tD0TLKn1cyCZbjeoU6oPKf9KW1ojrYU4PJAkf8kU+d+/mDd/wkBsJ7SzuXYzjDPNpkrxc3WxMC
5RQ7K0QrBSPAKbP0xgAVRkQ0zWCP+9vT399LEhIgbtbfbia0NJiiJM6eVBdB2n6/mavxLCW95WS1
V0hLguBE1rXcN5OwQK6CpdsSj32x6WuHyJlUFJyqDSIOaNZsqHzUSyk4gyxcZl3zeusuRHod687W
Wh/li3DZGexnNFFOQ19xp9HOREWnSwjlujwScyIQdooLyzEIKUY3d2T4gE+5PMONo/LizmZEDoEJ
dzcH2pq/8dyhMKD+ARyT/q/RTj7PAEaIHsT6AaCKsC9QFF6f/1cRfAoEHwI2mpsbmgKhnvOeOFlI
lGJMsrp0Z02hp7RGXF7yl/wTmdckckOulV3WsJgmrscGGwPGLQjL5sj5Dctqsx+fAfNuLgG4jU9a
udNgALQuKyPeZ+vze73UDrJGZtisX+YBhSF0117WUkPgGeYAIi3CwaevUYhcVV+I8461q7u4zbKv
CF8kQoFHVjuqZoD88rV5NW19JdAaRmKJuVf3oM7b22YK5pVAwN8ZwJ6mlKXrTn1TZxYdfewm5JHf
k/eJTtFGD3LHxI32SaOlCb0qZXs+Bw4+Dae9GnPqPN9cAqQGxGnnyFwQ3DooUCZ+/FM3FvJn+85h
/ORDe7i3ByCy2MFujKw8YUletFtLBxVGqTdL5rSpGm56aLWX+uQjg+GbRmNjVYCZwRVyVIbvojkQ
jZ6neQkYPccAyCuqeMoPDBMg/cw9aBXRujuIwDFczmO/e5hkLONx2tJgdJgaCq8kNR3ZHE8IEzwa
ZLjjbmVO+vh4i6IfcR86QpdELTLcknBkDMMcBV+EbntpzbPJqLS9JQfmOYrL6HBD82JzyMA75KNA
zJ7w4E3YLGqNNQq4ubwu4EyHt6Lz+8bl8CWKCCIfSpRafCukmnCtF0wk8PAKlx4X42sM4+xhkSMs
uHGT0xay2rkeoBrKkQa7Oae00ZhEPCfuVc7SMW1yhGEFMuZjwu5ROvLT8E7o6YgGf0O7g7EJATpx
mxB2yHWc0ZFe6Mm11hQxUW7dWhkHCXRH0DJkeJr3wyJ1YXXJsMZx7F69TgxO0iqSIK84ZWgzPK5O
NMectON4TdoPqAjMI32eHMbbLScZh+AEnltARDqAcYJkyl2r6pByjU/cE0FvBUpVxZb3U0Dd9CzY
RGS2zQK58FeSFkJlnyMCFuYtVNuWsAu49hlzrH3e6QhTnAB7s+g1DerrBvsLYF5A7YpRYjE8GuOB
T8x29UGuf4X+hhUbzwncFy0r2OLgCBg7bXU7pVZRLouz9t4Mz8h5+ATvOM4/xrabAqVa4orjoClf
iKnmPHdZW+8ymAeqDAzaGAERl+FcUg6jbSnHBDsZ6xc7anY+XLLgzEqFknzKuqNQ2TOtI2GqtgAb
YU4K8duaKSnjE5qRf0s4jRSEbFReg9YZKSpJhkT9ueR10ATafBqHKb5hUkCc/ALRgwpNhlklVFBK
1TgJxtcYdmZy+lFIs0e0njwz/FQ+hT7kDrECizMwAM9wdGsbXQJWjDklcueGL+nmDEkgmHMI5gwn
woAkUjwvODhiHE5eG4zZ1VF+zfLV6Yoh5AXMFPMmzplegdTjIJofNYHAJF+rcbMQ91stibpkbJmJ
3LSRHHCbGljSJ5293V/QeeA5gMov2dR5kk4pqi00S2wNvXDPoiIRIYyaBv7UNa+flBDW96l7eiQR
CVpLSoIy2sYWgP+ytVy5crAXFaGMMumVpDqIKgClXlroADoOjWW2xnKdlBTXfL1IV32iBskepI96
ZaBvuDCSknMZeaPfERXBZe8/BRUZRkW2z2J6oPqPW/J2UhccmWDIYsDTg8xR2C4peZDvi8wlL2sk
vQDn94X9rg5rXNJzOtg2micgNbtMCeLaaZdps/SpVOadsIXH6ybWZVYZIU68fAyyh3N/B4xpw7DL
xjyR97K0T9j1ScuxeJdLEJgHfM5MDqjeF3oBm+iKpv3c5EHX72NOQoadoQFq+AxbivkQJCeGk6HK
5DTBOuBrj+Mz+y+JmjVpdpsB9V2tuNdoSyYgjzx5582w7O/7PfUBQLhnxMgdib3yE6VJYGDOyMHV
I+Owg8rBkLDUyw01zV/CZSGby6g7UGXkfqksroGCqGZGGdc0z8RnWrG4VYO2cElzaUuXjmNCBD/Q
fTEJLWOa0DNfV2fyOexvHkpO+EpEr3xfZrfWoiBOfdFXnyfoOGSHXaShaLOpcrnZc1cxayxFButp
Ic/W9V27LLYtqXg88dKiD0rcpnCrkXKXBLTjflB+yWcjMWeJvLJgs+cA7kdzgx3i4RoYCCmKdXrj
7yOdbF/wevqGix3nRahXvJmAaPs52ueRjEpzHXebatiNcjgZyJSYpwX2TpjlPJgAz5wjLOIMMQ+v
pGOO/531kIhDEGhyo4DHgS63eI0lrvFuWtvx+dw0l1y+QcQc7dWxr2DKkPiiVLvzxSTIjYeK81FJ
vKfGqrKWPFwuyAiTTxk+mUIL+idXYJlIbzsSSD0YMCQ6pxcUnCrfdXZPqRlZvbc3rqwB+gEdSaLO
xSOv9krBKCUqsaOBJGWo06jqNN0BFq1z2R0UWG7BnhxgN2osEBovGsEbyw0yUeYqBPpuxH1B4IPi
XPNw7MOMj8S2R/Cmm+1RYJXO29VO9+RxQMCn7zmEfFC9jvJzclqeFBjwgT3iwhfCjdrvxcta09DH
2bXMBILLeU7W7I1AqERfwCMPCnkPzb5nDkOb94aMKmPiedX6YELECKbTV6RcHglFvyO4hsVAC6PN
Fcyr8nrKwNgEToe6Iqi9QiGMP/bs12969xIVHyruuGE5IKrjgyBXK0vfAqBHzHb5kI3HU7xiJLg+
TQIaxDQx0AuJ18D0di4+EhdiMbrDweOgh+TgwKI83PA1jEwwGGlY5bZ55UnMOgmZeHbfLAQix2++
jAxoEhQkrkkOwsWNhOOYLqiTiVFLoQl9IVZAGxhDETyXr+nmFqB+OPMwMHQ654X81lIt4DdPdIfN
9feMYOIaCSD1ZNPuxopiPNFez7kkdgCfO2mBhz/18/HxmnHGqs6kNiods7Z0z4Up1/QEsI93O5zs
UvPSYZG8PlAJduqpAXggm83yb5RMIPIZ2bVGx7qsx4RoNbJwbIo3ZmClFB5m/i360ASQ988+m+OQ
5n0AgWuuZCIrp/eOfL15YREH3FpeP2qAMU8xYUUXH0pHJVnuInwMnDvLR8pHfbKAGM2hTj4qAn9d
rNY9qhlILHx0cYGDNCSnD/mcWgW0olMKIzBAnIgyGsOz6HP9GRxH0z1fj13KEZRuEzvC6DJDcY4Y
0KDsWiUzMjSThW5s2NA02lEIqx2O59u7yKzQEPGzOHtYbppkca0O5VsScZrCpWcUz4YZFInboKhK
KIJ2JSx9DrpwMsOuyy+HLnpmmD4EimO8PJ2RXx5bGVx3PUXacnzQEPS3yxwfU4VZyJZKR7q65Atk
YdYjkyMBSBlsQonbophkCRnEl+JmsTMZAXBmU115tgnISyRPuDDcTjlKV3ljyusYzSa9NwxueMIh
2Mq5cHIsHuTMFta8d4aEZ6xzPs+lFOrg/SZNzc7whrkIkSbhfJiFaXyd2o9cE2xiRGIR3qzFQOd8
uqPebHbp79TiTsDr05L6xztyOHGzlffkh/nGlMxEyzfHULSviFIMAg8e2temuR/oC2g54bOd9jt6
mAqTdD3Psm80naPnE5oFUQXAyfA1GJfKQNHmfRjTbcnFmkAqQhnd+jY7QQ+BHzJ2rY09aBQi6GNE
u23t9+gPCEFglsRp85hDweDzV5YSF+vmAf2egPwLGlnA9UevJR+d7FFb30yGnd6tW+yWzpX68Ovy
pvlUTeGQZV9AEMSoGTN1HBErDn0ABs7FHjgRQR7zaMkFIvAr7w0jDk/RE4eLspwn+PGLU9Do2HJI
ilF3JJVkdvJQFHvDcId2kUEi6SyKlW0CQp3XFf5Pc1+i3TfE51RYF6TIa4uS5AwsVinYNxXD9g2r
cBcmFYQh42CsPfP0ELC0HolwiRCp8KKU3Aont1Qcg25INE39hm235lsZvGHahX2z901hToFSdTpI
8lORPpw0ski8LxSukh4VlPkkhGYaFoQFWvBB2pK9A2tV2lQTklZ9bLqFMTxF+Y4MgRsjEYPOxyS7
YEKv61kTVJMVHBB+GS+tyXwuUxaGbTJ7piIvEFlyZqeduosemFzkdTfXd+TN8s7B/+gWgVnq6A/b
XbWDOnj1hagf46Pql6a41umHaoR5ry8yAwySxbqVC8dsHsfLDmemdUBmo+th3awjwoHJb5bIPVkZ
fhL7urhV2r1er1RhJdTbC57dhMpBXIGPFVovBF0AfwQlGFtyGMl3ouQL6dIzWi6ProCI9Vg+bTrc
uiR9Vx7iRkvktOsPU3w08iDvQtoygCK3ie7lEtPLLrLCFon4uGkbT6nWZyRslp1zMi/901v/2U0G
lOS2Jme2OK1L5fNUPkEk0641Fk8DxMfQkWrvME2oB5a1AW0rJlM8WJAwQLVu3j2KHH4bnoUdc9ol
4QHl0G9+FNbDWdxFGYaO9DFP/S6a58MqPd2VHC56EnUZ5FFbnLS9OT6odyh1ygVpaLUdmzRvLS0+
3fS1BW3E7z2oRtg2+1S6yzNP7twcNnWgmfHOxKWGm2RFADOIKhhqyZc8psskpV1XQHk7y4BwEcC1
y4nlILTi7BnFFooF5xtJlnrrs0jcFS0Fz2nAFmY43LgIXAWfbwJjDDP7AJzso24hrY084mJNGgvn
Fmapvn2ihlonjiOS7ivIt6BF4F6ia5wROpc4lS9towfjICIpOKfPCEvQZIKsEeUxOVAijrPzBtQc
B006PyvrGHkB3xcNXPmC24uMBPC8Il/cEM4TgkQuXMQxcoldQztyIkPXVmivRrmbSg4EtxFXMup+
EYkdqVQw0v1S82hly6oj1keLFz+tJmiqWzH6W8nzSKz3u9kyzRHOikfHMPzoBYDVluGh04d6eCiI
Ca35bvenCyodt57W+LCtdhz3I/QJEChTUhQOrlSY9ezNw6LfF3uUJdt0xSy+wcSOs+Oeq07uLpMj
TSFAt2evdLtX5tDbvUQut/lMF9nEfZ+fE2eo3BKFJAH1pDMiwdIynMO9Vw13MfFPyRtOki76AYqW
zD8UBhN6SKeUqqqSasjiN24kkW99d1LxepAg1s6FOpTO5Js5UYNmdJHoj9eOMszJAT+UjgWugFQD
kwSjuGEXOp0OtO/MNfN45SzfvcfNBh5aRA4I53GxqNY9YLBUzFUDRpOXgB1OhaGMrsDPcequop3Z
NhrmpNNLFD2O5ZY0UJTjKBuUR9k9CcfILVBeU0sxA0fRN3SyCK4oMf09anNyxjgrT5KRKMcMRnqS
8WFGaDe8GyUCzFpEeMPlKu8xNhZ2d/65cyZbWbEnO79WPQlUHYVKt9L85P3coYlxE//E4WKYyGLm
7mKT+byaAfbuSvccnQlUaN4AUcS1mC3PNzTd1oYKvErzSPjBVCp383giM8EA8ZAi+bTLOcC87F52
7cMVrxzpBoWNKkm4OchohBjjsYfXr5fdTF/zhkXmOIIvDjoPilO7qNgIfsWMz1mIilfDKVCN3rwa
Xy6DWOmnlW/x2GNuRTuOZ34KZ5xyWLmVLhx7Sf6FcjqMGL1d2OPXJsw9gvw8jU/r3FQHuejfo9HK
X1k7f72bprvtV2Jl1FtBvHI3tc5FX+gcwzBc3Vz1OILSLM+HepEvtXV6KB4IKTstLytUhy7JV8Xn
bZxx/pj19wABSLjlk6P8AJUr+l/e60SMIowWNW73b2oaq82i9DJJ0fqLg9BVeedEvkWBfF8+I1FC
uwzdyh6YPZgoN+zkyCEPt4n0en4qNBetL0U3F+JLuJT784qKFNgazKuweZOdPODgywEJKQxOPJOz
3FP5rJCLpj6ZBkdx4WBR/NEgQSdcJwR4jFJKS2cRbAMk4x6hAZWe2EZN5kkoynhL+4IZkipr1I+i
5FMqNvgKe74xv2q+dX1TawqYD1LjxBpx4WzDdNLwOrfA6I8wfNkxnU5KZzxSgKMtuPI46zoyJQFK
TxwBNIrNfYEihquTfk4WTYhZFEBfUbER0lA0s44sLxgt2We+wHtIUPw3NvTLqfTka8gdrm7EwkMK
tgFrc64MBJiueljd1CFSClgc09CKp8ackbSgfABgo63RiagbmIt4QwQOkFQeAOKmnoqwFEM//xZP
DqPU9DImwxtBkwV9PUzmOFQitKzKo3p+q85PVUMvb/N8I4KafbRcGP2cb6oM+4CPRr4Baz+FvxW+
bldTgjzZklZZoEJCJ5CSWMrA7HaKc0OtcIZTmhSQ5xTAp73dZ8k+FR66hLKcNas38A4GN3CxMiaE
2q3RnuAfD3HH4xUdptCu8ykwcZrCTkEid7MKSshw0X/j0iTgu/fFBbBV/1HMqToJi525Vh/Sj+hN
XVSIo21kTjU8gZbYp1eJ5HyUbXZ9z4EQfc3sdmAwYobMKtQz/rRR4Nuu1oRyYI3vJ0pAAWdAo+KK
8aTjjcUn7CG4UqmE4FyWviD05RdQpiTvyIzGkxVMwJ5dP493IOccLRQB4Z1Ozm86u/A9cWePCA6y
XY2lB0xkmD5IhP0CkgD+WrIVwWuKz7RhhETgd54CH2sm72ge4+CQF2m3keX7blyeY6TOYC52VTij
wFync6Ei21SDgrwZMh4ovJ/nNS0b0ErZNmIQvCxJ7pavzCXSPaYienA4q3ZVOIX4TPHX/kg1BGzK
pKLMvco3bSEAZP/7Fcz4K2pYkxBYKuiMVUX+ZrdXk2spqjINBUSYIO7OOfuQ9UWA0oBtuICEquK9
WB0x1HMKSyBgwPgZiU/a7PaGaZbzren0UJrvcbtOOG+o6zEjKKX01G3ko1O7VhyUbLOI4AFknqVQ
4AJNQV+qRwG6D1rXolXyRxo9egK4MVvyqe/1iwMcYkusGJNPX1+o1UonuPkUOfnk3Z5R456T+5wu
JJ2TFx2zMGecvf3IVLyWLEE1+kGb+OfgMKnDmCfMqQJZEvVvg4OeX/UmOd8mj+bJWAM419Z8FOew
QPFU77Q1R5t0XtqSVuQgTxBfyRsNjf1AgUuBrXCbCezAzGr2FYn/guTLD2MtkhUizNLDZKsql23w
VhzHJS0WSWg+Rk04NI9W9yIwFXIoROlnX1btofQn5LA/AqevpoxKRE44hZnhbOVdX3cP8PdTIhDS
dRIUkmLbYItZGcszc7L9Ts0Th6NiqTY/pEj/udlM1wdO1iIM0dKl79dHVNJRM1ptElqTcEXTHxQK
4/l03p7F78D/znV5fktxh2Bv8Yy3KRfvCj9P/FlQY7d5Ge7z/ZVhnIBBAnftxq/UcJxuCGZujpol
am3UajMMaiCdzOMenNOWmgUXZAj3ybrfkTWjAEZjXHweDvjEoLRv+SuP5X9b+/zts37b9gcCITUp
57N282TNQrE0mUrOrvKA6sQmxPK2nzh05R4VFpGhP1zpPy1/06sr/9Y+fyPAxXrokxs6C16dZq0a
hm1BrtWaa8OhMCfWGW37iIFx+fdLhfrHOPHtdb9pzOMsa61aQLBH+ANSqlG6Mw0bdOysB4BL59Dw
ptYjMdReZZfeDuyQBEI+9w/mXAlkIWDvFPbYwGsPPEnyNX3HiHolJ/nx+gK0S/PnxSKk2Ble8fdI
719v/r9VG79K3uqyKT/b/5h+7K2sxjqJ4vY//+O3f9tUH8hA6o+PdvVSff+bv/1g859ff0yyvvPS
vvz2L7CbSTvuuo963H803fl/v8i//ub/7x/+4+Prt9yN1cf/+h9vZVe002+LkrL4tdd9+pr+59dn
+Nev/9ePrV9yfuxQJ/9YErz18v1HPl6mJnhT+qeJ6R0Lo8X/WYrBiDh8TH9iWP/UTE0hyG2SYEw1
vP+3B976p6loLIOGLlnc6ZbIntKUXz3w2j+JwLMoh9cUQxK/ft//eWu40ceoLLho/+82gmnz+bfU
Y1IKTe9Lnt4I3j5R+3bHJYaaj61pXV30stpsOOLnQxwm4HyeUysDZf2TlVD6/R7/8xW/K5UMgvkr
us0mCpqX44yNuZVMcsiyn1Mgf997pxczuFJsvRbbCl6aby+WaWphmPkJ69QUMJLAqyaQHZCiYA+/
fOn/urL/KLp8WyZFO1UjT7vT71fyt5dSp4PMLweVk6j0gqKWvav61yWlMG7niR696yiRfgpAnU4V
v72UpsqSIZF3o5v4Ma3pEv/yUl2tKKkiQfG12lueL4yUNX38we/yuwaIK/ftNb5NLf9F2nntRo5k
6/qFDgF6c5teKV9SSVV1Q5Rreu/59PsLzd5TmUyeZM90AwM0egCtjGDEihUrftOPQWxTtXARaGjs
ybhlLgS4XAiTCOIXnIyi8MNMDWMDKxfxKIaIob4xPipSBDo3i6Shi2U3iTa5qalu6tVlQjT/xsZx
0TsKkIFB4xMDGiA+C4th6QuJdXkytsBIai+x9HJboDYCbPaeqwk4Cf1JeUaIcNs+iIf7hZgXC9DQ
EdZQqZ1IHIo11dioW7mtsr7jidhEaJjipNfbV1dzbnpLvkPswe/C30MMbb6V3ks1+7QQ/hzb/7Fg
bN3GcwNOyUeiOx+yF7RNm/twPXgHl78Zj+Ud/PIjotZHGoMhFGsETrGd+xED2ysOC8Ev0pgggp0E
n6SxqEtTPytgMxZbgTdEaGitAwsASwQh5UAvY5GctRRxklmS0Gt8rarw8IH1BhRthTSWoKNA1N+U
z8NhaYji7032/OkIp+nFDkynqiyUJ8Ib3jCO0b6D16QC3ro+kx+3kWtxJkV45sexkzj+CIwkvVF+
Bg9ARtfJg4IMjrPTDsV9+l59kdbma/tXcYM6lA1xYBNUCxtIndmutgFHSSxm07xorGh+mgRDG+Rg
tgTnDYSN9vGSww2R+wpuEp+9eyhpNyh6HFEnMBAkwqxjdX0ylLk1DfNN19CeVfDUmCSN1CpiOXS0
bAtUMaafw31tg2CpuFx8wK5GAOrido13CYJSC59CsWY++Wn0SRJxhzCwjJwWAYQ1koiGPwAvw2DH
2VRMAk2Y5+CxOywu7ZlEYp/GFb/rJHmVpW9n8GIhmYDiUd8aLL+AiGyCr/W+Wti4cxNMDaOqJCwc
u+1JKD12s1QpFGSUmk8uJa7ifpdqeNP6T6d4SlFUvf5B5zYR0uWWCUwa2X9ZbOqTkY1ursStE9Cp
IUU2PHTmw61e8P5H11hBYKODtGfzsHY9qj5pAYjciFi5bnJaQ3uiLT4ZZh5HoxooYYbLW4OjTRPI
PN8kEaQ1Sc1vmj5XUNM3Lf+5KCFlV71Bf8SJu2Ns04syAhQQw9yVfnhhEr0ZeQcJI2wAUnblWD+r
rTPQd/IrcI29ZrwmetR9Me2myA+uDSSminSwjw7vMOqYy9+GEni/b8SAr+3autNL5OsTw4NuUZot
AglJLRl3kVr7ILvzpPhBmx+38sZXgOTKegoPWckT2pN5VpbhRpHR2RytYGRfKkr0PjCgrWsbqA+r
6mA+2/YI7lVNahulFsUru1WGPma2rnTJ+1QOFaDbIJb8e8+0Ol5Wx0HCfE0CGh4aGS80mvStKwHc
2R100r53s+fBzPrvfZii2txAzfg96invtxi2lcE+MhP6P8aYtA630hY5/mhwW3Xjp4pffPYSjs29
bFVtd2sMMmTDwXDAdlQqZQjGV4N7cLUR+f4Kwb503bWqARihSgGEatZjWvNl6RxWNQ9VuWQ9J70c
fB9VtVWIWGMA4qkDeLleHWC6BIGlvrlZq7f0Bpzya5A1tLy6IeA93XI12leKk2bIU9dd8KULdYyM
LaX/pulBupNlLfvkNrGGR3MXPwaobtSrbrSKJ1upx8ch06UX326QNE10b59keDxruhTz3BnrrC3c
VEGOSRbum01fHw0fxcrI7rNjFlnJQ14A6swjBVFj1uNWdWnreZUf3Om5CaY+RouqyKC2+YV4yohR
nQvMpKAFrZWvZuOaz9xP80er8zEZKEv905gVxVaFwLzJm155cI1qfHUHr98XBaWWjELkux7IOUT5
wYVRr6ltPmwat7Pkm7KNePIKjTi5K2yTBouTSzD5lCrJN52bISURpFGi/IIZrZkgRRNUc11NLoyt
pTWS9Vc18C34uFXvwc4N+U9vTVHwVIEMI1Agz/FRVuh1OcFOvo+FWEjb2N5Od3Rl2LqGL6kHVSQ5
I5Rq2P6DCfsL046i9nkjsWi3q0MvHjxz2/7hxDXm6L4dA6QuqwpuhA/rKwlM3nY711PfpDwx/Ps8
NUbwKTnCmXmPTs6gedI31U2SR5JKsfJMwHtG4gW32uDSlsoNH/Uk3oaqesy2GvO0lyFZ+2tFDxvt
YGtlbu9DNfL0jR3n4B4lMAZ6GeovnhaCIswltdzXaYhBZ6Roj+6AS9/QOmCsTaBmvu3QL41GA6B4
7BYZgE3F5bQuY9nkQavwSpAmUvNWeSC7c6XFiqvPlJsMrbYvgZagf9aaiPC5SWhtqWUFDN1Nb+Pm
L196ciAvyOq901hIEKRFCRYaPbAX3/TRRPJNA7xH2jpwV6US10nZQ5BCyVRM9QLbBF7Vm/ldIeuw
wtIw677GeWq9jr4iYIakBN4i5Dt7NPGGc6U0LtetrVWQgNniwKADdXjlNq2znqF7+l2XHMOmDb5U
ihr87iTJPHp9M34bWk+9l2xkcYsuwHemDIGbV7F4B2nC30VFqz5wNUTQ8lK60UO5q/ZNaKgPvdnR
0mO7rTOptR7iWvf3uhPFh9Q1SvxcAj9Ob7QiCp76lm1HQ1mlc4ZLu0ricDxUiDU1D23I4Vb6GlgC
SOo7iC05QQdJ3QQfnEQ4Rw4SQAWtgXupJO7jUI9MhTqWe83306PKav4a9lJ/LwXI28gjWEJHHdkn
IZK3PncAdG3lVyXykm9DH3mboqo6MI/avVYjmVl0wApGNgcaLEN4X1lCvTYu7bXLwwed0gyUkBM/
axGAfDVRkKzKTeW2d/LXavDAKjSgOXOcB3PFPtq18TXXSmhMGrq5bgSxd+PrsNG6UMVyI7HZsHJi
H2WzreFspcYzL7+A6czYSH+2SYpYtRPWxzB0qlsux/qd0wIhi/Awe0od+vWly1te5cZIW+fyl15x
oYrbFRfBrkg3ekqjXnZj6aVtdBfFd6DekuL8NSo2PlGphN1qLyUvTcLrXuumabAOfAvN98YFCJOx
/1w7KcBbK/ZLVoBrKHv3U8OK9xOIPo1fvKg1eOs+zRDATcpibeiefVR6bHsMuxhhBuXCiF1FWVw3
mHjT5rPQF9QQiczTBvWFMdQB0iSB9dsdMuw4+qKkGV12hzooeXDXpeCgjpKPTlOeeL96vXbRPU+k
H65VOf3T6MIvfNa9JIK+ErQJyiejWe7Lrn/Swx4Fg7aKmbhVqmkdysl6XEL1BVsUWRIql1apbNtW
qlepM5iIzoCIHEahceT16WdSI9iekBMmqD6cMeGiOVGHxWzsdrvAbh/NAYxVo5fP5tBnEImL4FiW
toCadPK+UWgIGQ58jtbXo78CvQPio9Bujlrwd4WFmdKPxhui56DU3DcrHHl8NRrzUBW4pratirK1
Zlsrraho1GrII3kSIC611vKnLMu7namW4cPY2+NtHOS+f/TSZpDuMn9wo2ep7vIW+W1kSuW4z9/r
NvUfwpgcy4ZHbGk0nLi8L5oifRpKE/MhmObxuoskqNF12dBFcEuk4zK2CbrxTefvvUJVb4wsL45j
mMc/ymFoY2DrutLfdXIEqjlDCtg33OC+sCRIgh5kL9fK062v1FV/aLU8eBjyPt9erwovWlOGJaO/
YFuWTa/lojVlGpFEPacO2zaR14qBr/23wf9uRD+uh7nsS4k4pgJl0DDRlZnWnnYXj1Lh0iyCtvIh
dAqaD2VTsATHpWr+smd0HmpyC1eCyIsVBIhg936xXHVTA/JeGM3srJ2MZnLtdqqxkznNBrzV9GN9
g+mWQBLaTxY9+WwDDeHRff8b3aNzFIIo4C24vnRJmUITlelJAd8ZvWolHiNzG4qZ3gcSa7GOy/tc
+hL3CQ6G3pvhSi8pXfjrI54ZMC1iepe2rhk0aScDrgdLMfoqRLdTRcsJrsR74OM3qC09eYgRnN/7
rdM4HziMk6tR1eW6pPYQDMAU4HUX70pjryKxQHNWWBYrbyyYLdJ48qe0W/iol82y89CTlkMQhWWd
6Va6zazbRH3PZfjrCwJ6E37uxwc8G546ufkVThjIKsP7oI98Urcy0m1bDz4cYgPDTgBFRP85sXfX
P99Ml/N8cJMrpy8NKkUJgxN9IrEBm9/i+j5Abg2/NQuLZWYDno1S/P8nH9H3Q0VKJYKF419RYn5O
Ouv3PxzPpCWid3XaNmI8vBZs1TWvSjw5g84AR/k0HJL3hXAzG+9sRGJ7nIyotxSVzp7EW4RigJ6M
TXxwU1y/Y7VCArfrgYO4CsSRrFYg/IzuTe73/ULXQL2cVq7vPOA4ls3rq6FOFihpwc6TPKBGf2ze
Wvpv/hdgd8D0lQdoNYefqOGgRovy+Gd8vPIHIDvvIE6X5FMmulf/20U4+RnTNRxFbuRLErwbwI75
IziCrc1jYHsUD/jCxNH4ujT/M+1AIT+Fn6yj2RgpT4ceulFWucEwsHyHbfapWntH8w5Y2u/+B5fY
bwJjhXmdQGN8ckGywpzhIvd1fLq+DNTLLMjPsGXDVJBbYL6n+bfVi7iTeI2ogCZpwvclO1oA9jDT
QQ0byzWTh2hmQQjAAs40Xv0t7GVBk3qRHyxkW4OlfDm3MFXZ5glG42zg/J4szGA0sS52Up576pvm
HngBuFlUXg6Lj9GX7ThLO4002dRN4WMdHdg0Io4oeOz622rnf+Jzg61ZbP1d9uPOY012d9OPltnE
xBJcP5GteudZH/aGi4gt1jJvH7b2+QbZYcCmaFQt9jyXBjvZ75XfeLrSMK1wrj9EBIKj8WDtpWOw
s5c+odgv0yPvdGIni8qXad/n/5fKvNtqD1MCjhsUVtiUS4iGjwb9tWiT4ihxwyZzazKZYofRne82
4MlKjxtCrXBLRUskgI3efrb72l9xnbhP/RZp7DT7nXn5M1cJHGts+lIJKhP4dfTZM3rr9JQUVERG
XXkxCxm7WalUkMS14eckVryXXORrwhiV02FEm7ow9Ve5TzCUjxGKUIYhefcTqnpnrPuXRkOmaFCM
5mcvA63V7bS48axOh2ECdy0PJEw8cnPJ0OxyX2NZLXNfILcoGLaLXXaS3qXGypNGRv9IVYlBZkOq
RMFBqKjbhSR+WWScR5rk8MxWlCKQB5T1lWcZbeXCweMMRNH1RLU0nkmKjvJU6fsGDSVuyhi/Np+9
+jVCcUxvFXt1PdRMZXE+okkGKs16KKPUAO26796EIcFPQVfBWY3UYN1cDzZzBJ4HmyQh38vDuNEQ
EB1y2CYr56cwEULhlmbIDilE3vkggn3xD+kb+lHmSntObgTCOb1XF3bt5Vl8/kMmGYr+kdDekYXk
YIAmUlzbO8nF7P36eD9uRee79TzMJA/Jge4EiWH3TK53GBAqMt5RnodEEL9VG14I7Ntog4ZeslLS
hSV0mYLPI0+yUmO0uWJ40Mb6GNnAAjmHHNDlU4S5eZO+Ft3b9ZEu7YtJWnJc2csbZNK2mumvatDJ
wVZrvv2zGJM7jKYoZdD1Iz2FPF+luXvjAUvOoH9dDzNTIJ1N3fQOk6V1HZilg2aUBtNsJb8Zt8Ex
fXfu7VXyVDyG33nVRM38etSZBWkJdXITFSjFulDeUeKgClWy57ZCy8yjhRKOS6+hcyFM1QToYeCE
TBF0niXxO2gDNdPZfKZzUPP6NQ6G1+ujmFkG/Ok/ISaJKx770WgtEaL4Hffpzk+g9Sab60FmehG8
vZ1EmaSs2Es4ZRwWW3gD7f/5XzKx5i57hMyztBjE35rsYBorhmwZVO3ikDmftKH1aSI1RUXJaD/b
CDWvwLtuKdVfq18IfjxKC+A9ZSngJGX4UuWp/sDqE16cgpYEVg+6B2oQK7YvdvDXJ3PmqKEiBwqK
6a58KY+v4V4fBwHjsxzsVxHoRrfARTms775eDzSz+mxN5hHe0BzDQQL3fCKTOIsyemj91raG4HPh
Rd6j05j2wtqYiyIaKwC18F03p20qI3Q9w3bZRqmvvJlycT9Yye31gczNmM50AZ7SgWJP9XSLUlIq
LSeEn32VIhk2F33Aj/bjl+uBJvjRj26DrgEbMCyuK5Y2VcvvqM9GI2o4PeQCqRavdB5KFXWAvpS6
F9fr+o2hau0x9nQT8PtAjhd1WO0M9lNlVzzxp93wmDu55y7sisspsM5+mPgKJ/UWT7eeXPlsQDkP
NvoA1bXxzHe2VbHK0BG4Pg1zwZhoAVCzkGmetq6C1m55XmC+PcfYhSNqeAGiqvFNhVf99UiXi4dn
6D+Rpok/l+02LMTi8RVePym0cbmBaH09yAwa5DzKJA1nmZu4Sc+OKzfq0d3jLYdmkftV+NFS7ez9
B8iCG/8b722L2C5x6J8nM0JT0BuaQIqCIDj/bqVqAG6qxpZrUbftX8OndCPkMHij2+IHROuhhguL
IeNiYJH3zwOfHakfxk4nCybJrMyMRN2Xw4WtsYdTkoO8iVVtl7vcU6xHLET95laqf1rtwsE6d5zj
Mv/v/epMLgdJWBhJ39kZGVyBB+FtQ+1gaGhmbUW3N92i9wU5B/0c9XD9S39cOyajPos8me4k7LVq
HIgsqj83+uXLb5LGe6T5bKLGXj2T19f+W/CE9hudIXx2Prfl9/T5vygt+BnAEqgsSCfTrkcUtVFe
KmiLBDVKDLyX3/eZsVsY68zJbyPJa4AYJC8609Z2FWiuHRjIAoilhbAXDOMX+JTmHsfZO+sL4mvC
g2qFMAH6p3fxA6rBu/q7dIyPS93L2RMUDX5RTPE/bcqmU/ooNr0uFzcabRcgJ3NQv7Zrh8Y+Qr8K
8Itll/iZapvR/wkpctjJ+g4NI40LEzZku6O49tDOhwNOpSBUnLSj9q2DBIoMmIqMxN/ot1zmLRqK
J9Entb7djJbmlxbiMc6DzhjD6vv1r3uZN84DXFT3oZPaus7HDZ2nREWgzOwNlNKtd1nvQ5AY4+v1
gDMNw/OIk1o/tZQ8VZUMy6/Ee0895cWQo1+BqUOuxlXKN295sH4w08+oRO3NLPZWqYfkCS+G+m3o
5/tIMR84wIdD0Eb7Yki01f9Le6lyDINlMYY47KJIg3/59V89m2rEMxy7TRcfRNR2J8ugqvQxKUa3
Ah1srSC/g9qFgXtvPiUk95GSHs76Uq9r7tucxhSL4yRmUaeWGQdFj+8rgKWgGZAJzfKHwfJugwgN
Sm9Ul4Yp/uQkr1GV8AZo21j8UGWdh9R73wYVo9TbykJAIBhia+3ZaLxZsoMolC91eCEVfJOmVMDl
W2qH5Y7k4ZBsRHDI8+KzI8fjwc60duFsnZmLsx8mjqGTufC0LmooTWoO8OFLm3sPo22/V75+G2HM
uhBr5i2Iti2j5x+N5vb0ZmBmPAU5miIynvYFzxHceHJynPoUx6vwU4oZ8I5rd/eOyt/P6+tsdv5P
Ik+yjWxU7iDbRE5IJ7b1GWTK9QAzNcr52CYZxbEtvzQzIlB2IlLzFt0irXLzU6jPjkdB90T9HQXY
fLFSmB2aBctR5jChfJ8ExnZOietOQ8Kpfuk0NPOQP7w+tvkI4LxNLjy6cXE6tJGq6oaN3qKC148K
Zq1KFq46s8vQ+hNi8n16Nc5CN2dLBqG3k5LkF+RNbxXCP7U98CMpQkH/bEzTWdMdV89dZs1RwMtL
QNx8GRHx60FmTniHxPbviZscArJXhZKZefXWTDGHc9BXVPSNayYLYcTkXCSXkzCTzN9pfq1mRtrj
3IfAd9447Z1WqNKzmWNalQfFEoDiclg4PqMvgY01mF5TmZSHtQlWNpeRQAO6yFN8gUSQD9ttod/4
8cJ1PizHBqcBDcuk/kYO9zw1dRUN8Kbm6albA1nlYm/fR5+SZFVCDD30h4AeJKYgDToIX4SuTHML
N3f7n35Ax2FfiQbTx9qf/ITSMwopqluMMTtQXNZ+RL0i19+vB7ncXgTRNdMSkBRVdiZBqsIDiG+P
wzbs8WHMYTIsvR1ffjBy058FYkw+mOfIFVkC0YJBAaWJ9mcmvDa7amEdzm9i+F6Qv7gsfVSZJ2dJ
pknK6Ll4kmjJeNOayrtp69weYv+H56e3AfjihYBznXhsZWFkUUqxVuzJsdqitDQAFaq3dQHR0ldf
crncu06FAFD6C+8+0KgSbiYB2gkhznLaGD2YCO/9p9+P2RXv0zJtmkucjxZWoQbyEqqb7FarJpcE
sm0Jyi4WwflmOA8ySSVqHMoOKHMcdPfBQTkEaG2IN88lgf25KhLzK9xrTK4CYF/EUjr5hqmkYufu
Nf+6lDj+FsMZD5HhdfacbtAqRqrWFRqE5YisKt4mK3uXovtiUqUt7b35E/Xkp0zPBCktDT/ip8Aw
eY1AjiBo9Bz91hAC/JTcQcJAIRUIW76BGL00D7M7xoGHrGq6pkMjPZ8GnyRqtA19JFVq40+x1Re3
gyvxVXV9zHfX189SLJEfTqbcLPMiLSpOiV7/nSGco9X+vsfh4HqUuRYwX/bPkCZf1lK6AUgTBYoA
4ogXZu+YHgR2aziY2+uxZu52Z6EmX85PfcfvYwO0hIfOWZo8BKgy6t3wGkmIIsJjRr5HqReSwdw0
GjLrhW9m25hlTqYxt3Mzz9RqW8jmJ62H8tEGB6f+en1os1E4lXQVcD3mqJOFkTWVAjuaHNeH5Wc/
07fU8qjYt4gV/+eBsP10aK5BUMay53w4NSLpZquX/VaW3oGGrqrwU75YBc2N5jTIZOlZgxQCgY+R
s47fs+45l5uV3rxdH8hMT9Ymk8ABtij5RT/yfCRya/dyq3LFMB6F4LL3DDRd0KiEBr+/DWhmrb2F
I3UuW56GVM9DSp5aj640kCOzR6CsEf2FLPuupnRagBqUPHeDt14Ypvib0wx9GnPywXRd1TI1ZZgx
7qs3GArv0h9IT+21o7KN0Gq6Hm7+y/2Z1MmXy2O5xT5u5Gpe5lsHYy4Ea/OFhxXxNy5HRGNK42XA
pDI5n8XMinWYFpQN0vgug2b2UKv4b0bx7wjTSnKwh9CKFNowVaG+On6393NsWstx4f1hfrL+hJms
wDRVQ70UrwLpID2aSvhW2jwglyHUkOvjWZixj3rlJJUjnwgnpgi55pvVUaoQEVet/Of1GDNFD3U3
rxuiOUnJM01Bkg4gduxsURcjLAUcdzveWtv6L/yFKtxsl7oll3uJcCbIL3BoBizjyeTBhcyKUCDA
VPTjwvR7KeE/29vI5yO7JuubmJtu/td/M8aToJMNbI5B5rGmBezMRQt9Mx6ctbavvwvr9r+Bvrqs
XM9uNBcrvU5jaYwJR/8TNBCikRQbJKqvxRrBI5wbFAAX48r5HSyzx8VheL7L6HoJLJsodSxTn+yy
EKSl6wSCGqXvNDyYNwkCMeOH90Z5W27dGknFV6yqQNYtlVgzwz4NPb0XFDAYgy5n2LEvr/0Bcfku
2hgwDQaEutz0+fpHvWzuc1WkSSEQjXis0vE+zydOYcWq7Hkob21yoSyOGq5QOUNML3gWKkEFUOAH
rnIIND0KY03tpVpIBB9FwNlkT37CpIzWW6eJ6s4APIjUmb/n+g/v7kEYWjhYF6LY7f8ULF/ResR0
S/0i3nesGxfN8UXE30VSmvyUyXePKl4Cw05Pt/lP69H6Uj0kBzSD+9WIneczli7BGkmzQV4t7efL
Zv9ZYFo6558BvmVXW4kD4ecofIhQmcen5GZ8/tfLTv1VXupPXIJIJxEnKcSOjcHqUmYdGZD9sA7v
611GAvkutOYKer3oP9W3OuYCKw1XHy70cM3lnbmDpYfa9dP1ZXiRz8SPsTRKRdNQ5YsmpEJ7t2oa
i+v2TX0joIfdzj8Iqfd/FmZSAyeNI3duY8P+0HpsqfDIiG8SA98icxc1GGL1K234ej3kZX91MrTJ
BlMGPTJ9j6F16+yN6321Ln4nR2ReVwKgVuHI+F7ul0kasyv5ZEYnm8qH2GZIHWFzK97FdbgJqcLp
EGyuD+/icJ2MbrJhIPJKSUjJsI09TO7tFwd+0z+KMC1HSqUMzdQmgoTKYdMh0ImQ5PUQl7fa81F8
XNNOSwS4JnQaidEd9aOw6lLuij06c2sI0MaDuQLCh3SN/4wJG7JnC8EXpnBan4yqH4Za+7FA0L7/
pezQ5z/oG+XYbcxdCdR38Rn74oiZDHdSFae+qaMAZKKN8m2kUMmEiz1M0VvtwINfsBW4INcZBPSX
c/0/V4OZRBfzcTLZhiPlMc0qQcEKDla1rr4F2/xHh6/xR/eEbqwTroYfS6O+uP8SltsOgA+4Xzav
u+dhVbi0nelxpLfV84hqH1hnnlGLaKcNL2oerYe8Wdr6Yh6nB9tpyEnB5Pu2jWgFTUQcK9dotNvY
84ptr2D3J9/Ji/yQD2THtYCTD9vUcpBHBR82vuue+x1lyyGBp3jIMA+uWEnuOlpBAxetI/RZ7nlz
/Ckw7ILWFAwvgwBsbBfvYEuzMPneSl8EkpLwo2R8el60nf29Qg+qwgnzwEmOutHiCluKKHLjyQqT
8AVED4qIokGNMKnYUMEaVc/4Tch4yQd5qXCYy7anX3pysLhNlaRaL9GTdtubWg2TL0Zx65Zh9+t6
srioSz8WMc9xYMSFIt9kEfcZdtVpSpe/7IUFuf/uyW1wB8sp2OWZdbwebPbo0rjW/F+0yfrNNZQs
tKwftv4dtmTGF/zosARaR/cDhjRbKsPuLkMV0QoX388WQ09WsksDvimsTtw1MJdN1giEap8g+m6g
zbc0OLHrWrN/A8wBrw96/kv+GfNktcaxgS5KxgxH6a1hH+Pme78kDiX+xOUu/RNisjzN1nd9updc
LoqfVfzkIiv9z8YwWY1enmh2oosAvF5ndb428ltde7weZGkUk7omBrKQZWIUBf62ZqLu2sreXw/x
cbZfm6lJEZNGXglujgTax59ljPdaw9kPFogY1Ez8+lveBuvSg5rja+vrkZcGNylr0kzF/cthcJ0R
ww3p1mnaLQ1uYS9bk5Lf8HpTGQWZDGHx73K2r75BolsXWCEnMs9nK/WwjAOeHZetWijROx+9g/PM
2LS+B8yRmApyxUP9VUgWXJ+52f1zEmGy9qAQUXZ2fDJ3BMhjhVsdz9p0/HI9yux9SXMcsJSKaRoo
GJ0PJB8KG2mWVlTVHctc2E+KW5MFTKlK1tb35cSwGHKyGNtI78KyZGQCHIUzd7cV6qt4m27VdwW5
4cVUdEm7ENn+ZJCTVWjapZaYARHlI9Z0Bkic78YOi8L1z/i7s/fx5Vn/Hb2+2UXyJ+x0YbaFHdal
Se4tuvZWg4a1kstySQha/PaLrX0SZHKSSbrTFJFocxQZANLmk/zhd/7ZjD/J413ZcWhHC3fMuWEh
ckVbB8Az/zJJu2HiAxEfGVYe2ZTxWAvlnxdW5dygTkNMFn9XS0OY1XwwaJgtjm75TY9NbsO7TrwL
9pjzfc+eFGWv/KWgpvw38HtzhY8umxZv1wqqL1NFL6cEz5B2H7tixLTlfwsfvAhGSnnkABZLrbnd
fhpQzPlppYUSRNanBIw7/MU9rhFy8hxZ2gIBae7TATawaHVaiCpM4TR0h+04s6jdwXE9WnLxnmTm
wuqYPWsc7KKZPthol6Rat2/rRqVoDG9wCtu1B7xGH/BNXy/2ekRumi59x5HBF4C5QtBvsvSHOEEb
SyzEaljhdzp+MVGMWTXP43t5G9yF1a64gSRnvKmHdK0tlAZzK/Q09qSkA8ZrWoB5ETKtmmMLSLfo
b83If2w1vHor3LiTKn4b2v6vhZ0hxnRtzJN6LkEkyJWRFduqEISxfCJzCks10FfHpfmdWyynQ5ys
yWiksaNarEnbv6lqm3fAbnN9NGIbTwYDYQKOk+GYMsyJSV62Oq3Po6YhL0f1XuCVTDd8rqvhrbOa
n9dDfUDKL2I5nAK8nypEmywWT28cvWnQXxmOWKkdvEO6QeZG2CR7z842uilujN/tp+JFvv0b+WRm
KjEdsMGXmY4t+Cjn21v2vUDvpQwFhRtB4Sn2eIvQiVUfG1oT8sH+FLxfH+4ls9Ik4EnEySGbJ7yG
jx7DRSiP7b5VDsLQVzhhCoNlf6dvul1yI0wcol2JdizmfNhVZgs/Y2nckw/syLnZVQZLSDaDWymx
vsk4YC7sxEso1flQ7Un9hwBgEGYDQxX4biFf0N6iTb9TNsjc7U02R/6QbXAE2mHFiLvR0r18JnVz
SPAKDGlfBTI2GWNk9WisVDUaIFb2ZTCDIxi4DVpML//NFzVQLhVoSIBjk2PXRAmR9hYHfYX8ESR2
Zyc99ptur77Fm/Ydq0e8QcYH/9HBGRCVp2fH2EQ//0bTS2S26UZSTn7H5GwuTM/UIscQN0okqNbJ
UVTb9VHg6TtMxK+Pei5DAI4TQuKcKGDyzjdOFtlg/yIOk9jBt91Drb9K90groR0YH66Hmv2OJ6Em
O0bNMz+qZdaqYhYoFf7oZRSWo+L5epTLB06xWk/CTJZLa5qATGF0b+MbA44z/vNC39d9kfbqwfRW
SwK/C/F4HTifwTxSB69xOagknFeOwM/33jftkzDbMdu/8aAqZulidfDQZwirA7Rtp+dTIhtGIqM/
lUn2Ez2AYJWrbH18iQJwc43ZHZJ+6cvN3Sggyf4JOjmpkri3YGyzJLHUwKYaNczsIDpjKBTcgLmu
lPXSupxdLCcRJ5vRSqtiVBxRoEpCAk5XYTmbgbPyI3vhVW9xcJP91rZpR9+ewdUktfEGRZLb6L68
ZQvssp0nLZdVsxv8ZGyTPTekpRKpuUazYOfxzBKvrF2xd7bAgbxXgfYYljCGlzwJsSdOIk62HlWA
XfliiLg8H9oX7dZ7xsPpzt6gzLdPHsPib7Sx57+gw3stMsG8lU0KODrbnmGGjLIIzVXreNsYB96x
WyJZL4WZ7AdD8qTSc9gPRY8vKaZaPjIYHRZS19PKUpjJDuhLX+88j25bYXegvr9HTbxVlzpVl0FU
E9sDVdUc0+IGMRmLoMGPWhWB2urMTV3m+85OH1x38UQXKfA8hxCHKzu8YKz+yPrnKStRZdfV4rze
diXkFatCSBBf9DcVdSTzoXe+5DwfXZ++merwLOT0ccxxYyX0ighsC6RA65F5PMq4Mh79XY8YEDgk
Hm+bG6opLLjRzV1UxxZ7ajpk8GOgsdFyli9gL6brWJ2fVvjC4kRr9ZCu/bT4hVhzsu4z3B+sVF9i
t14erSpf8U/IyZKxRsMcTDvnJiHxOKbW8rFxtOd+EF6WFfJL/8UMUyTxdGTMKRupZa6OThD8q2xA
5kPb5C8QBwRZH9v4YEVm2Tg32BnvYko16fV6eDGY6fyeRp8MNnHTLJRkf9h6MNZKO3iQWvP39RAz
J61qqRreKgRCtsEU2+fsDl/VfZpAgzIVeLzGIbmX1oOz0izIfqK9tLhoZxaNOGU1oURgXj7229JQ
yo4PwFE35HWdDy8unkJR3D434IY5clc6BpN6Le9Go3p0Le3NifuDk+TNKkrTez/VHvq0eq7jYeG9
Y2ZlobKvg0OACEVXcXKAeFXRSYolQ6kJEKUDjFiSkHBgjw13IdIl/PLDsUmGeMX+Re1ykpLC0kqH
rDYEclzuPtvH6CiuORFOu+uSp40VprqbJe3LyxJHuET9iTlZSzZ8lMQqGJ6FO5xl3aijfVtX5Yvt
71N8WrMFoOL/Z4y6BgdAQ+R92ubQTRw4Sol4WMneONkq32X79FboszlH+5DvvUUnmJkETMGto0wH
EA+voEkCtkpfKhRThbjbKe6TMhTVj2H0qr/8ktcKMDwVxYgS+M1KiY3C2PQGtuLXN9PsEvrzC6at
Uyf3I3ns6HwbcbjWKyJ5j6WM/Lu3MLszZ9rpUK1JW8DP2kzTYya3HR9S9Weufc2Mz9fHMtN+ZsGc
DGZSaqholaP1DBAUF/S1BCYLIES5ovrf1wcZv6Jmr2zjo7uWdjzYL73DzWS+s+CTHeL4NWTggZns
EuNXliYHv9KXWn4ziYgUBOhN5sECVdjJhk8di5e4ouSYqtf5DRafxUr+igO5+kt+QeqL5gK0kRAN
kZW/qNw0Ux+rZ8EnxaPT6IHu5rVwSMK8FdHGvbhQwbOOV//q1S5pwMyPFvVCeqg67h2TGc0zLSqH
MQI36fwPZ2e2HTeOZe1XqZX3qCbB+V+ddUEyZo2WLMm+4ZJlGQMHEBwAkk//73BmV9rhWBnVnVdp
yRJMBoaDc/bZn5/N6hF0HLgiP0TNc1HrC4HJuXUAEMC/xzrZa0xbVkPZVEB4izKzjd53SfwYtWpJ
mc+eLszTc8v+x8FODrCps4j6F3yMAZjriweFg131HwB/HCDgAfsmWsnX7ol95QtUpCirXTL6PbcW
0UGMvju81/AXZQlsluViNV4sCV8T6+c4OlLnUl3t3O794yAni9HjZdEFgPqsguK+rPiLAAiyYfUL
K2lGPdh18/lC6HP2sQCbAW4mwc3/1LAECgRYmZQS8yX0d13TJyCR812BPf3CQGcn5l8DnfqV8Ia0
sT8Ks6q6+wJspKPnX1VOwJ/g//Hnv58uFx7LO9k5u8J42ucYzS8faHTnE6B9mib/+0G+K8ZOAjc0
KSIghnoYfVun2bViqOvQP+Yxj1d784jMTF4d5rW3kp8vCYbP7SQJojdUtY5a5V/a9a1P2jbxGyS8
r6MX7wrdPFkIeBj7ChYP5DWX4rczLxCqaDT3gbiG/znNbYHAwBOmKwxn5J7R6DAtIXjmDxfe4HE7
On2DQPFhY4afE7JLJ4d5AubCXCzf06MFGHJHe+IK0KNVsjkif9ktv1BjOrOLwM4JF7cYnxmKMyfb
o0uD2kX8gH4EVuwHDV/+YqRpWIg9zP7fls4tcm6Sr+0CyNGFRz2zAGD05PlQpaF76Ze4pVAS1SLt
GuQRprwxmb86IruK74ByuwZBC1UoKDkut6mfGzgJ4KmCFgKYeZ9q4kgA3TUFpGXlqseA3cxqTCc/
Tgf+YMevFx7y3Of541j052uGV7PJtQqJi+Jj4GU+dmbg2wkQ6tG++xAexPrStnwuAIWVyV9Pd/KJ
OkIGsoQ5HE5YlDBEuBaHal3kJtV58dAPOJtWl30szq2OHwc9OfnqcBqoN+OV9kmfEbSVg8QAr9JL
1u/nZisYOzhgscfABPj4yf5waQNUQ3ItsTqOALR6P0AwjRvoxVraucshJuTRiAzlV9SUj4/7wzj+
3Nsw4X+mfc0DXx8pct7eX8uVuL30iR3fzc9LHiTPyEHHNdpawOI8HUwT6EKPbpY8CSB+Z5G74n50
0f3815l4HAYYsyOHFHW8k3kBB9KunSXDSr8arpyVhadNnnwvRy6vpvwPJK9nnwuNQQhoj3mE03uJ
Jy2u7hQ2/e0EIoljnnsa/a+9zEI81F9jnN483C4qmgV34pWe/byGy0HWg9AB0UgEWnQMzdzfL+df
p/nPw52cooWduOu5YLeoiQAvlaRSgNRjd38/yoUXF53sGaUIbV05UNpYXacOufXEhdjx16jq+Bgo
gMH5BL6Vp0RUWkVlk9AaespgNJnn+1tpxdqHHho0kHQpQe2ZKp3//VOdf3f/HvQUXtiP4cwCA/d9
EUePLZNT6sCG2B2iS51vZyKD4+PBKRz5FrgZnHq7KOOgDd7HpPDScbVA9us6KNuAWL+Zd901KosX
nuz85/XXeMdrwQ+7BYAnhNkGTzaV4pl4Ks4rx78Ul55pWfr5qU72vtqzVnEhj/t6DBOl1QLA7FTk
bY1GHbXX7+Kabfz0e2FPrKEm+g+UWb/eb37+J5xc3tyu8rrF4MWiFW4T6jQy6/AT8q3Agnt1HqAh
LtnRDeQU+lL0dX7G/vWKT8KiRTrg2EV4+BqULJgQtdky63UxFhuinC9VwE1mwktOMGcqHT8972me
mVmpImD5/gBGuD3uysfmvzGP4kzDBe3oCpbcXXrU8+vk34962pUxjarkNcNsWhoPZeHlCtXpNOFq
9X9Zjn8Nc7LJmNYQUHQwTM9eIjQCHKlRXu9f2DDPfm6oCxzrNkj6nRYhJLiFPHELsH2TJthNbsVX
Tcm7m2Zxm93iBDI3irEtKYJLac0zcdDx2EG/MPpTUeg/bWaEYQv4URo29tMaWRz5lVs0efA8ypy1
H2+Pl4TLK+TXyBJ5FUAloTRFSIuw9uedoBQzrNbQsbhqumUdgWXWztfER41gfmb1pX3ujGoEo8Hu
AyZ53x0hT0aDsQg0TXQ231tKyvvoWV2Lj+FXcW36jN4tG4POkvjgrgBiy4pVwtPwgwP3xLv2wv53
bltAMH20h4XxCHLqPz/1ONmEe6ODtIcW60nVOUvg/cTqdXzJlPHSSCeTlvgjsZOHg0vC8pyYZaO7
6IEGBdJlxf3fr4+zp8iPT3USL3E7FkAKw6v/uNkdnSdb+9XZ1bvjqu/FevBz6V94kWf0/zitAHeM
/KMc6JdQMOqAYm99vMnJTYW6E82GQimX9xlsi7P2qfe+Bs4GRdZ1kvsXPI7O3N0xNrQqMcVneETV
//wpil5zMWg8bwPS0F4UottQOndPg4r0eoYDcO4vYfktGLi7E8mQfCA4gK96MjRf//7Nn9sAgWtH
8RLWTuDBnkynaQKYumiBf5h6k8X1h1B8sDa8sDGdO7N/HORkJrU1ZVQpDFIVH6fyvrrUAHlu4/vx
95/MHojKfA6wJgRszUNor5ISaLjWzex8FwcA3cFa7//w0kIKK5DQR0fzaeYlGt148hV2Hu4h8p3Q
jx/HqW4uZAvObqrBX8Oc2rEuXZyANP+9LlhsoI4GkxkpK7DEoIXJ/Rc3wz2aTPtLafHzk/OHcU/m
xLjMMIZEAXuVjGmxGe/5Q5KVOykg8AWu8/nv3+W5XRzzH/5/sNsKYDXw80pwKjbE88SQ6infdFGA
YzpnKu7SSqALegBq7O+HO6PBxcqDs1iEjTyCJeHJeBokdav/uLEbBHXlZlzbq3p9uQ/i1+szdFlH
dyoHMDGYY50s8ZCXHDi97xmXcP+H2JeuEfxfmIu/grtxK4NsGbdMEOjhYn06+WH1yUoJp2LgOvUq
UcG0s5zIR1vU5Tro49ZL3WlsIBmYRXcoZBITHJG6KPNQ16WTjgtog9tFwAs261rl3xVoifkARiNc
KQevz0pED11aVN2UpMMSDyKvddOq26FzAnZpTz5OrdPrOaQeOGmPTEOU+3+eDcMs/Z508AE+wrtg
/JtOz9HKQU6T3F3MaZ7ZNSCxReoPjlfIn57mNxiXQgMS3a/kVfJgIJZHyMn2zt2R9C5xj9mPwP64
K7ki+SXp2Zm5AZdlJAJ9HDyQjJzMjQYWAIkFC3bFSJyymaSN/jwuG8U9iGDmNFk+V1OQXZj55wZF
lhi7FrKdx567n9+tacD9GkJYrjqboMqiN29tHo92Neza/VBuhhT+ykUa7b2Vum2uIeW4MPxxkz/5
aEF0/2v44yHxw8WNTxpWOQN8cuhGvUbrY3Dvp1akHWhWlzPIZ46cn0Y7Weada1zQCCAAIMnWVq9s
upQMOXNwomKBnDFuLVCKnJYuUN31NKDGWFbjVW/qrEtQL7lkJHkmN+ZBDpBAxHDMn/4izR6qni+h
CI9uyfKRrpYtg+s5psx/lHU/U43FaCi6RIAcwE3rdFoq6QmmUMPGR9TthiuK9dc+FDvgrXdm5WWw
rNj428s+AueiPySujushRs8M9uWfp4bTcThFqPr4lKhTlgcQlhpkUUUGxzDgiVXebOSfFaH/epv+
H3tXd3/MvP5f/40/v6l27gTjw8kf/3Ut3jq4jn0b/vv4Y//+az//0L9u2/fmYeje34fr1/b0b/70
g/j9f46fvw6vP/1h1QzwB7sf37v5w3s/VsP3QfAvPf7N//Sb/3j//lse5/b999/eFDbt429jQjW/
/fmt3dfff3OP1a3/+vH3//nNm9caP3eYO4ai9vD66w+9v/bD77/Fzj9RdjuaFR87ECDKx9qy78fv
hMk/4YAGRQkmJFQ80D/89g9wfQf++2++h29heaMihSjyj2/1ajx+y0v+CUxL5IEcCKAnAl73t//5
x/30Mf31sf2jGes7JZqh//2303UXI3ELNKh31BEdCXUnsSQTbuVUMdPbhtroqq7bZLX4U5HxSI6r
H97Ln0P/OBR6Ao574o+bFtYBmmhhUY30NAL17zP3h01rJk3ZtqHPt4CvN4i9xLKsBADJGxRu6NZr
+6ABetknN9OwjNvS6+yu9eDOBe1IvV8cLh4TNEO+VC0lt2NRgOwti6FYDVK7u6Gi1ktNOA7XUpbd
t5rJVgMnbJ2MgdIs076tJpU1gvTPiy99kDN7DvIyiAjdpp68Jx3PLYBkofBf5NKXr30gUMoMdDzc
jy1gTbAeSMjeul1TpoOq4ikNDCluIcRyYYsGb+rUNXTbTku8HqvqJgIP2KKXNwARVEj/3RWCbXpo
79YOrdWOTsm001MEKHfIHYnunii8r3nkpYmgy6qro/65M4MPf5MKF2DkogE1ayYHuo2urB4Xhnxd
0pcovNYln3i+0GS418ZZPsxF46yVqtoHsNXjvBljnceJqneElaWbepI7MKtplh4dDC6ZH0Si2Psk
A3VobDcDM1PGDlr6XL9J47qJRQ4++fI6gFi8byYaPCVdYHM8Yfx1mDzz6AxTsJIoct4av3MfY6DB
r3tAu5vUKL+5rtoo2ionESspa7tjhjX7IVLuO5n5sOd4AzixZ7hfhn1pZTq6VnyFhLdG+czt1gyo
TtjTUqeDcx83MH4uW3nw65lvaB+5h7Kv2wPQl/2qVIqZtJh8lByrgrovSUfHNQmOSBlZ9/KeSgcM
7zgxa2+JpiAVSeVuNN7DN6EEQYKlhgQSFOXhxnYJOrAdS/uXGA1Wm5rIKA/0ZJ6boEzizAAj/cbD
vtm1JZroPL/04O1vvXHIyVyiLauTrvuNtDbcj040buNSud9aHzcPKlkEaVFSgyof1eOBJaULc7u5
aHfI/JJdODfD4wCs+lVMVDvl9dDFgEFFzk0VR91KmTFaw3Zd5o4qgHMYnbZv0yXsY3guSY1Gn8Jx
P1NjigPvm6LKVNK6LwjVAvTGVVgdqP+O636YOWRsIcgMKYmFA7gUOOPPptNdrluwpEs1+XAVmUt/
a5OpidJR9AyUPoS9W4cIlouo9gEbwKzTVSOvl9kkL3OUmJzpdqrSvh7gRy6szDW6DaeUGb/M7UzL
fCyT9mEpmy5J49jMzzBVtu2uBFXGyXnvBFmofHH8eN21MdCCDCClvcD+P7gj6CtGhtin9nO4VMVd
obm8jyJTHdrRASRQNZ5MWUDrFQ9quleN4DmNZgdSaEPUfaFHs4eQkF7xsJwz6LH9u0b13U0fjmIT
TAo03b4Ztviac0XDMrpCjSF4qYaFbGbwt7dKD/41WtSiXVjXcsP5IjbL4vKNFdK74/Vo35kdcajb
KrmebLCsApuAEOUS/dSTxR5I72D6LqDWbyZb2JtaRvK6cYlJJ9UAneBIV9/T0kzPcxCYJp3Hpf5Y
KIbp3xdhAwvOIh5SZxrbMGUKJJpYg6QK4DL95pjEXsV9IvdVFU6HYpz8fWmAvfTa8lmCR44OVkM/
NjEpamyIIxDzLnjmZNYSrxQMWhiXFcMaFuHljheFC4s64n2sSlFkC4GZVz/PqDS3tL1S0l1y4pTz
gXlVsY2dWmC29ywAV85DwNHWRn2ORw3yQImljebPOMlJaUBrbCm/S7pivp4KRz5xuizXgosIb3xU
H9FMR/emUu7VoAwQkHD3Sb7OA/ywYQX5UrS9twr5cT5bEj1FqvXXE35uX0pACuuBxgc4GHerCafI
2iesaeBCvgw340hm8ED6UO5iX8Rw2UWXdF4WIrqjWgafrXKTG1kUCJJ4Xy1rIo3eBksjsmT2w/FI
ESAvQhTJyukKj6de0sy3PaW4xHHc53NIptzPLfJS6xgc+HZNonla18KH/oayYGcibu8ZqPX7RJQ6
5yRhe+TOgIDQqtm0fpG8w1auygZZF23quJW/nUoTblnlhWvCuvZNjKpbj23gbUNsdiLtzRQfahfL
PWIq+pKwabkO6ngTjp2Xy3Cq8phF/gcW1CItRlU/SrK4t3IM6QdMsuQaVu2kTHuicYrQSDUZbIGP
AoIhrnZD4cJKiHbYlAO/b25bOsuXdrTyHZbJ4cfFx53K95shSX3DPASS2osACls0GrLIHDyTtg6u
gWIhWaCs661GaPhXvVTBIVGS35lmIUkW+LHuU8Vp+KbqIvmA/VN4eROOxQorsrnxYcPvpUgFzbtR
jt09K1oxpqqrknWMKHDVhJpjnmr1TRvDVqWuhhFHEaV5hXW9xuaF9Aoi8iEN2QCkI9iA64r7xZ4m
ZbBdhr5+isd57tPYQlgLIIxmBz6J/naehLspVRLc8CKJ15otn7qqVjBU0xODcLnge94S89po3W9o
XVEc3cO4ra3n5dBbonXFlMxJqzBG5qUbIYgmRXKdVDJkmQUWDwcksp/eMuln4Vfjyq0drCFKhisZ
Fu1eup7dLCIZX2KPjFsyKf6R6YYcJgp0D60GcVvXOjlol5IMCt3i2cFJk5W118AHLgHAyAyDd0dQ
zVuRwMKkRxCvTEs6KYtPKo4fmTTxp8G35aMAShRtKL6CYUodxUtW1wQ9jMhCPyRJ2zhZUUXVKh45
r1JR+B0uD26LjWKsW7khJgnvaaFDGJNJG4Gq49ttAiZLDvl4vWFzopc85FG0l7EKYcJVzv1NCEM1
CDLrbsIt1YRsX0w00xWATwbOic8WpRc/lbrl/ho3+eDWjMxmrvKmXV8s/obMymSIjeXamWKdMuuK
p8lpYAdnwZ8YIVr+6svKcqQrrfPkBVOTVpATswyMnvk+kczfREVNea4oFCUEaznvQq7XzK/ohix1
/NREFqFHxZT+BrupMec+1eDolkm4G5OkeY47TTeCNdV1PQb1DS+r+tqRGs35bPZgBxdV0S4gxVAB
Qubx90gRL75SDUe/yhKNeki7JChzTaW9EkPAHmg/ByKD1IXd0K6E8z9DyyUMPqyzj/y+ekMfosZa
pIVsgaoK4Z7mFGg/T5PR9Z8HZ2Y2NTgVN0pCjt/U3nBgSzHAE3io9VpMCN0x/zj5YuOY3Lo9I69F
Jfl11ApTgYfrjOGqZuOuNnO4CvHGNxPz4Q+Khv1yj1/ZHZqBNI8yEnwXNsJ9mak33PB6WT64TaIf
2u+HmLIGiVPRJw8FegHvaBfzd5z8ULX0DbeZ6dSy4Y3TbT2EXzYFG685DHouqxSYbqgfG1euKMwy
3hI5eMhQjQYN0ioiV0aMJBdOxzajLUEjtH79oW01ufNsoLJYTl4OyEv3Uduafiy70ntHHkSwtJ80
+0QYj76wukSyi/pSpFNNuye3qfiDsjx40rBSCdIatPRv1B+TLa8sdgwb4XVDbSVvOpkgNi4XsSNd
wdfo5ohvO3/B+cZ7z9lO8KbHQOFcrZZwnp+HNoCxu1vQXUMjtkbIkOw6UcoHEvRdjj4v9wvQVO09
3NvorT9w8jaG4cTXPKAmh2V0i+A3apdVU2v2UKmGwAN7duOczchXuaasLOAdfXNde7BI6bxOXkP6
2dxbhxduWpLKOxIq+KOequrOrdumzI3fTlvTiWrTGcfseTL3W2WFv/G7DpVDf7Zr6pQmP0K5b+qK
CfhAVL1Max256QSy3warEdqukNf3AA5WD2EzyUcxFGwVwJ8/b5Fe2TIdd+g0GRGpZpOO67t5otMn
UTDyJcJt+Z7F8/BuRNjtY2LHXLsckQQ3xZOako6l/uTED7McmwfP67TOBgiw1hqrN1dRXe1RbSVb
HZfxVpGF5F5LlgZ+GIGWKCULsal6EWbxSIJpnVAC7k3B6ZZQiw+2HwPzuTqKbjMkf3AcLp1zpceY
w7lgUqhFV93SbObWAKPMp8TJlWPHYNWgGoky7zzx6iHQQx+nYFZymQbC55/jJRyndddXwa6kw1Bk
Po/cIC9wR/msnaVAI5XbThmR7SBW2C68lQ5ic0CLRb9mrh5xBeJNtxqI+2qpGrfL0vGbXvdj1pPJ
3waD698Cu2m3k5CfDOHhCgfNA7xrNKK9ASgzOoAqpXEDcVx+S7huDcDYDkBLfUk2hNTkpuZteJfo
gF33YomfOtdChgtqyr6siwC7vM+zBj4nK0GiNiuAGbnSYqap9hOEgpMbXsHW117TYIDCRLtJkTqe
ZqsGcynvOvbJsx6mTrvgkwpNkZmhMbdzpe6KEAUGtyr553E+dk6KbrglE/i1mRpG97osw/pgIk/u
p4USoMmkBXYQEHHYBcYL3wlbt2UaYxqTzdgHVqUilsUMiHfosdytq/JukC3JF82ZRj3IYa9qZDj2
XDpHfY6S7rxLQhvSJzIOhXnmjLRPowjAMylsO3/u0Nr+qubBuee49O84icQh6QN+MLjpBZknTSVS
qaouzGpRRDbrpByuyzbBl1si7UPDfJhXIZX2Dq0uAKgMe1I6QKm1rE1Xi4eRwd0trdqiyolP3axw
hzGDl1KAk7fW41vt+8O6RF76WxckyW4wBPAiNi5PdNHLoxkloNdN3GW+byOThWWj1yXm5r1VrcDp
RcMRP110ya6WXYDIvQIDJJXLuDxrL2Qz0JfHK0HSU3YfgUw8IP/gGDfrtcJdKAF5cBdOLqKw1hWw
KOkt5s7Kb0M0R8ey/uTTSIZZ1Fhq5rSdPFipVug3synu3OQuMbT/VMkouO2waL8WRrZxCjpH882W
ZYdmfz54H3jsGbVuh8RgrqIzmaVJLbwxGyc+3HhFxCGqKa1f5WLERTRzPRHeVm3jvQDwVEQ58vMz
7h6hbK+GRnmfHXdGuQDG2BundNon2pIoq0iTrJMWZ2ig5+CDF48uBL3FuOpad8pMrIo8Dus25SLg
dUZxZN/GBY9vSsFdHJss7O9qaBT3RWJJivyXSiX+K9PCd2Yng/a/UVnixslDVGHpZs6UoGLctaS8
rsuIoWbOPElg+9aQl4HzGbd6Gj54TekCi06GFyyN8QbF0Qkljq76zGhR7pABgPYNSexkMwpmDoln
i/s4xs02RRVL3yMVpw+m4nK/WJAXxdjGXykgzFdWFs26n2194Lof8OKhRoKak3yuSt9UK9hB97mr
QvnVBJPZU7+1e6R/38oYcYbTGncbB1rlfDFsP5rCKdD929rsGHehLy4pkOJAD9tndM+MqybQ/h0u
XP51GdXiBkmTBDJHGqgvqEsNqyS2Tab9Zd4znHOZADJFoHzVNXMajrR5Y2Vbr2o712vVtO5GoBa2
rxrPP7QsRBgCI7EHv67H3FQBveqjZngPOMVB4KHfolBdsIe9NaS8qARg45xYcK3sOIPt5/Q4iqBL
hMvo4uOGSnXRpL7nkVvsUMlthcD4Ba1kMGly4d2YTotL8hkNBzct7hVxCl0s7E4GXj4E4Ti+TFQH
PPfbcV6yCdRatF0kXgnzCBaW+CYcAsTYYaiYSsiiliojjdvcQMOgu3RyZ7WDyhvXFWQivGEtTWCf
tHGrnYZs5WmB4/5VhxzQXo+dD1Z3dCyuzraYPjjNjE5yWRs43nk1DAk96+6xdNTaqXwfm3oHnSId
0dRmXBZkpI/ELomaauNXYXBwcAFdDeGsN36k3YfZrfnOLt78GCYzqsZurz9P4dLewgcVIa8zKwRq
PQ22gfSr5xaNp9fxBMLocpyijut2B5d4/KPVQFTkJbI1uY6Z36ZBvHgQrItCr6RfQBQ2zkP7aiKi
HhArLgd00JpP3TBX7wnRbYUsaYQAlFIDtgXaW83L1A8SFmp0bjauy+dn3ozfYlxQn5a2Fhn6LKaV
7OyQS4GNo/IXZ0t9z6ReVZPbws6S5kNZy60cXXQAM1sW90hAg8/hjCx3ZONe9RXv8yV2orRcEC/O
0FbvkGLz2kywCu8aSZABd0Pesw/BHMo7n5bBwXPHYKujaFrFtiN3Y6zGj5pE030rCvNEtKjv2yqa
d7gd+Yice8QyCwLEQOKOiWaW2v2IOrecM87RWluyFumj5oYjFVvTWl752tRpIRnNVbJ0zw58meBl
49Dyli+JuR542Hyhg2sP/ih7WMB7Ic05mmVuZV+bu2SxAWLLrr5plQozVAIYbqghdKTRoK5qpBxS
Bc39iiMRc+gMzEE9WH6nLloUt0tBo3Uoxvq+KMi0sayWa+k29DlcVHTjIiQ6IDSttlE40Ez2XjbN
fpHB8Ihf9W6sM38ymGmhBKym9+lLUvrsVnXN56A3GvmCSWxcv4apOHI5D10/JF9MMcEpRIliLUkS
3SqtkzcmguBbWaHtd0LK8hZ5PLUKlnbYdl3IkKUNeJjOQVhtW4bEY9qzNtmOSnNkkCYmPivsHGNe
IX8O8gE2xRXK6uSQwALtxlehWhN0Lr7KCijLdeGq6cpzdZ2D0dB9rYKqvZ09hQbuusPXYPaztvCM
3SUuoY8hdsMn3HfB5NICFJmxMvyKxk0yIFJXJfZ628bXYlH+VlEPQFTPDN8alM/W+I3d3mpT1blZ
HKARWulsh7lsr+YOhDRPdfN9b9B4RCITXrduX9L1UPlwMcJ+WKdYEaAcLCS8als2rqzAXTLjxRh9
EapVOzbLIsI2bespm6F9QewQG+2lIeAQh9Z3cUdqlbvDz485frNeq8i2a5ylEDPCWX3f4lBfD1PH
AAxdxivfFPCP0IhwV8ob/NVsO7O29li8EDHdeR1zsxJNI3k14P6dyqjuHnpuwewaAp8dEG7X93Pl
o/JpGoyP/EHOC2fIhRsSlEIsHCOQ9Oq/Bl3mtl2cTtMAK/sEvRFpHODOBaM6/woJaHhnCbSDRKj1
3CAwxOFOJ/js2wSZg3qS16NXDlfKTsstjv7gC+8SUDpjJeo5Z9XidSttaHwT9AQ+zoGBw28F61+I
DWNhYG9S1Ddu4RYbOGxDEN/Oit67vBZvVYVZ43HibXjfIjPRjDN43DSoADUWxvlQ4lK6Gdyh3FSJ
NY9OH/u3VnRdmbY9KEQpLRXKIGi5EyijhEdXM5y2WeUa0O4c2kGc69G+S2tp0KseB9WqnOvpK0Gw
NaRDUBc31bwkORsUeR44heNTQujOr7T/0pte3ugJtvyVHOM347lVm/Vion5mpFH3RCE5hxJg/CUg
tDVr7Rx9QEjkLPtwmYcvIvKah2ooqvXoTQ5OcgqCxNC2fF8NrZtbgNgzty4m3JBhh512Yh5XfcWi
V1y20WYlNR2ywKnkuyhKmi8CnGszeeF8sFyCx6jtwlSOk77OnCZhb42k4wMVwkdACces+5hEHoye
5vGjaURyA42UORQ9sxsNu+0qdcugnfBL2vnGBwfxzbEhMr6Q5SPS1sV1QbCNZfXCwR8iibtkbJz6
A5MKlTQzOmMGZL3+MMG6Y93Zos2ZUXOGAMk+K+zK+wQdI0GKJlMRprQv3Hs3bvx7FOK83EYzX0V9
stxCf0bTGJ1IN8BsCJFjESVZVCb1J1XO3hZnan3tB4qILFxww8raxkcU0Mtg7Qm0BuuxrLcD0Cz7
zkQUXwvlVdCS8JNpW0h4y0G8WyBVfUAioOudp2h+INJpGTYCb6IgnUa1SZO2bm7nIUB1o6SjOrho
swOKb8C/aRDLq665+Bjg47oNZy96mS3cypH+cr/g7yVvQRX3X1p8cLvFROFm5NZ7w/zvXsoBHlPl
2BQP8/j/2TuvHcexbE2/ysFczQDNBo3obukpH4pQuBsiLEmJTvTk08/H7D7TWXmqK3HmboBBAVlp
Jdq91/rXbwzT2JtiJTNk0Bj16W3bHXN2x6f8qrYn7BOu+1EXatu8FupBTjKI6xVsRlPUyw+5AnZh
YZbcWG2fVCO+Zo7eFlRro0GefGWgLQaqS9SDaXb9ZoAC7Az89Qf2B84oj65jbYm3RhqdsR7zz1qd
mM7OppkdLhELslXU5fXMnLp54EKnnR2Tr6hYN3meYPCPtdDuimvdiN41auONpJNpR5shRLt8bowu
nLC+FvZFAmDWTytmk1DTdyKZdJ23quPrs7CKrttIFG53dE36UVLTHgoPm8ineInyrVyO6p08pZfe
YoKdO3Urkbcmx8Ohj5PBbeV6tZaim3Cv51flOEly8cn8N4Ju0eWr+zpCIqJls4ZP1HDdTGlSvccp
jdpoRAT+6GL+VM0qA++2XKbeESqci8zliVXRnfv2CspfVG+5rje5leXX7nSL5UsAWatxu6wujte0
lB+kMp6peS6iN0IHP0itkIaREk9rIlcNe0om2cuqKQvHtqVLiScjTyyjumUvUsc3rJQiOwDttwGF
tLyjih0PsXGLtl1llvcTKfKfZQ8VANyqRylxaaYYAbGJGXsjrvBvmWPxVSGS5ZAzX9kIgjKtcc6n
MlW6xtOHlfSe9V2zGcXhem4bYdoaDGwIHiyuoYw1g2OM2rDv47oJ5uKS+solbj3mAgmr+JQR7yFe
5NiKZdlwFf0ab9shM7zLJMcPNwqMp6oCqZgULdr2eZx6szG3D1mqXl5WnMzXUBi9lfWDCSRtXEHE
rzyVWZxre2Vq9Nf6ysg8njMWNgbcmBIYlzIJaunW7xhdKKQrdAamXkMhnya1WXoSKXqUhTwFK1SM
0a/qS/os3OqbPQCsPZsMWA+3SRGoWgY9aIqOMY56y8WXDsa1JaYcqqAKl4+8FsYHAaDlAbUNgs1S
qdZpgelq1Wb5XjPaZThAroGqjug7W8bTlwlMa0jGy2aguvu41RPhjT2j8rfc0OfMn5VLAcWP1/w9
Vub6u6f4PaQmBPoqzoc3KTPTT43WmVXXrGnG1dbKzaz8EEu12Vw7Rm/MpTTUEqDlonWF2sOmKNT1
S0oubcAUHace0Cy5t4q27b3qivRgRaAvtnyYwSe+kJsqKY5SfjeaifBYtZFu2qZwzc9ZzzS6lWBu
Kfq4cia97H1Y3Maennj056wud6NsIihoxlKwleI2hZGml46aqyFVQi1bEzo1N14NxUehgCCRdi29
VXpv1o4wVPVGlAXpoF7i6At/+9U+reKer+5W41Evde2z027gPqtOosO8mQZk4lyODultNXwLxs2w
01ZiQ+9EpROCayxIxFmPczvZudEnn0U6lGFaqp0nN3MELGYWAQZKlYOEWfQLNUoe5CjtnwTeyNek
y69hra66TadLxPJQbV0AldLhGCcqLjWjQRGid5HmjLpx+wTY1T1iRAxPHgnTU8VJOg1MT9ZVPdaH
vyk5Yd4xCa3+Ko4zRIdDTYJ7p1j5mA6boYiFb1G7iS99rk5BjzfDYe7ky1MFiPpctld0iUy3QEZk
c7qEg3YrCWqSuyokQPLiDi0Zw5qZK+emK+RDdm0nZIZ5DFflajpVq68E8por5V2hPN0CCpebi3y7
fv4NyESKrpoBLaEiwIW5FUNdVbxcIYJUQvFFXdm5ssj4Q+ii2e1uI+HFXS3411q5sRqkOmGk7JJR
N3/VXV/uKZwL/vJ4jXTm4kJ7X65WTP7rTkvFxRuqci5tKr+qCjxIJ6J82IpqR6eBYyvDsov0LE1y
74lp2ldWaSTJKcrKZN0Jl85Oxyq7K1fxTr6k2gsfq3rCqhdc5ifjWc2TlehIw6XwLsqt2+Y32geN
ts25JhqpLdUEAn0ZYvb7mE49HagE1U71zIR6dS5a46UaksTXL7gCZLI+z9bf2uKax42kp7QdfWsr
N8H0MiO7eLMAfUfph/GRocFgMyuhtGmjtBOtCPNZx1jdlHcKq9FLby3EqibGmyEVB/Wo1mJ3Pw7x
5PfpdR5oqfqr/be2STQjUbIkGGOlO16iVHkQtOnqGkp8+f5Bm/r/zLr/sXAxUcn8e27d/Ruktf/Y
vdVtWvzH//Tqt+Lj63/9zM375yf8g2gnaPLfFx8h+GyYpfyBaSdoyt8l/KtkDBAA81Y8rP+HaicZ
f8cpAPKprsL/MBQYcP9k2vEnIjoWCHhkHqJt0Y3/DtPuF0WeoTDmhZcvkcGNkRJ0wF9omdC20jgu
ltIWtxMySCtPCRK8eRVfuDO/cwJkI1cKf7pef8K5U/6oB/ivX7qwtn9i3AnjUM9dzpeCXqwpT/dC
IBzm5z7st5WXeLHfr7WD7uKg+W6eqKCtKJjXut15y5ZaWrMrk9ihHkVfPKVvy//L978+QvWPDMT/
eoQLz/qnI5yTetTKniPUx32h2JiklI/Gt37INwRt/8jvaze5gH2bEkhO6uL5Yxu+xI+xq9vldjqm
/vhkusLFlk6jjRWC1RMdEz/oWFYB6HoSdgXKmYzl0ovQ9eeO+MOit2a8Ew53f30yP+yV/0Vw/M+T
WeHpSN4xTd1ysj+dzKqhqmSGDilgW4TgjW4d4iR7zl2hDaHhXgn32A970g8yTIpIcSK2aQ0TUfFu
b/qBuABoax9Z7tUv+lNzh4WabcQOloBp2Gz12iM4dPCU9Yxe9WbrPrAQ6tVm2zGw8brQeBbu8k/j
WXawJEJcIvhZMO7kDS53BQnPF5d9Drpx4tdfsm5homLsU2/YmL/xuSLwgJP8q4uwKOF+ugiDJjUX
oZCXB51hgww/3jyYz+ND84pLhY/iQQHzep5pDm9OgZ+pMYdEZI+t3WH3I1rUNS6GVfc9BquVF2+w
nXA07rbxWWSWViHWib/icMYHWP7Q8SYDfb3JFukYqQ31n9yULlCTw1RZdTBuri59gD0+ZU/1e+RN
ZOIZQfHG1GEv3MmpVR71t/mMc2u1XmG4WFn5sX/U5bXMM6I78Djib0W1L19Bcd2L7PlWfx4c/fvm
yVtmn3zt9YUKw8nOv1PS/iKQ/MeTxPoooSJj2YAn9ceLmFW3cqaAVgAQnSx9E6kMQU/hqq81XEYK
q9jj+CdVx0tscYuDy52wljfYQ2E8Mv02z3z1Zy8pAkmWT+w4RcSpfzwasRd6sBhVcRq3edTWKxup
zzrfDTvm3+N9VNrq0yjBnrSjT1yVxKPW2jrx2AdA1IcEZ3y722oyAm/zLn/QvNavd4No3ZilkpnY
ERpoiDZoUm6tbl7zpPNqPvz1i4nFxh/1l/+8oD+dwi+CCV0aVexR4esoXldbU/0el0dRepDVDf2c
UhySzCvMw6BnvqaSxX4prSlf2WY1PBJkagqzrxk5ek3DknvwPR8e38BAtPMRVwmHuHCVZxG4pAkq
2tTSMq3sQfJEuw4j/zCHOq2VNexuCMDQ/Ugoz05Vb4/bcr+QzwhqfMBQscXcQj8kIYVTa5WdF+Fd
me4N8jbWTUQ2FVWPjTo9163oi8OrIMrJlH3Vc/5dfo/PxVZ6bm625o8eGN3rJZyfox3tp1bZ7XN0
7jtrPtKv6w98QLm5bQZrCvLGplieHf0YT9vkazVuBd4B80UunXnlxPwBpao13PxydlbNRmYyYqKY
A/BaoYNKPm+uFAfi6iCkqc2KsioxQNYtyrfBIsws2hWX8w+3fb9t17lqeGkrvw61ZiWXxlbq8c3E
xRzqU9d9To8lS/Sb9KGtYRJ/dK7qLD/e3NItwmbzWLrKixmWLr52IZOhwLhTX9JvDYHwona5ucVu
tQdRdTQXeGx9RWU6Hy9rPBmfeq/GufBiY6PoxFXQJNbEptAlPJXwSRQbrI+Ujcph0FUQlbnmOPTn
gWkUxraYwZxv7w1I5F79au3LSXFbhknfsgey785u62ev2a4+a6WDcUyJ4qLCQcAVPBKi8o0qMbS1
1M4ywYWsjHARgEOvOEJAG2W0sRDu8PrA9sw0fqgRN21hmV76Wr/kbhTmo3X1UyJyhtES7hc3/+o+
vmt2F0Lp7s397axX7IL8lJlEZRVO+qrZF69tNpeCf6hs5qfraLebOZA2QhnOG3Vb3qnv0zk78I2s
JP19t0uYkVJ129VDYjPVDuHxrkU0ahaj+oww2Y92sCJX3C9mtcX2elq5pV+9JJ+iq73VR2MNCn49
gYnsy3UclHflaOskRawIYH1qN7dXaVN4+K6+1kHN0hno54kBueagMdg3PeI6R142dtPNt7PN9Fi7
bx+hcX6LkpMn9J9WxIwPqrSdeMqyLzCuBht/7++nt4EJb0CEVQsZM7Yrwc7PPRMmWMR2D9HP4kiu
54Qr5ZS7xueKmCdiqs2SvMRNRNQymXKjHY0YNzE1mZlTsL6qLvuxUR37xFVhDpGty8ZqC8+rtd4E
8reaeWa0myEUukodJniay1af2dXH/Kmme3Fvfgph5RevErRda3pown7fbfvX6eYmsIuOSQiRmlNJ
mQo6PAHXk9Rb0Jbk215MAcg3SbYlgib6brf1A6vUs/wd9ydxjTtxJazHJV22Ahf0OIqTOlvV92D4
dWKra8oAPB0SB9qfeGjontNDfHXrmQ4Gngxzle4oNZtqPq2QPBNj2DN4hXexgjYCM8MRCCnO1ENH
oKDqlFKFkZvd9ntx2NUHhsKJ6CjzNoORlX9UbMvma6u4RmnPWzJ/s9KSeVF6p3dyAgsv9yymeKPs
RJd1BfuSaDc8psF4D4ZylN1lLxbfFofvPixfM+4JtOEDZj6Kw4lf0c7pG/lRkS3WwppLn9p6uVxh
dOTF54SI/IHnYn058JYo7zwa8Vl675j3LAmYDLBo26kDo7D8UoLoeLUrjMSd+C5xIAN5mWCL2R7i
E3OdPBB3xuxOb9cT0wy8SPaqCmUXRzSrbp/H2pkotdp1hFHHzeG+hhcb7MCLsIf+jJ0hHM9aMO5X
Xo6NcOtVPouHryOqqr8KXw1hTY8vrKuML+ST9Dl2FnTF554i5bFV3dXsmh+NZjWPLJ6zXWz53Noy
dpDs3OW1CdWguudxhSxfeWAFfr+9bur73NcDmWgN03XxgjnNge72QeQtAcvRw5I8sTrq9kxMJcRb
xqcWXwRdkCu6otu9+MPKSlDlr8t1+dpYw5vxCGBcsUzERCo53auMMm15uZddfdgT7mmsC9ERnrKP
Ptnr1bOUOkIVtKIzvfZhHcayz2gua8J5Cz3zsPjgLyEjapC9pI/XvWznrrRV7uN9tK4OWC8vNpkQ
8qjhyK30hLulRG8wzoXzaBuJxZN5Pz0bjuQb2+hTDse1pATczLi0M5HtlrwLS2sOKWe+8s1xG/Hc
9DUBgxvxYwRPanPXMHYm9oM1611yqIM+yK8kdzI48UkXeyCS4yCBYru8uY+To07WtXYYJEuao5uu
2VjT18UxnPlBwcx/3kCj2l3dm536eZjaUVg4Er8vHqbSygD9iVAo3i46b2C5vW4nvi4+51vTTVmm
2qBxmm1xzy1YOTpy6OkYf8khJzkMNn6M6UOxl3LrA7T4pX7SnETCVS1y1B2ccTc/FOz11i1kzw3k
nj3zUXLbt2Sv+rdn436FC38NVceF3xQkHubDIYMC0VkcnzusMoAfNaoTp5f9DHETX/Gw2uA4BnRr
j+dxZVWv5tW/DoizizhI0GXEW2XyRT7wXDKaEZ208eFyQbuzs93SjV6vtrll7M8O+dIcbrySW+YC
TOuEF8Do4wqYLaT7WteBdg87LyKawO3Xde2ZsaNDbCeCJvrOS3+JSlFKh8UbPqferQun2UePPHYr
2Pn27RyFhsPtY6gvnbQXfK2rY8VjwfXRff2xe7geOdGI567nea8B1Mn2NfdltIalJr3iUAwIfsgO
+qkcrYvoZPesW9d0zWyvoGBOPxWPaHInpxHjE0+XRx2D0TysePoii0q6tpI95Lb5+0d/lW2M8gxD
YpY46vn9uu786ggv9rDYMM1WGtwIu4bw6SxPc+MZTuOswiVlJ8defHDGp3/knl8COpGXUaQfXVnS
foaY4+k2VKKXdJe/Nq/wKU/wdPzYjR46p+K11e3cF6jtPPawCon4PTc7v93dILlZkNGAVBnSbKXM
v6UOv4pf9LVqT9uclac/Z665uNBOwfyCpg0i2XFep0daF9d8Ke5GsmM/BjLhKWE22al9VFg3PjjE
+SDZ4FcwJwVItcjYAm0jrBPdy2MmG871qHV2KVvS3epDxZZ+8Z2hxNM/k3C1Nrfx/bQp7vpXqObK
WwolaYKw7g+qC8EnGVHUBInAatiw/WX33eWcCU+p7BTsVmQYrzwsikCEnUY56fk+FsLadPLVsa03
+v6W7pvloXFIELqHYNBaxb1KOIR2JDGQa81z/Bqfl7sq2DpVD14Oc4CAsYqccmVBkyvvjK+6dcXv
bn+z+6cR05HY7Ujhg/YfMc/7zjDiM2xlL98rd9oL74vNbJDY9AqOXmHpj9feLmbrdhg1cu2sC2t/
7RloKybewYBdVhQsA4g2uIbVfnkyLnvtwCxtyaqF5WBuYbc3gRBklKAqXZnA+2WpAKib6tTvJodb
tcmfmkNzHMlEulhXJz9mbvfADQoaHniG/h4/28r8hxMir7j4EEuWFsxn/U16k9ar6FA1jJvcBGfE
0iq+ZWyBZkcNLocVDvDflyckW5W8vjw2qUW5SpftTLKrvHXUuKWl+nLstt914eNI3X4L3Tl+yPbm
us2D4WF+S5+bz8qEx+l2yjY1fU1yasrzEA7RjtWbDXW04WejKYYsZqdh+44H5gfLpP3BimvuK1dn
smAJ6+324gksw8aBMN/lAe5sk7cwXZauCrwGBsW0NeH0WrwgFOiFL5BYr20Qfvq3QLbaPZY8JCll
5+pc3sfYdBVf/T49Tg/5gVZFWLMq/YCo4OGae4gWCtvggn5cvW5z2caFn99nNgsLvQ/fvkEBqjSv
md1Z0O77OOy/WtVJDwZP3GDlsqvtYbImd/x7R/gs7zO/9dPn26cEx9wy3otdS7GBKmRnzq4iHSJG
/W1XeX22HmQHECZxexWMAYl1SjNhQyxRED9d67Bdow5YtPnDOyqw7/jzGpLDY7W++ljkVvzRXO2C
/S2sHPGJ9qayRiFo8/VVO6k2u5YdbcRtVDsXfZNft9w/GFyPfbXvWBcJ2o0Rnn0bh2ZrroeDGKh2
7jCajrflttlOpKm4PbW1cl2bryx2iBnFg8A9SBxWmBSLoH7DtiNfUdY4We6uQqxrDsx5pDWxdqSk
WbhUnstN6sw7DmWwzYvDzOGyi7BvliRvZeLLfhQe1Id4PimWmNjRl+FT7tG27OcNjbZr6G5X2kvz
w6zCWbK1pZiySQigMi/rTmEvSdbFl/E+mB4WhbBI7JUvdbZce2LJbr9dqmBv3BCZEa78NAsWN1Le
v4HnhVKdQmwxkc7aZxEjVjQRmt0EjYvTnGxrNruBMNxD8KZ1dkYnDczGjTd95wvDgxb7ePz+0P8b
ruZPm6WnU/y0CTGevoW5A/rpNxR1ZKsL/ujyuLV2tq9OPB8OauHtJYiP8rYOMF9wbg8sqXe9u19u
9ESNKAZQT1iE1/rxnDwODreVwt9ZutHe+44unrzp/SmAR/e8PLP5kYedxaLeJziaDeWhvu1j46T0
W731RDMUxFA0AmG2u4QcAAscqrVLPow92XSN1MqfZw4S8spY27cvLVxSwpm+gp/N+/iM397G+FTY
K2n8iIxgZR3OuKctpU+zY2bix1De7Ei5r5/amA2URB5vdV+gEHqBXMGqudrkx8LV2Fxam+9nD7GW
lUtytY3oVJlLay07qyAlWAMDJotTCCBUAzqD9138JgDWEP1Frm3dNsIm/2asjLDpic55uFu698Gd
Y8e8OWiOhKB87D1+DMQ7hqtHU7b1lw7res2FDw1ExCWUL3Zn60vjTSThrvZ5b17EILlSESWv2blN
AvipqMB8vHh94XdpSX/0VvkHnsQcTRJlvB0YHfzirTIz7o3TWFtQzt4huMhmZ3KVteJOwe/8TX7x
rfiv3/WLSn9Ir7lppnxX68yeChJws8udFup++oIw7fzXWJm8fNqv+C22youHl7S4D/wCYsMTV8br
BRC7AdSCGeqi6Dgt+YVjoLqxTznDzMKwBrauW1h65vG35/tnCPLPR/ALgny5XuQKBslyBKj3CVBc
9vmU3sH0CzJbtN/5hy3RZH91xr+MZsxcEIo54Yx7L993PkK2UF+3oEa/c/SXfvdNv8xjEgbtibLi
zIrtRJM8B2SWc07T5nd+PPg9/dlJ8WQu1iMLdvsLZpuP16YdMWxzqpVba0h84h3569JziWkSniQ1
PZRTHaGIyK6+0Wom4afhEjKEAKtqaTd3zeMtd6sP5WXAXwZwj62v2MTRsVyEOkw4StGP1U22Ouk6
WvSBoYSjC1770azzd3lawKOXHzETg60+wzNcBAtWYbiV03x/Ci/zjh3+XdhSMLIy65vimO5lN3Ux
KmF7O1RhummQ7ofzR70FMgOyclD8PhIUQPKq3260b+nQOwmZqBCpaQg+221iN/5wSk+VA+/deEWL
CUYheTmg1chHgQrZyRHeL2YomjNRBJRW9FFvgMG8oQJ5k9fGGgmTB4r2rnJAUNnZDfNX7Rh5OSCl
NS9mrKktPYUI0cAv9ty9ExrjZYnVsaoGr4DHvCfJ14n3RIw5UMJtYJ+3hISnMbAws/bLfU28mvqQ
P2YP4tsEoAnusxX95KF0qXrd1br12Pvuh40UTpOleIuPevW0/FP5UXhKvMXFs3ozZHuKgtgF8fBu
5/hOA/EY7T13we/pzS39jMfB4ohwuG6VNRYavjERMoUB/PAxPyxl9XSxtEP6oFO80gSE6QMI/m2X
+1dgpGX3t2smC+N30wQ5D0piY2+gUYHG7nSMwpgJPX3+ygLwh6bJoNB8VOFPonhku7ZHV7XLe7hN
zCM0S7/TvPp8OaeesRkYueOLRPc6baosYBsBLeMJ5n8PmBLTzoO+o0hZBjWCuoGuIKCHUJ/rS5AN
xLRdsoC8DdgyvTUspV/imuP62lkU6dlCR3YN6Tg8lC/omnMGcIlFuVwxcUMB5V5mazV5pNmxq192
l5PKVZHp2ao9mxVJ5OluMZ7ktJeRjk9Qyul3Y50f9mG/rjT4euIOqOHPra1+2TUuTVrGaJaWlU3y
GBN69QMuVcWWd8DN9ybDrvLrumOZXYvhbbtgTOyh1BIisVXjOQl65jxss0IY2X+96mt/tur/fGS/
7jFxnDTzTV/2GNyb93EwuDqDBF6fU7oB0FwvhwiYfGK0SreqcLVSam3smgjWuvBU8tZsJHqCFfPH
j/hsbEdGVYN3c7ot2a9LyShuTJqh/rkE1odid7c61c/yHgek+6s3vOvOX58RhOM/WQGxb5UIbII0
hyc6f/7TILLBYsG8XUzFcVDv0AH5dXGoRy9r0GeDPegwVlDN3oqnQp/tm7i+KE7+mBwh3e5MTzV9
w78GWQ86R1KJAg2allVfJjAqGn5ngs/9EbfbZnqNhzdVtrozmKTGLoXsGXDAcJb8va888FoaMLtw
ouPY0tXeTgorkvoRH1a7+g4T/aeBJSLB6IVaytOPHUC8YeePw50K+pw21uv8rBISAffeWHdgMmFk
PuEV0VxCkcExDcFb7aTcr5Xfhji3OnQJINko9N1oLW3yU80Si9+bvdpJH93asFkafRb6SrYUCFyG
3+kIQyzGsUntIAK9bGGVwjF/h2RVAqCztF8OFQ4VcCCx9igdMaM9StwumE63gIhGarHFPhlhrOAY
S/FnK1bz3r7cNnHtg97uAuFCmGP3fvmR/QtjEVJU7IlPF9sMEBwN9kq01aO5vb1fXm9BtlvgL2wS
ukCkT46tsWcitrrrXNoB0e4qNhD9IdoPS4hp9yQcL1TtOHLgs7bK6aXFaCdPdA1WuR0bT/VnH+jt
HyvS1YtOmuqbg1Xt9OP1SePcQHY5RqKLB0eiBpdRPFlsHMPgDPmySbIoP/JFi3fHYKEQsqGJyu+R
LfoUoO/LYS/ptG2Ihi1k7te4t+CyE2kW91NgUhtmYXJGn1UGyv1qtiaanpfrE9duw50Gf7LLQL7u
FEu1BlBxlA87fcuSxj8cPQVEoN2NPmESu2ETuUuLE/kN7gW+EmZbyRu442WAwwv1gxxk/ngYPU3k
5dL81XdFPRw/9s81Rii+wZum8GhBxFtXofjjKZCIMJ4X+HpxB1xP37ODzJY4CzJwSdrySgqhLFx6
7wWbNr0iHAAqqZAAqu1mdzsPLuMrpl3vNfC/smW4dogYxMnrhMWpdpaSsfPRjRl3ZmdXx5u+SYMM
S0CTnh+PJJNe/T5etwY0lKK+79+Tw4LXDs5+6XaTk2H4ueqCubaGbdxj3F1FbpqeUyY2BaS+w0p6
Gtlb5OwkRoGirm+6m+h3khLWlXs9S089ABxDE/od7I+UvenyC3xlEHPag4ewP5UJ3X2f2faRWoVQ
8A5LMqdjknm2WgDb3spXT4oS5OWpSl9WxrbRUJFBTguEVYi6Z0YPnPlRbGuPMsqd2ZJne5h5Frpv
aqieZTT6mmxiaVtuwHXNFPCzfK8cWDSddSOR4cP80J+zI9V86yUf6d1wTqIXtYF1Y99Gq0c01drw
ISg3Bid96d8wbgv7b/kDAFrbwtfmLL+I996s3KyyJHqP+hqMKEonmLQew5/kkd1/ddCceR0dlP0y
KhgYs1WbBRcH/d9UbuuCZ/vphm4CZLJ70Y5Ykd/AlVdeDOqAE5DHVG5eY5Beva0+pmfd1UKF4MTy
vvyMV7wtAJIwbAv0DJQh2Vt6RBbOS2auu9oZtkBG+rrgSLlN3POTtB7Cwpr3wk5dP8lhBzJxVHby
M46y6Va/K5/13epQhsX39HxRN1UgUPy0znTsGJPoFgl8Vs6gqKjcmowvyAYaRam+RahmpI8X/FsV
K3qZpE1S30s3LHpeGPrko88U8HpW9sJoQac5NoCHZKGHuistEWmOeIxAFBGdsUpwj1ug2Mmj9wXZ
eq8Cfaee2u/Gu4XXsN0g3qN0xFyEXl8/K9yQxrueFxbSUokMDiVhFVxt2mig4NnNvgdvcGo4O/K9
+KLsWhdMNLWStxyaE/QcZW10VuOho338mElNR2lCA0z1BJupsq9HXQVxi21jA11BxqQQgOB+ckam
pcJpOQjgiZDM8XWyuazZPLJd+h5FtvrQBXAp1pmvXF1KoLymNCvxZ3hYJa4wvNVvmmLnR5Pq8PM2
wpbxWSuVtaRtKN7S6/amnorvenBA0lCjNNJRkNemGCbZE5LzcBzt5I6mHesoykfmd+euJWXKnUcY
5dNJe4WR6XQG/jz2lRuUW+iboxj1AXtVYTeA4bGlv8wwzpAyHMsnYbMoR5iQjX65MZDN6haq11uQ
0hsBY8ln84VTY6UsubsV0O5ZfipuVo2rKLHkhjuAwni35SFkt5VZ7gen+O5JaEev2tu3ezSAwfjF
7iod83dRtOU7IfxdhsJCxfm1plshLTU1PNuxM/+l0dLlWq1LPP6cFT6PiwcujD6/9rvgr+uZP+0d
f/6eXxgsxjQps5RSziw7vbJpwZxMX3LFQPkNa9D488LpX2f0CwLQJ/1QdTpntPTDeZCunw2X2aZj
vMYNPADzWXmuw3qbfXYUDg45uYxYusdbbNUhpU+gb6oQBYeTQhSqvHyXruMv8cj4a15n++zb9KSN
wVSW6dJr9q1Zl9NS56YONUbt1xbYdkg1xPBNdvIDWtkchKmE4IYXPAhca2vB7V505M38ivXukTkr
GOIjMpP/jIn7b1Fv/9+zq6Sl+PeU2v3iL/kfm7L+evuZSEvyC7/84VeJquLvkGFxapTwJFLMhaL7
D79KSV4t1pMLHZZMUpKv+BPkXf/0qxT5PRmN/GLirck8Mf9k0Sr63zXYrrBuZRneKz/+d1i0yzP+
r3dNABRCmYBL7C90uKFP02qIx/iEjwUd0Wis/CHqm98AQX987v/16b+gMroWiWKDhOiurGrY6MYW
DbWfw/K2JnzBfrrex38c6882mMu782dn8GszInUIDdH3nvA2OOvapFPNjjkGDOn7X3/Bv7tEy8n9
1O0obdXecrmP7hqiRpcYNCkoYhKd/+8+/ZclQembTE0jDt+QEWoaxrRLo077TRP6767NLysbSSGr
qhUySkZBinD8Ecq3vOsKtzdG5Ter6B8J0f+6xb8s0gPfIMwzX9E3CWu0CtlwlFfBlKqmlyf93f/m
7LyW49a1tftErAIJxtvOQS21gmXLNyzLgTmD8en/wXXqP9urt1tdx1de1pIZQGACmPjm+CgBv/Ey
1+50sZF2Sy8ZgtjF9FHn6NtgRQCJJnT1d88YzoFGruLjL3Kt016kEhqYHBPlrN6j06E2K9FXBjG1
yai9U1QV4i+77ZzQ/K1XqWIYphww++MMKjrxZtbzYEXqwbYa4/WvXuS/2M+I+QfKrtzHuG3vRUnR
V5pSMBM+pxgK3misK4PDuBjhELyxjLRs5xEkyFctRVUEhuLzx8+vz33oD0PbuBjaiVszWzZt99hU
wBOraN1PBcCrvaFe3ekTBapL8JzrhMoXp0Fj7zxh8HSjs80B9o/3vhj1VBVRMG83WHH7FVtUtdcy
0rgnO0hWlnwf3ISTxGnRGfvO/eL0CWt1uUir6uCLu8wjK/M/f1SdNf9OpqPiKKgC7eOdVvySvnej
+S9MGP53+P3z+L91I+HWFIeHXfcotXAv5XsVfYVJsPDlcKxz6HNIHZDswKpfRYE8OCnKPLPb9zJa
ffyNjH8n4P/zABchJvWyWKsNaopERnq798geVvBt1Va3aRpK+Yx974KafPSDDfSBRcY2Mq5ZvJpk
K0t/4XM8y68mbIn65sbHc+aQ8KeOM3eo31olG50karUyemTB9YMStVM/iC9uRX+RMbmpVCz7GvkF
eKhNH7A1kS3ovn7ozr6FisWw0PaY7Zpi94c2nr6Xtv1gjNqp9SLwHMEnJ9G+6q29GfXh0DfGsg45
ZtC1k9PCMRrCZi98apu8+GeSidXkodOOLHjCLnDEBejMZeT7u9qND+E03dtqeGZhcBACC4vWOWoh
O8QRMZ3UZi0nZ4d2f1RteCCAH6O8Otlt8dkLSAAYFdC/ehtG6WNkY4FRae7GSlE0GBXKogGlooU9
gOrR1KfDweoILVIEC12xq9fzpzTl3LeNPcoei9exsm+EtYtF9X/6w/xJfmt6vc+CylJJdY4n+3GY
cLZsgNMt2jCTCxUU1gqsJCvXyONseuzI5Xe+c2MwXItFl4F7mCzHAg6BIqHc1C0H39X/zVLlP291
Ea3j3ohMLzPKM9SJL60NllOxjC7Lt49H0RxU/tBfZ2D5741mFlni2qWszlVlIBS1yv3olFsDmUig
whsHrFcCmn4RqTutyWLQF9VZFy65rsrR5CP0NfMhrqiXvPEJrt3kImLLXI6OGYzNeVTpfa2VxxGv
wsoOtx+307XLXwRlp250r6mc6qxVGqdGafHk61RkBqNxY6d27Qbzz3/rvbDvXC2WQXPuQDUtcYVF
9tskYpsoYaz/7h0uAuZguWC3bL0+K208TxrpE1mru0pQq/vxDa4Mg39m09/eoWVHnXfgXc55ikh2
zEW86evk1ie4dvWL8T24QwwDJG3O5hQ922jpbTv4+fGDz53kT6PgYvxmHhQREbb12Yv9X77RodUb
p7Mf+ijHrR+9K27sSq69wsVgdlwtVV1PiEp93aSMQyIs8rrPH7/ElYtfmjXHEnKH6anqnAzed+WQ
DhqL6UaY0OeW+EMLiYsxnAJUiXF0UmclNqpTq4wzVdVxZnfKQ7XSDP89gMNV4cm18FXy/ndv9F9j
emyqxOWmhudvqHEm3+k34+rvLn4xogMZ6VNSu0wXlT4AJw6dZd+Zt5y95vj5p/a6GM5ZB+Sjjxp1
pmoeYMFUoChLnqskPubChvVrLIrMHe+zvLEe/u595m7x2+BrgCdOIqGxWJXeT3rz3JvmLZO/K7PE
ZbGYVzgB6B9Vk/Exf7Q5hze186NuSeKY5o3d3LXlnLgY3sqI3CAqtZKVUB1/SVyt+p6LMdsVbYNu
mf63TPPKuHcdmOMkxKlQSyydkwItvVPdWBCKA+paer1CfZRPHIbF+rqLB1ZefSA3+pQajzaeNzd6
z7UWuYgYkM6cYdCEOvcFmXetOvpyeojK/NQyOD7+oPPQ+lMXuggWfptBilQZvZ9l3y6wdGfh5Nqu
lc6rgEiu/Gr4ZkOsOXx8u7mf/PftMCr5d/+ZVJ954GrVeUCir88FJTp8xL+aGSDf/PvijmH6ed1q
zTl14gw2VgNBzOUk5eNHnwfVnx79Ik7oUqumFNzd2QKcuCqsIqbNOMRk2x5tPr7Ftda5iBZtbDWm
ayf1OTCg1nj+SCGOa6Q3PvW1F7iIFn4lQc1C9jk7inMBXeZfMp96rtQxbpTy/rm7krn7d/u7gzZm
UVQz8XR1d3Br03sfvVbsXDdMTo3ZlE8fN9O1F7nY/hRO2ibSrutzNcmXdKi3qlbnyckf/+7yFzGi
0EiH1JlSZ5mQ39FCaGbIgETT/bhx/WvtdDGsgT3K1nej+hwXQ7vXK5RAsUSaH5UUsADLl2jxa06r
KwqMlUONqDIoMWbB4MFCDSsqJjl1tyy7ZhvnpUfV6dmRRCoHgJ2d3oF18zc9XiHskEZtqfk+OnPZ
MBdo1biF3WWs81KgnQ6tl6rzyZJPfbXSMtdYx23t3OfCR2CcNg21FT0naY6Fn0qWibuo9JmPQ7Ne
JKWw7spm4EC881KIjD5n0frIWWIIsQtwv3cvq+SxKkS8NWQRbLAVHQ+w5ttPtdTifWxigwBCC4FS
p3PMWaIfIAuJevTjFr7SwJfl9E2vpeM4FNW5LeRdngkqpaLsvZ9FQexrPr7Hn1dzmO3+u7PbYema
XdKV59pBUuFlrnnMAcf/LNlJLcqg5jyPYtcbQ/faC130eM/En7FOx/LsmvJ+KinateV9PRZHh2/1
8ftcGVTuRa+PSsyqjJSZEbcH9PwtOg8vCJxjrVjj/dUtLp00uzo0m0DY5TlzPUoCSRiAKoLu1bco
a/7qFpfl70abpkBuRHnGUfA+5EhgobvpC2S+Tx9f/9qHuJhilMJFo+lNPgRz/TL0UKE4FSf8deSH
W6zuphsLlWtf42KyGaYkK4WjN+emrB4837xvQCSOtn+j8167/Px6vy3jBoTB7lj1FZway/8aDlpy
BttfrSGk5n/ZZS+CXCuNxBGjss9GJLw7Cui/OVNHnHFAsWmYXf7dnONerF9arXXGejTsM8u2/ZhH
TwXWioM5fooxt/mrb+5crlkcuwJSxC0yByn/VD+1cX3SUqrUje5GRu/K94AY86/vkYx9G9icnJ1j
REUNZe6Iqm6MiDke/WHZcilmc1jjjpaZ2Odo6o6xin8G0jt/3DDXnvqiFxnDYFfg+5C5OtRE9RqI
/LZEMNtTufXxHa4EWWe+82/9tIaf4I+uR5lIWqMXKbRzr4uXTFGd7CW7UQ9vLEvndv5TI10Ec0lu
tLLSzD47gbYuAnftu9NPP9RnUwFy3xT5jp7/dwPjUl9dD5Uy2gbyfpyU6jR5zrgMPHjSRRq5q7aR
t7Sj176O8e+2E9JlZuqkxSoVtdqUD+++qPU74CD19uOvc+0OF0Nc87zEwE/SOvcltiRac8pzd6MZ
3s+PL3+t514M7WCmGpb1aJ0b4IyLIAlRKVl6deMzXHn4S5fNKY7NPhhb6zy17l1aQTmo1LOLNv3j
h7+SKHbtyyEdeqICGkqainJFs7I2+MZspn7jTJgJNu62UieNTPaskPz4jsbc7H/oxPbFnIFfmxvG
mC6fh/gutz8FFOcKN1mmw8bIX0gzrZrylNfa0vXvh+ynId9T+VmY01GiamrQAfG36hBNCQCOG5Hz
ynbbnU/+fx+/ZjgUYxJnztkFI28jAvL6X5P3YgbmQtXU6Ph3nI2Y7YNTxfuku8/zGp1ku+jN2fCY
I6hqEyOhSjaVfdPT9coM/l9VKnFcTLaNDYU7kIsJX7QSJiSuCGG2z+0C8hBlsOZbXtVwZt7IPmxx
nl1WNYL0jOLJ4UbAn+eOP32ri4CTmyrCySsvznb3OKE40qmsdQqO1+Dgh3GwMtovVpltPu4ZM5Ps
j3e7WD6GgP96EWG4orrYX9cNR2XYHVHb0dTml3LCwgHkPSKtqHwP/e6l9/BLqsJyxF06qFfYonCu
YhW/jLR5ygKNMou0xh9K6Ci1BML+Kptehow6D6vM4yUu2JTW4Ui2qgAx2hV1erVmUB3g1RTCg9Jc
uT5ErcGiXKsMp/JGi16JFv/o1H+bKgZ0DFbrQ1YFM//LMKCHey7szo9b8FqnuYh0U1ZAbNT17GyM
KBtHS7KExTNhkF69hCh7Y1V27S4XAW8wylCwQ0/P0qruvbb9aVc7u3+1Ub1+/BpX2sj6r5VMUwA3
7LJzkA373tTuYr+8lZa/KAP7/2dI7j91Rb99gEiFOK5MPH1rmGofYrLwbFdTvXe0BCVyGgVskhrK
pDsN+DdYbNqwxIkotrL6YA5atA3LtlzEzPSPE8mC49jUxsaNQnaqUTYdu1hRkd20JiuNogeB0Mvh
xmL7WrNcBE7w4j6OkV16xpwH70uMQJNbGbxrl54/9e+NMk25TIEVn7Efg7uqXiyVfvn4Y15Zs1jz
xPbbpR0XLUqfquSc4pQgwaHoqI8l0GenArgenyjkevu7O80v99udBFaPjmjJd01t/SMs8hi3qXEz
uPYpwl+KYuYvodbcmDevNdhFqJIA20NT9tG5aFJnpeMrtIoq7VbCXF6Z9a2LRZHMNQyJ9CFiLb/p
KDzDsnLRW495u0dOnVlU/IIXD6KfnqNv/QGPUYwrw5Ta47BfSPvVNcONxaFQ4IXYA4TLQn/W4M1M
4UtCnYpbfqbglrX8IpHGsw9HIp4hKvzdUpv/uYUeOH8X76yLkNST3Y91EwOvYRLvSSGXjaD0+OMP
fu0jXASimCaCjluAcciAwzXDxhnUjRB0bV1kXsSgyEsCW0vyhAh6zgRy/AaXunOF51oFecu2t779
ULY3IuqVFzEvFmEy6OMwmbKUdT22xAGU6nIwbxyFXOlK5kXUSLMoCbGtyM6WvQ/IiVX76pZE69pj
X0SNIktzvbcHNuVekqw9Wn8Hi9e58QmuXf0icJCsyzP2zclZFhVWsojvRfD9rzrO7Fn+e6TIiypL
strMzkmYlitpdN4ab+Jq/fHVr0S8S8F0aBWuPXQGEc/NPpGJgaBnBq/YH5ycWN4ldvK9jJsb97rW
SBeBoiwMW7OrNj47YfESdZ62iEKSsB+/yLWLX4xdfwL032OKdR5qLCW68JsrneIvv+7F2E1MgboP
l5+zHsMr6Homhczzjd3HT36l01/qaSeyUoGtR0B8KvNzFufvJtiA0MiLGy3DBEJX+cPKWF4MWT8o
k6TFPvIsDG1bOf0dwcCyX3tjj6X6XqRQTbN9gwe6AzQHvnioPv/jyzFS2Ap4EAr6irrsx3HCj8S+
k63czp4sffNDJi9cJJ2oCE6tO4ML2Qo0pt3uFGUAmEfvu/7zCFgoAd2ZzJUUMAJYysoEGI8CzTCd
ifN2P/uP7It23wlsVCjEcNjEkefmJxNIMSyp98wtlQzZTnztbOvoO+ZdlZmHWp34HSOhgNCg9KnE
bw7LkoVpPrBJn0kNrt++R/qTY8OwUxQpIKnC76eKwzVzR9FiJB+aWx6hctSzhbXdYOzrbDxa9bc4
26MOdGbCI/zSsQL4ZEi8IDb6AG/CR6NH2SpFHwIOH62pDyjYnLkdBVyKyPssarktMQ0tIRZW+cb2
sTf+aVtUW+qvzHqdKA9+aq7aSHAkD/uorg6c0Ht+MJ/Qz3PhSAI/69KHQm+PJDg++x51v8kp0Z/0
lGK8ir9ZgB+zaB0Y9meeIfDYhwIsanGMMfQvNccTdm69FXq/K8x+m2HAYQtIiYG+aNTJsO+waFzk
7ATbJl0GgqLWCVJt3e7mJtQHsWSf2AJSoSh4suIF3yaSX+eXFD2sIUGtKZTfkcoOChHZW7mJfSJ9
sRCTWPHCH4+NK6NaXkwIYc/xNbTomFohGDq6b1H1cEvpPEf+P42K+ee/LcGSLAywVGcD0pneK+nz
kWZP5aoYc14tt8WNRcWVCPvPsum327hFbdeIp2PS5/ZWNtQlsRqeBFWujdh2EGuEr9+IJNdaa/75
b7eqkgqHjLaZUVEhhXMFMjlzcPobL3ItTsl/X71sB88O5v01IsFnfCBXWlvtEpWdPv7UV6S7/9C/
//X0HMtbIP+jc854CIdwqdf9gQEXYgvKmJjXTE2C4eoG0semkOKsq9ePbz33pj/1hIu5Ix0UuifW
leeqNe0332vKl9LMesKTX71IZOn3WFXf0rtdfc+L2QQTJk0HtB2dXSsCZOxZ1qPQa3c9Tm2xdQrY
p0FcodTwWw/Ps1r39lMdT+ssBT7mjHq5jqhwutFjrrz5pd7bwdA4xV07Pwt8gk4UjABjDibxPCb4
0pjmCKgLG7AbHejKgLsUfrsJPmHTGOdn6SY/sqZ+bdxqi1nEUhThjVtce5+LeJEqOWU1Yp2zHiS4
GRGeFiI2rWXTN/gi9+xxDd0obqTi5uX1H7qNcRFAnEEffXdI2J0L9V6YzX2P056edQ+1R9UHbkYL
K/Gx9Ok3H3fTK8P7UrjtOhauxumYnpO+eMtnKxxhfP340lfG9j8I7N8ihwzrRnPNNj2Xujp6LRtf
u/vq2upGN7sSA42L0DG2WqJi04jPSjdPQWbOE+hepcGDVZEMnIyvXj6qW8udK6udf5Ipv71LETe1
EoWecjqzK6ZDVu1DBL78UY4no/8ubPK31c2917UedxE7dB9fw9Qzo3Oshc6zNTX2dzvOxS8td7Nh
ncc5lZIaUY3KFsNcho1uQZolnKEoKLc8i3GHzwbp0q4A+tsX3crvpVKUZ5rRjQ3bP5Pln/rpZcBp
xq7XSy88twOcUYsJH8OaPMFXLn9k7TPiej2vwupvphms5qWZZe0DJ9/GcyI/WUzUXjH5N9O5ZEcZ
s7tP42TLT9ipKztbJ062DorPYW2u5/VFEUSsoUC7QiNuOrJSJSnSH6L90rU3ZoornfVS+mxnjiit
mPfhZE+R3sJuoLnReUz7nyPIP7TWpei59ooaV9ImPoduVp0MVSUrt3DHZd0aO1tqzqNp9+7OsJO3
RDbtBj1WvU70TKz1Pg22Tm49zWaqcLUpQ93qrqCWWYEaGyINQYYoQNgyiEGLDiJ7TYzQWyutC14w
4ooXWo5/QN7o2WoKY2PhxOOwCcXoHkwdd5ixamBqWkm1VQXludhbfC9GK8Fo09UXVWmpnVc072HP
ms01hvwQ48e8retaHkeWBcvB1KaD0id531n0NWNqvjRx3m1C9JkH5HbaJywTADAncOnwj7QWaqJ6
yUlLsvY4Q7CmKMC0CYhzfeRxzqHKtWtpchF3tdigGAYjYQBSxzsTpDr2gEfbGdsV3jsJlot5QhvF
9fvYifSpEGZ2cjCIKqmD6IJHkRrxE56Zn4PAyLACteVrnGnsgXRFDf5kQ0LQ0GQ0IUXkzJxweXxF
J536xz4HCD9xoImJsNyrrIgwZJSPVhiwa2h9ubRCEwgvjoq7xgvyAzJFoJNJgNchLscHSgqCbVJV
38hv/0jKPtobEc5tRWzoL1UxpA+iV/LO41gf++402As8CcF7y757yEWqtr0aKGm29OfBdptVOPr+
fajV48ZsNfuQYGdzjDWM7TjXrl7Zg1E0j+eS/S0Olb6dcG3aRJkXbU2829ejG+ScURcTboet/hAr
DvjxikfEZNecLikFKDaY1mUff8ap6d0RFIQ7CbVZUGxAgaTLNMhPwmnDZaXBIFHjPnRho3bOM4Ut
2zaKv/YDRsFjQlAKAgwehrR6djAEb6t4N4UOGGSjIzrI6HPQdWuvZOZPq6MIJZk3D0qMn6/stPvR
OMm6dOrl4LFvivydnlE/DpKP2BrnOAIp/6lDEoXt1L0/AqEZlLZMwukH6i9zO7Jom/xNIL8JDip0
xxoWptxImW5GAmQAM4SVnc+ta9w3h3xcxdV97hS7Bs5UTQGCBICHNRiEFlztkmIrAK2K9vPgY+E6
vKmWnKIg0Hb1GocXdFRv7eRsNbbSC08Uq8wwT1PP2VjRrFhHPfXgvk16sV1RxSx79JmZf5Rp92SQ
Bbe9vFtFHUaBQVfCZBk5PwMc3N75s+dRZOF1MRg73trVATZmMjyYGAi3xTczTt8w4WJA2lTiw41A
0WXluGDqq1BTrOq0JcXe37ouWta4m3sjpCQfIPB46mZmSQRfiF+lQ25TjOzqAUCC3DQsYYIEm1jK
dIDyMVtvSxakI67hZg1yUE/2VfyW6eU+qzkRtYAmV/u+q89jaqya1Fg30DNK/vVUQZOecAQjz0OC
bQip13aelc7XwBE4GjYlRI+mxwK9mR75PxbI1+bdgy81UJTJe6jsc+2GR5H9HLQBa3sN7LnclMbP
JIhBntr7vPG2nQ142XX2nRqt+fGtGo32hFcYCJsHvr5hOOtqPOkhwjv+tYGfWjNF0zrI/F2reSCp
/MVg+w8qqiC/04BptRfUHxY2StH5i9nGydUAzUpTW9Ov+QjJIYRZbAI6nTLsNSeFlSV2irXztWvr
uzofxY40+KrUzaMfA0kqO4pOI/cUmvQWTrY4zwVWmtabKLcwsINg7Mp2E9LZCl/uRhfwRxudBh8E
S63vMDVcuC1BNDA3cVSv0iL9pZLkwHOWenKq/RLuI6N/2OSBsQ/t1N/6czfkpYvm6Bn9SlbqkW+U
QE5mV2ssGbCD4c0/crTmnj/82NoJfDGf/KhcU/p9p4ty7m8pifvIhG7bN+DMB0C4AQSMuP+hAv8X
GdlVr1MbKuFJKGognKMX1Mc+IizQ2TC8X0aRtg8zf11inJ12oL2gjuNuuuPTzauUAECMKcY3VRlb
7IGXuhEtI0yV8cWmz/RDD2vSgjEXTs5P22y2xpQw42dLGYzLwQCwy2Vq87FUj/10duCDhHp/KAH4
N+PesKONpMUCJ/6ksYwQabIe/ecIXpiHfj+0YMgxsulbzRSsc0rAOvzNq3bfR+kiIIvEiddCFfrC
a8JVPugLN2sX81grh7chs2ZXxU85U4mSiJRD8W3u8NX0CYv2Z392bCHCpuIHlzfxYzA+UfK1KjLq
CztxT/NX9Jd5uM2PMt8kqVgcaas8zZjKscNjMz04FtI0a9dkn6XrfFGMEz6xmux30/FXbdbtY6oC
7eSHLWC8sAeIp69zu+cdBYtl/NSmL6E9PSIR3qW5sS9c59P8iVzlvGly+mbo0V1glfayH6do1YTe
oyQUxJ5YR64DjC2B3BKmw66142cNd8yEQ6lIKiBAYf4lB7/Ri/jBMQBr6fEG5c0rRz2k/t1hGRsJ
h5OjrFa6qQ7m2O1VjutgMzTaUzXQRfMk3zlJT2SxplXn2+Kkd91SG33BS7M+dPUaW4Cwe8WYEWhP
5pmLKoGe02YEWl2v0hcrICMU0v8MLBy0LABqG7XGJgjhCOndcUpt3OPco2G2z7UYPndF8zRJDaVu
vSknwTaT4ZsE4bnvB8Z6xB7H/ERC6i31xk9NGBxSft6O3cB5Zd3elbb7fczG+zoAB5jrb9RJvkRM
ZUgdsMowoeCVIl1bg4SAG/pArHOitG1rERWa5ZNVNqCYsWsn47prI7UZeu8uTqWzz3tmn3Gw400i
RX9MfW/asm4KvptSN7cDVf1yUZR6tax68LyVB1rdsFt4ZlHdYCmBuWhnw+OLJMsXzhGxA7BKJilZ
Q0HEVbdY1Z7VbZGiq7WuJvyQajBm1E1Yh7J3oMYXaTlA8VXmoXdgDNUwdmRbgB6s9IUyvliVXHpG
uK/rPlxleIXuqsiZnjGU9DCUDvND7k3yrRGRPOlocLKFPnrRAXkG7ip2r+fPQZ0FW9G7Dedoysle
9S4HZ6aZ9baIOhNNSDo62MqkEqWWGX520jD60lMxcZhNfbdJpgYcFnJyvEhns/sw9BJ/1+k5mMpS
DMlRUdnLuHaGaS9kZj2kPua0a83Uvud56y2KQDfAn1O4+kkhcpstQwr7mX6NvZae4Z9TVJEuFlNB
YfIUGmT8qjqbnvHchveEe/KPxpoGEq0YuNorZQ1inA1sKetz3QxTAZwYZ+wt8/ujtLEBh0MzqO+x
5iCNqGqrfW29JDuLpO5/lTXWrGizdVg5nSHbR5eN2xpzSa9fY4cJ/tuserDifT3sXCsnrxz3ImMA
R/V+LIrZfiCpi03l0hdN/GhXepGrk285GBRM7iz+GUOkrIm29coJKPyYwJwuXKHWcRyxZVJ9svLy
vn0UHEKt5JC1iNSn4hOKkvxTUKNUTJzipzvkpGiznhAsvyllgucpcuv7EGIX26RN+i0IpbqLm9aA
9sk0MNoI1s3CNVe+X0LQ9zvbyJngs/aHVWnWpjEC48lXRQLZZ7Js0sHzPqKlHCgzNMhl5QjmxXSH
Vdr2YheE2JZGHX4jgy2yFSAFj1cSNgBKXsaNPCB1Ztwo+15vCmNp8Z9fVa/az3079XcZ8r+NJiv5
ENVREm8o2NKepWGYPwyzDk5mUk3HrDaadGGKEDyWpvWY/pAZWmop04XmpQr7FFv/xr7J+NqmMKYa
a9DvskC0K7923XVrGfq97dSQr10TAWwpxN0wSML36Pf9e2fn/kbI2N6HdZdv26QwDmMt3aNWBwNx
R47PWdhWT5TnUFttkDpd8ApySYl2uRqVJu99fxwfO9P1lmmD2/WixaTyi+5oat00Wrd3U4UB1+CL
jQgLjF5i8VWP4u8icx5ynU0hL9vc4fY9ky5BeVl62/ObVOZMUiXwOmecYZMTbj0LbN+s17YbphCZ
YqoSNN4DpaRPsdutTFYnVg+0wJ1ehAHBVcLUdkNtwkBFPwe17a18l5mOUTR6+PqaAHom1tepnT/G
lsca0tj6FVupxqif49Y8hTYAO0++eB5E7LRhVTTZlPiy7Bi8XcPiXoCriivvKUiHU52DZi2D/pEF
zNfcLDoY/PhmhQJeJ35yoVM/uib+Z1bHek/XUehP952Dz48Gli/E5W2s4BN74Zz24ZjHVfFSihrm
gy5+BqX51RFawSFJP54NLSB10n1OCQReIp46N9qYzqwNyjwq6TtfzZ3oKcNvO6NYZZWWuFgJ5fLW
cuO53qtXAcnrmnWfRcDxEnxZcuK6UjZNiFNGbcanZioftCk8uU5+VGXy0vTFJjE8pvYOT1i83/Kt
ayrnfsxlgFUR7s9FIFzMoivOrkxf4nkkErk1rJbVgvI1/ZDnonyRHJdkm2xqH1KHLcOIVdn3zpXm
fStLdgdGeF8m/r1dgNLDeHgZGswvYQ/3PE4XuaWd7AFK3KiiIwrTN1dG3/OkKNdWpINcyrMfVWs9
jEN0ShoQdRHpfcMfFoWhkoUwi8c+KylsdtpdOasQFZD1KlkPzIVqbF9HLlh37ffe65y1VTgw5zNS
CwGW03Ams19JByoqzYG4lT5L/zyWv7rKphPhJyfG3SzEameGVxb9NAT/JqrrYyTyfStDemnlbOfv
7qYV/EHHZ6lUCvel8bCTiydnVcQScLg3W3jxfjZTyqLznK1pQ/OM2g1Z76c4zZ2NX5hqzULpV4MW
xCimfDGX4nu2881L3M381sIoH7N8fJvs4qAy+m+Yi/qJwq74YDql/csRRrwTYRa/lIRzaGj5Pmi1
fm+P7qzYVC9BJcB2egdN1Tst6b+ptNu6XXuwAR2M4dSt8aYnqLVTtFF+qq9arCAHPfiRtm20LHJs
jAqNgKCFC8Y+xF90CWpEx4deARRCl3xt69Q92lT2rHyvhLqJ/0uNO/eSjc0yL+cFLH7VGt+LY9Gh
4ogSlr4z6Xe1gN4WqAzvYrVP3OrohtN97IS7qLPeh4xKKTPfytpqFk2Q3vNOG6+N47XOttiyp3Wn
gu9gTtoF6hJtgfTmaxoWR4H6cm1PobmZSkx/Whfamy7ndI6JmDzxLHOtEtdaaPbwUnLW4BIJHPbK
U94cFCgSjI6PiTd9C8iPNCH+nHkRPLiKXZVVFt3CCZxHF59gx8vv0nq8l7r/4BYNa0V6n2kMD5mh
HwI9n6srvg0e7mDTwNlF573F1LEzf3Na2lpsPbP2mKCdWDCaHkcSOwPmFl3t3nWN+WgE1gEvRqCT
mrtPNe8LvsIPZS/uzGD4Fev2S+8YpAKS9oAJuIcS1rnLyv5TEVR3srNOaMRKIBqkhlIn3UfG8Ggq
byuS6pdbkPoUgTqTr/mK9pDSBuehSds3y2MtTktEo4cxn7WzCriSrDIXw6jDb8yClyEQD0EHhS1J
dl1U4yEAcGaL/tKi28q1M8DGTmT9bNfOg2IRj0GFfnK75t3qE4jtnonNlDKhOJOq2nHeLJaoeVko
VBVkkPCgFAvjwd/So3EQoOgib8wcBhNLFVsDi2EP1rtkHGe2odGXSLY2fB3w135w1xQe4OjWyu+M
wqyWmarqJ80brLVWjA3CqRFHFM8uy7PRxvlz5FrhejTjH2PSvbZDlJ6sHF/NZDCMYz4r0HhL+ro2
SDymW4/ytlbXGSNjfp/KQb5pqhi/9HqEntIb0wOJOg8/Z934fxyd13LcvBKEn4hVIMF4u8vN0srK
4YYl2b+YA5iBpz/fnhu7bFnykgSBme6ebvKodBUPfjd9BbVbYLrpe8Sv6MnPfpZ+KbeyZv10brUE
GyCucr/WiQcM5s5nNXBc+mptS0wM5+kPT1V9E7COwrUUgYa5L2y1H3VTPng9dUw5UHsWtSMgzghM
MnZjsI0YiC5FCLxTo38brAsxcZyc0FxHzG4eE9/tiBaZ3PSDsmF+DvXQgGROeuOwXW1lHn5TXgRP
k5P2H2Iy+PMsoV2pzdI7CTa9hacw9vEkaZAMvVVn+hS63ypYdhXeTByb/YSDrt8Wh9xukLKpacgu
svPFWfW6O3djEZ7+L7RcvCq7aumQFLU4IWlnc3lVdTTt7bmDX8+DPq4LI65m6oKtsGfCK8GVniJT
h3/zRfzJEqP1tg0LUlasPMp3pTfOkuqMkI6oFy65GIOdHUI6tgjgt9s5PnpjxxIkS4aiPJJbDsvY
RGy06yJ2lh2oPWbYaEW9Yg6OaTnlrz1DLQfUkJiYDrl17E2x7sKyQN/HH3Gd13BdiqkUmh77rrRX
K3ZHtzrJvCJQN2HM7T0bUvvTV95yNy2181bIRY14Va7loxVg3dsWtbrqfv2RagXE4gq6OyNkGg/M
PnxitjDE1rwQAdAlw93ojd5xxZPu2vdpfUV07Z2Lsurfplm6r307dlgM59GmT6tk47lTu0sZnN2E
GSeLGFWFZX4jAYdRYZvQLQHrmWEDuGSDVjiSVwGzeZ4zOW/h0plNFfrkay1DswvTsol1jiDF10T8
pUNbXQTTJg9L36Chd4eRrLgWOKKnOq9VOx9Lj7zmQgfk9bkBrYk/y1MWKUkQqVf0/yFRwvpJjwkW
o4Og6QiZjSHX1ENpODQ6RxSTLObBrROBCGboS2fjZD1ZX31uR/k2km33t0hxprXlLX7Lwzhat7U6
DGU6nIsKWLgS7roLWjnvBqEdte2XufyWE2N1orGgBXpUXRtZ92aNE+3Vzw2uPx/CD8hItQr7oe8s
+KhA3bhfdM0RL6+ZD8pE/5Yky3e1nbFKoABwoJftLulnzbpLCZyU0mzMSKKbbXdEeJbc0aYYpy1w
x602yrvNPAV01x3BP5FPDwBr0n9qh0CTrCCjirMtJ++PEmDIuxC5jXH2fYLzap+mw30wk2IbIXC/
RhVghiVCfyetvMdsmEy6vi2IVG6k/+UtK9RiIcqdVFSKEhLnTze02Q6/Ab2vh2XCPUXrFN5oIMUn
GXLukM1pHzIQsR9t293PiSbSTjVkT1ld8D461ozXdQs6O6dccZZNX7VO14PtakOL600YKFFAzb1P
4CL0+UYAdGW66ePSMLNaV/5/Vl0MZ6mJ+nETkhiH7jelhc2b+r6p+6cgsu8H5bzk0IG72pSPXbGe
aeHup7z+7Vv2tFrZn7Kkkq7KpYmVSikjOrfYLFXRxJbndHG5KHfTDoxWcbs49FzxQiP1rC3rMmRZ
zshK+VOFpEjgNvViEodjI8zsTbK2f0vq5zbqmaQhRsh3jqIgkdWuCNsR+q+Versycg4lWZZ1pB8a
RRjomkS7hSO4XrLj2rlwIuiO3Nm8h8iY+qI7woyfEgHi2d/q8iB/6StGI6Iyf2Nq5VbvVM8dNY6o
6Ozz2eZDj9ldYka9vRH4NHADPVT1VnfpqzW517Tq3iov/F2UPHlh+V4tuByUiUUiiQ9x3BtFvty0
vhcNBbWaG4Apv7yfbnswAAJ5Eg6JU9is5DSNwfM8KXKPJKCr370Z277i0/ejy+WrTdePSZtTv8jj
aIAllQ6e5qa4Mkv2m67WkzN7IOP5vutb/zW4HRxUznpbhPl/ym5GMoK7vaGqBY2EMQmBKgxlwRA6
r05Ro0fD+x4aFSrwWCdqbxfJWyTzl0JCvySRc2RVQbDKTm07DAVjtPzpvSicj9UK3uVQvLtBujBJ
E/qbjnMeXP8se3mXzCAvuVHpHTK/Og7aeh80wY9uRoJuKU3ite+Z2cXNc6cVIrLGunmoFZQYehgv
xUxHWtfedvb8zyGzrkII3OAzezqtxTzuOefw07e8p4UBe1gAOJ5w4HmP9/wcYqayh5r9g2S5Zth5
RXCQgfvbRODzHeHnrbiuHWBB1PkPZRiSsm7C17HLX1WoMUcvoyk2+fp1UyBm+fIwz/JA14H6xCNN
g7/Z3GjoPqVgcqZnK03obHX4mIekcpLcQAneio6tjMBhQI2NL6WIeZ/OYzPvlhKyxbKuVcEDgoo8
hJYT+23zZRxgVH/pwd07EQNAdQDcEMjukrHdq+js4XS5i3T6lPvjh1GiAhBNboB7vhyijDNz7Kcg
nltxO4Gzl6HpTlEw3auc8rKrLwGrPVXo7Zrg1++yc+qYV9i6q0DoH6EB25R2UmFwEj26lf00MCO5
darpK8lx4/er/JGv9tuiKs6dHX5nzLJtcSCgAOuJD5gxES+BsRtHXKuw7ajEx38gZcyVG//TiDQ4
yZGgjURXIyEySb7tgo60LAC8uqSKyFuHE3umP72shR2xCtI3qzdvtbsWu2TFHTFrVc+JSy9UhYgQ
/XIsr25Z+/s1sLJ93d0sxhldIOoO8kIFuD7n5a+onQ/qJtx/o7LaGaXzv0tbNMc2y8YrVqt+LMd5
2HdiKNHsT8TFetHfVC790cnlKxtSTzO1DA+pjTajLSzIrvU2JODnJp7SzLyOHt1CVkqzW1w1vDj2
9I8J4uguCQJn088EpyGik+cpsJq48j2Exagdr6HVPLQ8NXK5E4nHdg925YOKHDKZkiJRtxGHTO+c
Yfexux+dAIi79Zq9KVUUczYRcb/Y9Yvw9LrJevVfkREUUc/JNl1kf6ZyXx84woN/ox6856C2EPz0
idAYddNC9XnYXXyl+LvSqo4DQ9W7sOIepQ5gkIAePNFl4REOtP9H1tanWiCS6jQrX3I8D3atCEC8
ukjHgB7LJUyqNqY8T/fD2gf37VK528RR/+aV2e96SGv6kQzz97FgG3KW6tMS3Xq1J/u3WeoWbraF
6V4y/PvdjljxUs07Z5Y4gZflRc+AlbPH+oLRYHWzdcvR22Qyo0bxaMmK2e2PiFxAcyI0s0uxEKWN
1SE5NLa3ZUNvdqKFOAfiynZZ5rDV4x1HIGpdE0LkJ2S1tcG8TUPMDW1qpicx6jHuofGgtl2xCVa5
xr0JBScjK6CcRy/j1e+Wa4MNJimWaLnccf1oBwQsnZ1GjyqyaOEdsOUerhG9hjlJVuAx7Gd/OwdQ
nNRxNiRgFv1J3PJ5rSrCCgqipatOticntcMYkkY95PyCVMA7I70hQ8ttqHo0/nBOkX2q24hdbpNG
AoPn06VM8y61OHXxO3K3tG9so5LIwKmrlidVpreWBnSHLK9i1+DSFnfu4m7W0P5VvVUjrXXIRhqR
x5iAOnE0Ar47Etc8b0Yc2q2n1JvJ7JO4pwuUH9vVt66FJBcQKA6hcu0RI5x3Yl9zjZzi0xtd5nex
oIxwp5zEJO38CVOdH/SQn2Xevqls+U5T4MdOZN22zjs65WhoIUQygMh5MNuBVnhr28F6SNfln+1Q
PEQNePuIZ1PYzHKXhcUMG4ql3dxBt/a1WB+ClW57nHnGtlzsjZbcEG1F7rZokpV+eSKqrG+J2E3T
mkfnpbEK1m+ZCyJ+JGHb2Pslh3Gw1p1bidcyCr0zEg8yXOvJxGrgApLSevSVA+yAn0m794ow22qh
/uZNSIBcEuEr35NZCbWBlJvSjijG7JNK+QOEiLppJXI3T52/tgW6naU3NylRQt6DSG4cyZ445m5z
HPvgfdZjtnWG6Q6VDCFKXtlth5bLoesBQjcR6hWbHzNcGoeEpjHM7612eLa82yndLUe3zYCtDFRM
B8hPbzBPuD2It7JqNXG3oiFAL70EhSPOQlvViZ6lfexr6SO88p8ijywWORbVjhmph671/46jpGAq
tNiODrhH5iPISFxsY0271nHbzlyEnUrgiAI2SEfV3vEAcZK6sh8cgdVEUNwgRKeQu9wQvLrWKv3M
o1s2ZyQBdTqylT1qlqzS71nUkf9YtTBSyIRj4AmCMqVHUG5SAbfNtsOpYblEuK4cJxbSePCF9c1z
+y+rFvZjmyQEco1J/VjPLqd94kz3dpANBx9JaRz4/nhQC/nP0RKaTYmCZL+sZn4GqO4fckz7DtbQ
OK8B0C3ER69j38Vrwkqj6GMpfNJSRqTzE1jnfY8XyG60a3nqqrImL7UzF2adb8p9pwbFKnSctoIX
dqEGTNvpeVF5fR6XpthPpSAgZs1YzK417EDaSsi7NNqktSFfp+MsHobBvaM/XB9E5pSUoYo065G7
9UKgiXpsFjGerWgmR7h0UsQbgTqlyRh9OCM+pF45uHGVZs2hNXP5asZa7Ms0LPdzm8nHRNj+rmek
8CHqHHmKLLA1K9FRnGEMfq1nPkcxjuVv1idkcuhJfc3QCKR8DN1zD+aKB1E3kbeQKGQcuoKglpPD
vlsv/V6pW6InC+Ig6huQaFnhj4gy0s+ixn5pBzyKkmV040Wt+g4eovgOkgLRmnKyeG2a+U9Zigua
iGuSRcBbwfqoJJWhZ83ckjABJdCNJlHJix50DYHdJno49SCqlEJT9QMnHqZnf3CW8F33dsm2FoCn
dogMp1PTFt5nn0b+BWxUEi0ADE3ca0/Qlmh9+ZiOWLvZhepjP0IHl69tevJponZ2m9MtzaFS94Od
4NNENQ1Dn4QBVcwSXf3V+WdS3jHPxq44guuLy1HiktAWeIf1JfibTbLdKDihZY/YpLJysNt1sU8z
ro2xXsJ5s4qGGHbZ93HooKQJbHxfhw5l5mKtpGyVbrjXPRzFmiUJO1zZeHdmbszBH3029WgMU4Rn
/Xo/OCjyCpF5f4bVDIcmLce3oo9uMFUip2PTLubFz4rmrqPJ+2cb0b5EdEwfjHuGj2Nush1V5Fu1
8IRLpyTRruntg1N55o5FFb3rogey0K46rEFPpipl6ilcFToZV+c7Lcp2nwxqepxzfDQoo0Hmm2zq
ngsYt6daRWEsUgtd5OQSHWI8+2D7rvzWbuPskRZmu9Rei61vWfS+DWZoA8TTtyfYyWZc2OMirbOf
UDXDka7NiyuZkfgbFf1uAYLDq7qYn4s1J5pMW9mnCGb5kE61/6HzYbq2UbsgY+lbWmvJIqlta7fW
lfcnmObgUTateOmGLPhxa9l/JyYI7iTig8elk+6njuzyQec+UrNawE/UafSStOPw6XqpOSBqbI9R
6FBseNm4Rz02v6iuWXZeDWuIm5YO49Ux+Z2ohv44Vi5ByVM7fLTM+Oz7ycOFOymGg+151dsixHCS
CVgrI73OtYbT3eF1N/3nNtVAyjfYS+Kr+qM2kK9iUmss5kU+9eUIUJZ5ZFPLxUWjQ/5i6mZsk2WX
XVBLlIw3TYAfvUw/isAjz6ldpE1+0OBdvaGElWCa4IL34XgOA5+w2SpaXhYRtAcd+inv9GKJN+h3
c8e4ffNwE5vhBONw2qWW3WLBGw4McCfonwo38PYN/ibQvKOtd2UXlEd/YERwGasevr617ufZ64qN
5Do/nSZk0ihpwHOcQs1/myIkZWzp5xOG31A5EkuhE3Z2pNyONWNg1M/yHcez7E547UL7KDGPhMS3
ArKi4Jtlppc/epHmlLi2Djdzuyx7HF6G+1kW5kF0KT1C2Vj3RicfvN4zSIAxvPhdMh3NnCMP7Jiz
2Da53+Hx2M2/g2ECeltpNb2u41qcpNdG/4VSk2JSZNllIliTwTENw4+RL7ndXpYdxhzCoUTvvwN8
4RXPrKhmkx3tP9noRq9eQq2z9XTLTRImZLypKNLhu6mR0y1UOfeuavK7rGu6S5K0AcXXME3/low6
Xzll524NVA2RiH6LMDCT83thleLPFLG9tsYOzwxxdD9uuMiflA5x18nUe3aLIPxn5DLuvLGwz0Gb
YsZ2e0/sFJtGALK62WbdrK4BvplANzYxYmFePVVsSl+Nnm9RW6F8X6dluM8ytzvqYXIuost9DJJx
kq5DM3+ls0NoxdB53b6Tvt5H7mBeMZps4lCk5jGI2IJDOMWLbTwxbqPaXsNNETnJrkDS0kDMlVXs
Y5Qfmwk8qcuH9WyJ0sOBM0v3lZvDWTt6fABjFLHXG+QYrYn2JdjPg2qs+uBhmBZjbUa0m+9mB+1w
oLarRGDahf+NPoKelqr4Xo1d9JNV0UGzaW4qLZyHXLbLxpKlt3Wmqb1CpIo46Clwq9qa0LRAR3ZQ
WHQnAtnOupb7NIGaH5yuPIT4sqPQZB2Uw/CTVIH8GhRkOP5UiOxnP8AOoUZn4ZVmXzQ2gDGNzi4t
qJlaqyY5bZ4V7PfiP+Ztvjz6g5wIH5+ZfASTGM2pMXPwXJTIScmJIL1crmucGuO8jtH6rgrUnHQw
SEEa/hOUrRRm9UxEGU8ICKpFgVoFT5lp3/I6d54sIceLJUN5WNMsI0l1qeNp7U8FgPmmrkDB6F3+
ybZ+ydA4Y+FQeNY2asCpAeVwsmlDx/nyffAT/KSn5a8V0sAHSWLHerarg8gj/zhbwXKis2Ssf2rM
hGAN5WSUGwp5O5TzD86qaAd0Vj2sunbOdjuN5yZhT9qEcvDPlWmORLe02z71qk3uENBmRxh80HJT
a6posDdTReJYHq5MKuJS/Fgk/vQfN8d8FaGHYMby523nYT0TVY2IQU/aLaDxfCpd9YP5IHTY6s3f
i4k8hiGT90l7/5LG/I14aHQmYbPxfHLVpzk6M+f3oltG/P36N6LQ2WZlstfGucfGpdhkM9yjs9SK
Cv6Wr6UD61p3bvhU1vaAPL6sftKphRsWnnuIAlOPdDIJGLUweDtib79dVC+2SN0FGBZ2i7xz9+mI
F4h3oxnan8ppDh0qdVvlcjOJqdp2kTiOAdFotW9RASPepqg8JJqsQcXWn8m3ITMcsfb6H5v4qS/Q
VIWN+bcaFeNhciib6M5WpMJz3uwypIIyIDWP34OiPzfoHfCsPM8ieW6d6cEa/D5uSi+Le4UIM4V9
YMbhHBQrgegjpsOhrAMciDJ0gINgN43Q/J2ikSFhrwrumYS7bWV8aRm3xTyQD2r4Jn+iR49o+heo
89lNSDMsBB+iCc91nT3IMXjAY+EgEvfV+Po+sDMWeHR2B/uYZ0M8dfm1bPg7Izepg/ygVe0WxLba
rlN+cPjEa+U8lFjPN21+7Jr+RBuAjNNCza72dSFBzdOdcyMzDWPEpnWYK536KxqI/cLrZpLlwSbH
L4xQ4DuF3vRIinh7lwkYPUqvoaYra6V7yeAhgQuWV+RWTHYt94HPjMPMTbeGDY6+YpPqm0iudfQh
0MWnEs5bz3aE8M5gjrBhbHu/yGRGpDBrUneRU8cFwOcmUXC0gVafVss+HK3ZxZcZjxxT99cuIa1u
SpK7LEkfjNeT0ZmFj7JWEBy1/z6MnUXj3a1PY+F7rMj0PAQeEl9FcmRTP3k6Bcrr1AbtpnUUJUO8
+bjrbY0SwKiT1DmlYmYemzTfGct/LbwBuk99FVJ/V0724ORDuxNqYWQDCa5DmbzpxXjpWnM3ySrd
td64c9ivNg6Voj2IWE5uHNC9gcOnz36RvVUNn6T3aeKD17qeari+dtoW1nyxVgDUsXbWbegEZ2zk
39O2ISUsUwJ1eimISaTcE29Nn93naLUZUO+5TZMhQ0ff2SFia99xtsaxzhrrKS/Mf3ThPIXz/AX/
8cUhuu/s/nXFmp0mv2nYSeFoaosNbu7X7kHK9Gk03X5W+Wdp/bhYwnIfGxPGMMy7jpIcqeu9DX5u
bIvc0ex9oO/sjQOgoz4bo//IyILxLXnRfpX7aTodL0WPqFcfSobRy8UDdvO878Ut/5Ly85OUJImG
7mev5D4vcLzLusPKox0L86RN+1XznLwEqGPQv0pi64p1f9lWzz7fAx7+NKXswgbeO5+yu7kk8dB4
u3D06CnEk4dD2803dBgTSKXe3pthvnopUYDzvGwCW8Ee6ea7Bd5A0rWnUblzAoGJg7/tTLDBoOvL
q6unG1UXTN62Q0SVEfrnttOfViL4kd7O98x/wZDmDB3QPtOirlp+Wc1H6JAjykw5tePTGBTPDPXn
a3EIBKody94y1bqv8/nsNnpfoOJB+PZkTPJsIdcri+xxmgmcBG2u/ZVhXuehWR0mOF5WhpKmAL5L
5TpOAhKTxuo0riamqIs9m6kN6RVIvrHytZP1rkaxiPJprfO3Cqq7KKOjkzGoXvSPRRDsb48q1/oA
z3cJydzps4lS28RCgSr1cqPc+TKW3qmuklMNhJp75Md5KccapavVfkGdXgxT7rflUBXzzgtxGcAv
JhdMLOg1heoMaWXqbS0NitTnHifJ26w82oe4Yzm1fOjb43Hk8Jg1aexl9ju+ASkT+RH/LPXaa+gB
03XQTDwvI/XPPASQZmZ3u2/poA5OQh50Y6Ub5avYbzg0WQLDYv13+4xl5R9SKz3otNiJJngN2FJK
Ny8wjwG7zZY/wq/Psh7+MQB0cebxEIXV8faNQzUDVum323YLTrxnv9lGJP1iBn8HTUXQJC113x5K
DG8ivzg2g0ZrO20n0SFPrc4A+H9N4h7XpSYhyCWhshV/MKzfVuzGJSmOXkGJUjjI77AS0BzSWmSx
WtWFUKKalXW72+1EzTbNpy6H1UMoP8zJPSdnz6cnGx2OrEr7t7LzHrs1eTC4qklXQuSSY08+DwPg
I/DgSxa4T9obX5miEewKxX4enbelUMc1J+d7GG53qRV3cz6RQuAKzKeCg0b8tqEmJllyqv4idEo3
Sc6UjrZU7BkrgukcELILh1g2GYOVHZqMGZYmOi6RJpOwbYetX/SxCbJHmYbHIk/eqMkekhT2mgv4
QURwTYtqX6mcsPMk64/eGNnbBZ3UoSupCnwE1lNxk1YWG6xt893Q5iER595T08+XWoz3ypNvnSQH
aVkIOtXOf7qaXhvTcMfUXTXnr7KuLrPS39C7b33XvtppRfCpmd7IPiA3s71rR8YGLFzgjZuc6Ut+
Mzv5JZfnRVjL40rvp9zxapnxUBX+vqqce2BJUL5+Vhfmz+4dm2z5xjIHERjS2Rn52C/oLm4fG5Aa
FejsXn1LIbvLKDSS26LKe0ZW1pSOTC+MF012j1K6fUFY89x55o+KUhTcKzN6+Todity6wppZRyqr
68oGx6ycB/tYmvEyr+1prcBXIhI1Ily8FO9b1vdPaok45XDU4FTeomlHA6t4Ey0f1tlJD32d7VcN
dxRWDHMkjk3YOPQ6rOE+XCry4ZMHoOUXdJ9Hw/EmgLYYloGTS5WtEWfA4oqJRDsWZzhFiEXL+eyL
9UnZE0wy0CudBac3clnVlJIrlBfXEtfZAFQWvfUWMQ9aTdU5KvtXiB18R1qEdDYbOJjQsxL9wRuc
b8WMEVuSXDZ5lTmMd+Xfg2VBvXBGOQPwIk3jXVLxnk+puBe98yTdhnN4cff5UP2XUBJJ9pws9AgJ
14GOm8SIzVQuewu/jildDOCxT4o1OhFkXD3Hhxk+k3o81rXzBQdj7zLBrM3tPWxJ/OqS+lh2qGvG
gJxmHaWvObMXGLX+ka76reGSkiGlKqOyV/ZyTxHGtIo9n5dJYfk0PiZ1+WZZFdMX09+C7/S89oKt
QYyt2/3cZdi0LJo+q7d2Vj7/9jYkmF9EJ7sY3m6km/KsEQ15dfOB+6/NCMO1e+tSL+bsaPsmlv4P
0fChzLqbePjgjO6x8ZpHoK4j06a3dWc3wzbgQJzy5Qw5/uyx67ucqLf7XZOLI0J0TWj3O+vZLz+i
meMu3bdDtI1YB9x9ik2kUzMh3aRPYUBydzMjuZWT5FjupU4eo9q9Z0bh7LTTi71mOy8gwB4tGaoY
hkeC2Oq7rdUs8cK81XqreM/SSj4SdKYo6dz6GMzjs/CuYmkwPak/UQTsdH/LHPDvW3pTUNYPvnW2
mpujzW12f6ix9WUOsVnOGRKVxM/PNyEMWqRkBJaukueO1pr5xzhKTji6lPirVG3/pkv7JKfiC0eF
Y4KuqUFZ0Yz1XQNeo4LHxPYYz/wZi/vMI9yrYYJ2gAZcFez0kF5KHW1xlvEZS1pN+LBQSlGy7jGv
iXJ5CILxnq/elll7W/zcfLbc4wySWSsOfDRaOCnfpXL46anJmY1rXmaOyGxu7/m3qXCYn7tpQu8A
yW9zHrFjAwZap3ZubwtaBBt0nXWc5uHWWvsRFnTEWpK13A0oetJD1HTzpkoaNHxNt3F5AzyOcn50
EdSfqcO0H+ePm03HbNL3KR4eiKvfo0z8Sd2FrwHgLMEFYV8cjOrl9rsr6kPNxo4+JF4hIvqi/MVO
/1IOCOi5NCS01mUFGx2D6jCH4qJc9+hrNx4CROqt9Vw5PE9eoNl/n26aUOavbu2F/3L73zxqrGZu
z3DzaECW2OnlNZ/Dc9Ixle8l4rNr6r2corhrvGOYrAez1ngIW8eMVyigZPaR2oqkeK7YWNaQLhuL
HniBIR1vg3TXnqRs97Oer4hC0Fk5G+O8O2lyb5XJYfGRqczbpHn3R0AzumwrOSl5H4y/cCfbBjCX
j2+Y6gMH36IEj5vsFxPQmAH0Vx/2eGOKARw62vUjDWTSbCWdVyTVyeTj//1R/PF37B5uh/rSJTGV
cWYjHQFSJT2ON1XrDwcnONs0pyEcL0lp4y3ArpF1I7KtMtp1acm+dYPiJDHlJcSXX4b2HegJcHHw
ybWu/sstGoVhcsLFkMApuIbbG+XzhFde2pFtLOkpbEdPHhLUZzGzVy0BUih34Z+Qgw7FNiF9saoO
/MkJpNpVYvmdb3pmbkch3GeXZeVGDJVRN6S8ueB4SCSePCx0Uf/R+UPIUKxttRXIXTKnKEzErkJe
nSCcrnjpmDQifnyfa1TbyPkj1KeHvlQL/FErNr1mMwswat0wKYV1QYTyIEeaRpV1yIsWD1rs5mgN
34baRy3EnMBtK4uwESZS4hA4PhM73sFLi7fVkYRtOw9cyEoh5Gfdn5tLTVaV+3yyzrcNiJfLg8Ue
pnwv4C5IrWGSmoEZOprJof33p+kxFd4LDrUViTah868CBEbNf06h/Eu21tsqtdMVoEWw+OjzsULU
t7GXZXlK/RkwDpygbUEd+/9q96bMptxWcKC3DS+5ck/tLjBbvx/rm+NVIPsmTkqJmgzReSTG76qq
zdFZCjaFOmDaRTG9JpL0q+vHBM49/BPVKGHFe1vhAIU12b1OFT9izT8EOzbZIyviRTRuxSwlM47N
xUu9p1owne0HT6VEfRBZ029Q1k/OTeWdi3dt3FPVvPbhh+f8K+eaxVLuZhkPci5OLmUaOLSYX2ag
350F//CSG4wFg9SZ/oYaJLK2DCo/3cEfa5S3le8PL4lqikO/MKPtZOObrdHLrS75riQF/oXSchFG
jvOB4N3q26jOvLYoQhm57zT1Rgru66/ul28CZkvscvy2Vaq+LHdAWOWUAilZOhHE7kWz+uO7CzBC
10+wLiOVCiowtRNaTxeiNZaNvlUmLMAJqo1kikJX6dHwyQ9r2eUoblVYPKRQ3MexXhO6cXuC7G7p
wjysbhO41V0YGQeDBuN+psCjxWFIW/nXyNlUcd+s4Lv/4+zMluNGkqz9KmN1PejBjsDY9FwkcudO
ihKpGxi1Yd93PP3/gVXTzQTTiF91M2NqlegMhIeHh/s5x0OLqY2NWl/qYWN8mlAe3EEDGBfFIwsd
rcp39LiE9aiJlzYgdJbMU2SEAig6IKheGjLqpPnKTN3vwvXQWSjJS1dN4yEJbebdL1ll4OIqD01t
50tMEtSNIF0llg0ZBI/VdklmhIdYeDSatQaVrJXqeVrhpHZkPRSWrlzEccYNbnjRHuAfCEq/AKY6
DkImrgUZo1MGZQc/D/ovSAO0/lvjOhBNf8M9SeHRCsq7Kh+Nh6JvAzpZKQk7KqwHYZfGXouYaDn9
i2rNIBzvgr/x1wAo4q3edRQDejfzrwbJyHYNUcrr4yfeTQyuz/pbVGCOPcWKlJq5Y0QlnE+Vo5FT
4Bsv5DL7rOvuxcR86938IiUDHqnQqCWZsAX+1FZuUqH4TGiFWtNa+R0lDsoKQny2eiiqbXyYzqeS
Gk9aAUtXardQ/3ZMblsbsthNKtglJD0kOqoL3uP7rjUuXdO7kEzxJEp5Y3vhzkAGVIq8WzMzVwpM
Fb9QH0rT+gz7Zq/pyrVWx3vNlA4mKdvYSi+T300lAhsw80pVKcYDXCvT+ib2mdLre18h48AWsrnY
7JA5oIVPdsqzcVX1VsOlVFKul40rtW3qG7VTr5lIc4QeEe9qr9hWcXmBi8PQNIrnNpC2ClDWsfGo
6vn2AeIGwCLLy9aVrz/Ewkc9T6U4aiA1wPgMM5ZuaiXkTarcJDoS6AVYh4B/2xpxfZQZaHDgruQt
ojc/wgE5lDb9xFije2R7UaHR76KQWr7oL/q2fkziHiVz0hmQ0detDQcKcRNHl6udH1d34FUApkLO
TapwN4p2i0qO7RSDUa4gEm5eMzBNu/IU7ip4FgdEuW9fSwrc7EkNryIu6coEF3aaPNpy/txmMRvG
eQ8SRsuEw42Y7om+aLZpIO7dqLmeEqGy0QfH6Ot12CnZprfkl2nVUaE8agNSerHxLPXxVtbTz1Y1
hT+/vkxcmPW1JaH+pMhHu8h+uEZx2xXesQutW4rCAFNiCwgZ/jHoN0UOsEyhrMCrn8wEAXPj58AX
iq3yi083m+fmLXXqq7ZuweGr+2oowHToEuyK4ImvlSILo8LgrXdup67rMXwMudFRItgnOMckJKih
7JOAKuB91ULs1L6KaHgIRXxo6uDRDdJfoPIywn18iBEEHHgNgmY7RBavbSu+VWqw//BRIIba0EZ4
Gal2/r0oemVtVPz+fjhS0wlTh4boATVHZ9J2t/wIIC1DLEwFzA2iHMdOjinL8JK0g+rSAq7RCG5k
boRvuWjowPcTEwoO+ErpiJrV8NQO1iX4433bIEbodRtNSDdyXX9ROKseL0zycdpB0vepBGNGaNdI
YNXq9FAOzHeqXQGwq3nqau8+cZEnAH5zl0vo6GiD4MHTaHtKQ4Dui+wlBX6AMk10EQJiPqZqdlvn
MFP7SKGBGzGhN/FvNXpkilU/gbojbS6yOz7+FqCLvykjEd1O8s0V7Rp2XMpX+ehDs85B1UIHgj4Z
ADf0eZiP/s/aELe1T/F5RNmtTNNj1SlfQIzvsjK5LcwXUozJSSOnB1DWDwF9FOvYKdIPWHKP037C
Er2XiG1A3Jp9aYDsSSLrTi+Ta8GnbyZlwWmnmaRi3FdWdhWU/Rer5Bkumb56Z0jNY6IhA5qa6ykO
eQEzn6nzKJDyk1I8+/4Iu94O94oMAL4oyzu1857rMroGSPMpLrInQeSa/pzzmcCwXWpIUU6C/nmT
0XdI+0u3t9eQSy7cUYcBrD9lWoBGyVQBpx3viFz66WX2zopMHsaoGCT5hVTUOEKq3KDu8gz9INnY
Gbyo0i+PAfO53dHnOCW1vvJSCQ0kqRLQMZpr8K70/sqNZA93vjbs8ry6zL3escdqGvfu5o7bK99l
3bQnGBCSHS7YchMy3/RwGYR4QSfnawJJrw6aQ12LY6wY95nCoQZtvTJCgr9eAYOT7PGWKv/WVtKI
39/f1zYfWB/1XVkH4KF1iNBkxHS1Aa4a20j2kbST9zl0kumnmnl6T8F2K3mUXRIZRK+FckMGWQFZ
WTrTigqBVEdQtavukZADzGs0N4Xv/zS68tZCr9TKo3WvdE7qu5fTwKKal0Zamjt5CA9tNP7wdPPZ
np72jXYsso6Lpw+/KWTgScrxU31SNq6s0W4PoP7ohQIOVrXUCd1gLyKLEnJMx9O3L6yhPniU69m4
u9QPKVVYgkQiE780kTZfozJtP42VC17EaGBSBgdLbdqtWXgU0rKjMhSxU6ngCjOlvwnGbtWDVtmJ
YYx+CqW6VAtvS5T7qSW8dZpCvcnBq68A8BcgGJpdh9RCmWn3YyvAn0PWO6aIOTykVWbdAdekBWwN
d7UCcShJp8EKqfsy1qHnJJZHntO5vC8bBWIJmZFhZfd60H6bfgdkaXaBZF36CigbOtbffZhwZN4d
flQO3jpg4vVYqdeqqBS435DkK79fD55/MM3xU0W8oK1ewOUBSwZwBZKQ/TUwpPs46Q4oHq2SzKLb
qV17/G+y1N+XPg3E0iDt9tNHKwyg4/HeGRJEXOppUAjdGJQ8PB/0e6BvwKxaVFPVH9BSNl4QXLVl
c6yCbzl4yiqDNJsjg6vp0vUUUUfCkQbMIiJuW12zrRV7b3Ygm61UuotVd4eCANUoNXzUpfgZcvVj
2iaEVYi/SrnnRXQDM+IoJxSZzPIJNZCrLqifzYRG0ySpvxMxftXpPeLV6dfCBfYYmsDam2c5dutN
4Be3TYHIYUOBo/bCo/A0jVdwbO3CKpK3akWBPDR1pgZGF4UFOL1ruU3dhozEHaZ7NLAfXM17bEAa
01GGyZCOV2WuMYBN5MwIKJEiG6WtlA5P/uB/lnyB/ka77jv7ApD+p6gZHztVUJgZuYY1PS/2buo2
NMFUx0S5bpUxnpcjNgHIL0WK2p1M9a4swdQCxUsfpLYsti2N93VrIOfTGFK/azMEs8a6ZV56mSPt
5dqZufWkgtk+bj4eXRi2E3cEZS1gp/B1ZcPdWnKCZJHUUp4aGERvWnwb2uAxDGGut5E3tQMXEaJb
O36zSsoeLTiDe4QwxmevtoEP6QYiw31ncWG7xrEE9vYzM7TuxW7SYK2bZfe55KVyh0zBsDezqDq2
ZUcFzQqtcSoMHhtGce79ajT28PmoB7p0QbemkbhrxS+io2pQKjCiBshr63b5PpBRImMcS92uYeWg
CzbQrEibEHYcL7XiOarJAnkh6+STFYpSxxwOEG/GFra+EgQbu/PknWh8+cIGeEA+kLQAdkrvkFMH
e6LN/KM12+rCGvPayQLJvQgjhGQyhaLHqHjBQ5023WXfwMPOkxrsXUIznooxuI4OMBV5SHcZEGyO
ckodnnb+M6PF7WueT/VmtCzphq6kdvSEF28oRSoHsyg/lUbP4Bg7qp8BFeTOmAEWlMk3biAgMkCh
lO8GLafp3IAnLGiNrLIOcS5+cx69rpltcDOA97IpHFehauZ7iN4UXR5ed7GGFHKmxV9kSYRk0rX2
LVMsma0XlY+iQxls+ir8JXNuV3TE+k+8jJBH9qnkCRtBf9kAQ5BBN3CoQlQAZnwqqYkIIeoK1Num
9o7aZZ7TiIbmtEwfrs8REveBZIEFp/Lr5hpyNIowX4DkcfSLsNt76Hg4/egGRwNxj10RdNEhnerp
wWj3v9R8pFopEyZJNnyxHiYWVW4zFQROHEy7rIQhJVUtAIYqRFcp8MdqD2C5PWaGN3whp7YcyXCf
FEUvN20RaQdXiBo+Zo9olxLq9kY3i68GBbs1oLxwg4JR4q902wTbPiSWBZkZtcOwlH3QyehwqD4w
wrALYK4baNWDqG1WRagm+zhS7+XW0O9sBUkvaeQ1YAXXum4zHETxXpDC+sQjA3q4Z3yuBgoxAPrA
qOQi3Or88SGWwk9RFD+3iqzvw3KaXl0X91Gnvxht0hAZoZtBH0RTzss/a70aomshp/eRmjJdYwzk
p4EhxSuRWynu3oMWywydKYN6IZz/LHmRSpWeN7dqrtz5o7IWhnaYajhUBfdekl/FAbyT0b8doUjo
Lsxtuma8m/3CQ9Q8cv4z16rc9yKIy4qiXU2FoaI3fjYUX0s7+SootY51RO+crHSY6q94AHy4btMn
sN8aqSxu6hBwHtzUz9GkPKZZnzUozataL6s1nIx47anUz408f/Rz9BOmWpFdXQ9JggJhukuD/JNh
Z8h3AlKKYwfB9w2438eobiZ1MDhgQEu8cB0BvkYeof5q+TQHkWS4exWQ/a/v/X97P7PbPwUyq//9
H/78PcupkHt+Pfvj/34Cs5Ql/zP9m3/9N6f/4n93P7PrF3S85v/Ryb/h5/5ld/1Sv5z8gcuS3Oyu
+VkO9z+rJq5ffz6/4fRf/v/+5X/8fP0pCJz+/Ocf37OGC5if5iH89Mdff3X48c8/1Gmcxn+9/fl/
/eW0gH/+8fln+nNsfsYv7/7Nz5eq/ucfkmH/Q8iGIVvI+tmKqkzj3bufr39laf/QdNuwhDAsnV6e
hcIpUm61/88/FOMfMG5V2dY0Q1MtZRqzUQHP4q/kf5i6pdm2DeJRF5qtM9rw/369kw3694b9R9ok
txk8kuqff5yqqBqGaQh+iGXphmwrmjWfMNzAvVebGmJj7WbJl6Cw68sOuaofluUHC/K/pxq5mDJV
w9Spz7IcShTKTJ/c8wzApD6c62Qkq7fq8kcd99dwkK8KHYSGJ+oFydtTpeRXg6aBtKsldF3X0CY6
lSwPVZA4rlsayCzU7hPlFnRB47ZdGtb33oxmCURddSFMnRXONIAHo49tz251cm2wiWE/PPiTKP4b
t/pr397u06lqtmFYlmWw63iKaWlCEdM+vpE19oAREH55DdglHHZaJzyRnMb8bA7fPjY0d4i5odlH
05Ok7yQyF0ehSJ9ULx1jxc3h9+YI/7kcXZUVWzYUU2jz5Vj0oE0qqDpdDYBf8hdF/8oVu/Wip99f
jbA0DoxsaqptzqSn21zpmnisdcigtqav6Sd1z4WOsNZGgvm4IJ+tqidS4H+uylYN1RKmJZO3zjyB
QjxwLzn21uKRvlR56T5+Hbf6Brkfx/+V/0KSyAmv681G3YJp3MTO0mDKU4HtyT5YFVNWZIbEWTbf
9dRJiNaVJ011/SrXijsvN67zRN71EP36gipWLZEVkrY8f/yN5/4/WTVkRdNwUV2W5xPodV5mDEGb
oIpaunFH6VYl2f3YxHunxARMFVOh4mfoyswpEYkxu5yWAyyzoNwMoX4oGZ29Sdvq9vcNMc1YlgmK
mqFqs2PWpjmw1ABYSkDvBB03N0R+tDHqB99Pk4WT9v5IA5JljKWQqegqzL863S21aKEfNZHu9Kpf
3TTIj6E9Y/m30qgMTpEN7UL8XbI3ee+bEIIka677vTRR9aieBbmO9Ar8vLYO9lWI8svHX/KsNVvW
FFNTDFY4+5KQb+gR9aPmmI24UJrkKgGRLQEibK3i4WNT57wDquS/TM28A0xA3vQwz8mhvRztBsPq
KXOoPCE3UTDEPz62ds7d31rjQn/7GU1dHcOuh1nj8ejZh34l7gE2F9uPrZxbEzLOpqqrmmno+myz
jMAYYh1SAo8qVTY3dZfXyoYubPe9tJrh598wpnKzmLKh6bI680RGQIlCzembtWbSbBGW+eUlVUqh
lhFsH1ua5wBTrLDIeqacQycfmkUoptp5ntBtDQVNcDyRHUg7LdG/dQYvr7TxnjOYEx9bnLbj30Lu
f8ZEbkxdsUmXJpun25W2li0aNdQBUsXM6yU2qzAvsxGOMUp60GsB9Kw0xkIgqWHsPrZ9dhN1IpZh
qxMZc/oab05cXaNYgzy15vTUBP3KOCgKUqZCLHzUc0eNBI6USti4nzozQ+dUt3uvI2ihYqyrNbTA
y6lAUIj7j9ezZGi6f96sBzlFN0x9oTl6bV7paXLBkMkWxFu7Uex0Yd/O3GXga4VKhmsTIY3ZodZ7
6Kkkp7ojJz8GFHfLAthXstKL+kkYh6BeCPxnTvWJudnSpBRuLyxISD/MUUr64UVGsW1hn947v62a
hEKbpJTDZky/w5vPV5ep2RahokHMcxP/wohBmEGstYArd9OLcFOL1qWY08XBy29uHF/Q5glC3LJ0
Xg0zy3nny3mDEhZDnQQMn4ahLjCddUrlSO0ICgkLm/fO8Sd73GgcZcUy5Hn0QnLWa7WY9C4OVOpI
6kWWIg+XSAsf9IwZEg5dnq5RQ7Hmc+SVXvPyQko1JPbUGI1bU00CKtaG8lOpfWtpduDr7IeTUMI4
rzfmxGySRjUwLopuv+mAAl9LK+mLsnehR964l0hnjY7iQKK+QsCI+kYpgTf8O6tVdI33nzBJG9RT
9+kywPNQaabikgeJFNV2wDPlys68hYk2784CL1bNVknOVdtQeRmeGiry2ixT3o2wPfwtw+++6tm4
kB28OwqYENoUkxHU1oz5UWAGPSlHSF5e1GF1N4SeAjxx9C9926gOVNGstZx6S2M9zriLwQFgYDeP
UE7DbF2eIUJafnzAAZWw0P6B0lF+G0CnuPv4tL23w3OexwYxf1rk/N3ZDaL2G5DEjiWDCQhVC7RZ
EFaXFSBi52NT77cKU9zafERV5ZKbha2yKxMvGgdumARWPbITzb7uQS19bOXcgmwFEVUyEVoS+iwW
m3mIl7h0nKHfrqz4qdMuJ7TubxvRFRSAea6JKeWZLaUrfQXCKRQUDdmsw1iIRz8Z7X0VFZ8/NvT+
m/GI0Hge6SagExzh1L2biWyM1KXulFE3fB5RdT7KTar89s4YuDc6ZHwupHTng9ojEqFa9AIqft/u
3ci7MiSx/3gh77fFUGUZ3AynlbhgzfzZ7JFMkxQeELqOMMRFmDReNqmUA/OrDRdI/d8xp5tUME3e
uPrMXJOLwigE15eNKtRjENhUowG1q91jkBt6tPD95hFicjaDVU3/jyTAmkU7JBXKqO3YpT6/U9tv
efWt1RUm0BSbMYwWRgnNbdmyruF0wlJ4YPJwnuWILTo2iPxl4MbCUlvXbZV/9ispua9cXb2wkjR8
6KD+Pn78OeduODc6W2BrDgOoMRASso82m95B14pR0/1tI8TvqVyIJ5KFTr/Em5RDJIbKUBeeESOy
DwzNWFvIZnxsYu6FrMMwNQpsOvcS845mJgyr5enaEsrbWu0g3jZQmnO5uGxF3e0+NjWdzLcX8Ksp
i0KiiWCBrb9OQH6zGuYnlXXtsZo+YWCoDvOh7vg/cAP24Xj82NbZZQnVoNimUHeYx7xsLCorESop
jG+jLFTBnEyEaG6Fn5Xbv2NqWg+FG/Xdxd7q/XRDBjpU1Um8xjKzgPlB3Tju+15NFjzi3De0VFnD
4Ym1lB1OPSJBuB0YjKwhCYTE04p+ZL/LaW2sjU7XXyTR2QsH+Yyf8+STqYsSCanBzeJ6mcVeAVmX
Wzfz9eK2LmAtry1RuMqCI545xULmraBaFneVMGanWHhSG+UmdagoQC2L9t8tk9XBLXr9tknRb0ny
ccEfz1g0ZZ6Vhm6zQuoPp98y7gYLufaCuAETzUG3ABp9fxjyls69+mz+bqEZ9yf4Gjq1xenOn5vT
qtYURgtFZShhaIUys6h+3xP5frYm4xuATuxZiC9jIRcwFEmos35nD829Lt+jcLLgEWeOFpm0Jhuq
wsOci/j0s9Vj1WdMwTIcEmqIS22odQ95H3hHbWyaBVvz5z/fTEynSuOmtKjszaNTZvgDU9mgnm7L
Q7Nr9922OJS7ZuEqnn7lWWTCjKUQailUko6dLqlxK2rzRWwBd0ujI+oaZQa4BIdsvtSK77mXUdz0
w7jqSOH7QxPEYbGw0DO+ePIbTB/iTWwUoSnQpPVs6JzDGq0npWNoWPIgyNNa5oj8dsSi4wG+l64V
by9dOzWWDfKgKdxeyNBCB0URTA0bGBX+gpmzm/fGzGzz3DGrhzhMvLV3zaCkfcnmNWze37gkBeV6
lQyAPJZWwelqugaVsC6ka8/0tuw6s1Q634B8/s7ZehOeZve9XBZ9XGYJU+nMBsXLjoNxmyGY+6IP
pbfwvHqto839kWRaBnSskYGqM39k5F5a5zlur39VjwyaoSO8km6yz8l1tA+O9qY/MnAwu4RAzCDs
m/hq2CG5uhMLPnnuoCuaQRFH5/yJeeh3SzAXfUP9y8ynYVup/5IoFgpOiaksZHBnLVkaPVGFWimv
1tMt5LWaIM8LzEMOwodBcS8RW69XxWAueOQ5O5ql0rYyVRONqJkdmqzQpEZNwCvSjmAD06SGKhX8
DVd5a2Xm9xXIG8Zs+Tr8Kf82yHJkd0lBkr/lJTrPFE2TVVrU8xqbBSo+trIQze1NcJ9fyo66Gff5
lkkCR6bOOeEW/XRmVyWb9GXcADz+4m+iB/l3a8JTiNaJmibJo3hfEx69IOpjk28akihsVKX2NhIF
pK9pE0NMASBBeBG12Hwcwl6L2vMj8tbs7IjwsApjFVLout0mn8XOPBrf68v+CeW7VfLVXas/xDSX
dZUdEqZybsJj6gTygjdNJua/gkHXfUII6NyF84tQGvoizQmjU8yWkGjdjglAml6bklq3WypgnTNH
4YjXAJLClq3NzKVjlRsw/ag/6vIFHbUrdywhhkFFy00wph9/39dkfL44bkQBggEwFSnF6ZEsbDk2
I9RWeN+kW/pMnn+TEsuddOj2sZJcmU3JuCbLQtYmLBcCjzKdww+Mz18KID0L6uyu5HROu26uo2O0
M+7EynPKXbdfcqUz39UmJEyVHioY7y7/0O7pPuuFRekRKGepv8CCqyBYMQOH/V16hp9bG+boZ/EM
mlAbs+iQmggR9iqVcSMZxkvkCqWvRWDKdzkuvdVApDmDWUKMUJD7S5s8vAqoDOwjNCEzJ0Dy4/ed
mF+HjabDwXyMeYNFEUxHiErm1pWWtG1TsbKSYA8cz9G0649d6tx35uVnqQKVNsrKM4/KqwbwW0lV
OacH0B1Utf8iEIUDPbeQ15+J8hQB/mVo7j28wMgSmFMLj2e0EAuHLQOnuAgm9SU3hGH+8bqmDTtx
Vh5+NmXd1zeZQnfg9KTArA06ENaIi/u2v6ak7jljKS2s6awRC0bChGxEy2lmJHeLwK8DPh5yskiy
IaoVR9rv2wC0NGFt6GgjdDvbIF93USYvSOxl704UPepI8UJUebczigwEQFZ5K1NhfVcB8CW9tyxq
a45lQxj3fmXqpavpC/vxzs8mIxS4SFkEhdx3dWJqg3acd1OmBjodjdkvrVk8V3ktb0odlsrv7r5i
AZ6gxDAhiKx5tbiVRa7XNR8tzG4UHykF01xYz/uIQY2Q0hbLIvgD+Zqi5Zu3gSHJrp2ExXTVjVtl
Ha8juBRX3ZYRfLvuW/bt4wW9/3yTNRJpi2Ig3eRZfPJQJ6F6VhjAkOEcwnqxyxfbFdF9boeIDjW+
9dtup5CSKVNPBKumNnNtCfUO30OWy+moAklV/VlEv5288wW5wmhIAsbjBT4z0Xm6jJoWV2cnaXtL
Zggj832aVahAF/n4672G79NocGpqdoiQ3fJsY0QiDVmIS23b3PUXefO52qJbvYrWWb2CTECX/mOr
sz3jgWyQNKuWQS5I/ixme1Z4Qh6rxqNLDnfspqMZekCH2V2b6qB+08RgLrSYluxN5/yNRw5eOiZa
BzpEgV6NmzzGdXCNzs93ybIWQsb0q7/5nu+WNt86PQzoBHC+qlKKdlUC9sWr0qUYrk6PxI/MWKcr
MoIih0/wmk5KDwP66e4KEoeTXNmP1r3F7BnHO7gP8hp8Sr+y19LevP94CxVt4TeYOQ7jdtDqDnNv
XT+1a2+v7BMncJQ7pqA48YbZvAvfdRaK333XWcHBaKHMlBmi5qPRAKysrLhAGgA95H1Va/Lm48Ut
+Mv8ie55TVPaFedP96DFt1p30MrqyaVJuLHtdqF/91pIO91LepLgccEuCY3S0SxetkmapOUYTO8i
/5O4Sg/TCxrtyK29sa8YaAHU7U5auwth+r2jYtXWeQbwHuOFOds/3nehCxMEkJvOqPJBvq2DpWP3
fs9IasD3MNqT80418dRJ09aOFMUFfiMJ72HIvNsyri5GW3n+eLeUJTvzpRRFHI5m5631nbfPjtFX
CXyx853RnaTg6V2KwqaTfPnY6HTAZptmqQoNXh1khaCGebo2L+hbU2XMJCEsuxyBFqMNmD9njP5d
m1rzzBSDpfLUe6fkyUpmL7NlxM955hsIJAe9nEQ8YKxeoTXrunIM+FbV0gv5jGecGJr5YwGiOiLh
f62j7MnCn6s4uP34653ZMVsHuooH0pZ/15BvYOsj8YxnyHb/KFvaHjbYo9TYC1f1WTPkViSgoDlB
jZ5uUuApuZnqpLqILKyCYB8gh9+M3z9ey5nPZQOH+peR2ecKYgQubMZ3OtZwLZeMGovThaN6Jtaa
JyamX+HN/eWpfqIpWu2tw0N5yI6Zw+SMlXKcYm3pMB9toZ53xtNQnZ5AzAb5ByieU3OK4UOlLmh8
xRayszES+zokyg7BJd3bfvzxTk29lkCp/itiYiVQE5ojsysdXlcQMJEjCBD6bStmJHKU4hgK5pgs
9Q5PC7wYA05gq0DnSbiB1syhw5WvFWim+ZKT9gnCKaqKLLcHGVrqvHRdKVW3y5h4f6Obib2mJJZt
Pl7raciYzE+JI103FmurYt4L8wzkPMsYNhj8mZRRsEoJG6kaLGZ424PZ3yFZWgfo36IxsfrY8qmL
/p9lCiOAscA/mdM5eeM/ID8Z/uv2HgNubuo4YObeuP99CxRdJ+iBSl174p28tVAiV8CQAdt1XK+/
TTKEpbx0qNYfG1Gm8/rvoPvnOt5Ymb+UYypYeqsECNC81lm0/VRnYQSfEx79hRLv7Fb+yxa+D7AG
1+TBdLoiPUzbgfEE3pqZdxv6suuAHCfaRQcmiW09h3aYYx/yhRWeBqy/jBIS6SJZ07t2cqE3G2Vm
oqK0I1zHil2YCswzhEOWoPTp5dlCUDnnEzq+CNLGBB0737FeNMh29JHkyMjgrCqGhq7yLlk43ufW
QxChXCMbqOVb2ul6MgQSZKPMMJK0T2GuX3pJu+usRaDv+5PNLQJPBWQArRVqgKd27AHBhD7AweVj
ffizdcM27asFL5+9lqb9oclBJQx0LSAYRZ4dpKBmvk9dCg8lq1V+UNaV46/ta/m22yqOexFt7dul
TH+W3Lw3OUXQNy7RQbwDok9FU3lID/6zvUVnbxfsmOX8Ih7goW+xmi/Ei9mF85dRyF5Alqh/cQBO
jdql2qpSxPcMD96+vgnXkgMj89Bv/rxw7E8fH+z320fxQ5me8ERmnkezz9p4jFyoaWpjzj2m22jX
ba2jug8X0oEpDzwNH5iBFUb4haMDPPV0VdKY5gxzcF2HoUSPkpk++Z7+tbJQna5Sg1lKNTOo4C0s
5DrvDxrhkOWBM6d7z91zajWvk67oVNV1CnQhqmurc1E/KVpGYx4+/orv75epww1ni2HVvK3nh8Dr
mP8ejzGHrR4yXmBxFj0bjELxAHagguJYzN1hTp086A8fGz6zfQoNBbIsIBdwaOfeIntV4getz+nz
9tHRPBg7hRbG0vad88oTO7M83+tQx85dyKUokbu7dMs90G7QLgELy7ycb0SVpQOvvg9gJPkTqcQ0
J97RPCBXAe7UCJbWbrWtd2F8kTdTmSRdo2v2rNy3G+vIJC/krAtHXU9dm+IbEvbbPnX0JTzp2eWT
MpMs0Q2kejILcoSmyAwayuzFRvnu7atd4pT7ajs61rF2/M3i554S19lxgZRE15FYB5Zroqa+jTxG
H47qiDL52vuM1ooTHM3nehUdlM20wqWu+BnnxRjVNBpUlL6UmQ/FSRR0Q2cR5mxoZdAn+oYRupIV
hI99P3TmBlK81DFUsLbNhehzLqqD6uYRZ2nAut8RJ3olTC11KIK1uOrXvpPdKd+Q/lr1jvZrCq/d
fomL9bqa2aeFa0Nhn1yMVsZ8K10laBNXaExqiFfDZjwwt+mGiexHaeP/Kjf2XXivXhYP5GsLgf1d
uk1vHvlzknviETPnZls6jHEmRGAzJk2L+ztjkLVym8lVH61gQCNhXGryQuntTPSjcTSRIgVOS0n4
1ImiVvN81AoYW9YzH309DijAThUVsYRIObeLJ5Zma5MttWy0tgleE7bknmHshKLnyEH05okBTVGz
8tZLF9e5M2kCDsTwhPUGb3a6PLNoGmT5MOrDxf0U7eObBJnWlXE1Ou6qugmj1VL7b9bpfL2bgSSS
6FB3oLIyv09q9KPyNEC+Izxk180u2jHLaZsfl53lTLoNtxRiM4Vosp53cd0cVddz7T5Yp5fKltnY
u+lMFAeUM9ZLgfasLd64QKe4u+CYzVIAtW81t0S2fT0cFUis/d7douKzYtrCYuXr3OkDdguMFIKz
/D6Qdm6DwGMaIFDwub9B9GVdrfiOkGOuuP9/mTfDunbSr92XpVzuTIyDHq4aoOoUywZKfeosCWND
Gd2uhWuBnGlcKE6rM5/HRBcfnZ5JdPXja/mcp5zYmwL8m9QxGMAv214RrkftZ5w9Mh1g28BBSyZZ
plw4+tRFLb/nTHD+fcO0ftAqkbWpUjXHAzHZG864HSTrMUblPmMyIUpl8U5yGWTAiI00S76Gtals
rTw/Nol797H5MyHnxPrsKjGsQuRGz3RiVMVuy6G9Ukbtx8cmzrkrNH9SHtANAPBe84Y3nxaC0Zg0
Q5isqx5yN8WfepohvdKZkWFWz9n4BS3Po4bmpGItPKnO7Ko+4Rxkmv8wxN6dSlSHPHtkKt7azS5K
49Yw9pV6KYZPnX5vMPdcji9H8AAfr/f9J9WpdgKhBHdA+W+OwPMUVMkQGkrWnV8x+OVLGC0025Up
UJ7eiKcWpt/gzQfVXSSS5LZEsHU9bpPr6WmFHNCFR36nPzA5e1Pvsgd7rcFkX2rZnAnip7ZnsQeu
AxNv8iShfix2xpZZIXt91ayjW3WVO8tx9f0lfGpu9qKzUL4DoMwGCuVYhG2xqkejXVV698IkP38h
CLxPYDEmzKlRbkz4o9lh8HzGQutRhqM28ddRGY+NEuwKVGQWzvxZD3ljZ3bPC79W9NTPGR2qfWq1
EVDIuLCSs44P7hl5v+mpgXrIqYtQPtD6qqQUqe/6y6n28310pGO5W0p8z+3PGztz4l0fVaXJxLcY
9EXxxJxcAFkhMpuMiC/9dsHvz322t7ZmV4Ko+y6PwS6trVbdSQZrix4/PrpnvXtKT1ClAHQKL+P0
s1XCQJS4e/1s8q9xna6Lx2Sn7WwEXDfyKlibS5ChWXNyylCmygEgHc4N4I+5z+kWLMlUIApdrxmY
uE3u7W24te6LR2Zws2ee0+6mOkL+qNw2F0v50bkv+tb4zBGjDKGnKmPkXEL3P0Xfe2BWw8ef9P09
frq+uSMWLXXzDhNpyUgH3oRM8LIjhLBjHRHkYMHamQrQibk5E8pGAdugOp2s44P/Y1KhdGxr5V4i
ZX3dbxBnPPaZ08mrpQ7XDLL4uo2g9sjFuGQM0Fyz0MEmKkmoskyX1sxqYqHKG2ZiM9XZX1uOOGgX
0U5fdet4XGnRajjoF/HVUpfyzFm0AXUApYdBQq42c16NMZZFmCOC+v84O7PdSJEuWj8RUjDDLZCQ
s2e77BvkGswUIwHB8PRnZZ8j/VVZVlk6N33R3XIkRLBjj+sbAUEy0PsXDrI19HEeH/+9p58cGyyE
UhQGG5EZuk73unrikTdhoabFNEyTUGK+sF+frXBpoLusgQVc98/vUDoVdyBKh4O5WG81aEhoB83/
/RBXM8P/d8sQQ7sIKxHP/tVLBFHtAYVrQLrGffiA/tIdNi+Ln4Yb4GvTAVp0ab3tMuTZCv/nv5f+
7KNHGATv9mKdMaN1ZclCTJQTYjH6X1jC/c20Qso0cTb2NtxUTlLd+s/gbr4y5A8GoK1TMIi+eMGf
WTpYOR/5bGiq2BBB+PMNA3TaNYN3ETP/Nudmp4thO+aACWZLxjKy/cpv+E/p4MpnwaQbGung0mO2
6TrhxrHPPeQQaAYMQXQHPFBenuTOK0DlyqA6f4D04sbdO7vlB9/ae7Q/pU1W4Z89nIqvYou/73l8
othzNPgiBY5RxqtnV60bT8gqZAaEOtB0AIFKdHfz703+bBH8ffi7/6Uu/uv8+s1Ju2Aje8h3wA00
Y0rIs+sAbrn79xqfnGEUatHQZ8PNRePptZQL7tvaguwzNOie/V1wh+YSloToQ/plk9SWaZBYBVLt
GS2WYiyzLzf1ck7/3NTL8piyQm0kQOXiyuKUM4v7Yb28yHw4Xq7LZtOcyEmdsFbq7uM9qIMbtOHv
4q3cIwj/6hBf7qd/rX/lHY5lKBiRWB9IrByK6a98RzbojkcKXnxjuzpXGQQwNrL48sn/vtbw5IhM
USpHFvevfF/sjgMRK8ihS7qkHBOWP8UdK1RW3iDViNOE31Bmza5Easxs1CPmzM2GZGAA3NUY93gU
238fBOfTN/G/33PdGAnZClBk1wWfbtE9o9cYdbg1Ry9uATLCIT7QHKZtM6eYdM/kgez0mBrUJ5A1
5ElwsLKv2kz+vor+eD3XA38LPDVBLNjWyDMSIpRxHZYZAxQ8TNDq3r2Aw6K+Ggv9+87AmugsgEt1
GYS/rsPMoTS2FDM8Ke8JV0biu1/VVD+55ZF0IQFsJjLdKA9fOTO4U32LCklRU+U7dq624YHWSfeL
QT5119whRZmKI+ByqCokdZBaoNCfvvLZPrHcf/yIaxdHYmKyqSIcej8JsL3Qs4SPER3tvZ3ic9vH
XyQlPztZyDUh/XoZF4Kd+dNYNhgCwQWGZ7Z8qPbKp2GNE2ZuyGqjMAOJ4+ELu/lJdHupvcMv/k+5
Dzb6zwXjnrXScrFgu2u2A7SAvkNA9365BcGv8J9ZvhzcHTKIEuZs+v6VSfmvBfbapMCFuwwl4p5y
rrO+ko1Qe12RrIjVRXIV7Qk9MMqjzWW6rK0LEzdw80pU21Vp684BSFdcxnW8rYFyQGOTtNl0U6Ef
A+Rzp49EjlVqs2OVdN8cQ9f15zpJJhLbtM4EjCnqNJj1CsSYV6zlPHPF6LYHxZnos2qM3Md/G4pP
dhO97AGamS/T0yjN/vly1WgNDlUBzQQo9EMNoE6MwZ7OoJf61Lk3kff+7/U++Sj/WO/KQkNSHMj5
ACKpExl+DBWOKboDv3L6Lyfias/+WOTK+RbVVAXS4KH0ZjiaHc9m0B429BAXIockrnX7VQb28p3/
tSCmAlBGR3oJmZ4/36IXaXBYVjyVKlUicSwxa+Y0P7n4uZYf3nq+UCb+/R4/Ceh97BuEdHDXI8t8
PbCn0dDdqzq+BPQRyr4G3ppVgPb2pVLhJ34LRgTgHUFuEl7+9U0CGSJLTAuIdTVxDwx6upUHX2x5
/vfzfL4K8oEu+kUwM3A5p795RyjN9QryyCxjlgJ7LEjAAcqg95X/e5lP0tcwJv/7nK+fxh6iGPYL
bmeFjNWShN8c+AfqFGUQfikw4ex/AMYIhkHx/+mdYNPwmaFKh3LH1bEkoNBjThai9iaXThbm5YdO
/8vRYXJNwWP5gEJxHsN3+Tot80ktFpKtv6199X4xbf//1gZge1MXc768A9a5NU4C6N2uOawY8NrA
CqQxnMTGyex0fo9YjjTel50En2z1RQUHjQQXlVkoUf651a1Zhqb3kO2a43h1kcgbqZ0JKDi8VaXL
v/KIPzE4F1FfDJoimQ7X/uq6qkPld+wCaeJxYuOpCZTghyxOrbcWlMjMebF+0qevbo3P3J1LvhB6
iiFS3ORqp9kwW52KDIIbBBSeeRunYm37pB+/kDH9xO5gvBVdrRdxJhS0ruxONzOJW7jmMAI9Qrau
QMiWD8VX5u2THcO07mVGBF1CPvQM/tyxte8Xr46QBSONoflgQYRMwKErQJpxN//+QD9ZClMNKHai
uoR4/zospG3roLxao/4ARo9KOFvEo2wlPhQb4vn/XuuTQgQ0FC96MphRu7Q0Xs7Ob0YHcyEMWAQY
HdLOwREdY/ZhIZ3MWDCQvV/P5CFqMQU+rk6zGbQMfswjN5tAtcMX1vxqCPySe7j8Ekx7obkSrWvB
VfQdypUv1L0AOzYYI97SHNSWY3DCAHbe7AECKviHu592fFNvgoSfoZCRf7XJV6NH/+83wMjjp6AP
DKPof74NrQDiEQZvAzTJPEAFIeJpkC04UewGrQXuF8/8yYfpQtXk4lQhz4mKzJ/LdaFbrzHoltmC
pHcA6h/5yg/49CzhSRAEwCP9q0tPdk1YUX3xbUy3GWKTWuBOlNt/H6LPHgN/H7Pz3sUZvlZ2ghjG
6PeXgoQ/7LW/JBC++eJFfVKchyn5bYmrNyWjBiwlsLoyyNn4asd3IVLCVmqjoyzIejQh4FxMW4Cs
//1kn+ROL+uipcN2Qb77q/wRV6sllxKPNqXieYAkBwLaIsrW/XJcckwOJtbXPQGfvk4PTaPotA1R
p7iynKDmxV3popTV7oaduvORu0gl+CHJsGm3Xc43TSbtL+zAJ9Ya3Vf/W/PqbuSTLwbe4UJi45NL
3yzJwWl/ErFT/PuFfrXOlbVeo6ky0LpB7YqYj5I6e4+FDrQWuy7trK8EFy8v6tolDZFEw0wMbAp8
jqvPq+1lO1ZYTKCA3II7OfM5W4Mwt0Og5sRXoueffWu/L3d59t9Mqa2RXJQugtB4BnppGObuGI8d
CIgx/6oo8+lr/O3Jro4IYJIadBWkWiBnnQzBjlMvd/h7WJkvWvk/y6Zh+hY54fAiPgcxwj8fqjce
GCAQT4VVLot1B145wEDhofwvH0wy77g+Rd+7h/6t+TKV9snNjsrpJbEAZ/XieP+5NK6iQVYC75PQ
j8V79BeeE/eXttDVIV9HM6cAkWX/Pp6XY/7XifltyasTc2nuR9UCT4vG5ldRQWaXQ08GxCYLatd+
uLNnawOe3bd/r/ppIHNROIAyE3KHf8VOfUtQZIXqNL54fb70r7KjVfRIcX9Vmvz0iP5voeupo5VN
VsViLGTKPasfIWyU1M2vfz/NZ2czwn2GBjHYTFT9/9y2pXV8WdeByoD4zhnqTWsE0I+nTnytvmiN
vUhUfrJjv692dTFMuoqsSTsmXUnb0VMLEfR6H4ZstZN5athz3E7OkgPL2oZ5z0Z33o6h6b6NzMzz
uVuRoay64a0FjN3dTZhjdze1NO17I126JBNR0wqc1riofSN1aWWO8vUrtYUD/hAxo3cDiGFrDp0b
tiJxoTKIDEgUDuaJOBrwemuIBuD02sld9i20c3ke1BFwbQYoTv9RLsNhXYGkQ3q0i9Zd3ZmyY+hd
VAbrzeiY2K8WV3LvyhjY3TBeVbtdOjnKjQ7nBgBCSVY094da/li4JJmgEQBpTjeM+dhhchnsCler
BGWV3s0FswGL1N0AfM/AtXJSUJRUmFDQQxHZugYMNs1mjmwpbSp2XLzK4cWqA6YKnP+xTALRG9x3
ofQfl5HU0w9ioe3/0NGOlnshxhh8NdBA1kx6Tr8eEXKoIHPnGCqFcmS9SJrejsSWAT04HWXjQYXM
UBSiNkjqYJZrwOOhBVfaJaD0A3BOqYrQ87cjEOmTh9m3L3K56DiEcnS1IqkvSU2aDZMh1cdJ2wPS
/Mq4DNNGfAzhUonp2zjFFPg9MwHgqHVrVxUYbrXVv1LLiz8wCBrUr4vNQ3JuWGX4Q6yGTVj605bb
FrH3rr50PzEKQVFAjJCqOkm0tPnZFLqti+6rLuQYDUMvdioRELDEKU2L3RpbP0jing7181rN3E0m
QMMANx8iBzizoWnjs8XbediFdQv35aK1Ur37UPV8jCSGN5KwRRYtneOofxixxX1CBmmNp0FY/lsl
QUZMtPH8qfA6m0LITSt0oDdVBVUWx1np42Jm4C3hRYwYguoUnZ7seMDvrWKnWQ7a72S0Ba5XP1ho
s+p3a2kZno6oxTuP8PAMiLtAUC3kDFkLZh1E5CxRBoaq+zQp7ZAMHjxXe1UZOCYgwTN0LvvLpTuL
chrtMGw+nWYlu0efNh7ZjFrrW1X1JZCMpisTl81rl/q1qJ8Ct8Q8RIIbhtR5Y/nzgk6WZXlokSh0
QAn1upcV5TO+nTG1b7b2UgPlrvuumpI40MFDwwIDqSjESxWoB82QVo7XyBt8f94JPQR9/SD71QIl
kASUbJp2UT6oqhNVRzyShzLEDNDYdlIuodthtcNg1yq8l5zTpaUFM3QCnw0n0E8ZeNs09alk30LV
RNjEySEyBR/etj/GnvcgMIdMgLmu3aWc8t5Fy/GdGFAeSqHg2TdJ6DUxJYdL3+UwF0sPftiUuKqx
TmywL5Qkq/1BuGS3NSnLTRWt/pTO/hTCmQbs7EHybvzlqbXmm6UW9l1TzmVVCMDE9DGqQ6Dr4kmS
997RUQedOhAOk9KbzKnG/Dw40WRt7hWZAfViFOxG2w/kOdId5kBtHRk0coDerhPJSoy4GyHi714w
hvqIoRgB0Si0GMFiwDV4IlPdohdjccYeXClPO3sjw6U+cm2b4ac32kDGxc1gTEorv/8ZQCNZbqJ6
rPGuFMhBGbFnHqbUN+OSTsjGxAmuc5tAEzNe2sye0diU1v3kqWJBKZzca11GOhmqOu4zxJ0weZ3d
zV6Ov6jQKDsp+dRD9j/eNEwBbmoR37yyQLjbxXLaPTO9OmursV5XBo2dHHL+648qWkawQgUP48RT
o6BJhyA42FqXz8Lj/chTx7BOYXgxrrwkDOIFCC42SgAS/fHD6fx5vHXIBM6zxwPuXBQwAebr7CH+
aa3KtiHvbTjM5IyWjjscQwEXfkW74gbNmy2IawjEnTGJ+Nre+pC5IPgxNPTNd5e7GMTBGBz5sUqP
3ELkP0KL6QJVj/uRDb73oFaHsk1lg7e1V4FfxvvABUWuuMiU4VtcIB2Y6JLMemNm6SxAN3rLyxAP
01j084LfFAFkoxPuKS88VkYv74ukdb8hjYRRtWddPfJesR+1pZw4gaZx3KfUHRwwFh097VDoAeIQ
rHPtJ1Ngkb3bmkrkoxvhhRokTm5XK0JPqNtI2+zmejJiG0qPngxHHJV0lql2ACDWRCVRUBoGHKHb
PHX4VxAB6APtZaRbZ283s761tmOjAE1sQbkEvLQxKNg2EThhte3O4YENql6QT2qiYsT1vF9GjaKD
pi1pD27jWM7exl3uJKpyewq4RmiaF1uq2LmpJ20etCvFLyG5CxweOFS3iwlkhAVCdp4dOTyGSq/j
h++gZpEssXGf5zJaWUrxY5DMcgZ0G+77yBfoQO1GsBZ90fTV2dWjCG6idlrWHYO0Pt2PcTxbyWKF
Vu9iZ9xK7/1qrNBuXdqDyDWzg+nM2BLKUz1UWm/kTDlI9gzKbWBOhGDPB9JV9rmZqpZpiFFpoY8V
AbA6La0oYm6yhL7gmTFyfO/6xbpBlhyt8dBbZ6nXmeYJgtT0vvEMcMLS6h2GAgfOgg+45Niiy45V
ri1BmFO2PDSBDK3z6uhxSTSwmv3eEs3Ybz3da+xqCfW/hE6Y4b1l1gx7k7BOdEveVF3cZV48tmCv
d1Nn3/UeAJQ7icb98r5ZlsCkYIjybyExcoJaR8XCC+1uau6XqRTnVrrkvm7C8VflCmLaZGknb3rG
f0KamPZjBEV3CUDwR1R1tPoGGfSebzsBwwEGNV2ySejVSwZMzOO64x76e0AY113ShRSHfQobp0lp
K3i0QaJSq73lrmtYkAb6pGmvRs8/88UmEMhHsyyYmGO7gBjIB/LCJteV+YyELCjQ0I8QL7Ev3PUI
fRrmiP3UjKWl4bUQpw9SoHKtLieBhoa23fajTFzHVONGlyxKxKxBkq8n1zQ3i8KQ2SNz2dTQjWUg
ZyuVEoVHSSyflrGnPqiOsRkSwYOzgGVKFnf55dQOauRz12VjPIjU9epbbbU8g657bmrIWspZt2nQ
0rQcQJOUtsCH6UACTvvBvqX10xx4O+E6O4BaqkID+FsxZ+dNE8kbJzrW/oBLWcGioPsH8c4IUDHz
6EbGLPcIarbEr9186uXWibiGy9jxHPzhwwgcNFxrL+m098JA/UpbOd8q2wNV2iPbQPOzsKpfIY2n
TdlCwLfny/0kgi41oXmbyxa9sq2wk6b0ML0NuXYQoQ5ayx5fy7QRJDrPF5Ioawz8BFJtSx9XO1jq
XtjvNeDCS2efyKruppA/rws6ZnxgrLXo72ODq11E6th1/DmeyZx0dXeCzv1TOJS3HGXIYnTLd2Wq
Rw2mCrxU/8UnS5+4Y7MX1fzL9+l9uDY3smLvY9sUjAUqATbt58Tn14WP/WagYCYgtbdHx0zhBLxo
l/UnpH4Lr2+afLD7DBUd9H4G0FRbcHECJNrs/Em/rxb5jiMyZPCzW9BsGz/hNe7MUJjxoCf2AMGX
CwhR/PIasXeWbi3isrYvBrRJmthGKFpbb4Ow3z1tbww0OnBDio+qj55DGZ8gco7/rXLGTRVrlHFs
s9dU6QSdGZvaR7HBtE+Y2MEHgjJuMkVka5fsnZp5a6A9bJw+hxP0poAjgmU9WSEGNmacDhhOwBgt
sDi6aAyKqLUe27WbXoYlchIwL/sE6s8YSxABqN+4Rh6WzvLOVev8oKiHTwgEt10NdnfpuPlAyxN1
wDst8Z3Pw9YD7TYQIBkjOk5aWsG0zBC+cd0WNHifk6eFcpCo+9JBTOXVti0SKtTKU4Pa7cXtnnOJ
fZujQKB2wyz5Ln2QKuEwoeChe7WNPOu268HjdcEd3NQh/uOEOwAyMBDBqOt5B2X6xOqcnV3qYymG
QrY6G10ASI131pyecJ62VPgFvJJCWrNO2tE8ToF36zbsjk/rhP7rGX8pyh0ZHGdQ0FGWKORgJ2Xo
3GB4niajIlGGQ3xm/OLbWT/7aH2z6Xqw7Og7IdUHtPBTr6UnIS8sZ34HOd6bCDZQLWPaw+n07DKL
WHc3deRjXqPjMndj1rpel8L3AJGwbqFL3CE4cIYDFfW2xy0FlzhXynn0RX+cIrGJlPW9NO7J5Q2Y
s6C02spOJoHPI4IRjaeZJBJS+VnHhg3qABuy0nwl0PnyRgfT/7gZhlY18CD7wmHlt55A2mbui8FB
djkUT0aXN11pTQn8LQdSu/xF2eqeGgBkyx5Q93A+lCUrGjvcQNHuhEh5Kx37xPzggQzeubf6wyTg
rXTuK23jk17V1gx9Aang7TTZBzSlbf3erKlD2hteOQjK612s5qLyDBrHQazT8zlu6QE5mh2XFkdc
wHZ84kDuSiSomiUVVdikA6vzYIp2TjzdqFDnYdkcELmmwJyj983JxLgCVTxDgizw8AX20wN3+DPS
0zehKF9qx0rrdslm6r1ai0ZBOGiASi/f3YtsUkzTWoi9hzmKiaBfj0T5ODjbtawOoLtOmWP4XVtR
C90F3j4G67pa1gJ8kV00isMYoHem7+GXQGKUw05XexIuv2gf3DpmdBJ/nQY4av53+K+3cFgxbMiC
29ayWyDng3Nvx7vI133iuNV9VEPTeVBnzJ2ZO13j80cZTg/pXNV0AzUYKL/4FktAmT620wR/1/OO
RCxvoqv2Nh2hJdpZh2lAw+FCUQodOJA1McBJTDf3ZsDgH+YSjzMY1hUwhYk/uUiwVBLXAgi2DXGs
hIZ6p0K+s8DLLLiJKkiFIg/hEX0iXMRJWdoq4x55GphLkrgZdUpjy8uFTxoHwn+6PzIZQELMYu7w
Ii1awKhdUMoXJxq5FxfnVX1fcAZxkueHxVOP1RquTx3qV6d2BNt4WJ8De72b6QrUb0BRS0NW9tyv
Ad8aTppHvo7dfhRcvMg4XI72iPq3wR5RWJVlgFwJNOm37tgp/xX8b+0XVNtW9K3qrKa6QcDnsXvp
NcuEc+jYiNgrrcwzqpQl4jY77mf6UTezM//wBWLdewhbtu0PDn5ul1mjrdzDxJoyfo0iMRx7FUTz
xori0t1etIFfK9sgMx5WchBFNeiFJzUBfQbRyegH70BJdw4U45ktj8aCpOWZea2qb+0ZvLes8kdG
k6kJjJ1AiCLCsL9VqteAcHYSOLJyO7jlCkI3hJd7iLQZ3pxjb1nYBoLf8AdZLX0/a7xJglJsowAC
+u8KarnHUEtOItdYrEB9XzxBMtHnma00qL2QilLLph3FbH0Po0Fj8MXtS2tDyl61cBybBdNU5XIJ
0xhdnyCpBmPTYb6MQQmDcGvnCsvbg5c+t6+g4THx4s8VREkt1ErfIm/wtnh9hoKUbaJXuRjYXNaX
UP0dYBDaxu3vhtiCvherS/TVoXSKTzjCTibQju/OPTYNkHDwQg8OCr1jVkcrSO6gkINz1lR9ivD8
G3IT/HlgkS4UU9FjpAe6g4sTvpt4dm7wBwCjppXz3oLrcA7Ldn2Ae4mIoMG4YIZ+pSB1loA/Ax2A
pMXYutvWY3JXy74/NgJ00tGGLEcmJ+P1QHDzBhIdjtu9O8IIO+MrvPsMhV8MqHvcqpesKREO48fD
NRtfnbCPgFJ1+oTi1MbZJcfKUy09VeeDYfa32g4uqGYmix5gmnRUblCgz4M+Knj0b+BFi8trorTZ
rXMIWTBiW/JQuf7FBJguDSdTv3YMEc/aI3M49yF1c5QUmw9E0WNaNUF/t4A3dVcuSK+mnonVTnDT
rXhwgOIgSjPEu7HX4lxz133WnvpGVsKQNmmn7js2eIFyHj6wzornLVzn5qmpAH85URMt5cbuPR9A
bMgV4pWFcdpphhqNh5mdDe294dTSvkxgXuw691hZq5RZUd2e5q6k/dbW1N4BwOKepknUD2VJrXtM
R88fcnRsnkDKh2wcfMyFgyxGhpqo/TQEw48ljODqiK2WdN93oUh6NZ/pZG8UXFcZmW1YWbcgPj13
rGbo7+O3CBDuIRWWuoOG4UJtuFvQYljyDSA2LzqIf9jGd3ZrFWxGeEFzXR+bzj47Y7VbkRRMeswg
IOr44Q3rE3qxH9zWx5hvY4IMYo1H3Sy4C6oXAvReOuHkPnQWyQyYgxVBx+4gN7wJISnXyMNI2rum
mrbKnl3UfSaRGB5+730MvvuLdR+E7LmUAb6CCKRl5fNkBAtdSRRvHOqGScUnKwkXG2lLx5Vnq6xg
YwNuH2K27JaW3Hoy3hDKtt04fIA0fvYssQ367gVZIYRubX/wez+jE8MEKuSEH0INhRZk0yKkVQZs
mOurVFf6A8C1TW3Yz7aaD13bv9Rle1tfLuOVj06KaS+I4ywiN6p/Dkprq1RPN2tXpm6ont2ghfMx
H9HAmzPIbhwwxvFzZZgmEay5oSE6usNphteDI5c0Rt5ZEx6R8z2koj6Q18uhPpAv1iITpwaKfOq6
pxZlLCQubPXWrIKe/BUj3rIeMAQGZlFChzCrOjA4XarvgqVOI2TzD/genKJ3JH57FCSlT054dINo
ywkf7OnHPAGLazAnzpC5Rv4m6Rjyt5pM8XYNvS4LQtpn4SjnpKbi1MwaEw1+r9Kgggs71EHuuupe
Vd4B2kcn0dJjyJZU+2xLxuVp6eY7Q8SDaOQTJNAg5Cl+XlJCuuwwCF+a3GkpisICnimp9zTw9hVT
z35cPkaXRDe+lhMR0Q0P9RnD+cdGIhzu+rJorEAmyoA5v45DkNpwGU0Ql5tu9PD4tK0KhBQ4aLML
zZGh27YRRK9Le0xYGd5j4jvXwfpOuz6dRV+w2TvJvj26Ds9tvz03GmF4JPsTEMZx0tAYYoQLuswq
I99c3Y55GSx30A1SiUUx6TAh6QtvC72fPlw/wt8qhVNaWfa9482/RCkymzu3PWHg2bcvPSIJwUb0
qZXOM8xEwWP3oXM1TyLtn0yAefbAfhxq86OMopcSjMmxLtNY6WDfc2Q7wwhtpKLfdW2c0shtU0WX
Z6QYoF/eGGvTcmfYU94+oU/mJepZCTHwFTXPOGySesVAYodEVMERdblZX/uIUkV4qUOgcRfmNsbH
HcC/Cqb2iWtZGG1vFcGMbTnflUjVJsOCemLZdUtmKIJkhTCnrZBGQd3YPw3aerJ81LEwc24ldlOC
dYOYmOKH0m5Ha/XqLFOTziG79yiu6Ga1npq+PIEH5iIXC58cmYNsqn5685tWK4KAMG2gwVcPBMnn
6RGSaN9Qo8g6EmxXdC0TwtIVIZhVOycPBJhV/0BzXlLW7w6Co9Lju1VizG/Qd9B+OVSmxh0NltYc
P80jksR9tInw9ZkYzvSq0tYXuQVn9cLIxkFMnBAj/r048rbJVQeari4hFby4x8ZttvO0oFon88h9
GgDh8GOdevAEI6GeZnddNjjzPKk6NFLHdYDBo8m/QfZSniFb82uIEKjFXrP1J7HpAq8A6PhO+WxT
xuMB3vQzyj5oPn7nRGfQ70WQgoaw2soD+UNJDdeF3BGL5DEqCRdpebejMq3plFmzKbR8WKfphrI7
O3DScQ6T0UcLJL4xCRH40J8/aPdQNUtOyhu3DU7xXKZNTJ5L0mGkbDk6E5oo3aMPmiJZWoRx7dYi
p5nfymksvCrImvoRdZREWXPiqPbY86qw+HA76W/hdBtNL2pejm7cpry765l+nKYor8vhEHJkpFAb
vFz2jxeEqd/cw5xCORJXt1vv/Wk6dKTcV2bcRF25VQi97FCkkYGz5q7VdkVRg8wNlLqiAr0ID17U
Ib1Ug2hb+oh6sXU2KDPjA229HDF6ohuCa4lkHOkmJ2zva1dtkN/bO7PIiCNufEHPVPC9RaxvMlj3
th6Q5iliNRWuxBSq2k202jJ/uHHJD0sdnHHKq7mg8XyMmymb9QKUp5+J4KHTcMGs+rnu5hTFDQxF
8F0QYU5jfpdrCwx6gAY7cFvqZWtsJEfq8X7s1c3ckWKxgjM60XN4joeqrE6Kyn1fqm3T6QwhTFHD
VWwroBAMgmTLP7c+WheA3CgppgNGfyP7MjN2hHt92qPSVbQa7rbCcaknkXJXWcdgmpNQNOjyqfl+
dY5s6R9piILjJQ9qW2vuz8ON53tZgA0btVVMTNkb15Fh6o2WyRdkte5M3/l7yBTuyRp/8w0/BgQp
tRKV6IJZVUyQLe9cpG5RA0vGsCEFqxBJqEB1Waiks2PUvu1K75vbwHlH8P1fFQUXrMJ2g5qb18iv
vTIARfZj5zwRuow5Igu2p6arsjCcWS5aJkiKrHQfJCsYfIUtmhlDkCCT7DtJe5RrWzndhmQmKF7P
ItYHMkzlYaxnlG971Jnf7BXj4ZmeS4VJ0dpeRLIMLqaXyGLuAhymnEKQEP3yyFANSenW5Q7+++Jv
0EsJt2+Woow2NNIoTruBylnUZ1bjHuSkuttpEd6uXNSy7TqLF848uVOmJ7nu4AG4Wdf11u6Cgy08
DqeXtoNCYlTdrFQ/xWjWuxlGUd/9H87OazdyJVnXT0SA3tyyyHKy3VJ3S31DtKX3nk9/PmrjTJdY
hDh7zwywBliAojKZJjLiN01lCsehGtLP/tRydPIhSBbCcLzTrCg+To1iubJQVne+wZseVxvqpYXJ
ctP9/Bu2tkfSGEm5L2K19M4NEhzCgyyFIuWfkXrpVxEhE/lrQXdqcFiKskz9GU9Q/Sk3phIN0t7r
VUcT0/TemIQkBSJORZkdMEg8ej5bileAKjDF7BxS5M9ZpUmy73hS2EFg4HKgqrH4gPcEMnqUaagU
TaWmHkKzix8nq0DzvPKaz0GTK+1Op9BCS5B3/G92v3SXVwpNfnzLX6H4egUdCmtE1GH0bro2HV6J
kb6WgTjdafrIs7zOebfqZDCVTScycrumnI5GNHAaGp4vnDoqD24hejoMqHgwboEmJA8TK+DZmpH9
soCzqlYIzW96h+WvcJwm+hCZqTxFxvzkDaSmfaro2x6p8HK0eAizhbvWN8gg+yZ+jOloMvPREH5P
epQRDbHIjgKwP93uqNP+BgZAWX0yrH0ZRWpExTIRDjq9krkyVaZnuiLFQSyb9NjTXX9IS3l6LgM/
3utCNnsgdn9xiH9tBunRBDlkyzpPXCFUIyfQ9J4eo+e7A5KM+zoCIzLSdb81+y6mTAV2A/eW0tVl
/ObjRvql+D09rjjXeNwMCIOx9YDNBE5kxrKrtyIHWBaxYQeoFFXd/sLRojq2ZFK7zi+Hc+G1yT5s
AuEQiINFt9s4JXVncM5qL60ZZzsTHByZTRI6Xq3BjvMhtNbgLVw5DXAKZCeNra7ZOW3tTyrXd3s0
9ToO75CTploue+awM5TkQRmkVysYnwK8wfEHTSeWDk1mK4UkrwrUOMNmzlfZ94b/V0rjByvvokOT
Vmd0gNvdKIA2aqznIaBvUCAsswslNEwlkee67j0FnZXv+4l9XvGInaieGjx1NDkKEQlReCKlvCjp
T0Y8TMCRCP7wqiee6hRiWu4VucWZOoiBjWX+XQSnGMy59Lvi9e7gfBzvzB6ZymCiUeJRZLRTBTdJ
QsNHkOWdGHe8k4t6OA6K8aqK3nin+82pSOsvQlBIblJG7TfyxooOFg1t0q3bgseyjRwtbU+PZ5Vu
Dd8HRXg18QfFg9P6o/rCbRLzZDEnf9ppHbAKy+JuL73JtMPU+pFFhXdjWaXq8tgUblTZC3geYm8Q
lNlNHoR3beeVvBUmkhONHl7UFH/RqLmdDFJjrYs0m8buz6ELqB8a7StAYvpIHOk8EPpnpQhMW4w9
k6Z/znmnK/RoaFJpbdXYYgW316DC75f+ndBIZ13rvou4rtlJF/0iozFEhwR1MA+mmZAIVYJYoLqA
0q16M8oCXMLacno1faK0dCd1cmdLgCJsNRwOGJM+tFI1OviD4LAGwobK9RjbDWUHpYIrVpRPSaH4
fs1EQOay22IMO8RXZfkU6zV97XGES6f53jepHrWvYUmPIhtzHqZq+b2lTPGQ1bH1kgx9d5gUQBHR
2BrBLkuThK848AAsdWMXpfh52JqZD1SkK+sF2X79YAHjcURa1TRZhYEilVhm3omOXLyXu1JwtXCM
6l07ds2T0nmimyRBe57NR3Z132jHUMS0wetk84neXvXVVFP9k6wGihty4O5oIVo/NHOUDojhoYWa
6mr0pZX7gWBxOA42VS/P4hgMCp46esfbLZWlXAFNZXEm56LVfinU2DybVtJ/C1VBG8EwCDrIGR2V
XVXSVa46IN0lOYJPRlCWGizSUElvI4r03wN50tV9EowCPj6FQlXSKnzFyanyDqXtN5L4vRQwVnfo
+tCtxkI7tHMxLH82hQhMW7f87CbRppIqfxRoOxNu2g/FEqSToRa+W1W98EOPy/5cNULzSR6N4E6K
RTWxQ32cXqKQQjtzJu2twKcQG04FwOnJ/DZQwHFSNIFspqL+ppWAk4wcVGyYZ9FhCr5rFB1/gWfQ
eQcpHNZSByrFZvbzL5kVhsEJqS86tEyCM6hNds9pPz3GU4PNll8MEtdBlYr7FkuNc52K1a2RRfGh
oH1DtTzz7uUwNXrblxvhzrOC5E9UGN5NmvceLYw0uBXpwz8IbS3/CI2eImCqHkaSmUMBQuFUUGQD
xsuCn5dvohyiRi13RodPO0Qpcx8ranjbF+XoRKLX3aZlb90VrPgf49QbL5k28Yrz+kQ7ikmtPESZ
Vv6uOZLIcHXxtz/lMYmvXHluKEPssE2U4HajOcg7TJEypzV9FFqFvj7nsZz+NQtF+T1ImXcz8J7l
kiFB5YE68azWQITM6EOrGKXPdSzLx3Sg65bTSr1LaSG9zhdavCskk4a+JERG4UymnlaUXtX2xuvM
4WTAoTTNJ1mPzEHaR0qOmjVV8/62JLnVgbPpxSk12wbE0+A3ozMWnpfbqiGMJzM1C8Qc66B6KpWK
Aus4Idtp921r3su1wmrVpjjdN5BYbuU4Mh8GTFy/W15G6agZLOFzSafue511Iu22QTGfR6Wof/sm
MujUaluEM9VCs/6kTUVpOK7ZsfuCvcrDtIvaJ1FV6lcvM5Bh0+IouOvQXxTsIrMossRF4d+QiUWh
CyRBe2hIitWDkdZNtAvMHpFiD2+xn5ls1o9VJ/W1LeT08d1QrIqWRQr6f5/LUU3NeKLMNt+e9Chm
5eXskEFCnjBbMGeX+S6JwNQpeIft4GCJT5DQvGkPpC0RfhT5GFnPZU8N8kfg4Xr5Uze6ikyyj/y9
NmLh7XqFSbWhbK2RySoKvemOcZSa8T5QBE05wV/FBLkrazF/DUg+s58AOns60nldi3th9EQR+zC1
y5zGk7ny+zDzJzeyuhoJefTQtTy35dYCGtsbXREc5SbwtVs5gmPoKH1XSp8D2RgbFxkO+jd5PKXa
D7BOlHpLrmH1OHadUdfgahRqpWHY4kw2dsq3PEROxw4KU5adOJzmdm8dtyRzg4YauCYIuoSpZzp1
zmjmibeLB/Bxt4OEC6hoSxUP3mOh08Jxw4Cu900Kfk51sl6awmPRRvSddX8q6N3oRgtvtcmo0tth
ngzVSxEXKcgiwCoK4JmRw77OR02CCExNBrQjVZj9gCQ8Eoe9USv98yjNTZgoCkBhVPmgjruuiMWX
hCq8d1KD0s8OagDTiEZuGD11FtjdOy1uO9QTSF3LO8mPDqLaG1zTnth8567W8nMoCKP/GAHrHU8f
w5mVmXe0xISbF3jmBS9JKcLI1+uRN8sRaw13QMWm/DTcztZEXI/n6RTtZ+uSxJZ2otO47W16Gxyt
A89n2EqIpTzprr/fEltY5W2Z0Oogo4FntJYWrnKcI7+f5Cgk7Xisn5Wj4M56CsJBPLZbHIDVGbiI
tWAbgIyFTqwDeOt3sKKUc+x6DuXsfh8ch+SwrSSxSjqAjIWWjoaeK3Lm7yHkRt0leasJpQPMetpj
bPaUDjvz0XTosbnAJ53cGW/Bph3iTYT8GungMvSCASBxgEejFjZA8f1jewAfuq8xcd0C4q8Smi7j
LHgVIwXgTFMZonjo3dGdxYirm+KmdoRDc7AcLMM21vHqwNAQgGbGagZT+35OC1gPdRtJDTzJ/xlY
5XL6bDJbVyl08Fp5PeEQhiTvApAftbwIgnJoHP0QeTbNCmM/HTU3fPYE2qR2sTmVb3/xaoNeRFxs
0LLQIjHxMBDWbDxBy98Ax419tye6dw7PplM7w6yuzD/+il6MpUuBjs6WeeyaBIVCliZKIoPGoGqx
SSptCCqhUOYNOasdIz/4qfk2i0vL+3zvGfbWCbDGEuObwZhEPmhWdH7/PT3RL604kiDmNEn62dDT
4IdYVlveris2BnjKo4gE/13S0XKdl9UFqckSg7wT26lxOnzsf1Un7Zj+6WwdtMw9lSa02MzGTqBk
bg1vbblSUZ7dsHUVbuRieJKRBCbo2NaZNcFnpbAeEiaIyg3q4ir15jLO4rN5JJW6SCpLHMh2B2qC
kOD1fbVJIF7d8ZeRFhQ7GMSkJjq+O/MCMc/cJFh7udWRRr2DYFgJWGWXbPAXV7g4sw4SGews0ULX
5v3Xy5qsqioBzbBJ/2khspZF+q7WTwai3B/fkmsKJdiTaPA/LWhuirGYRwmcoYVdEwolyS733LsZ
8/4CSdNJd7w5+1/jQ/ZT+uQ/irMmL7DEjTtqhbj1Lvxicj2MW4xWUhJH6hP9k6oalG5BD6GSOxZ7
BWEKu6nBSKmBrm2soNUphuYkwZ1GbGdJMvSrshMtAXK96sffWo+HUBFjCSyTB0z0Ij6e5tVhXgRb
7ApT9WoxzhhmCHMUkJ8SgTebwr0G3h4ihZYfezEIbiwQ9tNG6K1xLj5wYZRQB4QRN8YqvUVs4CFI
BCcyxl+4EmxJFs5/a3GiI3+h8R8LtXoY0u+XremlajxULCbwvcrnNqi/4rgAu0WENFH5JY+CUM/O
H0/tCpGMc4YUctbXQ9t5sVXyDsVdJaLKmZa/jOKll4oDWgzux0HWbol3URaZTRDUlKVrRla72CFB
ba8Pxuf49r91vVtLExEXhmciKdwVV746XpLThuqRSBmDqt4BLLqHg4T1l2DcKV55F4rBg4ZUqQuE
/64ao59d3m7kHW+JxfJj0hWmMYE7qcouff8xZa0PAGGxZmfTna5x9V3xlP6Bzn+cGXaOsiufMJs4
Wa8RBijebsv4b+Ui4Y4EjcQsQHbRFhcYVxf4m1nUb07opOOc0Enuf5HQra0fEiuRBAv9M0wp3w8z
RAFSSnSY9smtN+7mFEtw436XSo7wfXDnpAN30fGTKG4c8Svjo/lPkQKiHBCrpYZAwoM/tSbk7pAQ
AXCKeJ/3s0VTzA8p4tcAdYbErZVk4zS4yj402UQnQeLYU3FkX3JzgTtUOWWiHrlL/wTmd98W3c+P
98paiJmKy8pRYN4vuaoDsEWj8+nN9sVPNb3NhmJj5q6+GGNgs2MsgGYRig+LU0YTginx4DZR1f8N
VJWa36Ml5/uPR3GdnS6iyO/XhVlYZl0FTfd27defs715Ks+Ro76iHga2CZ1oELoP8UN/jM7Cb+tW
2eLIXi2QxQ9YHGyxDsDOzHTikPgDirzTbnBrvcWK0m0PkQOydEe6ijxhvVfOmZsdyptmcCLbu+mP
1m1s2t3rx1OyPu+W/HbCX/uYQcgtvB78imO1vS2oN8PwBRz7xzGu89a3Uf8LstiOqV+FEtZovaNZ
iV2Ur3lW7Y1A3Ucdxrt0mgH+4ej3SQZWLlj5uaMvlraulXzzzB7oRrqx1q6ftPPvsQwA7DKyIlfv
9S6mFah0Y4e0kXmITl1nW/sYdbxZa0h9Ec4wdm9nF5b2ZusAXNlHmMYh3w1Lcn5ML76/IVitOUCa
cIaZiaL92tTLv7qtIaxfBljcaak50eSO5wBTTZFfAFZFYeoM6wtBjqyHgrN1NGxFnFfYxaMkRVfO
0jOLPYVXhqe/FO190jS2r3zWrY3Fuj57WGZiZaVJ+jIV0bDKAHjNYi3i6ralEwTaYyPE9WiQXFUN
ziLU/bABWSR1SW8Z1qC1g5NqL0kdfkm5KHysY4wSbtinjX0xHzfvbmNEdi6DLW5jnIwTaJ09cN1D
Yh5np9gc5a/0tg/c+je2PM5GvOvN/i6evDj+xirwEEPtChR1encPT9kV7r3nElFdfS8ef7fHYWM2
r+XN3o/wTWfoYnHEIFT6OCJiprrVr+xEPw/tU/027HdJY3c7npRO9l0/jsd04xGy+iGpc1KXQ/jA
XAqryd0kTGqiDvTiUEzWzK9j3d/zOHi0UvUbzKBuY3KvUvJ5pP/iLSWTU6lRMAIfC2jf4dgcfWUo
U1eDkm/cyKR70kms0zTZWkHLHWEhJMZmoHhFnoMj2eKLqpES9/SSYhKq+F4+G/vyYLnUsV7yk+iA
bHe23MyvvugcEZYC59csh4VKzfvt3k5Wk0j0md8kbQUbh95P+adZRla4sw7ajttz398gSb0xvVcv
9kVcfTFSE2JmTyMgdoa9UN69+SvtvCN8aflpvrVrGa26TSnTtem1JBF3JfRFmePF2WZqgZX1gx+j
kNe7RLiR7OnYHYdd75hHfb9ti/aWSF0eCW/DvIi4OH8Cv6h0gWbTm8RL8zA8JQ6tdkrdxXPymuwF
w5YfG9eiKlLcp05w9nf9AzKBwTFyg3P6YPz2t6W4lw/d5W9afHJQ3WqRBoBdQZGMu/KHYHcP6TnY
g7Rz6pN+1DR7QMUY5aybzSNr+QXwZqRSMpuIIXsjXusYF0E2jh65reI7aERTnU1FCv2Qt3bidD9r
gW+7aa8dkxcxtfk3XRxaUiOnMF0rDi347n6A3w1d4hjO58ZxPF/2l996HttcT0PdHCm7q3JeX/XS
iPYgECu0kEn8MEqSDqDLkcktdtvCmWtTeRFuqQyW5UZsjjo5fAD6PgCbxlNm49Bdm7nLEIssPoTc
qsVdA4RzvJ+QpNBEl5x7Y942xmEuPk9bpv4QeAOt2s6yDXMm8StbGeJWjMXGh3U9Tn7HaT5r/I69
m6kna5fexo/+zteo01NlSb9t2tRuLIgrfSckPvpwYGRUeJ25bF3C1HVKp3d8XC1tMDWe+/EaXG7t
eQmir4/cmDib5YmLfBSEHnj6nFvSL8GTpkaT2ZOMJpeXHZGcuRUnkKRhom98wbW78jLq4guaBUyW
tCJqJyS2DBilVS27wm6pk8WNAa6tyItQy4qgyXQGuebxIb1PKrmcVxY7tZ021v11Ken9PL69gC6O
DB37BgjzAl+uv5npCgfV9V3Tic2HuaiicXxsX05rGY5JMUcHkGJqFHPeH1NFnetTHDCL7DAat3Ad
RRf55++Ca/0YfLvR7GkX/gZ2H2NuvCXGtzqvF8EX1zGCJqIxRgT3qp/gNsfhHmnKjWVydee/rc6L
IIvVmZoZDtsjQaIT9859sGtgUZ0NtwHktuO1/pT5O5hnH2+Jldche+JfVG1xBbdTEQayFJFF0YWw
voVn/GXvId3S0dWQqJ8N5bq7BlOpYxNtxLZWboTL0IubNsisxAKwBL344J1ny4vZobM6bLUfN4e4
eJCDfavBCoWlU6Gy0KsUI6Fm1RI2y3q+R8DVDeBbRDCNeTKAsJsKN2V5qThPpcoLUvk4nfs/AsG4
aQzluDH9KysLVqYhcjFa1CiXibs+BZYZq3x0SOc6Esi7/l46cvi+mCDpbONT+ZxjpTBsVGZWahQU
zv6FXebvIp2ZsgfF5fj9D03pqKWpjwPYj1mWTRt/ROkfeJynxnRzw7QLS9vhYfpYleYDj6q9Amz5
42lYWQkWAnS8RKmCk/0svlBnJaEnoJDmWGZbw64KbgJNewlFZAwlb1a7OuVxt+9qa8sqff7Di6Tk
XeD5h12cZFHaZgYSWwNLsJOd5FHfRXvrPpB3kYBD7WykZiR2s8v1A3JX/v7/cK5chl92xsvQa/kM
hEd2ZYc4O3C3l3ZSt+73ucH+wSiXRgmF3OZRidA8BWL9jF8kZpEtuWyzvdU2PqS6aPWnM3UzSFhX
pvwKZnGHhsO5MCuQtc999KlvgpPkw63u8EOh7AnHok3p4wZPYiTd0QP53CblUZSCT3qib1yNW79s
cX+ocB0qUWQOZmnT+Nwc/6fXuoWuuL6mMDdEph37F9HSrzJ4MRl8IxioqPQoqSdSueub3PajvxqU
pUjUtr7sdTjc0SiFU3+nsHflqBhKUjBL1+ID6mayjWwxbIW/ilMfUMrcjQouYrBYbG0X0b7WTh9v
2usOD02yy+CLXVt7mhGZOWNlSm+Rqzlq363DrKIeHQpnI9b150OVGgCJTj+FWV2mbhZaUk1Ztdp8
Obrqj+kEl7O7sTD4mOhwBC62RG74QJ+e/7flznR9RutAnXR0/jmmZ9jT+0PCGyorM3o0xFR4XLov
74z0m5fqG99yLQq9IpNq3OzOuUSvcBC1ijrGUEGh82VFsEs73sVCvLEPrlEyGnOIXco8kwoGp4vR
qCOuF/UQ6g4VxcHJfrcHWNyIzqP76X3bRlStDQs/L3qAxvzqW/ZS2lEV+zGdEGDjTRtr0lcZjKCd
IHm0kU1cbwWEYpk9HIAwipaNxQbvE5aqgAoDEgTdi4FUJQKq/WPaIyCh+E+JP234H64MzICuT30I
l02My5bpWtfHdR6JBqqEtYuvAfKOSHj0W0229TBoV84ywjKVmcXiy7xcEjTCYAxri6gFNJAUhHQr
+1zZX4zmX5hFLmbCI8qKhDBa1Em7CXUHMPOF5lr5GIIhDb9nmnJACf9V1tpfH+/t9RHO3h3g7kQW
yvsRylqSSGZBaBEim6ZMwHbz/K6cCRkfB1o5sHQ6wawRiBzm3JV9H6kNC4TGKPdBbUeWy54Qixwc
AZYnIkzCeNN1pgquoEU3Nqi9X4MRi8/IOAIHjsVpw1dnOehFlWl5UZaxmRr+XMrsp9BFte+sWPkn
o4u+fTzk5aZYhllsirLvkIQrZpG09EmDWdIL5x41qVhWblTN+t+fYAa9WdyJyGcRTV7sCNMgWZNi
zkkrhKfb/5Hlv12obN06Mh/pfTLDR5z3HAexTHt9ntmLlC1rRRoW7H9HewgeZ4Tf7KQl/a3siKN/
y3X+KlGeJ5DuNgc/Nha0YhbRmhpt2TAK5mrgbCIJnInaVbH3Tu1efpkfR7M6/xaib1mPWQRd1q4q
pcebw1RiBxWTnLTB/5IZw+HjlXH1iH8Lgq2MSZaCTvnS6lSOjIzTCh1rE04w7sHG3ne7o/xsfB/3
slMctsrLq4P6F29ZvPfqWoY2pcdOM4WPkZd/jZT+68aY5uV8uTbmMc3G8iwPUEhXRYK+RyBJ9bAp
7ylKAKrD4AXFiEN7is5bsK+1DXwZal6mF8uwKSZQlxGl66E6m8F3L93rCAh+PJ63htEH41katzVU
jpS8gtGOsMDBN/sHmnijLUeDYmtpBgxLDZ6qWPZ2CQp1wGAOg1+d4Gg91QgOI1AB6UsccxCgWX7T
oWVrq1L+NRjUly5Vb7QRswTfV+jDFWWx8dNXOycX86Mt5scEBxYIFGGd7gVTyWfpmJKReg6VxTv/
QEnjc7qnX1PY/s+P5+wKVvm2BgDDYfIzGyctXVnCXvJRXQpx/LvDceYuPXQ8dvLn7cfOsq63CPRW
z7lYAXHdQqXXWNBmA+UtSyCyeWWDo2wgHUffGDdO16v60Fu8f92vZTe9TYaUXKqemyXSXrwD7oNv
h+n0+xC3b86KnIb0brMDtrqlLqIuqpeqIIUFMj6sc8tWwIyR6ODhY1c//N1/AWVaOyQuOnzLAmYy
Nlo41ehImeOuAce5N27Q2d6VTngIfsS/+//iM26FXCRYmRapWpZzZgzarxJRiLh52liR81K/2sUX
U7hIO/KORipePfMd0rvRq3Tj38EpsOtHTOyOW8fs2o1/MYPK4lHWjlI4gSmInRKLUUW9i6a/g4G8
1FdfyjZW5OoG+DeuZVnBq/VQqjpCIU5j8zpDvAsUxMnzXzcmcPWs/RdomSxJUT9Enkgg8YCBupN/
Lp601FYOg1vZ8hHx+X24/7/cwRfzuKw3Iz6PWGxMTLQs0GhpkLMwN87IZfFp3tAX/dbljZiUJsJn
NckZCjcchIFxSztUsbMefncv90dFkHnkRt5+YzrX4/L6k0UJcOKy+IcOUytaGVdXnNjmIQYvOHtW
VjR6R8e/0+0ZW083/bE4bDVg1j6kJf2LvNhrYzRFUt4KHFayb5vDnTr/I9so6q3tAEvmpa6QC5Aq
LnZArCIELPi0scs+QoXlVxh+7+qvhaIC4N1IRtd2wGWo5dMlyEW6p4Sawu+S9jdW72d5s3KrXLs6
bf8ZkSIuq2oYTQQxKrJOKqDZnYyCHSeW68Xir42V8fHUKeLiueBZnjxpoMkd2L23UmcHlEP1x/Aw
fJrxechYnopddQ7crc0mbwR+8wG9uEvFarTqUfeBXT8lp2aPojXcK/E8ugg+0BiYPV/al8GtT/Lr
cJ4rd8k5OE8uJPwbfeNd//E3heHyPrHTpDlvyfkpQ1neQ2Q+iJl5zK3yRjBRa/p4wtfunn/rR1ky
aXptDNUkCzDmFXtX5OFdbjUYtiZ2/vcXEztOZWpMHRFSId0j6TAbxFfVYyx9zZtvHw/mepXy8lNw
FZy1Kdl6i8UzeV5j+OEAHWFGOLbIAyk+53Kw2bK6TklwSpX5LwbDoFSWfp9FmVjhpJrwARJ7BNQ9
NaRBzTk/5Q7yTVsV3ZW86124ZQWrSnLZKmTChV/B4j1mDuIsBxinZ0TA3OTLdq9zZSIvx7e8V3nd
ZnymunDEbNrl5PqGX9kIujgff6+rSqCF0t/FPC6vVbULM5Q3iEPvdO8dULLiVYsyu9Mcst1WEfV6
Ic7B6N3qEiS1K8dUT2u91kRJ1TH0n5KMlCQIkzgv7BxygJpunMvrM/j/g1nLN4ARYrlbFE0B9V/9
DOQGEd5KTOyuC//3uR3Dolgr8z+NauriRsvGDiJ8xrDSN5/v6ag72Do8kxzv4KhsJFyrc/gv2LJ+
5ePY7adJWzhqHv22RutrjwawpHp3ZabdxmElbxxPVwWzeYXoGENhNSED4V1i7YuhKkqtwazVR8kO
j5/61AH8g4Mn/AUW96yO9ecuir/1SbbPUNnxBGP/8RpdG/G/H0Bj5f3xBZcJSvwoFo4uDw9aL3zz
kVG1g8G8QYbE8RO6Kv/7gPNoIZDOvLUl4K8ufCOuZ2NfPb2f1czU3bPoPymw8z+Os1J+gT19EWiR
pZiKj8eCCulHPIdHA1NtvPZOka24T7ML7dbuu+qBz1/yMtwiU2k8SZHberaX3Ce3/r33Kb0PXlE9
djg5bQyn81vvIWfZppu05rW9eBHZkN9/wn7k9OywvXCSsf9ddwFyZya+D9lWYXBtqVzGUd7HiZFB
RB1dK5wyUWg4TtY92v3nCul7pP8bVIyKjTxza2Dz5X5xtXp+1kE9ZGBBxhFW0YFiNQ44UX28UlbC
QGmmlmFolOf15QmDOlun1wrGaUHwQwluIqEDw7BlB7oRZHmyZJD2sLigO0rptstBERsI8uMykKv7
CauLZuPqWQ1nwFjiKjBgZi1Wozg7C5QT9ohWbvQgo42ZQJSjcmbHvZe8fjyBKxUhyHz/oi0RjjEc
sKGmxkXhBHEWipz+qTzJRz7Yxvm8OixYQ5YizXVwbbEEs0bwzXZkWF70TQ3+Kkh05fWmIen8V96X
E964if+Jsjg56kDIqN3XAOV24T3ywm4MzNz/MoNnlD/bl851/jMTTGfDbBUbcpK7edQX6zyDYwE8
YxjfSuCg5ewIyWZX+965/itOgY713GyV3a9y8PchlylXF+Ay0gro6VidhKRrg7Ij4IsGlXoz2the
16EoflPZV3iK06FYHk8GOjgCQOvRqf1+17bSUcDumLf+t8mTNu6W65ooYiaXsRbrozbwJBpnDFty
W3Q29a3+R3jsD76r3Tfn8Vf8rCIic4sS7T44fLwHrp78i8iLs6pKRyW0rHDEh8m4r9Xm2VK642Si
FTLL/gvteFbwLNzYDvMufrdQ3we1Fic/+urxqCjDTP9qTtIxPsQnFeZFffx4bPNv/yjMYlbRrZPL
pBpbR5N7eO1x8KcMpi1e8Noyoa/MFjCgtZPxvd8EVGFqBdMLik8Npnro0GEJho7OXdY+fzya65yL
WbuMtBiOaZRKH5ZAOvpGTY9IerpKmZ7yoH9EODG2g6o6daoMYqvcTVb9KObRxnxenWLzDzBEYOi6
SX9bX5wvWpdGYTwEozOL9crJAU3oHuO/j4e5tiAvgyxugFDuxQ4dQ4KIuRP53/Pgd23gM+S/aEDQ
1a0S4toauQi37Kh58oDPmKix86hk4262y/OtaujbY32xDkmRYWvB4gagsmxMJsVY16A4Bqd5QZhL
dFO3PmCgcEj/qIjzyHsNh/iZA6S/oCe/E17l+2HfHwVql1v30Mpivfwly42XVGUd1iUbr/AQTC06
5TPGC26XBt8nNTx9/CGvX5HozSmqNdOPZ1D1spqoYbqKLweH2iwHJO8Q4HvynF/pKTnGD5tv8bWR
XQab//3FXYQEYNLxMWclC4xdptv6AFqzOlpfZlZM/uB9Fm6Nx/Fmqz51lVvOY6Siwc7gKuRZ8D7s
ZDT4tc70qsRSq9u4HaObYmgo34dehk6uifpa3W8VS1eOT9WQUdDQVAsSkrrYh+ok6FPXEFQRELpU
Lc9ws0AJz77xRUefcGfq9EnSETeduM6EjUNgZX8aIjf+G2SHRupif46dVFplVPfw9aXbvD5H6g+k
7Zw6R/jQlPZ51e4/XkcrU3wZcAmFzNC/Vny56NGsL21R2yN+O5p/kvDP0H/+ONLqGrr4mIs15GnZ
mMo4YDhjWuz9Sjngk2VnMaKc5ta6WbvxLxfO8kwoiyzrWTd4ftya3/WDTg3iWfwSPOgn6ZDBBmht
lNvOSDTOfaeNI3blHH8XezHOUMeYTpyq1hm8FCaVL5fm6yQhQXiIqmLcahSuR5tJ8/PloS6rf1Yk
oLrWcPp1yElG/qsl3Ifj7cdfbivG4hIuAnJUYeAUxyKQ3veNHKI7rG3Uf9cPNP0/I3m7oC/OGHqs
qSoozFvtVqf+Lj+Yt+XL3BWRHaQWq40kaeVm4iv9i7YYUzgWwE90oo3VXsE4o7S2sJNrEeZiqQp8
UkHNYBEhM7oukAaTL5N8r/JvQ/rz469yXVvgdLwIsMT9IA89ot0ID6oqnoXkwUxcRc3xr0JOUhwO
OgZ85J87P1IOHld8g0ylHqV7uU/2MioyiTju8ZVxqtSwN37Y2nrhBEM/zgJWDrPu/bGNVItWZVmK
X9ZeNXeSk+w9nHtQr99pdGAn1/qKfaLnqltFpOvizjwjF4EXR7dXIReDJj6nJ3ih4jn7XWX2LLZi
2kgZN5+CeLNKvTZUXZo5sWhm8TUW5zU+2p5u+u3kpFN+EyJ6KshwcfD52pjSJZTcYmQXcZR5sV1s
DvTL/QG7aP52Usa4FEgc1o3wdxgj1wz7m8pXjl5o5G4jwVZR4VttfdO11awj0aNTR8bkXZ3vkYsf
ECC3pPtFignMKYdI2Ot2vZtZ1qrdY9R7msuuW7TMjZD6YsxmNgh6LHfw0iYRwdeTUmbOx9O6cvlx
aIpc9oaIcMSywafJQ62PA4dnbFmuKSBNXjYepid4ZGInfNS98tvHAdeGdBFwecZN4FRanH17JxMw
NkZbNde/fxxhbUHyiADUqc/Cf8uUKcv1jJo/Z7UXH4v+b9yI+AdtPVXeOPzLnPsyyuKOa+K0NfJ6
jvJlPMf3wi//GN4UDwEuGTtvbz74b/pGzUFCu/YoOPUxOcifPx7o6h1/+RsWK1KuC4yATX1w9KS4
D6f4SAlgZ4XiPq39o6BpblnLX+IIrWlpaI/TOB2bjhMAQfVjS93BMoe9IQWAe8Nk42Te+Abmom9M
c3psh1keI6rEL2U7YnU3GF+FRttqyV0TuTkWLuZgqVUxpZhkWTFEIg0ZjtaWXnrrsY6fMBc+jLsi
cAcES8Oz/JihwIbO9k4ZXfNJu8OYscLXcXTEX5rbqq66T/e+k24s9q1pkN8fGYOXeZWHoo/jx/K5
M8LPrSrjty0+byyEq77kPAmSKsoS3O1rwUI8amEch1y0gghKz4irubsF+tAvb5TevBm75L5sLBdM
6d4o2ofOM399/AtWB/rvBxiLg6qfcAjzsxgXwQp08yTt0ZYH97ABXV596BpzDw9xJJmC1v8j7Tq2
I8ex7K/MqfWwhw40c6Z7QRNOIZ9SSrnhkZRKeu9Afv1cqKpSEQh2oLJ61Z1HJT0CeHh49l72GQcm
WNbB59VZWKd+a1+PL9W231lrycE05lW8AbZQ7mzNq2IDMHnwCX9vb8AEtpIB6WNuhTgJC2EKYqTP
T+Huvz3UbTFrMJysJ661PERLBZ75HKG2el281F/UffrUfEPeRBL2Bn8kPk+Mz4Fw7uKXpQGEYQ3G
RwWxSiQPcGOmKzC23Rl6+pLU06M5pz86W8EUh+Uh1gLbCYYPLX3cyRGY3bvA/l6MuVdpyT4myY2W
h69WDw8FD8S1KcNTUGnxIo10J3fq7XlNWbT/n5/OR1sqJXOAzuABVGr9ztCbKzkStb2xrT+zO/w8
C3PUZxvo054x1tdTo7VOlVtXUmju5zxovfPrEQnjrng0KHOedAhQAytN4EqT/iK30AErk2BLzVKU
YFnePpQIbQI2dcPk1I6QdpJpBJM/WJddpDpZJMqdMt053b2fEixOt8jYgKFEqeFzaM+GNCArbbhT
OD2Vtf6cDwKvbtFuHGQaOGFBkhQxKCSpR/r6BjTF38CSdhXG9vP5Q1oMFA4zGpyTqgLQHwjckDOT
eVWE9Vae05coMa9LZDKIhMAxTQ0vnQoMv5bTCv3p2z5u/Ko37uwk34Ns6yEE+iKp6WUX14JAbNmU
/Ey38JO4ShPbKo1xm2UCzDqlz2+NtL22UutWT+srze6uAXwvQsUQ7LzJ7YgZtYWdkGYEqHWx0iKA
FBuFR8j9+Y0XSOH9AFSqlChBSOIVkaL6pjYmK10va7csOhHmomAXeUcABDsgONchqi1bpx9b104m
NwITMkxwZwFFpRNUYUUCuZufm9VQVxESVUQa/DkuLinpt8ZUbvVEver0HTFU//xuLl5+wANjEFFV
0GLO9TnlINHOs4ApSg0qxxpEkWoquJCLt/9ABLcoXBHNLnTUAMAI6dXBPh9vQ+uy7gsXbDrnV7Oo
G5+iTC5GHttRg58IDSRtclUF8dUYtrssqV7Oi1kqa6B8/XPXeN8E/Mkon4BZylPsjA4rAqC7m0nV
pqdo1PKLGqPxP+Q6Jj+QR51uVHRlT+4IrkZE61KrvAs+hi2Ks64ItAjODt+EYim36IqE5hibcBsS
uHIAvqEyaGPsNQWFsFOr4zOIg+/CJPHzHEhTFBlmZVjJSXIbxcJm3AVtOvgUQC8dO1OWLZe0ZCAy
09pY11cYxnAlIPrn+8HX/lIT0YJA8DYBQ0uB/gKpgzP2YOgax7QK4DK14IUdAn8UhmWnFXfmCX/K
4A876AJ0dJIcSlVe0/BZB/BaoIHQKVtb9osiqR5NYi/LQ+/8uS4uDf0EgBrEZPIJgJXeDUqjFtXs
laBlHPB+gSCidc7LWA51PoXwtWkgJRhxpSC3k+21FQVUR2yAX9JpttZt/pI8FysgbG7jffk2+MYK
vXTAJZn2+mYAGjv9puyaK/EkCnslOHUG0jZr1UKjiKHYnDtSUNpRBPE6Cq0YAwLQLFnrfwVHfNFW
HMjhVAdM4rqRFYPmRVv0nD2GG/CHuQOw0KqLdCuth/W0EeVeRCKZ+T+INYC0qEV6CJFgrnb0loCC
BqRbdBCc6qLBPVgZ9w7r6BDJzB6sIdPQO2n9fR5aVHmBNk9vBhEu6/klqTwuYSPbcza2SKHJcrAv
kwHde+3dbJL1eUVdvgx/KgXitOOdS2gmSyRFQUWvhm0AxEUM9d6fF3F+19AheCyil0K9Sk0JZaHu
Tq3uImP+ksilQ/sOPEwi/2wxqfqp5SDoOJY2ZaWkgrSW4UeiY+5Cat2wdAc3e9TBa+PU9yAmHzbn
F/hvZALLgSisGsYXN+dmzE1QqoHe1k2+mKvYN69UQEiC5G2FNr3tGAr0cNlymp8CuasM/h60yGWs
DKaD5jSqgAmSVkRuwdusyjuS27UHt7R8gtcD6mHJaLw0ikXojgsaevQmcR4OeNLzZgJAjEf7+GXI
4y9zlH0djeJvVKhMBfwAKvOk0IDI3TpWStKD2Iab0yJVUkkYn39g3CvnD3HhIhxK4VPWvdRVU9/i
hTUMMC2jCDl9q/O8fDsvZVlVAGekKwCwwcPKLUYHiT2qIKCHYqkI9YG0eMfBdbstfPXr8A42X/e8
wEWj/ymPX5aR1BQIK3B8zWwAJzNKmeA/sNOvs7HpMU7EUGkrRYRGsHTjLbSGAL4PzyxSTcd3cAxD
KwDbI/HCUN3Zar2tFJCLk++59EwMkVFerMQdSuP0cBorYwSEL8v153f9Ol+TSxMUPB9NZ8Jc0lIg
cSCMB8KSQQYsVTZunpbIThXkoOlDrXtsgAo1e9r0kCgiGDXmxfPP9qFEttkHbxuqZlpWNKgrtAB6
NIBPO893BuBpo026muY70VO6eHa4bqplAerB4j19OY5L1WoAdpBO12rWRUgvSW6sgg3buIni2v91
9bQOpHFvgwnW76i0cXYMUzDdpWuyZuBeIhaVBVMFkoafi7K4V260tEIDARdOrRzelGB+p/p8q2Tx
8/nVMLN7clQHYrjVqINB6VzCImYYgzUy07HMNSj83HAQhGNLtxqeORhTLPSaoZR+rBOjYlJSYgoW
GKzNlrlyjHxGPGi7WDg5lMP5VWZZynmVML8KTaTozgN/KYblU5TRhh+WE9wjV+BXlyiUApUM1DuO
3glLlqKlsp8fqH9HMAKSd1iqDgnVCtWQlbkTO8eLhvlgqXxipwqNOFRxmT+KsWgM1P1y3T43/uip
XnM5XYj6dhbeG6jkzyPkczq1EagxWBCR00HyykFZxHajtEq98xq5rPg/pfA5HRj8ogxnmCur21vp
4wQi5VkV+HcLrb/Qw8+l8NmcoRjrqYUN9jSgXxg7w0XO6MH2Ewx/az5DbRUV00SrYibzQCfAq1gV
uQEA3FABVUg1+GmmeUWQCYzTsvoDcg/ZSAaDpLPvOJCjl2XTteyx7ne9z+IYC7Zecojp2G7nB/An
y2v05AzrGDXD4clyv0c7kT1e3t2Dj+B8PdUMjChT8RGdZ75l3wGg/TpsOgd4smv0QGoP4kr2YhbG
+hRJuHVXOhovsxJOA5jnV+wiGHvA/IEh5Nex7VinwKEobnVWNiKNVcBkWkBCUwzYDwDrKPPfcYMs
+I+g67JA2MPjTGjh1IGa/OOdYQbT2DKD+RfI5ZivcfICHMjhHhqtrRmRJjwf8zoA3mmwrfxy+zt4
sRCwkv2tc7K412bsc3sMzA+LNfoREBlfu43uKC4b0Em95l0kcNFifa6N9wyswMrAYApb0mY3cfIt
KkX9/Mt6dyCBW5HUhzqRFOhdpyR3imF4YRdczR3ZghT9a5OHADzN8vug1fdh0EqONPfW37GXB1/A
aX5BzAit9zBlU9VtytbYzN14lfeRIHO7GMBZQBlGwhKMOPCSjy0LKicx2rigj6wdFuXQ63A9rTRf
/MywDz5Rkk9BGregGGM5ek0pGNxae5NK0Ste9E1VAdPl/EOz8EwfNGYCpZRbUAKKsRp0wKBx1p6n
dlpRjd7O1LiSkvmyL8uNHEk+CIgezotderaP5HJPAaqGf1SZGbrg7LVO7HcX7YpBx6hO5KuCtr+F
7TwSx93vhCpJks9YZjC+SEoJyqQbAA4L9vKj6Mkd2oEUtDEdb+akgSTOskokRgEFYqPCC/LzXXWj
eYnH8r4Mddfeoelni9Gau/kdUYjw1VkIAxCconrBJpQUJDWOP6GkqhYoQWl4I8FojUveGPQ2g7eP
e2TcVwxNSwUAlLSNHgYhKhA7NG79h8J5X8xOdaXKRmX07Pt5pa3QpnY1PQcbaY3unBv9TqBCCzYb
3dpgvwEYBDF1vkw7yGHSppKFrN4INEDEITX6AkobA2cA8FfRjyCQt6BDh/L4om0zyVMmIXOCuz+b
m2CtbSLkf9HzSC57LwAPIJDuQVjsnxe7YL1t4OZh9hHZ31M4jxGA4Iac4WWyaoAdtUx1B/e8iIXw
50gEdxczmzad3kBEr6arWrss47eGTB5AlQUXZOmhOJTEozhGY1gUyogtNErDBCyC2TnFBPAfQ/7e
YQh/ZRVJ5xrxzRB2+6g0vrRDOwleilPMN8U4+gZutdocqFrconqB9vvcw6DH4JZdkF4O42TtapDo
uXbddH4KNgOvTSQHLNWKF5Rtcp30c3uBVgfTSaXkS94Zvp6Xv94EjcoVqEmRZ2LwJlyEiFgmy2jB
jhsEUqV1U6EXms4P5w98SZM/hYBX7thI6EksxVqF15Ka0VfaDhck01bZKDK6H3hOvD3ADCgDQUYM
f9I1HmVWX6WZYXuTa93KL5jYZzSo1AWKCgG+VHMFFmtMoIq0bMkGHorlljdretfnlQS0x20eA0g+
W1EnRdVtdpXx0fJ6D4jrDFOrlF9F/urizn6u+OMCHEQeSZdNLTgJ4YeU5HuSA22vlL+SIhT4IYtG
4UAMt8JEC7U0KtQRAyJ2i5RWdNmBe0m0jwuOKiZCCSi4LAUoC3wQCiY1Sw5zpJSmHdo73em9dBHs
vlhgOm7W0lYSqP5HW9KJuhzI43wRqYvLyighLwOjYndf3gLlDSxLNSBeETixh6tbp6qPtwvdBpf9
V9HjuWgHD+Rzuxq3NE3KDnevm2u3t79UZuy0qGl30e35+7eQjPzcWPQDcwvNuiGbqxpFxjL4OmfE
Ve3rClCNhfwsx3SVIPd/Xt5SLHokkFvZpCYWoQYEavfIcFXbYjXgmQTU2/BjjNlxuuJx6SVf+Ugo
53NVoa2CIRMJ0DzsdrNlPaWB8mWYqbSf7KbZlDWg0KPGVt0+ToEbkAGcXrDs5QMFerZhwi85yQPM
kdEovQEwZDsEtU7i1r4BUnRQL0QOI8iLzQ31MZ+4+xszq1j5T7m8HwR2zH6OZBkpKFv72tL2bTS0
d8HaFi8ngzBjkTE4d7iHIg2SQC+oicuyZ5fTvJgvGN1atEE3JobfhTEeU5GTy3kgj/NtQQMOTNuo
MLxin9xELgZ+H2J3AuXp/P4XdEewug9EqQM7GrYSVbsWOzjbzkchGpOW6V7fzjtwM62SB1tgexbt
9ufqVG51sUS6VopYonlq9uiT24e9BeShcC04tUXDDcgTNBaCyw1dxMcvL01GxHARsT+m7a1d5AJb
j3mRbACpu8uv+wsRU/fyyj4lcnpCp7Se7cw0PFN5NMLWyepHmj8KlrX44h4si9s+WUbzHv1zWcOX
/jHfhLvBDe6bi7fOB8GyZ70ml6LO74XY1Uap6s/NPIG1aMdRJjleQTnGY941bitt9CQHe0zp2YgJ
4ml0U03QHy1YqsktFWyvNBpGHWk81QBQ29swYl5ywisFzMI+FsHGC/SFzzanRIqpKc/I11PzeywH
j0FPBaHx4i6i4wXwxzIIIfmUhgKE7DmfgI3N2kva9YCaRLuVwQsl0JGlcI0cyGGKenClaYehlBlU
B/DKspsCTdzKbeFocMRij9ycl7W4aweiuFumT0E4BpZuA9OIYmBBc8RkhYtq8CmCj7PHWB4IohU2
Azb6w/eGwY80H86KtZWba+pKayl2E7/f2KJwbalwah/spM4tT7IC02wS5F4rEkPruggAYmilQWu5
nFUOhhgKrzei4FUjcblHn9iuNKtXU4pzZypmUU+DYK/5khbCFdNuZQJfxk4zF7XlGKDnvcjALCsP
wm8ZvMoYN2LHcaA8VVDZNSEVRu3BJmY8zhsGsqqAL7Bai4gv2AU+eejQo/GHKJ6csaV5oBUJLnij
zF4lw1GQbJ8YszNKmWsoqaNK1D2vr0vZMJtgipEhkaM4aLM7erC8kipxJmGYCKkFcDPa9kb1GdbY
tJJraUOQFc7WQsyoxSf2p0wMUB7L7JNSSTDogkKW24MPUmfVHyRQOoclNNWNCFF7WWsx6m4aOkiD
T7DWNRMBNvAYWQfF2O0ZQb2E/p5Q2zPiQyDlivZ0UWU+5fGgEFncKGSwcY5zkD43AQh+NPPense9
LDU7DJCnuyober+piruibgDsNrQPgmNd8pkMMB+gC9mwAZvPvRVaTZM8K0BaoV92XrgpVvFD/8x4
JlnJVxMYvaWH/kAYP9OfFzWxKx0Z48j4Lo0tCjKlW6ZP55e0dNsPhPB+mZHXWijJBl4/GqzNUkEX
SklEcFWLqgJCGCDuoQ0F7BdMdQ+uQ47oyJgq7FvwkD8Ga3CYACF0zIBdWHqRLwr7FjfuQBp3SlWb
jtoE+DKMe8xwIb7PzXckkPzzG7dkVQ6WxNMhRnKtwwiZyHzVyc6aUXBXqIraj65ct218U6j26BAN
LeDnxS6eF7qWkE+ywSP0sdMHO9nJqdFjHMlER09zPyiD6gTgEBSsbdF8GZ9S+GbE2aZWaU8Wevcu
f6+3Bl4+IrosHAPdDYFLvpxf1b9RkJ/L0rgAmoZWHo4l1DCghVdjojbp+gs9L1ZBKTndMNtuGub3
1Tx8D6diGzT0KVWMv7W3QEUB6QhwdJCePdbSygSAR9BAS6P+SQ8f1fH9/CrZM84/RMbB3+f0ktpN
2BqRzaZ459zBBPitpNWt0xjkfc5jQQC0mKs7kMaD1U4AdjDCFNI6TwGdtrZBbjb8ZnmVbzwVvpkg
42LfiN7axasHggpdRxJbw8N3vIVlXgb1pFDTG2NDckwNvjw6NTUnatvX85spkMSjxFlZbik6rL9n
FdZu0LsrEmU/EknEuyEQwzsPRWXrVM9wE7S5DzE4VvhzRS7SSBFNkC3aE0DHEPR6AdmMDyRlxQJT
/YzXFA2YEUgJ9MzN6hBgiFReGVq076NwT41UmMFffNI+5RqcIxYHqp51FF7Dn3hA+e1wwcAtC795
/xu9Nng2kTzWTNbRxjddBnZkR0GNGwacHMdQ32P647xWLJrHTwF8l2UiS1OW9EgzyEm3y+1y35Hu
5byIxVv8KYKHgR+0NsoHS4J/TKiLxLQfWZZT1LVvtYJA7lT3wJAFYhRYepCBnJT+qDxQ20JN0IvG
iIXE/lDqbhYLtuw08GE8XJiqYQUKHf1Dx1e2NhSKmFw3IIWuC3W6UpOJrEul3na1tu2VTpRS/0Aw
ObaDxxKZSh68YapRB51KVZQ03eA23KRX5dUQ+8Wq95Ob7DtQTlfKKg6d1M/Xld/vmzvqE7e6omv6
0HvZVXRRB8BV+wt8FqdHe/RhfO286NE73jUKYPVrZHDqx7r/1tN6FYvqqvqpmh4L4nYgrFDTrcwZ
g/R2uQ11DMICwempUHXgCkmJ24KgxJyvg7r3pWTH4EN7G6OU6dM4ASqh7ly7tN2Galed6tfKTaO+
2ga6NvXWK5RLEGS6fTg7XW85Wvja4+HW7JeBPg9a7EbTFrTe61n+nsVvufFEsDZNq3a9WXtl21/Q
XvXyRvXjKtr1+vRw/uosKDQ6x5GSICqQJnQ+6MuanKppppoeUZtNNjSbqcjfFV3EoiUQw9vszJDV
oKbq5MXTgzJ+L+YXUxY1A58GIyZw0xUQJMkI8tBifazDSqNkYZYmJrK11poFd+o2uP5rMNILWnkk
iinTwXXRrCgkepUEnpzOboDkhxXobmhSpyjvzp+PQBKPDNRjuC2XZw1eefVIrZ1Nv8VsJFQT+c4L
5Yuj3fu4HwdLynR9yOscJWlyPwGErr+iFhiSUNMbV5YD2m1gakZgxzm/un8jFR44CqQmSMI4S2dn
CciG9Nj0TBPDe+YK7QXjbf1g+pgI84yLhG4wsOn9h0LZnh8stZYzregKLJW9r6xvXHtNa0f3ZDBi
Iy4v1sFLrIhWepoCZPuL/jo8tQrm3Tk3rJuzhnZ1FgBJyX6yr6WNfKevkfxYFalbfW3fQnqh+PIm
cJtVKzuiNZ/yYKFP5UA8P09YKnPbZAM7Xkm+LJPRnVBiDxMgK+jJmtDaJeDD0E1AMVvosWhUl875
WsIE8tzLLqat3F629mlHV5Fig2sWdNod2mxK+zFXqT+DRkBwRszcHjxIGEDELTYRzTEqMutkVEkn
ERDXWmxX8K21XPDNAnQYEJpAOab+R2uNJJDI2X8mEN3pxgdmOXjPeOuR9g3RB5IDRVx5J8ld3AiT
JUsS8KAzNdcY6gHn1skK6NpmAxJw7iBmGpziOgSqxhX6VVfGygZ+2X28Et0wzn58LEthcyYsyGG4
Vse6DpiKDp0ICSry3XDf5YmvhvGVFebPUqZ9+fUzA8UK6timbasW4WvZkq1ERZbbBnjDGFqNTDwJ
DOjmWvNJ74ElT3CluDeFLe1IHGc7JFNv86kLLQ8oj/NlV/XByyjP9l2izlRQkOCj7xNZTF0PTEYw
oW6V6LHlUfAEJFW8ysfwJqXT12aUL+wq+9LpkpfLhS93wzPRpB9S0L10qYhZha/3nnwH98Z1aYxI
hWnpiPEr24ABSwpPNXOgZxJPbeiqMW9S9SsAewSbzacDfpeMRJEBtlbgN/B9d/oA5UL/J8JI177G
6LMzIfXlpq76Fm2G0hVNpfBtTL/LAwQco1cElwBfew1GWxm7MbXYpOy6QiljXtfbBu1f4ror527/
Lgp1QouAPR2APOziHhzu2HTxUCuN6c2j4iisiT0ynBlQK7TtweVePJ6/J4t6C98ebhcx0Q3K2YHB
TjFG1+FKpnV0o4btlTrFX+eabs+LWbj56KD9FMOlNsrABr5KT0wPRPUOSdEu2X6pGiDOqaVANxYM
G8ZswExCwCcKgH3uIg56lYUDwf5FreamPd4ykn4/v5ilPcNwMYZIEQ2hUYZbDCHBCHBg7BlJ9qEs
O7n9AChpwRPA52c+FAF9xyy6Q28YsJuPFaHVlSkwk4ilz0nvgnR99hSnvLS81pvCNZggvdSzt6Lg
a2ltiPZ+D/iQROTWNqEBv4wqSB2ny1l17PFxDB7Ob9+S/UJCAcejAn8XJMjcEWUlUQoEEGxSCMiw
3RY1yGFledq6aVcggVqPgFBen5d5qhUWMiQa62oC4j2gBo83UwfpdxSVo4bGEFK5QXbRMQzL8zJ4
/xEndiyEu7qAE2xrK4cQeFVvEc4I5f44dWxf+pb3u9/hH379ST2Wyc7zwFyEg0ylQmO62E3at8zu
tdYhwRzt9DJAHJUFmiBveKogUEq4x5hEx6CvrXEGo8ljte7Abu1ZKh3WSt9mSEYFF5hAi0T7eWo0
IEoDpAdqgGh65asCStw0FbUK3VPX1TaFsd1Vm+gpWtkuWc8+qAOmjQ0UQNEV4Lu6P84RsRvWpyN+
00/ohkabmiGB3NYP1rXhxT9YEBLUzgccmiu9TKtgU24HgJ+gN6WunGhXiuLHJYU9+IaPt/fgXPss
B39418DlTFlbt4UZldCX3HrcjasEHfOx178GIjAMkVDuYrZGKffz2GqeAZJEpAscW78/f0dEEjjX
paahHJGkRpZZlx9idb4JI4wTnZexeA/x2sga4EQVPKPcVHND5lKtJpyfvgbFqYlJXMktn3pPBrCB
W6yJJ6bDWrBpHzMiP2VyWwclilsbjT5e48H/2mZe+I213ku30UbeZA+ia//xLh+HJMfyuI0cxrpu
qYo1DqvJn1okwzCSi/9BhKyvOtB49JvqaX745Tn1Py7H5+ZyltQAVlJM2OX4vXskXWsYBFaFvKdc
hHoihrOljSk1zSxDjLxjTSrNpgOaJCJSX6ArizbmQFc4+9laUtn1BuQ0XpG5nWfjmR3uURmHN0lN
FxncVfwUr0QhsGh57LMOrnc9higPjj93kfXgRBvxXPCCo3ysJpy1rkKVaDN7ahsPAFfgO49VjIaw
ijQMlzjAE8rj3AdKSRgGCtbVvVVbNg0DJlLlG2t2g/darUXbyP7cyS0AhwcGE4G5DXN9vI2ogiRT
OfaaJ0neVDfe0D7LxU0S7aX8QtaoAJtsUVc+pRHOrnRmEyujAmmD3narobdGp0ztwSehcTnoVPAE
iKRxFiXQyxlIdYPuRfpjm85XdVQ6dlR5ivp0/g4s6qIBxjvMXcomiv3Hm4jxdyK1Vq570nRTZn4m
7aW+c5UqXcNN88eqdoPp9bzIZRN9IJPXk0ke0Hw9MSvSqbhyjIXReCYppmXLG2mXe+OmFbFzLnjU
uAwsLmApCILSyPFCqa2OOmkUHZArTlI66SPt3emF8SSmo5OgS+1FX+kM2NQ7v9rFR+9ALnfZVbMG
WzQwZj01s1YFyoQSNQQiFr2yAxHcGbaFKk+0gIgoL3dVqq9IrT7kQf3l/EpEYrhja80gr6YJO6hV
CTouQ8+c/an/cV6IaLu4S43KSDyOBXQjHr5R9aGORLmaZQEIBWRgZ6DfhHvCOltCSWuCgGTEfLoD
0ndA6wZBLOjPWb5Xn2LYZxzYeACYztUwarpH0Z+TFlu5SjDzSAr0lVFXnoev2Wx+VXN99Xe271Ms
p+VhGOkoQeKMqD19Gwi9zmx5c17EomlCH+6fG8gpdFrLqVmEEDHl9+yNBnmSI0+1Fxbzf7gYTq8H
EP3ouYw9NNDyOIKs3hRlsUTKwKl0loTdFPeQEOePqfStk1JBGMNnuz9cGZA8y4DXAZD/CdtMopA6
rQadhRPhnXoZ+cDocwcPKDSe+m6+hj4AaghgjsEdglk42RnvVRghYUJ0aaEatgqhFEigTipSXV5G
OY3xGfKuTLcWSGIHB+RvHlCWHcN25NYv47+A6LJo6g/lcvooTUNqpOwIlfv4KrrpDae/nTfmlZSi
8TBpHUCzJTvRrOiSodLQZ4IxCXD3nTASsgswpwkWa1jVXquQo4FdBHmL4GwX9/RTDO8RUCXNc/RX
EY/K9ybKNlUUe+ev2tJCQI6AiTrkshBdcOppW6OdJkB/BHRo6QzlZUCTTWYn/n8mhTO5APwH6L0F
+BhTQu/doG+lLPDLLvwbduNgMTbnQNHJaIdJUixP0SRX6XGj1XTf03ddFXXLLFmoQ0mc86RM5pQY
DNowsMxngEi+aJm0S6pgdsDzuT2/eUtKYGEqBx3EmqIhb3ts5zPmzAcW3MK6zDaIjvbWbAhS/ici
wI0tq7aFOg0x0LXPnY9lq5kS6dAzFfnM4nmoH84v4WS7GLwmiiVIZ6LpBs/i8RJSy5zzoUHCCMwY
jjyvCxPMNcNFbImmigSCeC5sOUibRJFLxFgA739pCjtehwMuDU4GrpFul6Ju9dMiBVsaMgFAXiUg
vuJbisZaa6cyz9CSi3wcm+AenHSb/IVY6+SmHgviW4siJY/NdgS4WMQwpYD4gofL0af38yd1ogmQ
gnWwiX+VACGFU+zaKFrbrE3TK1rJl5TcV0ZBlLO0jkMJ7AgP3JZGJl2DAsDs9XHkVsNbaLyH0935
VZzGiR/LQCclTBtQe/jALUHlYwh6VFTn3gFCYAHAqHA3XwG+9ndcsV/O/x7L4w21rBSFKY/YNtuy
s0tgkkierZsij295636uioeSpnUfxcaIVdmR7nRgKG/mb3H8q7bgeCk8fQ1Rkw79WtPsGW39BR3v
2zxsRfOjgoXwbC9Eaybd7qADda+se1pue9peU6Amn1eDJWsAFuQ/tcDgVC0ucqhGCzFE+05tzMaN
77VcuDXNBa/o4q2xGL0FsqaYDOVMtGyQqZ6AEO3RDvwltFqjjVjg7Z9mANm5HMjgbCjcyKhsNVZR
v2z2itdfxrqTYzF7BdwQ62yNiFMRNc6fX5cmc+tCaSDMxgRjK7Wl77RUvpry9u+c0c9lgevm2Bz0
ZTX2swQRgN9wRmNlERsDSIZj97Igb8vHS8iRosCK6BxeMk7kmIdE/W8MNFl6FowATARKelgprRuo
Q+QadKCb/w6ipJ2UdkDtvpGuCpXs7bQSEn0x63mYT+I/gXtnE+CHm9YQBV5pAjWv+aoMX6PpAgwf
Y38nR28luA7KFh0rgiu9tHLAegDkGs3OBMP3x3ucDdNgaxMob5Ntg1Fta9v4LEEnKmPz8/ZourZR
ovqUw679gWlPJq0p9ASdYsZob6zuNSxeO/BcBuVFnT5KA3EkWXWaSL2l9CWKiU/NytXNL6N1GVff
pPmbXj8Q856mquDJOXmk8WFotwK2CyqPoAH7qMgcfBhKV1qX2uBVTLbDFjnDVbw216r3y+TCbAeO
BHFp81g149ZU+t6zUsXajGk4vkQYFRL4uSe2gBfDZRimqc7TMsWByrt4o0ZgLdixasDsdy6gpAAe
KI1O96tNQ7xQZiwONrGV0EiPvtneK4eHIo58hEWCcId/FjgJOqenkwkGm2oaAy8BqfYkP5XWdan/
ckqel8KdUZqEQ4x5WyCHPFlr0KS8K1+lOyStVwyBPfGb3fAwbWRBLzWPA89rBt/biKXBVYwnmO/b
eaUCNQBAMGvFs9EF2LqoUL82H5htsWs4xRV1g+vkLnSBLLuetujRc1GmEw21ntR4+I3gDhQ9IsiF
DdgIcm+sZSQP0g26tPxuU3vplvgyKxnsUiSw1h/P8v+80f8N30vkcKewLNp//R/+/VZWUxOHUcf9
81/X1Xtx3zXv793lS/V/7Fd//qf/Ov4nfvOPv+y9dC9H//CLLu6m2/69me7e2z7rPmTiG9h/+Vd/
+F/vH3/ly1S9//O3t7IvOvbXwrgsfvvjR9vv//xNYYXo/zn8+3/88Oolx+9dvMwvadR2L6e/9P7S
dv/8zTL/gShXMY0PzCVMLMIXGd/ZT3TjH7qtoT8G2QSVjcLBehfAk4z++Rsh/4ArDnghhTWzaQrD
MG/Lnv1Il/+B88GACzoc0ICmIHD/8+OODuDzQP6r6MGcBTqe9p+/2VwSifGJoi0aCV5NRe7atnjW
zxZj/XmCpsq1FEj1uAHjhYkebjWHe723tSyeLwtllrSLZsRogiPltg7CjQxtwZ5Mg2C+HaskSX0F
T02rulIbyOVqHKW23vfGYDQPVjrN1ImUsMk3gyrN7XtVgJtgDerw1n4vk2SytnUi5Vbjpno4JTdN
iw47pE6DzAa2Qd4S2Qs6u6LfLYwqx3eWXIcoC4IbAkPzc5GlqqNnefEl7tDMfq1oSRNc0GEMyW0U
jHm+m3Q5tLaqPhX9YznNnbyR467BNL9kk7pxOgRx2luYtZIJ2tOgiy9C1QrSfTqTULuFhkvGBt/W
mpFjyblWPtCwLuZpk4MZeHqNK3TtV16ZGlntDabehD9yda6zh2QY5fFCCS3kWMDXN6TtD01JrboC
nmE3Yxh3DPAl09ybIPpWZtlwSjOn1gt4TxUFEz8RHV4j2cKoZ1dFbptXmtE46GWw1ddWH9BElYVG
Y7oTGYoiWkl9L4O/AgA7Rd07Y6WN6FSthzSSVTcd6mZ4oxjJMqaLtlbrYj0Stasvk0BSiwu0TzVB
7ZoFTSriVzQB6ps7dnVePk41SUjqDlpTV+u6CY1rEBC9xzZ+8Zud1FS5QxrEetHzINd2Ua5nQ+IY
epyHKsjg5ah9qaiWIhs41BkNnbxs5bZ0sraT9QvZyuJsn+D/m7qjklKS1nNoKMEXwlBzWvSZk2Rw
5X4wMXVehQVFajvr88RyatwHOFCBESPJWNuoTDwakz7/P3Vfsh03rm35Q8W7SIDtlBHBaBTqZcmp
CZfTaRMACRBgB4Bf/3bku1XPjnRZ664aVQ5yItsQSPDgNLvJNqp2XN20OTXDYbFzmBzXOR6RIY8x
uHWnOoDMKNDyfBnxbGwrSfhXUDcyPrCxLZpnNcczGbdd1AAkLJlruue1X9kz6Cu9O9AljPpDSgIE
8jKDy0Ty4CKZ13vQptL5bjZ5MlTxRSTmzVIR+5uhH+L1mcfNsH5f5BQZVwL+FPQcpE22hARu9g0y
s5JwaFze5gSU+4M1Szh9pUkX0AvfSptHNvKhfsPihTpMuVxpuGmmAigKPtDCLKWM5qK4a9RY1/dd
INUKxnXno7DdTOtaF+jnBTBXSSoXwtX+oSd9k+1osBTzC00bGaE1S1Rug1IuXTSlKJcHF9/qPkoC
VbWhnbOiZHGCkn0jY7HWj8KtJp/wS7uQ6DKyBrI8ZaEAFpjKItRBwndE9wEzZZ9nQWM2Fk5kYb4z
qUjEifPYmCPLTC9ZCf2QoqgITzs0amfYB/AqrvFP7Ws9t+1DBL1IMN+ycRLQIuiluvjijtxOfwCs
HUOdBn4LBdyjQbj1JTQ0VAeJRGyZ3g+zm/IqC1MExBKGIFKcp7Eu9C2kRVm3z1YQ4T6vRocg+NhY
jHmJxnoU3awhcHmfOoknfos6rvUvwJmGMGZZ82XC9oCXM3vb1ExteD6u9dZP3k1noVqvH7M29Dic
s1Kk12W99jzeNrGMG3TulM42/ZJJ/67zZdXQAtBQVQhyoqKHnq022xUGIPW68L6/t9PQsTML6iR5
88i46sOAU9ceQDr0oqLZQNYXNySASWzA0R38Zl35zLtdHNi2vV2VXLunkboV8cQWvuvKtghbPLux
rYn0ZTOETffSF4BoP/baYNoCc8EkgTO8gFZByDbx2sWPMTD8y35dLfuGmU/GDqvEBpcyDFnh9iyB
ysdhaOZ2OSSLTQGir7N5ldvIjF03lgFPTVwOOgKSa5lZNt0PSS/Uxrl5wDvzhDX1XeE4YZ+XsAv1
Vy8NRiNBJnKoaUZBpyDylhMOkRdGw6GMAS3lu6L2NOMWn3ng4T3nu5qN5oZMIlLjbYP+Hn0ZxsYk
+Z02MR+XvR1YHYLNa0Wb6pK0SeNfuG7TdcNXauhXQ4RMX1VI4QKkh5AulWks67/weE1x3tc4hQ9r
bLo+OgxJIYZvvR4DdMr1yBm/z9K+cfqFEC3W05J35D1Ju4BM+3rARH0sJzibFQfKo4jvfSEUOWIv
PftjSCxbb7oYgms7Jwdl3ic/zPQGnQxub1eWII7QsQn7jdPhSPdtOuZqx4eWNm953Qz1XTdk7fyq
KOQcAMIboYGrc2QSY0nmFg662ZCrSxyXtPiDBvkqygYA43Drk1ixLWkWstwIIXDbLkvs6Q3+l2eq
XGQdF2OJEnXx9z5RAcSZug6S/9BQCwBL4H4OznVXuzfVRUbd9Ojq0h7DpWFATpBQl+34suAya9c0
1gPsnIRnT7XnMn8rEu2i7RJBJfBzrYKwOcfJEs8PgKkE7X5s+nm4kyoKx3PciOy7sLgQZUlHWoTV
0qu6OBW5hmI/4sDM5WMeaS7PvqFcbbq6cdCynRCAqqYzvX2NlpTxcCMnMk1HbgHdPNdpPc+fTFt3
IL7IjHZ/kabu/Dv6hEn7ECzCqk1ogwCeU5EHMy6Ap+KwYRRucd8IbbpuGxddWBg8JNa5Cnwo8MgI
volpIwkRxfcinHT2qJKoK+4TltMeKH2hgsM46hBt56gB++eT61TmvjFIbrZvHoYYqNt4YGZTNkER
jC8BeKnyjEGu0JA+4V6IuHQCSlJHJWQr/2J8zdvzZI0Y3jrqla1UPTL92bs85HKTuBjtrnLKTH6k
US+aGy6F82U+DGwB6WIY1AZOcWGCxlGDG3II5ADrV3hWKva0hEG4loJANu2vGC8Iwi5xWgfqhgkJ
R/hy0qGAorReFa18Lvn0PU1XG+q/WO49A2F+yTALDjyzd8VAJSQRva/pvAmErdl+cDJe87JbYJVx
D+eMNdkWkFVy+2kw4cBLJdAz3TkVMPvn5BAnH+nMELTKXLVgLG+bYPTtgVsTxntzSWxQWtfnYEEj
5bVHaiWDjeZ1nZ3hpT6IZ6vcDPHUOsj6fSwZVNvQk5CjPI0hVRZGn3GQ7W1vTXLoWWfCUyHi3J4Y
WXoIhLo6AQSatC6huywWw/yH5YVc0KtIIqS9apD5VpCie0tr5Hx7q1erQJNsuqaa1rqT7zB2CZK3
ziRmrmqHyHo23aT6XdauaOD7onHtrg+MFs/wBkuj29D2PHsgqYWVZYbxmxQlL3qqdrVBGveApwY/
RDmG+Jsl+lSzv01DVyxno0TebuPZQIZewB3hCW3voD8kGlL/LwlAnv2Tcw656cyhqIAWC5HqzSJA
809QW8+XT3nE2XhQtqVAgcupb86AxI51sE0Rm/iWp8k6VOAgjuS8xtk0Yk9i+taxMF3vmBozcjBN
EWTVFEoe3wrTh/YPY8MCdhRAvs43RRLUfMfV0pJ9vqrVHrupnbUvuwxt5irqkXLcaA6Z38coJ/DU
mxPw/45ZtFp9P6wLcuwRidJ8w9JlNMCqSyjU7bK5Hs27Ni0m0RvBnBiWspmC8T1XtBYPHJZ1+mBW
IXrcjD518MczBY+/j5ivAXU6FBCG3E9MybyoliINYAFb+Kx7im2aLM1+xTw9Oa0AOoTvdcTG6Byk
hYvDKltJYtdz1ueQhNgBn+IgPNqFce82PVis42sTJaJ7tA1P1z9cu6zhMVV5u8jNPPW2vkmQYYmj
Xeg6lCgpmuJMUu6XT0k0dIHYwQbCBjBUFTZ9iLo0QvltjTUHSE8Nw84RN4143EPtv6JcYvpuWGfX
3UZz0id3pF26Zu9mmomdtYigyIem3j3DE4eF39JB1M0+xk0LgD8i5Pw1pQC27Q1IkKQtMxVxoMjZ
uLTfPOeOyRLkreUiUeSxuYNbKXRrk7QtklPQish/sgjGpqp9VAPJlWWs+WwAxG9OceZrSHENWi73
TjkoZk3IEud5B4CCLw7Ir3X2ZEQmh5dxEGl+EwQqvOQONjH+EGXCZHeIXClqBE8IMsQuziy5WVYl
yLGDBcPwdaRjZ/e0mUm9bdJgjt87Xmh5CEbaAKEaoHhQrDQgTqvjgjKsOawzoNh9ifLc1BubdtQi
O9Mtg/6LG9Go1zLy3V3mnSvkZoLkAhoyLcnCl4Y0CgNLamYuZvjL0r7eau1DAClThJwnD2GQeDPl
IVu2ua1nFKzQWEX80Emq99osDPol7QhS4UjxOm6CBKlEW6lV+Qx8U5QCDwoFl30kaT8VAI25wujb
pR1mfjPzuTXvIZOTuE9gObk+B2Iw5suSpCY5yl6k5Awl/gysjXaEp5pu1TBuF9GagMBBtZ50BQJg
Hhx10sOUVkCRedlo6bDAKtexLqGOivGrHtcieOhFBrT5qAm954Jl9sZmiZj3CbQMzEkGUZwil7EW
/cVkjSDMsEIkz+9R39vm++hEHa0AQLAWxbvXY3Yz27l3x7Zdw7nynHbyxGiho2+hpWsLRE8+shqc
S58Ne962HZtK3MuoVzz4lm21gl/Rfcc0KOVJ6RoX9mdZZK7YybHW6YngApPhkRIu+eclxsC30sh3
5Legg3f9UTVtEsMFbUK21O86pufx3Hgzpe9ZqvpEl6Fb46BC4q3liSyemzc2kBqzSOunDJcG3CJN
U5ddQ039brpsXQ+BlfmiNk1NwxVqqj6SXx3XEIQCV9hZxm/7kaWengfT54DdTIbZYx6wOD9Lg1v4
MCy2V+egydHOKhPMi+ttpwze7XbS+cQOOsXdu8U3hSZFSW2QzWQDacwG32GbLCv4Kk0NtMlmmaxH
29zjVu71tk1RJH9lMSLyqe4Nj5+DNRHpHctU5741DJPWL45qtR6hFzzmwP/Ubmb7viUpCtFgbFp7
i5A+M1IGAWLpNvYNcqhS2rG/E4HBgaTtwl5YJu2MmiCHNblDNdx9zgleF1odmPUHz22ftKA+onqq
ddkuJGk2dW/H9S4SabG8Tx0riiNpEE6rNROqqZBKGqDHBjhkPDmziOykctYlsIbsjemrPpJh/AXE
CfvkUoLUSKqQhy8e9Bf6rJVXUVOOXHAUhjFh9BXKaixCepKkLD5b7sZQ4ud5FP2ZcIAByiHtQB30
HM2IpzRGOXs/BmSuBXzICq+3IoQwVBU60Flgh8ZBuxibIrtVapHtCRGnwS+8QnXrsCg6QGMQBNMc
rYWCzL6ccE0lXya5rOReNu0i7qcEhMw/Y9IKaEVEQVxvFCwb2U3D5tHeh71o82pYeAhQFvajDo1C
6bQJA2TN9xJFLVSlx5w2O4kuJWSdZnydrPI978M7qtELqzdLOusAqXrh0FcBHR8fNgyyYWU6fVpp
E/rvc6JmDG/xL6CB0AzoxZStWqx4T7Neguml6lXZx24Ih+I1jIF+tDjrdg7uZOiStsrTGvoYpc1t
OJxkHAN2pxwPZbTz/Zpkt62HBuLOr2M7/NFyAUmVUkP2ZAZtJB4F/ZPoel53UmT48EvbZHpMNz2q
anhVsyFI0Pppo+QrTCL0lEDiPg8HtdX93EZbyB9RDSHdjgwUot4zTSbQhsky6Q7IJAaQgMIcy/61
pjaA28+azcNRwLK1OaE+TfkOh7dfS4an6MDqnsMI1CEXwoKUlXMQtBC0uZRz2aeBBsN0EoJI+bpE
PIFQXR4UI9BzRBVjt4Wswjr5m76BfFF7s8pGsfF5zKTo/0yH2IJ60cmJtdt2iNgECRE4Bk498L3o
tlSdj2N1WBFj1M4VfE7fIiISBiy8WvURTabU3MyhWLMgO/SUNFlSNmbRU3EI534Y688EojsifU2z
CKPCEzLrMC5eReob3XwtjErDEeVou8YXU/RlmB9TmbrG7pJYplK/halPZv5UD8HCdWXytI/Sv2IH
q8G8sg5j1Z0LugQNCRqO3MPOhy0kciet68I0G2YSoOhVXXvXbopVRlD7IThBwa4TTPpx27uVxX7P
pqUpgNwO6Zg+1TVGpwNEPMKcjsdizBL30IF4PurS4l8adLmOWdHc4g2k01NeTPlcda3ywbbvqVEv
4YRwd0iHBsn7XrXBWrz80Ij/d6/7x9723zp1/zN0vTDrw+xiSgWpSJomYKL+PLfSwdw31sHE/EK3
WlCuVtEhkqV7ih6HppxKuLdvFIQQ4FL4hm5R9Nfv1/8ZhPDv5YECBjwIDi//gG/JhHcTKjVROdKV
sYU4t90vQgD28AHo5TKu+Xmff4OrYmgDXtBW17Sy1IK3qopIVqhokjfYWIlwA6ln/5EN52Xof70O
WP0Qd4DCFTjEV8NHNPdZmtpaVg0R9hblsyovWfZDbryBf3vgjg38sj8YDV5gANeLQjnjYkaY5gAi
XC2qYyINmr2yym2CG8ThzprQEq/ZCfU4LoQWaivMP/7+1f1qp/lFEQu8BXrh6v18cpYky0Y2aTxR
EvBDvbh+H4JR7EvEpvqET4h96ufavP5+1SseAZqSGFUDJ4RDi1k6ej5XKIEhX2opl1BU7JjvPd9k
CP5bd9A7dhdtBvZZgBiuNh/REq+Pz9Wq10bVrqmboCZYFfvaaT5Ba/wDqMf148QKGDmClQHVBDDn
rqmdwShQI9uhq9quifqd4F4/m8XFZyDBA7cdZl9DQn6e9fvvH+gvdhZfqOcEy8b4Nq5gCWFsC8yj
5q5Cf725ubzV04Lh1AeH5fo7v+wuuQDnYmi9/vOwSJcGFgo2bUUl0d/rJPN/+TlJThFE6eDr10X1
B+fkV48TQu1AyafYWXId11Yy62LCPKlKedEmnwsk4FnpejokVRbja9nUrDWVRMGiP8IiXUbkP36N
2CsCaQYpOOC9s+T6TcamQN4rnagg2xSLI63a3d/69/ol2I/3zbb/8/dv8Prrv6yHDx8bTS8CTtek
e7Tga9fOsq3Q6XdraQLYvD72tWrtA3o7pNhHQFnYE/VpmD0FqLn923/0C0QXyBDq2DRKEsC+8W3+
HAmCTuJmcrjgOe7BUqDHQkcCJWbzfb7MEhfzqJGY/37Nq2P732sCRHGhy2MIfC3SYkwtBCgctoIS
OFyBpbTHaWDyg1Wuju3fqwCwhkVSwPrw3887o5lMycIjpMD50JVwO7N73Vp+UAnU17IGgJ3f7+rq
Vf69HvyAIaCAiTeEqy67/gFFQi3CCzHMVQu6uAyoNpSg5D0t/kIL5r0g2UOD0e4HgedXe8wK4JrD
HOR8BNef1ySk72zazmsFyvOEzkimWiDA8Es8BrJHb74YkZh/sM8rzBGIwaQANSNC8lGEUBC5vo4N
ZqVTPc6igiHZcb69WPLlpYVS70fmED+ju/6x0N+/yA9P1C1Iq3P0F6s0/owZ9WtYh/cKZIE5W8uO
N+8c3uo9GGi/f49XENt/LwuNp8uhAT3yGmIbDu2ETiT2d5GYhvryRmzlpjmHldphJvFBxPnFG4SI
NcBbIfBbSACurn8joZGd02WtalGoAMNtI4qyFTZ/wew9/yLHZv0IrHe5FX6IcdBwAJEF6gBReLHe
+AefxUNWJmV5vFbKdruUZZtck12KvPf3z/GjZS4//+HtDehLxtLHrqLRdxsde/q1Lz4w97m6KP6x
k8vD/WGJ0XGzEIAuqkKn4jOK1boMMbArpzVc9s2l+OgJnbe/39dHi17iwA+LhmGfERH1EA8dMVsD
RvsALsuJQCVITJjqq9w8/37Bf4TLS7aE8wHhZUB+82s9EwZ+CVeMAFw1pbeCK9jcqg/e1a+XgJwZ
wXgYefbVu+Ko2/J8hC6YGIr3tLPuVI/UfsDL/dWBuHRLQCvCQkVxddTXFuV5bxCQ++6txQR2nh51
P36wk48WuYrCgqaTt0DdVlhpz9ZzWue7Ov/g3H20yOXnPxwBPwEM0ER4I0tReHjOk7fLd1zOuv4A
3/rL95JB9ivFNBCR9uoOw6A9aUehXNWk8JgnrGvvg5G4w+8P2D/i7N/p+P+scnWiY5G1eTPA85Cm
S3iIcWkefbvmDxFMNcCaXt0byl52DyH4ddu043j8/fIfbfLqEtNUKMUBD6qCAi2sJkInb4zjD/b4
+0Wia+mcXq5mHRrczpIkxT5zNj6NKUa8v9/Krw4GxOuhMoxkCtXA1fvqIPja6IKu1cCXR0CXdnPU
HjtJP8BcfrTM1QvrgQJi9hLBWaxBwA7DOx6OogTo4iNhk49Wuno3XmvViC6FRyWD1TW558FcmvyP
3z+1y697fSH98NT+Rl//8DklfcSsxIC4UoZuVvdapwkm7HdaPTvxsGZm8/vl/nHl4rj/uNxV2yR3
zoNGQx0QOaDQB8t0o/i0KzI1l2OTf6D686vb4sfFruIRnWoocvRtWLUMPbxsJIDCMFJFQr+C3gk/
HLv/f9vdVWwKUr04YCXCKgrnfQMJfZY1LwqTwCn/z+j5SJRomEIZChdTetFrvS5e0F/uYZgU+moc
6v5OzUN3GMNu2P5+Q794gunfWkZoMqEE/ZndEP2vLGsHMiwOoEI6ztXio347Apd7Z4LCbsTcRRs4
vL79fs1/5riXTgwYsJdsnub0WudznIoin+vFV6Y2e9pBNZVgvgG2SLG11GzzxZ0SmOzlHwn0/SJM
Yd0cTne4KWE8efX2XGuk0JGcqpZ+Xti90R8d/l88zZ8WuEqZdFDH40ytRy8tPkRsLntVVEMXA2Rw
mPLX3z/GX0QPSOMBbA1Y8AXme3XjT2RuchFiNzx4mNLLzOcJQ67/jrn/Eej6Fj6r/dh/n35GWP+M
1P7/EJqNSPl/h2afv/Tjz0hu/PH/BmWDDfMvfDQpurNI53Ad/W9MNg7Wv0JwOoFsgDgeug94///G
ZBPyLzDcKeiexUVuEHyP/4PJjui/4ImBFheOJsT7IOH3n2CyYerycwgOSBRfSn96XSO3DGOhYQ66
o1kVUElF715SIO10mUMW/b2ZSHe3TER8bRmxdxzTkFtKgrjbCrWa5bhOTsLLKMsSv5l9AxHlPnS8
1ET13wCJyDEJz/uWbowi7IieBpRLBYuPfI4BWYthV/mifRd9SjlHp7NVtF8wBzQEuEEJ+NJmaPru
zpEhewv1YE9hK9ItLbrlzgiTHoCzta9pAjfRTaGBOCoBIZme8yFvXgpE8vPA0xlIUFJPZTjU7dfa
YCIYzl53B0DUyPcANHW6UZkPb+ehCe4AaM2f1otCPOCTU/KarmKyYG+Z8TX2bGFw49LxM2UZjTDZ
zDD51zxfnnVnMgzjp2wsw1aNZ5Eb+khrcLqg6xaHh1S64gwFn/wNLiPg07I8DdLSAtT8kIpofu7o
yF+Nq817bFt70wGcebN4g9E20KgwgssS+6yoGhN4TZqlK2tpA0g75Q3fAYCT7vA8iCmdXNkt7+f+
T9piyzvM+qZ9DHhMtxFyTCGiAp+3vgXYbskj+ZTVa7GHUwwm94Xq74K5iHbzBWheriR1tqyVjj5z
N5CnPh/iV6qA3QL6hrLSu0V/WvPAfeuGsb8BcIXtFk3EBkYR+iQtNNiDtg3nHYD54yZKLCBqddc0
GzM3+qnTKgYaT8rDAKjUpouW+BYDZlHFYpoeC+BFtkCeQuwMkvE3lDfqzOV8Qa/KmC7wAVfF0zCS
/m6CZuoG86gFJBYZGsj9WhyxcsIstprDxe1HO+cKNy6VsEoq6m2LSdqZ6cBUpou7nQkoeWgcAHMl
ED0JPHZTXRxn28b7tHbxKze+eehnwt/pDMMNY3DoolB0S5kAz30A8qHeFUqYtczdFL2SSbZ/4eUQ
uMZ4Ee+8cI5hepbWhxrAo92scgCRMoLSoaLUpYAicnsD6HSxEYbnf3ZMQBIayKz6nGVzc2AZBJkv
n8A70KH0DNCy3GZBwTfJSJo7TSIOGFHuMB6cEwZQHQtEKYe5rlaTsOPEXfAdGUL0zax+BQC6ENBb
LQaI6csuvkt5t+7WKJ2qIuY9AxOSi5su5eYEHxx5jDUc9TZxk/Roro7ebWyR4EDQRG/9yu2752vz
Wepo2a2wvvgrzDGYB1fUvMwLE2dg/8NPDlzeVwAc+am13fqN8TmHKd9q7Y5SO99gbArcOAHFAwjc
+CnwOvyS9xhNbiBBCkj8YNqqw1s72TYThzbpovtVhApmWGN3N02M39husRA2F7axmPnl7NO4Mnnw
XC+HKQGKuVwSOwJW7zrmy6jwLC/7SNktn2x2S/xobz0aMkif4Yyd+UQcs2LSm2wZfFpyW+gvfSKH
bpO0+fQAggLyCpjSwbytyceDZ3x8sKxtv+DH5m0WHm5SYRF9gmjysBuyCWDQzsx4ZA446XDIo70P
8cIKfJj3hKp4p3EHf24BSv+DtLk4YFYhwa+WXXde9JzsBMihWytFdOOjKaxkC9wdfjPodCfZeA8g
jr+L0JAHxRgjBmKd6cqiNul5xYzsmwdERj7XimRHKun6MvatfFg5ZXuzrM3tGg7QIvfeL0AjmPW7
Q8l1l2ngfMA2ydxDkQfpDYnTdhOFCt4ltPYPMxkQ62oQqcGaHRkDx5lF436KZARuAs58RXPgyks6
8+IYrvnwBP6P2maQ0QE0T3dnDZn6N0XG5TTqLNv3C+ffmDXLw6i9+NRq0XelmGpecraswdMio+h9
BblIb/pkULXfdUBVHbqxT8UGpprQw/XFCmC0NdE7xHgl2AdGsWOKGHc/yRWHXSujv8kx4FXr4vku
xmRy2gPRCeX7FPbsaIQTWrpODI/wfxqOxsXJswyH6dDCA+QuSDzM+UgTv9UuH4KSuli99KDmYLpf
S3fwQ6SqpIXI3mVKzcoFyOw/7dKsZ6W64nEJ4qVkPU02QEOHG8L7O5LW/bPlsSobMnX3QQZuEqm7
/N2JRcBrB0CT22FVydepz+FzAShxSeLA3ILElABH1iEs6WUQX7UG3EcFk9z0GDOVrvZTpYIuB6HC
2wPzXfEJ2JjpGGVsCneAyeUvCY/yJ9MV7WGeOa0C44tz3HVhNUwgWeu0bfZRP1sHMzTTw1k864ub
nrlszzNYsTTjIv4yjRuqYsj5W4Sh1A78HvMMG7DsW09WgC0agDgh0AVOFka5w5eOpa6C5Nq4TZZI
ndeOLLd9w9G2xdT4tDBnc3iP5ults3iK8Iupz97iKv+D0bbb1atHYt9xEv4JvAgIPoiyvCvnNvH3
CujnOwtHLKBuwEm9830cV42bowNtgC9PoZHSgku2jXUS78TatAfrNHuIpqD7NvXQmigbDvpCmRla
lCqbR/AfkyXbtBMMN0veeP9SEL2cinDWt2xMlyN0CdhjxKLwlNuBHMGvYA8DMeQ5jXvsBQttNBlB
P5mSuN/j6hZn2CY3zxNl0R7+iysHmClY3zAqWN5GfMRP1GY4uh4GdwMIU0H02EALJblkEuxVKENO
Ee2HLxwfyn4AzMNvHOhOm4gD3bDNFGn6jRgGKradqckpgOIosLFLfRQBm89tW5ubKA/UvVnSApLK
IXxT8qKhGw18iymLVkboFfTyHBNXnxIRrl96ytdjByYSbsCevlPaELS2WvvZCJ48SCYHiDLU/uS0
hU9N7zo94U8uUbQhQzCfZnJsAanu1r86J7bNDbxYdA+zap/FwOfj3hVBRjYrm5sNVF+C1wZona/M
RC2IWdAgvktqoc5Z4KNd4LL1SFU7J9t5Ng6QDmPHNwDbgrOJ6/TAugAAjxoCEcOmiSO4Lw7AtvWQ
9r2pp1nufUeCQxMIem76NPk6zjnyPgA0xwfjBnmT5zK8wc0m/uAT8S+TL5CojIvJT33jm1s4gdaH
rIsBxncjvbXR0pyGRtUU19aq8OhcAZfqFv0jCE1jdIzJfH4HpGh7Dqd0eMnntnkhXi7HKYSj2lJ7
fwTMtH7DXaaOyZpAKQ9Q8gBuV3VQu43JJlPmJtBQ5hwdkD0ZjE4OsO7kn5AxiVdZALupof+A2NCk
9mGY1LAdAk02luQB36Ud4Mcll5psax1PZhv5XJRswFiNtuM762CzAzmw8Jy0dIK0o5wBYGWuvk/T
nr2NsvdvhmbuBdJt9CXJY34kYVsXJdhmKdsXHf1S50t7cPH4ZnILH7CalRwvbAv2CbTIJ9JHL3nY
IuZq2kEHUH4BtluC/pQjv5gaoJDAztfnNcg9lMFWuhxgOQG8VYqTZAnt4TwBHuFXUMeWxzb4L+7O
azlyJNuyX+Rt0OIVIiSDQU0mX2BUCa01vn5WVHX1ZUbyJqffxsasra2suzIRgQDc/Zyz99pB8GPO
cxJvFc06SG2Omydd0uCiDCXrqCKD8JohmF6zScQPqPHQ1Ugl+ASwvrO4llDhHrpOx0zCGXm60BKd
Mw3BW2hFBhETL6TUvbnWzJSzXjE0MXlLMg5kRZr92EijgnfXjA6lMQ9XpSoHF9UwsJ7qveRlUan4
gWoxx6sRz+XwBOgyhLKhXA4m7wmjlJ7MWm3WtxZzJGccDcNFwAindxQq/zhn+vXMnJdvPnIQC4oo
2VZhGvpjFdZXgRlme6OIhqskkeTLkptXupXMNQ1aX7Kbq+r8MOipuY8njeB5wVtW9LPtGUkW+kWT
lHs1CaFczrlyjWU0fVGkobhFO6nVjiozOyiMrkN2ZLWN8CN8ntcorNl1585AK5grmz5Rg4cJ0yxE
9j4T90aXjluzl+UDwL3laS7M/GVpBXs9erzErZag21honMBHJwMPk93rL4vd4eFtUnHdyWJ6h2Gc
HNnU+ndrtAa/CZPywspaaW2JLtwZzUnFHOSB7Y+BPjyPZQAO21C6u0HG7yIrWXNF6QVRDe1vfEr/
Qd/HWXutM+FMncCcik056DpVnjm9jW2g/8SwHF33jVzedVj33nt5pi1qi/CiEtaEhKWUX4yK9xgN
tP04h7zc7amacmRkmG6CN2MVaPlylPpwGhD6oE/0DT3Mr2iyt6siNKP7ISxDTECmvV6svkRrGqYv
mi40JIutdkQzCPCOsCfPKs3lGrto/daHmvYgyXP03I+heNerph0cg/G9W8o0qBobb21YK5Vvp/PA
espizlGrHp1J4eg9ynGByi1RkpUxT+phngUxedNcA/TE3XZV6xUPMPdGu1xkIb+oJKC4oWWFb1UU
SvD4WqwKc26JA+fH4TISOlpLWSuh1ZEIQbRFz7umS6nGgVpR3uq+AyYDZZGN0VSknQEO0e9MHLL2
bAx3rE4qxUPUunFYZxdajjTc1cvC+qmVVfS+MA01PImnHLuwUVqeJDXZg2lU5eXc2cUxKPEutXIC
rMbKODZNxmJ8pMHUcTjCzu3NAX9cjUcynrpCyY5khM+xL5ltsA9MeZ4wM5XShbKcqII2G1LVsJ1l
cWyZVF5590Dvz9gPNR/yQMnVZlylkjZjFRUrSBzJEYsBRtRID3ony3uLkEFJVD53q/Ezs4uvyykX
naukVMulJMyfs9ZzMkmLaadQIuwwD5YoioHWWYzvecuE8to1avd0cgD5daqjSrT6xEMznqmevrTl
rqy04djFeb2BTtbvFkCFByw3RFLG86JqcLRkrVl16VROiEVR21aTJK+sclFfx3SQTEydBi25ucEg
juw632G06X9GWtiZl0MdiMYhl2TDRbDPKhbzVNnJkm0u9XxF02jT5zlVsbMt7RKuGoX1XUR6tjha
0i9HE5NvupWm1jpUZKcD9C9Erjo1KsqbpRjKPUtWdgG6T7Fclj2xBTKEi7MS7WAftQmNvR3b6oMi
Zu1xnMVyK+lVRAFnGvdSegK6A4RpONJpnJrTvg6f60VKfkpUDq+x1nfsJFRsFOjitCFU0TauhfQk
5Ci/idt5blwrqNSHQU3aGyud6pTaPjIIAQDacysKE8kys8SI+UpWLakDu3+wYOro6c9En7lxZdlW
j4Mqtx+JKLT3KE3y3EGmkb73YTkfq2rpmGjVDUbrfIY1UaT0M7R8qPaM3823eTbEQTeLUXOGxmA5
ms0lewtYTfdRp0SrqunGx2gp+fFqrFhJ0veHgW30I7fjoHeRm5ywxpoeYtglOgFdfV+dfOhN0uc0
VAwJ2asqlh+ohHNOiGn4I0rLbjfV3eDpvVncZAP1NE19yhyF4IoLQ4mGEGNrFL9ay0w6GQrBC6VQ
rEchy9V7MhsqjQ8j7/Gg9SP1IG00l7QxLPlBDQR2pQfN0DiTWS+vKX01Y1XNxXDf17HOlCWt+tkP
sJk9dL2ZEd09qfV7jwnE9PpwHAlcJ6bTpCjWVWbpTTGtS5MjiIPL1d7klDtPiSSmm9yQysLJSrpi
joL/8Fro6JvToePUlDA7xGYd9dYT1t9gbwflNO86Wx3dppJy2x2EmhtOmyml7lIeSRdqMRk570wu
/6ziNHvUli6s13GYis5p4qD9MEwCdPkTVX0Yp8y6Uvs2xisQUfe909QC+6wFY70Scmqwawe5Dg1B
TqvnoKWl4sZ1LO0XFENro+wlsskIqFG80FyCe6sIy+dkCkkPLwbjPgyS3JHRTu91yJi7qlajVRdL
GBWiGkPajP35wlBb7dnKGhqnSz9Mj42i1YqrovC4yoopOhaNoHilrAr8og50MnDw6t9lE7J4b4xC
TeyUUM6Ep1lTcYGe197gaZjc3hjb90AZxbrG+qEhjw6VtRE3ui9Po3JP5JhwTVQ2T8FSpS9DEFkb
IkrkCyOXc0Ck3dDfjcil18rQRJdNW9VXHNGz1g0rdXLtOV+uK1kbrjNRKqs4KslYtJS+WEm5MUde
3nbiRs/KZUf+t+x2Zln7xmQCvTDGNFhp6WB6ud6W0a5IcevHLe6/VuC+dQqhnEpZs9Ibr6sH1be6
pXKzTsnv6Ihaq7SsrZ9ZIcRP3Yylo5jsNMQnUoarTJG69zylV0rVf3ICTsEzInp1bRszlr1QGGsL
yvEFujt1y4bJdmdZi/liTVF1lXdG4Ch5L97HKh78VgJcB2SjmrbRJPRbuVfVpwXj60daBtEPla7L
JgyT9Rwo8Zth5/NW08zlqW6KmHXOnjBxSFpo4MpK50O3jMGNWRrG89gINcEMCHhiaPThtcgl2xsK
efCCKK9cio+MDordZQIZ+1T5XZ8UP1O70jftiMOAs7fynKrWJLvJYNV3MVFf73pUmaFTzIF0Qyct
96RgJLcMwgfNUmyn6UWO388NdTPz8WRG/lLiMijy6rUUQCTkoHUyC7sTrZFQjBsREcw40Tx0GsWw
16GaFbfG6duqIwp6x46rDvJFzJ9zEnPM2Yc6dgTHxm7H4WIorSd56sSHtizipYyGbhso7Mwdi1PJ
02YE61zFouGwxMQXbT0bkSs3k/GjGU5wBQulq99GKeadMKmsg2wG7auQS7pvOLBUL6G9tlWrZrro
ZSvazolQ0rUd4VN2oyLV/bxfIkryTA/8RetGyRUSDV8nUeN6IxONsSPhrY0dOmzY+ODEtU4ghd2q
0pTsKTGNBiVfD4Q3j4LsMJeTznNlyRdzbYhtCWFkGxZWse4TpZgcyZ66dz0F05o1oRLTEiCh0zHE
wvlnysp4heDW2gXhLG74DNUmoI7cWUZf3M/LItEw6Do/oDm0lrsKipMiuqs0qASnsrDYQI2gV6iH
gh5fNF6zsAJfMptsO4aaildRVv1eUuodXhT1kOHXeFTatug5h6KMksOidFUGnXdVrBT35kJ1CcND
YftNh5dqLGUiwmNzA0aAKNO+5+hn0V7bIEgOVgNgkqcZ+5DPtKb1mUSEIQeyLL6ww7n3VXgM6J2T
mu7qkGxTORWuTtDbbV4l/aXBKc7lkMpzB9rmYLVVu7Gz1vZL04wPjO5Th1vN3hoHkT8lqlYSVJ7m
62CIw109KsYxK9GmLqITB/p4zIJydSYnwSxlRzWm5q7WCuzZoW6FHLdzPdpluABXYyyXe7sO1NtS
7gfZXYQ0EHJtt8UL+3w+OIysct0LQrt9z0MtNah8sCu2NtHRWC4FvfbU1LYJQAPhWJke1y5lo3mX
dWF6LEtT3oTABPYGBv0RC80oquuRJ/NG62McWM1Iqv0a52CarINZqK9J3BrHeqmSp7xFjOAsU2Bc
UbqUfjcFprHR00ZdoE0s/UM8i/6htmbjDjZECM24aLWbQNVqJDNxndGb1WCEOKZqtWw6VsiyQHE4
nwYUAo8Q3ZzO9szUjLdzW2ZQ9FNJRN5EF/qNA96yuJrc4YzOymI+rbEieNEng1+hRkc3+dMwstEr
sHhuFnswryNbq3DWiiS8RJLdg7aY44BIPS1TkIJG1YRhKcrC3DUimpZeF8yDRNERCPkCt0o9kUTf
xp2LcRXeZyhV89sUSUCXFBzhNOrrEvILf+PAwbuti2nDwDBYlxkUm/0Mahc9eBdJP6UK297tqEyW
AUx9SO7bFoOvk0QC0RSLUjZSetKTjt9KfeyWjczTKnxc5flHPC5qcymHS4DRjUb4+FYUYWGuZX3m
qDBmyfSBa67JvN6mK+xn/JaN04ccET2bgKjIWQBtcTIpZfNtkrBQrjCj4HKup55VpLZ6YxPqctn4
Rgm9HpxpZCRekhdKzDnapCtbwLNXsF5Y1a7sBBVGuCjmrtbwSKtLF68yTJcxK7/Vya8BwKAbqPHR
Bj/TeCuHoF6GrBtsjMctuyz/7rxTIfY8N1WWvC9NT2cwWZorawk4CIbLJrBxH0L1sWoKp4FdUAvU
bsuOB2hTlxTOrEafdE7LntQ5Vi6ip1Yk9kfLofZjJDAw8ftOsLQCo2gBnidD/RGO4ZCsYWVVkwPr
AZYBTTpnyGlZz5KevSTLMDMJZFZw2Qe2tS8zq3NFXWQ/idXsjuWiVAcq4GUdSY2xLRpeI8Q4SGNa
saRPfDHNx0mueuOiaMewCfW9KSX9I+a1ZoUNUepo/QjCLhDOM6ud+MNT2b90zE5PjA8lWRdUNS80
XjlxM/TIfsKPyn+UVjAfe8AAfiGr7dvcxf2qqgxBoEUyRgd8g4EXGaNx3es9Nn/Rcprr2hqTPTU7
Vu2xVG9y9KS33WSo61az+l1UGY3haKUVPxlKWjJ7MDMSvuf2mCPQ2geKwds+pgy8GG56Wm1avm6J
imVRnu7njrExvO1m14+dsW2jUKyzIm5W0Eg0tzHnOnbwG8/khne9N1LB4c+xktmLKtskSpva9Cbl
rb4dTDnh71UgazRJRf2runZdT1d4FOtNnBbjAwXiCWzUteomTQUeTaVXnjn/21jEI2UtiyLc2EE7
Gi6zR7lz21gdGJELjJPw7RcIO2mnGvfBos+ll0pdfsnObB6NdIlwgLRJd9UJhgsXTJKxXkesMk4s
ByRelxyPOH4YoFlG7aBUsvDgzMQYcEF6/AAvTevQnHp8k5LFTQv4xanBW2sn1xHBBUneZycEPfRE
fjnmJr4iFzKrT5gNwv9LPPFf6Ujuypz//FFEsv4oT2S89vxfOl3nP6S//zfQfqeY9f9dPrJuPoqX
95fPCpLTH/hbQCIM+V8qOiST9AXcxiYusX8kJKf/yyLJDtk6ShLtxCD+j4ZERkNCA+jECtVPOhET
Rcq/uX6y/C/b0mwycyny7BPz77/SkPyqY7KQdCmqdBLn2wYxd7/hvEd1CkUqoPRV8kQnyfQQXzMR
Krd11LkNJBQcFxw0eXB1wwmHdpMobHkQBCbxGFb97WDM60quNp/u4NXfmsXPlsxf5Vu/fyrlV2Gw
lSLqsFs+1cTyMxb0323vz1c4cyf8cwnU07qhfZHcBIApCOiKcYnVAC05W2FOX25OIV/NemGf+UYs
eZ7g+u8b/Z/rnQPAOU7QqbDqxCPDxtWC3peMwdW7YJMmjBwVfZ3aR2OiR6u84jL/Rhl6noHx99V1
PME8Tgaxy2f600kf6kQ2uaHmCSWkhVuAfizXBmeg5QZc56YBntXYtS+H3abPgIcH8W6xJP9E7vjz
nT9d6n9Uqv++8cbpucYmRWPl9ER+Uqmys+LKF9z4pvrRlq+ZeW33rWdad+jfXIsJfDVIqz9f8lf9
3O+X5G36fMm2UguzYnmFmHhZRT/o3nXFzZ8vcRJ8/fFrnd1hRtmhXcxdQiJw789+ehlu9Iv+Xvim
23uggXS3PArv2xg+/cvrIpDh9YWm8Fu4yyylUsCmlHia2u5ER5dFViFGdj8KFBgc+Ke1OcpuNElr
Y1G8WHpZ4GanyqtRJXseQ2eSIzfF/NMi0mz166iKTRe5wWVdyJul0e+myvZiPT6IKlyzS2/KpD0U
mrkS4pmJtwdacd8ur0Vy31dwHY14QyqZN0/SVRWDzlOy9dQW192ggAgM1rN2O5UtnQrpKIFUCs19
Z5cbzilO0L1CpmvGYCtiygIkTVDfqT20N8BEjPfwtdqoZXD0d4pynGvCYqzJyZP4lrL4YBulN2Hq
r5vxVrfSdQ+7GyDMRqIthuZt0/TRbuEMWqb6fVZrrrnoPlGlHogTpK/1cUCmVAG30oJoy32+tXP9
KtbMDZAFRLnTHin66MzGczUw8mQrXjTFS8Dm4fb3y5yyfCmCd3NUL9PSYGZot2v6O9u2TTaGxhE9
Kg5wRN2hqXdJZK8DBgGGpl/EePWiIPakEziwgn2VAw+LIndOQWdkdAs0CC66dqM1p26vnLkYPV3L
TrZa/WD1mafnMFTNaa0wXaLL5ygSPq642DSKWOWU9ifdizQ9RFXoLPFHuoybwnqsbfqMzN1FrV9B
4fbGPvNh//hjptD/m5/mWrqnX7RuWRQSqXc5uq/GovTmqvhGfa+cVvHfVgIbMN9JH6zKv5lEw7EQ
ccuSaGUpkuB8FbMG4/WnWXq09WALDIlc7dhtrX4/Mjfjf/cXyNZOywTxVJoO7QBh0PKK5jqmhQL8
76UKAYREyTf70Zdv92nxxNJqyugtTyvMp0UL4VwWtBA3PN2J7rSfxRXW8jWDbOHU3uIGjrFS7/Nb
Oflbk8sR52vs7lcL1+fLnl7+T5ctGatAHeKy9UjSK7wMOnQuupLvNsOvTgGfr3O+JoMmnECxJp5y
Hd0xpXqoL4FyTM4A6VnfYQ9E0HlvtC6+ve8u/dV2QAKzpjCCNxXY+79+xYi2FzDLkfVrDc2jYUq+
m1a86oZfbCkpDFd9ZCJJps0b64AV7ru1uf3z0v3Vl1fAIWgKHDsFy8mvn2CgS1/PA0KI2Si8JOaT
aOl2qm8YnDiLUaz/fLWv1uvPVzsdfT79pA1crNxQ+b4LaFGhww6a9VXWVCvZ8v98pa/urCYT24Pl
DYvzuU9slJUGrDTfJzoxNiq6xMmMWQwdCwjA2WqdZeaYl9z9+aqnz3/+Un++6tn3SysyKGZ0cJ6F
IgilIu3zb77XX+6f3y5BzpGEqQC29fm6QTOg14XQYk8/pi/LLdP5LXjLW910zPv5DZAXsEEn8wlN
/ea7/eXf++3K2PoMHhbL0s+F+NMQzgQcqDFppspOcTW3dVm3rQd1Fbll6Mb3wrXZ7lW3PRor4JB+
3rnaa+p9n7/71cpAzWBhddU5v/91jz49RtB78ynVjNjDXHGIwSvGqk/9EX2zAH258MHwwFJPEDzF
wpnJZygka+wph4nAjq6gVCLPdLVtvu6czi8eTnkCkV+3bvTNW3I6kZ3f6BMOhUQKE7Pm+Y2mUE8G
Dv6cphp5o7d3KMtdwwbqaMhUKDdJ+F1e15f1AK5zgAUGmn4wLL++lwGQkB4ILCf/CsFSWW0rLXbt
fo+s1Uex4xDA5TI/McFjB6N0sEH6/fnFUb9aGcgGxaKI34Bu6Nk6JPNUd6pZssfQUNOZfuVW2joq
mM3ccPE+QfxCj0BzW5VHt21k3yTRZaletCrfLkq7lsf3XNH8CDqHXQXbqTg09mMjso00A7pLkEHW
3SER8LCHaWPnKmQh3brApb4t+rcMsq1mVg/d6WSF+Gu21G8yNs4I8n+fwg3J4BjPQZV68+yETHE8
moXOeadnhR8IA9Y3ugTy3Zl9vlh+k2+YiR+bjboOr5qXvHLAq6ZvybXx3VH9qyUKO5KpqVyTX/vs
px4mUdViZokC737JoByxnD/sIWQ2TnSpYE//Pm75jDH07y//6ZpnO7lVL7S2GSp7tZ+/TB6Ddp9j
5Wtxe4oaAaOUbrsHJFo3iW+h/em8Pz9bX60WrBGoXdAs6r/BcerWGpSgMGMCMunslVs5IFbmm9/3
jErzz1f8n4ucrfyZrmhdnHERbW2/MSbugZn78bp+0p5mT3+QHFpn4sd35rmvdjlDoU9y2gp+pygU
9lilk8SN7XtyQMN8JXV4W4S+06lD9AnBcGnCFDP9P99R+asV6tN1z6EKXWJmmQwK19MrYmsMXKPU
XkEwOo2VUkxdtOneykK08TuKCvQMi9PWD7wXrlbc6KZYh5QsNDi/WUS+fLRVifgGkIvUBmePNiBG
mIqnmiJFTjcYsTtW9ndbwnfXOHuUbVoDsgxVke03uJ4uWqLKhTu45nV7obsUFt/2Tr681Z++1Nnp
dCbxSQFJm3hFwKBKuCOaYKK7HKwLq3r+qRXGN3dRPe1q59uP8emKp0/0aXcdpEleZpmvaB2YmQye
zLk/cFVn8GZfphd2DebTN3eLq17SKvFVV3HKW/57VexUd1onu34zb6JvXrDv7vvZ+on2otPFzIcK
dLSUJAxM9f03D/WX68T/fO/zJhUImL7ITqtU5y0ri8gXczPsT1v97DWXjDT/L6hSyldf67THn3AJ
tCDP+0ENvfAlrFk2Go+V8aK7kjRH37fX9QEZL/atG9Qsa8bfiKMO0a69tbf1sTlIkvNd7s+XHwSb
HxxhmHkwmn790cOsQ6tMYgSuo2Nc3cvfpnudx1/91YUzP13h9Ak+PVakYZhKQ4/Eq8PrVGH0lT43
qeXG2ls3Tn61EFPfFusSBFyFKWg6TrYn96EP4dCPZmJy4e2qub21ItlDjvbNQ/9lj9DUMSZSiNEI
Prch6xYQwbzk00m79hJGIJEc23gXH5ZrtXHy92Cf335Hpvn6mqYORkVCYINb99c7UnaBZvY95zy4
jwoHAQqwlSScYn9i4WQ3DEl4At7//JTT9uRvPX+9mV9hC7ZPzpPzAqIbezxdph1j0DkAEXbs7ChN
z6LbJKg5ASLC3XVK8kOayGCy+pxGR7OwvLx7sfrpOow/FDoqWq+h0LY8rOg+lGVkECMtq9gVar/K
ZewMWAWAPXsAKF0Qs/iCFwQVxlYKm4tF4pimkLUchg/tmPtV9GBK70Omr0Nkm/14OgI02qplPhzJ
Awou6PD6G0qGfW6F/jBdl+WxqHVskQ8aLKQR0B2iNUfuK6Td8m0iZ746Fa6exYljmXC+8vUUTZga
Mi+w0flL97R7n9FwrAul2tXFTSWZB8SxdINVD4kVtpjOZ5Z3AeafDlWau1babKCKelNqbMvc9PgD
rqWVroRMpsgjTx2EpxQZIPn3cCLXPH7jVErWwIWl3ErAchd7WXEUc42pdethyFEc6bcM1MQ4r8Fx
oGAgQ4AInzEzXAImD2Et4yZ9EgGnBq3DSHgb5Fh6CLoyaUc1497ADaZY40Fmpmy5yTztiOTAzXg/
mI2rorcFkeJi4FlLUn0LQdhlyEqTMb+LUTEzvfViU/YD8O0RQToE8pBaEdIqnHdZ2Hu6FfkZbdRx
1LYp44demX1cS6k2ImYx/arG7UOISou4vES8pfZia2mVC1v5BJZ9lojDKXRpPWTPDYN/q9F3qjQB
9GYlM1+LxvCbHBBim+3mKvVPum50bxcph+GJetZ8hc+7hsV60h+hNQ12hAh5WXZfKIovtBBnaO2X
mnCm6VFUGRYj3p3ZXJmJ7VVqvk/wRS4KT0SSrIqIUjiYWDwrZ6aRszzKI465kw+kwsor1+sUS4Pc
5jc93JUwEatBvgLb5KfGkxm+2532oYZ7wOWrQVOcHtxyld1jO3WiBVyreIjUS6G9pLh3eFLcXElX
uWY6nZkcaUv4wyA78TARXMJQv63XYXTHmYmfXnFbCZEZ1N2kGRHVPZ5+nHIxN83E5x6bfR922HCR
O+KQzOw9zb1NjzmtmAKoDx3Jbz8iYuYYZ7kFaSTCApccCm8cnmvb9MU4+GpAiTQORJK0Loa7baCu
q2n0rWx2AnRI+Jnclt6vaf8s2usuTm9lCxFySExmT66S+g4n108bvDnoNmh/NeG07rWrIZnd1CAk
EFRSnQl0dsC1WbwA15enlJ1XaKm3aWwcQ9n8qfKUqFGz67IZfvELt5KQjn1V33SJdN0jH8n68BBN
7xnimKYejkKXHrnOHUDr3Vj3bxI/8RCF62wYVsayvOZ9+lGpJfyJhWWi941+fpSF4VtjgZ5rudJb
9Xrp0t2IPVpXl3sUazs9CH8GMyaXSntESXHdq8wHRELuxTMWHGemdzrTomlKZdM0k98OPBWqsXxY
5N1og72aakKr85QcnYzHmNZjf4pAMC9kQS6j1LHCyC+i7A6dxSi6BhFlTDznOXHyunzVtPEmS2rH
SPMVCRsXeVWuCjtfTVHqRo1xIy8La1FqbYKl3pd4mYylcIXAPaMyrnLscNmbabHCUXcJDbbFfqVv
NRmcmFVfDbP1aAxo2JKi+pjL5CmGVu2mNSj6Pvc1ygDys9zASPb6kD/jO7ujhc+bGqhkoVrJbukK
J08Vv8rme1YBWLnzPhtec0pAzEXqEPpoZHYxh2fZyl0xHnsxuihN7nRc3CGe3Ir0FysxvaAgroGe
/7CMftWwJkSowTA74b5z57G/HDVxhJF/0UqklsrlmoLUU2lhy4PqZDoer8xwcJu6HZ2iwCTjaNZW
klK4BuqCbrlT52StBKHTyz3d8WPZaV5giJdMm/ZJ0D8FtnANlWijEp1dETwWobGSzAwNULaCIb3P
Y6NwFDr+WMf4Oxhc4EoNCul2QByUSD97lfUy3w19j1xec6ehdRGjueGcb+z+BQq815SaE0lXiYkU
VCq9SieuBRLwQKyWPki3gQ73GsEKXMASoYPBN9B5RlK0mpZ4nprBT0MbG7u1BmW8SzVEi1WGC5PW
oH7skJu2leXiByG56T2zJ2y99uLohKlN5aPdPvY4G7jEatahPxc3EnwNo31pkzuTl+Pk0FFmbdOl
D6r1yleGLIL8Z0IJET91+Q+ykPBZvUR4AUr9Se4jDC/NNlQLR2fTwHzqKDTvZNQhuiT8vq2QXxpe
HTPntnv0vBOC8IeGG2dgaFz4XS26thjbSkDRppz6Or6FfvhAMOktGl0ERDKQsZHsT14bzIdwBrBM
Aye376RCcpNA2mBzxNHS+kr5VGe5K3WDm4zb2G5XPJOejoVCwUqGnCuaQ7+eH/587vmyxUUHAN8u
rFMEmMqvh61eLLGd9SL2xAYImi9vBJmWnDko2uLVtwPvr9pZ1qmRpVL4n6AMZ1eLp3qMJoueg4mU
Vo5dXAmwADoMX7yhzDKgO2zBVzt22WFsGlfoyQgmsXbQyd0Eajhnxm8wYGc4mr9bFACWcWJpiiT9
Rgm09HqqjZE7YB6nC3WTr1kztkSOUK/9+V5/NVP4fKGzAtJGktwlNhfSUF1aCkFXZY528aNoXyew
YH++2BeFiyaDG6EZDNaZht2vd3pU6rjOsTV6WBMdnJVYJL6r+b8oDD9f4pz9m440gfPh1O24RTNI
WbjsR1TAj4iTV+UK64P1GH9b9381IPzlqmfN55qUoDnX/qoOZkAMXnhUndmd/eFuXEd82420nVx1
R2TDxXJQNvNr5orVn+/tFz/kLx/h7J2xU7vLxUhDJdLfCvOdICvI8YQd5Hf1GH9zl7+7yWdvjBbG
TRku3OREfydokRPbRzRc//n7fFVx/fKFzmpQQKRaVOPg96Tr4qK64jjualen+9he4NpbhbffLQTK
FwsBTF4gOQrzPeW3aqvKkXrXBr+izD4fyqPXIEMvtAD1GX3uXnZE9Bryj016n3EK6xHvJ/o+knV/
aYtVLT6IBcJTVDinJI52xiUaODHT81ZxkpTPH8SspP+m0P5XKrb/T2lIOj/5/y5nO5RYZrL45bOe
jQy+fwRtdFn/ZSsMwXXkJmBrTyOyv2NqCbBlSCRLSE//wz36J6ZW+RdiHyJtYZzxKPzFUfonplb+
FxW4wdAMwiciFtCM/0VMrab9uhb+Q0T6SzD3ubXSFL1hY+jKD7OqY9LbkB2mydoKIiIenyNADARY
N01JWitcX7IzByedOzX3MBvHYnZbPeorCQE3++eyJu0SjWhC2tXw0eNx0yBY4LPBskIGqVHULuLo
zCw9Cdllb3qWSoCkq4RCJxZhWORaGby4tupGcxLkw3g9g3g5OYYkgCsvadpI9U0CXW7AK1uMurEl
VA/ntluQ7di8d8PJV0GUpjwKmos9mURYZfp8FrozR70NcCWdkxKT5VJ3OFHXY8boCnrmJC2ZG+am
laoeObB9hZ+U0MBiO0lzkB1p6xVaT9ig3UiqZyxBmCou3BWVhmYnjKCTOQeVg7pawkyva5ecn7Ef
3Imzt2Y4lQoHqXZaejj1wRpMNbxPycupnxehVOSJB4qapQ9aqM3aMxt+IF+hC9eLozX/H+7OY7lt
ZV3bV4RdyGFKgkmkkiVbliYoh2Xk2MhX/z+QV53fhHiI2h6eKpcnstVAo8MX3qDmTuKWqqwCi7Y8
EoNHpch71J4yJwkewsEwhjtQ3UOZbWIvKGgw4v4j/YiBUP+EXDMgQZVFMGIVGV76Y2PFPV1sdAfy
E/2dJNyW0NrjoxZ3lMVWJt6ZkCILewwe7WasPIwNbfw7b0cM8BKkdDKcAoFjOUFVrhC0lnBEHrF+
+R6GCGIQwVcx3bM2dTDY9vEcXFUiy5RnNLDQvVqriVVCJ4V24G+qIkyGfdM6Tfsg+XVU7KO4LapT
m6RGaq25gytJ3oI8wwduLXAti6O112b04FyvAfMO80/S8bwBBxB42UD7Ame8qXPh5K1YEWPG/XcE
rDDaJD+PfXwNRRXGEpUHpTC0bQGkWHnDcE8EW7PAjzBcF502wJg2obNCXdW98Y5f4ozA1TEXCm91
WodCvRuURG8xMwc21SGF0rFvNmZadtYTWe2IoyTigYl8asJaln4g0yG80h1KTUpRKlGjskQSpx58
QNm5Ae76paDgUQZ7HroNn6GHNGDrQ6RiArcWrdRmwNLUoinXtjVoAErsKMdqdO33Nh5KawD4KB6u
eszNlO/oxwzZF9EUg27sNXg51q+gh+2bruTM8YCuJ8oQH0RqKtJTBRcJ0VE7SHt1jeZF9SabpT3i
CS8avZfAwIne/4L1nVGfRg1oeul2sifCZz2VB3Gn5Oh9qivHQO+YTADbhoKiahoqW3gkgfJJt6Ee
H2xa394hhpiA+JljJ011FPB9w28ODL7qS9MZBfu0gHQ/UKnA0JOKYN1oUvwdRSoTqAzzZeF4hFJO
Wrp4VgcadCzTA1SLcWZkPSV87BKFQscALShkvzhBpmyy10BtYBxCO1DjfxI5LuzXBsZuka8DAFrD
W1bhXEr4jJmsfDS8shPbqmj77o5/JUxz1bMkEVPCg4kaUqeE9OFASzge+gxxAroPwQZkEvIA4Yln
q840dROVuM8+4uioB99B+Fv2ESUQzbntLWMsNxH4M/2YR3adN+huORNvQJKCBIEY6jTWsScPl773
giQUXqMRDcfSSik84RZD5S/yjDDdSUqkteEu6uAbdwdV4L64E5ROzc+wL40KViz4yTs0xYLuTeta
TE4VbahkE00ZUWlHgYOOWJt6g/ZmnSVmdReEvq+yZLtmSFZ5hPiVsaoGUYGjR9VAau78Lg7iuxZJ
iOHOLmKra4HWNgIfUlNS5B6VJkXPvg2B1lUnsM5pDtFCztoGQGBsBsYtJ1Yk76XaSJp8ZYUtktSe
YmuUz5wSy6RT7bfU6fteDc0nPe1izmNPaodm22MyZA7sRqFApEFDNQ9w3Oqx9BV60dvOKs71enjQ
cZ4t7rzWlMfHDi/zDkkeozO7Lyq70XGbIgUFqGWDnkFJqJxui9VaZ5/q1hqddTI6XhatdOFplNci
FC4eS61ssGizdXwvtziahyksxKCKnV/UaJ3mRMOMgtMqia0e9Z9SZ3Gg04pqawztbhzkuxIlC0ji
9mDb/2iTBEeP52avvIkAK6fdWFly+FwFhuk/4Kdd+3dKMHTKTeAhuHdC4BRyhiagSU46PD0dhFgu
yheORYOyADbM5SaU8JXe5UWm6L8gvkAV44YdjP5ROI0+3JaowP3yqyz2fsG6zerbwuwGcUTEKpKf
Br9qunoVFEOQrgPHKihlJFaTKzt8Zht5M7bo2D+YI5fjZyEcHQsUsNSAQK0iR29mtNVXqlK/4Nkk
3xN0snSgV52iZA9RrarlpmzRJFnHWHnJNPZKbMHWYOItNF9zq2632NCGU211lLFC1IVvFt/TUGTi
3oNAFGMvL3VVeAy82hyfSbFROhOJEaQPDoS64CQLUx64SDC/sl7yQRuSYydFRrOH0dXgo6lGrXZs
PDWWvuLm2iQRPdsycL5OfJcYBGsDKSUM5Vqr3djpyvqljRJLbPSqzdA9C/wUegrFUiWjVwfyM3XR
JtHyTxrLK78B+pF5YG1lYWGt5PQ+fmZmkMpPeGmpEMkap4t2xgjiA7EUWRtuvVFAHqW9qLQ0m8ak
wPcbSYw4LOGtohOTuLC42vHNKsDVvwqQx8Zb0oWjctQhoQbbPvYtykFZk3vxc154dXdEC8qWnwM1
Rnobcn8BEpYzIUlekbppwsNkrKbemEqqtj8MC3PFW/hHEl82bdHV72R+1aRWpGT3Wq6oPtpSfmkq
rwJacfWatHjuDQh38aQI8fcmxFuKQlh3ii1cSKnQt1rUN+ODyHN0JtxIyEpywkxcNo01mk9FG25i
a1DHY6gaWvklqxEzfuxr5MiQ+WhaH5U2vUxhxXMxeCbqTH0lOzU6H9CGDYT9ZJUWBbs6zb6PEMky
b5uXqkok0snILjXfCcYCDTXO2NHbdNN4ceUl+IeaUCsRt0ukbuvh5zlQOJ/85fFQU0yc5Q5CTXGo
26QjuOHazWv8WgKguCH903US1TBsXaawCzmhGlgiylHOisz4hZtyn9MuyaNR+Z04/lcJ0f8tWo9i
krtcSYS+JT/D9h9xlghN/+U3s8fSSHcg9XDmG0AQ/ycNstT/TKr8FqYeU7Kra5R+/k2DrP8oLCsU
j2V4QCBx/mD1SPJ/QJ0ZSMYaEwZWMcmW/5tEaFbpmvrpDnA/BJeBVlPueleO/aPVzKFNgyINZVej
XVDnj5lo3CZ/igpcFCfyCQiCuNhzuS3US2aAwd8DQ10CicNbmtYcF4O+ACTfFivxRv+KzN9GltOT
ERgrVvdKDqN1I6CusfloGawDAYkW+QEYUCiUyq5R+9BgFkwGLk6Fho0fFYh38NOsFpfh4jFWopRd
vg6dMYqNjom4mXaTERLZHY3L1FiLPrhJFzxJZv3+f+dCp+AKfFKzlPfKyB8fAfa+KNDCkF1SlF2s
3jSptYeuv1GH/FvS2Z896ZetGOgF6rfkTJsMpT3TTPZNgX6C6n+1uBZRG13LhYuFI0oT7h/r+eF3
w/tPltU5dOr34wF0kDk0bBPTlKlw88fjSZrTEnURC0JIX/VP9CjdNFRvZSzj4yE7USnejE61UOS6
+DkQSNahqrDIacGfjzqFYih3MGo8KT2lwaZu200+PCT617ziJMcaWhg7x+sXbDOWBjbl84FNBynW
Vm5lt2jHHdTZZmUm9X1ifTUNZAXChnu3vwOm8Nw7web6TJ+XwJhpW5kmGUzFVAEDSns+tIpWZitD
qXZDSgnqEK1rat7eCEE0XypYLg01W+1mjbxQVDNUVRsrFBw3Ks53+D1uI2XJ4Ycz7g8Yxe+3Ys+A
3Ldtczpxzt+qhTHTy2Eguz09xBjlOXSP3ERLFqT/Z9S5D+PYsw9nt43mhIYv02bxUfsgQqfrBKH/
iLAt0pzEqQmupX61bsYBYTfn6frH+7BN+HgKCBU4mgYS3O9IwD+2iaETtltVxjZRdpgBoliZrXLs
332zd7MSvQZGT+0lo41Zt+bft/5j2NnsBi1urkqUc3jcJHAzJXrN+YoUb1UhWlIDklKLnBb+pDgP
xWxps0zL5P9DZP4dHWYoJTmcjcCYn39bM9KkztD4tp711adha6ravh76u06VNr6CUoZ5g8nwNzt9
i/7xzXo/iHFn4+9psX0hb+8lpTkiHXf9S8xQtP8+Fdx+xzSoJdPzmD2VpsgYD7IShPjeIm6Nd/DG
QldFlAJH55Hm30GRvWYlaSHG7vEeu7+bBrmlMcl3iAM/tLZxC+E+VI6p9vlvno0bXOMCN9GLn30v
h56d3wbcuNOX0l7T/CXrUpfazE5tjHVY0HYsgK/owBXaVQMtDGHkNR7rK4cpCyn1DZa/GX9WoDyu
P9msjfJ71jALgupKcAFIdjZr6MT3lq1xDQ26jfpsi1DbsGvHLz7KlDncqlx1ToZmI5brf8oHOper
AEnsDM0yJwIAlRr7QUXqyLI/q0eEiu7HMTml/+1dxCbTZNoEBuUO7vvZM9qlN3bZmMoutaCNJahx
2u22dqY6mw8JrFshZnSr6UsL6rxc/HtqaE4irijb7wHYbEFRrfAHSl2oADgHND3vk9R7oihGOzha
V3hyq0678UVw01jioJTjXdvxGI73JVpa25dOGaBotCUNE++oyTXgz8vY7AxgnW07uoVX7WnE76aC
NVXZI3nAjzD8hhKMxLjXl8bHO5FpN6Gs4CzB1WQRdJ6NmspaTEGnBsZCVgaIBQ/pZ4dTNeVm9PzO
lZCiUKR2G4h6qRc7/er5CQObjiAAjxAa0rMXblEeUCLFGV19DL62TX8Uw/MYBRt74HSxHBgLdN7F
waQuPD2BPizhPS+esMDVaZuqWPGpUzj+55SXZmx7VoCsl521RwtpDQTmdpIafgJoeWiQIO2PldK+
v398PzjS14XJv7T4LHrj+uQciZXSbAaSMEiK1Gb8EbxFfRi+qFWyR/IYyDro4rS/Qyz+nnKh2yM2
1OaUByfXoKxa+hLT3vrwJYzJr8Kh02POlx79wFaJsgh/d8/faVBlqUzvrVE62Qoygbl3Anx9coL0
1FdLZPB3Is+HsW0NjxbWPnyM2b4vLLkzmoJbTkJetqQm5CEEqrcuNcpjXAwoxVQHw2o2quVteuWo
msUh6v+VrPhfaZaX9t7kyWpwr9CJmi9FG31KOcv5EGAeN12Ku62t3oR+Qhtl2Ck8iQ1eJevd69//
vLX8++whFaSLxnan7TqFV3/EFXJm9J0jEamVGZ0HYlIVGAo6OvspFwGksL0+3Iyf8e94bHXSQogo
+KWejxdESqAmkkYQ6tfrUFCRSvdWfaQhgl+y/QyYHmzwDtp3lyGFZDgn1XeepTh/0IqlR5ka9/Ov
bhtYivLhOfTm2WmmBcLIHWVE7cgEhJeCGXsQhYqGlf8pLcS93PV3TfwcN9lp8KLDwkRMffQPo1uQ
Brhw+FueQug/Jl5JRui8uTm6KZTSgLI0+hgHO/2BwORjqfY/EK06edUQrNLxJNvStyFqv2Mov/AU
F3YdW98m09dssiF71u2P7KjpaSvBBSqpyaWu4aDTWaZuDDRNqIlrEWrKQ7/L5HQpBZtecDYBZ0PP
Dh6MOQcx4MPh1lK7mULaKA82gdngovGgp9otwq03bebfhkp4U/Xfi7p5rh10PkLttoqcJx0w2sJk
XNiBTAW4e0RNLPiqs3sottUMEVx88d4TpD66EUjfVxU2I3wm6u5P9H1uTce/seJ63YbiMFrxXujS
1htiqonNTh+jx0zh2Vpy+24xGL/0sWx6v+wdHtM0Z88XSVE7phbPJ8puO/UamjpxWUiUZINfpr8x
24dQpZbXLF4SF0e2GVLTKDdxV54vVn/QfB+BOhZrFXwyJ6ZY7W0VSRzjwbyxHCzrrXr9q6/Ej+uf
5FLUiCqMw2fRocgZc7SYGoRmqL9rq6dkdyjv0WXYdkW39RGV7iNzLxnRo8H9bZTRmqL42m/vxdBt
fD3ah/KUxP8qyu5OUmsqo9InbTc29NRJC64/56Vb3KAO9y5jwyU2p4rSOSHjbbyBCVppVTWuMuQ+
5clkQo5f49FCxcxicGV47kS2hm6wxmpkYf1eWL6wcKHjAm5QOVlmHwlpiTFOdMKoWmc+5HTfx+Fj
m+EjMzR7e0hdD93/zA6XwtcLMZQx7RleG0byh5tbSWgWFSZBYxkG4OgBf34Tin6TOBTUTX1da8OO
MuV6LKWVM3j08hejuAtnKXzCKXxEspurZfbmmhBIggcYuHqVvy2bZN+l8aNTSqekS/ZDd1T1gLsE
/Jup7TPyjKEPP0l+s3Ckz7il73cbqReRswa+CH2k2ZGu5qMSOLbBhVLiglMiHwB8KFIqPGUCA6Tu
OHy2SnnVoqkZR/43ofnrxLJWStEebSV6Q7xzp4iGPkvpFugcys5PKavllapK+XpAzW8oF5KyS7fx
VO6FmA/cnnUzO4MNirMoGcssF5wnSqc7CcPYGDUqwEVn/jTRMZXGzxGCkKs+CIEhJ7sAucdYB+Cv
YXq1RHn7WLel0ghIC/IXdSqSkNnzREYcdorDUlKydt1VA3J26X0Sg9RtlRKZb6n85jfNUcm029QZ
YXr02VswDK6ZkL0m+m2d+dSBxN+scFYXmNXJ7OzDXd1FJSmj7xOahZ62UnXEPEM93o+2vR0kIpaS
XV/zkKNfPGYJAAP8Q3w5/bVwyEyx2OzGpNwA5ola+sShncVOcS53iESwzIMy3ZdaerK14sHKnGfT
a7fJUzTq0NOk9q7FhSiK7adIjCcn1g70p772xtKZN402fxqVwj65A6gmiHPndwKMAU91Ym4fK6yw
I2vpE9k/g9oCg4QMIcdNmcsL18GlIdEHI11hvglaZkPWwra6WB0Ht9MplluyO1Vt8TRjk+2Aqax5
oqVPfyFINDTdZN4RLueMmX7+R5hWFU6hoW6IuYdifQ0CnHF6Y+/XwU4U5Ol+de+V0qOvAPHpmH0B
M2rho09Lfj7N6MZCxbdlak3WrGpbIles1BUPIDACAzzhv/Rlu1ambDmWTpYR7xFgeMwBtQ+6RE2w
2TXwV7Dweuxfrz/KpfuFtpA9+YTKtDFmmzOn8dkOvTS4uBcVCDKVcnvMrORxtO+cYd/LKCRRLrk+
5qWyq0HBExwEidn01c/nXw1VzCssLla8iJ6cUdwrtX6Q1qixldYv2wA2Txw0qacnXr9bGHs6r+dT
b8rWezqGqNWH1NypQ7rpYnDB8Lj+r86wn/K6PQraya1l7HFH2Ft0SuiYEIlhZVeX90Gt73NpWPUa
LBvpYeGBLi1G00Bzj7sGi5sPYRjmD1nnKJTS2+hGboNPKC7c6wgK90l1b0binsb1uhjSQ6bGeyUc
F7SSPi4A0kQ6SVPT0MS8fLb9oqiT+8JnPvISRV7WwZjcgK558rrg9RsKYAhQ7xfe+GNswZCTQKGC
dLLz4Y0TvO3zIVIHtwbXowLnxNX34GTmsRo0ErUbo/C32NqsY0s7UhU+hepi7HvpEXR2H5ekqtEx
nd3qGEn1jZckA4UJDThRutf6FxyOIZuNqOxScGbeez3ejhSodeNL1CXuwiR8DG+mnMRE7YUWKpfQ
bOONvlYldkEdgmrcbgp2ra4+/K7rxvspQ4PmuB9vsuJnqSJPZmqrAInX6w/xsU4A3pYOM20jbEMh
zp3vw0y2wOWhN+K2GDDGUBVzP34MASGIYoCy1S4cex+3nioTFHLLUWYnnJ6W4h/HbhN3ikAkpSch
pTLWg90U/a7s4CZTnrj+ZgtD6bPgsZVzEEowqVw14gOiKxwVD3UGnNvottdHulBn4q10qh4QX2g6
zuvLuaajf68ylOI1LNvq0YYy2VaACLOS24OSiLyWRbGSQNOsInVyUTTeosq8k3zv7fqzXNrLmHSC
GkBQDF+f2blKNSElLrRoHoX5KXPEoRrt58BWb4NPRftm+T464Is1vgtbieBJpspLMkfNc7aIRC6A
oCUF1KSw2wIx3sdgWDUx2XRhCYkHZVWH+1Z6KVi+cpGtEbj/fP21P0YQHCU0R0wCTc5RebaucrJ0
pU6N3oW62Oe7iJgxiL926kvN9WUPi298YeuqEysGSDlCqlwl5+tYF2UVZmWITnYAJspCuif3nvSI
Sts/AS0NCWn3wcq2sWM/V6YNUi/7NEkwX3/pC9+atyYf4YVppc1bL5Zo0frKpc61Smkjaz5uId1R
R8pCKQIEQSDRDeErvbUFqYgLRwYHJiJGdKIInubxQoY7UK9BZncNyiEafcISz7tKazaZwOsUd6n/
/i2pi3BHMOMm3KrzqW5zlPeE06P7aCdITBooFQWbBvf5WGElpcecnq1Sxks31Mc7GfXcyVkFrSSH
UuLs+BizghJFlHaIJcLf65/NPlojv78jWMuslYz9ki9/yuDAq+IvDkmVvBchVXqkDrJR52/sWKle
i1zvXDMk2laTU+fViPsHaz2IF9rfl5YQSmN4gZB30Fic7RscOB19QNEZdnq0zrXEldg5shwexNhv
I1xKgs7cN0G/EHFcOjEBK0wkuUljjcPz/BUrYHsK9oud6+j/eC2oOhFvy7LcwKd8Q7nylFvftBDD
OsvfBSkS8gp4FsV+vr6yLh0aICamM4vGxIcgZCxF6Ou5iqFzEuyCHEkKQ7sNERLCI2c9OtKmRuH9
+pAX51sH0jDt2GnPnr+3Gulln6W8d0fo69ObLQyxjpvHSPddhHs2Fn56SbNwE14ItlEfpLqI1hok
PvTiz0ftTIDINOI7V3FS126xVfUVsffUxo2lXTzV5tGR8H3nlLREAKEqDtff+tJEm0SYxHwsMXVC
rZ3d+q0lzFhlogev3cvrgmsJSPY2q33XPPadtrB3Lx1Q1BVROoNfgrLcfOtqBmqaiP1SPEQ/LmjW
caTeWvLnIKUoQ8Pl+stdaHMyu+jJTUJ5Nk3/WSBpGoEtN4bMdoU8YpfWvvxHGc1v1HCbod8OMUGO
89iZ6sJN/2FSnWm/UqEjS5cRdZtPaoiNmpeDOKpQXIBYjCYtMrJ6fTT9CQKEdqy8FLBOE3eWOL0P
iTM9WsAs4nlvw+j8sNHKQXaBRRQ47FQ7KUdoDEf2lB5DYZsnrxwrF+dyrKL6JajMTJqR3IjhOQ3J
2yfIE3fP+TKScWpC+p/ygCSX606NXss7B33PVcllvC7M9NfQi++ObT/Y9i5OpRdPjn/qpbK2NORf
nME4hkn/orbe6voCeE/P5tMC3oxvTznBArN0/lxCwhyVcwQMj+r8xJT0SWp2Q1PvDXyx1roEAb9X
68FVwsJcOTYkmGidqdF9Zpn26iVIMNf8krTJye6CR9WRf1hoLq9LBTk9S9uHtPA8mZtudFBDEbF+
o0VYMnjWTZb6G+7Lpf7Nh83DJDvQl6fmEYn5pDZ/tlf9SO+SGtACHtRrPEw3Yzq6mei2vYwocPFf
6m3+/qhT+WMKIKfy12z31HplDrJcySgv6rdILG9DHGiDp6lbPjVJM0UctLa/y5JnBGc2gKE3+MW5
FfT4BJ6XadpfElNZiHA+1k+nSQBlSnRDO1Oek579cBBW0zMJsfxcIlHgbNUoPfH0R6QoErXb1X6z
1XPtxvS026zb9GWzwf08W19fWR+vyek50MekMkaT5sPBLbUGLtUezfMiVE4KrKJCpLceRkocphuv
HNzRRFvQCF9FY39uBUibRHbLdOH4nimT/vuNILVjQaSD5pjve61u2k4xJiynlhyxJVyXeXQyBnhi
PjoHiv8ZT8tPUP9uar9Az1J6LEzubQrx2MrglEOfhgQECqQLRfNTS9bfy+anzh9uMSHxPleYf61a
eyGymUl/vT/0hH3gjmX6PqJPjD4tCpgmQNxs6eizhlZGaHwO9PClEoJSa5ytfUuj4UeTFgYwoL8I
oRhDF4eAmL6WgAX09kkr0jeDH1Z58z1BgslNJGtTjR5+I4n04LSTSlyzcKB87DoBFbAVKhNsCqCd
88KArxWFDb0O9Ar6IGlpvyInJCnFrVGbK62OX/NMPRRdvnb6dA1747nSF7E705l1fqZZ7zplk5KD
bZFgnB8DQxk7hpXbU31O+ownyWFI4SChkJ523XeBvXgTnzrt1GfhsUTyvQ4WAqWPtyon6QRX5zhV
qELPI0SzVTEC1HBfDtF1t0HbjdnJ8Lq7uHuBbLnBvQThdlePzJ/X99zHa5Vx2fwEaMq02OfnUWAJ
XW558UDVb0VNJzKQTrH5HQsvEsnUhWKzsFIvvyqgLEqwKFl8aHPV8NbaTI9o8AXqj1rtT3YpP+oe
OuBD/gpxOB+7+87Q94OpLEnwfjztsejgVjWo+KvUL2ZxuN4bWQvVtHdL8jdvDHGpG3dKZNwUmNCG
wNKuT+6Flc3s8pqsbu4Y7G7Ol5XnF/hgW3RcVN/7iTXeky4j8VjGiICbgMTASTf4h0dB/KihGY9W
6U9y728LD/ExjJkegmewJmFAQqjzhyijGLJb6gxugSWG6Vmb0ktOWNN+Mm69oNmIuD7kR6OIP10f
d1o58y3FnQoWR7GAhM2bcoOEcKjmYQrUVBzadDFr1dqk1jeQB9vrI11cUUBfwDuSWjHeLDYceq9M
cH+loeKBXbUEcBPLKb5n+j2m1gBbUc6SMCcOXvn6r9fHvrCioOIT6BMjsrLmhX3fi2sYTuxb30jc
QaNlXxPFKL9kIHBKae6vj+ZcmlPI/ZxVChf1/JSQ0CuBfcqNogOmmtgPJRXyVDRHp/dOU+eQSPK2
WcK0XTojOB5pIbCEPyaO0K77URk5IyIvp9Wr/MDo8psNm8s0vhSe4uJqEHXiKwzjvdlLrt97m7oD
/da3xHOPqiKwiJbHdYNs0/XpuDT5iB9TSmbmFeTZz1d2LOEcqMcdcAX6GV1X33eduk/KO4NwvWmW
qmCXJh8QB3erSa2CoPx8NJiAQ9hntO2svDsANCIruC08tPYcaQ82ahXLwQGdgqXg7MLVRA+ZBESd
EPN0EM6H7VnNsiyxwkwdra0Qm7Qc16ABTZPQmLgm9ksfeXs9RIy+HMsHuY5pH4QLm/nSFgMwQ3RG
TDTttNnLp7QES6+W6WBUwZOR+v9U/htcRgj80dbStnIWbLDAaVe1qS50Sz8C1d+LjganF40DDKCm
CfqjiD5E1IVEFLHow3iN6+5W6/tdD+lKWHe+o+0Ts/+Ol9/LBK330uQNP9d/erl2zclhUBpPeDEc
/M44mf3DxAa6vgQ/Fht4uqnXD1pCwUlqDlfJgTmNCCeDrqSngjlA18b/tFyoqwGASG8VaCniiGpK
tPiyATANSpnXn+DCJgAsopGT09sDAjm7weVKFQNevnRWU/kOvvnPLqadP2651jfxKC0shAunOoEC
dRUQDjIA/dlqLFuv1zVOWNfXzc+GUR/QVriTIuVNjZSlqtmlla+CNJGn4xWiwmysADw1xG/GqpWH
AvbvhOvEsPSmSOnbmICpR9vVEgsBvM+gPO14KSi7sOE5ZPmqRKVEqPNENyrCPBWQqwGqYSBDVb2v
9N2YsMqG0o1Ff1fnW422xvXveWFUJLiB8ZK6U0Ga77TetkNbQpLC7VNxj1ZbZzxpkr91/O7Yq68e
5pb96PxFTPZOraOJwp8Pi0jyBTDGsundIPJvG8U7+YH0LLXdbZXe1MrBUz6ZCdDKLMxWf/G2sAWo
dHN+O/Ys/zazrsWkmV6S1g94SH/ti5sxw87a1/dFFqwCSBN/F4JS7YaNA4+DcH8eMHh6o42SxpeF
kyzF48ETwXPbtBt86Q/xofJemlFaw2U4XH/ZCxepSh0JkBkLmktktlU7pcKWOcs5yjv48Jp2o1FM
xzT0SRmblRNjZa4bC/N76eDGFg8loYlLQ4Fj1rpRTOQLqr4d3FiNbvAM3jHec5hpaw3oYVVD3Ivg
dYc/4VY//sXb/jHy7G17TU6lAuEBiOLCjcYXmw4dQrLw+Xc9UnU5RknXB7xwElLtZRXBEaXDOz8v
etjyntnR4jbajipKc2PkaPKN+HOa3BTaQlx94SSkpo8wnQ2oAsjk7EbEwVYJZWtCtBj4kfUg9sB0
9tKDJ5rd9fd6X46zUJoyoA0z0Lb5kPOeUNgHRqbCJnJrOdzJwTCu4bqNGz2Kdn2Fs69cDTcefH7o
c/3JsLD3kNSb0jBggFbtHinjXz0C3EaR25t4KGwX5ZWFKOXi1NNUAFGDyhHl4fM7usUiPjMGJiNS
tRsC4h3o851HuQRu8Bau6F+ky+qEJKItB4oYpe3ZeNGI6MEEJ/IjfxsaKTLQ2VvUZW9KdepNGrPB
Voxfxp6k6vq3uLSF6TZzGZBKqQBlzwdW7bS0MBAl5LSM9zJ0z7ERjoAZzEmWo9sKeFbXh7x0IeDd
wk2o65RHnPm7jrbeeQ7MU63tVuoAJKbYWRl92OGt7wsKJuM+hax5fdBL72lCO4eqqVDqndcF/DIo
BwPQiqsh3ISg7x6dj/tEk91M9XAW7O8sPvD1IS8eVRNQiSoQlm0fCFRViYIRemIsc/SdevzeLeos
UkMxpn/BgHXV47mEJDUL2V4Y+tIUA84C90udnURn9lXHrIl8fXR6jql4Z9bgVI2pPYZcqz6u2ujr
WKJHaix0NC4dIPRQ4MshK0CxcX4+FqK1opBB2yK8mQq/hDsI2mjuX7RYWT6kDlBP30mL87pHPzZR
k2gM1eVgm0FUZca48qm1qMJbOPUvTiUDkfFDkQRxeL5Bkqrron5gg0xQARneaNF0xyk1HNA4ZvL5
ev7XQVuKSy+VWlSywP8ZVz0f1y9SJNsksgQtOiX5q2Ti2y3biIvcD0iNqynQ0uw4QPdN7yf+4fWl
e3G34KJFtKjCCZ3naHWkyeiyUKAu2/TkRN0GD/tTHOWnoPmkjjQW6LReH/HyZgH8MTHNLsAS2jb2
xrbhdm0HWJ2I+OykGMHJorpP0OgOLO0AQ38jvOxNK/4qXKR4DV5gygM4lc4ne4yFKlltRdWwg0Md
4RJo7ops3MWHdFKdLLpVdAvRdCHX+kijmJYx3RqAw/CcPhSKNSlpmyADQVZomEi1ZKPDaI0bT8tc
rbyVPInOeqPeGqn6w6Bb4QfNoU9S7AO0m6HJqpUYvB1COLddH7h2J9BDj/tqXVg6St2Kt9WbJSbu
pXUBL4nCKssCzstsnoKyHNQE4pFrWeOu8GXkgZBJHLtdWGUPhuWq6hIR8+KIdA0nXLU1tcHPv4wP
mt1xGrV35cbfKqO3yWDT10QCRvumMziG6gvloUtXPxVzPKjgGnEbz65+ofXCC0zB2QnzUq/kOyTw
XWuwnoNQ2XuLi+DiCyLIIoP6AkU4b+7bujZ2nd5RCw+Nm6ZuDk6VIRRY3hs7I4s3vlkuxHkX348d
xli0xuDvnM9oVY+OFSa8X+XcVp6zVlOMPBFnyMb7BBOI69v60ulJQIm+yaR68wGiTyE3ggrEggkC
+ItKfag4xyLzmxAqUJx7ObW2hrJ08V4adFqcU6ObBtL8dvC8Oon8puILGtDSVf9TUGFcEssrxZM3
eeas0kpF0W4JFH1xWMp3fMXfcqbnE4t72SBEwLApYt1hGT9KQF4CTCwmlnwWJ28QS8zUWziqL14U
QNmmKir75EMSNg6Rb8QKw4aNui7EJvK/J+OTosIYhKUOeZGuR5tY6I9X67r/i7DKIaDSdYonk8L0
+TtnZRZHmcxFXPzoRmPb6T5HgUPRGOxk3K2zfomVf2mSsRXnlKax+hH2W6SJrqLDxdsCuq0kYo1o
T3HntpS1m1T63Mc4kht/FZ5TG5LJilhX5jx6BL4BD9oHlqkM9SFSobiAMk5zKKBBgkhnc8Dw902x
/0lRWb2+gS70kImU/xh62s5/VAvjVNTS0DLDI3ygeFgJtuow7AJO2sSK+drmRkcnhzhI8xGk9DcR
1LuFZ5hinHm+RiMCtBdtHyTSZ5GdbbSq7Acary+PDKPhHZEeSLett3hiWBDZVp/r0X+QFtnXF8MC
KuIT/WiSqpoHlYNe1dDEQIbmFgbKDeom/ZeqkV/KqjwAyLhBxHft5E6LnajxsvDa00n/4bXB1NNN
1C4hgwqFwGD0gX4M3lM2ZNg+x/sp9EMKEAuoF/q591Gw9rSf/Riu2Z4/h1DAR6gW1sCFK4KTesJe
vdfQ5tHJIAIj9uoeKLRBW0DQKUmzU+Z7+9JJ1iE9+qJcwmBdiOUZkpBoanahSzY90h+rDhM51Fyl
kQCbeKOPvZPz/zg7s964kSUL/yIC3JdXFmvRYtmSZdnWC9HeuO87f/18qcbcq2JxitONRjcaMOAs
kpmRESdOnNOhBPwQ55suT+K6Wbxk0EhGSEQLCBnwxUpY6jhOVoPUyRajon5K8Y/XdiO5M5IngVQe
1bHyTMQN0m5LfXztbLE2PBHRCAK0W1z1kSMxnFUqPKXu76oMKx6Dqqy9HUr59zjaz870q4iCm9QO
n2BLPbZ9efDtH9d32eqbBgQRrCihcbI4344ZKzMoF+RrJfyGoI6Tfij65EGXtD/XF1rdRaJpiq6G
cNRaHOI2sxVpNIlhhe73rgQgK/e4piKc6zVtDMSCFYNmQiC8vuwyYAsahEhv+K/gWi+7HWmtqLY/
oXotRfJRoBu+Ce8l7fe6lexKJcb3HfE3Uqzry15ci3+va9GVt5B1uhApymSjs/VYRi2ijfaBmJeP
wl2AoYdeQYTCr3qqnqVj05T0yTGqbYyNQ/u2ed5vbPEDcB9kg0Hd5HpebK5aHpiL7LXeM7GiaYqH
IhBau9EuQS3KiJ/Nm7xKcBiBoZUQ0ZXEtdNHExbB9few/Opvv4JfAHuTDXYBtdWRrEp2hGgG3hZ7
CZZwyhVRy81N0ww3Cj5hFcjL9SUvYvbbmgzGYMEM89peHqtBixunqO0ef7PoVnBWJwMXq+COxs4u
lU92/IXv4lrKP03A/l7XAcbiGMnMcpwHrXlC/LhVeeMjQhbaHO7nlopRU5AW9x+EmJ+NCBW10vH6
8y5P8NuyTF6xyU1AtLd+37tYOeB5k1swNj0VMy8hZ9gh/9o2P8JO3WpriCdY7imACCY7WekSYlHj
qNCqdEL1Rc08R0FBuSuPyC48i5HTQv1VDPJdlqDapNcftaG5T6pN7HYZr8XTvg3+K+xtIsniJUtt
UtfaNAxe/itIhpNYuEZNmgmgZ7X7rJamECj/oIUv11/yRax+WxeIEpILLszg4ecfl22qR3kNKzhI
ArwdMndIKzpn6b3cfp9j50i7YCcj4GjQ0DbxFgIq3VEfbJzqtWhGZfifX7GI1olq92GsNsPbUP3b
NEM1H4tkuCmw5gjgSAjRPkGd23j61bcOPEEqSK59EbwTZr5LbcQQTUTPBCKq0A2rRx3eTXvAZ+6O
HpcbSuNRTvONTbfyyAhRC3Y0XYhLbEQupWZIDEibBj51dYsyZrRDdl07OeazgQknicsGFiRe4mKX
s6LgcUHhglS6SAlmq8HK2wgHL50gVc36h6GjppL2s+XsrWgrXK2uhsKQiT0FPJRlAd6R/El+SddB
iCKOAwJnOpod+X0lv5TO1vDq6suEDYqeGYGRAZzzXdxFahkGAaGxU7sbUcJUbbAfsWGEFYD8J3Kn
fvXNxi7y+v4RTbGLN4q4JMg3RTiA0/mySmHTw6skbgEYuoli3DSFwofrNk7HWuSHUCGAZ0GBfFO+
fZ82xpKC7Z1s9h5K44e3sQwUdPBvvU1iClMDqpbR7mpJ4pGljVtn9c0i06TTxF+ZM/KneC7KxPk7
+PvdqxCISovsnpm1jIdNbOYIoi1BzZXblQ6G8BgmILFdF58TPzoJtzRUuMTUO3PJt230bJndDXNN
gjvr/KusQkiiUeej1sds0wKOzshmC79OBq/V+r1RYAQJP6uKik8x9rj6sQyVoxD1RDd6ZyUdCRYi
lMUpr6yNjtXqk7/7HYtrYLTDKAEL/HtqIs+/aeNLqASHuH0Zc2+IN9u+2toOfmsrGEg9XOCAMcYG
pWJySo14vBM4YA9xQFC5k52kGJ8KCQnsMDvGiJALWSq/Tr8kprq1v1fuX+jc9J2FzMElc6wvh8Bg
VqT32jg65ka/921jF+Ymrm0SPoG568fSPiK7Rri4YhAJUf3rB3ltlzOmYoOGwqmgHDw/yKS0TFn0
pHMWUyKBNCDAQfHd7GTla4RkbEoOj0HNv1hUUOmh4whAbRk97DLQq3zuek9T2p0oCEMqBvs44Xmt
ZJCHPyTDvJFTXbSIue4piTQ4UgbqlGSS5w86q1Ujxz23Du3JT1NBLVafKuH6GQ2u3z+P9Wfg/F2K
Fl5q3aAB6MrmeEQTYh9aNiaMH+wa78V8i0FzwY56+1lMqJJNQ4OFP3b+s+wsgxcZGb2HWYsb2jeV
+rGL7/S+d8uS0VUqGvlVTDQKTaTrX37twGn/XXk5Dy0XOPeaEcmt6JqKIfcq+O1HP0L1FUdGT6o3
65eVlIMPQOvboUdvXNzCYa5EyL6M1C+RftKGO6E71g2UT8PeaXF6nHBmnd0u2xqfXLuPwZqEFxTH
/KIpoqdBNNQZdhVhB4MbSS1B8ohIqWq/fVIS/3D9va4uZ+ooNHGiRZ10/kX9Lh7VYWxxZeIoa1K3
K5Bdc9RHA8fistvCw1dXY+QX40ORRy+5y0lQZ2qHlKeXxeFRwt13NtRb9Kdg85J8KM7T9YdbCxdi
r8KhFf9Zhgtrqgp1ytg0eU/3mcFb0cuY2u8MDLgScxOBgbpguYW/r54SyP8iTBEkiRvn7zTumloy
BqWH63UItGcf4ZPwlxMalLnSnlsJhb2jrB/HxtmgFqwmIAb9O4ZtGKu+6Dd0vlOjQMf5HGRwd0XH
4Rg9ONCGOfbvtdexqT291XeVvSUisHI8ScvByyB1InotiwzsXRFIfqNreYMSYKDmbmJIewlh2Eau
IDgobtvot2IC4PrHXdlLfFNAcEoCIbEtrsx3S9pVG9nYO/aeoVS7jskhtY73YXufSKbn61t338pW
gpXMzQu/DNLqMiDngT42bW50Xi7RhAshhov0IsafGp0s7UizbNcp6cYjri6Krg0FF7oqJOnnj2h1
STY5sL28D5bV7tUIsARlo4BSvh5RJpSqw6/r73RtA9ESe+tl0JADSThfsbb6eSSz6eEU3fTmD8HB
DblKtLBAjOs5lp87azjC9vo3y0L2oo0C8f8i2PqB3mtjwImReyIQXXBBavCH9H6Mv0rpHc0qV7Qe
LfMfY/vcaOg90kBSbGaFLvRNHaybpNYmIinqjOc9ZjS+pw79EfjgZorvbadxne9tXx1x9Nr4umtx
grpDyN5zy8sXsRflaNyxZT6vUK4RyWyfGJQlXx0p2zNhz2zaSKX5HMMiRJ30nwd+HSAFONQS5pNL
pqbUaqNa6wmhuE72ipbfcsPeIabcq1Bkki2RntWNBfpqM+cgJiWXbWUbr+N4DEvqEyaKy8Dx7AAK
NRNRyvwxTn4xaaFE03EeNuebl80b8YHp2FvixjHEvPH5jjamfgiY8WUav5D2ToDbxiycNKJbqA0u
PXuh5y2EAEWQslBx+xc7Gw4uPCjIVzz/4i4AsxhNqa7Z2ZqxEzdeNMD4IoE3wq9wTJDcwykrDvYM
S27ACGuQkf5+aRGz3wVINTd54VBSPSEUGmLM7djfBxy7jAZZ5ba6HeUbE5adXRw6Mhytu9OZ2dt4
fJ01FpU3v4FeNC4jKyLik9NVla5n7DLkqEwkAgopP/bRQUdEW48ieD1emN0KhokZm7dmZX/BHenG
xg7v+g9Zi6RCSBvVD6B4kMrzd6Ewj9WXetF5adw/FlZ/sKkbx+lkO/NOyDdHFaYTUrn1+CtJJDx3
kADG60HtlgXyqGlJmjst5u+peivvIrlj7vdP0eD952C2wrGXw/ZmTrbCuMjaFq+drQ74bwjhAtpK
548LtSmBp9Z1XtwZJ7w8TzUDpJX5OQjMUxS5LXv+r8xsd2OTnjJ5CxFeO+xnyy92ntYWShWb2OpM
iXErl5CjmetwoODJ9cEZPk4dl1jXuBWsteufea3rwMqikyTwYUbBzx88KR2rHBoAswjiQZkz7MlF
OTO8Ue2FKFqUoNMqSQdIa/uofB4+Z9KjhD399V8hNtPy7YteD2A4UyR4F53/iBSTx7nGg94b479s
+0+YmrssA5DYjC7iPV4spAqJdFAYmoiL92xHg5w40th5Ep9ZiMP7fnTbINCkWqErDpXBMbv+bGuN
JWBQ+ilwlzlNS1a2lNcyGUnce04Z7o3RcIW0DBPgp36yn4dv486qQzfX3SGOT+RvnzeWXzlRSK7g
iCtqFufCmMdO0PZNUw4y5pN79N6DyXkqioYJ5wpxKvSh7Zr/kbRpN5ibi69EEQguZAsMOFCWL+uJ
GmG1NOlZvOrDb2HTHzop/j5G+aNVOU9CxKJN8n2PB7Ms5Z98p73LMudeqS03mBXgagNPi/YudPR6
p3VPiPZthZvLlBgMjiEThhFERXexH6pAH/rabzyTz2DrOwu90qQJjz5+CV0YurNufO7b/NX3GXYx
7c9YGfFnP8t0fmgD6UWEX1osG6fhcpOSNguxJVpEzPYtaz6ZUe9s1NTGq4vvHUFgCIcDikRB9qpa
yW2cbRqyry4IdxSeigAllyMSw8QedZSxEfIHkfLd+tw3hiuYjUb+2Ks7IVFH8uHNLlx7ZG9RaQA2
EilmHJ26ACoF9+PGrtUvDqooHf77k5bXD+3syB+GxisbnSld09XVjtoX+YHKcG38rbKmuqH0fwow
mjC/xSGKIJAaUjM7bfySy/MDaRhuAzR7QI0LfdQgmZXSbJUaMQzDjZGvbsoOR15+RYPmSoSkD4av
jR/tCaKHjbUvUzGxtgbHVRQz/HseF9t8NjErVWsvzT8a8qeuv0eRQLEPOBiSGyCuFt7n0W/J2RoT
vzy2KFCD5ZB4MqZ+AeAFsL/1dG5rz3Fi10KOtC5Ax2qev/9YCceggFJueNx42sttyKq067iOaDsw
sXP+tHDATKXRs9qzo7+91doMpiu08EHD2PZkYFts6XjxsAv+d+hgQNBBc5qd3RPOKwYRgnCvtVvX
00oIBx4QY+wQt2BdLimQuiwxr+YHtYfXJrwPwORweLNNGvvgVhQ+JmFdrGsVyemtS2N933g5lweC
AgY2FWPWhKmLvvzUSsakRg5Tt9C6opY5i9sYmZLiVfyUDNmLXkmQnDFcvFzf8iRB7ZLyTZ00UUGf
36AGNFfs5whMJOfGIlFykrodmkqrvVimrdo81+lfCF7TYK3cVoiCB25LyPocJ3vd+c7uuf4aLuM1
qxMRhVQEAWLJbFLlLvXLxK690IRYBrCJmuhYP1ha7kZQJa4vtpIbsRoy4FxgULqgG51vSOySg3KK
ooatX7/NYxQ6nSjYa3YwHVtcsxzlVvpQB8AamLzq6Umx0nt01LeC4WV6ZDCcKEgKgHL0OBe/wzYm
vSgm5g9fw2T+JDFnWyCpUFsQm1HsFE5DgkWAdbQnUhgLDefel/aYh0O/9/5svBSRiy02AL8C/Ih+
BuDOMlO2cyNL/CTATxhEGyqyiwU2NNEsfbGD31aZuEWFvSvVYnmDk7xWd67qxpumH5f5Oq/k3a9Y
xIqhl7h/J+qPpruf0gSG7ms/PbEzP9dI6uaPtQ3VUzI8SY9xaG82tuFKfBSjbxA4sFtBkUIc1neF
4pT7ytwrVsmIdY0xMnqjIc5ctNGyyNipaDqT8B189cv1V7+6qk4Tz0R2CkRNvJN3q2ZTEOdFa5Re
GB3TEaUdPr4QAROOPjUDjhKStbW50c1fKYqBWwC2WFD0sZa0JLvsJfgJxD7b+ladgh9R4kXhrdNP
blSXCI/9mspTMj8lmI51irXxoteOIGwwoAjuIyaRl+UJ948RSFrJ7WvDAKMuGZ8N/VVcAaIenHDh
lUpsTtLXgUb8ZCL3KpTMKdquv/rVt8Beh/RHFL68AQZI45EWp/UbkUY08dp+l3MLM3eyE+rBgiQm
LkjRyENH3ivRyIzrLaD8DU1cHj7ma2gk6dxIFwJRsZPmpjNGtVcoOhZetyUEFojM+acy/mgxXW/6
J2v4WSSSC08TNdqXJGl22fTQvprSbtAst4qey3SE+LL1pVYub1Jp4e8B65cgtagjRz1LJZsRas+h
MdHMr+pxxnOY+4m0tUYBbeN7rFwEIkEUA4HkKVxF52eBFro0lEpReUNffUywkScfhVqc1tYPddJ/
zrOBmePfd7TIETJuokbNKTfGvZRY91kxkVT5oCaDsvXTVhLGt+Fm3iGlBVXF+U/L7baUs1GtvFqb
j8OAmyRnVADfUgRgWgSu3jKE07uDuTVLfqFjxjCSaIKiHQY9VpjQnS+tdJU1j+pcgey37vwcFwzw
ldwEoLQTcm6i8Bx1ISsX7xwQDbFZ4wZ9vTC4ycunjU+08h4ETCvyBMgO1L/nP2Z0JpiWlVl6UzDu
h/Tz3Ixuqqi3tj49dAHYHuyjqMrvTWNrYPRiTor3IDoO6DML1YSLsaO6mLCEaonPqpV6zCOjCHmb
4oQUYoAB1UCYpsoY02Ix4gnyDkD3zirg1YxPmpnsTZJMC63q7ocUmF6W9nd1NbigR1tBZeVeJ6KI
uShSSqGLfv6GSG8blUG50nMYdqHH5WrNgAk7jAD7U9tJ+0nH+UYqPDl66M36ZpoYmI8AQvEIjekY
Tbq2hYCuZJlnv0hcQe+uGDMa0QWfbK4YJnodsB8sS+z0NndeTaqfljEqEfDEu+JYT+ZrQ/KpFP9m
HzMEBF8QPhdl93If13KcaX7E7d7W3+byUcKtvn8VGngNkWTs253YyeKrCSpuJaVY45AHhcAYylYJ
tvaNQKWQOGEfQ1VaHCl58LMklsPKa/WEW9f5UpP0xmn+UHQf8aC5kcfoq/glU2/suuhV8GhsP3+z
MhAzl8EmPi6OzeIKYGSWu5hAS3a6NJKYjGgI5yLhjCMQ3Ea7zGaKJVV9+iBHhOGQ/UZO1/zTm07k
ljjTbFRpK3EeiJzqjNBLGbJEszrSb2VIOdVCQbjXdVrChlsx6oHU7V5PNC/cnJNau3y5WHCXBhbW
GYAUNcm7XdnopinNmla+GXo51l9W0OwEZXfAKKqszZ1dpmgs3A9hcbCV6oa3uavrjWHlFYIJM+hA
ADCFMV2/iK19NtdokDqFV8omDYhj2MVe5U4zoRT6XWM+10zY0BTYJSZpmd7tBYFYaDz4MaaT0a8y
624Uv926bVZOLD9LTJzganKptdvQ22TwNODE5u1Na30BbbxFYB+fE25DB3QPlKItI2/svvS6+jb2
RD/H3Q66a19J8G7YlIJBcDExX6MUM0pJXXqYoO60tt1JVnZsjlOdnAq93ZfdUwnVJsfVK8FSKqLX
vuVBvlan8xNoT7JZ8DjTFhtFnYuRZD8tPV3t3TrPTiJTmzGpHSvEoZgxMyOJulQ6RHX3IOyWSwYZ
rl97K/ECmJMpTPJ00U8Qf/5urzoFcGeZR6UnF4KJ0r350o9Ss1OnLY7bylE8W2qRaGhFb/lWylJO
97UOgg+CcCPkj50h2OcBAXH++k+fDQ8HOp8cAyiFYGLnz5aonTUxull4AgYTY6CqIh1QEcdcb+O0
Xb5FsZKI/4wOC6LN+UpRr8tZbxnFm00F5EzR/2PaeyfFWwdodaU31XWKOUZOlltGKpOkaLvCywki
oareTjO8f9B5fdgCL1a6PDyVQJDobyGatTTpTPVST5t8KrwBbU3ysWYMjraR3pbQ0XwuDdHQpZfv
FpbkXv9ym0svtqU5RkjOdEPhNU39NsE7F4DvNfw4+S9j1N1GS91CcXYBIWNjabENzy8snpqJFuFL
hvuWsXjDVWnESl+VBY7jVXNoJ+Aqq3KzETrznRU7e8V+GNpjUvcPBmbogtdkR9kpy0AbcZLcuL5W
QgT9TEHb5g6Dor50cpAl+E0DBq0eZI12RFe6ze6l6NihSi4qSr2UvNRAVkXQqyqMqzfbQQKsWb4O
wGTBVGOcgON0vrWTIm1tv/M5RONnB/C6mjix3CBx8qxHKVRYmkOMJ5ZEq6HbUm9Z2+34X4mrVGzD
JSnHCPWizNCk9uqEE6yTElOngia6Mgds47uL77p8UFjrJE6CLE87f/GgSegMKmxM9Kwpl9n1UnMr
5pkajL9BZUQi6aP4XCtEK3unUBGN8QaZ4OJxVQ0+IHWYmIChPF2EkYkrgKEqqDhJH+xDXrIADmjh
KxQA15/2AhUTKyEAgD0GU/LaEqIzU6srtNjMvcaQj1iTfNIDvH3ULYrCBQTEMkItBVaIgs7QEg6R
R5p1Y8Yy40ivMsxvItPepShX9bJzL0gxFdphWrzFebwsLMW64ECofOIqfnG3D01QhlVj5V4m6bfm
vigbOsTdLjKlfUjqLQG7qzj6VGm8Q4bpdgi7OzL4fah2OHFvdcsv7j3xY5iaR44T/iX6POcbSwoZ
IzMlKffy4JPDlFhOsA5yVMTdLHv8f6RYa9/2/XqLa6/PKFQCx+fhmycUMF2b4wljwqv86SgnPDVH
1Wpa18n2b3WtaIyF0d5J9lqxsc0ukyyeHfgbdgTzA+yCxZ1faUWB4Cpx3Ih1V5ix5Dmra238qExz
gX9ZerKm9DSnjIaUvfJp6sO7VEYvv4i3xEfXDpdBTAeIZd+zM84/Qx3XOXAUN2dMxdrk0V7Y2Iac
9b7QNx57Y6kl7A/3ZdJR0S3Y2rh0NPGuowElsO54Mx+48K60xRuGAcUjgW9ftOurHHGnuKkLsAP0
4TLMYNhYbZ7/JU8IIuj55yipnggsnpRpL6nV2jv/WzJN3zLY/XMo7Swz3MD/Ly5Q8YtwZQUpEOwk
e3FjhIrvGHPOlSVLxk5Qk7ou/j511q+5wFodi6froWx9j9H1EEin0BlZrNeFTR53fcwloXLMu2hf
tigk49CGpsG+4uIYClBu9p7jfM67YN+b6Att0UcvL2qeGgEu0BuYfqSbi+sjYgDH9E3SBkl6FZNW
fn1oxtkVUdxGaMhETcnPcjcw7o0ReQXl88ZbuICvkHGj+cpoEpq/lx6mTRIVBjaVBRzk7qZEiWRs
LN+dixgSnv+g+x87mmC1r3lBOL9cX/sS5oVXiYQNWlUsTjtUnId3RYRKG0Uqej/zmvonrjFAl2T2
sCWmYDioUn+IxayQ3B1ShpTEhBRgDNT7vRhlzPsONhjdIA4i6Nepr16zwHSL4ff133jJxXz7jbjk
Qp8WG3PRA0kAqMccQwBPQJxCSlx2mDSETyI1IPGSvhNmrmJuVzcSLG+2QsLa/kDLHAswQX8V5+P8
HaVzUdlNyzsaoy9YQ7kC5BTWb/HcHRKmG1TE91AfPwZ+eJTtR6nODtffgDgGZ/kNL4AmEFkklQoR
Qzv/AW2YTElpWPwArdrRk3zUsU7UsG+6vszqg75fZ/Gi1SkK5FasA8ZQzgNKTQzVDLQXBh/QMNk1
Dh7ZkeukBHkBNyhb9+3qpxbQBy1QE1/q5RCiBuMhDEudPgvtvWpfpPtOO7To/LU26Rxgcpj9GszZ
NbMtJ+GVwE+nixFpGFS85iULsWoNvTfw1KOuVQ7yEJ7SxPBa8pC8Tjawz5Wsgv46+spCQZOuwuLM
oT49mYQk4nokfxSQfQByQoXGcee6B86I8o0V3y7r5Q6yQZME9Q0NIHXxZWd/nqywwkpHrYodwsKg
rsnO6hGmQVsxhvqqAq2KPrOu4Fkc+AAn0a2glMN6FlTISEdoXN+o11ZSTN7Df3/UIvrPelhQALHd
fFCkZux2zfQccqRHfGHeaKfI1zvVxqKX9SmH6f2qi7evJWVmzOJVFHLuGjaEI8rx+auSfUv8yWUG
1o3n0rXbDa3h9XXJJNHoATG6YPckeaJgC4zkQCW/5opxMilBxbiAPmAKS2PC1196O2TmZYtTshrj
mXdBchHwH0bH4j2btd6ZgcTKMz30gBecY5GNIYJPLu0oTBUTxNuh3VkTaj0yxUSt7Nr4xmSk6q1s
Yg64D/WTAfWhiXoEWEHFaVxcDz4XXuhkQ5z8//7KxXdR9TZOdE0Spod/0dUr5JM6qqAE6KlF8CBo
IvmG6rU36lS4WSLT83zZBWOIzJC/9y1JkFdH6U+R3Yk9K+aU53gjO1pL2PiJOmoVYMT0iMXBfndZ
lhNjj50R5V4pbNx4mTNsWTtRP5iYgIpyOoKp0qWpJ4hCwutFMJimkZOlcfJoEOWRtFF3/h+vTUhb
gjHQL168tkzPcLazk9yzv2CwfdRN2hZQLwcySphU4geKoy1r/QEzL9mvvJT5v1nmujbDI8CiK2b0
gsrc1cZDZSTfWxuwcpD9vdpunDzxS85jkIX5E7vfIf5cjhnIpVZZialFpBr3wMuerhcHXfulO1uj
OZfxlYUQuWbcSRFK7YvPVEn5OOICG3lWKiPL23kyjnthjC5mTdNg3g2+tbF5V3aGkKanfQTUwtMt
hy+N2LQ7OiWY+JjZhwjaXqSaXh9Wx6CaIte3/Je41B/sqPuc1PmjAxzS5sNJrsKd9DzlCr4/W+N8
KyFfAH9Y3ACKoDKzHCJR8yYcwyTjJ1k08yZ5n5ThcZrLF7vXH9NROplyckpD5JoQ2lFUt1Hqv/ww
+Byo8s9Adf0JiM7eyrVXPg1wAuocXHvwjJad2grJnWLQhoh53cgNsQvs5GynjE9t1XpGttelrQVX
v4zguFLE8nngnp+f2a63xi7u48gjuDDxN7uZjcMmuB+WX2YMmyj2gTjCYw/PqbWMvS7gUdPof8Eg
B/gItIMSfLCGfivXuszpUB40UIAXogSUgYug3FFKSKohhchmlLdyo3+NFflnX31tg3xfxO1zVFUH
OStucT4NpuE3fNzvDspImB78RCr4euxde0nCvFGYOApGxZIVDxOoQfGTclKe2Zlh/ZBJzZEN3boZ
BsdhudNLm3sxSXam8vVLFRc3sxrLbhPTbQjt/EjhuEUMXQlsjD4hrg0Ag9QlWNDiw9FhGdAPRj60
6G9SGY1Zod5XqV/rBCGXNgk421kNabRV3XC61/v5m+5gR1Mo+V6Ku5uh9j82+k2j2S8m5XQtQ6aW
NOpqph/APBMVtvMWAX9le8PvpqQXXs0QAxYfte/lUe4Dm99cavcdHvd9NX+ZFP92UCGkR9rParJu
lUz74+jhY1qlJ+0R6c67ts5pxk+/2qZOd8U0hEy6GceNb7yy4fhtEJwY5KOYecsS3l1eUde2WYI4
gtf7yn0RqR+eKll9SILxC0MqXzWH0SfUoPBa89QR74U4+p7pN4Nc/UY6eQsav0CmwfeEJBGCurTO
YLedf9sUGcxIapCNm1PnS9SETyh0vgiDtKb5aNXavRyniOgj5if7T4JqtfEqxF+/uIne9hWcOiiu
Fwm4aqSOnJcxTghy5iFKhCQSHWYV2wuah0n0x0I5Jwq5NZX4MFUBdU9yX9vtj84IN7QqVrJC3gQo
omVQd1CALBA/wFUmSNoA2VpUE9Bxvu/t9qYxw6d4zj/JOhCAEz7YIchbPkkvG+9B/OUX78GhRyQ4
riQQi7oygEol06FAvQ95KAuLeME4bVTcIZLuQCYWYsYx1c+Rccw1beMjrBwVWN86/ELh6nLR3cdy
MzalzOqZB6aqC9L7uRhcJ8dIJZ72A4OIzaZF/Ep1SQUPjsA0PZiuvsQRQblLuUA53hsBDYQuSpLj
BYkBtBpMbuUwx2odBJrBrjxl0sYDr1TXrA5BSSS5FvY6i7Sk0zPzbzdXB4cV1/bLmikHq3f7DjHf
bsKorDOR2sWbQpGrv+RMiEXk9P+njUhwWXYJHANPc7AmwTZZBNa+iUfJyMzBs/3iE1SXxyFsPdnP
94Fd36qgb9A8Ifwb9cYtc8mV4tTTuKCdICgulLjnpx4ER6tlyR7eiE6zTYqZFPsy+5CA6gZYdMBo
+dOE0We1Iys1nad2Rs3UoHkTtr/zUt1JQbrLGzXiKPT4w8YvVdr/MLTxQYhqXT8aa7vTwZ5QyEwK
uaBFIFekqpttycHXuKYmIjoMUXzbIyiRYrSKrqcRJxsx8RJ65eW8W3GRp0BH0WpoF8ho6RB8Qd46
Vg3MnzakcJGO/+Pn4+6EyAGcxpDxEvYzW1MaowyhxRi3w0LVbwsd/8zMZcb7qJjOvU4svr7i2vZ/
Y5bT0aZYuXAVbuNsHpQW3c6g+aEhhtQnCld7xHhnf5u9KgFpV6p+tMrirteLJ/pmf67/APECF8EO
GjetYVRbcFmQxQd4d//ZEvPcao6i5lxEt+Rmd4EBeccqT6lVHK4vtbJ7KBJhTjHxBad42enPqryZ
0wllcKuId0JxAc+ofWdKXlJXn3AeqKMt1vBKjc8ALW5p5G6ghOS6508nq+Mc9iNv12FiKaUlZFU3
eWLnuz5A0xFVdiUwTkXxI0iSlhRDehmRZtvh3OKyw90RtHcucfCITA1otXP9TDf2dRG0bmD//ucv
B8EeEhEBqV40+MJ86kqUXQbPwtqCjXJSeu1DBfQQNMmtBdaeOf/YjFJ070j/KcxQFFAvGsRB72SS
ZBJ5Sn0+UjLfV61+W46Jm/jpIdS3lKBXmpisBzVHFF4suZwsD+UWi9+8J8HQXvLYOuRqezOo7UFD
GaqY+ofoxhi+mNmuyOVdiq+1IsnuFFF4M4G+EXXXLr23wWqQcyH6ufRvaUtbRu86HZFmjtGhLh5S
7aUJ0sfRvsGSAnaquq906+hI7Q+MZf55zU92Q7ZpvoGdy0ECDKeMoLDIMAolvhWyHLOEX299ozdb
gxIX3nXiG7/pUcPLIvu2Fk3CcuyjohFSxFaSf3Kq8a429X1t118E2CHZ/UF14qdYiU7aGN6oRf+h
bIOPBjesnhyKtHi2Gv+hYQCtjX+VcrrBMlqJ7u9/nL24c6F2hnnuD0jpDtE+tLuDH0WwaiUY8yj4
5/FGWimup2Wss4WDILLFJNjLuc6yKMCpKrRmMil+44v6lr5j6HwDfFoLqcAdcC4QkWVkaJHRxHVa
Vs2IZCCo22Tp9GJa+qVQMGjPXg8aWystPi7yDWEWt2SLYlZUTIE5Ji7KBtLWxsarW4vd755p2QBO
AmqCoWSlvmAeHUWxQUGUV+shc4CsMZM/odx6/eFW2qA4VwigSpTfzN0tgreelXQmE7TbBH9FIHiF
Gu8MpTvEqnOsmCGw/4zTm75kPkGi4W6utmReVncM+IiQ4gXeXOoiDRE5mxMjxyQicAAlfVS6/bab
1No5gND6n2UWO6brirzFe5kJdXDnLvzdJS/wocBQD9FmM2klzxXaIoyWok4KoXpx5uosCPvWQi9H
9DgEGd+iaZRW0kHSPrTtRD/XR3Tkn+uhEodIGpE2UZinvZidcjo0BsYe1Zoo6+90zGPF2+ym7k6L
8lcpaj0nyHdSr9+qvf28sZFWXi/UceIfRAn+WWYBjMD7tR+ZPLIQlWCWgCalGHHtU+wyuy/oJD3F
5Z86SR8bZ/iaWXrHmI47RONvSZruQKReQj35Fqr2Ru2z8ilIM0GXBBUOuX5xvN/lXuhcW1U+UnCn
NNhyZ3q0pfsU2YUqNp6x3bZi322qfuPuudzSgjxNSq0gN0F9vUj4Er8DhYkRoVKd/qBbLyqxfsr/
ed+QZhLTatSFTKyhY3L+aEYsj76k6x10x6dueHJaZAflr4m+0cG7/LIsAxOW/STq1yXMP0kabF9V
6TwYCW4j1W5Z/KQVW44fqnLrkVZACQEDEnNMUaZCajt/psJWysGeK1Syp/hBTmvyw+5+dHxEDX91
FsBZ4bht9KJC3Li+gS/DPAuD3CMOAFSLYtn5wrlmVaPfIwjUlb5rStCsZsfV00O6CS+uvE/hSu6Q
mrCMsuzp93KuBr2KGEmh3MSjDyHwW1M80hirs2xjH17eKJj1IIkKPVC0/ZZc3LrI4YbPDjV24jDt
80vLMMoeJNfuTlFWYZu1pbSytiBu4AgsgKxALVmcNgB2tZkTFhyTVzv4OJrfg9BjUFH428Qv17/Y
2l5RESfmsd7Gr+QFRU5zZh3jJ7tFo/jba+0/Ot2vrL1NkkOFeyqSbN336wtehhI2JKgFEZ2hEGQ4
z7dIKKWk3pChPL36FY1PHVJVMl4B/snPmQsP/zT+RpKzslPEoIE4CJoorMQPehe7YqNv08wMkGqK
GzrzCJuPgqvkH7X5hmnU60+3kgqgvYAuPyitpZM0L45eNUlOWdZIfyn4GudOcszNCCn1+mRmFHXx
wR9B3A1jPxv2XRZ1D+OHXv/0b34DA9dkdYLNuow1bSbbmRogIxNGT0N734/+MczkoxX5R0PN3NlJ
DnJpHeQpuatdejjqFkFiJQwwckmfUKBUKBEsNrAugUPWcdx5dZ67VfqjLV/C6mmmp3n9Sdc+rdhM
3BNUR/TKzj9trteaUvkzylO1vQua7KbWvihmcsjy4lA0n68vtlKgQF3ko8JsAX+8oJn5Yx6NRqah
UFNbO5VRwUB5HP3RnZtHs/qUzRoK298LG1Ai+M7kcT5n+yEf9qr9U+ULDKfB+a6r0UbEffOsPi8V
kMEk2gqpBY7UEgmqo8Qwcz3i/opv815xleATgxLYQTwP/kuj3kNVcVMNHftT336Zh9dAOnTVN7/4
gM1aJz+W3eNLX2Tu+D+cndlu3EqWrl+lUffsw3k46KoLJnOQUrMl2dYN4ZHzPPPpzxeq6t5OZkI8
1UDtAgzZCjIYEWvFWv8w7sxsL5etq0V3+rR6uzvvGDB5BAeUjQQVfpnMJYORdwmedN5o/FSK4Ql2
yC4LftqJdfSdETnU5jhDVpbs14mC4cdf7sJ5ejL2YpkMwdSUykSsSHPRNW33Vt/QRn9R2nI3QkgJ
0jWQyuURkUalikQfe0lD8625rDqfzjVGr25NU4sygxsVyNv2N0aD9Xshr6yDyyMC9kV9BImuZf6v
1brdO/BXPT0c9qzDuXvB/Hbfo+Ocof7hj78+ntMLxzhz+td4i3NuiuO6MWtU0OaUA63XNnjegSSc
kYuOt8XPkAbEmH/7eMxLsYqqNz6gqA8pZFKLo7wlN59h7BKVVGzPtO9ZqV3JfrIx6h+Spu0Gc2vI
MxgX9bAy8KXVq4kbgdDRFHDf04NGT2EoSIhZeiqZrgzSaSxlGGK/0wFwQIkeVtrTl+YkTS3MPNeK
MJe+rfZe9hSXuzNom9qkTUw1m9HL2DXT11x5CZ3PoG3b9C7W1tbuheIXJwp1T7gv6CoB9jh92bzu
bStX887ry3sHyZKBGkSjvIXaNi2usnHv57ysGW7U/ktNs2GvJXeTdrUy45fWF98a+Xt0Q8ljFzM+
JFosQ0DpPGt8qFVlEzURBsnQ8l4T1cexS/fk8sk00eTu3dSXxQNBFFJQRytd82B3tRtA5MumlWV/
KbKhkEbnhWejQbyYmxTb1MAvyZYi5VlcgJK4o6WuAKtdU0a/UPfjM2CMBv+HK5eyrAEpoRTkPZ1W
jGh/RL8FmwBF8DiBQErRn75i0XqZ/DQOK3fQC5VoMS5sYS75VHjfw+Af+ZITqU00BgTvsN90BTac
HB4QnQ7qcJWb193X7ocBzK7YS/IbldAi2pFOOc8OQAP5OjS9tavnOZsWWAMBA8QWWT75vn66HCVI
QxI6o52nZscx8JCX7ooZ94HwJs3lQ2Q9qFCjGue76cy7HpZzah8bpNl8LAIRJS139iraQox4FnKp
USpQWLkRL+8eLfcrHXEh0hvRWx60G3OsbkbOQVzdGjePsytZvguUlxqcTGxkbixl12mauubsrES2
i+kma0PcW5E8QT/5dHKaUDVTrixMToDiZNB4cjDQh3tKwszNi8bFqtkzpGRjE4M6pXa16zJY2RJn
SRhVSvSMCXJC8JZb5+kj4LdOYyibWs/WdXAPjJuzFfVkI9MhWLlFn7+vGAwxJ2oR7ELcTk4Hm4K2
CSr0xrw89CSKaMpnp/lV+dfO5CrptgGbFroW1tA6rTB5ZbLfY+jJd18Mrp0OrmIuH2BCwpsq1130
+GwlriB4194Qfpqt2zncULLd1My2tEOBIJJvB3tbpq6WPsr2Zj5MaozX7Nc2HjZW4FoqFywf3dpi
k39Xk3AT2TEMR+UAuWOnhg/lfF+1z4nz2Mmp2+loN1eq2xfPspa5OHVsMHHe5GG60eZyo0yPSrYN
rG1qf9U72a1ItQ00EAfNDbCaw06gcs1wB+E76H9iZOUaiYXyE2o8bhfTOzy02X0DOujjQ/zsDGe+
OLwE4Rwm0lkZAleBTIrytsXS4kUwoYRKcD55YAlolaMNwQGSmduPxzxvU0I2JkbTqCc5gXGwWCGp
JHVxLCEHKCqUAu0vRJdAaLgl+E3qZUXyFiNmMgVfQ2Pl4nXhfelN8cb0xtHQdBZD51niTE5hv4sj
KlogmP6681vSdNfa0LPokjW4kqiALhbkyYCLBSnnNRf3yGm8ghAdwSA3W+zQoAjn/DmQcLRgW2Dp
LUT4Vqb57AwU04xGqKj3EJ7lRXHWSYOcAMW7lkbkWsExK0wXYdqNAGQLbTlZ/Z0y+YaZesqACp8Q
nhqHbbWWKFyc8z+eY5Hb1/JYOoXGc/gzsF5MPDWk3sqh304y4kLSiK/p7JUrR947dm058YBARGbv
cO1annlTo8lVHpmt11df2+ZT7Rza5NlPN5P+SbL3dverJy/kWhO3kWfsG9/1q60y7pJqD0xbEMSs
tSLV+T2QD0JRRQBzqRkRKReHk1PODmobFI3GnVIfLOvgTEezRubiS3mQZq6HbhK4UCGpmGetp9l3
tewVkWt/LrQbY28NiFNtqp/GsHH8Jy29+ni9vN/vzmbsr8d7T+3/yCqKGg+DPqLsE4deNW+NbIfP
Wv0Qp5v6vp7Q5diN1Ta22Zc32Y0MhqbR2bHHuTjM+dVN3riJ5qLm3srbUAEBsDkAAHCGR8VaOT/e
YbVnD8pZhW4gsCr4k6fzmMVx6s8K86hM+tZm1kLEomDMvOKl+DMO4NzbY3blyFgAWopHf3I7DupV
6nQFVJv6C3J3LvYmbuf/ruNkP5ef0dXaVj0ptCHdJ+ZvQ4aoYB1S2qjmbRlV9PC9SLYP9lAcjBRV
ehTzSLGxPFCdXe7nBwBEV5bxSA6wkdS3tp/phXxBS7EpX5JKf4hkeQfcLcHaNOrSQysp3zA9Fdr2
qnApfI0Tr5rMY9i9xPmzaV7FIQUA41bP9mi3u4l0E0rVtgP37ssPgfy70x4iFjL4jgQr7VS8SHVd
kPEX1vwSFsku1eorLQXIg/AyAenjZWJeOlaU9+wT6AWlgsURajh+MI6FSsgQT7lrvgXH6tEYdiXa
UETHY9wdZrC+UOnUg2ICa6Mzsx3GjR4g8bKBkVGp10qzcbqHK9xP5DhxQwV9q/wnC3xrGLuIbLa+
Yvdpj8pt+5btppazaesQnn+bN/6NJN3B4YnHTa2jg+JR7FGNfRkfy/bet3coo6VPyl21cx7CEpRx
9wpXvY/3K5Nwdt8TWxnAN5mtwDcu94peSUOgVXrrTV2xzb90+YONVuL34F762rBLOgtL1W8+laWR
RfWY2UelvlL0rZ4eKrAg3Z3VXhnma1h8SZ1dFbVw2zZN4+lj6ZY0r6u9lG+nQN3UOfWBFgjHlRPe
q1C1Z8Ujn5n1HYxpDBJeQ2NnNZqLYG7wCWyJcW/FP4fhmHd3gbPJXrLyq+oMm0SpdlVwZ/jYVSUc
gbSCQKzca/5+RPVPDQKv6H4CYLyJgrV2w6WJAp0BEBUpYu7lizrjJKuFb6sD2SBkLCpybMlgK0wI
3Lx5A0O8EvQuDUcbjFybfhTltsVNJMk0JZasnNJ1OG4J7kVnHoTFQWL91mL6Yska+N24EN9BO0Fr
o/1FU3KR3Tt9EkqDnLZeCZlvKt+EXItQuv14va2NsjjxRvw7KjqPlBdCTh/duZnHt0mp15KVs6sz
q5rMCJ4qFYzzG32GRl9QpgKq2L2UsP8duD8zx+hIaVpJxmM2PzvBfS8I6IRxZYK0NA53gDy2es1F
rl3rmF/KFKnnkiEicgGrZano7UCRjY0c8Wyutxwug2pfS6ig5vb3NP4S9qrHpTLwFa9ylI3fPn48
6ee1LLQfCDM0JgTrhLPuNM74JM1mGGtc5ofKFbmbQCkKYr7q//YBSaQhsmrACYr608cjX8iYKKwA
Jcd4E4Ge5aLqBifr45gKqB2RBiMyqKIvk2j5xoScWvx0PKNb6+RefFmaTOwcvjIVvMUSS6YuI4+K
G6hD2LmGL4IVJvxCRK4qtA5FHYktgP1au7K4L31lKgcU7TlQZYNW7+k8R3YxyzgE8LrJ59L4mUru
1LyIebbiZ7m9t0NYXRIYSpzVpGStKnvhbvwO0gUYgkLAmQOOORnmSOUbEWLHd5P+PhXlGxQCjf7N
sKq1V71wHYB2S+kGh8x38efTVy1RfraTGAJADPTeqrODWu0MZcYW+l4Q7JoGFUULdir6qx8vqUvf
V5j8kHriWkC3dJGFp4nlDJ1j1R5KUxuzfxOq8JbAgIevHCbvSjnKmxDKWRlXpAOLZO1k3EW6gBex
2sGY5AaO1PxQ/2z1G2XYO8Yb1quuP+OZy7xH2Ubw+AKsIj4e/sLBKaSt6D9xntFvX9yB2kGph4JS
Iz1o86qd9EM5fPXHaO0lxQpdviRaSFymdcEzWhLB8iTKOUVaTgr9deqeDEqNCTfYMM69Xu92eP/s
TOST1fZeaIvnQbBrR9s15aeP3/ZC7QUgBnuI3i23TkqSp8srlSCmKBN6fiZlhRh5Hh11SaP+XJCt
282jKLr1hls7ujva3MMMyRvWpGPPzy4eAZcIwfkgM1q24g2/KKzU1ktPMKk0RBMFCaDKIENG5H1o
XnRldD2nK9Tf8118OuoizcAxuE4iIU+altkBAwPkCtBV1w/glG+qMn9YmefzbSxY3oBRqC8THN4L
w39clRQ7ybIwgenpYyuPKbFb18qmb2D4pTY+Cpu6wUUKd+SQ9GplaO1sqZFtCpwKNGd6AEsVJKMb
G04r+nCzc22iqhUDvEI3oVOzm7xELVmYX4Mr01mCMYhMoSNuzmuuyedp1slDLLdVUkZlGBth7cly
gBUlSriRcZCh86j4rvsz+K81L8Pzlgc8CqRpsE9ANIU6ptjpf0x51VdtrilT5VVKsU0CQIOm7MVa
e2VV0laIX5VCmFfC5sLQ3UKVvG7IH9o0PYQYSGprPOULd3nB/ETllZUu+oeLY428Z0jqcKy83ggp
9Bdu28fe9xR0b47WWdAAMuR6HCCjbfQ74fwk4qjQCzaxssP5x8uy+wFYUYdusD2i/WBqAC3viw6b
t9IFyepRJ/p46byLuZ+eUjwqWGmk9lF1pN53OoXZYNuTMrWon47xFo4eChsQ1ik8CAF6x4acqQdu
jSSNanfbYO7cVH4QfhHRVd590+e7jpBht89jj4Vidx0HKIFAbRDVmzoMr80EV0C1upLseu14FcfW
2YPT5RJoCe4RS9XyCkdJtbdQSc2TN59s3kTjbkAIGolWIVxhNvsZ5c6B50q7tZz4wlandm7L3PaE
VNYybqKG35mSVrHuOMdEEijkW5LZ2JTlXs1QdtCwJcy7ndmsHGmXDvOTkRdLDC/Cjj5pXXnRhIUO
mgJCEEUIx4jRLf3aznh7slD+FGHGo0Lht35+vGTOO1yieyIAswD7L6gVdaZWS23dl542QB0T1wFA
nrkz7IouOcgUE3Vq6W0y7RPUK4znldHP557R8Q8DJiOg1kuSR58UeWHFKqe6ZO6a+WA8SLPw04w3
cXLb+Qds9fZN2e8+Hvb8cDsdVQT7P06atIGYaU5KSQ+Br9zdNr/YIorRXKVF4nXWCmz9QvZ7Otzi
YAMWPGqlxkvOaugCl3GnEHEUPOHRw+2R5GWdCf3PIOEz+y8Ct/Tx617+xu9pCzx2E2TU6ftWcT5j
oi0j9crdtYmf1WAnJ5mXpvYGPndopO/2tL3i38hUjVcGF5N5urV5+z8GX9yx2miKYSfOLDC6LQow
BfQVMu3W8WkaZxJVEk5z8ZnxDbhOG/0QZmiOY8mZV2vH44UMmUcBDgbHAQiRtizPWgGOx307Cbns
ZAM6vJtfirlHGi8/DJGwWn8Os4ajcA0idX7rBiehovMOZwp00NI8ll4LoMYZRbA5qPb1/GsOHbcC
lAlPaKXEe2Flc7UT12k0DUW+evqlQ6tAHDVu0QLDbkiN6s1U6diU0/Uq9xQ2r5P5+8rnPT+5CZDI
DNEXJllBhux0RLO0ggqLggJSwbgzyEMgaO7H/m7ED9ecatcYqYPRoQ53RW+/fDz4hbcV2FpqTqTD
55L1We0rGWiA3MPs51Cm3W3ouygshfhWD0X0e6x/fTzehaVMS4kPCdALJtSyt5TpahpomZ17Mtmv
PCFtFNQrIfz9Cy22C3BBODjI6IIePMNcEBJiO0fPTtLH3aShBh0bt2Fu3ELq203pZ1RQDkh6Q2+1
X4Q4q5nZn6KxoTZZfHf0/meVBDOtJ1P3/MT0Agd3MPsusJOviYEQQTfvptB59of+e4cxzKap4oNh
9LVrI8noAXDZRbEUILyhPvbhj49n79wcREM6H8gePG3qdmcSZKEU5501ZDmGJCaiQf1WdW7KkjI+
UZ26qcifGr3dtHJE3T11R+MBpJ87qN9WnuPCdoQ6TA2MhBNByiWJUcMwGyobUnESqKG5zQ6hH3yq
q+jaHPpjnd5PQ+/aCurFY3YjmDjicIYus2/M9lhyz7HUZuWrX5waQSHlfEBjltLm6S6K0QQHeYd6
3hSwbSihpyMZ/5S72kA2gEob5DN0JeimxTlUg8IVwo3ZpO4DedVe7kJMpnH717Msrpi+HqqhAvsJ
LRHy7ZHEsQi/NqgrmGF6Y/rtMeB0jnCot4NVvM2lHSaYM5wk/D/IvdN5IH1G8iCNCq9FpmzKgp2e
D7sBQ6BSOojOtXB00r8WgUG2rb2Hinwsd7McrH0QkXottyGNRZapQs3LNBYxuxjhEs/TlAN9gkxp
HGm1UsJPUNgy3tXcSrN3Z1OmroGVCeJJ43hYWaWXnoAzVUdVUWA6liDmYE6VeWwKBPvke4uagoL2
lBDxn9DERWZk42P3YIzBNrWCvXow8J34+AEu7RKH0ixVBoXUTBOf6o8kScn0yNASg1MhpImtwe3H
gzPmztLG5b89FCUc4Cs6Os/vNMvToYZaKltUlXLPV+Uryw73DmLsWhMQxVa+63ntAkFcKidCswJa
6bIGOpdybLUx/Blfl910su+glN061s/UPzaoU8pa/DD02b8PmGFUwr+hYOOD9uAiRhKuabe1Clp1
NtxifdzPYXWkiZRJ110WXTt5vcmdfh/n2dZvo1tNMq6iblh59XN9GvEVgeALKRjoXMv7dZEEVt7P
UCWlUfG6/GfcGFdch/A+l3a5UdNJZJdNT7aSXmlzskXuSVLkfWfPCIHNhyLKPn+8wC6kY/CXWdlw
9WgggR84/ew5mt9SLqMe4jTdNUmGhyYOnET9vSLd1DgmIZZmGSiETfL+47HPFzdDC4tGIRxCBFic
cdFUF1Y5q8AkCDiDQpbiPFhViFRb9PDxSJdWHOEOfifqO3igiW3+xzZqSi3A6ZLWWBQ2V+ghfM6t
6TeWyV7X9JLbWna0HeZirYd7eW7/GFY7HZZOXSgnQgMSPExFlaK8ztTkbrDrBPhB7fVOc+PLwXGw
dZbbuPv4nc9ls1hqtFPIQAVG/+w6HxtqrBo1em1le1W15VU2Fd8B7u8kP/8R9tPBYJHHt4kaflVw
ZKOwd6yL+mY2FXdy0/KtK7Knj5/oPFMUVHlbhHyEcohtp9MRp02tTBEnaDjW18p0dDrkgVLcUChN
93LB0W6snGkXv/sfI4qf//Hdi6ExzKoEiKNWd6jDPktW+irVPwYf7HIa3wY1GYf1v9pRfw26rNp1
E2ivYuY1G9OLoMNH2bSfEpq/U7CXrHLTR9GujcNb2wlWXvfyJ2ehE6tolhI2Tt+3TxLD8vsQ/E86
7s0C2kXT3lQZKJPIxufHvE6yfJeq9aYpC0xJbdeyJk8rX8Fs/MS9/o5byyetMFaO3ndNztM4LpSR
2eY0FzmClxvdNsbEl3w4dqMh3QRRH7oJ6FTffAhKp9yUeZPv5wioSIG6PWlXVDlXlX9Tw/Vy1MCb
6+BzFJjYm/tFy/W1eGnmzsTNKb1C7evnHEubSW3uoRB9vFwv5IPvgs606gTKHheG09m0q0THSJ5e
vQP2eLRfys5t7X0A7tbKaO4M38uxvbMUNBuPCeaWMQ3aNHS+rzzF+d3u9CkWcStM2gIqKvcrmFtb
vpf7pXn0DVguCbQqtGWtaN7GenonB/HaCXLpgBaVCni4dDTQcz6dgMQa7bQqsAKo3Kao92lg/O7k
iQZlUNwHXXo1aM5ukO2tHDQULcbPvuzsQuUgNS+KBoUtXzk/Lp6nInRiPC0kvZfV4FHJG9DvKNnW
KXA7BksTYM5qFu6rgNPLKZ/T2nkYOjuk6RL+u+w5URpDhQApFBsr1+WdcNIjxww7UrFAnva1LUuu
XjbXs9HunKS50+wiXMkVLh2XaBEolJGFbeZSNk6VB0urbY3e1qjdY9S1K8zuk28Yt3gGHqRpemqC
/OrjxSYy++VG/XPIRUQGL6JZE1V+9FXZe3G465RsE+TWFiWTHapHK1N6oSgnyo3wqYVBr8NV43SB
0fgey8ZRqMIHxhWi3u6MgK/cK8eQhBr0WO0lTeHiDvO7xuI4mVJAaOGwdt3Xzy9bSLbTYYA+y0o/
6yu22jRkKs4lnoHmZap1e0uKb/sCEPVgRodU4/LVZeRl6WvXRoe4DL9OWveZcir+kXT/Qkn5UckU
yyPaYX6tV15SpcDf7fnVSqudpbU2vgLRl9j4Mqogicpu10/Dl1wb4SNnNlhQfbopLYBoVhM+p2ms
gVLK6fiM9U0c6/s0GzZamR6M0nhA1Xh0P/7o52pWUFtEwZ/ITNQ4E5HzcQMchjEVJYHw7TaarVc7
zvZm4yCBLtuda/nA2+zpa9y3RyUYDkmnbns1uGrCdAb3rTeb+KlsM0RgyKp8pdocsiE4yOOwki+e
H8jAF2TBNeFD8ZWW4c2P5lKVEiX2Jm3aN3KDqlTyNIfafZrX0I/l5kv+XVKqbZglv4Op+m5qwbcJ
q6U5WjP3ONub4klQRiAskDOTxJ4u3CjtWt0ueRJrcLyq7q5aTb1HF9mVu2pTzcl14/srUfRsb4oh
YXcS1rnFEJNOh1R9P+z73Io9H+4H9wG/qHdZ3+4SOz6YztpcX3pBECqCTIqsIWD709Fi1Z7zqJdj
L1HeMhqgY9XSdXx12vv+29CulPREHDk5dng11F0INAwlsDGng/VIVVdRhcqxpr7qc4BNXOtKRbP9
eJ2fhw8xDC0OFLt4KyxhT4dpjEExsP5KvMlqrpO2BckJ5AmGp5b2TznearEK12dObhtF+bQy9lko
ZWw6grwgJzlX0EXuW4etXGUTENRQw/k4no6xmlyPqfUlypV7w8hubagr3IaOU2FvJIEV15Lbauzv
uaUeQsunwxl2a/vp4kPR76OMikkG2dnphKh9FtRSEyZeGqfXUXM3AaaQe9RIO3sb+xCd5u4q96ub
SXdcRxrc1KESOo0PqTxDLplKkGvWimjNeZtETBQIP5Y4lzXi7ekzWU2WhqYk4UAtN9vYrG8kddzb
Gl2B0HyYoXRavrzhHo9u/3xEgWqt8na+Fqkro3gGv5GCNsHwdPy8VAyuimXsjTSYi7ncSv6DMcgr
a/F85uEMCBY+yQxERm0xyjg5RqmO9LLl8rUrn0qbW+h8iyHObmXdnYU2yhrgGDiFAc0AzVmsO7mW
9BBVwgirw8Kt6TJn0ms9+K6NFQmU93ZrPbR+uDLq+eHBoEIc2SCmCyer0zkslD42CtmKvNwEJN40
QgXTlaXsgDLYMdMtV/ZXciUxX6cnCCPCrAEZCsn+rKo95VokF0HEeVzNV6J5K6nlo+rPu8yMbrPe
XwmZF44SwE7kHVxo2M9nDPgGLcPCSP0Y2Lu4kqA0b8pHPNIeqsHaTmyh1qm2jl4HYCSM15VvKrbA
8mXRUhUi+KKdtTQJm1Gf7JLajNEf9L0M0Lruy/dyQve6mm9CWwXC3Ox0bT5GauLOVQeSsktW9unZ
zZp1JdQG4Pewts54wHLU50Eu8wzhVLk1AW+yu092at5Zkb3F7ed74oyPSb2SMF4aFfIcNxGBn2Xw
04WV1vxAromBUI/g28xuNaqfMYP71Ia2V4byQ5bNr73/++MJvziqQYKEm619btJZdKoWcmbEXpP/
Nvx6G+Xjq6KOj3Fm4/c7PmGHfBeu0i8ufGQwsRwNxKtzylgIBtWwfSa4q+2dkjre2M+vNhfRTOLD
6t2LFX//+DXPkRAEKKFiC+jKhMuzDAehk5B2V4B4qN1eJ51zi65zLOIOyg76ldb2z5Pc7AcoPkHy
u5fJQZRweMzr/0UMQE9d4eVN2rQ80eJagJRlFrYxHMEMTSddHh/r2fxpFsmtpA2PYS9jZazfsdhf
RiX+NjprJl0XYhDjmwJJT5mW2ujidFbthrxoILubk3JjGPPGKA5I3+x6t/L9fVniOIm8sIk7GEjX
taNFvNxid5MLCb9QGlHnDbrMceIa+iyZF1nKkIyPZXLjYAIZmemtEmj3SmTvMjX02s7asi9vZb9x
0eHYSeGaosbFBSF6Hyx7rr5ndkGGZJRWWEzk2/J0QHMwL8MDZac7FbHhWmuukk4Glmdvw7y6CQrn
dQZMXHJb/HhdnvOwWZcWYEt2ATrbxLHTXd+EqMcHodD7nuutlk4P2OR5JZqIwqs3iaZDk82fEt/8
qlU2qOK+2tXmsbQ3WhV4eoHNhvzDSOU3Xc1R6je0TcKv6OZ55Wx6b7IvPxzJORxkYdVA9Dt9zKmK
MrTb/NAzK+e+iozHKBseGtW864PxLgS1mAxqAJo99IxckTHqNLC1pxHiFk79w25kUCnFkeQRn8+y
ue+l8m6Iyqc4y29zp9nhqrOdRr72vdP6T5JS/NI733KnKTsqJhIsNsjXLNSfTWLuVuqSu1ytKFTR
urIjZ81S70KApz+Knj0tA+Dcy1dVqKuWZosVgcCBFgOw4qDaGnha1TUc+chtAR1/vAguBHjCLJwT
1OAcmCeLPCbAMSDPbW7kXfFrKpJHk5OpquMnbhMPw2yt1EHO2zRiyUGrxtsI8iwqXqffMtWHJIEy
i/FGoD32afPNckavnbtDofUI9cNAizt930LRCLCwK6b8eWxV2AuVAkMZadSElVnjlfHxJFwIRFTN
eRrBgiHzWExCVPhFbFvYgSSKxPp5S7LyWsrqbVeh/tXXWx/yYL1Gwrq4/WBJIAFIhUTcvk/nQpXC
tB6xyfGaaLiWSv83wtfALrMvfWbWfPXprdNmVx3N69rOdq0/btrQ3GZ4LQRtdxD/aYkO57lSTQEp
BG1Ap7bA+UryPp4eTTzJcgdSLKWEw8OeKwANeduEFA4jr5/uZGt4sOkJO7Ffb/xJkY9a+kYF88Wu
2ua2rXxYlLXzMlkIYtYG7JvOgaYaSOjIJqVnOc/j3IXbsJN8gC0Rf0eGeVRY8MQjDZ6VhM58bguh
SzwYEl/Lrp05hh7Zzj+tbNpNuXooqs8fv9+lXedAKxBywwDtl0zjKkpqBW1k9gDvFhIaPCOZP+tZ
9pp0xRGmN8FyMHcfD3op1aU3+Neoi0oA9u2V1hRj5EFtx1zrAeH5a5B6/lhuBgfBC5wdrXLlLL0U
A/8cc7HkYmmOUZ9CNGKS09sokajgBCsJrNjBZ2vFoIwi0lgynkVQQU++qeyA11IQLwlU5a1os43t
509+W/97AYxyFRJ2aBDCz6PABrhkMVZdqBnA0lwkkD7Hw3Cb5fWnWao/V/FwOxTzDSbh12PgXEt2
+dAP1ZOhqPeaWmwm7ROdOlcd1B2y9leZXd7GunqjjuG1ooCH/7c+9b+e03mXUiepp1N6utNNI5Us
eh6kHtNtpF8r9ve6vq6sq8741dGYJ7SF/fPHY767w/z1Hc7HXERNrQyksRNjyjknelTe5YWxd36k
RbGTpf4WjB6uMqWaH1M93EZpRT+8vAvnp1m5HWmoqSk+D76ySwq4c9FtjYJDo/82EhURrfEByPLK
416IQ6JdjpwDMohoBS8+Zd7UXSJNlAfmqb6ZwvFx8qVjPeQJhOzU3s7l/GCrlb2ravmbHjj3Gso4
muEmabLrivHgaOWThs8M1mCqtsVD5TG0qmhTFU6/lQt1XzfFa33dI4sRexh/abzzxy9weoYw3VDi
aSeAnxO+hPoyhBT5NE1VSz0gImf4FEmfMPlCrkDZkAVu7NjyPh7OEJ/v5PMuxhMh7Y8ObJ/7Rjna
PpX0rIFNPL8Ahr8ZgpLKNwBBVarA485HeY5y1/HB7edF/2SWaAT46ANEGI8FcvDUy+GjRlEG1eJ9
HLwM3eSNaPII44UY+7suBIEXhuCSJg/jPWvut77WH+0SK5AYCsCsghazPwXj58mqP5tj+DW+a1vZ
66RhHwXp10Fv7zKzVbyiQcjElPvnftB9nOW5vjd5/a2DddHVOIlm5nVGBaNveNq+WxOg1M++Darm
JLh4RoKlJLNaJB0zii7Q8J3Ic3JnV1bhzooGD24FIk+b3Lpnorbj3ENir49lqNyEmn733AJR6Yby
fpDxh8+t7sWQJ0yVs8cx6CGy+wjTUhcINVjM5qcymO5jfF+j2tV3mG9vOoXiJy2eafw9kcBl0jGU
8tuwrY+Kn99q+MFNk3PERslTKtlrSmtfFVc9LgMQNg/DpOwm9TBq00ox5/Ro/ueRgLTyOyQFUM6y
BKePsd45EmsmmMHNBqgJTo+Z/NPufn68OBeNj3+dPexl0eAVWlaL0KbhH9YnKlWjuYFPc60r1ibE
ssjKm10pR0/OdDOp9n2LfUttO59MKXlz4JG/jfad1HtpluKloV1Xvq25hYYOzaCAUlxz01g0Pf77
Icl7iXgobSzr/lXS6uY8JlRagODLcfvZbKpPWUoFdkT6WffhlZipq3d3E1qeILbzZOfL5Z0vVSsc
jfe60slehpuLuTDpB8VEDEUW9XOwYEFe+ISxqhofJL3aNfR6jfLToJe/Mtk4lo5+p+fBlQV7YJo0
V1A4IHfttcG+yjrttmvf0vm1GGq0Bqw7bVI+YxXTTepG6bvrXm/RYlSP5P7cIlrI9x3aQAmdyDe5
ML6qWvcgJ8HGDLKNNjqQM4K9HUwHtTbv9Ch1Z9LySvIK+2s9bBoJUqsibY0Ob4SkvDam1BN/BtW+
VbJXyZZwnVa26kC9MNhpdYkQZOcp6IgBFNprTfIo1/VT1VWPgl02D9ZXde4fgiH8GkzppyJGNEEb
3px+7dZxdliKCeaIxnVLWDMuW8y2nvj1ZBILq2HGDv3GkTYzcNOh22rVTQQVupgf4gyBime5QEQn
/+e++z8/xv8b/Coe/vkpm3/8F3/+UZRTHQVhu/jjP26jH3XRFL/b/xL/7H/+2uk/+sf+V3H3LfvV
fPiXnouM/y3/ysmvZfR/PZ33rf128odt3kbt9Nj9qqenX02Xtu+PwHuIv/n/+8P/+PX+W56n8tff
//aj6PJW/LYgKvK//etHVz///jeq/H8cHOL3/+uH4h3//re7qPt19td/fWvav/8NyIzzn1Ri0frC
/Q50gEjthl//8yN0X2FOoO1LJVyU3vOibkPxz+z/pMMB30ncqwjEItNqiu6fP3P+k2sWv1KzYOBR
1Tb+9t+vfvIJ//qk/5F32UOBflTz97+pxumlEf0bYZUmrkMQBFBSX3byMFvXnNSSyhcaKw+1g0vI
2FKjKBtKJfF8mxV7va4jV6vHnWpOz50u4QsE6UwujdIrG0NFyzH/ZJYauv1ch9zGmvYS0hhqcO8D
TsjttHTjdLgPh4jfaJi3bTo/1ri73GSyuVfNYhs45bfSSYk2lCgScy9FFUIbTcDev82l8qhbPYIl
wI21G0uyNjYKSWEbIoDz2bKeSyv5gWbpVWu+1mp8jCr9EXaFa1T/j7pv245UR7b9InqDACFeIcl0
Jum7XbbrRcN1MXcQEvevPzOrd69ls0wy2mOch/1WZVchJEKhUMSMOR8s7W3Qn/JkP4z5tjcKT4kE
F7hvKkaA3VsXWc23Es0dCVrsNSs6VmK6Evb1lNs+JzZUsqBmErnbtAK/TkluhpOnKoHp177rmfGW
FuZ1CV2XfnpAq99xUlC2AiI9wYUhrR/dCpLuWtqHLe1yD7fOIG/JJnV2KInDGZPfbGhDZA9fePwy
TC/O9APljyc3eu6cg6aP21S9KecOgo4eWtKbERdHi6EC9CNpakztRonHOH+C4MjGbe/qLKyyx543
fooAqRaPkwhL/dHV92QAoRG/yROUOt706JVGNyy9gUanV0N2ztVvKQflEghsNLGrJnOT1j8iJR9r
VLXw/X1gA30GEBjrrqLq6Iqrlt9q7pOFwJODiFrQXaHhvsE7XxQZgoqbQRs3XWeCxFzfMGjIl/c8
uZLiLmdX7vRQqWtnOtj991o/uol2VUTfbMAoSHHNbM2HYlGg0Yc+Z8+teLGSa8d8HgEkMBAhd21z
tM3khTfZzj0x1SjLb2tw25RVCAUxBB0WQJrHmBB/Mu+b/jXV6BWn+1x9c+JfJvqppJ7flOI+BZE8
H2yEztfotvCa4SLtf/bjL9qOviAOWkCtIGvQWgEWOj3+0WTPbg4s6EMzQmRAz+JwwGkW6z6JQ2PS
HhEgXLLJCspBBVyrnEBFAFyZrbQCkEqPuwI8vqc6/GtcZm953e11BEjj72TcDsMtK8G+Y18hPEKI
G1IiPRxzsDT5nVvHjGb7PDb8PIoeStrfEReCBamCdg2oqQy9fQOHX2Jqz1UeJ7uyoVfQg/n3TeD/
g7e/Fr/L+0b+/t1cvor/A/6cnKjb/+c/TvMf/vwmTlDlF0n5W71363/+17/dOnAd/4JPhvNFbgDp
pFOv3r+9Ojqc/uWiwQqArBNcBvncv5w60f+F3BNuVAASAc4EUNNfPt36F6j/kE5EJwESASC0d/8b
l/4xPNbQtXOi3v4HfJaTMQPYrmB7uHQwbqd+nlznAqdXtnLJPd1h/47z/h7gdPd9d1fjmcr0KKu7
Y1Xcx/lzZL++W+b/PZven0VLL376+bvnDiDroe0Qs1DTLMOf4mZb5tl+AEMjTdHMfn4Qe+HlTz9/
NwhYVboobmlydHjLwVTTQQH+lJ+0mvHm/AhL0zgt27sRAB1RJ2SAE5p0vMk7AueHHvLWth6hybRG
FPMxz/D3N4ARvR+kM1u0grQcazVR3+6eW4g42DIJDPnbloV/fiYfL5x/DzLL80ypwYCEJizMSraN
asgjA/iRovmctzutnvzGvD8/0JJFzS5Y1JzaUrMbhmZ72mynrEaPm2jXGteXnj67j4AEW1Eq8PTe
4TFkTsF9mDP18/yrL9jTXIQrbU0yTdJxQruVh9Gqv5nISlhZuaKevPT406d5Z0xdnxuGlgA5bDn1
dU7G/WC5txokA7/29rOtrBQQQ2lr09Cq+iultF2nDTlCHrE9//xZqfQvE3Jme1qD6g5zRURDffTt
1vAKbIsOIcNzUT8Mxq771u+TlfvngrXOW2ZSvSZ9OZVg7iupsSFO8cyS5jrm/A6kv/dgoGRgdZVf
2+Tz/J7GR8iZoxEhtLmLVm3Z/nQ6cUdKTLMRaznohU0+x8eoqUNOPcMgFeTGSq0Y/Ko3wNdjpAig
zY0hknTFKy74LGe205VK+7ztT9MxU3AYVB3iI/TUAaBaXk5KfztvDQsbcY7vNxLI8rEKozQWcRG3
M5RE7GzztYfPdjkOVeSfalga0oLmYQBPgW9rUL49//SFfUhn+cnGylkSA+sW5h06dFLcg0zUsFX7
tfWfd1e5ULEydZE4YdT8LKmDiBSInPhZOf3KRlx6/9lGR5K6RzUefqSsrPiCdOhBtoZe+KMe0ZV+
iAUbmtdCy0KL+iJyYa1kLHdahBJnYjvSQ/U0BRB+jeZ8wYjoaYbvPKLu9maHV3dCl087yqK7XBdr
UuxLq3Qa892zU5lVbpTUTjhkoAguy+oiqk5XD8fdfc2MZsc2KaYYaZXICRNe3SIr+FhrIKDMVbFS
tVrwgXPgU6xZaV9MGg1T0JmTtruMqdwNI990dnclOIAEa/z+S59hdmSDYyAdQSZJQ4MUmtdL3KlZ
lK5gmZdMabaXu9QUBu1dGkpkHwohwInW5J4jDeF1UAL70rf4kxB597G1RoyTVjo0nHT7G5f189Da
r5PCzvja82dH91il4ODHNSBMmuNk41S1QCnaTRfnn76wRHPsUayKSKD4T8Pc+UXT5Lpv9aAY0HPD
65Xob2Ez2KeR361PlrEKNQ68v2PIV0K4+WJUdfJA9XaNRWtphNlWntreLKcOX6CKuesrs4RORTeQ
zXBqDji/TAtHqD3b0aiyKpARYRJ5ejcyqPxAuUZC0sksLUiTrLVhL01ktq3lgIqJRYU4Jtpo7CTl
5s6MmLlzafZfqkr/FUnZsyM6MptGayEEduRxXkNVra+2U1kXIkAvdPxSTbx/Aeyuvsx50QFTivwI
NEN1SA97PUvYNVALa0zis7rI368y2/uKo/+Al6o6ytKcThSydgYOD5VNfo0KLAi4XAElBccZgDXt
J0mqXV+W2r4Wlns5dJp1U/Pe9bjD6i3PLBRSwLESbTSnrW90sy/CqodYjE4BoeS1o2ooNDnaUXS1
WmuzXnCT8wYR9G8D08GYPDaxWUa+oHFteky22vMJaJmB4Lh08YO+cU4cQAWtVtz/jD7tr5X7g6F5
t6cKJ4WmoVaOIYjRtjhZNklwd4PMmqf2aDX18t0am82sLPT3SDMXOrYQegYP4hgWuec+5y/ZYeIb
doPc1E/zjQJ6FfkALkY/zm+zmfbIX8PNNVAMmdZxFWE4dulcR1eQWQcXG/Ejr/N+plfjhmwj2Kxv
BvHF8P38mAsn0JweoFWj5tCqGhGSiXs76h7QovF4/tFL32leWjSSKhsIAqawDrI78HYHyh+8zAfF
h2/6RqBvpM+C82MteKg/ELN3JlEaRDIbciAhGbSrRjg36P7Y8qZ5pkwEfQPY0PlxFnzUn6m+GyeD
DBTlbjaGgDteW0gPQ6r6vkM9cuX5CwfSH0N893zAfaYJHfKgJabPovpeN21Q2+YhSVdhMifT/STv
NNclzHC8ubVd5kcp621qm9fmgG6umlxMJrTVAZx0mXvZwZNkcXo4Sd6CXGckZOvKaSf7n40LXjSc
wwnV7qCuAKI/O16jHl1Y3D8l+3eTT1I3YZDSyY9RZ3SHxqrt/QAtx2NaaGLlwJ+hbf/aYnO6FWST
Mh0Z+vyou6lornr+h/wnd/Q9LW3UfUvXhkKA1ZvNlZbG7UU/RW3vdVigb1kXoWskN8ih17r27WsG
NTv0slhXTodjJZRj2Fvgo2DPUEFasaYZrOyv2f5pCX23on1JNZUPyRi2yPq/IEgAFKROLOcStK3d
FdzosAURS7aXXKGtN86cTS1kvHKVmeE7/zO6MS9hD0wxEQ/TEOq3xR2AlPwtf7EeyQsUsrhnAR58
Eq4H+6Kn7bWV6u7n7gwFw4/hloppy60EQ5ZmCj7aaw562PMfaunJs0DUNacE3SXjEA7M8Qbr1s5X
vP7Sg08u7f03MvU4bWIDrwxwqxb/SIr8S/eYf+Bqa/B5RtwiA+iLrkimoAZyVaGXviOvEHfASf21
9NdcpTnmyGI3FYDz0FqEYhrK4LuJkzxoq3ZN8nxGbvAfU/qHGG7RCK0DqKQ8xjLKvpdRKxzPBZHC
b+LU+Xf8CsXO1uBBXCXdtuNS31ruVO4cS5rfuF0PB3ToqN+0OonDjLoGxnmwCKvci1rTfmpaAaBO
LDI7jNDReFvpkj+XVFoHoEAg6xC7zbi2Jz4Wiv8zEQjDfvzaoxpjERN9CIHqPZAALODbdKPdiVAG
1bHYpxfJNr109nXAAr5yNi4Z2Onn7wzM7JrGKqWFM8V5quEF+v+uH+zvucx8VxxPSjMjWG4OaKpZ
lGikdr00u0kl84ZplTj/8zgTzYIf31+nkdZQDjMGP/Bz8hpdkUNyUW6NULtyAu2y2kc38Z28Kg/8
qx9pFprjdtwzR5pDyL+jWO8mnvFgPxW31SN/gSAc9LOCejvSHQ/JMfoJxPWK8/qDMvrn2QykwseZ
oim962iEmWYeChH8ethChi+A8MkGKltB5oMYbBNfibdsX+zFq3so7whiqDTId/FKbL1gK/PrfDGx
sqQVPinOvueiiK44em/OO9CF0MaamWFkM9SNTbiJXF6bDTiZure4unH7tczZ568OEcGPi9cyXemJ
VWRHBlyqT3NCLyXAoyt58aWnz4wwAsnO1KZVduxkY6H3Pg+E2dKVc/pzpwC9z4+vbmeyF41RAhbA
6NYEv1qSI1h2ZCDNa5s9807A2X0xY/OHn+GdO7CiAZk4VlTHCLxTBBjfUmMe2u5W5rIQiZvzE9jt
QdNABa61EjTVxyY5DtB56wrQf/46b0hLMdy8zbbsk6FpsF7Hwprs136y611HhQFw4KRd2Bqpn3PH
5UdjNDQfdE85yhbMDBsQbe86yatdWcti5fq0YNTz1uJyHGJa21Z51Jv6orXym6JKX+3SvWE9BMrO
z3fWG/IfP0vmhKNM1LUdt7I69j40Q7b1DmHq1gqcLUC0PtsMPvf6fbfrdvISKePNGtHRTETr73Fn
ZxU35Cl6QIYCkkCBvf1heO2u9qOg8n933tPxeGX6r4/3vRcHOtqbiXf/69ea9s1piH96QnDFftwR
sq4a063S6kigc5mUoOsUbXZrkDVe5IXtPGeNRT8FN/VhSI9RKcQrSYxy21StteIslqxi5iyo0Dni
a7giQR85OQCm5sd15oF5esUklpZn5jBy1DmMqMUAQFWXoBJtATs+yX8xAj2881a3NIfZWRRPtVOZ
EkP0NnBISQQgaBE0EoQ/N18aYK6q3EFcgiqWZ0cVXbZSoXUdTQ/E8JuSbL42wixk13UwnjYEU7D1
dGsUEClHxEeQ0+flmnrxgh39oad/50wlOqQVTdvyyFh1C2W2Cy1f0yVYcKRzKHIfu10VE1SVwUBk
AWSFXrMoTQ/Ap4qYBWiV0lbCnQVj+tM08m4OChft1KBJetRj8Xuyy6ep0g69uUp9s/T82V6OiniI
MyNPjwjGj0NCftudutIk8P7nP/NMC+AvP0VmJ78zOlAfcZH8aTYotgb5NgmKoNurKyjfbKaLn6BD
wOffNK/wIn7zu9y1XuunPg+gYrryDktzJB/9VcPbrszGU0qyHK8KWw/SorkoK+1LYRnIAD4+fhwz
U6UDsgQ1GgnuVd2pvXTGtbLsghH/yR68M4CMFWDFah2EnQwa8eSHmTZfujSDhePje3MTzAoTo0PY
MFTbk++F9Xr+my+s91wu0TKdEkKoiFOj+jdoVNHV+1Mj9+efvbDx5mTJYAEDwXaTu6HIdW80hWfy
cMyU3xVgn+AriailQU5u992aM1vJIeVIJ9DGDEZgdWV3ZbsQBrSk10DZ5mtTOS3fu1GqqTERFCNd
yXDjdd2f6Gnz26LbgNoBgPxqBV6zNJfZBu+Ubo/pBPsxhLYfJhsdykIdZSZ+laMM8rpfy74unEkn
POD76XQg6nKirhtCa4QYsRCHXlVbiyd+tnYoLWyFeVNeW2fpYCt7CJXMIPYM1ly5YlVLUesJNvnh
5eOuFJHANdza8TegpPvL6lJtusB9Uw8srO7X0Eh/qgWfxE7zztWsTWMmFAaK9w3x+mA6OlvqAzy+
GTxj51zya/tQ/ELX3LbcFSs5oBnJ3H98METBP84Om7wlbQIbEDYN6ohDEXS64CPuqZB0L/JdBJYU
QobDWNh7u0zvzbV27YV1NeZNdiAwKnQtwnSBd5u2wF1v6V7fgzDtKD2UNfw1yMTnLgdEGR9naJC+
TbMRpgEiPYAFIXEJFW1r5QxeSHAB0/rx6d0INeFB9UPYQp0k8aQijo/kZXLMzZTvJ6DLMkRgVvIk
bZDXdl3r7KG73m510EVtLLvut0nNu0szscTeqXiGPwF6j1twvyvQzXoksQnkYVGIjTuSHBsIVLVE
dhpknmyBFrXz/mahqIm+pY/ToGWGw93Cx+i2o1/uxR4UnhftDuoyBxzKO9Dvb/rNEBhBu2cXZSB2
/ZoBfr5zQWH+cWR9ciciXORO6tzTnsVNf5k9kv14ne2dQ/YCxq17KDSfn+WSyc1xay3vuC0r5Ifo
LrnoHvTL9J7C4tgzu6iuEVt+MRszh66B4cw13FPmi4PLDEyzQR+tljY/96Xoyvu4Xv2YaiOL8ez4
CCG3nf2cXZgX0YEdkz2Uffft3vaza3dzfsUW9s4cs2a3ZSzQF4njOrmEUrCkWxn/Ov/oT+dxgnx/
nEdLnZoPBFq5Yyn2eWM9JDbkHMAxe1PpSb47P8inJxwGmRlXJ92hGiAzEUL61ZNo1mzLrUwua/Qv
uuz3+TE+XSOMcTLsd2d1UgoNCg6pGVJ7uhplHuo8/2GYZOWQ/jSLisfPzk6V2z1Uo1EKQtdPfkNJ
74IjxQYxAy0nyGPrefZN8tJ+SvIeGM/zU/o0r4UxZzbWOfFUdFOXhKmwj5U7ZRsQPEwNCDbRRFMk
jykaT72OQy7s/HhLtjA7YtOclpE5xlOY6QkEwGIPXSo2JIcMdy2JuTSj2a24B+OZUTRuGlZJb6YQ
ERXDczJJ5YsRUCjAPTPnslO4B2h2Wf9AvahZOSA+dW/ofpudrxF6RVPJOZAIZnqgg3GIBvVwftUW
DG/eCJlOudllrppCOrgX3dDsTQ79acP8SjIEbz47N3ltcatvmHNQJTRBxW7UY99gz5Fa8fxLrz9z
ANEkha6l1DmAROemjk20bzKQ3BsrgfrnkQ3e/zTuu31ZDYBldCQpsfLDdZTFV0nUbjUhruOs3AKH
8hC1aDcaWLHn5jT6rVa/yLZZWbwFxzM/acokkgR98lPIZRffZBaY5RUp7W1jJ2hJJvhgqszkiiF8
fq5hqjMfgTTSBEDiyA5pbpjo+O2bfZO6+g5JDTAGGCVDuyEkvfWxN7fS1cyNnshiO3BQKIBTAIQu
Jk/XQonPa9d4mZnzIKyBUppkCOFs7Va2SZghkHmuwLvolyVaB10q+I7WBIw8RYZ2wGiwVz75gquc
n1Z8BPtr32hjOLjXbIDo6PANyloQv+wPnfoRlZl/fuMtuKt5fTzSqqZry3wKZefk3phAms3MgT6k
bh2C3+r2S6PMS+IAu0P1BdKsB7O+7fRfZZ96JjpQCvfla88/reK7/QHK3syUiWCHAYAormGdoLBs
DiP0jd/Oj7Dg++jMg8Q2b1O0G7FDAkoF11EXrG2C849e+NRzuHWjeoBXwfATZjmZXmhXJbdQk9Qh
WyLZ86Sp8pWUWnegZKrHrx1S8wqw0lJSVaD8PUi99tPxm6vehIIIxCRWBljwGfS0jO8+iMETSFsl
6H2Ne7BFW6TfSmWAlslEaRmUMz53+Zr8xdLyzRyGXdcNqDXA7la4T9k0XFOJ/ktr8B0SgaVs8Atl
bM5/qD/JvH/caqEhPnMHOlwTKWqYsa6JYdO1w+An6Tj4Me+LLYtlvENnIaB/RItuuzIuQzpZyTGq
0Znad2l7QTQjB7SG5P6owJ3W6VMbjDm4dtGTWB5ln7hB3mmooqB32B/GOAXRXtw+nX/7JQueBSaq
soaSdLDgvuvuayUeeB7nK15k4fybF437JBmZA77KsICOLljp7G2XGHs9LdfIEv8s8SdLPy8KK9Gi
ATNDftUtW/sl1wk8iNLobVZA0tERUbpJQYR3bVuQO5ep4KASAYFKB4kqB+gf7CUAW1yaGLu0hZYU
bTXNA0AZFCgd+laMNomuTdmI167g+IVZ4heJNH3OSPK9oszaTzSTgKrRPnSrCigDommbQpLGSzuQ
VPBJZx44bciBlrjyahVKIGOdsQDd1+q2d6M2cNCheqBa7HjmSXHeGSXxVTvFO/wL99HU0BeZ6w29
kEmsAXhrN2VgxZby4kJvAcmSkE6B2OEwIdivbixT3ubF+JODM+t7yfXhl4CYMqpgXEOFwdTbAARF
INa3kOFb2dEL22xesi1iCCxMYw0q0qo/6NVYXTRNlge1ABaCmuDmmbRLXUNL/XlrXbCoOX12WciY
jE5dhbbqvZI2ngD1AEvW/NPCZpiD7rtsrHmhVTK0QAUOjQErGY81WOTvz7/90uNn8aBlwsicuKcH
I4uuSrScx+VqN8LSs2exoMMyaJXGEUFNpm62yqSNr4/jWu/d50kgKHadhn3nuXUnNgDdZlVI+BGC
fSDGAyxJZeimz32g9nzlQIm7x+W8TcOJuuAqm/Rd38BE0xhcNP22SMhmHPUtjuOL2K6DESQxkZbt
sqm/Hgzbo9MatHBpJWaeP7EF1B3GHgQLpV15I532Wp2vRCxL9jdz9RCpSFrem6jnQIc6MTpf0bcW
LQfn7WMh6pqLHzfo1YSoROwcRGcml0NV9n6qT0AFFLZ7x21QY5wfZ2kWs6tijJIQLTn4ep3hvsGt
kD9F2tdCrjmGVytZl0+Rwgk/gVa8/xFHUM1owflhJ197+TkUF6TQLdMGHZuoBha9yb+lXNuB/30F
mbhgPXMUbtNQKRyUykJlyi3YIV+HPPn1pWWfoxH1AgyqQlGgaflNm1+5Fkj/n88/euHyP5coyi2d
o3lqbMPK0je9pgeiAOeSCcZNgPhMNxhhrqNxd36wBfOZw6WyrgOspMCFn+rQoYQe5olIjA2/zz/9
38jJTw71OVwKLniE+I7sQuKCcQyEINMOmL1y3HA+aL+lotq9XidQ1SoIiUpf16ALTyZD7vMuE99d
a4pDM9lPw0R2hZ1/n8AJcKkcDe06NjlpNTLVhkmpyKlbSHcGTwMgxgDNhmgGj+YqEyBQN6srWmnD
sYIw264ngr24OphdbCPLHjKaRFvqqgiJbSK2aZ9FAXM7dk1pbYBzxUqAqMDVH+9ic6ih5NHwwDVN
nFJmL1PeNN+QLsdhLxm3Cq/r+umtLl2gkWSiA9Xmdr7FosYfWz0/tpYltioCDkqRIbvATbLaZUA2
viDJK078JfGGtxqUPyAEeYHo4adRKLZ1mozs0LiuLgad/Momq/JyAwo63VRle7Tif28da7jtKmfY
mjCc+4loT7yrQWeiZeVbVXLEyFKrAhPZxWuzSvD3YpyKkI8V92iLRQQH2OCP8ai9mhCq8VonG4ME
unEb8FaXEOPkekCceIR6gyiCtgHPCpjKerAMku85bd39SBx1acU9udA1UPdpwOvv5ZS4fj5CyslJ
0Gc9TnT0DVH8giZ2tBkMiIFEnZOiWwiCiMps0EGrT6DM6SurCEqblIccwBCQ3JfAPXhup0aosk6j
ex2PVU48W4GlWqjU3RapCS65HvJGDfiBfGvIX62MNhvTVid+2j63iA/AvYL6nQWkWFWPT2lkOYHZ
mRBpNMF9ZAlSb7WmNzWvQikOmqdw0JZVIMxiiM6uM60BB6us+XWXD8a2l20LSsi8uGqj9rlxerT5
J6L8pvHK2FZ9pu7qpu93onZ64eEyMPzIemtQni1AKQce/DZAjJcFfMin76nWv5k5rW5sGfUbfBo1
AKrOzABU1F2QsJEh7JRD0I1QPQCFPtBtqOjG/qgNzk1Ut+mVLtBPU5e2pbY2FS5WIrZ/CEtBhYhn
vAiFZncvRVKY2yp1EDxWoHerUvmcD457aETFb6zeIJBqM+P+eoRs7yYSpwUf0HJUgCP52KdGstUi
SDgxkJL7rM3YY5dMud9xXPc9Ox0l1A+ntLmJWQHaxYj1+8w+kWLLFmq+Tj0UF6ICn7iZqldq1y+i
b0s/LSrun4rfB96j5yTJLGOXs7iHTApXVlARFSPaaC0EJ27qGuDymZC9jYfBuUsgCgEyn57k/caY
uru0tuUWDHJy02KDboRzL1pD27kS2nTeWBX5LYsqZ6vnlcDpkjwUQm96r0nB+hOAgxuRBQVZrEWj
3I9i6dxkVf80ETrRDQOd1fVUCBs1EQ3XZrB36A32Ejfto+XW8UYpq4g3VgaI1NcuWXNUY4MUn1Uh
sQiCViAlq0hd5SZ5RMZmjXp7KcSfxTxTXAJBkkrkgjTwLqQDe0Z9xvUsmhxI5oRERReZvia6t5Ah
mONNOzm1OrE7doiy3q+67xSCiaV7j95AfNu1msnCATZHafaWQ0Dqp4yQVe1rVsa7khEC5XnytVvK
HHo51jlprUSzD2ZUQZzP7t1rAtTddWobw9fClDnwshhGWkdTn4ZxJpyfDY+mAqTTY/O1IMs8rdy7
cD8BIVI9JEYV1lZGAl5Y1rZJnAQpG/OrQ5wCsHdDtCWo5Gjv2Id2crwaPAKy+0G1NTXjpU88uwS4
dsWGvLCtQ47UX8xfkhicW9ZKzmTp4fMdIeq8JywDU6ij6A2yHCjsJlrM/c6N7ZXM4sJGMGd5GbSt
Ir2nI3dC7KkPKRoXDmrMBm9MKfFUYY04hyt9pQK3NKHZhcB1G91q0Td3MJS8KI0BiBxD/RT28HA+
pluYzBxQieig4ZpCmsaqIiA+dJZveRKl91VeTIdC9NkFQwL14vxgnzd3gsD79BbvLIsRZYCkSWcH
A5UA39E0cmVHmbkxxwI8oqnzWreWPNrSbjZlRLmvMujAFrVFNlAnTXYVJ/wis+pqM9FBX9lQnxPl
6CAO+/hSippxXig7CcGsz3esJQShEoNeOSth+lA9RX9K3ieP7iRR9jZVt4NBuZtOyn4lbF/w43NA
6AiiZUuCU+owua9uc08UuyWUIP2FECCPbktleec/wNJAszQHiXKrkAMOasJZheanEklRpb+OvYB0
QrSjqf1YNGpNi2nBducY0QrHEx8gpHKoNb3f9DaOcM2NIGAWQwHw/IROLumTC8mfpMg7g0IG0Sld
loKX3YFYt8r3bEhWPsrClX8OEDWLIY15hbWK0uZu1MilpY1H7pRPqfHfCZf+L/4JljfzVljuKmLQ
Az5AIFocSCXuOSqHPvY7DyK9f6jYF53uny6Bd+uUDkXaT4PJDwQUniQyLkzFNtDNWWENWfoMMy+F
u0mSoPWNQWIhDiIib6n8YqVo3t6OfLoCVZzhHiB36Lk5tId16lP9KkpXqqUL7z5vZrfcSAw1g08S
wgrcMfnlqNJY2W+f7QDb/Yc8T5kUbTqm1nBwTGMjst6TrA3a0fpCgInHg7TwgzvNEta7ohzKUGQJ
mFaBYBrKe0Llimf8LHVxevzMMSYIlQpNr+MQwbyfN/zAzOymb4ZdVWeQzkmDMpK7mtPX83v5sw13
Gm52OACulPRQAhoOPJEQgJReW0W+W4E5elUk4LNvfRpi5v/AVO/kWlGNB6fCFZQ3zlasNzF9erqd
nn6ygnebbGSF2dqRWYZNh5tnnbDsUKMmjKopUrBACBtvdimTfNOmCTEB+9CMwetHcANvJI3kUzNw
aHiZlYGDqLaeiYVr6oodLs17tj+p1jPdUUYOzsLavJCmNvqQP1qrun92qmDec5hJhgpN3JkaBCBi
su0hoFGBl0jGsT9Uxh7aGVPXrljk0kgzi7Ss2CXapLehS5vAoMAl5lYQ27i9g0M8bdhTW8q1ZPXC
3p1DULQc4jnVZKdhy58kupPVnRHvz1v6wueYAx5VBwkAndUidMBbICL9CQ5orfFr6bVnRjikLkRv
psQ+9E380CTdnZ7Ev6z/Vl/x32fW6WOf5vTOyHFcKVaMlB3GhnRHm6b41ACKB5mNFpy4bpN7a6In
xmJNC5yqGSGaUdYX59fts2AVY88jtWEkcdWbETmAGRZ3B6u/NNPxVquTLXq/QlSwX86Ps+SJZnNM
Btp0clRlaAnnrYwT4k0Ai2usaCEvV/w+P8iCLbPZPciqHDI2diHC1DD8sYYOZwn1s9btfd2ctpPJ
QtrfnB9qwSbmkDo7R+bSnKIq1HPk0tK72pq29VpWeMGY5+zlDNJSgJexMnSzrPVV0uWbERml82++
8CXm4CLgUAoLqWXz0IDHOUUmUInbEW0hZT2sjLCwNnPE0AQulgxpOetQZ5O7wfVNu6SZ06Czr1mr
iyxNYnZhTIwmbwrFzYNCMV+HBhSjewLSaiLXgLkLG2MOCuIRPDz0HcxDF7dV4w1ZBloWUPjejbSo
/C4Hd3YETrov3EmxDefgoGaSFRhjkYKQojq0SKC6Hb2EuNXKLl9Yrjkj45RCeTKGkOyBaGBU47kb
HaeIGQG+FGhkUNbcnbethUX7B0IIcD9qpyY5mFW9KYpK35otf3B7a9/w6pbGeb8yoaWBThN95zLl
YEap2Sjz0DqmAk06shEpgqcsf0PhCTg5tnYQLw008/0QVJ+KWO/Mg6i021pmBwhI+UUGBc5y/KZH
X2lqOH3/mXukEXdsK6n0UESvLIaYjcy8HLzu5z/Lgj+hM7/Yd4I1k4GgVgI+6WQGYJPdyodY2Otz
OBB4OfJWI/gQgsXfoqi1/aQtv4Gdfi0+WRpgttNZF9dcZQpKdp3rZaglKAAB/x9nV7YbuapFv8gS
eObVrtlJKkmn0+m8WBm6PWNs4/Hr76roPqQ55bJUOlJLJw9Qhs0GNmtwFtC8c42rhzhmlLgxnvDw
zeRZg7mFneMaetqry+M+c9pXATtj3MXpOJVlgAiy7mDvWgVaNb6ImIutS0drZSSwphBQP9x2Q7mk
9zOz2FXYSNrGBHpfFoCGubYb7H5vAvbva5AQ1hMoRl3+tLlOTuvl2wI0QDJqKmeogzDhKG/Bbjlx
2vuODR+WdBYQxTNhq2o2Nq6Ea2HXlEHa6j/scrjNhuS67Rt2I//8fCuGDw1xWzyvQPk2G4kHUCv4
hUtZ4yxoFutZRZCMOs0Jpx0JYFD7czDy5Kap8j8SUJAu6naiKtbQvtqzsd0lyTWF+FOfyip3orRJ
8saZoIwEJ3s8SNVpviuMJQ7jWQD2qX393zHTc2CdwFfSYYTIwwO0weIdlNvzB7hJmkc3hQAbJMys
W+HAXMrLnNh5GkqdPBON5/ftQPhCYWTmkKfiRno21g2ORxUcugbfMkFstHO/FJGfap3H42GlD0vF
AP2UB9Ra2OmTlfzQQh2UabynB4MV3qj9YhTUZWvwLLy8tvB2qzJ4fvbJhgDZBFSGh8VWAMpY4AkE
+7jbkiAWzMdMx8NjDtrqVWtPhZ1EYWTFg9nQw1A70wivQFt/tp3M9Yuicz3sJaZYX+5pJj+qVVQr
MSbSh0MTcKheoIB759rpbrDq69KvSq3vHKseBWnHQ21rmz7OAwaAm7DLzVW/XgXPGESOZoEOAhNS
ldA1AA7LiH73Tnvd3qeiZ6A338BumNKDgGb+CsSQ9NGVPXwYKvcauRsEoIqikaEsx7blOOdmQESO
Vr+XU7jwqjazO6kwmoZrrdREER5CEw+Obhttk6E9OjIE9NrckYzfygwcWSAmLk/HzJahImmENuVt
rI0TFGCgaN8OvuseG0NAWHFpYcwc1lQsDdQUNdrSjB2gyrEaoDzeZKWv238TCLSatF0Iq7nvUPIg
XvFKwhNQf6B/s7am7LNq82MHjsIJrbxwcpjLPOrT8GBALK3orTpIp65PDmi5tzxSFOQN5aYpg/sS
1PvEEBcH3vfxo8U5rA6gSN9vQoiB7U3W4vcBH/VU9FNfQQYs46+O02bHiIV56o+2Zm5rIIjwSGWT
pUPBzPirrxPcneIYb2moWklrRYT4JJMGY6O8+9SpBp9s1366HEpn+a1YF+ojBZSNtAJiKEBovsoX
8CYPm2HfbmkQArnwbj+ZP+xjdE9uoAy2+5Hfxj+T98sdzyVEZY81R5eAoYd+a3Jv5veJFH4zDQvZ
dua8o75dwAwxHLAU2yCMxHNowJ1rKhZidq5p5RStD66Qk4EbAMmrY9VMPyIJjfPrxkTZJDWjQVE7
GUUArBIcpTnwYLGWPepkdPzLPcysOPXBIq1J7KZa0R/y1uqPnTNFjyTL4IdKNfdnyAC2vdzPTPyq
+O62dbgu9EEG8Lg5mKIuPC0yDqzA5p/HsErICdle7mlmPlQcSwhUcd9IV4DEnnR3dVJO27QDfO5y
6zNRqkI+8lQamj0ZIojbYhe54RNP9UNniJfLzZ8VFMXqUyEfUMxINL0byMFhHd9ZeWGv8LZXbaIO
JmFwO0/vSmsYEQWDvYetWb7XQ0gPlB2tPDIA9WDmWnrIO17cckMmz01eu0+Xf9r5SIEH4b9nVOSF
WJpTGh54wrc1cHU6Jcc4dXYZS65apaappH/K+0KYeM8P8iacdsCJ64dMyGuAIqehPX3Yt3sV1KQo
KtmSHPSoQ3xjg+lAFyqvedw9NX+KmG/N9zaahw6+fqC6lR3tCGjZJk6ThaP5XFSf/v6tdTeVtGcA
+wVDzMx94sbVnTOQ9OHy3M5FtTK3mRxMSBGPZTCa4rG1+9+YiJ0W9wvNzyx+Q5lXOGzrHbd1chhw
bUsBFWTpoQybTRvlAMoudDL3DUoeplFZ2Q6djEM/Me13LEkXZJYN8G+cdX8uD9PcdyjpuOY6j4qh
b4JM3GeO4aP8uib0JhJiHVp0fVUnKsYlwk0zAbx4OLRgO5TyU4wZyEdi5ULn1+m6hSx5fjUDBv1v
PIWR4wqA8aoAkIcgIckNHANvqizeYJkv1BhmRkuFz0zNMCXplHLArwufl3INDfGH2hBPRJePoxl+
XB6vmUvrVyb9tjJIVmZWXNbDoRRdwJn+1kcjxEWhX2yLftVkbrbSJb1KqhXLXJVHZwNzcmgjYCH2
cFZK6/tySPC0PPjw+/STcLqrCvDB9BrnwBbiPXHl23EJ7jS0JjTDy1Iwxgy8rCcwRHWMzeUhmEkO
VEkOHBpBCWzvRdDG0c7kOvzwxoWmZ1bVF4/62+hGfR61YC8IWKqLR8aNo5zSAyyfHi//8rnmlcwQ
mREInO3UBlzy1Heo8XMsphKsNO3KIFSyQubkheFoBTpwPpoUs6Knq9BKNyEA350WL5wK5laTkhhi
IPfpyWMjkHr/YWTmcy/qg5N3L1O8NBEzc6zqjJm9ZuuhCXfbsRw3Rl4Dnv5/v2b4Lp/39p0rqalS
YzrEk7uM1GB9GM0H0PNBLJOfKOTFnuu6txVslY1IPtWcbswSrIarpl7VIIP0fMoaToqgdUbYB9MD
z8Se2OMVQBms05Pl5vcNU0tqrRrCMA96AluRohnBh6VkYb5nwpac/v5tVTRJVebaKNuglY8CdHa9
/L2o+3YW4Xf65cpqjrIskY2Ni1DbGlq2ijQCuHzNOUBWIEKULqk8ULqNm6rpYl+kaXxsBeefhbTy
hcPG+c8zVYgENPUFKzLB4TJmrGlDds7ptJkYC7Wp86EMY/J/R0+ksjfxQW1gpsPvVqu30FVZSFdz
TZ/2om8TM3Itry0WtzCvmNwfKEzocFNuy3BhYL6u22rV0qaUKRMPtk3EYaE+wJeF792H4SV8KO7s
g7tFzvIrP4Z14NG567zJJ6vst2w8e6MdmidI0i2smq8qxblfoETHRGJdwt3iJKAtV90Krw/eS74v
vNI7Pq0f94n3nm/4cfC2N7/fxhX1IRFGvLf7kyvJSUUXZNQ1SBUrlLEX1sK5IT8NifHvkGdOCcvJ
poEFQnhTdx+6WFJWnBEFpkzZHIqs1dzGxqdqu2aNTdWzdiWcYjT/D1QKISwn1y4kebMVjNEggUaW
ovO0NZwbYWXLILwdYSwLgS9IfmzadeZpN9ZJdg3/jevR731Qivx0L1elxzwUwtbWqvUMTEDjUS+H
U0/pi508tB/sNb2zP0LmWaNn+fF6SZT+bAXrNOTqdmNG9aCDcA+5+G6F82cAlRbf8et1jzGBIsAW
ftyQK5boM1qB5n85YZ/b5NCrit+rhJO6Gmkx0dlh0IKkcYH3DfpyiQI+E0gqgE9qtjlCtRHC7DWc
u7f6Ep5kTnNeheqlYQsYVoaGu4/oGaYK3imWjFV7l+zC7WvlweV93Xmd366Gv8bhNFmH/ib1xO0S
RuAL8nMmpFQkn1s7PAtd/AILfYdbfZ3tYpgFRWu5C2/CG8evVvWa3ZJNCsW4dK2tQpgjGHu5af3i
19JC/YL8n/sVSvKCshN3ughSpf3DuAZN7BgeuptpRZFEcgRQF7C19ajv9b3Yce9N+NyPD/K2PIpD
c9R33LfurdXlUDovdYFYUrJYVXVD2mgYEKdaDchf0aMDXcOT8rbciV2GlfWqvYatF98BbeQB6RJo
T9Vuqfuvi+e5kVByVt1BEaXkp4hYmf5L6/UerFt8dxt/pvfRzuq88c4IhiD5GW5QSL/p3sxNsSo3
sIzF7ADbsdY9bbU0L1/H9HO/RslzA+SpYBqK5QybIe0onwSIj7/se+dnBAnNm+YI4/F3en955M8L
IGHkleymsYlBdBGdTUfnB7/X3otbxxfrcWMd9BvM8sJOOSPRCd/zf7cFvTP73KanYDuIG35f3fXb
cus8YkB/ONsJ9l6WT7yTr4O1HxfutDMJRD22DKndULvGrGZJBWgXAaJzCXc1k/vUI8tY0UQQcpoi
Q/cGe21YL4Oo8Sa6JJkzd7JQAZzEqTmxa2yj9YaDPBj7+oO1r3bRXbEzguonmMkfubUxj82GreV7
dmt6HJs5v43/GAs4wi/l+TNxqKIbjBiiJkAsQV9yDYESj+Bo0Wz72wZbW716fYqRI/KN9Q7i8K27
4kGD0wWOE179J1+nAV/j3zW7z2+vE5yG4f2/EYRVYRcjHrOCDsKKUIyC355eNX4f2gvxcu6Yiw1N
BUFE2lSUmYSTUjW+9cOBuB9xunDtnEtwKgoiLy2bOyngLwAZrrUjXVmBwEMK26THYWevBLI9PYyw
NuG34644QpgFljiXl/jcZym5Fc8Fbl0NmMYeyFaN/Cy0t3K8Akx3GjIlcRqTlCgPntYBNVZRGnuh
6PwCto6Xf/pcKlSBEIDUR2k54bfDFeSlfjKfyW3+A0iYjXwG1eF5jD26EO2nKDoX7EoePJXNIRWC
nuowWSWR8M0cnofRK/j9UBhiCw/BX+8b57pR0qBT6GGvE8TBi+6/Ui9dPb3eZh5OIbfvyWHzXnqb
xHuMVzjR5t7gs60NzWLi/Y1xaE+9v8HzQ+4/Xx7bmeyoQhsSA9gV1sKWKSlTWO/Y1bo3tbfLbc8d
1VU8ADiq+ZSADRGU6xK0cmReL4m88af44TyyV37X7OHEBztE62E4dGsoJAXpdYtYRQoAmR7zqsI8
WgJ3MAmZQuNh1JdgKnPbmIoSCMPUtigAfkH4c/TJur1NDukx3Ic3GsN9Cm5mW3Kjrzh2MYCVx8fL
wzmzglX4gAV9QtsooZwOwKUePSWgFXZ0ITOd5X1gCf8HK5BonZaPGLBuox2BiQ+Sh+KnezMcqnvM
0SE5wiFvd/k75kJOyRZDJPLpxFUOQib8Xsc9Lfu83PI5gMXpI5QjU6W17QA9O3xE8sjLN1O7T1DY
k721ziCF0fI/i2j0s9isU1dKoshT0dWVg66gYHEcD2LPvAmLtfPJEb6zH5e/52wJ7tSLkidYn+hN
M2LKhehuOnmnVxZ0gUKfGsaeTuC6JvEu5cWO5VeR7ChV30ktrlmszNBjE98K482it1P/tPA1p7E5
k/XUV9LJ7SGKS08ehViXufAa+2UMPwT0zLLQ9Cv9PY8biPR9NNPCipkbP/Xd1Oih0N+FwxDoAMKH
HCprHZyiUfC1aOmlmrYzM+qx+E0617DlMGPqc6JWxHpeFkh51Iy80PhVaMfS+Hl5AGcWjvqWyEG2
0pmDuUnKGAIRmfzRaPnCDWCu7dPfv5fIjDEXQymdPROwXoXiaXNnUaNYaH3ufqHaDmUTfKUnrXD2
cUm7HIbvrr2SVjcciZ2Ee7uv9UCAyeuHyYhSWTf03GuqnsPcsHHD56SeTNPrXDdbOLDMbPPq0+Mg
IKU3VCa+1pxWRZr7RfvbhjFnaj1Nmbm6PF0z+Vrl2NtZyKMOLOx93fU4uNh5fW+0QnhuWrKFVDr3
HUp+sJmb4ehF2T60wQOs7LjZkSpNtwOkJ3wjNIZNDK70wp46c9tRnyCpPTWlGHJ3H+XGACdQK8h4
/dCJ1u9FvHAy+roInskRKj0qdOGi0VHd2QNRQW9GzWzx/pNq/mRD6yKu3PhPq0HnzTUHdwvaP/lV
ABO4aXOhHbWBRk8RT+PMczC5ex1qKevGDJvjpBmwV9LMGP9Lsw2BpeYmGmnmF05mPDZ8SF5gZRQ+
ypA6QcUHbW/GsbjLnKReEwYpzxzcxr3bEOij4q13AyHNAiKcPFmHbZj9ktIlhwzWELumqsh9VFfR
05B17VrmiQPILksmb5oq6ZUkOjSDIIcmAX2mSDLyyxLVhGNd21evVlrEpW92EXvMG2O8s5s83XZZ
4dyOU5XeOzXRn7Rcm/yRwJ8wzQrIitPYtT3wrEwIDTWptqp5r636qap2GD/UasKu7jZJLWwcX4s2
uR8dwIU8w4WFTierGnI5Rdy/Sojt43H0pMNRDozqPs3z6WYE9e0BxsTDXQ/g2iYeSP1y1cr4D8pV
pGXJZBju4ZAOHSKaAlrsnLSInNfrOjiF8LdsFp/4epNhwU50HGHghUoKHMIA1YVL2JWrW4XeOTJy
IDoUaXsDYj3AXHhpmXgZW9IePb16nFsHSj7mLqzlITDo7qFk9WDrjEKHyN6Vlfw1VdMtqPyJXw/T
wnzMJP+v6+q34bJNu3a0nLG9UfL7IrK2elj7l2di7mCpYuw66MGbFHKze9HBQyhzOQqLfW7AuUgw
6xiWLd1mjrNyjcZL2IDaQmVVO05S2YFBAd1JWEKCmwmXVTrc8mmwFzLnXDJTzm82mWqrHDVnT3H0
OIl3M9p5JDM9oV13s/oq038b1EaWacvgx7gHTn2ty2GfGenCdjqzs6jwvM7RraShg7sPIbG1xYH6
VH2yDUj4LtKwZsZHRYLoTm+diObhvinTzs9LDqfDMHqBBeWuygqxEB0zgaeCQRirikhi0ewNONYn
nYRk2rjkmTQ3SEoOyFmeciuusV0Re5/XsIzshtvKoJvLgT2zQFXERz7ZUQWxXYZtoa+Yx1PNvKFp
D0USVmorEz42Idzls+5Q9nyJcz03KUpSkGWEZyitDCGyx5KHvs3K57y1YfeqC/LoTMRZiK/z0wLE
yb/pU2oGwmlo8fI/sX1UshtmaevLw3b+xEJUqio4hDyndVUHbR55sZtt8zJeVY21Zbil2dP75V7O
Tw5RhexTiWNXV+d1YIzmXxC4y7VDh3u4ze9lCRPzZtA9mZSad7m3uUhThit3wqJJbNfZw152XUOj
UR/aHR26hebnZl1XZqMxtK5wCm1fDa30Q1FZjyZIxQcOvb0Xp5mqhfPd3GcoKRFWB3KaYKG0T3vt
gcTdKx7NH2SkL5TW5ppXz6qGFbkchZl9kWL0nT+gzfjluOSFONO6CoRxWFzYboR8Jeq89PkwED+r
U7yctNHCJjnXwynWvuVzxwzjckzicF+O8Nmy2wp6kcYf4VrXDb+KfAm7oYIJNnb8cCi8eAo9AVnJ
qV+CqM3URlTkCwS0TftktbN3i/ol1p13KAVWq54U4GFyCX8abfT6foAchciWWHlzQ3b6+7chi+ve
pnE1UBzvWg8wVe/kDSyMaGH3mGteSYdpHTWjM9USrjdQa7Wk5ekyPhoNX8gi59MgFKj//fkkGpJK
tJUMzAxMN8gbRT4ojI9XJQ3VcK8b41pAF7AKIuel4RBqBYarf77c9tfh6szpUbXcS2zWy6jiNOj6
pthH9dhBTjULYz+zHL62Qohz2q42/oVomnaXTu3k87qGzByF4Ma9YXfm/QjtW7jWpLE4yJ71G83U
dERk0R1L6G+3fsROZ14JrU7m142LgxMuVNDYvPwBc8Gq5AqNpkxOrhiD1s1tz+DdZqLjJuR8Ry0q
sG+QzzAKf4+ds7vc4Vl4lU2JauNHNMZzDAtGrGydm6gL+VNhgEvouSOpHhls14DwaKXAIzzqRh6Q
A7jJhyx31zGcuBZSwNfD4X/njaiWfjKvI9M1OVxvoOIKvYMmcWy4YjYJ1ImbyDK9VK//jpAwegeS
vMELtUPFhkNZ9Mbqx26nT1De13vSrYfcaQ+uGP64rHZue6cefGwjplfaMfCoBZW3PVxL3oZay97a
WHZ3mmMNr5HNTS+ZHA5XDqsFunNMIeUBKctSh8A/fHEJJv1gh2EFqz3arjkJbRxDZPE8hXpxU+mM
rKiQ2S8Iw2a7Lm5A822rHvSDNFl3qQZrP/Cvi21Bi18Sbj5BOTTxRhdC38Lj1TrUbQ5hX2IKH6p9
bAvp2mTTJHoIsd60XvFGwgpQb0yfQHNkZZaSP+KWlxqeXuR4ip8655a3jG2gUK3vrUwW2zobDXjW
l32Qlk35AENQbNDl1Ec+Kmh47xAQ/x19IQpYqFXVqKHY2SQPVZwlkJ7mukU9PnT1x+UYO5+uiCpw
0WZJyIH4oEEp7FcaZ7dGBihyrJvJVfmQqEaNEtTZqh06GUCrV1/ZpQi9SFgVrjbkOrQPUd0aTZlZ
TNRdDTrW+Crd6oCqB+TMmvFvypzV5XE6f94hKpqOdboroqGtgwo61H0PDUPPpX8jhObl9mcOh0zZ
NqCO3UwCYtoBz11t1SG52YN0fJI4AJvuJHefpqr8dbmv81sIZLD+3UJQCgohlMXdvSXyAy+GF81I
3y437aCJc7lC/7dplFOZzFoobUnser55UgUYu20R19uibPEaYafvlzuaiVumnAsZTE1hP4OnjprX
P+0s2+ESuLHyJQ7YXPNKrkept09RZBoC5LV05RTptB9JaW7aSvQLC2NmFlSMmoQhIodNr4R7het8
phDVfszzaqmYPNe6cjAUhWbDh1WeyvLu76G2VzRMF8qhM2OjYtSgGdgTlEShphal95Q4jw0DMKde
KoLMNX9agd/OZ5KG0+hAAzSgydvYCp92NwafFpbZzDJWleTcPK4nnddGIKqHuPshcpQ5nY+2W2JB
zsS/ChbDlWiCsV4jkSYquYLVnj+FWeyVEH0XCb3X6qWLy9z8KmtYN52O16SlQW0YKxu61HbrLqBK
575BWcOGncUliloyKDo4WfSGnm6oxhIfPGPQtOP01c35ElVgJu2pEC9MbNWVlNEgHaqHIZLMKylq
XvkEoJcGkXxDtz9qRheOoHNfpqzqWqcZNSGiHpAyIQ+sjdgKCoyvJuvpDngmwL7qZkn9dmaCVIQX
iLWdbsYSgttEvw1Jjtfx5tdVuU9FeJ2UzzVoPmDQjLbc9bE77R2t0m5Z2LOF5DQzUirEq4R0V0Sn
kYI6NNyGzZh40DLZZ/awrcEzZwSs+svfMjdMymrHUQuhVjACS8WR3GWhU+xZSZrV5dZnlrvqFjnE
IZgGIMHDK0v86ESDu5KdPJAi/sGs8c/lPua+4PT3b/mKwW69a1NQBERlh4fGzBr4aqCMcLn1s9mQ
OCqwPE/kIC28pKBhHJfrMQXI1G1wSGRyCcx8dpDQhbKVZjSxWijQm4eEPiUwTxjcwbebp8a9zgjW
UTHgcOvNQcvKbXTAvTH6NdXJio4Piby/PEZnkwhx1J3U5mSilSnLAEWc8vSG1mzKdmgPxOyGz6GF
M2Y1Osk+b3Ln83KPM7Oi4r+ppSXSlPgi6CR7JftL2AfieGFJzMyHur9mkesKaIabB5KNYIEN2Ybh
qAwGWORZPe56132CsvBsOHOlBDptB9gmp37S4/HOSW440ZeoWnNjdPr7t3UhYprqCbPNQ1vCzsXO
b2qb7exxSX/j7LLDpCvLLsv0SdoGBOn7CkRGW6xle1XNEU0reyurWFp0jFdBbNteRCM4OUVeRpbw
s3MDo+yvcOcsZAJh8kNIzZXeAfPBu1VEHq+bV2U1R2QyDZbDBSBKXurmL4WlSbTEgzu7K2BglP1z
dMPKsU6/vDIe8tr2BbfXYflaj28lKZ6u+v3qvmmFHJziwRmC3Il2bR89jSXFK5yzyJlB+P3nhkLw
WPdvWMZpGfUc/LpAGvS9nlz4w8Oc87rffhq3byEPI1F4QhPhBE6cH4vJCD3cHA5uZCxRqs5DVvDr
lVU7gmXUsDzmAXT9O5/ReLjVTFauShRZ/Baa53B/yUC2MrQIVk/Ag93ntmuB9u2mR1s2KV4C8mzp
18wkKlX1b6R4j4nM3gwqrSq82qTEa6vqwUjGo2sPf68aU1uJ5wIfEem0sQKeAkdOU3DkMGVsCRo1
8w3qCcEI3a6IClA7B/OzNH8YLfOn+O+EuuLlnz+zZFRV35EK1FygxRW4EXS3kwdho6qqF75bWF4D
I8HLvcykFPVtbEisKhYRM+ERmfm02FdoPbEW+BFzQ6Tkqwa85yQR+ASjPqD6n9O7Knuv+/fLP32u
dWV+x74aM0lLI7Cbx0Tf2ZXrTdXjwH9ebn5uZJSUxSnvYCMa2lAozO8LN77rJki4hHG1v6p9VbK1
Lup0yA0MDuR5fS0FVct9yzT9uoTyH8VWEqP6aKQmzq+dn5mGT8s7q156IpyJTVWntdQMs5Fi1IM+
1e6Myf0sIO7nSUbZhthG6peWsRBCcz2dJv9bYiR4c8HVt7YCBmV2DsijYMbXMmidBOZxb9fNxSkG
vvWSmGmSxrptB8k47mI+OhupOQc7w2XycgczZw5bOXPEQ2q1XXz6jOhtcg6ZHS9kiZkoVaVZxZhH
sWPr+OVWwYFuMPJNbfTx2syLeH35t89NgbIQMsjU4DIEn9c4os6DNvT1/WDwZD9QyMt5RZKEK6uE
SMjl3mZWNVUmPKzTk8R7CNG9MQfX2O53LumkZ9iQg2zqBXz4zKipwqqi7aYBT+hOEPLYa0p7BxEo
jzfWwmyfB+oSRyUZEb2RcoKRbyDcwpM5qEVkK5zIaztQMEri5SkEF0GvY0tH5vOcEvR4mrxvEZwa
thmiaOCAzQ5infPu0jfRwaYr/DHJOwgeEPeeJ79IdRwEeLzaL7tfspT5QrecORepDKOcD5kOMDL8
irp6RdLRr/GCkk2dX5Lys5LZZkqaIM+7fcmbj8Gd+pWuu0+ii/clRL2z5mRrazy7EHi7HEEz8aqy
kkx5wpSYFeonMMTM+vglsZJ9xPlW15OtVtgLoNuZJa1KtHZkgNxhhlcfxE4AxvzepeZ1J1mVgJSn
kwFgjAMmpot38+4zNGIPr0OXh2cu9pVNGZ6VYakVKC+FmvDG1vVGPErkWrYw+l/w7XPhoGzLEl6I
wiqrIoB8VHl0YBCxLVNd7rPUtleWDkqJ1aTJPtSM6okBzLIamzzLPEhghdsic50Vigr5yu1IDqJ5
2ow7Q0auV9a18dmPebOaHEhx5WZMfnCXkucpLqDYRzVhgHxB6p8dZ9EjaE70JUmzMMhZav5qmCBb
Nw/pUYP86yYbGw02JnFOnsB8wcPkwF1nqWQxExYqSUj2nT5axYjivOCvZRffZAC+LiT7ubyi8oCk
6bRN20KCJS+r7rMu8a4gIcy3E23/Z9Iq0nrw7+KVXzNCjj0wdZ1Hp7ayFnLzXOgoOwFJe9o3YQmV
cSONPNsgf6Iy+jQSeuVuptK39NqEOmbtWkHTgBQOC1JmmB6pfl2O/JnEoNKcpNUwu9ZPQoNcM277
tgNGpC7c/GWKEuM+N+t8DaP4eGnPn+vuNIrfUjI3K1zDDCYD3ekEDhTFnhsU5s5aGIQCkanxh8vf
NRsWyukiGiXrWSP0ILQydhdBWAUqeq1xR5uc7Luo0gbPaKxqRcxa+g6Ag7C1t7p4acnPhIWKHQyH
GsIDWY2qsvszc03P4c9RuHQNmmlcVeSbMmfCaiZ9UAKk5OdtImMvzpAJPCda3MNmDh0q00obAONr
UqiZwqT3WRs0vhk0++8E+XUfhOGlG+NcalAyo+inwnUHUw/qKb0XoXjntnaNdK1NnP9Qq2qDx12f
9wG4AYCI69ZzrYlNyTsKVJr+klbt+nKwzXyEyqjSG9EleProgtod7ooQRklRuND0WZgMYJpKgcWi
pJEpheV36fbrZnxD1R3nBtvPjOc2QQGiT/w8W1IynIkrlUvVlaZIa6AtAo2HAdPDI0/LD9sBkvvy
OM19jHKOjQUE3GUkjADIIzDcYg793aEo2VowPm1Nx+hWSQdDJlbprRdKe1yKhJmOVZ00Qp2ejnlB
gybf0ZZvq1L3IZfmde2d1v0EbeJHJnaXv3FmDL9qTd8yXGRNMFIRtAr01v4r6uyDxvJQT3zpLWmm
PP/FVvzWPs9hF13Xkw3bHQck/bQEN4XdMgZGqoiFV44NKJDi/fLHzOQAlY5W2HAzt4q8CqbpTtrr
2pyeSqHvKEL8cgczo/WlSPDta5hpOmNXJFXAqgfbuZ+YgLvzwoVmZqRUQhoQBrVbmqUeSEtsWWf9
EoKEeAxNAoAqPoxJvNpatjBQcxlA/3dfgweXluBFF4ULKm5gpna61ix9x9defOb0qLLMxnQSehon
ZpAxpHsdjNB93Jn6rVVp0y6Kh9A3UsoBsc60bdmAe2eF6XOY0Xolwep5CK0h9tLOrH2ABrmHv/Ve
lZY2lPXr8blLK76PrJrsazA1VqwtoK5kOOV6NKW7EVZvgjJeAJXlZFCdGPMc90/teYI7/R5vWndQ
3DX2SUV+Fw55TQV4W0DR3kw0QRLMMrIrYOA0RWLyC1Y990VYAWUmIg+yzHyT6gBHDR3saC8H08zh
4ouj/i2YwAcSJMutPnCTSY/WTi/lUwMq6HNBWXMzDMDNMMmL7eXeZkJXJX+4ZZG0UYTQ1Q1jm/dy
peNG0lyltwB0+ymTffuWMYKMmZNxPTBaemdV4SGJ2K2b8OfLP35mYavcj7aB2UPYwzul7n5UPe7j
juM3eJdhcmFhzywIlfZRsK7oIzsaAyDadT8ew089JkultrnCvaEcuvuS9HEvIgvS21m9MbkrR69E
Nd83tErcwKyl8VOnYo+xTaJ7CPJrm0gm2orYQv50h06DYy8tHy8P5ReF6szy/MKbfpuqAo+jbS8E
wFO19j/OrmO5UhiLfhFViCi2wMvO2b1RdTICCRCIJL5+zptVD2P8qrxyldsNKF1J957QHgY9TNum
8L0mFZRnuyKK+LMKw8E8zI4zPwBvG/UJcv2Th4t4BE5U4UU0JTCsSexKqsQfK2gWtqNH6zRUpD9Q
gbocMn7tcwn0AwycGz2+FyGde/i9eazefN2Olfm8hEKbNpQopdkVEFQwdjgL3FqwSJwuCbGvROMl
GBrpmUmXAVK7EoSvXhcxTOsSr/hByMkImdrhpQvhysxbAqMBFxqCHL17Co17i/LM1TjUF9Ibn3WR
HzlLgzpwKHGTz7rhyusfmukIiEVrXTg2fPbV50cvzsHhVDLKSDNcVeaxVnba1N/ZYs9PXqwVZxjY
CMnK4cohR3iUDf6pu0Qi+iyK4NHL6mLGeIWQhI9284d5/qPzPJn079y+dPhde/55Lv2zsqKqF6Ww
9HClS+xg4W1AJWZlEffzpYPhpzD6cxPOe8k/r2CknZlv1cOVFArmGfyuQWKwts2+K0eA4RtM0fza
m1TSTXMcRmMchnYMhnTaQ6xpVFDCI3Q3AjlOwKmV2rufs3LjVGE6u+OFbe1T1b/zN567559vDLOy
pWGuxitH8OltaCI/nUUtE11W/oZjx9/CZktsclrWW9UY2FnUGcRui8CDjaI0w80o1fzEoiiY45r7
bkL7Wr44ft1NmyhkTQFqoRftPE2jp69jyae37/Mnn1fQP59ce6ULbP150kG08p15mdz4cBB96vE5
kPIRNvYaSq3oRwfKocSZZBwTb5rIx9fvX5s451X2z+t5zmoRUkxMx2+K35LW4d4C5TxFiOM3Hmfj
hZj52Ynj3Ez3f98j+oxbWY8Jqsz4i8mzIVHpxl1m3gHqPBB4G6ZfN2jtRYtFTMcCRw0WwdkbRZm4
Q8dWIdIJlZXd+5N8VfxSBvezMI0WLStwY2cx1fvlfPVfk7Nx+k3DoksK+LclpPAOvpF0y2b719fN
+pSTcX7dYoVn2plaz3T8pFS/P7PGpEYCFt4HwBNsXHjSFWW0k+Ygs4/M6S7E2tW3Lha96VrBWzjL
nKC8FjszuF4AoBPwscpQHiG2m1Cld5RDRDy8pZ5/d6GxK4MYLNax3TeirYXgpwlu8BYqy5ywfeEY
Yqc1t5rXvEc+aoQfTZ6KfG4LiAsE3nsWkfFPppH1TcbIy4d9blvjse6I9e6abOg2zRCMNxRb3u+v
v/OzzwRPZjkF7FDlYO5TchpnltYd9lC+sYHbBjkliWzxPVzscuRnMcHaoHRtIDpvQ9amnEDljd/M
/jsy09+5AaIli3HmzC7xMN8+9eIM9yqsJs07/+Q35KdbgKvWcAuSrdK7kHP8bA8/d9xifIvOqmUw
Ru2pJsVV3dM96s2Hr8dk7dGLeJrpSvVw+iQnUc+bkSN5AqGtrx/9Waw8f/UiVjo5aVBbAf61qoF+
yVNJSpgi/TX9x9fP/+zQdH7+IkZWdJzcvPLJybPNKaP9Y1k6fyJuvlPUx+Od/w3BgzFlD7ttPL5z
Esc0j53guz7PvqEmfv76xbms5rButuu+O3WseReh8yCbdr5QFvos1p6fvQjqbqVY20QUl7A5SKw5
SwR9K70RRddyw9yPVv/41ggsK7vQfuDl2ABGDzGEp0oEJGbF9Apg5CXi6crsXJZ2fU/bvWi0OeV9
eQtbv51S/s+vv33t0YslPPQwJpwy5NGZdp4nVlxFvX8hOqxMzGWNFlVZ12p9oLKLBiQ2j4Aa+auC
gsjXH76yrJYVV5RymQo1al45eLkkHsqi348lbEkkLHz3PMzLC6FhZRYta642WG46hN3mKRfevg3q
ZJ40+FpVDifqAq2C6Rm08fJLsntrA7JYztoKbQ7/QsA58yqFQVFs5ktyDmstWSxlZSANzyNQWmtL
HSHnpeLe6l7oBC0gN2iSsbZsJCrUhVXxeRKB2EvTS20VgP9B2Po0BSBTFU7v1TEZnOAnsgT9RvvT
sBsY9IAkFGb+yJzbmwzgjo1dDsV2rn1/o4Nofvl6tqz16iIUDB2hRqESdRoNu/G0fgq9KP3Wo5f1
w8GFGyQFWQOqoO4QMzqZu8npvwUAJfaytCszr2yHQXWnobn1hxfQkC+sn5XV+X9l3cjNe7vBg207
PwWDvVVqvGlauvm6V1bm2rLuGYaZsefZRUWgOBgotc84d8L/DGJaU0oikVTywjlnJQ4sJR3bgXhD
0E72qfSze9s4JHZDGEdIQn/T6FIoW3vJeVr9c98hwgGM1S27k68CmoQlroTwwchSX46oGes2uxAy
196zWPzuaHIQJ0CXHyfrx5y9m4LGudMcqPPr62FZe8EiBAxWi322x3armWcnHveiN6TXxIlrJc+G
FN+ksiy1HetA+lCmwXqz86bP4sEOhoQz8FstMbFjF1zUoF85TC9rkL4MwcUCYRpu2MCFUf+goteG
z3ER/MY2v/2611aix7L+KIbA9awaG/xQOUiERuQd5PXyewtxWYHknoQmCRzCYddiv7mq/Skm81ba
9ePX376yzv+v5mgjh4med06goH4QR6BAYPpbq4KV09cv+BwGBomH81z7Z3GU0p+mWUv35DmyvLKa
3N208DZK4TgKGXJ47u3bgkB9HpWUQ63t8Y5HZZieiQU//N5q3mhLzDGKou+YNuHYtyyqSV3j3mMZ
90TD7KmrQLwP/Ev6kSvrZ1lPa+es9YtxcE9mKv5qpjdMeG/NMP4OO+/CgXvtFYsYEA3B0Il8dE9u
0X0Q2Fr14Ltrz37nBbuwZa0smqV2Y59b80Rs5Z+4/FGXYdIP2Y5Xv0kEJXL3QqRZm3eLg30kiG7m
cnBOYXXrBG5iaRMr70LQX2vAYjtH5s3OeNA5J2mz+8Gb72Vl/aqi4GAamJuOSH59PbdXFv5Sr9Gq
IUtY+8w9ZQE0GudBhUdm9cP3luZSqLGrGYqYfYBMOrS+M56n5vwzby6M8soILCUCaeTx3gNrB/hf
kPRbUUZXvWTZBnSw6Xv71X+NQf5Z+qFw/MguUXSohIZIxE2ogMaM9vxSQWBlnJcKgRFUGanMy/I0
0xw1pkwNG88W/Ppcety7IExu65B234zES4PeVg8NQ2LGO0HmMu6zv5n8kc3FN6fSYlmD8dKBoco1
lCVElXhwiwByyvmerJm9lAgExMfJ6IwoD34cMOs8+9sV/E1p/489zN8c7MWKHuCqjXoaroqd5FD9
re8JVPSSoHcTxaxL/ucr0W9Z9dXGtgwEV8xp9IOHKIN6JtMPwZwf+765UGVamVTL0q+DFKxxAoBV
YDZpG1xNix2cgOJ8+HsJDbyy8pbVX+oFKMDVQAMTv8sPqF56UzwHkfOmQWN8/jo0rb3j3Lp/ll4e
9ue9z25OShrYIIL+thvz8LUppb6wEa29YbGvY0pZNSoyBIjgOeVTeBgCtm3IJb2gTzFDxF4i+IBN
gvqUcOdT0LV2PLAaXuBZe4Vj/LUg9jsAuzCrgRFrX6Oe+3WfrVxKljAlMpzPvz20gWYdtPc0OhPE
9UT4oadh9yPq1HynJo0rhKKK/v3eOxfr3tdygg0gHORNT9h13kX0KoPqy1s+wZAhGd2m3AR84FXC
Jo0iwNcvXRs6538nx0w1QXR0hhPSX5ADxUUFeCbvEpl1bQEtAoE1z52wXIbUS1egWAho2cTmuNVA
5QDYggpdfWGbX2vGYpsPwqxSiMrs2Ab0ig35X0j57tCwS6nZlYYsFe+yKvKnEC6Wx8qpHzOL/7Gq
4YGFL3mOXFLvXIIvrjRj6QIZDmWlx2mMjtDaUuxeTI+z//r1QK+Ey6XiHW9tAKJA+ziW0Y2JrgYc
72V+X8kLh7i1xy9CQDlZjmWEYUeJL7evSiD2Cbl1uuB7m6J97rF/gljQeNDZmXMMQE7eFezjz0UE
+r1FsAQqDJXVn1PXyKRlDwHMQhIKsn9SB89fd737XwWi/wOmELgU/e/XqyIArUGz4kQQiw+qMhom
ksxNCjlm92BfPVCD7YWDHQhqSA1qChRJtHTOpBDFdhHqTle2blHntnwFf7JZv3KTuQl3rZcJyYaD
qyBdJoV95VUGvASwDmL8uYQmvvFTsDQ/GkBsY99r7+vMrQ9FIPmJcUNTJKMdKH37Z/kz9ycvJOS8
q+GXN2aQ7S8i/83tbJWKppPJCBZPHBa+TKEKUTdx1bX4/45tczDdnGCDP4K4CXxMgXCjf2f4V0LF
NucyqSmwhDMnVaLnFiZKJoJTL4/MxmsCDSAbbGBl3eZHmdfTrrDaD8DcJVB7lG9bXbGt7+oyyUJc
Qx1oZCUVrj1lcj6wojoC8fqHMtL+w2RZVpmwwYOxCdhD11NvswQJEQ1SJEgIadCJLuYGUvfRDK1u
w8L7zgFGLcaxUWz15GenYabiJBs9xQzTN22Jjp6CPnfuwMjQT6Pv1DEqDpYGZQrE4LSB2vJtC6JI
F/ekCd8gCqCPolc4c/JwBotpMkc3REIrEzBfdq3yo3JriJi7g5fAaqI9ctG6cdOcldKom0audxM5
xVHN87bymw9Y5j0NLcgZBZWvk+iDeJS9jns/D9/ATCIJBCbhfTgqlIMpybad76HOLcRjN8socUrl
7kra/fYBMtzCbO3FhkRyTHLn0R+oTl1kTLdRn0OZvM/hc0OHszmysOPIyzCTpqyJa8eF5wWFtyCw
yB/a7W5pVuaJHzZQ1Z8qlQRN/jcKoObMmu62Kfs/Y1SC2T6KuHGBiBJSvfnW+MFR/EuarBYbShTn
8VzOBQqqLmvvbJq7YdqDifsueo0EOWpWG9FV/a10/O6eWbmByjuvNmZww41ThP1GAdwZU4jIbVg0
vI+mbSG/l4kNIrSdMHCTjqNA8pDkBhjIdjx51uBtp64t06qG0h51mH3M+lJC/0fk2FSBgCz8etj5
ClRRWWcJmYsxLq0KmfphFvEQIdM1V9i9fDiPwjUdZ43agTwaHFQzbJgMi8wM16BLvMiIPQ7B1IC7
w7KEW8qPlT/97DsgjrU7FZugDs1raMP6AFmP/tq2W2uD7ED9syJ8hqpHGKVeqETiaOKDhkR0auA0
uxWO6R6rwrmKxqyDQKBz33VlFZfMRoG+6/44ReXcQ5bJSsvMOHDY0PWZIPpOuggindp9pbT74doi
QrOoGweqejDnVBvkYlQcWfyNFuMT9/PXwC6aJEQT8djqF3Wbg92z9orJqEl7XziJNZV63NQ51PZx
bLDsnZ8P0MeCvv7Ik7b0jEkHAF70JiIkLLaVKiIMBUhVZQLFf3nFjDsfZqT4mtSQOngNoda84wDL
POAuRU921wOArkSQ8IIjXSrzwP2lg7DaRxwe9f4MIfuNml11gI6+M8QN5u9Gc83ScaqyI4TF3ceg
n7r7fpjoTT9DORvms+6+HaISRnEO4nwsAWdwX4gpvfvI7RyZhsTnpwYRcBsWRcII5rCvWwqzMxo9
+CxUvwnSoEMamJAlMPj9HVRzcRV2Sh5GG1Eozpx+uGWsbXdMAxXFQyfaCAf8ViVz8ULCQcCJtoJK
WTi4xXbEse5pUoK8tMhrvQOMOHuxRt5ww6va7TbabdUBvGt3xy3aQ2CSyfmFlqgIew3iVikl91LL
huyuZxyR+BOroS7Z30O3zDu2MBHZOr5PE3AtMMI9SsrZBjgGF3yLSu7nmedHTgLEPz5Om0KIHxnV
e1/Rm2m02xic9W5j5aj5AHXY7fJuLOLWcTKAD7k+OJCtTPwmpAkJaj/tWKDQqeqJw7oBI2CFcWHE
NRs9toMHApCLrHqOOHWPnPngytblQwP5yh2xrSANh7xPQdV4RaeMz8Kq/SNBKE2n0LzxrIaBQg91
73yir5A5quIJmi6/+rqxXyIHqlNBfdarr/O0mxAN7CIY4wk743asRHn07SiL87IhCXXyIAGqurkf
56H9oMLgX0ORXYVzAQEU3Yu3rzf4tWPb4vQJaTcAX2EOcuKR95LRAZZ8XXT+MHOBZ/7f++D/HSAg
mLoAITteNneFE9LjfItx4nfji/npNHFznT9P99YP542+jU/dfXeNmtXD14369ESHV56vRv+cuHgT
1B7PKT0SropUy4H2MTjnAP15oeRJzwW5cPxae9PigkrUZJC1ZPRYlt2dIuU1L6Yfbtc/OBW5ULz+
dITQmMXxFDQQF3Z5Dj3mxaGo3yoJQuIldvPas8+//6ejhikj8ApD9gw4pb0TgN3Oh12HYP71OKxd
PRbXwg6aF5zPjnVs+l9d0EG4x9qUeQkJ4Cwm6rs3j8U9UNoCFNdxhDheF/Ct6P3oybZ0BxiYdUmS
dW2YF4fgqWkqiAEM5lSaNo8RaTPQam0cgVjxpodL1ov/zQp8tlQW/eW6M5BFIeSMldUY7Dvt4exI
AqWuVDl+GtrVi9tXp7ln9xMtH13XtLAO8Lt4zlwc9wB+bodLgqRrLV50asQn3bitJ1FGL/2t1GTe
QKxL3ltdCfErmTUXbr/nHvysyYtrNsQmGlTscTv1oEV7TWCBk9QZuWQltvb0RXTD1XqGl5g7YGoI
nN4+mkuyQisPXuqb9QDoYopJdvQgZn03KGdOpygft1+vm5VludQyGyJWNJZp+1MJesUYMybGRIPe
ej17pXn8+h1rLVhELig5QmjHy+DkS/1hV7R+dcD22v753tMXQctibd04BDM56P3ujjcq2KGUIT++
9/RF2JqREZhV5aD3HeyweTnc+BYv0q8fvtb55w77JyaCzd7kFHaxpwlMgxRKednBJl2xqSYjLiSZ
116xWOcyHxn0XRS+H5wmKN+nZ9x3py5sGJ8mAKENvli6II1Afq8P0IDZwTULp6fYm6KrsM38GI4d
v/IWjpCepy9Ah9Yas1jBIrCaweQoeDPlJeUwbmT9GDRq9/VorMShJfGg8qKhlqUUJ5dDArF6UCFu
DiyeRnnhBSufv6QfWGJUhjpFj+qOSlxo1Wcljnflr68/f2WVLaXNZjVBKqCNxlM+iSb1o0A+MwuI
7vjrx6/0zpJ4IKxciK5A6iq0X5T5iHD/6LoXzi7pUK51zmIZ+0VYu1T1yE0q981o+z4PgjvaWd8q
PUKI/Pzef9aaQt9k2orYkaD3b2Y9zhvL7i7J5K/1zmIlW4NPoZKB0mMlLSSO+udcesexBIWrm9+/
NwCLldxTF3xnG6lJe77V9pvXNLuh+OsX/vbr5396gkIHLday5/mAdEVZdJxdWcXjVNzM0C7uAKR2
mnzDS/X09XvW5uliEcNSMczBTMAh3QTIRdW+c293Tr7/+ulr02ixDbe52zEAGLHGwikV2k4K9dct
LmEzVvpoCTXXLBdOWGhUNJFatbs/YoC8/8+Kvwm42X3dgE/LOMjULS4UXeYHRWQhxtUwR0nsOtRJ
b0J9a0P5ok3DoobmXwQ2eqmBkE29cr6UvF/puSXESDSQzPchVniqczKluNJncenIPxAF+vt1y9Ze
sBiazMwDuJUjPWaFc+vK6NZl+cEOxeZbj1+Ciiyo7rYQHphRTrVvTTlsHTc/wGzh4evHr0zbJTaf
TplEl6N2Ugdm58K6iZnviV5GSxy+6ulcqECzY9RbV7mBnFXGMx0DIXdh41n79vOI/BP7cJwYVGXh
Xodq5nUfOL8KMV3Am68M6hKN3/S88ubGEic6OH5iKm2lged/iJlZ3ymbYkEs4t4gNGTjckwbxl5t
f0jALk8zcYmstraiF1EPEa8RHe/o0VH1bySk4jx4LMGoCUgJIXIoFnw9e9a6aRH0YG7E/a7Ha8AK
2s1R8VjXaq/NeCHzsdaKxdKqBwo/DYqg4c93MjqGkJkcq2cv+iE9/0JcWtnhlqB8a1R+5xGfHXtJ
tiyESQqzYdmj9SuMOi+JE629ZBH86t5BlijEWENkIab5dU7Ba8JlM+eXmrEyEEuNNYlaiNdmFj0O
7JchCok7eGRf4gitrLMlQr8kGuk+eIUcQ6dr4fNF3ga3+/v1DPqUohjAguTcon8WMWNeIatxoMeg
lnulywLkdyuPuwHFStPssG9AEKg4ZVJkcdVcyqmtNen8+3/eWsydElVUeSfHqVJ6HhbsEZfOZGsJ
u6VIGuoyYi6Qh4b4iM53mrSwpgw88yR9zTc861oISHG9FQ2trqj0yRbkJ2tLwj6MG9ir7aJyJtvA
p+Cutg1ytK5blpsqc+B5XlXZpV1/rQ8WMcKhkwUXXsc7tc0EhbKurF9ZQeifrwd27emL0GBY4zOl
6ug44maWCYr62yWey9pyWoSFQs8QoLWhptw74mcbFKeq02AEN/Wmci8pM6wsqCVc3y44EGMdjnO1
+dGZF7dE5c+7kDhYuV4uwfqRZc8ss3Fm9/pfbctT/PC6IYbP1Lb3X8bh5VsjsITui7rvW58zaFZE
/ZtpYG0/ORdyTisjsITtuwI1tWzyorMeAqrZtlHJVMh545duhmqCkpeOjSs7wBK2nxV2jvyN8k7M
HmJB5L2m5ro+O0+Z8WBmuf26q9baswgHZESlE+/CdtkDoqLhPRjLCHLDJBv+stxPv37LypJY6oWh
FObzsUVjSOBt5VTuyBxcGJC1Ry/WMiQIiRjhHXQs1ATxfm8cAbAEo/zrD185vC+x57XtuG3lgqLF
aA6mhg34RcMSu+EbUaOMaGy7SjvDUBeNLskluN7nFm0wdDrPiX9idDUPvqtmNZ9Ggry6NCR7aYLZ
O1S+I3bDUJiNKIQ8BWLM3rscqn/KhOU7sFvRhkENoY2Ddjjb6Sn/qZrzAfbRs4U4P/fTjwhE3oOo
RXvbwy0edjx5S279OZiuZni9Jhk8Gk9hWJpradpoH05+uR1swZ5cPvQ7cKXzXWmFTTpkNa4xkE57
CqI62xa0VVfMt60jJWedW4cjKhFJbyoIBhxMaNc8scdevRDITJCkyLS4RqkOfmsTatKwTDN3ynS6
TVQQdSiaeR45cq8dj0Nn+B6Ve4AeysaZbzxDhxsGsz6YzmXkBUqZ9WGQOXnoydjQpBkzePnNpRzA
4RZs30gS3pW86/dKyGJjgpa8oQSvdg7UgmIoDI/pXGsUPCeCGj8LgmpKLJta2SbXqt4AnpLHhQvx
IRhzAuYXjEi3acBp64irQ0dDIEEixzzDc214hmNEvhOsyx/ytqwFzOsLJ1WeCxioJ/2kHMNUVvVj
Q/K/EoWtXWW3L2dPhRvpy5PTthJmJtqNJ4NqqrS0uhlnCLAwXSU5gyprBhAeh0e9HIZD1efq2XNq
s+Gqhxqe57qJxH0jlVLM27CxflnCsjbRXDeb3q+fXCuHsk7rPsxRuAlwX4gtVXdbKPb9RdH3A26m
86MdKbHHK2fwz20ov9vwzaWFc21N/U+fSZr0anh0Zgo/Pe/ZjgQwbSa4ah3sPzKAEchQqGudu9vC
lbuQ6vspN2cmRdYhnkDPRZTyhwLVPmEt7rqZPQEtDvjOTkT6Zggj2EIqW+9DkvOUTIJedYOu+wSi
E86rqWDbNxhIZgMbBM8Ue9iCPVMlDm4RcZiL8InAZXtX4wI6Fbb/ww0VDAtnCcMmEclTowDxK5ht
nfupB7BYlgDTRMFOynZM4AnfVemoOKqX2dT1Op0sGbhpbjWQ+vDhCklNzY/jxMiuggz+oeEtMNY4
dm5aWkx7O5udlHG4J2jWyIM9imafTao82lXdHtzQtTeTB9RNAZL8C+nIYOLOONZO6xZHnNp19ozl
LG5bVUMZq270A2ClNC3LMjr5MI/buK0jrwXNhztaRdDeqLvEEqoFzKxNTe4+k0K4KezNnkgjNhYR
x5qT52lCpRyIkI+6hJ6q2xAU9m3KYCQQfJi6Olqa/aAVQNwtD8I4GKi8zvLpKNxsi5vq3zrEjduZ
qycShX1CC7nra1PtPdfGN4ZsUzTl3lbVu9dW13pwU8PZTvLmBqCmEzxyj1B9v/aK7IG70U9YQD52
dnQnuJFpO5q94l65VWaaN4MLHdlW8xtIWFwbBu0QW/20y2kzVfqRhOEVRLTeoAi6g11k6nILGpNV
dcQBKIqRT7zqGNlPU33l5fKE4/Ohd/1Dq2Ai7oZZ2vriNcumKCZOkLCsgJo7tx5kZl1PxjlQNj8Q
QHvCLnhBeXTbF34KdT44EpttFRYf42Dd5+60t3L31gutx9r1poTY7HrQ4Z01sy0j2V1PcpGOIQdY
gPDrEhV/Iat9ndVbNmX7ugQeYIbTuIt4E+Mw0u3DQJ0mxf4UFQAIRDznHb0Rs7zD/N7AL3Jf1w5g
IvkTsD6gziJYgZcD3BUQ3zs8bVsOzU0vnT9+qE95CaXqaeRbY4sgnuyWJ2GoWVygUhJDjCpLYXme
2hAFUfZ0ZXnTdV21RzfXMkHXJ+iDJ4dm1zhP5rjjh3fAEaTlXL5anqniSrSvgbGeS996I0pdnx2E
LOFueej/YKq6KXzSxBBn+1s65rGYyJMC3ARVAczbsKMbVbd3WRS+Zr7ZYuO/qv3R3ugMnDBaRIlr
LJk0lr/lNErzyOyppaHUrFOgtR5oGe4K0C+gmBvsoYlxcCrrprPzO2dWr7AqAQLaHn8HEYrYQ9Dc
wLbnxG3zWpcUnr9qupOjvoOvKxCkP6HSXAJmRu/Gimy5o/ZDIa/myr8RZXYVAIuXcbTClLaIaRY8
l15z7Uv6zDP3GoIBqIsiTMH7bYyN8F4jZ4BydkD/hK57GkPnBtAlD1hG/9Fu+o9pCp4gwpLmZSAA
+2PvkaeuCgoh1MAbb2uPPkjnTPOpHscK2JYCTuTF2ECpr78VbvnMLXIXNXQ7R5jDlMGpt7uaS3GL
Eybsy+3qDXInQJzNd8FYXbtzdWiwA59Rk5vGU1sbXwYJHjgxde0tc4b9lNkn7ubXsMR6RXLCSaKc
7lQEsZayyeGN19ySqoJI6CCvHIBvwGpGjp4YP7zx3bA7Bj5vth5H3VO7c7OFg7ad9K18BPfjpcuR
pgGX7YYAOo3opU5Ojpd58nWIAKxtINuROkLf+1g+RotqU/1SoAbe0xz0Nsj3Ofsxo85WV360n8Lw
pjyrMOOCnaUG4utkHvor4BXN3oix3BUd8mZlYArsAqFKAIWb48ELoKbMzLWa80ffeAa+vfbfoMTM
szMgJfsyh/hg6NzabvcIpdI9QYEJde7qqZWFifXYHmGxfD1FRdr5RTKW3esQqCODi1w8Q6cjBj8n
h9Kgv2u7tkpIi462ZLHjxXxvDdOc5Hb3MtvVMRrlLS4CT5brvgLJ+dSb8WTCbuOhwt1VOfa28t2v
AD3UY/lmyuZuDq0rSG/nu3xQ1/UcKgib8CwtohzXK1Jc+1mzKc72CW7Q7yYPic4ZKE24FO1HDSCY
T/+GjZ8irjtb1/FEXChxGnybwxxhPBE1H5owv8kFAY4wGHdOYUOmGTlB2CbomELVHXKHpwkgvyT0
3QevCjetZf3FYQ8Je9M8K5G/Rdn8lLmOddvbfojpBe1TlO/vvLDcZ25zFTWIuA2ArAMtAARr9Lyp
ULU+4tyFjb14hvrvXQsXhVKWh3HKn3VOq8TOyE2AyZBNZJuPsGVUqvkBc5tniG7uZiL3Q2O9q1Gl
OLPgHOhW2YYK1R9J2OzdRu+4Gk/I0+5lFly7WQg0YtQeR2c8OSR6Ev1wP9gljhw2lxukmvKTGPIw
7rm7ZXqCNrF8bovmWFSdOXCu2A85WuOflurqXbXZtu9NGZtm0KkTWTeiiHaVH2xZmZ1YM75ONRNA
hgmWzCEWZ1tFsKoOwn2Y9fkT13Z5oIqHcRSNbEtU5W6MTxExosK/mQA6heE5kFzSVk5aODqEwSww
vK5Hj0KTR2vyyaGpAi8GvM65yzLd3hFVzAlzvBm2Z5jzkIOGFq22p0TyDBDPsfkPR+exHCmyheEn
IgISv8WUU5VMy0xLG0LtIPGQJO7p71d31zER0y1VQeY5vzWiZRe/LdrBT2vdt1FtD2bqalXEu14+
MnPwEYiqT0FXlAwbEWlvrBOU1jJZpTHFouNdr8usTaxxYoIx7iLgcucK7etH08lOpk3AWEHzNhFI
5HTZcuyjqg/Pedd9kiU2pkExfmd58NecxcpHtjVp0Bo7WVCC8txs4fA36Vbwhzwe/PVlLDjqMNj9
59rVh7Z5ZGZepjAvZaTt4nkyxXJoGq/gxZ79a2/uPFm994lo8q3dKF9hOwijovaebaI8H6gvtH+y
7tCTYPXV0ZoBRDe9Xdy6fS+6EsjPAc6yhvxT9yqt+vlc1ipGZZxa/n7ZNbJEKzh5wX4NmzBFFHps
y6xAPlene18noJ4RKe6HauFd8yiQb8BE0ZsnNnLzmU7r1mv+LdbeplOnL+7cH71t+3CX/RiK5T/X
Q6BK1fl7OXvEg9gH3XmPRmjdNBpIjv5jWFg3P5DvfpO5CfPeQ2CPUzS6/DZb3R0Jh0fLqTnkqBHa
CAWqkcp65n9TVqjIvQ8w1URssEe8p10TQaFGUteK/WnZVRVVfD/ojGtUUcv8n8z8X6Fdf4uFpvVs
2VKCIa3PbveQ7w6yTJal9A7rPvqJ5c3eOatm5y+ljQZCdSc/94MxnbbM6o6+WqfzZuTYkFWgiGK2
uXvdoWqfzWyb/q6mg8J94zs6BI3pHZzAzN+lR2RFshiazbDX48kIpuFKA+T4MFdGk0xdO7GBhftR
U4OcMMILcE5+6Z4zMF4CcmeGZSuPzM3uK+Rx9yjsUB+VK+qT3xjbyTBzDtm57Oj/y5vTPkzbEcMd
wRxadl6CcHV823Wdnxs3CF4xiTev+VSt8YRiIqkNbSSBqrsk6IT57u5O8Uqfq0q9rO1+ZsPuk2dc
u3tMyJH48q0li4tJbIfdnfyDaVizjpp5EudyysY33wymq10K8+b7ZGf17djzfk1EOVEoc6PvjMqu
aVhutqZShknPfhsY7x+ZdPoDkqX9k+3Ke+LWAW2Zh9m8WbPcL4Heh1gJvUWzMkXMOq1Okw2DxDzb
Ju64ELdZiwAmwxF3MDp0U9IgcZ1Vfviq+bycNV8vGqPAOTeq8XVzdCNifybxK2Jrna4DwP6TrDvr
VJKrfZ2CqWVHCibrYPEQPTNW5Ng6CQKJLVEUZ8Qg0zOmTBtxj1zCSNZCvhkF771kW3pgN2PB65V/
28xC4cudtanS1s3ZrObMTqUnm0s5u1lCNmB1bNA5xRWBu5d68eokX90sHrMQBEL59dEzhHcIeiM4
7exIB2fZ1IfM5JhW4TC/hU777XZ6iYJFGq+qaVo02WP4PPv+dmWi3kmrpNtPzRQ2ucHq/KAfsngH
164jw6+mI+d2FtlbN6c5td+PvvCWdPAH8hTnAFW/aIIf8yj0a95NgvmpMPnI5/ZhyVf5q9a2EW91
3x+tpq2oZrOCgos577zn0LQhG8p8YSjxiRiO/IJYb70WEv2d8BCM8jGs7gywVnRFi+ljWgy0zK4d
oUixXpd6cn8yujUO74BmLCj67ufd9nFDOpyofRO8vtlT6GZPq5//GhzjQ+aI/kNRfRVNS6d4R0ak
ufSPddm824t/FCTL73KN+VZOS+uJeJ3UzKXZtE+GWsiSXK07guEsiVvysNmuf2rR6ls8VpEx+Tff
mIaj12rr3PXjzazt1KAiMJnGMXjIjdplVLGXb2+k2QucAjC/87rH1sDlKvJ9T4QquRHNfor6Ucdj
Z751MvzeiQuP4RDzFGHRBC4yjlG1QIODqazck+XPcK5HmkSXiw62b6LxXrMtTDe1dEnhA7lQZfAc
tutyIpfmN7wCBczj6h3QkEtuiPqxMNcvKdjmWA3jTDW8J3qScTnnHKYtqsAtMD6beVuw6CChlv78
KMx8SmSGxzHPT2ZjWYkk+iFymuwpd4pkksF54pSlYvSN8Y7sJzvJmR5iZrZ3Aqz4Klf7DpdmX8qW
h7ZrKCuv8Wss/43aeDN19bmpnU2pdwHeJAmZJ9WaP728S9TgPQy7mewYRqPWyZ48jzBRTHZltE/7
VXv2TyIzvyt/Ow0kha9DRS758lJvbOu9cR/Gh+w/Z3TryFuDZzcb9ygw9fym0fs9jewleVy35Irk
+9KmdjA4AD/tzciDW9ip4FB7ZfsI9/GHLcT4NWVqSVrsT9eaaHWKPbb2QBmL+cL9N1wMd6EfaPb8
p77u9El2Ba82v2tktILCGJnNLx5mhYRj//dsrUdtLOfCYTyZt9O+FrHqzENpNH+X1nzxTO+Iz6WK
Wo3yf/fK22gQNkjS31uviv/MuX4Ei7hs+3ha7YGM4Vk3qWtafxe6lp1VHra+epZ9sKcmgYV4JPJH
yyka7Ejq1jo8irOFb2Py6Zh2GsDGGay2HimgDio3izINRGu3nXW0ctp2WUeuikkknVtu6L1kcbaG
2jsMY2XGcgiWBDwI57a8OxF2w9oPod1371vWODefLldMC8OH8reQcl3/NvrBVy553/H2DNFstN3L
srhkC1cSHF1bNAP29FC74fJF+qKMOlzCYE/UmpRns+zflNd/91n+3XjhL3MFOexGehHzvv8wmuG3
Q47XbVoEzgfXOblzowiHDA60zLwYrfEaWo6OFofUsyqP97DlAfOI017cga9Bn8TICVHUSqb9gDZj
c35qnIrY7xZMIvNm/ykD6ATheJSTaImbrh+cAI9NxdnuDraPbMiZVDTPTnc1WOUu8+pOMW9f+4Hh
AAItb7IHaW4AlfU6/ddKGhQyBhvwl8m4dbqpHrn+2pOfWWYaaFlpYJTZ0JxaQTnHu2fgf1q0iX8t
qxhkygDb01T2vBZazIdmFM6HtSz5njas4EBVQdE9hNPuvmlHZnQLKpE9upCOJEPmzva7bGr92RDZ
8U8bbvlt4qIY8fYQeTkQ7PmWVVl78uY+S1q79p7UUA/HEPfcmyunDgWxX99wqxgJTZ3ZyZ4Hntd5
nEwcT6ysfjQN5v62bz3ZLWIWMrUkVq24KLwhP6xmZSQM7c77KlxATOlu/wiVrROHuKWflR7qV3tu
myxmlBRPe64KK8qlUV07Qw/vzBtgDr3IeD4Ks/k27c5ywK6a6vcuNcYVkPezvY4DaIg9PHl+OZ5M
tRh/W9b9eHSbUEQdzZRnsRjj0aIG5KvoOKHMvrHTlmKL17o01NkY7WCKBoxcczJnuQOq7rq+ear8
Wpd0PBnu9qiMrEwzFFxYwepyfDW84aQZwj6AXQaCQdXQHDdXlm+tCJQZdQH7nVD0bibdWHsJt6Fz
4Hc0E88ajatTKLHEhgyrMTaZv/iRkD5/+FAJB6sdvUcMY8MUTXsh8Hb1zvqyjtV2nA2R/VWVP3w3
Y38vfGEOSlyLGiCnFtuRyTQH0sSGGGPJKx+abgS2Ug3riFwnyqOYXWR+sGtdp2IMmy1qTHu/aIo1
CbC03NNiZVnsq8G6BXqsrj1X1K9u3eGti855Umu5poPbtjeSYfeTQQI0X+0UHMd60glJmEQ8VOOW
VFx1KRTy/Ly1mxc7sqOLHlV6XBVecBR0u94coq+/F2tkvanKtpFRsBnjwWhk9zIEoUjpVpq9WGdB
9UJwJzfsVtFUPKhWPA9DkyUFx11UD/ivIy/zKOzS/kj1WNufNz0aeLIB4ouWgXNp2v2dGT9AoiCN
H9tQMMWHZb4memqChKTR/EixnnmZ9nv/CJlEbzy84U+lzOIHciUMeIqfANvdmvtRbga0Ilkl2lbw
ZOMn/Qz+z3m310Q6PQ7AXomWc1QsOiXCsKA4p1z/iGGRfIBF/2MJ7JDlb/XjQkmmO6n2c0UQ1WNt
jS2BPUsY/PR736aFbtsuVj6QPava8TcFGfLU7fN+9LNmOZo9nqkWROGwdN5+rtljf5n+1jpxPXbB
mezs4uQu+XwtCss5SbKnYlOaDI0szsfCXtfr6mOvIuhZinfL1Mv3hMXvO2OA4U+jm8elp+ZXzT92
nCsKJjH3AufWtRv85xRjcVQBbkRhtiS29OH+Hxl81YWA//2tWs3BisiGnFAuVL61ZmfFSPajs+G3
ErQcsuXm6C1gntIq3+ut72e8l4JFRwm7Zq4hCm8pwr451aI3u8gJDfETYfcSHBbXMYjyd9a0chtV
J9mi8j+LUcpPk1anp8GqprdtmIiDKJbpl2jy4RB0eEspi60PasIfZXplkEyzdZ8QQ/+r3khvjpTR
bzJVrWW79PnKeXoVAJbFZzEaEm3G1ILjrs38Gg6yB0W6QyB1BT63hjWG0HU0Yg9sMy3LIkjX3tBF
0hGVeM6EdbfL8HsDSmVZ/eDU90kQIiqCgzLew8CiytiklFkNw4gjeGkHnrw6ZG0q7aes54CIyXx2
8tRc1p37ofa1HeWzXH9x6m03bJzDYQ417YnemDSjPaZ8YEtkFPgcErfyVYDtw6bvg/8SYR+snvWs
mp+lvTiPZj0Zd4OSfX+vxJOR1Ywkk1qfi6bB5TfvbuPdQzTgHA0j/6GqHKXJNArcg+3byt17cjPx
Z6VGYg+an8MwgFnP4Hthj199rK1jNXXPJGIk2WyfXH++5vYOcC0ls+HyOa/GsWoYqbLmxEGMozaw
3/a1m8ETqkcDdfSt6ov9WIGaxAAYL8YQNkk1+z/h1VIljQeT3yLaHS0TnKFtHNbdl7Oqv47DwDxn
RYXUKdyTTWf/NPpwACD/ELQ9puEc0+fuTCUIKs65DU6fxd5zOWKrNmnNliSKuj7xt6tIiOJqjtSI
1IKSKncfU5yFz9laBBwD80owsrBSR+Ls87v994yae4Zkjqtted16TqfcMF5Kbyj55sRXoPwHC/yW
tQ5npF7NP7U3swsUYFrNHn7l7HysGhmHp7z3/UGLJXlnZPGWW//1TU163OxQ9lIUjMHDxxw4l70w
7DiHB0p4G3/Bv9VRHkJuNMFpxgQcDQF3Qd63Mtp3rOJIGNjV6eeI6N/5vXKFRqg8jWjkWAH2IiNg
GjU5ClU2nzZDv4d+VxxNB3GRtznnJq9+BO10c3Jxs4f81zhVLRH7DIds+fjn9YPjzHj/vV2Nhzo3
rRNfcP688y4/23npni2lt5M3DnAYG6PSYLcvKi9IlmLKSUVhVEe/AJN1LOdZln6irNqM83EdE9GI
q9OAaxFWj+BL8jc4XvjbXC0/pjpGJrspDoRBjJGzm5fizvtyn1LJFXYxBLQHW6lU0hhwsbTO/mEz
Z5mfd/IV2mWD6AAI3wDBKASeE2W6eMN8709XiKdsCvSDt5bhW56pLMV73ZJGO334wwolgpqgrOXv
LTS8Q4kn8twpaUWlqRtI9G4415tRxr0Bn9o2XfCEDV+fvXC+7IMfzlGXD3/5X6so7B30bWzjEb8Q
Pur1//kJujxY1SgTgxeRXA7LP+ABN+K+2NzYxoabcqVfanJfTttuvuqg8tOSfIabCmyQWLd6yrX3
3m7ldDK71T637fpfNhictH2hE8gPN5HC7bnyQWClsOZYDOaS4GaZYsnZm1pr/yYqSbAq1h30ia2V
FlKopC26NlViaJPargN25PHmizk8VGyx0ZrRssCVlTiyCeOq84xzJ4qZXNYVlqMPcMC67bXcOyhq
k6dSaJHFQZepczMaNUX1nY4KCyVC6ez+ySvKr74YEUg63rG3u/Z96P3i5DW5gCDN3QQ7v4hLk7Iw
zLVhvBT9MXOyJV679nPItz6a7X2LKK6CodywN+tRAwzR9sk8Uv8mXjKHn1QvQUHsIG9S+xruUIGe
Gn/xFRmR8gMLrMb8XGmPBrby7bizKV3LLCcZSkoKlap/iEq/b1Pn4JdyBlzUfpd4/Qp7X9CtU2ca
9HxFA5O7FQbZgtfMtfk8dh8ql2nknU2oenCMrPvNanp19/bnvjj3ndMmnaMNg+e+hI+eqrS3A+OU
uc6UlmEP3KNg+GHTd0w1sAGiWsOUrtrPoDeb605xxjkX+fTL8DV3jx+UNNGF5cXMHJZ8k446HmrS
N4L1P6bvLp4F+Tud7y7cyerJ6rKG27B7Iny8AFjivcp2InZXq3ePwsFSbFoysc2OfIaGEbfpLZ9X
1/xm/ulum1HpZ8k6ESsLrQtQ00dj8II7nprQCi1/en8fH7u23I61CfBFist1HonddHP/H9ZZ52nO
GYxsUdrMCZK9fIOfGkbbhOPhq+5Vz3owzVPiTt0Yryagh8tmyblzPyE8girczpyPhI9X6e63v5oM
0zdPzpcI/ek6hfjaaqBQ2VRNUhr6ny96nhSPB6vVIxuAOvfjfCt40bg9himtOVAgq0T70XbQyo1j
Fck+5e/F7Ny02Ah1VijYXcf5u3jYSB1+PNIH3rArH4K6eWhbMqjMjEsf+OS9KUhw2/bKiCrX/c1H
8cureaODgG1byuZ3TyJSlhOV41R/y9YDCByMj34fVYTjEhZvJZ/d2lI59Utqz2txrJz+0Z3pnl1M
fTC0+2LmdHXi8I/rupcHuoxE4jEPPHRdA81i8ZI71vZvs6d/xbpfB9I3k3tJE9qA3q7WaJik9RfK
fWI3N0MKLUQ3ircgz/I2MhbXSvkbxFPnKu+wtRNLPakTibszhBvhnh9NL7e6g1WUXK22QuPE+TGu
GzEZTGmJX+3WlZmyI41c5weK2aY3YgD2q8ypAVEj3bu+aeapCp2S6JJCfftCzFdzRyYt3Xp63apG
X4aOQYwRKkOcWw2LfxmlDshuHIL6a7W189fQ40TAS4dCwLAWLnRqmcrY9UC+VM/zzkVI67S5TH/a
sGqWePad/It3YzxsS91kryUYPshWKevTtLr719TeG41nV+lzaImhTppy1MewJ9AV8nTCuNv8LgvX
f1iE2yS9NsXNrxvz6jVK/AkocXsB51Jp4JVIfka7+QWnu5z01q3pWAVD6k2bdbLAdc6izLaoYjBM
QMfCw+R0Gd+wImekCzP/Z24M6wlWsiJPssuPTjdNB3+bdroGe/vPOs77RY5l8bQbSh8BJnAPTtL+
3LkLfstgK/7pkXCacVr6dF0McdJr0J2k0TqvJH4pip4akLsWRUtEzeOM6kuvTHiWyuNG+UWfBN5u
QMdlw6kdFxuaAxUAVciUBKKA8Plj5kp5qO/QGr+TcaD6uLnpIB+3qFw7WUZdH+QUM4UFphupDpZS
4nMga39OchXacTgOy5GNa/8BS1yTK8BhCaY2uOJIHvyoX0yYJ2yKs4NJXHUNiY4b0rhm1PYWmVYf
8BDIlpGn3vILLJbx5XftgLXINbYbahaLvI6weA0lfFulnH/oqqd/PKVbBHq8JsTGkII0OITeSAGO
Wy9d3N5tf07p3UcRkq7toNE/vSYr4tpWy2ECZHsLq7wlK8RGs1fI8hbOQfW6MmjfgpCEV7Zu51SO
SsaN67e00QXGFctOeUSAEMZm0SU2F6bdO6pIepfAlA2V1xPYkwHZ7XrOaV468eENHhykGqGXbggK
wjtivqI/doEymjuMM2wRbxiNo63KznPoAzKonWafkqj03GZQsgApSGfC+xRRw+Cf82wJz06j+t/G
6Kh0KzUHRW0OH/f635dJFOLcOaH+cNZlfa58IHR/thAjZyNQZgWUFm+6d45u0XSM+nORev1ApNTS
IRhatDefTS72OBvs8o/eKvUw26Z1rSxLvTXBUiQrz2habp04dWs7JkrPFkFM00nNXZ8sXtnELjrS
2KCuPUVatL0yJSJE7P1xIhNYgiRvuU/ikGof+4oLJhp8u/iXNU1x2hE3rVHuI1N0bZPfSjbimZxv
Ae6Q54fQKo1rsGUuSKIxlW+e6+nLXMjxiLZendd5WmKZIzGS9rA8envnHe0tE0epJ/dVNKSgzls1
pp47tYQV9+MXWYQW10LYPLpbIVIWlPqgAYKjwJ5Lbh6Nqg6RUDRYRkaAOWz5Egz1CVN+d3DQUXxL
Tsqb2NiyedXzhxYg4+Dwbz4j7FIcw8ESdQvXnO7E2Cek+HgJpVMztuCdfuaxWL8mkZMytNLZ2oPi
JkXg4LodDeCm3KXlvsqd2aUea2F83h2TY4094zsYyuZahMA4/VZQcTexPKLk26i/ybGYwf6MOl0J
bMGKQMtW25QsCFUozztv3bUd8vKHPTkOg0y3P0gyvmCTp/qiKrklJB04T6w3Ct5/bA6ODKrPEE3F
QxVkRLCQaRWHyyQhtl2HJQSGaNdz8QuEiJO22MbiheW5elybpgwTwvzI96qoxCqpkDyvpR5jPng+
1mVpj2BpKHmqSh99zquH0Omciy7W/uj6Y/fVNLCN1rgtV8tBERn5UyGfpM+mju9kOosqXN83lds9
eT5Nc/MQhf31VrSZcIcEafnLk1WF9GKNIMOIVtcKTo/8KBEwbtv6QIbFEInaiqsVDcpmJ4GDeL/P
wheDQWSRbVxmlGk7FuD2fcxdx/5wL+pRQT4d28k4knXxUobzkcck4dRmExhmVKLQgEKN5G6NqV7X
i4/Ub8+rxK7mS15BVtdTOurgYi9ga5uACt4v2VZdh8IcjmZp3JXRDdNqf85nm4ieoEnW0n6kI284
+Kahk1oy2vlN9YIjjGlQes98Q/fMrieRCV49YtGq3G4iy7Afq75+LhYztoz5tSr6l2yH4ugn6tjY
VNyxfwyJxkSKJOmganLS4BodHGQZPjabGB98DrF0ITvzXMMVx5lRkDxWHyspb9VAOVuGDs62i5tw
GivqzOy/eZkOph2MyboAYkEckvPl3tDv5ufMqeeHHSowRPQGb2ufPOZedJ5x73TvgYsQZ7EN64L9
OT+Y1WxxnIQV+2MVvPdr5//wJss/d91evqxrY79PbmaGSTBvw58eqOphQDYkD7YmnZvdsF9XQBPE
v3w+VfDstxTTI1S0IkY2CuimXMcTmuWYhEn/0FfweuRAjhfyW+t45eVJVrtlxXanqk8Q6PlH2/fr
w9TnzqVxqGYVVN7FTZMZx1KFCx1OsJKUZnI3NihZCgtCkn4LjFuBF6ynOfPWGKjDOZTD2l/JRR8T
m2Xmug3Nwp1b2UCyZfUmpu2rJyAGHQTqOfTq3ntm6/41cMX6OOzoEMYO75FkfL/Ms7ddKPBDRQnw
nVoWg/fcuM4nDLU+54Gvj8Lw61+w6vfw4TuqokqcShhU7LOFwg380NkOCvjsyaHik1wpklVyjp93
p+yDdGC/tmBGN33cZe0xHzk7zCthg/EmxXwE32Pk9Faxn+hX7JBVsiNFsAvj/FJjcf0TboP1Ukpr
hFH2mqvUAvGJN1fftVz9H00n9EMYNjVOMH/qEtHlVLzJcvIZ+QKj9qNmVE7ijTnvot/uxm0w8460
t9BJt9ZqYGZyilvZwf3O3S5eAR0treafyCgTzKpGfWtALDrVmg9hQW1DkT6HQUVagoL4CMJ5v9ml
y1nRev14GBE8c/jrHWn73F0MCZUUrfu2/gD1qo6b3EkpGDbSWrnQ0wXhf7JkHLZ1CyGnwjV44rK7
2zGF091ayVagRIXZdAjBNeZNx7JogBvZtkRSdJPx2Npq/BtwZ6MB0tnR6WuCwhxFkpVGYkNmZCYf
xzpoD4iNKUQMpuxrIkQav6p3BMcPJcbJcnlHp1n+EWKvkk6Szrnv8L+VrfNL0fr/xkL94GcrT9Jp
v2TYNWC+dXjdeFKeqGP0+BhsZC6Jwef/W2qf0mJRPkvHX4gV1awHSnenfTSGS0DtwdkkPjDeiyBn
9HN0ire1TtdqWQ9bVuSncp+3tF5aSu28sD7vAYllqINt5F17wTWOgJfsseKNA2ZAF7ANZ4tUm0s4
8cOyPg+pXNr+Q7fKTOkUXy9Z7nVnY1s//Dl0D5S/58fOEXWM0vINsB6xfcBoG5pm89hUd9nH7mYv
iMDnp6Fa23+bQM1VlZMXL8O+JKPvBse27TgwCswmLWNp7KkGqU6Ru4j7++Voy82Jd5MQQjh779XQ
EmtziJG3cyH7FfuH1iT3MuIIIt626rGrLDuelBpid9YuQKdjgzvsA3z7Kp0n2pV89vJWpgtekvty
G/4e5OADf1d/GWcZKkbhjufV2yg+VT2iBHCYVwhB5KL92CZok5qT4ZAVacwLpmu3KZ79eg/ich39
eAZA+xiLQP/wR8c8mVZQ3vrf4MTeQfS8FcEICuIVwr6OMIw/XJ2v0dT3D+4Ic0sTbs1pALdv2AWU
hqnWZPJdftSBlJelQ71VkdxlUSH4OpULwoB+sX7k90ndLdFbETbI7bFZ74gDD50Yfhi7+pTF9uK1
/kvfeFiHV7CLur5UKKetvX8fDLTc4EaPyvfMB3+3u9PqmWbaWgQoBncylvXDSj0VXmxlPbuabicp
sn/LEB4aPiZy2XmgfPMOcU72kYfvR20Ub25dQhtB+M2V7Dh2Gfq1st1bjuMynRzEgF4j55u9MurY
zn5qAwOZY++eGAWbBNa3ONne9JrPKwYxk9M8a8ogrvz1ze/tv3nTvs54xvPt7mKBM9nh+u5HHkT+
Pr14luslul6Lk4VMPoGKbO8OIghPuXqp5mVHdiVecpTaVuOlbj00kaByPNm9+tMkNSqSBiiID8MX
bRL6ICc6SwnBe6NfDfhK+sSm4qBtUafDVsIStIGfAGzZkWXn34OeNNhGX0RL2WYp+lyYcF7bQdNG
vtjBmtq2wQHSwyos8wS4686ApfeaEd1OU7pKQW5Gtn3iQd0eUAc38TzeKbexaI8t2adxpdzsMLth
DtToo5RqsbdYXt7f32Tk+dxit6UwlpOvECgM+LBOrAjdyW/tZ+5qxMhoDPgwg1uGlB2taW7QIZ3J
Q5MHiNihKCMpq//ENA0gE/aHoeTJAWi+ZIH4r5SoXgZr+6PE9O2aWN8Yc7EdIPCh8nTyzn7fcpGL
Zn4p/eYt67yfuZJO1HUzIlLhnx2RP+4U9OIdo/9wWsc2rdbBhdbna3AL7Id0CnKX3EeyXK1t5JVI
JkemoEtfTEaEJuFfVjs8eegVE1SeO7NDmUWTQl+7VPIxKwsQ+Qn9ljnbQwxpbsYFQjF0EZLay3V8
aZ38lWCjR8NwvwotX6hkuTuKsis5wCPzAWD3YCEFvTuJXBwP14Cssyfm+8feMeLOq37u1fDJmTQA
Mo3OoSMr/Cpp62WeX37oGv2nqLL1JGwzZ1a31yeeyM9Sl2mxeW+q2NGQeG/26D6GO+cGLyh60Gp7
GLf2POXeGd3GK526V8Qk/DgKGJZiYJDdVZVJtZafiNNO6BvtRCxuS5fm/FiqAX6AkeEQhiYgqvwf
Z+fVIynSbdE/dJEITACvaSszy9uufkFt8d7z6+9inqr5ikyppJFaM5qGBCKC4Jy91+4OZBxqyAl6
xG5RyQcPtVUNWuqaRAX6wEHGx7ddbku9/1WQM4dOove/M0+rPfiZvyjBd11nvw4+oiZH9e8Uw+x2
CF7ClcZn3SrRjRcGwostGWax2j8Jelau5dNBruSjko3PaI7dLS2NjWwEymRhN3Aky03nmK+lmt64
NULoPOMnuiL2d/jCGPNW+mfq762LyBu5UI/3ontnNFG4gpkXrh3Nf+o8yLICRJdoNlJTXrQa6b7M
dgSfHwyKYmtrTH7kir/tRmPLdzMLW4RHp86sF38iY8Q2L2wXoQ7Sff6tsO8SnGoIa3r2FXF+L4V1
7+JLGGp1pzbqK7elW4fC/Ob0ZLI41RXOrE3tGwcUkKwD6vAtEy5qUyLB1u3o2Wzi3ZuycfiiGbN9
RnPvSGuZbUeFENhCD3JCKvtCk5L6bP9QlcH3UUYD/Mw0YuLHf9UG5UGr6tQmi/g1y6I7GtBYQHWq
kR5UWn6kf2Sa/y5Fu+9FP73QESnzksMCJL1NaiJ0jBGjbkNN0gQv+KjOc4+XqgaqE6nzKszY5MaD
Xq4RFdjI5nqq3k2i3IRhzrsz4mEZ9h2i/JqimXwrWwRuFjvJG1XJ+ju3M+nJ+E21tYxKOfg2dH40
zipqkabepUnNgpPYzk80MuIqcGs0V5DsEgsoaAtznT2ZlW8JxnhTipCisNtkR2egfxlR2j0kOfUY
Ab52VwUq7by8+CNF0hmrxIndO2UMmO8eNY1Kj1FGs22rmfKNqdxVJeU1Efb1Df6Kxy4BLqw49AER
fr2GiZZ9L2lyHeiEp8fSFd+DEgdjPbraxubbZKUlRb9FgCJ+N5mCHimnB8FHKFBgKupvoQ65mg0f
aQQ3Y85XR4H8SLOGB70HDeQYG0NhgKlAt1cU/J4HRexsBE77oavEkaKLep2Og3kcBTvStKWQpAGa
21I91NepOzRbgeJXy6s9MqynwsoORTIQnzOxxV32dXqPjy1QmttE6EeFD6UtosI/pYJh0/G856Y0
fmoKpcCoxlnUWP2w0wBpr1SlfvcFAUUaPfK1XxbghvIgXEsbk6dvVj9gJ1HoDai7Vq6j74Wa0mXv
nynJR+vBYq2gNcQ2rqdVnaN821F22DT+2K2TKIbaLWk5YawA5Kx5+dFJ9QO9pgF/hdev7VGT+5qm
1E7B4BC44q4yg58C7vdKWiPbNbVUqJsgsnNyX/z1824qe2N99UAvr/PQK7dej18WlzVlNcDOcM4g
PRmqQPcJH+sBrvdaa6p9lDb3Q9zLe3Imq1Xik6A2ZVhsWgT5ewejwXNmNPpRBV27hbNdrkxNuYbd
cRjY0Siy0zZDj3VNFqjgrcLds+e+zdrA2EZyvMn0/kGl7nuUUfXNjtuDYvkHH6Y/AqqDgzS5d+Ot
9MJTnhneRqWJxSKmoFKw5TNr5WPsGI++CnGXZ5Kucl3/02jmtyEvwg3l9bsePnJCsWRHO+Zv6o1s
YhPmNeL7IMue+MK6j2xxbTuU/DOWxFU2NDuvjNjlUCxfaWHd8nDKd7xxPIMc8ZQNKFYVfEyO6ngf
RhmVkzy45pPihjiPYVMZ2gHJzl+r66jHZH/oqiLKb3mdFUH55JO1sUoy9smiC64Q/NWrKjFPatP+
prQ+GYM8g8KL92gpdO6tvH/xWi41zPbgNm6kyYiNJAUG5WaU9jsxoFdS2GCx40pZeQ2aVE9Rr0O1
f0ihGaxULbsemv6oRG1KR5pCvLCcY0AUJgHfNGQ6Fzh2VqvrSLV+i6B5T6cnqLl0p7Ama4PxEMSI
zToCsgWTZA0u/knL1LvaEs8IUp57Z6AbLwbUp/VxEkiuRFacxlG7HsZhXXrBUc+j67RPySaU1lVD
DQiT+42Qk8o/hsSrHwcW39KDRT003UktWkppaYI2jVqSkQNIAWn2FNbjbwySz5WR4eRK+9vGlb8q
6byAimOf72S3nlSzteWqN2HsUVGxJv/MbWlp0WaY3luJZZGBq9NB11KaUXZjHiH/IqesuxT1vQgD
87FAKrGDOdNdKaElVqkuq1cZWfld7oXYvNBVIXwjRkAdLJ8vIjMB1I7g2ahQqdfoAV/pc1TXUobi
Trpq+lcpswZ4ENtp7MrTqftcxNfxaEX3Gm//X0oyFo+iY7Nl9onyu2qbduflHT2+hAFmZKncKi2p
oNjlqBRXZD81Or5mVUmxUksc7Ye2MJtDhY57ZwW6SXpAbym7sQ2Do9TLJN1So059fL+r6rbPJqsx
+xWq0MHjSMtt0md7u7bIdcIQ9f62Ui16tqGBZ2tUyxp7fDSYnGL4K4aAvYwhklMW5uL4f3lqt7b0
zebk0cv6U6YIoVYIEFhuwz8Ygm5D1/lRS8u6gGpYAGbMU/YiKypiyya1aEgcuVId/3enGtk6QO1H
G9te8Wn4ch4KsYCcmOfnBWPIxTQjZ8J36KXNt7DDGH3+2As8Dn065wf0Q1kJ4XS80U5Bzi4PKXAQ
82Kn0cOIGfZk/lwCfyxgXvQZhSvUhW17HQk4jfuUDteFe9eFFxBinwfbwq+YMTn6boyE3dsTx6g6
KVW1a8cQTbaurYM434RBcaROu0JRsdehIQufDbZ/jz7t5/l7uHRpMwAPiIuxzMnXPPrJS2k9lSol
k99fO/QMwNPrSlzRdiAPlBW+TDG0lb8wdHzt4c/T9NxesS09gu3qxdoxZnoXIRa+9qEQj+d//sLo
mgfq5dhVk84LvJMl/ujyt1VYa9B9aft8/vALU3AeqNeISKp1X8SnsaA93zRiHavNlaV5O1OCUQeW
Yq6/dqbpAj9OE0+BJhP43mlI/1oU2moqG26Fhijm47j6GnpSm8bXh5PIrsyEPgFYC3xadXxDpXvl
ZMqFh72wiszD9Iqhwa9FLgL6pn4Hs2JrGJfQ1QuYJW02t5FYmlnkm4Bvo+ZWD5PfFh/wyN4QHo2y
4f2MVB8JpXbhSpZGlfbvfUJpZqNcH+uTFO+iuDPwdaTV69hVFx720p2azWcKlgL1WTnFDo7jjS9L
auTov3+cH0pLR59Naa9GpMguFQy/62yl0T44YX8Bb7xw6HmQXt8ifnLC0YHiZ8NmyLdKakUXbsrC
IjeP0MsKgyYyUI+j7fIZYbTiZGpus2XX+nz+viydYAYhKot0Skkrm5PeqMkKhydKSzNJVnlo358/
wwJcScwnsYP3DKN2cnKHwWcr6fpPuGX9X5LC3V6liPHohLK8z8bcvhkzKuZfG6/zYD3EO1U7Sghn
9kCVVNWU2wyuGprTot0k3cVhK6YR9AmfXkzD4sP6UXllXSEucI+9prCFiva6m14rag9ZbfzmoboV
evzqEI5UYom4MCzspcc2m/uoIFJN4bv65Fi9fhtUXf5St2bJ5zk6mlU2dvHRpalw5VL2ew7gf+1i
V0Ggi/V8HTeZjsNAg/Ut+25LZml8Z0YKcBjhYBlmu5BvVPhzKuWZrnvHfqHtojykwUtxn9K9VfcC
WfOgPKOeH69zR5S3NiJ3hFEkgLMjpo5AzgI2xLrfGbitbrXRHZ6SLiMd1WHLu/dRRm2Npnurh0h7
apsOxbqpsoXsuuLbaBcKnvDOpgrY5ylbh4wUm2tUAZRBzC7aNjWW+L5XnGNFXf0nDQMDqbZuiut8
9JBq6nzxe4rxbhsoSp3EL9/MRpVHZ9Sm5nNsbTO/MlZIedRtUqnDwRm64NDpWU4IFTKPzEIhCW/E
uxqFh4dCdPkBZ4NypehZWK97q8m3tp7Ka0PqNXJrA6MYM+jaiD1McwGjLlmxN+d+JMis9walr51n
RNqNDX2j2pyfVAvPX50txjR2ikFJfftYmC1NSZ+lOLiCIXBh7iwdfrYWo8qsMdCwRWnitwRtulXc
au2lg4vpKJ/MGHW2Fg+jUnd+BCUhs5O7wAvuREn5izbhe91RkhdGsUFws8X8QM8iPNiFe+FV//lK
bc+DZsyIKnrFRyiMt7o/pEruXfVsli7QXD+/aezh/l0I7AbwCF55XjF+HQHqKR6dUX+HxjF86anY
1uyh+z26mrrELjo6CP1ou+C99B5HCvq786Nq4RUvZifQdZWPhZaJBbCXqk281uM/KtvfSLycP8Hn
D4CgrH9vUat6rV2AHzuib7APFAGHJ59ghgsv4qWfPxtXTRaUDiAIXsTt25ADvoCG0+Y/tS8lIanO
PCdTUfIcxp0YT6Zo7sex38cY6FaDJh/O353PB5AzD8h0SsBBds/vT+wEgNO4neTWmKa+dvTZm77K
YOPBtACXmbxVAFTK5NU3Lhxb/Aes/GxOz97yaILVMNZQaY45vWSR6M1d1w6k8DkjTKSkRYflaLed
WRIBHA/jW9S29UkhiHtXdoP+ko1Gsh/1uvjpdCyo0UQiSSjZbBo8CrC/pLsP25a4Nm8SbqTeIEk4
y9wVJseKZURHLSBB6nRWn2woqhmHlkIBZYsycK6yqGufcxjw9AUU9QHdkUb1V5V/DN5Lt2oeJjvR
Tr6IUbhrJ8v0fRGJbDOOQ3tKNUzW5QQm1GvqZB7ZlWvDpieKSSu8sahl02mq+xjiF+Z6S2uUSRXp
7rE14BjzqvDoctQ97bUeVol8rkMBPTElP8mLcmyNmkYsHqTRH9jYRirDoZHvYam53zTKfieE6OaL
cOP4ro9tdKcEUdwKXS2vBMiJ65FqcIzbotD3GTqUp27kRYx6FkU98AJEUqJ/o/5ofFMip7yVnh8X
K0w46ZXtD9HaR9d4V6QOVc2hMAGZNNmjFdfEW+RFPT7bhjGmmHxVqk8jWZ2IH8dHYwjKo1YIjbK4
qx2tIf6JT85FsC1FDshDSa5CZLivWi2yG5nmcUJ/DXU3AlLIZY2A/5cUOPw0xIOVq4QbRXMavNaK
g0ZJ7ZxdhfhlkgMlaNBKjLYgdGgRoy4xjYCIxXhqSig9WBA9FDnoqhA760AZziVJbqOYDB9dxKQz
IqTHaTw4h7pBDDg0Tn6qa0QVTpKJtdkEQMVSV732Mhv+hEK1TNiGf40lrZpUrMUKJwkwa6tB7TXm
VMPjSr8E952m2/9OFNuaLYF4PxKtnNLIpYgfBwRhFb0l4yVS5C+pUU8/P9k/33Tb1mwpxOUWRSOs
ypMSveRpui6jd0970tT7SL0Vzd0QXErQ+HxFt+fRCgLPoeXCmjwNAFJXrQqKPfO99/NXsbCgz3Nx
M8cbEg/4y1EiyHItBZiUjxIZooJ1IQR96QzTZX3YvJtOP5gDwrmj0b6EUbdq+MqKaUc07oUHsbjZ
me0KYmkWIyORpDmze24r8UP19SvE6r8UtcxWGm3yTd7mBzsVfxvmzSawggu7nf8KAZ8MtXkmRVaY
6MxNENUGXfwrEiES3A0WELnSMAfcoaq8jpo+fXRjX25xbOQ7UynqmxyfABIrTG+2hWDQsyp9z3bc
/dUY+OBTkWMWixLibOm7hNeIRtQrpOlCWZfKAAFIM6pSXLp7C8NrntMHMjTB1iSco6vl/knX2ugN
P6r/nPlTVdr3+aBr4lxbJzb+NMwx4PrcMD6UApOwh4TnHWlTu830wP1SMBNj7d8Bo5rx2OnJ1DeJ
tBWti1WGYCe6WN5emLfzKD/Kv37kNilU8bCrt4gH+m0XC1alAY0TsY/GXjWH7lgppTzWakEA8Fdm
mu1MW5IP80AzgB11lW0fpfYM1qpOMQrY5IF3Xzz+bJ5lQ9UbSo+sWqjlm12i5fX9k1aEEBm7Lz6Z
2UQzPdHYHXqwI23XjV3kfHejoZlsuF+7Rdq/t2jQEvqYo7RIsVLydJ1nRftAwbv4kdOExJeBTGh9
/kwLg34ONqdVXxsunvkTLB6NFjMe8MQaLxz8800mLfF/L0NYOdsZTZrHYpT2Cl39TZpC3w/z8Gst
Gjn/+bVTxDl+Bz7vom6f+agIk3qbmz3O/gcZPJ+/R59fhpxfRh30PWSt3DqC0ymPUELEhiZitmHv
YFz4nvv8MYAu+vdOBaqSyELrhpMq7tLxJhl/fe2nz+bCiCwrS3L4D74V5yvXsQ+J09/CT7nwTvu8
LiznGHYbG5zLlg3DFHZZxIREK7jhExTMfTOEu1LTX0I9yXbnL0Z8vp+RxmxaCNkJKA2ARNtvzbgu
3503c0JKruQ16kh3ld+qz/33pxwE02p8On/O/zoN//tik8ZsD9VVBZtz3StPsqqJbG5Qwm6FDyAJ
fyiZf5nVl6+W3jt/qecM340ec1qkoPr0e4zsyICbXZiO4xafP7pNvF4oE5WgKP4WfToQQRvp6KEM
nX7wxGF2uqi+w3iJlQrdUK6enESYt0gSaErrkQWYtbBb99L2cOl+zluDfu1Rx/MsIPpKYxwEFnMY
uqX3PQXM9DNt3eZBIS/pOJQdtSiURNsotvDnOA7QDzvw81NmumB61WpEoY2IA7oNWuWu7y/MioXn
Pe8owpVryeigAVvU3lsztAK/M1W3OAN2ite/eYgUPmTOP+iFST7vMJKQXMOuKuGw1MjEWmSmMXaP
8PfXjj4bRT7SeL/0OHo7AoGFqaQary20kPNHX1o9ZjtwSRxXazVldEooQce+uE1i0A1fOvY8M8uV
akfgYVuckqY6xaX65gXD3/OH/nxDTHn830XPA+qttrkmTlHYEWuCDl5QTj75AFO+doLZBirOoK2J
1jVOkyi8HOzb0Ir+JAIlKHCdC98NS2N09o7TrLKirKfTLNEfpffNi3g9hxC1FBRBl1bZpRs1eztU
Y2WawdgTHdgb2wL8HJSITVgYZC1culVLw382hAbXkqkUKs+iBZ6ooazbFqrR7UutrXfnn8bCu2Le
i07tnKJQ2RgnRQ73Rl2jcyvbTQTQfuUG1q9CBECaLuWDLFzP//SlMdi3GCa6U65U8St7tWDXlE2P
VsVpxgsvv4VpN29OK8rgxQYMkBMkIb3ucaolFwbu0q+fDao0QVudBgYvOgu68HOVfvcvdXIXxuu8
BT3gMNcxcQynSNR7R5nIJojDV2Hi/gRmO9ntlEtLx9JVzDYfwmzVYdR5BkhOWmhwmbep8JBhjegv
vJ2XnoD+7woCX64DcmERaOo1fwLoNoD36guL6tKv1/49NhEWZVsEinKkAtigba8REztmmD5aBhEH
F06ydAGz94Kn21SSLSM8SQ+XJgRQvfUfzk83bfqhn+xctNmUDmK4rUj+w5OuFu6NHdYUGto8AbA2
QgiCJDtsFB77y1hXTbyhJ6tONu/gDoxieyhT2DY11LVvaeAmxyyTxSa0dRxvZjI2hHnkyUFvnfCx
r7J8H6KHX+Ov1b6d/+0LjU4573MDGwTR13ZwIazY2ARBgKoxO6ml9cvLvG/4vZ48Lz153vCOOeXS
h+NC/QT94r+PvKUpQbpgx2ddjYkEAzOKCoCngFtoSAlXiaAJBskmiEEem1BZ/ZVXNhcWk4Xh9t8e
7cNXseGWvlIrPQk9E9zG7vkaT7Lc2ii5b16YLZ9/8Mt5dzzQVTlpByYVf/PWTEbucLJWpF1y7Tnm
MaTYsNLs/t6QiIPPP8iFN9e8MT4YYH2aFk2BEn43SVMSxjc3v4u8SzufxYEyW2MYJDwrGBJH0sMB
m5t4SattqWorzX3Vh2JrxfGDB445K794RbMlJ8XrU+ogDo+GhnVGec+wNWMraaILe96lOzZbdkSD
WitUu/GkEkEcp4cRzqjmn2D6XYi3WjrBbMnRA7+KNCNMT1AKk5gGvvaW22JlFBdG2dLxZ8tOWDsh
hfCUhEMsQaX+czAd6nQ/jSLZnB9TC2+weWtMFHXoZmmUkpH93ateFIzXlVXSL+nR+mcXFuaF6Tjv
jw2eERp+y1zJ5S++PEBo/bZ5V56/goWdkDrblyaFS4iObg0nLTzK+hdGxh00glVVP5ckyCvBr/On
WbpR0xP6sKTUZQVez7PFqfHyQzu9v0Y92aNI/l7heF7lSvq1ITWvndtWCfyyU9KT1T3ZsG+iABXg
YGFT0774OGbT3CSdKTIsWJtpikm5NeGg1Up3nQ1tdGFULT1w/d+bVQxI56xikMexR7xiKEq/t6tc
3nZOFVw4hVioksu5lCIdCeSa4hCRsYImDkVabaRTDRs9qXVCHgakIm3jbccCDuVakQB/7AHrRtg0
5pWqwziKLF//FiLF3uCRA78hqAzjnAjYrKc+3Sas+0rSRJuwhCWjBKa79WpMAjC5gvEu6Ox2ZXTp
lNrUy5NR5sG6H4zygLmQfA4rSK8rKSsIGI77PLp2e0dqaHHFN1r93IAfehy0Kt/4oQ0NzMEqkRBJ
SZISTizVghZDrCnpV5VC8I4S/HQtrcZIk4aHMSS8YigdII+O6La1l0an2Ava3VBWwPIyZdxGWpUe
PcOKSBDrlXUA7/m1SlOS6uKi32W58PZW0rgHEZbuQbpWdFC8hKOWqN9uQx+vURM73s96tENnlY+m
86eORHQwcJtgzOfn17plk/3iZv4uyIx2p1lJD/hsjF9V3NO7pGlUSHgyvW5IXiIhK1KfIQJ5G8tP
zAe/0qpHD3/tNmpzB9Zxmb410vmrCIxs2uRnVuAZbUKPpAu85vCAJ3BM7XQqaL8UjoTqJYfBzuVb
MFjlj8JV/VfLbs1NG3qAKwb1zo+pu4bQMXex2cAXqsI/MAgFKpsuuUoNBwFJUpEIodvpfaQFA2TS
etiUlS62KkqNJyCkPG8x4CALorAiNIZC5flFZGE5V2evi9ZSRzA1LISWB7epEDkuV7N/ykMDxUwB
E+78aZam3+ytUXRlackuLE8dDj36EvdeW75GgEjPH/7zqzDnapzYK1r8CvVwanJs0PdpNZEOvvv2
6/nDT8vQ/261zXnryMGeXoLRk8cytO4zET3rZAd/7dCzd0VOHEusmRbuMu71ZG7zggtvoaUfPd2r
D6+HCFIOrwc3P7mx89QYxa0Onub8j/78aZrzFs8QJ1rIvnw4efnkuyKEQqTrQrtwS5aOPl3Qhx9u
NlEzCOgjp1qTKzsFQ4GPtIcC+rUfP3sT1FgNmjEbM5h0rM++b9rrRGNH7FpwvM+fYmk4av9eQTKY
ipLmqSRiOnFXGHD/GqJ7DuNWW0mluDp/kqXbNJ+5eIKj0tLTk6E/2+4j++7+Uit7aejMZmte2EGR
JCI7tbmf3NkYoUH9uWK88IA/37iY9vQB8+EBg5/wB9Ai+amXGkxdw2Z1pd3fIfEhU8YiRPNWqNAG
v/bA7dlnX+ckZTOOpBzJ0Ts2g3oloT6BKbxw+KWrmc1gUSJlLwPF4KsSSYuvQROw4aasC6WFk2a1
BqCeKnz60kO3Z5Naq7FHgf4YTr31K0DgaA+nwc8vXMnC15b5n0T4w4Oh5N/U7sjRHY/qeBEM6h4X
NQALxbAODXyLtWME/b71PffKrbX8gTKWcmGT+fnXq2nPZj3panWdxH5JdAYtpsGCT8uXsrmDEbLy
xrDfgWussQEBEc3yXHxtJbNni4EXk0jWD81wyurHoUPMAgvXvHBFCxPU1v4d5joRV5ObWh61AIui
nmKgjW+jbLhQAFoad7P5TwZH0igay2TSv4REkfTtbwCXQHGfVDu/sJAtXcJsIahToJhmUWanIpB3
mtR/OFlxXRnmry+NZmu2EESEOhsuTGBIPRYo42FfZDl5L2b/+/zxF9ax/+KSP4xn3W4D/vF5T/n5
LQiYFxh3z+cPvXBnrNmsx4Eft1Dfk1MpSsyv32uMmIV64b4s/e7ZLCc8o80MsjKx79ZXGWS40C2/
Niit6Xo+3JKyxH1PrAZ1KHKPiatE+FKTtXOpsr30y6f//uHwXtCYsmwNlA0D2DiRBGD8dV/Znb/p
n39Ym3NZNEK90ohzKznBpZZQcpQr3fPfhig8CifbOr5UIY/02/MnW3rCs+lL6VytOmg3p5CAOjqj
6xH4hEgulYYXpu9cvNdVVlfJOCa9j+iuDIajDijHxQFXVDmm5mH9tauYzeDCcCqJMqs9BRilIVR2
2b1j8naKHQiL50+x8FTmuj03A8FtmsyyVha7NMj5VErlj74jpE13ooc6JQ247b+2YM+FaGQW1WoV
ifQUG696e58NT2H5cv46Fp6InE1pwW4kJ5k6PxWd+qOKKW1pwLILAP/E4F43BmTu8ydaGFlyNr1F
rSvN2DvGMfXLB7/XXxql3OqJvj9/+P9sxZ98rsjpvB8m4diw/QD52Z0w2zunXIWvCzDAvbLTLmc3
nRKeXRQkWPWOQhHSN7p6pTa99WQNQn1DSw6ix06lfOwUw9hJ2Zd7YyCWaJsR5lXvSeVIfyC3h2Ju
9ZgbAzcNb1zb8rbQwkKKAJX17gA2vK6QG+8723L+5pDy/qCaVbaN2VqHSNHbX7UXJttC151rn4yF
FQEc1tP5659u4/9evjp3UaFkGGXqdpxngGJQ59fIJB+AumyJw72wEC1IK9T/jMwfbjGoU3VM89o6
JKQY1Su3lcHPwgHb2slSPuRgHh4aYMfH0Mz7h4Ts+HCq+WsnLzGGQ5+ZqQrFh3pI2JWwBaNSXlN5
JvAA7sSFhf7z0QxZ499BYGVIGP3UAO3hFtZV6Gfu5Lxq79WcQPOVJohAIL6mvTAtl+75bDPi9bEX
69KMjzCbW6h6buHdEsBuHpQeCUkLE/NL65n639b1w43vVUCMMBPLY1qHzX4o9WzjGQhfGwtU9vnx
8/n0VOe1YRWoApUWrzxauvNqdtohdgHEthDJzh9/4V7Ny8NDXFdlbRrFsWmDtZsAv46Nte7djc7r
+RMsXcB04g/3qKwsuF2ZXh7j8lCML2PiQDG/tCVc+vWzxSXpIQk1HYEAatncFZbRTrTBE0lpxOr6
cDjOX8Ln7xRVne0jzBIuYtx17bEnJcbTvgVogvmj9t6B3LHGOBfOs3Sr9H9vlQN6qUoIsTlmTjOw
D2rBD0R1BJGjKC+M2IW2ozqvCmM/JrYgdIqjERu/SBWGm6juujaFqKr9Gt0cn/uY94gzE39VJBpk
jja49LQWVoF5eY/abuxp/Rge7VpnQfa/s3ADSqv8xz4YHdI28IKcf2JLd3K20ajGXiIwGfJjOEJC
MkEwj5aLS0Nmf8+f4LNLocI3r/FJCyST3tfhMQNYtI21OH7WUr0/UmofH2vVSh/8ti8v9QGngTZ/
iUxnmwbmhzmEKVPW5HWn1OXyaBri5lE33eLCsFs6+nSNH47eubZIMA6aB6vQgnWgKek2J7HvQo9x
6eiz+W8k3hjH7RAeG5e4Uemp6lWe+/aF5XHp6LMFoG1VR6lIHDjqpFlslLh0bnrIShdeJJ/WIKYb
P532w60x7Lq1vDa0DnrZ/y57XDtq190Cz/vZxOkPtR93UdQ+t6PzO1RIAD4/tj4bvNNJZ8sAeNjI
1Pn4P9pqtK0CD/ReeKjEpdVs6fCzd/EgfUobVDiAvw7yrs86/W9rCtjBqmVfuG9Lp5i9gFvdJT3I
6quTb/7B7boa/FMXPn/t7symdtbmcOF1JT8Z0RhukfyIVa6V0V0paU+dP8XCoJqXBPXO8TOYe/mJ
wLk7UCn7RIsuiPk/e2HxbOdfvF6byLr2opIUSBLtzYZCtQfwLiLX4VLDd+HXW7MxG4XklkWdKHBz
0qJpSVIlKGy4MJsXnuz8o7elGJ4RWFMQN410tQADshFxmK8MqmX783d/6RSz8elF6Ui2M3WYAqQb
KcqHQJE0e7PD+cMvzen5t66le0Q7uXZ+shLn1vXHo2rdKgRX2mF/n3a/PWf469ntaxq+nj/h0iOf
DViS+SQVTFofIiCiz3OI1SAlzYhIPHk7f4aFJz7/5m2duOcD2iMcsgufAqncmNr47fyhFx7G/AvX
h2xoVj6K3EKDRe2Dpk664Vr1LjGD/vsC+OTVZs5eD40iI6VsGVC1u0q2aEBxcG6SF/lOU3OlmxD/
v7YmmdMVfljKXSCRMAxwJ0grWQeuuTcVFctruTl/oxaesjmbdWNZ61FGisoJIdm2Gx6ysOcsJKUF
F7BUSyeYvRWEY7d21TKtQZuQ3pGXB9POSCJpCyJyA/1iJciZFulPnsi8Q6GXNHTZ/sGfItKM7zK1
dp6yqOjgMYCAvm9qE6WcJrM9/6cqVmM/KKuh1hD8YaD1TklQa++ksOnNjRG2kmxINY+qq8TJMeh5
XpuS5qYB9VFNSVAy27SOv6KZt5nAg7YC8wjtPuiCdtU2ZXoVgaY4VSbJqRZCD8oFUbFJxlp/EkqA
CaTrhvEobXJYcgflwSQXBKvQqLe6axiHDvozPra02g2yHMCu6vu4KM2HJHJJemm0/k1XTYdAIT29
LZ2wfo48Akj5WvTidW7mTnxlJV63jqSZbUqQrm8WVkrS50SxSn39Thr+I9XRHh/u8FiN4HrbQFe2
pPD4Wy5T2fW5AxM26+xV4fKosDG7V9wFcuV6MuAdP6l2hQfPfmgJDix8fdzbkQYnVrGN3Ti5dxUY
AtskTZyNmdn2lWLlu3SISc+L48fAbv6YwD3Wpjfc1gowCxI/WsD9yAHGNH3rjPBV6XoEEkFZrDsQ
n3st9r+jm3RXndPwEePahyhxyV3roIOmOSp+vWzo+xbyiSzEa9JBwBX7WX9dataNWRCBa0dwsCwI
IzvM0YeWdwHqjjIhfhN0b6p+V6a8x3QgXM+ChkKSANi0bAL2q7a1TZD6rXzYyjutKp7D3vvd5NFf
p8yuNVM+qwhU9jbZ9U3rvbDG7BMjQClsUvTSjV5fa3Z9HbqmXLlFqYL+nYRYobsb6zw9AiDHYNy4
3fisBjRPO9O9TnXEEMIviPlMtk5bgYl0mmcN8KMdlUSfKAdSfX+bWvCQECdM7m5cEWjsKZsGHNRq
pA/rqAh/WjP3VgXA0s7Nr5KJ4OinOnUFiLAEENzXg53suzh9Kki5BCUCOzdRnH5dqs27E2YhTtNs
b5Ldq6ihvUsj6MeEFQ+7ppZXsed876zoZlo3ppi6b9OWwHDk92AM3j2sZrtihAmQ6SAurbpKN02O
GdzV4tukF29ktLyqSXisTYxCtk5Oj+PupVGBxG1sAMjx/3N2Hk2OKt0W/UVEQOKnQr6MynW5CVHV
BhLvE/j1b+mO+ulrlSJqcm9c0xKCJM05e+9VzIGZ96igk8ZZuoJS8REswtGVbTJE74UjjIoCdSJQ
95gfsOn+ZLn9ZivTZHBHn9nsHCrfkeRYNzddV16HtbxpZHzsSjkLCk27qhiviIh6aKV/NWfm77HJ
PgVA+p1Z1dWCrMwHD9ZHZiUHYWW/iJF8s339mnvI8Rb0jRtb0AETc971xKD76UBqcjSlZFeG13ZV
fjile2vORBCXsvyZKM/YkhDM0/P8YpsjmlkMWfhSHoPZSH1uyEHq3CB1CeesfNgYhdgn6TyACTUJ
4E1h01iVu4WGsQp7u1tpkfjUc+exSUdSmOObtnduhW9eh0lY/MwHpZNynBPDaqqfjSwqcB55DTWS
5M0IJ7Afmw3p2SbfZejoTGfvKS800FIyeasyBlIp8TfOYWMuZYeVNZPu0h/Md3Lrn/weAGI7rsPE
I6LczUj8tv0VfGi1yyzClHziqRnZkDIAgozLKLdX0lPwB5JAuh65B1r5kmuFSXQfZHjP8n/Ysz/z
5obJR4+VKshmoW+GIWFuLRndBDCnK4M6KpHqBiwrEa0s38BMpY51t0QwItoUinj03Fsk78+F83to
xJ3K4D/RDoPzlmFItiPnMLmjtdTS/KXK2xvcDSj8REzArnJ/2LH1Mzf6YkkImaB65Lprg5YRyb/k
GashI7tf7ey4GVYzjYzAcuwtsICn7hiL38yhf2dA912RxX1IJvWh50BefeoUkIxIve/mWVsaobsn
Je/AFPjoJomxYltSLmzQ8eTg6yxNUbZK87SHfycIeiV+lfjhCgAC+mZzBq2RDd2rpjVIsOqH1Onv
KjFri8KvmiDJkySA00UAVFI/OX1tb3TX/FmN03PkgqAdyW7Az+4dcxjeIbQvS6uylrZdGYum8R47
E6xI2zdXaF2vTau/IQP4IS1KwnbJiA8VynentN6sfnwpJpPbUZmEG3l94HcGme8CLVbN/wiS62kK
/feiVu8Ehu8szPuLTgMr7kvxRpgD+RmTep8jo1qFCtnV2LXDzkyj5dQ6e6Oog2geVsS57huduOlw
IvWsg3q4KG3ngJH3gNChDpyYKFswvYcu5+N1O93BLST0w4OzOBFzwdKcrcoB27eMCrWiSvzb86tq
JYayJQl4nJe2F+2nqntHH0mqwCj/sOAUi2Os7QAkdQEmSQ9GvyYN2ksq+2aqeiIxOiKNG0/Mm3rs
r6aUVHNJaYvFFrBofOC44qxdzz7W1vr1HKZ/7DhZNT22/oJqcZn3MmCQg4ltMT7pT87kcjGj2LMw
XBegpgmkKl8n+CNrh3T3YAjdYuU0drnVJy0LbGFpuAvSegPiOgk0DcMjSV816aRQTGZN++wyfVi1
LQywfLRs1MlOhbBvjIIw7qq1aev3RQTaMi8hffiFc0+PAbul3izZEEUbuuom45pwLRZq+W7NinWr
USPkH/sx63Iy1p185OvS48CARn07qq6/Mysdd1LH3cfWmR6g1zFHEP6YJO3t3Iwxw0KOT4gTbzTy
5yHdg4+ee/Gna8MHKwLkG8vqRlcQQOe8BDvWsR8k4DoG9B60ofNJtO+4E7ZR3fDfAfzMbBHLyHXY
EE3tSiM2ZtkYBmuzwDZKOI24JwgxORB+m66E0sOgcsrypW9Ax7GARct62CuixHIrWxaaBEpGIvqy
A6bG+/Cj7v7kOVGvNbyRopuBzFbbwUnuaf4sdLcla560tb1Ko03dKhZzs3xPCU8BoMwj7cRypkWR
meFTa2dBSuY3kfq/eg9OUDreFlWN4nTckFhjLKDKlIGC8oo45FamctnNMZyI5ClqrqnQAveAu64V
ToCU/aryzE1hlEFdGZ/oq7bZbGxQI9+ZbbqHp72qRsJQ4uIqpBdkCHWddc0mseg/mWEw196rRbsG
Tsx7aoKS6Mh69lyUNMKNlrbOnMtyFQOW0ja+O3ts4qIbgAjryMMboDUvhUrWVhlt2aBAog3vSp2U
CjmucLe8SeXc597PlinMNeQdEOLAHSvS3eb0Zoj661nYGuaoFJGtw0mC0K2JZdnsxwUOpB99L/yV
DdDHQU66yzKCNqIKFLe/nDTz3Ui4Kk22JrvM33EEQtYu2KIK/UrKaqGZ/r6AcEKvq1wknf7esNfN
WZpasZIVKtpeqyGrO+tI5lurpsZoueyA7Hq4IqSHiO2jMSmcn2JIMqptA6svrjo2V7Zp3icmQaMc
SliRLDgvWk6chsXyO4BssYYXu3kRg35tHZO+oR2tuoxOG7oCSsBZmNX70jbKjV7b6zqps3VV+y5p
B2I39hBtnVr3Nn3bGhu/BS4Cs/QPYvPsJnfMbF8OKYTmBIpl4pLViqBuPUDHdgQRNPNQb5ssRFo3
D1YEl12lQWhoxirsxnZFkg8Ru8N6AG6A66r4SH21Q7wJKTghtDEE+2DFUFc77lw3GPue+b6KdJP2
WfamEN6CARMfJnRe4qObZQkrM4gss2a64YYJqzbWk7kq/SFofJMDmxvJe6VDoNNJQQ9iKCAs6kzC
tWk1BOaUWHXjzlpUJC88tJUVvXmlap9qcyIb26ZHljdV91FoRXqgsO99Mi7LXeXxk+Zai3Zxn88H
My2S60Qz9WuZxMkm8r2WKXWuzUUadyZw1bGK7v2YHe1Iyv3aTmIeb+NUkbk1UH6u6Jo0nNMUGLqF
WdCo3PVjW32kFS3iBcrp5LY1pmLd14LcYJYweZ1m+tzdpZ1bDhCzmtm/UNo9U2K3T+omMdXWXvkO
MnwIGSiBpXOnyRc9f7KtSzEsZ6ob1onkxz3efL0khUUBuEBMviia33l1Qcx87sNPivYu1HOI6o6/
9wf5EvISAg2w38wpq1dflxz+M6j946R+GkhR6GFNtkkd7kCXNgmRYga5f6aF/aiHtAAwGUT2nU0L
3VuoRqY3bJSHXap89TBZ+C+ZvV02cXGusZggjPecvvhlQV5ZNOAUmMdRsMStupQYdOZ+mCdFYfLr
HCDysbHP684+TqMmB5TuPiyt71V4zJMBI4HX5JWoxV7RBO+1Zyv6GJG6f32zz1z9qaG4x5fjG04j
9jH8vQgPo6cdRJ1eKkoeqzj/eJSnFmIqDihN3XDaj1NyS3IkUSagZOeUiAsbAKm1smifGmK+EWwY
RN9whP+grnKhK3jux510gPpUDpJoIbH3cAbJTAQzdzDCBPD1vTtTuhInNT6gkQ2bCVPs2/ZnI26F
u0GxEESX0rTOTBSnLuNuska6TOS2GV63mi12INb7MFbLpv9JruSF+t65Lzmp71WG4XD2k2JPWWjR
Rk9jq640qBEJ0akkLnxvzvBOHgQCL+giyRTuEzJ+l0CGCXlzot9uLqwLv+PMszjV7JJXxMpXEKIS
g3Iyyvl9ykcnAAP2M8ygY379wI/z5z9G86l0VyXmYMM1aa8q6zes200DbzgPp0XPebGAnO6YVL+N
H19/2Zknc6rVBdkAXs3KKYwOwXTTkNIPeW3cusPq688/ztf/+jHHV/avwrFyJHHdCH/3Jq9eThAC
jJJlhgVfiD+DYWxz1a6//qbjWPrXN510Prw5iiTbFNgiJifxEviVF3/zsZ9MvpGeY7a1svoqK4u7
oWYrk48rKrOv82jcf+/qT6bfqe1KZVlhfdU2z7Z8UuOfrz/3zOR0qsud8UMXIXprzn7JLQ62TdoC
hMY6/PXHnxk+p7LcKTXH0inD5iqjLeOnhzidj4lLuEg+LTe8cPvP/YbT99oY/M6V3JtRXCvtGflX
1b9/ff1nBo17MrkWVlwm5H2SuhTfGc5roT18/bmG8Z8G6B/j0Tm56qavVdTXU4hGThOvGvlAK6H5
2g5eebSJ8IrDECTLOGlEdWS5AfSm5tHtyHDO17pqAdAZ/kQCpzWAzeMgfJ82uFvVgPEc2mByl7eG
vtaMtFu2/ixXgxO5b3bq9rf43YFJ55p+E5de8jCKFOXAYHKSS4XaC1ta66Zjd68V2QHSl7G0kJ4v
bKJlN0ye8bad/Cwgs8RdOe4xbhuEqStAWFvG79xPp5/97Mp1g9mSU1135Nx29aHKEaoXHvHHQZbO
vb6kD0lrH6PhnUaO81Ooe7WxcK2S4KVwdKigeD2h4iQf7JD3uXs51tNHl1twjkls+iyoNTJDlMM6
NEf3tw67dUO/PdMDMRbV1ne7aOs7jbEWmSDHqGDR5TB9LFO2QOz6tJxvFQSjFZXm5tHr/H6JY7MO
5hakF2WzdtNjnL/lBOh+WtPUBPXc9eua+s/Km2FHF1h7Ck4/lEs0eGi/NIeSSuqo9MZPqvnNctlO
EBvTQDEspH7dCTc0uNIuiRZxIyDN9U19F9e8AI0o+n7pYt4iG0r63GAjeZgy6iFtS37tQgLxO7ik
B7y3de7cuHbWvNcmdTXDT9XW9wfOtrZqP2cvHn4Kcg83IgW/Xc9j9jT5/rQ0CDfnGO/UN2PZ2Xdp
HM8B9z/f+L4yf8RZA7FX78D72ZDXNraawagf466NZVoJ5EqYRVejFkYBSM85aD3Kfp7hV+ta4yIw
D+k/zMl04N/J8DYsSANoDA1Kp3ushup58QrHVgai0dxnshcFgPBe3o6e2ZRLumDDRlkw9+Ci9bce
TtbNUJnWYlTu0YwSiauuMCay/0FTeBDftrAVaduYjkWVnaUi/iDowj+urt5r5UBNl23rbQBtchZs
AVXWMnkufF08jwV/zCv6p1HI/M4Kk4KPh5jnIStfNJDeb9IC0invxWFokmnpyS7DCHqscGt2VF9X
RsOprsnH5dzRVbC8Oz/tP7kL3V4RY3UcO+Y2J8h2repce7ZFNx5KdyInzy/Chcu7/IMRGF+TpTkk
QFa1HNCUhAsEl7tNA9miTrCc3H6sRuXfysG0rtooja4sZ4hXHZErC4LF/AUR8ZB3RUNNSAda2Qva
XAlf8ZxQssFgRXI/NT5NvRdef8Tai/4lrH1/NxFYS7VZJmtsKuZLV7X+LQEZIbVZGR1aVdTIZemt
OFHPcap3ig0l3fhad9gW+fOYbMZ0KhdyNhRN9cI9ZGTlZwTqVvmzEUfao6uhdgt0ChfZ2jY9hwhn
11qYbT++aiAVyTRvsEQ3xgCnsczwGuntVevTSxgpH62tnj4WCR360mvZKxH3mFIxkO0qwz9dkdUx
E+urErkpld1tptqbVv2kxCGK8/yPWYRxYPqhvQdbSkpd53hLNcL/E+kYrxLCKQ90eQRFR/ZGRN9X
G6B804pqaBP4haE2lllkq9wnLk23jwnSoaevXNKJg0Jz7N3kwnybRx2S0xhpG7Nu5yVMNm0zznW8
nTu9+RT4cZazyKe3liX6TXlJ/wB/LV26bVJc+yQ43xkqTfcSjsEqzowXjo3dneu34ybUKEMvrGKi
42ZG8grkX7ywSLkimJgy49zQHw4z70+TTt6HIUHiupURr2OLEoJrZv5GQKUG3nJl0Uu7asxmPoB0
dzaubWiruKf/S8/D28R122y0kVwFjwe5SJziJT62OGK6xctcG3ih87DAe66NvyJrjqjOxMTCuMK9
7ku04AhKvenHbE3ZB9ovnUq2Tl+lrmlXgAEHRl7JXTM39Y6lqN2yRYnglFHbqhdN63gPfph6v0sT
zr1HOfNDL1NtU2SKWrepWevInIsdqFt6hE1jbMB0zQSyevpT2pQ1IdJtm2wtrQKDCO6DacWyA723
w63KwUuEZma9dt2QrPuqs996WqKrauiGH2kchs/FYJS7MOY2JGTzkfJiUIKo+pI5h8r0YLfOcqaT
szWkmcBmZS2tBeVMEtqNzahgo8cZhtREtNFSWXJmOYR5n6bFNWQ2wH2xcUiSvNhGA3XGeoiJ024N
JqpkmhZxEf0UZtgvySmtVlPbCCZZX14ZOg2TuSfmxmCjcMd7M9FBoCprZlX+GPWTc+wKvTRe/Co0
D45vm+SbosMpZ/AoieDQUPJjLfvVTLnadDoo3yRzf9UqpiGQlSP0x5YILswZ13HDRcYJcOJJT21i
uTjskL7b036UxoMorZ90be+iqt72dI0W9oyXA9EAf2YYh0XjTWLnIUrZaIT6LxtwwIFDo281laJY
iQZIrEfTe9PqAwe0vqTL3mfNQ4Icf21FukdF1FGElY9kOxp+y4sU9UtcspvRF/qN0zArSLPdOFNl
XvVu+oj9b75tWl9bJbkDtTaF2mezSgSl1r2qnN5BN3Z3cUjbBYgy8eWm9xSFebXyPYxqQ/6clDgX
auuzGDFVM4ex8prA54G6/y5cp15YmveSTPSbhnimMdsNziKe2w4fg+uvR5Zqmj3dZ9rFv+yBaDGF
fnZtSCFWUWj+IVf+3vXdR5H47tbK3F2k4HIYglUoDXnzcq6I/cxz2ejelmKrsS197pDvi4Kc4Wxa
1oJOiZdGgLTRyfwgyfyl1ghsmaKakO1wKlFBtHNAFbVczDVSoGFu31U3vYYNbL2ORXLlkNMAFF4e
Is15pYT8Ng7eyyiqVwPo6ja04cbL/BjUOc0ShGKt/66dFsif6UB1ZhbzmXoBIo/+RwqJd4XOrFqT
RHMnoZcsY6t+cJzwNY3NimB5Gn2W1vN1zFJrpB5t0Cj707d1gOau92vqe8kBqiJiqG0PviDKuEgG
WuOu/2syGYrMOBC3mPvZ0GE4mQpQsqQ4TItxpMgeprW78Fppgw+072Qufw+JIivFRccy1qOxbObq
FsB3vzS1ZAjsxqNaNglKlLEsd7wRnCK0ytgYqaTNZ8R/sin84xHZQMORKH6uZFj0zXxsNIARVgTX
VwQuW3P4Yg3Zo2Oxcxx1Ue/sY/NCGGm9Ysh9VEAFlo5LVBYN3IfYaLOloi0a+G3fUQ7qf9ezZwb4
u9nplhrgzwq9BWGhPUFcylqOTRov4nJ4rixdrQxiH4JEsmXR4pTYjQIBXJeIP7b05z1mjbd8jPR1
OlYzGqnxyPoOn3PdI/deNeOKGPYfk853932Hy03rZDB4R++Arqvl4ITJ0kALERhsBZ1ewKmtEYHg
A7iJsrHHYeJRKfaPMSAlLAPESx+jSYMkBxPazOOjZbqfWuPRiHPtctXrbJK9CWEKsQ3M25lxZ9An
3Ff0OYNM+tiJZOIEysd1OpWjBql3/tTmHBKuAnSKjqdmey3/ZGaDYNGJPkqh2Xw9MhgB2C9wmEkW
1dSOKxf3J8x2n6iqkEKtreeBNrH0Tcw3q7HlBCH1yV6HRl3+jqUfrTRh69fMwWorWDjWFUjOpZ+I
x9Ye6qXsZ4wgolO/QZWxTXBb+mXIgOx1lGftk5LNNdbhHlwFehY8OPMVtKoXT8630D27hawp2Na9
qT3mblw+Ki3VHmH3tTAILRj2hvfoWvDOIRvkCIsAdROGspsjW1yHx1ZMWsp1pbxogU55Xpuhk60p
6fPbe20rZ5pJbdJ+1shcwZN3BGw4zsoykvtZCO9Ylb2JcrY7VJfFLnLp04XD8FxnhkHKzvAuBzLq
qO4Y/NnQv0K5mgQ2bTLIgreqpBUAZXpOZjoOqmP6t6P7omjB/fpjTvU5/PRi12EdoJ9ZRwnrIScl
EPTaD08UjyKNWXB63r++aMrV2Bf2wslhMzt5+8k2J9sZ7uguMpV9VhXEz1xjR0nGCZHiTbGWXWht
Ta2LlppXPkIGuSJc1V+iCCmC2FYTFW8EMlOjXcvYC1daor+ToK6tq2Y8TG3aBxr0cF562rB+bUTr
lq3eYgBfulDFmATo3ZBbdflNMwzzugCh2ZtmvLMhggeRHfUrq81/+XNFPB37+aBME8GsaBTrIQqd
JceZgjo8cI+qSoegoOewHIrZYgpi2deEDnGqgLfqUZnxzbnauWF4hG71chmPDhMJUA5I7OarNjOS
SdPlBwgoUm5BqDnQYVjKXp1A3E05D1vhxxgWd3NXIheIjttNczrAPRWB1nYTkUOZtnCUJu/EYKNm
c01vG3UJC5Oy39tc9leJ005B10MFrwYuKB8IEopNUNp2m9dBlvfeZnLx8hmWCaFCc9+iuCZ9Jslf
u3L06UcLpgPOqj0yn82IbXuZgwZfGBUHsDYvvcCg07BxC1Jtxtq7QbriLGYnQwyd+gRTxEyaaWGu
e1llAfnnHX/J/KD1rebeKts3d2jaQ1H28i2TebKxw8IK4rTM76hZDEFoltljOVg9819NEGGJOEfU
o7mq8mleZoYjN1PlAlNBz7fJhOpXaMnGVU8A0sqZGhLo28ecPIvAt4u3cJ7uss6bF10Pt3diz7Fz
9eFVzeWjN9LHVEOj35H707CgVwySRmsWcZaNq6JNtK1dVMODGaOwq1qNRdKjGZuFbPlQAHdLC/7W
ZirpbjlVq94o+uvrUknWLXbzvGx5gkgDYBkQuW5jGjZJweG07ibSTgg9+VX06phxxOMtwi69SVBJ
PFvIp3cV568j8LdaqWRE7pb1MFim7sq3HLm0s+5ZES0Nxjiq7zVVJY+6cj1a6vrjNCtIvhWbbzPV
Kra8Hp5KbRrx7CXNgkghUh4qFsZCzjm+pPQzGZM3xzR7AsUM98fQqDvYDF1QjcQF8bY9571B31BQ
jCD5xVpkydGk2VnhTk32y+xVFNtiBV7Zlfm60TxxbSjdpfNYx8u4jGCGKxlG5TbzbM1agOKhLVnJ
cFjMeUujPSJNjrOmZTzKsTPvlDnN11k1igOpdt2NE5csspxgQT2FwmXQ6V1pxfvRxLm37KGw/JCD
K191ZwLwUmCCymdD3upNE6OHXHXJRmr6i6vjh3KAg1+PXgZkHSTNxjM5tkyppgIcl+nBj0QFALoN
QZST5WKILoOhRBZ5MqbORnp2ufFjhWJWF/ZKb72MNCa3ufXRnHJuy8gIziZiR2a6cmtDi8xl7yhm
OjYRa685LmzK84999NjdVHUp7lWnm3T/24IaQBWhephFcqXlhXloyZVeNzg59iETxC7TQz3gmHxc
i7VuOeRdunU1wDK+M3OMaScM5VOVvmhZGvLuy4JgC5r/oWs1VxZjflnZZbzNc7Pa2NOxrz5nw8by
YwprSYTQzfOsIRC4LZcsUP0ylXr14MVoaeFte8Xz6BaSOoycrz0j825ntkarqBpSyLBtvAfR6D94
3QSIPitrjrdR+cL6owJsjiOzQRPHH6PIjEMJmegQ+rVCAiXknpxuF1EfjvVF1+ZiW5uy24EjQdpE
bHl9MxdZcW8VfrkshOc8GGzsrqU9pgvoQjYQodaG3KcJk39OAHr3R342lIXfyTCV94lGwcrxjsWW
ERmuzWu5krpPEJwvNbl2usR7C2U4bZjIc+RwFKusyovZhc3FfjJlhgoY2JEd5EMXLq3ST77XGjr1
aUeWzIUPLYREYxZV5if+VshfXxd7z9SnT03arewzvdXN6mqWD/SMVUR2cf+9ArtzLFz/1T/BXE4E
7PGz3fJQmXOgRWt3L5wPa04v9GbPlMCdkw5NWQq9swa/viLqaO868Y1F+e97N+akJWNkGInnTquv
DOt60h5y/dZTF+75uas+acnMM3TNUUvBGbTJ9Rx2L56uXXBtnGlZOSetGCL/ydcbAZ0MsfyhoqPJ
W9y1dZ9BhxTbEmm8lXsXrN1nho59oqHwEPlP8TEqZ2wizpL0NtrARZDz9f0/djH+0YKwT0QUAOjt
SXEC3ifsLqZBLqkHLE1XR9H8+PU3nLv+kybHVA5AXGLh7+kyZYsIVRDk0ZvM/A4VA8fXKdADja0+
pllv7luOMK7ZUV+fgyo1v3eDTmEetRCVD8jd2NOj7HaNrTht6Y6xGuQYQoi1vyuVOXmLUz1i1W5L
e18gZbSoHB/nYJsgkq+fwpnnbJ28wjT4zKSekAjU4YunHtykXbT6o0y/15s8hXlkCZTtXo4WOzuU
lWGdbpNuevv60s8MoFNoh21MZemD4t13Ylw0ykGKPlIruHTjz0wT1sm7jIG5QMnuzPvayQ/0BB48
LV19feVnPvoUt3DML1fV0UFD/fURJMy1UV16nuc++uS9BUeb25SRYekR7dFrLJ+tqf36+rLPjBXz
5I0dMbsQDoJahaA/eM5vrbz13F+9+fG9jz9+7V/rld6bWWTpjBU3f28Jem6N3xMcP2VdsoqdGTD/
JaX89QUpPn/8TYbYFxntm0lS2P40yeL9+vKPd+EfM+YpZ8X0Izedwt7a+wYmBCer3+d8eAKkeKVC
unuTTmn5628694xP3tnIq8LJ8ox5X4QfuXI4oV2Cy597wierLt1ZmG6+Lfa6EXbrNKZ+6OdiOBiD
slc5GfGXSBRnbtZ/cfZ/PQpdmCO69ASziDtvnNlcz5O/aQt62BCMJsf8nmtWnCz1adtQ1J0J8ymr
W82BYuPQ8Bl+f+sxiJMJwgN0btIkra5AW4JWqFZtU12YIM6M1NNk/NSNWs1Jkhqt/sPRQqUwKgzj
9za0pwH4UVFmNNdlfaW0l6Qfl1YCZXr6+fVNOXflJ3OEW1vkAvuYfI2cOmeZbtyjSFe7cMvPffrJ
FDFPs1/1UzbvZ7YMXlgFanhs1KX54b+M/H+8wv8TZN9OtOy92dtJ1LxZIB2KhloWVUHu0uWw0+74
s4rxtR8nfV4Yedj/kqYtmUtwOZZRXN7QUfCWVWok1JmjEgi5Ji+89Od++nEy+OuNqc28aetE6fs5
mt+zFJsRLq+NFoLa+N6TO5lVFDz3zLB8sc/kRPrBYxE7i6nyLnz6mTnrPxvyX5evQOi2Ws/cS+ry
RunxT5mZl67835/tnu6Eozoa+3wanF3v+4dqkldlXV84Q5376JPlVGmi8qqqK/d1wt0w78rmgqv4
jBvetU9elN6N05iTfLHPJWIc6tAKZGiptspuununl5C2ekXbfh6Lcd1mrbXHwGisv37W/57n3f8x
fxNzMdhJSxAqZdyC4oONsNUiGPzCFPNfAtb/vkmufRzFfz3urpaCbm9T7VVx7GuGJiHxQ1tQYfJn
16FGY/Y0RVgk6Y9EZoVxU2Hi24aa715hM5s+hOMl6iox8Xt+/ZP//f64p5LzLoJtqSsr2+tJQe12
yp+Saf7lZ5Tqv/6CM0PFOhkqcqIR28VltvdSnyDz/I5UywuD5czjOtWb40NMc9dU0b4Mxx+R6MRt
Q/QK/joJrbQpkuXXv+Dc1xz//V8PTTZ6NTVOGe19F43i/DSM8caYfkTG59eff+4OnQyKpnPTYz8v
2o/pu61PCxz7F+79uYd7/Ma/rpxOQabGiU/2jd9ZeO+Xz4Z1YSj/e6finh6Q6NBERevX0d4pfzkz
ZkTc6XhizETeFun3ZpnTU5JJ4ZmFOI/2nPZoZBmBg+/l63t+5pmexiNUcexPo5tQIhvQUCTGe211
IkhmkjOV0Q8XFqdz33KydtimctJBY+RkoUPTC6mAPu5K7aD6S9Ew575B/P8nDCBVISMIo32r1cdW
/zQ3LzRs7Y3FYeQahGCsVt+7Yyd7xs5Ej01zPdrr9hXmNkEXbpqwc6rnrz//zIA6tdf0dMdbwhej
vbAiqtC6eukxZ+phsy3xj1dZf+nRn3vdTvanRdiUbOOHeF/NZX0TYhILUjOK1l//jDOv3OkZtmqr
8liTjfazq0eLfKzux55OvN1eyt049wUn82nV8SQ8MGb7YtC2CObXuW4v4ym68M6deQz/c5g15CRj
1qm9sodF1NEmUmJhdxFyABtk1iUz1ZmHYB7H818zk4tWSk5eRvHcG+fHfm6RPiAZ0i/4V879iuPN
++vjPekckb6z3IvGfcKBdsjCFBfSbN1UtvnID7xwkDr3M04mWBUOee26k9zr40fXvCj9O1x523fN
k5nDn5LJGyJHYjJHrpfq6B8G2pYh6UYc1TT903HyDfF/Fyaqc/frZBppDFevu4aVtGvQEQ2ZOQJH
ifDUqhuzBmqCViG+8FXnxu/JPKJcbPdhzy0zXGh4lrbN6rtCVNuvX79/Oz3cU89VpKPzYFMl8dH2
z7YeBzWCM8tw6PEiGfUcMB50yLbsp7ILv+fMDHxqxIoymYF0riR5ctVRfLHzVf1hxjXe7fQSNfzM
PTt1Y/m+ZlYTpwOsar/mzgiM/tM1kgs/4NyHH8fEX+9KEhcT+TaNRpLnvitvItyMI120r5/HmRfk
1GpFQAqBoQNXbuT9DeyK3TT0F+x1Z8bsqc2qmiLWV1VrgHH8hM5XX91r6ZTuPc2jWTjl/WM0OfqF
cXXud5y86IWdOkPpSW3Xp3azkyFa4MLNvtdLc/9DJv31CDBuT52T+NE+VCm0B29o9iOQwY2LmuHC
fu3cDzh5w8sa66eMwnhf5tZnlHVR4PvF99aM03KSkt2R4M0rUHjmsnaH67LLZ1JOoJLDBkJ+arx+
PZrODdWTpbvq0fpa+Mn3FibhJCKuoX3q00tp4OfOnqflpca2EORxm+BU/PIE+QeNGZAUHfwfZ1fS
3KiuhX8RVQKEQFtjO7HJ2J2ps6GSvmkQAjGPv/599Nvk6hpT5a0XktFwdHT0DaZt7uMou+W0fYqz
FiWNlVL9wqToJSeSNhByoTjLoZ6zd8oYlxj7z/mhWmpa29VdU4U97nXiWDMR1H22j4hYWUoLEU+3
UswAvu+scZibrg4s/hoUklvgZKEvsRI1Fra2XnCKVSW5gq3WUfKfwvmZ5fnBbj+E9Vnl9sqG/mu0
fOIqbmo7Gtjtxi4Jxr7336Kg/hEe3b10AR7wQzwo7SCrchXvU0gm+BA3Ok7X3O980y9+1A/kiX/V
P+krYE7QrDiqYzf42c/iCo4Er2vXcg/B99S/s/8dlL0hBDo/xHalFtSvBVJ72pTvZpT/ht7yw2DG
dyjtPJ5fKgu7Sq9BCUY6B5Ij8ZGD0JPlP6bqn9RdE9T7W7o+9SXaeZ/PD7JAiNvHPh0BgychxVud
2QKy14Ipcu1BC9KHHHdyE46hOmQgjdwKN4IgTxbXz5L0MBiDBs4xJ2n7MHRq2Fqz2snAoDxfM1SD
DEt8Fk0o95mdxMHYN2uvUUuLUAs2KHhGsLpk4SGjAztCiCp/NLq+vI5yGl33LYOmVNnZKwnrQt6i
+zpCkNqoQg+3H9uqfohs1m6z7EcyVg/ESj5kNj1Edv9BTTx2np/0hU2s63j30J1LK1jYH4bqegoB
byze7eyVdf3KFl5YVLqONxUSrDPHDQ+unbwnLPzdgy05gOp//u8vNT9/1rcTs+asC002I4qkhwQg
g+RErI41Tz/Ot780H3O/39oHec0G9ioyDtK0D2ZEoBRHGiRd9Ei5/atv8utq7K+seO1lYyFcEy0a
OaDDNLHVGwcayy8zGt4ESS+sAhEtlgA8k0x4FcZUDD856ku8/EdcWLsiWloBS13Jy8kE1FdVBJql
oJbc26Mp9uenYWmateAhCtCYgH2KjywZcBy3V2YHykRxWQZJtB2OQBL3iYl0ApQZa8IemPqtYz6H
beSXfE0+1jwdR5guzW22tGKRiW9wKgXZntiJt3U/kzd6ntz10CD3TdbzbUzghzjm9IvR6RNvAk9x
BbYFOEn8vkuMaCsH+2cKGN5GFhAZOz+8p4MA03W82VRAXbbOjUOOjf+D0dI+AqTpAnabQUcpJUCS
n+/o9DwyrmUjNQDDlWsBZakgsjdDxOkw+rxYM/VYal6LBjxqwfmD09hBpeIATmsOwC7E8Eu+u+zv
z/1+iwZDaTggXBrhIWw+UxAY8vKerOFxlpaHtvMLHFuJGeKYiWX7M46AdBtxHd72Yvgkwj5CU6Vb
2Ux/08r/HsVMF/JmIKOZNqA+KMXb6h4qofJg5Q7dl8h675sJt5s6BBazG4AEBx3WRg1gdH+R0kzD
jdkY3cY0pH0Nz80miIBxO/RgMwfgZEhoxsFf6KKaCug9/x5sIFnpBD3X8FDwaWtJMxhZtnJqLI21
Hk7gzODkNZpObTAoARIe+t+O+orwaECt5/NrZakPLahEbSEkEP/GobL+RB14Qeln5cC8BJANVL0u
W5C6InhDSJ6DjhdCHErdeqKPfJCrHrsUKs7nv2LhLsR01d2E2LGq80gcDQ9ut8ivoCJGBRRMIN35
wqcsvQdvpf2t8shEnVCV3rVjZPX7+d4XxlCXHQFOH8wzG5eXChZAIchS4aPpqQ21wZ2AefP5TubN
e2I36MojhmfXiStRIyysBzFTRkrYxJF8ZbP9Rc+cal6PGTkYiu1g43Gqyqwj98Qf8HyglxsWeP2D
euw2pO6Vk+BlA3A5tUXZ6mPMjXJXzfQJ2Rf3BnFx8+Q/xnjq/aqNTHh6sR+irm4KAVFECwi+qjjE
A/QGqQsBUJo5P6SXvDlTB90cd/BLQW/KRHxlbNiOULMdO9vZ8QlP9F4DOsj5UTyduDAdBixCZloy
y0hg1O1j4ZFHYP7XiqALM6SjgBmPAXnm5hSIHuBoZC64ZfoDFBHP//Wl5vXIa8G5qEpdCMblte+k
b6FrgCizdrYuta5lXXgyrKHIYLjHFrSo0OvvQebdDUN0df7PL20R7c9LOcA3BdTNI4NuIUjZ3Huu
4f8YFKlpP42RCwIhU8q8LHB62scoXJaBhkSNEOrYUn6JyoFmjtiYEnyQptue/6SFbES3hOQeXt+8
Ng8ROb9c94flgHod3VvDSra3MCGeFvy9YvRIAvr7IcvvnPQpNR/dfqWOs9S0FvNT2k0ZuFg4VzKr
AoNyml4jBwSHTeIKvnIjWdhouuzMWDVcTRJvibkVw+3c65LfEevZy0Vjr6vOiB7Hfwiyw8FzO7yD
WslTUrfF1rCjA0g5K5fchWHSbSEbDzLsFkr+h6ytfqZZ/OKUnbOpxuH3ZR8xL6xvaRol4FUKVTOw
+uASbrefQ9m8cDv7SaH0e76LpVmYP+1bFy3q8KjRusUR9t/jtrYgUp7aa6nD6aIP050yeJu1eawc
YF9CKBaD2AdJB0HJAZ73zT2Jy2o/QfEx8uNErSljLUwJs/79PVBb7KWVAbuaxkA39eO9ycGrArlu
5XhY+CSmbTpVSi6H2gC+qQuGgo4fFCDTNyijD0GZQ0PcTGOQ50fYta4YmixMkI4ZIAWY9uC5i6Bt
4gcIyStfQWhz5WuWGte+hoeJORQ1lNZgCV9DR7Xt1tbVqXDOiPfX/ODbuio5q01o4HjHHurqkXjL
ID4BA8SNiu55tnYknQqwcydamCotWJv2uT1zsT6crIeibwYtZOULuobGOzXd6EHPSyHMMMhMmd7R
MvNPWFff1jwr9xlMBmbp1a3wYN0JYtsFVI+5t/lffBs0BiGUGuRkO4AqhdhURgYZYQgfZI4ZX5Ai
zD3M0/WtBwpt6NiG0kIAldR9Nw57nCCPkXo6H0wW5kPPQCG/TlvbxKQ3EprR+UfvfUTOjZesQfVP
be7532vBStqSJ31ao/3Ruk7HYdhkUXk1pf3DZf9/3ibfRmcCVb+goAcGzJjsHUa9u/GcZILHT1xe
ZaQOd+f7WfoOLfsYk2xi0rS8ow1OXxijYFIV+2qoV3b1UvNaDOwhAR2j2o5JjnFfY93w2XjRW5K4
K39/YW/riQejcTtVCRg9yjbAmg4S2voeeP8TdBRXcpu/uAD9tjFPtba13Zg5E5FjErA0Jz882/Zu
I+h1bRIE2BsHaeghTlwbiFyv3/C4YJ2f4sV/E9Nw2sWdCQSJ5VJY0BgEgt9pAZq0m92BZkCDSkFx
o7Fc3MOz9tmrcOwlFkQvulnQK4ZDxaZTkXntOGSCb64nt05L2XacGnlXUviq5gIq8rKNQA8UdYYa
4fk1cSoU44N1nhHgxqZFIOOJJ+v6KQzTo8PjlWW9sB6otqyNqRscUlMV1Fm4MWSxyfmwbdXb+T++
0Lqex8ViUjlIpd5RzL6nAoJVW146O5Bq9pd1oEVFG7d2PnXhEERQfr5yMpgTAIkwXWOPrvEhFla0
nsiNqTDS0Xa8I8za9pYFrY4RJDJplX7eh8+guFvb89+y1JGW0UkgE6Ri6AhGuWqHm216zZLOOCo5
O/QKiBKkHmLB+c6WZmb+/Vs4o2kLowCwoY+mAxBuCdZ8/JaRtXLDwtGoJ3cCIhtJDf+GgJfXuR04
BRaWDK8iK/fDgQcV/JnOf8bCqaKrJHJRxLLO6ylw6e+xfi5w1W+sg3BWXn8XHDs9/cY/Aa5k9kDX
BjSDeAbqgNkv1ACi55RlMt8XuWcVm6p1cpD4s48Yp/auiVFcjxLCni/7Qm2i0gLnmeXh3HQhYVd0
1ia6dfqPdhXyvxBbdIYwB3hM5TXxjpnlBJnJn5Q7vJ7/6wsLWqcGi6ZV6ZQ77qzwvYGahS/ilxqh
0XPuBXj25zs5WbxDcNSz+toYYFnSmUhSU/lojOahbB9d762x0xvINPiRt4ccHPQrVmLxwsbRk3zg
DHqe4XZ3HAY4jrpxAJ+UL7eL/zn/OUsLWjvbpCm4LAqMWZvVG2g4QB+w98PphrlP5ztYmBSdKMGE
Z0OcKcLJnDh+nwZ2+hNuQ5CWwqPi1/kuFna/zhsWNYMjj1NiyaoO0BXWgtUgDhJ6IRVJYcBRvNZk
7Qq0MF46haIC/dnKjdw7wgKMQili2OZhuTcZaKBdTVbW2MKc61SJeDDozMYaAwHTwvQQ0R9Tetn5
q5MkLCutktpG0h1ZDly1+HSAJE/Q0v6CSgp2h479hkmQSMpogqEcAglk81zjGrWbciU+Lg2Mlqzm
Ux6lJcHoG20YeFbz0VnZG9Q1V15HliZXS1ZVH886FBh3RgqoTPSwf2oNYEKJreix9Vh84WdoV114
7sC9pY2nAIKGm9gV/sQ7sPnW5OuXPkPb01CXGbxmwJ6GrA0QmdjXHuwkTCDk14LSQg86sQXSWJ4L
HCvyrMbd1EW6aRziO85Twl/Ob+mFidaJLa6pQq92mXtMmfseef1LLtz7KcRN9LL2tYUEwGoEq5oO
0kcwPtgicy4C2NFwfwwT6+qyLrTFJMqWRxM1VeDxO+48h9FH7Vy2yXQW+sitCtAAEB6jDopHSkHw
EOJjl138qbZ6EjftIOpCVCCtR6I+0+LOGldm9RTwA8FBx+/D3IkBN54A8MNhXjIkd2TInrJSws7Q
o7sWllJmV6L+KsfLNtpffNq3rBPmq5HAC2oZuKHyNrwAFifjttjBvWaFJvUXEXvicqhj+uGniBte
zsagh0P4niYQ3ivdVPpV2coXWXTRn1E4X7xiUG0YYvtYQldoZ3RduM0l3pG8oqHXYwHnEPgcizsH
IkeQt4nFVuCZ9p8sKmpoksGTDN6D44MzCrrLPCDTkaHB7a9L+copTZGGn/oKbT9MVhoKwH7Az2Vy
3BdQv9mRsJlWsualede2AqyPCnekDtTi2RtUljYwArt17Pu4g0v7NG5Vke8q+XnRttOdR3pYp8Yo
JDmzNsxBWe4BAn0vjRhXdvXSQGm7g1UcoqLKdY4g6sqNEfXQzVLDytZbCKs6cQM2jHljjx70vtoU
urOtnzZQQqQfjvV62eDM4fbbfjDdPOozkiZBWDSfUK0MjzXcp+A+6Kz61MwDcWolzQP3rYs6TtIW
mu1joCq32RbYEHsHgov7ssY3CQGTyxTSWjveZ0Cg/tU1zcQaeHbh1NDpAnGU86oA9CKAZRdEFcGv
gZIWnG1XlvHC9OhMgaqAuhTs8LCMoSWwLYuYQe08jKAxp9TWhYfn+Ula6mbOpL+NYMsS14xaAyu4
hHouTP+IvInZa20U2/MdLA3T3PG3DuDGQxWIVGMQqa+8e5dQpoBm5mVtayss9louTQmhoxE5x4gy
4tB/Eij6nm99IdO3tMXl9c6Q543MgxYuaxtpTpVf5I4QG+GW9XXDbUgHwg/rMeNhtpITLmx4nT5g
OlSYvOL8SKFhBfgubHkTEOdWpmIhMuqaFFWuHOhmJuGxSLpNgVUFce+6+1XAtpqirBjfgvO5MnZL
H6IlnQ10SSugbukxgcZhA5LmdkpQJDs/MUtrVguLAy6piRGj8VjBSnSEobC6650evB1xfb6HefWf
iCs6f4CbSVuklciDssL92oJOrhMN1M/zWW5GwA86Y+lKVwsjpTMHZKIADXEhslFRO4gL42iyNQrV
UvXgL5Dx295rvaGtO1nkARBMYZ5ex011LLNuK3J707ko7oi5TO42vnJWYv7C1OiMgrYsjbhUUPQs
chManmVRqFvQqDiev4riVY7WWql/qSNt69ccFz/hYeub5kyrK7f1CHnlHk9u8un8GljqYZ6wb4MH
XUaVN4VhBjEz/CmBFjU8mjxorLjJSvbwF5d/aplpiZAczclWYC8f2SSfc2o8ebWFGphZX6fQbIYd
IruOCwehrWxBg6s+bNN4gu3v2/kPXIjMOlvAAFOpM5MwCwz4EXLfSPGoYRsTmI9qKta8e5Y60QIB
7p6S4wkCVph4Dm3y9zgGBGot/i/tHS0Q8LSHqryXVoFtQQKfjO/I+VdizELTOozfjinJXV65R9v9
PRCIN76cH/SldufD5tuqmiASnlUlniQkkFCDEhtSr2y9hZil4/Q7g2ZhCb/yoyzCd1hzpJuc9JvU
EbBo7cWXFMb+sk+YN8y3T8jhx2wnHImP8OK7Hr7Pm1Sal3C6cWsj2r42UYwC0x6if000flW0/MPV
WqqzcPzpyPwc/hxpa6A4WPDqujCHgMKOIVPkRrX2HTLGLRxZdyAergT2hZWvg/UjWdgCr9p4jHQp
JOCf8hY6g2vWZEuNW/+eg1LCcETaSHyb5N1F0SWR9YYU5kruudS6tmlrazBcKONkQV/bO67gvGLj
ZaiNEGLPL6GlDrSNW7BUCaPGvQnVWn8wnznyN3CkL/r7ro7TH6rJARugygNPvvYAGRbeWz2uJR+n
N7CrI+3DePRMM63zgI2wW4D9+OvsDXF+WE5vYdgq/HtWo8ZIMuytPDAs6w14zHzfRxa4GK3w9ioL
xty9Ot/Rwsnjcm0P4xY0JIrwIhAweH1wIBI82wTU+RWL2+hqaA21b7oKb7G0gXVuptrtUIPZmHee
8TuHL8BF+S7A6f/+4CIpYz4w4FiUKvc9i4PQW9PyW5qn+fdvUSqNO6uSEHAIurT7Df9zXyTVJZQr
Rlwdfk9baL+LHtqho4BuhgFjrrz9VcZxuulKurJFFv6/fr20siLsuzruAvh0sk0y9dDn4upxZf6X
WteOISFgHWPHnR3wIr+B4hjMhgT0420IWB4EqCtGmd6FVH1Vlb3vPOezgCslDJZgwG2ncOoxefnz
/D9ZWPKWtuTLVHijamM7IJn5XjjlTQOzPKuB6F+Zl5/l7MpyvqN5Zf8313J1/jq3YYlWw3wlMDyI
nbtMAW/rwMLMcjZQjFkZ19NxzdWZ7NDrt1XSQC+YJWnmT731JFsOV3P1fP4jlqZNW9TRkMBIxQaT
gikIeYw2vW0gAbsyQn+FHE8NkZaO8oKROAKVNnA2xga2cfWtijfpPnt0Xst3RlEe2HHgq2vf/GwC
dqDb7KY8WHt7513PrkD5D4QJVCShrAYXok31LPo92azxaJeG1vr3fhbAT8rUa+wghcXcT7wkJrc5
GHxBXJVTcdnB8fce9S1mWLZlwWglo0GcPJfFJ6UMFiC/zk/dvLNODK6eUMIjQ6qmj2kQxd3WhUK1
CV09Xr/2g3ONWr0Z/jnfz8I46XRQuPIg0+57GqTJjQtZH9Lb1wZZe7Q6nUO5epLJukYVcB+jgUrw
INl1m8FoN0lsbooBxj8Pcr7p5Wsox4XYQLRDqoiG0C1hURd0RPpJBAOcyA0Mo9+4BhyGIBh32YjN
I/lt1lMgsOEsUJeB56itQ2HPRKyrMZu255tfCDx62qncEC4TKFcEos12gGDDIKzdOxPqhTAsON/F
0pxr6VTIee0ws2dBC8v7AZ4E4Pxs4L5yvnVzoY7wH+IjDPhMF+L+TlA2ZrSNRoM9hHDgOjLPhZSk
R8d/+mwgv0KYEuDWwa0IdiTCCR+UaeD/dIZ9Z8UTA23Fyf3BmiyfVnyK/IaOw1UxwY8YDjF9AsMa
a7pORIRkEIIHMF2JY1i4sZ4eR4PHty5MK7apDU+DdsqiDxg2jDuTq/pKyMmDk0EOSX4HvlP7jiu2
MQqj/AmTFmdfUWeA/CpIOqKbwm1PpnwHD4FmH7ZFe+gGMR7qUcIhKK7abeUBb5UPvXuH00IdrCSD
JADsH49VOaRHVlETfGHYpVBZtNs0a8Z7UiXGV5o0L07e9b+GoomujCJEru/ksGnrWXakI5MA8JVl
cQMhzWEbO123h1kKAic4VzviDu2d27Rl54MT5d41ZgFRggpOxmCc4u9nmdo1Tk4DAbxtRN5B/DnA
MDrcglLvXAGXCxM+eMcVG9thIfwQoj8tiiN3dOod+ATxvt4OLVCdDStr1PlsmP/GLf0J68j8MZa9
MP2uaFrp21bPPurIg/tQ0omnUoJVvrErJsZN6MCayc7igmy7+ZaRMTps+wZ1ka6hsPHjMnvw4jRh
oEJN8IwzXHihXrS2/8NslbnZdCTx2sCdegIBIOIF5SCt/ZjDTuD8Aj+9ff7DaTXgVkiTws2Dwe5M
H2TdxI8avM8m4FWunCynQxnT821uFAPzqhAOHnCoAj78ZYDnpW/BwQKureBzS75G41r6GC2aFa6H
whgoE4HFG3KY8oo/1GNs7yrTm17Pj9fpiMa4loVAPMXted60Abzdxq2kKQ9o1TQ/aot6N00/Np/n
+1mMO1pC0nRtnUKHDYc867xglMK9iWC29JYl0O3ZGo5Z9DD6SeljaRDIXKpC8efE5KvkzNPpFtMJ
rNgmcWHXrAjKdgTNNIJpivS8lSWxNIraJdtjBscXQbp5SqqHpMn+qVsPHsbOcJWock3Ef+kLtJOB
jVM+Q7qLoI2SADIIBw9uvednZ+H/6wyBOkbQDkmKpmX3k8HlCLAABceY0DjSqJMrp+fCB+jMADgm
MNGOFALXeZxvjNkqtff+nP+Cpba1u4eAi5sJdWOgMeLM2sH5ttq7bW2tvK/+VSr7b8bHdFJAZQ1d
xbPJCgYCF85Njsf319yczK/B9qbrEjH5DpKe3T2sAGepmvL3ZNnwfaY1eYSxDd1CLdz6qoeihLNW
7vys4iTZ2LbbPRXEgFkmeOW3FelxJChJvuB466KUXydwN0jIoa16Gx5z7gRFFsdB7dqakJbVo9Pt
4QUvVwLBQlTTyYRhAyPMjLt9kKk/bvWrg92SEGQzCpjPxc7KOlvqREv8LWVF0QRjqsB0mmTHo7G/
d0qRPyHb+D3mwKtuCiPtDpctCS16whNMZWbc1kFXd787q751Qm+lHujOG/vUepiX4bc8U7VwrM7I
VAfGUN45jpX2MN3OwXApKs8+ZI1lPDYRa/9AYAE0dlzz6lsT2Jj3KizcGxTnoSIGAcSdN+tkRXgd
vkKJy/mFQYlvUYLK4DUHxIfiY7g3i7yUfp30ZtBYNPvVTEm2jVDW822kMSCggXVWtk0DSKzor6Zo
BD8wb3EnkbCR9QW8jeAnCL13eIWqg+egpgEHTdRLS5ngZTIuHjwSJy9SVnYAs7noHjKM9gFSjebW
tFV8bCAF9GzTKvG7EOJbTQgjOBiNV9feWEnoTEXqViZeeJ064E8QIuUBHrndxuLCeZGlqLGO+2iX
JlmprnhVGztwdsCCzWsoo/sMqOVX2lYwWoUrW5schsZzG1wH2tKDJkfOUckgL+aA9On8kpin/sS0
6Sjp1BJQtoQ2SgA9AKBtyo2lal9FK8n16Wsh+w8zuqFGbGYTcPFNCCqHN03AksYBcP7vxO6flNE9
WHW1sl+XAp525DRhSKspLPsgihJYH8MW+LmDUPRK6wufojNXGLzjoEnhkqDo3UdS8muaQEgurH70
rrhqYOY8knFlmy7EBJ16oSqgPKN8MAObPIwDDMxyXBAHmJ15r7KWK/fChQNOZ9JW8eQNQ+LSYAjJ
r6HJHkYAM6PeyTeO9KrLVpdOwLA7vPbJyOpmD+tNZT138hBCp/WipevOX/Yt4pSO8KIxKcJjSqpN
QZtNbsOhlq2VZBaWk6sFy7DAAyUFfA/EeJgk5pG3s4wiWwn7f0HOJ/adTrMY7DyxskoMgdlPYKh3
DEIzcAp1t3BAtN8cGJVuQXUerlIBi2nT6SfYDONOBXZMGO1Ku4d2TPgC92eYBFKcR3CW99M/yUgt
3wzluCvg565gtCzinaUqz++6zN2nsJG9sjgjP6rabpA0Ve1uCHfg4HR3fTSpq7hJYZUctpMPPX61
JZWRHirZTJARM9rWV3jwfosENX+1QiaPkec4N0wa9FAlvXwdkhBKrM40A2VVxa4sL69nX+Ba7EBS
ITesHri7mWrWPmbEUIfOjIBcR1UunJ2++R5qxMb9lIcFWRnjvxJ5p8ZYS7DrkOVjazPjaHdqlxVy
C73HHW7Oeyh2EMN5dsPXSAzHDu8E7nNiw9Y8EVtvjYCyEDBc7WQf8jBWfV7Ny3P4Mkm5TVqxjwrn
SpXtE62Eb/C1B6elgKFFPhZ2PGxtbLNpTHbAKOwUGAh5/Dk7M2ft12XbTUu2azWRZIRz7ZGSFm4D
cAKHNYAt1p61Fr6BzTW5b7vZ8uwhclNiHAeawPK8gogPMmJTXQsQBEpy2bWEzZP1rRfTZrxwC3wE
oChTC6t68WTLbms0l0gwMcJ0VlMbw3kNWRyFz2j7QbKq30yN8wAEwiVM+LkDLc8iBXFSWbMJckP8
Js/lA0oIR9LnF57Y2p6hZm3Bc34Enj4edjKBN/eQ+krCwtwjfl6DZIj32PMLaiHA6uwfA5acSOlt
GDj3xtbpXD8tV2imSy1r+wFO9hCZIbYZeLhCOzL/GTru+2V/WtsFuMTmkwrbMkiy+tVK3VeJWt/K
gCwcyTq/pybUMuAWZ+KdMCUonxSwci3Y9VCFzs5uhsvqQTrFxyog3cANtwyyJE6CRsnwUaV17RtD
51xfNEg6s8fxDLA7w14FqB7+6krzkPLLcAdM5/NIz7CqsXWNY178Y1iwgvcOBEavl/1v7cin5ugA
aq/AgJ4MeAwf3Wktus0tnDiKdC5P47R4t68lP6Z5HUG5r3GA2lbyn6jI4pVBX+pC27kWd4u6okC/
z7kWnHS30fQygbl3fmiWWtdOMzK0Zg8aYwgbG5gI2+kmnlpADy5jwTBH27FlIpPUIoQfHSPdwFAe
dfYfdvizjO2V/78QEnTbBhuO2XXsQKMp6tvmyimMcV9WVKxk7Aut6yQeZoOrngMyDZfHaRsxhuTM
sdaqqwtDrxN4IN5qOqYHcjGZYTDWW2cBy3xhFm3qQcfyQk+RqCCBDVKBGfEjz9o9LsD7S9aNqUeb
bOSkGNyaBCV5N+sAzvFDtwKvsOaY+99NZephpi+laaQzFwIsxaviRgq/rDfOjXud+dFOXVv3uG3c
Uyhu3OX74Ta7b1e0W06nKqYeg7iiPIJQggpMqcBaFADpbVtSQKEALuUPZm/ZO0uieHRRVDJ1nqEn
mddANUABr1R+9LH6MIx4TXN16VPmBf0tHwL9gnHpuBb8ZZLiRwrfp81kUUC/u6i/LeGBto2jpv15
2VrQIpTd0JbHXkQCc5DT+4jqntpklVT+iKr+6/k+lj5Ii1MjKZnyPBiiInX0rjIeO1tumyVcuZ3h
wODS/WSEjK8cpUudaVHLHltHDh4BhT15NlGmMYff9vQ+wS4S5cyV2T+dFJh64KoqD7snUTZQtHaG
621NcSf0UHIq+fuImttKfFzoRo9gNBtl10ytCWiz+iA23r5drzsWMfknZ9bKvjkdJU09kLWlCSY5
9MGgI+PuGyEeVJZdtrR0iy1XJYDHj8YUoLyYbPCE/+JMxRM0bNdAUaeDsEnncfu2UZyJQe27Sgog
MtRVP8Wdz5T1u2zWpCSX2p9//9Z+TEEmjlKc3tQzwPit2uSHW0Bv0VBtv7Jal4Zf2+tRniZ8NEwC
6/YQQpxF9VnyNYuzpb+vbe0udEPEfrgPEkbkYZyB8WHVtD6HQMEKPfD0fdrUFbPKKE2jtqzJsWj5
r0ZZV3kO89epxJBlrIHqZ70Pm3FNk2hha+u8UPjlVE7REXJsavoj8bp/RuF+wr9xP9X80RJrxjxL
3cxH27dp7yvPqyWt6oAS+y4EYrfO2UvZtNeyIH4T5WtxfmHudWolTArCyrbsEpX/EnetFqiwlbvW
wszrRDuvGrLW6mkZ5KL/w1h3z0Xs9+7KGT/f/k8c8brnL2qtObQJgWuziuaGj+6WFjesaI+2SbfJ
eFWN76P36/zJsRABdQPg0ZFGhJqidYzqTOynvnuKuxrAXbf6k0/G78s60fZJ0uZUCk+ExxZMAQJc
GYASPodadtau7PKl+dAOQAqxM5gWmE0wSfg9MEOoQz663TYsW2dlJy51oR17aNio7ClkRxEn7V2U
hslmsLPMD21gKs6P01IX2r6wSsTyzoYbs2rebAa4Lp5GW4v7F7Wuo089Bku9KiyLgEXZtrH6azqW
Wysa9pc1rxWZetaOJXy92NEe0l0U2b9TL313gH5e+fsLkfA/qNKun/A+Kp0j/NkfC7hRmK4x+KER
BTalvxUVN4NFVuZ6IUDpwFK8nnU2rwYSyExU28Hstp1lPjSJ+zwW05/IW8OWLgQoHVs6ApBfhJzl
Ae3tJ+pmj1NqrcSQhbWkMx0LSIzMTnRgOk5jOF8uDwBagjldwZX5/IQv/XltV5MIioj9gJpcmVRX
idkdpBVddKuHO/u/D4i6GsVAJwTuxqlBAr0eDbgnNmtXi6WVpO3kqB0KlIoJWq/bbMvT5gX4/Md4
3mwpUieFZbbpIdF0fpiWJkLb1CQdclENFQmiNDsA0oJ6PIHl51ptd6F5ndYoh6zvYclLggpD1cRB
Am5ZKC/bBzqRMYdaWSrdnAR9Dj3h6N3ryqvY+xnDHruha2LcC5tNZzS6bmFZfeNA+D6mD60o7voa
kMPWZe22IAglqUlWVuxST1o6W/UpDOjnYn5tRUfqJOOmjqJ4w9PwNrPFAy9gjHXRpOseSR3AIYoR
7D5QDfze8XzLjf0uj7bnm184tXV7pCzuVUvt1j7GIiR3U8TLrQmvgGvaGcO+o1V4db6fpcWlbXFp
h13FQF4+2pw/4c3qmSZgy0a0XzkzFkKITldsekv1NbQDgskeNix5D/nj+T++NEDaFleV7bKiMaoA
hWqoLLSRtcsq50fYpOmWJGWyggda4Nz8H137LZMtuWBuVozAALpy62aWsev6yvBHTtX1QCwv3agh
pvd1loQ7KwvZxiJ1tqsmivssHK7WxNIXxlHnpTWjV8MSIqyCrOxu+1ockzhcmaKFYKl7yJjW1Bvt
gGApPO8B17JfcKRyNiJK3gDg3Q4OTYHSFSvjubDeiDZtU1oZimSpfUQF7bo3VO4bTXiLzPTp/LJY
CAC6p8wQ13bIRGYemz4im8yAvEAiAcMy6/9xdiXLkepK9IuIkAQI2AI1uzy22+7eEO6JSQIEAgRf
/071qi/PZSK8dYShkFKpVOoMN1KWzSZX4sdn3kSWfLVJCGVxI9hxSO6CcY7z6s4rIPEly7AXrx+/
4/3RIkvaWo77aKIlTmujoN9zr7vNBiCq6v4zRm+c0CW9QQpwMXynq0E7aOtY5Cb94idAuOH8nx+q
hnabpgS08eOPubJilxyHkmYsT8lEjzwlMsadxPCzr6Dyh1d3W1441cp7rsXzJTT+WbFQey1SBpXP
ExgBcatl1IHETIeLX9i4rQsSdsL/3Caw5DrAbCQZihLuC/XwRnmws3DyAWN15enXBuwSFf98SKBF
OgqFp0+ExGPbhYHXh0PylOfTyi7zfnzRJcsBxTaQ+VA2B0kRktq9V8kz1JXmpwmUgf1nZp0s2ZFE
8ykXYz0dW1lv4cAUZcPXsWMHR65sBO9/A1mCtKmBuNtYJvmpbPVNV9kv+SiqKEjFmm/P+6mXLOmO
rPN5Ush2PjJ0DiFWs3fNZ0y9Oa6BLq/8Z4Yxyj1arT6FDJsLbnkZet091uPWstbcZd/Ph2RJesx8
TerW1d3JOO1+1OODU7MzS9sD5Im/9bJda8Rcew/775dkoI+QOgVMMvHcSNAXCrsiBgeGJPsx+9XK
AfHaTCw2D7ecpYS4HzlCm+gnbZO7ZvBW9qUrqHWyFGf3bH2puRgaY9IcpWcOqLp3onC7mKT1LXJu
lDX0ZHJvBIvErHXBr6i5QhT+v+OWiKkPiJ2yY9YV92WR7K1exdx5gsJv5Mg6HJtmPwm2JQogbXdN
Y+TKQC7x2WYOmNKZjX1FZbeA6T6mes148K/r7P+3tshSsz1Ju7LxZyAvfULVDoIMxbHuhCkA2JLF
uQcbUoSzDABldDrgYSJ3doaT8jXdJB6ATFENZg64MeDUfAX4rfXjqeAzUHZDKS6gE1Y8aN02Qwx9
fXQ5GgBgo0qLaeUs937Ohabcf+cjJ3VSA9hLjsJhOErfslHB8gYiris7+t9T23vDsyi4B+CnShCV
DPQpqzZOIVizH/2K3bddlu5xN9HHBDgMWDwlvIDpaA4DBcnMlnpQ+UzQ6X6Q2tEbmBuBE+XNE2T3
idx6Xl6Eo2bsUCVOt/JTrwTJ8u5atKyq/SLRJwhRfJUpieCI/qlTJ1le/qi6yCGFJzWAFPMPsPW/
9AoB6ND8bZjah5xabx9vPlf2hiWY35I2PNdqj8C0pXswiQYgUaRb0stP9VahZfrfaKkIyN1mRLVJ
6sqcrDIdD3PZ833t8u4+w33mSvPzWlQusisL3EYNMPI4DZB7nSEIP3iw/kmn4DiztUP6tbFaJNcS
3jYQjSjosS30tnJxmiUapkbd56j9EAn571gFReWDzNQ4x8HhT7Wd70pnDfN7JVKXwOIgMFgjHW7J
ZGbUdwDZ2W1fayyOT0XRElKcdwb6I5ORqDCKJ028m6EYn2Aqt1LAXJncJZg4nUnNsM/A1ST9bnC0
dKZ7NWYR7idXts33C2KyBBT7VZUOzpDKU+P+6ioR2mUalv0P7t9YA92jp7f9eJzY3/X7TnJbYosd
gE1Tu4c/IWy19/YcoPV20zO5dZ0pVFUegRNJs5tKfYPAZiJ+NpAMh6bFxldWaM/QZU/2Tu6FlYTs
SpwE0872vwBAs5PmpczrjfFhe6BeigFWyVm3t51d17o34/CUOBQ6y7Hnd2Er3jJ1bDgP0SJpSBO7
MqSZ3uL77xNlkEwb3E2oMKEVmPggV90Ozj5XYT+QDQfOeoDuPO6+we54qQmBNDx6bV8vAuFOXKs/
BbltCMWjHzSOEVJuZ2c7V0ewY/djufHcfZJ59/7wZUz/uPX84NE5ctM0KtP9nHJghOEsF9wkutkO
45/G31IzbguQf4nzq3b+yGEGirzYEHQwgsmHFSpU8J9hgP61ymQ4erEx3wISl/k5VxPom3EzJlHa
bIAHGMXRTJe+5lcy78v8S1mraEy/qa+ZhZ00TJs4B8LR7kKrbWMOBqgREA2FjzM3/d5KmnCC5SQf
dtLfO70KZ4dExbzpyZNgAoK3MNKSv5QdNxMJFYgq8ikF9npyb4g8V+yJ0S/uxWzLSsHx3uVju9Xq
nNQQR4NIGTFvrKDbEhRqq3lofPR4Qf6RhYdZ22Z8j0ZjOoY227UElnnpKeeHOq9CvA1bYV7HKLjg
WLrhXh3S5ozqi+GOuk7vp4GGsiQh1IY2LdrePaQblLOBUhVkNyDt/qNzzy3nWystQzmXMajNcQ87
oqwjW9S+IS2em+ZL0w7wqxnjJhMxnSt49kExx4u86Zsjt3llbZxuiFpUA+pGtW0ox5vEfLcgxJZV
j4ptaiC/nXkLw85wFM9jdvLcJ6xl6H2OoSS3CoDiCiXwtgUBxTLf/fHeRWtFODTyRy9kNkziijHs
zBzW81nbwAefm1+O2AkIMb/CH7MK/jTWb5r/JgV6jCd4kcYFWKEry/VKXlhiI1BL2dnEYQ5l1bq7
ce0EP8dNwHTOOyeCh9Nd6lduGOj0pHHRxoLuayfIWyGKcgOkW36oVWuivPW2DWFhD+w92AoDxpNV
/Va0pbUPtKmj0q3duK2A2M96BkCsi1WYdI2CsGuqXsADXUvT7x9B3CWCuHRz5deihMKVcE8sGR/V
XLzxSUeg8D6p2n/+eNjeT9fu0kJgnsoySC4qg1WVfzUm2YMhBoX34tGq19oy7+9n7hJBrMYqTWbF
UFHU6pAQa1/aq2Dc92+eITDw323YT6EH0ycGd4TBlO1Vnt3yzj5Cv+XORuEiZ/IFHWGIdtdrl0jX
xmux7+Mi2GVOKurT0L7CAKGdQNHWuFlNfn88H+/XLe4S6DcmzlTliWYnmw4dLs+peg6CdjoMymUr
WIArn7AE+wW+mw1AxNknho5SJ7/22S/qF1GyqvF57RsWLatqEHOe5hU9OVmWhKM/3LcGhzIQWVZK
gL+Xgv+/M7tLbF9aTqUNuaj2VInIbPNbdnSiLkKr3ApRcYTtFHWxdYaswTYJj09pnNzCjX6z9vor
Ab2E+jnZZJgQFYPQ+Tg9T4zne8FttgZiurLylyhkDkpr13QlcJ6WHepX4r/O9p1JRDz++jjGrv3+
xaFNu/BNJLZxTkTMm0mYQ1EHh889elHapww3uKYv2Klz2icwmh8VWXP9vha2i6VeqJyKWeDRaHo+
DT5W9FANdVi4sBgEn1CtxNa10V8s8EZNoPT7Bm4nKeSNGuYHL4rk1vfRrmyc7vPgj0vLz4n9uMs9
q3AaJ/AlJLCKZApLCCT2bsjHPx/PxZUBWwL59ADb9Rz0sRND/82BvFaBhr7gL1KuTPZfJMY7y3CJ
52tYC9sCy0YgRU7kfx3Prg7lsw7vIVWygSL8nn3T0HR7IlsZWwfrW/9Sv8gf5BENJy/2DiISK5N2
JeMscX+ge5SglEPYSPZ67xUadk7BcLZK8HY/HssrS2ZpEKa5E8yMcPuk0qC+9XtuojHonf3nnn55
6z+N03yC8YMcUvx8Oziktf5uDcHj5x69WOvT0FBrtgrnBO9j/+BVzvCF0wku2B8//trAL9Y7dQeX
9SD3n+RYHAPP/w2m9i+o1a30r649frHmG26BkJFgXjtSgw5QwTNARWTot5/79Yu1rpxMQhK6h6ZQ
4m49+sMC3KuZPln3LM0fVEWlxRLbPk2F+6sl/NDn3e5TP3xp8xDAUcpGpnVPcz+GaiRhg5o9Q4H+
uccvNvDWgUvfVHbspC37TnNv40tQ71phN5/8/ZeU9U/A+6B4CFgiQlVrZHtoEmWhxB23PRUrnawr
SXwJSCw6ilM+od7JeHAYrHKoN+XkvmYmC63aVGDtWyvF1JXEsMQj9jzFlpS07skpbUiYtxP0iFR6
//E8XHv4YvG6fkFmz5Qwuy3GeIR4RhasITLePy259mLhatOOioOUfNKDPjBIJ9jNeOKZ88qMelRj
8mKStR31yj60NKhIA68NaI0DH9jL/tcpAHndXIwKfVw6x/Adr1ZyNL0Myzvb0V8RlH+iSrSSJFnG
vZOLdX0olZ43spQc6rF2sSek4IdUc4B2C8nOtWho7NlFt2d+M0Dcq7efU5rwlQ3pSgAusYsc1AlZ
+ZAGHNzJ22beUG+deSh3aqLy+2RICeJ1vuZFfmWAlzYNdZtVkCIondOFxQ3j1og1cMjVIGvPn0Mi
uUsw4yy8qQ28YjiRnseZl4XFNO58WNwX/h+v+PlxuF8btEVWKMmcz/mAbN+gp1LUr1b3Y4aZcGv6
cCLBSuq5sqaWEEZlOQmvEkjhCd7zyOYiD3mi1u7droTgEsVoMgW9QzBoTsQuNZocs36oZSYfSz2w
c8EDawoB40rP8MTxdlJ6/jbneQnji06dgUadrTCH2d5KFrz2qZcf+c966PyW9OPoOidnEGdj5i8J
ZGg/nqorG/MS8AhvGwl5l5adMluV0PGHkQ6crO0NGiNr3ibXfv1i77eSooFxG+p9yOhO+2zW6MwY
4j587gMWW7/v81JZCgFdQxbJSr618o/O1oyeryzIJcax0mWhgdsZTkMvNm19HiYSt+2vwH75+Mdf
e/4lqf8zsUM/zLWosVAy9SUjN8UodwS4JnAD48+94LJC/3kB801lWcJC1ej1h97LypDP/dPc5jHD
7ftKlRG8n66XPg0NdyD+0gZQCU3Qqyult/GS4eBaNrZncdMMVheWduaGTDrbjz/rStQuUY51DfoL
nE3wWabDsicwPbC8X5BXfPz4+dfm5RLK/wybRzl4EA2GDZnMjvzJhltL4j/BoHfb2vrL516yWNVJ
KYoaGk3OqU6H31Zdx8Two9B6b0/Tp7DY7hLmWAXMDnwb36HRLM+g5VmXQ9i6n0P/uX/RA/8Mkxhz
wjupqxMU419oit6zgxL249G5VgT8RUT883A9irF3GyS9Sas7z7LelBhfjQNtJ9kj7/aJH5acvno0
OGgL4piBfAoMNCr7T+LM4bz03yigIvfgZnyJMlT/r35j1LcZWoErMXwlxpa4swoFIcAvKP2LZnqi
4KPhJiTfuxoamnnQr6T3K7l3KbFb9aKu7RmbZODTGwftdDhcrdS0Vzb5Jcgsb7u0C/qZgiv0tRpv
Xc1ClT7m5KXJ1uyertS2S/+GypvcohohFQsPh4cK8EJl811fBLckp3eZnO6sia8sxisZZQk5I3PF
pqQvm1NJAWlp5jyLBYRCcYfgrByBr03FYrn3HNDPrhw4puKH9J7HNXrQtThaHADaNIHujVsCKi8u
bnu9Nz+4WVnEs98WkJiUaqW3cW2EFtu4B5ld6Pvj91s4qrbD1oV8d1qsDP+1YFrs4l1A+85UEB3m
fR5RWofTPIRuokIKw+ii3azklMtv/f+DhbMEx2ZFB7fA1JMn6HrCotxO6Vl3XvAIyX335KHmkRsx
Zrjm6oced42k6xjuGV0dpaZv124e3g8EdGv+m1akOyQzDEH1CTp733mQ/fA871MqY84S1ejD1n20
L9rNk8h2vX0up1vcaCq9JjN67adfYvDfnCzHMhcGzy+HPALuK2TTr4+n5v3ocpZoxp7ZPgHsk51o
lUuMvHa3s+iaCNCrNSP392PMWaIaa5U1HuSW9SmXbXih3sO56onxCZC6G5OscXzeX44AKv93iJwh
gaON57un2sJFBgWkgapQ4z6Drnnw/j0OvhfFixVvVGNE5iCpNzE+4MgjeeyevR/BqTl0G/d+ipxN
uRFP+YP/jTwFZ3rsb4q9eBDfq++cbaz44xm7FguLfCCrtAdHzW1gWVh9aW2+n/rPqZ84S9AjTDdx
vteEnZQK7mYSPFljEuM8ufLLrw3gEt3Yy55UWvkQtEyBL4ewaRXrdsgee9HNkcNq7kSt9hWkJlR9
X2S9vOn4mN/6gTBnt3Tm2CrLJqasb49ZluI+Kvfld/zHeLDyQkTQpsC9uupqMHx8n0a20+vvpVOP
W2suqo0bTEMWOhN1o553YkO0Gp8+npMrq2gJ/JKCwVWj5qBj5OR3I6A9DfPVW6LJSjlxJbiXAM0R
dAz4vyb0ZMFQjG0mR8WN+ZaZT078EqTZaKNnDsDgiYK7Av2zLRcZ2jx05VR/JWSXuLvaxcHBLSg7
BTqTW+7NalfUJNh+PPjvH4OcJUZzEpNyOy76E6QY/AimIMWBMmpvvKJhALo4u0SndGMHE0W0ma8f
v/TaJy3SjbLR/Bt9SBqPDf3eyfQXzdeWybVgWqQZPLaWzoxVOKfM2Qh4em4CkFXucYHW7j7+9dde
scghHFJ6HAR2BkUPc844u3Mb+zxqs6IediXjL7F9FfSRWxh+05MH5GxX8kdOs5/Q4H4Fc/EOf/9U
JewscX4pVXYq8aqToTQHjikATKYbaQjLnRgkzBcarAE7r4zXEvKnEbE+5dZ4cpr+0epM3EGqF360
Dx9Px5XlvYT8UcUtyOnM5hQQE3b+GPrdNx8KUUTaK6n32gdc3vxPAdHoqi+rgFxmxNVxDX9p4g/W
dirE56StnCXWz7Pg4BsADXfSWgwndDv7Mi4hnbmhdTUdA2C+15pD177lsiT/+RbweGsYBkrnFNBx
eJmBI90C5ZwcB0hwv3w8IVdw+DBU+O87XDg3AURe01MXdM1OkmqOW96SF2ZqHgeJAEjPtOxQ4EYn
HnmSotKYfDRaM/vx41/wXn5xA778AQqCgUxniTyyzLbPKdo8e6jUlJuPn/5eyrw8fZFi8totutxi
1RHKwRcEHmSazzCNpLtWKhNLGGJDV9MV33VfTRFxm3GlL/JeYri8d5F3dNsTpxAdP+JUQ07EmuA1
lGTsG0QDzL5oe3PwmnFNGPXayxZnGzqMY6045ceRB4dGeLuAx3TMN54tDkAafjySV+ZpqedZVaNK
AM2fThB1t8/ScAHGglsdPn76e4kB47XU8YQ4RON4FsycTE02efODDE8zLiqDso0+fsGVMVrqeKLk
Ml1vXEClJ4m7HivSwQyxKnFUtRsCgPS5tyxmoqwnAgoe/OzNxE3o2sG3LKijaUh2EKXNhEnCT71n
if1y2yzRva4J8GriJRfDsfdx7B/9bWfSwwQ9849fc2XOl/ivDBhHd65S+9iDgQun13KHCPjcul+K
vWFmx2HkDQjSAwClpEnn0PUoXTmnvpc6EU9L2JfMMz+pS2zKuZjPpB5ibNN3ieV9bjEscV3Yxfwa
hIccwKt0O2sflsXWyl5/7Zcvkj4hkLfQNTXHVlfPTQv/2dY+J36zEqHv8r0uI7NI+KXLZell8J9O
DXQl7WLY4dLzz+zJKmS0utUEav5pE5DQVf7WyqyV915Zf+4iEfeBUKpKZnMExwXt/DBrnqjzWjMc
lMW8+zhc/y7m5bn18m2LrDs1xHOmbiJHBZUfvgEUewZvNIDjYTKPd10yiT9u1lVwYbn4lvRk2AP/
7d6gD2y+QIgjiERQzUfOgiD02l7DCg8SqqUZ0rcR6rObubLooSCEPXQ5zbcKfst7X5hOh10Fleyk
H+yH1HMz+FeU/q6cBd1SBSo5d7i10TblMYMi+P3YJkBQ+6rYN16+0W71c4Kv5NYVPtDdeWVgoRnw
Nonw12I3GiNfU2bIrmB6iJQW6F3NyiS4qhvTF+J3wV6ogKItLeatp6Yk9jwyAdRd812QKP5Yadt7
ASIpj3L4KQADAq+NXBdqB3OiYuPl1Mee4Q/xxGa0Q0hALYjTjvpsEZTKCUmcla34SopfQsB61oG3
0xhzVCZ97rzsBPXxJ6PqW+OsGUVeWTtLcJfbTVLnjYEx5+DEkFDf0U5EkEiIP46va2tnie3yYYqb
itTrT002xjl4XDc1pKGjoAy2XkcPsxa38H/5U9AMqhUiZysjdyUNO4uU0EHyPEuYyE85De5aj9wT
PXzy0YtsAD/GpEpLPZ5EOoQ2eR7SfOXJ1xb8YiusLWICniCPJYC/tgA3RQhiN9TSr0MOTZKtzPRa
SX7lXUtwZD5n1FaG9adkdH7Iyd7JBvY7PoW0Sy0qN5qqZKVO+Vvlv5NillDJ3MpEALm47NSaFB0w
t2pk5BUs25FS2XuZzv22w/Rv5wJHD5+YBFfRXroLyhKZnLrWl84Z2n0qG7onbafumFLDc0ChQFH0
2viRnfj9fTBkPYWhOswXQ5U5Q76lNfM301TCNcd3ixAWbX1c2EMRj2lZ3qc9mzde6zh7qGTbc2jZ
A9uJyS9v8nwot4FfekfHwMI773u5dfjcnJjdkLPkbS+jQJXjxueg8PVODKQGznxM3hYWTU+z6+V7
fzZl3OfolwsY3+2ni7BWL+FuIww4JhAvNxD94ehjoYG2dYxQW5iQfCsA7d47dlK/JoWod6Od1RFk
L2EuYNoqlmMFjxfHro8B0jDQ2NQP7XSAJ4rp07sMAkwbR/ldXA/gJlkmabZ9kK/J619LE4vQ1CRj
luUxKApx9VDm+b7U9l3SJJ/bwZdoPpE63gzjmuw0Eudt9FJ4+EEthehu7Vx4JdyXmD5tZYxXVgBE
QpI+mEHd1MXUhY2Qz5XMYYoM55KVOvPKSC1lBsmkWdcVDhxehupFzda+toDCy9jnyqil1iCzSEfS
oc0AL+fdtmsbJw4sxVeacVc2nCW0j0MG2StrNzuhjRrL/ruobguswqYxK2eKa6OzyMtYTJxlmczh
9vVH1uV2ghDGtGY84L17P41qxl7k5qysgb/vnOQIGG4D6hHsO+6HLkj2mlfVPaSkahTPQFxsjW+r
PwJiNuTQwYTi19w0UOL1nMDAvpP1zW97nMxrVnW625u5hh8DqIr56wSnz+9j7eDQVfllCctp7sP3
EeRyq+mHMHVhERkOLXHuSWF5sDBkbO8Bggm+YMtu4HJl7qui5vfap/lJICifG7s0266003vP8dPt
OHEZK4dYr55L6rcSFt0huu5Bj6w8pfdV0hSbYTD6awZrygZWoDgyh11edrfQMM5jZ/LkLqfttAmy
DCYfUODGDpgX34TL+Mb0MtkmDXjlobB4tcvZ3J6cqZzufFGaHfBT4vcIg+47NdDpnsAm8Sj6vN3Y
Cp2g2UqsUzU5zgMFnI+GdTHIY12kHYp5Nd4WRLCL6mw7b+mYoJE76fLOgi7mZkwdecOnvobFjtXA
a1xmf9jUsRtbtF8L7Q67LpsODGZYw1TCWhIKo3FhzU0Mzd9sq8BCimhAZTzX/m3qdTc8AQAvITPA
lC6PBVxQ66ZvAAyt8/2IzksIO+vhSFlZb6dJAwbPybx10/pG4Bwbtqnc02w+TK6CPVV/kC6jsBud
fwFDeQYl+LlrRb61udvC9RaCcDJJ4HhaGQvlLXuSttahNYBD2JZOtpNZcC+DugzRf3zljvxJqFtt
q65xoE3MwIqe8gdLeHZIKznB4Lb6CsJ0HmaQCiWlB94AzLzivIQ+t+tNeE1rbKi+l0EEFamfVDa7
mbW/dep+46m699JmCjHrB0ID+Den+YExh8U8IH3EButNB2BtlKOaYe01Ys3O3I5msDpCCyIUcZ6p
O1fCdC61GnKH684etx1Q6Ua7bzuZ+m4aq/YGSffnnJSPqq/u4XSTQAIP9qpTwd7sAdamNWQJO6d+
LIj71lJQcqgSKhrcCnxY3Gdsp8r2/pBW3Nk8zcHThPx3Tlp6rGA4gzHOg2PqOXU4ZFaUwBMc9sJc
xXXfP6lZo6k0VQebIGGOYvBQ9AR/zHThTKb1o1dZ38FxNkhE+oa76VvgikdjN1Hn6GfIaX8FteOX
DjoBKGN3QyvvlyFpEbqkDaIs13gagRHZ1JMd7/05rPykiKBVdZPUWRpTB+2NNgeGpeb0Zzld1Oyg
SOJKUuB8om6zajq4TvlojcUe9rcvg2yKiPbtNlXBWYr5nkzNt0rO586xTAjc0LGyMcm+U97YuPMP
/ZKwTQBDs3jwUjtGcdXGdubcqjT7gR7oo+HsS5M6h8717lEL1VFF7DMfoChalBQqBCY49JMXtrq+
Y5V6xGXSmYviCOwTvrCf9vnsn23PfFHKhpVFsEl0e/aL6ZkVToprL9aF0oHAHa8e0s7srQxHHtBp
xVz+0thLIrert6xRWWh35IvU5E9X0NfWdPAf4KUd2ZCNDOlQnluvbvfEA/3ac8ckTCGvEqq2GKKe
sTuSBlGSF/NNmwT9FnRBSKH0dux4/En6XlzJqoU8SRIjp9GN0Om8KYj8BezmDYNkHUIVDOtRehGk
0F5SmcRJEmyDCw+4ps0uwS3/zNg9zOVe696o2IcTXQzX0NhzINhnLmWeU/8CZPKtzcyubF04m+dp
LOAKrJKZ7OeWh5MGjoFMG7fASVXrcQyJkBs0npx7xyVJVMjmoUozHlcouVGeTvvGrX8qW/yYYc0U
jU2fRVApfktsCp8kUKLzlkLajZq3ggISIWTqXToDKfQ15ir0SYJzYTrdBTQ7NMgUTlYAKaNmugce
D367dXLOm2BvD7CDgyrEdPYqsO0F0/dJAwgNLqTCkfCvjYUAklUw3oM5FU5surdIcIbAGEZ92lSJ
ftI2+w6wpf3UQZLrTVY25gfSWWHHijx0RnVSQ/bTlOYx4WxXQCS6weEO7pHJa48ACfNJnQ0SJHYS
88ci4sxT9jxSCq0VluwmQMvBJrc2LcfFdsIfHWnklsLSLET1+pxPkoalAg5aKyG3/ki/0dY69zk9
1WgBRLlLtxz+tDfMKecNzZG3deptmhnHzLFv7xSdW5Du0wNAS3Ge1h0U6xCIZQNiPWSC38o5OPoz
mE0tvRkc/xfsTe/N7ByQcH6UqkGMQaHN79uvQe99I3BB2DhJv8uc4jko2bGqZrZzfANXTNLfQaWe
RGXhAoqPnpzbTnuN3TmsVDvsPAEtLnsCzVhMcLLustMcWBkoH/Nb4oxPigRFrCb70LbdfVArFiZ5
9wq1F3gEsCCNbMlfS2DiUVJkoTeQGxIg6XHSk9htyxGuXuK33RV+xJtRRxlktcO+D37TFhYiJbfO
HO55pT/f+Fbyq7AmFBCkq+K+8J8GN3so5+yhdfHb0gTCWA3uxhtb4lyQC/vUiiaIZqN1PIvkLkW0
hAXEdsFJz364gwN2focdfvKtMcLgO2Et54exgJzB0FevLHeKL9bkQEYnG+8a6bxCL35rseFQI64M
y0tkacXDjuaI6gb9Eri0FzCPrHyw5JMX3WJzbQFmQqTKZxa0t+lYn0WBHa2tH7NGbOiARsvFM7TJ
Yfudud6+lKD9WS5/83L3i6dHoLQLK+yglBXB2Y1FbZ4mod/QDZXJowzQnscCjhxAy8JU17eaCxV3
7cVaHcaokU27Gm3Qvg6dhsGlPhlU1AXNvEXwQF1vSl+MBXy2hjTdEECgwasfJhQXjXJ+8cE8isxi
4TBaOoLVd4Xpbr/MRXbyWyw+HIbtUAwOuhXYSLIZivralzvlUg7+vf21yeiP2uGnpqufKhB+wyqz
IbrQ71nJ0eAKdsbYWdQG6B7lBvasKVpEI1QbwiSdT3DEzGCj6/zOOo2iEZigtO7TkLcNSp0SJvJD
U5szTNjFLeQbaAjKsr/pQATbsD6/BR3hJ5uCHJoLkArwAtn8dlw6urEaUzhylkWTPyUFnG5HjmYO
AMUVYBKuB6KE7F/sjL8qAXnKfJ7Pgx5fmp49KY7PJ1bySB0JnzxnfIaC9rfCzscI/r9xzYH0GP0O
E1VIqG+wtg/h/vg2m+5cSRTBiX1TcH5krUaxkWs3gmsg33Iq4RacNC682mlVqYcqoeWJlxWCw5fd
LrVUc8cA6x1xM4t0qUvoBiWquJiRFtz6Wdl+JuNCyTaBJgDGPZtKP4mI5dR3ZB60CN2qLV4CanDF
Vo/wtSkADCRR1+dkjjiqgP9xdiXNkerM9hcRARIg2AI1l8su2+1pQ7gHI0ZJzOLXv0Ov+vK5XPG8
6YjriAuFhlQq8wxlWCPFf/Y61o2R6+TID+KBi43OpvJcOH15Q2yagj5QJTcoRYgHruxykxtOeg99
IcsPUlTb47A0GAT17Nz074rJU889SeTRBLulhVuvOW1Kg3Z3me0Pv9088WfHKtKpkCMT21q1Ve8g
/phgxCzINB2YNcohkGbMbumEQJMUsih2k6UH54E2hqxCqOs1Tync0kI1wRAuAG0B8hWAwkgYkbQW
z6PKdrMy8OK4/2U1U3eK1QRnTF26w92EX/rsqNb/9XX57sJ9cMnnSBTM7QQHW9ovsurkjrw9kHIy
jk08nknhF1cutX+ZLp+UiJbMDjn5pdEi0zuYZ7m7FTK8pWa0c0V4a21BHCgO5c7tg6YL9poHofXn
wX1+yB8esk18pfTmoXf72Q9YXBwl7SbidvC2qDodTtMf+Jwr3DmK+CFHzB5jfuX+e2lAFzV9WNgU
nI3wzfHIo8YqyvNtzwtQn6+hAS+9YFHPt1rcXgXQaIfWv8mgBTbYs/iKgLTN91bEohDEhaYZlxIz
lSvx4TFcytokbW9tgVBWdsZ0ZaAuFQoWAwXdezttlEBPp3Ce0hzXYEg3vKKFeg3HfKkitBioyjEH
K09LmDbgKp4Re6fZcI8b8q1fpJFR2+2VAbtQiV7y5lxoxJe2jaLuYJnnvrU3JSCsV559adXOLfx/
0A4JU1ZuoNa4t+eKoK78KhjSCimxZb0hFu610i/C6a8Uci9MyZIJR3jtSajHDfvBfkTsCpl562ff
cYdD5WbJgYvjzgPtAn55xK5yeEKkqYS3IMStAGtW6ZWO2qUvmDfNP+OlNZ+sBjJseyLyKEuO0ujD
qhBXYsiFrbckJnmcEKsAdQi1odfeN04UZ2+Xvw1aPX+99y78/KUAe+w0xeTwqTo4ytwaNkOGVdcs
6AlYVl+/4a/M+idx8O/f/xkhiPf0ss1HCOKOfbznpC5Dj5goNOPgPDHGYbvmu0ZUFyPEFgFlbHhm
rLtcJSsYF2joQ835Apzow9ET/jGHavDJ5nYTff3zLg3AYv5Q/GSzK1d56E37w0WADmyX/R5Yd//1
8+lfNMBn3z+/+Z/vN9BfyHsB2FiddeUDELTuaYgzJaFlpfX9VPYDtErrlm4aODnlQS2GZl0R4r+i
vUgeWlCvJXKhut+30Oq8FXN6MfgqtiMr1/Q9cU0ho86e0DniQOygDwbt2e2gFPkx0wWqELp36jRM
agrbqh4fZGPrNvL7BHcGH/4vTSgbk7thV/bdtpDKBZoV2PV7ilvUWfqsCjMGiwekZxqT5iGDbqKW
A+sWqMZM1xJWi2vDrmRIU9t8w2ry3sBrKZ8Aj2qeC3z579iX4qlGIH+qYXEITeQRTjl96aPMJ2dp
YXMYVzwxyj11DHX0RiYPJij4Jwa5vmMqhtILCOkyAIXGnuFijl5tUNXEb6Hm5MOhGXx6hL+87fQv
5dB83zgC5qq6b46wZ4arrgC6FJcxXsgtJca482Ju3qcd148FI1ZEai/d+p7/QsGKDIs07/9UFpc3
orX9DS7+412ZTw8MQhwD1f2e0dgPxjmhrziul2ZCDZicdDvTx0u6KSYR+KppGGMg8J+FgYoGhxyc
T+k699Mi9KeqX5eZOBWmg0gKZSV7MM4T/KRXrj/cmzNZdyxNJNtJRm+s3Kkiyxc7pioZQQTMAhLX
Y5AxhpU1JLXnvRS/uW5BIpVZs6wdNGi83GsD3ZRihZZcHRhaYoAn+mxUkDFLjBYQTCRcRg+Dvdam
p8n29KbK0jgoy1pFCSoFUGibzQsQCkL8P31gJkMXoRU1rDulUNoyvN+Vlk4wds7fDzT+TG0FBweD
2dDZSPdw12Co+IAMmDXQGBEMqmlV78DIRtdg8g0oLJ8IZ3Tnpt5dofoWKAEj3rie4a14av0GRqR8
yxhP9jg6i40sx2QIoffl3aaGNT2QBlMDaJxxTLFMT1Nliy1EA/qNaSZ/stI2N0mbncbYvi0lvDaE
b5w53NGC1E5yVFCh9U0SlMxaJ8k3iUJHCHIebNM0Zh94FdaNRxy/QIl48FLo1bhwbOtgFGH75Yif
Xt4DWnqD6WhC4WlxM9XSLeZHPwvLeECBC3YipdHcsdwsAp8nNgTOOlmHoxn/ylWZoEFhwm3EM/R7
b44vjcHlThce+ZFOJXqKKOtAgnD0V2imonOKzWeHWWfJ0Mdt8mw4uAOaswdY6/Z+1PSg5KvOn7bc
Noyg8CFF2FkIjtpup10zjmBjcve5AgcxitOeBlM/PVGRoPBDdXKvSxRiqK+mPXUhwQd4a76pfcAQ
HZSVIuUUzw0usxuCDDPgqSgeMoSgsOxd/OPxNvQROgLQA/8IFd8bAF1uifTSsINwccDgGQCjskSE
liOfdKxeweB1t3FtdZATMHCRIg0JHEeyG63htoOmBWqLWo2rGg6ie9cFEHnTTqVCY99hoQONyuOo
LPuJqkmhBtQVqKsZ5Vkk1EZRBIKBVcz8PSt1va4sK6gcNDdat4HZcikRQnJhQ30oMdDszFWf3nhQ
+kUPxbN/DujxBBoKp5CAtSA4QUW9guJmddPhuvpeSdz+qyIv9lAFQFcXyrzTjaXL7NzYY0fC0i0A
MgPku8OeJ3RTQVI56mY9SYMNH3zMSGgSfHMGGlCIMM5CYg/W2uuVt6v72vilwTe4LWSVr3QdZ/sB
9XyU8UfUecJMp86DPdRFtXVirz+lhUaxQ6CzdDsA9f8wWkRCX9DPxSZtvTiicuJP7WiwFRdFC8Sb
gAS2W7Wb1sZ8Unc0/jS9YYmwmwbeBEoS1GcnkgaGSei2d5jx3rh8RBEKdfxHGFpIN+jt0eZh1Xgg
rLpWIWHH2aBBZAmjOorGNdd2DRna0EdCin+S/o62Luob8MdgSQhpUZkB/DPo2fHGr2qUQRN6i3ad
/2ay0fr59SF7IWldEghpV7sSoJvqEBfqfujzWzs3nlIL9vR1DpvzaqtMdeU8v5CRLQmEqjdSb6iQ
saqZ9uH8oLGNHVBgUq9Zu1x6w+LemE7azWIImO9JObAwiRUJSdnve3/84SXjte77hTvE0uEF1ci6
qdFrOahqPMMJCe00ff56Nv5esT/LeBZfwIved9oOV2/3XB/TbRO44boJdghBry7Snoiepz3bG5tq
9cD3WwAp8ufxirTzpXSO/DfZqhT6s6J3q4NhjQH4drI6lfa1VPbSwxf3O53VTTlx5PrdSO4b2r1A
2vFQlO7H1+M2X7E+G7bFPThuG9c2E6BCRkhsQ+Eo9HJ6GoZy7TsozPftWYORObnfEMLB7WjJejYs
6eNaj5Fq6wHnRT2hT1rY3vrrb7m0I+e//5P0enBcEpxb8mDFYju4ZuAnd4NF72ItV1CFCwZdbr73
pvky/s+bQFPERs/FgDqYveOzqqwgyb1ZNsfKzH9UqJ3D9EV/r4Rgznv2n5ehEFoSYGSBWal4/67Q
y3tIJSlWqpn4lZG7UEQwFyuY96qUaVKAw1BDAQ4HWqECKRN02n+ldbz9etDm3/vJUlv64FiNM5n2
EI/7pvb2FIXUmkCFphd76AZfWV+XXrFYzZ5y/bgdnewwVVkoc75CDz+aqAzK/s/XH/FXBuJ/v8JZ
0nwz6HVRBQrcAdKeL+o0PeZ7CBjjMO9exvfmdu9DRjcwr5CMPt+dzpLOiwQ+g3yeCSuLGHXewKQ2
ElsTMNRtWrFsrSXPN9TwAeAt6PB3SYzdlYD6eax2/ofuK9IxHUzF9iXtdqlLtzEh71+P4eerDXHg
vwvaSiixuT/MppMv+aFs3ip0/GVxaNpvwbCcJeFXE0UH1U0o5VcauUb1h/RWHiTqOxa5ePqS7QvD
LZChkdvv3f6t79pk06bC3U7EuWZLfmneF4fZBBn6NI0bGLxMBtv0nVXfU0NVZ9kl/QGiVCn6W4IA
Iqc7gOr8/Epd4vMA6viLMFD7RtGKVrr72JahnahQiwaHgA4gWYCrdhMwcHy/XgOf71THXxxrCWrw
HqAqHDB6A6sXsKOVCdxgAKk9Z++27vDz//8e17SXLKA4FWnnSn862I5+tgZ29mCgi3KWcZeKa9TP
z4ZtfsfiW3AFJprU6BYD/OeuW+r1ALS1POoHba1aUnaPXgKt9QlNlisZx6dRaH7lItAlpp8I5Suo
eTHX2zWpU75YZpXdAo/V7J1s0j+s2n3Vfp2C56x7CMJnpX+qOK9vitxn52zUZAu8zAhhd0q+se3w
o5Y8IYCvEiNDZ+ngGGBdZBSIUh4aw+PXM/lZ1Jifvjjd87ZFocDqrUNBPwyjC3t44JEWc+m+0zi7
siw/xXnPb1me7BlYEB2NR8j2pg8NTVRUAAcr6+5MiLNxQFYFc2gjaus3kKTkGxXp+aWLgDh4viQw
9bUOaGuKVSO9Oyh6GEE8Ft03SDHzG+bs8p8coumksAe3nw5U3A7iHQLo/nfnZT5A/nn0BO0UFM2M
EQhsuulEumkBbSGtwK2uWimnd4Ov5/+ziDF/wiIm6srsMgCSzEPrvnv2nW7GjamrKM5fvn7+PBTL
g31+/iL4uSbRWL6JeXAd/QhT4ZWumsemuCb29ymmc37+IkoAam+jx4FMu+uhy2+hhrTzJ0dsKsKT
Yw13mCPa6PQjr5sBGjSoQ6A7OhySUrWA4ZjJNqOl3n7vUxfRQ8Qw8avduYtt+bAZgmmFzFwoYnvZ
j69fcGGuliS1MVNADftmflCDtRFw96IZe6FTD20U4Li+fsdnCQrGc8lQ81AXIDZkXA5kBsl0KPKa
05hdOQk/O4Dnhy/CALCdLcgksFeRMMIYUlTxjHtZ0jXVj6h0zAhHwLK+kd/P71rsfku3PkheJvAU
ACp0Ho8keSPXZLwvrOolXU0R22BeOiv4dN2K9XYojDQaGV99PQmXHr/Y/G5lS4dRPR0cwEQHuu50
HubDlfPk0pZZEtZSyAY2tmrqA09S9weDGyjgd1Wa8NDLfKgVlo29oqWhV4XQ/cYbYRCS5xM4WTrm
qyZDL5FctYa69KWL8GCVBL0wwc0Drc8E5VLLODrJNYrqpYcvYwPsatxGIEshUxfkzVsPeG5Xfi+w
LZ2ngPWcktar4NWMFsqKJoN/040+23N3tK5slwt70V7E5sLimUAjyToM0OsNOqfujhL4gCto/gub
0V4MPQpTwrToYB0A0evAdkv61aRTMgNX3UNig1NC0Vl/9DSEvYFn1PHvrxf3pa+af88/J1tJkhzC
WiAO51WPSjbaZOpaj/XChC+5RJBpEV4VI82YNI9Ss9jVnj4YPVt//cvZpZ++iF9tkkOiGln0wY9T
/dtqG78OYRDa6DBpG7KCOpz3OtkN+JEot45YbFDfsFFPTPihoSM6gnN50wucljvrOGbTHvXBYaX8
IQbGC8dRwEhJVhVjqJRPNP2RdQAobgoAvE727EmRmABBAX6tt5bbe6sMwISbIh08ABHj+NVWdXzv
8RGXi4q4ux6OnyiSDzOOFLrL0qRd1LLGTwIgsSyYN5SoxatexAX6iu3wVNjc2HY1F2eIt9dbmfVx
ZLSigECvkPd+32qQJeWjLP1kJRumYfUh4qee9jX8W/wU2LrBwInn86Oae4HE9Y2tI/P8N9hcQP2W
hb9vXd/9mDyZxaFvimbjCZgSQmxF36Dom93GkxAHCXuM95EVdhPQMp72BXzWYVJUskYGQ59WD1/P
5YWzdMls9Evb8IluJ5DIOwOQKwdItZzmwZRnWZi46f3Xr7m0YuaV+s9irzUwXpBEHCFKqxL0DGDc
VJT9lTrGpW+YX/rPw90J6A23w8MhhbeO9ePMUE31EA7jr+/9+kUA5RQE8mHWImxz3LQKRSQAwnl2
JXu+NDaLfInSyoBx0agORUGS0GDNWSl25ZD7tHCN43/JGYPJBhwRURY/0KHvoZ/OrLu07qY7wi3+
5Erbfstzz14NPi/vCm2w0OSyP4HAW21rGA6k6PUytDwl2AgGM6Co4yOVcyAffaotCesrK7a38aCc
k9dnw67m0KOws5EgUsaVcSVCz3ewT3LnJS1Nu87k1tBKPhQNwO55V5iAyQtAuJkEDb9q4PsE9VYk
hdHX030hfC7JaSW167pywfrkCRDwmd+eMsD2wzxV30DYzJOyyMl4hxChRg1jJWV0kdN5wPTWsfua
Wa1VXElgL33EYse1FpWmN/L+4Gf3jgbU09+yvrmSVF6akcWOSwQRou6HGfsC3B9kSxPnRLqVi5np
219p873gtCSqEWkOdu21+aHwUCUq7cBMUzidoT9cfM9nwF6K0LPJBJFGD97exinh1EejOJnDlbBx
IS7RRdggGQg+/SxKhCV0yPjGs3QPzr5oQWn6Tvl+XkqL4FGm1Etsg1jQmgUnRrgHBfZCrNn3agdL
EXlFmC79VFuHPH62gUE2kEGm9o9v7bMlVC4rQQSUlFqHWvqntKZ2oHrnyXXSa3qVFyZgCZdrteLa
Kyz7wJjXgafRPYJ80h1L1nZwXxvd721nstjOjU5Q8XOQQU7OPbzvAkc9TUDnfT1Il75hsY8VpR1z
XBzQkB55w0XkBLx3HLhVeeSiXH3vHYvt7PrMUqmccEfsEzfMTbsGIEMPD2ht+StgQA155WMu5NqE
/vekngZLuLLBZSET6T5p1F7kGfIbH/6JDtiSBmm2njLejO5a8/SSDNVSJb4hVpa6ngUqoWGxt0mO
AsSmJGcnoEPALBlHUf2YOGvgIgD5imRwVnbh5yunG6+dXhcm8G8t8J/sRFSlW01Z5u0NTl8yTymg
cGQXWYptLSk/vp7BeTV8ckT+9Y7+5yXM83MTBabxUIF2J8wkJMnPnFyDGV/4BLIIMpQbQzrNG1WV
6h33OuvGGbRcO+Po/UpGfu3IuvCaJTTUMi01pDD9OBR1ka9yeI8aWCK9VLA2Mci1IuyFoVriQ0uF
noCXONaBgxrIFZww4XIKLNuVo/HS4xd3oyoFT8IUpbdv/lrBgjfL4sqPSg2D06/n+tIwzX//Z647
zyoct/HY3mpgnZ4+UCCxeogPxt8LZ3+7Av88Pxt7WIN7jr/HUK3hWHmCaM+m7YorR8qFGLCEacCB
yOZjiRMX7gEqZG2ud20CJFeQGxS0VlMBwFaMNi6N7u96Zup9PWqX5mURegxjtFoxtP4+r6ZnhM8H
exK3lt89fP34S5NC/jspGva3nT2CXuP6K8lt8H/KrVHK1yHLrp0El75gkU5UdQPPJRcaoAVqyABO
FnoLXRogzDo+Xcl8LzUolhAK17VTTH2N8g2IJD7AaxsxBMDs6TI0YFViQFfxynzMZ8snEWspIi9L
a+DcUahBZ92tSPsbb2Lnb83FUjp+4KAuJU2D9BpccMHp2sveaNKGInOujNOF2V6CJqSdQGluQFGl
EK8A2EW1M+4KfZMCmfe9T5jXwD97cADOzQYMWcP9Aq4aQ5NS4INB4Wu5GUIrr7rymkuTMP/9n9dY
+Vg4SR9DTTDFTQeWBUkw2sn9199wYb2aix0nAFUmXifj/eTfmjbasDDQgTTC96LUElQSI0sRyTB6
+zb/kVp8O8FYOvevRYtLE7zYa8RMRyvnOLTBlYvvXS+Z9oqBwdc2IBV4GXAfX4/RfCp8tgsWJ6uE
0TaXifL2rux3Nqn+FM/CMcJqVBuIy17Tdfl8JugSVQK5ABOMYHid8RKSQXkM9+a6L/S6z6bvHXvw
5vjvSgLlUTlwP473Yha8tnCygsxs0OTKqfr5hZMu8SIoJvYknzTGydbrgR1ZZocuOSXtTQEILOFX
Ot+f7we6xI5kUCm1QC309mMSb8RknUphv35npukSNeIleSygzaYhIWZm53Rq0y18f9J7G8oroTOM
bMPQOHv6+mWfn7F0CSHJIU1bq2rw91xm99ypDsXgHWM5vbBBbQFaQNOvB2cecIwrIffzdUyX2vFo
jRXGCIDHwU+r+EAyop+cUchfTQcsZGMScTsRluoru+bSNJH/LrYphvJyLbPpYDWGCFPWfADs8fz1
0F169mLnA7Yetz2ULg8DbRJgyq2fvnXN5ODSPlzs9jpXDqc2nw59brzCAvmn5sNzqdMrdbK/KdT/
RhO6VIefmB4g7tiMh6TKLNRmnPZU0Kr/WbVme3LgV3v0utyP7CRzjj7sSvcVx+IjeaePCVxpoiRT
fOUm8pqp6IXvXYquezBaMeBDgwIIugItpMT4BFLHZG++nqrPgzRdaq7HKh5NYdre3pmeuUCzAQoW
ys0CNy2vqO1eeMPSHyrtK0upGm9IKSqjY7zXUr8nXJ9adBauLOYLg7RMt8vGZJMlKdv3SmdBIVO0
mtvyuTHllWVxIRgsE26e0Mbq69Tbe3x6VAP0/8UgTx1P10nSn5IefWFd6Yec5L++npe/Jk2frMO/
Hdd/0oqOOAqca7xxpFa8Tn2wg4p0A47GSz7f912/B/Shu8GV+9YZQP3Oxzs+Kwh9/fpLA7qIDm4H
B0wFrMteti4keLn01wWwHaGyxmtzdiHc/a02/POB/mzGm1SNOFhWdaSjd19O3ptRG6vG995KCzSi
rz/l0vpbBIyGWoIWfYEUqgEWaRjbR5Y7e9NQhwy8sCsvufAxy5zfMxh03YQv4S1QxNBB0vXvxk9Z
JC2agmNf9TcoyfGXr7/IMv+iyD5ZHcvMP1Mms8puSNBwhRsI7nmQN99I16VOCNFB3u2QOfbPJRQF
fSjb1KCHMIhJvlA9tHeQBetvkspqD5ji7F4gxm1E2UIZC/Dfp6lzzI8Uc/AofVk8iUShDOeOJqkC
x+L+k+Hk2sNV1szPcMZsQlQy8pNgdgmLsQTKWwSFwVUMMNOmaHKQZeJHw353iDhC9mzVC8ivjG9z
JzOR096eYJLQDCsKsdsYBfyq+NEy8JVcEVX9nzFRWO97uI6GNEenUSegntEbT+J1JDR4GVSdgsQS
xI/9Xyg+RHn3wgD7MMYUQiv2avKsSJD2SapMb+Cr+ZBI8SuvoHZU/uyhSKPRJcx2cf86t/QlwxBl
+cHxPnKn3JqFE7nUDRtlrfiQBA75hQN4Bfs8EA09SG1kbKO9euePiQ5ckk4AudF11nq3ZHg1qXHo
iRVC/21XJ/6K8fpHQ/WGDekPl9BdWRt7loGWYgxBiV5bXpoPHgMdC01bM+LjS1bIG4PxdVp665Yn
+NBBPoDdus5z+ItTUa77/JWh8+lkr6AJ7WFOWgSQmP01CXpm0xC24wDSpoMrSXHnK3IPK8tsjXxp
VU2Qh+yfoLYTGR2S/RQqZqqHIoiZbezqHdJqQQGjOCvOQ2acBDmrpoIIMAlaCeIB2FSQC8nt9wRa
NyYpAyq3I5nhPUHO91VhAEF5qnWFMH/XgbUGgKPpo9uk3SDFL+/HtRhOeYmq0WZUPpTL2G5CuyMH
l62Yhyhfs4lHQ/4gRhZBmCLQxnRUTG3rnqyyMonQuQ6FC9lOVOd6r4P0RbpJXWgK1ZBA6apNzlJI
CEG9hn6k1ORB/KTku8yOEiQywD1lfqigbZWfWGHd6J8d+ErP4+ADrx2kIFEH9p7cWFtJn/SBOPjJ
EIPyYAQMopP12xqyD6uGiun0KFDKiY0wxTKFzWFQ7P0U+gobnq4MtTLpczUFwM3HTzXUULKVjLfq
llcbSx5Hf98boXx0q215n2ao2UeQZMDj8XkWCdjOVicApIDJlMZDy/cuHErg2NeG04PBV2N1Bn8P
rNIgZqFQp4qA43oWdQB9Im6bq05BRgxAhQnk/OaJPTM0zbFR0goMdDiU2pssGZ9YFyQ2CNZuHVkv
Hf7lzi0H0nbr+U8EFMW9Y0dZ58AmMCzsZ/1hJOOL2YxvrYOVUUDpCdL8O5qCVgxixTovIbl2BrQj
1IAoxBUFHgE7EiTVWYnlyRwe+HQT31ouBIIqIG3zbJUVw8aFevNr44aWqUPrF4cQoulsacnARROh
EmyFTdRMIOQFJduVUGVLA18C4MUjKDginNgdhikwvVNl3kGtXyUPZnWc7LXPZFiQxxjSSvVtOjyw
ctuJWyC1V6UMDcgzFacWOnBN6JqbonwZC4hzqqBOzxMshkcCX+YgM26xnvgYQryrSCKdbkxjPW1t
yLtB7pVsKGhJetXeo45QiKM/RMW+staZuc5UtzHGn32/sfCRv7PZncmxwybfmu982tbWqnofBdLD
EBmW/V5/xAiJdWSkAbjU+BSf/cZvg0SjboPSuGu7vem+JMapMyH/eoZ3btmG/RP3gPY+ArzTjiFP
1pB68pqd4T67fA3xRbDy7kHCjO2bCWqt7nRTd1sx7QZeB24HyTfI/ezNMnI4Cxg2Pk52B7fzEmpW
aTiwoHqkMrDaKgBcA7F4I0gesPQ0FmEGoVevPUIlJuzd1QQ8OJLQ3FixcsBcrWgXpuhvcP0sszfl
nuOhjmI0llmOON2IwHHzW2mSnWfSLS/BkgBJtgJfWpcHXf4x6kch3xsGNZ74voAw4UT+mOUN736b
oxWMPEXWQUO/TIOm51Asg1Yke5ZDscmhcjRmcAv6Mwi0sz3o3pHXkW4rB0bk5JnG7WrIaWDWaL4n
OqzLNvKGOwesdY//aAUJrem1SKHyJm8qe7br+sG8p9a2g75Sx86+H9oyiu2nunpK1a4Fe9hxQ+Am
Q0ecaqTKqo8PyDrxy+CFoG9tCCRkEE8HliuAaAHaS9DfBV3aN34Wyc4ofkNV2wK2BWqXoWTbKpeB
aHmY1BDvSh87kH9bw9sK2KrF+OG2cYwdrD0TGjFpyPgA/msbud09648lHDjyDvq7QxrF0BpDt5LD
pU6MtxVEEaCNiHe+Q6R8B1eLdVxtoBgeQTVNgeE5czCd7L7QeSSKbep7kQQEp4Fzu8Mr2P6uelfD
/g4iRKN5g2JvUFv0ngLG4rV3I3S1B7D5Q57J0NUFhNs3VcLWqZPsJ4DjgknXgWmrTeM/2LE+aCJC
mz0oOFnXygTwgGzapD+3rhsCZwAxr/zI+uFG4NgjpRn5ThO2jr+xS0WDOiNbimnELfLBhZ3OTBC9
L2IdGc0H02IFWQKoE72keYe9rEM64SJOzZA0HoQX7RXyHgwJFD3Ml8lUO40lXNgCTZ03D8qJOONT
74UXycZEp1FB1KA/O/7PbNaO1CzsnGHVGT/awQt4n6xaa+4G5Qi6bNWws4mjKTGPsVkeqagOtHS2
0FVsQqD0P0yrXCXQu+yap6LaOaYT1V7/NI3GGaAqoKTkbVEd/TqLEsS3CoNbQs1pUyB7IIhcI5iz
Vgwh6ij2npgPQcoe+uW5tZqJ+EDXBq1PzWAayc7OkFx5YGa9JpndB1ld32ethlWi7GayLQ9aRuwQ
y+lYsHg1Nd0mznFp7OwzI5jl2r4p4RoZ5FAi9ItXk6cRNLqDrv5wgE6hCQ4jCDck+U0aP5kOSCzx
yUjvnBho/vyO4v2ybm4hnAASsRdq6a17pvY5IC8kLl5rl58x1tHQP/uTG0BsOfLUgJtrC/Z0e9B9
+ztv5EvX1lFqOQFgIuuM+OtkQLpgjitm/hFV8iM38+0IVYcSHwOO40dbvqTcAZUYLcV4dMMeTpTS
sVZAreA74Ywgq5sqTn7SXu/yikL3IWWrvhxvjLiH0Gtz7zTNutRm5HF6UGm/qRCos0bc5sWwNdpi
7VK5a60yBzrR2A2NERas2ppQA4i7dNsrxF9Oy7vZCC6suPsrLSldFd70CoIzj+LK/UiAsg2mridr
j2PuIIdaraXLfpllyzejaTggpxs21FRHM/Am3UFfwYqqBPlw/sBG9TP2ES9sDkZ0BwJ864wrs51+
ZiZSgCIOgd8PeonuruE8p0gzoconPWh6QKTKdbNNgqZvl0DrMKkfpAvRUyDz4pmd3+hzNhlIZfsT
ejX9qveQluVWPAaW1d/Bvfy368+SY7FMorRKo6rAICcy9kOQTndFE4cTQqsoxm6VxZByYEZprCDC
AiRPLcCoq13Y2o3tB2TLkRdqeHBzwP2q+pfloOMxFJaOUAzHE0zjzzgkIL3nkJ9NUgfyakBAHji+
JTKFA9JG09CoAUHbtIBGcjvvDNvdbgUOC7ZeYa7b2j/7tvyRD//H2bktx8lz3fqKqAIJkDhteku3
907s5ISy47xCgEBsBIKrX6NzlI/f7a6VUycFDWgzNeccz5hPrA5fM0Scc8sAWa/GvSnyX24GQJoK
nkJeP/N+OAZTutIKJ2LQY/h6JByvN8cmXpUV3HHo8Bhpj214lA47CuejG8yZ7zXy4RvdKJvUHv2N
1iW9arOs+9a2Ah5BdQnaRYGwV4Rl+qoGCqjfH1BNAYwsMJS/qCdurT2nvIoRoVCLPEpgXaBUhqxb
RyWekucK54Ic7ZvwPjpaBcsKH2HOxGy2AnjzBBDEXVDKPaUArigwo7Jp8LcTXvhaMPsWTcCoErBT
OLimWInB+Vz3UQkOUHerQJ1nebgLIA+n57osVSh7NDhdx6bptnJsYmDy6gP8+oCPaB6ANngcSLo1
QXkac7u3pnTAvrfOmmm1g2QfwEc08IPZ1z4CLHNTh9lvwBu2cIbYzDW2BPSTQYPaa2xcc57Qs704
8V1/E43n8CjVh6KRwCQCSwBOIwbj3OTgSKfhSRkkM4AfxMmUR3scRHdTi+di06/MZLsy6+8Bk/xO
fb6yIH5KoEvRT1E90jbdEpP+1zj1HhU2hNXdZPaRM2SnwNMZaMdTUO7boOBrg9rVwZ8Vewkwqfeo
gfNTa1u9a4jgh75V4phbjZNjH6oMqBVYgz7AKrszG8CDs6NTcj/RPMKPCersR0Yj8VzAZeRbwx2E
L/VYgEuaGwspWemjKtOKAmQ1P/O21KnCGz9VADLVjcJKXmXOu7WR/uU4gIIAPIUkYu86YOznBqFA
OawztL28TX1XbdJAkph5efCum07eyIa4+6bsYLHYBuUddvv5nkdq2rU16dAqJurbJuLsqRw68Qjw
aqrehrrTOY5tdsYQ1yH5p3wuWWambVdNNPS1e8zI3J/6SOY36Ge4ZiX6eW6NLDWNgeP3fs4hSstk
EA8MlgTvIyIP32C1JNgdRvBAvWuykc8TW2SpapyV6CNsWfMx7elKk1uNdM0grxWJ/uAK/29ehiy9
S9Xcq95qtz/C73En9/apTvq7EYfKfO3ELB7iOSbb6RRuMVCT5s7dVzuzDzfh5uvM0IWnWyavA1kC
v4kQ7BhlbwN96xvQoeWVus7nKS6yTEQPtqz6DtL2YxU1ODDKmHo5KC42fWzQ0BueA5avH+Lz6gFZ
pqQDgqokMLTuMcjdjRXhfVBHh68vfekZzjnCv3KOVdGg2V6gLSMLcAwS7z0OPqzq1xb5Jd+51gp2
6Suc//7XXVzDlaP5wBPmzHfYGfPVrPt7HeorvdqXrn9+cX9dP027JlURg/SJfzjcgOmkV1H4b92Q
hC9KzgXttKsY6l0WW4HCTrLqK/utZumVesDnv54uOwsCsImGsoq6ozM3x6l5hIHmsb/WFfz5B6bL
pgI4FM5p7zT9UUT8TovyUCBrNFh1hxPHfdmxp6/H0af0OvR/L9EyqbKAOoOLd1Si9PcFK+l7VQ8+
EOFwFmd2ZN88ErANEw2qw2COMWePFvJohI66Zc+lq6M3IWsCnPdQYVecbB7BgwdhQxUPE3ev2VF/
XvIlfJHGB/d2orym81Gmt9qPtkN/xp88RzADgIp2X5kr3/Tz1074ouDXqAEdevjxx7n8mQp6qIqb
qcGSNz3Y9lrP059OuU/WVr5I5E82HAbuFTxJQ/08SJquijYLbrxG0N+R4xYv8Ipu7zwQ3QHgj5qN
yR2sS1ETxWNJbOLOMA5o/Nrcu6xgHnLaSMs4pRs++P6MmAjHiBcHX/qfVjG6JAKhPYuXbs27YxF0
Qxyac1bJK/Zfj7/Pt0y6bAvBNj9zMdnuKMYJxLkGiYiiPRFXP3lgg2gkurEgpKhNXWvWuTRpFwMJ
xyqjpZnxNBD4DT7Fs/zsR/dKZ8Klqy+GD8zNGvRjtSYBqguIG9FsUoDXmrm8Vp65UANyF0Mn55WE
TUjTHWXdkWOFcAp5xiqHYjGs6v8Ys8Xu6w/z+ZPAi+5/l2YoT4XDZAa6rwWO8Ex+kw5N6qbc/tv1
zxP9r6UfAx4RK5xI4HBld/WENnX3pWDXkLsXdt5lh0hP0B2vBginWpDTYTUy/OhMcQX8cunNLLZe
1s6sygxCk2zqn1gqoOzKtqhVXVmBPv/CZNka0k4RTGXgjwej58nEfG4GFEei+86rnwbSXWsfvHSX
xc4reacwqcf6iGrfcZTpoZv4Bwnsm6eCx6+/8IVbLO2kGWetquAfnQRt9xzNduOQaZtpdurRBvtv
t1gMogm89RToM9T/HLupIJMtfPOUB85P4jRv/3aL80bx9zjNfQBIO8hlG9PGXLZojOvIXcPYvpyz
4sqycaHTkrDFmEptIScXpgRHOZoXwUJUeFj3NtXyvUCvQZP3z15R3XnAv2Su618ZyBf2VHYe4H89
Gg9KHz4cIYMlUfCWu+a2QplMaZ2vewqXEda/K31NFXFhQv4Rj/51r8bloiW667FkVd9cdi73gkb/
9Se6MCGX3s6F55IOkiyDayPF40/iFVJSOE0j6f/1DS69KPK/L8qIyM0tb0nSuDeNus9C71CwTZ9D
tggvseGq09ell7TYPfJZp33j/0kmBTd+BRh16nx8/QgX4po/5fe/3v8Z7NVQjUamOW/IYZic6uDW
In0JO1lvO1bNG+g6yJWg8vNNHZrW/31fnJRznoraPUbQ7z51aVc5sadV+MfeBLpAl09PqHZ3M9Ln
I9AqyNpfU7f/kXJ8Elst0S09C9IsQOIxQWL+YZYsf1UmZxuZFVXseEqvCUCKMFTytITIFhVWMIfK
rcnRmWbtLDcUcsZdjyUddFsKvxB/LmuIUgRy89nc9IfCRvzo5k39ZoTjn4gHvdvXn+jCehkuVpp6
TtvKr7AGjPJFoUmB8GDNpUHe7to4vnSHxSrjpX2FSD88ExQa5LQAf6VoJsDag/iWXwsXL91ksaoE
wIc5DOjkRPopGKswQUAJNu23c2BQ3YGs40rL76X7LHYwcbZ06cXoJoUn1kGXHQBW38tuWM0Bvf/6
i1xoXSJLDkyF80vfAYmVVGp47OvqmfR2M4UeJOGW5Y9Unt1Tat1vy2Ew20gCb0RnxgHLku2VRfrC
4rZExThFj5yyEV4CnN0HQ4NRoOEnpXEC+PoZLywMS1TMiJxd7QgB/UjvxVX7HOLqNMJMBVUyByr4
67tceopF2Foi1YrzPYgWBLjUKNiTDO4p4ZV8zoWLLwkw88xgRkPwimSh6nUkVb8JdFtsmMP79de/
/8JgWwJgfNc4MEMBRk4TL/bLjw66f9e566Yry/N50H6yai0ZMDTNyIDU+pwEKh0SgAohrozItV9/
Yf9aUl9guGSUB5/cBBSbbYd+gJS8FP4jRVINvbM4AV1rzL70Jc5//2uXKbu88yiUOwm0W2iDqYMy
dqMpPJgsoPuvv8SlWyymPZyQO4rDsk1K/SOddQzM9KoQ9ZU1+E8v52cfgv7vE6RkLNGL5QGQIYUK
z1Wi6kUSPr8pAPHddVfx5r0eIzutGmN9tLxQONiuZlS1WtTVAnZXF4z8Lojnb9Be5sFIpxvylZzd
9Aof4NLzL2KRtqWBBZPeTwTqk6h9lS8oo8A6adr82/tdxCAVJPQwRKympPDpC+lBF3dlBbM87/vX
1780kxYrAbZY47jukEObeFflZDdh8CG03vBUXHmCC6PdX0QfKApDDidDeawIhJ7NtMVZNl3ZAb0R
M2Tdk59vqojOV+72Ryn4yYhZ4lXm3qSpho1FMo75YRzZpmoAbwveMBHicjpVVN2VHDsswNjFjP4m
FN8t+Z7Zg98Oj/kIq3T6E3jqKwvthde7tD9H2wYn6B+2SQ40yjZzZb9vvJBuxLmiDrZD9m/DcEkK
mQnMWrPJmxOYc+5azD9ivBV3nCsHogu70tICvZRofwQmjCbB8OSEv8OAx3r6Wcwe5Gfjlbl+YSb5
i5WkRESsyxE1xzHvgYKpC1FtyQB4eezYml8ZHhcehC5u4jqNhI0u7GYK9aIa9Dv9ZrODVfcj4tdK
NZdusViyUILOfc8E+thETwJIBAnDMagD4SN6Gkp25TkunVCXaAQdGpA2OuonZ2RLCXTYinEUPq1l
29ZFo1A60ER7AzwcKnMaWHD4p+ViSU3oWROmQQ4lUV+2bM0JmlvB1bEb3jbOBn341yjLnw0GsG+X
kmk5WkucdsoSVMJWygtvef+Ket3j//9TnK++WPR0icpvNrYy0SVK1gWQ8m7sSNji6WsT5rN5jzss
1dJwDuW5rDqZwN71g87v2aDQvCUTz/2X6XK+w3m5/Wtvz9FMEAlXOgf4vh4KuFBagT4Gea2gdekB
zqP7r8uLdoAfH6XpYWrf2/B3mpIV8e7r8dos+WxXOP/8833/uj5DRk3b0UcrWZHXK69Tz6oYbuyM
rrshe6wABe7ra3voZ9Hc+V7nQfbXvaKycccIiP4D3FJ2bh5shRf9+KeRtJRvaJtG/QBRedKlKMH2
e961t12AVhvtX5lxF2bCUq6BI2jNWIt29bx7LWFWqoruVNpr9aZLn3kRvsz1FGAV8dID1GYH3jWv
KMT7cSXR5eGnA7mytH+2JJ4/wCKIKWtvgFFOmh4yt4+dHJ3CYx6r2aI/ol7BCebKLnXpVS2mNVUR
tG8T5wePHSg6WOFIg5LCcOXqF17VUokRCI5SKPbzg7ZhQpxpNyrxCGvjh6C7dvi7dIvFnPaMog1A
wunBN84u6GCy6t/XJZoGXe/fRtOyRuq783nmYVrDhiOGoBKe6Bqy8WtlwQtfYFklZYUNwR7izqEW
4c8G1s4xQ7kubmscM7+ecJfucP77X3M5TynX0C+lh1TaVVFItNPxlZTXatQXloplcU36fglzKpIe
RkoeVd8mgVvuvv7llz7uIi7oSwVtLwTLB8HRT9q+RUW/LsgtyZ+/vv6ln76Yyn4zsryRJZYipHa3
IOaiWdst2ysB5qVfv5jCgKjbvIA9e8L5U1a/2t5sq/CJpuXm619/YT9YFtJgEz7DRZ7xQ9qeOi1W
MAlYZxiXkWtjX8GuDd1gX9/p8xHE/k8ljek6nCoseaSeymcbOJBW0la9QHjtXJlln38KttRb66jh
sw/0dsJHMmz6MJWgIdf/QkMGnH9ZTEMgXpc+kB9J5Qo4btdZP2yBPPiYuPVOeUCuoe8+/+RsqbdW
aiojOmiRBM2hQXmtfckHtOYGV5pN/hwAlye183MspvKctxwHiVYkr693B2dzdwO99c7fHccVDGtX
SOjEJK5XxzT+CFb1yllB87DLYoAu1nIFb+RVt+7WqGYl83fYle2aE9LIeqXjJ2eNRunVx9ej5dNA
+/wrz9/4rwVHc5TuB50iVsyKKMmnGn5iSjRii/88JKnrBkCKTDnsxJ0AmppwbNp2xeY8vDKWLn2F
xbJRz0OGogDeUpmfePUeevdngB+brtHiPt+b2bJJjo9dM4LmIhJlmj084nMcHYt7HCW3gUlvgF63
V/bPS5NisTs7otOmaAeRjMHZL8XZ2GJ8+Pojfb54gKf0v98oDRFf5DmTSdo5/bZywzIWyqyYEmbb
e5D9UG7jfK7J9uv7XVhClh1roeyQPG0cmYw1fLa7H6RECA6Ts6+v/qlSHKNo2adm+mgk2YwhN3O+
CTOYBBr22xMd9CqVP4Gxx7asC9xV44Zo2UTnccnVm/XpR9VCTqPS9vXrH/KHkfbJDOXnMfnX2E+z
LPUzmEwkVtK4Sz/QhLpCozGc2ty1g8bxAj7ss/3oPR/alV4mg1vtyhH5t8q7LdBjl9bhrQmGTTNC
wy7dbSrYvVOJU67rBxXtuvIVM+c7k+RKrf7CEOOLFYXlTtUVgSeTtpp+ew1EUL58//pdXPrki2Vg
jkYFteL5BIdSirHjgyu736Dq7//t8otZrsGpiWC3IxMTsU0uf3gZSUCD33x99UvvZREaIPFW6GyA
y11TMDhGpMlAnSuX/nMO+WyMLAID1DBd4sHSMklb6J7Kn3lJTshExDlkVSktfqr+mTjQ7lnYo08G
IjtzDMtrhfoLi+P/6dxyS877KS+Sno58CwVxFqPcRe6yLqNA7Kf0ylNeeIHL3olmSl0OLY5IajPe
15FJBthyXZnuf7xCPnmDy7r/BJ9K+CMJleSDy5+ctoF0w4XuboApKbQmcKNXq9QJh5dcNs2DY6b+
u/ZteyOmgTx3NPNucbZiu9wW7bbWUb2dipluWKjyeKi64K4WvQPbtf5AInNuhDb+9COEYu5HUYbl
CX5GyN7LzCv3UAO0N5Ob1mSXkx6ehnCiCapNHRqSdFi/oWPlMJ5ao8BDfjIpPNhKRkN9L/KO46bP
IGb3PgTIYix2TRmQOM2wXBWYiCCaw28ERd1uP4nMeZFG1rt5KtQeZS5nw6kPHvQssdBMeXWyNoO/
TpeWL8IH3Nsgqx5rX0InDnvXbZATaNfCcjyZyovuRODMG0gyxLYI0ZbXz3rYN3D4fgidAV3ugHLF
jjNm67Kd3Vgg23dlO7uwICzLwxrWilwZBMQe1twiYzFyGRJqrq9n7J/cxCeDYukL0nosqt2hrxOS
9updeUF+Gyirfive8BeVc3rIgpDGtsv5ncl4CmrJ1Kwl2C7b3Ovax2msym3H6XxgMPy8UuP16Kcl
WOxN7LwF/7UlMA8CRYxWlJScIPoRdXZ6dMdRPpZkDOcYhGr1i3mhaFek8fM+5mXLMe7qoY0hK9Fm
61SuJ/d+2zffavgDzyhB5/OaomXyoRQ0QC8jBf+kE6Q4ANypYc/LvW6lfBlAqCpY9yTbLnQg32Xq
lyJFv7ElSuirWYRkb+sh3WU5md8VxCN3quKIZjpPVls/0hlEgNFcr2mTQm4Ixq/toI6m33uq842q
iPg2UgHRhD80W4IG8W3ThQAHVFm/6/p6iBnSiLsQwqZVZPN2O7eEf7DmLKJ1aLWeAmccYEKZylMH
i+tjBNoLNByjgH5vammszUgO8KwYnmet1K6oIJecDfwpecqDRHJa/WozrU4Co/TnIOowMXRsH5rc
lOCmh+IYWWYBEoiUtwMulbxxqb3NHA08bvPcbCqtRi9mTd1swHlCS6gXdSkE6VWaxzQNBcTkRpib
ljf6HlanWCebfox++4NHwCx1/qsbp0EeALcAUAUBdG/8WzeDzwWm0wCz0hkVUB6y8CXlOf0FyqEd
4pSU9p7PZPiNhmWemDKaDi1t4ASR2QhtryJrdxDIZAffD7LbQotxPbn1gLpHEGgRo8FUPaTIWsfE
6cJHacE7Kmilf/pBXW1TT7BXO5q+XDM3L9bwI1b7PO2Kd2TqWQ/drY/TIQTiwDN45zik6AN344aa
xNgLVLNyRq0eSFgNsYaB8zociwp6qTbr8MdJy53nDhBuTelsvjntaL7VFYZFS6fygGHaAaQLugdk
4r03b0Donh76Klf30ORlH7IIXXTrROhSJWmN8kSfdd7a7yVMh2cM6lc55WMs0HNdxE7lhXdemVpo
AOsu4U5R3qLC34erzFQYMSyT+OgK/X8rioYGuNWNUE3G8OIyb1031LssygE68EJQYlbl1OVYzUf5
PAGegWaUsSmgOMY7XWFfgpqfj2ClRqT0V1XYjjdpdJaqTugyyaA7TRXdpJDaThvrKXq26fYB/+8K
tseJ2DzPRWnftYVgPRB9+7uFTfbZ9hqvbRXVgUBzTk2hHqSljlEjHPBv7gB8TAodqDCwQ8zmIH9W
kA2doFlq73NQ9Dtk4KpWbieV6bdes3NwCtvs/9CQ68K8mTN3GxShn4AfGmyQD06fCEoXEBeL6qcU
47DPK+9H3lXVXQ/oyL5wyuBhgtbxvhVpdgeQjLunraUb23f0oLuy3maYV+sKnWBrv6DBfgAKe+ef
GwSlytxD4cgB3qaQTZbeMK1h2xne2iHYwXMYOsBUVcGtdIf2gxfVuLZekD5pH+2Y3UjSDWrO8w6/
E94JMBbbBp2SN4oA+j9XHGpkk62RCF5z2iaR8evEq3tngNIo6ncpHUDkCNGkGmedhYkyHWDD4UZG
bwbXe2ogJliVKaoQXLJxy5Ua1+nU+wwqaPTtA9KgHfijjWbDZXdrpTS/oW4L9oLo/2CCgVIinLfH
fQpJ3MbhgIA01h/3I6uCYuUNFX/IQDC/VZ7j/wckU7FzZtQ6m5Y0Jp461p9GI/TviAXjdz5Rc4Qd
tDpKpucdC5p8g6NIA4HhVCRl3WhYXI7eTaUpzldT6cYanj5i1cNQ6a5KC711kJrYB6AvPlJ/cp/9
gLp7P1coR/UaQlsnhXW8kxpnC5E9OtxE5jNYTEQgorhofsqwoa443KKTHC6BR6k6Z2N0IAi0vEzl
WzsCKwZNSuj88GTpfousLW4ySaCC5UP64mGo3mQZYpURBmm3egIpbm7g1G7SxllzM4ltL1y9gcFP
caudqokboAE2+MLyVfPchc8FNds0NM1pDgTAEkUOPXDPW7meDIBSkBuWJ1hoSPg0u1h73NSjDwOJ
pn1YZM3OCTMo1jWbDw5oFGvjgaU0CVq/4Z6wndMw3LipsKL+jDKneADMkWHYTOgTaL0mf/bLLgQN
Bw7vsckbJ+FVY57q3GsOGWvFVqVusQ1CATwHnDu+i8FXjw2WjQens9HOwcW3DG7LNxOBAFF2owO6
QYZOr5Kx/mXIQDiOrTR57Pms+zUx4iQIKPgLilJqC4KLeBnHEg13AUSWVtj8BnLk9OgVDF6q6A3Y
W3cevkXlqMD0y0KQOermd0q1vCV+LX8giV8kzjASbKPC2004gR3KMaOrdPSGjQ+E2h7UH6BwGsea
m2zM1Y47bvCToo+23zp6ss0q0G5603NjfuJcrXd8zJ16PYuU/c5Re95LOkexKj2YrBdVm8GgNKwf
PNtH4CVABeXpWnx3eYZGsLbs+aO12h7LmQU/jQ8D8lFBCetJC51qFoJGIv1gRoidjeNaNixPBCnz
Vwa/EQgls3FLqHU3UaW6TTFIgkZMJzgYh2a7NHOgGnes726jsJjXIycf+QApKmSfqMPxqEnCuXN+
pS22upFN87iynYStdmgUyCVSr+GNjbSmU6M2kWks+boGrWCGFnZ2arqthO2TohZ6K3SVvfgl5YmC
zPuQVWO+nuCHtA0YaXc+pV7MiWq2eQ1yDgzYursZ3cpbPqIpGl239Q1MSKzZZl1Q3MuA6DXHGp1M
PTTqJmubDTY/lL1RBkV40ECCMUOqOEDrlaXeacJGtRklCK34uqjPpMbrjrU877GIJKY7YP2wOtJw
jM8hyaMV6OpKTQQJuW1hKca7sL73Obys0GrRb4qsyP+rnRSaMi9rj0RQvBTYZ9/Az4KiYuZ56Ypz
JW8h9Y1gEBKOHfmlZDfveK7tLux0uJ+yJrzz3c7g1fFu3/YtO4jJL7HAiGEP6i4v1y0bvA8jiu5O
ubDUWJHRB9Glm9BXC33JaxP053UhKMpNh2yeC0JMKU6ZG7ItQo4c8ItMlfDGaWt/i0MyDIqJrDcE
LnOrOcXeoywN6lUdZPaoJ1n5gARpwC/6YNSvg19U7irF8pWtiqCm992EODMIWiyxMwSndCWbev6A
wlHcKtC6Y9brkq9GP8fe2vHcbspSylu0fhUafTee2iHIatUKOC10hPXONEZHDZaPY5AAKlOy7rMG
EJ2u4EAxnQ3vCbIFao36KbXbVCK9ttUacdVqrk0m1nOocBIrGOxi7SBvBYxy3yRx0w/kd+s1KyC3
VYSaB9QmQE89J/7q2dX9StOJ3NXIptxQXxSbmeUDGpB6D9/Pm6G1d8LCvZUYNn7sYt1/rfKRP3lu
GyUVKdtnkaOAi7cAa4ViYnKNiLKBUK5gR4NqbLVGqMy+u8SZ642uBvk6y5S46zCAWDIqdH+YIOy4
4+Wsf/vGrXDS9LT3uzdDeDulQ31+fuOcPJojSG/RcNGs/K4LsJNmkYEKfa53weRmCfzT6Yb6lbuL
3Kw6sgieSxkWxHWvIPNHNNwDsSK8HgAKWd+FIZDzce6NiIw6fwSLqsxm+lurvjiVsniOqPDXtfA8
wGI6gfnAdYABb/xvIhtJcXS9YUAMWBp/7YIxfWc5dWAYicNE5nsEPKWJ5RvZcv9b33pI5pkEFgg4
pPZO9OoooYsVkGLzg7CavZZNaGPXY3QHGiyckepKPrKmr49ulNkfAU5NNRKcwJs0vrQ4z8+Qi0s7
zR+IjSA6c3Ee+OlDOffDOnkerij24TunpPTk9t70qLqx2oF7QR5HX7pJpoIcjKAwnfCLMkTPvgRM
peOFcwObvfyWDhyfqbVndMqO0a6+dTwHaKGo6HaO8VP0NoCgBlYIE2uUz/rHBuzPG1YO8wsGg78R
mCeQsKP7aTbNlOCgFa4RVVcxB/Fji0YAu+lwZjsZ26Vr307s+ziY6b7khXuPmtxwKKNRrFukL9YO
zLfBYhpJAj2UgCRdlWvlRiJucaCIo/ps/1MAn6tml2ocmEJ/L7DUf2vHUgARNqvHQsAsjlgftFd0
Ym6w/GZbdNgBM4MC3XepFYx0wEA7FqGJXtu2EEkUhNEa8UWTRH7ePoD6N+7g+p4meVT7a4hdTFyC
mHBAx6j4wTKne2rgboXOWkrVvp9xMO60Z3dR0HrvDEhhF22YpGdALNUtBIfVeKSEDHeIh8JoBTgi
erf8CTQfd8RhtAxpA+1m6/CVCxVYvrZZEcJqT5sBZLBWoW2v9E7QBbsNctzKu+PjOWLE/AHlFWg3
pxm7X31FxbvpzwAjY6b6u+ZSAFWYA1NDM8sMYDRTdrIws7+TFvZCUOGDytJ6SHtu0kHyEUf78wnX
G5pspzqMAoAj7bR2LdDdVYPcDHg+5j2HQPA70kUaMRuHWnlVebLNEYGBVrBpcTD7gMzJPvqqKvNd
x9TcILSp6XeMv/m7ZUENuETUWmBJsBCDP89NGjcOevDbwclWvMrag40CGMDiGQHFwn8kpgfgZRjm
OoE913RoKjFiAVCRc+rAA11PHDimSKT6RemKAIfTtAhMfLdNpgrawBjbU/02lOdkF5Z0oNdSfYQe
KNjk2GY6YBxgx1T6s3cPQDaNwZ5jW0Ogn2CTHO5sLlsbt7SqN9hV57e0NvkN63N/70ru37mex9/Q
oyVQmjPmthyHXscmHettlLVZCPDgjPgCmm6cYZVH0ZhKRO4h7IPXQlwY5rzD3M7W29GR2QF5C+zL
AAKi3s0qfKPYRHb+GZYcza+D1w4oSHVzEQ/IuLho5gZjeEXC+tbiWBGPMy8Pg2gC0AQ1XMtp5u6G
Old7DbbKGyqIfIUDmyJA6gLw4LNcb/lQAnIG27hf1FK0eQEYzI6i9cpNAFH72sLsd9saL9pRLAJb
mHRMr6lFGIR1suwATmzIqewxsKSHus8KJMRw74oZPbKAjHZ3CFvrGMIdsmZIKMQmY8V9BTZLhkNJ
5pCYdil9yzBKY8S1ddyfO4VynzWH0kFtdZW7RXYq03LYe4Us96VLzCOdGpvQsUifoe8skF/wYULr
AugCo6V6x1SXb+nIvDVKYHQHFAWISK6jugOMkQdsTwWkFyRv0HTfDHIL5E97TypY2rqylN/zQPkw
fSvyfS2E+R5BARArhlW6npCCQgcQ8rTjOCXatSW6WgJfrnFAlCehCd/i0N2sYRoOgibt9X8RI/DQ
GbJUbguTwljF63DOANO6QI5gEBbB7URv/E66D1YP9FYarIpxVk7NjwBi8wcwOICxKvtMxa0cyhtd
mmGtJIk2Bgf3AxKySCihJQmNYV2xlvxs/Inz1NZEUf1uDAefSYEy+dykEGbIevS/sZxVSAoEWEO7
WsSZAoq/8s382wdf1IldrdqT4o7YI7wi28g4xR6z26617YYjDOnMS1bI8KkCyAgxUk7ZGl0sICLB
e+8oe5vd5h0LYzTQsKcAYp8D8lP8JZyC5jYsBBKoBqC80GP1T0eM3sscsHBv1YDbDw0wYq3vBGhu
JPPWVOcIOHMzcOGCARL3dBLfoWo0iXZy9S0DQee5HX39PjNiD2ywxR7QFdTe0YZ7NDPzHoNyDtbA
bbeHqpkA48wBnxxM7Z1oEPi3/4+z81iOFGnX8BURgTdbivKSSl5qbYi2eE9CwtWfp2bVh1+liujd
hKaDLEj/vY5csTgwehGfNOT1Rx3LmnXrNfmdO0rODVUe5R9M6fBuAvEIClvFaQsTGy7knkOYPVIT
5k/eAXPF9TrzhNw5XHs2Q82pEb+X3/bZE0ShcngXldLYmpljBrmeNN+wW8o3Slt1WISeTcxapdlk
Y5pwbXfFIU2n/GSgjcJoKxE/FC8WD7AvkT3Z7rSL1ZDD2DyZVE+gxPfIzyv10SuFezJyIMpWmxzC
Wrw23uRIiF+T2St2kzPZj2Q0WqtiLEwM9tS+xBZI4smECZsInyouV3+SuCweFXAvEpdtMl4zs351
pJrsKFLqq7HgdpdRgduEQ99ti4awTl/1TOtgJm129terw6OZV8N+4qZKcuEwN7d2pKVbSKTJTrcy
Ppx0vadSIgMrIuY6nEbufnkZltR6e9xLUkt9mQez1VgZKXOtnMJw742z9lKtau1YkA16UFVjxBHV
UvYx3bIxtNrb1fh2Hqzc4sKqTfQxEXXl3k7kcDuFjs2ZR0aDzzKuBkgU2YPqxl1rMaedtnGL/TCq
qT/ahvqtmmq8UJMGm7s8Kn7hIKnWmBJl5ovb2DgmUsoJ+q4v78tpju4pQ+HWiQdDdNC7XoGDY4ck
KzfYaxGsKbA/1Mc5UK1UC8Y4dd5CUdW3mkyVbTL2Pc5gMjJ9LQJh0XUvnm6I4bR1+MNdvobVpm7V
s79YPYxsvo3iTqtaJjUebtze9MHtPgw7Ld9GybFY4kb0ERaxeE5GL6IWp9S3Qmjn5T0KseqytVuS
M8UTu1vMXd/J9yPFmBuHK3LrZxVYEWVFic2YLPVdTw4YRPpIblqdwjccu3BjuRp3QACnH+qQc/gR
PQ6hZZEclTHzHnFojJ/soY9c38W//KmcWiIJjbZutr0HPUWENkItYrJx9TWdklhl5nXVN8WNq0Gl
ROGu3pPxFD8rvZ6easX09pajJBtpGcO6SHBnm8uspEvK8mHO6nHbdG58l+e1tq09SMItZdzXMhPq
yi108VYoM12uGCY2Xs6Q/dYVjtLcfN0d1Zrupis5XzkiNl5SHBwfqFMLv9Qp4cxhFt5yl0u2ujvM
m7w1xbbNQv0HFlHzVoiWsuvk1nvZtWHAjSt9TIcmuomQqtwZjXI2YJPKazrq8j5JlHIj6e94a7iF
nW88E0Nel2h2jqw1F71bS2XEpq2W2GsOuM4PtwoF1k+9sL8VKtY792bBB16Vehm+amPZHJ3KzN6p
wWBeTAmytrY5G6BN2nZvvVu4KtVM5MEzV/haDO/Y7trPiWHBc+5lnv6g5mh9p/uiF1ct8aly49w5
AQ+Kc6Kq+ZJqpgkcUMfGq2rK4Vg3LcTf0lBfwxl/xay2MYfjpAc7yK12XTrER1ys5ltEncrGqDN9
P4V68QeGun0sMzNPAj0Ju303G/hFM4+NnYd173PlWvgYSbgtDCXlbRBq8dJ1jYOfGobTDy7GHzt7
ktmvSB0KhN6zO3Nm7XRuN2Cw+Tqq2+Teq0fxzcRRdJclo/bHirxxZaH8uUL1uIAwOwse9EBMu106
ZXpQXetkTHgT9qGHPx2nIV8a8mq2zxno/wTvWyrOqbGoqB4UykijIQ6S4yQYs56f2qqUQFEamkZ8
P9YhgbW+VrVxkKaVwqEwrncT+yCWq4V3hYtwgRG01IZTM6A6mcTwy0yamDXi1UMlJDpcM8d1rhtq
MNVFeeX7nik6n733gvgwKV2ojUmaHwyjw1pyniMniIXtnqjqUEJyobgHAwVNnP5Cp3rOodU9fg2x
XmjZXBAXdI2w3kgMKRW3ic3PbjX1aDsTpxyQiycAdvsmLKfwYWRERRgeusUVfeRFDHVBxxCNyrUf
VfYhsoxt3RXoxoCOwPE2xfhWlsY2ShXwU/XIrW/lmsUvzZZvX7/0BdT6Pw7CX/Bt5+ZFFFoyPZi9
Pjx0g/ON/Bljn1WGeaVDL7WwoHmNljZI3Prig1IY6c7QU04frOjRWg3T8Jou8AIfY6lo7/NEGgo1
U1LQ9CawHaKgARrnl68/0qWnLzBuaBDWZGHCfRBzHK20sbEf8SQX/5D4AIJunz/cX10gHF3VY4dy
rN7Nt5Pn/Mkc5XlMst/W7G1o60V2UCdGBXOJr1/nQo/Y59f8q8F57ibNgUlBzR8LBt3o9ZVbjnjj
JkMb/FsTi1kcNV0blxazGJZwCQdS+WPG2YeBg/zXz/9UB3r+aIspM9smV/gojg61Edm/XbDXmxZh
jx2kLSoFpPrunty1hGIYa6GnOt4qIbNyrSTlvCkL00oIzk6AOAwMUh+9uBv2g1Ffo51d+sCLlcSA
ohspGGweOtaREV97s/oWlz++fvVLD1/MJyobec6ekB+oxhV+YmfyuzBn/TbzvGuayc8WfFvVzUXv
aZnJ3cOYziygW2MOT6WGQ3frFzALmQH/MArPjSx6UFejeiwHczyE86weXIgq2xAWAYHdIr1CT/ns
U52bWPTDxK3ENuZoPGaOGJ+JZFcE+2LCiQUZrfgHPu65kUV/9BF31FqvuqMZOsqaqNR3qVM4GWfM
jWPlyse60CPLYPAmmzI3tqlnhKNhHtUiL+4ca+hY5Cj/k+cESE8SyBXW5KXGFstd3eo2NgBoVEGO
NqOF+fqMw1T/UBXpulPevx7Glxo5//2vRajMcxFrsk6Oqv7gWk9K3eAunftl1PhRP6y/buSzhZu+
WUZ31/AhurApk2MVnq8izrNr1le6/dKjz2Pur98/2+kIGQ63txmILGE6Vrl+//WvPn/n5RHo/KsX
I2oIgY8zAXNucPThiX5XbwE0ppPRGmbQGBF88riEMKEa9vevW/zs6EOLy+Dovs9p0HWMQ2dJcmi9
0nIBeuMyyFqz2np1Z6ypLJmHtneMn3WhDNuv2/2UTH9ueDHUOjCdcvJqHWA+fO49s/XNMVmXiPL9
MZxwGg5fAUL3wguLtdJ0r183e2HsLZOmUcUYGER0+H6WwwyYD7HFA1nAkz0t/MokzrYtHOF/3diF
gfIfl/qvgaJagkouX5cTVn9TZBbAxjUx+QVzSP0/c9i/ni1kaeaxzoskOcyhdY6r8Eu0jgMzwDw4
+gWHggibe3nH1eg0/9vo1M/v+VebM+6/uCXI9jgSfrVp8zwO3IkiVe21uJIkFfVBm5yXolSSK7P4
wjK+zKHWkxpqV21Vx9hMh70NOQqcjyABgAxv9XUnfXarO4/DxWZEDJ7KlcLQEFXY31oVelPixkf8
hbrNQL3sylC49CKL/SjOZ1ubS7oLWrQ2P5YdiXtXeuXSoxdrhj7JVjGlOR9dBXbhnHRwREpcxEO1
La4c5P/TWn+yLi01zMQYC60obXx59bwjMSEuph8cZ8vXNB+sI0k6gFWKN5nzanZ/Rb3a/IznIiiT
ursxDaiexGqrdVAP7lPt6s2HldQEiSgjwUQ+0hI7EFS+YEypxbHO6+7Kr74w/ZayaOAAheHK3Smr
5jcw+1dqtVcefeGb/zcr/5oJTjTmOHc7SI5su4NXKo+e4RJJgkH416PyUgPn0fpXA4OmqI2hkvTu
QdPuAeenPlrJVL8y6C89/vz3vx6veiEnBy7UR2g5iAS1bVn3GQXs6B+/z2KlMMbZEanEmk9aj2Pz
Pa9+y2uhdZd++uKEmukyjpqBaHoRgSvZZthuRyefAi/StSunoAt74n+X9b++Tqr1Hjxf2Asm2HdQ
eUZPdMk4ewcsdqFzVvlLxjKhqhpWM2bmXfEHufRiiyVClBF2YmquHYB3Q7htzJDUU3UfoDa+ct88
j57PpvFiqQBysgq2EhwTYVsP5Yx6h/QAouKzdv1P43apjJ4tNwSWJFEwTzHgZ4v4Yc9ht2lNytn/
1sJiZrTUExzqpqzXY0b4ilns6zq7i6Xy7d+ev5gamDSAt3udc8DmMd0rXhZvdG4PKwOcefd1Exe6
YaksrtoQoLt3PLRJ6m7Uipml0Lw30/CNQXBNGnphEC/tey12ZrMZUCjpoW75YVTcJV55S4j3Zjb7
HYRKYtfYrC39mrXCpbdabKRTPhlnirB6dK2OsOdy74ARQstuEFBbv77+cheWdHUxR6oe6u2E9/1h
MuF/NgMpQ3C7/u3Zi8lRT1Aw0Nmoh2o0XpuWWlWsl1rw9cM1IKfPJ98yTpEKauZIq2DhIvcDYVfT
P6gTCMoJWafzrXJciZ7A6AuqFPhhbGJFEOfjxLbEC7Ay1RxWuKP6KWwSznZlyf+0K5yDkqbcke+R
rW23fZobafvQj5RjmVYC2KvPjnYM0t47bu+PRqsHiTe3a5HF96MXWtAq8OVMnOy3yFt7XXtecVOD
nkB8KtN13HfPRjI/9o3yTQBKbEIkA5YrfnktiT1YQ81+n6rzSowpTDAXQL1RrXc9JEoNLWyO30wY
lPqEfgcNgCVh5/TmXAa9JHiriZ/TWHslqkXxY9MYqKpi3ckCuDIs+1cESuSrWXJrcrXfz2Imryx2
MZhRPAlrpcKIcXqwvTxZJ8pw1Ev4b+bgVFtbyx9Tk6SkoZ/3YQ1vpgmHn7j8mH4xTI9aI2dE0uDF
4ySHTYxSbE80ynTriqHztXEKA3uWRjCaTbRXR+SW7Wxu57a9r4TzS9Q58h4z+ilS7884C5Tpovho
tazdJg683lyb251WIO5ux2rY5Dk2qp2ZFSu9FtPagm+0Uub8oJn9UbiD7fewj1AlGfhtRXBKgIdn
2IKQ16ALG1BnEUkR3qhm1c+4Ht8RzMpVD0i/TnL+qxzdWyOzjcBB31hoHnFLhP1x/r4NLXzXcMCV
mySNFQwPi2QdR2rIO3ca6oBcCZrehFxUOE1A+k5M4FH1lIXpRpjShu2Kb3mj0BGlPkx+5UgZGBnk
tmqGxGOYMttogw7KIPL3zqp/afP4Vhg9H3M+9ASDhJ7+Rt2XIYdWnPvWo5zIR8/V4U/UYtvmovnx
69R+QtH0wxumG5Hjc0c0xwe5gw+lVZ10mZTHNMyjVSVUA05d6viETGyEokDgN5IAcOfRiKw/FWj/
VKh7ONeP45AO0DzmW8hbT944vA+iq1D+RtMajQ5XlKR4pRY5+ZOogykSe023f7RJ+mCiDLOIBKI6
pGvrBnNCuF/Ku52T8esNkbrnPB2twpJwEKOe9I2Tx3t19l7yqGsxNKwwzjS6k+DNfTxHZt+aYRDG
VnTSFe9G7dCCpbWzVmfwyNwufK1vib+LtReRtMdGUQiXG/jejqs8Fd2kHtREF75ZQgVR9NlbG/1Q
r9T+zKxPlQ0uQuk+y0F+c+jCz07dYQiZ5xZBdGq9iyrSBSOjJFaprqqz11kWRFEVUuE9hzemobOh
dJqSdkQ8Wer1P8xi/jki1/T1Kkfa11tHM/G+TVW/U+Fr+OEUT4FrWr8khIU1eqUD2tG32JkeyjQ8
RJ2G5qYoTjo/ZW055FO78bSntLpLq/mRPOkb0x2/EQuLT40bIoWy25U+IFrRu1tClzC6dXWkGUJs
YOcTvSRbbF37xvGVQcgN3xO4UN4bI3ZZoUuWYhV3rzBaqehJoe9yQaSWyqcuugy5wDhupNrgMFyp
J2swQKqEcwYJha9wSwXTRDngOjFhnZBQV1ZOjBY2ZqdWok6bMJeFKTFt8fBGbmO4t7jWEN84aIav
NeqwI3bglaHYbefaOahV6QWdpyESCUlu6pKoWU2pEhENaOJs6+I7G+f5CgoYxEh0MO/ZRFgVwTnP
pUnXqtHIYQid45D31hrTt21WDbMPoHwcXNRWhdWNz3am7T1w3h7wyVVqyH+J2DsmzKxIRG+h1OGA
zu7LpLmPnj6TAhQhPRqi+ZTrWrayLeu2MOwPrdCftLz8JZX4pnSyPapN0g97Vh8kpT/qAv4zax1D
bnTF3krDd5KBGzhpQ7PT68FhzTAQUOG2u/POLMSuSeaNOQ4WAbkkA8V1GZhx9YPk8NZH5vCUzYxS
50x86USKvsQwfUbbU5qLatNmnDQojb4aRftCbC7HW9f5BpvjHcJoe86WOzkdMIRo5Z8iK6DJe8lv
GesOcWpm4mPSMZzIi4TsNRJOWWsg0nXrnXQu6gmRCutOzhnBgokSmG5pBbOCrI4LCBTy7sbAtv1g
dZa5Izl9xLxb4hcT36Ra9Tp71UmNVOFn9vQ76+RvxRx+zLJ7slSS47Q+PfRu+kMSO7nV4rBbjaG7
1mdSHqPYuFfG/PuQFR+1HX1vlDM/UB23ZdesEV7+Gub+LlSjt74Qz3DdS78W8mioghhYgO+Vhmk/
41EPEKyGvsDDOhgG51WmgBPTlBysBOfKWJFlwPZLDnxZvccua4VF8hIiLv3OY/tat12ZkGTFtjqk
0N00Kf1Jq4dVNpDYhQPII6lPlY988qMZNJOhWr5Fcxitpqp9MVD5BTX0g93QtCd9cl48tX6NQyj5
hjNup9I9GGe5H74CewiV6YYjybvtEPfg2i+jrb9kEr+5vryL8u6bobOo9lVhrZqshLGSEUfmYQDs
90OL7RJZWmT/SWtlj+6hlopGQmRdruJwPhmyedQRWm0YPYhXEpyIDDf/pWRQDyV6wlUTleSI5th6
SycakEqRDqoKdq+EtcRvWCLIrHSVYzyycyYVbOfIqjiHuOU9eXolyYYKG59XHrUU95i+iPfEyt62
Y/HghJa36ZpYX8deX+xInxh8Wdo/2aLfDK24J+WXRDfJXhwnHgQh+daF80ssMiOA2hEGzqA/zArc
fH3O7rWx/jmhkttWWlXewlmfVsIRztGKifBLaix1nWR074u87XcD54lVS7HjPmuJVy7cqj7oI0ml
sExvWc1IGe2Q00TjI2fnFxOvkYOCsSgKemzHXSbqfx41AQVoE5ihmCBO26+h644Ev+QA12rcRvct
Qr69BAG7T8aU1N+6RaSei+kh98LusVATy8+o8u5nyH3kVSu7spPdTZzii8Hxb9h0/Zz/Lh3TI/NS
SU34PolYVXNf/dTPxl1jPLS3StdNbzGerMcyyrRTPSrOfTRE3putKa+DMs73djgQwjfYerNVRTXt
jXhiL7XrV4GcSHXEtCll5m1Sqet3VVaNm0Ty5XT4Izeep7frEInwpuqEvoqlNT5Rgxo4VNpqMHss
C66UD8VkpatE715lBeGQQ8+011MCwCcl0XZxj/CthDm8Tqmi+2ZDoFTFKVnWvXmrlZa2Gwf3d+o2
1roV8/cWvQT5l0iISfGIVkaviY2T9i+2WhNFiCZxY4d2sjZxzD//KHtFtra9j6GiIIxRyxXqP3YF
t7c2ZaO5uAi2/aGKG28Dz6+HrE5QSlhF2QpaVxhMjmVt03FiDxxs5nJtEz2rKJBFY63dIavSPmqK
nDe2PqgrU4G5jGYyvyntUXuxEOfuiHF0VyQpWneOxF8hctQ4aHQ3/17k2Elts1bUb1pjeb5pOo7f
1IP3pyTeYd2apK+OhvYnx1fJbzJIzl4oeOcCgXKf18nKToo00Bwz3Lh6Ma+g0shV6OS/47HRV1Fp
Ispz7R8ICpAWIxBYg7Zqv4xSNU6mk/3MMMiBITwZXDoZdlgQtG3HokimL5ZUnMMVreYIS1qqqqXZ
Lk3CLPAq+ZEqZrka20nuu9w5K3cHPZBTruDpbBkoLdLm1kshu7u6WezkRHCbl6KqygDQ/SGccAoy
ScYeilZbocVkjVatdq1XdrqZu+7d8pKHuqhgLjK6yB0mTNHjWA7VjDERm+N3RyhNEM3yvuXm4xd9
f282zAAWKHzlIR2GXf/UiwjTIasoUOlUAoV985SpXG2iSunWbjUmcEcbyoFe+2gnDkl8cmIz0q2f
ZmqgQOodeWaxxOs+52Ay1hj4mqHyrhbtz8njF9uD+aylhCo7acH9b27wLRdgE3nkysBCJhAkQ/i7
il2Dw7fDvyf5ctNNnL2hDFWQKmg7zjrS2gnF7broTzEIa8OrUGq18j2cUmXd96jNs4aU6zjvtIcU
dBGaNUfZQoe36gxuDy0MW+FgSiV6L7gOPj+pg7wn0wcvhP1SQ9diuCbErM7Y9c2K25xaIksDl2X0
VoY1KYseYqWKEgcWDI0FQdhAf6qb7T3LdYg8ZCQzmoUKPcaEeLt57bo0BF/GVWzdVKoK31VXN0WF
PgXd/9qqFGOTDPJPaZB8rKpxv25tFJKlaN84v7Rb20O6CD3Tu0NYiyuNZSLZ7otfdUn8MMw9gyxN
6LlQU59kM7q1b6o9bH/P/FAcU54GBDTreGYLs3jBNzHkT42Jth/NWR1g605LBTaOcOLjlZqPe2UK
Id9BV0thdwa5EXe+ms45HWqOgTn2wzbySlDTElUQTr/6fRyxLWF8fG/prMkOl1Zdwg4QBsxYJ+lf
Gw9m0Rw+GekkV2OZPjuO9d0uuPshZBu5DajVYznrNDqS3Go1GQGy9fDDy6uKuF/VY6VCO+jmHrHC
SsN+7RnxfWoo6qHObNQDGfnjo1D+NILKezxP297hqj7G6m1HSuWmLds/UhW3iZr/KA2ShclwjoLU
sLtfsBkQMvPF/VZkxV0N33wFFEy/tn21mrgLrHCM7jFJiIY1ilFzpWDOth7MOkEvDnnSCcmrHETd
nUqnCf1o0j8E3M8ARmm1tmsDf0k1Og+i9FXtYMf66NiN2FdjiwwHIkoT5JgbOJU6mn6uscoslW1n
G+OtYYizwBPfyDrTXsH63bcWmvSTOdvqzrZ7d+257sRJsEfmHHEozW0zvi2kbDjms4Fp7FibGvHu
SwkP2Vl5LYyKUmvzTVgXklFGFF1FaeUDTCIlwnPw3FXSVuENDPjo96yK4VkrsDqi8sxmbkVx5Y+y
kmiEFH2j8xmfNMTqRK1j9Vwi43+PujS5ydQWrrWSuMeubaetGs7WYxq26BcsktLmKqv/tKVIZpiZ
ZIVDAioOzlCSBpy6ZqB1Pd1C+jbOot45ZVS46znr221cUMsYoqI+iCwZjuhtbeytK4ccdCG9lQaH
6JDGXen5Q5cBtg+9G9Vkw4aztpq80Xz4usT1ef1aW5rpNYgWuYM03kGXgNWeRmg8+vqc/cPurpTo
LjWxwIybwY10WyvVA0wYzrFSUh4ZjHdwkn9sYEFNQP9aZZArncMknHKTWV260+wyJZlQVlcof58j
0Nr/WOmxdhnYw6kEV1gvaV6d5tG8yeb6QzPs27mef3/dG5cqpYs3MbWCgGwuX0ezVT4STf/ZW+6V
N/icpKAtzfoG9BI9xxLn4IFTjPE+az9CdUfipa9z2J7Ua3zQzwvKlLD+P0gVZTaC6mrQDrpeITT9
2f0XmUx9ZroW1HqphQWWZEcqv7qjcIXINUgbc1Mov12yfLM0vjKgLrWwKIoXiK/nqmi0Y5S/6eJD
OvHWQns2tMb2636+1BmLiniThO1cFJFxcKwkXRO7QD7VnP2xQ/VZ6Qa0+NwYueFPV9CXS6N3USSf
ijyLLWKyD9EYlsfGcrfCLAIkFVxxpQorujWvfLkLLS2N/Dy1A0vyJgJeJBpNoH90vrrN5k2Nd10J
kd419nSt9n+hm5YufjnR7qZnW9ScsC7yxZAg7dCbZxc+sE/S5v3XfXXplc5//wtXRAhIVnAZhQdq
F2XtEhXeb2XMrX3oArW7xny61Mr5Hf9qJZRDr+DhUB/N7E8Tv4/2vds/cxQZrxlSWZ8CGRiMLBqo
WYHzXimwAcVIwKYsT2E594XVX4EpLzWwmPjq5LXNpFraQRqY4WRm+No7pGpYsvy3Uewu5r1VVk3i
6UAxqcQOqQI4yNKSklFDxGV6lKK/slJeepHF7C+VWYwyn7VDE1Icq8bucdbSPTSBcvX1iPp8ldeW
mag655nCHkm4yDWl2gs3PSN8VDO+fvqlkbSY7NFAgZmbqHqQZuRrFkHM6XuXoiYRH66eBF83cuEb
Lf306tLDPaxU3UMfDie0S+8cgyPfnu1/O5YsXco8rEUsC6XjkfvU4YyhOOeSFjKzf/v5izndaQTK
iFkDZh0RcQ8mSEcUCGO+0sGfo7jaUguCCVKY1/rsHizk5Rt4V+MhmTuxaijDrMhHOzlYhCRcY/xK
ltdScLXz5vG/PAFtyTmtkXnLNJ5sxDhN0AO7OJXfOfVqQKFPY77XEdYWO/c59Zi+y65M+wvDbWl+
yPF3CEOJVY83PFVkckR2YLHgTxlWWAib/62/FmuLPgkMOGo4eTMFl5SydF3/bsB6vn76pVdYLCxt
NAgnh+t4wO9oXyrWU2Hb34wo/Wan3trRjH9x8bRxflgsLJ6IbFlPpnZIreaoi+gZSONaHMOFvXCp
C5HtPOQUtd1DnLUv0iy2VBr3GE4B3l6ZM5e+0mJd8Sy3I7qc8HW8RwJuOrBrdMANxVL3VUttn4pD
c6VDLrzMUh2ScI3upx7LGdVsN6qGC4TbrVznT4ixxdddfqmFxZ1EoHJEjG6mR9fJNimqipYdvSB/
pY6evm7hwgq5tJdENZfUquYRpxeS0zfFFfJcVht/1rXiyjJzqYnFmUGQNZdKLEMQ6Vr5WteTB9Ig
dN+artF9LzVw/vtfh5KCRMuu8Grt4OJoVefy3cU9Qe//xTOX+bDUtZizIcpaQDuSlnmTo170QUhe
Z2n9+boLLozYZdpghWBZBV5tj2EOqOr03rquraey9Z5iGcbgBuk/rk9LdUsEeWNCeNwfQSWOsnQO
MyLOMC2+f/0in6pnzl9qcV/gokmluax6CIuhWMU6B7cMGfnOQZzdjurWUarXcep/OQInSa6OKeJV
w41OREZSLaTA4k1PZDg8fv1z/ltUPtlp7MVSoLYqClo4jodscMVOWnEBEsZOV5lh8TSMRnLboSzd
emOe7zLh5Xj92BqXD6P5oKpiPOqtQz610qsHW4baLtec8oRe2ME1QKanXqpQFkQu76ysw3RYUGBT
qHucKsWu921mO6jFkU26kvwOr2jVXehM1WmkBHBjypYpllmsS50d3uK2aa69RmY3gxzw/MTFE5c+
13vBKKhYCRguaxyYxm0StRYFwwmyd1L2q27EWKRNKiDbaEhMqteQtR3X7Q5QCswnDCzGoEsmsVNs
1wmAFqzAMsZkY/ajOKZKwX3a9mqiS7D+8iJTrLwY/XxIDNxLmYztG75qzq6iwhQMnl1vLG2WgQ6Z
/gysuAEcFbExwVTWX3fXp3JFRo+xWOxmO0usqcn0Q9hPp8YAiwhBLwJJ5hglp8R+xrfV8XV4IT+Q
jUICMZzWP/dYQ7H/ylp13qn/d8ioS01qN2tz5kQtsyMy23WvFsU9sm3jCgvz0tMXOzjGao1bD3FP
qPSY7uJGhRKU186VE/Xny6C63LcxPMzTLnKG42z/0pAkhXEekIp7ZV+99PTF3Jbx2aIKM4WjELFk
IzJDLBQsUdyOndldiWr4/ECqLtOK28xgi+hGbHgiUGFKpzLAqsT4FhlJddf3HsbiUY9CPMGsjny4
ULmyUpjnFWHZ7Rbo37JjjFIMrdk5+1rJpO+YhJrFUShvtM7L77Oy0B8wK5Eu6EuX7MoKVNzWk+lm
INOAEvQ04sHjjB1WFIq2w7kYsllRekfMLrMAsZO8sUpbPpVRMd71cRX9HvFly3ycXYu7MoIOsApr
nOoQCmIK6CopXPYaI+PR9SooPDX8MyvEezeCXwFLAdPgrSwH5q2oo1NlJsa+LfV42Gj5kO29HINY
fqcSvn89Lc+zb/lpbFVdHnKskAXEniDlFHO6HbBr8tW2I2UZ90qob0hupUl1OrtCkP3U5v3c3GIR
qFLzHNKI3wsOCJRHYGH6veG9GWr+ZNfqtB4qB1dO4zXynF2EPBHDVSLvYoB7YL6v3/jCSF8eicLa
yzFocWHQniPRXQXJ0BC0WndlIn1+plOXjtu5ASTTpUZPCUV/DTUn8KS610x1q2feFYHihXVmKf11
piGDX8M6gwZ3V7TtLdbr18obl37+uc2/D1sJzrpwuvpjlXmrrn2Vs7eV2smiGP/1578g3lKX56FO
l55qTazBZoMhbp3M34To921cb2ICt7gQr8NsDJRCOxRKeaWYcumt9P//VlZMKnZFyezYCRcUvujD
J3AXbTNOmMCqXX9lj7s0tBaLaKIKN5JR1B+d9hmKCmymidCq8srIutTti/NOhXlZImye3rjvEwCh
El45oV548DJpWcHdKC9dUNlsCr/PWnLC2PTKUL3w4ZcJy4qcEjfU2+GYeep7JevHfi4mvy29IsBw
48oa9vkJW13GLNtGnLZQCSGn1W2AlcVmgPin4fcVmRAPrgg7LvStdX7DvybGVHo4rDSxOM6QF9Na
CzJszYfommjnPyHcJwuxdW73r+frWR5JQ4T9UdkNm2kVbtV1vCrWxg4kebydjzgHr27Gm/quv8t3
5YP+lp2izb9OSmsx7YcoxmDUO7cu/Cr3o8zPxrUi19XGdnHV9Z1fX8/+S19xsRMTSG9brk07pnfX
iMCO1qUd/NujF3O8zKf6/zg7kx1JdS2KfhESpmdKEC3ZN5VVNUFZTWIaAwZsA1//dtQor18QSKk7
uFKqBOHu2Bzvs/YohTFAvt5uGsfYZvCtNauVOXbRSQE7l24IDFygYJZXwcmSEOcAtQBkBE7F7CeT
0Opu5oZ1slNgzjivwW5uuNpMlid3TcXHb11nmt3WhFL8DTFifkUFlbXS6oX9W3cGVnVLgFRr5cmz
8G3vVz6aP99VwngbDaCIZghE01YY0fU+XijmM3WD4JKL1ChDWAsiq25uPY+7T/bYWlCYzWf1IRSM
3YzBHY0Gt/hu9YGkXNS53kFM84MjwfMMycEjnvcKT1DzxXegelYVeD0D8vZ3OWtTWBAU88qSXThv
6nXcBJwrSOXy4RQMM45mdUEfhmYG/Hq2phukKPm+9truwx6c7iWFXu1wvZMWhsTWVrISvAT22BSn
gQXHrmCYjZBzRW1aPaWu+Wt0wyeoi1eQFgsBVrdUlh4FOtzAy2DlFBWzB0D1PYDjONCIL84w57+B
aaqob5MKRHreB8kZHp+qkG0aGe5ykx55OT4PDl3ZLha6ztHCA08hlJlHOBxAdGpu20B9T8X0NIQD
jEiMg2tw1ArP7rByFPl3/r8Qcx0tZBAZ0sZOaZakqSsh+5p5T7fKLaaPgM9MQW441B/DFGR+BKJm
+QNl5/4DsPDtiwAI5eBREuwH1zdFLKaAc7gNOt3ffMjFIQjs6lHlobq1nALOXhMw4EHAnd/C8+ff
DfcgQbk+2xYiqq0NT9uannBa0p2quYdsMQTFLyyyPva7PN9ef8XCqNjaqIgswC00brhO8EgCohWI
Y+NhmlrjI7dsUOZcArzu2BhNCvEiBEHXX7o0sbWzVG+49YR7XNy7zJTAEQIe1HNrGXcTH7KDl6s1
U9ml92inqhxbOZW+QAD1CmdbTgM8AAkMZMSMck1apcbr9facx+PCXNPvRWyagQFrWt0pA3f9fpBG
tQnmqv39taefh+7T6QEcdYZ5gFsqkCk9yLKQyiKErS3LhQOWff77p6ezDhaO8N3lJ+q1dM+RKHgm
JYD+SGsi7FvIFzBAwVe+EZc6SluUrKtQMg5lIPDORgfCMUBs8PF5+Fo/abNqytJqGIAUTAbUu6uZ
Quu4ZlpL/lnMXxpibSplLbVU4eLhyU8j+u5GKK6J/sDefAOUXHR7G//Mox2Pbr8nSXy7w3/3x+Pu
uLuN49vbl/sntsmi41P0e7//u3/6e/wro7/D9uZhfzxG++PLMTr+vQmizXZfRdu702m73b4eDvjf
j9Pz5nDa3502eE4cJ4cN/s12c9ocktt4t/seP57/2WYTf4/jQ/z9APHgymFgYVbo+A8flez2qBB5
CgiffjX1NNynONSjMKEYYhpy71vQoGRm5W0LcU5nftgYOppz0z+ibHAHk4Wdmw57ZqzZSl50S8T5
Tqd79EpazoSs7rFhwQ51G5EkPEE2F7oYDuuAE/ThD10ebDz/FWYMTyqdd7l4FtXX7oKAGPrvGrNR
ZyiRPO8Qhyr3fvSN6XtLDIa9ohwOuTLJ/voKWOrH898/rWVzsiBShIrzmHNcYHqnsPmo15buvxzK
hRXw7+Pm08MNEyVNVud0J6gq60MNxeyBzxaQrPYIFehucpQFnx18E6IICcWVBEjwbUZTdTOg7uyn
CdrlqcyayoCbNyphAjcwHzlMrTYoW4IZzejYjw4ES0lQGs1vF44f2flqGUwbPtjQec79KKD5z3Ky
AXIwRWWgB6R8V7Xdre0708aeSX0oiQVLnQ6+KgfVm/lf1OlXyTk58L2hOWpRRQ1/xoiPDIhnqCgP
k+n1eyilkJvziil8IaWafvvhCO8MgFnnhMKU/ug1brl3QmJUUQvflFeWOXNce2eec9A2zwrY9ofM
nOBJAKg6vnpYtyl9+DrZbT/DB4UPPzJaKOykaRCNeeVC29z17StsqEBl6VFRNvgQPTu4vFo5aC3M
Ar3WvghlRXq4LJy82phCnMGBmmYd4Ph2aZdrEXEhkutp1zxHGRZtCwQICsJmaQXlFiRw62snXx2+
4qE+napO+UfXfuLkPg/gMJQB5LpmA7+Uq/z3DfRpMsNlkBSBbF2w4vldUdSAxFkgFQ8bm3HAaxo4
cNcbo4H+HWYdWWcHcH8g8cTSlZPdUvdp2wnPp8bsGXJiYERFaXdf0LfrIWAhcOtElsmEMwWzWgw+
BJd7B+VPcDwb1WteiALWcakDPCp8566/bOF8pZNUmE0hNG5Kdhpbj/4AmZc/9AB834SqFC9F3djx
9fdcmtHI8bvasaEOSt+jKmyTThU7hbK5mVqQAj1ff/qlLjs/XTs3MDGYxWQynvD0GWUQsYNiiuLJ
Qc1NvXZLcakB2IB0LozyxhKk+9k/giTN5a/8rE9fkwEszeV/V7qf5vI4zKAG+7w8wW6mcVAL6bPx
0DNUdUXShn4iFTNsNMyaVA0cqcoB1XsB4bB7mir+FyglFJ6AGL0nKONzV76+LnXpub3aRoSbHmnX
vVfBrzRodhnsV39PSBmYcJ5rQCQoghGptkHtrw/gpd7FAP6TK33uAGrxsS0QfFy/iAB8Fvbfc/H4
9YdfWqnnh2srNcjqwTFkaJ1CVD6gOti9JzXU89cffmkB4eF6qM4Gy5d+R8ELQnWjNZQV/L3Yn8nw
D0VYbK+/Y6F3dL4EnLwIiMnTfKoGFbnIXKMCD2gHe6V/Lg31uQnnv3/q/J61FWrFHPOk5mFvjQOi
GdwDUFfjoDpOtu/XG7HUUee/f3qL6oVQAaquTnbwS85lbCGLea6XZM3axcvFu4tzQ7Q5KwMYyfa4
ojs1TYnKsaz/aQo3uzF85VXR1GX1U+gafTxXRQcrwpIBLuCxtSl86TP8/PLz7PvUPtQDo1Iep9+T
o6ZdS2H5pdqNgvWf421L8zm1j9f7cWE26/SXcPQtHJQq6zQpBpoDvKPoShRdmmZajE5rAzU5YU9O
ymokbLW8d5QjPviG739tleuMF6hOWzj/QXUKZ9vETtUzDbOTAz+H6z2zNI+1de6xWtXwNBxPRk1v
JIXAeHbzJzgEna8bzL99O6xkLi93VKDXw9SDV4aUYsFAlSugWJ8qVBobJ6/6CuPUDYNQyxdMopB1
iQryk00ldHRZ4O6crOkRUvpmZSwuT6Mg1Bb9uR64nFN8DXvSPcFk+JszoCzw+kBcyuyef77936XQ
4BOCOAI1sq7ZRVwNh6xPNx1QZxx3uqG6h/rkHvVbKxH48sJDCeR/34aSbSFQQNWdcgOVfg2D31pT
Ow8whT7ZcIYPvbyM4WC9svyWxl4LYyGxUM1WZuoEpc+BeU7soeK4Dc3t9a77lxjUv9HOfXd+76cw
AseLxix4Op+QzSw3I1zVdvnAbXA4/HSOgX3xwHQexPg0cQ4CSslEHAppvMxGz3Zk9tKDb9jBy+wU
ZkxnlBLDiK5hG8eZu31Wp943cIHIbTNQB4pM1/vwUGl/yIHouYU32XTLOgNX+ja0lfdDUXm/UG3i
vxIkzN/bMUCFfllAGKUCXwIenIe/MySb1hS2F+9wzk3XImgaMPjeuWZ/IuqNgFQ0M7ob3GEbdO5p
rF9QXQ43KHkrMmsD+fqmAp4eSTTIJulWorj1+gBcDiJBqB0lXXzTSTPr5EkW9uOEdEILT6SD6OD4
k5fTTwf8m931Ny3NJC1cwc8WhQoAKp6GSmaxrwq4PMOFKXJpuBKnFta4XmhDYCXCTIGV4U20vrNx
wn/y3Dl4uv77l56uBamCFkY9z7DD7AT94Rfl0VfY0q8/e6FvAi06wd9ByNDALycjynIrA/5mH6YR
rPT8QnwKtDUcQI0OPIDNTxPHcQ0cZIVbKAip/mB2P7jhsCuU/OCZ8+16YxamlF5V07dtaMzE4ieT
sBNSEQ8py18d2R3LYdyTtAlXOm1pQLT1U8AjLUjbtDsJuPc04fwwg854vQlLj9YiOlEjbyw4i5zC
WRwKAe8xWGav8eyWBlsL4BNzmCQFrrDMkr9DxXV7dutpumDt/L/0fG1JDyg89pVVDScDGSLcnve1
2oYZOCzApVjfr3fQ0hhri5nAtM93rIydmKrK7x0xfHhQW+OhVIFMAAvIEtez+Eo5xUKD9MIa2ZIJ
jGOzOlHld3EJ06iIII+3g8fG2uff0iu0xU0sOZqQvPtHID2o8Qibq3jk6cr6W3q4trqbqg/NQDYc
Z7+W7Wljsm1fFAGu6fzi8fp4LCxxvbpGhQWuCCsfdgh9WUKpMTXekwz8MALoetgKUmWofM/7egPo
KD6nZ/hJrbx5qXHnv3/awJ3KK1PfnvxjJ6z3dqpe067DISRbielLj9cWOapOLUQThYSNCxx0oTIU
m4c4ZsFCflrZAhcWu68tdsPtQdbH5cCxBoZrm8Gtd9+rvvhCYhC7vC6UHRsuqLAL/whRE3Ad96np
RgbQDd68si+do/iFE5Re5QLYsz92zG5PvRx7Fhmozfld+33wxyVeurfSIN9fn2MLQ/F/CnfYfwnS
yO40hN23zLffM1Y8sjQtV8ZhIabowi9J2xygcaM7USRFphpKS1AybBgdyPmFpF9LLiBp/9/5akzS
d7oQrQCP4NHyqzJSRf0EZ5SP67201AptsRdwIyvAKEAv+Q2K+uvgwQjJAyHezSBBTOu77Gvbn65f
nhwBtbIkFSxCHTi1W6l7w0RexdebsbAodCWuQq2yBX00ymKL3tta4GxsHJjGrCyKpadrg9ApK4WZ
ZlqdQHG5Kz31ArLPyixaWA66oDaExc1QyI6dzNp+IaKwbzJigIEknfceGumH692ztBbOb/8U9aah
IdwPC3kSHQg4aZ/+zGj5vUWt2fXnnzviwqLWRbXwMGrdrAiMUz/k6mcAJMy+hWnbb66c8raBgcad
B8ZHhnTVQL9ff+VCOinQS484CFpwdIV4ayhRRihS198M2fjH6ZvECOydJXv3MM7GyXaD34Ndf7v+
2qWpoEVfIS0P6SWcFnvB7+HI/tJ5zUpkXOpE7aBFJgZgmwmlSGP35YblMHv33OwW1kHfqvlM7Ztv
gERZEfUurHu9HImhslih4ALrHunpogcSS9b7MHe21fQEGstXqqqwnejCT8FSUQwOXjMh97MvQBXc
hjInOzuH9fv1EVmY27r2s+5k08+OA32F0wWxIc0/nU3szVR9NdCfp8KnxeOpFDA7GyHSAf8cHFcw
1ny2c2ZUAsI1MBr7Nb7HUku0uQX+L3w3S3whABDFvbeQ/GDVy/VO+ndjdGGF6jc8JaiJFaiE8hRk
fXlbTaxUEeiO3m6iSnxImzfxYNXDU1229vd09qY3twCYeHRkeRLMDw6CuAD3wlt0m3tGCT4y0BaZ
b5QJbnvtP9d/5cIK0C+K0nquM5KmSHGG4pjb3p3IjBe7HG4qM920yrulk7GmxlzqbO2TADC2EfaN
vnUCsnPPCuDYZ28PsnJ8vSkLcd05n3w/TRrpAE/XOVN6bCQA/0MN27V5niH/o7/mmf6+/pKFNuiy
Wg/VbSNuHuC7JfND2L8haQM4WfjFJmhHA1E4ptlyeLrWJvtlDXVwGJuhu89Tr/yZzo2/8pqlRmh7
k2gJPrhnz4BrcnjnGpB2VSVLeqOjX9tidZVnCteygYZWelQur2Jzlndzjc/LioSPBhVr+bGlZjj/
HXBTddww2zo9Gs4T8W7N9mVwVz4ol+aSFhdGewJH1y0MgLWBd2MgnsnnFgAt3NNen0cX9TsI07qW
06tdw5zEnB7NtONwbbLtGyuH757l49oPVtWTGWfKKX4LpkBJrxiFGW5fHjk1+OMslbvN85mhhNVp
V76jlpqsJQVKRuCyaqHJTOYblacxHX7xvImM4otLR1v+eWnBbY3gBaJ6m4NHK73l49+V3jyPy4VY
q6sVR8eYaZ836RGoXwgb6iE0HjsWwvJhBAXvoW9S50gdz39r6rMTOEDmXuLBrFuUQfjGfMt7dri7
VgC+dE7SS0d5n0PeI4SBSASrJWzGIsKB/zYM6yMFISzqA+d2GmvgDkPQyayZOyvrbuGIoQsfcakL
F8GeQO4ekjt/+uMYHrzG5NYEf9H74veLLlPv29LMUTpKT145v4Ha59+ERQn0XAsHplkmHC7oK4tk
YYHryvQCl4pFHTaAcA5OfrAlsOfewHaFbbXb6xNn6Q1aCFFeg/QUnOpPLfuZ5fWBV87OMFdESwsr
StchW9COwIUvSOEOEdxmNcqTS7CbjSZ8Nhh4w19rgXaEbSoRGM1opkcJB6BN1gTymRcNKkDF+MXs
lK1FBpAyQWZuEKrI9MyhUJurI/2KigRhUHeBK/25GGxVGkekC8u4IRR05bk3IzLl/soYLxxxdN1n
apNOCUAnj1YIoneY+a+mDebi+VjQWA+Av5KoDNuVz76FFfh/sk+rA8Awy8IjoxmsR4Ii9grvziuq
Z6BS4bDtkdfr474wuXT951y7g4sUC7bYSm1gkBYBbkr4plFqJZYsddv5xZ+OUwV8/9y6dRBLuuKO
2t1vyH3uCbNvbaNG0ki9lXa38qrzarsQvXWDN7AWIAWf0ZZaWEdXSCB0nZXP5KVHawt8AvoGhcx9
emzN+m6Cwhw31CsXn0uPPu9FnzrIdAFWKOD6cCqBLmiK1t64alzT9y6ka3W1oBEabQM6cn5CGS6D
et0v3E2W5tmwxYVDeB8aVEkAgXPxw8fCT/K+ZGZ8fWZdnsK+fuEHoZvjKssoTpnwzR4s7m46khT1
apENqtsJrmb5HkvKf7v+uougBTd0df1GQ0XeFmYHNnPwLvLHNn/wAnVjFeBwmfhsdea7vIXxJAjV
0vtlApNx/b2X57draoFzMshQ1arF2Wvsi4imUcs3cyW3jJawU0ABjVqZJ5f709VFHrmP2ho6100i
SkUewZUtt9I17N81693TXGTGBhtF/6Wl5JraIWsE3k+WyA0lExi08xRuTN7ur3fY5Yjj6CIPAQ8a
cBzw6Ja/VMUPhqjgQH3XkJWfvvT880B9Wk+ibZkFkHCbEF6674b04VaSM+8jtPIitnD3vTIel/d8
Rxd6VJbpWSPrREIbDzA5ExjyYqu6cWX5XA4LQCn+txlm6lhlMMDXBWiNo52TLe2blaWy9MvPf//U
Qw0vhFVQmyWeY+9hILItpPUa+MPh+gBfjjmOLjcoczJ6FNWNiQDHdqfmIEZ9RMRHWd1kMzy0pG/s
y5Q2W9Cyhi8dXxxdGeOmEizjPGiTtMhReombyAg4G5C4S9dcecXSgGgLPWXTUFsjF4llqrvJs0/V
FKw8emlAtJNRyASTbCYqmY0XK6TQ8B5La02FeDlAOaG2lB2UFipJegazyzYCbz/u2bvjGBs7vHGH
U+62K8fUhf7RRRGiAomwq0IGe9Ux9nAVPBbNymf0v2Pc/+/sjg4bNXJ7NId6aiGNLQQuZpEhDOET
kXh1Pm46YZCboUGphO9PoLpyYJxLZAwOQVHCkwqU7C0Pu2GveDlvmcqMX1TAJDALXZhlKSE2lQB4
xawt8SaNojjYxPejzk/N41CmAKd6U7XjxWhuXeq3uzmzMMHG3HtCBWT9pbtNR79VHWEyOPmUsMQi
WdzN6aFL6W1r8N31FbkwNDomsLX8CeQnlJ8Dfb9XrR8DVvh6/dELU1dHC9Em5XBAg2t4OHbpxrLr
acvMytyp0sy+lPB29GvTAuB0MvelSlQ2bODcEFPaATz+M4WlVuusxMSlLtJWdzlWdRjUlCUoIj24
dfjD7XEheL2Plp6tLe/eRhXNlCM1pvjdDI6Naa+t7YW9Tr+aEzkLB05zkUyd8PdMGeoFmNZ2S0pB
D3kj1ibQQgzRZUN9A/k4XNVEkpY4v9GM7rjbb1JH/fB7L3FL4kf5SN6vd9fClNJVRLSWCObzjEDS
zjCCU/EE0XrWbK8/fWF30kVDAS+chqUAWphAbHUfnudGAvh6m3eRInSXVbctnEOuv2upJecJ8Wmj
JUHOQe3Hu6b2V+XtnWzPVsXlS0OifzYQJ2OO2+LZLjzg35vEBcKvBQHEag/uEF9vwFJnaasiC50U
DIFcJaz/leYflrBfOifcjNV037Vnn4M6Gvo1kvxSi7RlgjwkHJPIJJKwHkBWwLKBeRf9jRrouG5z
CbcS57as85frTbt8nHYCbVuEIT0fengiJLR2NyPBYV2kUYpLCmoKiFfWyhgWpoB+vT0pHyUGMIdL
4KbMb9U4lS9pX6aJbL3ycL0lC0FAh0vBVqAeXAn2oay7R0sOcW3CsU1BlY+84MpXzkII+7/Lbjct
i4mkVYJazRuaDi9BI/9c//lLj9YOulbZV6MIqIJh+QiXFh715tPXnnwek8/LD26g08Tx5AJGT5lX
RJb9ev3JS6N6bsunJzdBqRANB5kYpTh1HlR1KXso+nHl02KpS7S1nXe2X4MPciZdtYfC9b67sJFf
2YwW5r1Oy3T8oEjTqZBJwOCkN5r7uckiIy8iD1pna2U3XeofbSl7Tdf5OAKKBK6IdzA5PLhN97Ps
spUZv/R4be2WLZxVYc0nE9fqIq8L9ha8Okcn+FrY1vVB9sycCjx70CTD3Ix5k8GMs7LvzDT3vviG
cwj8NH/EYIzU6+cssWn3o8mmQznWLHJC/nJ9fi6EBB0N1Q1TCnU6WgCox7OqyH1vWTvKq486WDN9
Xpijuj4ggAFg202gT0nrgVd823dif/3HL+wDuiwghzVTbll48kj653PZOw/kU5/N+9mx7wziw9Et
q1ZWw8IGpwOgqhBJYzhdyoRQE1B+Oe0hPsIeauf3wCqfmhbOQX3ooSaRd2vUqYXZ62qrG58iKKM2
RrTPZPlmlBkMBNMZHnYNpGjXu/AiVssNnQuiAQ9mY12ftDgh3rrcmG6JA370RuZh8zbmvrkR4nE0
87aMoSWoW9ibBt19xs/+b2YbQoUF9zW4r5ZI16K+wQCxF5/zVoxyyPI9x2n5XpqDC8mc6cEirLBn
7Jwe9/KTw3rmRwFzm931tizNZS2W9KC5eiAUyMTOa5wIeuf7rNJ3KfstrARX3rE0mbWA0o/QMsoe
73AzOGKdaPHn+m9fGGpdS2ClQ9BOuBFM+HDjojfTMfHslWPyQr/oEgLim11QD12X+IXVAFVWg00T
5ag3dFDC2Hsn1jbd17pHp23NOXzTbPAXk7IA32r48Iw1xs5Cx+tgrUASN+MET1b872j9gIf89Y5f
eu55QD4F2NxoHFpyhXU9F1vTHpMm8x6uP3qp38+v/Pxo2+Cqy7CB0rHFzinsB8sx4Q4PqC/J3O31
l/wrSr+Q8XC0WZ/bYe3JTqABqH88yICJfc54uZ3PDr6SZcC2IoMHZ+uSVPD76/iunWQeuw5rj4TM
RsQt2M3OGYyL4YY21cChMQOekEawMX3PueuHaVo5rSxNcm3x0LzlDhzSZRKKMH1F5ZSP750ePL/c
cr82AfV7+ZrmXclxa3HqGB82VROYsDKem5UGLIyofs9OgHdiQNDLxLQkTMnq8Qb+pd+oykmc9nLN
ZGbpLecD2ad5Y1cuwqgjzwzYnxb7lsO2M/f3kn3tsKtfpzt+Fna2gQlTju+t/NNP/cpesrCU9Ntz
3qFGHYhGmbTGLZA3G0qblVPQUo9oK6meBGzqOO76Yfn3bJmwJgM6/ZbS/g5O1ytRcunXa5ttE4I+
ZcLgJwkt9ZKH001D5Mv1Nbow723rvwNq5WVW+AFiTJt1j8SFcLamL7zyVkLAwtFEvy6ffRSlVmDo
I988fKN2CAZDelcSs4hg8fUdeIlX2yn+WLL6CrcEZwb9Dh0m9jncC2uVmPyOZR92QL42g/Sb824w
J+71Ax5Mnz3zb0jX8isLE0i/JScd7VAt3KikhkKnFBX0RnfZSOOgXEk9Lswe/XY8HboRWx9+OeNP
jngBjW1l6i98henYo2oKRzY7sNgpqp9iYhtY6EUN/GmK1sBnwNrt78IM1S/Ea4D+srDvVeJkYyTp
DWnLyC3/XJ/+S31z/vuneFYgZdraA5jW9cSjMH0bjG/XH7zUN9qSrR1qKNwRyoSF/alHtEHtAfzq
3/vKjSVIQdffsvTztdUbdh1IoR4+4R2unjuZbwGpW5k1/yLAhc1bR+gE9qDaYpJDgqrBwoEHec82
/iSyTW8pd0N9qJ1lPfixgslqFiGn1e8zyrNtmfEiplZLDiGq0hMrdGfIosN0C260e4IhafrChaui
yaYwKTUtuIJaLDsGtPL/jl0VRPhqZbBwt8PjDFX9LSJfu+8rfMwIeH4ibztZMN7g2Ya64d/r3biw
BM3z3z/NAmFknpWGCIL9jL2zsORxkvDXmcf3THytNNzR8RNtbxJpdFgsCoj0bjbeg1x8z9kavnph
vumACccik9e0c5WYae1sBtN9zrIiSa3y2cjpXd3LNXLcwpTTFQq+b5cjG5DglFOxY2La1/ZaTcXS
o7XZjFIAwxc5vmMrBfsp8sNMf31tfLVzqFU3ap4t4IXHOsAXclCN9bZpwafMio4+M9G6j196kaWd
IutwcO2g6IfEBcwEisb+uW/7FxDvtnJsVw56C/FQJ0BhhZhTH6Q93tHv0lLe+nn7zbDkWj3DwkzS
oU8gncJR2+NIC44K95JO6WznnJgbqHIbqMOoDUcPWRK6AfC6Bs2vAYMAqYZfOa79oPRSdF+PEHmK
2a2eYf7THCFTHKPa7J3IGg14SCuZPY6zq15JMQ9b5cnhthEM9t1FNsbS4zYAxTh5t5Pd3iGP3d1b
+HD7lmaUjjAQJvWH2w8pkkFecRgaJW/ZHAKsA3eGfCM6v41TWK3uSJOfi+WH2GJvhRmqMM4G2Rz9
0uI7e7b7G2tC8bhMAY6Lqtr2cBlnzuxbUdj0Hk66cAUc8KEeQM6+ZVlWbQjKPB4yEKDvgzTnX0zS
6QoVb3TwQc1weHSGbDuB0ZD5VtTa7sr2cBEd5Ya2LlORkzd5uYkcbKvM0o0cA9fIyKm3qNRW/h4C
NjPG5xkujAJR3/lEFg/wd533YdpAMly4wa0Hw/Ov7Yg6I8ujYY/0FLbaBqj3jcGNd5fW1oakN4R6
8diQlfcsRBEdl+WZRphDhhCeKush8L+luFG6vrgXetPRqVd+aRvhbMvwpFBR+6dEqi3blH/7H7kV
VXflD7vZpCzKV2LWUjPOf/+0JzUwLaqtFi8L2x9j8Ty4b9dbsbDX/Wvcp+eq1AHO62wSMXaHABSt
DvkvPr5VMPC4/oKFI/8/adunFwRNYUCaY1dJNoT3yh1+VHb20VHoWCvHibOsPPYcVfxVuhJzlzpK
C+5hnqapyHEGEuS+hTGR+bXiMUcng5n23KqwwYQNjbIE5AP5WssdxTHl3RfPHecu/NRVXCHl4dCg
TFg1n6TL5mTgY/8BWJi4dRnkv9dHZKGHdEJYKulsBt7YJAMrtsjkHZgbPl9/9MJmpNPBWhLywiLo
fFO06R6cjzGPaMVdN5pDUa8Vt5B/GaP/P4zaOvOIcSsj8MPD3X3b0cRos/TGhoH68zBmLlKp2ZzU
cA47QgaMpIRjOt/qrut/BZWP2g0UG7YSdcusGqLQzcRtCmOzWGVeesP5oLacjmPsIC+197GxJiIs
zVj1NNub/kxkBD15cCOHbhLRmPXtg5fDZb4YOP9dIOfXbgxTquOIwvGtiTNxpExjvCmGybipp87e
ZWWTPZCxGx4n1LE9zMI1f9aQPcqY575fwt/aCGJ3aKYftAm7h6HN4SDGG/UNFm2+AS5ZE7w1hXmG
rp6vuWbU+cCYjHaHTGVQhY5ByLYOfFnu4J3RHii86N9paornvqBhUpucPkw448SKAUmI3aZIqjSr
79MJ3MDaxX200U9wvLcge0F14dgDI2j7uEUufYD2inLPuJtv6NS911nbP+a1Ilu/Cdp3R3K+TQtb
7ODLlW8ra0j3NWxnHoJ2MJIx4MOhcXvnKKTdbtDf/aYySbkDy9B5o5xm77jvBWA/6/y4g58XlJNt
uutlXmyISrvd1JnN3rVpE5PAU7ssx5nDw+n5JbdLIPm7OcRpwcF4KgscPWXN0zZVeRejYMjdFmlb
PZstY5vJNekm81AuOQ5GcURJGfQeuNbbSGblrzQlzVaGtvUQ5r6189MxiOusI9vKaNutbcrvQK02
e7uxm3jEatzBN6J/MEdWnIqRFveKsHAbZBWLUdUPqmghfqpAAY00pn1EeGP/Cbqm+g79Ff/Tmopv
22oSdsRCfONfX30LhVO2Losrqi70K9eHJsoWfDuQwPw+ZoLdTbXjxQbMHbfAvtsxhzvbtqJ8ips0
NeJazFMEaOj8OpIC+uW+WbNyvRwObL0Q25tcd4QtpoCXMo2xEA59K2IW/lhp7uWjqa3XXMMGfOot
PxCJ7Qi6cZ2mjAu/h7IUFTiR6cp2R3pI3OA5kL0Mvkj3s3DqBz8fra3tOv4hBapmUymLbWbizFsp
qNrlRlavbNkLrdfFtJPqgBUscXLuhxtRAlU5DACcrYFqLkdxW9fS2tQKOtNFqJ2G3yN5DMaV89Ll
A4GtM8VgstEyypsqqWk1DxEhZvsANZb9AWCT8WiA9Lm7PnxLDTj//dNu13RMEGtgQ2I5P4RLQKVJ
V9bBv1zZpe1By7bYU8l7pCqwDrbzrjvKY56A75Z46raqI/YaxDz2Irntj/Jueh5f5avzy4Srx9/s
HlWN228rPXn55GPrrDkFLV9pGTha+QUk+3//x9mXNdmJa2v+lRv1zrlISAg67rkPwJ5zznQ6yy9E
Om0LBIhJYvr1/WX16b4ujnfuDkdUVVROsBHS0tJa3+DWNHGaRzmMUQqBVuK+zPaS5dC5qbZKegjS
KF066PVNbROVjopEU8dsumSscGah/TsMloeDJDBCC+BB09X32rFJXUBWtHyCR+mFt3buJiv8wEh5
TzjBYbnPfDzD1yrIkqZHTM+/YppfStrfj96/mBpr1J9pJERdqNOfhtS2B23afgcjoyVWauh3ZLHO
lswwwqAwLblZ7BLCltNe0jU+94TvS+6nGa+AATRgF8M0sdM3pOrreOycAMKmkE/1iTxWfp381tr6
N0CgDOZZKoSegWdRik54Pn7/+MrnnmG9arNu9lIHq9ari+lakHfU8gLAshEFhNCx0WzU0pevH9/s
zLQOVusYHhs5nLRbDJg/5feyHsQJToIUIPwmuAC7Ofc89O/vpFLagA6CI/Gs/TRqIYJ4Hfadc9ty
XW2h7j5FNKsu+VqdCXnBapmiZOJ1bROiM5y5+VU6+Q68buFG+Xujtao2FSWptB7QsySduHPnGgc5
v8U5wlzKu8+8jrWU2BzMsjZQQz4G9N54n4x4cbzHjz/7mdcgVos/81o9lIs2pzEcE6l+mOHH2Nx7
1EH5Q14IMGdGX7zf+6fl184+yitugXg8lz1qQ111kOCVX3iCc4OzWtwdhDRz6RFY+vk6CSC+VGQW
Te1LbaEzm8ka7l520NAbe3z4rrB91JjhIVT5wffp3ivcOuamh7FR196Vur7UO/s1Zgm2Cn8fL6ft
WgFM13DysWFGdtwsy2bZ5LdFu/n4pZ97IavlTdpubIYeLohNBY1AWM+QSxiVcx99taqxlitkX4h/
meueKiCg8rzdVw01OyhY8US5/rEdp0slUozHL7aUtYbYmC0APjmYu5pCtXa+byYBe+lvH4/RuZx+
DYfvoFSvTM3tSaZyiivHjqjThOZKe31/wBFkiEWrJMylZRB1OPDcup71tjZ022QGfwVWdTV/akN2
ySP+DCfRW6N/BYdXAktDFJxtpaNMLMe6yvcMGUdkWvVtysNtHYaxU1XbrGS7QYRLFPTOJRbfmXW2
RgZTSmcY6b6njcGj79yM/Gs433881ucuvQoQOXDzZVhiwqPG1o6Het72wZePL/0eBX4xR9ZWsj4D
kimF1TpOQsDkqy5ikKPiJPanIfn4DmcW09qL1bqCg4PahMequ2u6KpE2uLBMzw3LajFRTDwBv7bw
6C+Niljdb+pCfF16/8IWfGaxrsWfeuPmk34vGqGbaONRKZb0Yb7jnN3lHsaI+eNrI5wfH4/TXwXm
X72K1TYJ/lQ/U4MsDD1FlrjTYm/qmTebgRb6SFFRuQIdvQerYalid/ZRLIEDzla5eopRHLCR5/nj
5yJY3NOEDR2mcYbeTrKaL4zGmZmyBuq2dmjrHuJop3Lg9gp20RsHFPZNQ9UA1xvvwl3OjPlayM9D
l8XAyHI4ieyhrQzkZwoIfiyRJ2+DoEt0fmnfOjMt16jdnrrugq40jCTLYzcm/iUZrL/Y3r94jWus
LjMzCZXBhW3cb5pD8SBPwxNJdFJus+0Q+cm4rQ/hsX9iV8Gp2+n4Uvn0l1aD6KKssbwV7SCLMYGb
kF15t3ANPPBts8XRMoucm/y6OfVbJBZ345U66Q09Zcd0Ez7VFwiJ5C+ozK+e+32gf8piChxWEKIy
1NPhSu/FU5pD4rE1NFLFYIfIIyR4yvxA34HXicLT0Id6gkwPd26UP7Yv4bBwP17AfLglQBNeVTW8
IcAHdFAFgcTwmIHY6szHAV8fx7Kp8igYQVahlZNCExOcA0i1UwiMV3A1z/1gW/iG76ayGpLcszqp
RNjElWrdzUJIiPNi0B91G7o3FfyQ4ow5+m4Svfjh6Ww+dQPUvaAmpLbMK9mdZCI7cU+OWyUHtEvn
MLt3KQMMW3ZsjKAWAgsqTi2OhKxir05Qlrc+0dkPCi9atBcWuhddMV9zPY4wnm6mt67Oeyhduab4
FnY6Syqgaw6iGosXFxwWE+Vz7gJARR9TpxNXtB1IJHklE2wy5nnpdbUZA199yzVzIk718MlOfLhB
tU9Gqmc+MAtjGFeiLR6hP5QB9AB4xLta7LEYZglbZL9T0Oou6z0JYEm61I25YhkMywH0y2C+B2Or
DW1r/9ZiwK5dRNfYhQnoAxt5d/Ls7LbwIsjLl76jOCXCZSoO8ApO4WC8OFs4Tvg1B4OzccKEF+Gf
EOyhW6cVqNBWrtyK0uCk1EDsHA1Qc8gdh8RtxQeJQpRFE9epey9aqi79nFm5FDDeCst9OgMBGqEq
zeEoFszTJq3q8dqhXvHUhEGgIq8sy5PXt59ThQJz05jwqxvKuTphr/eieliGRC7g7G0/jtZn4tTa
RbQLTEWddyfgISn0pmwSca1KCJgltfq9U8FabMoECmQIB7WinPQ3edceoCp3YeM8I3PnrQGvsJiW
vAsrdYIEYA+IC1oPRYIFg3HMfakfexQp4ZprMo9vBnfhr5UXHk0H2h4olZ8rC96uI+TX3C1IH4V6
fupZMe5tSfuYBGa6cG48F6JXaTiU2LHSejBpBVwwaP/Smt87Eq0B+1xOdQCIi3dsVYWSzlJ87XPA
nvJeHD6eHWdcAJAM/D0Y1oDPp2PfeUcW6vIEv5AFlsQTMMJO4MZ+S0+iRRUJji4FbCXqJJ3cP9Mq
vWaTd9vCjjYRC9Yh596FuXQmU+Kr1EI01aKzpTYn1d3n+WMJgTTnkh7nmRPyGnafYQgFzzCXqL2a
PJBIkY/IytlDeHun5kukgb9G7hfbyxqBD8jNlNcdJsNo+vxpnPP8qkkrcmiwLeyDsF0kthgUGm1A
6DG3mj4spA9fekWmZGadikBSV7EqUnM7dKpLyp576PKm1c51mmpfLK4TQ0kfiIzWWeIGWttPWc6c
3dKN+cFkUmybPOh3QxcamDsDF1b6SDhtmAdbw+b6WlptIj0W9ECHVO2KodTXOcvNfY8D36mBA3Cc
tqze6H6SN55o+VGRIUiwQY03gvfOdqatHwXh6G7Gtm731A1cNLK8aYMEr0gIuMcXltWZybAmGKga
QIupLsNjFohvrtPds8H9NIf868dz/8yqXbMM0E3tAYRHuXTqrqvsmc5vH1/33Md+//5P+UVZwNMi
g+zQSQAkE0hIDHjdJm0vKYycSW//Mlz96fJinimpJswvH94kbEhj0nkJ1WLbuvbCnnHuFqtVyBRL
RSPBRQrnGybaCGCvpCkEyEHPHw/RmaFfI/fHhpt20Bj6BczO2bmvpguf/NyF33fBnwZHzVnVoISE
nFaSAzHLUzDklxSvz4zKWv/OtpmZrISp3tTdevwWPIbI6QDoqi4pApy7wfv3f/rwaV604Qhc5sks
/mPZez9YHewzaBf1BbmwoZwbn9XcbEaIsIy9p2Dm6s2boly8DcuHS/yUcw/wftefHmAiIdywO90e
85DJTdUbEkPqnD5Bx4Z+WgS5pN99ZoWtte+U00/webcoofcQtXeeTA0pIv8CTvfcQ6wO6wNNKSUU
p1s5ILVwyhrq7/Kp6YvtOMJn7OMFcO4JVtvukFaIbD7mKe22UGKN/AZR9/c8Ebw1ZF+6i3QF+AEn
EwJ7EEIrMkoFHxLW5K+/9fHX2H3aBkvWBB0ChL8k/bzzujom5fPHFz/zAtb4fer4C6kAeDg181ag
+zgnY7ap1Pbjq59ZAWvw/li1c5H5iG1DnsZwocFmfCGXOve537//0+xvSFC6HNidk27vA/QP/K9t
eiguGdGdyV7WqH0PSuwzEkBMS2fstoEJbWLDrjnWpdQJg1npXgEPnnw8SGcODWvr4nGh42AYBgny
bE2i+rnYZJx+g4so9OwHyb95da83Ar4Pv8XM89buuF6hqnoIFjxdDoyq4xxz8Xt64t5a7K4uYT8E
LybU/fNmn/ccerfjDgqHm4+H6oweq7eG9feLwomRYLqmI7qtCfyNzKNfb/sr02/rDPL/v5car6HQ
TJZyzFFpOo1qllGFLXlp+5OfXajBn2mPrFHQlNd13yChO05VI4+ldJqDybm7C3VPkkxZFjOpvdgd
6vroe8tvijh5a3R05rseUEsaPtYyZVnkNc38Paj87Ck1nltHGqXxU9b3w5aoNLtx3J7DgxEt5Q2v
eue4BFrsitYtIiHb6s2dAMRKej8MX4Xv1nuBbtsCX8JgPnJvyT8bqMi8oibT/Flq9E1g6Fjl19zD
WqqdGh5nnhg+9cqIHFVxHGRZR/KXj6fJmeCwBusWRvh9R2h4cJfF3TG/zp8m2qFoMLCWfppnz1y4
0Zk4sUbrKlcSiBSR8FB0o/7ctaGTzG4ePPYw33aianaLd7Ku0BckQM5sZGv2wuSDXagmPzhIosdj
KstwiDhKoxHE9f1LrJwzN1njhEMVMs050Uch++C+7SjZQPKbb5bWur/3HH81j34K3oMz1EvfBepY
NA3ccWieN1CIzMqkTal/4dWcewzv7xtEbwY5w/NbHsM0e6VFmgSCEBQvyt+sxKyRwhJhSOsgDw6j
Cu80gP5uOzx/PH/PffZVwjJXA28NLJ0O8P47haUqIiXnPOqZ/PHxDc7sy2twsBzhtpuiWHMAF+Z2
AHq/ppecas8sibVpsAII1eVBFhxUHRzc/HEWIPQ0c1TJZz5c7Oq9j8Qvzv1rUHAW+DX00mHB3s1g
AkBXpvC8DS3MTjV3Xflm5H092ETZ+q2F9fTHg3YmqqzRwjUCSqcdVxwKPj1ks3mBuNQ2M7oAVaa5
kKqeu8f7939aGczhLXMCwQ4BlD+3WQpIfjsbhqqttySIzBf2n3O3eZ94P91G1mFB1btkvQ9NVgir
3Pal+6wDOF8Cm/vxaJ2Zw2tKF+l80qWhDg+Bn4cvE8oiD37ArIyoXzXfP77HucdYnR4gxcpTacvg
sBTLPffnhAgfFgt2m6Iz8JtvZLUWpZuRaclhcVxN/L4L/Z2i8zZtxQ4QkM3Hj3FuqFYVAEhwdhPv
Q+8gYT44VRBNTvG/wYX08tdXp2sWjUIFKh1t4GFBQgLU9aNKXEPu6cLVf73c6RrajndJtS65dyA1
3bpTHofpn35gd60zxrz59PEA/fo90zU0FZZLcLTAEjioljfQiOvfADkHmXKcQuQbl3z1fh0U6Rqi
mga9TW3GvEMxwRjQhW/bzO3Dx09wbpjeX85PC24CvD+TAfUOzNAY/pwvzCxlrBW/c6BOBxeD7BLq
6dyd3p/upzuZHOaSHs0RGTvavCzlbOB8UdukDDv5Vi/E7Kr6opnzuRez2mRdw3zgVqrgAFXruCmu
Q+tcDZ3eMnWRBPbrSE/XsFSV++h6wd7uQCfQ3yLaZv6bN7ieAX9JTUglfR67zUi23WJN4nl5+wix
TS+LBAXZ9kIQOLOG1sZ+yMVnAPSz+WqEkPe7tq3ZoK1a7H2h+gsL6Qxyhq5xOe4Mz5CUtNOVrNm8
bIwXsEdnzOl14QbLpzDMhps6VcFpzhV5qblHfxDC5isLakgQlbV2H7DxgtYVEPiRXHjuX59T6FpA
nAZ9PbT95B8m7qMNODIBdh2MoU2WkbgkrDhID13atOwYDjCNfft4tZBzL30VEVvwHYLWcbzD2MGZ
bgNfukzF3DftLe436YhYLW9DqG5HokjRnnJEXW8B6NePNE+rzYVPEWDJ/HuSQdc44hzED7AIC3bw
aQOgcgabb2cbKGjaxsxOdN6UMGYDQyAz5YFPMr+rg4yQbShtAYEYigXu0jBtkgYA5AhmnSqSI16Q
dHSZOH3Ht3bu5fPHH/bMDF3L89Z97vclyfjBA74oneolNspOsHyZ7n7vBu/x5qe4AiC9DqRyYK0N
HeDHAr2crTVKJ+DG0wuoozOkfbqWHdWc5nNGjDgsQ5WE6ddRTZFc5CHzfQzdJgU62CU/eEPiMXNi
Gr4SNcYuT1yh0ZHh8eyc8u46CB9pC1eqJm7tc8o2Vh9mmkWM3yoCz3b91JSfRUoiKwS6fBeOG2ci
4RrCbCH/CBYsrFHHzNx3IPN605c5JFdl//rx+J+7wSquk6Aop8pycWgCclXQKrJ+D1R7hqJEcCEr
PEMRpWsAs29dN6edRO6+ABodl4HpQDiZ1d5KI+PZ94srASWjpO0g509s7m/dzHjbNieo3UJTM2GB
/y87s/98m/6X/F7f/Z911v/3f+Hrt7qZAfzLzOrL/36qK/zzX+9/8/9+5+9/8d+77/XNa/W9X//S
3/4G1/3XfZNX8/q3LzYaGKr53n7v5ofvvS3NX9fHJ3z/zf/fH/7H97+u8jQ33//5x1uNzOr9ajKv
9R//+tHh2z//oO9F1v/8+fr/+uH7A/zzj6dXlRd5b17//Y++v/bmn38I/g+CMokPaAzxGSTuEQPG
7+8/8cU/gMmmggWMeG4ABZk//gMAWpP98w9G/uEy7gahoMQXof8eIHroY+JHnv8PH2dfgm+GIQNT
wP/j/364v72e/3ld/6FtdVfn2vR4mr9HSx8GWPgEIfcY8z0PpoX074HCqzIyS0bDna7YKBGgkYGw
FsrzkxTum9trziInLNCtGyCDURQGasZjq++6hbTPta2njRS92kCdpTlMfltDAQqQ0UM55kMLJHEx
4LzV5BPoKFR9xq+Pt8KRy37xW/fPQUvnx5IR7xDOxMTQ9es2Hgjwl3aE9/3nf3YEPKMQGCeASSHR
QwO61o5pVbEYF2oP+4yaHyO6MPUhVxTUPDPQEF7VTrepYEuxobZMr4LAAoEDQI7NLyzUfxvqgDOP
uJ4rXOKGYk3Az3MCzII7+jueTfAs4WaJBzPuZ198E5NCTcWGr81F2WbC/qKd/P35/dAjzAeyiLgu
WzMDIBkFdqmayK5tQ7JVzE9hnxe+M+cEHAi3qbtoRGvB58RPIfCy9bh0dtMyl28o+wANY13v3gbL
uAumUDyH2SIf3axFJkeVN99lPAu2jOby3qQ0u3JBNL4OYJ6igfThHUlUrZTdoK2gnwEwhh6eAFRl
b8fGKyGNNYQxPjl4m1XWffVRV99PlfS2hLLgdSohdgW0SsfDjcfaFFgjjFpip2pEMQrcMQ5oOmgO
g0k9mHyEcolaeAxUkHMA0RMlsLHej7oSfdJTW90zA/R6J8LyqhlTea2yAZJwIwezNeWTeXCcYJyi
wNhluLakzd40dcvPevSdTWpqQOBIabJoxILBsUDiZBNUTa6BI/DH4wRtDJI0jItPILH1LwzEP7VF
D7Hp4wI6+ah44BCaiGHuVTxRuzxAy2uMu5mGE054Y7Hpap8FURoO4giexbiDVKizL+pC3c1BUe9S
K/NtWE7ZZ1KYKgqa0dn0nnFv5ThTYNuXzn1uMlHcNLkcdpMFHda1gn8qpJ12E7f+bjLTdBxEAS4q
fvwN6LR6B0+LGaCK2rFfwRh2/lxSSU5VRYbrjuXTlvJAXgHwwKJqAODXA7zrE/qJw84bPL+Maug8
HICRCYC9HOXngLpdH3FD1ANmyBA3jgREhU0ShCfdiDpKy0qCoTanQOk0ef/qEf6Dek2aSF10+9TR
dN+UGkIvoBkkVlT6tmClm/DFMV+g7pPf6knTm0yje6edim37iWEDV5ALjxxMr6QkbfNWMCPueyAB
flR1yAu0QDNxT4shxTyjOVSFQuonsK0froqxnVog9aX4IgqzRINIQdUSAGqj1I7FufG8tNr21GQH
6MST2HhDetXJpk4K14WGEKGgMTYOUCMgRz/DKK384UuTtUlNBx57YDy/jdyZocA5L/MduixzDtx6
DWcfnOuGpBom9aX1p+Crk1UBumKuv/Udv771dVDfZozNLCZ9AyADAUDx1CIbuh4rWs+R4t4cA4TH
rtSI/3Ma31yX0mVf8lwTFZlMtW8UMfceCEEG51IHdjeEi/Z6AL7zhYV2fArLztkYlK5eJ8Cz4kmW
fgsbqyp/kXwuTsxTyxUp3PRbpjIOgnHvBBtupvy06AF5Q12139qpc8uo9KrqmPKZHJ2W17c9GasX
L+/zHUQYu/00BVXsjYofm7mpryfMjVM9zMO200LGIBNnGkDAHPRI1XnBlVOM7kPjZZ+ntJXJ4k3i
hIlmrqG8KElUVdqesHqnb7aovQddm+mpz1L6Bqa5ve6sO+0xLcKNI+j07M3MPXDjekfNis6D6kRp
rvpSubdoQ7JmPxStfGRFSomNodH3bfbsFUjj01tYQtz1esxC9yv6ZcEXIap8E4zCJmM5pVfZTPyv
IQPOqFOq3NDeHTeQayZQQQe4/z2Dl+2XkDntbZey6k9UbmqAXjNMzBSOAyOIKA6I+HacAwht6HDD
SAHuSJhTGdW0mm5mqMfEZTqmG8id1T9ECJ2liI5pE4fFhEjF0E+AF6+vvQRqpUOJHokvd4Npi5OZ
+/LQAwV7cntC9zBX1AeeK+8zgkqzKUVW7bp5mW7nymM7jQ3xBjUauu2I79ooG6o6jYzJcDzrw9R5
bJ3GOWaz6+xDv2kPxvp2m01lCwnckL+gujY9dKYKavCCsgBgGHgo9DrP35Yxa6/8pg6PXtPSRHUO
v+sZWO3IZUIkoPD7hTgVAik0IpZnR1sL5YBsAAiLztchvNIf836sXpXPIb02cRhYAMNj8Z+i+9KH
TbHxNH4p9iv0aiSw/N7DsjTPxM+XrVWoB210Y8ZPbjAo4GD9ebOEWr+MxTTsLCLFU/rO4wYeF4Bk
qKN5KEE4QJ9yPUElkOcgAkahqHrAeMvmpUZ2cNB88O/b1qpNNwkoGqc1mQ7unOqDm4Hrj2aI3EHR
3/veGE4/B3U2A4rZKnefhunOAcOUpVp8BtwJfHGoO9zaugygMOriAWCn7DrHoZlyyMGJ0dwDsJmb
qIB1x+vk5+wFjHkiYxXqZkuLMi9iF/CjPBZk6j+bppzqWKLeoiJY1boxyAV1GxWq6H6MvjXXWLmj
F2FzJoc8Nemm8gSc/XgL+mE6t/plaEj2hMGqjoOb8xgbSPswmsXu28U4N8KCVQKHTEv3tYMdBcmj
t03FxDBAkjlHPnYBpLNcCTlxFN+2OuzFdhZB+20IIQeATRj8f5hI8kgF+Qiln9aDmvySzscF298x
8KvyIIFQ/UInYj8rO2dPZYvuH7zdaqCaid5T7CyPICcF2wor6RZKyf0TPLwgAhrA3sSBjrJnnX0O
RegSzjRQSWqrevrhYSf+4qU5ENzMEjeCxBM9Dn7nf0stm+7ytLBh3NUZu0mb+cvguOyZUIfcTkVu
NlM299cD6lGJszgwvBlbh7zWnmhiyR39tmhISNH+3YOpBf4vKJwMKWOqj10AzkrcBjWo/3VWXzvh
OO261gY3i6iHnep7lljihHs+leRH07Dyk4ESZhiHdnB+VGHVHaUO+TFtLAViVEs57kIXuEXo5Qzv
+hR0iJqhtFj4Xmb2RKbtn6UIgOBOfcS5SM1L+vjeI/pkxezs5o7LIiqgrxvj+GZPJkjfpQDrz5KN
QNaXbqueMm/pfljp5zB2Uxqo7UAs5W4sAve16+ZuiSdm1RvLaoVoUiIzaTw7baFg3satKasbxIwl
niHEciw8Nm4d06c3fu/K15z21Z9DBonuYWwAT6kgF2I0okcEX26x993R2TYFCAO1MtOLynSL/I9k
WGxk2nnoOZOoYyR99uWkY/xLHyob5CckvS7IwEpknzoWpCzy/arfLxVdvusGiQObe/GFg353MxVj
NUc2D4prwDLDuKYOnMxFTr9XOVd/aoB2v1kJ/MyMKHtVN6yNWpnNn4uZyic7lshlRSGvmBmDjXUV
AnMzzqU6uKLIrjpU/rceCke7UXb9Ppz88aYqWZg0lS5gN8pl3DAyX5lUFZ+QNPUnz23IV0Swfgul
FX2Uks2wFiTziQ2hvQ3refnCepcJMH/CZY+u+gQrYl7m1w3MlzrIUzMo29i+aR4dcFK2+YSKtNeY
8kYh8YM9RmD23NPlLaR2uAGduAu+zwjjVVw1c3nwOaNb9EPASCW6OI497Y6haPxb2EK5W1rLJQbX
iD5ROMDdtS7vkaeHal9VhX3QQvQw0XVJA0+4Gbu+ctxND6unRApc0NQmjQEgSWOEH/4wQ97mBlpe
XoyCZnqC2UoGjLTIUYEcplgEqY5zPsw/NBtDGufAjn1DCPTussZzHpvJZcdRZuNGDt142xoidiVa
5RHofYC2d/5MnmqzLFCGhDa4E9GZizvHhSMzznLlFVASxUsBAz671aoW1xaLAvgS5BDQPLSYaqhT
ZXvhyiW4dUUN5lVA5UnXtR2SRamwvp/rcqkiJKzGQ+5X5zYOstB78PNSvuRpCTm5OQxL8LZn8F1g
WVd9A8AEoGSYZ05dZMBrQDrsMvdpEEwAEsLAfSozflv2M8i6cD5mZSyXfOYJzKSWPcEetW0osgKy
NOTgQQzj/SyA/In1IiEgi93ogpsHeFyRz4Ex9g4Z8pJHqdvQ65BPGbtig1I3JIOSTTEseodySf8C
Ho335uSuv6u7HN6RTmu+TjDJfBtpQ782SA3u8wCT3nS5/sJV0z3IcMnKKHBC6M/5CJ3Nti3z6VmE
VT4kvCy6G8lwZkAGQoJrlbLhbaCdb6KFBS0AKKl1biH+U35lOHed+DJAX2iAEuccQXQyveJMl2lC
UJnYFU3q0xvtTjBrg/KyT5Nl5FDSC1irYGAiPUehStvCHqfgJD+OPJcWBw4Z3tW665NOhdOnTNHg
CQUK7JGtZ0FfszndDnjvj22niBODgKP23SDDZ78txMaUHg67hiIlFiYs5EYsi3iR/uDLWIhseF6A
zxAQGFBmP5QDPcF4DymrLSHbMutxV9OWf0dOoz/B3tnuSvh0H9miOI0bgMNxnPHn6psktj+AYJje
QsCUPTvYwm95T5CuLpUFkaZW4b6vIZcdkabxPvWQOCq3ALrnKGsSf4ddHDvoQHOeLA2m/xBYvDdN
2EG3DAXPueHdY1uCaaub1P1cu1r+2S3Qlc61P71pMpTfICaOOD81NXDok6Q3ttHjHcTnBURQpdYs
Giy8NlGMHf70aJE9kaAt7kjDyxs6G+dQtgakUcb41Ma+9nGs8/sGJNXCdaJFXTsOVPPUkMD/rY6r
QuhNbkHW5JWtN4sIZigblOXrOCDhgYiRvUpt6t4UfiNObHKhhzINfL6u3c45prZ3d2U92xunqJp7
t53Aj1S9E7l9ClJR2kJwsSZwueVT99Sjgv8JtrouAzNlqV4XkxY4u3mtTbxMpVs30GUTE+vyXSAd
H7tdJixNatG1j+9yO9shIMUnP2/hG+QP9SlvWbelcEl6HEOHHJHHUgJP4JQmOFsRLxoKNp10D20O
LOiJJ06mZ5y+oCEPzDHbZE0rHmWdSjfSTm6fmtrzP3doZu2wQ/TPfOR6byD3U72LLiWektlrugCq
d12PILNdK5mHfWQtMvVRq5eym/UmC9suyUrUYTD4oFxHA14MuEc+9C8jX4rxVrmL313PlFMvSZcZ
7qVNyHsfCSWm36GpRlQVVJPCfEOFNNQRKFJmZzoxneA+poCkAIUt+t/snceS3EjWpV9lbPYoA+Bw
iC1EqNQZTGaSGxgllENrPP18QVb/TWZVV1rvZsxmU2VGMgkGwsW95x5hVymYs0XfeDk81t2oktxX
fUM1kzfV99Lsmx1X/fhEZcC6V571oasoFcNyXBQksMS4ADR5od1UZsIBaNYDMeo0XIHKrPQudpn6
FMnWBp0+mX6h9OZumunt6A4hD5B9Ns+7tXHL77azkJ4Db/iJHq0v/CFL+ojGXwS9O/fMQWic58RY
TiOGoDrpIc3XvrKdOyuO032ce+AzWC292/pJmP4wa8V7N+e6D4yNTttXZVo9uB4NOqS54cHry+qr
sRoqLEW+vqixX56lMtYItVdRBytWw/eOV5B6iAXBp1LHuI15nvXQaq2xk6S1nVbdEb0/kCAbEdTb
E/Sz4pg9uXXC4a3ksdaM/qsckuSznF1TRV2zyWi05/RUt0P3ZYEetZu0Lv3eVvOU+tMwZVpQZU63
cvz1mGYMPceOOddG7Ks0V2HdVeKhROQTUQKjvkqbi0puYSPsklpuT1ia2TZOyPOMSHiZQO+NdDAo
0SdXO3KwFQeN/PnQwDDtsXM7F+MyB4GMm1QfSzQvH9fSnK8te91u9By0rMzvvbXMr1Efbk/4Rpm+
UcXixSX68r0kqDWYQbQ+r2m8XPfs+k+NTf9sYsYPvXJKUSZYW5Vd476o329tglrZ0TBmLhntnhVB
T4AeU98etb5Z7tO0LW5EO5MCOYmyHoJ0TJfLn/XEOfO6bfMZS68NOBlzWpv85S+24fbHcRvKg5ON
084tC283jFV9x3q6eDaXJkaqGzHYZdAtKwH1XAk7Ng7MK6qq2Yw4/7WjblXlC3/9FOVrzCVd9tUJ
b45yz9fU3GpgWDvmoguAwzR+7t00u2+Fpg2BIB7kq1nbCXGrc3rryoGV4KrNe79hTvA0i2V+pzNd
/J5oYtkN4PsPKTfHo0Mk5UF0ixE4k6Hf29UArl30w2NXdp7pyxgXLYW5wT5vRXUs8b7bS6wOdk43
2+e0x0PBi7fx02BN5r4GbGT7bGUd2LFqafP7Jb4ta1s/TusmP7oYMoDIwAe6G7HoOOvzoiOaHGOo
qK05HdJBN0/bjNygNazyoy06xPV5bFL+W85lB2ka2vO8suSut2RJ8ZJPly5zKdYTLt+cTJtEW7QV
ox4iDVwv3XunfI749jyMg1KBZ+gL4TZ9IRK/B+DQCcW26oPYXO2umKptb7hu+dGNcy2oq8U4uCU1
WZOtzmlQa3NoJydtcMTpFlLqDPm8wKF+npiI3LWWvT2O8WX7dd5a7a2pySnNaAA+D2rAUXmgd7q0
5fMn6tr4NBiSLWGppXF8Rxnb18nB9Ia2PIum1MxPbhUblwpGLOVZt7o2cr3OChoq+UOZ9hkGbusy
BHYPZS9wE8MO49mW6Hqq0fOXtOkfN8scgrGwxJUjpcLPUnT7oYpRNNvNKEP3gkgt1VxPQVLrkBfp
jx+Kppjv7caaQyrf7jru5NiGRlkkJ9lviho5MecbHdFsG2jdUIQzuOyVYsp83TMG+jTExEmHqTZZ
j4B/eJc4BE6XxAUVXOci05+gG2RXJsCZ53trJo+Vlxgnj8jyyU+clTlOpzvafaP0JPOxzZzEQ8oV
wDDbAvL38Yied/qgsD+Aj1HW4ZozIffhw3LJJsNixif2tFhINMJScTfDJ019T+vWewWucnI3x7oh
x6EIS1zbjtpajIHlLMajZmXtlVXz5Ysidl76SqfumYldPMUYv6mgLrLsaOnTcMDS0qUhICKT7rRa
b2UyDZ8aswTd0Kq0fq82G01JM4EkJKZ4MRbDIHXSbLVQHxxrv3q1dTTkSsiSSGrERl6tY5SJpE+f
wqmos690NsuNxqTgRdA4OEc1puK7WYj4m5bk5T6DpRc1Y67tFkpxPP5RVl5TiHgWyNLiPlLzWlVg
oZeKdwtePjvGt8Uj/eSy6238qQ27aL/AoQLqJjjn2KptfcSND1bD7FiPC0DCE5YZNTBbNfmo/Kdo
s2V8qxsx8XSoEg5jCTlBL7EFNUgyPhR65z1blkjPVtuWqJGL6eMgzPUEa7tkzThFgX19bQdN46l7
JpLbuwpsERCDJHDgfX2MdLaVzqkoqZlkuXRAmtV2qEw0+LiOztmhqgr7nsGiXkSJcLwvcybVMe2K
6qlaNR1tt659TzCG3c0uqmwHn9N9ssCv0pMli2YkSl9LwMo88PTcjRijTKdmhEsEccGjcJmkvNZX
bThJHMNvaiNzD5wZxt7oWUcq1jGMajC9pKJYh13eWfpL5zUxY5C8+iAa2Pqao1REk7XeuGWW37GB
3XfLouuPqUvw1orz603Od3eqx2w6jxlgvg8ltrX8ivum3XlDaT+IlCPB39ZEIl/RSxgcWSceC9FC
0zdj61Nd1zNhOIPxZFujxxUD1lysmrejtR1JapwtuLs4Id0W8N4jEoVG4JKGK5rI2OQzk0oQ2Awj
lNTHfT0OMWGyHxSkrbsVsvcnJymNKFflYEcibpxHYyRWHfOLRB4BE4x7KynK+5aAqxsAhfomn1Mx
B5sqtqM1DU6U8ZNBV1BaFfZoP/VkIHwcNQmTGK9XjBgAQEiq7CrzaeHuiCSq/0CUqvierKt9vXLR
BfGqy6dsFslBnxssaa26ucxvmhAHEStIkqE7WdQ0t/W4dTdCzVtYu1lxv21xdQ8Be/5m9ub2rjWK
KoCpA4fVEVMdNFnX7HS7pR5JTKVFkhTVMCugiJbgN8GiJW0wbLKMTEDbo9SaVvqI0fUrWYG480K9
+Ar3hWa/pIV73/SDeRwAI68U+WpX9jSs4SiyPGpksxzzBN5g0a31h1R25kemecXtRGTaaV7T/NQn
bfGUu918mOPeus6aBCJe6sTas7VO5gs/xujWKjt1XIza4qqrY85XgTWiW2cfhjpTtxvfwlU1JfHd
sC0yIiJ7uy6b2fbNThvfrX2t7dssNv1STfU9qKY7Yne4OFm4MIC8mpQTvycwPb3pU1nM3PSdfdZt
Nd1tKfMIJuVp/cneaF40Q5/PhmgHJM32GAsYF8LCml4UpD4k3SzIX8wGUte9FBV0mxUsvaQw5xxv
UWsMdXO2I4xqZRzkzPGaSCtWeRonvbxNp5iZQKIydSBeu/U313Ijas3481J5Hl059Ltnm2PgnT5y
TZIs3vRAySo54rFW7dbWND9zutfXXb5isbi61fOIvgjcP3NbAFgtZxQEwH12F63Fg2kBtw66spZf
ZYYPgy+3fLsV0xRLPAe05Y7SPTk6McoDeO+pFMAhlvWl37o4auKRq/cHveJPpsdvFIb/YY+8Zpjc
ZLhr9PX34TV/5DfKyV3zrToP3bdvw82n5vWf/L+RaXLJ0foHpsnYFeU3ok1ec00uP/aTa2LDDXE9
uCT0AlLHohc60k+uiTT/sCxm+g5sdMoUyCb/5pqYfzieZ9uOkC5m19blr/sX1wTuiulBQ8GHxmKw
JP8bqon8wTP4Nw/BgYFhSMphJEaWtKXxWsnG8d1i/mz0uxTeH9lDeUw/6TPBj1FrA38aez1fkhrG
5oJKxk75tbu41/GHriFZZlFXNSXl5hiDGfoTbdJN5xppHYmWfEiqTr2HyyUW6cdukRDQaPWW935G
ulVHsS7W6cbbPItYZF4FTYfudv0DOQQVUqplaXU8kyd9ngnmdmOz/gZIg0pNCerguiNI5kBt3AyP
Uw3CfVK92ywhHZTZnQtr0xLpd4OVxyEAj23f5eMAZGhsXsO1J+ie50/U7rSLvl5XwiuCrtGc6j4b
oGEd+t4Y9HCsy7zDvFUvrBV2Bd6dB0okY7tbBUmLe7M1IC9kpemp972rSJraMldPgXzSdttx7unA
aMVWi/ZUsA6GO2dqB/rFtF+HyDX07JHW22qu7T6tOdFrTCm/OTl2akDESylPdjIaWVDP1eDugdha
KpS+nOdrEyeA6sUmwQ+nC/fixANlY0lPwuYM2laKJLHGa3JRnBU6R8PaLke1mE4VFE2Sk1swLyNX
BIWYzPcWd8PyhHXyNnGuSL3Wo1jFokoCaXAYqyiz6rx8qERT4Bk9pVqsTrybBWjQjZPZ8AHKS7U8
F5NmYHE92NPIoNmjKb8B1tviXeO2VFTOpGXFCQIeAPDcoLf+FEu80N/1hIw4AwGE+D9E3NWWd6OX
l6xaGAWU8yOrtgjxnOnMaNzsRX4WyaqXNBhJ4fnpYDJFzUeQ65t1rSpA5a2wdp3O8Xj02qLLd2ok
cO9MfCXE18U24O/rfPOTj8bGE89bUTLTCWYbW0U3ojCZ3YPMl1ge3FYf6lPa5P0EeM407it38aSF
ynK864ZC/uyYXn2Mp1Jk38tyXbKwx+y1ucnqQhe3eq4Qk4+JiXv6kvH3kpDaoeOEhItj/Kh6A+Rs
LL2HlmqqPKKvi+XtmF4CVJU51m1Qord6Xrjpjyp1V3DfGGbkVd5ahbbHrAEbMmVCBDP8umAmEUDu
T+Zb5klNHqohmx9VYdjdS5Zn/fQYp1xUD0JPk2LEg9xe0qCtGGAGXqbTBDMN6sdQi8t+Phi1vYjS
70Cd6zOwlDzj/rpW7xtyUXp6w8qMP2o6Dk63kGRgE01WrXnHNe1b/VSz5qoruBj2cpgs6S77Oqla
MlnsGpMPnNFpPGiUL6SPnGGUv3BlfgKCcY8MRBRtT+x1KQnX82yR85iuabCVK7iw7jhrvUuTceOi
HNf2kkFjbc/loCsnAMXvF18xcnxei8y9km2M6EsluIQcyXPc2stEuq2GmzhfmqKiFr+EjQqYEM7O
jgHB9paVcMwIpgLVDW6wGY0QTkc2E01T4SNtTMbEGJOyJSJWThtCt/PSBqRtcobbmT8S+2mfY5zv
GSB+qy/cgVzcXTpp3sAn3Ziy7mS2TFemmct0t4lee+wxBz+U+qbJy0GEqDLt7YoxnKOhdZSddaPG
MX5wXSe7rio7ZzPwCoMsjRMaH297mCDUOcGFcEAWgKel18noTk9wfaybcfIWFQ1ZvLIvii25nUFr
VoZCraey2xHeEBHNtqMvKiSebNpcX9ZJX5l3cyz5t1w1EgP/9QrWnNm7dyR0tetnSQFRQovDPupG
ySKm67VmEF0meKRJh/GQF5zgmmtWInJK5vA+67i7r+NKmWFi6TAgcrdMoF7ZuuLLmuKJg9gWRcjN
VN+PGge52en93QBj5mAP63BQrpRfGsuTK07GVtt5lGrZ6n0xvFGfAPZsHJMYrptBTMoykzICKJmL
e92BR2h4pKlx+DglOkjJrMGioFdQaRZlcylgNs2NSzTQInLzXmdQc1+ZWX+fb2yVy9w8fUpdY3gX
Ty34sNyIgUgNq38RxrYdmqKbFr4zlxpMyys4ZbPep+eWYtA7G6BCX+eWzxDFY73dmPSdL52xOdoF
mIHP4eZbMn5Z26Je77TGK6Yr+qNk+2a3Vn8fO+ClHzjw4+emzxSAaOuUDIAc8o/D1RjT282kfQKX
89yPjWj0MhJZBxZd5zae1W2RGwcZt4g6kozAB79sYdkdvWU17WMzdrj2IC7YfENRzu6Rp5rguWuu
XZMHs83hsmm5HfRjtzIZq5ppT/As2Q5ZyZQcNp731OSV+VUs7kJ2An1YAd6p6we97ZwX+qHhxYVd
eL/+2MFTnJp41RrDuSPK4dpb2uUQk6r80DGbgJNDRil+tiKfXtp8rkAyhu0mbjNAaoe8BBb0hbxm
lOqm5MoFo3NWWAx2O3xjIlffAJiXX7xSpQ+x1MePsl2c01Lo/TuaWu0oOgX/Jm9KL8SAa33gNwxu
Hcwl29mLkTYU/dmdzdoMliVeDhcT4pu2ST3oS+AnZV1xloLr9+U3Jjr6w1aqLr6tpwbsNmFSCvd9
0bTPZozollPP5OhgSo9vOf5CcCQW2g/WV2rH7jPvYuaOlGrIr0U1Qiyoy64JTHciGkubI1g3SRIx
DTTScG17Zi7k/UznrhTrJ5fpPh95lZ8zYdlY2GJL/R0qgdYdtgwwL9RUZ1IZ2LT9gRiVYoUR/21G
hoBp6yMyWbMQZ7ZcBY6J7diVWL0q21NlcL9km5UzEhoWojhr9io62dj201r37MioyqQLRZM172g/
vDmSDNslSIzi1HbyBHLZpS15qRYLbpoUusLHvNDgC2TL6AwB3mrmE+qZLCN1Y1XPA8fnuWy8+rqM
lUHvy7ggEIDPiFm9QsoHpBbuxGQyp786mNjJaKcZn179XVNoNk4+hdXJ5kOSry0klyYZzOV7nDrr
swGD57kaQVcCdvN26cFnjBB9SlUzD1m1uSTbq5mrfQ3dwnhK9WEGYcKaD8OzTaziMcmrZYbCs9HN
mRsd7lXbLODLW2YO1nGW8VTEgJ3ZMISJ2CaM9lXKr/kZPDG7DAaDDrj2vdlYpi/MSJphv6VxyvhE
9gCAyiqcAdIknBSGp9C4SOEzu3HXlqIodgQfr/aTMWTTct31tpU/uWmRnst1GJkwGbbp69ZkIbGg
YU2CSVaO2PPu1+UbYUdEhmPgOK/3WuYaWtgtmzVEknG487jmsYtKuychNlDWlsHTTNfEfplRPmBb
OGYoDuatvI7xxK8Pa+mthKXjzkQ4C9HkBUTCzSoPi2HW7RfYYxa0lrQnjMxe13ZlGq6KUX41TZXJ
6xou+RYlY218G2rofD7qqbEO6iWHqmAOHQEjSIcNvEabDDATfgul6GYUhblbPbciH3RqHbVXGesf
6ZVKqw89PLzs7CRL67qBZ/Y5N/0wMn/Og6GwiLiJIPYleVhvjtlERJq6uOZhGM9lPFOSRPosvA7r
yEEU58JcMFqwAfD7WyjozifSfooZMtHkdc9yKeIRDNtosekU9sQZpGC6HERql/d2njAiZeoJCqWP
FtuplGyhL62tkvJY5EMpD1AtbPeGcsAwbpO1IOYqpTyOjyq3CVj6pZ/8s7P+VQxgXMj+vzZoIDfI
SPhHCiF1z30d8QJMV9oc5nbUR0btm9F2kJF7ZwRG1AXZ7r+T4ju6lCaTHMt2UBJLQ77WDwEEtr27
aV5kWFN5PTI3i2bA0bcUer+r0n4+ht7XpIEVuvTMVwoHGqRi3ezJi4CglmvZz+b9Ahfs0OYeb1+W
sf3RWnpxMmGDfZ5RQZwgITXPcLydZv/PL/iHE81vL5h20bQcyikabVO8Dv+MncpdoR2KqAvLK+fu
JjvAIYm2cNwXB4jPweQbj+uX7J0IuqAJ8v18XYZp5Lz1Sn5XIvBKeN+eh9pDOsJy+aZ/F30UmnSA
dmbSn8xq+6wSK3k2nXjqnr0k6z12ZbzsXKF1T65omtDqYJ6NRlkfpFFsT5mEUwcvqG7OHd4n3l2/
AlzR/+rQvRtpdB+WmsH6P7+534Vyf36J9EcOJqQ2ZMNX/2JOj1w4g+thGaor4XdaP6lgw1XApXih
DP0JMv2mYvrnncDatAgxNFg5PPX1F9XYW18yIuJ5NroJQXr9TSO2bVd4XrIHZVXQ4Bw8X5mm7Qeo
HpQSaxxSkcowHk3nLffM3+XBPz8+iIlne8jsPKyjX31hFs55W+oRAcUB/a6T2UC6pFU9DxvuME26
ZfdFv7VvmQv+zVMd6NAmH59N6rx+6Zk+qdiWdsxxh+VrFqee77imJIyzgBifpP1NTNPxJ8D3H9/9
5bP8tkdsnZ1BfJQ0peH85RBaU9QnVQKmOehbWKzVAPM6395wCvrLDvjxENd2HDYCyphX+kis6nLb
imnEEQz5SzEon1oeLzAcNVszfYJdUvrVVr31Rv/2syEG06lwSMh8be4nV15Y7vLY2FORUZy4Md84
w//ynV0+2L+fYL3S4tqwygZt4QnkiXnDM1Fs6hHdJbIS8nmTPCjEhvgIYm5nvyF1/MsWtXUGOtLj
fQrHNl5nO/GNxZLhnBs1ukU5EpWu2o3OGx40f/MCLQNLdOgX0gObfHUOyLpTdP7SjTwR4yPi5S31
WFJn1hsHwA/LqFerEHgRvZYQ3FG6/urWwCqmATKcvUj60LKu51vvixV0d+0++eY82X71KbuXQXk3
Ptdn58NbN+PvqlG2O6/SMtkCTOM83XttoD6NtmYY4oJSbR/z4Wwip17aK2F5b3xK43dl3J8Pkp5E
TMg+55v7/VzJNFORe03urLW3T+KAJsTfAnjH+/Hwz+f3334i276AyCDUzmvfvXTY+ngeCi+qpeYG
BbINKoxMO6mqH/dL3m1vWZj/roH/+ckuh5FDPcNafK2w7pytlToCjsg5z5EZtXst0N4vxQNjjXt5
a4XUGiHBFkF2NuLvi3jjxb719Mvv/yK/toF+UrPj6eqYHdqbbL/ujEi/6t94q3/7/f3yKV8XbJaZ
510/Xp4DL7/2x31SwBmEURaJaD3k9e6fv8UfblKvd8VFdqoblgME8NraAx8PC+RFZ/4bWntExWEb
1AF2q6F9t/I6kVaE1u0bz7zstFfP5OrhW6RgtC3jdYKDbksxWk3OVXxT3lpRvW8OaMwfiYWP1L57
4xP+zSHGEEQ4ru3azNvlK4uMJFu1stUbLXLVOaZmpG3y4+UNo4S/Xj6wpKny0N1eVubr4iJ1FljH
yYaCD0H8Ktjc9Z26kCDVzdbEvmiTNzyQ/uZ7M5jx6JbN/3T+8+rYXBuPNOS5S3ZzMIWabwcwvDBm
SHdZAAPc77+O3i4J3wov/pvP6SI3dR0hwGCt11XLzPQ29pwh2dnlKY1PHewj2YzXjCn3m6dHykvD
N9bKX88zw/X47jzL1AWTq0sv8Mu+c1z8DeIxT3c5+w6W2x7fEXZe/pDv33jSXxeKKViWtC86x4v3
wwvjlyeNKfYfWH+nuyHUA5U/XpolJ9KaQBYHCVMqqvajj93BW66or9T+l4ONMTpPFZymlmm93oLO
7Mx1swLP9lF6j8Oon0Xx0b129tBfz8nurZjDN5/3aumkaSZmKrJkZz4Ut3JnHMrgC8ENW6CHeaSF
bwVf/LV++f3jvTo5M5XNxqh4nAsnsancg2XLnZnfNqPzbpTbGwvmr+XEr0+DRPX7emEllblZ8jI1
Jfcg+WGcP/7zQnnrCa9WZG5eyI6al+ympn+HHPQONcnzPz/ib5YiumeagstUFe/GV4+oLTF6A3Ms
CFO4pq+k18JjrsY++ufHvLK6+XPl/fKcy0H965KHg6wZQFws+aTa64Gz0z6jjWTgD/82ZAJh+uvB
+/rjqf9/3P+/OaIuU/j/PPDf1+pT9b/O4+evzPy77Mvwqy3Fnz/9c+4v5B+uJy8HkTD+7S/Br9qX
8pU2w8ZIgk7tf2b+QmA9wUniAvNcBK8uy/ZfM38TDgHFII2Xzd/1X3hL4LHw+9VtQjJx8b7AQVAS
oPsX4wGkCRrOE54epOBafrUi+xg4MwO8KA4T7YGtdznUyuRBtRNyBaQ7G/dmUEr42DUcmjR/31Xk
RsgxZYwKgXkd6/fm0HzxTGQTSzIdyiE9WGl6XI3mG8Df1Tx599LsP0+yfVDgomG5QeHtXAbSysyW
w7YxrxB1Nn1ppqm/SBJNAz6VN+6lbKtbqdXyNKHWelrSMvZ1ZY/vi54RQMCosglmmHZzkIBF+Gj9
Zxfh4TztKnTMd1uXLRFVrtQDELTmySIv+RE9J/wXB2oQALqmf4crJ3e1AqMPib9r08CFI3BHzOVX
cRmPDapqo7FRjW/magyhQy43wDTth04fjQ91SbxF1zvzKZ1XnVCYYQZraHf1mDJcYCO2xTGdm8NF
qgNG+wH25RU38B4OtXFQc+KGcLqsW3Rz84X++2FS+dnq2ofMgOlqmes9SGMCIC+ru44gmYAOueci
Y/aIADxOmi+92Ei3k+kGYNf0R8OsivcN46iw32Dgdpvqdkulf4QzaDzFa3OGUqsf5qnUAN3Qsovx
XAtKbxQSjKZ3Vrbde0X2opkMJfFTOMPnjKONV54gxJIviFj7cISYgarCumNaAssznva93pe7vGcM
sTmLEfIvKXamHjdXOSLpR8eMB0bNcXojLBhvmW6h6G9JL3SH5M7aMCBGWd5g8tqaPwuC/+qc+n+O
cGRx+/7n8+dp+/ztb6xtLj/089hxxB+cHSBDXDxgij9cav6kG8k/Lvgi+9/4yUPirviXtY38Q3K0
oJqgF6TBdfitfx09zh+Y5EgKOBA+oeuUqf/F8fP7tXhxfaGBp322qeL5F3qvSvmBpF+89VQKF3LO
v0OLLsjtMM13cyLG+1/ey98A578XupdHXfh0jsFjXMNiFvX7zSiGyXNyy/mhRFBdqAFTGOHc6+kK
UdSrMa7yDGp7q7XrA+larNv//vkmHRLHPyWh8zrGkRE7s7RKzw9xn++zWvixqTd4cZmEOonui1cl
910PPeGfn8oJ/tv5fvncDlWwyQwfqELSoP3+uTM8SlZN9tiT5Hb8MjFbMR4nabUb87UtT2s4Gy3y
1ZYaiwKBA6f5VM5CTIMvUsOwIUVDdw8NnOC6Q+fomvc4ralenbZycz9N2A6L6zKxkCgJMZZGCNO7
nq82W0zv0dltsc+RY6e4Y0PcCeQPXUOqrVkbQtIBMZy8aib7JS4KO+pGtZknRMb1qZysmL4fe7p4
b0y1lwWNgaIz8AblOAfH7uHbI6I0OTT6dXXCpTEU3H69TLXbLe2L8QgnbciYenXL0a4sPdvXZbKa
UYahZuFDtUPsW3oGapbaIV4GdBm0lqnRYajjVt22FSkEfjpOpOIh+PZimMDjlIUMTpv7NrnILV3I
9W2AQCbfDgzs6zSqobSMAbxyyi0I0blzgt7cDXcmA+4iHIpiYdSbtNr6UBvT+snRVgdEIE9EfjbX
2V4egYAwyFDFlHwePdDzm3bN9XW/iRkXioEl5QbGTLZAMM8u3vzaUpP7KbNxIRuU8vJd7NXjIysC
JQ3jgoTzvBY4ERckZBDbtkKvRRHaiLsShf3HRe/NeI/DuFcdc0JArJ21eNBICOFd9V1SauS4uTXk
vaCZJ25MYxq5oKLih+KNnMzlzppdRAm++CGNc0vkKKFlFev0OTFQXJ7VT6HdCMxYkcZ0DbY5dEzS
Lgo9t80z0+/Hvm5C086rj8JRJvxbWdtgMbOb6vvRjpE+ek6huyF+YPFl3KXmI9mfkzo1DEwnLp2i
Y+phDh6M4g72bDi6aQdlpF9nNIVwzHZmY1t9NKRFPTx3zWR04YJPShxN9hCvF/MKfbLO9dRvDx4D
4Do0B7ZA4cdCH9s9+mhE5apr4vo4mfgNaMHMYnxa7EKo87LBhA8xqXLfrUkr3+mt1b5QAS7t7QTB
YoCebTdxVKeZNCn1yex6Vl1NnGOSKSt+EElZdkdnsZCEi0TA+0/wwUVFlOa9fRZzPGVfM5vMu3DB
wt48po3N+t0mLkcUA8nyMCcxbz9xqrkMsRToSdLRtm6NKNrqMhoR/CCWyeYsC/GSxBes6yxNBaQp
5bZvd15PMTckCMbcjuwjzcauKLSYkKS7QjBZ8TPpKeiDEwYCUY6XLllKXvKwWch+jtrYquWUQehD
Td31cvkMy9tKo9XqqjP+UDOjF3Qntl/3UsjrQrKpIybrOHpMnjZ+8/RSdmHbpcZdjCZ+2muWom9c
naT7Yqf1su6msa6JGk2Jn4JLOmj64+YlQ4WfUospx2DDpYmgqngvXHqzsY9hmhigJfbF/ByPoOUw
YMmxECOKyCHIZ0t+rgn9uIOGzgQ+c9KiwkMSQVSK5vGT4isGhOhVGs0q7r/O/ex4vpRz0wUoMj0c
RYrCraOlywec21WluDIq/b4bEY1oeW0kR8k0vtv3TPYhOjWL65yELEb7XtmTNfotVpUMulVsJZhI
tvN5dOdVvMT8LfK56Jpx8GVerfeFVM0dYmciywom+NsuUcr5NCBujOFaDjIPSb/Z8lCrTVHvYcLq
zChjsQ6Btqywn7qp7pJ7XoiNXKVetcUvDFHiyTVATaq34wCJHqK9sg2eOlQvmY01PT87jObtvNTm
k9NWvdjrjkG+xObAD98X0oSlj/nQvRL6Naq+tQvt2fOyIzxPOI0mNNl0p3BfGqOhkNMjScMavKI0
dfX9bKH5DFtMJ6y9huuhGWb1xXylGzynvc+m/8PdlTXHqWvrX6RTIOZXmu524yl2YifxC5W9s8MM
GhDTr78fPlNH2zR1+vG+pTouAZLWkrT0DbjzuS1xj5AcgCsjKIjWaiKnYUzARk+m6mcH8UP6amZe
ltyVpuRv0Kuw/aOiiWPfWhRDCQXTfgc8A4XgU0X8B25O47NsZJvedaBeucBWAN+7t6FSBZtiqIsd
bSwVza6Yysm/a6t2Bo6hEX5yG2D5lydqj02zd+CN+A3n+A5X3mJxv5xN7twDZ4y7ht5s5jFE+TFH
XVDOkkQmGG3GA8RZZjCzvSLvqj3xOw8MQQJV9T+SqjHmvRp6cMMllsSIKuxSwnYSfH7AMa947R0Q
nsOWj2z+VPDZrB5h3pyaewV2fxdBlb1sDmC99chybaCKJ+iXQwSHwv/7zXagM3/PwL6sT6BI+PLV
GnnwIzAwhzFJvfoOUql9+yhmZ5j2lmqHSqEKDaHFUz9aOKz4yNhp5DduBRJ5O2bNASyh/jE1sKPY
kZ44C7pbBsexAdbh4DWyhohPMngJYo5BQUS0JnzoCmARkTJqt3/jWCVkRDOff4YeGjKzG2SWEU5A
xk4gI0wo1gJhAg4FFiQlotbORJ+DIEKZvIful/9apRZ4j5T7EBpwyqbyTji5VlDnxAUFcj4ThO8g
1+WIsPHs1gQMJQUyhIJX/gtaC7yIgBpqy33ZF6N1B46ZwwE360tYYnc2pA5GaDB1Oxw55+TG6/Ju
2AWZLzjAubVd4H/tfgRfSSUtmKqyaHHu8kAvCiLRD/63aW6Nry7cxd56A/LPNzUpwO/lidWCENbx
6ofn+M1yxAJjH8qKfYUDEcYvu5lLrA6hIZFD7/EZBtgxPQbtc+b0I4C0IyCI4ydoGeW8O6UMp1Ue
OtDGx6X1xBZk9I6Nc2ZPx8xtxCQjMxWQvDOEpGkdTrPMjGnXJYGDNA9lFaBOwhn4SFntAbIvwAT2
g0T1sCtFCc1Oo3HsMnePMHWZf0D1VwVtDIBeb7sHsNf9LsI5m2ctJOAgeoCZVsyyHfz7AaBFXGNg
WyfUU8Ag4h6WbUaZvfPEnJriIBR28ew5HbGXFD9KhRvM5gbbNBSfX5pB5u38ZMMkxc0e2wwHDLAF
vbp2iXdTo0dmnKj/iZUFHxVoKqSQJqijkS6QWtZ01HiwFKBTO6fmSQfGTOpk0UKaR30VEJ3+1AeM
iC9DHSjnlrWzaA/cG4P6KAhe4OADZd7eqDYVMAAQ4HoOT6PKiATv25WDfwpIh4UNEkPwCh5m8uJD
CmYOQWYFqDgbVP5jcAYg0yB5AdixP6VGe8AnARYPtZEh3WFG8yBclqEs7HDhbu9oloi4G+35B1MV
wqBWdmZDqHyBPXfvEOiW9AxKUVaejEfSLjBpsP385gi3XKUe1TuUGtoFTROm5gKxhkBO/oRgSgMR
Av5U288zZOjxb9n55DOYh+9QbXeCXmXd9Z0C2ouBJSXesd2QDAGCeiqlJUFfn4Al/eKSUvXP5Tsy
HPJNxqOAZlwSiXfsOJgBEDzo0n7unDB9R5g3U16To/2OPBfAPLpRVYEsCcD4glAHSgzofxCMh/lB
FgAOwtSBV49Q1HCryAQhqcFOsW18ELoz2J5xwDCg2OLTKYOmxIKRrytl90dvsnl2rBI+3EF4czJ+
jk7fP6Sl5YNWmqR/5aCu8yPmICD4fspAsuCNVzwFw0CSI0QLAufG9Qm3DwMX2Fgim0FB2t6N/8L3
L1j/rmdsCC02NdP92NTz8OL0rSxgPGFTdVJdY0Llzxubh/ydSdDB5BfCae8MA6DJZiuCcIU/tyG2
zqAh4OoItitzIRP7M8uNFJRZKBS1ZugJYNVeMcQgN3idM71ZagKRQQ5ywi2uqqU6OTwjBYCjZg2o
at1N8ykzk5ZWEZjdbd29wvfJmg7WP4kVxjvLogHPIPeOyYxz1S1cR2TwBUDQoF6WIa9KSvgC5wKw
To/PykzDGTBim0E0KlBBsZNjX/wcBwVer/1OAwFXuzLCVAHLGKk8w56snpwuxpGkAceALIwS851d
0r0zTcgAaOQNJ3le3DjvbJTcJqUTA5LLIUIG9oX3s4DUOnYoamGy+KTNn6EuCRmRyqyL73ABhRCk
V1kJAB0mn60jcg/cxlH+nILHwYHY8Z0DnbDsxMzBHU7Cxq4E5HOh2hOgNBXfz+OQi51dGgG0yxLl
4pajFDgkLH+aGwCdO0I9g+QJkvXlg7Rm4YtTE6q3oEcBBAdulPu3a1VgeiYXRiLkiCMrGaDYyEvs
2oZaiLiocCMZunVmG9GipNgt9lYl1ifV0kfgzWF7bhDo6313E2FY8A2wqLofYXJnxkk28jvLbZLv
zWSrejdAR1n+8579fyp7/T9l4y2utevFsdf8r675UZ+X5AFX+ndlDLCNfwAdbzq4QkalCzjafxPx
TIP+A6AyFyUzFKdwHYtq2r8qYxRFeZyCbQO3eiiAAfr0n8qY/w+gXsDbsqmHS2MbjfwvlbHfyzZk
qdnZAGfr7oF45tTOVTvGYG9j0UeZA9nirBM+qIT9XnT7b9P4qvO7oTF3oQ/BqiE2XX5v+hDBKcs/
CU83tObXmkd3njfPipEkLWnGuCu8Ocy5+cz98jGXkNW67v21ShaiEjIOVTHExmTtKxPSTWNbP1Yg
QW8ADJY3/S+a4b8dtIzJ2eUZ9g8lyADZEDueusNxoISerLzpU/45H7ccXtd6Sat4+qjXg6qIj1BO
ah7gXUL2lrDgoNk3ZKOf1qYQirfnnzFC1MTgVPZxO1WQIyzdIAR3mWwkxLUP0G8ye2ZAx67u47y1
2d4H8hm8SA/aBCPsgi8P9NoHaKVakBVzN5ldBYUfoI98HN9IcLzc9DLXPxhi3SZwQC0MEmpTH1e0
NehNDyqvPEKE0rM+eTWWlhAu2woiURkuTq77mnd80Nms8kFlLOogU7EFDuERt8D8CPpOe91w6OZg
0AdDqQl23TF36H1DrMeeWn1Ywdr8codpGIP/BIXuC+ZWiVlNid3Fik9BBDVgO+pVGRPT2UOEEhrY
3SdLMIhXql3jkZd5ME5+y25IUW5E5cps0B0WR9Dex2YaVYyd2h6awZ94QH9d/rjf7wb+822mlhEp
tHYgNmSp2AQ//ieBicHOLwR09nEBl8V08KFOWEjxicB+fN5Qmv84yQAK83t0oi6bZrM3ibhmPxva
HGZQUOb5BaTcjRFbe4AGBukKScEKHUWsDLknSYrqKyY60PtQmjtd7rePh8R8F7M/m9ItY+1g5fgG
aD8+OkMOmuV81Xw2dcIBjizllDhmF7cpFKkH/ql2A9TRrzFqxfKq20sGCBWv6JiKm47cS+jHokz/
7XKnrCTGd3zXWaeYChY6KOyomHvYKkL/zOBPNOucfeFO6XWp3VwG5OwZExTDIU/PVSzAOX4qzCm5
8Suoy17+go9nDn1PAWetp5XdZQZpVeyhAp0wfseR5tuALeUSb2OXsBZy9PcvYGxO3TnFF3ipXbYR
KPpmiAJk8tr70E9RqLjjvgFKYzBLKH9c/qyPZyvVYWDQYwtcZiBFmv3sNOA6D6KJsFEsNvCsK59k
aFmElcp3cnhRxLUX3A9YRG7cwjoQxweJdPglHBTWFRTpL3/M2sOWsTsboxylgyYpjS62Dcn2jA4y
gq3GHUpFd8kgnJCrE8BpzcZyuSSlD5ZL/fJwNGbLk2CwxRSqwqFIVTwa5p9TFtwGPvsxEPM0SfrZ
ZuD9Xf68lbHSPQ5zH97x6WB1cen5rD4CYF5/GnNvbja6b619bfsFTfcEd77ovtxFibsdXFBqi2zL
2XAlBeiA9IrgJKqMukPCCvgtbBbcqGQT+a6Gzj9c7qC1R2jbry7oi3wqMZln5j21rPuJMlW946bz
+XL7ax2k7b1oxScGuwUZp+CM90eIkw7ZIcE96M9r2jd1V6fZ60qiqlzEZuks0tdh2m5Rpz7uGjAC
tNAIjGQ2UR+NnbZ8rNv6derLI666NzLXxz2D89HvzTMxjdBPZCKGtC8unyC0cFSZKveX++Xj3AvC
y++tDy70tXwbC5PHmq8orH9tymA3+iW0SVD2uPyMlS/QiRliLKHKwbCVgzDpF9C642KCj8bltlc6
X4e8DjDNE4z5XRz02V2m5ohTspvqdCMRrTWvpT1QdRq0j/xjT+gSbM+/Q1r1QbjtVp1n7QHL72d5
NYOLA042SDzAO8n7wTTJAUrH1m1Ku/8N0Prv3aapEzmUmVRjV6QyDsQR4GBcWZQb24K1l9empkML
UN47KmIu76ryuZRAneVbYbU2M7UVuzE9i2YNQVhxeaymCXdkLAJE70tK6o395Nr7a0ltRI2GFGwW
cVt7kL417O8dCNQssb5enpxrn6AlNQM8j6kWUFYbIYadF+0d9CeOhUtflaheLj9iJbZ8rZcYHK0y
PiKvWUBMtGDFqYLeXG565e3fJZvOpmYPLpqAdL2I58x6zAr4chYm+AB1AG6VN/+6/JC199e6yHG9
qrNcTCGgVd+yqX0q2v+Nt/Gfee9pqa0dktYt/RSnBVyX4FoOCjDPOdnYfK1MHZ01weCXJv2l38n8
kKdQvwO7BrWP/VW94mlbO196aQPB+fdX/8mhDRz6k/PndW0vw302rNMAOIGyWpSPO+xC/NH9Q7Is
utz2Wq8sv5+17dupl/OqkKjM02PnmftpbG4X9cHLzS+f//dtISB1vzfvSmaielqhWzzrOUmdu8Ej
N4A9fM7EeHRNtkEoXPsKLa0xn5hQjMVZEA49wGrAeQiyQKztAyBToTC4QWJamfkL1vG8rwhsmGQl
HAH1c/NXb0xfh+r75W5aCVxPS2tBCjWyUWIUYBE1hRAagy6aWzznTf+Yi3IjANZeXwvcVEJWFaZN
CIAmuwXp+fPUy+t2PK4WuAOU2ArcLInYzcxfYoS4sKwV25hDHx9kADT9vdvbYpzrMSE8zsmnGqAv
IKWL/mWsXvn4VkK25vIQrPSOqwVwHTgmPB2wJxxTAIsDWEqFhNHX6xrXIhhbBiVdhcQGqdA9hVSY
2Kq6rb22Fr8ymEkJd2n0/MAiXKOGlfN0+Z3fSwUfxK67PPIsNTAOVzvovHCILkOFzIFs7OR/SmdY
NbUZLGRIvUu8Q17tauszU3AiHWagI70QGrUby9lKVLtaVBu9ZaTuOECgz7PHPYUZhHoDcyhoXxOY
sb5c/syV0NMtMwMB6j+kO7BmChYqC9a0rhkaKQk5AHWXH7H2HVp019LwRxYEPBZAs+Lacddj2wXc
2sbMXWtei+tSIuV11OexwSGpAjOnlz796/Kbr3TOwnA5nwLAKUmjnfHmtqzvICF3Y+FaEzigyK+u
K+FDOOT3R8CYCDI1gOTEHTwyAPUBloALsb/8/ivR4WhBjSPpAKtBnMQMiM6dUliM7Hqe98fLra90
/MLIOe8dlHoDAAuXjjcgAJb8VZhv0GTbmDRrr7489Cz6CO3HIWvR9eAd7e2qPUAIYCOu1ppefj9r
uiy8DtJ4COyucaBR1j44EIq/rku0kAVoxB1G5vIYRU44I353pNg19afLja+9t7b+mkOqvIyjv6H6
EvUQbm8o3Vhj1ia6FqIwrU8tGEdgjelfOL9ltoAiUQCtZrXxgLW5ogUpcDqOxyyHx0mS7gIOF21+
P3lbSicrPWNrccqBeCi7CZNlsU6Df9IdhBlPV3W6rcVnXgwA/btQIk14Yz17New8GqbGjdZXumVh
o5xPRbOcBo/6NlKjbT5MkCKfLOOLDIaN6bg088ESZmsR6o0S5qUKZTaYbHj+ThmE/jGNpgVS/egF
P41ZNJBi50xsKU6sfI9eQW76vILSzsxjF5jEzH0rml8VDBmuGgr9flCytCpKD3NIwgsDiW0PjdrX
q5q2tWwj5iQrVVMjJbhm5NvyD06honK57WUSfjQIerpJ+MTbacC2ObVemw7ahKgcvoAk+AXY9Tcz
l2/WXJJdll9ZvbK1JMSVSVzh5xxSvyxO+zwGrH3jW1byhK2loKlYLoBhjBCbqXHMSHVjzMatLYxD
kLsb134rU8jWUlEt8sBUpYlURO+hwHLjQtcqqcnh8mCsta7lIZQJFeT4cIYB9B5uxS6Qy6CddElo
FpTY1yU7XRhnaKHfOHaSxxBphW5g0D8BrPfZAR5vYxhW8t3ftIyEbTjwMccwzIUNimApodZkOdFV
fWRpSUmYHnC6NUMQm1CrnkArwVpshlmtNgZhZRZZy+9nC7Ct5nGEgyv8XOC7QHl78lrzoSigKE14
tfERa12kRTTKTCXtZ2x9+FgbNIJHNs+PzcwgjHldLy0PPvsIVU/ULmoMMg6Wuw4uLRxy8rn8fLn1
tdfXYhhS2p47Fwi0OSgjNzcfO95vrDlrva/FcKJYkU7QGoqT0Tomaey1DxBtDqmZ7C+/+0qMWVoE
47IYCp4dZqckEFKU/n6QFkzv2iub10J4JKagILAJ+OrJClAKu8xCygSMQSaZ/3X5E1a6ny65/Gxw
izwrnAQeJPE0VekX1kz9rZx958rWtT2FT5Oghq81j1np/gnK4RNx6VaGXntzLXinuXOpMiukTzf4
g+X+HeSzp40pv9a2FrcwTCDwgMOkHEb3rxKOmYzCU+S6Hl8m01mPw27PbW0Xo8o4ZBv3QK8m+Z5a
Jghnlx+wMu11/E+gmgqKDwNWRWs8QWzaCj1IxXeLx96krpuadOm4s4+AHcrQ0ACZEyqaN8pnX+Hw
dWwl+Xr5E9b6X0sKObGqyWwRubi3eJgdJ27dLampld7RdSUhtV9B7jVFsaOub50J8isUtP7UjxUs
0i+//cpmlGppIQNzjyQMKGAo3ZT8XZWZg98PL8hwpk0OP8U09aF7PRZk3Cj5LZPng62XDmLpZyDI
AQLBIbK0QW4bWei57RHc2uuytI5kSSRLeAn+fTzJ7BPh4ocnrt7tanMJQvhZ1rAWI+K7N1C7++Jl
1sYWa2Ue6fAVF8BH3uEWJvY9GA/A8olK6/nyIK81rS0uHYFadgmpwdhJOdzNcNcQDFuH65W231Xu
zqILPsdWBcomUtvAfw1BK6NCwHTo8ouvTRUt4xNoj3W9XG4G4cOIHFTCWsk+WZAsjy4/YCXCdHSe
HxB4BQvMlZpPr4AJ3TKIs/vu8Efbd9cV6HWUXgGiX90zVIoTKIwWwNZDWRO6Afy6+oMOcKzsegQk
zEMGpemnvBkeYcK1cYHxfkD8IFJ1aFBlgzvf54hU0HEjQqeTkhmmZhXxPHsh+fh5MFncM/MzBKZR
l7C2UFbvcPGPHqytadhI2M28lA5ydzz1zN43feYDPZkM+6xoishF8X0xHlM7d/QfAJI/BAVsudwZ
flVyvJ2dYl/nwZuoZGR18wPJcZXUyAjk8J9mK+8Ma/7uT94NrYZdG2Q72Bcdp2m+hczf4fK8WjYN
H32AtnDaI+yjhwZVoSJX4D95+JA7c/hOPQkxbQIR4o31c+05S1SeRV/OqSnMZUcaeNXOSaB70pBj
1fj3pSBdWBZQOsmJuxEsaw/TVjp4prs23Powk5XjAyLvH3JGornHstd1J9ihfQVLZ2M/vJJWdCwS
J2mnLGHwmPDsVmT8Eczr75fHZiWp6GJWcP00m9RD05NhRE0N+QV4aXYyvS7Z6oJf0PHuXZTpWeyX
6jWozCfab+Xxj7OVoaNswEG2hi5BrSUABULk4ktd2C9E+REJtirfa4/QdsGjhH6DpZYNWWJk4ZAF
p2KAdVBAP3XVVjHh47H9GxdJUpD2AoGUBR4wGHMurBP58fLYrjWtJY42l743dij1Qh9zb5TtA1Sa
NrYVH08biFr9HmrjDE/dwixx+ujhVWkF+eMAin5WpBuhvPbqy+9nodz5uM0KZry6jfO3Zaq9n25d
eK+9uha4pOsy5vsIXMHFJyHhr8CGh3YsNwqaa2+ubS98NllwIcAyYSnjBSyyO1hrbiyea9NR2562
QY9c3dcsrhL/DeovN1nmPPhj8QV2Xa+Xp8xa52gn126EhUi5HEF6mRxhQgLjYTCex9nbmDcrn6Aj
5h2n5XVRCpSFsBwdnHbs3hI5dDAmqY0nvzS2NHNWRkGXozUhKuDZAktOJpvT0KsH12ZX7djBN/59
atYWjMrAI2JwnrbufHgxwgnqxUrsx8sjsPbmWtD2zggTlhmLmOuwNBLUScIy9ZzD5dY/PuEYOmTT
hg9GB5teZDSmvvQt3/ddtu9zfhyJcmDJMW2sWCvzSMdvYp9kwmPSYbGrms+Tnz6WDLZWtbGBZlhr
XovhTA2QYpEoIUBl6mddy7sUItvQgtvSFV6bploQe4oWfjpgmkLMDXo84/PQD684Qe3duttfHom1
cdaC2SMwvITqNdb0MdtDUiSqfXNjkJcDwd/3W9CK+n2GFuDWTQQCVDHo3yqEKsFd4dBXkpEnARy2
2Zo3KcujLr0OkmfooLAh6SA17Uw49KOG3EBQoK3JjfShAs3lFqbz4+3WIlX224IA2WpHJinSauE4
cIIiN0Wfv3mJguXT/C2A/AF23Hl0eWhWZpeOFHNzymZDYfRJI4/MzZ8Do/rC3WxjWV6JQU+P8LJs
+iDHxgU89Mgo028dNowz7+5TizyZaX9djMBM8rceSyHr7joKF13FEAyhmUKxqoS/0uBBFvhyP61M
YR06llcEtjmtZHEiknBInTeo1Wzp7661rUX4YCRFNWfAAkL8oXdCYriQT4EM5bhV61l5gI4qsSZF
LO5iQqUt0gYJoGMAqaCt2+qVKaSLaFdBM/cl7stino370Uj2cB6Ey7XzclXPu1qESwuqbtQl2H4N
0wvEIuGh279e1bQOKBHgMTcAd4oYlR1IQFhAefr765rWYrjwcW0z26i6l6ifPnidBdt3qNNthNVK
ztaxf8FI7SRjNoulTWDMBPvSznr27eKmmMXG0r+WhLScPdRZ52K1QVV8yI9ynk5m7d12mYLozhD4
EPUs73hmXlUCM3SRwaxyvDnBbiOGAcu9rcbYc63d5YFY6SodDAhAlUWqykdXZRCyt7I5plW5DwS7
x8TKNkZ7LQS00U5GW7qdN7LYE9Xec+admcrDlG4VFdaaX7Lr2QmhsQtudzbQgGCDHTxV/8Th1ccd
6byxU13LD1qWnr2+g4s1+gimzrekrh/yor653P1rr778fvbquFchTsMD1OBz8xskYH7RrL+bII91
XV7WYYGwZ1Pgb2A9dgMHTpvwQAoFg8Ls5bdf6xgtM0MaCwJpRiFi+GrFuKX7RA3y46qmdTBYAOdE
4IIH9DklR7Ag/uqI9/Vy0yt9riPBRlG72JVgNhYdfG2bfLc4q5fWxouvBJSjjWjVcUjJdSlG1Jxe
ZVN98nPjFleAj7gder3uA5bhOJs0ptGWY0exXuF28WdpZTdDl92V1D1cbn5lVHUjBoE79GQiqFwH
Vo3b3PQ59Z2NE7Fmd/Zv0gB8hn5/dcoLTgGoXA5jZfmH33bFPugHC4bNAkgTg8pdX8I6MWDiISl6
M6qmArxEPh4cZauN1WGlfGss2iG/9R+OmQGYnTxu+uYoBvLDVeYzLgthvFscBeqfVWu8cbu9X6BT
c2t/u9yvazNDW6kh30DtusdJJaVPWfIFdrk7v37qja1qxpLuPtjr67gyz1YBLHeRS9Km/zE3VncI
kvIZQpmwoy3+9Li3lVRWAkhHmQXQrVrUDZdymzr2OXxJR3hamFu1qrXmtXTupeD1wGcTtzLJwcXt
Kvx7nweTb0T/yijoKLOskQJoTSB2DJLu3Nb4VFjlEWLety69shyp47N8P0u4iQyG4rYBLXFlWUfc
RiwGhmkVTpNdbwTqWkdpeSB1KGuDBjdjqNTcSTnsVZmfGFEb1xwreUBHZuVBVinocuKyIe92o1fD
q9TeWPbWmtbSQGL0hQc/YlygjBRyi8XOA0H8cpStdYoW3NjHN3QeMXsqD7YgTR01trMrnY2T1NqL
azFcUydtGFmGNsjb0KjJAI9oyH9efveV1nUoVmAiITLoYcUgvO6ES+FgzTYy78q010FYqKFWIPvh
PnvmgWu/1V4/v1GoHfWvdoWzyGTYlrjuK3RcwQin+QrKfygcwjjvtqGcRGWdy40dzcr46nivxBrh
fppjBAJWfOoG7xTMAtq2ycbMfL8N/yCL6nCvLHABcU0ClKuotc/94uR43l1tJ3dTS/d9Nj1RaH2V
yXDPYVzfZTO0HvNbGxbcicRyVfhP102F5fPP1vjErjo6Q4Yv9uCEXTrqDvoAG02vTYVl9p01bSYS
MpgSX1i7EmZu821m0ng0zVevFNF1b69tDCHAqSpHYJDgxpniZDd97nA1euUM0JJHmmWQBczsNmZG
tqsaVzz3VuF+TaZhY4OwspDqkDDQrmr43nssJlZjhRTCnIGf3iVGc3Rwy46LoP3lXvI/XrB17XoU
ZfJpgmoXFCZoEw6G2T2ZWTulIVSwmAxhzAWPDmln9Tch7C13oZXR18FieSIAbusXsNjA915W3GCf
DZy7d++p7rq6tS521qmGpZDrZDGkNQGrsDDyLs+djeFfSZJU2x60ucgTKXFL1gyu9SuDeikgw5Dy
vLL5pd/Oo8MCI87DvURc9H79ImHt/bkFfnUjMN7xQx+kl3eb2rPmwfp3BXSYWQyH0x0zIIArSP7U
EYgrZ5APnqxkD8XZaFDYdgdGZHOItg95nJv5Ihu/7xP3AJLVnWrHJxi2HiEjezRs86QMiMlenpUr
s59qsWta2UAFRLLjEaVbwrJTWUWDC5fsbgJdrLzuVkCHcKGMWgxwVcAOwOv4i2RWGXFYb0H6OYAA
4+UvMd9b+6i3tc1A48A+tsmhgyvmfj5WMHh5nYELiJqSF7s0ye29V42YoyP4nHdAmLI9ySAqToiX
oGINtckKvt07LwnknmXtvIPkYL0rKUata0YcWOqA7qFlaUWjYfHI7vu/ajsrj1XfpCcB2EGYu7N6
ReUj3dfVmEDJMuvGCPfVYzjCRzzy/Ca/EQGpbmdF58iFjFgEEdp0N9Y5bBGmvD0RCYgPMdUY0sVa
vBAV341VHywODFPYOWUKP9yAnCBA191MdluHkFUJQoED1k728Azw8/TP1J+bPQRXuqMnSLbziKCR
39dGCAebPJpn1UB7mX0TjapvHLsWDxQS+ftMjd0OrOtsN7IWirq5mkKsjHRfW0n1BC/26RYukDKS
hENF3Q0UPHqz10JmbCeobWFAabKTBfsMwWPrYEhbHAwbj4IeaxXZiRxDZPL2J5zerJ2TiTRq26nZ
ScgkH6ei/8OAB/1zQpM+wkUndFfgT7S3uP0z9X3c8sO0/QH+EPIZNvD5N9YE7DimLb3njiFvmgpP
hjcHiXmel7eg5gbHwre/0Kn/lfDCgxIcU7eBnebhyAk7tATsHkZgbGy20OwGGj75Qhw+7mGXNIcF
sZMwL4wO+ry5iiYFte/ZALXy8jRdSWjvZ+WzlAAFWlH1KQtOXf5DyiZs4aRwueWVvZJOcEmKgQVu
0ganRu4Heis6DCJM2S83vvba2laYZrDDHeXSOOURLs+xs7Q3Nqsr762jXwercTicAoKTCU64Jeco
gEHwtKlztpLhdGhYxnIbDK8+OImRfoNw/NMEnQpYLnhHmRqvDimGjS5ae5C2VDmAeKeU8uCUZyMA
V9VfZVX8SNz2kTjqm+Le8+WRWOkuHWrYcMns2pybeADVriEerkiMuyZvN86B70jLD7Korq4oh7nx
cMNaxm1J5GdMfCOGRTk92X1TIehEcFu3gAiayqPfBQw/bovUm76bXPU/psxjkUDUbvTo2qRbtlJn
sUJ5jbJaDqYQR+nom+3OUxNChL3Y2P2vXJfqmMR8HHp7QHI9TX27k1kdz60ZUWiZZWOxg052yK1g
h0vzjaV2rRymQ36roG1EUOJ5qgrJV/Xgw4LiM4Xod8i/k9iyQ2MDL7IyRXTsLwQxuz4XeBAjWMmd
R2llO1yfXjkqy2idjUqfmDnshIbgZBSZ/1Q7DX1Gnc/5fnl6r+xYdQBw04JnnMKc4jSoH6L/ZtSw
zmAhy39ebn5lSumWsEUC6XfXQ5DaRIRAV7hBs9EtK52uy6yZhp0DpY40RtSxwsRxfMj/F9eNqC6p
5szAg1RmE5xal4VmHkHQJwyGjS5f6xNtD1gU4+D3snVPsN2qdnOHCo0JfbqNfllrnf4+XewuIZVX
F94Ju1sZ+TB0DedsrK7bWeowxlz1CVw/hXsiuaP2KSwsnj3IDt5krC037uNWZqQOZRwdj7iVx9wT
jCKyk0O6+qYhUE0teD7vXIjuX/MpEA8Lfu+ogBNqo7bqnIokCX2H7FVCdry/qo6L5rVkGjS8YNnc
OyfRuHvavrnJ0WdbehAfDjIa19a+HMrrgzQ79zRL+KG5f7jDr8vx+mFUoWHtgGYnyrCgueWeOqSB
qHTLTzZzqshz5EZkfTi6eMDy4LNs5sGAizfEdjCBkmPdJ7uiYLfQ9/+stszm1/pm+f3sCZM1F9xM
HeekqMSJxwYNY2ihZHFdB2nBmzZubjvz4JySYTgw+DM6IODAzun5cvNr3aNFLzwSfMco0bxiw6Ho
b+0FJK7A8rnmZh3dr53Zhr5gPvBQzimbIEpcTjj5+Lb3k0FRIRiSQ9DzJEyqbIvwvDadtG2soB68
XlSA0YaDQrR4zxwWl53d2JEtiuFKj+lIRzkVluxrxJlBnzr7pUrLk8mf50ZclyZ0hOMwAP/sNMo5
NdZPOLyEMI7Y5fbL5eFemas6xjG1eWHO+eTA5xWS3X6hjH1g2ltH9LXWtWBmHsEdlULr5ewNMHGl
/s7AaWgjEtZa1yKZ4JpB0gFTdcycu1YVX9vZ3ujztaaX389CuIPrSyZrJIm2bfgPMqU9DKtkQeTh
um7XgrjsBg5bD9M55UD6Hpwqbw5DA3/Cy61/vKU3A13XboaDVW5kBCtL+dZmM6LKDHMcdXOkIqv8
WnAR1mXzpx9QmMrRk3LLHS/JxvK51ndahPtVD9QJxcOpmcOErHfbneuXwca3rbWuBXQAp8/ChELp
aUjhuBbWdm9Dixigt1+X+26lfR3iCDq4Bz64sE+Nj+txoKLSTX23lUShIxthLwNuc1sZpxaWjNi0
hGMNkf/Zi0SVXzevdEDjBH7HANabgXmFXsepZqTB/rqOWb7qLCSYWY5VgxP0iSfFy8yNzxz+w5eb
XknSOoCxbrKqZFk/n3LFkDsHcKjnIKqDZisPrT1AC2f4mrLOm/3plPXw4QygBzLV6k3m/saeYq19
PZxr0c8cXpqnbkE75E2e4gncX2yTnOL75U5am5jawgwnt5FahQdnVOXeu029l4Gx0fTaxNQidsqY
g0vzeTyharfrbHvH4UIJHhccP9nxurfXwnZOSGmLZMTbLw5dwxR8ccf/4+zLmuTUsXX/yo5+pxsB
AnHidD8AOdXs8lTeL4RHBBICgZj06++X+/S9x6ZN5Y2M6I7YrrKVSklLw1rfcBXKisBQ5NeVqZDz
ZQVSqKeZtnzHNbzceIDaipgcll3V/bXuHbjUMXdgaYBMPISx4BWoeH4hZDcGfy12F8YT6XH4Tiek
lXfeFHyu4uJg3eghX9TLdb1fhS7sWYvCLWN8BOnumJwPzXCVhgnG/hwRP+0KudeiSNo7sO7tuizq
OWz/bAa7tQvLZiOw1gA3ZPSHvhz5eCLzRyUfg8CD3ezT66Oy1fYqaBuIkM4RyYeThai1C/w8Gaa9
vS6BipFZxSsctVBTAKwJS2aanjXowoe+YyZ9vfMbu8F/wI4bv5597g6nqYuizGNC7Pzpkm7zVuOr
YJUDzu+yGodTT8Xe0TUsy8iFi9XGoK9Bx2EVzCVrivEEDM0B5JoTj0LsyuZCMG01v3rzjr6GZbVu
xpOue5kE9VeUKG9qoj9cNepr2KKeZg1/5HA44SFxMCbIoukSf3JjG1jDFlk8sjYvsRrnADbjDg8X
pAM+iO4dkCjswuBvzOsavEjnipjOJcOpprSFGLos0ipm83V7JD1/6k9bQa0r2Iu483AqlfNsq2lf
ivDLdeO+CtUI4i0zdavhNFo4dbTRDbPywpRurZhVmC4BeJklNZhSHj1B/Cor5+p5zC95MWw1vzpa
aavGAQ+V4WTwdphpse8HkD/lJUW4reZXkdpXfJknB70POo3SoKOPEIv5PKPE+PrAb7S/Bh0SWcFE
mbTDKaYlZBVZ6o9Zp4rd661vrPk10lAZaShDYfHkhEeglFRMDqVAtam6xO7a6v4qS+UpGcCRasIW
X3pjB4+SdsaSL33UIVG9HMO3r3+Pjbhagw5hne268PgdTpWFYHPn76W6VK7favr8zX4KqmoIYm7r
3Jxi0aaoqe7d7lJ+cKvpVbzmFmaasIk2py4K1QdYhoS3wYzr63VjsgrZMNQRjijHnBa4GWUuCyB0
MzfLhXvBVt9XURvxsRoqWuJwrUgqmb8XRfnmuo6vItZ3Azb5E4ZlMuHBjwHG6C9Br7eW4ypam6A+
Wzw5/ckVNtVw+wp8s2sHeiFYNwZljS+0ApUaf+LmFP7Jxp3fXNns6kyN8IyMWwn5DjI6KY2q0zzk
718f63MT/1F6JPEa7RdHVQQ3cwyIiF5sDaRxbx7hpY3qj83yPkxgY3LhS2wM/Rr35wfz6HKJsSkM
bbN8LtuTOzrk2I7X7sX+KlTrOYQHkoz6U1fR94Hu7g2f/oQEyqVH7Pk587vBWsUrTCA1lMIXcwIf
9qjHcUwEo1lMAKVwxFsX5fp0mcRBu/5VFS5MzyqGvX7yY8gs9qe59k5iEA+R3+2j5pJH3O+R+mh/
FcWcw3d9LGpz0oymSnegabwLGy91kXYh8dvWdRM5w2hWisR11f71NfeXROfvxnEV4M7swymHV+YU
DDlcqIG40hqpmO7YW7Pj1D8NpU1ypu9Uri985tbqWwV+aFjHKnjEngo2Jq1fpi5UV5bluq12jfmj
0JHwcoNpyoFh6kS4gxTX7vXB2uj4Gus3LQvU7MKqB8TBC46uAyt23dUmi4S6ZLByPot/Mx1rwF/s
KCALILkD4cXKv5lAcviseiY5ntmj9nZ+lcMD3deoFlwYro1NxzvfRn46Ut2lmUBSaTFcln2Emr1I
6tikOqzeaK4PzOnu5sC9BitJ4jUesIaQtsNG2Z+UY9v9oIcwdavqKkURtL7aEYRj5jrssKxgheAm
NGTTjpXDJc/DrXFaRT+HdAb3+q47sdlJKDCsOz/oU7nId5YGZVYTljFxSc9p4yq4BgwCUwBDEE93
pzi/gfk3CmYFlAveQd/o+fWVvPUBq6gvZm0CkIC7ky9GmIAvH5vgKfd45gbRBSDN1iesgtzwcu4U
UuunegkyTSKVCMiCtW37rZwuhfrGGbDG6gDktpgqYt1JwtbHaaIThOD3POxUUvnTtyrGEWBJlE5t
PlyIlo1LxVoqbJKkKS00uE8s7G6dtrpbxku5gK2mV7dzn/kMgh0Nml4YXOl7KGdeEqXd2LfWyBuk
eHHwAul48qcXYoM0h2WW5ZcUobY6fv7Un3eQmcE/wmX6NJI4y8M567nOXl+mWx0/f+RPTYd4qHAH
KoGnTqhkgCpw3r8L5q+vN77V71VEL3VzdmOx+lQ3RfHiuZJD3ki6X15vfavr3q9dj+FEkcOzUZ+o
/6OoRdLoFpXcS2C7rb6v4jfswz4vK7Q+Rl2TmRzMIsPcSzXWrdZXsdsMjQNtdbSuSQV8rzwW8yXK
yUbTa7Rj1fGiiAsJy4PaM1nQFPOOQLAue33Qt+5Qa7Rje6bS+haA5AYY3tkH+ToCYSJIgBzP4xsJ
K2b9ZSblPlj667JIa3m8cqppmbtzBfQQQV0xV3L6UPe2vuSEvVW9XEO2sOHkeQ9I3inSL5VxTl7h
3cq2PfYeUHp1/XbS7AjbgRcojt3TYUgGlNF8Nl/Y8DaW8RrWFXDmw3rGocdAvkWC8tYsUGfNvd3r
87W1Gs4//ym+eVnbbgzK6Dg2A3y1mnw4+rlTP1/X+jrAoRk1wCswPFI/TOYyTqryx3Utr4LbNWWg
AbYej/0i4z0E70gGZq+6MCobx9oa1AX4YhcVtBiPc2CQx4YKCMmTILzLQ5mQsL8p5aO5xHvcmt91
qLOewOMT4y4V5KiorvZgm7zxaPXu9ZH6fftsjeqS09R7AGSOx7Jb3tWev2+n6Ll14uKq9cn+A9bl
wMOm7TFWNB9ieCeIh6EFvRLCQsfrvsD6WIZlYzDNMRamHcascfpnT8IJptPyzesf8PuLEltDvOqc
j46co+FoDH0ovUfQLG8DotN8uqqezNYQr65uVb8ofzw6sk1JxbNzLRO84PS6/q9imHC9OGDRDMcY
RA9XnkDsTAZ510YXuv/7PYLFqygeOlKPQbiMRxfFY9lXp8adLqCvtppehTGVUGPlzYRAY/qWKLKD
OEj2+qhsvKvZGtnVokjqca7Ho1+rJ03791r0u74+R3PR6LQJvM8zqXnWnvG9Wl5XWWbxKp7jAIyf
fmjGI7fznpH2URN7YTvdCOU1smusBXJTwLljoZJ7ryhkygMg+2n38vqQ/X7bY2tkF94KIzLF43gM
w2U/j206LH+OFAkPx7mZQrMDuBgLi1+gXWzM/RrqFSm3bDQX43HqbVrg2m10fhX+ASLQv55qfedC
hkdg6lUx7HjjQ4tM253uwqtowYSt1eycscpb7crxGJSTs1uq+mYRNtzBPubb61OxNdXnQfvpXIbF
0wgNino8Wu5ks/Myqq8+9y6ExtbIrwLaZaZBJQKND04FewYBaAvZvd7v32dP2BrplXdk0ZFA0277
DerfiQXt6kxl0vHXuL90O97YsNdept2gYa0Cda5jhbRZUjvqPgcEonPp5464F06drTFahbEGp5R2
s8ISqtx0aHXm8eXCfv37RAY4yb/ObUXdYiT4/zH2OWi33dsmGNPRufOYdywCtbPjpdTSxipaI7zK
IEYFyCDEfBvsGxc+x5IWH1tzqTC/MRFreJeqlx5i2hyrtPAe+nBKev1miHzcjy5xPbY+YRXJWjWx
1zfnaViirMJzQtA+iWI3KfQl6MLWIJ1//lOouYNfNdWE6aiRTV5m/0hMfzvMl+C4W82vIrkJkB4n
gAAcZ0eA8GGTsf8akkvFkK3WV6HckXh0RF3hSLAPCkTBwO2SGSTJ16N5q/XV8Sy9sfFGxxmOThim
1veTkM7JONUXAmFjs1hbm7q6W2CPjV201XROtRO9BRFzvxD7htftSRH29fWvsfU5q1iOiyoUpMDX
iOPuS8Sc53iy916s72B4lNKhvXBP2lira9xXJGEh1kh8DMwICHsTeWOio/uZfX/9W2w1f95Oflqn
knAbupDbOwZ+k4z0UdKXcrxR1YWr2MZcr3FfpuAhNTNWEqvzpC+7swZLWvSXomxjPw1Xgey2Ie96
xYZjfna+YXLp01oEl56xW50///ynseFMhBBLxRuhCMMGLI3mXWTjxz6IywtLdav7qyg+pxaiqUP3
Qc4/zNY5TLhCvj6vW333f+07iTxvjsIQzw9Pf+oCnpmBzwASX1L93Gp/FcT+4BsomPjDsXUi0PtZ
693D9lKDvU0uOaT8XsaEsDX8KzaWAQgNKrTuh/Ms5Fa3j7yNhzylZJT5W1mRih1b0U38EDJPgy3e
OFAb4JFb8H0OCZQ5q8NWmBvhiIgDjRnPeWIEDy5d2TZmcF0OzTXkLyKooh1ZUZaYRg6LnkFf2/pq
ffDOb0De9MEFHxwYt9isbrvrbiJryc18pOGo1NwfQ6V3hRALhvSi88bGqKzxb2x0WVfFfX8kMdy/
JuqcBCROstdX9lbjqx2rrAsKl7epPwp32E0MFTNbdOxC2Gw8VtbYt7DwB17nHZac4gercuyJobrr
QPBIqyK/Y5Y20PIKHqTrXiU7C0z/ag+DbIlbA7P213UKhhJl05jPuhJXsWbR/GoTq6qaC+Kq/lhg
vk9lpfldsSAimnycTq/PyMZesMbEDfEENV7I86Ne/77kRRIX7UEMVx4hayk/KnHVHCfZ47opvw4z
eeY90kzwH/5yXe9XO9koHJrXsBI/2rb+ZAP/jiqIKdjristsLdQ3Nn7AI0/0x0pLZKrbLxA+vJ9Y
ubuu96tbiLW1Fgw0nmMVMgNPh+KrCKpdMLmX7oIb4bYGxzVuUc4WnpnHeYRNeRDYFhWs4tJlbav1
VTAPo256ozH4U+jNYO0omgyEXsedAsPu10NwQFUdjp/oe075i2umk985h9fHfavjq6gdvdLyMci7
4+AVWYD7PUxaLoTTVtOriI3xBiXEYMWMzpuyGmQaU5Q8X+/2eVz/E4fAgvNn/nSlcadW0hJ78ZES
77Mc3iran5BY3Rdi3LPSB2TjEj1rY1NYK++NmFCInMjhWMWBuo1h3PgdtjxsShTpL3kJbY3UKnQJ
cjuucSlOXwWx3En1X/OxvUSq3Ljfr21R/TIcCtl6OHyrOqXhh2qCsK3MIDHDm8+vz8bWGK2Dl2lH
WY2PyOPoA/fCb3DJ+xAF+tJX2Gh/jZUrTEtaZdE+mecb2gwH6AnfeMN1SD8Usn9dTOEsmoZCIORY
EOz67eDAwqsQXxRcPa5brmvoXB0GXudOuACVk6iTgFZfPfCPAk8fRNWnkYobUMrD62ZjjZ4z/mS7
sg16WEcBbHK+Fo1ORgA7fn2yNxbrGmcWNk4Fqj2uinEpD3moIJwaXkh6bs3zKg7cZi7Dxdj+GEx/
CjAdzZjw8spSzFpJjs7AKUGZpT9KaIjU6g6qRtF8oeNbY7IKgMrlog0jtK3dkD4osKVwO/cubaQb
EbyGjFXxwFzfG/pjFzqiTaRsRuhAtP1dVC3ViZQ8vwcRkl8HImFrGJkHPXjW9qY/9n51YIV37/uX
+OobE/wf8DHa6qXUuK1bWTdpYJqHnC1PNXRqkqsW5xouprsIzqgGN3YRmIMZx6xQ3nUn5Rod5hAJ
VqJE0/BAuJGln9VzfQGMtLF81tCwHLIqdvRHjLgT8/vcDcu9L53wQsc33gJrEbkzKQAi0q7CQ8N5
KAr9Ar/hj8WAPOrIyI3XhB97JV5qZth10bCGh9k6iDuitTpCa831koENgiY1DcWlFbq1jFbwEuos
qqKyVUfPq25U771E3bTn1fLu9UW0FW+raK6N1+lc6P641LtAOwnQgLdkqVN8asLGS6nPv2Bgv7nD
rOFhvOrjXpNaHwsHqn7y28y756KFrXJr0maJ7wtyKwMXmLf3BXsniNpBeDnL5ZBF7ZelFnfMCbIK
uPTlovnNxriu4WMLsqWmg7v5sW/JAbTSfVuQN2Flrlvma0Un6zu0E62dj2XOWOYR0u7nxr30nt7I
AK5RZICm98DWLfPRA0mtJOPDMFcZ6DwfFL3kCrsRp2vlplzADIh4ejny3ld7V6NUoB12yd9mq/Xz
z3+600Kmr0MdPJ+PdbSYOiGO8mTKeBB+e31Zb7W/SqVx1ZSjRObo6Ag/HaZqF+pLKKCN6/haNq8R
ZCjxrpqPeN+2InF8UzlZJSyFlUjQ1TZtek7Mu27JgUEysDL5/vpX2lqwq43Azm67oN4xAwH2mS55
4nQf5vnSq2ur8dU2YFVdBEAfz8cmx6Fbfup0BY3H60CPbI00c5YAjg0MQ2ZG95ZMzRFOX28CmIO+
PjIbk71GmkWLdWpTkvkID44S1/5QJFMXXxj2rcbPG+dPK7UI8sYD2Hg+un1bvWdIRAIor2CEcOEU
Z38dqr/ZG9eosqrW4J+LuD0qaAEE7zoS8Rs2S2rukB/I27dTRLzqXV+IsvQT1+sWWSUKWB5JEkpD
LLkEl5a+M0kOuwd1Crh0sXf7rImea55P8dnobihv+mU+Yx97OVZ/QldjYAfJiM920KykoOmR2rC7
ptfK7IULT40dmbSrf6CADhldNzBVA7tW7AmZ1XAOSUcJhUcQ2ft4PPC5lf5j0bdOf4i92aqTaa0I
76eWBamlyzzvUA2+GWsv+NA2dvgScRbc82ccOsZdktkF8n2/NMr9WnKnmVGIGfzw6MNWC1JdXT0U
WOsDWITN3PlFZlvUhuA92wTNW1J54w87Q84uKafKgmjo9sNyMwW9br75LikMmuHnBODgl215C96d
ZLc1fFuWt8M4Fc1bWH0swxEqIEzdDYuWYxqOEi9gruHJ9NSKNi+eclv1YicaEFRTUcQqTGs/zt09
WGQLvbE5Fzybe8Fsggdoaw+wxW2fggiMmO+QK4z8NMZOV6SBEPpjX5M8f4ED+viphCGTe/IM03lW
cqQQDmVbyTAxTTgOP/QINuBTBdJX8zTBrpid6nyEJLQwSsk0GhrmpvNELUtCEyq1V1UYwkmiy43N
ZK4DCi0DB7nQFuRXvbdLGai09GYH+PjZVJg668MawJ0MIXjeTxE7Mhm63aGuVUEPnMR9mMUY2jzh
yJUvu0rmVZ7RIbRN6gLS+dCMI1O7AdhHbBljIavipgfRiO2HxeTAHbU+UxkYIN2Yar2YO0on6iXa
lG2UFB0pv7jQywdOrIrsXdUA/pHlHlQW33qDdOQxn8pmSIJYyRZ8CwdI6XKgEfkYzU3kYljbsUyd
SsX4sn1UBftFdZwluE1CkJnO1uZpoxpwoamIem9HaRl6qaqZjwgIpzlPx7GzSzpbXvDERBTcxU7F
WGO9L0SYMVfE47vFRjxKyhkAQzA0adxBq5PyYNeGg7HH1l20l9a1x6snNYCJlsDOQ4+HSE04b2LR
DeqdE2ppZAKcqCuPlriyeSRLzGcI6IJU0nyPyriLMwOM77IrMYFgF81g5kNjnnMClH4xvCVMiTBl
upmjrF7CsNpDOcq6iemKhT5SPsGFMxVw7rE7SLVPQ5PITk3ypAqfRXsH0lXsRtUOtDPy2A2htKNK
/Pciwag89Uso3L0rVPtR+s7bUJOdzf0YaQE30LeRHGv+3jBZvCNTwL9Y17TixbSslu2uMrNsxG7q
x0C+KcNcqh8oS5JwB1kljw0JOON+eDMbHzKdiRoLylUqYHzTQtjcuFMM9ZpqIHdt6AbjQUwhpXes
NkLCnFmAJASJ8sG+76VTj48FlMOLQ1mLOv/hFQN8CjAcfl1862FxpjOLtNicCt6PAOPWBBgECSz5
eJMbCvtoaM6MdF9jsfNPVnRC3+GkZlUaUCzVt00ncCqhMl8sL04cFuVzKFSudgsH3/S+jqpYHOqh
88SemlFMIjXGl2AALbQPUNmhAlLG0Cuc/KzERUYfwEGpa1i7EEiW1C2PpsSPOiXvkEcuoKDHosLf
efDUCjNtaRzeV44zfQ4VU/rUCJv58CIvkwkSbUtazs8ehKAXBLhCiSpIeL4k1u8ebQFR6LJ/I5wu
trsK1s+fSqiu0DRUYWieZr+h36bQ7SEHslguIF6mTHUsvAVGAhkNqtQHqemDCEa3S0MSeonScBaO
4hIuAjlu2k3EBOyry9o/gD0cyxMdohLmzLL6MszlfTyFZX/iNohPXqApgnuu/T6JWa0+QVtcyn0Z
CIIgqRz5Ai93YZNldMtHWvXf0AfxhSw+/+q1bqveNIKFkBy1IUzvIO3mRjvHQmL9xpRssCkez2TJ
TFvN4o30hds+SDy0Bsg4A5Wb5LnUsDZpWFjc1zP197DqPRMT3Hv4euAWFs2hHe8C+Ox22FeXXvFE
GMdMe7j6FfpeNR3B6E04LFNbjUIkuiHaT2LITw0JF30ep8q2pQuDeBBNExU2fZ7qYgGErBuGor5p
g6Vbbn1hxjZxbTTA6hzM33g/+Y1Qh7iWzpJ6tITcOncY+DwRkg3zjdv45H7xxQyEBoSFwnTC65TC
CZN4Zqeh5IVka+mGw20/F1CZ94KpQSscRku2iweeFL5d6qSKct871YXA7hjnqA9luu8LloZA8bP7
snY01opdMCBBWNkgCYsm7D61dtDlS7TwhibY7Gi1b0lXB1k8TF6T9VYSkSo/lt2zLKyr72wRAgHg
wErYA4MfHOm7yrX52cc5Z9VOO01bJb6MijIbrBj8UwmKH0zfQVd4dFyek5QGnrccHK9kecpb5VQH
DY8OkjSgwLgfAxaOnyh28hba262e02ZSJMgWig3kaeR10+xKqxpy09A6pwfryRYQxymYUuSfCMm4
xyKSMOMtMp1569RHgEiXSidQPh7qe3eZhjGthxEg/LGD3ztE0yfzUrZgZN85pijpPWlZPMCKAhMM
gAMEQT+PUU8dngESN/pvihBpkATWSbF/mGdLj/2AS9InI/3+fCryyTnQfOyiFNby6jB3eTA/wLkQ
ooRMtYOfKUY63JSgwjc9LTmMnpLCxBhRmkPZ8Y2jZlU9+haC1lhqtRyWlJNpkunYdrM5NBA/5Tdd
BIm3LMSZj7O3apc5w35WLi8SsG0ndQkQpilWUw0rkmIEN1npUOZH+EhgC0blXPoZQFkFPdVd3U2J
ZgHiLSrNlN/TEfeFM48ZnK0OsYTnF4wXzWfRzsw+1dCACzNEKe8ggFCbBWL0Q9ve4s3ueLvO6wBh
QpTLD2DKQtCL4iIoTkFs8uFOBv5SP1mcys4P1/RAatGaVmfDKwkmhtZ1oBJiAlTTrOOM5CboSR8D
btWDF47e2B+D8lEbJmXulZjjiNl92Pay3BELM7/HqIZw+V40WDHIYZO2SEsHjh9QbXSmKitB+qDJ
mNPxT0CtKzeriFtGe1mO4fIMjRc/yCDdLMaUjDP0Rfy8qWU6OTqy+yHqSplwO/XOTkZioLcziHNe
SvMgpploYh0nC/cakk7D4M3ZpGPMKC5adXhGczXdfnBo8GaoF3++103RFwcZVGo4tK2xWPNqyc2O
4BivE+uVLk3aApW0g6hnGWS5MEvxgpSEBy+GxsAyK7K1+5EChmv2ZUSnZgeHIQ64QiS0goHuZJrb
qIBJQFBX9BYVlN4/xEBRFaelUnXwPg+N91jktVQPUwncE05UW3/zYa0JI1BVtvCKHGev6W8NPGSC
fY5d4cEPZaMTS6TnHp0AZpZ7lH3EcFOOkFjLKukamuHwEm9tT8b41gu9qU5iz8QkM0tlq93sjZqk
uAVwGBrgClXv/BJvgwe48MjowAxFEbhqg6Y8lEsulz8lTIKhqGyNQx9h17yMkP6P5wKmwWbyTnqK
VAdT17oxe+b7VfDoeOHEMqeflu9ajT60AksbHvE26bHJziTCMVfFTtMlnvLLO58WLjrgkmBfjxZi
eXCLZznYIW0d7gTkTvIUh4vJd6bFwZvAs4l5+6nnDHuqDaLvHo8Ih7Wzyd0db7ExJD3wY3XqRty4
O7pUEMqr+zj4JOvO+ZJrXBeTpYoaJ51jiOXe5oLmcTbRobvD7dM9wOEDy9oOwsBqI4Iye5QLwJOY
KeE15mqXJDHh0ZwEHYdtQDvMs3ej8iF6x3vY4t2zmdciJUzq+KHALUuSA8cJ4jznLZ52MCHW41MY
RPwMaCf+x3IQEuBIUatHKp3AfB1sNBcJE0EYZjU2ZveIQlwAnT+wNHAvkKTctflYVbDDs9gNOqR8
cBAjSngCPLinUwdVXjwFayXzpBhRgD/ZofJlKmJcjhKGG9FzxWTjwWJCiM8Ud+cXxsUUHxWtO5lK
2U7BIV+86b4fxu6pmUTjHLCh9/Avj87rbJTjFB2KKHTxnmIVLw6sadoJ21Ch6YMo3LF/iGkQR3sy
DcvyJu46EXxWBe+/zQiLH8jpwcdiwiqE8csyF1OqF5+1WZ9DTuvQdgB33ukhCsXBR/fjR+ou9CGY
Wx/7YDn4z26TT5+NLWd1GPsomBPKkbgEl7jlJFNItau9aAdV7GU44/lBrYWMpFs6EUkXFtvppG3H
VBqVZUveq6605N4fZtgI4KkEgC+PW9qmRTVhheOoVGfxgBDSI1kjoSubuPBeUftA1EGfdV0dy33k
q758aIomFxl08MJ2F5KK5EcXvpT1fW/I+aSCIqR/W3eev7zzQeZZToB5LeSdV2jdf+NLv+j3pRR9
tIN/VDgd8HTwwkfcXFT8oyspegmmDvGXpFpmGz6G3oAkwyS5bd9Wrmi/EPjken/OOjT+rcN1FH9q
FtNMuBriDZtSWbnxLi4aHtxEk4vDVDaw/kwbx52gOa4sgWSiowoSPDmx437GGxKveaW1iHdVr1x9
CyH6wT1UwGCK/VxBWP8sqDzoozuQsoNlMRyW8NZXpEsdEPArSKHZMLgnGjy8o/Xmpn9oZzzq8Yyk
dbtfrJgGZDTCyMAKNxxEBidS4ZxqU1iIrBvOP1qr9Zy1fgyOyWCA5069sCftA8Mu6WW5H0T0eVau
06Y4LswES/daDU/RUOkd/gNibKMf1mKfs5LEP/A4o9NORZLqo+MyoPX0NBL5PONROuGVMOf8NEoS
UYEczeKYvQ/R2fjFx4ZaigQJJdzNWNTVXsLl4n9vYWHenXTjePZUYyOCYIqj4nJJoqDuxzsbqvbM
ERd6mb5XE4GSoD9X7bOBOcpnRayP/AefuU16GvBvI69YfQzCwn0vqiD2Umd0c8gLkQVP4WbAPoLK
YGQB48BHyayZ3THa9XByYR/aDtrEJ9lSiDe7xufsEAnHwzUtL1TwgcHT3UtaPPirrFpcHpVnf5Ig
7rGtqDn40zFc0C/MauQLllEPeAwbizrzILy53CH3QppkljVdLkgZbCRk17xI9E9UZd6Ahgl/1WMU
1TrTyImnfeRRaEJ57ZNqbHgAnemSefFWTvD8859ygh1pSePWXXuc8dDKIKgNWY7Z/BtB+I+v838V
35un/0n99f/6b/z5a9MuXVlws/rjv941Nf733+d/8//+zq//4l+H783D5/p7v/5Lv/wbtPvvz80+
m8+//GGnTGmWN8P3bnn+3g/S/NU+enj+m/+/v/zj+1+tvFva7//829dmUObcWlE26m///tXp2z//
Rqh3JuX+4+dP+Pevz1/hn3977A2QMn+cDAKp/eMff+xM0zVm+AM6EZ/Vt9809f1zb9BuwP4OSeCI
0IDCO5Cc8XjT9//5Tfh3RmOcaZQi0xac8Q542hn+z78F9O+UwkQPquF+QKK/1Dn7ZvjrV8HfsTsE
ULr1gdOJQySs/2+Xf5m2/53GP+BQ9NSUyvToDfmr1vu/qV20Q/GGwIe5rgtXIW9d1W6XWnWNI8P3
HSXfBtvc04r+H/LOZDdyZEvaT8QC52FLMoIxK0KztCFSUsk5z/PT9xfZVfjrqjOvcP9VA70oICuH
YIh0up9jZsfsHrQN1wqLBiyM+dVYa52n29FRNZNPvELDrSzNa3G19cx2ylRm6zDKDx0NJJCU2Il0
p8vdsi4H59KaquTPCiinVC7HZjlZIaSWmFQ/LulOCe29mNTjIC+2vZUiJwFJoo01SuwljT4KANCD
XLcpCZu8XpfFgjb7imzMCue6DEYZ1OoUbdrIOhXaNe+onQ/8vIcqTe/1JT+0BM27JFoRyZT0N5au
g/+EZ+E48z6Tiv1IgFImaxerYuJxHvWLXIFMK+laLdM30qr2yVwE2jVqIHbOsxITQyWBIDp2dZfP
Ytsm9otCO6b0+m3a0/ixYVerSOk3TZ4KV5+jcw/gauR0bFeQosxeF0ZPhnI5z3aceFi2bLVW9prS
al0FqskVSfhuEA8QZgBpRRwdxzTZhJ1YyYvqg1u4plkEybys1Fo8SD0WFslzKfA8sCp7q+bSDyLT
MOnJPpP2GZtU/BALTkv9FC9irUpas0XqWrvKVlPbp5ncawafNMYLdXMXquWxLGPDRwL4Fiv2PRvu
Jo/kE355dzLelt7UmqdQl3aAQPQVnfGiFWBmSnpQW3hKyfhRi/ZV0lXbj7T405miT7mIXvN4vrHK
m5g0niBSwaOkpVn1ET9eolBSTpP8GM9MnSjLa5aH970JzqxgZayb1mco7Jco1p7rIvvENlX2Yzu7
B7Wl/3wtk9r05qFFo29277lyjMw2cfNKHkENFAiv5EOQQ+o26QNDD4XLWEIFxLkWk3PTpflbaFGw
N0ZxbuGvXOD+zG2S6RRd8+W60j4lA6JHHdBSaHgqEV8dlEKr3dS0SzoFu3UTc26uuPItI4F9PITb
Gbtb3y6k1gW3TFkkc+IvMD7EYjp+X6MVl8f4vRgdw+vV7CJHxQgZol6cSb+UUzb69hK/toN9qjVL
RgkfXU8n3F0E4TdSVvhR7cZdl64Ukstx5OM5Uu9QZ43aU5kHRpvMwaCvpLYx3A6CwSMnLV0hLdzR
YG9iSyxYenSyW3WVp2nRHSVh65ty/CFl+sWxpJ2Yb3WKD05qktakMvospOizqeM/+01cjapXGanf
mwOs+GT7Ws7dboV6m03FVoDb8V5dnxxu0W431V4WFecmTucVSqK30VB6lzcn9sD0uT1xfbDj7NNy
1IuxxhepcFs5YsBSdm6AGLczfoBuj+bbrR9Lxcl2U5hAZ0ZwsoqxZssCMBuGY5dRf0QFkQhgDTey
sU8SeQWa+DhA1wZDKdm8FfNzdK+1eBw3hSRvBPiqXcjp2hQFcWjRrYPdzER0Jvio2roiyl7zwbpn
DC0iz2x8JJZl9jpfXkTkS3VxiTetHhpuMhX37VAGpRF/ZDTxQjZPg2Fr26i1NwsCv4hE+bNl/zAF
q6GQitqt0LC7otIvo2m3XlWpW9lSLmmZfAw6uR3hJamFzJipeStbi0XJhtLBpvaprUeVm7+aF/mQ
6C0Oqo7kmhbOhpjBYmJxb5oDsMdc74tkalcWAZlYwZXnaN6HfXuMjdlZs3jONC2L21RKQVgiS71u
4pPVzatqVh4dfSBkSYT35MC9pWPsW0MbMCNA7lrCg7BKuyEVr9j9XDDgrquk0R856i6SUjA+ZHcJ
bVi0H9PqLI/DkRPH01ILmETBdGQyXsLOPMLQTK4yFtsQ4NUF1o/ctmMPMCYjcIrklsYA5qjf6WFc
ucwORD6H758YmHjUoNXKye2tDN1klHwrqSzOw1SOq9qwCY8u6OrKQ60Pz0tinlQWrtsgq9xo3UiE
1ABCCu68KbvybqKEdIeusGFXyte6XR4t01mnk3yaZfUxhEB15xGM1eoc1xwaIiO6AnKIK9gmpMdS
gtRyUMVeoru0O7wkAiZKT0y3alPTzW2vYVzYj/T8QcpH4VeF5g2jIfsTYwCeeGoNGMCuaD1bMnvP
lKaUahOeyTZWmdSsWvmoLnhzNHJ/FHZ2WCos3ixsv1sKRUWh6TPzh1z0H7JjneqFuydjnucanUTr
JveAi3PqqaWquNpUVH4PJKJ2g5cOpD035Vmq+mOdsd41FcF1TS/qJXIoQddIMW1ueYpmzG3LAfsZ
iqXS1zKw7AYyyC9bgCQ1b1p37G2fmZybWcTEMcu8YQqgQPkombPq0Vz6c2RGPgTWQ9wqt2ZN7mGa
QFGI6VQjevB0ma2LisIaq5cmtw/KeNLbaNVO3WsO3OeWg3VXj16oDKRU5wXM0Drs89GX6QcZ7KM1
V6TGkyWZAUut+ZRtoGaJNEilse7rkZy3Ko7oXft5hFZo12EtO9spuUNKNG2rKtppVsWOwr8mGzJc
y+GyZnaBuQxCEZwlc626eaahe1bG7t0kfdLq+a6x1vPSFrDBc3FnNfgtRUsWu0IfbmCLY88ZJl6f
7Ok6aeoyvwP5Yq4NeVJXUpzbfjtgYit3a2vQ7+zBoWc370N0/FdknmO7aJ7rrvdTlm5UhT90M/oM
AXDcUrcbYKFLNJRvVjXgsmcZjptFYH+muaXlnvgAYzsAwoTpIlazUdy0bYaB1pK+TVp7VBKOrZye
0VOdH61grlZ1rMBc+NhoZCF3oxYU0fyIQ9Dn0kSvQzk/GNZzNYXTKivmR6xKjlONN04iDVeoC38x
hDeuGNdllB1Yaoc650OpME8Us/tUcqmTphVcQOZJofpoWOSMN889s7GB09ngs/mmS9NHWVoeq9aM
vWrgtstZC/m7nBgquZ+NOsTNZB0qor0xe/vACWxtyakg/pfuPwhl1iK+V4lPJETs2kmXrNqlXVMn
T6yQEkBcNu2NkcYbqGVl24rW65222tYGqM1kZxu9GoIsXMI9TKerhGJe6RoPQdHlkxOt1blsPVSj
0UqNjFUsz7I7cnx6E0eyVlEkJsYmFdJOFtWdkxevtgamatM2YhyGPEF39TTy0toRrJuu9dBn/Kmr
o68wMwAik5Lck5knOVQMX7IIJp1sl8AR2+Oc0YIaV0r8K1Zql1SeKkkrWaW2KlTjDtxUOGrsRkT7
pln6OZL3AO8YVEqmgZB1KoL+RnelePZGsjd2VZi9Vp8MKghfqPq0iitpU8Zz45t14hvpkvtM80HJ
OQ/IrBuvW/RLany0ehkFsRpqGy1pyHi9hUfymPHhhkhcYtQ6fwrN+1RbDU1/o3OuT1nFklKoChmU
o3jcdHq5XYbibtHL82Skr5WCpRJhrrOobB/j2Tcx83FELXuy2flJPT9KnUmZNRyTqZ79hJGQaeJK
ACSUeYOr6Wrqy9ZbYz6HWbbLl4wNOeF462zpT+ZyR8+oUzcT1rZwsldjbJ6H5DKW7ZulW/dO7ryH
UvRB0/MhNIUjJxtbf26z91Ht9mU88myTyPHhzgrXiXmpw6k4Z+n8OKtT0NvJusvgVGWZAnfoF9AH
zXK1oh5co9Uy1zGlP40y2WJ7exPeoJz9kGQwlDonHRue9ZWX10MB4dXakHjlPYM0H5Jgw+Xp3oeS
9Wrgcw/frUruOLXP0whdlebPXR6+Kjz7BT7Fk+F4PMmaH6c0OwsuQRZsvyvxOXFtNXk2WmJiE3ki
yPRWSoWJUkLspZojTDea94FVEpjGcIaQNIBNndblxDWM9CObxCcA5LrrxMfS5Px4Ob5XykXN2BPq
LvlEmJO4WPtvuoi7Upuy4W2f9Ck8X98rRiDd0MSQc0QWwuFQSW4L0+1uSit8G5YJ1oEkOKwnWbzZ
vKvG4k0Wo+4Pf4ZOHPmZlHz+vNlSNmxbWzSUBJSlVewVvfVAvqkL6f6i0ho4XhpneK6zfTm5dN8b
1/Jcbh9jOdmjZ+MxmJQdPeNorlLFqSdyKKyRQ6KYaRZls6kptqb7cS4eSEkp/abGzW4wjdDtNTlZ
y1dpX/GYqTpqib6JAxVhRCJvhmIRO9hPmk4lea0PI6gddj6UXEnNTEhLwnFEuT3NXUo5ELkxQucg
5nTfYHtCLBoDGEEYxaNbOc5dOHpOux+6Azy08DspO1MQ6L4sK16jNYPrJBTbmjQ9pnEPuaHG+95S
TlXB6FLjWPciK/Z29NrFuAnwrh1VqhhuykfW6e96TTi5tlpqSwsomXJO8twVdmv7AlNT19DTS6f0
0aqSIWYnob+3NTqO6+nv9e30aMSs75lmqLTDxi/T6tAMpk1+cvucF/WzFVEY28mjwLkiNhpKxhoI
W/FLm5auD0uPooA7rQS9+FGpnHGUyyaaEOd+xKzTikvksvE6SUZuWzw819Z1IctipWbZwayXR0Rd
5ZwaPvzcK0qjezRdrQfeEaSp1vsM2/qkRX/EaftcTNR7tslghiZFLkzsba3idVwLmvAiVjkmDQMy
d27SldpeYmGaLmcG6VBx9TiHk+n2JtUbgku6IUQ/LgnmBa8DYhN6A51zO9Eza2XBuwSSc1dNDhqH
uuoYXZcvcmKtQ9N6noxxDGIrfR3L+dlAM2MW4YxyszoPY0hmDZaACFvuRsf+gQnuEoO/5y2nShxd
z2gtflus7FlIxSGDkvGmzpAQTEzeErNr251UegK7Ljezorvcbj7z2AoUXXqZGzaC7qp7XlAnXCs2
UxMfZZW+9i00faf92TiK6stmOqzyRthIl62LJVgvyMm8ktFsqlSNR3qMwGm9cKKKikL7frFAA53K
eRRmUUIuaMhxssYzhmB5o2hs4hZiS6UAMUww7dGpupXJUeO2ducvFhPxepXXrjR2rPE2Rc+FSfnP
k7wQpfDmMnoQobrLI+PTRFOQDKCdTa/WLqmNQdLNj3qh2VTwFJSwIS0B5Kmv2xDG9iLpXj7wF0Xz
Qvh059HJGR7c45MTwauIgmJzrtDlSPLK6jnio+zCqO4d/dDOma17JVNuuiXdMDGeuSmeu7Gp+zE4
PPum4kUWG4Elpr3W3kyGlyv9qiahMYjlC3Zhu0HS//J0+o8w0mP83pRt+dl9RUD/BTT97d/634iT
WrqJYvlbnHTfFz/aKG5ASv/+ZfwrrPS/P+5vrNT8w3BkzM1M2dR14zob9DdWavyhOQ7jNQZYKmAp
sPbfWKn+h6FYmmZZ/Dk2BFfThr+xUu0Pkw9R0Ipqhg6PoP4nWKnx0yXun1Cp6mhXwFXTZduyVMDc
f8XWawQ9qqQkzYMx0LA2W3qZ504t7CASqD2UJHs3jeRNcgAbiZdzI7Ju/RmjACo82OJq1MtAji6Z
rUKNJ85dG4W4tUtzQINR0IR0O2jmcqNiMzLq9kIRrrMlj/NdVxfLWiTDDyNzXrmM7JN1Ly1IPn8i
CynBYlDH8l5ENVBcvtV1KpTrPqtrNCFhM8FQKfUWAZLXNx1GKRmU36jM73ku5mBuuwelQePIhH3J
gBqSBDQvno0+ykdRpIlZHAqzv0hsQYsEyZwVqcN3fk3DJvNFq1+oyCtvVNIf1/8qE1SV4C2QyRY5
cs2QV0sEbG46zioSp5wsS/4HXnfqoRwZ2cJn46nAlSDILXAZuc0PpNXOyKQpL8dFImteM7i59W2c
lPeF8xEpRexx9u6Xtq59uXoiRwihoPOjWN4dUdDW05X0Nsa7kVnuBj6lYmBoY9nZVd91sZcX0SbB
NERrJwqpKuO32ALlsIv8gHL2UY8oLqQ2X9vl8kKT/RbPMUaB9V3vZAeINA7XJpYBMEm6m2jBB6l8
tRYV07EmOw4ldPMY6h9NyayN2tsoLytGDVtbv/w3YFbri2syKRLa6adqh7seUsyTu8bPE32glio/
pLwu/dhI31CEQGOGndtG5Z2whuNUAfkhkakpAOObXJf2QPfXAz15CykwlHj8wcXeYkoXNK7KJqvE
xmqsW2sAtOtTa1O0F6WkhFf1Sg/kDiZ9NFBLWWPoKWM8bNEws/0q6whZxSZfFsUrDEQyVpZ8ZpH8
WCUrevQzLnto4ijyB314xFHiTaiJjs5qflKVIseni9VXX3s74Ap9TYccDFSNPdRgMJvTuapf5Y7f
oFd9nVSbCcPoCAnqGnL+LjU5rfxzAofz88/bwVjZrdiOc3NXzGIfMm+3Ugv+ddSpH2K4nR97qVdJ
WJHef8JNxtTcwmqyoLojFARI/RWQq6KPXpH2KVSyge+q0DPXjsz7vgD7NCks2yZ7hUTs3KJlKN0Y
E2kNGngaJY6aVhb+3BmNl3Tjh2Fmy5og3MdYDxffmTXTw/+27KeOtghRnSjsk9VqmzSjJWTK3SQq
Mv2QWXZ6zYmXUxrUwgHorM49kwHeIMqDKc2P6nRbEUWOEX3yeUXY05kVaUjGnWTeOA4abnZMd2nm
51wuz6kDS5mrL5la9Gszi6i4smgzqvrbNIcGHQ1mFoMIoK/ehAJopymHMFOTTfWoTFTCi6ENrjxZ
N6OkXuIryndFC8j8pdKwROvX1dB6auXMuD/yJIVGq+3oogVg5ksgX6FemuUtgqKMn9PrhFXvGsOa
yAOuXhN8ngKzGOeNXGv7SYF219smAkhs/Xjpn9EqB2oMiLQ42kYYMdrSeV0p1J6RcNawIKgrKP9E
Wuk+7PlrG/Lgy8pAPf+gJcVdyw1KaupCOT/H+nxaDLEqimFlm5Q36C4PfRklXqLmb9qS35Ic4lZ5
+OSow4euZ5Ef65rkcopss9aWXZgjOBa+XFGDA7XAaZHNxpnFb1Yh9nkk7aIGnsccX6RI851pcZW5
exDxcOmK9INy/F4Bwg1LGin5Ul6ToQzcotepXZ/TJllVFR2Dlqru3Ob9em7GrZ6rd7CzrV8SVO71
2N0g0M18moZ5nS1uHyfFoUB45FrI3ry8sahP1bjcyeswpU6kd99IAOlqY2y6SRK+Joq7ZmZDla4x
tOrWauO1MSuXWU9fUGOutKG/UQY+T29kXO6LT6MyecocSfyUQ6Cr9JIlmaqeISVvyJEOulZsNYv3
JMzBBFvkrb6Tj0dpym/sdnQXEwpGEkW5sczupl6G27jOTJSuSqBO+uRhpfPc53zTsEz5i0sSRFXC
htj4IuZ3nW4sfbsuEjBdB6XorN+Zi9ERL5/Nq9TMz1OdHBaHTXUyruufAAhXSlDMiJxsyIz52ljv
lEOS+71V0PJlDdsPN7Iexjx4YUe4ttTFxUm5eQgExCq34CjiJDs05Yw2gVZ8xNKESCDwh/yAWO8N
2QAO8EJxVTy+UNi3NxIvVRHVz1c4IGXTG8X4uBjmVtMv+N55lRy2Qdgmr7QKdMeZva07etSfsKAh
lye0OqH852wA+WQsUC+U4s/Q1gMnNLZWVB0Ui0TlanlCHbFdVZpIbhZpRKTH/U+bYSuw8NVrbFua
4jZjMwpSGFs3ukUT0fo4IMCKcgKp8oLCEhwtQ9aRgRD7OuJiORfwqJMV8Nhkt7R5BEU4Pep0t5Gh
Lq7coryIxyP2J+eoUr1Ugd/tTA7IgSfgZQkghA4kFsKEu3pNh6XmueKhZYukVeuAYI9Jh8AvMww/
rF5QHT1yMkSupjbPqS3e5LR8Te9teSB5PJQv3CnhqykYnZLHm6bihqfouyLmZBSNf6an1AepTnQJ
eQw83k72m9x6KREBeTbpym6YOo9lbNND2jSUFejgTq/Cpw51qj9MiNmxMldc3I/3GiDHqu4fSHqp
vdR2Mt8o+Popm7mpKgymaOXk6w27VdYALGeW4UO2als5vq9KE91MjLw623S1ddBMSLEZPe91L0Yg
pPK+CWSeRGANgse57IxaGX0xW++ywupKDaNYOdJ4kGzgQhN9OUep+Wnof1kv/x9vJzTFvLqy/76d
uKuaH102/9U6tP/UWfz1b//qHRTzD93SoPxNw/lLMvFX76AofzjIO0xZU3RHV67OG3/1DvyJjryR
fyQrtqbIVzejv3oH8w+NAVWkF1T7jq6Sq/Cf9A6/9vdl5V6HGv8pxwEsGma9t7CK2bVG8R6qKBzV
8KFQlEBq4JercueMN71w/H/cpb+UHv9Udvxy/JYLftH/5NhQZmqrTttF1vwasabay9SLSwzJXr39
+2v82myei3wZYZUF2rlMFjP5Rrfjovt60SEmNX0hxGqY3kKySIZY3TekZ4NyMJmC2J/Bkm+ufrWh
+H/tGG+ebuk2V7/+/j/uaWbmCiNjSOfkZAzK/IpBSF7ZcDq3OUPZZ1lHMI5qFjrP4+Q6FPnmmytf
G71fXflLA6g5UuwUNdFbEju6XQZdE28NRmmFmPe9PJzH2tpbzGg1EsbcU/LNGOZvF9GXCdhUrxGZ
Mma1naeVc9OfMHZ/iiKveETJFX1zkV8q1WTa7H+9qZISqV27lOEW8TJyEMfHay2YmxukJX5fOn4E
ffHNXbyukl/cReP6Ff7x/OJ5lJ16JNYYJjxYZge0H7A/VF1DxOfMoBULl+CQD+AK94aGdC9vVt9c
+jcP8H/4sS0S7Rbk3hZNcTDI5w5Rr9GITUzxZ1CpVS13VN/XNueUqXxza39p/MCtvb6q//h5bWeS
Sjj9bpsCbFej42vyFEgDNQGvDMB6EC4qM6L6Nz4T1330l/f3y54DdDnb9VVOVT1Xd/GfkgBp85Bm
hE/NMUTh/+26/N2Fvuw19P8JU4tavXUgXkvtPleAsylGrstnYUcTmldL/VpJtAf52w1O0X6zxf0P
B7cxlOYxbMotlaPlxY/Kc3Eso2N0F9eEh5+Lrbobe4vT3xv84T00d8Czp+KIr8e0j0P3PUz2SrQC
pBwO6cnovfYxORvSj+GAxYTLXim0Y/2jPJW3Wb/S/HRVB4ZxlFaO164bfvuSJNvuaFfK03UyZXqS
VoP7btNM+Mnk2+2m03at7jkqsPNLdzvctvZRWSleeSDH2ArabbKaN8ZW2ofzdlpTlnhauJ6DZleu
OnnNjNG22IC4h+17dGxOWBXlu27TnJxbk0/EbMOd7vNbad3f1OfaAgO/6OFb8qQdUKQPAXMn+3KD
GTTTkvCSH8w/QrE2/vCmgwcXJyzSY38KmqAIrGRP+/H/uTMaX/ZkZcyJa5FmlUEb+Sqf8Ec93lhd
WKOjSM4oSHwlxKplUF2bX0OtfvNu/fR8+NVm8mVLlrQRxfYk41J0fX2xObGIF2qY5g3V1yiMERSE
Xtu8xgqhK2wrQ1ed81hlDhqN1Ldv+E8z4F99i687tInEdlGRgNn6Xsb5Vs4dryegaXSSXbuEsA00
0m32xPjnPsxrbVUaYrdEBhKtlgEHCLe2UsAaCiYUhpGaFvSQej+GwZ9mZrl6MTjbOq5vk9hvhJO6
PWTibrTJqMn1eFXHjc+Z2Pu1mt0AWmAyIMEHqTRL+diDWDEMY7RD4jK8xIjhkzXHLLb5IRHKlmjp
aA2KilKln1/iIrppJ6iDLoN0F/p5UozjXBg+UXz1Wsst4u0XH0olQcx8iobCx4bKz+Poroxahp7a
q+Fe/nMUaD0niC0RbpyKUr1xipGRljdhvyrdN+Lq35UhX70EoTecTK+rcBvG2CE+O454s/HtnWJE
8RV3cFnR3dzO9tFeADN44uzD3xxiv9nTv6bw9hETHwbzuFslrN8ijRkMm0FbjRIgtPxYWHvaGIQ1
2nd7+m/OzK/Wg3pj48kl5+GWCSt+NAPkuGKRX09Ntyxvo2HGDvmWkA22d0A/4s2/OTGvK/gXK/tr
TC/DyWo+CSncMr95LrAOKiob6yvNjyD1naTa68t+MC5FefvNBX/3k345vXQtH1rNaDAU2sKh7rK2
eUC1v7k+1KQUq1Q6Dk12NhROalPdw9Y6239/5d9UQFeK4Z/H9Ezjn7aVmewG29mTdAyFOexbR6IS
mPcV/38tg/79pX5X0X11MySbJLNRL6rQoPI5CuWdbdxfZWS9aB9ss6AyipFpLi4Ogd+VPted+FcP
8ssOPS1tU6ApV7ZD2O2la1rneGs7s4+f6wpR5j5mNwxn6+YKVhh8lXS2vtukyQL4zcW/7NI60/xa
FlPyTcP+OnYVZtXa5nBIyqvDztXJQSuB3vH/cNO0OxRRus8z5yZHH1A3p2KZ9ks2kt8XvlRaedBU
r42YlIKsrbXEk7qNaq7tdp1qu7pdl+V+XtiKgrRZSzw9ZS11zPj2DKyrm5mWRKUysAFdJhkYud2Q
WNGHzE9P0ClmdD24vQhFw3irLfuxetNh7SkSo2AYgsbZFvYGmeZkbZhOsUiWnlYlRkGobwKTgg6O
ekZclD5r6mnM96H+bOi3vXrvTE+V/tnpj3lxp2AqoAWD9Tl0G6vdDu1WNtayEuTpRs4DZbp+6TZa
N1OgEMZDRAv6H2NrRBupWgNsuslPvQbKxko9DPZMIzIkE+aF0ibRtBu8He4TtTloSKX6cDkBcu0d
MOoevNWcMSHEkECLh3XaO9tB+NFQn6Y53S6JdkcqZtDPW1leTrr9pJkPQ1kwDTlvMsEZyuveVfo+
yYx15IAo2dOHAt5k2fOdk6FMbjX7k1jS27m1H/TupJCVomXmvaMVx0LL3zsn2lsYByj6eAWitnNr
rqIMYDDHPiBieNCRVsrcvo+SvXaocvK28auk+LHIxCjZcXSJbeiDZWbP0R/yLAmWGt0YdsRwNSB3
iS0fcP+7R6XBlKlrZH9GwHN6W7ptDYj8GYtN068zx88GZtQbbTxGV+WW0QRyaVypttEtR3NTC5o6
ZIoYxSCVsncjo+xCqla5imC/lj0byGqoRiChOTDMXR1ne7uyLwqjyEU3AUEBE9fxqoLyExw3kbrB
guEOhfQNMifUfDrliYwEtgTyC8KJWX8tv6GnvO/SJy2dBROu9AQW+Dg82W2aj+9VgT6gkNfOUpEd
1zP51B7NTCbOJWE8zppOc2yjMpvu+upYM39+Hf4B6kQcZeXmcZg3qhzvRsF4wqQf+9m8G4XFANQE
Ctz5qaxuImwRZiwuOpTt87lOJepG4zLII1EfqVss5naU+8AAr9ByZYNty5bReS/ElMWMzvnMtCni
P7ur90mfriL1RapC3t/pEgm095TbYYK4WE/jH0xhrTG8Qc4AqSg/s7O6qWV5RXxWzPi7c/J3G82X
QgwHkwZEse+39bwl1mVj1wOio2YVR7ZP1muwfOYYzHQhJZW57DBY+fcb+s+S4xe761drVItxDR3i
Z9jaWu6FIjyKjhc8H9ZlIp+0Ht+9NvP0toOXO7VG6ZY56qDwaouIVumunllalu1ZovYrAHW5kuEE
cZgr4JVypmbDDca9+I9gua9hK4OIPbVSV0eEXrzIMtUOcanqCox5PeJvkV5DPGwpYIIcM5kCprVd
9SqUqnMRAxqk29TqmU6oPes+Hxfv39+Cn96Ov7oFX9p6/IsJUx9EutWiAppoH+JPrd4X8gsnjGvQ
ddpTv7JhmQYxedN8blECO9SsMpSEzBDYtJULbIMwkDIZvO5i31E1HNLnU16bq0uUim8O35+Rab/6
oox9/fOgByHEIsRIGzJnEexzCFsSCn8xBkhxO/1Wdk7NkqJiQrqsXhpVOUAN4zjfHQiMXuejhcgb
N4/qHKvHAdU7iwx3F7ne1RW3OWo8dIN9r7tN9qx1LLe3HjOQOgsDmEQ3rS1/SkyvdZgsTgvfDIs1
jnBeOzBvYIDa1wJSf9UaMWpnOHR2jLq8z8UqhjXMNUYntPcs/7y2AIYpo0+/aqdTrJ8suKnU7fTc
tRsZhgPWu/shja8Ko8ajeqgMZMDSfOm0GUweGq+5pN2W6SM1udFVSC+MmhUGkWxp8uDXD+XTVHXr
UrXXNnJWbN69GmOcOWnXBR/fqIY7hdlK5CakzkvBUElu3euc3vr0ZrHp9kvzzbL6Cc386ml9QU8k
qDgtxYdhmxzsRAmYAJODTDXPjL4EIkXInW6N7q5HrDb+F3Vnttw4km3ZL8I1wOGYXgnO1BgiJUW8
wGLEPM/4+l5QVdtVIJTBrnrrfKg0q8wMkCDgfvycvdeG1zJ8LoNHI+3cWXQ4mu1mam2XEPGzbP2t
nZwif13HISLUt0PWsbfGJwPP7VAGrl9VtzoIkRYls6W37uh4uyiu7p0YSG2Yr2diVWqiN0dDKOxu
HdjjWsdQXM/Jyw14ktjflN20l8hhI9NAeZUeY8fax6JcRyn7KoOCqcw3UehvtAxyhrRWgnLk76+f
9Q91s76smz2snzbj0oORfPZqpjulecvmfVK7ialOs09sJPih8yha+aNQwjPWZnItbgU/XOwnd3pF
SqxZPmrVQfKYR6NyP5k5msv4UgfyRaT1wfQbbMlircgc9XDsMmPhEN35nEk+m3V1A7b/ZCv5XhdY
z5OvrZO5Dnvp5MfrYVR2iFURgPTgO5V7JSnvi948+Fjog7Jyy7bda+MXiTmBrE/wD/nGbIbbwmoP
Y1jsw8YD/oUmmr+Xqsms3URJ066j53LmJ84n5vzJi2B9VQaGC+wxEDzUeBcb9npgiOgxifr7bX7D
WH70OC5OCbkvGBowvjqGJSwuB496USMCR5PrdaexuR8U/u/E3hW+AfjGuaSevqLmWiVa81COzu56
W/Htl/3oo8xPwru+4jR2nqQFoBxswjFYvPSTOt7XY67RzsQWEkOzgwh1k1j9mfL7oE9PzcGP7ZOB
HI4fZOWUzSPOc1W4k5CqO44vY3KZUNUGgG/TPv2WttOBtv6RCaTrJdSgdvNpyvPoqINgFM6+Nw5N
fCUN758O8/q8o7/7NlYhDQvDjnkoPUlvLHjV6WgV5rrRXIl+ODJPWeM/Qwo45cPJ1JX11CCavfKr
/tPLszifoKDSQrvqGNPQEB6RVZaZfcoL52sq21NQAqIau5M++pv5Z3Si5FTxsyqA7K5c/x9O2fqi
bEkyzVREhZI9Sq37qvBOOn4Ar40fvIgef063cu5d9cbDlEfPf7/mP3Qwlr7fKlYcVRtG46BxrM0Y
Ftn2w3yunzsnCaVJH6gEsf2Xv+4SZq2GamPP0rpDZJYXk7XZ8JJtYfwQgXMy7HOKcyjHMAIy4kEx
xpMVTCcCHa+8tP9wsheLDb8rMw1NkjAOM6KlT83d1N6NJvJjvmYdeztRXu29z8vAB+/kW3H07ikW
3TQGU8M5sRzvNbyucA4uKt9xvrNKq+yqX3WJ+2zGRcgaDFNosg9QmkbXyNv/1P0Xi30gQzrV6Ppk
H2J2S7CWcBBA98X0yrmfiPPXTYNaI7FdtMvbmI/198fpH6+7WBiTpNOqXo72oQY3GFuv87tbes+1
sChwJtCq9trMiIks4ocyv3q//+mnXayBTqihI2WCexjaFtkJ9szs2R5pDET03xTDWpnI4CJKTgdG
s3/M0OEN/mvvNV9aPXrw6UfrlVz73rXh1j+9VYtVLCl1WJAtZ+siEV+9zt/U0jiFKsp2EHl5qp5Q
iZ00kGFX7vo/LBxisXCVOkkz+OidQy+ibzjLyKeqjiWgNtYrW8fIhJ87z19CDsNXrjj/yR894Yul
qjZ831BsnnCDNycEjC2MYq33r1i1QWLVD/1Is7hA879TFf+/W6uWiO40aI2hx4RBxd6d/AmjL9Oy
ljd4XhYJ6zipDCs1dt0r3/Ef7uoSwN0aGBXg9ygHEC2necHIeU+HSWf3Hk+iUlceynrgYGvD8P51
zf9I5nG+Ttb4/0wy/u6+z+iO38Aaz1+z9mvTvld2aBarx791HZb6P0JHh6HaIDTEGwrj37oOE7W4
1GZKxr/E4rxr/9Z1KJr+P6j4kBQb0kT97cy6i38LOxTBH2gg6Jjl4rZuOpr8j5Qdv5cMpiEsXTWk
ruqWoeu6vcw7HhURt1XZDZfe1bb6GkW0XH0fXLFtdsohur0WkIfu5P179+/rmTrCdt0yWdkWm1mh
JmNcpPVwyRBkz/EW6ISHQ1vH0POcYSPy7oAh5RAq9UbR4xut65/z3kenWky/xrpGjIXGzbGfKwnf
DOXcrk/i5xhRLuO7AmNKv+9U8Zhn6StwHfpJ1OTbtKWxiZ2DIN4SzvoYtV87NH+FibtYDXtvhb34
LozDn5li9UfcZnP/ofnBeIpepZVJ9pu42SFRL9ygS19ZZpK1xOYDbE9AJlXkk+eY36HyRDh/J8M1
6hAX/QBeskY6IkZ4V9OUDcBq1RZMGf2DPMZKU4QJx90gzba9HOqV17XPY+w96ADcVqWtbSqDpsnQ
tYAi81yH1ZUdTFGt1cTeoFe13bHAfN0QhrkaYDO5tqk99CkH4dzK8VoL59nTOJVrw/dAzx8gqrvv
HvOHf62V7yU6i+7/20/J44tBAZapidJosXlBKBMMboz+EjriWUt1d2hx7ljj2nCMUzJg89e6z1BO
iXy/cum5CPjfxftfV3ZwRECnMWxSSxZXNq2oxNOjdJc22ec+VloN7eWXv3+9RSNovoh0bK4ihWYL
Aa6DD/GuFpJAEk3fDrtLXZuVqxn4xnKHKS1vC70sQ9zoVf9Z1OrPvOr2hjPiWY2ffBUSCq7lR8Lo
f+XOQJWWAAQcGnqqij106zyS8MoK+Y1uN2TQgtDgcsQhjJv+ITaDW2OUr3//Itq8ab+/WzhPgPEg
QtalARt9GVnjUNdYupLTzLppbuQGzP1Nu+ZVW8Hw2l6LCnzbzP68Gsl61C24XZaSsVQb0qTqU3Hu
ttUh3gfhbkTm6iL70Vde+KSf7AcaqQ9esFPTLSLvVbyNrmx8vysrWFrevvD/foRFz6Xu884UdSHO
QUKg8dRshhrm4BCd6zx/+g9vLnYebRbF2KCJWMmXXzeC0aLrRVhehu/9Rr8Jjwh7D+N2vPHdYndt
jPnBM2mxuai6iaDPRPo3123vnsmMUWbBGTi/jITtbjWUaowjgFe6oS+DjZKkB+bJR9lNNExNni5J
j9aOdnUv1kFeYJ3OfUA/5UEJ0uNgq9uuc0oeTv/RGRGkYDj+3hABtDGG5HW2lD1Wha4CO7DMK+XX
7+eL+d3ie8x4KE06pnScxQtc5cVMBh7zi9SOWpZsSz/bXPlh3qIc3z+IXIPfw+KXcXREkstFwsnt
VEuLprykYRutq9h8SKsBYC+RVihfHxofs4HsIQGNxZOIK0AIA14T3Tl3MG4Pk5X2G0UypRgm6yf8
dFraM5SQXs6Gs0K9mkq58UrnQdj9Rg2aT36tPYKXY2xU6uj7s3afTOa2bzwaq2ieq5BxXlmcgqr8
JbjXdeHDFwCyoae4J0c7Q+LSmrd+zFYFAvIkvDDfh+D5gPwZjMKKkY0kfMR7c1ai5J5phUQjUhs7
L2qcTWPheld0WaG8Lm+nTKjHxmnFzNLLD4ksDk0vz2xl4+0kmFhVgwFsM6GdM2OBOnGjTOqnoei+
I1C9GEP0yQgSBOBd8aR7DLnCgLsjSrTYuXVpoKq6svVm2IX5M++nZg3bNEWuANfKg+Jk+HRvs8F+
UKT5GtcGlPmwN/ZVZBxHxWQkWgGGZg76zbJCbx8YeQqSIyKlIByYERpyJXrHoumZ3LbAZlf+gAZL
0ZnHIbwXUXUyUj5Ep5puw6zzEwqaO9Eqj2NR3tWW+jkakxej9Usahv1G89A9Id/YJg2Vr+nZxs+y
7r7hbHv2HXsNc2/t6MOPuA2fBzGCC4cmW9XVXVVPNzVUeKkqrxNGo4c+ivZl3jyHUfddSfxqa5Cj
sAb4l25ULToZ3aRh0R7OM+Rph0WgwZegvtR++qx5JDOoiXQrLeAEX5qPFeCuVV+ErQtMjXD6KPkZ
CyVe92bjwytzsitH2t/Pcm/vGhu0gQ1U023Jy/D7mhGC2VABv+cXdF+H9EgG+w0z2310JY5n0fn6
13WkKpx5P9Y1w5437Xdrk9HLqW1A6FJJ2rv0U7/zN0y2z9Qyh3TLDMX8dOUN/2ARoYL83wsulvkw
StVIKbig2FU3ODA2zPc24oFpwGpcZxumHFdDlszlXsqiQmEOac5gGcbPuTiwEp1AfAMZH5cJu9/t
5NsKE8A8+tY1jUkpkjZYi7uYgWJQrm2/PWRe9OrVA24anb686ucAfZmXOBNuRHAkP/Mo/WLC34Y7
4odfwOndjrnxUKU4f0LbJjCECJxdZ/sUVXHNqY2YierG6JMIdBhvWC/vfMY+ndacWplcmNKd8yA4
ZvRJQlE9qanduoNPBZlVPVC43rBcfVAs/J2lv/Kd+jGSXrGyei3DaWg3l6mLTolfYycShvel1oIn
GJmfGdi2Z73RP+WD/JqI4K4ZOS3kzQ3PwUbTk+fBe7O5U0m3XZxtKr0Nyb+IIM0I/OZAl+GEhzTG
VYKC9/jeP4W+x3RVBubeyRuEB2r5MuYK0gaa3VE3D2B3JFjASUnbe7MrDzgyk1WnOg91nZ3bkiwa
YiHlCiz8Td6rIJUG+wkEQHSvTd62U61LYiUMm8r8RhPFsU7TbR9DNSAXHRJfYe4q4E1bkjmAY8n6
hhW+31fABdHK0Pcucj1z9b4HrBINj5mQjzIfUeYlUAWayWJspDylhoKtLFI+qUwMQGMYjMAK9UFR
22or4duRZzGObqlCCxFRdp4MbBksulvLr/AZpfIlKGlS23JbFCUrrZFk+ywhb8acIvAAlGt7I5Kh
q2uZ2BLQ3bxOdcT4TU0LF2nstG4Cq3wIDPtbJPJfCQ0Lf95cyjT5FCWV+QgIsTmMJFeshQyfyohV
KfK0567A1z922E4sjPIAl/T8mCuBz0FGtVLkO4htp5aGW1mnd6Ko7e3fX9k/63YL6qOBX0EVFkTJ
RUmdxEbia60TXsi8uYls+NCoZVpHu3KZRRPvbSlyHBpnJnhIjrTLJS9PWvJAeiu8jEfgrCttFa3l
od/is91fqzUXys35WqyrTE10lcVVOMtGNFE3fqTEin+RO3/ff2kv6SW8VR/Cw7QZ7sy92LenPL+y
pH+w1v520WXDPfX8BuGo51/qDaOlDazzHYrNrbEzt8WObMFrfe/fO0lvFfXsZ5/7F9RslFS/r+0N
mPzIGFP9zBD4kciVfVJp646yppOv5vijMfNv6QT6P3L//sAs9y4qeQkBAxIERnvtj+6EYjAdbutQ
P/cifsmAdtj9JywMnDLhlzDrLfziVtAu/ftV/7i982XpTjiSryxVa8m9naYeASqs73NsI8K2j8k2
2MqDt4UyD5h5Ve2uPUXiTQH5vlp9O7Polk6zSHPYXxaVvTq1iVHbhjjngDdLGf8ChKu79hvaq1K2
Q2F467QtPFRGLOdFPB5z4bl0nOYJ3vDcWePOVoyj4bRHJUsD1xy0bcHwuMosOHiJfqPPqRmNFUs3
81XqXGhERR8cSQPa6w6MMzUpvJ0Z0DroWnzaMQF+oMFwNjaSAJwkbx8SPz8oSoiZE5hSmmxoNtwa
Ai16xyaxMRTxGsUJM1cjy/PHNC73cd6lPCGBQuqD429a+OyrrgyR5cx8SSuRn4em22ahd1KyeFfr
4lKMgSRtpc3uPCs5OHQ0HOS4doDF2ieyxZT+k6YrmPom4znRs5DAkHRvyM4k/0E+BWYarBw645Sf
zZ1vhfDf8uBrmXDSDrMI9XScHc2YerBpbH1uT9wmPTCbAs1gWNNCaWqnOZE+BFPHyPYBMQK35eyr
zsWEJr0QSNtneqtKK2hFqMH3gBbTISrEw1C1LsEu9cYxJ8sVav6SRma1neIaO0hSJC7xG6Chddnv
cHQ/TBYz5qkpu42qV25dEzeGSca1VS988ROrghYTcvf1gYAV3YQBmrbfo8CCalVmRNPhmqR2hvlm
ePa2kqGzmjBtptOMXQNfHlvlXcpOhvyyddZD7o3HtuAMkcZQqsb0SylbZxZXnyVucFVxEE95TJEC
88nnQPFg+vopM9WI44lP9cCjoTQtGgOw4WuvwjxbWICpPCPqjkKtmx1DXIxgqWavija/iMz8NFQg
t7RerS+sGWhPYn6RqKfnXbTdDY/0N2IMpg3JBQ4p1T3Fode/QnGBYgpFDlL516LIyiPDJY9/uwfY
qWVfW4iuYxxau2qIvuKFPvRNkrjk+r6KKsQLbfa34eCAXRr7G061n7QwTJ4cqGr34+CB2uQg50ch
J7p6Z03zM6y5rbSxwBZ4JQcgtndxPxmrKvBuOplL1mz/qHfZqzEYsHciNnkh9NtU8nujTDCkoq1q
MZd0Ey9bAT8V2BYOjQIUUwuoVTBDUXp9r2InXTlBxFth0BAqza/KmD6lRai58Mw+03i6H2oDVjTU
wqTQDwlA+j6u0V6pGw3mPgL0hNwCWd5kMwjOO8LCxZQ844Qeo7TDWN+qDLyx3BZDOripnRYHo7TB
NTl4gmJh+1u1lcToIBpah7VxbVA079h/LFsmyA+8bFLSCfx9Y5D+NAnVzFi2sKwkHdWwcFCDOpew
eWlR81xZmOeS/o/L0Tj4v82lRQFhZPQc44HLNWtt6x2HH0Aigy3UyO/eqlqV96TV+e0K1eyVjtLy
qDGvzvRPsVnSrwcRulidYzXGyFzb2llVAM6bmkK3ml3wyrf7+CrzxM8yNFta8+Hj3QlK85rUJyle
o3Wmb7uH+g6FQOoWm2oTn3WX+Ihyc83xsqzI+GKmqho6O7uFy/StifLukklHHWrW7HRenuwzMt1b
cQhbceV3+328+VY+/HaVxUnN57RBWh9XEQiOEJ3sDN/eWvW4MrrbHFEGuTV/v5UfPCemqpG0QcoW
T6ezeCw7gHSKqk/auQRSz0tdnvoum+O+tD0AnCsn3w/v4buLLX42GnWaYnuahpqRnAA7G3fkTN2o
kf3p71/qw+sYkNY5VhHAtKxKukrtnS4MtPMoPtc6jG0do4tSXbl1b0fYxTtmgnq3LIkT2XasxTtW
tG0ETCJRz3aPIq4ZrW8mZ8kV5IHuOMagzCbaM+VI0h7QvKdmlPeUaNsoHqWrpmQwQfI8UUKuQcW4
o068UUCOednnRw/Qz4YpR3v6+335owSfH2JKNd1RYcrwmecb9+4hHsw2zjHsTWf1qG4A04G3+QlJ
7ou5NnYKap9VcFL39pWa+IPS1OQko7EYMAHhMPP7RX1Lz0eMYdM5qkAwAnNo1mURPfWGkWL9DzNk
0AUbZHTb5PGVB+6DS1uaBpwDnpQ01WWtGEo82UlOFIncoQI92of8Rm6rXX3tvn6wHlk8acQ3aJSl
f1TfUQWkONET7TxVXnG0J/AXlWXixYrbmyJBnUtiYOD2joqKU6QNXirj0vsj5+ZA3jQQUGk+dz//
/mN/8BIQRiDm6Y+EsrXst8dq0npC5SWIlRtNuW8dqo0rv+yboGbxBnAN+mU0egCYq4vVI5TEmg4i
ntdhtVq1R+MhOQSfTRdbxs5fBS4609thLeg3+bcDSslj86uAjnMgE2uD5U25+c+/sqTXb4AW42Ez
F5vPxH5Ifls3nYvqNZhZrXbE4efa5vPBEc+SHGaFYOcBY7Z4nsfIFj2F63T2bf0uyMJubeXV/Erb
GHArr1/FAXDQ0KN8763kl+0U13LYmVz/sbuDQWP3E6pknrI8ZVoptkJiV8ezfBw3sIg3kHwUt39w
bifX3GI7nTs4V5a7P3oFLB6/XXSxescBRblZvV20OrS7+LZ8BTS/qlzw9ee//5AL1eXbPkj5IFjC
53pC1RZL66SR79fjUzhDqAeF1SdPtTPMnUoo66pFpiCceewqEUgPLdgqE4BIrR6mTeB4KFz7XzwK
3paG2TPZflfGnfOll8/8+482b+Hv1tCqshvNAtcKcnSgtwhVs38RxSHpLNdXrlRTH15LYzTIwZ75
8bKJ6pR6YY/ZOJ4btJC2RfqYtG+i1rrtNe8XJ4ZrZeMH16MpDUZZFZppqTNB4/13C3INaXDfjZQf
2mxYMM9WOdIqLpovCXP5tUqezZXGxQcFCGHcUvIbc56HTP37Jf1EqwZIqON5UhEW9XWauWaqwHou
/GMs2/jKU/zRN2RHMFiyJH/XF5dT2imrGRiNZ6r+U1RHW3oJDYsENO9siL/1iZyuPMsf7EEoWnhH
dUAjFI6LqYJqCHLrA2VgD2oO2bbZ99t5D2qvLUsfrAm/XWf+5++ey4QAaiugHX72LFoxNDUv4SZ1
4ZlxgOY1zT+T9WUdrryn8wOxeBm4k/OTKYjKNJd9yrjXcksoFvxd1vpxY7rlz3CXHsyt+HatAP9o
s7E1Hk913tHp+yxWd2fEPtQUxnBuqZLXQWAQijJEaMoBtq28QNvh6gOWrV44QI9ugg0q8ppfXhrK
jca6wAE0+jalib/xk3wHDiZy/TYYt0PcADwNiYLJZHsOazzaVT4Na29o7xoq/FPXKvGLCOtrWsaP
nnxd2CoZP45g91y8bLXwJ1+LDPXMg79hRPOcVOqZyEXyCU3/5b/4oaiGpY1Gir+W6iWrU9syKoV6
zioP94mf/NQzv2CyUBtH28KUoljOD6b+28yUE62zALiJZVyufIoPahIbNZNmzKeN+fD2+zPadZ2W
OU2tnkdS9Vag8O8hwPunSJsCCH5BE2AQcNR1S49nhZ+h3cIs08Dblsh7HL1bBaQUF4Dqi+CxEJ79
37xCFupkW0Wlw3Fo8YT1oR7UWWxM53qjvxJkug6/wML6PLjyFa74Gil6f2X1+2gnt99d0lmoLKuM
+Igu4pLzCzTDqzbT/ruEfO5qru+CRf9mb/7+I+gfLRTvL7l47oKcfI3Ys6Zzl9jtg88Ds4q8Fj1b
073Ion0hZolsXjRf+Gj0baXWyp1V+JFbFsrPVo20U90PGJvM6jNd5+NYjLd51fdABGEOmp3+oNhl
DRPOJCM3Vp906X/JePTwEQh9lZvqJSqb8xgpmyGc1LXRpbQB9czadnXyWFrOtQPux9+Wyg9Ekg7g
afHIVcLzpVJr03nU9mP3MqAa+Pv9fPsTFmsg7y/v1DxFEX/MUCwMpnWRTuA6ithat3HfQ+psrR/+
MOL3mjD/Gm27CSt0XlPZdlsZ65dpyuOLHTGyJKCbZOfKdOBGKO1OjZybcg7QnLpevdXN9msu4dT1
WX2YhqDYKmNoQbAnVVjPxJVFYnmrMMTZDGeQOTK9YMtaPBhTZQGvNqLhXIZIrBVrFWhXOzdzkfj+
Zi2vsSgi06gOcyKQhrNvmJdJzsZT7aDQmy5qWHQ5LSpCmMvxBeObWxrNHTnyx7//XssK4O0TCKLa
wAULzVqOoVQmC5rdKf3Z08P7CeGipqpr3SwInIg2OYf1v1+O+/bBV2Y24kguSUn1x4xNdK2MetGf
a1vcNh2aDz1QnFXaMtTtOaBt9ML6VtR6yKdgKCAs/MhkX4brHPjlzucYcvS8Fvf0qFwwOWl3svKY
JjsELss0h4BePhidUNeW8HV4J1P/NNgaqTzktdF7d+6SgUBcSMeEDBNglYXYDUsnLA6qV2a3FcH2
GxNNtxs6Dt1SEK+b3mRXLZz2uyqCQ9TCZ+rN72wZ916nSVe0qbcpSsW6K4xGAwfELWPyDOLPTg5t
Ojy39F4wa9uXUiewCNyoyWiDCFgr1J4bEzGqGWsN6s70ZQ49IIUiWE2Gkq4j6I6AUnGwiQ5nYxn9
aup83Ge6pxwKO36VCPshl2Io03HH+6gOXLusvqqV/8MwZh5m9zTCvVxbTiqOjqF/64siBOKbPolp
IgE+aViphGFsoCO8TmH0rHZj8ZqTJkfKQ0FouJr8jHTlqOjaZ1Pnv6ic+puAukjMTbJr+jBaeQrB
A3HHo6ow+nHJPWq2zhADurGGX31VfE5FuYGGg+GDLLVOn6DU++YXwC+jqyvKzVSPbF9mczuoNGAn
u/+s91QmFVx+P1drF4Bt5/Y6ndkmLUY3DhqSLPLMzQ1xlPFEZ8H4kTnqZy3Uw1l+UOxNJw23pK+9
NIZ2l9RtdYiaOkXxM97KNnz1+FxZjyGPUKoBxuZ4aDKi+RSEOeBogf77lnGI8gDspsxSoJNQCjob
Na01ks05KvKX3jU///5GzCvuYglwkOUx2Lbn492yBA8Jdg3KwO7OfgttMY/FLcGU9TzK+/H3C32w
nlHs2A7Vhsr6v+z+1E0UDH0zdWcRHOd0QJWct79f4e0cuvwuJDSyVhoOuQXLhlpPF1irHb05N2U7
uUICWMZGcBt4kpdMN5mvkS/+bZx/VlKrw43FpARCMmyERmj5Vhq9BQNVIt4K4x5bFiHnBqlr/xk4
h0pLowHHkm6Zc+vPeBvjvjsbDEThZUnXtW9Vhr6lTHfTW2tjrij+tsFRXOkLzUfg3++KQYNx9nmR
wOL8MQQ3GqP2GJLXZ8UkF1ia5Ei03X2nE5FXV8pj13OAD8LiysL+xzB6/pazjnY+JAjMmYuzHWb3
NgedWp+NlbnTburdPPDo3MllG9k566sa02UjaHm9RSegrlhWhDTqc2ab32QRf47KhF4bYUQkS1ok
ZBbmLV6pbl1oGnnbVviNuOSK6VrRnTwrZ3+1++ZYmFqzJnFIcbtBBpe8w7ldRv3XkPTqa4+r/OAj
a+AvEQiYltDZ6/jl3j0IoxUYajlm1dmJ+nY36BQaVRKg0ZT5jVFG6kqnb7xV8+EVlmW0rU0OQjDm
dDdVvQPlYkWORj8SZDZcqHiIhyiHr6GjxPeNJbY10TxbJHT9mqxdEqIpYqeg/ZUHzLD72PtkDd24
9gzz2Sj9W/CD47oobbLLYrM4choBzeJNv3JvYNId9HBvtda4FFkY7QnC7vagoi9m2xtEROEGsET4
a8ySDPluCDho8MtV7vlHnCXmjnSsX7pHxoXqea/11GmrTtFe297+3JW9vG3q8aBltrcynOFRxzmt
oPTaTK0PyMyAuO17JiyJWcI6pBrVmOcVm3gSnE2yynLbaOBGFC+Vnx0CQRkbNf5XOhYPXhw/VRmI
jG76ZfAgrspW/lKFjN2xDKKVGYlbSxQvTKfv1KggmdlWzyYKW8+75/3MV1QIL04xMPwO+/vEbyDN
BQg54WkKsM4DiYt5/arDXmCq7sHEjapwIxxQtYNjlRtZdO1mVAZt03sFI2Pd/BEXyksYAPWWKek/
pWzCVQIbF8aJCvKZ8w/plsN9pLMHsq/BxPGgwLRjBD2FEL7IHv2tkTmojlgoyFvmvisEVfnUbGGZ
2oDBjHWPBGY1FRWqgrKftmVmJkR6zh+YGz44feTWvod7Px7clg392Nqe/V2t5zhXQdl7ZTH+s9Bi
5sMchhEDK8EfHW9dH4C1623BzBNF8gqKztY8GBtnl2/7b9fe/mVbh5efVwFpOa11QR92USxHKOHU
gr/O0cE7avtqb+y0zf+DauqjL8XirZpC4gUylj1tZvK17cmkeFu6hctTuCMuBqqMWMfbq4OM+f1f
rNz6u6tZi+NoTG4rgZZpwRJKTsSr6UJNR4T2djk9d5X1Nd3SHwfg+T6+v+LiPhYkj8VtlBW0x/rn
+dQNUgc+v7fGC75pz2njRvEqvXLS+ejHe3/R+aa/WwYFbl0PP2XBHMzf6/vmNP94ze4/bo8tv9xi
uc3a0BYgzIuzfYsqezvtZ8+DdcQxdnU3+mO2969r8UyirlP1P3Y/Ix3sgmiK4uy0FL3r6RwfMzah
M+KobkMWo9vuRbMCZPn5ymu34Ku8VRc6zjw0WVjVwAgsjtgBGag+Wb/FOVSx6yd69KXViKLszeIJ
bf0raaXQvmg0rXGhIbESwas2w4uCNI9wlanOHtpG4zZpjNy3nR67Kn/SlWnaOKiJ6NEpKFwF+W8e
oQqV6A+hZ+8S0kTVwT8MmTwrFjL3agR4GnrWvgORZGqxQgZR9V3S0MGaIW/i3rqI1rsblfFnUtLf
znNJtJnFWSO4SJ8tQkTOQzEiwp264Jcp4svoTA9NJu6wKtwMSvTqxN1zM8g7EVqf0KPeO9r4ShTU
tJae9yMc861FhgNsN6IpPXkLMlXfB2TWboPOe5TS/NS34qYneXOVO/LVi7s9MbXHsqoaMnwL5DvW
sx8Mn7FQfSq06YBC/Jdpjs9FSYoTSaQ3MrOjDQm6DDpaH0J/OP0icX43DBS2OXpDvdeecPjdtlN9
N46+29f4j83k69hjGiyMU1dj69CHb2GVfx9MOIohlquaEAdSh1XAEOKHXfjmxu4HZd9oqbbKg4FE
xEIfwDnq0HIByw45Lr1qqPF3dZQJscOuV4PC7zPHteZPbdeICNRMvySR+FF5gbWCiXsv1eKXVfsE
QVXKfTIjVCoBFSzRNA7fFvuskp+CBiNBZFWbUVAkjEidaZpQPmuJBQ6JKNoxNT9nI3BJp+4fq0Hs
vZBMLshLXwT/aBNLJyBG17hEg/GJT/isd/zB1J6dG9TTbSblo9qVfIVo/NY4hUIWWpWj9NLQFPsi
3Vapn6xLp62fOktp13WNZjDxcnGLAINMX8V6hl7XkA2hlW5T+ezuPWytoVWeBx0XpJ1nHK91yDF0
TZNNpAXZhY9erBI2VNKY89HFJBccUjIL1kVlOZvcRsEWNulPUnQrFxAo+RbsN9siKzJ3wuO8lwTz
bE0k8aSV2tb3zhxOTmZGrtEl1VGS6nplWL7sR7OAGORGMi5GpIuldrFYRUUdROjayrNsiPwz1Omr
dNJd6Ni7SCVW8Mqq8efhjKshhEIqhITij/2z0+zetjAlnCdP7vMKSbaW3YTqTtQWWsX8qZQkwsJ0
RT34Sa9LIgvj+L4Py2fdqD9d+Swf7HoW4lmV/4GFwYf6fTsYHS3QiEkszmMfoslXXA3rdyWsQ6V4
OACKtZ8TI4qMctXWwGfJcJIEfhf5179/jg9/gHe3ZLEreUXdT9iWyrMex6ewTV5GlZM4rXF8VPKK
ZOGDHfC327/4saehGDvikMpzMQKrDYgtLUkOyv4PZ+e13DiWZdEvQgS8eYWhkShLyr4glMpMeO/x
9bNQEzMtkQyxu1+qIiorEgRwcc05e6/toqzFEbsZanVFy3/18w2etHX/GWJf7nAZFF/W3SoX4K/k
VXVIivK+mpPDJHQfWgfZSX0PVBoPRTKMDnGZt3PcOUNLlKOopJ7a5u+lKgH3NZ4N07qgGrj02I+W
r17J484U+VHWQLBPiePZ4otdZ8qFU/jZEc8J1ZRFEsJPFuiog02nGXl1INxsMwnGdThrDz8/4H9K
tEf7N42DHX3NRQNxYrJs+0JMzCGp6GAMHmZZuD4hlGk7eODk4krPylV3KNxp498WLu5F4CStrW1/
/hHnhtbX37A87y8vuezZnhRSXB0w+3Eq0re+aZJrn1hXoQX4WtDwknfdgypWF76f08quprEHWWSB
Cl21461yKAnIjES9PNSi9VyqcEKN+Jcka5S5eoPFPXJ+vtHTQta36x1vltMOKrogWGzNG4SAbH5+
i3W7XQg0lybL5cs/eq3kl1A91payBnXk7480tnqJpZ8hqjSKU1vDRiNCXGtjyr20jEj+7GEwTqhI
i1bY5ePiHw7dn2/2pM3Bt8vqYIIj0BCwmsd6It0Yqj4X/PKQzDUWo7rH7K/stEC8602iteZocAWs
7WVuPBjTsB2E+raTur/pXF5PPTGaARKzeridKBHT5SMjKUhWpd5tIzBy0ySsiki9C2vDS6f8+eef
fmZc0KLGc8KWH23WsfR2KGtZZr0pDykoMXH5usV0PVrljt/oBMWFLuKZUfHtakezeN9pUppFjIpJ
IAhPemFaWxXi759v6cycRbOJpBPOnryQ46FeIBzGLNYy9IjUTaaMMuqqEWk8ydaFQX7hSseDvCqq
sNAqDtUBgcxN+tvCHdZR7a/IY/r5ns7V7xbSBccXC60gBcvvozyUhSyXhrk41KBl1FDFBFq6fVF7
/lhS1iB/d9adYRLcMorQV1WbmPRBEcjZz7/jzB0v5itCGZhDmMiU7z8Dl4CvqaOVokgp12SQOUr3
HDXzVhMvTJRnRgriCUtjqjbFxX79/UK5L7VBKy6MGKKDc6XxGta7ga33z/fDPMFf9H36QFSsUqOm
XAGi4YRCXWfDUMxZjAITs4PSkPIq9oXXiVeRnK+kGjBGHWS/mh5pZkr0nR0VCmdGIat3BbW0LCdf
r62GRyODFWbMprmh68MrEPDATFmLssT4HLvCX+X+rL41UfypZrHmJjqGiz4mN7MPR8WZWutei8iC
FMi5o1p9JZNaltUiCM4EaqsZkVZWQshYRUNTO73ar3OBvPiQjq0iRk9jCWyVFOdIkKlXxtqe7LzR
ptq2nZmt6Fxg+8sM9V0eiEgUNT5tPWmJjx6xXI8+zMix9nucI+281+Qk25ZCBkdTX+IchBaHOiV7
Jze64BMjQYW7kgPX3VJCmwmsI2Z3wUSL6VZqY2QS6nDHMVCzpy4faXN1V3Km7YZW5pBdzqtI4hAb
GjuS0l4kyb9V+6r2ap0A5sqSS0eJe5Xs8FlbyZH4hzrSs27N+FCCVdAqCk0E2j+Mz/ewFB/HIpjX
bQo32Rz8O0Pxry19F8u7Jf47apy+XdM6mzZR2byj7I2Iqh4f6Pe9ZWry6+dRRGvmZBSxuqLtVxdT
L1LAo/K6muvYDeK2OIjDPNgDITKOoMnvgQ8qScwGZ66Sm2aa9uGY7mKpf28S6WMYp8kW0uajNayn
dOwgZpb0BLNsP+vwnkVuz4mEIbOzqHiYivo174gs7X2Yi7IE6abPRpK/suLer4cdloboDuYnSZZ5
+6FzigJxikKhLxq781X88AoqailmkxEDlxYEnFfLyqxq0ec/XlA/AzAjRQAFeq27l+PwYa7bA6va
XzkY9lAQqV6CJrwmNHBwS0MkUKFrP+apulbMOlzzNxuOGOq/gH/RptPmwO7G/hH4pLrTZ87pyBOB
n/UV50TSbR1LkwNHFYS/fk8mu26ZdxT5AEQOiUNXCKRirV/1/WQ6VhV3LhSVPUYt1BA+oMyywknE
Skt6/TT/Cv1sS4jsJtTyu3oYAR/IJhGBBlHfUlq+DkJoOpUIbEeH3B2a8YbxnngFpTW7yWS0NOKC
9CnCK7HChaY2g78rVOFDCFUYnEpFCib8ThJZ81VXTNQTAgxS+HrBx1oE1Y0zDIPSH1H0loRQlMXw
R9cCHMZG67VEzDptH9/yf0ZEQii3vtw9Vg1yKrElXzEmJEMJ/bc8UVrbEmsQPLgQVoOiIhZp1D9t
bzxUqag4LZnkGznRMi/JrCdfn1HeJNILCSK9Qyc7vFIUwdymQXk3Ecm67fuic3xZOmhiH619sDTw
cJX3oTF01sP0XhtbwsWnyvLA6zKrhuldhQ1gNUxG4MZWGHiLzAzm7kDs4BTXqHbLRN7QujIdFGN/
sGJ5mRZWXheJ6XU+SK2tysqb0RNKXsf08GcjmO2+Mgdb7WLSMmbjNopLUM5R/TiTRY5nUDadRqOy
1TfJRk+TzZyX90FLrTgrXlQjwnZW1y95O7/pOu1CE6UnGrV+J/rh55h1T4Va4GsewB9U1UDXnFz6
DXEd2K7LMnOUKrqalNG3Wa2orMwVYd8RBLw5FGM7za37uJ6JmO9JM8j2CIY9tY6R3SSyY/QtXGY/
IXBXK+8MgYm6p20gCILtizGgZL1yFLUfb4eGwhBC1ySsfAc6rjvK6n4KsT7XQm6uKk2dyT5u13Vh
fhIevFnYxmLfSPiw69swMW9VjUVczGkrWQrfVqZm830/aGTPpuoVwpfN2OvFlsirkFVlJDoWXRdd
q37F+/4z0+4gR33AFphMDkCM3h5z8TPTFiVS/z5yBkJmQADrqiEt0C0FgJ3kbtpt0WqrOowmksrM
5qbQ8wDMu3hP3LOnhRjsWn2gx1H51wmFacjLGBypUAKqSiJ1mxn+b2sg4XMOeAx9SRpW4bObJb4l
hHu7axuhvuob452y3k4hlFTxwx077zetrqVNkmRNRs2LONWI1BcvHcn+GQXrJvEJPTdCcleEaZsK
yYMg8k0pc5i6C5tzYw0Zk/7cyGt4IQKZPcEG+7flAHz18mi4D6zSo6/3x6COhV0C2K82eukiIkiV
WmLT3cSvDHRq6EYpOOk0POhBzXLfom3N4mcfVIOd0XjZ1G2desRSDHbYKulLtKyctbKaR+tK6rBn
4C2dQS8pCsjIbBtMzFeK+p5b+ZPG3RcNvOdeFtbWzISSCwr5RUUh/w0UM3OJL5NcisTXpWa9ZbTT
7HIWQmRe/UMX49pTaF6tVb27y4FRfBQ4F5ycbYDLEm4s0W49WH2rf1Br6U8WlqWtRsOeOsS2T7PC
1bIQLLU8oHexyKYHuJA6URq8MWdReIMSYZdSILuMapQvVrANVfQucgrTG9ejF835S99ZfHFVprlR
u4g7aloLpcVoIuV47wvlbWUwhQsZF5Oa8qpQDLLdIuuqGtODUmMwK7uQ+W6xSflmea800y+xUX+L
UiY4Uxb3rsqKaCdU4d28Cp6smWAdH8WMiyPb4t3SFkYuUjDPU7e0VDjpWaT/MsXOy0gR9XxLwzok
zoonVKHuybWpeKlM7BvGW4J3kvoqnbFMGEb3GqYsvbHVRa5QV++ZPkurxk/uydn03byI+PTj+r7V
tXWgZZspae6IRIT635LAOZfEdGZdjYBFNl58Sd4EM1QZqbiZhua1ifwBpHV7qTMnnyl9fNs6HHXK
Bz5YMVSa4qAQLlr6zSot0fIknPbGSL0uW+MmTqOHLsr2kF6cvv6n2r+WKkYBBebVXCGdg900FuuM
xLZJ+mSudpJofsxjSpWGot4h87lwDDihgXHg5Ucj6sBigcXl2LdUdRlNygoqu7oWPqn9Sb/UN8uJ
MFf3dk0YrjNcqN6c64UZEAs1vJP46lXreIeVMGf0Gqc6snC9OEbjF9CxUZqVlELP66FAKMy2YDAY
J7QBlrxcf6mlO5wt1j9v984oW3QRUt1SDZUlkIdHvyVFpUO5vUyp4jjs4bKP8oBGx0luenZ9dhXZ
kmYrV4pXrlNHOfx88VP9CNeGeSUjD4IVfLzTLHDy1iFL9oGQA5uwp0AxMOc+qKQYV+Zj4A+rn693
9oD09YJH4zM3BTnAGJcekvFu6n9ZentVEXEpMEXQLMenzywczBDSJu/nK58eAZc7pVq3GPMWI+H3
I2Dvz8kCaE4OAcIxvAMcV0ZnrpsLlzn/Nr9cZznzfqnJTV2QVCDAEqSdRJVHyHfVNxHqtKat0o6u
T5/QxQl/G5U2eVnIIQTW0iQDlcoq6xq9iJ2OsPnE5kJRaRlExwfTr7d/NMiC2KgUq+P2rfph6fto
YmvX/QfEMfpxl8Igzz1rQ8aqucihFPVY+wJn0CcpxE8OWJTBSpGIVBZAEPpLx+1zp21kpYoGRQqP
5XE3QUO1mJqKlhykIffaedoqXUpbaiSjlECbBxkFxxS/iGl/oSZ0pn6iU0YwiEulqcK1l1n4y0sW
pTJR6kJKDo0+qHa5REsxh1TxtM7Y39Zj/xJnCUSQcKtL1TaJ8OjJ/QsL+IUK2LnP10BEb4hUCa2T
1s4wAQTR5YLqviGVxBeJ3lhKFI04+kLVSsP3TpUvTVfLvR2PpIWYA8CLmtjJ1MmamfUqreeDNNWe
tMQI9JErBaIbVP37rCRvUgwgbhx2Y+vvIFZ+zFb+AGEYyU536WNb6jYnv4U9+1IpVVC1H33UutQL
FuGj8cEnRCfQek5AY3YzDINXEOgudcUnylR2KeFGKBTb6N5+nlPOLCM6xR7dBCjOT1CO651+NrSC
EQzJIdz27uTlLtlpxCc5o0NMvTM+pU+XPAWnpYHvVzyqeaaB2CID7BOWynbbrPVt64Wbf0MMY54Z
WqrMRGmauE5FWELfhzgRIVKdTHxb2hTszWx8MOrkMeuN26E0thaAXttKU6Sy6ocZEZ2nYQ2mMl2t
9c736paUOQRbWgNCtpKvRyV6H5OSgC3f/4QZ5oRDeaVr+e8IuRgVdcg5mZGt4q4hw5yPJCcVXle7
v3KS/E0iJXCs0L9v5HmH1nybCZVHpO1dK0HvwiurXSv90HuTXj9UcvGWmTOsBdN8R9W378VmrfZM
PlVTrHNJe8l6cx224Gx6Obkryv5vMjQ39ZxueiN6rzhz24gwQugfIHUyIRqIJ6UCKoBiXIHq2DcT
OzY1zzfy3PCfx+gRjh5RlKPAEcwI70cUZXYnmHeD2i2Im/zXKLNNBr1W2kNc/7Vyi6gkmLsU+VSa
GZAu5wHMjA+Mr8qqgyBnD2XcvWpp92DJ2QuZ7I+jApcN0swmS8LbpG5+54n5rgrZWxVJAkXbwnww
02wPlEZz+zwlQqYa6WtPHAMHzjBFhOSi0vPftMYPdFGqjZZqBaWc8FYNrfdaavaj1P+1lvDB6nWM
tI9aTzSnKFAlz4UyONXciKvMylZaBT5qTnfzpNSvJNyYnj7M7BrM6FoMhW3XhSnExVRzytpsNgpU
9iSidzFY8nRd4EZY+YLJsSipfU+wws88gbdW40qxoyy7FQVqUEgGcLSZ0ms0kHFthLEKAo1kJsNH
/FGq6d8kFvbsWSeHmnVnT0F82+fS+zzHu0GMZx5xdjOFmF/AYt5y0vxs2mSrj+ON0hpo8Cwp3lLA
/MABb67EGE7pFAIJ0vwn1aw3qjLQAx2Kv7ISvaZhWzFv1OMqMubrQmIvHMjKq6xzSu01IVkpgnYX
WsFtPFFYHPS7WrY+c3PMVlFrEiZpKL/HVLUuLHjnPn4FfRoW/wWPcWyoSCf4EkEb/evj/zeVcGem
VYqS2LtxUtACO75O1IAGytFUI+9b/I1YZDaWN6wkr7i7ZKY8d0tMnHQiFnbhiay7y9ifR0IYM4Mu
ui0cEKtm216EWZ1ZtFglZZTwKlp4+dg9mYoNozq3rD3mX1uvqRJccj+dUYUZIsQZRNGIsU9fTi2i
x8XtEx7a1bySiTiuX6jfLOBddbWIwiI3voGSc2EFOn1+hmzAgQGnzA6IV/Z9mk6g8bVl61v7Wh41
lF1IodKpWcmNzKkp7/dqWrGl9KPbUMbeXYnlXRzALDPG1vQaiTq+WFLxVtm5pFGubNTFrFaBOcyX
T+Ln33r6UxcYBl1jbUHfnmxWtFzvo6qYrb2gw6MgS4PCw8TpclD4EnMEYUvxaK8F6LTE2jQvPanT
zSKgXB0Lv47j1DjpeY1a2UxaWxn70O/fJqlcScwj5IhTLWk8M8uwaC6FjKa9ysfDz3dOfehko4Li
5X8lLwAcTr6oLFHAmKW+tlflOHYZPc+JgtopT4sS7mxwJxnhrkjj65yAPV+K0lshVvvbaFYbqqWz
BTnTUB215thCdKzGeb5eEIyENDZM4cZSMvXz24F9txtY/mYa9OdiGE23lMXrPIKEls4D7KfsGsHC
ozknOpJ5i46sQNKUUezaWALRrirvluJ/jlXplXJPrLQkO61O1JbIhO9gihFcAhtJQVOUbGONcc+B
maoJsrnfLf0jV0In7Db1hKpI9N+jjPJ2L0+PY0KxSvD129Ior7Kl0tmYwR8VjjFV0UDyYrHM7CY2
PyT6STYuE9KdhLxxMLUo9qwbzxh8nkBB3FmcKNw4b1pHrMxXP2u9RmCrxS4UguM68Jdut9brThBV
q7mU06cxDd4lM7tVQOdqDRB0I9JpH/SfeewrXlPHb90A33IKxdsFmqKW5Utmies2tsBnkuFEqtwh
H4oPY1LucTYiQpcYMayn1OO00J3Elo5HDs70wmg5HSwLFWBRIltIS06YE0t3oJgszd/HqQOrpnpo
bqkIb1pEJuUzaeVe4crXvy82hU9nfS4LVIUmKS1MChHfp5Jm7IIQ4gL8HIsP0lRpPZkkA7ilpSQr
AG34huXyDy7SnNhXc5PlRoyTzHq8cPfnf4bBksrmU6Ik8v1nzLzIDmSdvycj7r5cjdcUVp3xGTWY
cwlxePZB4ybl6MgKdFJ5Met2yqGT+ftkKFdV+ctKZy9T1Avv89JVlp3218OiUaeZKGf+vpGUbVdJ
13OUPnTtJYPz6Qmf1/flZo5WAm1BGem0bvc43deaET1moohCdglrG1LpjZn2wnx+uqZ+u+A/Dpgv
91XqFcVqEuv2VfN7nt4L5ennkXDhuR2f7mFZDEVN92BPR8eVKeLrwx4IwoV14dJV5O9vB18MW9O4
9vep+atEBS0CMZ9hKf58L+fWPiYsiv/oejiwHg3qKjSQW7TsP0S5vwk0dR+ZPexhU7inS/YrUXEF
Dnp7axoXMRxnzqgYwzQkORaOY2qMR5WfJi7pleic1429/uCviZfPt9Ufy1PW4oqTFemMzcUP61TY
YSzmEMJbliIrPezvDzWrC6RVchQfRjqjjknSsjQSQ9cNLWXzIbjwcM/eIvoOpgwYHzqxNt8vV3fj
FPXNGB2GeVoFWkzpQXMVVTz0JiBEvyptaRg2WZfjybQeRinYKqjiaeXcB90lTcs/qXrfaxKmiMR1
YQ+ysaUu8P3HsMPIGnzfAaIWAdFF4BlFcatLY/uYGUq1NYKmXoXD/Fg2IslLuoF5TvArWJdKvmlr
VcY0SyL9SOXGDQW9eRvSvv0ApY4SzAQXMLVasTPLKL4am7JwWqXMbo0lBLMIhe517OlGJ3Le3SIF
qG66eAmf8TPxtZQa7VVjHJYXHv7pq15ul2M2eiLpVB8lCG0pV2kYHhJjJPo0TlzKX59GkY9ez/bg
P55LuZouMXpYpzB4Hw1maTR8UvR4uDKdcBu52WYMZSSP7cU67ul28fuVjmZtdMcTN2wGB//GvNJe
zG20Raj7EriXEFOnE9ByIQ1zOYJwmCvLn3+ZRrMsakedndhBYA8l95ottgcxvzBXX7rIUVVaoVQx
EpAQHKpxcgtigvRUcHX54+dZ7kxd9Pu9HL2efJ4TaZiC8JBuTVrD91CRHcMDzv5cEmDwb8SqnGkd
fb/i0WuS/XhUspIBsfApDZOse/CUrT1xWBUST3D9/2YAonxGObz4cI4bJlI/GuVEA/TQyvdDsauL
wukJ7bjwHE+XVk6risFxlWPxKVZRsOJQnoc8OEizEiGVaHmUBjI5sP6uRvcRqUFfO605PkdCPl/1
U0QZjVXk2qSNhk0xC121qi8JU8996gZuYyKIqAqylHwfqYEyFKORxsGh0COCrpogsRO/DRyNoOle
uohQXCbK44kUgo24lCBJODie1fWg6GOrNoQ9AbcOnhUnBnkN+Hg3uRwBrqsLOv2TlCC2gRT1/3W9
o52ANnSdmeNJ2fer+RULJ0nhkht5dHo3nWtd4T1pvWk1e+Kuvpo2ly7/T+TRT7d7tG7UeZSwFTGF
fcyXuhNSi0qTgvZAbWmBKgH4M6mIDYQc/Utd+/dF18GSNNmxmN1Q3My98qc16tzJpkH1gim8r0Nk
pGpgKSuZAJKNzIALqJfCq5iarmjtSsqmbdwmN3pj3sLpcAefe6urzLUK4NSpXtevQRFdSgw940z4
/piXsf9lvpvE0A/pKvCYP8216ljX8wY5rZC7vZM/l3Z7yw8QbHJVCu/nr+rs8P3yfo8mWqFvpRab
IOMJSiUoBFr7lEMy5VJO6JnrUADAGUChYdntHX0mkyXmEYGzwj7Iko+ma54jTcxAXISbXmgOP9/T
6abf5FrQwNj2IMM/rtTpTZhVKQXJ/VDEKP5UkuqK6mBOLczTbNoXo3XhKzmzkEhsI0UE0ZapmMdt
gXay+qQ3RmEfmolN6I9KrTn0n3++qzMbOk5+FDNVTjSGBlT0+xjpirlLY4tMi8HJPpQVMrzYzVhJ
Wg9/A7qYJ5RlFyb2cysJtDOIJFwPDcLJ7JYPGkb8QNhrd7IDfAVP2zparBwOOJJyLVx4c+dGCYXc
pUGx/OOYZ9FoDZk9s87ZMypvpRy95lyEEfU4YTcp5GD+/ESXj+pocpG+Xm35NV8+OuziUIAEzvZK
GkKknl4j6T/lUTN9cgmYt5ZqLm/t6J0FjRo0cqX4wFjGnVoaqyLRL72jsw8NtSApewrBM+bRuWKK
ZkEd5MnfTw/N32CTXVGFASJn0KHBOB1eTxtrh0727tKqf/bx/eu6x+wwHwbPwOPlbN2rB70VNzK2
2Qsb6XNfFs6T/7u3Yz50Nil+Zs3UPZBi++PD1L6K5sPPo+Dsd/X1GkdLnDHMWhLkDANkFshFZYdF
1aVcYJHF6qHqbvGdZ6gvLr235d2fDL8v93Y0NkQUj7Lv896WHKaFF8Amxc6vZ6e0x3W5vuSLuvQo
l9f5ZbT35XJOabicQEMvQKer5K7kP/78MM+MRUw6sknPgu47Ku3vF2nSzhppE/l7LJUrpbuelZIK
oe+MJAv9N1fSF8DwkpV4LF2Zg6rIu5orjXmO5hEvDVk5LOZqKF5J4SVo0JlGhokcCJ4EfXWRUv3R
+lVOMdMWmX17/ybc6WvRa2zYBAKiCgpxwb3kJSsi5i6AbE4LJLglKHkSIrj0nI+rFBKyf8WYer7s
KnwdxuIP0s2ABrJ+p8xC7JFh+acL6d9GOLJ/frpnBgtETY6SBNdC7TmeiKtIDQytjfy9oX2O8lOq
vKkXYQ9nr0ElVwRpj2jkGGkfFcEAtoXyz0jX0hlle+ECEYQaOwlaARF+uTdX9uWzJfCz0y9PBvYO
fW2RqQDn+z5KM70055k2395itHr4rNnXJsVfsDeGK1jWC2Vo1cGgITlN24WrqknHa8LdtylQGXuh
1MEz63Ka30nvaAkU4FQKXG1KUFJLj/GsUTWPk7XZ64MHXbZe0bKvvJJEyJsxk1m9hyz0Emu6FnXh
qYYQjta09XIleYyb/G/fKb4z5eE76/F9E6TXujK8mpP6u8TvPob53QQzZoqr69RIHC1Cpt9MRCoU
4XPfyrsM40k2mZ7qk6ul5M2dGtExgDJW0f/Xr5tpfLXmSnYiEf9SU+BBSx8GJXLYLqkO41CBszKO
V6ZQCjfKhLFOHKX3Vhx3gW/8jUYx3GqAO2Hkyok7q8GNUfe9W+W0ZIKhl9/oPAe/MuaZNZJglB+g
fD7KuCFVI1Q/ptSkFpOjrK+gnJJapT2ZBVKhUB4/Wi2c7LoBpyCS6y63QIHiUfhN/y7w0hRtqqYW
m6DQ8Mvn4baNBk+v0V7mmO7Whdr3pPI2gtcH4adYi09RrN6XPkyGLDB2eSvAYUpNWEOlftXk8T+h
xU0CFKsJWCYziw7RLFZXo1QG9jgYaz8tOaDrcNQmickSvvNvq6rCq474mxuZwLRtEVp0ZTU5uydU
9r2uqiuh5dTBrEfghEL+fN9Ub7QMEHhPDd5XbZwdKYIAJwdd4ZoEUa3m2vyYW4JwJDOhlKtOpDJK
TejlRTps4ZMp604cf/MzSVqxbpqwaB/SPrpFtfg21ikK78mkkpZdSWK4bo0Sc0XX0kbibPM2FZVb
9+m+L6IDEmtiiPAyO5DgJxvBr2vV9a9xRGo7QJszp6dknoNVXc2PCm5JOxwRHTSV9IkZAVfnKN/N
+kjeZfwm1URSVjrvICvGcjNAAF/pBXlkpkI9va+KzEsbHnrawWnQpmlnIPwiAI6WXF5NyJlrTbID
MUZoPA9/wqRWbcPXJKx9emeTHZ1dh/kylEEKrsKsvB1TvpGG4l/atNRl4mrFATBfjZKG+yj2A5Ql
sWIrUWv4wIrE7AoBRHIzjP1vH/iRnZt5Z6tJ36+zFgmhNZnjutJibRXy1dttP4dujo4GSn62DkmZ
/wj0ob6P6mb0rBRoWFil0qpVGORWPMUb9MO6LauVdYX/il4wHiM7k1BjqOMUr/GttnbW04v0faKe
6lFrNkMocT4uRt90QCuO68xCEI1Mvds0sVw5dGQHr6PZuS2sfHb1kGsKAxdRqlB7nUU/d9OJYFiy
ppu7ToxiQOPib1+wqOXQAQCPV8s8SZnWV0RgMZmSjetP/DRjCGQUKkUP7xRcZ6GajHRlVOxB1J+s
QfoTi9G7PAe5owYTBxbgvI4/ynhGpN7czojNV3hiRKT7DVF/cwhzUG+fJrwg9iA9E3z3HHXBUypB
KxnRhawgbZDwk5m3ot/t0yj6KJR2JViIgUbLDN1oaN97H5ITrjm7HvwPsyJllMfiCJb/Z8wJba6B
ckw1dkvdDw9N2AFTmcUO4YzeYomKr/BZobUArzJl9TMGC7rzCf4Ic0TAFhpF77UqbdJJoXdfk1Wq
xgK9dF+bVhETiCujQbjp25QI26H8I0KKvUnEbt7Epla9BUI72WnUmGsJMtVTaFnbgKbEvZKN1pM+
WBFwkvA+ngiElISECEODRIlPydI7KAXBsCV5+ile7BONhZZAx3lkxzmPVo67+zwUVrUW3YkdgK3A
HA4IJXpYZFmxFoO0eraQjHmDFcNiqa/aTtDvjclPbqcsMR/VUoacohb1Km1GtFOVgGNRDa8YysWH
UBnUOTJqTZ3vU+wQYEiLwmTdgEKZeygC/bgZcrwpU1KkTtUH0YsaG9m6EhUCotQm85pBxbtkzLZC
3LA9IQNGbQbmpOKlDilZ4H6M/iBsn7ukUoksx9wXJgNyfoE5leSIURiGBzztq0YU7q3a7BBkMzAl
yjQremA6DWPxug3ExDXyGphaXl6SeZ7dkuEHX3QeeErZnH1fxdPAZOWTBXOfLhsyR3yWvWYdr9Dp
Q992F3rxv3EgPrd1+HrRo110ZelFW05cVH1IPvSrbu279XW+7zfkhpNQZvc3+VrYqS+X8OPnKkRs
q/91t0d7FmJwtZkjl7lvvORDXFSVnp47I0gnXphb2/PTdE0CxCXO2LnTEeqQZZ+E7dI8UbbSuYmM
Hq0Xp5TBQxyw7jdM2w+jV9tAB1zj/lLp/0zNAQoKAkuMycitTuJzSqEJ/aYpqPmZnbaGvSK4VlCP
b+TyshYDDkLRM2H/HSfii5MW0yB+wZU2Tzo7K/33zxvhM9p8ztWyTM4Gck/lJLMmqK3KFDA47tlF
7JJqHh29Nd9MoQ9xSqbEsuUfjVFrtiqiqYimS1DJ000yl6c1yk6cXiVZSd8HuTgR3qxHnbFvlgD7
UH+VcKA6kzo812X3u+yJ+Ykt31pn0lTuojABvt+hPM0DTBOJnlt7GS3ZJwJZ5dLx9fT4j5RdouKP
Ig6U43Fpw8jMEBN8b+yHh3ybU6d0ixu8X8zCIC8Ld3xicLg/v4xLl1z+/MsR1oBjRPhia+xnZdrh
utpManThyHXueX+9q6PPjHAPCn3BZKBJoqJe6jQe+w2y3fXPd3Lms1qeHmMK1Du062NBx0BGy9Ci
Gt53oYPONXQQ8LJDcotXBDutB+BJcBGHXnpppw2875c9qnWYUdd1g9QY+1Zh/QS5tNjYgE5OJfzn
JpjvU0HOyU4fPyZVulda/enn+z6tD3B9mTQkrAlMJ8eSw0kt25qziLHXBouNnp2B4B30eck/vzBW
zr5InTQkqrKoQ49rsmKlVpXM2rFvzV8pa1ljPI7z6893c+4tyhxdF6gHERsnbW1dMGu9SVJjz5li
EyirYk1k2rt/N+wwfT5Nm+YFYtjP1zxzX/AeeXLIZSVKEUcDNK0UcZprRd8TNgRoT3AafKjTZb3V
mW9tqTpQ8SAXBW3tUSVnnJXQnKVW3mesLv/AAwWCa0ukqL2nkPIjX//nuEKqhZS1KXUsVYETPSpg
enGs8kliqcH560p28Qf761bxotWlQvPpIiNL3BqoIv5t4no7mlfNqFELTZuV/STVpdOP5C/icoP5
Yc5s5QThRZq8WCALlOlvuB47Y9qKTay6otHe//xCTz4JfgHUYMVCKECh5bgzggQLXPOcYwL1zXuC
Qu7UVMYUYGkrZUYI+t9czDT5HuQzrZGA/r05jrmyr/pdTL8yTdBbBius6RcmuPN39f8XUpaJ6MtU
PVUFDPM+U/Z+md4EfXtIYiDjwv+wdx7LcWPpnn+VitpDDW8mbvciAaQnmfSSNggaFfyBt6t5jft6
90nmB1Xd22JSI07PxETMYjYVpUiSJ3FwzGf+pr8a7fwjbOC7MtkygxbVS1QNQJecSwPZ9ZjXoHm1
20WCCXPLcdPg3oMPMo7pldJ4YQTeRrFgb2b93a/n890uYWjA5yykpfXzrt6p6ymKFNqg3upmQEsx
3bb9RyZy2s+mElwOwl3sDFbK2U6EIY6dhpSot2Y/o4Fou2o50G7FJHQrB5Qn2txqkWhv2pWpxQGa
FZq1GaOnPk8m12zm19kYwf1bz5LcT1TUsn6lxt19lY27WUuQFOnRCHCCCFfdSn8ezOBhKgLTC4b8
qe8yHHNzsrZawGxXQWqXQhh+I7fh1sSz5kLScz/QqL0OEGp/PbXvDrplahejJCRu4ZWfs1FhwSdq
3mfqLTqct0OrvcRKi2gmipu/Hkd550gCW0nTYVBwEiiAPc+virnspLSqNJWzALHhFlq1C8bhdRi0
ER94hNXnqjL8urelldUMu37pS0Gof66xLVn1mdh1g2ZiXtlfS3a5MKo0in9ThLmEwAzJEc2dUqjZ
Nhrag5KO2zpSHqNA3A9isr2xr+dV0YT3wAZTtyyjABxtiA9xU11akYLZ7NBpriw368HRTRfUGD8Q
mic1mNAaLe6tKt6ZIkXWUzIZq3SuNQo5s8jsHUWZZoWmI3a9lfECOQ2jhEgeEG6RDiIdv+Yz2kV5
isw3WOnR7eXqaKU6pg1m/sXhEWuzf1Cy+DQk5XXV9PumUx9RVY/cSu2erWIw3KaSj6XubFK9vBHd
8M2QwF5k+jbIzG0/TEjAmUG6rodp02foSNiyfRPp5Vqdyz8S0R4DS9rlVXGfZM1nI4hfKKZ4s6aW
21go9OzF9BTK/Rc7dJCrkw0sCvJ1WzkncvVtO+fk69pDZXWnyVkEhPBHSoboNLRiN5ilsp4zaOxD
TH2trqvbsDZyBH+skDRV2iocGYTxljcG5WeHZH8m9/E6CUGJFgeGREcZdNatywh+wEWqFCnOC1Wx
nbJSPs1IZa66ODH2o0z9izrygOlKRUEXN0LKEnrvCcV221bdd3Pb+x8tVs7NN00jmHWGbuKyDoyO
1sDZvYVjd2HnUzGTBtY752A8j2z7XeVJmwwBz9VYrT7MPJeY8FdDnsWMU2ViVD0yJI48G8WDQ4mi
3Ua71tf6dnq0Xj94wuUJfjWc9vbmgJSLcaTFcPzSQ1jfy9XLgMLY3J4EKPo8stx0JMHRp7WGssqv
B//Jcf5mdpfPf7i1zApL6TBg7FC9qMcrc3j49d9/j2dRsWHT0e2DQURCfd5GktI0blGbnm8xh9dc
jQIzviduK4XhTRDHr00z1giEWEcFfVtb0mY36ptyM5ogOEN5XeZavOqdEMEV2Sy8tgY6mg370dal
nR3HF2I0+2PXOpzn+DNuBjFjqNoGtYuzublR2+AP2ODxg4zyyMWYUqXWouKD/OknM4jDFuEiHnem
9s5uLsD2VWCPrNzKbeeW1nUWf6Tm8JMRFiD+kjoBbn2Xd4ayUcpD5si3Sg5lUUvkEEljNIR//aZ+
NgrxtQZaxQJtdr7PisR2RiMw5du0fJANKoT/G5EDsIB/DnC2qyoII5bSM0A5Gzu9idb2HHyAb/zo
Gc52ElLqclAS3N9mEzzARIY5IjTxfzhRy5f4YcvMKDBZvRnIt1b8ZMSOizPNByP8JBB4M1NnGU8x
JC2SnsyUOQzHJlVh+oziEIcf6oR8z2nOjh5GwmAbMR6YY+eyhmpgRHg+GjKHq72Zb6Od+ofuZl7k
lY9oBDlPSHyti3U0usEHx/pPQrwfBz5XOYwLEyYCXLnbafLlKf/ah9kjwaArzx+Izf4kVNbpEJHT
qdTX3pnHVondxngLwSiL7ptWW+fxNzlsV0SJgn7hNB/adv3rjfSTSdUMAJJwMwHBQHA7C19nMYSK
3hTdrVkORxU6UVdVPSynsUVCJbO8HqdVIgkrgT5F92cqRsyUqH4fg4oGrIUEHQFvsUaSqttbRtKu
67DIvF9/SfX9C0D4kQBecdCv54g+w9DARenTgYrMrWR114WFtl0Kd9qVe+nQ9U4NjhwCWNWXX+W6
COBjtRsnrsaVKoxdFKrXSpY8F02yLaLuOM35M4JqIVdUEGzrLNnb5XwP1n0fh92pwq0NnDEih3Si
PqTzvd/xOq7AlJPA+4OQPYdrtW1hj/act7dxbDzXcoP+YRn6lVEhpYQA0JRgCh0r+TXdnltaCwpN
CxqlTYKXVKcd88B4/fW8/vT7sM4gy3OSvgMGFwmK0i0GmbeByP2xOnVD/sGbew9QVXnkH4Y4wzoH
kTC7giwMgCqYuLvkc+YVm+Zr6DsuniXu/CR8gUD6NtmLzUfltO/I+rcHBoODTweKC4cWedy3h19G
4Fv1jtzcJhPusVljJRuMWR7LmAZorkjhxkY3MNRKXB7ifksv1+3VpN3IS59XkZrFAFN5MMpWo4IT
PRhGc6FlmzLXtxRfEJAsa4TPiHrcsVMVF9vEyEvL6nIs5G96Wl6pRYs5saJ/w8+8gNgabiKz7FdN
Kd06U5q7YyjXnqoG47acPnLSe38o64vGCFUandxJPV9pZi4rtISr5rYK7AMypj6Yzs2cjje/XkDv
K2y83h/HObsmpTDNlFkwzlITEneKt0BEJDdYK3trj0fw1rn79Yjft/r5O/1xxLNb0+6iJJGjsuES
mPx0m11dwflfK17qE25GHqxS+i2Gv/R85ut0Y2yQRN6XqR99zeHobqST/cH995MT9O0cLLvshys2
78NeznPmYDGW0TfmXn4SXEo4FHrSNRAOD2WCK7H5qNr+/q5gWACMDjJUNEDOsVzTHERlNSfNbRAn
jj/P5qMUoT1F0xaU1ZhJq2nQEgyJkLApEkzmf/0evvcP3r0HasWghgFAvUNcFQh2TXNq10QvUXmR
IAJLawPHv2YK490Yh0A+MHJy6Vz6k1x+KQIwCGzHW7ss9j06xFoaHiORrZ0oyVaZLb9wNF5xPT1I
aWP4Qa9pG2MY1IMRiHoDz/Oyr+t4RaMeQzwqKEZWXup5m3mdbK9BY1wDCYjdsBlu5F7bT4V0kRbd
FlnbC6MLd87sHHUlOSlJ+6Dn1jMTGq2MbLrKamVc53X9Mg/wfsqas0jN23mrT0LbyXG31cogogxu
hR/M3892DuVhpLzYfTYaWmdnU2sLua0CpYbgZmFDtUoB7cecidFNepKPPQjDjxbMT4dErIsjASQ0
xdyz5FRHubYn9q9v5U3jt0eshBeui+PqK2RQux39wvVfY/7tZfxv4bfi9OeCaP7xb/z7pcCILw6j
9uyf/7iIX+qiKf5o/235tf/6sbe/9I+r8pu4betv39qLp/L8J9/8In//r/G9p/bpzT980YLSue6+
1dPNt6bL2u+D8E2Xn/xf/fC3b9//yt1Ufvv77y9FJ9rlr4VxIX7/66Pd699//94T+tuPf/+vDy+f
cn5vVz9V737821PT/v133f5EQRImGFtXN1Ew404cvi2faPYnFNyxVifLVZHEsTjWRYGoHR9Zn9hl
MMm/U9aWov/vvxGVLR+pzicsA4zFyhCnGK467ff//FpvXtA/X9hvogP5FIu2WZ6D4+qfG5t+LqqK
qFqyQIA7sC7PFmbaZ6GTibn3lgPWhMDSOGBW3GktfJwB9I3Vf5RBvA1D3o94FiPICFy3dseIokdz
Cq9Ruf0oDFm+9PlD0U4i9CIgQEHv7NYAj5OkYfrDQ41Yo3Wb4t7coaO3Qa/XW8TqFOROPwQSv72L
/3y8pS6Mhoe2cB7OgletaISoou9jK+vcJ/QZX6oYpVXmVGNOHSfyjMRnaj8ams7T+XNjZE9Bw0Z8
GSYtjeC3d5PVdgbOSDLOHZaW5ze5goT2F60c+wzpr8mqZmnlOEGL6bcy5Vhqg+W37bZwzbnRIqBO
gqaLTOVZ/mKnoyK7CX0SnQAZ1obb23kYPffxGGevVINT1BfAdM1wN52+3qbT0Kc7q7VT4Jv1VFst
9K6ukrZ1PJnTpotCm6xXC+XA8WQMXIf1ALIu8qc0TcPTLDUoka2R8M2RO06gO2PGlFVqjbRuGtNV
BBPTN04NpitL+p0hDRCHSlvp8mPU51nkS4q4VGWpMPa4MU2nctTHGjOZqMnWVtXSAowaqEQpgr8A
WTXgRm5pSzJl1koupBW9SYCYQLnSy3jENmsH8b8vXcBCSrQ2HR34oNvodRrFfjU2MLC8eBRpfj0b
GNfuu6CZdN+xkWUWmPTah7xT+vIydXIUK0WUVagk65WR3yXNKJ4iKTUVN6uFRA/LQMfoYIW9A+xO
ngPbbxE0HbHi6HPz2E0zevNOPCZAt+xpekCvqDOunaacbhPHAcKXWK0Un5RClmq/EU2ElLVA4QKv
VibP8Go1r02ayVmUAPIcK2elI0aGsFOv13A5zRYORzBiwXyQ5TJs1/hlaM6qlnurWBecGsIfIrVq
NoghimkfK2gcO0mrOZtqFjbMbCGZSO0WI3hADQU7sUMHRLeRyLXrfGeJTF8P+bivyySxfOR+lcdE
ghbmZnKbV26VdVm81poeh8c+xXVxFRBcpivHchCTqudikpDEDaP5UTUlIKOl3Q6q33V9YC32XFDg
60bprtCYT3S/GfXJJvgWJvrxNRpEPtmYKv4QWpH1V1ppDMEKTUdJ2YyoHwq3svHmXUtIiMzkAoEu
X0jWHFKZEzgGbjJtbId9COF1RN+6G6ptaDrBtGoawy68GaNz4ZWik2cvlGKTukCXqjcG5Yrca0xO
4ZWht7PuT7oWEqPAn5lUZMa/1Q0iQg9j6ZQ1DEngXtu6dFBwnko7Cfch+0u67gwEdOUExTa3s22g
zXHAikcTPBxCj0MN2pmMXl/rGwiKSJjzFHK+U2pl8YDWDSna5nWjst7gQApQtjoI0h4Wp4qysRx2
LLumLS5zc7JvFb6HiWyVKOV1r+V9iiIUfx8r5goT4k7tm/ZCnyvxYIx4dPudFEUNX3UYK9CxaZW5
vRLh3YZ7xnDqebsYP4+qPOv7CfnirzhNpohiYa2Q0CUZKm0dhDNkES1xLAEJ1hDYt81C4LYs4rJe
BVoojd40zh3gVp2Uf1vXpZJsbKEp3SZrdXN0S0zKXlWx+Fug52u4QLszY6MDjejdtJUSc6MPmd37
YIan+jWrbYQDeF7bfEWGTNjHuRo6ayPqOYmulJFEzqtlkU67mq8duiYqtPHKwmXzHrBCVJKlhcXk
D0nQouTbaBU22ITl4imRq9q0wXEKew53wJ7lwfJn/qN+LWT2GqBlkLsNXR9DkdBGyaspxM0N13tw
3XJdsv/UtqX3UShTGz5KWRhar7MWBiAI4KDIs7MI88ZdDTAZv+Lx2oRUGVXwZus2ewE8qwQFO0bt
pQKYfihP5de+49tjVa2PwR96KiI02/IkVdprLVVDSvdKOo9fSmIRabqQwJ4KBOI7wyyMy7A3lala
D6POXXiQzKKUSzfS9GpMj0UBRnc+zcngyOEpl2yk8LAujVXJktdjpsoLlFlXwEj+5Qf2/8PI3xcV
TDL0H5KvJVR9E0pePOHD9/Tboavj7D/++7836fKvTT09vT799rfftk/PRf4U/7Zrsifx2vwYc/7X
3/4z7gSo9ola+aJuAXrPkpfux59xJyfBJwJLULFL9AhF/J9xp659QvrWAIaGLioSbiYRxl9xJx+R
SPAXaXsTU1GZ+1fizrfpLA0XQDrAjqCzqABGoXC8jVQmJ60zVcj1vYmwhFHJizO0VzamVwCJ55fX
aY7fSjF9YLvFo74Nkb4P7FBNpjKnE4urZ9Hngv6q2lZr7yNpP0SDW2M0Yk/1eqyidcyJgSgFPjJK
7ktDg6UxW4VarFeFVEnjHin3ohkIQzTD1R2Dnk7qNXqDAR8QnCj/umgC42W9FWp/k9Syn2HlMAat
21HtL8fIt8zZG4pndBA3U46AZGhc51l6V5TPkd2A1M2PejH7TW7eJVN/0SvVUbKUjaxR+hgLOsum
JwPrjcKMTov5ZWjqr4joGLpzJ7cI6WiVzElKBzQUyZHW7kZusktnxtJAj5/6aMbBoVBeqk676mv7
LszRYazLL5TuD/RrqTpHdCRMTzcoluaPZn/K5egxEkDb04I4TffMerzpTeRfRF+iRl/bl0Nm3ZWG
4hK0bJYBm7beYeiNN5A07NIaoLTTBytriiKPi2enqyYyW7qXJ0eribF+adYdglwYJ+4TVfdasAdo
gDsugS1q8MFLXuKITn89QnZtJwYBMjt5lQUAC8WST3BqrlQn00DY0zcOAooi6VcU2pAfWdkVnXEt
Gx/kUaLD3fvWqNzLOikuReyShrKlAdbiWrk0CNjK+hhLiKrVKRw8MNJEvdgamx5e0mLclaWJ1lx+
VGzJN6msZAGx3cYSIeSc7qPM5TwfW9bnArPF3dfGcYhq29uNUTVV3o04g98PtPQ725NH4xAZzdqp
Jr+KjWt9SP8wR18zcZ1J4rveDA+RgysevHqgb5cxBCDVyDyRig1S6uu4kmBITI9z3HwOmQ+uUq8t
SgRdjK0aoHUzE9eE3yKl94xY31q5es0VvdIRto8DZzdVGrSdIruMrF3XDMe5NPjf57wJVji9buTE
PGbNsJ/QGlOCztOIs7pwoWcJyBNU6MY29Wc2U4EqRGH0V03V7kSLbpnS3cgdqN1QM44S6va1DXQ7
rk4ZPCAYRps0YiVG2VeLVk+aGceqGXpACO06yort0Odu3qHQp1id103lFyhJ+xnZahSfEajBFXym
f2Hmp1y1jkk2XoXaeFVW1S0GJl6WSQf0605zfxXFxRaRyfu+Bm+GuN8U5CeLLTxG+mWq1mtLHy/6
8IVas2fm+SksE6+OhJs5qVcpgV8q7VrDGAFmy57dcIzm4CPA8U+Xg7L4A9KxoZBzjuvtU6wJxGA2
97Xs3JWmc5fImW+FfjuV/tTVnzEHfS16jjJlvCI+8pH0vwDJiu5McRP0kLGEGxgYe0+IPVbJMbYd
H5+dNSXqlVqiMICI7IATiRlId/rUebSAjuVc7TqN6SePtPX4VlLGA5yqnYHNrm71F/kodhO+fa01
+FnVbTg0yGZNrwk4mjR9I9jhiTUdguhral+VZgGDq94HY+JpdfKsrvVRPnRNsR3H7rMcJfDVgE/b
iVfS9IjthT+T+2bTeSndL2cqNlrI4TqG7iSr674jkW1ziJ7L6yhPfS+2yTRcxHD/xtI8Cjllqxc7
vGlxqm0uQq1HPqHzFpOW3BoPaj37SUb1HhKJMlzkjroRZTS7rZK7Va2ugo51WjiXUfWgm/1VMJTb
In11bGs1GwI1XQtBrJda5VFUac+72XdNiXCUdFHDbojg+LSFuSs1rq5A+gCZuEQJPxY1vp8MKMBB
v6Z3R8twudl+KDwnlpmDFyibezPMtoX5uWs5rjDSCyewP7pAzrZZa3SUncHYSgnvomk2mRWcCPx8
KSk3LVa20si8LitoLHzVSHdlzXnYr+V2P8Lp1mvVX/ZXOZvrWavXtQ56yAR/5ehbpX7sw+sygA5d
dI8kwTvAFfcVQKFlg6kcBiFXGCglN5icXWeVO0t7rJ2PiMZnlZ3vkwC+nSI4AoCAbs6q76AxIduk
c3svVP1+OQ81Rh7UzpvqIcXaK/noQP7pgGBEAACQlEE6eDvrvYQFbDkQL+hFuzdynJ1hdWht6Vrh
oa2M+8AasDQ0jnVNOM6dMKaPzlCvzc64VHqKyWRY/g/h4F8lvB9Ldkt49mYhIFe2PDlGFIuzPWSQ
t18JNfnQ0oZ+uB9MqhlJtZMcirkcPrOpbythHnuMXMqSmCrTN7WlbxMV1UsBbA/hY0T+c7bizFdt
pcfastzEjn1bcg4CS4kMG4nwlVPAjzrrSJ/1M4TuExSqQ8UJrpLjF053ofbFyW4yLhLbj436UZ/D
Q18ZrojVez2puZnBc+XwQabuMe+Sy9zA7tMgq8cjsq5MqLrhKy2UTR8anj11FzJZMHAtWrBPDZGJ
ao5XTcKQhIMZnKxihtA9UQuqQlrSjsgTzH/srR1MD/Rex1UVlF/CHAgUP4S/GLeNKt01snkctehQ
ZkCmf/0CljX2Q3WRdhQtNps+CP1zbEG+k4N+2IilAs4ziph/U9K29aBvtOwvCML/hQzof1pu/3+w
iG7+MvHxX7qn16L+MaVZfuHPbEayjE8cfABPF3kB1NUWOMif6Qyr+xN0fwriOCcC05EdXthfdXTl
E0hSjEPonOmIYS2w1b/SGcn4RH6znCcU5nUAvYr9r+Qzb9eEAfQJaWX+Y9FooWYvnx0TGIhGop9z
xyvn8YIigl8o49Ovl93b838Zgt720uRlxSEBYyyf/7DsQkcySwp0slc06n1dhJTmwUK2UXYPJWnz
67Hepmffx1KW9gPVcwp9zjvhTGtq6VOUlodkbbBve6OG5Fm101M/BTjLlrGe7JIsIm1w0tBUfZp1
0sOvv8IZo5DvQJuRNBQkOUB8QCtnmZrSNJKWQEvzDCoqbrCpT5mXfrVuqpfR1V/CcpWvp2ftXxML
/M9RAXPC7mPVqGeJKV7YlHwcnlxYNV6TUWGvkqHe2GV4WRaot/36Id+9U1YnL5a1C2UFj5CzO33K
CnimVTtTqNpToLYJy/qK3Hf362GWqfrnicXkoQSHBoiBrgMq5mCV3i4dJ6PabY41r3N0Zq9tv0N/
k4I43ZpWkvKHHCaBq0h2tf31uCZH4vnQBp4TaH/DIgGBiIjg26FbO6+sAgMwn6rYuDO0VpdXCDek
DmIMnbidp2x+NZTK3hQjstOFVRpXhB0sbFq0hurK8ZDJ2BTM/Z0c92PsVkNdYJYGSfshl4NpwpYt
aB4bYjLflMrs1e5AIa+iLkG4QNH0Hg7ymFPRBGUmEpJWTXs22zC9E3oWvODkamwsrVVv7Mqa77nn
lIMogli4o1Zg+eAUDRz0KRwe0zCP91pnNY91UCnrgZ4EblzKULwQHXDNd7Gu1yu9ghkL2riOqlU7
hBGOowrWNVjbi1vbKQdMKCote9XHcvF3CJX5EEoKUOZkCC4b0IHPeoMk4NRoyZNd2vq9Cm3ipi01
7QBTpIXLXNXOzaTp6b0JId2vQk3elLqp7Po4Hh+LKtWPU2AXV41CMt4FGBuaWmX/US2OjkHABKxk
wTwTIorgqm3j4nNU5uKizkPpOKSiIG1UkrWt2OV1qzuFvoL9iWF43qgoYc9We93S+CBL7ER6VMRg
DeuZ0WW3q6FkhsUob5AqVtpVMMrya4UbnXzQETX3qQxn69CJsutAbbCC1qPuuTEMyh3YzO9KkVsX
Fqj/QyEF2n2HUV6zKq1mwhkyMuD9abHmmaVdRNfSgMHVojMv2p0V4fvgdqrelOkF6jPK7Mlp1Ijh
MkMievySQnmBKG1MY4vNixpo5hMo1hCLhNAA0etnVkshE3dmLP2EFlWRmyuF9BoV8kyonxQdBnZl
HL44SgfSTJIlKkCNNkwrCgLGt7abq6e6x6zRRV4AC/V6jB+0TB9xk7PnisCl1VmHTu9sTdaNp3Ji
r2EzKIcgK2S/zgbQLHknb2m9qRdSXkr72bAaTC3n0I9UPdxHJfKIdlCndzT9miclImQrG7jpllJD
bMOSbNtPWugHhtrvA9Psrp2+tDg/rPpzAETpEFlOnKNU3gTwcY3kWrOkVd1PLzQKzGmHcIP8FVPE
xs3HqlycIEeD43zQ0HuJHR6zi1PrS6di4RhavX0YrbDYm3CeNaphcepJptSvhZqpmyTFTKPTx3Yd
U/w/ahme5yUMIbgLpcCTVDK9OXbyr1pUQ8lrzfC1cdrpFtkF8BcUXsp4ZQ9Ftcu7ofTmcW7XVox9
aRCRS8l13t0lYzGc4pHpyNI4eMjTQD0kVQHUpxzqo1DtKl1FdTffdYNTPo9SaCMMY+kEsxO3dup1
MFQPS+OnoPcoU/GYEMZYW0QG22owknU6qflNlrPOVl2pWATGln4v94r2uZ4aG39du3xuUivAariV
Irw74tI6zHg83vUNP7BC6rK460J813LL7O41s6XAVavWPmNz3BS93Ny08Ux9Xwuz6TSIQtkac7Uw
GpwmhHBqj7c6L/qY91V6jBp6iuwqFrAeogYgm317W05tc5WpFB2sKJ73cYSa/aqMUhBAXVBiml7U
kfS1r9Xsql9GN3sbrAzmnt6gKpEbhITSUTwqWz2X9MchTcIvVdpAj5fkyUBGMql8deiG/VxBN6l7
q4YPqhlDfwwizTzIgD+3vFrqCQInVQVYyDor8tzt0hQDCaUT2WGwqBOslDBYMG9ygdmsbAfFTZo6
NY6fxih/gd+nHSPZFscol4y7LEjC3VBI4rXuasILtPxmPCWn/KZoFpfKVHQUMvH79NJgsTG1yko8
Z0ZOmhcFhbWu53rYwQDXj3IMH6XQ4rEhGgqN516f0VnGFMgfESC+IKRqTrXeKvukTxFd6cUs3dVs
hEPej+Ex7c3+Psmzci0a2B6rSp2nPapciOJUdozlXcaPcg8JbYOlqIl0Q3iiAwb1IjQwH8nAd3bW
IFP/jZ1DPEgDAF5OC0CEudpu49pAyUfJczwkpbHd2nU44iUAvYh5azsEYXFoXqfDYn0BS8m6CnI6
RJ0IdWmVqZ2jbSfbHsB51ZL11VaRGlfGJn7uZnzYV0pmKPuytIeHVhHjlULypLHD23ZYcUSWl8hm
9oDlhWW9GHaW4wILX//C7nCa2uDJneMdOCHamQSNtYY/I24h8+inwBykS8nsomvbGjLch4c0WM1B
YF4JQ2fHVtSqtUNbSjh/DmZ/EUVhxWSo8W4GfOUPwgbupXfKOhAJTL9scBpuYlBjCgJELvXj4pKm
trXmFo5uEDnq99pggZh0MHYfDbP/5gilg/0FSKJPRtON0immcl4p8AeH4lQHlnbXJ0V4HbZ545sh
NkkV4hvozNbJzokqeWPSJLzJx4FaT9w0173d5ne9PIJvmcTkzf3EHoZNWz6qqhI/zZE5rYbBpOOW
AiN+tttJcuvK0gGqSlLcIWtAfp3Vg0JrUb4YG+kojOzJzO2r0ExWQyVOuiz5CmrPsoo7k3nTA6Jo
etsfnK2OhbmdCEq4aDktOTeXUPq1gQwpKSq1doXbDI55jF7QRVlcwWdyRXtjJWu5fFDTzu2lo5Zc
ydpO6EenOY3qg5zdqQiejaeBbsD0mla3o7w2Y090BxHuS9oZuBPgm7HV9S+ldh82AFLdDLHYcLoK
upOe7SVxA0WAdvnRUFoP2258pOhlmM9F8lRZuyR67vLZHRoUT9CmakzZV8zSy8LAT41TY/zRJRs0
UwzBRaKuCswwrXRehzoRxBWFErfS0BuRxCrBUUodtyIHCcg17wnHwjmRkwkvYe1ainU3rhI/0rJr
2ZrcCGuRWL5Mw68pSk9JPXsWhouZJq309moGDt9SXmyEGyb7Juyxs1YpjdM2UHxqlBxWiquqbM66
Zn4/46yBXSr1eZn2zHZwLruEGlmPQlfK6b4onCFaFAzSyxwIvFyVbxH4Ay7Tb6qO2CCEpm4KfJDk
Q/SMRSDHN5q70HNN29ck2teS8eBI2qob+kPQKqeYMoyahSy7z2VE5yrtcHOqL0aB1BTajwq1uKEE
uoBybKBzRF3IQ3qbw7GPzHml8rJqOX+cgslVlewIue4AQvES8c0byIqEkQ0VeeR/guGKE+SAryt3
/DyuMBkBYAObsDuSmKzS/GseN3d5Xj/Clln1utjoGCjOwUOdNBxGY30MZ4Tdoj+yuboUbc9i5VAd
k40sX6oBnqqpdps53cZZAJoRpfsZo1299icn2aiy6klFBeXpmfJOmD8gob3K8MsS3TPRqE+PvUvD
C6PwG4MgvkWIR51ARZ8m+SqicGRNGLNWJlbPVEyDcZWE8irCdlhWzF1gzO1KCi/hEWwyUPyKoIxY
aJ7et2slGa+1YR2w2OO9wk1rRPEuDqedmUR3CnJibsJu1OgbIJngJkK6lOdDLvWANPK1iAt6Djhk
B9JmzIzhQudqykINy/P0JarydSe1lKKSXc00Vpm9CrDhVUF/Y5qroJkWOIu1MDKQymervG6Es5Fx
WDVG07MLY2VqAl8Y2S3SytVr63Lu5JWGL6ZpcDZ2HUHik0PykQLKlSkbkx25XX9VyGBk4/7EV15J
1WOcvFryK4iqjUL3LQnpxNtIGI7ZCVs1bDaHzTzS13JKMCxYk/8Pis5juXFjC8NPhCrksEUimKkc
NiiNaCHn0ACe3h8XXlz7zpREAt3n/BGxraumV4raFzeV9F22tOeqJ58imXfGMhAgVbiavoLiT64m
HuPGmxwztG+xlzSWL8t4Tu05EtJLv5LBUMgeg0CE+gH10CsDlGvjYxNNRIBRZMm7sljcfkujhlAj
pd92ODKAGXU+cxSCscKHfCio5lYuo9NEhe1n6d+UvVvWocJtO/Ftqsc2PyUJvffFZ7W+D+UbBFE4
mIFTc0Z+ZaMeNnTwsT3WJLY8O4nwbbsC05An3iQSyyQ5LOveJ0HrdaR9D1zchV1SdeFKMx9x3AVV
Q9YJ4pD+cYQQkKeR4ySeVJ43hMZepZHL2D9182s1vi8ZzdKGE0CLu4I4L6GXJ/pyogfuXxW0+cyJ
R8tdKBj82TaCYe41V5X6MwlQfejIqJ3VxQ5bc2Csr92OaoaeUDB+kFz5L0muppX5DQ2CU2WEK6sW
46W3ln9VS/uefOzlD8V+cipiIqbag8zK67stn+Lpx9DIbTuL5Ch15DbZ9H1XoQna2SISVDN+6cSX
5yhVMhrZA0f9tOGmqbjuS/bBRgkX68YMG03V56wFSgzR8l7TGKzUTwt9gc2+LpgeusyvuiCbPutF
cgt4CpFfKXMtnIgwGh60PTo0ZHcXqpTsPLs29jU3KTBYT538LJdfJJe5cnpM6pcVPjAh1UyMxS5h
hiks4S1D4m+YDrQHYR6PqMaQAHIoNwo3osEv0pPqjRfeUqsgc3DI2r2fsvhMtCfnX7UFfyzxD+Gu
aoUQJ7mUZXM0xww9UOtVOBctcvxGUuNN7KZx9mKlr0n5bCnPpQyc/h+GGX9gAzD4eJas5jUWHhSO
Jb0TJhaYSn9MlVfytyDz5WuX3oX2H9OKV+LHaWg+zMdXRYbTTt66+a+vTtbMT984rkwnR+u8TkZ2
HDmyLO2z7N9jdQpz5yzjS9aZeh6gt6iE66RqWCGJHxNt3zboyYlPpMV21dPAtNIXfZrDNjMC4rEC
J/mtq+PiGPsYgIE68XL6b8pFoGTZS5WdFl7bpc08e6h3QzIcZuHw+f52ie0tYg2kXvYMR3jDck9b
wfr1s9FFtqUnXb3IRAOI9beSoySe3KaihglvQC1K5Ac/G+tYyxHRyBaiL4eoyi3QjbcSspSsKa9y
ip2GNdVGKC/Zt65DRKDQJF7DjzH4kiHpAu67dqPfquEAy+QWYk9juDfxXZsiD2zrPyrZMuVTFvaB
HAuvUfeLXnoNHeax/Zf1kts0b2P7qdv/ifhfIyqPZdxVCsMvtzPAYrfYb7PynY6jJ+SjmB/foxZl
OcHJ1avRfGhUN5r09Bq56dIouVNysFZWCwSbfsxeIe6T+Tca141CTzX+WZAYmmCF6l8bf4LVeKhf
V6+qnqaJB9FKrmq5BlZbcNYZriQ0b07sQ5q95/a/XnP8YVI9BcufgmhrIn5UmSe+6Ppx5ITSg2Am
8Q/J1qlf/pLMCGfpNa1WknoyV5fuevMd58/V/IS2ldEKkb9WRrbaBzr9ZLKyhXV/X2BlUgUlpeEr
WiR1X52UkbH5No7bbmRzISoiyCdzF2vHmUhS9p1Jl6OGQbQyfmXrW89O25K4dJkR65cEiL3QJZz6
1ENAp9ZqwAC12+QvAmNtfBQTmm44bxxyuZvhxG+m53J7lwbycqecnL+eeXQZTOHmEyJbBhYF5nX1
ku45l8F/+sp8eqxgHZtRZyIFy0PdlMIlWfwteS2RQ5Igc+nQPOet5Qmi+RVVetOKhQeiDGg8tYb/
qEl6QpWK+rby0IHuN8aWyiHhhQ+VOtMEe0j/PDxsb3VQjvQcJV6liyjPn50y8WDlw0KxPpbyOzFs
VAsvxqReZ2f0MYm7IzBHPjthUxH4aDZBqW4BnY2uaeEzKz+lajsnNVeMeJ+6q5MpoSybAU3EaXuv
O+0jbfrPtd1PfPS1MXrb4HjqUJ1zlEiNdFpSInFpIUwDsb5qzSFhwmhK1yF7zKBnLOHSySfhjkp+
TDKak7KXqSQQbbKck+H8GvEj4m8Lp9hxRXtxqidpMyKj2fZpfuuHvU67dd5ZIXK6dwrrLvOI9tZQ
Ll3Z3JRF9XrTehO57ioD8uwqduUJnRA7iUrvp7KqlL6jE6zjEN3hrrInX6zjE9N8mKic8dl4JLMy
cFpKR7LuezHoCpXJVpjl7N0s4l+l+yAn0uBwj8ffpT6I+m5t8U7Ykq+rGc/jbH0rxT5rxE/ljIdG
bDuARRd6+LzG4z7flCPBE0z5WbybeuB4R0SSCQtP9oGQuTMxlHbZbPrqSANIax26dN47ya3uh9Ao
7JNmNJ6aNZeybx7TOFO3/Vo3sNZmHhEQctAa5Br6uheV7JM+GqISj2QF7dDMfyYow55dTRKu0aJs
RUjQ65tfclUO/b+uiPl2C1Kgzjb7yyxf+o3viAQfpDWeTDylxWlKvdKhG7DizAxoyhYZaekbxqlc
gbyYgBudUbhwjmX1zMi5NDQG61Yw6VxhBHI6XMkTDaxTEuY1qs+Ga4gUtM3dpq+xvZsSy4rTVACQ
o0xCyeqgb2KFIV6VNGU92nJeRfUmKTTA7oaNPsAcxwXgf72anLkLx8+2Q1LgFdwrOhe6WhlegRWq
M9i7gaLodQllFoOerObGnIPMynZSvgWrwo08TVcuP4jX1o8xFqcOf0419yN5GOShnAAsPnTyxTqb
3INUUU7yuryvyn96WTpeodeO77TT2bK7C1imZ5nfWskbUHGFzPZ1HpP71IhdKeRnmGZOBb6GhTSq
/MMsbcNLKLueGN84DoefamhHV1ul/zZWSocvKO6tt7licVSSGdttzXG8WpQWNemrtN176x2pCoDU
NUP9K0YrUJGB9fKbqsy2W1aN7k06YmfmyB94PeNq15horc4ienHd/nLJfEUF7Y7DF2lRQW/+liyJ
6krTaNdPBuOYfKoGZ1c21lNbLq4zFGFSaPtCPhqPXat1bhC7+3jh1+hHY3AHEdN4T27v6uycQXGd
jJhnp8zZ45sQE4K3VeqXUWv/RK3wk2F6GAj/ZJS5ValxcJRCjiTlG8fqTWKOWLZsP5hLKPdjFgiV
zz/dbsW0sJWYXpM47kqPw6y0h3jOP802+9JHhraMPGSnJELVaPyVm1ARYMwJpminkN0ui4ZJu2dj
x+edjDxem5v1U5Bu4my0RAHl2z1jbDJG51APzT1vsqApvk1r4SEyo45S9LqPL/rSEbERH4S4DbX2
lNPB3GmnhQOvPxJODLrKPrXqoWlXXtGZlzH5Z09VoHb3SVdPuCXoQiHexp4CSPxIFj+LsQU1s+LG
wc2l8pQyR1vSVa+7QzNyPee2C5C575LpXsVttLIiqUt/zOPsjPIuQkd9sFf75CwNCdrILQ51MzF/
zBO68WYrCOIx96XIQgaWMObNLDp53lcPPXlpHApLyr1V2sLeUq6OrSShMbH/YmJMd5YtTnVu7Tln
XNWYiWlZjzaEQygl5mdKq9U4ggq5i5WB5xC5ykNd1f/ItFNeNCqmwTv0Q1fMSKwaRFF+OyYrM1Z/
1ayiuVOhpnlZ6vzgKswv29qUdyJhTbJtdXoLKrgLsxjvjUGxFd03T4M57iu10shQyVrxptamFhrt
zGtGxSOIJqcB2s9ppyYZ2fZVmr6JOX/DaS7+W4ysmVj6aVpDAqZd9DxvXuokdm5TIdlfatGSakvE
7+gKx/rpYvV9MrvQaqtrvMphPCm8JQ7l8KAe0l5Cb+5qJQHVbmI8zkdLvax6WX9YSTu+9sTx0Iya
FUeltWNPdrqbStynm5CE7Sl185LqRvp4XTrfotS6T+IvADNebp1ok13S50QxK9bPDEsPYpF7kp2Q
HFqAz4yFjJIRTw5YT6qfiBWLPVOvX9cO64lOvhTCdVKozTrk+Kyf1wHXR5YvB0MT18K0j0M26UEB
8fOPNHYAp6Q4ZLP1bpJq7hZJO8BR2fMLBjftTSRMJmpKHAYpmY435Fy1oiO3G8yEItbhlJUlNqU8
A9NolpNpTy/a0n/X1XYfNhpbt3yMCis5J3lzzSxkyvnYPenbtILEoSJ2NrJ1SVVPvNbM92uJFQSz
7vo5t6QsL0lKJUwRF7zbcOWzmbPxOa2JiJ7Lp2DRIO1O921tajyNkywmgjFXevMolp5dbzVbF3vN
c2ek54Kbk9DmF9TSH4RTX2iwDZZc3/e5+qVopR1WCXdph/XdHTV7Xzrxm1kPctSyykt1+d8sY8uo
RyiWfmP9l831bZJUI0hXdUSHy4rdD8fZzDi6lMCarEtrtzdZl8pgbaUMqRBeDVsauR+WRdkJMW3I
9Pp7MdqPj7Kf/Tav7vjH3mwr7oMlIUS65dOv8sSK7E4fd42jf3Z1c3JS/s8OQqOwTbInK7XPJUdR
JgPFjEVy1C3YBSlD3DvVuUAuaIL60/rwYvf5cqxs+gjkflb321q1V3QRwhvZMn2sgBXSpqYBhX48
OgWUMND5ECVsglAXBJ63nQKNU3Dyw+atm+bm6po1QafjaCp0JfPttgbVax4B1nLnynM9/mrTVgcG
kL5VsgkuZX5fhFo3UbrK+rvhIHcSraJaT00qHJxNzZx993VHfL0lKKH3l/6Rza6ZlC66qYmXyn9E
zURJpef/9eh7ATVwib1Ywtbrk9IuWqQLxXlSyDBDZtYmnDUkiAn7x2nZEpi0nMQKyomoBW8G4b8O
/Tb5dQIDnmtz/cVYNP0WSSPwQxPVQSpGKYc0A2CuKklUBQDnCgTlGkf9NDQ27+9MVN3Rzh+33oM4
zL9no9KhzKHFosV+7NRC6Ipv9BYLZKyV/jwxKcGIHQu9nBjJuvceA8qKzKyrixfF6AXPuzkeW0xw
fhcXL+s8/Zm17isr8rPC3G/dEiwFl1pW18gO6xOL7UUqllthUixmdD+taG9GAg+xNEf4tIJIuzSA
UN5lzRLyNf/livo6ZaxGY5d82iXN4npP+JDTA0ZUzvyV2FgTpfJjlpPHwxoa6hDo8j2FbzKN9KhX
qgTqmO5x4khuSvltKBcYfThqHR+BYdhYEgsnoUachvWhHcpbk1RsMFpgJOSixCJU5vlor39EAEeF
pNyKXGMF08EAzPE9nwxxmjt1RV9s/+aj8ZON6YfaJlwgAyBArx6hj1wdYUuaDV9jof8s40RfZnGp
pWn6KfKsvCWrsyiubc0q68NDTseeVPTLJ/aNHsOfZfO3SUa/8nSPRGqAGB+kdVZdoTYGMnjjqK1k
rpM+B/wPa5Y1ystKHIXXLvVvsxJvrwAE1aa1eaXqkHCVTFcosM5dplG/OBxTl67qEILTs9xS+SZI
eJZzRzoMjn3euj5a9OLPzvtQdyQ1lOLsJOeD+QIO0oRKR/XbFDO6lIbJoQ5IhSNlCjgsyivuzQVq
fd31tvptjeQmaFZgs1xY0EetbDM7pfyUk/zPsQTy77ii72S85ba1umqhrHursy+jvmCa+S/vwZKa
SfNF357q3rnozXwZ13RPLovpW3I7+9XD5hhDhxfxxRE81yOBwp2UXweRhovafttZzbxGJ3GxT+Me
6kUefiRTftgYxhYDaJ28tKNC+llMrfSWzDgcSSnt24Fs0jJZHn9o+ybQbzD4MkEt83T6qIs2Smm9
25dG0QcxYS5YsjQYa6e4SvMcEp/HB2FXS4jpwZdtoGkIIdN3Yj3/krMBUN0Ez9ePmpNWwlOL/prG
YnvXKnW691orq27aTgEL/b6xtfNiKVgELILWZyuK0fhPW/kmGHyqZTsKInGmpxggTZPkZ5EsoHJa
YPX5DcQx6iz7Re6mBzpdJ3JUbwPX+HRcau4rmlTAdyQ84m4FpRMaQjdeUlSRQYGsgFsPncvSmKkv
4KsDm/t0S7MXJJiTR/8s0o0iYSOVflDIW2+FnTzNRv3cZh3vqb6EkxLD1JBQvyjBkGrBTNKqVXDZ
iek6Ss03KyXnb7VPYYfr5VsFGttYbnoT9HPK91JTPen1G0ejJ/IGKxt6FULJnb2cx5Gj17I7Z8W1
b7tjhn0Zi87eWewdE+dTDcy4ltQJVsspk6XDY4USc+/hZ+UWA0PJ++sQOwBXzTudvWEKF1z1x/Kh
9x7V5yltj0uFtdJp42NGe4U8jKFMgzs2VI7YJTLnkinH+JpiVOftyagAFjrJq0hUNDBaqA4kU7a5
KJxxVCY4oXeS+S3bxSencZibcEVYk63iTRTDRYfkrt/GBldxwxBsh5Qlu2uOSUGNavZnY7R9RfzY
8hexINn2UfZfo/oKb9xtblweyFPkG9gnQkUYEk3MxXqLCgSf7FjlyMZnF+U7pY5B3f+jdM2F0vO6
2s+q5Vo0bzNHXeX8p5sYMtjyHClGqbEXiOkzNlSsCMSdf8+tGspMPppzta2LpZ+mfpdOz4q6l+A9
OTREeWoX23e0IxyWA16X9p+d/dVvT3PSeeMM/jXjZkg/BwcDdL/TGDKQs2HiuavYrkiAaOS3hYVS
FgNrtnHQm/4g8Vn3w8R49OJsr3ZGxwo+6WzcFyMDYv+DKcoQtaeBnYyF4SkpL2vFvFqS2E9oZvVi
aG+yxkYX+w7wTPliWAdzOnfL3p6wxHQ3nGJ+IjK3hKNnuSqrxZN0xWtqy+21lDmVN+plyGKvGanJ
loOp+BDqdWxEWGqHuYI6sdlx8s+4kPxyvJeMAxp8vzyc2yySQOMreIeGpoc1rqN1+3HkGwTNTlrY
ogmI4thND5h8NP2vcfYOEPow/9HEjCozqlHMKHwqhRx2zJOlV4CEVLLsC1HjAPld7EtOIgt/uW8n
+6L06Fz1dQlIC8yMCYsvtxH3ZkF5Zn+l+b/ZZKSHES6LU1UeH9IDtYYI6F6T+QUwmrwWoG7INl2A
hpKyWgtaR1EeWdUELjMEFjzYyG8CmuBW3bnpvnoqNjZH8ltwXi0DLQJ9m9kGH4tCXZ5Gk8ex+FZn
+5DVRUCFhT88cGxn81Yt6s1LZuB2j8iq8iXYXyehpuN1MN+14kLAa2u+2+uu3njEGGNod5x0PrrK
ax3h6lvvDlP21wHpj7zuY7oXxWe9/ts4RJSm9oxup+WHydk15k8mmQfSE3kNIkVgO9TeUv04meAH
qexK062QnBBsGPiUGllM9Mt6TbXiJ+93hJC1ZvVudGeGnlCp8KsVZZDNMjhzzqwcFoPGMaC4nTQG
6fhP6fjNNhVsUfMqkxaR8hyvxX6y30lxuCGGILIPIYGXm/rBMb7a5FVrlSdZ9eh3QlKsXoZ5DpTK
Alb/lfGgWRa+FznfjZanqZ2roX1TEUL69bicDZM5KF05VOsSyLqZ57PcqYcRF1xqPuDYYY9T8A39
45mNxl9TEZUCQnnh6KCn5jjr40EXtdhXffeiSqlncOJ0zeMlJw4z/WZwclZtnw6NZ8NWqsVOXdn/
rd8cpzxQIykFEenc3NudXwiQnFQZAicnQqsFAHlMJ6FjMnM9Iu6K/kbm7KHkEBX1tGtVYs3TNeBV
xjbWBwXqlAGfV2r/e0DfyvBhc4r3+HqsfWLLkWh+ACQPuk0Zy8w2TJiycSuzXZ0iL5F/rOVbEfWL
Zq0+iFPYP/RffbLTMytU4pWW+SZSSNfl4URm5pXZ7KfOuFPs1SfrYYc8kOva8qqSJ7N8M4YPCspu
LccCH861QIul4hZaKiQS8AtDCw+hN4EliF+Gy49BkWMJ/qc0btP6rx8Kn5IdF1NOpGTY4RcIwmW4
pO0VMqMXt9F6MsovmwRn8rX80maDemlW0DgO2R58W1kct0KY2Ag6l1ZitPGPNqXiEs2njuwj70J+
KmLbZRt1JX1fDEgbdWTTJNNqP0OOxmRFnSm4FOXfYYqk4svcTpj58YXwJlbjvG9ICJLWj6l4H802
dAbJS7LzCJUUA3d3AhfQv1n65zzebzjp5gNvbGjgKdryJwHxvRhv1hLoa+VqWn4bum9FxYNEcDp0
TqftFoDwUUsDedlIJ3nWk8nt6jDt9x26G4KhmiYBwvwWykdX9pecUzbmJFhvW4V8TPqWBcSC8ppK
d63/65HFDdnO2p5KFqtyNqOa/iJZ7X16CEmkmOgVgySyD6g7fNm6G/j0Ex+af9dBpzdQoCOqPw1L
HGZWA7dXFsrdcwfibSy/GQqY/qPGAiMt8NH9Pd7sYw98a5BpgiKHhYx457DOAcJbuPcN8uUVBBhV
YOpbnHdKykcQn+k48y24V5x4rmIW+3mqb2umgZnpGGFkNDFfHQyDKRmHWj7iISNB69lMYd0hef/q
FJVEFanDR1E8xcolHQGxxn+2/CEBssWbc6sqMKsqiaPKFIeKJbuRh09NFLeYgXNJyNlgPECERqdE
o/KmWZGimS+mLRRIW2ZFuLumeK7TPFyhgOxS2pERTcOy5Bcap/xLX19s7Z3cFLfvw3q+zdmhotHJ
7L6G7c3SnkvjfSz/IV/Q07PyOHXH76VcLknxm9NtVDVfZlejXvFzFaWOZrom6w03tCBYYNzNMeik
4orlTdSod6p0twoSXdqrQ7AxJ3U/XdqODkLFedWSwUVreqBbBoHD/pHVMFvUgd3MPiBWwx1U9OFq
F9HnBWFxKfJbo//Sl+BiOMLVBetDXHGqeYlsgolwMzfkq/Qkqqj+Y6ZoB9TkNsCt4FC/1zK9fbfK
vMzTdZZ+qwIB33+6s3ptf50tO5Dn700/N+2zvT0LeF6QYB0CCtzdy3/Z7jzTXiMATTYqTqbSbQ2O
ntHfFAWe+cm0DjF7Pman/Kj3GSD7fMNM4g+2jBLvwqCg5KfS2tlKSBKPl1fntjgs5hMxJZ7YMCbL
4VTcrfatkw+qACUkfbzt36v1u5SmUFWfAD5MWLyhO9Z9TgM7CGZ8lzoKtix3SA8Djc9tf2wmh2dN
xe0dNW0R2o8lmqtqMMpI02FKp59BrdwlGz82+INKOxkt0h3n2msE5hSxn3aOvwBKDHnDkXeMs2pX
V4gTpWDQHmoMWsIYmAdH3m1jcmwsmWcgD+MtC1Tz9SETUnaDgjYXKwKp+EGZFFC+/gqCVqVglPNw
SJEmGsbNzs+LeR8GnLmW5KWkVlaTyobYMyLcHXUJF/RJc0tJGlVP3UsHej6l4PNK4SEX5DPU0N49
69q7bgFR4SK1L0j7OQayDlJY27WocYSd7kaZVfkjc5J9ns1eHx8tSIu6PQDDeol+rZeVlr6BPYQR
tDv0DK0yNuBZ8CIPBM4g0E5G7jNUksT+ZJeOEW0260hNMKqQSJiVbpxjdRZcluNlAGU1cUhKh0T9
oLOos08Zf7yXvx1j8Cf1rWO72r6Zw3EUCvuNEzZnyTSXO+WXxE1HaXIYJx0s8cWy9khz0Ht6KtKe
fvuyihGrPJaOJtDzJqzsswrBnszM0yqti2x+SReZBIxaSJ15tSO9pVRXe5FMVkzqbmSiR9vPiXCV
Ko6vZq9+FvS2y1UwKlo4UbZnZGYoq8HYf0sdJ64wjsbM3yKhgyQAR6DYQPuNOhlqb8ZVW6PpoK3g
iCsgTNUhSiXGi3L6ySs84sNW72q5mbANFuQDycEIxmqgOnyEmZQagXy2uHcxyo41j3dlKp7KFpHh
ZirIsImRqrO8Ru7UfNFCoDKTioYrSkKV5RiCWXB4M4gjddmf912/xrGv9xVTRdb9Uv5OqfuyPVfk
0eMq+CNi/rKYdfOE5k2KCDciDL98Nivgkyoe8ILwvKt1KJtl/dDqEe0inVeiEuqyeRaFou2zzcRv
3nuGUkYZ70DaEAW0Oe9idU6grvbA+ZahsqIjzIbbosBqB73AEbUM6K0QTy7VQUKiCFEGOSh2RNj4
Y1wf6tF25eqIZX11cZyHVq3QlZg6/1n9sKPiLozL8dzrfMgUFGRNGQFC7Qfek6zRP4gJezZK3p2h
ujkKo5nTn6GTg9VILvGA8rJrBy9ZNC54bP3URq7+ZFivVcY5qfKpo3pBY+X8R9XiYZQFR832PRbi
WZnp86uRmG32vy3OvBFa2eYtxKxF5YGfcv0ZtDzWXNPXsfgyKhSdrZfzPcTThOZzQ3VGAOGswf7t
xzRcl8MqSkqdk514uP4b/UfOK6RMWTCaR13tWTYZW+jSggRhyiP6y9E9Tpg+j3Idj/oc+wB8pRqW
JJbxX8cNtt5dYGgeRoThdQMNFwtcWdEDX+JcGP+4GSFopOXWqHgeek5/WEr7Gxn8jCqPW2vFK2tY
HhbzHrNNs1ugcPMju4BEJV+qBCoRBB0ncnNQtlMyfCNylNcLehQ8rAZ988nf0B0q8Z6NnKeXwTjP
jGvpWWx7tJpd8doCca47ZwYRHrpdCcKEvKKfruX4GQ9hMT6IphAUbKwPacl8/lxzfCXP00xqw/uM
sLG6mvFZvlfo1NYnoRL04AozyuzTMBxTBDQWJ37ukYPL+TIYT+Tmevxo9uoy8iQwKyhRt/WELgRm
b6M6rznEVZiUTxnja3cciv06P8viX9ddkpzs25Cl0PktqcFC8G/SU5Nt91ZBZ1w8k8bJIwttqqqv
1hRMjEIFb+bY+Krit9/8q7bYTeNjFC3y70W81dqBllRh7go2YLPrUbrxUDPov/bOXgVKI0iC6bX/
kOYXbfrRqt8pvWwNfwGLzhhsOckQir/+CeNVcd62ebcR4Pw47ycVNGpvonpynD9Vj5omolyHFb2q
WKLCyjICqi2d5GtQL231H1FZbvpVO0h/ZclTdUQ1+zr+mRDl5nd8H6X+sj7FeHvlDLGouElIFUvQ
zh+t3hV26vEjzfLmGkg8jSZhE/2zsxWNMqKAhQwTw83Q1mnas85qq3QqZOcjfCRQNa7qIKd5WEc3
t5LxhZK64qUpz4qByvWEiX14R4zlLCgLfpo51MkUM8cI5ERtLpSfbtKe/C8flxESG77IvIDHG4/O
pHhrEqLhZSctIOiQfdR3Vight77SR6UUpnMgdx8bE2T5QttYIVjMGh+aQS6+LRpLxotoVH8myUZ7
CJef7CRS5HMn3KK9pxmBY0s02Hd+LTV/kohsKPdms3e6b224TPJFHnyCWhligqG9We05k3RfNb9B
aezxEydGg05MAqg+91yocAbY+VKOAvqAuCNQHswbuVrbCeE/wIw0Xc36iQsDPgahLr1RXuecYwbw
/6AxjhqU61QHdkrZouwAOL92KcQpc4W97XVS+XKOTPUbHAI3xGZFyEi2xy3dPhl0h9KfA8NtXiXg
YC0+VMQCSs7bYH5p4Aa9cVjwMUyIZZ4xZNo9Qp3eTdhKiEyviFFBP24fbIhncdzk78143cYrQdID
oFwRjdWuRJqJG8Edy3PpvJQaIg2mOf43GEmunoscIKb3LcSN6EGmyBlA+5SQmhZDD6Fj5fKkFAem
HCs+VQjymvwUg8zYbq346UK+xl8LN9qigEeK6pi/s408nBU9/mrWisjrnkZa2uRYETM/Hz+b9itH
TrfFJ2X+JwniX9dTgaLJmL8qJcD3YmGfexw1ZHSvf5QPp/W5hjfW7jlrykIhrkyadh9odoivJs5G
F/DTU7sneX1JVx7trPFweIJR/8drv/RYJe46g3navy6oQ0cqjvL0WAAvZ4QNUY9G42753VlkGnFr
s6wGxkmuAezeG7vFtYAfCVyncFwNdR79dyrK7Ic7pmt3BAMI2LE4QtBBPGGPmh+wqM8+2/lqfTfi
nI/PU3y1CgqA2mNm7tDeFlweTf9SaEEORUt6Q3VG3taI4CEU7ENFQw1zaQfSljS/KKj6q6JR/E08
Nd15ZvksMBnagxW06+86SNw2jV9Jjd+TKPo/Zee1G7mxru0rKoBkMZ52zi21WvGEkDQSc47Fq98P
//9k2dtYxoYNY+CZaXU3yaqv3mh2O6NlMjk3eHbSdB02HyZRBsAvFpYSTbFO8VyyJbx68QGuxepP
mclzaW8t84GzsIl7dSLjTl8OSNOsfWHxjejnUN+NAKmcpB3rNWQ+UuXOor87ReM8tA+J+vKRFTV+
sUi6juw2Kn+qcRXSRMkbQ4BYPDTusKoy67F2h9cJgKyMU/YBLLfoiPoW4LqHA82thD/sIGaWa9c3
r3YbRoTFyJ2bVgcnTrfD2K2DMV3JOifVDwwMb803HpxjapVnLyPGtDtiWxnKPzFcMuIFUnDWqFYQ
E90xtpGwHqxMqPi5VVxWu9QW+8SjHbqbMjKuuk0Y+NQLo/rVke2xkeu5B/dU7zLcwFoqobGZV6HJ
y0gDvq+XfacvoMVfDGn9+BmZhuoUWksDLY2HuKuL9ac0Dtf0oBN6KUFz42HVpuyPVDbF3sEA2C8t
AAjiZForhxl5dQgdilj/ElZv107OjjMcIB43ea5v86S7qfjd194QfF3JjFkkKPBpX2JkaXZ5qJ1t
QGs93cthQJAA9l7cNL9ZJS6cmL8s/WHJLItO/k3zt8F0EKS/D8YIv3AJbLXKpbsOGugTG+ffcpI/
HAOTJjtGrJ8Zz7lNhlOgfWjZH2IT1xbgokKHO4r7ENEZ1U2I/aZjzdPUEe5I2N9WExhd7PgrzJKt
WR4D7XtiePQcm/1GW5WR/2BnYkF8LXJLBw0riUEsfUa1N5yfPi6f8Ydt4sTaM/isjVYjyundqPX1
BGwmBiSM8KAJZ54oW5qgTJNBSoyJpEeDVUpl9GTFwzcm1t1kMlprwI5ela6EgTovqNpnu7bJa7du
pene3LEkPqY5jFa9IETzTM/lqneipcxPBJotNVOeKoQ9Ht6HZNhaQbDDorxRJQn6lbWpcJRqVX5p
ZPJDyOuGwrdDO9A6z9lU6DerTDeRf6qqx6gk/hY9vSqgdvJrGBJ8g6hosj9Dt1tO0YfZ2KeEQsgE
wwEm8y1dh5gYpn3GaWQu3Oq9fu0n89Cq7WRJrTO9riOaiiSRx3SoOfikWHn1U2J4bPTB7IRedKa1
LggO41CB8BypMGd/nINb+L/lNPkXSWjjOtXjLxH1yK+zLX/gmlgvTWjtOpKEwnZYo8tAERou8GMu
yuHO3eWUP4gMbRBqlwONXifIsLSL191c41svSOTJOVp7ob9XIQ8Qre4QxAx4wRLRN7mnItrQGkBk
Cte7GBdl2i01pufRwTYR6sZXiGi9olArqZ2FymG4gClzbBVw2q13pzMtcO451xxd/RZj4jEN80eb
zEeX4zBJxys9DVcj45AjqlNabV0XgsHxNsoNlsJHFtKXJ2GjuePzBQOSP/ls1kdl7UYWuNysdrmJ
j1iDrhhj4DQYlwTOY0C9FcAR4QhuYm2naTCqADil+2ZW/kOYpTvs9Mh1AWBJ4TI7WCC7vxB+twR3
WHkerCeurD7QXqyCojYwJCrlRXUr0henqzeGXxxi3VzJhju9rMlCovCV01loyvc8d54MD45rYFUL
nE874mxdMNkHJhhjsh1YihOk9CQPr4cq2CZatE1FeDYl1EjMYZn+sZdSMw/zsdROz9K4ywm0ma3C
NCDQ/P7FUu/R1JIiTCQvQFMfock/5UO873ryCOYAg8pvdxLVvRMScGNFA8lzAIJJueoZWttO307G
sxvxewTJ3ZOS4R+UYfCTPeEpOxTjABtA1wU+ByLcHoZCvmkmwANinO3Y0qEbspJgdBBo3Ovqw1Dh
oWQRdJgYgO2ZWIOdE2qrMbfuQVCsZO6dwzjaUNS5As0vCXfb4bVmAvbOaQFLMaAqQupBUobi9xQ8
RrK3O32t+FlZqoGAw9bZ5M3iD7R7tTEzwpSi8H1KHFRrzpNuOztbsGY7Hl1wfb8YCfzqxw4rur7M
i/JxsHyUOQLNM++ApGDi597NVHsLBv+ZyJhlVEd7TydJ2uVsP1XBa2A218bqTil0hQsZFlTZuSYh
jBTjVRMxY1gIJbmqKgzOQov3A0iR7U9nXbZP4ZwH67lbw454VMKtEerXrvC3Deo1szH2cTAsK9q8
+hKmM2SGaKL31OWRyr79Fq4qdPmw9TnK64vv1LOC9665PFBxtxgChoPu3cOghARwZ+nQfbSdllB1
Y+aQHEydd/cQY44sMnVWcX2w7fA5yqMT3bZLvRm24GiQUena7eAnBT6WZDpl7KBZt6tbNsfoJgl7
8+ts1WGAtxT5bBjea56voV272Ld8GgCdnsaKPnywcn9rtu3Jws025u/BRKWGzBhksr1moLYgq7yH
BsnhZ+xYXfjjp9ZM7rprXDrpUPVlsfprGz0c182Ea5Y8TI+2Tye/1F28CKnhzEv9EE0Np0cTOahJ
6jdy/XhvJs6XCNrzgEgdiqq9m+T8TpW4mRX4yWA1b4YlyqXKCQq2zEjfGim/AvdClEAQMFa4/rts
q34lzJIJWea/XdIn9Ax2APEmugfXLdHwIG92cjP6kUVfHgAP9YOXW+JJS5T+2DjzxkaLuYW28Uwg
5MIsUJ4azlkKMa1FD7spIvVJBDH6JW1Ryu9Gmz2pmvWSJuk10mokw17AhCogFoeOQ1+BtzIVlbcs
cylWXVe/k1t06ZTXAwMyZHjlt1dQnGf0HnKmSft1fKEt8bZgR1MQWmIEFRAUhx9ohsJj35vLvAeT
tSeEMIZgEG/j3oXN8r+ssfpuXHsnY/GQMjHVYXdQtWcvgsZ9jePkAoS3DFvsx070HqT6NoQYb2xx
d33QXd/Rk3U7xDdVNtA+WCadJj0Ncuv4L21brv38j6TPQzYrDeO8DIgWF/VKaB73HQERSASsinFC
xefBIdc9Cz/m21eNmNILe3YnrKqBMLQYSU3urbP4px+NVTbWO0/djbJ60JPusak+Q+ee6COnCzQP
mBcdO3qa+PtljyHAPVjVQcVALvavbuw01LBeuDOtj0xUy77o7gZyXt26N7pimF2H4280sQDj3G3L
rRH3PKtjWC27hnlwmgiNYSZ9SKJ6V5bDOuuLknlP/aJ2B4L5HNzoKdPPpnnINDSdTG4Fos1Jtsep
hyBO4zVxusSPPHkeluBoHeBbUa6DA++VIN9lXT8X9aPfr1X1JkITgwei7fSYGi3GkGJRakvK6BP0
CD5r0cZuQbIciVLwj5d9ptFd42FIgj21snCJ1a3XwytU0dkY/ZNsm9dxPKYcRK023Zp6von4/MK6
+pR4Io9mzXgLnWo9NvXW0QDf8+FuMgh0kQfbwH4LnhFq0RnjFFbWx3KMPw2WDxLoyaqD6WcUw37/
OHrwjDA2cWUtFCaxaXyymamQNuPMg52EwNs29htiVFpSudPVhxNslPEc2J9udbSMmO4XwslBh/z0
ZconOI69PjFpcfr1/WIVts6LSOttbONxBsXsHBCP0OT/s7T1Nt7TWiJYfAqGaQUwsxupFqCy697h
8XdYrzNiOy0PJBqzSxkEG23IT1NkHyLMMHWPWooVTE3imnFg0PFp90fBdBwaT6l4883XfnYCPUaT
AfoL8hEt0wyTtMP7wLo/L9j6WDLzcrmqTzXkbzVCCB0Nila/J0X4Dnh9DBqo/FLLt65IFI+B/TRa
w7rFSEUM0WebjL+j1+IIk3sOTWte5MFHZb3JVA1MVvqvqre/Evb6RSfb34HTmpNq7Ii5TNblTIZb
8fQaGlzWS9sZpHuomkBS5r1GO/dkbg1xc1XoJupaHLwJyk7gju2Z/lwN5T1WO+zDi1lcmmenKcnO
bWE+CUCI0ZtjaLLN0FfnNif9vW9Osd8vO0Z5Jd6Fh144gbp7GLSflNW5738SHOvZ9GKC6nfO2Uqs
x9YKVo0h+PoBPhehGXGESs6NFa10yrO8+NtATTQMTHR2mMI119ldgjXmLv7xftzTEjk/fSTTwu8w
vPQM+h24Tgx8ScXcgTqvjRcYbLBIgQo8n7xO9OAQXEpby1MuJXwlWK5r5wubiIWuJTVUJ3OxADZn
SFLAC9y2Zt0dECMdgt5DTZVvqhZZAs9oNMRHaWpvpCe9BfDXPU4LIyzJlHCORHxsB2wATkjESxwQ
VRquaMt+FMi5iF3nqdkNHGmKTNsGmbbXABQKA8CvTAYikgJwXHHHx/w22oCYxgTPhXSWDHpreiuc
+LXwqke/5iNVdvdSOewisAoh7Jt7R0N7KaP5SCI7f0N7UrxtOJvOR8uLZXhY0r3ke5yyNwpYGc6m
++jRzDfZFNw2SbFUSSfPuomzacjqm926L5OQl8Gpgl1HFtG6SYZ37AyzAmfj5vlPkDfAzRMYI60C
cFXIz8IBdoFwoqtOfNdWr0CT5Fh+JZ3XLnpyDRf6lNw0b3zNBvM22nNYQS23dDhsuyxZS2GMl5Ic
Vr/F+BpK76XTNe/Bye1nM8m+k7kKNEuGBhYZal8SxLfUh+cCpJsVTh8xwIC3d19xMl7aBrNYmzo7
tJI4jMODb+LRQ48fOxpEf4TZ7hlN64nOaGQdAPkmd7w6FnwYZNxZ3d9MMS4DSDMQVs0i1gQ+o2l3
2L9JWZlY3EQKukD5UVe8N21+CdLPAUC1VfFhpFKBZTGLYwVe728jAocFLEkl7HrBJL+LxgyRk7Wt
TUBClyI3DTlSq9Pfh9abw93Cg4zzjGBfUjtWGdGWZoVjU2u3HGysDIc338s3jfeZ9ASSkbicTsW+
zqHYwaKkMfISjC38uh4JoBr836lW35G2pbjwnOMt6TmVyeq3HK+K+w6rYW5gBxvXE0SnhUEUkXq9
qLto1zd/EChXKUtylqwGp95EuQlngrpXDFc9w/Ef+uJEYeFpau4pgRkVymBCgTd97L8kTbSLQnM5
4KNwuEvafA7JcDnPaMcQf2+OyIAkGqxW4TIlhiCKCoABYj+1qw6LPpTA7N2y4XLMgWE2rBH6w2RU
nLRZv3voXbPEXfwcg/1khQEFHy0I6+XGhqUnmqqR96wAstR/Ci1dwaJvzey7sujs8duP2nsjXmHT
tecUGmiceRn/ZbKJUgDAzCB+DH7dAoFa8rGkSyNDNRjVIwbq8Jo43aYH6vYCtFk5yj9L2zeUf3UR
I0fYMmd9Z0g5kMqv2rBG8sLVLrUzuH7V+5R664sCp6ghFYQR9naPnYPwcyE3EcKfmJtM162HAf5J
F+i/+ebL0d/nmXYAL7iRcHitiQqycGwlpULyZ+3Z55PSDmYjLDwqQpYAdiobrjCdqCV5Z2F7tbSz
AYEz+d6PB1yaS55MHtaYyJ22jR9irMxJ8Taw8Y7G0eyya6BBdUvjqKIRL64B/Q0ybLVrld2D8iYa
skbGdlF1cLbolNzOOYSGS/aqv7PA+KAI0kAdR4CiGHRgpONQuSbzDXgb7SMxQIXHhM9AfOo79+i0
v/r4E3J8KQb20nwzobHPCmIOwoA9G0oiJx1axCdNQitnDdC5fsAf9GpEzHimg8OYI0ma1JwvbnUE
ERI4eJMrWBx3GjX8hmI/1tV+GP804Qe95Dgx+6eGu09rm6dA6puKP28bl0IyJqYQ5U3/Gs4vh60v
xlfiZPQ6TRw5Av06eto1yBGAduUy8Uka89p170FBWMm68fWdTtKYi4QkyP2VxK3sCJvwJEBHkdCc
zj4ERu/pw7rvACkhPoWhbxTiB9MfnqgYIcAhQnX06gSfIUpJ0b0k2NpbbTklMNEoqmq+TGM+feFP
S1KCmbhVXeL4moErRRqG5RprB4i85mtJmfSpmcaJ4G+ggvl6Gc3DW2NUDOKAD6FatuQ/NNXGJ5LK
0H5GlAm6oPvFKRc+IuQUSMJAhzENBisA1CMkyBTdHFiOqr54IuCtqm06DYcBZ44N/5LbNYzFCY/j
V1A3tLr3WGEkqb7pvnLDN2x7wdJAHjzRbobPF25vAKu3OEOspf+SMtFaWrlryc0KKC7xG30pke+E
gBsjgQ1TIsDFcPIE7q8wtZ9WZBfbMu7ku160Ibqlrv8scCdKcCp685a6qT+LKH9P9Y4+bX+plLnX
xHeJtRbzDscPiMfaHE8WWhGiqoiZilZD2SEZj9WmCgEiApDgOLYeJyJYsLYTIdMwsOBSIOanGdaB
Od5skPsQNp7Om/2gzfJz+5yqOSrNq+6R5LuxMPhCSPoJqGXUHhKlna3ZDvs86yclAkL3lZB+3Igf
bY5sS5CW3O98TN9D+du5T/Vwh9RFMtdgGEK/TH5OpJ+ACsk9hlxaG2W08kmxNx5mYW2DlDHuMAi/
ewUR0hkDPc7k6Kp5Hjh9CBSnM1SxGXOWSGnjqqIX/lbbf5n2OnSjpQeM1+vvtBMgCOKIiTYu7DbY
GdBDnoRXQsZ+kGmxqgzkxkWyibPoPBAdMMYvRV+hSWCWdl3S9kCCECKb3KLeMkifQ/fR6VgM0Rmi
sqkQVHkAwOMIwYY6x86HHarhEtAzctlBqJDCmks8DtB9Za1tE67Ufk3Tz8a+mFxB5FJBe/N5CCkk
AOuHTQmHjepQbAbaM07a21R9U++APpfwaIE7N9kqFcOxz01D01bwlLgEo94il2eztBeaG67LOnow
sk+wFJnutYCJukiPgtOZsiWaUYUU72BgYNV+ouzX58uRcxBEwv0JwjRJeGQnOw6DWHIGXZv63fL9
RR/eWnsX+j95/46thUIi7soLC00+vcQwRM2mz951B+AiW7Tt3a5fqmrtRzdruOHJ6JsbNWetwNJb
P2O+8ky2bAQR7HQ9B9LstyLPnph9d+fkSHWAocCoVXnPwpe4R+AKYoPUw7Q+J7Lc1Y4MbiCmkjhh
8rDmnCR9OmuGuRmphyg4avUpYuze5yQB+s2io7GTYR8o0enVzRXf5lLLDV4OO35wt9MnEdwM/xKR
sNJ8Wbjjs2eLRYsOiZXTPUtyzbk+CogID/Uy49yQmFsdji1gDpHaukI96tn3DOuoibIV8mk1igfM
MLuEsUhX1O3yaqpFZPHOcrnLkreghjokHaHsXxnn7Bj3AmN8d7HLpYQhabpbMn6Y6ttX+16i7d6p
6NkLkRy3mwzVcaZusw0rFPvYP6c4/Idzwho47rIJH/vCD/ZETk0e591bEh3l8ElyhlQ36b0WPJDl
yWXxzcQtJWpTu7rAbx6xxdFeQ68RwHYSepWuhgk0YeR4U35EnXey0QHGCOEkCIcrqFCRNL20sEYk
3uHYjze2/VgVSFbZyiYY+WZWXolFjrzSIuJJ7StrOxI2k0KqK4bf4qIp0pDIt7GRCb60VIvEPT67
qQHIujnBD/6nGuVzwhOOVo1lS+PUjMuVu+gg5iUcmWT7pPc3qn0RR1G7gReOFuV+D5lDcs6wCpNX
v1sjpnGmb3M4V+ZxQvVllAAucpkHGz/WNloH5gOsQ037LJon60mhZnWIuNV2HcdrdzD3Su0s48XS
T6p8StOLiUkwzjgObFT2gxLfi16y4aGsL4HrkiBykIpRlxGfgMbp1rkfo9xODkOKsc+qA81rGzEe
CpRw3puj5lBUAtT6mwQi6f50/S9SsI0EJXaR2mXYSLlUCCdnFUS6MIz4STbWSlbNc1+bazt0TiNI
ixwk3b6UCQrEytNbbVvXnPwLKOnXWlpL4h0+CHXF6ZAclTtHurQPY0SSkc/jcyMiEA3qyjAwupNk
hsofJhg/2FIIwVN/qmSwUhHL+JsKscSQSj89TqCDAaq5un2krHAxMcNmPHZFcpzyeU55lN6Ar/Rh
TO6CwTlKkPpywA+zmEeU+rpnE9CvD0mD1dfBMBBddhLQRfn01pZfvY7DKH4qMDcm9XvYfzZiH3XO
2qpgBa05g+Y69W/CxRuhkzVRng1mMWJWETuPa81pVk1x6os/Ocofb6KsJnz10oqj/Ws/LZRRXoqc
+9HCkO0+4AhyoKi1hJCHU87mHE67MR2WKddL2S9Zvh9DnNHZPh7vrXyzO/EYp1h/kD105kc+sbvz
uCVGsIkYS0VCqNRBIj41f+zhXdL3AUBGoFWCZvuUt59BwJeLkSvqmzMNmYR0nLsR8mcna0qeIvJk
H6KAih24YdO9hihbE89ko3sLDLaTyOAYwPFKYETTQCCs9qkyy7UJ+2u414L2jyBSRznDyjQYmd99
O9HRNPvhtlY0Lhv/3XU/6ngbJU+S4OcC2FmzbhUS4JwrAWK2ChJkLiAd4ohTm4Mm5zOkTI73LFWy
LOShg3jM5hM4Y43p0zFd0TlndG/QlqsmwKXBd0lLyFKZjxIVTIanyCjUwUjQLeJWcNKfOiv3YeWf
0rE5JMZFiF9NXhqYRpvTiV5sQDYcP+D/eBiYDjmS1GEOZ4bS11SP2JDVXuHff628jU9nfO08jC1i
mXbjjvtUInOKN/CASPufA++NoqpVVrKG80k9Q1saYw/M5m3CORsvRzhrtO+xdJZ6xGo4DEsb131b
MrQQvNCwktYopFM7W9nRtXS7Y8/0TnLVdoqZXczuqMoCMo2YDmassQgXevlEztUxaLfS5apTaex6
mMKxZmHQ81JFTJfckwt1HEnzE2G7hl5hrZ313cgoMJCu2zZ5mFDQquhT10m48ACA3GWI58kTjwG+
S8uozlReLsrusSSrD3BRCmq1LXtNWGae8CoI2+g2XSdYuwQUb4UkeZiOEAWrzq2389iTAW5OLNkm
lgAdnsSePTXexrJ+GfqIkaowb6ZPfkiOPbE5cXxQFWu4EZ7CLt1IXRxcaa9NN1mZc+pUpa9wWe9w
wULpTYR1IxVLkM53xqapxZmcqHWF3iDs/JUvkBAh4DTDq65HiHtROHXaSWvfcpACLX6O9L1IYWpT
lhnAlMb6GvDkmU21Fsm5cPjCJAZpoq2gwfWJKgH8nAOvNFBoX1TFsavYz5Xxp6qGKxncCAwZlaPx
MVMu8TF41fyKy5OKtSPLZUPQYTBcU24tMxB7JqNDRLAJy9XO192D6Z+I4N2pYI/LFlJAJ9axXZpC
PRpk2ra5t6y5cFXGKU0L6AHzbWdr+8xz3peRjD9TDI6FVCctIPgi6ZDvNCEcinJf3PRkhFORtoHm
1/cZ5YIy2g85vEMgPXEUXYSLvVSgmUlQv6ec/I514foXCivzGymx8R6rhP9CCFz/pRWVQ1SqRkks
4wGxG1qsL00yEK/ZFKVMXCYXJpvqMUf1yOCgJ/qmNIvXWq8YhwlzeUCPxIAV9BOQbfxM78BEhijt
VF5EPKozm/WxuV6IPvrjOhPxra657xOeANE3BCGFM8EfxxGvLESWLCPh2Rd8ZgjpqM2CC6bLjAUy
Y9jIamWhzUXe005I1OOoHlAz9/7dzbVs23ZzDlcex6weQ12cHV1GMHChv+zkmKL896ODain4tOnt
29oau6uH5WEjsyi+BrqBnq0TLnFyRRw/gF1Dy0eV8GfLurcKncDcmpgW30Vn5ihWRgtoZoyrWyTc
TVGll1KvCBYnmARPa1U+EH1+1LVw54WIjwIbB0fy68Qsd5vGbemQyYz+y81aUmCFDNTFLcsedoBC
PFpTobzQY2PJLgMVkJTDQYJ00YmsYEv6Fsp+GewgGDLyp9pG3ca5Iw4vZHarmq47FvhsryLTZ/qt
ZBSIm0q7MFPhtHDQ/4k2n9DPFOGhrtLorNuK1AaMxjkxy3xXeewGKwKSyqcql1wjq0ZUnPvWI5+Y
8L+EgCl8ZN7Mvfbm8OCP47xJFsgusX1QeaX6AkYz7ib7G6TV6ReOa4It90RSm6AHSQe11UMSsvGP
0SEWGjGzRVAE99gClOW2gID8/+lppeQUWrnlKzaXcFUGNi30nNy2deRpl8B0UIkqM7uFonWhOJrS
Y0vorbMMhSA+sgeGTVXMFtlRM8pk6zUteTduQAsa6cjO65gU2FiaUmYbaTX+kwg1c12RV4XWpPAI
/PO0xmk3SvNEvw68DKy0cEz7ZIYGZqc+T7a1NL2HBCT4X6rJ/lZ44lm2LV2XrjpDg+3lv3/tdejH
qSxUFRvrxMYDnr80xbT67+URf605orPybz9hfgf/0XdSBEOF5SqntKLVgUiLjKzFWhp0yZHD+3/9
UY4pXduiVcqWJv/+9Udp1pQRyDJHnnhfs8DZYv/A7PcvZR//+yuDUdBt3QCJo71J/q0Kg8zaxisn
MtHGpD61QXXKRfEvV0WfX+M/mj740vgZtkZ/p8cty27/10/itGpwOyQZWD3zYWP2TbPubN09hoBI
u05ZzTa2+t8+1vR9VlqIhdFosVolI3BSM0z/8on/6e24Oh/WcSyKmzX9b29HpZUWjjX1B0hT6k0f
GRi2CeraAcrYJ0W08CpwRpMkiaZ7jVKVbrj/y8NQeOGnEUdQhP/9Ohv/cAlc3o7lGLZla4ZNJ+p/
3lN5kBl1l/XOKsa6iodmhIwJqaw6qcEf7nqE4atIbe+c5E587ox5/EyI/OQrFKvcNYalSYscPjVv
2DSJjhVS2VR1KBSdrfLjq6k0NOhGmygmbGWhdVElUkurx6Fa8tz/y237D5+GD2LQ7aIjE+Tfv34a
wji0WtMsZ1VJBghhDCWeyKL7l5/yt46a+ZZybN1z5pokSY3L366hbN3GmPAeIyGPkXBHl362OZUo
tqbOTf/tCv2tqub//TRHMwzLcKlnYu7762cyJ2IeQjPVkbpXzJ59ax2MGSrOYgDmUlUn4tp5OIfw
NupAy53twI2473hSi0VsD3cvTY+w0PgP/MFm40boLDy4HU82H1GUfPvNSFJaxkEBp67/GLpIHEKP
WJGFZqCKE5n2E+tpd/vvN56u/ePnMvhAmq3Ztu397Vs0w7wYIqE7RNUWZPF58HzZH9UYx4kgn5VV
zkCY+BMb2tHJrYXu4UrjXAUls/AViZjGR0CEWATd5BBJauEmMUfkZ/1NYLHzC7pr+3vbvRbS3wyk
nkc9hu8A9Lr9jr2j7aHMIpJj7o4KT/54SkA/K4YIx1nXNEubZ5IykV191Ip9RquOooYhNdFkooW0
kaaUL/64Kwzg47LZ9xzBLUirvvNg4UniGQ8Qn88B9HMeueYx8q1i66ikXGtu9qMG/TuZKaLR7e69
FX4HRTULYqhZfA/rAB8cu6wNtENlaIzrKHa7awJ6quP1qoeUCZu4CgeSOtXrsywxTRGJfZrocXDC
bhvjuE4pxEiTOaFjXLl0lFbzMTyJ7T+UiQFaggGPw2uH8XeIR0ICQmpkg+Jsj4xSoYtWEWls1BqP
lZb+cG7YjbH4lzKtf1wF/3PVMf56T8vCSOskmisjhsQlYC4fiJ5kZsLTuY7c6pExijyJ4ZYQ4CKl
SwqRaWK8yKE7/+U2/IcV4y/r3/z7/7GnUgSs1GATQgZqEi6NJXzYcs56R7S2AVTAubPxb/Hyv/9U
5gJe9m+7ksuK69BxxT/MP3/9sdC4bueSsMv9AzKbEcFFMix1HQR38Tzn5xZIIUJ07EaCxNvyrWia
78F3nnwZP9dJLtah8K8FZ8BFYYFPD+BEZek/krI3SzA1gAGJAF7YWz037yHNC6nmpuuuyUBwiu2U
IlyVPcRAatyMAWpYm0g9124enjJuIFXdGdwQx875IWcd4ruqVxOGfTIUuDd1UgDaJVHbi7kqmLBU
wm2XjlkRQ3QIpdz6Fow0fhrqYG9x9SOdawoGFMe7skWM44HDpw+1s8FmEgO7We3jZL/SHwJcBWmq
7LcCbNoJ9iTgnHy35imOdspCv6EL+klJck1Ig+bIm2dIO2jM9RBd0KvNGYIEp1nSbRMXQHUrX/6D
nQPqTQHOUgb/3rIPSTcttdGnEYkQftleIq/hARzOBlFsGqBhOkWvIlBvRh7s/GTYFA1sXhbukqK9
RX29V8FMJ/j+Ny/Ee9fxYHbpzcQauOHIoy0GT/8aWuvUpOGp65Mnr8U3oZnmDXnMehqJkSZRD3jG
GoigN4MnoZIXezqKeNd6iVj6+fQbtuIjsf7owz7MXj0w2SZTpznRaWpPbadQ4fB5CGmWHGxrJIGR
Ue9sLX6wkurDkyD0no+lEfTFb061vy/GFw7eFt+lfMZrecnjhON9hNlciRfDX8fiJc6sy2A4EFj2
a+kT+oXpgKq3sX2bsCLNVJFFBmNfommuJutmAXnFqbWr4347mvFOZ91r/GYXZaTBjKvMpvhBbAKz
e6lJTEG+roKRNJv0HuEdbbC1EkrtiYsCrQ0Jr2pQFfmlDf4GlYDbzk8/k9xdROBtVHiK7jGsz5Pz
a6R3Xw+3JkCMPWRsEPbOxqYewIAFgMQo0/ZmZF6GqHrLZbesGABs++J4sMkTbTaLKfi1oN5bjTct
nq1uXNVkcxDwOvtA0SNJMiaIsJ0YgmArHJipVPl4n4N9URMZ0AiMja+6Zm795k+cvfGdkWUybHT9
I0eGb4BRAjDfrCp/7JR+TmlFCGd0BaF7QEBBZ98t9O/UlcCXLgr46s40toF3y/AlEQsIwaQdY91a
j7NbhcALT/dPVoJbn8P1qNvLIEQ5aNkPzQzSi3MPFt05/0PaeSxHjmRZ9ItgBodDbkMLMqhVbmBU
Ca01vn4OstpmyEhOhNXMoq3aurLTA8rFe/ee+6KYH0ETrMDdLDtzWXXODJLMQjTqwtfkfGwAUXkc
AOO4+szGl4ReduPdl8NlxVyDpmZWclicyoWdYbywkaOkfTAMWpQpWwtaba5OIR4Br216d5MZuwOW
FzvjwYzsuaTh11mvCWc1PzbnekxbBAph33+MInryOEQHnsHkAew4iQ4S3L3td0t34EXq5ZKEow1u
81tX5fSJOms5IIrBlmasCwT+pps8K8ZwcGn+hQQitA0F+SFY9AMeiYI6KBsiLHHESSha/qmH1UYP
wboHLZzDgayF2EETVdkrTW8OoW9+pmN7MR2Ew+HSaKuNUfs4VPKHUGAESegndSjDe7qHFQa4IfoE
Zo693EOhD0646zze2tz41eUhnk2TsBuebSig/zR0rKzmzsVRgHy6vx8C+GkUsAzdemxheglWVHtM
9tCM/UXaYf6LTAQOceGc2ZH+uIr993Ii1KO9FNEWZdZYJENqKlJ0OhtDfe5E+MMQRHJoAjmMtGwO
uN9XrFHJRkTxJCaWeLSX2YjJtfGa5O70yvjD1trROBppti2lBmTv+yhJ6o5W1nI8cmu66G7nQEyh
usYmlO0pUNbNvx/OZu9JfqiUAv/39+EoLtnSt9mHgJhZD6pYm46X0bjX1qpGOfb0YAZ/2dGaT+yq
Rk3OYuGnBvx9MCiGvUp6PJkbGWFpLUVrLJGIivv70+P8dA+/jHO8sQ7rtmqMijKBQuj1TVfEDSYq
SF8lEYnzrMmaM3uo74HQU1nC+npdztERMtO6sUyLCYKAQgVxlk9qjGs9OBML98zrceYWOvL7LYys
xExDhUuLJJJf9lAg6nxN4xyfnztKnhvqaGPYdyicYMWZiHt9BLs5n3wNqCYXxJedfl7nRjp6CbEB
wfusuH+JdxPCl+8fCPk5PcS5V+Lo1cvirsEEyGmHc568DIe6JnuGjJnWzpJLEdJmPj3enzLG//6u
gzv7/qBMhc5kKyxrketVSVx2isBY6kYNS6/VwBR0EPFh/8vfkaJW/c6OPfA7jhmTc3n6l2jq3xOX
rZJr6mhMJ5rOgfP7T6FBE+pghi2IPti4zBF0abRVfePOtOy9GCzgjsaGFMV3sr5BgQyPpnfjxPBS
YcDODEUcOP8tdG8iVLWb3PY+pGbQ8UR+lGbWddfUMBzt2zxgMRqQfen6sLEdetuytGhiF28VlNeo
yi57iBteA+NSt+Aw6ssqDy4cL1+myiRhSdgS1u+BDyjHa9Y+ZhXgnnMlHa8CgIEtkkapoDIUKBjY
4977oA3Kjn+WHS0lzM8e25yyuq2z4aFrn+uG7lPimm8pwSNdWWxHM9igauNt1rDij33w7uPB507A
MfOphcUbUI2PMgg5IWN+jq8RhKy1cZI5WddpXl8l9aEXn6Csd5Edbgmpo2LVbZtKIEXjXCyGaGWZ
gGfC2KQtqgOxOrRaf4dY5qmqaD2OzjocBlTFMClraJqWGS7VKvogqdKfty0fMvuKNUfOQxJYG9IK
FtDdIY+xd8ED7tJ2qcpPF3ZwTIFco1bdYh8G7h0iXNFwIVkq9Z7q0ZjEZUSr1ukqKh79wnpz4a1L
MhNNf2I/oaBwN7lQfuki3OCvu/eLEVMjcBEUbMCKSa0nKvTN0r2XaXerepeZchmToOHWZGhFJjjg
eGlis8eGtTKj6A5ykB2uGkLEEhOCLXcCXFHnv6v2mti/Dda5C/JUZ+RDz5XsaQyjd/a1W1r7mVLs
qQS4aDDcSt1oaXCj0AjJrXYJ9KHmWTfV5wAnpNNpItL6K60HIfrNSH5qxdqhsSdsvecErZdMKWXk
D15NjiWWk4hUUpOeGpsShy1iYw3bnkMLuny0U1r+TJjUHujn2qmJj05ojinPp785Xjq+qe+f//dv
7mi+oQCRRaOYwuY6GIcivciysKJl2a27lnNphq+5rGgjSe0uSLUdtiAUnwPxgFd0xNLhEfKdiJ7z
XD0kyNbNlJ7kAJ7eUfznGhMDUtZlWnWQ8wpIw+rSqsbfOtXLIH/t47uGU6YPVTQWryTEIGkk44cc
NhEiw0neTRC8Be69zPHWgbxPVaJWkGnBr8/mqJ82it8uPCwpOugTHGW7oIy3nInnyljdmpm5LPht
JIXuVYEBQs/efXUKuPWHxyh3XyW4TT+NW4RYGmyI0r+S2fiBRIwuvIpcLdRrg3sCyiIbbWI21AE5
ysBhyt7jiYtAxfxOcJENY8jXEqxrHeu+Za1B2e9Ekm1VxCpdIdZ6fBNCiweMvKSCsxzpAfdtghQB
/KXDEcd/agCTGoLUCQLuqAKlLea3Fn1O2q4MWiwVTFu3yK6oUM+TLLoo42QR5Moyz7Rb10NTEMYX
LbsF6EUgNQgizGBqasBctDLyybfg8J1Vc4VZigDRTRlZfODNksIr6gkoDhAXHjsprk3X/eWV72n/
IL3PKeKxHLybJpJXRg22jT/Ahb1QBgEZFSekMDQvDVrWuAE3anrYDgzlTNVxeu/+572kjWFQbBTS
kSq1WyHF0VJbK3rb2U4owNYN3TVnQ4meDS2w5zhbvS2Vtygt2remokZRl6P6ePq7+GEl0tAa6yo5
6ior0VHVS2vrtqXiz9ksf8H8MWHwz6x2369v2orZmlQl3TfLni72aNPiF7aHpNaGmhw2+RXpABh0
jMmu6ukqKclafCMKSf5P2FdIMPP83zdbbHbutGgtKQ28VUdbwQC/ohfmDV7BTb6N9sUcc8DWnLkz
sMCrc1U08cMsozkqWkywpgJC89H9lGS3Q3UT2pLVsVnihLgaN+G4cObYFCkjzNhgrxBcnxv37/2u
/W3Yo5usiinDIMk5CbnFiJqdMlWCxpHsnIkCkLzx4KPV6TdH/F0vpEVm4aiDfmfohEd938SYWj4E
BBeLJYlmSzJ7YOvMouW40Ak+m3k7fZE+dovso/6VE5B4plr7w2sL5Njh/nLdpmNOj+FridSOJGEA
8YjB5X4ArcX3e/rqfniOXwewjp6j2VZdMBicXoP4KUAI4126wcvpIf4cT799+YK8AXXqu1m6lMQA
fb8IXdDeikZODnrvPqcWuKsqrD6Gptl6Tr904nJlSd4hALlVnaySyieBBZAlrn9ySS/ZIsK0RvxI
p67u8zuSEB974CWnf+TRrpnpSQjdpu0qLJ12JS2m7z9SNswOg8cJEb1KxQZOlz0p04O2Uy21+DCl
56yNHmeqUdoGyBjO4VWcRw+nf8X31/uvH3F80B98en5CsiWilpitGWBysdgfMN074Hou/m5tcXrE
7y/YPyM6KlOGCWST/0wv/5cXrB80TWgZXotUJa+HjVgtzpxHvn8+/xlBWCaNQU7Gqn10bkwUl/5B
Rux6HIA8LGyj/YUogAoa2fKzEWnLLh9JlmpHo3s+fW0/PlPny9BHs0WPMEsqYkRo0YC+dBOc+lJr
N0pHIdtTl0hDFgN6IjIHpP9xZuzpwzl66ak2GCbHDe7v383mKMho5PMoFVUEn7oxiF1ipCE1Vb19
h15no0VNin3TUdguOy3eWxrt8QIX//0oPfPy9M/5M0kd/xwN4QiPUydmXjuaSBJPUTrTjsjsHNGN
m8FSybFdAWf0MGpY5s7Q3A1RLFukg1dxCbaUZhuCwOuhegv8AiFgfdUX1aqhryZywIycVKTlLkp4
MLUr1q6f4fI/AMFaRenO9d2VmYA3CeZ95QEjR4zrmhd23uM2DhejPz5Vrb5yAnTlhrJ3lGqpiAHE
z0cY3GQKjfdA44Q6bB3yFVXpHAbIfgl16REgGdiBZSDB37XKLEzLlS9/E8Q7d2tnXxPXxml77hti
RcstzADKFGC8ZBTQYKiR6a/KAHp8SEx7cWGWCKODZBeVzYUF7dfsdWgu4inQQEsacB2p59WNdaaM
8tcnzluhmsyF9MhRqhxvRDotCpoe8/yilJbYal3VLlQDjm0RlNmuERxSEWyfW8O+z/J/vkEwK//9
9I9Xa9vLGtOuSN0FS0bDuc4vrJogikil8nH6RfthJEulWDlV9ViptaP5JLYQjsk6xMLRJBiacyrK
W/ZLOHTK1O79M7PX99rKn+uyyCxhBVFB8VjHs9eQmKHtRoW1aDwjxmWK65AVBaIjaXduUZ+Zyf6+
NmnYhomSRTfQA1nTv/8yV7ZZ6SIyqlgi+qi9kECCV7lKnELXYs06fRv/XjO5LINTmiF1aZIAeTSW
Vlsg2cNCXWJ3Ig+rfxfPYoX4fA2kZU7mzQYrLjlOyZpIRWWngYyfqbenf8NRp5i7q6tCM1APsCoy
gR0XkvTSbQBXOOMSNxJYNJqzC3VL+vLc3g+b7MzN/WE0niJvjWob4AhN7eh8oEUmRPycHTrRODvt
0drXe5KD7oHCLePL5OnMtf31LFmKDA15FYVn1RLq9Jl+eZZNXfRdFPMsQVi0VwSEa+CGe/+qkKRO
q8VYrNuQhngnBHrOjCWfpYRgTKPuKRU6AgVvHZhX0aTwhwNyriz513ttGDqaKR68o6OkkUf3griq
ihoC21yGvtXs/FYPMtBRNl6AwuiNMy/bn73Nt8Xh6GYcfbRD541FItlloqudR7f6LtiXzvpNXowb
7aUf5lTIugVwlR2uxwgqw/r0w/jranVaG47qcGzSp/r80f7QSgFQ2d70rhPkpOawTqG9/MHlEllz
eqijzfz0TrMCok6y2NBbFv/1+3OPiUiEw25otOw6jWxX5LncnGjV5YVLeHOJRtLFCgxgKNTWrteE
MHAVdJtLo0qyZxUprHdZWvj7m2S85eOh6VaifCfH4vQP/fv9lA5PXnVMTfJRHFfb3THxRhtdMY1n
27+JUVdvU3Wi0kBsWp0eSkw7sO+PX7LxwzMpmLUZ9OjkWI56jNwQMvb0+AX5mepC7J0lvdElCc8g
SYKVdWbinnZe34fUWVum6Y0pFVrm0abQLMs28RsE8mNNnUeRVgyztQ+XZ65M+2kYfVI4IQzV1eMr
M42i9sIAhUm1BFU9j+/azbjGnbZGhn4nrk+P9tM1Qfub3i1kcFI7uo25X/YNWnMYXkpi3RLDYe7q
5OxpanpBv985igwWU7NmG1zQ8THfDgKYig37ynGwwctqMKYFFOpdqzjF2qwpvbBBowgq4QidmzT/
vkLG5sQPAYNFlxeG3/Zl0uxj227biGkpt2O20Vbw5hACNJcJ+bdd5oK9z4G7wvY4JHpHk9ugHVx4
ChhQnDpAp8EoxnHonVk5/l4rdX6WQwtRszRWKfXoxveGNAKrDTk1eZRXm6rSVygExqXmlRLENehq
QgD6ucxqedtomqTrIIMVVeVP31fLy2GMzZVlKFhfgyhBxOBpu3HUmnXUxUTyUSXu7qqkHs9syb/X
i5iJmOMnMSMCXKY9+dd6Nzpk5rU4GZFV7wzS/YSD2TIkl9XZwCxcBHjXtWE4M6/89fpMVTgpBCse
04owjvYVSduOBQdaa5GZkbKhHGdfV15c7dQsDS+CcgTX6olsk+WKPFOgml6Oby/u0chHa9rQTQmg
fk8vyOzMz7EU9UWmZwXNgQFtOxmscMpi2z9zrtd/Hpb3lRIOS8xx51eOtt1ZsYNhtMS+i8GsrrDj
UKszcZQ1ZboN4ta+8HIbYNwI1XBETXOR67F9Te+1XmDbM35lipE8tQhy92YRiNfc6lu8jmHJHh6O
tGpXyTLMx+QlExV7NVgqWOuRBGgtcBCtowyoTlmrHL5kQRwZ+Zm9mHzE/iYdympXDzTYjQYkJ+55
7T5WYTM0HJ0SPSKaxwSaapuIjzuoS9ccKEhWVQw33BB0j78oDvqNhWt9Ncn6PpE3AcSCSALY7fTk
9tcafXRsOfrGFELZPLukhuMZeNcUIqKTgeiMqKSeripUxP7VcAR6UqRlmuNrdpCQH0/cTYTWVm9y
qBCqgck7oFM2q6sYLJQikXDlrQz/5Sr415DTWvJlckPDQXZdFzoL4bvjWzJ1+XzfeiMSpboL9cie
kVSYzrWq1tdhD/Y7EgjGZVqQ5F2RzgvwrXg8fROOvtV/fhEbQVr8WCyN4wVFABMgXIzkFkWZmBCO
9hB19hWnqXdPeO99Zx4mDenpMY/2Hf8Zkw4Sm/A/m4Lvd8GNc8ssg8FddNCHiSBHjgYRKrbODCOO
PsvjcY5rghpAsBbZjstu395FyYLDDccaLE3OwZpbpCIRtjer5yhqFu6Zsc8NffQqF11Z+saQ2nD2
cw9XMafVVRiG5VNB0NmllvnlbV7V53Y8x+ebf67YMiZ8ER0QSzsqMLb5iOzJsel5C4OeWxHi3wzL
ATiaDAL6XREIBaXAHkwwir4bTJWcw9r3/Gcozh7IjzoT/4cbIaloa1KjIiSO95jNkKqx6gYKYQEG
hEHlPVZpbnneRRQU+9HUf51+tY52D39uwNfhpn//5QMTIrVyXWW4HGf/oy3B3BPQkZ1ZVo93s/8M
w4HVMZCD4BA4us++M3SFZQTOAr3dMrpl17fIPo0DyY17+6nZ/7uOBPIlZir2RNPigqmE7sv3q9L7
Qh/aAMcnjYPuMoUd+2B0cbeXyIfnrDX9LZwZ/fb0rbTsn75TOe1qbUdQVtWPZitlsEPavD5pfqGx
bVxQ5K28MPtFpDzyouHBnoXyRmtIjwImrwNQR3SoyJxUO1ISQQfEcEbBq4IiL8SGmW9bUQkdJV63
YpYhw9UeVW3r5pi1h7lTbv2g2mhA29MSA+2bKijiDW8OiatgkkSarAm9IS8E5ifOxsGdlZ4Dnh2z
nbZBuymTrYdVUl70QHVIsDTSQwZCHbxExT/bdtvSpU/BmdepuvL4m8gRBnD5ptQHvYoXdcv2rJTY
37qZUV1hW1jJ4M0F2/cH60StZ/Ki03pYBo26i4dt3aNLgOGaEs5iqKuJ+5xPfj9soxOLtmAyzYxm
3vn6iusCstdfWz6c2rfShdfZp4u2xBHQXA/o+kk7gdh6Yw8XsiXXeMR5yx+KJ6I6dJoQaUuW7wU+
5b5Z5b2/s5DEdkSddRW4iwkv6r6ATvZpoNsSbiBBMe6WUicxc9K4xRY518c79NYlRoDEe8l7Z1kU
d4V1VZEwEHS/TcCwGZwb6f6ykxypMlpzX38Ides2A4jUmXLTSHvXp5fAvHw5HgCOs3F4CzXSliiy
p5mzV8MQUfDcC3kvGg6w8aWGtrq/UXprkzePNnxAz6BPrW4g7ieNvbQEYBRrC6KvrMiIyQ3iktAE
+8AyRqDEC8/cKwYhTOgLfLmwx8WAVEuKD9+ZYNzedQpzN2se/NSb5aY+M4qBsC2wE/BDcy248Ytf
UQlfyDpkyl5Em8b/pQOFsDIJ5OlXVeP4xRBWGdatn97mA4V7P8Ws4G7z6irPyweeyCRRjZepfdM5
9d52ViV33GYRrs1rF/QMqXhoP5xP6qiIIQDb+EtSVEF3k+OmcrFYLEegW/3tFKGZPwnIFKMOS7mG
W8VCX2dkkQOhImbqNtQAvw1XDj6XqleWtvlQE60pl+TBhbBv8mKXm9DLur5YepCTm6wnb02JDBQA
8PF7nrHp7xtiHevK25oB+8AOrJMslmDAfiOqJIDxNjbXOiDBvgT2JFgIFdhF8YtmbXWNHHYCLzfI
7+dUGoGd0YPs+V7CKzaIvG+zRN6RuqR6v+1oZfj1XLYEg1e3zvgyYokSdNlA19vqQlW3KREs0viQ
+gcZsFv6NcA6t9CcZ1j2ZwHQJuFlJB+7z05VLXROSCGiAxJfvca4zGpYIyVzAEp4c1/FKC2Qfnfl
FsFQQDavWiESLkjUsInf8dYOa5vqMqc8tbWPipgvRlzl6UdtoPb2NuWw9Ny1ClDKD3siB2HwXNNd
gHESzdJJd+1MWdwQavL7vrhL4nbeay9NQu4nDoJBuFcl+N0UBLrB22rA74Hk6CHuNaLXUb3Wydtx
JUjg5hmVPfFyVfeqDiDprkQLWhPnBJGKcLizHF5NdW9R4CjS54z9jkBtr5D9QrSlCVnMveqq2ymC
WPQ9YS8+UTXIgdpV1wCRDUxUUupay99KOyK0SywqeEgORhYOdQ9+8hJF15pDzk5kkb9Wb3wa5UaJ
iBmGNAA/gvbUhJwOedE1FJA5RGsvVvoOIIW8RKD0CD8WHsHOBRj7SSiOFbjsVmQceFo0hTPjPnjV
8wpQ356SN1CkYN6qMKv8B0kUnSLmfgKede3VhwF+RGaBsVNfB/Em4GI4zWUUXKTpTvQ3Y4qjSuPF
FbtYiTdlUryYOh7sUd/6ff/sFsMqEtZD0JeHWNz3QFhhwC3JFoD7QrbbgIFfB6QDn0LzwEBrJYCa
35XGTWoLjs6rPDoYk51N8OLilnFVm64DanVmEfUgcetW5b0PvBMYJTWgtNtrJsCZcVOYK195GTxr
ZmXRfGjjZdh8DCFyOQ4DO4iKZIT03r4ggb4mscpe++ma8OeZrpukYm0TZat7B2V8yIHkBPotwVwu
doqqGK/Rz239BoLMoK7S7AKBXglwZTD9y1iDjxKQHp57a9N7Cft4E8azqpkR8AknEc850c4rQ/N2
Ra4tyZkfQUSZ+kNOLLWfbm18IVUARr67HMlj8eKN1ZGOI+ZmfmjGhBMf1F+Y+UVL6hNSNs0GABe+
J0RiBE4P2wMTOATVOPxQ/T357rgMLSYrIH5esBAd0ihkVnV45eI+V+ALat5729aIpJ7DKTICe5np
3usT8SV+t31to0MPikmTDAWYwJFUSUBMkQ7F3dL5Zm+9atPjVM/MdzfJKbneoGGfw0xf9bS/R91Z
p4PGZ6uzDM09ShNDxqoGc06ErK4EnavWqiBlNtt5zW2FJ1LVK0xGn0Xx4BOdXfifmuds7LEEUfEi
kifwpIr6u8uvO/O6jp5hR3VNQ9ITcMT2LgZA5E2IOYjfGOgUiLCte/D9ragNutI7ljjX/0Bu1VZ3
VnWPhhbuy2XA89JVtPAOVlP5Thr9LBHagveDPitVv1mZA8iOnlrUBb5LHhVvAJXHh4FyVVo8te2D
5H6P0oGhjjsWS7L3W7exDP4GQp7Erz7qshGTYyNY6MIHD/dmjR+LVcSCPBDhVxyaDrjZjY+txK1u
s0ze9zEq0oScPadcJ6TJUDpg8X0VQTkbyOmN3WvRujMsIIs4P1Q8EZDHEOnILZz2Ghd+RoZIgK0w
oP8I0qOVwZZ40A1s1pmixttyihXJpwT5ZQ/jFI80ottl3RPkm5AYoRfI3JAsZMksUvcV+x8/Weq9
2Pkh8Evz3iGGYAKNywEAksZLbCT9YlSeErU5DEo5J4iWF6JbZvnOJM470qEIcLZ30keKGkDXgeMN
t02jclq5aIx3JyRJ0bpyAK2L6A36Y1WRnpDtx+HetKAw1Ac1RqCZ1XsICgRC2OBtIOiLYFtEypvb
BszV3WuXtR9ad5HawGH0jxJ8zEgsDRYO27suxWXAgtAPW4AnGIZSjCwlWaeW/dbh6UwQ8o0fp/fW
/7Rgv1Sq/mzpdUqstqZRVUQc8X1Ln1VK3xSN6i4ahaARxlWBbDZItnWl2Q5ZsEldFEDpTc+aBhln
qO88sCS6xYO0QXwX7/Qx1i4QISXlDFtfRliDJd5uobxhMienYGuXVyq8w4hEy9x3lk02lTSw9pkf
XcxieAjdaG4jfBTYLyVVU4dELrT2rxwcH+WAZQ1SFMJqWBO/DaSpw0WpX3bhp+L5S7sCtO52LAyQ
5ZTbwtiPBstX3tXzhPic3ofEgR40HUhZT/eFZmK5XNnDq9M+SVzLJdFqCvm1gbyW5LERjWbBEsnQ
KpZwXtPo1tVaWBgNChX+Z5hd85rMQg3uZRXyOxEWpLxaqb20WZ2Ja4HmJgAje8MFTZbavcgVZW8B
a0+q6EIf20U2gtZo6bYFn1F9r8OlKCbjMUrnFWfzOLpRlcvefwqK5mI0HHy7aH41/oWLhS6/iv1t
3ZR7GjJQxfU5veK15XDiE++98jwF0itsUN1UuWfvu9DrdyuEg1m2y5jw5Qbi1RSHG2jt2o8JNeLl
anHmgfzDbPgxVtptlgTXgwPBqSS0tdu4jTmvpYcD098nYBih2Sxkm3Ly0+Zp9WCJX0X9kXNaaU3e
F+0uZeNOLDqZuA8VyJMxM1CwPiOdw5wEJoNoNoPYLFu7Me1gmVR3NJTnfnXInAe2tHFxHU5b6hGu
/aVNwI+/a7QCDlu50AB5t253WQ2HyvqtoEaVKnFNm0B9btQCbMSvIf2daANERpZZ5MuKLZYOAnQJ
HjvhnOeCG7ezR6eAapZ65AC+SqmvW1IliexetAbUMnxpZuQuCxCZMNAcUHKYcg60j5hyo5uhIh0C
/g9BVeG6hfWS3UDbn9vFL6MhWXJUFjitL6fEvPJXORGI7HXfLhVzZXR3arELmPQD8pBfyu4wWO+c
/DraFtp47SobVRc4Kf1LUearCtU0Xq4FdX84j8yMzbqMH6yRkKG2nllBATyXxRAp6SUMll0zOgd9
+J1y/Ovy9KrRn4fyThlZtnpjKdTw0tTbXWW9GB5hc+mmZVmNXMy1MKgJ8uAg0ODgrUGumrmYexP/
AdMqqpMW+DscaI3VpLLiyybQ1uzeV5QoJ2TSmcrnTwd7dIZTXwClDnLO75NPEGlxL1OyoJqY/K1q
XxmPxXBmijsq5v4zwX0Z46gSE+vkgKujaS8cShVQJMJwXusSAUVQwY4d9qcn1Olv+2s6/TLaUcvB
xF3pl3ru4OZ5NioAipwFT4/wU6GUjR1OKANJqjgu+fRWV7llTpReykvK+h/+gpbRPRHimy8CabvL
2GqMRU3R//9yaegH2DMiGUTe/P1hKZEyehXCpEXKXnxvliroDTdlO3j6+n54JyYdCJVd06J9bR3V
mIpODhj2KWkR0KKwwatpsBnn6mZTxejoMRlU3BGHoThBnXRUN0s7y2pdT8AFMBWxKGLd4bRYvMRl
fIuomi1SdFdhjIW8v2+axpvrOaDYvjUPp6/1h+os5BuDAwGdYY0q9PdbGnhta/Eeuot6ypUSVCCu
VbUwH1ucq6SuOzqxyXQHhuXpYfWfKtKG/qfsLTQN8f3Raxr2mq/rZJmQLZLNaTjMS3ZPxU0xsNcT
GYlgEAA71tT+OW4cGIHXBK3MegICg5SE51JZhfq1ims/4RSeVvBE6yi8UTNxo+eyWhKDs7dLdI6N
jXuuzdy5rNH9ax8N0YFBAkhLP6A0Znd9rwVvISw7Fw9Jb+3gBSy6/sZoqllYqURt3KFDn7URs0KK
YzqnnMeJVk3xA+szHWaFCssVVK6s+f8HrJFeqd5o7M3DgT8c5/m6BmFmTE4L6VNeeGiLbhVRQ/C0
pQkAkJcX7PhMLanBv3X+J6faZSSf9P66K+895cUDkRGzObDXjXeXEaGVsgGsXiJ5iXZ1kREzDk7e
tSEo4tqxwDCzp9wq04IzMf+dfttXv5WEuqBP9GwxXlhGcc82DoVh+V4m4WWSQluNs2u9KwmGgiwt
reoFiMZWIZXRIAkoM/Z95V9E9GpmmaLuM7a4tXUX5f4KZs+tGiWzFjN81WvL1hPLoNeIUCL2tYZh
F2UvEVUay2l2blYDx2sWYuT03FO+zez1WNX4moydVtsPZSNe0jbe1uAdLVnNW/aAQwu9y7zNzWoV
+yHe6icrt+dBhLkj+zUMU37Jk6l9uLbLErJ1GgMMJayubq1kr0b1GBfVvukJFzVcEp269VCSpRPh
rqJwMFTBdalSXWmRWZHMVwTarGpvk7rfdjqxY/WqFVBYx11pcCjYKMRV+inbumzYo7acC+954HiS
x/06FgZnErpSRJEF8A3j6N5oFICUULBJTbDbco8WlCJVR7GnWQOw7qmOUACFZ2nzBzqdOpMWLgLr
SnWNWW1NMBOKbEBsanPmBNvM/Oww5lNBi+sna3gTPFy1fAjjYjZ0O5ApS0eQ0rr2YR/bAsBo8p63
WxhxAAzIsd9ydmFFc0COZAQ5W+OrVZjXigAoDftyMK743YqxT8gzp1ZBkq+iPw3RhTO8V9jbhnWu
8o2RYO5y2AmgJjuo/+8ktRzp35AIPY9DakykSXYJTH2iTjMSQS0i/WJ7Ne2xK//34PJ5dDzxe0tN
LiKQ+/MuoGI4S4udCTRYVOm6EvdS/wyUw2jfjlRUnCksTdXm8LsB8CrVngA739vWMDKjcmEEL00I
/tObVdoFziO27iqFf7C9evpk5r9z/fdgiKugkxSEzata79aesuzRjQ3xdlSgyLLRz9X3jqWRNvUb
pFbmendJj+w5oAYxcggpXYJVfdL/IAMXi8ypCAqu78c4XFshtUD/ui0kBa+LyN2X6n0u1pyi7+L6
wreQcBGXUM5N8xXM0DwhpEbr3jVrl1jrYtgXEBKcG2xhRXZTmvHcIxaFv30khI+8hoFpRCdktimN
uRkWJGIQNxbb1BpI1X62+nUTj6tBJ4R6vB0zb2Hb7Cjcl0EvF3WFXAzgum+SylK7mPAILiXGruKQ
6b5UIDSMIphB70irO+Vz4MQYyYVIiOAK3kbCvHpw09DC+Oqml6UOnmH4+oj12E4XN0N+CDlakc+l
14Cx+u1YPpFZuXHD8UZxxovQIql8UdYc38FbdtzR6QC+TvRt5J9pHf+w/fi2ckzbrS+NLSUaTaNO
aAUA5hhWsSCPKqjdaKnLcFizbkwyYzVbGBLz7elV68iG86f7hIpkcjQhNTfYZH0fOtClM0AIdhb1
QvGW4E21ebQhsXXzTncgcNbBByFia3FG6fTTfoS9qYV93xA2/pTvo1IjDo1SRs7Cbm7D/IkTjwzO
9L7PDCGPNIFDqehlU2guOpVU7FuvaIAcAlLRy0jdnr6JPz6+/7kaebSJq4uqLnCEIExBSAE1qtzD
kLx2/fozD/MbfNOXlt//K9vNf57blzGnzdiXV2aIlGywu9hZDKIp5npmcSMnO6Ea1s3/8/KONlQk
nta9H/Cw2OCQe5eB8PRXav6g5Ae//qUW7c3/73YeHS405D2DUzGeQ3S7UOoWTrx6Ocr4tWZJQj8C
PisMx9fTo/6xDx5vX3UbwSR6Cdws8ugyY73SOs3AkoDUDzr5PIaOPG8usYvrM/uOLDbQWxCT5s72
nHJ5etv/GplCkcQdNgnQjt4fyzPEWIMrWAjrlQjJvVcW6x7Yvx2SR2lAHx71C01AiTpzxdMVnRr3
6B1KpdbVMflIi55oSbZbGVz54FGO1ZaM45VTPJqEQFhu/qvJq1fi0ltKFXFLLfP07/hpw647OvY4
FCoqPqLvr7KDZVSCDqJjqpXxIg0G9gVdtyhae6MSn5YrrF+nR/zhQGnoCBBVjXHRjh5NeiqQXGFm
qbNI6CS42GdSeWaEH2efLyNMU8aXz7MHnp0OZAUueoROCOqWPnXh0c8Xpy/kh3P4tws5unVlL9RI
oRizCPG6kXc3FxZZZnTLACmfWaN+kp98HUs/mlCN/yLtvJYbx7Is+kODCHjzSoCgp0RR/gUhl/De
4+tnoWIiWslUJKN6HvqpuuoK4MU15+y9lx/JlmCgUzC8md0rYplJC0iCXh8kS0Ets6Xal9GuM9B7
o36EAFoPsIgVC+6iojZXZHnS/FH8PnnxjVoKLgpDY5NSLt6woftTZVaF4HQ66fhuW2bUWishbWNi
raTgjqt0fjJGxdvr5AqDe+YsJaaJ/24ZoXxlF/3zZ5DZQQmpwBBgoT+/+IDhSzTAbAXL0ZNwrWiE
txOknw7CISqS1d9/8T8nFlINDdcs4m7yXf+5hH6bWA3beGLN36yMA1/Eg0yohU1i77+vS+DZxPKj
ondnVbpYDMeJy6DU8GNX7Zm7VEc/4O/P8eNy+32Ei1XeH3wpSTHfONCVDZIq1M6tiOCAgtFP71US
CkukTuTetD0nw4q4Dck8UR1PP9MikpYV6noKvVazUoWEvOHA8JZ//wN/eNGKJEsa9mQky6T8/f4F
e10ajkIWo22qyhs4Mnchvf7qasTtn4sf0/g/w/zjQPz2ewZlArDeiARHDmMuFC052j56mXdPeOfq
b/+/numfb+rbYCaAcMtseKaQaKba/0pw0pb1tQLkD18Dj4Qon5kjqaiofn9z6KAR0k+p4AhKta7r
gh4d7juimnZqJn7+F0+k4iOfjS7oteZf8dsTgQknli5hFShaLMgNTuV1m6FqiJS6uLIA/rlp8Et9
G2p+7G9DhX2XG2OSC44FSHLwNW6bzZWP4sc3922Ii32phA4neyZDpKn3KeXCXtT9XeOl2ygZr4ip
rz3NxfIphn0uT2YmOHpZuLxbwLJX6oE/PgzlN5FVinBi7WIEWIHATVNmdtDQ3DRmEFMKGtRDwHXt
vUk/Po2O9RqhKweIy5qfmvrKWDQJbQAbzXuG4c0hRmaNe5QWxg7E+MF3run2ro05//Nv82Hqx7JK
QII5vYasZ3I11v+/T+4ftlym3LfHupjdpkZqldb981iSK7/Vh3jV2fpCetSfvGX77yffbzvLxe9F
d24kk4KdRagDViPEJrRxOrHbqEF0pUT754GXTUxnu9T4yXSKtb+/ukbOpkCrOfCK23Adb5s1LW6X
it6VbfkHJefv41x8skS3BCKxypbjP4rw5EmqXBVu92Q9RGg9sAWGTnBl0uMB42//41zy7Te7GJNY
pP9bY6WB3UzqED4INCJ7edjE9A+ha0RtesRBHNh503zVY7XjiLTvEn2pox7ycIqpPr2uFkGUUaFB
7NRjopEBLGdI2NtIrJ2up1WZ+SqiqsTRfG1rpj6eaMzwUOTTDwmi5KS1d3nyoeskynraKs2JQbTi
7kOfJDtswhW5Iis9IKgyrdxezOHIkzdED0sie0NQ7iORHqZ8rOjI9oT31y1tQMDYod8QEudavUxT
GVSoXrq6eR9rpV0jFekklAaocOBNRNUzuMUl5JdlnFDhSiF9B1Cj6TvWHQGqlr7K5ENXkQsYP4mz
6AD3eFCH7pA+z4HR6lDbcUmirqcuJm0ZKcnCKGgXRx8qWXG0fh1JinZCCpuzGh1luA2tgB7n6Eqz
iMUqRZRplg2YcgHoxgEADKEtohzqrUxVcENTWLbel4KUb0ipBfaMb4KdG3Q0KoAJPfCbrFsDhcui
elWDwTXg52Gn2QjTTqN/K2u50zU3uEOlpVjDJ/CIhDdwArIguDIs0XRmZ2s4m6wIJ3sVl+vIm7M3
lKUP934I008RXqZs7EV6r+JUPeaRCIwRxQABLYuYQqwCrc2nq0sE57EaGwpuTXrKyuFGlkZ+ohhP
UpZCHTKN7n6iyRy+ZWRLaUi8LDXd19zQc9J/iH3gMY3bVDTPTdK8JS3t6Sx0qi5agkIKWtiB/MYy
UWJN2h7F5tj0zcbSUSBzsMZ8FWbPgEIc1PZLyqGuxKvisORGo+QkBK1CuCV8tVqE0l1Skb4064P4
mYj/1mY6kHitT/fTF82KSKuMjcXQoK38vnIEwtiKicePY0YCagJ5bMCvgAsPYoUYAiIuYQ3W6rMh
lOGvZAiie2T5xJDKdVGvYV4R16Q0JG9fWaf/vEizTuOhmZX5NNguL/AKNs8QZYDg5NxfN4arPZn9
4qOG9bfUEbAtyAK/cpL7+UV8G/LiRVAolLXG5JBF9F69HBzdFpGL2DD1Kndapo7g1FeuBFeHvLgT
5JqmDILPkI2D3tQGgLw2Nx/xRncrG93y5u8v9cft9dv97uIspI6aH8O8ERw/NHuoeI1w4FLdX7EU
/HTKp+KicW0TZX67i2caic7N2475JGUayLMWnKSdNTVa1aYSn/7+RD/tDAgN9NlXIFNyvTgXRw0o
mCbirDoG06fmD6CyZ623rO1lFUqHWVRXaoQ/ncBkYAe49RjPuCyskNU4xg3Zxw6ZBPtC//SMzsF5
tCCZ5t+fHQgYUkTSq7gXcq37/bOc/GJQ5ZGpUYqvHgLyLqAw2YKJrYbn/+IlfhvpYntVUqip4Twt
0rFcS2H3WInjppaaXUQWuKFPV+bHj6/w23AXszAlM7fqJb7sLvNUO0rSJ73X7rtZ2AyMIf9/vsaL
I1gxG9mCf64Y01kVviDcAhFwrebq6vHTx/X997q43Fqe2I849udPWUS5CZF1628jgt9xbOe3ZG2E
jpb/W882qhGMQv95mZd3XTUOIsLl+O3kDsSTqrx1qXjl9/rpwZiGMHwskqKwyP4+EUsLxAQqdu6e
k7QQw7dRffj7/Ptpwfg+wMX8mzS5qNWUAcTeCcG8lea2xkjy90F+mnXfB7mYda0Rm7Inzn4Ws8YB
egSysSylAd34vwuGntsIMoEZ/3lfFzPOq7XaykdGitscthMRlph6/v4wP/0khFBIKpdA0jLUi2Wv
KCeplOdLjE8UmQ2O7M7MpPu/j/HD0vrbheLihfmWkFuNxoUibN5Ua0nCD9CJ7dCj2ire/z7UT3fN
38a6eGW1qnfa0MyXl9Uctr/XbZiJNsfL8ZYYKLs5VV/XJC0/vMLfhrz4XOUO+w9dJsq85l2S/MoI
eP9vHsqQNV1hKyTH7GIEnDXWEPjU4NXV5K/Ux8whkALa757ae8iNg+jV2L52P/vzseg6KgQNqpY1
e+AuvqV+lDMvVkPTScnbmPmOwAGNRnP//mw/jWKxJUkGbnVKAxdzA4ichV6UcAohN6tzgK0A1XVj
LP8+Cm7HH77a36rAFwVyzLZjii/cc8QZuBlO7hQ8JJW8jLhyUJISYnQD7SaZsvtWb1NbNzAXqdqL
jFOk6ttt2O+H6S6P6DZRMAl15cbzOscqvpLpFa8nJGXF0cSMToKAwltGLMZhDzmRycxTzxJ6oSQm
bD/GM44xriuyxejfCDAXhUNfW/TayWiGoWrkT5xVEQkUuxz6mgkKM06NZakjBkZ7o8rPAabdeIq4
BvyKaSWMPqZpI7oJwnsv5WKFYsdKaMN5d31o3k7iZJOYGPrAECvsGeh58zldNHZK1BZeDNxI6/eg
mcu8WUqAmA1p15LmayYPbblUci42E/qAgbLuc8p9QSruFPU+g0ugawE62k0nIe0B5xqitMHqi41q
0my1PpOH3ZQv6BwXinGXyJPd6G993JCl/JTIb2VP8G8J613BGYXrT3nQa4LadN6xdGf1H5G6MTWn
zUHpWm5XYkWqnxP/FKZQt9ONShJvpDcQB+89VCphed8UnyE8pQJynRrDEnkeJHwY6udYvMqDCAOm
cwiIyIkq415vgB9K8o+8xsHQQ7TGutjtEmNfNoHdGPlSzdditDWQJvkzqSNTl0E2M60XOtH1zXtD
QnHVshn77VrE6dh7jqqdqIpL+ZvSvArqsdSNZdgLC7H58gDVGaigMLAY+GgqhWKXcofuftXq6S4k
zJl0IKC9p6nvj5MINRf29sTkGPA+BAZSQNFc9/OTIyVBaGBSpEPd2vDf0yb0IvxinvFMLUIORtsU
Afl572XjAWfGwOC1b5P0ayjjA4JbJgrKIxN8gWke5EZFkAbGBU+yFMQ7ZQIgKVHVKMGeA4wQgG8S
znsvDem612ri0vZ5R94o9gKM+WKHzwIksC8/1qx1BqoquTm0s97ozYsdWL1qxh0938jTQy7WC1WP
8PJsxxlkG7ixxT+nYsCfFgSocy2iTqh3l2ynwmpK340Ow1686GoU4FDB9dhW+l/KsPe1j3DYZvlJ
8rj/b8i6s7VgWhLjowRrTYXvDbw6r0g9MxC16/3CT/ciJQV0Tmq66evQVlE/DU20tISPrHmW+IzR
5hHewFigoLpf4qA4eN4WsxUMgU6CYE5/t8jgVW4FhH/mSN4yXicTl98ofArSqpXfVf0urqGuUMvU
TqPkTtNaLx5j6YaddqHoiJB3wry6lPeD+GQgpe78ozYiHkymG8//9KgcKVq97Cm/CF59qzBvBQW5
vIe9FKsi+JcNrE6+ws/CqxZxL2786c5X30YBQk74nHi8hYGppsQ4EpXbUSGjXCKx+3X072upfir0
5tbAfVPI09aPXqWi2BTBFs1h2C+NDqdJKP4KJLJszYoOdqHGO9mLDzSUMgw/0xfzNUFYJ+AfzWEZ
p/JBHhNnUpU703huqXv03jn29nFzp6OvgrAt5Xuqu3QWrPZ+zFd+fJCmzI7rvZ73diaQi+7ftrj7
pJDcrYY1xabW0aMc9Nay+g57tknEVZX32CH2Q7wy2nUFBMlA66f8Q0Ju1Hex+bCKk2FR/kAw6gOP
h2YT8a/E3dsU8R6rbpGQAT+FrHO4onbFcFaRmuXCeZBzspg/kvAulAqHqCcDq5y0kYLbhvytpLsh
jcluvWWoyZSldHALuKNDp64+K/o+nQ8b4WDGH2O8taRjnhwlMM98aZ21KuuUMsbsUI1tAjcdwTxY
3TYJUOuf8lSGIXdsCe3o1HEheQc5XFv91zBsK2OjxG9q/haPB6M8dPRlC4r96hPnY1O3yfy1Y1zG
waiuFCzNjfaMubHN7ppEHdDYa0utZolCS9hEMoja967hlUQPAWhWPdbJNl0rwnMPfCagVCfxRHEO
W1ktMB0vG5rSBew6MLhbDAVcCpfqWMJMfiXMGI8u3HvK8uBevXE02MtO0Swr7Nh5wmmpJTuLUltJ
UWcxdKojwXdSsGanvGDOCWPpRF2LF+lWNT/mc3EIxVTGvkzFv6eOl+UoKNGkdXCRX/zwJRR+CTT7
o/RptG6y8lZj6aweQubK/JXCfpJq7FZLA2eIuI37j87a1NZRmVCowmg2cniJI1f02d69j8JfmIxK
aZOX4OdKvlIy4Sl5jceUYOhwpKA2ovBbjVEAs37jRd6yk3kzrfYGeXcRh18KFPrE6aFtyRnAAYXk
SmGRDf5aGb8wiOzCVqHEGfWPErNOAlSUYtVnzy4BrOroU6q1FABtBUSP4Wkq1nrcA7dq9jKGkdmt
Xfu4JOcoXDnee4JTpZi98R8Hn23ykIJiCj69wuPnvQ0HbD/aI5KbXVYmj/GUYGvkG+r8paI/+eM5
Kh8yTk3NKY5fRyJlZX8CRxYsYs1z0f1OhGJiILMLMF4Vnj5JfE3HaYVbiz1XXpJhs2xk/lv5W5Ga
eC/EZcECZlW0yDF0FkSkeHWHk6yNYL+Gz2ilcef4AKdDQAT47yCYa1yzO7gBYdDvpaTeJfVG7NZZ
uFesk9d/CuW0AeVoaxjURNDa3DIWNSbiOqlv4iDjce+GjqB0rK7i8JGYRzl8awLmWHs/aTxH9NaJ
b3VQuGUbr0GdOYoe3Hks61gjiWhBph7eaeYrIgeCWPmpkVzfSZrdCm4s30YFUkUnR3t4rAIHXLNZ
u3z3grUCyl1pOwkcFLZqw6EkX/VvcXGvmLZQEGXgFPHSQK4d+ZtiRJsasLouyVHvdTt5D8rH2vgc
BTuECK3Zsbzj6/aFY+mxzji+5A5Rg8p+HzY3GVZ6FKfFtAaFzkZpawkW7mdR38tIkL03wFRZTFin
i8444Bhv1k8tsWLAwYw7otuximEaWkQQv/qHAhu32T3k0saixjxm5yS+0QKceZwM3Fp4DEkUbhZI
hfL0VlbvdQn7zZbPgjMfplcvXs1FdsJy5XxvlmvV3IhAkFMaLepLwPch3oOK7zue3w7zu9B4r6jc
4BgnGFlO3RHFq7JtBNtn0cVRlmNazwn0CxaGbwsJofjbRHtOyIeojNNIIgLpenQjZKeMUggWBrz2
eFGMmtPXj0rllOGmKMFLysfee1LalVcecVUr/W2MOHi6rWlEpLrdinYvrTL9S1ZekgQD7mLgvKN9
MbMV9C0K/lfWsIaqt5w5uv6k6Omi6s6kNyGBkbmbTwfBXCHXzNSb8ajl9wxJkkbBGtwTtY9o2TyL
RbEgHkWFz1Uu1cyVUrfRDuZwD2OHzw/yN1Y0NOdTcyRbwuN4MJuVSKuY1nGw6tW1oj618pqKe4Yn
uCec4lcQLjl60bNYVARpmNYLKhksVi+Nt/XTnVafygT8wDqMVrDUWCTq+FFvDtWtURz4kMZiX3M+
qLaCzAhOUHPs2cX1lqKMIrzo04aVWXiKYuTVwqdHcOd09KpXcXzBeqxjDVD2qKv14Yz11dOOXbw2
ULPH2xq/+XSqRYwe7yj1OSQMr/10lpR7JdzmIvNpVySvU+MkeBu/WmZSHhz0ZAndt5pOUvdCkMBo
bnCzFt2pjramJMCFt2t1M1EGa1wPS1vwHM8+wc3IKUbRwEis4nJJRsEE7u/JZ+omjW2JO5lc9S55
BCvK/tiLawAlowbN71g0RAfsp/axmvMTXDMnAuEfhTi/VL8de4ctPeg5MenY6Z8tc594e1XZkAdX
mrRTtF7HVhIHqaPGE52QGKRDYz3xcfdEi8T+ztdtvV2BoMIJcfJSdxjsFJZDsNelZyOFkuLI8Soy
7/3ybIYuPVZRWhfjru+XAqb1bCvKpw7mu0E4ZL0Y5RXFfcjuTbFoH9S5BbccQwh88VqWOQQQpNk3
bqWf0r5bWPkySGzDk20zYRfZW0lBzLwdc/zriiOZJpq46dKdR4ssWZIswQlxrDZRttDMI/EqI7tg
Sh6+NN/ZnsxwHTYxNLizOK1I7Sj4M/ixS5NqNZGxC3g49akoabZ4p2ZyOOzpU+EkzUnOVqGGG3Hv
g2QVtlnPHcrf1eonWiypexOwXTfWe6M8RuTr1juOwbn1MuQnv4wWcoLPeRW0/GCbObpI7fbs+QBN
txlXk+zRiB6qjrvYQgZ9MZfFIhIiDPINFt2wYyWvOcczLUThhAnc1A9F+ZBnB4U7cHL08NNa8WcK
cJLeoFUc0tBt69sy3vbijVKeTPM2IGPbW1nJkXjBiO9IuM9E7pSRI/X0Bfx9ZC4jjIxN/4QPBb8k
cFYX03eQQYp09TZcCMaEsEaphWWpPXWti8NIC5YYz32VNWCR01Hl3g2aWuh3SOK5vafVJuUT5ueN
gi+xPNOPrdNHucJNO4ei1M1JR2weuyPxkypL5aKnn6XzPyZI2WzNFiSRA6I94OgHnwM7ziLv1iVH
MosIglWhrzVz6ZM2nK5L70nzmU5L+EVo0ky09OLel1aKDMSU6BsCNxZytww+KuWYiyQ8S3Ybf1Yv
PRfbRVPf4joeDGISCJHbDeYam01F3QHTfrLtaT9Vj1nyafUL+CX9cEfMd2Bt2cvpmdqDt9LHkwrI
1HOz8ZloEsm0s/CZWAoho5W8FpVNaD0M4lKW91r/pqkLHeGTRCIBHmZ+LRatND70FvMZNo58r1uc
+28nIIDRshNeJXWvhQ9qfmb3SMN1xAOxf1Qcjt+VSVkErTO060K4qcMbrTxR9aCWMI7ugBWTs1pl
VxyMjNYO2nNILp2pbyM897WdGgej2hbGwbRoHxq7LH3WYpdsU1E59hKH3lVjrs0IUqF4Uw0rDmZq
vNXYxicyUuZiVmLn6mKwblX9o4lYvW9N1NMmARuEQKj3hrocoASF6XtlPfZYrKdVmhKC7nrqczec
cYHLw2lMlmm3NvN5fcglV2LKVNkrdYu630I85cdXy6MQE8jUf+QwCjl4D+9Juk/GFyl7K8LPcHzl
GI4FN58nLwbqbZVgxmm/sHcV6toTN1J9o/PvaZo7Vlu1fOpHR5TfU1q6Ee7V+hGXLc6RXN9E5o64
lI6mtbeeSKI3rIUPm0nCXYXwFCuJxdHl1fNfDO7n07MmnT1viQGu6ddhUtrkNgXSu4fvlTsHICHB
0QYSRzeD8KqYtNVd/iKreK71XaffGeR2BB/4uxUV6agdNKtKOhqy2/N6gMASIY2dRthq/NP2OCmO
PKy4h1TvVbD3o5UKDpWsk/M43YiZEwy/WvwhQWCL/bnR7lLD1ROuaQTK5K6Vv3UkXFmbMT1a2itJ
ahx/GuNYSc+5fpDrozhRvcDh7d8z1TOo8qwzGXa5LLtLNRcHPnWJhmpcQWbjOi8fFWpENXNB8l+p
pQTBsdccKcmdJiUzVF3NwRhWKjmCpG5gMwuwbjMiOfKKCykmMvAfzD1wnCMqH48YlZte3PYMYoCE
Jg3A6l+wfqfDQ2y5avfoa7vMeG/FB2XYGflb38SgcHoa+gQ1rLrhRkVyIIYPuf6L9YCju9K5hpza
+Xhuua8b4o2uc7x4Frtyqw3APaURu/ANcNB+eJCFvYwSSG5s4cnvOZVsfOmhbt5T/xxw+pe9xzI9
k3WqyY+NCpLM1fKbzpIXo/JSkxuUaoode0zM+sj6b/rOUNle8VC3X9F4FvQ1yQu+um6mXQ+3iU2h
7u9UBJ/9To0Ow/Q89fyZqtvKrT3hFiz0lWCtG40TRUIVhrlEeBmA45XcbUvprpNf8mg1ZZLjR8RX
uR7X3Izyo11y5Z4p6KW26TCPUz6qA3siK9Q0Plnu/WxXo7CAFNY2X0l0hwsTZwECkrY5eBNWqnWh
b2RxFSUbr9kNw8MU3w7RYzKSKhgd/eJDndapOCE+fW+HXxLKGrEEMbgvyvsAPU5m1w2BVFj72Au0
DXiwxNwr4S4F8IMjXV6lwAyw1ZcUzzjAe1ytb0QNIoHda8cG6ZW3KIt9n5zwnDeIWIAz4qISOQDL
1Z2JAS1y+xwnozPEN0JKbZfijSuEsV3kN024DXI3om+OJIOyOmCCnHtKvQoJGfP4i0mgOHQ6kfp4
GsUHP90a7dFX2IGIrF7rZOL49179YPjIAz+r+jnSPsOU7cNpSXbudqb0UvunnmrISDoIN/ykdfPy
lKYu7IXFUPxC98zVfOWTUNCX22nY5tEL9wYuwRPmtWBX57dme+v725yoJ5Grs+qYnVNSy80ec6Wc
K0OO0Tpal5PHE4P2UBbxU8nEJzJG31UmwW03HOojWF3Geqoh6MXbghsoJ6B0KxbQ27AyYXsd10O7
0qNoIb6WGoz6bVrdW8xDYsbmN9WQK0ZwDq68JiBN5qn3h/NEugbEMYWaL0egJMUE9jgHZ1AsVO4b
fct2mYyrIXajdqlzkwFcVrpmsQrCFfZYfghf3Iwl+zNVlF0z7ir5VmuhhSz8ZAvbNS52YuGa1G+j
TUfFmPwf4VbzgcbsOSRQncmUnB2MYmCztjrOPXwo74bQMClOAsBttXzvOzyvhyZ2/XJfltwe3KBa
q/muUTZZwGrClOyLWbK0MCvy70gdqSjsmQcswWqJuzZ5IF0pBiBe679IheeQyt1hLQh7VS1tgG6y
eaiktUYlsXfF7Ib6TMFWiQllOfr7Ntyk9XOcVuQ8zgL0Z8kjoaxgR39I232ar30FnvKE9/cm9E9B
d9v0W3LkthF/Q9/+Ejk7+dOK719kSbaKG7PeJ7I74FbEnVqTast1qrj1OIaiVWi3CRuwT+3U2Jb6
UR2Uha+d27gBJ0v61bKI/inD9NE5Ie2op9BamAcR8Yv41bX8/15MhRS75iFrW9YTf1GKu9Rj1WCv
gbrmj/Uio2ZdgRu3gl+i9OBNR1V8jnuJfB7y28zA8QXTycNgKfntphfPbXiWWoONkztL9NWWIIT9
/Ji03XEWAwCoWEXNcoqhAnYVZXlHlg5KfPLKXxy46IEEzQuetIVeHqgrTNmnTNaPVrhU8iVxYzQf
KaF7vs7a1hacu+noCGxY3pNf34ry3aA9K/KpbXy7oLqScfETapbJ6QZfUt+6WfjqU3rzSMRTugcP
UmgfPjflISIDpznHEklXvxrjrskOGXU/uX8b9K/RPP6zvSF6UVFzWb23DHTRzopqKeb3fnVI6s/S
emNhACzkSh7lSdZX03+gcqRMDJbBrzjUyj3Y+SnahSOGt3dB2kdVuGI3i8gqbRONrZ6CEChMjp5E
OEpfHC+AM6Fc+hV56547jqCgXSTSJXjt6A0E0a3kzSe3dD1oX3nnvZU1wZHsiPm4EfXgGOfqqmi2
vUyFNWH3EP2ajDrOMMjau4dBkYDk9V1tvQTjyP0nlehpi037roeI3ZxKttK9RLOTchHoaMLyTNuf
hoI9t9As7pmmZhxaDyj7QiW2pl5q1jTe9qrP3Shus4k4rP5Vxj3uisjnTGuC9D4tw6manfQktDSd
tlW7J7FOKLMYlB99PKPR9CWHybCuDcEk2sq48VrvbABSJWDLIPayCoYVJ9HAVjvhLMv9rimswYG5
zZh64cqlLNkxHS10jD71ICxxXbuzqojESu5W2rlGVhjE3F0MW8y+As6PaSOTO1WRJmRyrWdr8yqU
Ch1R+aQ+9uWTQuIfHlP7fyLd42EMusuSBntRX0basjtN9ZtFvPc1V4X8p1QOdh46FlgB4EkwMP4u
0BhIlzKteAICDFVzURSatkrUScDx1SkHEDtwOFOWeLHkKm0gz6JtI8orzk/Gqp1bj1nWR2yN5CAU
hUlOQlFzna2Edk38p4xnT2ycKJSaTe5V+X5QKuGxVCfpSkv5TxGIigqRKFqeA/aANrecv0m/Z/aI
TuHXpJQhvkhxuG6jcVnhaLnSlv+zo0wwPcHjuipBtyDR5WKcQe9b9gP0y2OxreajTJMXX3mjHshy
umKo+vGZSPJFqy+SE3LZJh9rwkeyDr6maogLxWrtEhWnN1xD+l4b5kI94WFxMYV28hxBN26MIr1L
Gq4R1rVclZ/eHOiZOS0ZxIFxKUjrvLYs05AM5rHqqbiIRD9qvLOFVlnJOo8U/cqM+MHOxJRgaqMD
1QDQXAqPcuJWm7iDB1YvjYVsi4+020kAqW3pVX+2HqkWQQp96Gm1/hdzBOvobDwzZEVXL5QbclDz
ZQc4tdrRqA6VUmiEI8YZ2T9hYMUu3aPU+bvU4QdbAs/6nyG1C6GDHoawcmcNF5Fx2dLD72P7DXUK
YulVurxxPiwG0ZJupEjE5l+atbKUtJLUkiagQ1tGandFDfvjr/3te7xQcU4eOU95AZ0qMQJWPsHY
RnUpcaEEmZwr578//k+DyYBO6HbOsPvLqVXXLc1rPTcdiew2RzeE7WQoGjsj8nGpT66xdebf73c/
ASQQTIXarE6FpTR/UN/WmjYaGkIyEZizbfkRfNUoeVEhxNtdQpxs5xtsgGgTy10UqdVN0FHr/Pvz
/qmtUqEcWUC4FZ1Incs/IPT0AEIdqO2+F4kIG+FjicBdOZTNluRmEpovrb6KXfjpLWuyYeiwwEgl
uKSUSDHg9saAFJLmZOWKDTw2qbmLE1+w27bTrjzjT6sSoUFg1TCtieYlLGts80gWSbZzcOMQ2Bkk
VCtBCk/o7v7+Mn8aiCxuVTPRiuMyvxDDhTr0lyiGghD56YuSqPcJhRw5Tk9/H+ant/d9mIsNqspV
xTd7wvE18mIjQiV70jlVSqUhzpK/D/WDvAqnn8gcQTlmYKj+fX72epqVrUqCVaESGhiNBFtLRXZt
yRF/moWmafIjoeOauWK/DxNNKW4on0PKJAv2xPFQJ5u2JJNY86Bsqpxbyo2m9+8CHyC0rY3njfsw
NU+TP93gNX2W2tAFnLe1mtYtM+5GQrTW6An26ck3zXtTzFzVm7Zl0b5ow1nihB1G6Ks0t5YxkqhE
v5DWrVJjJjUdtzUlHhRHHSf0oKf5NbrM5EVnVKsZVSiB/NIH3AAW18tu3ZP42eurOj/T9+Redm4M
g6Y7ihS5WGo9ogj9dhbl+ONNl9xXmr7EdeWoiXIS0oMi7SRC5EQPJyXxglwxA+tmkMiOAzcyOlWE
RCza1VWC6IF24xxO/VInt2FQ2UNeLAfuL3rRbhRvF1Gz9sbAUSjSilyqc5Ee3CaN4nVYdmCfse2E
rWALdbKCLLJTuiOb3WqgEytTkwir6gyB5KFCt2JpwrlTun0OZPXvk+mHOBJ0gBbSFRFTrPRHGL4W
tEoA9dHCyEe+1Dp6JgHIUVbalj7sDuaSc8319oOrQWfLNiGEKORREg74+8TyzDFTpIbOjHoq9mg7
Fi2Q1EW8ijfpbX9GXnFtKv85k38f8OJQZwheVNYiA2J43qh2czbHrYDIbb7uYe4rN9jYV0L/ohVv
/dO10f9cGBgcks1M7uEUfkkv60hEQf5pmORyxvrKG7gC9430HomKtgmD7uPvP+efq93vo12sDRKx
P0MjW5yT/eOo1iTMUN9orH99cp1HIT0PeAJBcubFlSIY8opAB56pDUVrLQzT5DQVup+EZeTKYesH
8S/MzRkBBzoBTOU/s+nbbsy1vjPDojWdqvBMKr4RKbOwCmgiVqSWNpMEA1cckK1oo3gXZ36/7hpy
hDWVTDfSEWLXGolNLgw1fvzXrxqPOvp6Ynxw3F7uYKAlMtMa+MO6mkCujo+czP2sWLH6a1fe9w8T
mKHYk9EKEx10GZTi94FQUwDiu0xmvZtenyvdo2sbpyQtDbOXL3/5+8P99NpNjdQDrPgyW7Cq/P6R
ZkKu9RZ5yfgVOqc9xkAO1AXqhUXriE7eUNRdIqe7ciiQ/9za9N9Gnf/5tx9bK0c1FSNGnbF29daE
uXJnvVN3sQk6bZY1SttyQU/WzW9zJ3klkW+Rv/0vaWe23DaWbO1X6ah79ME8nDjdFyQAkqIoWZOn
G4TLljHPM57+/+Du00VC/IXqPlERFeGQ5cSecufOXLlWfs/jvVlxGvIcUl9GgSi+ApVGEVUiBlt6
qajuE6EzdJ3SwUZyv9ZkRzYl/qIjKbyhfOtCxO1tXm7kfbLrH4pobd/PTumNfZ3gCIIa9BWX+PAw
qOlrNft5AXpHskMH+KNqI3blNDvv0XpeWe8rbsqk1+V/zS3Ffej4qgUlQuorurWeCvAddubmL8We
Mmu1H7YmVO8bcGD38kpj8tWNZiAlCYEqE07cfbnkpVX1qQZNNc55dHRqaOTxN1DZnSqnt7lTc8+F
D31lo1259TB2ZnXxKI4MUJhjgSRfcPB28Z6sKFR+G2rlDpJmG++TANPgis3rO+rM5sI3A9EbB91g
pPLOBOu0yeyROMXxDnOHOdXIlwLjylZ6yb+ktu9Oa9KKV+6GszHTg3I5072i17mmhCgKT1+9xNh0
dDenCI6s7KR56hYb95cKFVtW0+Q3reZBKZvTUALKl6Mb9D2sJ98FEgNLgHIr7b1sC71TuI3k59Fu
tusqlVdYamAjMFXeiaoOSY2xcCFDU0ECRLMSLgShuD1kglv50Lu6Kx7XRFCvPMsvbc0zfuauvMY0
0w6uNc5odYu+7K++FPXZ2uX2+GktkLhyUgwSRfTgihDe8K8u9o+XGp7oTfrcw598AAy7S3foheyG
m/KQutEpfFqzKL+9d+awZZZ6JTKk13Yxl37XWmnCBWgHWbFv9AB2WfQOeYOLUXqc2uGrNmRu4HXb
CGkTEEKHqqDOZvbbFixWo1MkQn5NgeiUJMFmjJ4robOF/rmt8u1QIWIBhGcof3r5pyBba+i68ul8
tEHEwAuabN7igCuKmAoxWSdaGPztCJNgCk2/hXhL2H+oa2+/sumvmCM0IT/BVBkQXS28mJ8kVunH
MJaX6D1Lrr/vd/P6WA7z8t3ceJvUBn6d7LR//5oyyUTRaCNy2FR4gC+3oOkXiQVztm6PN8Cptmhc
2+XJPJBRRFhiY+wUJ7Zh3aJX4HZuUV51pPMWuDztl/YXW6RVMpRcYuzPfY2Trdj1SXDoCXmWtgCX
TlQFdytTPY9oaZFwkIepBIMzqmGXI1bFUkkIWWDFemodND32SEmQoS7tWe+YYUdbKP/ft/n2cjSV
M5O/Uuxn51wUY8+vKQfbagA9dYETpQRQzJQIFQX5UldWeirf5jYhc5ZZTiinyHeJ5hwcnBnsuhKy
eIXSRi0kPVF8UGonuYjED/0YxF+UylNNECTwbAAYFHw3M5UByZMxlG/CJO5IXInAH9gY5pciFFFB
kLSk5JWOlNO/OzPzh7IDZsoZ1B+VhU/KxaEtLJFCpS7SH5GlJ6H26Ac49V5/8/4avHV/mJqT8yjE
IREnLRM5UTipQgRJluN/HD4r7ixu7jsqWN2teR8cpdfg65r/e7PsC4uLVUjQuUwVjrvTA5GMtG8F
YDep/iYiWvL+2N4cosVyLw6xx1sqawNddYx82MeR6NTxl/ctvI2sf5lAZ0EmuWmqb5JG6UQNAPoM
cPFIHwkPTfolBWaHagZ6Ufe6Dwa2/pTMIOzkSw8eM0ujY0rFOhchEIapVhGpZZPxaYjJPcVwOjMF
k4FIXfxNAYL7/te+vcTnr9VpX4VQn9h7GRQOapHmdaepTpumjq4KN8GE5o+YA8wDFlfQ3iGFR4gx
d4mFrFCa/NvECwv7i9vDD6K+01qL3LpNPfEOXeHdd+MBDWo7JC7U13Iwc8bjwqXN5iBdg8hCRRZ5
SRsQT+TTikZmo90UB4AjJ/82P7CziQJXHfZ8It+xZSzcpzgIWc1OmIdWHMCIG5/JuBFwx68e2a5k
I9qpm73Kvzf4UkASK0Hw2+TPPNQzh7G4KC3LjypzHmrnlt/gzoYxKj6Ym9GmyGqvJ5vexLwLc4uF
9FqxURM8reN1+a5r2l0+qK4+rulZS9dm9dw5LU6woMax0ZP+YFgjtNZP4CZoDtiQbnJ8Rz+gxwTt
TWnHz6INgH39Gtau+CoKliL3Ibl08k2Lexiqi15C1ER3hq4KgUqoAArK2rwrFC1zjCxqtmVkhXTx
xJW/7ZM8PqYt94tSk7fZDGmEClgiKUmNagqgfyk2lZhutVZ4mYq6+Djq+vDD0xrxtjUUwTWGHt9R
UL64K9MSSjtYH8EhWwbyN2FS3TejoRylppNBq8UBTYzzQwvAshu2tFVQQWy/gAKySNLmPPJ9wDFq
HEn7UqDgn8ZyfDNqZuQaUwIEU5jArHK7FEA74XyPR7E69CPZVD+tG6eUK+GrjydzCr+yTlacwzfc
0hjRiUN9qIZO/iwJqXcYu7h+UQc//mhkQ/xiFYbnykZYQL3jeUl+Z/gdUraUew5Gnng3kFjFBBYW
NB6OoVWDCMrMM+ksHD3DHdtx/KCXZbOnBtb4+0Y1q9INe9jKPUb+qZKn7hQOqZxDGWVOt02vtXRK
CSZItrBp7hJxBO0dGgAyJKMXul08ICYw1a2iQvsTi8ZBHSf/lHgBDQHVVMX0Fkfa52r4rgRydUgg
RiIMlytAXMlxrGTAM31GD61Zy5VM8UHOP7ajhQiWaMiRk5USeOVUBter5QNM+kOL0Pq28caSrqk8
EO/yzhJp8UgT7jkPcGU/VEi11CJeeOsr1NgB7PlTBBa6jI9lpKR0Ooaj26Ai5KR+3O+hZG8PpRyY
j1Uid7vcR9FPMwftpjZHmPgbqweU4s/tB4KOcE9lmA4yWumPImkhL5Gj/r4XjKyjgzfqkdkMtJ0x
DKivBeBKbDS4wQ8WU9PeC3UY7+jag7x8zCpaUTqENzYU5fSPWl56L0ThIl294yg3gFukvEE9QDU/
ybFfGdtoCqRyJ1C7/ZRGofwUDrmx9gqYvcnCt3IIVYADiIsYcKUuwrYwhNkmEudjNYN46YjLcABz
+gqweDFuY8DLKETcDE61yf9EWuNKHHFhf+EE9LryzMjDft8bjmd8G9J/m3ibx835CBcvXqNseNm3
NNdUZdTue8+nj3tMqMCn9BNIQyJR9KdfsdbCNbWPt49tTEsAJZABIR8HdfHl5CKWp/o57swZ3OZW
dUJHcMSMhOS0hZx01xcrl/K1uTw3NzvcsxC87BpouD3MoRjzwddpkQOZ368FOvOOWO6YcyuL6zAb
ir72Q5UV206fBxt89Z4miy/DtrejY37fru3QNXuL+zCknQ/EFKPqt/JNc0BnGYbDOZ8Z7KtddlqL
Nn5lpt8b3+J9IIBEqNvZnrpL75JD9DzZ1oyH1Xf0gT2O3+o5hrfTQ3VHd8ChvuV6vKH3+AQ8boOg
0za1c2Rsv4vHtdj+2o19vp2WcZCqFKJK4yhPLAcdv95JfszfMvib6N7fj3c5b/fKoWRocmBfffKf
9kqMu7IUxqIMlqoKReNfS1FtqOyRFRs2FBO2FbKBO3lDp8ufiBNWdrWxeNIEfamnXiLP62HejHe0
stnW157gC1SyTZP0ery5Nsz552fnqLB8z4iUeQc8AI62y4fIRZESAUSHmO+ziHrLysG99ni+WNmF
F+ymsYrlsSeO/pmBJ92TonJhaiMr0TjWTfFzcrit3dXIdp66d7a6sfBPQmaWGrBIzZnQkhwQ+yzq
712nIqXRbErlU9JAvRjQQvBziL4KkDW8v51mR/Ge9YW74sE8Jcls3aIi7YEyTOsHRfo8hpBSrpHv
vSmNXHriJaIQrSEzLWNsZQJJ+kJyWgKaGAR1RjUMDeEmOqnigLzm6kNpnsP3RrlwX1M6eUZZYVl7
+lygdX7M7HyXf6c+0e4SR4udp36zWq9eW9iFD/NS3rrlfPF0rgIuFKFPd/xAUmY3axNo/r5ceX2u
nFFz8ULrzNL0eUSBa01fhuC+MtZAjlcNqDAPwTVuyG/06iYZdgWN+rMz0kmq0hVHUe393XgtWUNV
+w8TizM4WOD2xkBnoQiB9Jt2B2reVjeVE35otuDobXO7YvGqnzmzuDh+eSmmlZhyk2afwQjfpDc5
MuhULKetsKse/kSh4epePDO4OHGdGddF72Gw+25sJlt/9R3jTsXH4L33XKfbdSTDtUfe+awuogVL
yaEANYm+/FK1h/Qn6lQ05Txq1o//42QuzhkPnkGuPE1z4o9zUNKewgfEkDdzHbB67F7WmCevZQWA
tlABBHYrqfCMXl4SktIoYVI3MmGJuM1BSOy8w3cd+tgNupH362Se19aOwgYc5qAKwWYsxhd1lT5F
LQm30g9PBtQjozh+VlVtLWd5zXWc21m4jsYYxxAZDoo1juS2j6HT7Y0X+lF3qasIm7Xy+bXtcWZt
qRcxGJA/eGgLOFneoKyu0caTxz+EvL0vvM79D7bIubFF+FJ5CfbEeWg/zZ3lTsfsOGwL0kfSdj7h
a7R5V8P/c3vzVJ/FEUabmFUNaxnpX95/34AfOAa8xI7oyvZIC+6aB7t2yZ3bW8QtYm0KEH0xmUps
7sLRPJZS/KOfmh0sgXT96tJJarzPajk+lar5/J9Mrg6965wTxNUv9qfYI4MHwlNxaJDst4DRTuji
bn0BYRxrZyIPtRaNqvO/uLxZQZv+y+Jip2ZdjqJhHyqORkrjQUxQSfPDvD6Egx7dh23W212UF+QG
IIzxLNpBFbXKkCJPWnnXZi38W2MgdKgkF+jIxIq6twYz/zyFrXbM5Sb6aCDz+UkLE/01y/NEdH1V
RExx7POBdAKwqcfCpM+C9OhwHJS+eRRSeuTzNtOKbd42kL8ILSQAiREnmzZWu2NRtNPRzMviJQjy
9pS0DcjEQqs+NFLpv4ZBAeBdhj+YmyYrueKUVNybQhPGGzRgi4easgWUHUn2wxurdCVAensONRhu
DRNlHU1RZG2xdYqiNGgYmiRHbfJd6SXhTa+HAyUSsbA7SXDe3yzy26XD3K8SrUa2U9EX8UKIiEen
UZ1xvBPwzLp2B6QpP9LIN9mpU+5grzpUIAvoA2sc43G+gutD/Llvt+Qiup/KFnk5OjD373/V1Tk4
+6iFe+jpEmjjrpNp6zNPEwQ1w5j/HqcRiQNrZQJ+Vfwu9+7lBCxcg2S0nU+FTHHM9rvfKfBUwDU2
RNsqMrdpn7raeJrg8NH05PD+IN8GUpeGFwvd1WI05gkqnPA0b1TrRvVXCoFXZ1GWaHuh6gXP9WIW
zUkv9WGC0XBSon1eIWfp9feyMZxMo/hPxnJmajGJURvFQyO1ENEGD5X4IsK78v5kvX2hMFlnBhaT
BSFEbFUKd3wJQQc0FkP3MWo+RRIuLalXLt63R2LGzpuzMpCq67qyOBKGmqltnnMkms7ahMkP8pW0
aIP/7Z4L/Ytihbv3x3Y1njizt1invNC9agxmsofBALgLZjo5NsbH941cDarheiexqIOZF5cAkJGm
0F7Pa7bbhtbd0ZZvlFv/JvlkQBzyCNPfIb1fIwy9Hpn9y6a0BA0pWezFpodNElTuZAdboXM9G0pI
wG/Wx6q1V0E1bw8Va3dmcTGXIKNrb1QaMnwf802+ETYKRAMApQ5zXA113sq2/IUEWXgPCdwZDKzc
tfQJLOyJadpEFAsUJFBnpqXwLvRdGCid+b0ijc5AvXE7w+66R5IyLqQY76+qcuVckNGULVB+IJZQ
w7sMbBIjjVs9gnHE6ofua9lUEMDWklF91sw8P3Z9DVlemg9A/UNZwKsbQ9PDmTZOXUtVIpMPWWRV
3zUr49q2xrbekGSHGS4ri5CIQTRcpQisx0qHLHwjtUFzPyoox1ZVSp2hg41ERwoTckJPdGMpRcWz
Mhh/1Cd3pQAlKarpmVNr7eTIPuT3wACjNtsEeaogzzvR+9k31ke41pp4+/68vN0Gl+5i/vlZvFcp
UV9zgShOGwzOUJvktGv3fRNr3nU+1WcmyE8Mg26xtyPIQNui3XT6gR6PbSplK5aubbIL5zd/ypmp
BOVnIeoGxYluq9tS34gOd9Kx/NpR/4RKUHYVR/2kbf3P66HdlcgZ8ntqg2DtDfonl6V/2kjEuukT
hcQ5PT00oVPNjoxN79JYvA8gCF1xhlc29Lm9ZbOaoJd1KJkFjEwe6iroOo400xeyaCf6U9kMK7f/
W9d7Mbrl8S2Q7ijUkkWUIPes89yhCLqxvNF+f69cn0UaHGcssEm9cR712QrGZo5IvBIpjrAvDsrt
zECdHWcv6B3Xs6ZXBwXGifZGQ4QxfHEZj01DDatGh6Xr032RwZQQOJFY/AdHDE2gf1lZ3MiZEQh5
Sb3ViSVVghYNTohoaqa1vT9/7BsH+4eDWwK2SJRAodE3c6adZIK+ydxuP+1mqGuAjskq5/21lQKU
Aypulio0Ufm8XKk8SPhPj7gm76tD+zVwhV9VovLDcArXK+9v34k0Vc9BBpcy98hSWamFrDmvckVm
X5i7+T42wW6wJ+y1J9r/Z1x/WFr4EHNQxm5s2xm50TvIEdmk7WjjBuSX2/rv+uPKhr+yByWqberc
ggiQdhlDtYmgVSMkOI64w5y+wT9GbnOcHobt9LF6nF5miS/py/tW5zG82StnRheXMZi3lvZZcp+K
8WNqYKVwa+m1Qv/mfTNrY1ucLyWS6loeGBuPp41UwXf7UkcrQ7lygTF/xtw+MHdVLqO1Qsrpks/h
mDTQnkeuEuKmEXa69wfyvhHwwZd7PWuyupdmUaQpMtxQRs+d4vZaw/P1nfevoeCRLq1M5agLsZ/J
TvZ9zkYYe9+BKMzaDM6fgXBfXRwg2jTXoPBpioubXwnQGxlkJDHKYLwfZOh3uJB3uTKtPBLmwOrN
Xjuzs/ATaVw2+D2BO/lQ3inHZg+Zz+5P1Fyv3IeAp/8Yz+LcCm1SlQN7mJpbfgeG+jg8x85wDHdz
OnUItyIybIkDJ9zh/b2xNr7FjWVIckmXEPMYHVBr3XX7ykE/3l0zcwWshwc8G9/8GDu7GVtT6ZSE
iP7Xs0TdQhT4MrfogDx+WssCXtsas7ghqpLwJgDyvTTVF0XSDQChHQPWoxFqrlh77fsf78/bipE3
lWExrBWS7LJTUHtWQljXaVkYCtF+38zVeTsbzLIAnJct6Bs9/0dyWH2FZOPo7fND6UbIfK3shVVj
C48naSmo6Z5BZbfhPrFnaDqSwht48vblSurnyjsVCBePOPrI4YIgyX65SpE1KkIt8voeXLpru614
oia40TdJSGpYuBlO6+nhtw/+S5MLD2VFutr6Aya1WIX39OOk7Yfmp1DDNgjJbPS8snRzZLR0Hecj
XMzmUMNU1NC06DRueAdDFo0YMJK6c0xTbdev/rccLjOtxtmMLiK1WteDOIl8HdKbFBW2ppxMeneU
UfnRm379IPUWWKNyRKqhSjXoE2GUBl1Wwxxv1SNFIpr5PHu0/GGrd3KRQr+dlL+r3Uzulkf5TFNF
g2G+Qao2ufFzKX2QCqVAfqQJVPlgMjXpSo3zyhkjg6EqdMQaPL3Nhc+YgBqGg+JJTjbW3yZDeCx7
8cUos5WjfCWcuDCz8Bdd53t+3rLr5WLaJsk3s4VcWbibZH/lHr6SJ+G5+seAlv1zbJ7BTIpac9qb
OTgz/fvEjXeQLYGtmIw7yMt2K3tw3mOLPXhhcbHla9LghTgDWKLxboaZZfeB3X6Jq0N+GHaxuwar
uHKLXZhbbHkls5QOUiXFqT0vfdQESX70/HF81PRC/WBVZnwSBkFYWb8rRi/2vXrpSfSgb3V5PmeG
+lMNXsP+PhGg1x3rbYXgwPsTKl+7Ly2Ncospzti9JffP6E1kT1RENCtbd2CWfCrgc/opueo2vwEc
+gKoEZ/pbaRTRR3GoAA1R98dD8+NbOf3436tpq1cWWLp/IsWx16ZDHUIBml2pP3HYJu4qRPHH3TT
SV+Qt5AIw7LfEQbZWieYEO3cBq/pVl/bT8MJIcnqBtqEk2m6OfToP4SVluTrTv5sthZL42UwxHc1
32ae/MfwmLkzb4D0Vf1gnGYNRnmP7sj7C3Qtz38xHYuADcmhMmygqwAYEXh3ShUL3/MsrUGhchEh
YRBUkG4KqAOAM4U1Qva+K74mrTSsXtklF+dgsSZpbFRFXPVEN76co0uXdsVGGzpf3SaUOW4GrfHv
kZrN7kiBkC+rEw8C7fcn4splxyf8UV9a3q+jKeiTNhL0VwchRJYhg+AcRtQYJmSrLB0Bqtj3LV45
hxcWF77GFKGf8el0hEOxPlXVF7GMHNHMoDwL3DDJVsa3Zm3hagoRr130vJy0jWU0yMHQqhBtsybf
wlNsvz+yaxfReQ5ksY2LwmvqqiplJykhg+w91JrAVHCFvm/mbfMvHZukI6AToqOcTNziEWAISlKB
cSaPfqM9o9rgSnblJoe5RBc96dHGeLFwJqIbHWm0rnart8W1PUPXK4AHUA/0ay1WsPahR9HEYc7j
907NM0SmV5Gs+vY7MjhcUnCnwtBC0qL5HN6vpS6uLei58cWCGrE1Tuokcw03PiBz6aafIPMfIzsz
CvpDfef9yb5265+bWxxRIdWaOi+oZcu6J5wq8OCQRAqPXaMG92OZS2uucP78P25ishVwGKmaBiRZ
VyFnWMK+tb4SRk+AEKyxJ7c51LvuiIjGjuDmYb2jZRHJv7W22LGGWUSyNUJopJupdj/3hr4MBHJ7
K8ytTZkq5otiNIlTNir0CFbBT6Oq/VAqlfbw/jRfbql/fIhGD4GI8K1Enm0xzUNfpTntCabd+ydP
DF01LSDI2dToXkQJ/QGVt3KILs/qPw1yeAydMo0KmeFlNBBUhU6jHMRHbWCY8BCP5a2uFF/UbJVb
bp7D5YqSK4fejUKb+kakNhNHI+1UyOyqsNXJmIfZ4OYT8iBZqEGwHkCW26l5jNpL0W7rrPMPFWL0
xyYIYedFg2kjQbq31aFU378/59emADTE/EmSRnPcwo1EkEyVqh8Ds5f9CBrrWoeCt4Hms4UN6X1T
l6foH7M9VwvwFqY1c69dzrbkS2Jelh1EEF7YvuhJHEG3mZPGSowcDZpGsIx/Czfxy6KmUqOAc4Tu
CTLGlxYRL4poJoVDC+Vcra02wHjpNfzdClceH1dWV4P0CDZJukjhNlnsI02prRDZQqS/2+CDqAJ7
L1ZV6a/4BDYpeBoa+kSTqPFyLJEpF2h0mRI0BJIrnhB26wga84O0nV6z3fTh/bX61We72LDoq/Oa
0gwJSrVlw2QihBIiqZkF7bdZPckBUUHnDcJtrvvItnmade+VVkPrZl70TkhLw3bizXzblZ78EJfo
v2f0Bu9o7zAOQRYZoICG0aViNYt7mDDt19W461SlPIj+0LpBDGOpLpj9fRbI/q1gqvWx7ruehqgY
KfbGECDxQJmKyiPydUaHll0/Cc99ppZfi9AwbvO6fK3JTkEWP5+dcRx5oaXJimNexM8mTgI2O5UU
NrUvTYHA4HIR+kjQQr8ULCfzTGcCoCGE7FxBqBDQSB/VTHyYYt5KY4tCDll0C0qwsj7Oos3wgO46
KXesEM0FAhwTIYYiymzVir+bQ4zUQnjj6fqxQECRVlVa3MqNRdNfl9/pWrpp82lrVCU6Dvnh/ZVe
Ot15SKY+9+Cw0LL0K844S7aZqEYaZEhVmJhNKJACW4vgaW26TashgPZJXYVtLJK/8ySSgoVgFQgR
KCMYcS4nUSuDtjGyUSBykW9oTaZ6OP6Ac9mR9+ad4L4/vKXTWRqbI4mz4QX+NLHLA+S7qnhbVbyf
pdJumsCuQdK/b2rpSv9hyppZfmBweuPjA7USrVZmcwzxbd2l8Jg/Ncoal+QiLzDPHgUAxJHJhNG7
/qaSNxieX4WWyOwRd/l71FCAtiKws5W26m14r6xsj1V7i+hAos0ub5J5tbCHpuBpfqVCL7ON9sbr
embq8jX0dniLEwZ3jxTDzSeQ2/b39SncaTvZRknIeX+tFj0db+0sNmFby3Ctytghr+WqpQ7vOs1B
MGh747DJ5WJfl+UpqfBUQ7bNSINM2c0kRTtu6l01wcq3ehAXr9G3n7TYqnhTrxjKX0MP9+lNYHeb
+KC66xicX5W2c+e+3EOzTzg7FK1npYVfs6Y0IChb7VDZQ2CTnnYrFGdPKNskdmD3HxAa2pqu+Xtx
J0LadKxB4or2TMTRHxCWc9eYmxa9XW8nYHFdi2qQh+rsGMSb4UPtTK7m8iGu/wphlo1LjDbP3S3a
pk640zfoXjraTf8MHd022sIQs+HNejfs1vEOVzykBnzIgv+H/CKu/3K2upZsaNFXKqngjAbQp76k
jX18apE4USBIQdllZW/OV/nl8lzeMosjF7Zjl2k9whIiIn5w4fTGCKZViLTiZq57f1YTT0cbkYrC
z1711I+FrhrZxh+Sep8bXv/063P+6/vw3/4rtGbJ6OdZ/ff/4c/f82KE/TFoFn/8+33xmj011etr
c/pW/M/8q//6q5e/+PdT+L3K6/xns/xbF7/Ev/9P+/a35tvFH5ysCZvxoX2txsfXuk2aXwb40vlv
/tkf/uX117/yPBavf/vtO6jeZv7XwBdnv/3zR4cff/sNkJZFaHi2OrONf/6Fu28pv/sMSLkSbl/r
5vXqb75+q5u//SbJxl+piUIPBA0lPIZzF1zP78w/Uf8K1RvvOEvluuPS++0vWV41wd9+E8y/wu5j
EUTI8BDy7plDuhrs8fwz668qf1eh1AsfDb2/pvrb/87DxYr9sYJ/ydr0Qx5mTf233+BYutzEOv37
RKj8kzIcmXzlkuwEmrY27ZSiOBpG87VF+mxfdDBaw3lfu3nSTTfjlDuCWEA2qySIcZnlR6Hp1J2C
sNMUjP1ersK7uAyRL6mg1K3VBlmcyfcfjc7/LjX9c9b2ynb0K9KGBNxBB3WRaYoPXZv9DAsdcdnI
jOnStqj7p+xmP0SZOK+CT8J9Pej2FHXS8yg140FOg13SmGjNZwDoBPFpTJr9mKRIyNXigyjoL0kP
nbwANaodREVhW1PKczzKx43SRg6ofuVzkKFzYikIkOhBBH4H4RRjKuVtqpfWLpx4gOVNhIDK4KU7
AJDTfgx8MBAZUHND+KpV3raWI7RbIjSzrDZJdyZt9A8T8ZclNNk+oR8NSvvpkOmMWfcUlA0N7Qgw
G7mxogicCknrCO2IFO4ZxGr1fWLw1DP9XNxbRFnSKAnwn6DDJ7TyNhKDCGHCWeVPrTeUv0BSNXAD
NlHv24IqJtBLKOIWpaLvQ5bHezqZs5kP97auKy5JlAR4UA2qrcJAehQC7WMVio8TmZmHyWp3Enh4
tL6y4hhrOpKlmpxulAEJxwkC12c/CcNtJtE8aATpeIj7bjrk+c+JIu++auFxETq0jCTwBoZUjh+U
pAMAo2poYw2vQxVYqEuUxyRKpqOfoYCD1mbtRl4h3gbz/8iMvObyFLuE8qeiretbo4NTs9XDp6iC
VYgOHgREMmOASShQUNLrEdOwBsS+/WkMD1WiffWU8CRV7XA09elJrNg9cYG+yVQBjrF6Y6urKdUJ
gY8UC1ndd0nUb/22sjHv/R5PcFu2ffJZBptuTUJo94EkPCDUINgZuLnUp6QFZ76dZ7m8baMUUQm3
km2BBM/HxjIUpytFGnmjWyQihBtfZ+/pQ3MbWQqyLx2/Mwm62/kQkSmFHtvUXk0bXUAvatO7PlbJ
2Az06bc18nhihQhLIxozM47pdJJcQEdsjQ40/SGuWw8cSKVHKrXI7RhWtFdrE7E1ybwVhE6576cS
QAb5riTzXkZ6m257X41trUyhRJOlzjWnALlWgw6IQEinQwyZp15l5WGKdVSxVQvtmlDtNoJVZk9p
B/FaxCP8lpYbODgTcbC9RpVvJCNNP4Z96JZaaToNLQ2Icwa+U4+icAN/61dyCA2KjQIcZHUPMdkA
hXgdk/UbULxpKqODB1tRby3IdrZJqyEh6It24XPwzTG0NgHom4aP32tSM+3GCnHGXlNvqlKlJD7J
zS2iyB4C4kbkTFPkuW1lyBu9RRIFGgL1kT2luIlAWpUWd3HnIyozmB5iMp75lQjVQw+IdGSa6VRT
Bk878HTZR0UpHZP5f1YwuXkv66d2RIMirsz70lDTY6YoLxl51FvNgw5aS6q5FpAfQz2LULBA4oA8
sVZXD1psuoqRVQem+3sZo04ZFSiWdXEx2oGJg0kEBIKyFl0/rQ0SJ468/BAqtbrt2nDbebG/N1Xc
aKdpCCoCSaKbN4p3QdrsTSm+VbNo3DWz0pk83qnT0NuSr7pV3pDVLRoJBemmv9ek0oE/DwF45MsP
nYdgWwIewG5lv4NbvbgBEE8vGFqnTmiZpsMMc4yt9lthdad4KiZn6JkFUxT6O1l7hG4WIRNQomaU
nEDTpy4l79/rECHSoM5upQx9ErFXvo162twh5t2iQktW0jUUn4Nc14eCciiyAEoMYvi5iD6VJfKF
ntVoD+goNlt9bFD6nERm24ifcDfj0QzRbst1NJ7q9GuRKbQDieUDfB7K0cwiu60OTTVBG6WqH1Ij
4vUsoQ3S0SFUBsH4ksgmnkcdT2IHv3MjhMGhNVGDCmPxJkPHAJEpaFNDVZm2dRWdPEP56qnKfRch
j2SY/WdR/ljG2k6X4MkWYDDZynJ2GGREEyPfQmcuBgNSRhO+MeCKmOSBnZEo6LRkqFGPWr1TggAm
OsE/dSJLzQGEJl5w0KqpjkFnwo9SdXACyYndaUjrEH48xbIPK41viKQ4JAeP7d1E4pcmhV9Y0OIS
afU0PZbgGdHTFWq3VHRUrxQT7dEKfhSq7luw3J4NHpBszyT9aOUSMgzRUOy2RpSsiCnhe3mAclKF
4lylwCsm15+LvLlFwuEwtqTDuxySRDZmRwJh0yqorQu98diHvXgk7ZlCoxiYGyvy7lsKzBEbG/mJ
bRFLiOzW7a5XxXzTsMY28vbZpkxSGubCJkMYrNW3OZmNqiDb0+YwxbB2X2igCDZ9wsfIdW+rnfyJ
C3G6iVOkfWWj65HXgrhI4V2Li/tiJrOSsa48B7ImOBXKX11lGptMrT7rJrTlUVwifzGOuPEIaUW9
sbM+oQVXCbd5P/anoRjsEEd3MArhZYzjyc50nT7dJr/3IvrUiwyhsQhJLYd8ltNlMQKj3h0Qt72S
yUieBjH91/ktrXnlwfBaCjahPN1YFN9siM3BJ0ZFe5yiEv1tqZPRw6NkJCa1vhc8q97V/hDbg9iE
x1ZFq9VqZ6HkyEd5VNGo9AatcPRa1MvEwZS3mkTmJ5dGbzeUKtRNkpDTp5YjmZSXkCxKkojQmXyM
+1aFikdv+QAk6LJi6B+VkRdprx0HlD17vMFGGT31VBtEL9rskvQup8IcWo+5FI17Wf5glXLsULMA
BW6oTzSx1XbZ7bJB+n/Mnddy5FiWZX+lfwDV0IC/QsM1dZAvMJJBQmvhAL5+FqKquzKjpyutbR6m
LSstWaQL4OLec/ZRe+PqEnCPFHl6klzacjk1i/wEX5EljpUtKl/VLr8rRslNJf0h2wmHLH+uahLS
YfzCi1DIwR4JlS3XYdZToW1CTfYgb7aNypXQRBMZNKBq6MSRpYqOjphggXqRMyNx6SbtOTN+7Axq
NE4nXiLFFkcbijCjcLKdXVfIR1vZ8C58T43XX7P4Th2t2+pNzc8dFM3VYZEt49kwDoZ0kWsLwWWm
VNrSLj9VyU7KYCe4Y7+Px714oa8QFloFGZHURRVuhwacGNDx1zNwAknsBwUqGVn7wl0rV9B4FKjd
B2p+abP7TPFTcy/NtGnZC61tsT31lt3NT/N7d6cr9tAfhc7DHlClaPug073q3jBtiMRHbbYo3O8i
u3kRL9xLnjpJ+lC8dbLfI3FdHOtX25D9ZfWYvxBlOLJC9YGFikYEVo8aImWlnRLyL54qWyrxXON0
4MHmhAjjDoLbmzvC/4UIzutNcHZfCQNijdvca/0H40/TGYC545AuvgrzRuTEwyF9meRDWTvtR/vC
iMXcuWVjFc0RnakM2TkBOi67jo9x6sfFMZmdm3AxyH+s8GStCCO7o2TXh6hxJJ4t4AbN1Q8mngga
Zt2LDugm0+itrW5cImYQ5pVnjG83814uI/tmFnYuIHTlsyOwH3Nnmem5LWhPRAML9C1Y+VeXeBql
dS5J9pXSH9LLyINHw0FgOidlMGTayrOt3e+8gTLqUJyNzJd3d0nuoklbf1ScJ02wMqghoZ1ymug5
Lz0k3iv5oJITQx4T7WTtZJBG4i724+IggGANr8gNqjkmjSs85D+Um2OWqEhjcywFSdUcOXnUQxD+
tsyPEvmkxEGpHJW2PvbRtU2gPjUtEbnVm1V+om2Slt6yC6XcVyOLq8RqLx/0PJWf1c3t3viALjpS
SVfEQFXseXHRwhxOurYfd0gEnxbjUUivK7mUwR2QhR+xEO+3JZzqx3E97URnyM67+KuNaAKL2UkH
M3mJug+leNMhuFGfNO15IhOxe8nSQ4MAtnEdb9fUgB9kfca7wPplicuXiazNlKQW8mvt8nmbniPl
rcm9TQ+1RqpakvxkCtf5nPcfYsekI73L3achP1fSUZ3v4wo7X9yZ5Z2W7pfiqC+CU8r3HZLx68Mk
CrYCeG3zu3mHHGduj/llnW3UdOLuIjvy0SzebuBINVivIrp0IjSuUoqw532CFq0nS2PmpTDI2Ddy
05CG7ZBLJoPfJER2ayw/VJGG+LmO2DGgMYB5K2X8LvpZkSDxyxFarkiqjjKiznqbW3FyJ6TvilpT
kqg/td65EUxVzOAMGQqzhkWrx7EvcNu16c1d73f5UZhfINjb4k/S+MK1joDBqHD37cNt/axv30OB
+mda2IlIRhw9uYpOr2m6gfVTdlpsj8tzOX+3u8qqctWJ4uOgPeTxm3Sas9hqjIduaf0aK6fTFuyo
4+R2AiptIlhHhRpvgnwSxXphN1hLN1ijgKUbbq7RqHcaYZBsMNMPw3U/mO73iMCIukRBFN1Qqvwy
IGyYaPeFKc1YtFOcxJdandiJKuIe03EsVsfsdCsYhMTbpSrS3shc4u5FBYp7UUJJBXFYdvHYn2It
wy58x73TVYPFcJ6lpYI9qK8FHJ1Nya8kjlqv2YYCZTxoNG1rh/5P6xa/RflT2WVwRxjcQUUl80XB
3HIuW45wTL+r1nwN4iNS33S93ufrS6G/GgKtJZw3jsZCNYl8ulWsr1TYXUgHUSSsHbG8WUgKPpZz
gxYjUUyIXBPMbQx0rz/b9D1pngXd6SEmNm5IskP9BNl6rsInD8JItVu4Sx6ykrMI53keExnl4dQe
quykVychP8TDi82clpUShQuWmJE7bHpE6UVrlH+aSJ3vUqdWBmdeMDRkEAZ0WyKBIAluuNMgr1Y+
vJhMteXFpUT+Ez07S33dTc/1gPXXRLsFy0rPuf69zBBSd18NXGZV4dyQoV8u2RwU7dct+ZDqh16j
wlN9sBBVelq0UF8/yLAY44c4BAlr0SUoU52jL+ZLUx7/oAdxSpJ2Pxk/KAbaafRhJh8q5J7MQtHj
C40pHGqV76jmz3Y85P0BBSQxu/T4Zd1PkKJdHdnYizoZFuRnAAOEhc5NSy1NDJCebQwbG4fCDQzb
WWrvWgSNET/2leGom/s5Cpxk8MzIGcnISDnKfd9r6ciIxCdSkKzLHvaEUrFHmeqAIUZ2oXC0dHe9
faRmT2P6Sek+BndGDiD2pDWcywcs31odVPUjKV62vRG/6Nr9gnZtQSTp5+pLY74m3UupXQsCsbG8
CPKlHvF3yUpHTTR3CxYKZRuGcitl6v2qWaxxKpnRj1B1VyoBCfbsyZCXDhIlGq/bGO54YzqrMPcR
gu2MxiuWBv9WFdQV9T47FCm0gfExzKp2Pw9cals8SXSW2I0rtAZOyRHN6NptlkdIvalN7Lij1DMU
FmI/UElaVYdU9wfBMzthcdblTd69y3plt+Nr1ymtVRk19EZCMBEYTF3kxo30UVVA/EzYL0ocqKvg
gUiGvHNS0QxRsbSy7ryYP83oIyv3PLWepr3amXd2056X9kVW7cX8UIxHsXPELbHxmeZ3ehVyW5Nu
1Tdvyj5rDuXmt7R9iYZdfrBVUEh+bOVrWl5Ao4lAFGEJM01urplQEzkAqsr+hJiQhB3isuqO53WY
S39+FxSrXIJYDVlyiNrPSJrl3Yvc2/b2GfA6vEHOLuoH7VHJ4QTYPWqSx9dCnVV+bNrh+rmZ7UJD
tt2fFRuTMj3hX7PVlh9F1Apmu4tR75m+dzBhMt5/2+vdPW0Jt+yuqT1JJkPDYY6sdXmXu9edcoiK
t4Wcw4YCgE9xYcXmz1FxxZ5izUTtJreMOJSy57h0yyyMRVRmQ3SXzOKJqrWG2nbhgITazjeSB9y5
8l7Udk2HaPSQKkczPtrGu945ZhOSfshlpyjdLrYM3at7hNYBYSgCtHlEvg7zoCc/y1tReYIoEc2V
wmepxUcgd9pKijWMLVpE7XDPLLKjVcdxJWuwCco3Q6AidjO4PZs69pCNTrsN0+iGY2hu0Z0qHtFy
7Xb+arrIUbFF1t39ooQiigTDocmvU3at0AxoHUcbTyrU7KhAlZcy9bZtInsjGtYIUCuxra2PRWz3
dXC7pNfxE97P+UtiAlEIxjpc02cBUyZbknyIPvQmlGrvpoaYEs1WkZMsYFpzk2eFEbEvWMRrGVgB
xoqtQgppwGpu4aqdAU9EAJN8mmgZzR0DZfcP5YmsLg+5ID8FnuYYTPnBfBEfRzIAP1A979S98WWK
92aDK9mnbOnUkqjyL5spKsX7pXhExzJi5E8mlQut9UPL3rufUbstXtbVxagSH4yTrQH6BGeZLCin
p5X0Rqgmlqp/jxAqNPiJ9QuhSgGGwNpZe9csHxpaQrK9OFgbei6sJglofBE3VV4v7RF71dHOujdg
n032hMF2IBr7AYakAoXfFYKyZV80T2xTvZWtvvV3Ek/9rrud8vLUTWEFTW/kchDY5Bq9P3eqvGBr
R3a9y9rEy728e1UgPKX5t4ndqPnQRJA19h16AdnT2/2QvDQZEXVy2OTACrcqP7vc3+GbDLd+Kcfr
rG9gqy5P5HesBMYc9HTG7xt8HbTsCr0vCaHTTa9lG0hFADaOl6OsX1SgTI2Q5RAFUDiCds8xWFHg
FctTrl+W4o7urhKsj0N41BucNBnpprua4kOkX/rUkcs3s91P0xEBsVXxV+NFMA+kvafyOSpPRfJl
RoJVo02VxI+QqNw6H3E0y0RuOZN+pC3bNkTgjmzAdymsBAzhIOGBBjb7Me72te6bu1cpPRv1G5QA
FcBx3q7SZ+C8s4f25zB8CHmQK45m03+iTS5a6StgVmzc8nNRGnfcQVwSAqtXWGiRuayCltlzI7Oc
+jvvbRLNgHgihDkJ1MyLkwO2o8lCvfBaOIvbxKl2ZwxjXTxWWCNkvhkI7vU3NM69XXuvCzaYsDB/
yPkx175zQiQdeuP2IV8++HQSJStJUf2KXyawFfP7WLOnJ7IP6Xo/RLG1m1xjfgUSGRcaf3e1p1VP
C4kNEhjzeFHmOxW6ACSoo1DP3wh/SesZqrXxq0RdmKuAWO+28/vUU8r7Vt/bvWB3+ZWd2KoB6ANJ
5zCav4o4sOfbSU7e2+xNHAib7tLqBydk/CsevZ3257r9r/oSxTRoEml/QK5iq3P9saSsSUkTK1IN
S8VubI70FLK3WnGxoxIWSmoQoTRZ2aq21zV718hFNUuWXpCh2qFJ2XxR20FdpdWrg6kkwNBxrxTa
cSZIMnKUQQRzF9tJJF9RmTk2xi0+IP/30NbZTIiP4ng+odIu3u7XqWHvRtnHLfnRwpphS03jiVpR
7nH6pKoB7ta4g15FqKu9PobdjRRiUzMLnUabRv0uw/4SoUhdpTxNa9BOWeorchwuUm3Sjo0oBuWi
fR9TIRJFUgBm1Vj1NK+nXpAehnW0U7Eo7oVRR4MuWTpHQ63dESpKSclN8G4jbMLDmHaBsJhXMepB
JS2eTM3S5zFdv6XGNP1hR6JHhRVijudqT2c44ig75e3dFGwj98XsnkS/OO7V+nXJ7lXpvpjhbkIo
GaX7Gb291qVfWyGgxDmZ+6j80R769JIlTyoi5BFdm+Eov4skB9o9MHmcrrYyeCPihU+tdixHd6AF
khmrJ5IE9Ucj/NTMr9vsLqA19T4XfYNuHUsJS3KZmZ027jQ4ybKnqNMUiJbv4ZpAuvEEYi4O/eo0
rZdweulZ2wiLHVzsOp76yLDp5pRXtOR+CoZrZOemfK6gt8RRF9gQPx5COSC/wMlvD/ri2COzSZ+U
IU/QUvu29sR8kT7tmfzHxPYmyWQ/w9jVBCrnG7xEe/5YR69TfR8vdHR0wA1yqES/nWqA2ds7Mmuu
iqDFesuDtgKHFSMdpuJ1iEk53JI9LLp2brwN891cDZfsNrpdmhKrVl4JnOqeorZFNTx1yvU4yUmw
A1/f7J36KcoVmHBAm2iaSOBNybFFJjA0C56ZTP4wklOQlaIHvahIjgHSUirinkPfXJ14vsTiaQLL
8CShsCb34erLW62eDGe9/BB2wMA72XAE0LVBmtQ3SB3RBrEatteB4G9uFX/gL7r9Kpy09E0yT0N5
3ysdKfjcchLpQNs7TuVLvSNzdTSl954skSNdbruXtMf9KTDzGV5seLce1ztYWrvvBIab9snE0MFD
qr1uRZfWK7SvUx09lPXXaoTy+G3efs6vAFKtO8WNH5+T0Wc7giayt7EKJ5SwzB9F6ujt+QKtYfW6
4fLL2ENKqweS4GU4lpMzNKeE0xMddDxaAmdu/TH1bxQslenuJpEdaGdrmbHY1NMaulSa5OcdcYtN
+6JF15WVaC/VQhekIHqmvDj5c529TF4J/YowBcWXKX+044OBNMWLuLvDNtegiR1pqFvxWCM3qjTv
pM06VYI8dsRMaxP1s57eKmp1Sfkh4rVv809cbTVbWxw+p1zs7afc7G0zujNbP9OxtKIlMNGgNSS7
UCcSyZsG2jY3Mz1WBdOl6nunTWB1hE+1YJUoIejOpD+srScVPGoIeJi4s6Y+YNnGBvrk3XcSyKgt
E4Mte7IwpXFKEE21p9QfXjF7ZMqzr7TzgVMxtcrCL4pwqvyyc9TOKVFQro81qnY245/fCMpdKYNI
3fOSeRxERSYGCDtAy/OWSSWn4Svk56i/3+DlP8FPfJs8PhLOdH84l1eYNxNl39SunD+S+cgdvrQn
D9mVVoFe3XTN84tRe47wiAmiN2Dc3aXae+7Z5VGF3We+lVad3ffUzooL+SA9e6TPmUHsNczIEqUX
J9afhJubtZ6WO1QHARezcZUPteCAlXgYgbHPi6NyO63m4QYZbIr6UuODGtqfnXnAGzdvjqRarX4y
lffE6ihWWkb9lDGUOl7b6odMCr45MsZ2bgmhP7vPsnFJsAmZH9MCUdFl2rjkre9uxj74Q8fIP7ox
/th98Ytc4w/9PDozqwb9HSi7wEUp/hfKo1XUOvhR2+kQZ9lDZgZGqznpTAev1hTHrhvfUB3vraWl
BNLHDwnV5FgVvXkqBqIXioeczkUyc6dciOE6sKM9w0fHHqatIm4oQ/3PG34e65L//d7D86e+n/+2
0+dPr/K/6q2Tpv/9o/4XtgNt5F6y8S/bgR6+qvw9H/8t7Iv36mf/7076Xi/j8J7+291Y/Xyv/9gj
9J8f9x89QurfaHqV6H43pE14iA6d/+gRUv6magijQcKl0QX0hx4hWfsbxLYinA8af9Hp3fnPFiH+
xFDhzhTRMd2kb/X/UYfQ3/V6/rlJBRnJWBUiBuO3RkhtvalGOmXKKQvTQ7vvz8JFCBQLVarMMk/y
fvu/6tk8o1vRWJPX20aw7KWHjrroBTx5hr3LrU7LyxJETBUyfHS5+eletjun32fH/L0ImSRWdoRy
FlI0/njI0PmcPbpKYMzOHeiiXH0/hTlMpvDC8vPsyH7j5PfRHsIGfz4kaP21cCL3TMHSsXhQkFgU
AuIjRwrSoAsXZqZFX923GwuRQ4bdqwN93zzEe8WRnPzc+yDQ8SShTkPPBT2F5Tk+Q3sleYpD3O0I
J0LFNrVMWOKNoD3Le5o0fFIrp8TRQxX++OKchlPQeGXQ+4VHLTEY9+a+vouuwrl4yPe7c30qA3wv
hAipLXGfZIVcvLBv2FFo3izDsMpTcilMFIItZrPyp+hKd401f5Rw5qtu7mZ8rOL11lfo9k7kPaYW
4NXXUemEhfEb088rGngXt8tQkSjjE5zW3+RuthmA3nPFa3Sc96lf+zn9uT13NvqUtL2bRxOIq/jd
AUDid4H+ujVykuWwdUfZ50fDvXkGSsmSf7tWwcS7bvflXeKt/u6OcKMPKbnf0RZl5z4omm4Rnxjb
rvzFmewUsqJsn+xpz/WUb2mfX/Of8ufubQjg0PaB8db4COX+zRkYZp/o1uyP6CZeappaCRTd3G8C
0SMjEIxH4y66LEd8oCN6oqPYVJod/ZLdi8fy5/pMbE14RiukLBME2t1ZdDpXOyvn3QnmyYfmqXLb
cP4WvYFmVvTm+ZD0mhxoRwkyn2QP3PCSy8T0ST1pTuFHSggsbciHPxhXI+z4tp0N0Idlds2v1T51
NFjoUkd8UYNmLx9uL0IItagjc7H0xXym/AwqD9T78gCepqcL+2ybZ/VeurIT/Y32nnkpzonI736O
B1KI1/SD88MrszsjXPy0t/S96gteeskfslN2lPdUVk71wbzPAHyy3x2zECC6Vw/9XwyrKMafp+f+
edR/i9Fu9SiTRm+l00Ir95RwCpmDRJEJxGEx8cM1dM739+CnUCjpbhE2TBPC1uMu9oBfV0LFIr/7
nlxJudtgHWfwbq4Mv3JuPadO6lGutempcHcILATUiUNOmJcHUkA9iqQk7LrsIjtxWrRgFQ8kznxv
izI4Un8HNd6Xfm4Tj9uIrNgmfBJzUN9pBykQXN2J/dgnBf5VtlZh7DVy9V/rR/k0BcOBNDHxgDUH
qb9cmmDH7s9rezrcEy/ZwrPqdPxuCKLXxNPD4kB5CeLw+sl8jU9yKJ3j9Giyl076hQ0ZxqH8uN7T
GuP23rQ3TiXMNOG0j4/FYT1HXu+pF81X6qvJqyMrtpEoOc2+Ru/9BK8f58GbftU4M+t7hI35/bWw
Piuswo2zQOLHgV14PziK9fM74/2o2DgSnxHZDLjZC5KOfJLbh7Q1H7Ng8tHaOZnnNhi82dG8KaTH
gFDKJVZB55T6yRLs2I/CIX5hxzGr/U7iKtyYFHX0IWP7Jzb8qPo8lJNwqI6U0p3RhZ/BHQ+7a2GD
0dz8zHwh1MrmvYrujb9jO8i+jKgkhU0ndwqXhJO9Ma4Ll2W/fW9xWj5ietgQ4kTMq7Ezt/ZgfING
sQ3qXz37IpxcxHK27GwSHCnwU2f+/WartnTIXdFWYOjKvZtFccNb/BFX07s0QcCy/x3jEdAadKkw
O1WoOTuH1MsuzHhVG4j3bZDZxqPxGjsd2y/9sRFjaI4SCnggijNcHclr23CieyMcLbSIfPKafEiy
b54Ym7T/NaoDuf157Ouf5+i3/uybkeZwhZniiRa4E4l0FGF7X7AGpw3Q5BR4Jh1zm6SMbe6ApRxt
45jwJCp8FWV2fis4D4zbe6Or8WPKajy3loZccWn9ZNqAXvbaSmyk81hJw2n8Yr8E42HkGA7e5G1H
lvZQZ3beTF+niIprhtWSLJZLSZE9xhwwHVNsm81J8gcndrlCnCuI3tvURLuQ1ACGqvNMTHnkUq23
xLdxT6jKB/aBzh4T7fI8ey0/JRjN1u35hziYTkx/dBXLtLdfsYPet/1MoOPQFMzjJT11r/JBrVsH
O7aEzNdkIYiVm90+vHWlEHqkABXwXzcCqS564BrGIEE6hEIsuzILedfJpKnfsNrnkbsjWEEMl7gL
f86i4cQVD+vFnXM2vPo9e+TzWVcqyHbk6jCMDR6k3shcl+j6IHWNWrC85/NYbvaUcC2eItd0Wy5p
+eax2Aya0t4golD3QHoueeoPNEg7qg8NPytHDsfWQ3LCdmqp2M7Zq3ic0FWhPZNwZmG0l21SNzzb
ZdvojuhOzsLBWWyBJ7P9bVuz0eKA+TFiBSL8TJtj3PRFb1aO4dTYykZY4YK2rcycGO+T0KKgsMU9
lLCvHyXGMiInCrfb2aASeZvDEmAJeHok2nwWiFcI1rb1yO+zeFW4/jBPyLiyHHDleSbPHjzhR35z
TMJ+324b1dF94bI9aQPa8wobYLCBoX1A/6KzH0quXuDjEZ+yv0koWzsuN8EqUFD6tRaalXHRROi/
FnlTuc75V8QPiCAasusrz5nLCeTD4OuBHgx45U0aZhcIB2zQQbje4KtiGtDbvksF5W1nJHYyN/m1
MSVcBdlyHlDjd7othISpfBsFGk7etiWqI7YpKLadjHUR2WIJxiNyOx/pMQfcYTc4LOZJfqw/knDL
qjiJj7kKiD87XF1GAq3Fdg3MvbDzRLxy+7ELGYvxZM6s7Cf+LRA4xdtOTc+mL+8nTwg6L6DT5UCe
OUj87TgMvKSyEyh7VtzBAgxJgLqYaFsIknD4VDHDu+Nmqwp/ZEk3feftVqGIdSpWdFP46xyDXUX/
kr24rKjPkbozn2536hmbxrMuHelUOtt6w/zNtssD4K/Dp1m5Q0cKVi9CJrf1EIuwKr/Y1sNOec3C
/ddYBBPqPdG9nSXevRl+SnnA1ZGTQJmCg7wJ/q7sBdwKoNo8aZ86x1e8o5MHF9PZi9O8w2mGWat5
z+jWz2TfQf0yd9LjXDKeDYkU1lthpxiezJMqQvCrDWwLIqdyGm9joI/5bimkmAXJCGDOLljkwWNh
0aKmUMZTFX/t8I1hVPc3z7Od1sWWNjNENcDnpNoK+LPh1kurO/Yam0TAaup2a9O240gWDJ7ekLCM
wJ3N63Ep0xHxQOaqSIRY+X3ysz5vS00qlAstWAasJ38nMQAkN/3sMQJiN5fSbwEqCVrEBaB7Paz6
qbqUd8vXHGxAARJ0JpLmoAuwHBz1yJd42e68K63pQFTiIorl5yeIlamqexJkWfWeTOI+38d7BEeX
o8D7LvOhPfWn/isBLS/ejgknJHf8WbTKJ5L9fhpwLR4lFagnRY8NZiUO2nY2iRD0kScLFntQUu0j
iRisICjALTgnI6RI4WToQEUb7BKIT1o72f7xBkv8iQQAMQMlQnfDLQ0UxbThncbzfITvxDOdbSpz
56Nh78xBY0L02mA/FKKSKFQie3duAko/qB+JDtWPsDlo5+iRcuDAD+KD8dTqT1Te9SNAzE28craY
pCCUoAVXsYkCrJRlQS/K1R8njEk4HKKwfmJ92SgoF15GopDqIF9vFEkbK31SQxkEp7ypP81H9Zoi
hz3z2uyBwlmov6Zfu3N30K+lH7uFV+aMalmxS39JfCcg7dYFpY+LBGZuOFSiJ8SNfcFtuU/q93bM
rxlb4WcYeKBnjqzPIchBUhpqZpNFG5p1BZu+V+89/bCLmx/TYwx3sk2K0qdzwgXmBWQN1DaoICEN
d28aQrK87Yf8EIkOhUuPH+pHXgzm2x6vsAV9wLCOnjiFOTtKReEWh+1+PTdGjANmKd7V+cBEykln
Awr9MQp6ONbiRypncph24eonHqKQTvYqsR822SIr+rw5N292yYFtRoHOO8vkJHKNhm24qqVbOrur
dxr27sahtjgbDJ2A3eov1Ii4OV+RrHZp5hYxF+Gl6Ox82dvaxNaNetcavqnvUimw6XKkSTd+lD/L
kHkNNzmvmjd/L17nRnzdhm6jdCN1dJkeZ2Ep0XNsTb6Jq0B4IjYD4Y4yp9d622UM4OSMlNbP4r44
L7GvejXObYN1gCDMGmVxuwkIRE8GvEkxZh05W7d0dM4DVU+mFWWAZ+Vv/Se6xd613wdbwdFy8fZ2
aBq+nemBX6A79TawvW3udb/aT9/kAfmSbbm2EAS5Si5nJMzbvIf4QgMwHzntC667w2VvF4VBsTIM
EF2uVoZBAp0TCMj8jglJlmxTLTGw/3TvgqQ3VEc/LSI+BcFohbFzaArCjVL+J0he+ILKr+C/pFrv
rFxIY9NMxHBjBa4pgLoMMnntI11Q3i4s/NnvuPwVbaDtlbhfe75o3AA6GXv20WMbsl44pZvbI2+S
gz0628T3Zu606X0QbeBI/S3/MvjJZobdbZUJATDKwILjRO3zuwcxCl7DF2UuXSAgfhFmKriXNyDl
JaG4T89ZuGFsUtEUSCwiENWZuRkZjNB8EWrjYbZwcSOC+df4GzHwP41J/hN+b7//w/SqKcxpudSN
dAKkgjTL1YatzMevuz/BKS7DLQs+pFJsAgAegAGyuhFXEHRyvk0sFW1N9g5XR9s6QGVF0a24bnhr
Dhk0JcOBHipeQSKXBDK11kv0FJ2iU3fcXbpQdqfw5ktkOHYg1t4mxwSohoOHnFH/XDwuzGQPYQTe
o4KDxRax/iRqmOftT4U3Hbqg4l/dwQi56Wk46OFmEUfPfJi2sI0rnF7ml9m6Gjih0u+fVqu69Kfs
of/a3ID0uPm3kuQNDd6BZCEHYvd3xmG2PicOd4k/2EzVztL4R9zsPN6OoiPWgZpDYtERgetIMcFo
NNoZ9PvDFlRufsV0uoOANZQcc69/SwBf8kdOg9QJdrNi8UgskaTbXAqVveMNiMr322RO7MWjAZM4
A6p4oprNKc2ct5uDmeA1G0ZDncHb0I1GogHUbMnPdKLhkLf03TZ4TK8Oj8aw8aW+4NNbAz/+djvI
AwAKW8wUT6THjah4ZxpV9pVy1+scd2RPFdAW77RuIGksOU1MlT+SIOo9/YFbxwzQLOROz8LdykGD
tdxV9imhvobXngIcs79gLxWXw0GctXFv0xjiz+Cfzttw5M6pQIgbxiZa4B7oVrS14bK7NifxJbsr
myAVgXo0InO8NyMiW0Js2yUgrNlaAbYh+c7Z9iS9iQ4NtuJhOcTeUwZSpAZt0S+DjSjuKC8l+24z
IGh9bfF8xpm98RwB5hYHENkqYgjwzwbxFLcVPVpbGPpxRS5oA4YzCzeGuFZsCYN0XDoWAVhGJgdQ
1yjHLShhuhCTulku7Ngx+izO8fXmzNikLeVQYmYq0NhfMc8x9fPfnNaN1+QPp7XMGy0vEtM4RV/S
Rd3vaMsBJ4P3nphSfNCpdZ4mdCA2IGtiGjdoKXnVVbjcyDIPr1qYPmjX+kBW7W79LI78/juHIVMJ
8PGuuTeBJMklIn+8oYfoGu+rB8R8DpKv7Nfvmvwm4+I23BJkORcvDXWA4XAkgAbGEBqHjM4hNpV4
XbBcCrCGfu0OxhPjsMDSPsRpuvke+XQ/PZZHevp2p1ecI6bfEaFgxNG4Lk0noXyVX4d9ecQLAWhl
fBnTayQ5W1ITVHvD3Z0ZO7fPiQofdKzqoT3sLkWIfceKkz4n86Zc5HN/MEJCb3cL8DN/9/cy1D/m
qP80Ffyfw9m/z3H/v5R1/hdWbCSKadB9kt/89/9fM+Ty1gnDt1P0+seM+p/mxx/ey/r9j1WhX6//
e0VIkAzpbxRv6JqBF0qHFYkB8L+XhPiT/DdYUmgDUODDMvjvP+fGJcpFv9SgYdCDilve8rv/MTcu
MW4OxxKfqm1C9TvpfzI2Lm28f/+sCUEKw3A64+yaxkWqTOP+5mmhza4XAaX2x0mlmRrKC3fs8ABk
kCP1RuZmpgytP99uAMw6Np/+sFD/l7Kp9Of02n/99t/SbLMySe0qafPjrg8y41WEIkjt4r1GQ28+
2DMzboK6MnQxWBX99J06/uhScFme+39xIaz1v1yG3/LmY9TIcnpT50cGcfFWhUej+LQfHdUTg+Uv
deL+bCi5bVOBS8AwRHjQkGv4negp7cSqzaZ1eczI0kmYq+xhCIQTcAaGi+bU/0V1+r8u82/f95uB
7ptklGWZ79O4O8nZHSRQxfKqfqrYN/FAvfwvChDbcv1pV/32hb/tKiXJKvjYbuvjSme+WTFlJzxo
2V9xWv7anP+HufNYjhzJsugXYQxabBFakEGtNjCKTGit8fVzkNXdRYLRxPRsZnZlVpnpAcABd3/v
3nN/GmYyfWTRxSroNP3dGDRE0N0qQQjKoVOjd1We2kdpNzNN5h7cZJpAn8hif2BA/aI5NrdjoMd4
wNJ+VzCcqWctZsb7ijb6PlEmndsc3YtqWd44UWAErv7skGAB6UsOWifOlCt12x7mUolxYs48vrG7
9GlB780uTg2V1zLuzPeiQJJkhQromMYic5qCguod8OeSfSMKFVCp7hZv46vkaBRkCsTMonUlld1B
lItL1DWxnVcpiVpectUUJDiHya8+oSramNeekWxFLO8S6S+LVBUw6LjlQXGNk+biPcmD6MbUk01Q
14+xUN73upajGDOpAHniRmmtaJP0xXuTFA+kuO50USPT13xJ8mJbSMOrbw26nefZW+aUx9RInwgV
FFcyCcMa2G87LssPJw68pRwGN7GePWGrr9daadCy7IXwIu5QJFpdf+lI3rthSPtYoXxTq/ep4uyT
RL+S4+zSQlLn9RyYouEiFaynqPKfFItsvDKmD1x64k4tJYwk8QeZ1u9Gh4WjE8rXoKTjKznxWtdd
DjSBvvNcDhOgG+wWThrWzU5EpV/iBZUTdKFZYptptPMFSjJlksV2MhqjddRORWcuE7fEJihZ73lb
eJsCayrevnTbqx69ktprl7qkeSgKZbhyAbZkw42vK5308LaNjnAgHiXf2/SuQYMzlY+uPhyqMtpZ
Miq1vhY3ktG9aJl3EwC+2GZlc1eZJj54lJUEIHlvqFwA9zfl0nJo0tWK99xZw7oNrI86zm7BwV1E
RvvOlad2keZ76BhI/crs5OXK0XfFaNGpCH+B9G7zFKOb3BwzZbDx1v/q/ZfBOfAUKo94xko4FRVL
02BsM6vfqwh0Y8TmvoC4C1LcGsfsLuvwW7a09X3sftogn0IJfIfsJ/UycrJLLxn14kP3K5Q8XEi5
7m7yWvvdxmbJF6qGqOp54r3V0800eqN5FAqFMpEGgz4JDRMHU4XcU/R3hpvqO80Qwk0rtTTzu5rJ
mtXCuhDTGjhADvikNKOlSdTfMnBRkJZih+w41jHPd2Kyby1OXPhwlQRNhZg/C21AzS7H+VJYB11J
H5AbHSMDibQnPrqDgelU9KjEJNZicIRdkiuY15v2cSj5licJRwtx9CF2/s5RjYsyr42dm8lUYWQE
7IaGST9UhGOjxQV+bo9GZpFvoH7eajo5D6OZV0izbaLVSy0kBsyy9qLjg//y5TdBVE+OZ3U26tZT
4AD4GGT9XuPRrrzAwt3uuqfcjB5q16WgHesf4HZXtWitcDW/WUyyhdsXkl3W3s40hqOgIV0VA0T3
DVUXcbD1qM5tKVFVHGXSL1kcjl6BdTuTUYy7xioTTCwCriusdTUzV5pWpktHGTjlCPlr1itXkaF8
5Ip4rHVEZW6BwTY2rQVZY0+92P5qLJfjoxA9WUEOrCboiQ9s4mVhGMoK4utDKcrQW2rll1bBMEgs
+PWm5Jxad3jwK//OanTkJ0082L3Ro9e1xPClFOpXIR8eSwcrQdhqwkHqmsu8RK7RQV4w3N+d4Mbw
NTzN1kvRWYqFn0CPR73utx0wclG7GBScSWIcVrcz68W3/dRk3UWA9PnDnVqRGZnyuF5wEKSR85gT
Aava5m2OBCJcWjtvZuN0dqGXJYlWKHtbdpBfBwzjyh/qtu3uMhVTCHSiizYyj2VYz2AZv+9Txysj
W1fVyDQgy2Oyo/B7wyBarujupMo9dC1S8DeFyQUKEutPvNHFo6PHm14rljO39NsGeTLwZI8RNrLY
SZUksgT3K2Sz1IBHTK94mKt2nd/NfLrEyeZCMvvS8KVYZDcDss1a+9cN0oLIlqgUOods/sD+bdM7
ubTJ7sLMfLGth2wccMwfKBcdYSIWFcqEqtrMbTy7pfh0cZMtBYrbQFAEX7xDWUaRy91TzKFIPVZz
Qa3N7JvOzkqDqF5DVzTQl5M7WZaSbxQxs1KPHmv9qmSrIjk3M1c0zrhvm0/Co2UKIUj+1PHuftok
OaIWi2XXd3foL2iOZWuH8nizGsvDfIlo2M2Md+4O6sqIjYNKahKw9XU8aFaF0+ZidzcmeY5dLAKV
NjiBadX1W2Vupzu+uNOr+zzaZG6IUjgorGOMdmqW+j54Vh8M2lrNVrohxGnsKeAbe/QluOMRpbOf
r1U+99J9Hn0yW3QB1pcZWd0diqk9/a2VcRk9F3cSpU0Ue3fG9ZBT8WtP4oGOaEV96efxx8/kt4uH
VsPhXFN0S5o82qZ1esfII+lOzcuM8mmyU9z4UZLrXdS0KLGr5tTr2fXPg577dsMV/teg4/P/NJ/g
C0eV2ATSXVj6dtX4i7KfmbLnXovPI0y+oXUHgSUu8v7OkKuXYaDO3QqSXbMF/vlKpLmBJt/MzPWa
Pgm4lLG3C3aWgxLCS16OMerG20dbYTd3NDv7yABOUxGBmi/KkxnTumYixELFteVQRzC16/1Vrl0i
y15U1X1RR3PXeO7jORKu/zngZKn1lMwtQj+UmKLNESX7AVvanUz35D8Fpv51Cvw81GSRdWrZdIfE
l+5iGZxJ6IrlUmuMnVRih/ZkeQElDel9pwQAk+R65sstj2/6t5fh7wtVxnf107z0IkcsMq8X7xD5
jq06KBMWDSH9umfNSPc+neORJerRrt/BPrjUNsOGujVCTY9208zMmrnrY83s84/pe9BfgJuHOzQE
a2+R/gJAvbEoqfcomGfGmplSf0jRny5czVJVGyKFwz6SG/zmG3XVbYeYy8TDtlRpMuZ8iagQ8cjT
t5nBx1fkp7s+eVc9S8UEJ/EKVe8cEB9G4Y8DLcMWT/Tf1sOFu55NZxlfkZ+GnLy1RdVWlTEwzTDR
P7Dn1fcJXTL60AXS2+T3SIZl9t1SVrn6+WK/peiM9TDqQSRHkt7HB3Ayst71ZlCl7LEQtu1oda+b
Kwbf6a/upUx/CDUFFEKEpTSZd/2OnlBxg/Lw1aX7ykK7jx/zx5lf9G9m/d8/abLaNk1vDp0ySHee
1f8WPam14bPRwy1tFT6MPJi2oEhEtbiQX+pOv9CNFuRCg2nIE7RbbZBWedLB7KrQ2IeygEyvNcwP
V1COXee/1Fp80Xve3jOLrakJ2xbTnuiBfQMSCQXJeTWV7C7O2n2RRSy6TdhvEq8ecRrBbZe50Bkt
B41aU2g7U47FRebLdJDB2m0ySSiBpGlQB5ost71EeMetUOysSjKXouciKVV1tLeSq/z2a1EhCqC4
JAL3EEJkW8hhUnawH3x3kzjYY71Iuk7i9KhF+kMpC0+6GS+rJLqMWofvT00YZij1yB6iVDw1IMMu
pCbiBYka+tOehimA4zRIlauuwKQHaE9fa3p47ShoXvoUlZ5jGm9iP2AAamTuU2+EALu6X8ZokIu7
BrefYWiLwSjxIPrdU1/3+IFqDJck2YTL0CrVnRtomAR9Ece0qH4IDo7euiuBHEP7W/WGENt6Iz2m
afQspRiPk8FdBarlrY0SV1KbVEhfCeWxg77chz2NtWDAepYgQIviUxQZoId0umhAMOHPRPQ9Hb3d
N2Wt7NWqtZZhMmAx8AHOBCC4VqYr0XJNq96WgSJA55KXvYhHgMwLbPn8gVChsl45+kMWZ7+tXniQ
csg2nSbVH0lNIYPTPQaHKqtXLn7b91bTk63fVQER6hat1q46dQZadbX7IFELjZ7mfDSNtC975aKq
ULx4LgynxPftPvQecdFttVo6VpTp7LYOczhYIcgWb6guG9/fCi7cxUiWJVt34ddQtsu6ARyjW7t2
juO8lAxKNQ0lBKfkdO11+cnTkhpUak+HTU6owzmRhd21RHaVc1CH2aBfDiEwt7gLJSzWor/iZA1V
RuoQRKghEsNSxN7XK8XW87LkMivApzipkKx1EW1WXmG6UwL3NnNqyglt3SyUpkDNKVCDkXKqZ1lb
dHajUEN0hGqpV/jHI7m3wdaggKkd8FEK+9OBmwMrktN21VwXbvseYktfWiI+VaEOSc1B4B1q4tEv
HFxt0p3c+8DWhudcR1FERIm09E0sfZ6JqXPIuCQF9kzoX1kJla88hRL78/fm7Nnv8xdwst2Wh6Kt
hI5FNoJPOno+sFLTRkdsMu7u863z+vOA55YXQ6QhpQAK1sxpykHhEvnXwJC7K2Td9om+aqW5FUz+
vpyMUdSUfjmDEfYy2ZGZ0uDgRQBGQWMc6aCKqGHA3oI9hO7obKDoudE0KgSWomnYq8zJ99rUs1YE
M6twAznLrgaEXTXnS2hCqLX/UZf/j/qs/zNv3I9U7f+/7Va2Qv9n7VaJifLvu632q1e8+l8Y3+Nf
+Kvdqon/RXKCTEdN+wPU/tuAx/+hzUHOksH5YPTm8UL8A9It6/+lwp/SyRwVIXHDbfxXrxUDHqY9
WaW2JUpsgXXjP+m16l83r8aYiEE8sUoWEaErVA4mm9eQYBHK4Wm+tKrkYFUZdGiv2rvWMVJvhmzv
gCcpTH9RJ96LVQ87EurWnq89dlVpV0q9lhx3Gar10XEU4EfJRg8pk8el3Vgo5YgsjZp+5yO7DHXr
Te1QJHmRXSJRTMq3Ns03KqRR3OuLUvEWRYmaN8XEEIZQsMrbWJd2uQuJzM0g6CZP9K4xGxd2qCW7
AJZJl1IClZ1dLUnrLul3BkgyqUUwWzkbITQvBA1Vb/FeeeJqMLWlGsn8c0Dd8BN/ethXf+1GPxtt
xyf4aZP6z3toqpKs47cVp6R+wVXItFdHRmJw38jvgpatxMHdVYoLkw4lVJMDNJaXvmZcUhcCguLC
x/Z2g/gegt7OXP3gdOjI4fKEDnTOPAZZwbVFaMR1GngWqj7gSz5crEC78wrUvb23MKxD4Rq7qI5s
bwSM4TiH+2QqV1qdvItBtPr5Ir9+nL9d459a6KeDh9iGESB3rjEbrvIckKIW2j+P8PWA/n2EyUyk
ZKuFSssIEXY2nXTIe4dC6s9jTKoA3wcZP9mfLiOXoXrLRckgOyOlOYuUGuUW2lb28WOVDE3ibrZj
Oq4qfx9i/hpURdJABUDXSXecHMt1OeiHUGVqYn1BBUefCvVs9qjf5U/VKryqMBoRpBA/z2dInHtq
n0eenNJpFWhW6Hv5UmYPxHlRFZSZo/i5p6YRGADjX6TmOF3jFFRWfTNE+dJ3LbuOX50ygDARzhRP
z13H51EmW5GwckAEa4ySMoosvATuf1hT/+shfR5iujUofXAUBM8j2hQX0tFHoD5uC+TZbcFEQPqP
kThQ8l8yBBtz8lCcKAHg28d8LtD29YgDD80tDqpt8ZydcA/ftGv3I71rd+ohu2h+NS/tdn5iSF8r
KN9+xDTnV1FkrTDVZLxcHES4pOjlI8wEvHajXPSowmMYBfZs/s3Z6fL3tSMU+vL+pQMRinHLtXtJ
fxlJCaR/GsfKprduivw1KDCGON2yihU4I3e5fq0CX4041vXSjBpkoj/55w1QSLAkSJLIw8nzbsLI
USWfhW8MNqt2MV61cIFR0x5bGw21jLlqoPwnYWr6HdBYIQxkTVQXpvmKHIorPRfcfFl2xt7PS+Vg
+BhdI779jQLSTrc9IzzGCuCtpMB3muJmS9MVKRHHOsbWUBe3LhEBSodiN4XL0AGE1p69miXXoAmr
jwhptudmAmkWX7HZ7RhxRU9wFemv1pi7kfXq7yEU3hODxy3HR9FN1kn3BDx6Q+znooU2HyTh1m0f
WoPwTjFZOJa793IMbaV6aM2eeFFxpTf6nV5GB73iawb1uAdPXlYQLT19qcr+tvOyVRk3F51B/ENx
bPUnNZXh8eRrooygY4i2xPk96CEzC8bG6NHjttKl6sBWJK5wIYKyBXvllnyYEwKm0mSp14j76yCw
m6riL4d2YJ2y9CVFopEYyjXfp7cox07QG699tG8Vd+OBB9Qdi25ztC/gtcnSyEgXtkmSbZLG3Df8
y6Zx07WynXT4kFXDLvriqht4IMpLr6a2r3OgVJJFr6eZ7VXewQjqC18kMLfKT2mv2HDbj0Fh7iwl
WVdpa0dWsqMgcyuXkOj0LWCFlZe1axKetoXjLpzu2ZPuDXTjteutE1MAr9Zb69qM1kPQb4iktuMC
3QkUurQSwViBMtSlQ1ebd210nxbm1nKwvQjiLhS7C7W70oti38jxqolbeaF0mUSSurbsghRvXGyu
B+/RK4mLc95E71eiY4LWxkt+zir/lwfH2vTTO4f6mt1bWND6WIFBzONIjeDFk9xVPiQLQe+WKW2+
LL79oxiB/vJROznExue6e2vU/jXP9ANbkEOgeS9a3ke2mgPWbVBeq9JOiMxDpYE+jhrExjJM1JYz
K9j4dWrItz2xfpLrY7VFRhda7S11i+dUNX8rOvIMQQDi387WT78vJMAmiDMULeIZiZibrP+BGBSD
UI7bXXomTQkdPoQa6QO/rQAPpaoM/8QAxyoADGSW+dYm6Hd9DOuzmxUafm3WjV+gr79lUk5Nh9op
WD/HdQAm6uV4ws4ewZ9SO4bAsonfZvY+3z/5jMdun/aRQhKmMhmvU8uBkmfw1wrXNeiRJTp28SYN
8H7Fx3xXbcKTjyV1MzPwmQtVJF0aeSFsfkZkyJePftE4mS74wIHkvFgWA74HwblwkXsI8S/JabaC
v1csCEa9slecYJVlMgT/h5kfMT7Zrx9fjv2mrIuybpGZ+YdO8GnnN8i+mZdCUizb9Fep3Bb67zKE
RRFfWRqQvOKpEH5X+m3u3/T57c9Df1/zxpF1UTHHM5ahTdY8imalT7o2I1tkdfhpu/Vz6z6t29PP
45xZ0saBSFQkMYyjoT7ZWNAVNl2Vzgi20uJY/FnSEs4UOKBGyy8sdmHJ93dm0PP39V+DGpNWjJlI
dd0kLbbzCxGDC5uIkwD4Q113F6wei59H+/b6mkRWsXRK6DpM8VsmGoXQsOlDprAcubTP3wi0Wf48
wiSxirfyzxA8pjFYiwDSyb6Aj6FIngUbI6+7zZCv8e2rBVRLibSRLKScAutcAQmBpA1N+TBjWLcd
DYK+3RvwpAIVP7qkr+NSfJz5Yd+nEWeHT7uHyVsUSG1fhzo/rN7rm3V5mS/uXJwn0SHGKVf9D272
mfn0dcTxF316ZYShsaKkZ0Rri9/hqvzj6tGPOlskbRHt/1XD+kukfuYkfX5EpPUE38GuIrX464iO
bAZEVfB8m6cR3xBf1hvhMnkc9az1sbossAPP3NXvH0Wu0ZAUctJIftbF6ctpEDTijyPiV7nzD6Pe
pHq8sijUkTABv9N2T79nO4ZfpQT/2Ht+GnR8pz7d2CouBjS7fPlRuo2nUGqQx3invc43J+Xvr+fX
65t89LO60fOqHyNfLkaagfLubHhFR3/YGr8Z/wWDbQEH/1nAhOPtIX3NKr2/f/6//oTJQ+0NyfMJ
y+Gl3YQ3+iI6dZRcxR2RQRv1kFzAT/z5mc490sm0HZLCsvpg3NmbDf2Te2kI9oYC/v3m53EmBfLv
j3H8IZ8eoyuVieanfx4jgT6Y2jC24WZTcdSqx2yTzh1Z5p7l5NNk6Ak5nRLjjb7Ccbzo1GythbGR
l+nJm9GbnD8hfpqkk6qFWfSaWEh/3owRDRBgdMcWsB217PI6wf2lrDiX7n6+p2c/ctRDdaBjJHYr
k0uMa6tvFCDooORvffb5Oh/hfOa5nZsfaJXQ7bEF4wM/GSPRQj+hXc++C9zgULuLnF6Wpz/KHEx+
vprvI7HjYiDNsBB+fWsABE7c5JacUzQD2l3nhEd1za4RL1SlmqlBjr95srsZTTkmLFxR1AiJ/joV
Ba0YkBeTeTPk5oKde43cEvp+oa4MwZv5Zo7v609jTd7ntGoFK7UqVkhaeEX528tnhJXnb9vfFzN5
gb3B08qoYwCOhJyAV279rKjsV/2nnx/P97otj0dFmcO+EELetATgghutVZ+6HLmNduQ/DAkg95bq
T3o7DIQgmdLMfDhT+hlHNJGRscZZeKi+PqYqFNvcq7pxQtjiZXB0bwjZoRzYPZI5rNpsnbD6CRv3
ifV85V4RFrOe242f/w2fjkCTFU/JcTNRbM2XEhkmFKURMQzWSSJvIgWh1Wno3jPjsYMD7cvw3xEs
O48y5+AY22cjW1vJV5Zssm1V6i4ClNnS0GzU5kMiJSBVipk7xmt5brZ9OrVMZhvaU5mDd0fDTvcw
uEc1uvEG5DZBXcOvMBw7qJeFmx9kq+bMXg/HWtaOVtKt6APuCKajl+ARby6kl2m+DtsMunVjJwEg
PqvdtmmMhz3zXoyerrKncOasBTq3Xf4UUyIheN3WgsbWYmvVxU+RCXm9EBYNoP9QB4vNOUX2XqSE
4HQnX8U+uXR9pDgr0XHWqQp/mbO2ZUeJd+X5ydpR8wvdLF8jE4uVf/CGCHBU8sDiieL8Jo6vKH9f
JT7Ek+LNIbpDrn8JerPvUw6ohv8RRmCiDSoElK1WxKI+S0J/kgXlWvduvAzGFQzWijIR0XcEGpQP
gXDfZNehBmW+/ujkdpka0o1TlbtAKF7ctMfP8kpwGyzTYe2G3nUXZrZmdddW/RR0EuBkf9Hq6iKu
T4N0lfUs3CGQHuLkMvJZ6zYhlEpf9z1IhwQOXmptTP1SdnFbmCDH5GCjaMAkTHjQym+rwPDdXVhO
BCKW7IJUgsgMMiF7czh8xtazHhpXyCDWWSKtyx78QgqEAvt1Qv68RByVCH6P0qG3EmRtW1IhhHQM
S7+lanWvSumGBIEhLe9CFB2DnzzUjbKqB2rs+qrLb0nTs4sC24nzUUlXcdvYonvCdrh0pes0ziw7
I1SkyKW9QC6op+HFFj+cHL5BHBD59p7XvV0qybLSseanPBb0NlpMSizLRY5/TA3IE6qsyyRbyZlw
mcbaqnXDRSZhq4EUrkXdqq1gVREI4er4b1LoZx3crS46Vh1oMQwzYU9YWfhuefdDIJ4K6yXR8qNr
ee8SIbFxpZ7CKFz3gryNhvrQifoqiA4cutZeCXqpKBYBq7TlepvUF3e9cG0weTr/tqEfJ+rlQW0z
OlPZ0ixBBJuIxGvnWKTbSAnWmJkydme22DsfohVshHS4N0XwvyY25Z64NtjLaSPfkvNJQJl8yBLC
Too72TtJkbiDhLyMMfLLxOZqfXZIopRw1fjQeqhYWm3ZoC6xlRLiZEyMhVGlh6DwSP8BOquRUUUQ
Es9LBJkvW9pKCkaN0KZC6lIQfhSS1JGL8QYpz6Iws0UbDEeRRmNYRscwe42Fft32ym1eqAdJjpCV
ADaz4MA7mRqvW4QoFxmSPya73/5yNdI6+if8KCt8SG+pmF86owGmKO9U974dHgOXyWCsU6ghPnm9
RejZnfdSyfeKfieTTBbxmaGT/zgoY/8mBslEPG6PrspR1HuDv5zQlyRBieSr5Fgm6Z2cqC9tnj52
zBdffQzS8Bik1krUo5UZdrYTCxw4HHKx/LcugcgRA1hrnhGZbLtO2CCPIABsgDbNAivW4QdmtVu3
yDZh7zOBmluvAjbunFxpjOB5F7vyFGaFnQvpRZsxG8iS0cr4zdf0D7D2a0J4U7/mHbkoE2HX1vnB
rUsiRdiP1IRtNExMuboyFf3CqmsCGbDkx5B1hvpK1X7hs1mmgbd2YCA2ZbAIwvS+j/07oP6N/Jtc
o7491P2NHntXRgvxshVts4Klp/TrBsxM5rqbzDkI+q8219cCcGQLorTQAqsRBPfWMt2VQlmyFQGe
ctgKZJAh1LA1X33CqklyFqpcoxYXFlkqRQRaLD6kOLoaCilG9mLUGglZJEjqh0GN90MAqCA17VDM
PqIK7U146ekiX3O6Cb61U4KXQqU1S+qNKhMKWkG96o8DCT+q49wOTbTOaIngH8sv8bvZZhAuVGq3
QQkbKbiwvEdqr0uXvGFyJOTsVok2uf8iUBvQhGJhmMdxHQTU3aYvg+kf9fBGlG6tmBmuoHSy1IWb
XCtMAsf4XZVYXYNuLyjeOgsAmidkscA5LV7MkAgRoPRSUqSLtnIvC1IsxRCaheXehp5yl3mpNEbe
4SaARf2raEOa5/fEERzbGOJMGC2GnlgtYNyh/xYL8r43X1ul3btmDECKvUYIYqojp8J/SUcMEClz
aQu5g5aoqCVPjUzenesfDAfRTwamwiJByQPS2GrPsoGfbtyQV7cm73Hl3kfSTVoCkAlaaVWQYVFK
KnHTsBSb91Y3ICKlXkrQNClFqRTDZ9J7iHNmS8lEd6plCWs/qowHwffjlToEv5zWzFYhgap1lAD8
jvZKSJE8l7BdxmX8GAgvLvJBVwzmVLXy9z2GTDnYoihqINT5c9D7dJAL8kLOO8+HvTOi1lxbgf7J
MyNMSz9AYJvZ00ycBOO50fgy3GRL43eCkBARXnIgHoFq2knCo8nhCkkv0IjiAcSR9+pviGmAyzOP
sDlzbjVkE7UHGAMZAsCoVfl8bm1jjiWuwv76L48NSulTsf0DcbJVCCFzja8//97kwAASgLOWbijo
TabWF0sqPc0zTcbbZ8fqyEdul6yjW4Kpqet0ACjhFLmn8lCsf97fn73RlmSO7GvRxDgxORVlpTso
reKMFwpkdleAVAMGrdvKATLagmbKw4B6jyql845KftY9NdZbv1/338NPnnPqCHrYqBgSu3VzLOGG
SRuyYbZzZ+YzxxgWSEpmSJWpiU6d+42RF4nF0rRsAu9E0Oqlh293yFhSazrYiCg1eeaFGX/4twsb
j+g6HAiqpJMDmq56KD/J3iXRgZ3ls25e//zgzl7Rp39/PCB+eh8VdqgK/mvSZc3+rhFvRZP8B3ae
ibzLsvQAGn3x84BndCHEIo9lKlmROD5Pz88K7skwKiPo4XAqi/gY0g4Wr0pwQGGyGIELLAiom2ZO
0mfqnV+HncwQr/c9YpDJXCue6lVEhTUHCD1cjwwzwqVW/mm29Pi9GPd1xMmjUziIaGLKiCPIUd8j
r1qGkLP/tL1v0tu50+b4z32fKX/f18mT5I9WSTeGygW1uPK0cFsXlu0KwUzZiFDOmYEm3zSvpF+a
uAwUYWmHzSGRs92QEJ2JoIyqO8G9EYgXxkFufRjDk1ACMnwfBBz36a0QZyiHV5m1bAwitr2FBmyD
5Dgy3vv6NXGDZVoVO0d61PSHpH5omt+FxqkRCp1crYNiG1YPlvHiVMIBp/bKzAi0P7Vqs8qq6yi7
rolbDRKqPy7p8myWoxRVuQ8Tqymg6TYilir3qBqhuYjd5jLoEast9VYnqrLJVm7oLMvwMWGbbr5x
YPA53wUJSaxi+VCM4gUnV0Nyxt4gpmz05FasRLBpZDY4gXpsyL9VBhL5JO8hVLdJldsyYa8sxIKw
EYy3AMyzfijgHwRxupC1+L5zCdztrqz4MiYJTIqDrazszZZeQ7jKZbz54PLZ5BIM4hEWXoG8VlXQ
o+6y6pxn3JRgFcjs8oTkLSvffMV5yQilkvJns5PXTv7o17u4ewzbjT5YHKx9QrSVB914CMxDL90U
KGCGj0SFM9a/mOmwF3JZYZfcwTdcSGp+TNJaXPr+DoZCupRCVM/pIPONiNoKALJb2GnGH+jzIzJp
Q4NFRYqKCOjOaNcF6b21BsvBiVdob4jTIlvIXHTGePYhn1NKhKVoOauyOQyKc6OkW9Kb3oo4WnYc
mvKcrOrY9goORfWDoaHZQYGubEQa+aSzViS0NbYiYwF2qFLkR8F8tXhwlAM4YhASIx3FYoeybVH4
w1JxskUX08SvtqUClRp8WEdaC2g5Wu+Qnpx61XPqq90nN+0uZau7yjjvyiSUDHJ0k4BlkHmQGaD2
dmeKW8XqCcSVSphQWXYEUgdqq3ojeLh33qSSCurPH0r5TDlmFFCL4ihcoqw5qR51fpdLeU4b1ew4
nduEB9y0JjxYQMqgPX1Qa7D7CBMYofU6WQmg07ajQ+vnn/HH7fjtu/LpZ4yfg08rhOAVmRG47HL/
QEiuiT1YtPi76lsQv3NjnSlHcsm6qiLXwi0+1WuVQlPHKtrHZeGJC8F4Ket4YZoHz7zvLfIh499F
/ViScior1GbgMkc+QY7YNsZDiq76y//VpVuc1GWFTu90udfEFk9NzM+JH3C7rbpDsk2JSxg15bOX
fvarOvZbSRCRFFGerBZh19VSF4wv2UV4GW/dvcWuyb3C5ASofe6hnlkrRu4Uanl2ahb98q/PNFBL
q+uKulha+d0gE0sMHJXwvp9v37kJTEXelPEBaNi7pkVf8CJ62zssFBXAt9Klq6EuvDthWx3DbXrh
HOs1irQcsmiy8l7EbDemEvz8E87tv7/oISbvkNNyBqp9nuAoPVMLE9I0HcBlv8YihfJuvLfa3Jhn
9qJfxpy8MB7BtGXnFMWIrR49kteeq+y9pbWQ0UgRG9Fk0PCfA+SvAsHlJfza/0UfEHnCJxnI5Pka
fZmRaIUMpISQPDrqjHQ/elugUm6IZd3kw00sv87c67ONEUtRgFqNW+SpNjtBeCFFXYM+Nb4c3NoW
wb3U7rBqCXR0LXGjtepdBkOlaeBcJdrGEUUQpAH0zGpFrvixE/K1ETUz7ZpxXzf5fMFWQyoucti0
OA9+neoCPjSBvix9brM65HG37eLtzIWfeZu+DDHusT99IY1CGIpE4IGXK2Di4EANeQAd+m6eHBCM
xUWwMd1gNbff+zbNRvUEfge6UKDgOO1NRs0iXdMFNiYJmZcxDsKiVynCwHAVpaUKysR1vWPf6XPS
l7lxJ/vMWHLyIc4yihjStegcveEd8pJdkkoek5pLUXExKgtj6ZWS7H1Mwkxavnu68Gpg1iI4l2hg
BHOCsB2s2Qfxrdk/uSWTZ51lTqK6CU1AtSsvY+UpLqyjHwhbkeznQopXBgDONlWh5Mxsir8vkpOR
J1MgtqBbaCo3RSGCTezu/aS80iBXa91VSqZrKRdkW+dXNWFChjG3an7bKEwGH5/Yp/nX43QRmoiZ
AFMIr2KzqxLhYhioq6nVysvzYyw9yKRqRNFK0Oa4n9+/8l9H1yaqpDxLFCcdb7oRJIe4RtTmXaoZ
NGI+7r7S4Vomw1WGs6t2FPdBgssIvUXSUkJ0ne6vpmqWCtnI4LUOTOn1f7N3Hstxa9mafpWOmqMC
3kT07QGA9Ey6pJE4QVCiBO89nv5+4KmoosAs5u3qaZ+IGpxSHG0Auc3a63dlnV3AOKXzM5Z6gon4
zkD58/vEfTDWQQLSXWjmfRskBBxK6wo/IaOQUQ3qrhcmbjL1a6/Czro4SZ1m51QWoYbXK9m19Zit
ZWpKo2huc8iSX28fn27g798PNZ7MWax+6imIUttooQZPG5fG9UDMUGE+JNNJ8IZ7udkm+YWv8W9+
r3+Ntzie0taYsDBjtqSk8cm15ZCj6iTl4FaoL+lhOZZkrdR4H2mq0wFE+gowJcFWgX/qvWfLeCvR
NEsELdS1TRL2ipzRrz/I+871x5aNHktW8KW0LAjjhrp4QtyZcmGaqDg77a1XIlenfc5Vzo2kYaUK
8YxVqVAYyYcQNEKdBafx4Kil5mMdJ3BtfXrb29rM1z6/HwA66au0t+u3eiiBirbFSERKKHDZA52a
CHjoo2sx3wUNEVctseU4QVkNOVVeeaiaZBN5REYn+BQT6V0Hp7G516aJb0WilKe5AaHPgmDcfv0F
Pl+x5y9gqZCpkZTQLVmULalfyb4awjGY+arjK/ZkBJUlmJ6H3+WtdmnzOrNt/jHa4ntroakHQcxo
SKwJmPH30TPkZLp0l4KpPhNd3t+LH5BqGg7YuxPAh50qKfu2NUZAef04uIJtPPcvc6jbtK/X9RXc
0E2Z4XQsfb/wOT8d0H8Ou/SwUPECUpMcHL755t+T3AIAfQcRGjqW+rN6Fa+yvbCLn78e9MymQykk
SZzM1L8kRP656QyNUbRhMTMrNv5WwdN+vjTNaWVfD3Pu1RQRI1ntXV+x7LsquINUUgbDJjJ+hv7b
kD5nyoUW5Ocims+HjleFCcrVjF72n69SVXqjNiZjZFc+IrpbDBkQcNQ/lT1arpdgf7FqPzchPw64
mJBjGKqWP9OGoh18zzXoxq7c0cohP+frr/e5Kzi/Gtx+fCfACT7RhgRPb5vKkEp33CNhnEu3yJmT
AWAkEkxg7P4HtltnJwbnkIl1pyl94g+lQdNhCyGDSu5FzLAUN3Kt+3BlESRCqgbO5fUu2arb+OTf
XPL4ODtZPgw918ofll9rdDJsXoYWw+bK0EkNxDI8SOLV11/10jDzn38YxmxKz8slPmo1PEdkD/Xj
2mv/kWH6bwmsn1oF8y8Hx1uH42MofMg/B5lSz9BIA8esHZB2OtU6sUdQfSQaPF+/zcJ7DgxpHglM
VqEBgPJuWWjXkFYSPacPMxKppWyHbYvxvWc3Fxl5n1vj80gkgYpARuSULj2+oNJbWWBwLSfGyzV/
62zF3tvcoc6uM1IwCm4SF/vi81paHrYfx1yU84o/TaU/j0mA2+zd3hK5wsJLcRZLVthT1hc+55ly
Z9Zhwyk3ZrOr5REgFpaPnR6XpbD4aSUFhpatUwiQNEJiUjCRAGG/8PudXXD/GnG5+/cGFUwQ1dzH
h+rHlJDP0JaPY6FuJdwroBI+Z2q7wwxlHUcBkPd91uD1iXA6n6gsmgYzV6Hc9PWpFB+68EKt897W
WX5+FUNvTLgVaNHvuNqHtZIksZl4AdM4sfDlDOW1xQWqaEccTDp1PwZQJIrEGX34abUxF65Yi5Y7
AXrUbDIjIDJIoNKFI0Ly4ptPFzfXynVY105m5Y6AhDPSpK2eCxcoq/NN6tNjSwYwLgAOwNSiweDL
VK2yj8YkmUD3yhulqFYRdeFIG7rr0wslskTe/ecBkedjEMR9F4f196r2w3fyxcJg4wq5xmuPdSl/
T3VkhEl7b1XakyiViNMiWryJDoOkKGgIKqTaIhLAQBUyFgrTRn8yYYmJQ07T8FZUvZ0cCMdECfeD
Npwm6aem53f1ELkaBrMabxPA1Pa9Q9o3DlccZ4TGE9XWTN+576NfbW+8hikGQFrtZoAak7fN9IfI
suxKrLkBaUgHf0PxegyQ+esj7O+cHJwgsJNSPfUpLi04l6SwmdTmXgx+m1X/AGK+a9Qj2NguierX
wHpppeQNq+ObMr036/RFEks7L4P7Ovd3uSI60Ui2hpYeArXlBZ6kXrJV5MCmpH4zPTK8u9iGK2ur
zJnOhxegdDD5iGtsqttxUt+0qHYhIdkQoJxBjzAmEne6Md7qfuhKkuh2nnCUxXoV5MAE8eBU7SFX
+3XAscwPZVewyiyQjeFHaoarOnquwh8W3LGOPjSaOFtNDh2kJQtKXe6TUNVdpfDi6chPxksmPwHS
2GVPDEUxriVBuhKolAastRRrF3t0mLtmhWvOFjsqXX0Ye2ulxZoTlSY8w3w1yPHKSsqVhThf4nod
Jz/LGH/crrPxHLGnvrVVmmxN+8tri9Wgqvxd1lHt25WX5I7SCu44TCcjADDoBa55Kmwi0Aq53kDA
2KdaqdoGdwZfKbcmVMcYMp1iEPaT9Q+FNP8yWvZd1PG2BYwoB8P29Nty7vdxqZJ0gjQt7ZvGWWTW
HK7NrlOGo4nyUrGKXZkSdBsPV51HPA8wmdCxfJK7Qn0aRnSV22K4HkdMcCbhwROyZ8WcVpNAELMI
Gc475exMfgyBNuqcom/cjJi35MqPJkdAcSoGt2ZJRCsBVQjzAhvwYAM2FQw/ZeHaM0LuTisYSYrU
rxXpPjKGYyL9KkNpm5XTbVRA18ktxxJAolRMiOujZHzXip02VE9lbW0tZVhr0u1Uzvo94SYtmnXY
RLZQ1Nu6GUku9R6GAdq1qu3V6Q775Yehka8lEp8wkOgN8b6vhA2uS3dmlt6gPSMYPr4tppPlP/LG
kH1YqNOjUIVbXfhdh3f4a/p2HY6IZwHoLPqX/rpLnmP5bTBefI1oGvUqbfGzsrwD2m+n6ITbSesP
cbTtk7equM062R1YRNgclGFAQL0ZPUR1fzNg2WRgQ1oSI0xncszZuFxj4tYXpo9+Q6ogM9uYmlVd
wX4Steep2gll0q7TaThovRSQtqXgSd1trE48tFZz72W3iUrUkAKZzZquRe/gy8LvKIocCWjKwq5K
0Dc6HD8ksHcd+GcwPEk+2WfydKi5SObaUVJOQkamT4uJtWbct3FyMEvpZsjb28wgpNl8qiLpOq5v
/fJnHf1O42dJgf/mW9tyrLeKeG1g2tR512EUXg3tYzXdQRvYpqa6n/RyI+LO1xRv0GTXclrtZeH7
0BUu7tY0YW6C8N5kehXWs+XfjUl/FwbKusSWWVGfJO1HP31ripvKvIuqO0m56chzyb3rNvgV9dmq
Ux6RNodQ7+L0QSxINDVwN37KgmAdBURaGu0rOClfkYwwlK/W9JbGuJh093DusP9CZTwEg11hoqb0
w7oyxbdCMe3RhACny/sC/6kAYqGcwvhluQWcipY3i8EUezImnNIE/o5bep/ruJtOoeR/UytMvqYH
XfkeNvlqkghPC/21FZGOSQCfaLIPYWsyJgdJe/TBqxNSW1NCLBE+Z4P8M9MIk4y4AOiVg7DFxWZm
o2ALn5MtFIFg+/U3TzBKbM9+aPVz2YbrydKuTI3wxIm1U4Hpjq4UErtlGMSJtTq3aWylIdjWoLKQ
Oo3yujRGN8ShzOsPKebsXYB5I9zgzEy2QdQcK/FZ9mhDjdDkwlMvvOrq9LMy2J5Qzle6O29wFVuG
UF6J5V1kvOjqD7EjrxTbUAOHrcg7RBHRSsNeTd4Gehy5uAJHtOPMcGpCQMHFJ7yaWWSxetcRZg0u
q1EzYGBnSwlZ4yL8X3iCVputwgIgNcOkF7281cKbUq7y5KhNh95CvTXUdjma95I69/msbW+1h4aQ
K41Dqds3EQJ1UsyjO88kHpOkOUu6j/tfsfxg5LETBa8Glv1j+tSm9V7z0amH0TbKn0K2894iGtGg
c24Nx6G5niaypH0yvwSWjGGuOzzvcfI5qF2wGtlywphWZ2IA3wv6upFujDHb4j8G7RfkaVjHkmd7
lgaG6j1I1uCU1rcItx2TLC/iGhu/2raKsffUW6V7TeqYqR86yRSupZFQQvaZBE6z1QTrVnjyhTc5
Itcv+aE3PyqOcRuehUkzrN8MJs00OdhK5l7RvaNadlux9Nf5sJXL1GnF2y7+2dWEdxYPRfdL92q2
mEOkvlTkJHnPifcQDBh2Tz9Gjdgs/01Ln4X82fdArXEGCGLkCll20uJpXyHiqsUnWX82fcVWWsio
de2WMPGbGU7hDDDuayjjklo8kpjyfTD5O5JpZIuryfIy6lvVwMEXBqM1RLYvx6QMEjEVeqeKwPC8
+wkEcyOYHt75OclajWTYqqETG5eUL4qY4TGXdS+SD7IhlFsjSEl+ZJfx/VM6do+55tPE9Ygma2+H
WhRRL3hbrU/AJKBpV8Gur1/LXLqbPO+Zrwi90R8TbIqk0RU8+KiCvJYhh+OUB29um8jiXkyuzTZ7
qEcyT6Mrb0idWsUCTqvK7QSOBRe5LpNvpfLGt48aLJGmfHD69rHxCZ2fpBfNeFUn5kK/t/SE7aLB
FRBVcnXAjmmdSagPc3kXZ9j2qbN9ErTTMoJIqZNW6cm/fPNnaKHY5jfo4Ucawk2e33sGnaPCXFvj
vTKkN2Nf37TGby9g/upEIkMyxnygF5OVQshefTJMaV8lq2GQXT1bt+nWyomvZ+qZUs3DX9VFvelz
bxN0iSvXvqMrKeYx4X3bBnYUk3Y/bmqF0OKh/pYY3T1hZEIs34vGSK6Yxp7UQg8IQtk2ETtrJmWC
/KzKsq2p21YDqW6C31JyDDyyYAftu9FhFxnFkL4zD3L3ttWtvVKJrjdeF+XrKFBMWG7F/zkF1F7S
Vd/fBla3DbpbKSwdMYxfhpgzITs2QbwOYnGdCJCFsWAmx13S0Qx43yeRUHBjPOQxCr1U2zWQcX3o
3n4f7CccF8awuxMEAizzWw2e+qCn+Gmg0Um/ayFpWkA1UO9WUpBCPttV2uAoDVuJjzEhDoaRtJG5
kjateBeIqR3rLxGnmFG/wOZftfGDVMNPGONrytb4p2z2t7k87vpURSdAqrSK6GRoDp1Q2UlN8V4+
CHlw9NDeqFL52LE+jAQjySlctXW3EqJgg/Mla+p76d2n/sETLVsRB4cNaZOV+yR+ngbh0JL5IBLb
ONVrAwcMPYKn07S7stzlTUZusH6jIlm3I7MiVtTE01ISXKhxbi/qDuvaMpD3pZBPhVPWIhASr0Dn
nbx7Rr4Eb1d1wmK2eUghGyHMEuI3OQntjk27QzPlh6bdCaghtfgYaUwYo1Y4wLDiz1M7xZVLlvNV
kYqPYtUfyDAp0IO2D7l+HMcR59HJNX0iPJPdhEgH803QAFsk3dwY7i3/t9QMjlfN/owFsdCxeDvG
jxaG9LL+IMrRoTJJta/qdW+2dqxeYWJxNehstWlvd2yhYXNI89vO/ya3j9y+3kSOCV+nh00krnjs
FHqwRIIo0ZVVkjI+Rmu0bSmG4hpXXQF+HtEZvfliCSp4SAe+CbIVtJCP3iKNgFHzUZnSNfoAaiMY
zKZJxuskXBnhaPfVvZbjjqEKN3Ga/eqthzpUD1516DJ2Qq9fi1a1qbJ+K5WVM1HrhcEPMX+Yr0Yp
SKqHcDaTnC4m7XZ8jKKtn2JOosaraQA76LdajeCph9wO3odVZ/UkKBtLv1ZjopBp2XRPTN6mfQNy
XhlatCmNuyYBWxnjbamYWzXKHgMT2lM3vYXqVsfCqcib21AYS6eNjb2ITUlgRk6rES58KGZKO/yt
qirxc1UcKdTh/fiHmC/hGQmewLiR1pW6zkbP0eEyF/qVDG97GHLsWfWrKUgdub0eirs0ocWSpiJt
qxaxIlffPLsVUfYE5vA89ZKTBgSYQpMbRsMJ22yvpM9xSC08kFBPIecnz352X1OSJznRrKF03TaP
mRCx2MJf4UzZEqSsc0uhcIsa+YiYOyUyGyEfXQsGVop7aZtP88OtNPAWL2QxDJUe2XWh+lxDQXf8
vjAIWknVDQFZTPtGe64kbo+llO+VEGnPOHKol0I4u/lTiPCBmyB/Sobq0HOWDkFyqetwrucAVGFB
V9fpVi1NHmpDFafaA9TtalQZYnc0FeQVsIrNez+aZ3KwMUjBSaK3RBsfSor6Nr/0DGeaV+KHZ1h6
PjSGmExCzB0GhQpfQHUzfThK4WTn+mgXbXGL8JXlEG4IbXIi/P2oklwf3Z1amoTa9JSqmpsC5cUx
KqE+2V1orp1p1f/xfAtsQDVSc1AEng+XHadPC1coBteHNShY+L4Gv1uV0CR/NWA68vXIZ3HMj19m
ARKkidVKLdYmrjrinjwYTpW8tljlhfDCmgEgr0G7FuMGj4VwSaCTVu965Xs8PND6sxup25eS5GRJ
ugGYR5+G/K6OL3T3zjV0+es1jj6S+iBqLJrUvY8JjOqDd+EJ7bbEROBHX5Auy80CQvdeXMtufLpo
tHCOD2DQLlJNDYa1uqSSVUGkGnIjzkYL3oY2GbZe716yGf1cbL++/h3Ov+OH0RYN5DA2R5W7NuAa
NOfOIyC9dMgwL+zZvII9ioi5OVY4vTTu2dX5YdwF2QO8CgsLkXFnjhOUVLjDJJTPnrnmVrwat5dQ
xE9EInD6j191AegBkmJmZPBVOwGm6xw+XAaXVvulMRbzRR5FVQKjwTPxKrjlduFMh/zn/B1lez8n
bVzK7zkH7QEeohMhUZJIt2U3PqpofGUmA4JurJo3Cg+ih9vvcHav2pOwUx6+nixn2saiqUsYDyME
x8Vz8ZtNMt0rdWC95fntXDclWcbtgt9OJVU5+P71YOc+5sfBFj9Y1EJ7xpB7pn2060H2VlKlP349
xDmgXoSkoLPM4JiZS4Zo63ux16ZQS2Z+IefkDFd222E/PPF2/wM+47ml/XG8xabXjtiuDsU/xkMn
7Br32h0J4RvLFS54YMxzbdHiFy0N5waw3xkbndffh447T6EoVVjNAHazC/d0YMk9qi5PwfmRvxpn
/hk/jJOXw5SkEeNQElTvzoj+LzKr7O612hD+d2GJnZkUCpE9Mmc3lTVmvH+O1qmV6EUB6pMsJR5c
OA0Xaa+XRlhMuwr/d1muYb3Sjt52Gh5G7aV94tIQi21CL9VyHH1eQkEcrYqnGIekryf22RFkWVJ1
UeWwWCKRghiocqZH+Ii1L4JxXUIn/HqAc4w5RZbfiaLAep8oyHIpRZmn8w7inrZ9u4mPDfwWFOMy
OP9F4snZ98HKGZaErmMEvfhRlLENSfnjR/krRTNcBeq2++FdEUhJ2j1whZKvrbevX/EcQs2u8E+M
bH6mDxNbVAVTkGswspx8xbK4H7RwK/qKoyjPXw90lsXwcaQF4O4FiQWGwkgmUQ8BRB615y6uh/ZU
Rkdx6F3Mcp24lR69KXpQErLGJWkTZW9iVGy+fpR5pMVinqNt//nOi2JAyqN4DJT5nacJ/fFPQhlB
4b4e41zFAeYI7o/HHVDhknFYjOHo9T6auJm04W9TTJ2EFflCTvI6Jwz1W/36Esvx/Cf+MOaizk3k
VqvbhDH7PU6yq8yN99yl3XrduopT3GWbcvv1W579kh8GXOz0nZKG1hAwYEbwYgTPLXv2/q/t8uAb
fPyQiy1exEazx8sGFBcaiH40y2NkXqAbnl3nH8dYrIJJaENDTBlDQiPl07qNBTw+CRSrLTcsRWdU
S7uXn4ZcWxlit/5/+4iLhSEHaWmK0GNdTfrdiS0dwnAliZcIuJd+qsWkVyyhtlKVUdJMdZFg879g
pxoXypmz2wlMdqyUYKRg0/LndmJqWVVW+Dy40YC2HFy7R+uWqeGqtC690FmeniZCKrPwsJyN8P4c
y1MyIQtTNmfrVK3V/VzSl0dvx81/TRXgRNtm028vFaPnPuPHQRd7dFKocEOwFCNNt7MnWhU6kuFo
vEgmmGf1co/inShrmP6zT+WfL4dDZK521nxAO6mwMvegvrOQanDkelXv0rUQbf4Tlp7G6QMdUIVC
uzTba6ShlvoJJ+16rNZp+MsXJTcOLrBGP2uweR/4GKJhkgwvfTLYw5iiSgaPYl58IYtmg1vwKkUr
pg64pc1J1e1fyX1kuegH2n+rr9faufn5cfTF/BRjCK0FkLn7rZ6OUX4XGjvTvP96DBhCZ348Eks0
iapE4phZlD6SRspbWWDiErevFsYlZhavJ0+H7OG/BY3kxD652PW46zRQczl06PVuRAH6bhltIRes
pwTQjzBqgETQd7i9olw7Yh/c+k2w6U3N8U3t2OrS3kv3ZdzuywiHiJbYgLLaEbV7FYdpZJOg42bW
KUDkY2MV1tieoTsiolgnsNCtRbdZvOviO6xHyTDU8eUAJtF2YYmKT56mF20Acg/eDBMnpFKIkitC
ejLj1AZoGUsw4xI9673MBaJsqr2PZGXCPqIDXCaM7Tj7G5vjobOeLPUJvSiOpzbW1VdtC3eF0Omh
QolOqo7cmSuzErbkvs9ZVdvYL3dimSJQ8JzS+9EnI0Y8CCO1zKka/QGx1lrOynUkmQd9erPyV2nC
Gya1puPY9tuKpp3a+jsp7B8yKXJJCIdsY7iVBZw8G1mJ+aUi9526ulynH37qZesLjxV/8iBt01jo
V7oD8wkfPtMpV+XTsFO2iCC3iA7uyo3p/gTFuiMLzpn2ZJVBlRNc/b65TskHS6UL8/zcnU9BMU/d
gYodxd5in2oboUbcDg3GOwa35d7fh86cAR/Zcwb8JQeLfzOaNjva0oZE8vPnbsUqV610UmGWSLZH
Bp23S/HGdoaV6AarcraUdr9eY8qZix9RJ4SVsP3jOLBsWqGjTcxipm9KEUB2/tZMiFwbIu49esH1
bSkNToZb1Uj4H8Y5tPQl+rKD8ChgET7QAM7NRz34ZcJW0oLRIfLNFs1HLI1WkGFgEhXEjH/Lq0PF
xC3L4UUutqa6yYztJJGnjg2K4WjRr6j+KUFm8QXVu/B+Z8vHD++3zNcoyYokM5uNKtiJWFVQGd/F
j/lGd+dGS/tGT3t38f4xz4lPc5lmFRsaFZe4bHwQda1HaODmPkHnGutw1TzLGFUNm+SH728hXTH0
nJhIiGMRPonVhbv8Is/uLw4r0+ef4y/mrBmWhlL7/KazoCDclhvjuu1tlRvXbDUL42Es3luEs9zU
vJZuzdqeHUuY0WvE6OKFbfz8SfXhcRa7uDF5WYL6Ye7dzUu73AB0ew+5dJB3Uk4duOpxKpnDgaOj
WWzk+jrK1xeZqHMR88Vv8v6QH+5nql+BiLd8E/h8SgK213LLHfKHMY5/FkJ24cJ7lun54Sd472d/
GC4xjdRS5uEohde6Q3Am6NBxZsdIju5iTPjjrxaLvG2fNZfAsXUNe+gUoee/v9QFObfEDTSLJgFg
VEHL3o4U160pdHx/AQ/EQbgnGnYf9uMqkI6BKHD8aK7cm7+/3ljOLjyDuz4iTO7hn8j2RIUbBCsg
ENW64Aoi0NZX9wTv7ZQkWlck7Vr1SdTyfdbGKwUMVDAyN01gP+gwWBCRff0058oVOp+yTotcR16/
uPvQnFGLqoZ1mBbQFwUfxiDYoUx+Umqsvx7qbDlNQcaWShAaZpuLcroaEsNMcZ9zi2/St3Cba67n
5o8W2v3yCgxipR5M0fbuL54dZ9/xw7jLVU/UQknfd55y/Wp8Vbm2lo55GztzK+89qvY1XF+aW+fk
dsyqf73tYnFbUhX3XaTPfVfB0XAsbKLUUeHM5eV9Et/JIR5YYeD22i8lvlagM/rdwTOv0/hGUfKV
an2Pxgan70v16bnKEVUyOmDVwh9gaY1kDn5fi5nJnI+JBxZS2yy2/8nvjJW2St9s7nIv5pRmhFrg
zSeLdpo17s3NXHfHVAfDKt4ZeyRV28sdzXM9fIWF/M9R5xf/sLFgm06Wk8ao417dx9vpoOP2BKzv
oM7Z/CdOBVwzPo63qEg8oRat3mA84+bdGZl41nAzd2zlq+p4SZw2/2XLTZorGkGfdKL5Z9F3GQWj
k1KDyRTGz0lNG+1Bny61KM5gmLzQv8ZY3FxC2cssxWeZRDtvw0ZM/15eQ2l0L+ryz7TvFcLn8L9V
RNyylhFwWZ8bhGC8lx76vljHR2mj7edzjuyxC+fNuelOvThbu6OPET+1CyIiLCeNLV6So2MRBxsf
F5ev5/uZA5TActzjkQBQLS7fpqtTGeI65mrqTLvgfqJpjwbkL13qnVq/+3qwc40kVaIAVgCOLFNd
Lq4gK6sxn/sfWTLdCurkBIMHCbi5R1But831CDkihqve0V/yxvDCu54p4Ohr0i7jk5JouXTLDifT
K8QQRiHbyAqXRoiD0QonRCeVDXJIA8fy/wNh8B9DLnZvo8jNUfG7CvNnNqsE8ULISwvhetBFW5xt
ggv9r0nz/5Mt/yYrrPp/nyv5kMe/oAeQJJk1IXT1t//667/4K1hSkAzp7wRhmIS5mHTEoOz97X/1
v+rmv/7GH8l/x9eaNaCZiHiM+Tiko9gE/Jn5dw0hM0XfLJxE8jpfpSgp3//M+rvK0YvQhTllkGfI
fP8///sP9Vu9+PePwYgLNgRiWiamjncOADHljLSs6DTdtHDSbIfTqB062a0xGwPiyGRaP4p2NF3l
RbuTKtQbTntF5I1+neMJyA3kh3Sx0P1zqXx+lMV5ZGAsr5I8NpxwoKy2Qo2S/FfUIHWcyBPvYT4L
AXf5at2tgszNrS0SclcONVvIbsPgrYuQ5dLDoZFfVhs1+Sb2l/b7Sw+4OMCiycL+CcOd+QEltzVc
K3Ahnj1r6MF04V5wBpFnQK0w2Ebg2z60rHzbX3T8+fNo+/yd5urtw7ktmkI8ivhFnKJdcEt4DBbO
NMZvLKf/2ZItL2Nh7wz+thcvnAzvoP6/ztTPAy/KUbCiLPOS9/dvrZMkrJHIO9IWam1kZ6GrZof5
UkZWVraD1CqJP4a5pAicOdpmKNZdvhZ92NI36HHdD4vu9q9n+DiN1T+P4s+PttjzPDEhXVrl0Wqg
bWhr+tqctkSJap6NrbYIQHgk5ZOrao2FrPcsCntFXadEjpY2rFoUFFO7EfPbPN4r65QQLGChIj7F
xXH0741Ni5s3qHxZOw13YGFO6blYc4t/Ft2fX2FR/gpaj2IUG/XTfLeNy2sLN7rczqC1Wo6qryPx
VOKYLr9I8X2VrSf9VdVtcszqcKsGJzH/MR8uwTRtWlzv4jutPoTG3L8lyYAI9T1sblxW4mqbYPUb
Od6Vnh+FeJ+niJEc7Hw7eQ07LbvGyzl6nPLH6hHT6+ZxNF4IKS/051ajW9nfhuv6IF/FDzm83pOW
c+3FQ8vJYMffoHnr9ggz02itZvaUgWasqr2kO7PC9qCJW98phh1uTqk9HOEcRmSn3jeOEq9gsaqH
5tE7hA9icyxGVFfvVWi6Du6M8DaINxqmyDXtHVvZfT1xFk2rT19dnyfWh8WUJbDuZXUaTo11FKPn
oHqQ/IOWhoS1E1N7kjX0QPDM2X8OkRPbg0qDXHHTaY8jua0He1rE0bCuARxcMdpYThVtE/FY+cpR
S1c9vaLgOOSYZN105cHCVNV/Voen0Hz4+jUWjZHPr7Eod2tdHRMTLQyRbSvN7qE07wh6Ap3eRa48
fVPMB3o1KOVWZNzGN0IMbf4pvpwjdvE5FiXxYAq5JQ6sw8YN84Pq4MeXuUL/G68SpxBtDE/ZoeEb
IxYZgyvhuwkPuv9NuqKx+vqLLG43//giYDUqhSZcuveMhQ8/LDq8upfibjhZp34VoHj4kYk2Ee6v
c1CUjT4fo+wLG+Q7u+HTBvlhzMUJ5sdSalYdY8Lqia6qCh+f0UafEqtrQXDjal20G0VZNW6LZ8hu
5sdIdo6fJZpcemqpkx3G7lBD0FzlyrU53lrG9ZA/TY4csP9gfnth8uvKH5ekz99ocaCha/IrUymG
UxKhsqSDAZlrxuwCN3vus3UcOlq51WxpLchu028sySknOrZOF0In3ZUDWidsLNFnyUSyHXSqBcHx
VzGe6xPZTEJw59OFKa+snYdUKnCT4ojtp2Ze59EV/HhaCVuD6XhCNCFWxwzXWNdLbsT0m5w6w7Sb
jw1470q/NXPyVfvh59dT5D3K46ufa3GQNlXpW1JTDifEMGa60kcnTH/x+7QrhUjIQ5kctGcPxqUJ
L17chGQLJE5LqnW8C5Idyvca8jsGQNcwoDfxRbbCvFS+errFaRsgI2iFtBpOwVW9qgAuhGvpOg35
bMR+bowLxY1yabjFCSoMEyCxztwdxQ3Jptw1e2GVwgGtt6V1XWeHWNoE7ca/R9Q6UCf6uhusITKY
j+8NYc9/LTPClfy7xFtZlst/7opuFtK4UIoLd6pFV/rzvF0clWIVR6KnstvN1FFf2lXhvQhMt+PY
j8VVpm/8leUUo5PXW2naYUdcoLFg7dMsVzB332dO5m+zmFDnCzPqwoKa7w4fTxOjDOpEnR9Mmh8t
vEc5bkC/V2A4/y527Sbcey7YX3LjudFv9EZEjwvSxrPz7/Hau7ADLlJkPn2l99iWDztg4AejhJ37
cDKqb0HyEj302lqrIRNrzapAr+QITpa71ap4Sl6t/JcR76roecJKOSL3o3UvPc+CCvP5eRZngz42
vlVKNXUrqr6yeopnF3fT7ZwGb9L4SppekO5hpn5pWz5/KP1rW152AKoMV7XA4EOU8R6vL7tAGjpQ
uWeneGM2jiE68YASDSR/0g9FvFX9DXF9yc9s08YX/A/ks3eID8+yOCJ0I1ERALKqqSIBZX3iURz9
bkS76PTFIaC9323r9DW8SvWrkmKjO4TY8Fv2+E1vHSmxM/Ya4OSx9xDw2PKllrN26fkWR0KjpOWg
q1ShgrLS09/o6KXgtSAmZz0jUHFxiLQ3o7oLt11/20ZHFcdtaceJkX1ro+vGTp66FXTx6DtSp6D7
UQinWHgdvZsiCahC3cnxUG7Y874/9+1RmRbqPfeGWlllEgAstDr95yDtp/HYSusku8VsuVt5Nsxs
GylduWm9SwjXpRdeHAKZQbpvInMIRPpW711lHSDNSz2X6NNrWed3scPhkNQ/TAX426YoLpvDiIcx
qTnmDoJ1SiFDy0/r7ciRm9SeTv6ltDx5nhRfHAXLJlJed8WYWM18NUA2P7mevzawZda+/Tdp17Xc
upFtvwhVyOEVGUxikERJLyhF5Jzx9Xc1xzOiYR721Nw317F9ADa6d++wQiyERo24goEPEA0PSYxg
7EAVs97KqHDA3bDleYe1dUSaHMuirfbP00zW9Sq6cAUXJXKJQzXa4V5bB1avgxrhNSf6Ab6EzXu/
fxHvO4iH+n2NZ5EpZF8+aJ3BhEegBIGo45+FTW6rEC8UPWybRLTaDGXShreTz3EHVxrItOyj3K6+
agPaSJHtf1OC/s0dRDoyaORAsXYJLZHaUIQYTT6eREew5fcx2P9LabkpDz2G1lDhTaCYAK1uHZbO
LOT+daiV5U6o6UxkyqLjFyh4QIVzOMWiC30t5od/fajf11vCIcRYUgKlweKhB2nWPehiJ2Q6UMyJ
0lWIcfx7aaPng+LYRyMWJjM5GMxGxGyF3EGmk9mceNLM4OP+oi1GW/98q0XBwsPgjIljpBtZZnWT
lUBkEwCur8RidgBIiJZcu5HqpO8yhP2pNss3c52rJVncRCPkW4TCz8h5Io370K79NURNDj32S2Cm
ES3G0J5H0oarswIFXQB5RuwQxo3eFRCUS5iDWwNAQDaJ+IzVa+sssbNhpaaGeIJJvNMea0fZg0V5
f91vJwVXP31x/0CrRCkyWN5cjlLek7HFbE7SXhb30vBV5Ee5kvS6/JpM0IQtMl4g0pzytA0hld2K
52ralKJ5/6VuZwZXL7W4dJgggeRLfNmiIbvnQewGQ+GSGSjmzDmTCeIzroz7T73dzrp66iLyh7M8
hKGCq5hwMBI3RcV6ZOcXAOH0AX+kHGKw620lPswDtCc6mHhC2cDmWaOIvIJ3Q/VZjh9H0LuT3EsD
N4FizyiaGiUxpy7Oog6YYaeVjRqKtNZsVW+ygH0dS3N0GQFMcsDQ4fXHFcBbNKJDWaCb2ezVAi1C
vBTwWaOQhuxot+E7GM8QTmAQX0EnxheK3nwzXaMkauGGZyqKOSQoee2aseBOhZ7khgaGXOAA/hkz
FtcAFD/nSEnxPpBGnPU+0nmC4DZqSyZxlTf5s+xGJg3CLZFQ9I/b53cZ1EVSX3UCjOdL7BPhVHqQ
upHQDQxsNVn1wHwiN1E3vQJIU4x8emCcqnvk2r04v9TQ4nMCxoOlIAPw5rTnQBk0OUtODPRKS4sr
baW0NbOEll+/zgGMq1tw6i2GtcduqxC83DpPdokE0CzyIxHWEijBBzfIddpRWIze/7GySzqSOGEk
pw1IMNDKyp2GhcsCOCLbCpgfCHCAwcMAsgfbMgvit3lq8a0HE4n/wjOAfMF7S70IzGABRKPo/3WV
NpqVwmlB1uGDbKtqqgsSxA/ET1VH7nuY3BD4FjTjko/ILyhhknbo1EXEhu9VJIQt6YzILmjupiLC
9gEhiQPz+ZLERiYI4HBDo505SjKhLuOzqBVYgYTscf4nbUwZ/s9idizrUycbED9XQEkD5iS3yeB8
RwomX9E5yWgAyIh3CvPFDHo5Qs3BGNY0YvPthsnVSVjE6ZqFz8Xc4vMkPzk5CROY5G9RYfLb3pzN
5tg4DDS1DBlJDlo3AlI1q52MOLeU2UClmUAl0/GNXnFqzr4fq24PAK5ebRHMlaJX52i4dM9hSBnK
z330rsJkMRAOM8SIYxaiCPObCNWgdDwFLFr40RNySJZdFanZijshcmrTd2QD+jyQYI+AOomtDOOD
SCI6NxAXinwk+7ERQFGhL6GoC9m0sY70tnkWXfSFaDuQdhQWYb9l51GAMct44lPYaM7IdCPWElzI
S+NYgLoCHkm9gTIZVI1ZD4UJDEhqGAiuFZrS4+0R4dXSLq6BUIENYEOqDwmCDQC+J16VunDSazWn
i13ZIfKnMCNgjOITIY4rd3L56stHcE9CiwbGoWWzS6cPaRYx/CLZbGsqepjZMHpBvzQ49qoT8ybz
ICJ50FXkLphDMQbvMXAcETZKcoaY22z1EIagRs/b/YXfBdIWF0Q7zBMnFJd7aQbHgkk2osHOemSN
HzCdSa3MGz65GrSEnSIcWgOBQ1nBdpQWOzhK7NAWObWk5rPYyYgdGia1Xr3vAJg6V2jy4JJUIk/8
rLxwzT0B/nsOTI2a5ZIjdid4L5Ej8iDPctoX5BLxneKAuAWvCtZK0N9OugM3HpV2P8YPQ/kUGRgp
c5lZ2KICS8h1JK8wniq3auQG4wZelYOiUrI9kfZ2y4jeB1Ku9NjFrQm1KBghA0YcKsdyOnFipE/F
vir3dWJLgumPm6pZ90BLN+u6c1PFGm3Umd8QVe08P3tPOKD635hpk/MfTer4Iorv7oXcCmO/Gcu1
5J8YBJgMXS7IfEzQmOV2QwD8M0aI1GEw7Zsv7gu/kItMnRDTws1sS3Z2CDcyGBwYkBu+2UHPUDAh
2weMMO6FOnApUZf29MWF0OVJlfgzghQppDo43SJ9OLbsByus+37HsWeufgyKSBfql2SEGEx/qHIX
Lj0wTVWdXAKED+BJDfFZssndgRoMUAN/FxaTXrQr6FTy/rsfrofsyCmvfXlqra4u8dc8ScFL0j4G
YCsqe792GE+TN10Mv+Sv+7+QlnNqi3tFigM20mTUSwR9C8RnZsEUJUVeZxPFANKNm9n13FvU+E9S
nXunaRH/s9qfpYa/BDrgqffRSoRGgQb8Zel01JtdoeS4S9VxaAqNqdReQljrjTYTWTFjN7DfMmfN
m37KzIA8PnzGITAn6AQlCAk9rjFKmGu9RYEh4M6EFauuTG/dBi1kTm8c2Gd/KXY9b3rg1GPR1hzc
k1vxCJHE58prHVJbKuAmWKOT7yJMuDS9AKH30f+oRagBIUzPD9MHmjaCzrvQq02e6y0ItwXEIXrr
/lfmby82cDWEUqyAk4+PcVWgc4BzD4UWjyd5ixs1JVoUTj2b+UlQ9OpFfUxQ6yS9JeKHC5haiRwM
7/fwA6D2yMmB+edX/30R8qJXL6IlKR80VfBXp2tDhnERQBUIQQfAXtz0LU8sMTbG1/sL8Idt/vvc
RXTsO7bslRhXB6Z5HaSanonj8IC9jkq4hSwbWhVGlBqwlOMVfaABAqnrv4hiRSGzTDrjZw9wkTBB
hdJZIBuctv9mNIif+IDDQouEKOHHFpjxDe6W9DGPnzN/PeQebWCg3M69fldjEdYyKSkUZUJzqrEA
QOrN8jHJXLYI9JDfKe1BCTZVvVE6uETDEY7fojYALoK3xQQCh1blq/qYPJUyqhdP0jwx2k7ljoMP
Q+fwaCHLPypjoZhmI3AoYhtTceKxOgXOnLq1soYYX9WvMsWJOqfW1orkBBiizRiT9BbLm4Exwkyi
W7PSxo+PGvcQM7sRR0V+gZ0bbPvkh3nwIt+UXitI36nTtwD8i9+/5NlZ8nc7UbIIVYNeuv2hSv5d
s0WgjMN5KjsGVwHhf4ytxavmzJowDFQfqxJCmCYTAgxhTZkevwWmoJNWLmsxZ4iosuJZjAV9Gra+
ZEx7yCY6MrSpmdeKNwYBY+M9RNTiyvDBCDJF2P2C1QZFJ9XIgUzHld1ZzWwOkpeMP7AhUdFnNe4f
D4m2IRbBOAmlPBwijK6qH99pK1d4YQITMi7qwXemNxjAGwmjxyA29dtQtSFKRdRIGx0Ngjnb5Oqx
bg1o1eYJmaxr4I3oQKvxj/VzDEgOp7OsXnxABBv4Ii1cqRDBzFwOkpSZ2aW2ohq1Dr9018+8ZlV3
Rl9Atk8XNQQkW+7tNDrlxiVc3v/NCwLZv3sCvx+U3P1XoSgulRY+26TvRGaGLCnDR7woPMiQLpk5
a4DmJ1GuW5Es5L34Rz7E1UOnGCRmTglRoqU6ozod7xCMXesJHRxm92y249RPuf6MG6/RdgUuX/SM
YVKPhUM1Ci3t4Znl1+n45UPZDzaMnMfNyCwSB4bwQDuF1Q5ykAwklE4yqJEylEhZ2QnlR+gLo7tQ
WEK259vDas5WcIKhJEuXKc2d37aUH1ALSQrSCJdM7El28S5PZmWlvN4/wvHTEluTESDgbYSzl2OO
xus5/hAa/lYHXg3pAwzfsd0wHiMrBpQYCpSlAUzizMmtIOE7izs1d7PQ7vPjFNqUrUCi/703X1yP
c6C0ItfidshSXYE+9TeHwmZkremzQoFjsRAk1aWc8lTqei3uQshpZ2HFo564MMr2pWYXgLCx3Jva
4zXSt4E/lNUjNBV8pwIBFVqmdmZIUMw0xnYjJG4ejXqbYrR8ZMo1q7lcuc40r01WKgcgVLjGUYNa
r7Dz1cdgNilLRokYS1xtz+eqWs/MgGII9oWE7xCbClwLoS4uuDPI1aDQEQBM/IRsRoHVGIdX0e+/
BO1alRbXqjBJfhS3WMEGCpsbtVhLzDZuXZ93pNhmk7UAFbpge/EH+krGncB56vzDYOhj9vCQoGIc
/9Bx/09IkRb3assEBVSJkWV2qPe6n64y0Met8DW7H1CcSx5NFoM5j+fMKKE3qcMxFSJ1IQ/VRQtC
xuH7XOuQVc+P4A6v2TNNd+UPdfzv6y2uMHX0+7IskIU0UAg0fXAscJz0zFFmSPVCIM5of0arPoo9
GqHZtKnSLS3zuPA57520xUUT56FWTwxOGkZ0UH4HghLqbzB3qJwZHpQJzIJdtneA32NLWFCGKkBL
pqpRrjvqvlmE/giu6LkfRaRWjnYE7JOanOSwBm9c0GH1qex2UMA1iQZOC4XLHlCBF0WxaPfuH/rS
v19kcR10rT/LCSDXl2lV4sIbYeJfsv7Iw7MWySkDZUtPYi3iOgVoeo9uQ2Rr/xvcSPnPWywxoszc
8ALUVEng5mwOyADA3rrv0BzHT01wayAF4Cnt9RecM3KrwYP5mlivhW6LexkR3erOVBm720CSq5da
xOS2aucAUuMX8JrA2ArGdrIzQeu5flTnN0H8gnVzvA0mD69HNBziTQ9cFjRjlcYShWep+ByNyQwh
ewNnARtqrbRNRLped7ayvAjfqVqIMAdD5Qyd4dGeA6fsnZhxsmozy84segyoo7EFUxJxtEcLyazc
nNNkndWnMV6XDOX2/cPA+fcjkjvuKrPoO56tcwnrNT+IzUZTvTSzoRZqEZOocH4Q8Mefvk4UAGiH
mvqpFmHYT0O5qAT0aGAaXYpWbwL32a2b/CTm31Cm1jNuyxslGXJ0Fie/hQNYQigJRFsddqVyqqTn
NjvPsqgTxheSPcqX+kPf8HdpFmEZ+sAgoM5IukgXhwwcagL+MQnZs3RSSMAXsLz5AFxYtnjkUDq1
10HW/t5WWQTeAI36KsnxbYjKVvsIWDrgHKi1ZygyYNwF0Abtm9CyW3kRaFutn1OfxyMJWjrdQybf
jc8iKg/YM8Q6rW39h3nS7xIvImrSBh3bkXkS4jphcRea1alWIBsKfFKAe61KSKqjbwJRHkomIpK/
+t7iLmJoEM7+zJMOFsEbB6VR1O+l9BDEu4Q/1QyyOeGcwlmDeYrZMyNhtjTwRqIh0qOF40jaubfU
PDbmHKOnD0Y4pMmPxUsWgFnAZ4ywFg+PxPSsxLYcO11lX7PxQYPFt0C8KST+3EOcuhZPYrDJHYaS
Iv4BzfCfZV1iW+q0q0KG9YcTc+rNhvMy1ISP1W7aRggoeo4nh4asASkHxQsgHWeLx0yiAga5t+Jk
TW3AU6qXS5ftKsYIMfQvRLD9Lvs4fOXcsLJq5TBA5liEGSTovLk1uPCFGFgccNGBkP79jE8gJ+XO
x1YWQRde5qzPVDjKA1p3GBvC+mQbQj8cHwhQ2eYdXTs9tuFQkf3MEB7BnxFxFOiydJwXqVZcmOg1
kaMHCXVnKlcSqs0OahwdRzIe6rFQKP0uZRGVk5JhxUTGB6xUEh19KPTrkvyZdqtR2EzFjp028RME
2wyYDkXCoeuOIvRz5jMsRgXAEaNvloEoaLRS0kOqvFUwBslSqEEHm1aDQ1G/G5vzyH0w4gM7HmDm
yX3I/bYLfSga/4jVE8CoegzLDn7YFhGWY/5UClfMPsCXwRL1BhTwQlTxHyCZSaGTQjnFTGInVHUZ
HY0BTlBubDaBWwAfgdRANSoo9sCyG6WxNamHsp5gKPzcwxYghXlCYAcYiQ0wXmrAMhVVG3rXmplm
R+wCiT+wJsGn9aOTMBgtgyDAhKvIZKK1NjsJYALQswjao4w5Em8CAI7Us8vX5WcGyGToiMMemhcA
hQPn1wC2g6wMHKVLfzWZDA21JcZNVpZtJ/Y4QaeI24OOYfjySi6tGMtlxRUsDl6UyMjQ0ywwWQPY
nYPShBFybgdsLiqVaNpgIwzzJm0m8h8TsfYBoAUd8tsqTtpxEHQEFibdjh98+BkiVYQjHFD/woEH
QDLBw4cfgB3qrqfs+j9MKH/DwOKC7WpWhuI96gr2kMAhx9H8rfRSfzWH4Tt7iraIsc9a8UXaR72e
g36EsLtv1izF75K6mRf3aCszcOkKZuSJpC8FPCSsX+X2PRSgaozYvppUY4g94aH030ZBl7f9SyTZ
/KTD4QH844CxZigvQoH7KYe+01O7HkuDbR1M0PnchmA7zzhzpueCO/UuH6waeFkperSNfTh2Wywk
2EOjzL8B3uuxR16gjwBfnXINWO605197zkrPjGZpMNJK9Qq2EawRhoc48SS0mF9VzRHe+cgUiguZ
K7IFhIjG6ABqAViFCh6lVMfK4sKPellIW5g5nGaM1hCpBBwjowYeHUMOwWts6HF9kfQjMbV9hFJ1
NksaQYh2LyqLDIDTSlGEZD7uxdEKWACrYtlqAMK2+/oczKsue564bT2dCmUd4Zxngyt20Bpaxe1m
MJvHwhS1g6qu+HqVz2B26zEUcbodfIVicwB6HkPBloMgMn4X6ZSl06qt33yLYb7K8bHvH0ILPlIh
ReKSVmErizwjH6O5bORLI11cwWiZwAvbCFJuq5n4AYybbDgIMQCf80cGV4yz5MBhQ/4sd/BZyUE7
LNwud6G93os7KUBPjDnSsEbUO3uRj3CVEDJig28PgmNUOF0PpUrDzzc+TN+Ik52iQ1QF4IrB7p99
XUMjQt7WzFGdjlg65rtG95iaAd9MQFVQoTVFUQVwof9eHBQ8+9cUVXwj2aDgVqLOWLXF/YBPfGD2
tEW4nXJfPXBxT7O1kssZ3PGQKYymD8CKkWU8uFN87wbTgSkANRJ1OIF0liLvAv5Y8FYFyP/9bOF2
eX31Fovbd4Z3Ugovm+FSXiu83givWbkXIj2HuazsfaZQe2W9WX3h3qEv9V8Avm7Ddq7eYBG5mayC
Ej8MxU8TjEtTqM2IhgSnVAaA8tFjIxdkzDx6j8dzDjC1OaMrasdooynIaaDFC5aR5kTANMAYrNom
QKVxXlI8FJoHheZpWufCYwCXGBCm4McN/P54LCSKVP/tu+fqFyyDfpVVSopW40luIMb32YMuOsOd
rjG5alU5o79OjBmMqmIfABoSw6U33aTqutVAXhfGleC7sLqgfNabaejVKy2iK/L9pohI+6aBFVWo
NPpU40JRdrXsFBhXo7P+PACckKogVfSQO6x3POx6EI8YeD/cfxfq8iyibFwmfT7UiLK9He9TFnO7
MwMng9SJ4IeR2aldkJMm6gNS0A3DoTbf8t0JmoO1Q8s2LzyffyTHV+uyCI4Y8rZtkl2CI4j6jdfW
jwWzR9kAo8t+l7LHJN2V7De3Fr2hdtV5nzWHGNYHxfosZE6cOSFQNZD61EJYHbp5r8KKUQ8KL9Js
2EX2jHN/7W43A6ENz0H3CpLaS0E9sfeDJoiRHANwnPEr3hAyW4FasVlNDl88scC8cpueBeEYyR36
cGW/beLH/99LLFXvcq6e4K2nDGBteZOAG88QiVFD6KL/hYmUyftbWXMCo0HVaJaDVxSU7Xx7+Pa7
DBcmylVVFQFY1Cc+3qCxJDikYYLIBjbo5QmmgyBL8TZXnyTtoMyiEZS52bOJKRZw0Dzk3b6Ingtx
F+EqKzmrC/cjCJwSILtPTPkNyNqMFHsEJjHeKhrmvB0MMSVwp10R7kcaLH10tjjL6NejFRvv/cju
Y3B/LEziShYY5woSmRAggjbnseRegvE7BT/2owMWDgptpfE/fAhVwuUE5UNZgA7t4o5Kgigu+ZA9
tXZnxb3TAWIG+YLgMK8BTagwnP8Jj4IRcOd03EYnKjThVh/h+vmLUN1oSs2VsDcizLXJqGDuChBk
jvEUTBjN2BZQzqbm9CA5InwuZAblOKToaG9xs0d//RaLcKuNU6gpGd6CgPYrUM9mVHAWPCthhBQa
0np0Bc2E/xRibTLqWoPWRD2gMZ1JlMh28/K8fpNFlA25IknHLML3MCVYhhnwOSM23zwaDb4hmlA3
svMVoGXpDga0K2Uwwv+FS6hqLNRleBbKtpfYe3UwMK/IZ3aSZ4xT2g2S9S2QK30LbRK9BY+tqA3O
azeodTSb7a02eO2zLwwSoc0/n/DvBlczpWhH7Pk4m9rSIwnMMtZevxv591fvxvRVyqSjMiO1mO1y
P3wXTmQoBxkAMbi60CSgb7ZYrx+3OBzDAIsiNirYkxK9sYYIJzyi+/oRVmcBKEgFAiAy2OwtLuQD
aSuK6xyjP2UNcVGZs4mBABj6gzX7tY7xvLhVIoESzG9y7a/fcHF8IlVI5LHFG4J4tWvcdIMZ5WaA
X2btSmAwQF8fgAgyYBGTfY+Gg1ps2moV2gnoJpsC9H941J8xfOUt5QK2YgOA8Q3CB4deGwhl3Wxi
8oEY1b6FVo8+SGgoUALOIaLqsPbwCMB+BwzPR8Gt0lX7o26UA1RLH4kMfesAl0Wt8ciS39sBi5MK
2XQ4GOXajPPBwpgYMySpMZr+NTEA84PziIgChEbAvplXX6/y4lBGE9snZcLMCA8ZAgKmhwaPcIzK
wp0GryQaGNoEtz4dFxZrxsI6liHZYVFCNfmW9376Iulhg7rgexabn/SzOagX9a7/KsHu1IAroQHr
dVh0U56pkl9275mL5Kbsa64pGYk8Mwq3s9nVBq6zLoEa9RavUe6i5nOGe2SdvZUy4PhJYEn9rqiL
nVCU0DHpqj3sIveiBhhmNGyK2TcgR2fzZXNotE0qNC8y/hd0OOBjBF0dBd0qZ8z3iQKTxyfWFuo9
PAZLqXyIZ4dp35R0Nwid3TYMoE1vYXD2Jd8a4M4NbyuDCzwV2Iw8OLUx5KR4oOpDwJke5PlZgVhH
auHK11X/FRzsyCZW9emeKYwyg2N2dlCUfcY8ZqEKyYralHkQVIbXUIL4E5IovY4jq05If02GZypI
jTJavm2LYUo6wxZGTf6SPvubota19NBN6Nz1llvUs12dTQl8OGdM+kMJSBnormhwgX9Vze4F0kEw
PNUsVNepZFa01Ii23Zd6A0yXx3MeI6iI8DMFTGg22OfMIuoH2nbTbCCBwL/MlgrIFHWAQjneS3WB
ALQoqa0ux7uHdDO0WYl0GGIpyOpy4MBcHQ67LO3SpZysi4rF9bWS+TJAFbj+x4cy0stHAYcL5SLm
KXrizZa8Dt9otfrNhsXVB17KBwSJlkhsjA8MCUEMgGUIgBjid3ki6laTHbrSSgIL2+JfpBVgXq72
Nb7ih9O6izdHSNevsbhA2mKO1SrDt4aGPHLvTwxg1o3jl7o2AvISlDrIDV50poQyEqXvhJWL5M3V
goc81wpVoiKgwp4i9lgLklPMR8hbDSx3EmPCLWuEqSu1djy8wsGc8nja917E86EVplnlsMtEAHOn
ZwI/iCXImHfIrmDzhEEa8h7KJrtJt79e6UX4Htm+lWu4n55g7Zt6reoqktUEsALTmx14jxC4iTY5
WLIzNLcsLtM58PpwmQCsFb8XUIXx2vz9/7kOi+iutIo/yQ0+g7wtPfGdEMyhOY2RP7hwlQ2aPwEa
UJ5JO+GLwMa1Wh5wDdZeLQ3Bbh8EDi5vcDTGZM/I9sjjeMh/U59K2XCXjtHVhlPgN5lEE064CpK6
09cW6fO0emupkR7j3oK+HVoVRG2B8nNv9aSvvvqyByiPLC/UWYoUsl/3ptY5WgdREBSaNY4744Da
KZ7IdxZyswmdrrPAh5ToUq+UVRcXibMw86kYKVj1HFa9kHwX1ug6ML6B7BXiWbwOru/QUiYXN8Wy
rn87eamrRWclWZ5CBpXEv2Teld4eQTVDtkIm8HWy1kyZpiZIfeYinuUjcIsTSdm5B67Qp2eAoU3p
mP4QvY/pFK9o+Ms/PFCEhRvRLxeXNK1A0DQOxlbsKfWYz8xt4KbZ68oWwu0etPvpX/J2Rvb7vEVT
2c8qtlRguHMa4PDNoyJL4PP3UJG8STEwHsJ0EYJX2NW6eOZeKbuZ/OX/jNu/D19soySPhrjicYxE
p9gVq97lnN4SjHwVmLS+2h9upt9nLXZPLeF3YtuSmjzaVe8C0U5Bkl9sgj1mlVD0oV7JJALf+3XL
vYPbuJy0nD2x+Ze4zb3RKxwowEfJZyGdZfEEKcQCQxcI/IL+1sJCHHpiWySgKQxs8EapsldQJfvp
tgAEWMBIoaC0halrsri42IHrANAKEE1gceuhw98naO8XsTNAZ8iCxRrYFJjAZnABplQCf0hIfz/H
4vrqmynguhqfXtKrVFd/UiAhIDg1HtGXESZgt+e3KATvpqahD26CalQYx/77hC1uKX9oojb08VnE
QypZLaBnPsYYQ2eIcOw26NomN0Fd1w9cXFGQ/cySrMADW3TrDuoKdsVWbEbb9MydIwjhcD/KO/YB
rCjuH6+bamm/D4b71N8DZhLlsHwlKQJ2FnpusG9H97ByghqW2vsycKATCTJhmtqsAbN0TNpMxlCh
vVIeJsUTw2MJSZURje9qWGftqitxv80WdGPpHTPKGknsIhJA5K6rWJlkMw4Dn8x3ALwwXWp1RCDF
h+ISUWtIoTVCZYvfAgBer9EiLAT+NORzhipYdGJfD8B4KG1VwDy0ga7Wcy+v2uixzNd5uxFt3rfH
4pi0WJNo72MKlxyoZblwPyBLF4+oq1tODhkpVAPcONDTg7Ub/PdCEzwDOP7Y3XP6mljVk4qZZwCi
pC4cRPRGJoha2Ni8DbjhOmHupsCHpU8p2saq5W8ZV3ahF2NQNhftPUmKdPWeIAlxgUKqOsDt5R0o
USnY3+lrk3id2xkQhWWPxIQBHV+9w3kGGgNuzRcejSmbARwSAocZdfh+12tRjzOiWBC6wUtoaWj0
0Y4C5dDD3OjvbzvHbRpoAs4gf5htYhGTwU5ZcGSbSObSIr92uyD4d4iBZ9nfnyZPHHJzEvmjGFOk
QOcngxyx4Ul+zgLU3qQG1QyQVXY+4E+zWed6aM+cQUjqSaLDwCt8AEHWeGvgTMcOujpAjMAaEh1w
sBASnMCGSXq3xT+rAIwlgZG9D7U+Qdc4WeUl/gqLeBZwaPDGzRpU5lG1M3HQq4EFM2KVTatBjM26
g/xy+B3Pm240SjQEjAK4OUlPtE0xGkVg+F4cGymM2c26avTsM7QgQTD1mdlWT8r8wtfAQTHfOYO/
uSizXTuj7KgI1pta69y/SSV2EbJrmHDxTEL2GuuMdo2s5NSAd4nBhmpIvQOaFYydE4NbhWtfc/xc
L1QnUz2W09N30Lve+m/MMenoYequWkT2lM8lUSQBNn0BSRQzy/aUbRm0MKEMnGPJbGp6eDv//8/O
Wg66QpYv0jrESgCEBmZC9yFbs4CDh1k4dlSRIhtOjA6sCDSXUHumWxoK4eZsQ4N5InpfcCuANfTf
97ZSp3MH43f2hLZNrRfv8X7aRSsgqD5aN2z13mBt9DIPzGu5A3c+R2y4H3huLvr1CywCj1gniuQX
yBwQZWwIaZrZd72GADWGKMlJ2FOedivMXT9tETgktRTlicHPjTfyyq90nNLgiXMIkZ7XYwtPJRSH
wqCZAV6M1pbZ4/WDFzEk9tmwC2c8mGB/ed5RNJzfCDREySp2fPUVyXYYrgkra8qPQPaMRBgWMtxO
I32Nw7HfiUDcYdSvoZU7lSbAb8QU0oQSSHhsJ716lNF1d0fFSrcZpSFyU2L4+t0X5zXwq7npFcQ/
5SSvIIl97tfcpnkO4M8DqeEdaxGR0cSIJ7hp6OwXAGNBaEGKdVN5qSW9k+Kqxj0G9z518tgN7hFq
jL4g+++t7+LsRrzQS7lI3vGhfiFmL7NZvENTCDw8wGCf81r3BisAsNKGCp0IXgkUyLYox2CmWTgI
0pOoY65rQqi519nQSp76DEm6LrypHXSeRBs8gkNgd6rerIHVbla845NeQfNTQmASJOEXsoEgL2my
BxCsHMq2vdWg+P0C8jL1CztJUjIBrRhUEOKqh/QKMvsVOkSm3znMCrHBwKWMrOL+c/kLJP3Pyyqz
i3qyZOq/LloRUmU7Bhx7/PIWAG4n2JE0IdiVJvPIb9Vt8CE7CjQrQsNXreapPsUPiq2cM7d+4NZx
Yicr+Xk2Z08A0arT49dWtlhr9qpjjlGdiAKu26rPwxNnTxrMQozmiAe6OS739qF91M4oKDg9NKdd
Al1igMz6PWIF9MbBEn1vnB6qycAgmhGAlngHzZ62wgbIc8wjDv2jcgZ70L3oVaIGrwz4mCnGZEde
jGTY9B/SRk9wo8DcJrNbOP7p7CMx1ovXCajPud6uxhWGR1DQgtoG5CZZXT6LnDG9QkXWGgmTbUYA
ASfKBfJuU0O5ChwlJwChAps+LgwBJ9Y3/F3y0XxEp1bR+7XsAfQ+Q2ACQlcZZCMzs9w+wRwAmFth
L+ESGDCw5Cq0uvTxo/wQUNC+TfbsECVzbVtaynbGP+UrsunYs+Kkbrwq7PjAuywETiaTfUHpo4/f
8lp5H0GF2ckfhd2c0B7Pn9RAHx8Ap5Wd8UHecUZpXVDivavhFNgEdVucBb14LqGbX1iBXW/9I4JL
hvktqNQeD6V/dMEfYtvfjG5pqWi9v9SWRrJ6mO0CCS23iKSRDWldo5Xxuxl7gI4/JWG9CVTBHJqF
6aMCh2F5sTMZVpAbPkHPqn4haM7qiMK7hG8jnEKAxwKaHCl0Qnwus8pCyRHR7q3bN8nv8xclTsBI
jTKIIpl9CR224dwbxYgYkqBNqCCnwo2SdYgIuLx9SNLTisHbEeH38YtCJ5aABIgTDhEBZpcjVO9D
bLMeOrejpwa2JH5NrFeCNB6uC5i4ySCBwx6D4VYqs2K4DrYmRpXBVNXO0FX3zXkECDsJTJE9zY0t
MthYPeG1NR+073aB2f4zovy++DLhSIZx9OVuPoHKPjQAD6S492eThawfpsVP07ZYceGuMmY37PTB
UWV4HNvR7EDxA9kw3hy764E5zm63bWsLAEIpM6CIB/cYDU5sByhb7oItIBid0ear+TDWurQCDOeh
kJ3modtDpemY7bkn7EwoOmTY1/YEOWaog8Qu+JblG4RAlEpXRD2Ej3liQvZgaI2hO6Np46/T/2Pv
O5rkRtIs/8pY3VED4VBm032ABkKmFhdYKkJrjV8/z4OsrQgwNlEze12zsq5mkUkHHC4+8YSXHJS9
aHx/zF6FBZ+v5UUMVApV0075gIYHa3emCE0p1W20KtGC9rOrVRfC96nV99YAKsVr95y9jkD91CjV
No88+hPdA75gs++gyDbtx8yQLLhbhCYEhSGwz2zqSivRp3seddaAkSKY6JU++FbBoyZllcFTZCWA
5K7tT7r+v/vOi0ir431/GAN0sFRnAkglM/0XAMOhyJKa6sv/82iL8GpmknxMa5wGySPCK0g0Kvej
rkC6IbPy1XdT1t5tERAVZVEoZEKVtTE5QLdLJ4ghnVdAtgRo0ShPNDm7mcZWCwug6aMbJnuVcTOJ
02MQe3Ac1KN6K812HPWwAPDQ2xmcJvCGNIWkNZAaJswOcD1J9yjvvLXH9C7YKTcDevrCRvFYGwyo
Fg0h35A3hZ1v5H2yRY7wI3RnK9mUWNC4mVCN2vAHSpHVZwS5s5Yc1OYh7thjUYDXAoBm4QrYhFoE
mSj/po9HbfZxZ3EfI78pJ8xY8vT9Gr/aNj5f44sArRjlJGv7EZWZ/LPBOzlsoB7qA3pKvRPPTgWr
YC1N7DY35OajBXeV5LIReujErzzI7yenzPIikSGczKImzy42G8NXyOWzdr7zXzmLmNwGho8Ak3XW
fENVHgsrtQdQENew/1c6fJfjLjZEw6QsqWVamtpJdryFFtW9bHUPlKbPOZLBugwSfBHPQCyyZezi
JTICY7Wju/b2i43SxhOk4CO8vQA5CgtwttvOlhitQAEBsJUPGmAgYKjwb3dl3n/PdS/ff7FpEgVJ
3pzWuDBDlE9GqHncpUaTGAXzowEgGKr4NsTy9h1uA6S/Zjo4U7Nf5eReSWYuH2OxDgEmTMRWQNtJ
uIOQpzW62S1iSxhEmbRAiVDqjiAJU8E1n+AnQrYUqkTjesZV9NhtHFEvXPAwrH63DnC4Ij9x8XDL
egAPMclQkAGogSTSCZeeHIKI1+T5SBOaOn1BYSfi3FT8rCBmVx+AuUO0aiaQ5zAaaGaLr3GzJ5JT
B0AHAGatVIfpDlX/LL6NOReFpQ4AFS9jP9TVqs6VFsDlsy8CspRNi1pMqp8ApPg5xqFUacxt/STw
DkTI0Qky41d1tKv+cWVl/V6fuxyZHtdntcs+KzK5rCaMDMUvxlIAFQ40pkERCao3ENOHNH3VGGUC
Of+1Di7/e8/rcuxFHFYHWVwMLFa18gA1yNallRuJypUxuwYgtNr0ET3AIS0PtPgm14PIZTozOqz1
w/iVfX3qDZ3NASSl5RJW6HT2caoJ3szLxj1YVgT6FvtqtDIXuj8s8AO2BH2f0Uj5HY0RRCD+YJGu
AyaUfwlr9npXDv3L2VmctX1VNmWQNDMgkgDan5x+ihvuvZ2N+L1JLLlGrqL0iMEYVwakd1j/Pr83
BC6fYHHqqpXalRGPJ6CIQCUz4mwLAIuhdE4v0jJFhIiwuoMaYP6IM++Rd6A11vFrFKm1p1icukxO
4l6q8RS9BVQD3MFzC12qUgN4DHqJMjKrHzLIz24h2/CxlyBFrrMBGJo6WTPb4H+PXS4nZHEMR0E2
jcyEC2CK3KjYQ1B1AM9Sgo1eHBlQ18MdaJS4/2sIgDkqbIZgNKvALobA40/WucFl5bUbmaWb5DJW
vHymxZmcSmHdRDOuRioy5VF7wcDskPrC/4PApwQC0W9Ka83ARJhQ7dymcPFlBqu4aTmNe+dHtBpV
Kz7kd/KGlk7nd84KNuRNdkBYRCWgsKVP38IB8JabUO7SEeojg+/t4YnaHKNStaHVKvjlhFpwR14/
Af+DPg2kxGzqdN/v+Q0gVtt4wzu0JKkaBe6CxICMvQ2LZAjkJSgadm51AGP2KzuOu3DDb4I71Uvx
N6/t8yudtYupOtVzz/Z5PFaqFAuYKv4GvDmT1VGczrXIE/bjzWDhNd5SaCOR25UjduV4OR2DZ8NK
sRorpMfhTv0mcgtVym5X5G8y1CFT+GRBWxlU3UECGWNtcdD1+M3aOK3ns5HrmmU6kmC9AlxME30J
slvW7AhwPWF14DrDwSjc8rayRgKDi+QpWuM3XsFwXE754ojPUrGcWRGbdyj1egsNGCgDoiKTgj+H
SACa4LvVrvaVsvzlmIssGcQHvyUMSF0lg2T+lm23SrfNWfhEloXbMJ/iBGs3p2GPQ7UbpFtI10L+
Hsig+XaCp4ewkqCe6C6/fwSF5ymMhYVH8+UNq/h+PKR1gfQqPfWlIi/TUSCl7gT112q18/oR9fdo
i5ev66FSygR3GS9iNHqjAnE436hwSIL0+LrU3gmy+t3rLa4psH1mZVRzCkViM5QlCw+4OzRCgQVz
O3tG3ZF3hffQynCVwi5aNnuoExjyj8ryZwOAjlaLcOE7oqDhG5RrSqH/lwX493ws7rCiZ9uGVTH7
VMSt0bknMui1M1i0+odVHxgts7brrodUfw+5uLBkpa2TmsOQDbwnCYRi/AGJZYP0vbCCQ4YmyZp5
+hUmO13yfw+5uJjGqB94fsJH4GpnNFQecDgGACYc/CK7nxIcdhHviSrUWQaUQ5l3odtk6UeQ7KHA
hJCXA9+dr5/zSII57yYTtl3QaUCJ5lBgi1FwrjZTZKAugi+ECZNNqYOgrykX94myb6GzKyMNfKgV
DYl61lgJn0OCxu5F/WQMHDZu8j6/JlA1YjT1UazQq28jSL5rvluakFZoYXkN2ip0YvkdM90kjTFA
XQzazBhxKlw/0Lps7RtdvzX/nrDFrVkOcp4oPSaMwdwEDnUsQCv1xDVpbdXg3O/vgCtURuomDl9x
UWGvmJpPCjf4BIvxrhXf62cRFxzcwSwgr3TmNkB4levNWx+/TrD4gQGUlZhjczc+gYLggz1NTDY/
QL6Y9SQtg6Q9pw810IwleHMQGVs5r64FORePujhB8lRphagbgPOjvKQ4tHOUNFkTiJ3RgPxMZzfo
rdspXPGKo5p7jSHbEuyIUhNmI6ij29/P3BWm0OXMLc4XsSdcw6vNCVyBoK75IXnzdna5EgwykOn6
Te1UAkRwtBa1amShhZs6AK2Ah86DyVvBchdJqLRZl/K+lnBeTNTiaFHUMGtFuMWDzjVlZs9pxYa1
k335UtyiCTOG2gDgAajyqONzTg3c+6fA6Hjo4oFH0ozMpr3tFC92qm3v38mQRNFGu/AtUYWbsANh
h3Xa1RWU2+VkLo6mRsw7MakxmbThw2gQqRw1yj6g2tj+pkbRdJ2rf+VGupimxdnEZnlXlqSiBT+g
YqAbf6Da04Olej6qeavr93SfLi6ki/EWW7udmbGvFOACCjNFpQiq0Cj+AczBfo0u+Fi+V78oyOE+
0LhsdrITl1rmiIrG3Ute7MEbLpQ1VH2bd8mZUF6E9C52gFsAVvxCUAQYNQJmC9AmkjbCTgQwMWB+
NOYH50lAU2IiicWGmvpjcDOsSge6h2BYgEIn6tkBQTKaTQGySmNwxQd4RJsCZApXp0BcmfIlJttv
RKmK+ZpOebYvtzMwT89iYgX7ApolRnvEmY5+S3iYii0Hw9ZEF1m0C+DquKcqpYhNNoDhCLMxbmRI
zqEvqeiQ+uYtgBxg7ARa2mirMOd8G1/xauxGxKRsoucagItnvF5lRYCQktWVdEUs42L1LhHfTBP6
YkCPAmptGDniRhmc0GKPgZd4iOITneF0BXYqTzBOfswDMOtiTz3yG/ELjxbcVdDXAaRTWWexXbnx
z5fcEgM+l1Ed9FlLIXuBIxg8Vgjtpp0koIFI08MbKmGzcqdIV/KKi1EXgSVTFezMRJiO2KU8RECX
mN7Kc6vZJakZ3ABMlcM2BYiUfkOOwOt5si17jKg10GoeNCTKEHJHM/gW9EJJ7+BBgNYN4HTa5MFk
zWCIO4lG5rRWj9oDTN8GKx1RoNfSHe2WwTIiM9vaFluNY7XMU616y1i45Otdw8B82IQ7BCoVK7fB
tWjz4p0Xl1OPGCeGdwzuUavBuoQ8UK8NtdVu0dG2UDYbym2IblZkFa+h8UX130FDQJ9ZzvBVtAJQ
Tw1RReWD6lvuhs0aPIu74k9+uUYX19XAR8AlEdyeAbEC/h6gRX/HKmCy7kDdnSyZM6DQNXk1CqQN
HhV9KN/mPdr6nwA2S+1mHw9avwWeaNwyQB3DSx6KTZAwMHpKZwkBXWg3MgBGiQuGKdSuQA/dV9s8
1aDtxIcG9p8AvSAQ6Tgj39eg+UBhatu/xc6wBYqZKvaPGwCL0wqxFVL0uNaRyW+bD6amnZNO76AQ
jP/QgyDttpt5kx+CEdgUKzx0O9xp4eCV2/R5QiMcTrRgojqQgfgx3VPYuOjG2xYOqSdviNnO9sqP
2U08Emv8l8gYnIPbEHVN9Brh1Xoodu3Gt5JtMKhGw3hl9dXDevgts2CyWBgOzOPhlJTkAI0ILkQM
K2azSsg+YR2/uStOJiRnCXLbtHOPCwpfa0LtA4BEkUM8avThG74Ia/nifSq8gwqs+8AiDGCx1PJs
NqjiDPkTW4LQhIluVDxcupHRWWWBZETexRfCXZ7PluqLXtDXG8otrGylh0s2rgB0rEqOQz4kGQo4
SCHi4vSG0RGJ97rMv+StlUMEWcDbC9AE40a7U2atT8y+N1OYNLlk2jKJjcgm1yXYIEJ1kncGaSdk
wEQO+xB/qIFnBxcAyLiP9RbrC8ZlvVVMdq5aCuQoYbJ0M9ymxxgyX4w5+oegfkTFE7T4x6a5kQA7
lY0K0NDE6ir4wpliZ0AsAuIjamyXhR7B748rLGG4ScavcLxpJ1tS7n0WvjVWjtAnsipIqrP3xWPd
uNmbegfbem/4HN/qNyy62Zyh4wCGAZWqBf9d6d6kXXHotgUxSWAKHrttDiGCE2MGvSR00IUr7mDJ
qddGVO4JlUS2BvBq9qzHP9ahyUV2ysGxXgN4AuRpMfgRZrD60yDLpRW1oTLHHNIT6HTDYys06xqy
XQ+tzaOKmTz3qZOKhaZGu17YTMpnXn0N7JYL7lico8hTiumRgxtQ5QTCQyd/wPAQ+rVoyBp95hLu
S5Wh3wV8VgY1/0rrkST5FtcZqc0wa6TVtaCcLAK3gB2lfBQQ1PA2QYwJe4Fj4eHEB/E882ZnuI0t
UDrtBoZB4gO604Ng1rt4RcDgSq/98nBbhHJx1xaTPOApJMnwYbejAducCxpkWIKbFjL/g8UK6LXr
7Sfs1/f9NnKgtLKbEQF9UW8n3CCzGbjRjoqyCCY+l3oMvdwbXNVTH/keNKIO8QS2yPPg1pJBBiur
PGDdVywar1WILm6RRYjIVEzLNvA5Qkm5aiy4Y1FBDLY1SlilA5/sTsdZ2eMEnAzg0l4jS0p2TGOg
//B9bnMF2Hgxn0uF+algVb6gFFFlh9wKraotZjP8YCm28gnzKD4VXiCgPNtvcH8kRlOdEM+ZC5SD
+IS56l/nr/EVPWoqmBJokqIhhu8Hk07jfZjapb2WHl5rVZ3P3clX4uzIHKq0KsTgFFuify8YggNn
sw1NIUBUwUH1FuihtyqNfq12ezEsDXnPhvXjv0LaU4iV6PVLs1M3PFJApC+tSaymsaUKtLBVeMSV
IurFyIswq2sSUncVgrsBrddgw0KPAoWtgfo19ToI3EZ/OyET8ICHgfbu2nxf67leDL+IeApWTnyG
RZTXQm2rPwLYQtXqeMv34DUJ5xdv3IqOGmigTaEXInVm2moj9PjwQXgLQqZw2FABa9vEXm5Dur7b
VKrl4zq4W2/onQLwb67TpV78xId+h9oBmtOqlm/D4wD67eyIEDwEPp6FG4tOBpdAi3PHvlQ7rjSm
clvos6xBjcmc34ZttUWCsakiK/RExUSwyW94HsKZ2uQEhwQVotnuJR3TnK7Wymm2/t2zL7J5MW6Y
6UTNL59HC+2cQX5qWehdqRC7GuHrDhwiuC7PSBCjdX4cPXC+G3xxvCOg7WuoI7B3oTsBwg6AmQ1L
0VbDSZAfpodxQ0XdFQiTWrIJ9IkZfACUArZLZREHWCv/PWP0VXT5SlZzsp4/23JVE6V+k2DlUZIp
7CJ1lqZbVMKtsIBmR2HlHyyhldT1JC51NmgU8xlyKRRV5Dvea+EwMOk5pFdUK/Pq0vBjA7eJigWT
3TDvFfrCpUZT1k2r7MLnCY4bVK0E8wJ5ZmDRNwFjI8RSHLDtVQ9RSWUWnCZCqY+/zXfi0X/7/kBf
2wAS7WWePX3Ox11UEGyA3kIgOXgTRPg6kCwLWCaI1vwxQS8PzmB4iw1yp6HSoKEJIlAT2z1EbWCy
RowW/+tGOm2fQVZ9hu6nzX1lEW6iiKOa0zkIejhpPL9YXYZrZ80SF8plXT5xKo66GLY1cPvB6c6g
V4Iwx6qAAFcgHgVhOkaDDnwbHdpYryi7AjTzFyaUgIKE8ze0aAu4XQa3qtOKusCAt9i+zC/SPv1a
xQ+sbNkTrv1sttsq7vyS4tZFgPROWoRqd9fWnprvaukQCR6RDa5+mcYdjFiBUDHr3AZEp/2MgJnh
bUbYdMiECgIgfuEmqy4sV+AN5yf3SWHo7PEmNKHkNqaz6QKJjdTJoLgYyRq/1vfNWmIsLa4JMSXi
HDWosnHQ7q9NWtQeIGpmsaWVqaYQPAq+i4IV1h2SrtkbGwvZ4PBZoxAPgQivJRvIuFTUHkKL4XEM
4hyzFnWtzcciNVakiYw9AB93EbOFEUwb3qJT1He6CsYBb8a8jlok/A+1Dsb2Q4tWAIBtZbybQwBS
VvVQVrfq4rwP46YtZ+Hnte7lqgY5MDxO4mSeD/j52O2H2I5KfZL0yhNwhxn4f0ysS67vZK7sda7k
EKeETLMnfEnvwQGq0N2GGXTI7uNwrMEYb2zhqw1c5mWtkb2WDZyYB2crS+K5mZ9zPDvCbOTpSAfg
HAp9cBk1HWRb6MWDPM4bc38IBqt8II7iREfFKndrd4R4pY9yscYXGUHS84ni0+Ku8pC6PuyucU7P
oOaguc5ukOxG/QauWBvpQXVGwDcg9QdLi/h53g42NG21aichPLFONVgOs57TgnkOnUZouU6GqhjD
FlD0FqfnVkZJVXKQPKLkOL6KXx3esjKyw2pRYOUGkhbJgSwkQT2gaXiXblG9Ifpwi5o9yqQTEG2l
xW1mVHNNaIcA9YAyWmYB9AzzqeAV5qLO99fJFX7XRX4gL66TrM1gY5LjUX4VPE9CYvQIqe7+gdsP
DTK+CUKWavidz2aJPOE4JXbthp0LB+96WxZatmdxgvj4ssCMsF+Jp/o6GIVQQTcHzuiAbblVQzdp
71J4TqrkH7im8muPtoj+BSaNgP1FfHSiINHjYlRh32c0O/o1NiC/7Kodbk7x3Tc+KA045J3UQ9FV
cnjR7Zh/YI5EVpb+sq8fsQkzEgbJG7FxvN9B3VGWcI3r4KZSTA3/A85rJuS8dljxKEiijobKXbAb
vQDVCG/ajrnBIX3Yzq9Qm4qMrtGJMxYmgXqlK0Gk5thQfXHGipRVe4tryDtOkBQWEuwC9u+ptXV2
gCSyEkVsgIVFHXKSQEOYzmrNQ4I0E3JiH/FecSgl5aQGcaw2HXzMje/X9hWVJqzts0dYnByjHyvC
3OGT0ugSSsC1GX4IT6gjHP0fagmmERTY9r0HqtExdKKPIT0E+MdCEX/lQa7u97MHWez3Oaj9VBJw
hCGKQK0YSoRp8sLwMN+5GarNOD+i2zOJR1XPf7DWCJ2zyoO+gJUATy7t1pm0JyGu37bh38+zbN7E
jVqrYoPDvS1vwgqFgd7Nrf4JpLUtUG8QWYv14qvcRvIp4pFZUOLtIj0mopHYOaqBH7PZSbYqWNPw
XIZ3tNb2/YxdLwGcPSG96M9WTyQ3HV/L+HRQFgXYFlBgqHopn7htvOxZ0mQPLTT0W82VYa/mI2fD
Lg4BLpDyLlYwLMj9N5TtmhBNuaeNVKqpxGrT+6rN6vWGqcwRCI2zIqcuJX1TKe8ZnuqXMdDr7wbE
JbdZ4g6KjrgFPDA5NIiJ4ioquKN4aEuILWW1w7Ol1kCakhtQMkBFFDcWtqDWiruZvEJVk3uBmi0v
fOb+nRDseuZpGp/G8tgDj5zNYJXlFfqL+S4yOCg/6DgGpI983vf1DTu5KCkjQjJD4JZauyI2Eg1o
/99O3CHy9/lox7SxW9345LmDCZhbdbic+r3yjrSBPA1o1sCPFozH5C64aw4Un8cYzBYy0vKxv61w
rO56qN9pKL4XZpyCFec/TzyQi06FtT4ZIjDQk47+T82gF4i6AzF6YiCYzERTstL2teQ3WXYzgB4D
LXsIM9hrHSDlajnm7y+yhHmzMq9Os0QTxPwwWyO398GxRvEz9m+qZFPwOKwGjS+3E0ppPgqk1RZW
wHpWAETNGzz6U7JRP6mABoTbVPU6mNyMoGzAcWOITV8FrAJsxkHL8anhrTJ8wm2j3AUQLYPYeXRI
Qn0EI3O8EaVtQuwQ2o3yhptQ8iduyQPsZMLNFFrnErQD6sdEfYZpLJMgmxcbXeH9e0YqQW+DnXrs
ifkxil4Z7mWcDlywyxonCI45f2DAoBrRmonTPZc8BiTVClijTMSZgm0a3HWxFY6ubyJL0/43++ts
Zhfbmp2GmoQ8LrTBAw9IZ3fDrtAz3d82oOlmL9K7ev/9iNfj2LMRFzu6k9iGFDKEiCDwIfyYTB8u
xn3r1pUDWQhD5qHACd14oINARcRXhZtxzvSo8esRnIuAGvsLiP+fF+qQzb//C7/+KMqpjoKwXfzy
37vooy6a4kf7X/TH/s8fu/yhfx/Krxy55NdXu3srl3/y4gfx9/8a33hr3y5+YeZt1E433Vc93X41
XdqeBgm+Cvon/+lv/sfX6W+5n8qvf/3xUXR5S/+2ICryP379lvv5rz84FpP7n+d//6/f3L9l+Dn7
bX77D7xPVP72Q19vTfuvPwTyJ5y2BQ4yObxEJKLgdB6+fv0OzymKIgu8yrGcSNPwvKjbED/E/QlV
BFWBS4MkcZxAwT1N0f36LZ5nOV5lOYGVIPUp/PHXwx1/3oY/vwsm49evL0Q9FzAhmRdZUeWIqIoQ
NFEx0uIWz5tWkv0yAJtU7tB5ZdHGYgnbGyMjBZ7KcLnRFplk9r6YIseFxiw31byZVpJwz/SigfKf
HooI3co6hpRBLSgARcSsl0oITcrwneO/gq6ziArJ7EmEomQIQqji5GJxkFRUZwLoE0dhI+hZK5h8
jqyBoOQ6RU9hA3uRRqgsbnzKxszmuhKt4SHTStBzylDNdXq/wDEWIV8yof/OjiqE5Op4l/PkRz1y
0Lvq2tydZfElLXNiqCkHNdw4bIxEYSpdkPnqWM3AZ4c1ShxNU2gkLWHSrqC5FnPZl8rHz2NaWdBu
M6dJvk+rCa4VOINEmdGZJkBDmG10iZPRU2yBnmiEnLeUXkwexV4ZJq1jWKgTh8MDkLPtoGhtyTE3
EQ85nhHE2b4Md0kN3/kGumjIPRkFXCw28zKJt/gQ7qUyd+Ar+HPUOYq98acANGAACYcRp5w0VzBP
VhgjkJnKHYZMuikTVJeUNGSfh3JXSQXjqiQOnsYhhbVLpJSjBrl1J5fvK/LJBgmAiKJes44iNZDc
m0PA5bgREET+rguHcqOm6rwLIiLbTW5lTZtseAncny5sQiiec9B2ymYIpvRpWVhnm+fqerzIpX4u
R/DkVImw4FkL6qJpMA58FqtV3qP7T0lqVOWGuGCKAnXKbn7lif//1PoDGcLZxNNT8eLU2nTDW9Re
nFj0B36eWET5U5ZlgoPhdLwQ2n37eWIR6U9RhF6DzIlEJDiz8DN/nVjsn9ByQQzBE2RHkkKRtr9O
LF75U+QJAJwyUQUFX1b5n5xYGOIs2UYwiWNK5jiV4EkIFOEXxTCuVzuUWwd0wStQR6CawjTHtilg
c5Gv3euXdbefQ6myqoocTm2OVRZHI6JawVcmAkO21iKBqoVCYYxivk1FVq8gEhrPsBFDwCO0aO5z
b2cf5NpOuEyT6egykSVe4WVWwsSRxYsmKZpnDQcVe9YLUMWxqNZgr9eoCqH+eN/DK22tPLbAfP8c
UuVlWRQAtuXYZdCu+CFbigxOSMoYyqAcCd8ziPm1sCjizNrf/oOu6GVu8tuQy6h06pVsiDkMSewS
otJm5EkGEA2dQUFz0Fa2lFtxJXpa5Ca/j7mI1+qmCWZOxJipW8CR9A366agwt2bnNvWO2litgznX
XnMRsCmEHcIojsAHgv8PJ7ROmcSP/4sFgw2GoECmkcHp655llyQkpdzxQIEj2YhuqUJY/96D4yrb
0UsNnZ61dHaBBvg1j9iDEMIQeY4/0QPPBmwDQfJZ+u2KfB+ISGW0uHaBaqfo7FFzyb0PJxfApAqg
5b0RWcQ6YpNuwb9z/tMjYJfg4CEED/Jb9BJVSlSzpAVYR5Uc0JS0YthN1LkEtp2BSnnxzzHTrlQ+
FuXFn6MqEiT/oP8oEPYkE3L24mlaMnHs540Rb2dLBjEIJDEjc1mDqgyt1VkWHfzfR1sUfOZ5lAUh
LSC7gysRqjGevAGoTUs1rdqCvYdy7uqYV5arrMgqL4oC9GN/M9zg20hgmRhDFnOnETjT1oG7slqv
DIH7HYY6hLr+SMpyE5ZgG41yixTJ95gDtdqhenZRaJTm7KlwifwHKpr0yFyslosxF7tQyHMpKsoO
O0SL3mjBqkfPAR1/pPgfoQOJnX/Smb12ql6MughpeolTJb/Dm4bu+DxbAQR5Q+DtZTSsDWgWmsrK
8rys+Z7Wy8V4dObPVic3qLUoVnhLTkBYOnO93Y6B280oROduMNYrPNPV91tcVIMvJhM34f1a66/3
o3wCAtlGHaIRq4vz2va7eEEaIpy9YNlzrT8JGBCChakL4DB08U/j0fn8B0AWuiy+WzYLkEHLzV0T
B5jQ0C0UvUZVkco6QSliorTMVeDMtVUqSCySQkkG7+3UgDt7PbnIGYmbks6o4T5PCKO1voKC5riy
A0+16uVrEYLVh0BOBrdmsQP5qlDCSgoBUkyBChGQKbTzUEMJo02e2UzhFS0OVRgiIxR0Zb5JtYgB
vCMMIE0oNPN7C31cVPO4QzpjlaHI0kXYPjljywnk4DLJLaqJ27NxP9xxMIWEprtVxCIgkHxM0GGo
WzMWggxuJUIJA+McHktlDp82yCvBagsNESbNR6vgAN6IMgF8t1WC9LV5VkQFcZYi4wJmF++fJAMz
Fj08YztY82qkS16Ftn2CJk6xFkhe2ZEqrxCccpJAOOkEHzj7oqTPxiSRWRrkQHCRNTOvg0fLE39g
ITg4Ad5jgb50K8CEvHJWjtkra/di6MVe4dJBkKuaw+Xx2huBA9GPzxqYIbgcG4OzFkBeOdNRs0D8
waFwweFflxtzbFmpj2aCezHO4LLJGylgD9+/0O/hP5bq2RD0fc+mMpczhStoTJ4omS5Kse73N4EE
g/F5ZaCFjMDpGFVVbD86niKBhHo5kiAW0TBKIo419AtCcFJGHb6C9U+ylGzzBqeYaDS8onGXljjm
Vsv21z7d+QMsXjUhKRkCBQ8AtFpvnMDhIMpU0N4AI3UdS3Utzrh44cU9VXFFI/oE46VbmnqDfkW9
FzLX16IjC2RDTtUIUVf//oPSPHN5uiLFghgo2mk8oqnF9aGIs892s4zTXIe9GCD4tzC3huVgCiUl
MK0MWL4hPge8QX5VIbZLHESRbm2NqN83ZgXABgQlYo156b8A5BwfoyOcTFer59fuHDwlFMRUJKAc
8uPL1TAleTVFLNwuJ69oLNHicOc0yAahJfFP7pxFo/HX6jsbbxH0VUMspMHkNwYkc27qSBOs6k2O
0BgFI85hdhCtuYEczI/mozfpcgCHwPj+u1yJrC9emP7+2Ubj8rTkyxkPALu7LfpoTmeVe/Tr1w4o
uo0Wt5BKawK0CCkoRF1MbMZlmZ90MbgDyDmBGYEbhRXp9ISCsuhof/9S11I/jKYIUG7n5Z9VivO3
Ema1IpEC4mhjDibcoXi4TdRmijYIfG2sZEQrxmrtbuUlfz8XFZYVCU9LJ7jZl+diy0M1L5cwl/V8
5OXYDGZ1ZRfR5XA5iwrLIwNDToKwgVUXXysKuX7Oe4ygpHDOYMF/gbqzWKCVxjk54cAwJ+bKVP5+
qZ0PiWrB5QJhU+IjocWQrZW6EhTpgfFweqxObA+b7tQMYNTOYazvx736pihUoxyD70jExXrh0ryc
FamE+SAHj9lqgi5HDjxjK4oPEV/CtKQyU7ZdWzfXXlbkFUHlcH1TD8LLly1IOVZ+iUOqNEaLgHYE
VW2936jAs0wWVc9CoAuK99ru+H0TKqwoonKmqGh0ystqaKxGYz9XuO1EFHK1uoVaDFynALc1ObBs
1Ba6BGrom6VE7v7nsyxJvKASDhuFpz2Q833SJRI/ysGAkFdoiMMo6aMf+6aYSLd8G77gGwgolDMr
Rw4v/X4XKLgGeFQS6UqWl8U9IZSHjk3jzhhasUMJO6geupnAn6aLeoXXCqGLn7i6Ut6HbhK9KCr8
14KfBoObgPiQ+I53uUjMXfg4CaWOkKv2Ul986Mb0PlD62xwG0HVSglLM3iAuTjdVDj+DIrdUIpRb
RWZVULe5fNNnSRG4lShCDLJLZOYwjbOCZrIEcRXU/oypD4OXSEUNUq2Lh1FW4c42S9BO5NGLyJSs
8OQK7vRdoCraJDAfJBVix4/QNojGWAGldbpNSZLqfBN5bVtXxtTyPZRwgsIoxdbzB5JpUgy0Ldv3
H0XY7pmIg2s4avFMo1pJMRyZIH5MSQbiZlQcUQJJscFZzsLcphaBgSzPteCSslt8R8AuQNKoR6ep
kzvJFw4K+r/JwN92HHsbN2GqS6no1RlqmSoZ9nE+v6L1cvSr+iX12fs8FMysxfy10Djg5WrDxMDr
910BMX4F3sqk812lTj+7hj8WYn6DK+0YVNknL9eRwfiMESbQ0mFyO0xUyEijqKI3c/Am9eFBTNhc
y8fG6cNsD4jjLi2ynRClO1mUt6QB1VZqTX+q3sE6QQrRPedK9sEVqJ8BGyDCuT6IoXsajd0N24u3
PIBNbSJBz05J4VkbKF+iMnmVMNZGnMCYIq0CIPyLzQhoMKjOH/JUZzaQn88DINAy9Kgkvg8x7UAK
o+Glop8FVaIgjN/DgSVGwo2gaLAyUHSE3DM5DBUmoXto+86K58BUWmnCt5DAPK/QaA2LCvq2wGv2
pNKKUHSnuds2M4CGYugfk5Y8MSIMGHrBh/DHmD1XTPksCmSbJmVkVJkAujNLRO2/uTu35UhxdVs/
ETMQQgLdZpInZ9rps111Q9gum4M4SCBA8PR74Nlr7XK6Vufsdbd3X3VEuy0DQhL/P8Y3CE2GRSDQ
89JeQKMiT/31YBukZ+bDk7SMboieKWxWHtqmm+fAcESp7iBsdhjKcOHp5JY11V2IDQ9uOwvJ6iAu
dY0kL+PBY98OyW1cBWRBnQEGQ7e6zap83XP1kPtSLNqyfo8TF+kZ2hycgMKpoT3YZf30qTXei89N
uNK8+2WluEq161/GVN8nefZkaEtWeDiAAjWmuSJB1yxQknj2CljohtGHyaxFZaJH6PPCKwvAD6lN
lnUKtk7ddRe5Ua+E1MjQsBPOnjn08k6m801S4SbYAiJuk4gtbnmzGfFlG1VT/9Dreg9lKmJwctj9
nKRTC5mO084zxK6CuKgAaq3KCJ+r2QZJ7FBMuiU8uHF/6HO279LiMlHkzmQqm/+ES5kyeAXiLN4F
AyZpOYq2hGFLghNJwIJtmRrX/eTXV8kA71oX1GFU+J26/vtFGP1XLLNftnX0d7Hj4CvAxe6Dpu/X
ZXiU6MmWDbY1kvcF3PaZtD7O/h0R2Nq7LqQPgd+WAORkd6MwP+xU/UwHrDNFLF9rMAdXpVI7MMpf
c2qRx+QDJTvU17TmwyYw3kGznkbcAq3E6Q4c7uCK9TZekS64wXkdofShVCsXJ5qFVPFVyctf9WTu
Rxp3l8T0D1aQa/QMrvtRXoZDCTysV21Jx8GnBiApD6q3NEzzpzyg7Tpu43rtmTaIPLSFD8YniKlV
rUD7sw0gyRLatWDhgtOnwKxHLgP0raNu6k3bWBCqJ7jkMkW8dW7ZRna8W2BiZofWsP6pKHX/1Hg5
7ZfZWKoP3ZitqItf+LbXCyQHf/S22E+eWvkV7H8tfJkl+Sl1uapUuSXI79Sqh2s/GF7aIPhpgAPL
4HOOu/Ama1iAtAuwBsLKf60rc5eqCgE2PXKW/IEDFuxEKuuufS1zILk7QCaduAw20i2fc+ZdtrE9
1kbvU1Z+IK9zV7veOvHha8VC4dcJbnS+F5PcsKC982Jw0fJ58YMNaaifGReXTDQEroD2wqIK4k0w
8/YmRwd2gOCRlbBBbPOMv2kkUkEGAgp8C4pHBiOlnTYDzMJemuxMjINghva3amHtAEQ96+mGuU/Y
23CogIJ9vMl9tiROE9nsxQMlvXPldmRVxFh3SJPXNIQvSvjIFc6mpTT8tvQthOjVZmJib6SFjeYQ
NvlV7AAOIfL0kLXDpi33QTNtMwcmcpZ0W1OJe29ie4aiYK/a2yRFLlP7kYhmEQTVui6RTJaqZRA4
i2KUm7IYkAsMLsmISCVSXXDIeoLCPsU43NbVsO6Dt8bWGwfrijUs8uHiSgn0fC3OfvGGVNAZTO0x
hy+/BcDLTTO0v4Hldlm2lxAkcxasSgsEuYArpGXw5iJvJL4rhp/4Er1nfryqJmczIbZXoqcRJ+BI
ErjlqzxyNT/03lYl90EDhLo4EAQsJ3GwYhYpkUN9iR+85DGA6gFZGsyStn4u2bDkWN/QO1/FCiaW
ydsHiI4VEDdBi80CF2ChZm+BXcfkzR21nibI51Euc3RwWbvdKnaA3XDoirSXzKbYvfDOlCCkAwZG
SgnGDOzX8atjp4uy85GncmzKd5yDIomeZeY28IIDPiS6x0xxAKazZcbzTafC1bwmdKqDG12tHKjB
dA2FJDz3U6U2/vhAqXzvMh9QIUCF0QfQ8S/RBJcerLrCvnayXjbarLQPv/Bs11GPtUJwvYPlt+Yr
Y8MllgnhopQAeUEwvJvUPQpgwuvungJ3z8ZxXeGiWAWzqyzvFa4/l+UzOoKLVN1mA1mI/mdvEMQi
7F2N/MWuNNssTTcZSqKZ1Ve9blCxa3aMVlsbZ+AOt/du/sisXlPTr4TXLZl239vRezWZmHDugOGY
qKdKtgtjyQpI1r3L6JF7BQgHSbBm5bDUXf8jRw4kC/GeM+qAAqaPtHxte/vue2rReAjAxMSitloN
6YUf4vtbmkXVpZg0h7qUl27z3tZlNDowQiSR05hlHr8MkPTH6qVncM2GN26D5GtonIuLQKbRRN+J
C+9a+EqxEObyp4e4xcLLtwakFQGLt3opsm6fOWCqN9dx60NS3xmIF5MMokKvXSiNt9INUZCA4B6f
mmw/eOKRh9gi6mfPa259SvdNBut2Do9Pgb+NB8/dfFrJSBrVBdspe6xwXKxKskU/uonCkT1A67Lu
YdX3/Nu6U6vMdVYOKS/ygT9LGGWCnmLB19U+TdxXgZfYDt1iLAhkhPk2bZKtcc2VbTS2cjQgpwvi
x8siZx+BCa5HxJQz732A+1smcgElCPSwPF9PIyhWPpj2Wb6Rk3tPinzpwGLiQbOW8x9TFt4OnK6m
pl+rmAPvYD+oqVZVC9MmPGFWuY84swKk0oR7D43lZeXZyLDqgup63bgwiGXPRj/Wo3M5NPZWuA+K
/DRdfNXyftXzcdfWOFE2OMVX5KgTnP8GsSwwq7Upl2l8V+YA1YTPSZ8c6sxbq8xsKlptEm6QpjK8
DQb3enCg2PHH4lAWzRAVAQUXQcDwUnSXo9WXXdw9C5iuEjtwZDgD290R/9HjLKIi+2n1eKvDKlyG
GjFiVaGnxSQQ6taHWbdmHjBAXQ80fLsSox95ot8ZnWzDBLmZYbDy8kJuSQkqYi4vcwuBpkcvIejC
l5GaxpVWJLiw9fjSSIAlfK9mq5yhZOawcVoMFsqelCUIbmT9TeOZl67SuyworhkOA51nwMt2snsw
nCGqb/I3TjP61miLA7+feIeqI/Gy1zFCCbAYY7PQjudA3AQNA8QD3gTOaJy3OLk2fZmjTZqVMz/B
ApDCDTRUyksXDXTthxxUiYh4iuOlGH3EeHF8PATQ2uvquqvgbRp9U2Oaxvf4e3eNx/o14+bGMUi2
yN0AEpAxyVTEy6LddToUkYSmbmEFUsJ83Q8b3/p6HaTQztV1EWGHme9NB2A7ZaimtU6EIEm+6+MG
nvLcg7QjDNPuZzsE8pKwof4VyxwfcQRokCIhlyRB5F6VTkcrhlvVOXqjY3e464WrosG1wTZNKkDR
Au6ifjxOChriAbdJ1u+8GA8QoibLJEh2aVghzL7H3j8RrwzBpDY5/DPIs+N3CW7x8At7YsFXQxnI
dWY6c92VU1mt+oGVlz1TtMcCnHboPXc6PtbxkDyNoglv4jgTl/jUlvsqzYafKkSIb0asvqgmPz+m
AYdorskn9O/jLq8OrhzIZdDp5FANhbwWqTdcVX4NT1mWUvj4uYMXSJBCHQZZjzfYNDSimmKaHv0y
nQ5cpHI92UQs54bntqM1YlqQgU6jcSBYpKgZfUjx4WO7bogvrjBZITmbqsTblG7ixduwGwMYUdqu
ucEnvQ0WXu+Oe6fi5pr0Jr6i5YjduGmb8qponHfPs9X4Tns51WumqjjdiJY367pIezzsHIX9C16o
ZgLutgqRf6SbEuDQsuL2NdfsktHxBRqYzIHWz0fSCJpWcQ+1QggErB7NgET53BsWlidgxzCVTwvl
jiBKl0IlN9XglFBUkCz2FlWcIJuoTfTWyjYTm7y2zZkspBMS5lwMDgWa8SgA8ZmDefoZoDUVOQkr
GOgrfID1KP8dGlE6YC7U1c6YbkJcvdHr3CQ3gsGdGeZld6Hr6hw098Qs+dcfgvM+5F0QJmHb+Po9
0jSs7Huquygl0h4454/ghuN96xjSoCyDjR7SmmUou9Uw2As84mM2jOKqILq98K1ZSUdGtPQMPJQe
WVFnEisSJDd1DeBSx6fHUragIEzIz5gyJDtBjLiTUrbbzENDCSdYWNrS+jVIlA/cH//x959bJ7D8
+eoQdzTL1yC7wv3mJ6VF04VeVddeF3Ex8WWoIJu20hE/Swfz17Hwi6e8cq7K3n+xWX5D82JYhcT5
MGkyLgTv+Yu0eXsNgUG3pj6F62S8bhGad0vTGgT3Hr4r31bprkvDn4pO+boKGudMWfYPjQPhQlBB
ghDKYaiLTyqVlXIGptQEAVVGMhSDGHIewqRVyy6tUzjutLD3nV+/5QTHujp1QTMOtHcz1G2w0Q5V
N0HTwhcDd89FmTt3JrGwSDJKti4t5CtNGrA9mvRhItXD39/+7y0WgkApyE1CjuxOwU8n11QDyTXQ
Bi2WTw91ETlXflQsHIR3JOtzptrvqoV5NAYJX0iJQBDdyVR2bZiFLStbdAJiEFeRHIxzJwwPIzo6
sL6fj2X+1gQ4GXD+7781VEQfO9SLizbyUEvg/q8UFpMzd/AP5YIv13TSSkvCPC36Ctfkb/QLiYq1
3Liw3wCt582c2DOjzXfopDjxZbS5mPvbBWnSdXVgMFq/bhlkLXQbwuz1Kfuoo+RHeRZp+a0afnIH
T99P5jcWMChcHmtXiYUl1g6L1C03VDdRld0JhEjQUZ55o/44KodI3sWK4EN3+vUyeV9CMlTjuc0A
lTnajW7mWMRzpf4/T8jfxjm5nWRMe2z8GGe4aHbdz5mQSDcWfTCzlOv/dmx8MWx8Vf7/6fH9Nt7J
3RziLmbzQQkdTX6h1hYx6HPfZg6US866xueb9G2u/DbY3NX5ba4w9BIpmTAYr/ZZ89KTHxwRm2cm
5LcmzTw/OKSyc7ee0tNX2p/6LMC6NL/S44rcp6Aw7PvXCTknUJmt6APoBebG27dPf0n0/pGO/P81
Xwu6hb/d3m8K8Tt4fF5+F4h//vxfAnHvXxBcshDdcI/Paz9+01+WFvavgHA857mfP+N68Zz/SyAe
/IuSEFo/qN2wy4p5+P+ytOD3Qa46q/7RbWIB9qx/Ymk5aSJ5DN1kToWLiDaXU1RPv861DtaJaswD
7OCXzQEJVZtpLxCEdJUdPoPh4VRrwDfc1+dOaScLxem4p6Zz7CaUdTHqlhxZO2TtPiIPcD8jrDfZ
RiGpDl1ZNwreva0T8dvpTK34ZHf5NvjJtm+nhBN0d8SSTodYoN5FzJnu3B8uT3iQg+JRoZsNse3X
28rQjCJ1rtBvOMSbYB8j+ri+/w9EmnPf+LelYr4SnHVnAbOLf8Fx9+s4nggLeHAybMG7mc6pH4LV
uKYrZKCdWdhPFT7fRjrZkUnAkhofHRygnPaKPRO44uOoRcQNshUR5bf2EOSFnPIrsPbPUpNONs9/
jx1CdsYDTHr4Xr5eZZUWZpQODhrsLrmFV7GCby/bJGgrILJGbeiPc4Gqf5ggEIL93wFPtpdg4jh3
pBr9anMbO79gDvptebj+9wP6sp+cLPGfV4RgK4ZzJ+Tn8I58vaJQhnJKUcpfDgB085fPfGqQGREA
t27g3gEQ+P3cnnmy4H8bEkvK77uKdB2bO04dLH0UIAvy068fYmDfqELyhlBn5v+frg8SFfwzO2Mg
XP46WG8ggQ8z4LEd0EksIPjJpR754u/v4ve1i6HnDoUIBsJ78K3h7yuvDUdIr4LabgaG7Nuwu/QC
sQ+ybvf3Q53qvXD3vo51Mv3FmNpaMUxBpBZG4vBpiM4WeOOg+4LfGRIrHD0gTz7z2kFgiTv19Q3H
3oFmlgeBQeCGp/L5mFQqzpQzB83EmV2mSdyuKkn8EXVyd/A36KA3mwxo/rUZhYtiZMh3Lh21nSva
VpWLgrcFkpZGj9+EzBtA+GOgPwiv/xFK6V5Au458FkNVWyxRqy1AQ20gpFs4Ohsf6maIoQaI4QPP
8dUMx3MLXU7ipHSPGh0SP7yxe1FQpSHAKikQr5c5KXsKci3vZJKCNR63NLSLWGTxbRakebjrSq7j
m0rS2tawQKPjJYeWIckycXIKEw0vfQK4b5cMxRsogCoIP7DZ9qCy5brw9V2YhwJ0OnjofbnqglKX
wWJ0qfI+ai/2NrrS00PbEnFXhXGd7xo0JwHzFBLRdSF8eZd16dHpKhx1gaB2t1FwobsKQjowf9Hq
7xsNJjE+x8EqcgLJ7oaxBBGXkq4PE2DvKqc8almO3VUCqcdN0lq6c9M0Q9+kr5sUpWe/RLO/kFMl
HyUpHP9XabUDTh0zPQDG6aTVDlW3ZEqRnpd5DdCpqUEBqBnCt75RjYSdH5S2BYmVeh8DPR1sZ+ij
Gie9aieNr61JuO8pFWY/+EGzgsjDvauaij7kmYyfORfZU9lJBedD4bBlarh8ELlob/x8atWlW0zO
S6hUc48+Qd+CMh7bB0wADcN4kVb7Zux7c5NnjQOZODreYGd6TqnuctepKfjGjCbPcByGux7NyCVD
5/QiBm12jebv9MY4kkJJOqBMFPYF8ZNFXCuaRElYV9d+qYoNydEIqqu82JZkdJEviKaAdUp+O7SV
VXD8F5Xc8cId0V5qOHAwQ54b1GbkUTJ0lnmQOq9hmcWP+EItkkXQBz25Qcs/ccDR0G5zmTVZmy8p
WtgPdlAQj6WjYXLrGg+f7qKqUQcF2bkga/x0AD1Gmgrw3zKq8gtfB2R8mFic+R9oM9nxkKg+10cC
nQ1eq0R78uiOLVnnkNRctn4sdyKf8ueq7br0F2vrNFg2MbQB68nLRjDuvcQDK7dJ/MsEf+LtkA8h
kHAFHTadaJLLrDLqUcoe/VrHtBvMcWTEAsJ4WyDO5okpkwSL1uHNB0qpntiLrGBXiVKErZzUxvea
GnpTlHg3wAdywvY2Ro2gRkfK9S/qjOtXfNlW2S0zaKgVglV11NaiTSJ0Y+OP0m+KG6m95GD73L1R
KA8dO79IP5xpAM9goECAONp3n1mV+HcJzTKADvz4Rk4EiezcRU0L3t1qPQyYwGWSImHH61KLRptv
V1VgPpTThuj5u5BS1F2SICu1zlEPRE+xgF949CR6GdTL7iaEKjhlvG1yUz/FQ9zua+2hOUX1+Dy4
sYG6KGVb5k3jWtWfsxquZjDsSOKSpa9K96Kf+vDWEQHkKCh5JYe+ru1j24WghAfQK1apIG/jIMu9
kzjA3vRzZrisIxG07KXw0mJnaDpemNHQTStFHhEz8B8q99QR2ajkRiKJEv+HAChsQotDFwIVbx37
m1EPw7bxtT4wWzgbLnIIUcoadt/WpCHiGh0FiGPhelPkdUA++13R7aGY07umacZtXVEOeap1X2qB
MPMGMrpfprH9Y8vHcRW0+Y/aDPQyLXOQ3NoUQHmHQFgdqj5CVXlYudp/SmNeIi0UxdmFxyEgqg1x
FlNj7v0CLUOSNQjDxq2GHMHmEegzj/4QwoicTg+wp91JF4AlHhOAc8m17Jt3z5SvvsxfoIKoF5qS
XwGr7vBlsqcu0EGOUA8p09AFpKgl8Cq4bBTydxITeGtS+2+ihS3AYfqt1mRYCOWztTe1zyh+I7tX
Oo8xAa1iZGhS9jgfxq5987sMJ7kKcDOCQ4LgCV9C+nSdyvwmHfIPjdo2RE0CsyYor7RTkNvYOJ+6
q2Y5sB49mhQNOeSdwJyd0aeauWk0+GkMyJBG0FQGSjwpoXP201dbAfLQtFC4GePGb6ZHUhZK3Wic
FTH08Lqy9qoUbbvjdeFCQW7scST4W+Nk1Aiz6RKcAyFlH2MY04X6ZcY0iSQtbwwjOzDS+ovWdbKL
aqy8a9q23U3dU6SGo+NxEQdIdE4d9tFrR+9d7YlFkPkVmveyQqAe5HdJ6jr7znjZph8TyKFC0uLl
IKq8aHOGAJZJs02iJoR/tzHZe2OPMfrpNoH4nCMFFDI8XhB5lY6aRFOWBpseMyXCfLifYP5d86E9
Fg5+r+0dtC9pvDd+MjyUWegjfLGUDVgyCvquwH+oghEq8iRPDnFSodtA0BsoaOMunNqv1ib39Sax
fnXltFUYiaESS1S+5Sob1F08OrcQWXiHAUlNL7rGbTNuU18PPtErgQm4wMZCorScXnrVg8XUGfRl
ay851tK4Gxo0ReTWCXSSckLY8QAGTu4R56JN3AdeNP5ydKAbzMBI3zeF/RhdAS2AHaulhFQaaZk4
l8W8dpexw4Kd42MbbSUyeMuatqBui58VRCBUZvW2VcG9r9ElxXYGQLzVxULFyZEm8asmEFDlTniU
Sc+Xqg7uRp1Vq67mL16S/tADRc2MlsukNWAmez6KoE2KZI+y18sqp7DFsQppQlzXqyGrgu0YytLZ
ShOLfKUHKAY6TzhvZTO8Wdu6x7hHv7Yqk6fcBzgc4V0IEZX2YqpLdOegaIeMp32FCJzdh71odgmw
2Avcvw7PhGWvYResBTH+sWQWYp8uCSOqnGtj1APkduqoArfa6hrvi7Ggm0zU3+cSParM6xxUAec+
q2yOrBz9JZEIqi4n7GnQrx1nUfY+9tqPiifZu1vTJWkFSAsBBJzGpc7VSKS/9EBkWPfJ5O/ijvTX
Xt8eA5sh48ROEU8lQmcmgCGStALKMOHdcqoHIOFFsMj7GH9SwA/D6D6VY1Ku/IaHUV0DkVBKNMqo
zFdcURuNbrhV5YgUWo3op7Y5tiPosynKwXUxHK1D7kH7aC7yUutum4w+TrIFmn1DOkdFiKOaqngF
VYqL9DUVXuAzAgnkhryVZXgnh/ADt/MZ7XRQXXO58ZN+lRp2y432IgTJXCde1R5iiTMfEx1iHpPs
qqpaf8myEtkFQ/MzrIpbEyMGIcnSFy29/TjjlGTfXbcExAo/Q287GX8Unn3TRCARBvXCXnuLjtUI
vDBI5OtStqpIilOiv2tHAZrPxPqFCTGcFsOddgEBwTxgq7RBNmggH1JhkC/uKziuMcmQGmDwktDc
xamD39XwhS+nXN5WfDgqDz3rVHr3pmFkPXBwbAyBKihTE7rjBWx5Tts+Olwkq5bXeN/8aVxAaHnn
l6XeyMaU+6rpfxBMEdj2QbX12FBFpepuaGcvVSDM0uHeKw6tIzq60BKUQfrUm+ISLy5detzUq1J0
YCWJFik00490RC7YIBJvoROq8aWWqiu03pAG02diUVSsudIFdCZqSpvFgDDQZZOre5hP7/omRJdS
9GPkNnyKyroTW9FRvqFtjBJA7j20HrCYAfScTacuPNm/hWFRQFLg5VDo5g3QvdDwFL2jtlAFPrcp
4IJBza4xK5GroNiLbLCZCxdOvCbsgdPMIOhQOW5yWiVk7RhnXOJEDultWbXbEJ5QXWtwRhpkJoRj
eRjTFhwoHAtX4DPZR7xjWAwsvg/QwSiXWQhpjRkgmpSMupvBgTIiLMFfUD6ScapJHmsHQpCQiKPs
EQuQCHxIIFMQCTLVm4xDiFM1i6CZQkI8ttdmdHFOpdBPklpChpapG5cUJeAunTuUK21xKIdktOtW
gfD5TwRFgFEMQRfitKB4SZB8NoHqMuUQqFsOKXJQD+VD4DrtZToqni7TsAUtn+cD5K6xX4Hw2XSd
+xP+AQCjc6g9okJbZAHITjju1vQWSR1t3SMFB5+wGc7XOZ6fTLr0KqRagmFT+PmPnrok4nHW3/U8
MRejOyLIunHazZD0g1qA6hNfQWvlvmR6zH8oMalriImbZy8pymOQ1tNLwRxHLcYmNLdCNvKGqCG9
kXU4oTc9BXcoljd2keet3SbOYKEbdP1bqQV7IBaPpA4Rf9UrF6myOYuPvovdfHIbAUBP3+EE4/d4
38M6w51JUzVBGWGh5yhadc1Qho031C+hOIDCCqKuQE0c5msdaCSk9KxEwiAi7VFRQS1dLrRp+G1c
KHafjliPlo4Oh1U5QquwUBC9Zpsmk+4HyHsQfxoLm/e65RU8pMKNEU/Zdy57T6p4vHTwI1DSmSm9
azoXWpJhGg+yxf6OjA6wAx13fKQQzawIrIprfOG0EDOHai3h5X+traJYrT816f6dHgN3D6EJQvYg
2EcuZyqfoKBgPXYsjtCLsWkMWOhOUj0PTQ/hOFOcLxSN8yeRtKDJ0DmCHsfpEHoMw7MHOhXduJFO
KMzWZWOGlMGh68GYhNQAEX4scWLwYbEmr/DSTohC6mMZAQEQvJcxad5i1UByc6Y0c9LIm0szXyok
J+2SNi90Ybwc8TdJNBMG8hnZx+8B6PRAsD6HhjvtvH4OJzwx81nQEP6mL4h7JynFiOHInbuc4P3L
o+wd3yTL6raE2e7MxZ04eObRZssxQ6cdfB8gY74W0rKqMnFqi3AZgCvwNiJe1V92wA0BGQuFJJzV
UP5QKN0jvkbI69mUye+VV7SHKHgRsJ8QF4aDr8MTHEvwJdqGS/5AnpsdsMUzciBY0E11VcN4cjaJ
4NR0hgsG+AvFQdAtZ/vXqdFY+U0KxwjYh3MQwmdNWxzQFFgGyBbFBsI3+c//xSOdxwQ+Bs2WAHP6
5CpxGG90jBIMxpzVZmhcOgAdaDARV+U6ifjVmYf6h7sKuBmcQiIEnOcbzsEHwsz1VIwZC7csKwEf
iXfkaibKDrvpQW3YmX7HH6qX83AC/QGCojY7bfYp4c728Q7ICOifih2QZFF+FCuGMJzIeeEgFEJm
tjCb86DRUznO5/P8feiTwqmufO52BfRtOYyy/rJd1ptmzzZkVcDv9r+4r2iIeQRFXhj7Trsu8OXk
mUtQEHYvqvvwwl/ZrVl06xQhoIsZrlCeKeOf6kf+fXG/DXhycRyiQV01uK/DchyRhAuIasRe9Xua
H6FUznbtzt0WS2dNzDFDzGg0/xF/kWX+UT/1/0+aoDe3Rf5nmuCP9/L9C33w8+f/3XVlAAnC7+hx
CK+ApCLBf3ddffIvNFYhWRIhJGJ4J/Cy/9V1JfjXv7qsxAOhK3TBs4KSIYAF9p80WU+aIS66qj7a
gPiDPBcv4Lcmne5Qa4AmelnndtHlj9p/VNXrb5f+p47S3L75rU/wbZCTqVhDk470V2o/O0rD7YDu
3JzOQpYZtPx7ujsz3Pzr/m64kwYPz5W2qeAW4Nj4BhTa/hpAwTngNt4O0A8wb2PO+so/+3zfB6Wg
5BK0q79RBty4m0rmBXYJieIHO0LX8jQzyxFBuEZkZrDP12rvrCC0XKmraYNG6BKrafsf8GFPDwHz
3YbHFDFrFGv4vDF/3RfhXsPCptGPGZYTPs631Rztu2TT7ss7/j/qT7yTVheuF0Oik4YtkfvsG2Mo
8YxtJ6t65Km7hUXBMC2GfB+6Uw29hgeh7x2+NYo5ewRzeW3Tos1ToDpaiO9jUobP2nMbyIq9FBai
TtGebwMY/caD7xifbaH2bACUhBnlZ0d4Bh/eANZmvpM8HaYfQWDDEJrQFuSGGt8N3dqWiKMrlixI
IewWgOVM52bz9+slHo5WFMceCEvR3Pt6f2tTWrBFAmCXl+GmeQa59Z5u8cUHxfRCR0hFBZLjPGDt
+6ggcfjYPrBowMh7un9AX2ur0nIUjpjhqEBN6GG0k4s6ZScLsguQz3eOnHGyNnig5aHrBnM9EDFY
JE7jbwoehIpIlJbHcafT59mJNNmbv39ZT97VzzEEw1kDcxVz9pMF/pueKMs6fJXUHtytlkfVts/7
6J8OIGYuDI7EOCLiiZ10sw2f6nyELnfh1h8E3V6akeU/HwEKGjwW4A8gAThZ3QztIKLFZ+Yiaa9d
U0RNzf7pZwR+OVZ8jBDidZ7lOF+nHFAs/dDSAEPo5cx+cRDRBnrgnLz3H2CZvj+TeTTg4IAgICFO
gl9HCwejihim7kW7Kkog2DbdxoEAIIUrTcpD2q5Rh46c3Tk+2skMx1TAsCCV+fjVoBCcvldqroTM
nShIW3/FybuqsyiE2DFoz3KeT/rW8wo977NQoGBCACAxT/zfJl2RuIPLiwAeh01/QDdxZS880CKS
9Tkh58kX0udAc3MeguQZxMhOntvoN7nOBpgp3NlifFWLYBUzfPle5YZsLEwHfz8TT17Yz+Gw+WCy
YzCsxifX5QuZsKxSBgzNHkkiKk9mFwxKwflmmP/IcxvtyRP7HA8SH4qZT1AJ9k52GhiPaI8esFnS
Y3+wO/GUrOQSC1JU7S2C4RDAeaMeyI+/v8jv+xvORi6ERRRUU6jXT0EjIhhL7QwIsc2RtwIG0yre
VdtpGS+mhzkm88xo82T/sq8DKYUNJYRSZE6u/yQd/DZXDCUoMbgw6+aHf8cAA2SO1s5nkpHAp8Kn
zPKImGUMfWbpOv00wv39OvbJ/a1iQyVWHMiY3maQD9tmPzWyLgU0aMjyNbf/h7PzWo5bS7btFyEC
3rzClCWLnhL1gqAoCt57fP0Z0I57D4liq3afhw497GiuArBMrsycY5IRg81ma//9d2VckwZAkBE0
+a0xV7VpzVQ9MdMrIWuaW91pN0vyIrpDznNoQS6D1owu4tK+CCQ+D7tMtw+vWgnhfYgTw+IrQODy
Gp0mD0/lXe9mJ4AyYDrS43K8DqrXooXdy5vcQ6/oKC/Jprl0Xzuf259/zOrd63FRFnHPj4FddlqM
TMCnslOokOChxUFEMdzL4Nbz/cLkLKS7C8w44cXZ1E6K1BSasXa6qRAmr1Sl7mkgFQnSepwyYdsX
QY92cRzqWd4rDem1C4trtfUvM46Pbmka3C9FO4sdwy4JA7LVpJj1N1X9pmkX/v5XU/rTAMsb+PCN
jW6YQ1NmAHyiXhdOUHSXPFVEgu5iVS267V35Y/qmXEoynO+Mn59rWeUfhqUhyEyTiWGh0z4mYBNM
WxfofKGnvngkMexqcD/xgHi5ZJ75xTT6+LxrLxNfEixuWAw81tdG1VIH+a6qT1oaXNorzs80npCw
1NLgqKr0731+QiH0hUpeKjAUmzAqSrbGdbOPsWpUL2WIlne12hEZCXUHLdoavZ2riIrGNr9usuVd
3hm2tkk8OiZQecFiiB90d7nWUZPGouoJWRpqoVNzoT93WXmr8YmEiVDYkTnH1wmjSpGpJWg640dQ
Uws8Iqlyar6+g/KGnDe4dAJ8MXdo4wMYs+yGCsz+z2+24gzSSxQ+FNrxX5yxBFKoEucveSBShLj1
Fd0ORh+lJMgNiGda/1SFL6U4Q+O4v3AYnc0m4nEL+iD/sFTJvH7+KRrQbjXpjNkJ9xhUeOQCyZOF
DyjhUddUmwRyUXhdXNgK15kkkdCfJnwSDgirFoTFalQ56iJFTlIMzQ7tXtotl/fmrtxnXoM9hvqy
bImIvWp74mTctuDlLhH01jNOpgGDt68tqjmefr0tzl1RBL6oM9i23Td0YQ8bdSPuLuVavxxmyWUT
HwJqUlfnj16UYyYo5DzLmCA0bJ2iubXa0R1pLKJAhGEKZ1B9Ue2w/qjL08kw87hA8wHP+rFlpetm
lnW2OKxYikOG8D2jmZIL5QjpwxEVR9hqSEdQM1+KT89iqfXYq0+bt8ieg443u+QqqL6DbQs3AaTp
ahNd7tNe/trHlbsebbVHJVJsWFFmZU6W/h4R6irRD9+AtWCEdidW20gMd0BpNlrcPY5KZ9PwtS1R
JPlxduE8+OqHcNEAiEzvqiSub7ahVgQZaX6c1WcTiThHz5xvLqzV9Vm+POzHMVZHDoyfqfIrEfuY
2rqrBhyHJgALqcL/6N+jl3X0n+J6dmcidVCbKHpVTw6rPUJVN4FpM+mYLRfdVjQvCQDWdQxRZoKr
KCsINSifaOuJjqleXeZVMxFBcwRvcbGgUKTeWtfxveLgUuxJF973+cpaZIAGlYM/2c11EUOujBHl
pFT+Cdmh7u67TbVvtxcrUst96vME+zTOWrmRVpWv9zTXsj9GJ20THehasIEssj8taMWLl4PzecR4
JEhogEZPBtjn835sptawWIFB+ThY34P70Bm2wSHCGdHIXG4/DHlxxa5PI5miDNsEuzDhGf+uh7SM
wAzVviXPWJmORfYJL+7lek43yRKaLhDLu18X5vL5FvV50CXB+yF80hpTiCKQi5h5CN/l53gATuJk
4zWdQGjNJE+jak8J9/nyniytT/vleZHrkTrlX/GsbhIpuUCjpLZMncXkUwGZjmifC1iEHkHxph0N
SofLdrJ//ArWU+njuMun//DIbeEXyWjoJYfeAopesJkD3/RflFHPXi532SViI7X3ldA368vSKNWZ
XbGm4zS2vKKQ7qAIbfruu1EiTxcB6tTDocQb0RKHjdLVrmzMdjcB5glMRwsvycPXghqu8vwkDn2m
F+eRtcb3+QgyGl9m77Iest/qAf3dz8fpNO5Ut7mSnusTeiFbtC+rC1fGeuTNFx0aGzNhBiOfVR9p
dTXnBm8hbtv6dqnJxd+ZdHxrSIK0tzmJ+y/KgOcf4POgq9lt6qOhgMALCS+CHSC3CrMxu645CStX
3NCcNdws912IQP+18wI5Ew3pEIH7onWkY+7zLNOQmddAEIAKedr36BS9qj/ka3mrfF9cH4RTTT77
vvbEDQ2N1vP/r8/9x9z9F++b8WUyKSSUKTKvM2EZvPdBbhjfvza+S1c5NoaL35l6sxR846N6HI7S
/u+bydkGtjyyIuLEwpImZbrawDIxMk0Mp0zbqq7pJaVv+SlrHv4PY9AYwI7MQXeGN9ClWQUipJMv
FYSnRO9wqFPfiJwvGDqvC8hLyot05f+Os9ok+rizZPorab2lWD6cFlGxftPs2+thd+ms+fK1fRhq
NVM4rlO1bHltfgVfarhT1d+zceF5zo4zHmeRfKLYA+BMBenzbGx95A+0wJo2bcD20FVuDZDr71/m
z9/4tK+uxlgW44d9taq5TXSmtCSXdW++ITcK2edWWEx2lyjECOx8V1xph/AU3zePeD2C8yX5dvgX
qb3V0XJW31ileAYkxhaAUHABVxpgrdD9x6iqFo46tgfSb9n2fyq/MXH8F+LI1edcJ7v/SKs+vIZg
ogM9qHkNrUtr8KFxoGQXCpW6eofgx9OcadgU3PAu3OVWX/ifYVl4bDcaO+y6Z4a2FssScibsLP8e
8qei2V74vMvq/fB5/xmAWE8lf8/xsb6qsdNg+mV1WA7sRQf+HL1A2k725k1+FeyAwqGOnMCo/Vo8
nIFZ/Ystbdmtz34BJ4lEbCuSSVtixA9vtjdKJfMzEjz5AtsGZ/VtINfEXarZj08ReYmXvz/yeg/9
55E/DLjaBIJ2hhYyUrcgFhuPswuIg0IJFk8q0dKh5jbc06hzKbH05Zf8MOpqrc6yXFVByIsuu284
d1Immdy/P9jqWPzzXBSA2N8WdThlx9WL7CcLE6kaZYlsOJCDvbrRvsVWCsqnuPv7UOuNdBmLQehC
gNALKHNdKElTAz+/Auynft1z6g/X6u3bYg19uVD/1eeSyGaQP6FIgjBzteoJZPt+0ln1FH9ke+ni
oinP5NhT7cXxWXkyfdIol+L21Q3ozwN+HHWd94yUFNoto2o39R7Axj7YT1f/Ipg839Oo/Hx4utVH
Sye634cYBErjlXudICLAsWNLF/tWKNzoSQJ5gTH4UwHG7lL6ZB0yr59xneu06mqOJ5VnTERAxlHQ
aPQbU6ioIjBmUn41xsO2jCa6p4VDNv6XZ/7Z6Ku4YiJViNIpMW1Jaz1FLnaKIrp+pW7+PlXPPiS1
PJ36mgKaB5fNP/eVD9tLLtVyIRkdFll/DGva3ZKL+hcHxNk2pmFLxz2dBkv68MDqf159Br25sxLL
up1eLam+dNPu/E38TMFp5zvihZzu2VL/UwzlwMcig9akdRU+QAAa5GEFq5MoeNCSTT9lW2h8tmH5
h7+/v1VaRF76mwydCFAHdcwddvVcIUyHJqHD1zZL40krkKP1k7BF3vHc1M2mEPtDMlkXdrKzRcGY
1LGJa0yaVdX1NT201C6vQ7K25axOLrKIYRulXbdT2ky0Eftab6Fca5fyxjzS+ihaviHbGW2EJqlq
bbXV+DX2YhGsdbtVlemtYDvi/jKVSgTS9L4M702rPoaTuZ1Uv99nfbozIvRWkfZQzAqq5oLEkFVA
NVCzyDb69KT20s8WUCiupDTr93loD7F8V5GKNlAzRtGiXlPbo6UNk0OamKylH9/QebWZcAntK9Ht
uuzYxNVd1kQ/0qYOvTCzkD6Z1gnRwsukFIMLa3qno8WIkJW7oz7dGuIUwDsVs70pB1wKhPzdb/rA
U33jqTLL0JFyuXC0PL83ofbaqtzcYZHgX5eF/lBFAkZBFvK1eKMHEHqFUQ3bm6bsIlSTHeJROLeF
AJRc12UvFwSNPFQLwXCaLNCQqTF7yWxipDpFYFlnawy4mMkmx11omv6VXqfhT8vMlYcs8FtvGEfL
6/uxxLQ2Lw6yOqPXQT6xG+BkYqKlQTItRH+nTGL/FueNdBLUqrmJun64EcRU3up+ENODCiz2XQnV
AudwrG51m9uj6emd6DuaOuk3RvIsdWJ3n7ST5PZmW96jAB5dfcLqusyvSl3BPi/WvaLFzk6PFf8h
rLX01AmBNCL3GPQry89uYpKumTYXz1W3/B+losq/QTIX3ypBMiZbqUO1++6H0L4PVagmbUO1Cm02
cXlbAInk9hSjoKHnRA9kiu1CJtW/0BUOCGqkvKq00JlT5F+YThVZKCKwibQIwWaXykV/jQ+vVl5Z
YZUoDxBP/fRHNRcq7xYhbnhr5khsAJaOBXtbQd8qyjuld5smafRDlmQmRdlZiNgqUiOcEvCwWlX8
CCy9Cb2qRfrxEsyQO3lbhiy5kiHgezNLBP57nybgevRMkmYaFGNNbNrneYCF69YIbzAO1wGsP9a+
JmaxG7S+ClBjipMmHo+DX2VC5Zr6IA5XXV9paHJ03IcXKrDWv7ddhIhXTsNQWIjSPTI5ET9vzrvS
hHOuVoKSboJeMrOThZyc55uiUPQVx1REXy4PZqXp5W/ZZ6IHKCAQmqrbzIwqmIpBmQWbWpErGVHF
HEsgrXk7kxSr8DZ9wyhmMbblefbL/rcgdWWFSsFAkXArDaVuEA+iegufhMFHGrWdYzT1vZv3SZdm
zyn6cQPqY175yds4CJFa4p/cqtkOwH4dAUXFHZijtEHb646dwqwSerN+RxoeAxqealDUbVpn11UM
cc2lpFEru07IVQKpiVWG1LvK0vhWTihu0HPn9/1zodTZm2wGZuWoCgA5Wxa7+rvWz+PwrEnAFh6Z
CuTohW6uKrcIsa7YCEkVyK6vZBrFnzRuCg/hi/wQ51NZunPqC4mHqn5i1wlM49CRorSLJSDFw4Gs
TWWaOCNIr00vyvcIgettzRS7wv4jP5RKXboB887xw0Fy6qAD0aAijx1mDEniyrdBkag7HQ2WAw1P
dgVBb+6axpBt+pGQlioBs1ZInbpEmJlKWeWQEyjdqlPC98mCGr3cqW2rsyhRJc18QNxCT5EOnW5m
XTsyH/5anVHplP0g21mrWpu8NVMJBroPgaQOHycrzY98bfm2g9p9ZUwFLZ6pCOMeV2YIuRhnN7Fq
ucx8go+kGR3fSI6xCEaFICjyUV8m6JI7QL2WY6Av91IhlX9mkk7WQJMwgArDBI6yNpWHtobhHVI3
ADjd6k5cB4qT0y1gZ1EMpkeu0UXPmmFtC4H/Yli5egxoPnMBP4zXkFFhh5otMO3eOKBq3gSZf5Qg
8SHm7A9SUwqu0unPlRBdK41yECzN7WYc2pqey4pisKp1J5jeDK3zJlV3krL/pcTKxkh8mjcjNwuK
vWaA+exQjZb9AbGam3KSVNGrFJccaHBv80Kw5UR+yPxuO+LdUde4NJQBYI7Cm0dfRGwrHzMx0a+i
sKwQX8Y4fbZOWpOnD+ZHoxUXPnT9rcGkxfMDhLL/aHuLyomleI9kySNaemjAaLD3YaQklXT4TkMq
7It5pogCJyzvsLSYcLkDRjwaj+RKHUEVd/0U7c1emTHRQHdnjGgQi1cfvrdcKrgTKMeWJQRJMHfU
PAAvgjTLfDeSfnCCro9s06ju9H6BW1v6YAu+jG55UDLbDOfBIfzoN53iGz8SwXgvkCa5/Sz7V3gV
WOwgCcWAKDopg4BSjs4au9UHWvc4Tdy4z3M3aYzabjtljw0O7yECllCnnaMPerHTjU44gnzEQaHJ
Xys9e1TSbsvuP2y1vMZZVyofps70WjjcYjtEt0kwxLC1NfzFgvQhU9AjV2H8KGR58l1ooAWzWTDK
MOe3xCXCcdJD63pWQpQCDf7sdcqm25d+dvQ18z5W9O9k5yc6TrkhjfqWhso7o8q3BmI4pZfeY8hd
dlSInOQ5xBKqXr5T6ulTCh48KpLpENbtTyOfIr48xHehr27zCrFv0b91jSh6ut6gws8yPEUi6UWr
Qi82ikchYMs1GnOvFSKZX1rTlfFF0vLHojVFW8751EJW3etAo8PCum80+Q6BnyPBntyIs95z+Amy
OzcYvxSy+lh3IfDpGJ+ViK4eZ5bj4lZUNRS2airhUtgKePHIxp0mIpUQ5/zU1BAI5qxo3K6R0vuk
oEgXt2kCECPEo0wJez5o8LtKGoTrWMCAD80AK1Rwl62mULZJoPzwJ7DYfVDes0IfzBKdZlRTORdg
AnWcy7oA9FcdEJSGwaMUhz/lvCZIEbe0ymp2KmQHNTaB6Za7JsmujSw4CAQ56OKVxLGCQgFLo79p
0DsR5ZNtQBLqaCNEDawx9JukseQNOuZmpwfCVR2OT4QQ3MQy3q8uZ/VRGZvqVomxAjG1xyn3t3JH
Qk5EaVMFwa0SiD+itn9ru9QDYM/uN+7TSj52cbltoavwF7xCbV5nAjQNfbCFFrvJ+99wmPdDqNIh
AXHDzHvWaG3dkuk6dv0IodoI3iQBaXxJxhkUyVOciG9dyx4ghJU36vpNnip3pVq+5BMmlmVyHMX6
pk5ZHKlO/cUQKyebFO7tw8PcdI++KdwoZXpLPzi2RtO3uu4p8rUmrrqB/gNrSlfVS5LAuuVvOBRf
lFTcphBRoQHjSCeQ0M/iHPp9UWV2UqUP3Shcwx7f1+2I/0i48y3A7UJOH9wU4boxJ7uFH3lVBFAS
1C4Q97gWL3gU6aVTjO+AJ1pXG+cT7M73tEtu/RGMe1sO3zE8AZ6gzlCPOeoQQ2a3qi9dFXN1S6/v
Mc+L1wpZrCMWgwY62/rehnS1ddlJzavWboXSd8PIeIrq6RZGRI3RxkQTXhZ5VsAGNIrh6IyqPu/G
wCCfIQ+lB1Wi3ZSSyA0uUl7ieMoJ3INbUQCY3jJJKyuvN/ysbEtlM73JQiDmfdNkjhjL48a0EgTQ
VQ79t6sDL9PTR9UqH9lJzM2QD6Wb6QPeMwSWYLAtuTR9luQU7wo/17dC3wanNFSoXjPp3bauA1g+
AmNKmAKPWvktrYYCMJKgu9kILi3T7Sb/mYUpKqVpuelE6sGa6qcpNV0t7q8aSXhOSFoCvlUEbyhQ
w7aB9tMfuFpQw/oV5kAPwB9MO+zjSXjIOvAXmiVkLTkA0SlfuoHmHTpY8QIiPN3WQ0Q6S1hkrcX0
VIKpc2OVuEFGn+oGCYjg0TCvM1P4rvlTsRMKKd/5qfRmSv0eWs/T2MUPZl9OV2NDD74s+N+0zHgZ
x9mTe+Gbno33bZVf60EH+EFamFWRsjV16UrW2vfIiB2CPpgTTfCazibeUdkQeOXSCABZnMy7KF0l
U/NDbbH6SAs8arjkcEZaQFREJacAGqTcAbC1Upv0NyyZ0G7K8rchmzsfuoFTaeAxylC593v1e9rq
2laNKw/fuhujtCZbqw3cNgvqpYbQonsvN0UQV1s8qXw8V6SXstGbYyNKFYRq60c8R9GWFNqNCZBn
Ewg1XGg1vzaG+W7uQT6b+AnFsfGr0vMro5WerLS/iQ1/L0vTsc7adyWlWwavEmxnmhKqhL+D+Ogp
SnTb1spBaY2f1qDfiFXW26WS3k9yAVi88eN9WMI0BdFdtUBVuNLaUd3jM9TH5fcgmn50goHvaeYf
Eh5q48ONcJuu3bGjKnYupNMmkOrOwWNnF9TAqObgwNR9SGX/XmnCrZbmoRuoyYPGOcaEV0+W0JwE
a6w9STfnOyGkL7DXhJdupPYnROm8bUZJuW+tOju0ek6jTES7c88+oubFtTSysZKG3qey8tCX3FvM
ASuEzDqkabADNLBfggNbMXF44o4ELjjdGFErMBigIJxkjFdwZo0r9gOOCJ0002Qfdd4IAMUWTBwx
+2l8EvpMdDRoVCml+Jsmp9utnZHdxtgCWYXwWlXqK/7N7qQZT12fXMuNXB6THqwuSbnIlSck+eW8
J7IE8aAe06p+iqVa3Spi85hGpuaOFZqaSKGxVW5G3K3EyZb0XHdLtd00WbSHb2I954B5Cnuw1B7q
Q411REnvd2doglvEQ/+kq6Pm9oDtfVrf4OdHUaOdRlEMbwJzlI+NmjfHsZMIvpTKwPpANEpQBjo0
18aUkl+a0qT3aqe0Fh7GnYk4rFQ93uE3LrzbVNFfNBWjgWQeQPGP5EbMNrjRyvDkSyjP/SZ6bDS1
8ERmkmvgs2DrZvM6KsVtGhEz4tLW5v0+NAZbHPn9naDu+igI3DxMDgLwKcsMd0Uae2NLmk1sHIgB
Inr2+k4ErAC6A0xgvfBH20dxrg7xqNpRy+zmKun2hvSMXuJegaQhVe+GPG04vh2IXFA3gCgqxz7t
XYXIK8PMhQZ+Cmst0qGwusLH1cZ4Kp7Q8k6DV9c3gVI/lCboifJubPCwNPwN3wbXnIOOH5MRuob8
3ALjb0SuvkUbO2JpFU6nJ/AZFeMdGHjiFhYN4oF4LMLsRZKixZqFM+NRpltxyPvnVtJsK9a8wMoe
9USB0945Fo8cQmXSjOm6CIr7cSxYoCl2KpGXcheQupPvG89ZXDtpJ7vh1N9J4SvGRcIcEfxsGjHw
guJ9Cg65DlOkae/A8yW20uNnU0CUiytr50P8n9G8pVh2SK3lyDguhDix9kN9XYoSxIqxJM6qs6y8
bvQEY4xAjFy9Y4M0aJi68WFfkBqySmHX1lGxL1PiUj+EE2zE07M5Grd0TdyUJnkxLZuPnMfRY5YE
jR0KoUSBDfcdHy9WWy2Hm1xTb2EBxnZX53sxMD1/tHalGb1IafWIucJzszCMwgxngjY9xdaU3ouE
71tREn5aoXqsgBrZggpsNPPvfQw9jL52ReIkwvj0rpvMxu5ko3XMqTGOeTq111WHUbwvpLjx9Uey
MZsmCb0k77MdKlHSobI82aYgfhtGCmSZmn1jjzD5eYAsaqXYRU2zDRL1dsRgm1rCaGd8OrcKDGID
4IvPQ9JkbhbPhTt14uOk59MtvfQE2rANWq/p6Si16RzWLc75xRshIR+Gs2g9jcTE0qtZjYutRXsv
we9z+5YsKT8H6C0ie1vRILk3mCNVe8vnaJCup+imsXYGXLkq45I36KdRoQKeSlehSHeKcpKiCrCa
BkRr1w/pBjMtt0eOYifxeK0rxi6bQvgW5rCdGvlWzyNe1yC5I0aLc4S/9ZwfhrKycxNOWTU5hhrG
7pCyCtN5PqplcF8wE5IEswu5Ogx4qAmpepuwIVqEbzCXPGxRUMlRYPVi33io0+GuwLLPHUpMx5pN
HDFVC8Vt+2dtek+iH5kiPQHId5Lqvmxg/Sd7wI8/QxmZQRLvhmGi0Th86iVoMHhMWHTx6cZGEB71
woMHuUtBl07p76HZGtZ7pb/S0cF1I/bArdxk+S6NMSCIrQMMLDy/JFK9oVMMVxU2GMZYzM7M0sfO
EEhbL9DJrNyqpV/anFO/igGpV7avpV3VDcdyPI3pj1HWsZHTvBYonT3I79NondTU+gGsKsOfy64w
vx3wcG0XSzYB2hf/oYkiET3QLpk0fvmWJnyImgXIhHLsbM28Zq24cn0/A/4R5IxueIFb2qaSAruT
Gtdq4y0/cVbfZBnryuowhuKJHB1iptEjk8Cf1G2teq2E+mdF1Kam34wyvcKNFK5LS2da4UUwpNij
kfkR1oxszsk3zX/TW7q2y6xwGokFExS4JlkAKfHDEgh1Yikk+R0nBxlTaMxzzPTR5PAM/e5OljqP
4+PYN9UWy9DbSMAxB5cmBO8kP0Q4VI9g7b1k+FVluN2QoIN7WDG6TK/2NpcqzC3C5NhoV1HgdWDt
FBNMjs5hmkz4wnQ3QYqrTt66lXnV9/dSxa1yi2nmqLMaA+FdMH7neP82wnWOL585OxnmkWynQSkQ
W/vbthE2pObZkirO4NbkgpH1+bwfIjIJfofH7tDbzVg8KFO7IYVkU47gAs0+G5nukFQnIyGSLsHS
1YIz+qY3jel1lBFucTSUXW4nsvgcd291x2EaHppRIH9ErguUF0kRT+LXp80Aa8fgmxqburY2EGRc
CSslcbg1E44SepyLBpjS6MTCbzWFYzHvoTCRjGvR5cr3IaFHjoOEyp1QB6SUWKS3x58THnVtQqnb
oj1rTO1Gp4TSk8ueoqMhYXjU1ruZyy6oJmLV3o4kwR7nDPxJOle24XNFIhXkW+0pVZI9F1LbT45p
qUenTLCyWw3I0RavB5hhU5+6M8jDfZWCraLEMgjYAOniL9WnkW5n6NN4SzY0DbaK/0sO4p9FByjE
7po6+NkTimz70qhu/l69Oq/oLJUkomnlTy/ruvqXxkLij4qg2XMCKohOsbk/CeySsiFdqFmd1feX
mpUCQBgljk5pYlXfpyGZnAD4WjurX4P5m9ZfKrmfFxg/D7A86odCZqg3Q6S0C013Z26TXXBInG5j
LJ3m/6L8fdbusnqaVSUsha825hTJuE0/avNvwfLyXL7QWrQ2XvhTWvz4ylY19gqXVrlpGGTp4yPX
mm4ELzTcpW2TGxSszPhyB/BZv8vqwVblTK6Q/UxjsMaV1FUP4nXg9TasLmsLRu2iDuKr2ilKbK4E
uoVQa10T9otm4NYT6rZqDLdhqt4o8wZWG+5WKh37XLwyMX3/+4T/choCZVHggFPztlbTUKgQsiAQ
gPk0WHfcyHcpB+zfh/iyOvthiNVETNOCxn+8ZOygTxFI1QF7zTw+0FyNFW9rbTUr2v59xC8eCgcD
2kx03qaM7uLz1G9n7j8GIHV7qM3NxPoa6wtV7vMuk1VFfSUaqmFawQpOeShTmDYS1bJdNaTgw1Tz
PWqb9men3NJJoP5KZSs+iY2MEUnjw2PBCdwvhWlXl4noRgUpk78/+7r5/59V8uF1r5Zi1jXQd3Ni
v6VnsQjs4gShYts7rcdlO/fAu2/DC+/7P4yp0s1A07qM8/rnFz4LJeaNA6ukp3vZmbxuy+kjeOID
TL5wR1iX0B/V5pcq8F9ucTS6MW0XNP9aDpAUSouzF9lUCjYeGVcnOCCbPPg2Wq7dpb7Wrx/yw2ir
BhS6bgCXTgse7bo6jQ+xi5DI8x9IyzqLSLj7dqkF7A9g61Or27L5fBhxef4PW7hQ4CvIlVyj2QdW
0828Ub3kh+9Ot+P+z+g74+TvsN7GriI9gIW1x7fuiOOuI+/qQ7S59HvON3ma2OmNES2ZTuYzNYTc
d0xseoztwMc+bDNXYjxcZ5YeG/sREYW+uzCTl7318+MriMDRPFJ0AgC2blcV9FYbBqFEEoxx93Zx
vjGHA6UW4Ia9p0I9U5xxK+5C5CDxFkmrR835wk9YJu7ffsJq76rJS1nc43GAfEOk628zj2YyR8w3
uENBFDBj51If8BfTjKdekCuGzkujofLzRzfrcpw4dgi4YYQ703wDgjZ10wfMogm09jx1dWovuhp9
9W0/jrqaalnY1gEOfYvvLFcbbg9mtZej0Pv7+zzfmGkMp6dKZLGCPDNXowhYsZddCd9kaWJzVBIW
ttjoFwY5P0WXQdgRFFQOdImujmyrB+Xc6x1Xbq3yah3r4J48R/0tCb6X2X0OCf3vD3UeM34ab93q
C64xKbqk1xGZUSz3QRZuC/+mnF7/PsyXE+PDc2mriZEOTZT1AeOEV+pBdfqb7G7RBSE+e8R1xfVP
F6fipSdbfa66sdRQxS6PqSjX5NvBy9vJkVZDz4+wakpPYGnjAHdXO9hcGvzS2KsjRTCG3upLvmIn
m52NsR9uEmVAN0NZlRslifr/y1dU//ikWQodXau3K1hSMCcytQpRFzcqqUTdxKvETLNfpRgWFwb7
arWp+h8qDr2corKskw8be2WKnTxHNI7BlNqX+femanCLfvz7hFmMms42L7q0TTrxoPzoa85LFmgK
SF82L83uvAg9lTdsi3cJTbf1XfUibzGywVD62kDhVclO94EQ9x8VKF9+xv/9DX96Sj88qSoV/dDo
7OEk3cWruRD62gZsEGwprRUPcZapF9TjX71azguT5kr2AFROn19tiVc24RVzNokwp1RfS+6nQn/9
91d7aZDlqT88VVqpGRYkDCI1BX6s75C2j2H/9vdB1uJdIrnFn0dCrox+mGzd6lE61YBnGzIKmfvd
rP0588e75dgrKqK4YL4UOi5zfH3aIWpFq6xaXEzF1YB+F9ZDrbA9G3kkDo6hzH7sDRg1U+kaqc66
Aa0ssAVHdQA4Fk0QyXOWDT2s5Dl/KlJ2KQT4avYgjWYvp1jAMln9oEyjVxQTX9TvUnyrRsqb2XbX
SqUtvtUXIvq1cGV528AOMBeFcYYp2rqZk3rALJspRkHqFqvycJtRU1SdQCSDSbqZxj7aI4C99bsF
ZCHgPsUB02+Dbif62yB3SCm9ZQ+Xeq6/ODA//ajVlRdGtezXBsVbgfIrfbWu1rUX9qLz3nyMvECs
IujgvgQJZ7XzKUY1WGnNEv1/1FNy/Edji133troU0p1vSYxl4je7iJCMc32KX4etUf4Za9EBKC5F
sMxBjHPQN+l4sWX9fJ1+Gs5a39LUcI4pwqIA6g4mptN+9aJH/3XKCAEaXhAyHDXMpv7QFT7sBabo
G2qijCYJeyyxp+pak07jZN3Mqub9fUOQz6NRXaVPiw5nGVIChkyft50gkId2aDij/B/Ra07LwZ1l
w4TmPKYyzL3gpXItz7iLbv3CJiOygeF1F75f8oVa2++yUhAny+AkueihHFkDOmZ8lkaOShQ4+nwj
mtlNLw0ZxZLiCMzohq7V+S4d5Wor0XnoqZ22CUXlCPEjIW07pjTTURMCD/iSNP4vUIa34WjsgzF4
kOjgoio5FPQLTcqumoroNtSt97+/xfMltfx6fBGx8wbMsH6Jpp76rW4WzImi9YSx3rRNd+EM+mLn
Zgw+la6orKqz5n55nGUBQ6F/1F/4u7rovo7dRthmGxKuF5r7AYKut21G48Djg2A9Rdv952khKfFU
zRLKiKjg7Q4AuvwZ5bhMtz+9p2SsZat7TMr2tsw0x0oku6xJRCCGC3GBYD+J6v/h7LyaI8eOLPxX
FHqHFt5ErPSAQhWr6G13s18QzSYb3nv8+v3AmdWwUAhiZqSIkTg0WdflzZt58pzs0MovgZFcIsUh
iQc1b+xCg+5eo5Ce+SA2ql2l6zt9DK+olVzHoociVd79sLr4YCAM//kKnTaaTBvsw4CmJfxwpAqj
q3OhRhEEedxr6pbI405d6OrFGqHAO7fL8Y13bGl2wXRp3iYWmQu7b4BuKcHB9wGyVN946F55enIZ
Fo8ZENhQqc8N/Wea3mYxmlYZDh/ouaWTvA2dSqFeHOaXFMZX8iqn7msKAPArlkqfiDxnHkyDJlQS
aiioSnwNssvE/ClKTytzvWTDIAadurKQ4bRmPsXsxWLi8ASjs50aNcvb5imAa/PMgIRs3Ia6Y2R/
gllhSkIdzzupbxo1ZLREoW+ccwz1jdyDoOYKDcF91M0XpU3OBvlSSt96cY0cammEpI0novaJZnt+
POraC/2ebgWKExmlOMvu3B96vdbqvWZltme5ZZA4TLGCxvoFEK1rMQ6ftFq6+3y9liMimTmz6Oim
j/74aCRJGIHbJiKqystWqTdWEwJtSM4N7dvnhhYOIfyyEFD8bmmeXBOCUYPfEEtUSfe+5u+CJnui
JdO35V7di4Vxoxfmj6hIXprA/2uNyr/dMB8cwCy+Bryl+0LLnWqq1r5uX0cz2q0Mb9Fp0vWoGzBh
yhB7Hk9ko4ejloj4GFKWuyzfWMbEdoGCqbqThmdy+ytO7XTH42k+2Js+zwefpiN74ktVAU+paVxY
XnUplge1aC4S0gW1/PD56E4347Gx2Y3QDtPTCLEVKvukxxp6U4QXOhzW5nDxKv0wptme19U6C1QJ
7wmi4J1dKAMR8jLROUzhY639iULTnLrit63xweY09A/zOIpRZBIZQOCEyAfkiOFljCjlQd3SgeQE
1dZ8iC/UhhZraYsk7PbzeX1vlDv2W8cTO9uYAe9VrQX9Yfc7isD6Ni+c6pqK7aWGXost/uhaB8QW
iBlnahuEoEBtLsrz6rG9M859yHc8uneu6jtwbOrFX+791pBYhDIGpQaJSs68otgKWZH3BhhDsf2h
aSPojjUqq6Xr8sjEbPhqIpkx1MS/xTXiFr0ZmcbaaDN2v/oLf6SrftKwT3aVtEm6X/FVOpytvYik
hb2tW7QYqrxV6L6bH1x/AKVaFNPUnim7Lt6q1iZ1FFjLgs14LpyL4qX58ieYSxb8xZHZ2fml/4q+
mxHuhKms4qMlEFDG2ky8bO2Z8byWw5wmcrbPpt5vLmZeolxckzf5sMvVrmoSKZPpzVbdjQsAL6Um
XRRw4fT251taWjbFexei1ynJMPMVZQYnc+2ZU0cxoL2A9+8vGlN4SJTbpOXduVXOR6S4aWNxPre8
4D0Y4x+GZ94js6KKnhgWUqn6H0YVgUXh2bNiZGm7HFmZ+Ys0FvzapHmY7eKj6gVmzctgPJ18fb2N
vbvEDG09o2ZSrm7VxQFCkkDdeyJemL8M4TUK9DJhZoW4vxBbdUt70crqLRwG8iITR8kUTJH1Ot4n
WVy2ngUXi53pyU43gGOUud3l/e7zpVoIBnQkQ6hLYGTiO55tkgDdVtX0wKuFh/pS2/ewJSWPgMyc
NSe2lI04sjTbFXThlIoouNO9nD42cPTk2+jxXZV6tdSyMHmcLDiZIBzWRBgzjievrKs+5fYifVV9
Gwtg1cmD6z1/PnNrNmYe0xUsGq8H4FNi8TMdryqhtMkYrOyCaZVn3uJoIDNvYSFRngw1A7Fq6Soy
cEzF2wjssdb2eXLdBPxfTd18PrA1m7PMFID5zsNtMHnqK+hkZ0hvjMqH+S+DKbR3NL205ardfm50
aXeYMsrl9Obr7MU5/QjNisNYQW1jx+H3EsZKXW43xcTmVIx7ORm2Fl1VOTkGSX3w47+sSMQLSbLI
HcgUfICKz61LsGaJiRLygtgwPGM37vV3Wtvg9k/yz03H6nhhyWSbXHMwKVELnquMZzAH+JncWbZ4
Nu7MSXx+qvvSGmudwTyyGV70lVzCQniFYI5KKhRKAhElyZlD8erBGCRhtDjo4D1F3SnSdKc40Xmy
ke7Nn5GSbjvjPjPu6+ZyOpWeY65srIU619FHmNfTcpO0c1fxEaotKkzlFy93bXU77ieOlzG2JSGk
ieBqnV3w9KjSnYzYrQ75HkiGubseppzXRDlj6yKUxZZ5U8UUlEMfVOvKLpZPlxU2LhAkKLOQxjvh
+GusbqyhyULZr9DlJ81ANqhr20SyXVnxvioBgDe9H8vnoe69eutxb4cXuuFVgdNZcjnaMs32q9H8
6YkmrYiumE4eQKTSP3sR9bTwIgkRu3Yeb8adCCVFptrVk/WSbUwHyg1AhMS04dZyxHvzul+hkFzI
Kh6bnybtQ8iTWaPeqUGCDupBTM8kJ9pOGlUu181uEkQg606fOt14jxOCLeJrWt2KA/RR+7UE58Ih
OP4os9sOoMMIFIuZCL7QmnmoYrv4IX5pH+mC3lP2rHagrN0HBLqc9ahoAeUGAJFLaVLMgi5vjnpI
xXEgk0Qz02/yMhWxWLtvbdUWd/FeOAgrV/tp+DepfwDpUNn76GTMDjwa3OVQlHTbIv+ZJHYuBP33
QlejPZ3rAh2WhbIWsyxYpAYAbxvkQ1Duz2PbjH7/gM9i0UCoo8SruZYT14m8MSO3tmWzXinsnEZh
pgoulE4LXvkUBWcDzJNAHSMdp22oUq9s3Mj1f7qlSJ/A56d6yX0o2NCpOVKymruPgFgirtvSsiXv
XhcwJz3mqbJi5HQwBrQ2fxiZHRKxAg+kFBgZQeLDEgF17oqFhSLDZIJqMftPAYg7my/UBaU46yuW
50o+by+DC+uipctrKyA4mDrT//4/I47o9FfmjvJfslt75S2Ok4sWDIwo8zSZfYhY7Do6XqMpVwdO
JHnOx5U82uJq6TRdUvqSqfjNjjjKFlOTGWj6NhYfvUr8EmdIaWvaSiXgdK8ziR/MzKJZq1biTDEx
01iahyJ8+D0I9BFyj+QbYeGa8MkUc83ChSNr06A/uFCA17HrthlFoUq5hl7mCnmx2GkLDy51KBjQ
G/a3TW5++Rsbf0rm6qC0TvE2bk34MsaMsUKpky6IOnmzmu+f21gI/JhIE/Up3BRlp/kDJKU8bMou
Rmg4v01AM1e7DtVAOHjX3/oLVxHGEI/RAYGD0pi7YLkaq8oTaCmf+MjLB8j8aeMq3shuqapjOqCJ
DtkO5kzVjh5CHPPe/Rbv9Yso2oRnaziY07wh7feT4guVaUWkSDtbU3WUo8RHq1hJhG0EXSpN56MQ
OlLUU++xVpzlQuXKnLAGJlTlpFhOIk5jkPW87xUizvNgb3z10UGhMOwoiFGmZ2uiiaenHGP0w01Q
N1njEjoeW8N1n6UxV93oxond0vNlx7EbbT/fOwuV/aPrfG6mM3ytjV0iC+PB7e3uPKQ1A50louhv
UmsjFg6/xiaCdB7149yuv4TXtCrRhqUZ7yTPqIevhLhL4/4Yac3K0nIT0vyUEF94QHK7+mdnjrvP
xzzN3LEnmFRGNPRbqa9QlZ65NxVUt64K9NrENEq2AsQDo7lvzRzqCxiPkXo26JUNfn1udGlYJlxJ
ZOdg4qKv4Xg5Q9GF+dd1MerDXixdis1asurUnTIsNiVodfJGJ3iQoYZXs3+nyqAH06usM926Nqy7
XG//RpByZGn6JB9cKURBCT3pAQ2TENNMShD4A1vqaZurnM9n7fQmMhGb45bj2YW7meNOwmxoxcEK
2QwwybTprziFDUHTzj63cupGKIFxn4MG05EimD9dhaT06G3iXKf0Um6DkRZoXenht+oyKm9BSOKv
WQFGLAyMdzJZTFEnnDsh6UVDXReDij1oKhmdTibNrFepKdVXqtbkKydqIYsJS47JEw0lD7Ts5lGL
hJJ7JwoKDXObbhtDaO07tNVHRCsGPOKNuff38Z58arBbe68uwOzwllieBO5w0vNYRSgtPbVUmIw6
qG7hHoDEiBZnqbNzqiKjU5xPbOawYwz9jldUtFdb8Okw9Qj22l2xOAukcAE2TBoi+pwbVfD6UKXD
f/oo0m6CDfuOrm165dAPjvyQHXi87wfUwdPdkP2Nm2NKH//X9uQdPpwYKY3zLkA7xtbdrYYiGu9H
1zE21bCDIhICif1a8X5pf+HhwPpye4BKn71XLWrvcJhhUOp+mYkCKFywI+XH5+dm6UJkWH9YmUXc
UqYY7thhJT7UB/HN5+kJbHNTvNJIsclWwsX3t8/Mb4P4JunPyw/g2/wRodU+fSVGD4gYek8wt8qu
OKeRiqx8sC/O3pFS1B6qPfyA4uqELuTK4WT/YH0+VmhdlNKdrCdbX0A5wtjBUk4ph5763Qjt1PY3
0YPVfTv94c+GPbuusr4tGikYaGQg6kAo5CpXbvJtdojZr367T/7GBQw2B41dkYcO+tvT1vqwV2O3
80QjbF27MEDE6NUGEfqVfbPkcD+amF0gSd4HrpZgIvk1oCXevjZvyZmx6ZzSbm6LS4gW6RlZpxFf
uIPRdZQQ8gEuqUJLcTyyIs2B8sU0Ditj/TCE2Y+skleeTqevDHYJ2U9QvZSRkdI5NmFWoxHShI8e
n5CZm4lwmsoUXaY5ZOJtZMDlr4e3UlH/jetEN6bcr0FS9OTFFptZVLT0+9haFl6nZYgguxC/Db75
+vnKLbkVzNB2AjXyxJZ6PLwyN0e9gurLTjPryZUnirwAsrVV2OXSnmckVIamS/KkxCeooWxVuoFj
uTSRaIm23nm+rb9MJ+xPcKEv7QsmDbT5pEJwgnor1HGMrQoin15/kaDEOp94rCmEOWl0nkp34g7O
h+3aK35pKmFkJd6gDW+SGz2eSjH13NzlPzQRe3eQcXzzdW0b+OHu8xVbytcxKJqd6UsiezvPKKmB
NyB3p+M+7ipzo9NaXuRvJpJ+++pM2NS0TttpYe7gHqLYuJkUVNY82OJIDSS7QBgh2zUPP2RP61UY
d1w7G2mxlhLLgLbHv6jKNWWjpcNnGtqkbkqplkEfT6lSDmmqi5xv34wOqXU/oApGNlIo0BSE+cwQ
vnw+t0v7hj6FSaIFPCPh6bG9Jp96teV4CuKU67rxLhPLWwH7LBQXSUCitcCZ46Wizh8rpeTmMPCR
7EnGNnDoDPImred0Z4Rp7OSt+qOPy/hORljitQu06tZvIdH5fJgL3ppDyJOFjgHUPuc7CPbqfhQ9
wjbeS1NPS1Huo7y2HHD+5KAD/9noxP3nJhdmFhJ99GnxpAv5wjgc2lr3ybMNTfgyRNE9DnTFxMJm
4VEtkUwmKXmq5Df6kl8j0mHaMc8WCnWZyEGA9vU2TFprY2SCfyElNaBR3c9VaWVKl8Y3VYtVnvgL
GZugoIwsiBRyA0uFmGqsb5Q+WNs6U4w3CxxICHEdsHh07cyPg460TuZ21KVj2LrLB/8dgcJX+/Jq
zZkt1KXAKX6wNc32h6ChRkssEVpsqWfaDurV7PvQ3Fj3+bZzJljtFjmHmKLF9vNtsuBZ6JgjXY4S
Fdp88xF6CvTLoTixYZbthdlXV1oPGYTohmtTubRZZOTkgebDpc01ezw8X9LCNJApuxUoQse53d4a
X1NmFH4KopbkOWo35q48i6/Ua835G2P8YHoWK1kZ9HTNe0Wghci5MuATzgWeSXkFaeXfMEX5AT1v
onpSXcejtBI5FkeVimor+DH82nKQRhd+VMK61/mZ/pfVyTVkcAiWNFLZJFvnqaeoGKIhgB3B1vTe
mehWRuPb5wNaOma89aZ9SUrpJD8oa4EmJORkIEaDXDjModhKpcfPbSztQUjxp3cQmNyT0GuQS71v
Y408napBeRl12yKSKttAv+9zQ9NCz44zNef3Jwg36QkBQq1Z5RgjzWWrUHZu0srPnLSuTJDP9bWc
RytP1oWpo9MJTXqKvqRE5tX1su8hrZTYC6oQnmta6pjIrn0+oKVqnsZrjuQEBXykcWb7rZUML1dC
guVU5e0fbk3/robfLPA2VgghU3hl+C+jaF24+tZVEaCml2/FDy+ca7gdpnYuSmCnWklSH/AOmjJZ
nCZxU9cF7SMqnEv+0J0HivI9bxBxdYO1mGxhz5B9ZA1Rq+UxMm+zyLpYzwwoXfCW3r4L9q1vC9Vm
fPHOdHtw2u80XQzC5k/owyxcCUeGp7j7g5uGnE/IYPAlu0LXXPF9ymBPDY7613XRj6UHM7ZQ1+J6
nTBYswC37IswKvwR3ZtL9Cjs/EDiSXoRtr9p13mi4ys7YVUaZnFqUbdH25KSC5oHxyMU1czI/XRA
zrMwXoahuAnC9E6qkpWay8Jh5HFMRM1raKGtRAxd7h2FwRmap143pVDcWsI3RATq+9KK/Z8rJ2Uh
ZU2UMgHlNAIGSAaOR+XJCEenEeZgge6fomv9Lo4RLZ3eKcUGVSFto1wZdz1cShPYZr3qs+ANKEJQ
C9d5PZ9WBLtMq0XPLwU7j7yrIY1u5bRYQdcsDfGjiekjfNiaqleH3sBEcibcM2Xf7sstYmKrvfxL
C6dMGhzsS14I81ZmtUSVtDEElzvOuwlzAaoomn2VcmdCMrmyatNpmnls6NzI+MP9RG1unvzsTd8N
G2iT4Jq6bHXJyaK7SP+RId87PEvoRgRJaCuDsmvFMyHM1qwvrdkH68qskDKUQ0gpFevfYNLaoiF/
lm3qFiC4cDUJqRjtfg20unD2Po53rqTSt5krmF2A7ILpXaRaeG251bOZyCsX4dLAVLpwkcWckkjz
90iBZoSeStBWl8ETxMzcuS9/Y+E+WphFs5GcaqOZY8G8Un7+9lD+CSZjEhj1Qd58bm1hOLxZeVdR
y4eoZZ6qHTJZ0HJBc+1BQU68eW5Vb2XCpIWzdWRi5vZdegxLOSYHUBG+VsqVG70q3bUGL5qjH5JD
dus2F2m2LYO9FsPKvG+vglXo2sLmOPoMyvH5NnOwXrHLZ2hFzdEjeNa8Hx2k0Z9P5gIKf8oAkASj
6DBF7NNj9oMb6cvR9UOL2Zyg6JMGVD8OdiIJ2/DnuK+z83bTbmUnuZHGb0P3pSeajhvH676sNowv
L+sfH2S2hyj6Q2fU8kHgCkxvCqj4NhCQF/efj3fp4XU03tnNANi/SsSGaZ0Q/9G2uEqDnfxck4UX
nUm1HTZaJKnsz60ujk2D7ob4XcSHziZ5kL2i9XqL/K1V37iZtU28eGUhl4JDBBn/sDGbv0J3taK2
sDHt2RQNr0LaBdrtpEqKmNdOra+15vD5sKaPPfPXRyZncxm45SS/SkouEi7HKL3OgvI8LuEBjkVH
C14/N7Z8KDVQZSJ6k4hPzSKVSiq0oQ7IcTbn9WWylb4a96EPZdYWakXH3+t7+q4UG+T9k3LIbtYK
RAv3oAF2iPWTQK6fwDg6CxoYV+IeHFEeSenPqUL5MYDf0B/UlafEAj6FM2nQCy2LE33AyZ0bw+gD
VRF80vJGR1A3Q5OtHSg91ii7r11CS3EnQZlMFZy6MRrns1XkPVGEvUmOOkz6HubHTItgO4/jHemQ
7KyLIusQRopxISjIBflIGzltn3o7hASkXVfFP7s0kd/GXICINtLblblY8oJkYSmwGHRZn8AAGi2C
ek2HCKfTvhU10LFQ2GqrTcJLi6uTWnoHG6BHOdtanplKvppQqxKlx9a87yUcoVjuUu358z28aAcx
OJq5p6rq3A+MHi9fvYM5uYgjY+8mGdopjOgLAHHhfszhBP3c3lLBkb064ZAh5DslAUQpIVLjmEx9
4COCIbhO1aQPfZfeK34sbT13uEkb8SccptKGvu9JMEd+cj1rxf0tLSJNEbQgkcKbumeP7xhXTdSx
9cgzN0LkfWXHVzD6i9StxFxcuboXTQE3h9aAaPUEgdopVegpWjvhjlsbFYsNLF+tOuw+n9clf279
YWVOBaF0ZiimBVYiyStF6LKzAFatXq/LlZlb2DAEbJOAO5vGPDmbpTtEEIfS42FVfnqpDuVdE5XG
NijkbVbUK0Q0S8YkkG/EVIQCJ+kswTMrJY3AHvRKMzptXIrnFqWx+1G1qgZZujJeWayFaYRZERen
0HtsnfQf50YkWKbaTPXFa0EqndQonM8Xaim8oZfJNOl7B6qCOunx1svVPFHVHNB/t9GITD3dGd76
hwKHGk2ampItynZJ64HgmKDRm69rtZyla/noA8jHH0AtxaYzKz6AdGOepbcF3fDgzR+Sw/TwHC7W
mkoXEjQm9wb/NRWLjoCZM9d8wfQ9GXgaejDeZajl7qZBvGcbJ4p+OYR5tVfZpYcolvvt51O95GtM
uK6mfgc86ElVsPK5s+FA4Nbaj7v+MO6tjXJmnE067EhIrDwCFvcqSUpD00GJULs6nlY/EXRJULm0
asPc+vrb0EabiJRUSXnu83EtBDkm+S4DmCgAX5Lmx5YMJO+UTBiIw7PMOBM98dqS8isvy2v4fDLD
1tw11ctpjY7CKoqbYLgs4MoawLT3LfUhJBeU0UqSqDdstM9F6CJQOBj1bViJxreIVqhd6yXKDYo6
JVphQ7FWSz7xoO/WoRM2Jy6xkxywF46x7FuNgaZ3mO46AfLwoszTnWRk1uHzqT2ttU62AHTBWjwJ
Fc0JCIKwjyJomQxb/Y6Ex5A4U6dGdCY/9hvtvPxlPeX7xlEpFHQv4ho2fXGcf9ieUxJACx23Vobt
QhGoYVNcQoMG5E8rD9Jf3azTMKlbgaFUJpKA2VMuMHue3UJnUC+X91UQHmQ5fi1yGeaptWfAyW6d
TLFf35VZCZem73/YO97YhWJRMaooYkZFefwuoI5mm1p/XdXJXdhVrytrODmwk91K8YP03XRHzXOz
tV/FvkVXIsRw4kbZUS7f9BcG3AfKNrxb6+hcPBofjM28qawG7MKGoxErXwJItUhVbwc/2ShmZiOt
DYOFaIfBuLJ+J051mtQPVmfrZ5BuEHoBq50Om4kqHnKtPnQNjEla/Rrl6lMVltvPp3Vpd1pT370M
9xyNLTM/PoTwBxrFaNiKXl+EbvCtHsS3olNXbuBFM1OpnAuSFN98uzSj6akijgWQVuT0efAInfA2
koO/GlkwgXiU/5qZvU29xMo9YWA0MJvsoIF8RZzpFT2n2zpDlPPzmVs6AWx/qksGEcXJNaRz4esR
+mx2LZVg3APkztzotquzHeoJl6W02jZ9mlKAVRdP/Y5pQKN4Ht7mMGmlkcX2ULngjZv2Eq1Tp/4K
rd6Xcav6wERX32yn5+DY5HQ9fjjmoTVqyqhj0ottxGH0LbXiFnyqF9gA7MotwsWb8q01tvAJnGeO
WK+yob2/VY7PPYSoRPREGTzKT5CqulGRoyPbYQsXFdwZCkzNsbib8uvCtoKQnyr9HlVgch5Ofrb2
Gj9dZDy3BTSNI2KoJy+KoPbQZOl1w05ypb3xxNy99AfX2AEx8X60jRbvKlR1VoLJ08OigzuaUo5A
BAgmp+9/mHQrg8Am66YOAy7ES+gUUdAS/fiiKZryN1P/c0R1Wf3nf/n6Z5Yjver59ezL/1wFP8us
yn7V/zv92n9/7PiX/nOTv6UPdfn2Vl/9yOc/efSL/P3f7Ts/6h9HX2zTOqiHu+atHO7fqiau3414
b9n0k3/2m/94e/8rj0P+9u9//syatJ7+GvqT6T9//9bh9d//NHDZ//Pxz//+vesfCb+2jf/x8CNu
f7xm5fyX3n5U9b//iVrxv6YWZtiK6J+FBsHEl3Rv79+yxH+RE57w/BOonxuXBUqzsvb//U9J/ZcK
Ip5vTOhx/smBqbLm/VvKvwBA0aNsUVdUZTzt/3+629+2+2/rwmT8/vU/0ia5zQJqxfxdedbvA2hZ
5UhMuHE6fGHbMNXjXWKoYz9wNrUdkNDHWo1fMl9Gd+2rKejXGSrBm0ErFRvuv+u6dw+tq15DxBtu
3ABxUXHMEb2JYcJM4i3FCNqBemVrRbF1VnXGJvY7kTd0UdmIm9V0Rni7VNeR1yz9wfa7qEEaldC/
HEM0moLmvNMN8riBDMVuhLYG5Gs6lB9RrL2SEa5s0TKue8FFqUOxHgXTfU7111GtQhtxdcV2W+Nx
GoKSST9TCcxwkG4SL9i0GZriUsEP5PxDiqDb85XKHlPlV95cl6hlSf7L+/dQB3+C6fMQuGimZq4R
EJREu0brrE1tNLbRdCG4en2bVCON93FvgZzlL4U5nQRZxgPUejT7Fg1VJRl3dcln7JpzWY9+TB+r
r/NJl0g7jKP5GLcFrUUykYc/HJTUfEQc7iWUxtE2xBzAsZe/NqP/XXSRYRmbynSkSdYwqpDO9rpt
CAXhRg2iF79JN94In05lgUgQysFDsei7rlMmLCmtJ3nNqJXwRi7ax4TJL0VafzJt/Omm/WXet5vG
ouzv8FJ+LHLvK7KtgV3GiLikSfgdveZf7/+msIKfQvZctBGqiIpIE5a2S7z23hvl86Fws7MmUQ+l
UHWboomvEUL17NoneWtQ/g3h70bo+KCWdY2Slj7Q0xjtdF/8llhJjDjUfaal172htLBUSjutpNmk
ioxtYSGZkJfu6+AKl16VRltRdG+N7CcbeERES300xwZ5Kni644TLIuyeyqgzN2X4XJioviSVhCSG
1b0Y6AJ2eD67M/3S5qFJsreYdLb6ey/uxM2uluPy2mTuEI2tDwHU+YUpnElKd1AEuT9EbnxAz3q8
cI3M22h5gCBMgWoUeY7kekiYMFdQbxFPkwPSZAZZgU0gePedCiu/BmM0shboPYotVN/5Szzt+0hH
Q70LVHOXoeliG9G9jszgRRtSfbJU8rVa7dlFI8doQIeo3ngGZ8yzDpLm7VCN+yWGUmHHmVduKTc9
txpK1J4lPceSlG6TNJOdMC4LO29b9TarlAdxSA/lhE7OQxTj41G61cT+th4QlGU9pE1TWpdlaeob
v/I6uxA9m2fxnVYVCLpxRJHp/Uq39te+JmPUi9FdmL+GtEnf+MLWSvey6L/Kkkr6Xh0PdRU+9z7J
O6VxD4EORkaIkoOkuvdQgv5MjHjX5hFbOIC0yHBZ8SQ/uBwgeSy3hR/LDqxxCJ/xTpX87spwn8W0
u6MA4z/oUjdcVbkK8WLn5ZesO/y0vSacVZ5Hm75FN6BrBeftWCQXaasg6Jep5y7QxSvUkB1WHZKM
NI42Sds/pniiPhe/SWOc7U0zosOtTcBWdi3qT5l50XRk5z3Le+pqJE0bBF8TuIj3rdbakqt2G0VL
UUuq22qPsiqbTEM3txsj2w+z57rlTdh41WOvx915UrAbIn1TTguiBbLxkIqQS6aGdpF7Sr8r2ge9
RbpcbLuvVeR+N5SzvAlvAiUGICPgdOuM9gdjzJ7T6MoK+++DFj9bA7p+heeIQV879Tjw4k06p+vH
eOOj3mV27iNdYsSOrmNZu9Gnc2F4UooK1V21fQm8rHU0GOa2ZuhJO6vxN2KbH6DD8JGV7qFcKvrE
VgOEuq283ytmeQ/OnvdK68Ik7Ssav2ftG7CyTieM5tZ0QVWqfXGHCKzh1BIxpZy8im2d2OhQPaI1
zl/zA7ZyqwC0SZ/CNqc9x6zvTHhDRA3uNJDNTqYk7aHx3lo9gKeWkHuIt62mXFdyUG8SWf0l0JVq
o0K8U7sm2EXxeMgrJePfYN0sbU+qR3Rj0i+6jy61HriVExXBc5Vq36sabFOu9cWmzhvC3EwakDgL
7nLNTxzdT61NbrXNnhIQQoND4t8GA0UT1E1wEn7D5uSG2glvWYLawo+IjyPI0UQqarGJzAEuf5Sj
tEmlsIC+3mli9qhnB0n/xRBV77wb4jMpm35ObtoNqYVbXwtqp5Ib1TZz77akfwAV8vOuQD1t1M1f
RlvVSIwhHo8gZrrx0WI909hFongzqMNDUaQ/9W7fyTICfXW+F6ARODf91N1GgevEXT1eq7xZ7NLK
qmuIA5kiK7rRStRmCE8a1C67Sy9PXSfMvQs/H9Kd3m3KKDEYUXYed6+5fF93Qg0HdASXmB8evC4a
HrLK+hb2gukYqLudNU2/i5qAROuARG7YFtlGH/TsPvLEnZj7ptO4CbdhfT2I3ZMuFZ4NHc2uz4m5
Ay8EcFtTjoq16tBqSfzF6t2tqaGCF0S2WRYPKurZKMUang3XW3UxNNF3IMTpvhTLX6WXZwedS12j
9GNX45jwYSykaS1/X5h9eBaZ27aP051rFs9o119YJa8p8YEHMRR1Erp7ar+vBJxc05hnrcZFqevB
5WOJQleVRbdDEl6JgQcLSuI/k6krtqOcnWmdJJ03fnBAY/5ORhR5EHSI8eto8x4kVKoj9KhM9rSA
bTNXimxr7Cs7eESnI0RFXi1Mj54NhH1FmIIRc7NRQUQUDkosVzqXpOJGrBA2FBzVvx1S8yZCiE9L
aI5tNaQ+UOR6iEmk4+W0y5qD7PSNh85pc6m5qNe1pf898rtx0xa7Ngygrc1LlArgcsx8/xL9yLNY
ljc55FieSirgZ1910llsh2J+3Sb5vawjKKD7unQWhPUhQwY9yyQE7XdNgshbAOUfwnaj07Xehae3
XyM4pR34Mr6NpQJl1H1ZFVzCfeDE8nCVuqlqe13VOW5qWU9aRBDXchWD23UMZC7rtr2AblXYSOem
WI52aCDqRq6yPuRuR1Og5/s7Q6DnpJUz+NcrFeVVDxY2M3mWa4Qi45rsop+LSJCUbrofmiI66zWY
W4dgB24S0Tpxr1c+tKBdVdx2uisi9WZUThB5yJm1MJmThBUvtdDYN+6TKXT9RUI23aizqy70u4Nk
FINdKzu5MV9DtNBsr8GrIPKaD49eqlobCYaEoBV/iQG5NzyTraWhe+6mvnaT9NJ1E44HDtp9k7u/
wqz9KiTZ89hHFF61+77rSuheU2ODVuDrqEHqQnDmuCUhh1a+mYGLeCzq2U3cZ1vQdk6ngSfwCGPb
RiJVFIXokKvDvdyqdHDA6h9wOXVB8mKZLZ5dCbqzQm23UV1cZEbwtYvRmRIrC6eem/clIPe+ZPyo
c6sqimGC8p0q289SfCytdu/K3atkEq6bbtYRBaECKEoPxqDdwgf8GCYqkuS6vzED1sCPKw9vm+w7
9clL+xqh7gRWIroRN2Epb7pQaKCqQc45LpXt0Fq7vB6vIk9+s6IvbXaR9YaTg321BYGdH6GXbKn8
QdfoNujBwbecZN4WyDfUe1V8nejFlwRB6JGfti3P/Nrc5E3wbMA0S4rZfBj78EU1o8vONfZWfJ17
ww1FamiMv5N1vhbM9qZJjOs2z8xDaEZPpRkf4pEueyFL7Mpr1H3q8uE99xfCffelWO+znNAqq0As
V4WfnCexeGU0envdS+gcelzV51JdaE4otZeS3zbE3sWljBj6eYQsphT7yRWL6TR6fNcmXfnoKlZ+
JqKfDQA6/2bdpkbpnnumMW2cfuBPQJ9YVl+ApupXvaJ2tqtn4lnkP1foRDuKSktnacko+Lblhe43
dy20R4LUmE7PGm8Cel3tPDAOcfR/1J3Hch1JlqZfpXezirTQYjmhrr5Ql1CbMIAkQmsdTz9fgFmV
JIqW6OzVtBUNLCaAG9Ldj//nF+aFlqVCBTJDLWDfYbVUVYwxoueH0xiM/pDN297KD/nMfo6Bhq3I
qDwgfjbWvYI8xoljKvNXNcTuIGCKIU00dsxwomYPxVcpJGiuyhkMmR5Raow0o2hfsTSGXhCQeJwb
wuDkgnKp4YdtsJZwg3ASnbzLLY9B86VU5GKjlt1ZxZudOb6080QhUmAt/njhW1ftDNbBkSzHEbhr
qFRYpPpezKLIlfv0tQzkBm/04Spqe4uFNp64sGirqo1FcdVb3CZmVy48kQg4VyNKJ7EzL6lFBC4s
jIGQTgvDiuK7eaYJMQuh6opz/TJF9+8/m8Nktd/vxFB3ky0VfizEr0vQPI0luaRR/BqGbOv0iiUc
6wAybxT7/XeGTOA58LO5Tos4nHPWtpp8nzCdzqJA9qwlift61L5WxW1WGMsNap+9lirKPpacziQo
dSHQ+wDVbaZ6kUVPl9JXLVZ7pyAFyYuGVvK7UZ0PfTc60bolCOqwu+35+EGcFS8Q1dQl+veaDMnc
y6qo2Qj9qclTGZlsmvHwli9qYZo3Y66iXeIhiHLDYxFeVCEfrhZBc8ltV75UhIpaHd4IaTafwEm8
eij5qK6Q3J7KVgyFr+wXarubs9f3/WZvGrtl3VRZ8tu/77s+m/djhJV4J0XbuRPFnaHyzgw9Eb2N
RG6xQU551cxuVcO+buf6WBVFyj5000f9dJ61PVF5yy7pCWgunHE2m9NI6VB01lHLmpMysnVPipzt
ToBlmEqg+r4x5F3TM05mCTCN4Dvd1YaYxXRU5nM54gAfWXq6WfSQViqCbOLMGSXhoz6LAZ7mR20J
BACCeXBwRN5PCxMmNLadFXNzwvkm0NghB17B7gvbvV3WJL3d0IiMsuQ1bidGb3SbAVmUlnUJw/JU
yu23MfkmkevpVSt0MsjylTYazyWwn83mrXVn4xh1kMCBo+j/kSRSibw6rc4pBKOYO7UuuPFCopDQ
rQF5SDW41XnIUF/vsyn2q7/h0Dgtz4Js5Ck9kpvMTxpeaUZXlGgXJWBUhJFwydh9ALuclwLkQR2x
Y2pCzgm9FF8S8ywnfeh090X/EkhNZFtRf60FuWizPcBZGMhC69eVe50hEol/yTLGKCY5SAGT/Apa
JLF+FkAMgun0PhxEmXmkb7NXo9V3cs0KGtfw0Aumpn6qOKmZy6AEUnJRc9brWu+1yc/mkf5VGFR7
bGprk06gJ2auDoRaR1+jqdz1gTHjKCU/iEnfuqOqnudFGpzI0HbEl2dz8pBRuKwv5/peijJX2oXd
dZJui5CwMu6bkCznME38uowXPwzYZMjsArUQ7EgbQJbWjwrC7iSgkLFFMX0VKXB+nE6w6GxD1lkJ
eKcaBC9fiyRmWACLwhFmc8LAa1CdXlNsDIhJHoY74lTrhNAs70m/eVMkztCv2uA8e50NgTWnXbZm
zZ67KFlwInPZCiFzYTU/YnxrvN8bQWGqk9XHOskxcciYc98fh7qecxFf1F55qU1Oa30QdatfJMKU
9TT06lKynFIixHkwUrrNxuM7ZJbkfNz7/Z1XxGwZVYArNfXzrj9P2nSbZKGd5fleTVWvSB6sOn1R
luYmi6fMxURq2WbmFJK9vhCUPU6iPaoCofMm1Yq4pn9hDjl4izAfjYmXWIel6beWcMln3rV1gnyf
uKewpiQbvuoGYFAzEb07+Ovjf18CIKPULPLkZaxzPB1YVjCzvaYc3RJ8auxmJZxd0mjTPSYPmA/A
0LdLNa3dVC3CLdN5y7oMLrkOkykKfK1sNEeNgMxUw9WVXc1Uaxfa0LrNZF3EYHipqvZLChz/ST/n
QyLFCqiSRbHGQep0WYBwP/T89MZoK+xMMMVWeWuIrhn7/GCki53iDWGB+xXd15gXTp2Mc5Qwut5B
w6wKLuuZCUUF7hg+rpPA+mxVK/uGLVw576eivq4TbVfzEsY9byWtrxXOtCpxcJABXlalQqLIt/I/
s1j984po6sG3XT1arA/tMFWADdPRYvBXTDgfc+p3kDEtfu0MaVNO/aOeAiaO8mddk3cq3189mx8H
JscOh1oZ3jS+VL9i03JRxDObIG5lU/sl+c+ZqZ1XGLiDVid0+lllWl5nkWqxztK65Pekv+dL/Eqw
BBt+60mhfJjFgx6391Hf2b2cf1fX4qZnNEdhvDWb0iXLfker4HWtGeaaRab8zFlU+ZX+8eNCUMkg
H8ObBKz9w4UoCVrYaI41f5QZeOuZr/PfmE43reDpZvJaDc0V7/yujhm+RsoUVlN36HMMsEfpoTI7
xJxWC6xrENuSlOd1ik+ZgXsF7Hed5Gbp66KxZpalYhszv6D8qxCiE8iUxOe1ink3Y+603r71WUYM
zff2xz9qBF3KnD8fezu/9IT+e72izfdybbO0Hz/q/8M2EWzBv+sTncv/yl+K/9P+V/ZSQFj40Xla
20vvv/ejVaRof2A/gvHSGpWwmjzwEv3oFCnqH4ik4WCuGgKsyTS+82ejSJH+oHEMgQLbe8RK7+2l
PxtFfAs5PiTKla5Cz1M1/kmnCD0/g+2vwYhDOj1j5jTQXkakSPjEr4MxG8ZekLV0cmap3yXxsW6U
M3jMa1nJCzkZmV8EZNUr+pc+MPeVku2NpT9RemRqepAUYq8WUXwyKslwBOqASJm+h4viz3l4VB1s
0ha3NANfimmryc9CIM20OEjw7eesctq6ANVo2yPRvkigGNuyWr/I6kaWt8mdlVy16aapKA3suQL7
8fTSKfdW5TbtRjP3tXl91eG2aRgnOXSARdjI9uyXPdgz4BJB58gSTQKGpT8nNuxIbwYpxzeacPfK
E1W36q+t9CbuqbNug+QQVxQSjha4KYhVCiFnI6dnQugtdZfdZWTj0ia6CsK3+osi3hKJJdo5rQPR
VlK26ssx8zNfe4DbOtd2/mzOm+quKWyywC4CHTWARGLu4++RdFvcNaZ9qbNzKdzLCCo0Wh9kD4W2
oJDlYmdydaqTjdiYmyVxWmHaBCBjVTwCrC8uq+qxseqt3t+Uwibq/bo3DqNkZ8UaQgUuuGmRl8p0
oJz+cf4qPAvP81fx/W/x/e/1a/TSvf34Gr3IX7s3+eu//je8JS8awUTq1+FN/arhRWaPgjza+nwe
Wj+YfWtTp0fZoPK0UhseN00BiGH7rMqfs3PS+iLSU5mukowq2AXlkR+zFxU2U5/Z6WV0o9tJ3KWd
F8kbW3LKHXTgKXfHcGOhVQ6uUhyZmUwjYEYM7K8aOmnLla44inzDZ7Eq8RXL3Ly8MputAVKMSASr
TpkvBSWG4E2j+zQ55sDeMUOjRXpCzW/zd3o3AZZgWWlbz2xRryAn8HMmqi6voAp9Jhpvm1RfZfNK
qwD9SQgQycFzDIOqx1eI5bjmOqPAqanvQXIvQCrqZb6mxSj6Vnudxwej2E/ytjgEiltto151zHY1
4rtllxW2V7l+lHdZ74cbfr2M7qfpdlKetWJ/TTRnIjzyqoZq7aI0cqSwc2W2EGLCGc5g/kLoslW3
2Y67/bBLU3dGg6YeGg0vpek66rfKsBEXxzTcWvAKLrjUfHgn9WmCiSiYqe1U4UYLTkpwqo7wkSdf
3Zfd0bx51mgjWBIIpWNdNd0+irywZFA7s3xphesWLCRHvNg1biJeg96Mb9ElPp9c3zWzvfnm15Nb
Cufx5STQB7EtO6UDpDrL4sfRDZsiyuf2jDKhddvFs5RjM9jZRbgaIo9PlGdPC7129iba0l2wz+Rj
mr8F8YMZ4cE9e6pwHB21e6HM9VpaFaqobGStQtdMNLYMmUOK7JpecBOLrrEIWys6ZF3iSOzqzd6d
2n2THNPuWIQ94sejRYRAIIjruVmdV12LLyFwPqnA91Zs17d5/ZaSoRvOeL1PniHb5e2id05U9a64
2BWuseGVrO7hPm6Lb3F5kGngIcpzCkRzZQeEyCtF2fztyg8zTo0nmtjTjpA0EAURdthzGiBONr5b
o/DQJX6mEUlP6XsASDGwJTDDSyQ9qKbGlW4K0U+L+0K8FzOvGg7z2XyRk9huo7Xx5sjLfswOisz2
3fR6fbQLwMVrcb4ksqNWcDKP/cl4GJkPJbu8yW8w+eTPrNrC+/8prvpTe3r/z/y3H98RmV7XRpq9
rBNaT7/k/Y/WOu338hRPxK/tmBiXw/Iwj3iT2ikbhSWXXLNzJ9u8rjFPCBxpfuW1V2JA89eW9lDR
nrU54016EEQPZCbuGVOgKJ2YMdHBnAOAKhZAy1ujgTAU7kJC3VTOwih2bdLZBGjb45gzAvaB7EfV
rtG+5F6AgTswFTS/ZOnpFwT6Yysyr0IpqG65qwWimJ4XY2QXyL15NW0yVHrXyu3Fwo25pwfRWJsS
fKq3JzuwqsdsJKWRDMx0oCGLoNt60Y/Ja0/XG5NEtT5F5VkP70vWxCC0aY2aiWtAIIv85VyhUFMd
bXEm+bFoVNp2uRMOArmikxebjB3SAU158eZUvqbrwL9B7uoXgHaPPhCDNu4eVG3yKtXyKMR92SCc
rAz8bKzeQi1zqoQpVs1toBNwnNFNEUWsSJKkPyWrwyhcQNpk7MS01G168TrvGi/odVpCs70sN2Kp
uGY4OCFyJBNlRa9Ku7bQPSGrDhmhJNpsYtiXuXnZeOP4NoZHs31IhXGD8zR7fDHyE+ua/Sq+aZIa
20vIRDHHN7GG7F8wLW+KoTHQ6VJtqR0OsgVafieFAG2mAXdP9ZAmuJQc66YcmsM4LL6Qbnphetak
4Zwm0nHSsisjmwCD9W9yoR5D9SoqXv554fq/jZu0mkvicfq3lef/fe3/69S33I2/is6/fu9H5alp
f4irnAq7ApIlLLYo/6o81+9gYIBbORZHuLDANvpX5Slrf2DegwQJ6AuuKTYP/6Yord+i3iS8F/E8
xhn/rPL8yFekMbn626BLB1TGiUP7sKGeEiRDeL4o7rzPz8Y28XOn92V/9BUHd0AX0NX7qTb/HSvq
A3PuzyOiyVFMZMLmRyfCgcGEI3youGsKg+Lrq/u3n2+s5/YIiYRjGtefufJ9FF78xzE/XKXYN6nU
SRyTvPF9sDGwee4oV5qXzsGA9VPTLuPTA37Ykxo0vyZJ5ICjAwNgE51GJzjpe9BUeTNRPlledm1s
49s03TZ+dlmhLQAdW/AxhSJEqALovSvPlh/cBJXTZY7oJNfhS7wSPC2/ucTSJoqP1riJX+rWhs6j
9ExyuTNJdhS1nhQotkylI0KBUVz1NENH2Ujkc6vxRhwh7chXQlvbUbeXWk82nSX3tfE6Km4yhbLL
fM7ieqcNTDugXTfZE+bsk23gVmvuFxY4052rw+QqLlFHThretu9Psaq2aU8gKaoTCDI11sasnA6E
r/n9nCVf2oXE8VJA927xZeld40b1ZxCGTf8quyaTdrebd9MLBNXIbr4Y19HRujL3/Q11tKjsK6zr
YJiJR1ZVa3EnKvzSlyyXdssM7rOoO0nG6OSOBr44eiC54kkizZ6Nzw0g4q7ZKSxIKH2yq2g8m+OT
cZBxhGTtpUloeUoC/HI/Txet2egvwl23k+bvxXTd3i/Mnq5+Hx7Ee9pbSbhZ3QDE/bsfazEdqguM
023rwMmZbNbwOvWMV9kTG1uwdeQ91TY/0ZMqnRy72FB3LIvFltlZWpxRv2ZDouib/jZSHfEEswC+
/CamcmjHbbxdzV2TEFzdWQo7PoRn8d7qES4lX0pv9Ob7ktR11V5tQ4drrkPCanrYlo/pl+JqFW+v
F9u8Z7Gvb7pELVBu0xvZ41jDVb1pXuv1nBpn2maH4dBuQq8M98vrGgSzYCmbbEDFYChFdhlu5XE/
7VU7KI7TgxQ4gnSbuN22In8uBFknQUV3kzueR/91cUIn97tzc+JfW5zpVdlN6S+c21P8Zbnt8Ife
LF61lx/q47gzboT9smdfiFlZuBFOY4yLnhQ6ykt/7DbF2XwQ/Sg8WRhFNcI14GcFcLqLYG91tvBc
vAr3Fb0r2vePReE17Sur8zcqU+EUHkl08TKi+pbz5PSy3Xmyr9ASSnfWTWa6wddq7ay6fBrk5JCe
GfkfwXbZFg/maGcHdmSRB8/Oa3tHl+zllg0t+8djZzxabwSnCNAnl9HVm5v4Sf9qYhcd3xI9r0Ez
O6nXuC174zX9COy7Vhv5bqPgCj5ZrpA+9LK07sgikeRL3GslVwo8th0ViQvlF2hQEQFiWMSRB5Lc
V2fhNB+TjLFnV5UHKz9wo1eTEBXaSZUNi4MY5Oa152mQoXDTZ77kRIe+d4RN6UbP9VP23O6Kg85N
lVs3rOzpy2o5rm9Hn5zB87IZXXTaPmi/y34Ebb++Uzak7LnLPU0bZAC0OriIaTN5tTt5sp339rgV
tsL1dCpjL34kCXGHxhxn3q3c7RVHP0gvg/HYvf3IeG329c44SYarbBASZl7sSs1zo7nKaFsjHRp7
vDJ5bePbhIDY2Enim7q4tPqmCXdA07jbYM/aO9JX0elfxFPC1dedm38nn5qi3g/Hp9W2NnuhLM4E
l6+MAsPcm2fACqbXyIk9GhF9thtP9HU72S2w1O985p81MDEhhbxJ7eqceIIrcix/vTehctV3EELi
gPQ9FgbEsfr1wJuXc78n5mU70WzppbyE4yZp7Wm25+P0pt2g3VlTbePHmc34c3QrI3ipHeMLW/cU
u+StbGfP4VXpqXv5pIZ2ciO4w4mh4cJRQp5QalfCsBW38x2dQNJnHpYrdXbw/mFDPnvdrr3JpUfV
a3aReD2D/zjj7ExXzPvdU8ObySJKxTmeuksXeWLg1fOup+RrjKMyJo7WUYDTajS6q7xyYXRSzWaM
5uDdrrJzhYO+KeDe2b3pZIS9faHxoye4TNMpxr5WFW812Y8l2/iu9W6pbeM7TbUNsgrcYjOMnyH8
H5Cw96V65fMbhJ2g0dTX7/9ErO9SzcitQcDq+nE4WpfmUT93j9NjeC9cyd5wbO2r8hRcwmN5bA7a
s3XDKTm24IhXGI8vjoKQElIiswe1y0b+RLry22UdxwYwZo3YOsC/X09ultRci+ZIcSFpnWVH23aH
r0SG3cr2Wkb8j8qWnw/3oTcQES8YDxb3Ijp2CEmU7bRdztpG9jOPN8f9LLFnBUF/RiH/vPd/Xd4H
FNIoxEAckX27javvy3vFV7a0Q/YCiY3GxtoPZ1SqtvZJPpO6kuB/wj4/HlX94LWTtbNu1OtR67fm
aDySwwGjN7Pjc/SEeR6jx19PIHKxqd7U+x9xXf0RUNKzNv0uvxgriGRrpMcYe4iEh+qFXsYemyVC
lKzd/KkL0m9rZuzSSENF4magBvv1LRDbRoDVEivcptHrvsXecMidwcGPnCClZD9uld3f18y/v0V/
HfHjLZKXsa5jXPZd7Q5A0lUOhVtcld/Tk+6Ge3W3OtEzRbEQd1fmk+Wo7yOBDpl5oeHprbKbxWGl
PMFPQoEruNE+fwAnjoEjCke+rV+1yz/f8f33+hD/+/aFPz27VRLzi2bl/+bfm/jrS4FyJS8/7AvZ
Jf6QrdCn+gOdO16R4mqx8dOWUECj+AddANKxsVOmWbHaQP3ZjRAkvsU2jfwkEVvB1d/135tCAU0L
ekudKRNNKT0OS/8n/Yhf54H3VMBVpIp4nGgHTpCT+HkODotC1MIwFe70qYSqMtllrHlZZ20W9eGn
u/Ob3eCvm8E/j7QmjK7iGTLr1jP5abav0roYliAW7voKOsoKwLe7virdvz8Kuay/zDHvx8Fj0kCG
gy0tF/Rh4lbU0JTboh8uPVG0AVYxTcyKnhHRkso3ciSBYBbg1udS1jx1fs3ASlLQ8FleXUagwVBo
Vyalaerp+aawEqgwD9qAq4R4h7xk0+qPHTBj37+FZgDtJN/qmReZ1y01BhzmYmC5N/YheI8aAktJ
X4x5OsVta6cS9tWCE9XE/opPqXUQSoIYh5I4FXZY2XMWvg3GaxRNTjpWrqF8mZdXE6F5MX3TdZiM
CcfvVDdsRr8PZdtKn9vgUR8BvBvEPdFJMJ7DMG7cbnorslsteMFp2WtgYNpjKrutOmxmELW+kB2l
6k5a/CIFmsvjx/XpNhAvc3C/5M/avGuNa2HZIW6zR5D6pTt0xhfUKdK4G2lDJM2t1uf+UD8aSBwV
7TkWL8YARlkiUzFTR5tnqMzXavkN5du27O6k/Lime5dyeoghuxYT5UgDD66hiNPuBig+GoonTrS5
hkLqNzrLD/whWYXZbdxlWbgZMDeSjc6v6whC111f33aTBb/QsMWB1pVueE0a3WkLuqDGfK2V21i7
C9uOTG+CnRE3VEPmyXQQiE1FEbFtymDXBNVpZCM6WkdBlu0C3ckier3wHIfNPh4tVzbLlp6O4DdQ
4/OldSszdRO8bjBqZNcpXy0djfTknn3/Saz12yLYxuKxIQdYGqDvBkbllnpAY0DCz9faLYZoD+2L
VnzPZGXbNNEmllSIPIoD/3uTK1gUit1GF78YWm0n7UUHBJzwdG/U86SHT2V3DQ8cChiYxkCW4lQd
IDXb2XiThwUKg8usEmNtYYQ0IkwapF1JYodFFyspTEfooQJb5rE10xtt/h7peHeG1mZOo+tUn8H4
RVudKXHTVUtK9lQYe3VVIoMiPndqnVoKtmZJcLSqsFqbbm7qj2KgeH3/WhkvSvNUiYdUb/dL0dsW
QUHqIF0F5Je3aFYyy7CNuLkWLGqYDnlb9DCYihvhYyst96TQnaXRuF4U8TK1qRNN+EdhVfYlaNu9
srIykFXEFoBKdYciCrZtgD3yIkKNDStHoNivxX2plvuKNMVxhu2ec9rppasowef8GAmgJAb7ClzN
MGsQJNmZZ9pPGU6ChbUdh8hXRWOTQ8asVv4QbOJUX/wEwxp12Qf6Fzm0tvNCH/YlrfeCXKFwyTZp
9ZSYT9BonJluwtRmjtWAttIKxIHDK4KvXcPghNTfYmxCp1JrUFkToSCtRPnvzRQ9JgqMtnjxosb0
pV52K1m6qmGlVxaOcuGw0c3xpp8DF7/cTVTHThneS9x4HWahpS2HlcNcTrLXZ68o1VwhISZQkLyY
xsu4RLuSG6eXlS12oqO2zy1G9ur4WloxTV4mqmn0zHSEG05rsYZqNS9Oim+s0MYQumq3CXIbh8sD
7L5zUdygFbIDInFF4KhufCFRKAlmuksTIkR498V0yvJdslIaR0AbvJCRlPEC3onZPXobxzL1Y11l
ezkiUL5It3mJK09SnCwlOdfjsLX0AfJwRKEyRK4KYDTJgPuL4hXKQj8NNYVc8QPsfC2IwzWdzim+
7tTJkSRkOuENqyNqiQQZ2mlhMz9DhK9AzcM68iMESZr+KIFhqLG4YZ52xPGmJTgov8pGMPL0edAo
6djEZc2I7RPJdkyTgnGuxL2ZvUSWuKkTzPD7mQE5uE2D1hG2WkkDHKmD0n4LswH61LeIzTbP2lm6
71NI7xDgXj4VS+PHes6OtCBHjzao0kB1ZfblDa2XyJtl48jewpGmxtFk6jpwgRodZ4zCagwipvPM
CTHLriFgzyP9w/hJnh9Ei3lC3zfdt5EORaYTZ2q9TUOD+JAN/5z7Ldwuq40dPas9qbkmoo1uMp2k
9KJIV7OxqVHqSXC45kO3TtFPcvLU57fGTELveGnUAmvFxE/YM0aS+JBWlrtEKAiQ2CXSbdVpu67Y
xwh6Wojjprw+9KtxipC642M+3UUB2g04cTJvx5KfRlVyJquwReSE6vzYdd/xBw563IsRqAwmOoTk
iqbKLhoAgg3Vl2ps+5PZqYbuUBKvPhs8kfLCZdmD/CLMsPcTPrjTXZx1bFg3dpc9xRxaBCRQIIcb
g+yUwrdJ3kMHMrpb5d3QcLEn8Qrtqt2L46ovccL6Mg1AlQTD0ufNTNMJOtzraHClmtsBsY4DQE58
G2WPuQpBun9DL+pUmeGgaXWyfoIhekr00jfVo0ojVyyRtEKME9vESScN2gMQLqqCDn8jvOKehAzO
6WLCl72RxeOsQxqEuFpxs+lea1AfdEO56kYq+v5bO9UkPIHWpcHqaONInXxYJPWus6R92UToQMNt
WlqopWSn41nOBY3kqtlJNST5VedgeAWN67jGEWOTiF4B7XoK6Alavip/mVWYh8DSS2id4Lm5c5r5
BrJHPbMcE4P/OZIPM1LJPsqp/nJXg4DZZLIjExysJhF1UOsMc+WpKACtuEKk9SRGxlGUsGIeTgGm
PP3CQAFlgmrSgz1XGm+1wJNZHgvuoRVWbsQt7ec3Mhp5gwAcA6jIklN3jyi7T4U20wsDxVbuo3mv
wrJYEnqO+B8rUe7lKiOaLnJm5kdkV0CXYMnl4mZ8FgKSlBVqRY0ezO4NBFQjfRrYTpawQBRLb8kS
V1/UrZl3PL/C78QK+n/jyPqbEnebBNP9mTE6Cscow4AnJ9dvoub/t6L9N/WvtJbSf21+fxSmGCPQ
4YGEBw/9w15SUXtjEHQK0zURcjxF5Axk7N66s7itt39/LPl3RTBNLZnQFPzC/yOHesimit6LOFzk
TX0/wRUAKA72oKKHngPD239Md/UxuTX99CrZJnhVfIpo/LrX//NyfzqFD42YvCryMc04BZXctv1w
KVyEQjdr+LGxGehW0P7/HEb57UFVvDhI3sTvk47ZL5uM3hqsKi44aENuWvQkmYTOrpnf9VH1le/J
/vOs5d9soDRsTv59xA/ATW31VS3QYb1E2ptIo76P7tOSlUHtPnmm6+vxH6/PTwf68PpoUSKVcib1
769PvLe80df91P/MaueD3+afz+2v42gfMJq8NjP0O1zQmoI3wEIGXIUl+gwTxot8dC+n9hjY5paE
leAsfJIgIf92kPx09A/70UnoVLFTOPq8F+EJXZWH6tRvTUy8y3N6sF7rfb5PT8G2X87FGZRq81lE
x2+2qT8/z49d0qRGexRPvEFMnnWDDJRO5eD//fD85C3VPrQMx6lKxGS9xYYMKya+NqRPUKTfP0Ri
EEjSBGHF1uHXcSAmxkRhb/WMg9mJY0IFddokB8vr/eZl9tlQ2fKhvsJHDfv8z5yaP6Bmf75CPx39
w5gog5a911isM91w7HYWTD1mu0PgGxvZlUrn8zRU+beP7adDfhgdkkw265wP3UUZzKMqCIdVUJfo
b2V+0E1oh6t6X/BFA/5IUPnCRPOzH49jtezwx9hUwlEvagrlTSYfRLIpjCJ5qaxvKVzGHrggoL37
96/AZ/dI/jDMzLSJh1FkOBtXk8s+55mi240dBeg1dkMfQubmkyP+dk346xa9D72fABgJm9URIedw
gUbkqs7a/hu2qksOsTs/fBY58+n1fXjHqSZbEt7C4RLeFzsVQHvtWkaudF4cyUElwYrjfXKB60f+
xwz50wWuw+6nC0zKFgc9Ie0viFnd8ZzfdFvhRJsATDTaZ5vsk/7FhxbBf7zm7+/kT8eb5rAdCaJf
B5nkg03400Hf6e7kyH63EXbWt7+/vvdX4u+u7wOCJuOmlSV10l+KY3Ex2MSyrqL322Z3/QldMJ1P
YWMeJsSut2SxgpN/Nqv8dt766QZ/nFUkIcPYgGc6OvGZPBLDZx1ytE17LC8qLsX/0yrip0N+mEoC
fSyXpeeZzvvmCBzOSxt68YYcIdvaL/8N//UP5oR/PlUi2MTV7pkouA8rUJM3dUCkXnch3XbT7FSv
PpfPkS8+qdgTrjFNamdX++LUH8pPVng8UH/3Bv907A81U7pEk5VNRX7BicdZ4LN2+rWQwSfULqp0
MZavnVJ4xoDWIr0v9LdCLh/nviwQJUiXrlAcM2nYf7V7Ma7OY0iUemPcx8IFzibE6eJmiFXEeMu+
q1Vo3eVh6ki4VYGIysRbqviYi+o2XZimiZ1TlLJy6jl7Rh6PqHp5w6Tdj8XibgGg6SKAgObNyOVt
ljbbEXJw8dgG38zs2eivW203E8ONd3Qb4e4R+WnAfg9R2VeT8teWuhT/CPA9YuCeYnU6LPihTEX1
NcBHB1NXHNzaXajehilszvA1koRNoUiHBVOJMK09U/6uVC0Mxbsku61nBV0Q4Bo+NUITwq1DoU+H
VrIwHSnOVfWKRgA9tHho+u9z+z1VJMdk09hZlW0puZ+aoW9g8RK2ZedkKkzyNN0h+bXNLr7t4ecm
feK8+ypV4XPadDBwlvH7ArkzGWmu0zrt18S3yQw2avWZf6S8jqf/GPA/vQ4f5tDYmgWh78X+oj8X
u+I4eisRh7t6WlveqYcJD66ZAwMQdGwD82EjPI07awORdv+Z9dzvdxQ6btlA6zqB9h8W2ExPzGpM
a/rOjyttqZztgUVk2cVYmdgdIYkkkWzzI9vj6+kLGjF5G159dhK/30L9dRIfDZiNuPh/3H3JctxI
su2v3B9AG+Zhi8SQA5MzRVIbmCSqMM8z9u/L3o+9E1R3EQpmwV9X7e6ira1N1un0gIeHh8fxc5bF
UvBHBOcFhybmJRyMx/poGPkRdVxe3ot/OmxxeSCYKnCB6FX3OL2AkMTVjwDaMIrL+8UvvsiATjQ/
ySP64gm28o/b/1Cwl4YyrH6dKOxjgyqLaRS812k30ZN8v32ksI/2OcA+fOQCTKyWZjATrGcCYeLW
Zw+t7eHvlh4rv7iTOdfBLWSiQ/xYA8+UvJVAvtvS1/IQnOIb+URdIi5Xvytz7NOuDmZNDDG5LEkd
CgHJM/b1/XxmGsTCTxNb9QsAM262M5zoYD3SDMXsQNpaUu6QhrqZpGUJjg/5PFstyKXAaGYVN3Nd
X2d67U5oSG5/w8tJ4uMbcodyWs1lpshyh6lm5aD2s5Pm973RuTNaLcpwt23scs2zWlruPLbGIAz0
yGIRk95j3mAXfrVc4Sx7Mi4UAg3nvFS04nESnWId7H0mT7IpmyBDbaM4x1UCB5XhMXrpzo3Ron+v
N8iry6UduLbHfT5h1rpUwEQwShxML0A3CihCL939YLrn6Q050Hjp45l47QeVpYynTIPbgD3gm3Gv
GDmYJ9Daytvs0RC7h3YEJMiMtW+GGjxYk+6CqMUNReix1AC0FZ2jB2AZAtNGagJz2M8nQ68m6DiA
2EIzhHtVqDB+DurqsbrTtRsQHmPUGb2C5AGtCozyo98sddd6poLO+mhO486q1d1cqV7Wwu8hOOjR
RKhWKew6w2+LtaNcBpBCaOi1xZQ/Fsb3VDB3cdWBQ0BLzl0xAPU6OlNmVk6iJuChqZ0otvCi0791
tXjuu9dB168KWLPjuTsEcgqsk+5rw+yXsQSukP5LUoOMwBrwIqTfge3NnaX4xZL7AhMreL9UKKXX
i7tg7Q2XYGQzN7QlxmdrXYB190DNusI1AK6u6BUu1Aeog4Gb4P1VlK4NcmGZW0LVN4mZPzKN0q96
6oB7JT8qz9apeihMgKJ+KEcQWbzoewOAwAGsVreqaBc/U6e/eQD+DenubyQCKBJC1VcDRgF9xt9z
bA/mC7likdtZT6YEVdF7rX4szG4HssWrwNQcsz234rhvjBpsRsquHX4SfwG/dyTGNg9QOWNoB4Lf
4BIfhBbxhefBeJg0+dbK9N6plPo0h9KuBU/LWMiO3CgPuhGBBnMGStmSX6pgOEo63laF7KbJMNs7
S8Y+MmP//U/7r6Z3/3dCYgwM5UNhAGrO4N7HIPu7SvWfXfBPGJn/+3/YoO7/HFr2X+16duLiD/0C
zcjSv0B8pwOM8msU18Du+jXAK1n/Ao8rcDSWyrTjVdZ0+DdkRhf/hUgEbz7rd4H9mV3G/z3Aq1n/
wtADg+BYogJtHQBt/guqV7a1PxIZ+7OZ1IHEeuoy/gePCzQDqUiEGtOsuqi5oLJxCjyXFJPhbUc3
29BbZvhzNtPiGHxmilMXAIrsFYizyOquCSllz8vumBLUsw0JpMrcASQuehVFpqA6S34VarcWcOzJ
j21XuHLsP0v2YYPL/U0O6tIGU9lOhjmxpu5vFZDWtFP0TSywFUtcFhQMNQxD/8eopw8DSJYHsXMl
EDmDHhJPtb3qx3gd1ADgABkzFqEkTidqEdi/r+tFyI9WgY6LYpoB6A01CQOvy/KOWIbfS5nPy8Dl
cD1Ex7cpRzZ/I3mqO+0DD1AMoBlF+78Wk/93mH6sOZccs7mcJmnpFWcJAMX4rgiQsQvtf+gRF6SR
PidV0cCjwWMim4WXAL9Z4AhitVJ92rZ26SPhLQtg4XcZa527gAp6HGnqmGtOLT8KRo9iaZ+OEeXS
74fKr4+0smJwbdk6H6DNBT5iJ8F1u/02HCLc+nJffIieF3/BBDVUeO/wNEvhPrmS4rNh7jzNJ7E0
wGmDD3aj3USvGA4ACF5zFc22/MydT1SDlm06PsGsHWXRuop56GMHhirA0TpzF/WkLt+3Pxe1kFxi
UdsebFHyoDh5UjxUUeKWY/A0Kz0A92BP1nIMnW8bvJQx1w5xWYZxnzTRMAGwDRTdeJsEePCQ/aYf
CTsXFk5G/wM8EkBzQjqN21ltCKrSBGvnxGgQojvURAaRKS548psFblsZkwlS7CjSHCNhCCawNACo
Dza5bnS3l4xyhdtSrJsc4ZVIdqb5lKr3yMzbv8+jzFkWWnuic7upwIndDz0YGidP8mZ/8cZvLLAn
jCNjUil+1Y4aelXUrYprlL/vpd/McntJ7qxgBHj/F2qbDZDIu+aqvVb2JYb8bUBsHKih+uYLUu8+
e6KK9UufD0p9loEiBixg71291c6qgEqV9TbUgAM95FA7A56n1X/ECnV0szDgdjDujB92uDCBhsZc
gg1PdVpdBAomOrbxUUzTcyId526fDK/bH5N7Yvu1qit7DK+8zhhwdm5aHXPX4zG4y0+tO7sSzrLR
xVuSpwOLDkoEu/YyG+OBB9mTjuwZhJ64JJb3nTdqtbxyrA89WMIVR1iiHYBCiaG4knkbhfttf3kk
/nvwrv3lM1hezlqQxkAFhaIrKBNwSnG/66YanFz5q5mCjxk8chhwmvQfiqZ6k9k+al0e2VMn/bCW
1h+Ba2mSGv1kAWQv4EjDZwHf/ykMisJOovK1n8RjofVP5aCeVQsjWqVxr07Q0+3aZdfni68a1XlI
9McR/+94tvZ1zeArmH0KQHyoj09xVx8KCFEa4gCSkwn/jmaFVhOP8hdO3nWgKVxmzfOp0coJT6CC
9jaFkctwlpFMVbyXktF6ubkirEm61LBYeQQwnVI9q6CQIz7o9n55J5daBY5ejcXSqcAXJaBSqcM/
qpmyQIUmdzSE89DPOKJASMsG/gDKs4bcnk27ANvPti8XM+t6tbjNH0qmJca4oDlgZsNYpiNixBX0
8bviGeN0xReM8DniHiyEIlEqXzjWEQuQt4DGC0TW+XkBQHrMPK8tnH4YVZXnO6tCQtcruxhuGvCC
E17+3p/+T8r5sMYVKRHoicaqw+1E9cP9hNnYOzyyGLvbic093iATORBKc7NzdD6VVF+Ve8H+bJzb
/40GtZ026VUnOVgv84THawi/MHXr6/I1cfchrgrEV6Xc5TZakcUNeEolMCW1R8naazMGCN9AcQd8
hy2ooptiCHF7hS9vuo8F5jad3ovDOICn3gF7+5cSsgld3xJ1+8XTeB0ybNes9p2mp8LcjZUKOuzS
ZUPvuZs4wDPjZUNwwb2+i3FyMERK+hA6/yZSAwvaXyizsK/0+ZT88JDbk/JiJmW34CLdYYILE2Z4
VDEPoc8iKPf67xTnwfvz8JY9bmOOamRK1QR7eIB0MMS4Kyfba8A6dR/eQT3YWdz2Jva0Q7VToTwJ
iG1BBNFfpIYPj7mqTh+XIQ5kpOsBRReer33tPjj4P5cjaxGKJ+vRmYg673Le+9Mif2nSxEVhfNeK
U8TaoTFjZ54rP8fgqWIKVEogvqfBVSGaIgRBmiGaUhUz20X1Oi/qjVoW+7JQT6ibb2JIQIhQNuig
Dw8VjS+9oJ4kfSKqA4mlno3vbHCpqeyrZYjQAQXtw+C09/nXbq/50X5yQxSVElF7EduU79JMPZSF
BB0lpTqCKWAu9ng6J+4Cly6g68xucMmnrGtQ0IuB6vS5Xx0qL7yrToruZF/A5oQbaOFXZKSyvbC1
hlz2Sao4bU0Fa1j/MbqiyxBQxn33HfJlyAisL4Ixcnc6j/uOWE/2w1uGuZQ0YgxDiC1cfos4Pkxp
f1VgJrsFMmI7uxL5nO9Qg8e2EZIAF7kABAuY4Fx2CQgK6ug0Gl9EJQMVwc22Qe6B/NOZxeYG17l2
QCvPCgfc6BSgytjzXOLIt6OneuqJYhWl1pBLM7FkltWAJydHAp0FGCosMwRPMlF6EoFvchdITdCH
Ce1WBUYOhvG4qA//bMFMLp2os5wZpjUCEY0Cqnpg3B0GtrFsz+RoL1VQmFzKCMZBNHt5QtkCZK1g
Yw7QFe6FHfi57pA0bOuVgoESn8hkuXR18k5DoQkDkocDZRxDOKkggimar9srSNng0kbSTV2imWAV
irLmmE8V0KbpqcctYdsMFdkm+ztWvpiQRzExS6Y6sh/4FViEgr3lg3bNDR2FKIool7jsIIzJ0jTV
gJ54cxdVx0C8VSYiM1AmuKrEVKNRyAaEwtIfo/im7PZSTzAYEJU6I6NaL1g0amUVD7iMTPNz3PTg
aDuN1r4BGYtKWKI2KZcJTC2Jlj6Apay8ybQKyFoiXRMGeNiPVqmmEGToJXY5yHvucvNxO7iIr8FD
fXq97tVCUZFl6nNTHkvMxUhEFUzVCzydtVZXcZKoaFswcCqrQ4MD6heH9UiMA1WFUoe5xe38NJtM
aAjAWofOvOKlbvnTcrsjuy+1N/2euhVSC8gnAclq07LF3T2HKNygHsLllq78qChgf8QqA+hDAZD3
hDBrcIfoHHEXnuKj/Ah2n50O+ElKws0or7g8kPVDF8Ys7CYJWRp0pAomMHXvn8UelwnaQK60DNAd
R1fznRweUsxu6t1h2wi1dFwuGFWMLrYjjAzZY5QdBfPL9u9z6MBPdYfFpQCrktMsmhfMbvnWi+Tg
YLtWrjPPwn+MazC+uZ07XplecbdgoPARyvC+SjQmJFYK/HVNByLw38OjUKEM30eSgtnta9W8bYx9
t9wPhSuG+7KFqmZvQ+xp223m1ZZJrniYRGlRoxImVQCFGXyuR6VFw+coM1zdILZ491J7fD08Z6Aw
n/bhoT10fr//Z95wOUOplzpVS5jpMAAxF9+S9JAI9xIGMFWghdS3hgKTsajbWj4uayhC3cmyhqBR
Aoz9am9ZUvm4xAXCYCcyeIcEKkS2t4HKg8kSTQuzcMD3al2oc+La4YMsLb8SH9hcyrwvT8Ij9a53
0SS8MAGXAIWMwi1qalZKsQhoB8zZPh0OynS3/dFYDvq0hqvf59YwgbJdo2smmivA4Ca3hgrMtY/M
9XdKopUZLvdqqpZChgoXUME6ytI57/xGITy53Cda2eDSbSFNYtUbFevUMGgxqAf84FXBzKktHjAx
a8dXA1jeGOmT4YwnsSDC/3KFubLPZeIMGMSmFVBhTnWHkWJzAQszqMhb5XqQGn9MI9xHreJgCeJp
akUnDWOilKa+JZel67FOG51dF2dwtZX3vVjbY+tI+GO2Y+byRWTlKZeth6o2QZhtgnoABOYeMBgn
6T5CO3Vw+8N0Bpb6XLrbJi8/Hn2Y5GmN1DLGGDH0lZwsSzHfnd7JVf9FYlqpVboc0K065HL8gOxT
2WE8PReYqlajwYknlC/zcJsFIHSrxOVL00HIRJ/8dCnuMYly0PvFU8rkYJTSU7dAmyjXibPtYh29
+su5JG+NkT4oCcKyAIgsx2OLugiQTc2GQ6U0j+EM7uXttbpcKq4scvm+0ZdmzthDmwaMPTSoduDl
Av3d7Jle7FHtWco9LkHlQpGI2gypvAW0mWn6RY5+BAHYO0NI8iYv254RyfD9xW1VwaVjZipqhKXU
AnsQXhowAWwboCKb12pPtKosswF1b/YCUvcjuG7AU6qDptSdf7SH6g4cA3/n8rP6WFzWAo01NLqi
FIdzBXrxG0zCEy6xD7CR4fmR5jlpobRc4oI9eAqmzLRncLMfshM4/UFAJlR2SdxULla9K4e4LBRp
OrizG3b7rV4hAwlY8alMHredIjIdr4FR4DLXVSI+U24ku6I7aTUkP/Uz2Q8jfOFnmSMpCVSpgJ1y
bDzM/dwNKah3VIM4Ogh3NC5FtE285HGnIQaWCaIDL4EyQV4U8rf16/a6ERuIH06OZtRF8YAbCWi0
tO5bQF2EiWTADyaXIASKR3A5AzVm7ZIZQgFmhIGr9ofSV3iBhmDWtj9UqtOYw6uMAMmGbsor9ujr
sqmixNNvAw/YPzf3MKLxtm2NWj2uiCkbQ4gKE6u3VI+m9ceYExUMFW1cKuijToRIKwiOZumsF08T
lLQL75+5wNUoRjokU1MaCIACetz3EgXyoFzgNn8AtsOs6OACgGgzqGEw8aQ8/zMXuOKjMsWgBv8N
9n7foGMEQRGBiCqq2OBhR2kxjq00wwt2gGrehEM0emEkyMMNwEesnDy8E/ce2LsjGw5ujhDHgcgC
8S52MeDA/geCP9WwIDv0e3TXc1lBawDd+BEkMIL5nBXO9lpe/FwrA1ylANYi8PineI0fzG8hRDFy
MFJ3MnWoXjyBVla4EqGZFkkrO10GNLHDpDP2z165H05Q8QTQU/xO4ae4Cdx/NxNW9tiyrpJCpiSp
YCQB8Pt3zZXsSvv4PDw3pwQaK8fkWrYT13gdXpPz7FtE5HADuJ9NcykCqW6wALphh+34JQIfaeWV
P4NH8Hlg/if6mrjJV4pwgwoSLmsURmZFgoX9Fiz+1N6XGVF0UTHCpYywEMxMXphL0heo9AUBoMdQ
D90OxMuF1+qbcYlDHftKndhTXnSYHNE1vPYp9s0b/apz8c59nAS7322bpPzi8ogW5tKY1BqGospT
YP00sn1MNbYJE3z5kBZ9jrEsOAXFuXA8LOlRL//OQ8DHuvGlA8S8wekGqk8nh5YPlFTC2EnRm9he
KrYUn0rIlREuTShNq0qNgKVSFxBbi281yOZr8XYJ3ub0JlZxjJSExYsV0coilzI0oy5VwcAVRjSl
G20J91rzh6ajrdR2RLlKbVm+hCj6upoWdmtW70CavVNOIOjfxQcQYQNSMu/Ra9wlROhdblWs3OPS
RGCYCmbg0dX59ZIHaiOvA9iiv0dmvAa5/xW02W2wyfnmHjwQRLVJRSWXMIxqXqBnXaogDfXa6Ril
B0k4bAfMxTpw5R+XM4Iih2Z6yPxD2Yd5C3s0nooa5I6Nb7ZEV47IfxqXOawpmOVAAIxVn8Ba1xfH
API62+5QJrhUMWYgPYAcJxSDRA/8J3PTEOFObLBPBYeVT+M8Yr3YeB7OK59xM4l7CrNPfJZP4DuM
3wegLsVnmb6Nwg9zeRAtJwH1NXXpJLavziWMCPNMQtPjzlkGmN6TDlWj26H+I00IvALxYXQuTcgg
FIjbEa/vQ3toy6c8eN3+8FRy0NkfsColTDWGTmeEthMDEKaYuWkwFYmJ+hAiCIxIPHVMiLiDmJFK
EZdf4D62kM6lCMhs15UwwzJr2re79Gsoe8nz6KW3DZQiVMkNWyIrUdHB5wVQz2mSgkQY5n9Y3cMM
ERHJ11u/pc4sKjq47BBJWoqZUKAy50C9Rf35s5bSg17pblTLz8QHZLt/4+jSuewwLnkX1FnILoij
Kz225+BQPRfg9Ym+gLn0tvQKf7qRbqdbiajdiSzLjxuVaTRNAG0rjgFydQHCJWZ432kP2+4R8c8D
5yxwJEeyyDa0IDqBsXgNCE62TRAfi8fL1QO4LfMFUTEkT1XymM03UeaIOnH1pRzhEkaDqS1pCIHK
C9N9JpzC1Nv2gvgaPAAuU+M4Lyx02YLqvigaG0Q1SiYQWZxygksWsRrkujjga2TLbWxeNTVx0l1+
ovzICWywdZ2N9LEZ5TRGTgjVV4jT9e6omYfBGt06zhpwVmY7GbSZtVqDvrdaqELp4gPpyjqXH8Ym
D4O8BRqoqB4Twx8LiLBeJUYOzZlr0GJKYQB2WeKF9DIYdWWUyxXjAAFcrUDPRbwDje0ORGfHEHEI
RVAmUIA++iueq66oDgAV9FzWAPCh7bQRUAGxeWuDe8g8T52H3UYEDBWVXF2hWosslgHGmzTrOBnH
EnS1wv124FPnCI+Ak8KoGMYOX+0XyVj2Tn+lO7rN8MuCQ6U96iLHA+LquG77sUELUMNcwfgtPZoH
EGgeWackOqUOVKoetz0kdh2PigN6UJ9MDQ4Gyuw3SX7QM1IUYPsQ4XFwEBJP5rhGl9GKKmjcL1/b
sjjlRbGLo+hlAQfvtkfkN+MSiWxGc9kHeGcWfVBMHwqwHxbfoTZgtwf1FDogfdw2SC0hl1fCKtFU
OcImq0DDHD9Lwn7794k4N7nMoU9BPAQZYkIVb0xoJSjDU1rqRPlyuRf8kSpMLlUMUFZuJ01nRz34
4R8ZYql21JfAbqBya+dEOqTWjEsRkV5Aty/BmknLG9p09gx1ge1VI7cSlx7meWqjqIZDbPJRdMF6
5FjXoQ99LtQt4Es/U7S/RNrjcXLDUs6zAboMZ24NSFyH4E8+55obzG+EZ0RA8IC5BjMjddfDs+al
d6tHBjPOd4wJMMS92zjmDiYcHMIm5Zz8++GZBGVbVyNsMvLBBpvKPCRe8R3jOagEdQCcBUe5bamt
RR1gPJIujppOTkKY1c8Mt6f7jINIgO4ORsH3CuZXEyBQ/9Yb3MdWsFjwrq4tlhUUVh+hRz5pP9rx
rFvfxpx6VyQ2gMUlDeTcVJAGOKb64xdwm50FNzsJ1z0kxyGqlNqZPyVEnqK2OKRrfvNrrINCDyr4
Jd8F/uiXfr77RYIQ4OtRA1xUkHL5pOmMxigrONhOUJx/ijA/ReHtqTXkkki5zImYsn2gDq8z+uPl
03bQE30FHla3zNCxSxkl+qR/W+KbJETlq93OeKkXp7dMfWuhCL5tkfhEEg+jywVR7Ttmkr3IQXXU
bZ6ZtNSyY8/NaOgR5thH+Hy/g4AN1IegtsaEcdeRnggBkBsZam7GpMSopo372IX4F7SpbdNO9o2v
3A6Qnbmj2u5/4eiflt+L9dUeWzLI07YWejas0AEt1i6ECCbUNkCHG3sUeQXh5jv2aGXMQB0cKTpu
YbH2WGiGLWV/jCCcxAhxLlC91794P/nwjMuUijUaaWCx6reCJG3uStABPAwnMNOCrVW1JxdQNEjm
QfXQm++3v+flPfdhWvn9cy5QQuhNlrgG4WhAEj1nItfEzZxtqk8hgwaDAYogEP7wUzXiXC3hmOM5
SmbSKuOdOD0N4euofW/NvVxTJJwXj52VNW6LZzjE1drETOYSfsU05lzejaIXFp27vXCXP9rKDrcR
orgHzMPC+BXq/JvWLa/z47SX7jEi2TqxP3s1dN2AfvOXjtiChIP8BSMw0qnKGV1BOgROCb6RXOrw
6ustwUSl/4vp8sNH/m4hgd+2RoHCRAcDX/6m7COg+0KbKVBj0z2oz8kZ/ebthb2YQlc2uc0QMVU2
OcaYElNdYBhdNg1FY3Sp78ffMWSwyKaLhgT5q9MYedoJWq2ufIBIrNNjjk3e6/fzKXmiZgMvl5kr
D9mqr3JLWw+hCeQBVtXrXcUrvPCoH6D35ED8YIeJDN+gLvUXOwkriywLrCwOsTnJIZupNWr0L9L0
BxjaXLXrDwsETgvInpUdaHkD/SUWdfJyRcUrV0Mo3RJreoETI16sfVzrXxqzPy9Bbxd4Xq/nOy2W
z1GAKd968NWgeCrmztPwmBzn041at4uthmNPBBkV2FypYZqDKct6jiKxVXfJMpxHrb/fjuOLJ8hq
zbk8FFXarIedrIJPZ4A63HiMtNbNRMmTpXk3BtLfaeitzHHpKJZavS5rNNxGuT2mRuYGpUgs2sWz
4sMEf1tJy74JulbBGyECNzlJy2EMiEseESv8PaWeOiPsmMLsoJruEt7Wgeq36ZMVvG1/nMvFxMoX
LsukaiFOOZtOY7ShDLIJvkGwNzGABE1NTByA/JUkmqS4mKUaxibIhl+BFcBtymhXSiDINMBECQ0q
wj1iw3+6jxjDkEUL3uiSAuVKI9S7Dhq8WtHehNC96sUIij4BtNb7fT4s/rZxIoHz9xRLkSDmOKGZ
0g9XYvc6lz/j/PsImdocJ0d2U4KAYtsgsdP4SwoQIJO4GOjqVRgkD/fzdCOOr6L5TYiIPUZtAC5r
yKOhLFGJ67oqnUugvCHRaLVUNUgZ4fJGmYSBlWfwJogPenNbaeKurMmTncX3Rk3GX1QyY+mCxQTQ
khE846IFXvIAJxCbbrMOlHjxtkvgdfz9+LGAX68nuQYfjfQl013A9e1ZIDLHdkY3RQ66VclKVUgq
Wl7mDBmtt1z6vh1k7wosf71iIBL73YlJGcVCbGGA3bOm2wngXuMkYQK+FwBQyw/FPZTpUts6UFcR
avW4Ej0cwmSaBkRdOC92nVw3EL5vO0rcm7LCFSVlHypCF8C9rrmZospfmidloXR0iKLrEzs0So7C
0HtYYUC/xWF9KPM2uameMbMBrYZ3mZvOVm7Fe2rc7DLG8M+MDz3b37+fmFbouVowPXmBXwASl54y
Jz6DDh86V9XJvIVgHB4oZRtaaM8Rhir6PSh5ThI1rHz5iIPEDwoMxojKPsSqFkv7yihBv4HbUG9g
KgFcklAp1IyHxXjZjljKEOfwqMQS1CNxEUriYCcg6/byz0a4lgEN2DZ0eet9eMSlRbBjieAwwPNy
CfEdyJWNr9u/TznCZcRuxAhY34qqI0XfxQHTRQ2OtDKza0t3ti1d3gQfnnBFlAEERauMODYDc9il
SeKPApqkICb+R2Z4mFrY63qpztAGnoadrFwzXeOEOKouH8J/esLD1GotVIaEAYIGD3TX3rDvvWgP
wcn9tieX8Rrahx0uK2JAOs6g1YkO9rE4yDtjv3wHefmpeFYfNV9ygb/UdxPJQ8J+9XMu/rDKpcRR
B8/6wlgmGGNOfYT6/A6SmC9s3Ezc9xRvHxEVPGANIjp53XXsvmbs8/k46CdtoNaR8ojLCqaeRxKu
Ob8SI9DPaKz9px5l5EPEV6OscalBmmSo5rQ5ACF3ncNa8yBMve093AOd1KPgwUR6+MS/uTRZIfcd
Eu/gS8p5WYg8J7OjfSsauPwwx/HSFyoMDJ7ZINzlI9TTsID6QfGrfe+AHeRm2Sm7bC/tGNkPRa1O
xQeXNRRo6EYg90fF1n7Pq6uuiHBM/x3g1cc+4wFr+dLNAmQSsYiC+mR0zQMETu3tqCC+Ew9Wk9Mp
zAQZjeRMvu2Lb2ouEQaIdeJBalkkKLXK+vsBSAdUsLcImi0q1Bs/5QaXGyAgrE0De8TTWqcUT3X0
ur1MLJo2oo1HqIm11IEUGr9fq54l7Mwxg5rqW9ydi6CxNXCHbpu7fPihUjDBXi4DD/Z7uaBiOq7T
DCSGOIWCri67htbZ6SBdy1lKXNwuP4NrH7bY0q5KE3kS8P4Z4NAwz9Ci3kl2fMx9SMQjkdc3NCr3
Ly7hH/a4pKdLaVQLMwoHAeSk7JgyX1WIorHh7tSjsJh/0Xb7sMYlvaxVxUbQ0WVX2pdFv+nn+1a6
LZPnSHxTdMbZjtcF26z2auZ33XerJoaFL0f/h3muSpLqsevCIcBT2izY4FuzVesmy37899FiMW1T
0D2qEsi3f/+CQKbloZjjOK6q1075NvWzB9D9rk+px/9LYbk2xOXcqh7TpQrR0jCxl0UQ9SkWWvvX
cUrUMRe/2toQl1zlUE+rOMNR37rVQceAB7grAYESD7PXMKDBE+NprYhNd+lbrYzyw89KhYwAZXeE
inUzCa+CdBxL4tS6WDmtbXAX1m6OpGIpcGoI3Q6iR95yYg3o6rmD1OKjuZ+/lzc0F+9lx/B2hwkn
0BrzhAqSUAZSv+DtYGpf0uVlNp9ii8iPlAlum4FJVdIVDSEYyndyeltB1G6kxlEpG1yYYwSj7Nsc
LeUlx4P01J8wpO72Suxs76ZLRwlUK/5cLS7I50TRMSSKcTDDeBqnXdJ93/79i9fhtQEuuPu0a4dl
RAIcvOQ2OgwYxKk86Xv+MzzXQIyBM/i+uGa3UIzjEKYvdQhXpvnXVKFa6sZgs5XBDJk+cPfK+uxo
YbNXQLHRx+OtFqWuKjVXcRMSrRri631+W10ifbHw9QrDb2tk/PSL2f3c9u9yfvrz070fPaujTBnx
imTFuDMWYr0z6+J7Oos3oSVjOsJYDtu2LraG1mvJndGKIViNYGAiDLQ1P6pbCLV6qd/lNmtpgGMP
1L7yqfDrEwWxoRaSO6+TVsqmNMRWy6NxV2uSPcWNrSpP2+4Ru+A9ka2WsqgHcHmxWQkrGrxIr661
ciYqD8oElzNySezNIGV0mfrtqLkZ+QAmXyja1l+ISxhqqCpVOuF1RHrQ/XivPAu7YdeXNmMjDh1K
lIwKPi5v4PW5LNMFRMS6fjKwcGNxpQIRpyuUoi0VAFz+KOolm5bGRAE1ao4YyTsxnR7j2fxjOwII
f96nq1YRYAhSUNcK0lRtPAjyz1677mRtJ2nP22YIb97veSsz1TQpJfg3NSeTnBEcaBKmWbxtE0Sg
vdNirUxIYixpVYWMLgBB2OtXlkjc06il4lIBHgeEOatQrswZ6ATSg1UeATp2uo6wQ60Vt/XLaByH
pEdPIoqfou5cR09dfru9VpQJ9u+rteqqahSkBCTBATTL7X4Ewkyb0JgoiRLv4v19tTlltqZrQ1IV
ZeYMrM0vxHTlDd7s1kc2OgLOabc+sF4SLvF4j292QFCP1FlIZAdeAGKucnE2UywmQyq+i3u7w968
YveQhlSb0Kh15bJDn9RWjecFPAyXlWNM4EcPAgB1hz/CWLqr0vGgL5krx/l1mIHpp7I8zNvtIOXq
GJ15ykTBMTPtmMr9YdCSFyvrWruwqvtwqf1S79xm6t7qvrixxuEJ591oj0XtG3mzzyrI0FaLI0fC
jdJlT5FUPRpJ7FmJeQTBfmKL5eAK3WibpTHswjZ/BDHzLq6Ns9guCYSclhellk7SWL0lwnwtQsxB
RNlQ6xo6Yj+hbFHv9Ey+xx93NVQKhQj/i3L5zwP9XXBvFSRL2uOFW2RjMXh4Ec/12bp/JyQ/M3BI
sTMxmEA9vFCB+a6RuLIpaFHb4sUPCkbu4iWv2SMKzpOW7MI7EyOroiccU6/fIzJPhYuhvsT+O52l
1c7gFTyCGkhufcEtaxn8SBDsPC7sSKDKiIv3/rUZtj9Wfs56VdbWwt7nTqwdCJiPE54rV7cXF7hn
jzoeiQ3AU6yJ0zDoVtii6hXOVV5DX/rKXCii/Is44LVTXIbUo2qOO2hsOzP4vqG6DiHy9Bw9VKWD
8VgGGqz8IQGJkh0Txxhxxihc3gSPZ1EqIVbTTPfKdBUbBBCYWj4uXZrDqGjFCMck+UrCnFuovSUx
0Ue4yK22Xj2uYCosCDmGjMCcsaW/Szfvg6vZU1zQyxBTVuQ24xJiqi9hkWdIv+ZZOuhn4QZccnbo
6q/CNyAvFV99x9IpO0yHf8920oEaPrrYh1o7y5VRzYDSY2ZUr+NueidfBaH6SYWOF0NcUg+RlDW+
uVDopi6KPb4fm5BER8MRQrvAoKnqNX4Q2iRFBhGPPKlJaYbyPKu4bqm+5GW9HRzUVw2nqr5n81zC
IfpJJRT2wfgW6Wo9VS6fdP2UtVOD9dSE3IaeXVcCzNN9VcGj3u0EnRrmphzkaq4AtVAySnDQlCtb
WDJ7XgJ3uxaiUiTPhCYqaqy1La7L+GiZbXiQXTzN3rsylZMcQxILz0Juawm5JKIFkL7pZbR9GTqx
9bv9r/ig3u+IclXlckknY5ArVEScaw14/LRrubdsMbxKKFw8FRFcOilDVB7dBDvV/KBiIEkGXVTw
HGu+WNyCo4D4WEQ9p3IJRYjzsY3r94/Vfsnd0pcPPbAFENP4/xBufO+UbH0qLnuI1SxJ2QLf5mO4
h7gOJBUV3zrmHkXgTyVl/t1Y0kujyGYEBaNUx1MQBCnLAwMsYDZpt72GFwmCV3uYf0A21EIeZfbu
MDc2EDUO6CZx5XOGB/O2hoyP4jJlRXkfuIsLrYld/Tzup9ftv4E46HjyNKHT0ymK0LDP5cAZOxDu
19lunsk5WyJ/8CRqRjGJiSC+t5hnF31L1zxEz5nNngxzVAnJbnnbdowyyP59VW91MsQc0wk8umN5
EiEYFBO/T+zq9xvI6vfDapmaKJaAwBuNXRIDeifOuzQvvaFPicObMsUlkEQLpDZmCWQaLbs0/4il
w1K+Capmby8Ztcs+vSKnI65AGvY0Y3DpDiAVPbBLYeNTj+NE5uXpTdIqGqOIkYizzFv8P9Kuq0du
nFv+IgGkJCq8Smp1nJ6c/CJ4HJRz1q+/xdkPnh663by7xgL7YqDPkDosHp5QhUTe/7NzQgJSTIQN
ZbEGJR551Tq+G9e4lb14Wzg8zKlc7e+Oklg+1qwyGfp6gjFLd/M2dVqCauIgKyFzGL8AhWIJuWyz
wUhy7B2JJqctnvu+9rV0rc/bSfUvO4TkDInFZMMqOmOCXILXZIdivkYL9+Xfl4VpItUJySPSqPTd
D7ptdx2uUoziWA6emxBqk5G6niUoOoFbsarcoNFogUNw966f6iOmxne2n2IANXXJNyTmUYIlTvVe
GLU92YtFArQi9YlhmTkxuSuOxQ/D8IOWoZPRu7yf7zKPl3xDQApKgigGCS+/JukL2NqggWfczqvW
YZtpM3jRgfVOs+3Xxo256n2MteCScQsnuF9W6Btxi6fZC57lQ4fS7yyEJslA6jrlwUJx0Eo8E5cN
Ww0/ORtUs5bLPEvNCbHJYphGXVQwh0DyJ/PjXby2r3qUCZBC8GUTlb8fEovazKQmQb1PtYlgbKjJ
NAcVaozFcszjG8OUkKHJfl/AsAj3S8FUPGWC/mDbz2Fzf9lpfnfMT3+/WKRCFRM5ME6kPwarSu8g
mnpNMllbypnyzWcrQiU2LMIwUTKoifNeueE63s0MmuWO6YJjA3NO88Y4tpvsxQqdSBKpSvbv3VlO
LuopVlu7r1A40petbTz0TAJiv9/On1cmvIwmEzxyZo75LdO4tixIlq7j6XouN5e/0pka/WczfJkn
yxiyLjGTASNbnG1SX8WgbYI+zi2PuTs3vg9c2dSibF3C6yhOxoTQEalpRbubweBLG9dsbkj/XbIw
mf+JmDWoaR5yPlB7E5oQ3nagmQ5kzp7ZVdp4vU98Pntq3F02K7MqIFIJMuc4V2dUdeyNTkJ3zken
i/91dv/zNxOgoZ+NoYsGXrPsDhpmRKZlp6syx/g9HvhsRMAHe1qmuuL4o1/1aPDRNjmK6OgqCq+i
nwTJpPS+fDOxuYYkKpWcK7FghQzjCK4XLo3HaidVrky1/vfx6KelicWqmUFWYBgZhqEW5ZFGBTLh
nelEQ3zXj8OKEeOQGBlz5qTZ4WRsL3vImWj4s3UeXJ6cuKZkyLGkNTLTBd5fC0rbnbEJFrKisYWI
oUsw4D5smQKN6UmWCzkTq3w2LqAKJWHTzwx1unfeD/C1x+Ccu22el/0WPAsPPEqyEMeiOefHSFdU
1v0r+7gC2vRGZU7F1GJ2L0mdCbR91bNkd38PzT8vUICXMkqWwihgYURnju6mq6pzvk3Q/8z90C/f
LluTLUfAGLvuUHnKkSybgl0+3gaV5BDKfl9AE9awXO94+m+Yfg7VHgoxl/9+CVqpApAoUx5UQcmb
ENieBV5AfqT/nuX88/cQYERPVZBo9yXzjHmrUCjczE4w7lPrSk1l51qyGrHkM6SmORlpCFpcPfP1
UYNK4rzS69K/vGmymEOs7Cy6XhdZia/+z/Rxdo2TA7KZeB34s0+8bo2+BJ/eVLJap+TmFMXYA9bb
ac5bmvJac8Ihg+L14lj0XpNJGVL+UT7H+58+mljlsUkZVSHFIYJ2T+kwPwP/S7zNr2IoNnabzDEc
wy+v27d2cyubNztTUfhsW4CIrGUFXWL4JNkFj13sZFeVV2x1yBjn6xhhnXIk2/YQbPIHngIPpXH3
mXTx5z9AQJCkMqKIKLiAuIhx5KIjqHCGTe1lRzQguaYirRRKt1uAkcCgNSj/ERKBo32rrmc3uUmP
EbBLWaWofl0F91y+uHo0wZ4uC2PPJCY/L1fAGKMziAnlbZ7LSG76NbQefbYrPZ5ulRUPZQ4swM2s
LrkdacCC2LI3WT9v7OjHyMZro1G+/pczahD+HzWpKj6LIyVpa4ufFa5dRz3qRNfBIdx9syLkBvms
PqhJH82HTHZG+RJ+OzkndoVPGaX51JsJQrNYrVvHVMmOgnI/oqB0UZV92U/+MvXe5cWevSVObIpf
0JjMxugT1GSDyifs68Rs57KF84fyxITw5WKlMAmod/jI9eQth3y17NUbyInYmN0JtxBj2WorXkqx
PfOgH/tnJpu8k61RuEZSI8ymnOJ7psFRS+7TSvIaPnt3fCxQJAct2KJA2wt17cj4scypY7UPU/j9
8i6eyR/gqJ0YER6rmmWzXo3fq4eUq8vsSzd1lcca+nKhn0siIcmOiZrZw9L2ldphUM0c7iPjqvxP
L52TxQiRZN5UicIyvE/L6nsaxW6r7Ggs++znn6cnVvgqT4JlLguZspbiff+tOnDioPqxKb3oZ3Bt
+PNGOZSdY8sYN2S+IFwAKl6NQ19i5zjBdOaV6wIlw2Yz7YxDvuUZROtY/6dsz8k6BdzI87Tqex1X
gLFsFXYbykaspb4ngISWRK0Vm+Y/pAm8KSDxhg2cA3Xyai3jxpPtoAAXVkAnps0FusIYpqpVxxog
VCsrHcuMCJDQ5CWJ0x5Bipr3LlOrrTa+IUkpeY6eaV76dGhFyp66p9ZAg5yBKQijEq62Sa8yTB0r
CIV0G5nG1J9GV6opK1mcyN6jRRkE4nVwXCTxO2MWfeGlZA3k2a/ERiIbsc+Pfi+jwpPhvMgPqlSY
Bc6qmHlRmW/GVHNSzBjQtHWbxrwKSQhuNxDosp9Dw+7TtMUwZePEtfVWmiG0ZZixool+q5J+ZRh0
NejEzSFkb1iTJAFyNpD4OC0i/8+gNDRZQnyTLCWOkb91/VNHvgT130GoJYBPXuspY9OM5xHByE96
YHYouVglIC0KbQ92rjUpb6fXTaTISbwbSiq52aQOLEBL1JZ5VzJkO+Zdj8Q99BP28TryLI8/9jVX
36BxRQZnHE0uhEEivWjYd5U9qHgiheHkaMa6ZVANLm5ny6WYm5Zcq7+PQ3w+oQLatIxhRJX3WyR9
jqkfzQ/s2ypC1dS4Vvubpn8IrV2vj77E7PkjqkNpCMM4NobPPl9NU6pkJUapkGnY8emm8kt6pb62
Ph/9aJzqS3hd7mUtH+fd5cOk4JB0mBcVFOO612A+1th3yb+e7uA7+fH7fMknt601qlaeFQb4m4bH
uHlU8hiDYT8k+3b+8H4YEfyxy7M+LSL4Bs/QUD5vUTsETapu7y0rA1VhE72M40Z6ratnffLDrnAD
mnbXzmOPTHfzMnjlHd1Y3rBTX3jRVt4n+Yf79sOa4JRpnwZVQvkAAWreOl6RnI92WSvrYtfvZY/m
84+4kw8n3IVjbbUT+vqxNsi5qq4BfsVsz7O0KICsLn8/iduLLXCTVRAydSl4FgxAih7s40E/1EHo
XTZzHkF+7Z/Y+aa3LUlTHYGfUT2l1qqBXI9GHqCwEEo5iGTfSux5s+yEavWIlMPosm882xF5s+Zg
deBdwKtGxnJ4PsPw8bV0ATmaFPNbqQK5A55hgHqTG9wAJlOMtaAfez0Gnmx+VoIbYgdcsUwjU1R0
aaI1LXXQcHet2KbEL87mjE4Wxf3mBDtqZajt1oLD0zJe90xHES5N762ptB0621tMJx+Sxv6mKZWM
20zm/WInnGWkgGcb1B9qe6dEGA5ZrtOm8LoYvdAGWgo7qGRZay371gzby14qOwwCpkTxtOTmjKd3
ZGaP4MN8HNvSy/paukQJaIptccPUqk0/4X3arqhvX1P/fZwWqs0L5mnD1eI2R7JBT7SMMP58svPk
swrIEiREy1QLhvUrjiyQaHMVTJeDbtFdjuo1p+2o1hjrkIWikvMv9supSVRBnxg7S8ebYFcEpsvK
m9b8MvSyWOV8+u1jiWK7nEaHHlLYQLRk220RskAAOHYtr10Pm+WuPvBqyIxSF4qFR/Zw2X9k0CP2
yTUBnmUdv3HVdXfA5q7nawNiWiHEcrK1LP8mtSYAjxmSrBxMXL2chlflqU1cS5w5Dze+L+sNP1/o
OtlXMVrBkLSNd+c/VyA90E26TrfkgAv+706h2DNnDFZnMgzVI/jbcJnqdpvLppalWydELTlVI1BT
AN6QoXWhcXwf+R10jWbP2ldrWZwnOe1iw1zC1FapB6Sg62wzB9+SrHZnXLJR6/+l+wlRStWqIQF0
clj5p33SeGXHHNrvPHLA801ijvvX78+CX5e62Ddn94ulapgweg+KyAq5FXfYmNBqUNbZSvFkwwES
DPmtcy43sjwZkYytzcpJtM7pae3U5XUPAlNK7y8vTvLNxP45QqK+5W4IcUFkl8l1ZFp4NzaOmsia
XiSXjtg+16RlaSYtrruGrZhtYYxwR21ZpVZ2qYo9dGOVzRjDxvwSH9oCJc9uHh26Dq41kGwW/57B
7tPDQ2yhY9rE8kbFW2ru7ibjVimPlaxpQhIDiRUBDfLUTOe1WksPvaFfVm0dSXBIZkLACFMpISCO
ASIPDflDe5P1r5ddTPbhhWiD2toYZFz+3Jqvzal1yuE+oLbkkMoWIUDCYESzZo3o+6g6Nw++B5WM
v1K2CiGiiMcwtApOCce7wtLgZzrv47haXd6qP2Q9fkGNmNBntAwam7+/OOUjn+pnR7yJ0Ie5GlY4
lE5xpedQWpTkc2Sn5jcFsFGJFgqiXU9hm2Z6TsAam6v3w3JtJzf2fJ0st1o3OGEl8TzJnorJ/qQ0
baZMOKzK8GIgGR/1GQBPWvmWPKFFZbABLAINM9A9wjqX12TLNXnN9uxLvc1Q8v4P01afUMEUAoh8
IAkJJzT3a1n3oo/J40CZq8JrwNfg0+oF/HUPJA/3k8ZcBZQXpppLTpzs2hdVxLKw6ka95Efas9aT
1zoU0218mo6uuisZ25osEjUFAFHKTKsU7rScPz3z0Ve+StCUN0FOoAa/a+lpu9JP7+sNvFeS55Z5
kIAtQ64XudmmzCvwDm7pD9Pwh4bI4g1JAGAK4BJXRdIEGhBs8PloYoEErqusYiheaG74Mj9rf3ku
BKxhYEtGezY2tMy/jVXhEOW1r2SFCP4jF6IasUIAtsa0i2cIa+p5ubY0fXSIOt/kRbqeGn1L9M6r
obZKrFn2cpFAtVgkMCbdorOBPALR9oWxj5e7yyCqygxwPDh502MeXY/CtkIrxNQ8VbO6ybL5CJjJ
nSZ+K4iyXWwUMvNxT6d639rxk5oURxpOx0pJoH1s945a5cd06Dd9Fj1VZNovc+5HibKlbfuWBmDS
msLpX9MrcNQwddNEKhOExUKVNTbS3uxiBM/J6NvzG7UOWS7ZmD9kcD5sCBszj4XZTC0SKsmB59Qj
t73i3SmLuzx168KVUd7/AYY+7PFzdfIhxnoBnU8Z/5MxUtELg5xp4LegR9SfbU/2Kj0fN39YE3DX
GvLWgEywCiayZKWgCTBpAHrpvJvGygNHn6Tgyg/97+fnwxyHppPFpRaDJHGOD5a33xTMlPdR6gT1
Tsn3o/5I51AS4JxHug9zAsiaxpAaSj/gcdU1bt3rO6WI1iQ015cPzx8ikA87AqKqRlR0Uwwfse/5
EN6yIa/THv3wE5iFlitlS0LHevxvTWIn3i8gLPiwWpOlkGDIk+e+iZ2pbLzc2Ep7kM9Dw8fqBGRV
yqWoSjznUBG8Ged1+9/aC379vjg+UDO704IMNKdM8QfIPc4vDYBV8on4Mb3gee/R3InnjfbSQhLo
f11CDIlYFMWd8MCHx4u1rNWe+9UlYwJmlI0ZVvFUoq1A+WpHYPSPHrLsOSn71eVVSb7MO3adLGqB
7kKZcImSpIk2QR0/G2Zyf9mE5Ai9d22cmIiKZsiXHklBrR9cTZ9uijRdUSv9T+WoDx8QgMEe2nou
Rpgh5XFEO3R0l1QS7PlDwP5hQ0CDtuiIbiroyRld03kn772N1+Y621Rraaud7MsIiBDNltr1GdyN
EzPMT3xeKXfBBnoPHU4/2eFalQkvyj6UgAZ0UIYpyTLmLToGYgj6zRuUR9NKgnXviZtLvi2gQaf1
JGCEoruk01bDkB/Bo3Qf5q1j29E+DNOnfp6hC5K+qszwAlzMw1T7XTL5JOi+s3BaN2Z0y1iCvKsV
buzc3lWWcpWa0z4BA7UyLfsIPz4V8Q0NQ68nttuV0cG2OrR3L2sjALt+RmI3jmM3nTS0F9Nvtt67
sZVjstXIZ2dRZ1dbDKTLS5fG1S5KixdIrxaYZh/caWHrIojuoxZ0FSbN3NbuNpMybeMueypYuS+7
ahWF8dW0zKvZzI5WA1BNyr87VeLkw6zpZGkmBKumucvGBKVXPyYyil2JR7x3gJwcXVx+kMEuEOen
ZJX0Pwzo9shGb2QmBKCL7ExRlgRvYJKnXkUhPdhYICXSt5dBSIKnqhATaWGTZgnvpqPWBs9uZ8xz
J6Q/YovJOigkAcp7mHyyZ+q8DInV4dWSHea7+idS54j5Kj+90h8mtzhmT9qOJ+zlk/x/SKH/Qqd3
YYQTy7HN6nLUscbF3pYKgrFlbSZXmBuh9hMp9iZCziyX3IrvnF0XDrPI6WU0eR9bvP+Nl67ruwz8
AdpGOYKuplmp6DyqI1Qogi1FMRuKI17ldd68ytYRtEdkNQTZNxYQM1VYWuUZGh7y+ttCDvpSObUG
HjNp1kvmswJQtgOGtlgDjAnq/JAT5gZN8DoNmQwoL8cAIhOWEdVEMQji+DTQnvOwdONl/qnM7ffL
R+MMgdKnN5A4CtEraOu2OiTaeUc5T7RDq2NbP6Zuj+ZuC83ksddu9LvLViXXmzgXkQ8mnric0jKz
ZydvqGORt8sWzjBbfF6XAC3FNKmmESMBVQT2zz7r/S40NrPJxdACh1mT247JjwQZZL3NHote8dNY
/dqm0K61l8PUd4dFR7rBbJ+NvlslKrixI3JHa7ZbbFnwcnY3TGJTdBxZhmYIV6I+9RFlBGg+2is7
uiY4Ppc346zLfhgQM5xxmLZB0SOPuuTXmuUQek9lrOIyE8JTGgweVkN7BCx9sin6VaB80S3/71Yh
fNGuyWcj6PAao9Ga1s9augPjkWSnOEr8BmgnOyXcFE1p6hBU0ZAdzYkzW7YT2l9T8kzsh0KTpNEk
X11MWSqs79OJ96krycFmt1SWpjvfEH2yFv7JTm6EziZDCxpoXqymfooU9rp2oaBROZ2Dqp2rTW7s
KzI4kW2gECSXAZiOG55Gy0pMs2LUv/CbN3qkzGm5dix1wS22U3OQX2Ru87d+LtwBdTPFiW4Ay/r+
0PXfA3VVBXeXnfDsNXOyqQL6sz5TojnB5JharLIhwuQn2AT0o0Fl9QGZIQEUSGeaVc+l64Z2E7Fr
JW1Wy4iKl7r6qwX9lpJsQpBP9jruzbndMatBH8ziQ2fQm1WZpOn5XNjH5olZyGYZx37IES5wsj7O
ohRPjuJmDngvXAotJlvijRJQEnuUm3GycjLgiM0gKacWXP5h6l4v79/5i+ZkUQJkTAGYecGEyctH
Pdr3Wrc6qG64j9xpn3VOtWm9AdTQ86beGBtzzWuisttUtkyONCcH3ZjU0agHhD5WuNXrjdqsDU0S
jUi8Uew+VjuQR+LpBBPT4gzdvulbp1feiubL5d2U2eH/frIU6CRCYaoFB/HU5gVkiosbatebTgnc
NO0lazofMp98OQEujDDO9VxH0X90LdBF002171a8j0/WdSKBeksADTMADxSN4SJL2e0rUq60Vpck
QGQmBLgoWFXU7YiW1XJ8nfrHeQgkN6PEgCgLanVDmeYF2KxyepWPWyJL7UqcWNQEVZN+rNsEdAhL
a7kYcVmhzuQWSiaBO5kZIYhgUZLllJNYhOR6Apms8d2QiXLJdkoAhKBKl6atMe402ZtaWRv5y+Uz
IlsCt39yRhZaqErYY6d6utHsdGX0hhOhM/+yFe78FyIhUd8zismSxS2yw9l0P4BURIOcLXke1OdI
lliTWRLO/Bzp+tA3GNGw2VvUbVPMklTzm22+LIO0rUj2bYQjvyR2b5Y2bqD8ifr5hje18d4stiNe
46Te/0P9hn/tS/sonP3JBr22NuEOGnySOdSr1zaIj9TXaZccLVRoC5nmAz/plwwKSJBks2JR/rbC
yMgtGiMhL6q7XTQfqBI4VooH15Brr2CkkTjMZejWRfnPLCpAEsTQDWL2SOMgHZA96AG6jmRNITI7
wktjoCSlhDMRdNEdpCWQpnTSAiq7j5f9/7Kn6KIQ6NKrc2/RCTfeUN/nVevatWzO4LLj60QAirbK
WYOSAldaZruajR5eA3tkLHcWSa5iPX27vKLzPQO/7js0vHwGjoCMNLdNOH+7stbUi1fdvnVD/J+B
ynI8YLjBC9FZl7gZ2BAv25YtlWPaCWaFiZqVJfhMvCnc59o2C9f59DB2zElzCRnSZffXRQHQ0GiN
sLfRvGUoq6gLna58GLMb5ABy863Srmr02l1e2mU41okAKem42A1TeAAdV9uE9k/IDW+WRVldNiN5
zukiyxelddA1LUocXMva+mm4y6Z5jl3DxmRWsavc0JO+p84Xk088RsCSuIZKphHgEuDDIlzIddo0
G90hPtfPlo2CSnxErOO1IVWascDTyox6VFyfBvJ1tB7htE5TSQ635Jv9Vs2raDcW77ox6VdrZFfA
LWcyla3kk8lWJAQbWlBjimJAV5JRIUvo0BcV+bVhM9124FNNY4e6wTXx8mvb6yXnTbZAAVrGcrKt
SEM7RjHcJ9bG6B8CIpmsPCNrhAzbh3OIpT2iQQDcZnx015s8/vAJboKHcj3egCGJV647N1rlmAcd
Hba1N5Kt5Qv48y0HEbTPgGJ0QzCwBrdN99IdQEYGDkXFrVa9R93hNlrJKPplX1KIUYZE0aImxuBg
pKyVOkLtKXMG+4X0j2kmG/qRXHDvcxYnWBnTdGrHBVkMu7tPlH2V7Bq6KYJa4iKSC+79856YMfQ6
mJqZ809URzM4pPrffiIBPEqmWlquwj+KyS+2zK/dCGIYBz69N3staCDXsq44yZLEsliSNC249oD9
en/X2t8rMNJI3I6f2N/dTtd026aqborKe62lpwmLIPXCWd11qI+Wj9qx9dptdxX6soma88v5MCaE
jrEJJs2SKJgzsS2nqBu3lesnyBYkfCSzWrJ5Kf7XLoQHF75S7hYbPhAI1hPJVXm+2IAU6v+2T5wI
nMcmVocIkknBQisHI4F3rTmlzqCEz0pdrPIkXRHN+j5P4Q/WDpvWQBZ2qn5gJvmg2NF3M1Se8Cr5
T4X9k79KiCgnrZ6JqqCJicuVt0dO1snvuGgT7WRiI3+4UT92QLgSyNBX4BxDtKCvZ6jAlevwqtjT
9T8pIqORnPHz18CHNeEa0CLD7gZ0hHnL4s9q6JbZl96U3TXSNXE/PkGSqR/7CPPv/FDw0ZDE13In
eyd6mTdoXZLNe0ntCdhPtarQqwmBAnRY0Veofqem4rcNc3U9xxmBECY1ut1igszTIG/q0AxukkyS
y122tcKNUA5D0kHgDnLo7c0cq7C7V+pZcmDOXwUf30+ILalp5kvT45Yj5l5trk1jp0YryOP8JayJ
M4NVR60mNN9bWzisUafG2D+7st9nbTRJ4CCBNV2AHPSCdUbW4Agkxqqo7mnw8+9AWhwItGxT64jJ
W0zG+WGIbD9fqJcFyMoO7ZWeTl+b0XIMA1Rl5bKZ0AxStbJ+W4l3iIOCTZRX+TwAVkf7ptAgZXrU
ZWQGMhMCkpiGVta6htdcXQZOhOEe22rdKFTWkt08H/r88kGRN7/UYAjde2Cz2aEN268OM6jOatc8
xlsLxK/sdlnlaGhQZQmoP8SXH4YFWInKuNYyDl7Nt9lFkAejkWceGxAE34BedJvecA51y3Q82UtZ
trX8308ALVjCEmlhVAEZ+dZb4zZVF5dpkX95Z2VWBATB8EwZxAs+oEEUh8b145zh3dNkT5fNyOBS
HBFUs3lWszoCg48R3CzafGAqGddVMILBij5ppNqZxaA7rGzXY9yvNa28ylKpG50P2D++phDMmEo0
Di0vDKpfwqdqW/mRz+7osVuFN3gC+bK5SNnmCiDD8pSYUcXbJ6ojbY9RujWJJOUu21hxaNBU2jog
SLOgq4V901fLRjuOL6PHeZ8CCBj93WcUpwapabB5HhIeOXRbu0WYNpioqBag+GnWNAEXhsQg978L
sa44PFjO3VjXOb5YB+4BjPWtpgMXShjccsvlTqMNQcJIlgSQXA7iLGEVdADl0sSTufm6qA8qSSV3
3Xle249ozxBgJeCdotGEnIbxZV53yGqoGLhwCfisIT9ys/yMULHTrrpV+cBJwWWfUbapIrQMTZ+P
IR53rN0NvJdwcsEFW4UyOjSJ/xsCuBQF7cfKxuOrz3ah9ZNODjUlwMKP0CX/EIOTwmqsmaJjVAf5
S4BXt71T9dnVk8pdknVQocnS+NtDIKBIFUH+OYswOstJ3Nkh/jJs1IfWU9bNuirdv3yAiY052TLG
ypiiPbHW1paxiWSyKjIEERtzoj4i/+g/DX6zTUGV2OwDv/c4BXFwXP4u7hIHDlkYKosdwSUCdl+G
x2aQPPglR1ecLCzH3AB1CLJdOb2dQIzYMsm4jsyA8JqZcY8FcYYkTK8a20FJtvWU+RLQ4w50wanF
rpy6SJQKMoWIqmZndiFccRe5leVMkCVyI+hF5A8aF4FUnAatC56shvLeU3vJvAAPmG2JDbXjtyS0
n/godbgvwGYbrtkd4gRH9cH/6Ol3P0Em54XXMsiXgIY4VEhiy2pJNwPxw8Jp7G1a67sl6iQRpcyK
gBu5leaNbuFRo6qTq8xA+DD7mjeyViSZtwhQEatJlSkjGgCJBfV4Ou3Npv3LzIEpRBlaPA3GPPP3
2Y751XXJWU5BldYdK6lgkWQ5Yp+OVZOUVTRDPSq6MsynIowkF6PMgJAFYbUKknKu15kFhsNI6Cex
Idsv/ia54N5iQw6as6YkD0EaOPnlgjs3g4oawSPpXRXRTFayZ9j5yaqPy16k/6sWZYrqGqmCoXes
qyF2FAejO35BnNrT1sOO+EbskI1MXUq2l/zfTx4QZpfoaTbgGNfRj7q9XpAfkOCUJJwWG3KGtNLt
iIsvvtPsgp0fembeB0RIS5WSV6AlxBNlO2e5NYP+w6rLp8CoHsOkTpzOwuO2y9X1mFnQpGfDrgr1
lRWnnk4Kn3Ra7FTGI55Tjk7HuziyvKo3/TwBV7al3g46u08y6zG3mD+S9mkoUa6zMLJcdI66mOue
OqNtHuIUpPxd6SA2XC8mY+5M0xcWkcxrwuWHhvZJiFV3GA/OpnmH5jyXRKNbRPE+ZPRt0Zf9OAQr
tCVuOrt7MsPIzbrn8E7PrPu6tKDFOXwhzfAUqeXbBGWF0nxsltyfUfpwhsy6jozOtQvDY4w9BhFB
ewrkT9JlMzN1p5Rx6pitcajY9GyUyRtGsl/7JvkR98urZeW+SnvJBXX+fjJNi1loFaZiW/gUhMvc
NLifdPpqTZYTqa+NeasFx9C+HSLZCMgfApRf5sTu8KqICCEjnjg83upUdyAgH0Ox2CPenLqhJWc4
P0vRaH5YFGBoDqvACvgsZIE2utZBwmZrclmsvaxYcP4a+jAk5E/6jo55mmO8JSl1xyhzv9fBQFt0
kg8mhSDhujPzbg4UC2FR43Np1sgtQze+Sl3WQPR29kBRvArB5StB8z/0Wv56b4s9Z4MWBelo4gFc
vRAwcbfInlgJmOpwP72oTrSSibFIDQp3IWl1sy1Dzq25nZ844UM6OjEUZ1zqZqAIMh+6v3zjiC1p
BjKjydKhgpVDs0fTLYeG96Uu6UiUuAnh/34C5XHAaqXLQfmVhrehcZNGX7Ps7TKYy0wI2JqP2jtv
MBq6SggmGCvD2ii51CHO372//F3sU+iKKlLG9ymDd7mTGg/63OUTrB0E0BTJTS9bkhB89Ump6CWn
A4iQZi2ha84UY5PQ/5YD/ViT4HMmOAKKKsOgbLXctx3I+uvX3pI1VP3Bs39ZERsTCGQeWEeAucs9
NAIg55YiVTCZTjcjIC99W64IL8NdsUEh7KAGRSo0OUWlY+wKf9r3o6M8xdvRs3xl2zFJPME36vfA
7GOJAhiWfZMtk81zPeY2bQ5N1TnZ+NRPkxMPxwQqksF/46b6APr3XT85WJaqQz/dNgD0iBjKQ1He
LP+JyOnEhBCG9YFWx2WIzKeiGw4ItzY0KzaXz670Swn4kGcNhs70dwn1cYUyg0fAU+YOMwqIpT9u
tH572aDkZL2XWE+2Ta86HXSnSF8Vbe2M9ZEur2r89bKNP6TeP9xBuLPIWERdk+HbdOj74ZS0/0SZ
PHQ2bqxDvNV+1n7hmqMjo2GROaIAHEZstUkeoJaoQpeVbawtmDl28k6BP9zKHysUkIMasWnpBphY
rpjDu1f6deKBWPUquU6eTdzMuLFS2QDTH1q4fhkV+xMoMWerndELCsGaXbvOryyvfmGgVCSb3sFo
vCt7/5yP2j8MCsHUYCaTNneot0/hlyV+HuzX3HyydQiWWZUn8RmJY77PSZw4Zqh3KlEbjL62K2i/
L16+Sq6Dh3CH2HHVGNjRaq29EskQlcyomBKyqT5VJaA5CqO9DU1fJzCgg2n8twfdx0YKSDLmVpZq
E8fj5NVotsH07fLuycJ6AUWaYrKzZkDJcu5R2gJVfUK+sWTb1GuWbU20gFw2x//cC3Avzu3mZl/2
Zogg2+i+TgsKajIRCdl3EQDENtOyzSNETWW6ZbrmaPa9ObaSS0u2aQJWaOrC8rFBL/8UMbdWHnWj
880wdFk37zObuUOcyoL5M/AELU1NMzVqWAQTpJ+jQaUoerzJdPreKoKGSKe4njqHd8x00H1aXAqZ
9Nnpn+Pn+FpGzXxmTz/ZFvZ0qftMi9UUMp/6Qe+uimpvRk+X/eIch+8nG8KWtqWldFZl03fgp3g1
lG6B+N10ggdOIgSB3tW4GSNfe9W+XzZ9fnXYVBxZahni/PqAGZnILNCEY7PRnaNk14LBGzLwr5fN
nGPxwAo/7Ahf0LJmLVr0HJi7rramP22KPa9n/b9m8s/A7ydbwhdDe0hOEjOgXhE79UZfqy4mEv0Y
mZpm9rRb6LLxcTC8i7K1LJPMlyGc8E+mhQ/ZR2WCkQpGvaq+RRWbRE+D9mLLZljPRT+fzAjXaNfq
iZa0BjwFZNNcPAsc/evwUG9zP76WxQbnAvFTa2I2ImJmU/4fade1HDmuLL+IESToX2nbShrZWb0w
xtJ7z6+/Cc050xTEadwzG/uwDxPRJYCFRKFMZjdiUb8UGykpLPQpPEovgILJ/V/UIt+ZY25PU0nE
Vh2xODNu7UIpbdLyHjDbePLbG1mhPhWqJIWqAYiD5CC0n2IkqZIHudyR6rEJH80m50Amxy1YJYpi
HPXIHCK0ummtBdFWyLffd6CP7jlAsnHB4BSLRFElSdVMk7mX64QYU5Ji66ANUQrngTxcP8abJ2v1
+9T+KthIxnTIlDgmGJk4JNKNOgZWOjyI4VMCgvHrpnhLYa7mYq4jaAPrktO0u3n6rGSfr//+JvCt
lsIAUiJPS1LQoBBKKN4o6Ocs+aEjS3rdyvZJXZlhsMiUK002wHP6dnN1GMsO0DCdn6JdY1c27/m/
6WaGrBmSCKUyme1ViDulG6sII3CGMLpZpTz2Uu4oQX40O9G/vjCeKeblmphqYgazjM8zQ1llztCs
k56WXj824/11S9sf6rIoxqcNVSLZYuDuj7KnzgicSHxE/ptzQDcBYbVzjGP3ULsNSRmCkguKYhKi
itHT0N/xV7HEygzj1BK6v6tZBQ5I8o8m9shwXHROuXlru4goosXSVA3IFzLouSy0AUHsYAJDqfpp
Kf0p5nz7rX5iZW2D+fiaWCPLHuFCCJ6o8jQkP2pM5FvGaTlAMXiX+KqDwRiPcDxhy+fWZhlPiMdg
MhMDu4e58iIHTEe2rCtWrMYcb9g2pBDQZ8tEBZC+h7nKEMcFA/PYwOlpmO/CxW/L1jFKDm3R9qf6
bYZtQwiFJNPFkUhgxT902W3UEWuuefMGnLWw7Qdp22TqpEuSY2h2FJ9EyDrXy80o83IX9JuzkQ8R
L4thfGLKFGNMjEpyyKfgU7yjnayDHRNMSeVO6PGEErZuByLqukxMSn/PDgTopoxpxKEFele5pUu7
MOY0PWxv28UAE8ipSQBBql4Ebs/BnaSbD1MAiiUhcwSuG2zGV+vFMO7WjJJmGk2HeLW0ij19wkug
nfu2QKTqBiGyx0MhzuYptBa0usXRAxzGsoC1LeHoLka7myJx/7+D9mpJrDhQZLbpKGboXi3U5oVI
OTggpNtA4vVybqV2gES/PxMrDJQ1RRLrJS6H5rPmK7a6W3axX7lA72+qXaFpo+WcWd7eMRiUTYKZ
dmEF5tXBF+PngCe+xft9+u+rb5NlumEIuIscIz4HxamJY+v6l/kDeF+2jLmDGkltjDSb6NthQhOe
7EH5ygvP4UkFRxoVFUYl9/g3Mf36O9HjtloW5lCFvkjgD3P40PY7k/DCRe6ymECrm2a8iTLEi7U7
N28EOMKNaaMZ3ateZJ8KtihHI7R4jYW878XgBJmLiZQpzu4M+cxY+6rzGJ620QEzW4qhK0hxKMz3
Kow4TvNykNCAKnu5iyRAbi33nase6DSocCq4W0l9+AOUa0QXDdjUDTYnoEnRVFYjrowMylBgN4/d
5gV1kME2fYjD2MKecNKJm5u4Msh4R97VJI5quCQpb4h8M0y76z6/Cear32d8I5+mSksIxse07E4W
FEvun9ThH7Pm8hxsVNEVAuVMRVE0SYPcw3s3N5q5zSIKR9FJOwgv03GwZ6+4V3Z/QW3yzhADE1o/
DODVRPjdBcQqQdsdxtHT9U2jm/LRCy5rYfxuBA1FlpWz5JQ1skNx/Aoqc6uoBPT0NHbEl3Hd9Dpd
FhEEiybBf+/3DgV7sQvDAnm2B8MfHkFq6EDUk060ohTmhrc8SKIn88P6LvbYrAboSc1pijGiohud
JdVuLvokqhwyFvaQHZck4wHvZoSkm4ZhyAgpNVbfhGhCiQQZnMN4pTRMrS+45pfR0w+5F3q8zqHN
I7UyxhyppinDMNFFPGii4xCeZZ4Q5VatSiErA8yZKuh8SibCA5N94OvHzIvRoh450y49TC+VO/1M
vzd24YuKz9VS5K2NwVyEFRgar/HlRH/ydK/2Ux+TFUJjh3vTT46xk9lD/+n6adhMYK7Xy7hnHiy9
TKey/9NzGLq057DcS25z5j3jt6pk671lHwainOhlkAHyKb+nfgowqgmHgczEjnwfZrv6gnv0yGMi
3j4Pv92TfSgoUzePcYOokBg3wfilk55Qd+mIbKlzbykgf7++oRQ+Ph6/iznmvZAaYRD3OTC/rm+i
7NNofK151Z3tmODio6waipku4UAMBFNwwm/ZPr6nzmI4yWxNB/kg4OCZeyoad31l2zf2yiwDzphr
TYeioeCMCQ5K+BF5ph140B5wKR0rr8F8Owhe2WOQusWQetVn+HLgO2gcyv0H+QE7L+zJJh4KI5DG
u75C3rdjwGVUwx6ze3gfj4LhVxBwjKbqUHQ8nnSeGQZiZCmOEIlgXZHYWG0H7sKpcuSAN/i/maNb
HW1W8yRLqyEQEtx0DWhyFRsDivtiR8cBqBBe413fO653MEASlu1YygW8g+buNZT2h6PyvbMWm6ZO
yq+82Gp7dYYsE0WWRUNkc89hJmXpXNOn8iG+GfZ4K/vqp9GR/3+1l81LbmWN8f1AqhQoZeObZSfD
f2tHs1vvF/syWpttzl7yrDGen1aNlmIiE6/0BwWt4BIef8kzlarBaCTX2mZAtFoa4/WBaAphMzcQ
VBCCV0HBW7NobsUs39WdCFVTXhJq0/tX5hjvL+YFupMKYq9cdCv1MLVeNDxe3z/6MT5gsKHpGkQn
FIRdTK6wQyHBEDW8mUrlpSV2z+Plpq587fcZjNdD0P4kITA+AHt+syvVm1KEAmp6mLubpHS7iNef
vb1nlwWx8XfXofWyKURHA4uACI3xnUg4iaE/nKeLDcbDdWlq5wBzzjhPvdvta7/bLX6Pzly8jBxe
JwlvQYyDV3HbIdRHitDs3LS9nUEky5u22uJjVMjKCxi/DhtJ73FJ0gcmotKzieyJZCMVAOrM6+5G
f+iDO5gitH8Iunx0Nq0akkAVAoqzovJYJkdI8YE28aZGU9V1O9uf6GKIjZ/6uiTxlE+UGaEYLN1b
dqZNbsECakODiYsL26HwyhxzjJa+zqcww7oUX2ktGVCk4wZGr2JoxaCZCGNrdApk8jDMtB/+ub5W
zp6y019zC0kCoR2Ry8MQZfIYGn5TexV6Mq+b2b61VmtkTlacLnhlIlkNr1cOGLBAehdz2v7kEutX
zui6PW0zGl3ZY06ZqI6G0fTIQUwVKs0oAodx/4jemZO8gE9PyKqHMk2/F3L4Ne3Kg6JVDiaCdqU0
uyo6YKxCG1zMVYGKoHRxAzqtQLwljp+XQr6VhKm3tKoTrVIeIfSBS8RHyu3YNO0tAY2ZBaXhx84c
zssYfSqG9qGtul0kpHdlVnpqMdzEWfykzBhDW4bUrsrkVPWzT/LmUObDyZhAxtGGrlxDBmPUbAWK
FEpCbqIWD0stan3wy3xqa/JdleNvXdR1FvQrnqaEHJQiOS/FuCNFJlnBIh7lsH6dQCOFAaQncZGf
Mbb+zyLpgxsXjXt9v7duAhlVQ4ngP8Vk51rKWqqmekKkrGbTsay713rQeMC5lRxZ22BwpgikwhAI
XlBUXCU+gkdtBwZiFy0nnAnxTdBc+Q4DmjJ0zrp86iVkKkZMtES22d+OvLuNd/CY1ZTi2DSTgWsg
Eg4zfKPdB/2+/xsOeUUWwXiERIyuoagHTF0lTuu47Xs1bhBPxaWHARivbvpdtFQcaN66qVdmPvRa
G5qZywa+TTyFh9rUnCTXfSompgrooFk0WywXx5B4RaOtL7U2yyBnUkZdEho1jYXTGyqliPkMNz8n
Lwri4XEPhZ+nhTe+sOnqlx19uzxWOzqSoA9Qu0biot0F5VNqfrp+lDahcr0oBiplM5ERFeKT/TfA
D/a6W7lUQqjykZr4ixtgdax0Jk5s4nHolZrmHJXBTSfI+jWyFS8TyEl4HKBboLw2Rf99tXU6ii1N
n+JgGVAvXQoo3OedPQePqXQwyNdhqji3zuanuqASO+eZKW0UT/QhDQH4nVQqpyGfOY6/dYxXS2Ln
O1MxrcxJ7VFvqZ/r6CdCIcvQRhQuTf+6W3DWwpKwy3UtT3MLr2jAJlbONyT/q3fsei1MuD3pSWM2
LbZL8UWband2X5sdzQGUXnHm0QltIsbl27Ajnn09D2M0vJUlaC6z28nA8oYrtL6JECszdFtXLme0
grqk4PJ1lgk9BqHxKc9vC6HgNE1sRozrrWMOkQAAjlV0Ar+dWcWtfQjMtN7gSmifTs79Xz1c1/aY
k5RGkNwaAty34qflc+D3fuBUx3DAYAvoYD1evmazv3RtjrlFokiN0iHGwaVqmKJbeNFtdYwedLd1
Frd0RAvNGkfT4bWJc3yenRQbi143CiiQgpL7aRxfjJpzprahVlLoMxX9TjJbG5uCUjBRWJQcYaf5
iPOPxl69CSKLEv5HbmE3vD6hbXe8GGRu/bqd/pOZ7QXXoBFk7BbcSsH2tl2MMM6YqUSQe7A6O3Wv
+QY45DKZ1wD5B4e/2GAcECFwhjlmhfJjU7WszNFAlwV5VJr0Mu55oii8bWP8b1lMPdRG3POZFFqN
4LRyYqk8Wo/tbaMlFFEzJf3NWVZQYTaLuagNsg1KPCLsVn0M0fIcjkIo+4SVaR/zf2wwcKQVfTOX
FbatQWpXsCJ7eRkgukWZecMH3uN/sw6wtka3dbWiOSNybWgAv3Q2v7ZZQzw1j57MUPKTvnHngnhN
EEMhb9ZvU1W4TwM1t+SwPId5tcul8Y5Uf+f/l/Uz/q/JeoMOUHQYduV01iXTapbIL8L6f59jVNYL
Z06ARtKqa4wE7SPGPsnPovijE/9CZfadDeYEgBQrreQMF7LSfSlLwSLGbEXQO75+7dO/9IPDEElC
3xrieDyw3n9CoRdGbQhAGNDG0V0iPjRtE9qTUaBbrpNOVZ5y4pnNk7ayx8QAdaH1E4T3ILTQZpae
nkaxtkjE+TybKSN5ZYUJcfVZSZUpQh+wUfiR9tqXdyWUEBJwxKmocQjfte5ZSt3rO7mZZlkbZc6e
YKqKkSQayiqQJqetK6CxyC1SWcNRPs+e6CQuYipUAZGFkx85xjfBBX3VqoYCtaGw7IlZUcy5TmAc
Y1aH7o5Wp2PKuezOIFwuXvkSzxyDLJuinAgGJJ0o2yZYNqM5PwoiT+tuM/a9rIllS6zVsl7KWsWD
PD2EqT8KmtVqrzFPmGOLAB+Q8HvvVMYnp1GE4AulMsyrtLXSWPzS5pqTNxiQr8RdRYTvqZEdhZw8
ZeLwrQumu0UyXtoO82xRkh8qktt9kx7NRZ9AjwMnU8KWp7OyfU4vfyPj0eIi1upc4/suU+lU8Wwb
UmdLrX7f5aArUWWOM/O+Lv33FbKrYjx0UDuFueVBqV5nkaeotn3Bo6plSiZaJA2Wzlojmg7aZNyG
tIZMacJLO/WDHX0MCA6PG3Zz92QEYlTRXZXY9BFIBiHVIOkYH+2+RtXOnM9TdUfKfRZw4G1z31aG
mPun7Ra1GxvaQ6F6anvTZ5zH++arZvX7zMVToxaYFXT2RPFVT97RXLjy1tHMgZPNOGJlh7l8ClOa
1axE9uhXyVHeDSgiaJbpK7vM5/WobZ7zlTEm+oLYEsiIES04sTw74RLYYZ176EWxmiH0OQuj5+TD
fXexxYb8ZTJXQ0YnUKjbIU8MuQTDCTwwTvlkZ9zzekE4/sDKF2VRH4TgpUMB0ACLyPBDS79cX9Dm
fbpaD4Ndo1pUpk7bCsfyuRx3hvxN6jiJUd4aGOgJDTTjzglMZLlXQayminl8MjwL9N9XaKMLfYlx
MYRTZngSRU8ZuKSxvM9Ot3FlYV6qMR5GlH0Vv9nnbvsUPRQ76s+ZOx7Fl4ijNsJbEAMDGYSqc5Kg
cKRUvdcHhisR7uQO59SYDBQoU1NFU4P4EHORNrEVe5wtKND75K73QMRzSve0nYPX2MfzNwYYGsEU
40wucVbJfuq9pbrpeFXf7ath5dMMHghqVIVLRgCiqUW7txR3ODY5SE1Bvn7kt5tfx1QEwu99w0Cn
ljJnWFKyxwDUbewvB9RldzyfuH4HfRh80cwpGIUYRb9kMK1g/hRkaFsynqr5nPY/roPCdvz7ewcx
YP9+SYkRhFiSQanrtTcJu+ao+ng6n3lsSdedkLBaRU2VGiReBqQCpvLcZFDpFpXKSsLAmtXpr5Jg
q1UxMNFDecEkCx53rRv4BRSJleJN24PmreV/0hfOJlJX/vNVQViKH3kYZKWlrv7mg3brp0/6DR5g
+g2IPFwazgvfC7/c6RWX7mL7lCmg8oL0r6yy5NpqLYvgF8WNWGYQ3xQsQb1p6wfO+rYd8mKE2c46
1Y1QNLCdyQncZYNVQ/Qpu50ssoemqJs+yvbg054B9ft1w7zF0X9fYXFGugnzJLhPzOZzIOzi5Iks
znUT9E//+OkuS2Pwl1RN1ZtTh+Y9iFf3rq7xXHH7PrkYYMDXDGdRXkIkLH9Fr7m7fB0syHo+BxYG
J/0lsa4vaIsBFP1RF4Ms7s6GVHUVpvxHO9sbkzUhLaZ74oHYb9SF6KeTX/UMVAONVZ5Eh3Dhi7el
DCgXY7dEWotcj1bddelDWe6ur5DjFSxrdiUNUS0rgMcweRmXz0L6EPe8xkfOGtj5Uy1p6kTNUFoL
zso5ONO8duhqjv60oN1SdPhkctvw+PursVzZU9dMSVZmOMdgFcwzq9NQxb+PYp3jHrzNY0K0JJWi
ua7g70V8StozgbiSzoP67WfyxQVZhmwlSCI5onEgzS3OboHg2djrL6Wfo7Na9EQoxaG/E/6fPfHo
GXjrYyADU4epmkzoESyS9rafpaeo1CIrUoR/rjvhdihw+V4MbkAgLpFykHxA854WjVJfxq1JdjwW
+u26wGorGfgQo2ox+2TEYQIfskuDt+oh96sd+KHA5QsB7si/vrDNHtwVfrz1s6xAV0BPpwrA/0/L
EdJE6DPWS5cSxQfQ47ZjJKVMXhaf99kYzGhHccqFDjPsobRLzEcjear7vwztf38ztplqqYWpyyu4
ZTESt68h2duG+2Ts3E7R/bQzfCGTXKKIbq+Vr13c74mSnKOxvOfsMOc6ZfvTo7AU24E+mXMNnOCy
bmXwI1Mhbjl1fiUH1oj2HCMW7JE0Fr7+ISg/d0rsRKpxJwiVK2m53cgq78Pz/iwmFCzGRu6TGa4m
PUyfhcIyb6mQS+Lkdi1b/TfhuXLrE4g0dxWXII8Gzh9uYVBlyJSUVCQG8/mNTE3rKkFPVtiNr21v
HCMTwmhL5Y9zZIm1klhNKthIBp+UxuSVMDeP8sU4+9BHW1Memg0e+vOh2cu77ij70a7j1n835y7k
lR0mgZ52s4SFgrkfnKi7Sa8dU27cqlbtBPy3fVH4WZV5al05II3fV2HMiXS2oWRln/m+6L9slyih
nTHP3QksMofcHu+gHmBRLvDqzCvVkk1/WtljrhroRM1qQgU7qLxffZO72efJWxzNRsvFhP/FroCp
xnBPpaumn01j0b6SFGXjxjYdXpF/+6m4+mvojb+CNVFMhCXr8K4Pn3u3vwEzwlF6RX+omzoCShj2
9TO+iWcra8w1FI9mr4W0tVaqxUOVJrtUN3/K2vh83cxm1LAyw9xCI8mzbAwRpmSxdCZlsxcD6K/k
9W7pG05ItBkRrUzRr73avwSqCXNRIVHRLSchPC8x5/d5p5AJW/MuMsQ5x1NeRN6l96Hd5tV7flZi
u/ayWgcDNXWuTy1IH2h4nDyON5nXvIx4qYEgs9nRGkhiFbhpd9AjKjE/fP1zXd9DFNHe76GotGIg
qsheJentRA4Vj65yO/D6vThMIL43MA9GW+eVQQtLvWs6sx/dVR4l9p5s3S9/GHvhR/NMqQnzr7zm
reunXWYTCaq0dHFLyw5heZdX94r5M2khzve6BN+vb+J1n5fZRILakUGqNfg8mI+cdLyNQDXaonbc
8oggeF+L/vvK45u00gcIpQOcet8UPi/Ky/WFbEdaq6/FgASJ06SS07cJk1+dC+VT4AwQDxw9OuXd
nMEa9S9NMoAhVIucSzFI0iZPOygY2cFgC4SA0HGNURPpad4RTrCzpZYDDun/Xu3oJny/i4FQdF0F
jRJEFcl+dIs7Af12iCqCfWzj/bnX0FJeOsNzeUd2uhN+vb7g6ziMqaH31psWE1FdhrfiUhPXHAxX
zFRfzWv3uhnO3Sqzza2dnhVinAPvlTNtWANZ9tnYf1P98pEGzLwiFWdVbI8rJiCaZulx1uLgoYlv
peJHNn/mrIhCxZ9DMvktmll5vyoNKijvW4rHBFMAy066z/eik3qxw7ssOZERSOnff6UlM2dpFikZ
V1pYxSLbs5Da2riczUXc92Hn15EuQOR8ROJpSN1WGnlZkz+EBwg+dQwqYZqYOYsTpG36ScCW/tKq
ypz0qYKOE+WFM/nSdNvQcrHGHENZnmVzgiaeE4faU6hnu7ScnOsfkGeCOXdGU4WEFHRB9U5Kzl2Z
W9cNbLfi4TX13y1jztbYGl2poRoODzH8zG+8BjrKyZuKcr4fjrUzI7riM09t4j8U5hTZEHUVac/3
ztLG+jxPFWr9ZfZSC8+CjlGRxIr7kYOVPDsM/A+5OI7RhIzMMkRoW9L9okCGU+/uA0F/ur6Vm3fn
akmM82kzlYDv0FQWmalloOtPkEsLg+6J8l3VvOu2tj19ZYzxPb0ey0KS8OIMznRGND50RwCV5EKA
mBvwbOPiyhjjhdqkJXnc4Q7VI4tKVJke+k08DYSroOAoMdrIe3VsQuPKIOOUaRVIoZGhfj9EX4zw
EECHKBZ5EnDbrr+ywgSRXZOMMikRrI6qJX/TS7TPQfbYX0R7/lw+qoD8wqbjRLSB5199PoWNIYNo
rIUZejAO5EsqFCjpgZOXt5IXOVVcEb/rrvlhsHJQ5CzMiQaWoES8J933uXRLQlxMNB3KiPicxW2C
1u99VdggUhliJRvSiM5mvdGG45Eq2PFpwSO1sRu/sFUOSnIcVGGjybgRsjIdAGJIz//8JagsClC5
KPdoAbEi6BTy1ngdV6Du+B6/xqYdMGKH8zfa9TNBg3aM1PJg5SPev9hm1GHB/culGdsONldby2BM
F4ipBr4k2mAMci4DkgBANbv91oVWC4Jt8DDsWl6ymfC+J4M1WgGuVTHBOZFv0cQnQ/dgX9qaIzwF
u/aL9qbHGtvDMXk2LDwZdg+CbKW3vJQw9xszIJQIc0myGH+F4huHHMIiomyRb5SKuPClu+WW98y7
jkEKG3Qm+lR0TQmfInVpo+/VneoMekLBv0NycM2896Qy1MIop+AqflIOgiWew4P5ZfmJLnh0wPNG
Xjmfko059XEsYpFyZSuTetsa4z+yzmN62WS5kC8+ysac+ZziwqXYpvbW4il26sagsEztUbJoGVU9
R/eUPnrmqZxz7kSFDUCReZ56lc69xs+GLzvyLnJMu3Hbk3KKnX93RSlv7rqKrOelxNQ16DycJn1F
/apJ9kLwzAFSjgu+ocHKRinkcyMQfK3kJIFYpvRnlIYXq/5c7qkoadDYyit/xnszh7P6fgzGCGJY
a8OEyl8m9XdjHPmTGdpFbVrDEp6mMT9MIgrHRetyVktDvg9vlZVdBmaapMs6MuGAN2jjBmnIdCyO
gosimju5nd2d+911g7yzwABK2BIRLa206K5h6CAKbOiocUzwPiATx0zGMJWagOizq41daTaWHikY
3Y2cf7cSBkICkvSdCApmR+5DdGSk+7IyOTOs26+7y9dhRSvqWS/JlOJtnIARsrWkY+zTeBN5V+7R
4nyYt9r4yu3nspOlMEGCLQNDgyjo38JJ4d3f206uooNENyQ6zfoedTsx0bqRTl3GIBEbUV4Pb+Kf
gY/lgblcehWeUr+zjNSbnRzKXDzGy22/uFhnn8pESDST8u5qIZiU0sCr4twf85Zzt/DMMI+sDqOE
SZeiG3GWkK+Zh30azm6qmJzuiO1mBfWyHPpBVx9sDOpJMFQ66eKTzOrdxSO2hu4SZCqfuqPiSAea
kYXnW41FrHE38B7+vIXSf1/9Ab2IFtyB1t2rRjwo2bxb8ugOGhD76+eMIsJHhLqsk0GoIGlUTSqA
x1W9F4WXOnguwRkxK6e8yjlHmrciBpzmVghKo0XEbkqNNeDt02qJFRkz5yHCM8MAVD+mKNhlQA5w
Dwb9o6lZYvr5+qb9wTswrK1ClRHz/Aw66UsStCRFqKz4ENK1ah/aQY+UomR40SDaPDqTD5KBG31P
5/CTJzDSX/8Dtrvj1N9/AMusVwaQmegqNHZJS/BgDOodGYZjFDQ/xSy9N5JpZy7pTo/EExpRefmH
bSy72GZwhuSlKQQ0uovmY13cirwb5g9h8cUAAyViC3qGUMFtrUoWHd0Eo/u+m8F1LNnCoXQK3/x+
fTupk388BBeDDKjkZrcUCxDaGWs8WMlLHT+10v0o8yqdPDsMqCQq1FOLEtdzkXqK8JB1gbWkL0EZ
cY4AdwcZ8Bh0BDvFgAXR3ndcCC4pPWXfoSfOOKa3oEjhDa39IUK+bCGDI0IHKpAuwzcDSwhIVFMX
aUqvhMTldJhcNA3oeCdXNu/S+UO+42KWwRShq+pQSXAdRHvJE8+x21WuCGUtzVNQKTPc+YBB/dvg
hidC8ofA/GKYQRnNEMJeDHAAO0/NbNppg2nVE+bOiQdiLG78sA3TF3MM4EA7bDALymimQX5V8ufg
Rz3dFKVfZpy27230/G3oA3F1N2QI8LChuexJ0YupWEH78/pp4+AHS1ytxUmhkARrAcWzOt9H4cP1
3+ctgYGPccgTMDqBlzNMJ3Bzlg5JFUuBRt51M9sF2wsGKwxqdGBhU0BCiFL67eQsTvyleWxRP4IS
sCvd9870bL5Sxrl5Z3AVL7dDvctXYoCkFaJ2Btkp6FcgXhvZ6afAme9iaDd2Vu8Yn9F+5bRHjFLY
wo7XhsX7egy0iNWiy+E0ACtDryl2bcv5erzfZ4AkxBtUhzwNKhCG6KUalAbLweN8OZ6HMKgxi1mo
RxpCBMUPDiImD9D8uhssyc9uqHAtPcAir8mLZ5MFjNycpECCiFxduFJOiwSGNWe8rmH6K1duMnaG
MqjjSq4KVG6ToXLN6Iskv9YTmhzNexHCuH8j8ILOqP+GQewApUG0SFNj7GORe4MEYc1sP/Y89XYe
1LIzlFUQkUAzEW/QYArKyXb7BMYxsD7LbvKJJ4fH+UwfBin10sjjAnF/kdwriOK62qrjkRO+UR++
8pXY3vikCotIonm/0PgcV72VSqUXSIqtmLl73dV5y2GAAvOmmBqiYlkoPdhTG7hIzVnaqPOmlSmm
XlsR/TtWr5XUBFODSLCiWX1LdNAULrTRNVyHmRtye0E3QUIjsoqBR1NU2MGhQskzI5pwSwVxdkyb
CO3x0uP1nduOaFY2mAM7JUqryTG2jnL2FV5o1efmWPqCbURIiKNXxSr8WLKnf67b3fSNlVnmpk+K
EqJDlLBPljNPLHV7NNvbRRaOZvY3wnTyb1MqW7EphmCCaD1WuIwEk33feuMQGjonFn1Tx/zgGisr
zHNBUqJ+0kVMWeN54gRLAQmOoLDKLtiZg3YgCeSA5PIpl6avyYBWPLHHHL/oCEvoDyIVGqgtAS0S
daLd9Glmawte31HjFm3hpXUvc/7a646lsnWeKQT3V6XSi7X3F9DYR4r0N2d/tR1M1IBJa2OeaHEa
+mtW02FI9NQ2ThHwEmjbofHKEHP0CSjGClPA11VBbb1AwI5qO/d+9zW1hSexRHOlsJ9zS7vhzcJu
vz5WlhkwMPPaKKYGw+iDN7uR3Z8VwRpAMw8Va7u8DVFF5sEP77MxQYOeK2EOlKCt4bI3n1XvTQRs
segYYQkiDRAW8N6M0ts4xzXHZqIIqM3N6kIVJc123JfLJyPUoHG+WPoougZ69bqg9wilk1O0fRDM
btzJrgqqvCRI7QhHLUTbcn0jiiNIEhELNKGDnjI7n3+EBKKfU24nSm8bqXEIlna0+i7cd0Nkx3lv
JeZsmWXvT/Li9DUKhMFNKEc7Tfkq9ne5+UUET7ScxHdC/1nFSGVdhSCdg1x9OTtlPp2E6KusB04r
uiT7HKWtXY3ZKQ/Q3dg1HsTNQeeoHnQRkgrDnUxyB5URN9BPYRV6ijF50dJbg1zaQ3g7TKnXC+En
oy4ssQEZfdAf8hDTZXmO3vHCwiw76ky43DLpIIunUR3voxZ1PfXHHEJatJ6QdlK/1jrZJcFkD8qM
am50b1albaqm1S3/lATkUPL0KI/dIehEJx56W9NekhFCNBrIAINT3irHuivcRpD9Lkp2BTJxSSc8
5Wb+JdJRvkwnu8oPNZWfU9WDUYuOlEWHFAommOrHANfXRpatshaPQTjuQxBYmtnXbE6cPh6sJNNA
rKt5RihYYynZ6twdVeF7Fi4AqsFKlcxrFyhg5osTquURXmiNeAMajW4JSHBVQWeDOeZcBJguaQy3
rCevSjrLbGdLESNLSjRI4k62GCZu1X/R9NccXIBCqu7zrLCjJnOhIQTRqtDkgNB2THU5ooRBoXLQ
J9ygb7NYv9rClhfNUTBMTEl2eE+GPwCCSYgMTl+dsPzYVdL3QWMgM708jDZtoi3tZmecqJZACWGG
v1LTlLWLPQb6RI0gTzygpIwi0+dwJ+/ow0j6BB8Ea3V04NXNttHnYo7BO0S+UyuFMyrVE/oqkPru
Cc/ExgczMeBhovMAL1XI29EAbBVgaXPa9uWggALZ+fXBwoPmfEPvjxt7vBj44+sStiTo4RhvpMVs
sUKfBk0MQdfhSNUCFCIYcpiqcyo197EUIOmtfKmW/gx5Qud66LMRcr03zCxy1AIzLEC3i0h/crq7
2jdtmrwS7A4TgbKdWORI+2k5D/k393sP5O/NModhkJKgwnCiCPnD+S5NxBtk/+1wrkI7quTPeZbf
IKVsN3OHgLaoT4oo2EGaO4I+L1aZNa9L/pg3kTPr1WEgsT0Nsi0m/Y1GlLPaFzsF6pcKkurVYHY7
SVBnS5iM0lKE7LlpwntVVkEXoO8loz+JmfRwfU8/+ub7tTFHASRbepR1s+jUSnAapGIHKT9Og/zH
iPW9Ccb9xzbSsxpSR06l19/TKD5XkvpQ5MKPUdU+/bvVMPe8lsWT1hVYTTShv2m61UNeZn17MWDP
VnDUVGh8vj9nZFr0isrnOINK7pqivhGQblumJLEmJfp2fTV/8PffxtgBnxm6m8r/kXYdzXHrzPYX
sYoJDFuGyTPKkuUNy/K1mXPmr38Hcl0PBfES77NXXrhKPQ12NxodztFKD1jqWOTUbHIjbQI7AYSE
JV1US2vtxgYUo63er8vl6MgieqRxnrekg9ioFrDTo1sdMIOM/CZAN3dd0gK8GmxDxsK7phBR+sRz
BaTMKvNiRcQKU49UEHBSbrUvMOEjYIphsttHrbH0PUcofVF88ueZUMZKhtKX5CiGfvJ2cOhuMcDJ
3RA7PPKRFzsW3WsmiskBiVdFLWi/RSedUqur3lL9K0eZzxtoH0+QeYaOYlGV8YgTLLHbqPl3pvaa
eS9F+qXKbovxZJj72Cs4gXjRQGZaMU6QpIEgxCY8OgmexCq0xvw0ABMqCHlFsc9l7Q/KsW2sIFS9
Lkfm7UxjMFpSKh6CQjunEQGNWIedTp23LLR8j15VU5jXaJFiJgN7e5jZsbDa8ExeQGxkYtIfdxwe
CSJv0Gxhuu2jhsyVFoVl3aUFEfEy6ZzxG3hjNoLd2caNAGACcTditYBjMJyPxyZbhtn1pO5kGlSy
U3hpK4vOYNW2ty8FKzzFuZVcMD0UWLy0YaEg/lFX5q4J6tBvUKoTMao+OHRFM3kA6pnb7EpHstG/
29IZQnFncuf06Q2z4vAKcwN5StpOYg0fkQ1HiM9RvdFLnh8uBxWNGLKCROwT71w5tkFtetQn9uHu
McQyTLqv8KAttiVnLmXxA2IHC+ESkxxov3+8ghKpMwFK4k2OXE2HTAhx9ejJPqhlN5NjjlqL8Wsm
izHPUpabGMtZk1OIz1p+E9Yv69a4sGsJm5gJYHKr0asj3RORWym12rqJiYdh4RX7Ia+e9QorDCQ9
1m1w0iP/JuuHH31R3KUReJWAw37ENaW7Sh5+Efz63CrNV6NuRcvLjBst1e+IQTBC4OvbiBQ3GBXa
KYJ/bMbiZzsmT+taLNrXTAnGsH05TgwhR9DIC3wMvAOVcLBMLhb3wjvp42ExdjyNg9GMHuQ0SPLl
zAVm8X4o7NbxLANs5qLEHfpdtjWg+gJXDhS47CADmqdKXFDPIcabUgPxUT7VxkHUW3v9BJfjLoUP
/iWIjfS1AQ6U3oAg9S7bUxhh79RvDKvdYw1pwxue5mjFBnk8NRWx1xCIQNW0J1N4APXvPjZRbVR9
XumJesin2DNTjPEgUwLGb1lAVm9LmAwF+YQ7WNlORHeiOPMAmJavk5k0xp3wCPQmSSaTo0uWgdGu
2E0xqE3XKA08Ov5f/Dj/YZXXT8dav1eDinPApwv2Zms1J4qkHdtgzRXOo0MpgHld/WV3uwpk3KDq
1VKfNBE7Xd1bDgLg8ahPXzj2uBjOZwdJTWj2nk7TzJsmD4EvOtG7KnHybXWk03/ykTeUyT1AJknU
MaaW19REkpOHjSS6swYShjMlyxnOlAx4XbfF5/tMNSZjFMSu7PsSKYfQ9Zbh//QFMAkoL5n3EIlH
sdp3vM0B3vdi0sXYqI24VRC2jDyxfBnzmtWr7gnOulrLTq0ZJi2BEFyNH7+YrHhiWmKkCXXLfRkh
WzOfPTnG+DqPNnFhWZmG4ask5gA1MVSVgCb1tSva8GnJGl3M/h38c4OOVvENcJVW7Ox6q+flwzwd
mZMUpGgy87ERASF5mIwnrTOsLpEt0qYcG1n+ZP+qiKvt42E2eq14gzkgHJu62/fpRuszt0D0X/9m
i/n975P8tPYt+rXeKylCR9zcN+1GMnZRclca33ve2MrCLO/8m33a8o6qSs6GQoc/Iz2rHgIU/OgU
UHYHiiBrXSne2TExeND0VEoapDRxFVtt/k1VnquAw4FOTezzrXL9PkzMjQK5nSYQoqINbXyD3cf2
gEVMo6hf1Cnd1oP6SPLqfx79+XiEbNj1NLwkW+hFok2oXFI6fnG3fnT0Z6+pxUTdesgSFeRIeO+J
D0Vz0rkINvTs1wQwQaI2pTwZCAzO+FpqFnVd4d60h0MVgm6twFgML9gurJF/PDUmWAgofwnGiFPz
y+JZFYbNoKBJ04yu4Y2HSPA3dechc7PqyO2iXd2MN4GXbHMtOmbZhUJrmuZjIeT3qWLmmKX33T84
cU1VdNBSarJMmIgStdgG6NAucSp1sCZR+JJ14Y91Ecu53VUGi3smSELhJbGJ7huxClR3KDVqTGx6
m1Zbz+ax6S0a0Uwc8z5SizBHw6RUHHHw7jVDdtNB+J/xYvFRZyLYpM5HG0OKCuJUwUku71qd4weL
7o2dPuwn4iX5mae6i0svDRF+W7GJQbWmODJSbiWpbT8WbxWpBRg/Ci6c77RYSppJZbwvqNSqyGg0
jsxzV3SYv75IOkYze0tMRNQ379ASsErzlSN28VKbiWV8UhJVksVejQzZhEAtOMXTuAXcw04QwCYq
BE9Zjc0wdNnUMHO0vt2VEbCMPaG3a4LsTKjtIBM5H4D3mxivbc24yug734m9L6RAj7q+i+Lvaf99
XffF+2+mOuN9uGDVMg0RHPRK+emBPKr1pLMpSTsM5N8GRftlXdxypnmVxwKJjT4RBhX4PnhASl+i
f4D2YPtPlPiWIAXEGjVv6XfxKpzJY1wxKI1h6lMNt25VWCrgt5QaI/28kZjly30mhnHHJhS7Rqrg
LmAWfM/HgNLxGO/VTXKIOJfgsmdie4Y6JsBgmcs9D3oCLCa8PdQAYIeVidFp+bYLaEVpctIRlAQN
MPw5n40nlLntZdko6YwMTThHtzyQ1FZ2WNY50PViycVQok2BvRtcYDwev8VYitvhX3WZO98c1TTs
6YUsJP5FkNJDFv3R62Amgok6Uq36Ivr/6N0H06FO2309SXYzdJwuFE8TJsr4BigVZZVmtN5DHb81
AXcOcTG3mCnCxAwpkVMl0HFWycnftXc5upM1CpuABwPTc7Xlndtyd2gmjwkeqlASGa+qX1Yhx9b4
g07VYYzDzp167wPaNjrot9yEZtmnf5sEOwGeGnkh1QIKncEei0eH7JYuJit4uYKLDoyr3ka1ovvk
20i30N3g7N/6dgrsFZ5lLleTr+p/GhOPWyNrRajf21jkwVr4tPO2gBUA0XvlUvntLYX2zV943Y9F
SyKiBnAgrEh/4tAdCr/y8gaWlCjPSnynEs6jaFkzbA6JmmgYhLCozJEMiMXKx7QSLfPpG2mTur6L
OfXhkKOkXIE1XLg17GEjc7H8F/aGkNjMRDPOqEiNbExyCMoTDIV1+/BQ7SgYCh82dtGKZoIYdzRR
0J2wiaU4XXHTSYpVJFsF+CHrgZMnhPFIM/SJOPkAjRKNdKMY2GUfqk0G9O51McsJ7kwZxhNJGAat
Fve/Tq2+ZJtuJ231rW83W3PPc0D6xz49Ya7C2H12zagxjYCaG+ZOmz0FcA1x0YH1j9Nl4Jzd+507
K4DFbYUyh4wsOk0cfziModuFHBGLSdZME+baxl7O6JGQTn5qP0XDt0Dj22IETv2DaaYPVv2eFs10
QbvG8D1NV53BO4sBjC0MXEE+y/WhJru2PvjmTslOlRJYvsHjQ1+MFiCNVWWMFSmGziQMHUhtjKHG
4ycWd3l6n3CftIunOBNAf8BMOdKrJI8rUNX1RW1lqmIXuvxFz8nzIIdOqGkHoyG2PPl7STe2OQHC
C8bnuqq+iOB+Fys0D1oeRcyiic5+ErWt2U+KwjrBPFetvI9Gx24HYkp1k254zfVFE52JYYKVVvl+
VkqYI82HrzLIr4riOTce132b9/mYOGUUshElvgcbzQwrKyt7yHjbOovZ3UwNJkopiVxLRdsAXtX3
7NJ/6MRzjd5RLz9H1dNg3q8rtJw2zMQxwcoHsVYnhXjx97hL9pBqWA0d7rvpHRqwmss7a+MmeFqX
u1wIucplaV5hp36StqLi6A8UIgPTqeAQA+KC07zotvGP+kj3N31b+lG/VGf1jyqnM+nMS6QBi0gc
l3hIg6bpANCF5yDIL0IabrNUd9c15ZiMwYS1rCvIVCYZARDnBWOxecAJmwuT27T68DukfOJ9NaOg
rsP3G0DBJDPI2ekp7oY7mvsh3bzx0UFvX3gXz/IzayaXiTSqFiRTJHoqEtxqX951u3ZDLzngRe24
ye1iMj2TxYQQn2go4aRIRFRsi5LjdARQ+blxKRNUtiW3PBIjnlcYTCwZhNwvxRwhizJGR681eli6
nZ5TW32gHDpAA/mqvPJoIniWwgSX1Dc6A2PQxMmGzE290rdaP/22bo2cIGkw0aWMjbgq6pw47Xhn
aMGmQWewKoj9d1KYoFIouan0pqI6cdnc6ulwSSLhovTqj3UxnLuOHYgTtb7Q/alD7pNHlikUTgte
9D4pMTPwz7okTlBmZ+DaVi8830wJlgNEC7ndMawSG5D8tkSiXYEB9TjizXVwrMFk4oaaKUnSYKLU
GQO4sRxv0IHkhCaeC7MYhIE4SSYaB0AKwk4qbWsGjnIh2xZjNzzcJd63YqKFnid9J/cUsdXftmOG
wZtTLQ9OykNK5R0bEykavW8Aew+VNK12Kw2RSaq268bA8SGTDQ61RIyJIFEdsrMkHmJvOxWcQZvl
N8S1pMw+ZwPfa5C4Ya8r2neO6NKsabpLLIrj6W94KzjLZ4bH86+qv8qYWqsMUSp28CNMDzmZEO+a
PtmvnxlXISbxjYLJl1IfcB65W2Aw+tBujT0YLSgNHXbvN7xSI42Vn55Fs/NjzI3OQeU1lgscA2hw
Lai0pW0hfjNH1x+/r2u2bA3Xw2MMrkhDkAH4tCafYZUjes7yy8SLBf/hqFchjMmNICZXe5pCj1hA
VlGnBdzlTjgHO4xT8DJC+rXXjo65hgSpTSd/QAI6bOIL5akcdsp9Z5d7bYfVzKf101seUZl9KOZC
8ivSKmkMOl7vKQmt9EK3PdRX85vxQHdB+yMfeJVriszthEfPUGg63rKVI22mPRoGQPJU7sxts/Xu
eXGPYx7s0jPJxaIxTCxyF96hEu/T4J5knC9Gf+/KB2M3noMq0yZJDAlihb+LMWpIE6M/fV/9tkF2
17kF0WgS0ZxZ0Pdet6vig95xosT7ItGaKkyUEDKBdArQxFHF8y86WLrea3gg9gWzeyTZ4JrYonxj
oTGLedgM820Nanqey7HJ5bvqqikTPIo0980R+3cOeeiccFdu9XvhUh3rjXRQMfyLUa0nsLpIHBCp
5XbM1RUIG0lCtcjzDLWB9qDcdBicCjbFzt+TLUV/C1xeUr2c01y1ZGJKmgh6oA/gtQjTADtpu3H8
4k0brdxV4ltbC5yUkBOQCRNV0rpRJ1OA0yFjsip1X+oAepHljT60TlB2W84npIayZkhMWNH6MMti
DeKS03SjAS0z2ITbChn1JruomCn+A6o++goDlBrKRyJKtUxQybq0l6ckoC+UZg9asrcOxQE8wCg4
Z/72J5BOH+Sxdb+6MUNRblvkvsJD4T0GQB3Ix2dNO8npXS0/qcZDInI+4XIl+qrj+y01K+Qk2NMk
UTmpzljHm9To8VBBZwEtoKQsrNiXb2Mp2SZGYZE4cSfst6YicVUCQOHWPOTE2OdNdDvEhiujb8b7
cctf/PcHeI/6sx8npaWXewEyJvkO+5IF1gYxS26ZT8YDORA73vDc5z/eiFeB9AfNBA6B0jVZMKrv
uwGAdbG68ZTVtvCNwhjQ1cFItXRiS6rDG2lYvlOukpn4ZOZmYBR0KRxzqkL4mCanQHnhONByTniV
wQSjEtj8+aQHBJE422Pa26YESuMt5T1T3PCBf548gUw4qqY4b7MWoV+p903xEvk/1zXiHRoTgDCM
X+Y5rbz2+UUbtoV21CR3XQRPBSboFIk+ZS34QB3RqzBDuR1Hzk3P04EJMrokDkI3RchcovtO+RoK
WzP4s1vo94d/L9zNzFoYKzJMIRKycVv+pERSxmu1mwieHtUWebrLS5AWD03H6pppYoXU1BmdjEip
NNOrVHAI1JapYzBA5uHiLh7bVQRbaxxirfJaQN04Bmj82l3UOYXAyVx4IpiCYpCQPMFYE3GS/ugX
90TcNgmnZc0TQfP2+Yfxw0zxVYjw0qNuWFGNtdco5IRRnhAmqBVt7ilACsTXb+7l7CQLG13l6LH8
mJl9DmoRM0WqSczIJMCK5S1tE4OSQ7cKNBY1VPMa3pYwNZ9PicBMGFV4Jgzc8WJb5qg7UB7sGnxM
v5oP3C3CxetHVzWDmETXMY3+UU4biIqUmYT24XJwhA274ugh5ZgOWP9wi23Ke+DKi+nbTCAbL0lA
AJqBJ2H+c0DhPHQDRwSXrYi9yfCQ3QQOhrSMV+Ok341OYwNgQrhNzsFW/OrZlChN5fFoUHmfD/p6
AEx8jWoxFjIdVRFTDfZx+U0vI8lqmmYzYPt7Pc4uf9OrKCbOwnZU8PuhGjcId217kgvgJ+ClWB7k
ogTz3HfB4PTgl73iKpCJUUUqZIHpwStM+ZRjBbB4DEeOCI5O7DsxjkdP8hq8rkh1B0wMi4i3cvuY
6zvPvBvMf0r5af0Ml8Pub5XYR2NkqEIlUha/vt4E0pMYvK7/fc6Rsa9FtSyKftIbFYSfoe2hnSsO
tdUSXrds+TF/dQMWHKtKMJMBXHzkQsCuVDEJFTj+OT4JW3nXH3nAVbyPxEQuKcJa2qigDfHrpR2D
4YqypXJTy8USzEwpJph4alqWKMwitXwwbyhaZGoD9VzZlnuAzQUWbwmU47qECSVTSMQuS5EaBemr
qBzC9K0CDGwU8fhGeDbBhIh8MKVuaJExN5obTW99sYujx78zOyY0SGqEUU0Nz7BweBLUY6RtIn/3
dyKYYACCJTlpA3ycodgpWrEZCXbt8sH6KynslHQYSENm0hhXZ2jZi0C1OglNxxGyXH27Ghq7PIpm
k5fmMX0m78fnAJy8ue050c/wEbRttn+DfeN//k4tJokx+7RJxhKlZh+YjSIg9LHuuSlJw/lGXMWY
PCbqhiZsMnp8LhB3TGDLlth6wySh3WMSLQavDa8fynEiliw6KJtaMQscpVfG7pTcNEJpqZ7qdr7n
rJ/hMkzC7Ksx4SHvRr9vZNSnpJsM+yvZA/Et5VI7wSXYgWXXlW75a2I89ZgYEXV9kQKcDfeFUGNR
IbhV88IuTWVXjz//Uj0mTKS60AddixcI5aTOHoajeWmBIwPujH5fbIV/+qNw5C0R0riwkr2wbNGB
QDJ/IrQTVh9IcVAVQB9usuIlALX9yJsQ450lE0HybCJ9ICPeeqlvJfKbnH3rdNHuBN5mKyfgsgPe
Rpv349QjJyvU72Z21pUvcv5l/WvRK2/l4FgS6FYpWrAAtegWeFvfB2OAlHOeJAvsOyh1Xc1dZ2JG
WIWR2MoZWnpf38GM7jwk8r6LRR073uq2shW/UNhoH5OQQQkKXHKDqgXQbNcV5Z0lE1FIq7Z1GaE7
n4wPZfGkNG9Vx7m8eGdJ/3/2VpmqxJDbHnskvjC8mt50njBX+3daMKGjimW5r4Fm4xQUNmzwbC0e
dqMUc8TwNGGiRRHEmVeUyC6LjGzF1jgB8pMjgpOL6UyUGH297AB19ysXo4OP4LnZ8+eq6Z9Zs28a
OGbfxFc8rapTPFbV6RW4tVF221Zfw+KGePfrX4Z3ZExQIH1D6pR2lb0YwJe1uTEb3oQcL1lmCyGS
oJViGQm0ZElBHmvKXe1q7yRh2D7frivElcbURGK10CPgYODozjUqSdkm3QYv5Ku8yZ3+hZfDco6P
HbPysbCm6zEGW7pWcuqYIBhFnKSCEwHYQasePAO6bOBe0sSdUb+SwenbZ86Z0SiyYm4GVXNmbnkU
hXJBB48ofydljvIc+fW79l598y68UgxPIyYahJIq50GE4K1Ipz6+Reu6iHnjafQrf9bIkOiGDAgw
2GnbweuasVVQlx8V3TXKZJupAOBVpUsD6MO0M3O3lMuNVDWTlYRkq7a8ztOyktcfwBxp4pdK3lS4
bcXmvu7PXv+S8HiqeCKYc2yiSZ9iitYdDAAy1rC+CbxIL3xdN45lE78qwgTVNC4lHwVS1ZG70O4j
HyXgmhOElnuQKP7++7WYqEoydLFCFeEOMKFufp85AA58VC3DUuz6AdiLnGoz7+CY6KoCq2ocadGo
1gzLqzBbBVCW/Gn93BaFGBIhuikS7GgwcQiTk202JBiQFCqMSxT1P1GSunKId8HfyWHylEn38pEM
qA6M+dZrziEeuQqvdrpoAzNdmCxEhSK9FKNMRL8PxWmibE267YIWfRNujjyQpsXbbyaO8Z02Jv5o
lhSG3h8sZTzJ+rbH7nJ2L8Tf1w9vMSeeSWJcSB2wTg7VQFFTlrKVmuFBqcHvXil3mRC467KWIRtm
whhPirQp1oMQxSl1G+6Sjfdquin4Kykbg3c7+BZyFidyzVvxGGN9ile6XZ7YnYlnnKyL+76ODVQQ
0p+gijrld5Hjq9Z4SUDzAs5OwIXb5g8KNoLXuL2u+gK+NpLpmWzG47pi8jQS0XecLR8o4aJ6BzLJ
Q/gU3VCQvQB1+OagWXRfS9yAegbvrfVfsFz+n/0CJtGJRiCclbmmOm1gK5sWTCjjrYdpH9BQbHjP
Oo7rsxOimhQ2dRHhpGXv0tfNJgjvxpzHosATwsSXptNLTY5yFISCE/rjltxfwBnBCS70u3y6Rq+n
xo6DKkNeFjKuMjCZPXoxshsMNmLQtb33B9Q3Uk41mhNm2MHQNO1SMJn7xMmlCFhB9TbSdE7oX04P
ZxoxsQWUdl7vZbhqug35om8GUGr46FYANhkgQbylYN43ov8/z6ukMFHyFh6v1y86pk97R/X/6Fk/
U4iJKl6NFrZH98sm/ZsK5/K/t/IplF2O//BUYaKHnjZBKBnY2NAxneQjfFUoa6E4Mm0nFLhSR3wz
nfCFI5TeXWvmx4QNQRbTKPeQ+2bYZo3d8ge5yDeTHeyqs377tx+LiRCtrJRCTwtACsISPlMhntOO
tw247lCY2WEsotXD2vPwFopKzBtYfXqvyK7g34Tddgh4wI7Lg22/bUMSmRgR1boQhwIexOI2eBwB
w1XchHfQqXkDibitHxTXe/CsyCqAgCHsyT45CNxd3XWnlli2AmJGgkbRZZ0uvunyo15zYDDWDVNi
Oag9EWgtjYegAdiIndYja8wDV80JJxJyAgcAIT5+uSpQ2tpXB3p7N/v+PLy0gkXuJvRZgwOGy1re
x1ue9Jl9PCZ49MnkgR3hfcMGRL5W/NV4Dc/DTn9qXGBy3BS2eZvYo+ms+9x67iWJTDjxSS03bYCI
n6tfis4uAs3NgSVdVw99K23WZfE+HRNTgkEM5arDnYx7xlGlG4MYbii/rQtZflzMzpEJIl6Wq34b
I9uPWhsFZAo34YKbJ0Zna3SCI5/1nWfxTCDxNdP0R2LCUiRky2HspEDO/jul2EE87LqMbSSiNyzf
YZENk/q+i9TmSw+su3jjO7zVJM6XYmfwFMC1NQJYX5w8tNvGsIZpW5k/1nXiyaCXweyyTAAmY4oG
gpWivimheiryn7UnPqwL+Y88EGM/WINFTsqST41TEMV5TzvQh3f8V8DuGw4KAIDp4BW+lu3gtyi2
uR7FfdRkeYorE02LtgjcPo55dkDd8fMNeZXBRHhdjIMYI2yIrhvtgMx2B46w90W1Di0n3x6exLdk
y3uf/UcsBPK+aQCnCtuKHz+V2otj3xLMGFI8SX2TON0uOdKlinSTnHl7Ist2cRXG+K/R6y3Qm1BJ
abqLXHwNm31eyZzovvyprjIYl01LSYnDSMU7MBXuJL3cigaPkfQ/LO+3DHbErUW3tukayNCI5YOZ
XbDbV/k7qJw35JbXguF9IZYewRvDMDaAO4VOpGiLLr7Q0d9qFjk0WwB77dadinN676+/uefGdahW
0oQvVN3J/Utv/NE9cT05pvxA4jwpiYf2QdQdegO8vOlO8Xlcxu8h87MrXaVQLWdaKLEkdkWBkqF4
wH27M4DON26MTbHllah5x0UNfiZISPup6XMI6rNtMd774v365/iPG++qCXOHl6qiBLWONSTvqwZM
kjq3xVtvl2DHrtyX4HoMc2dd4qJGpmRQ5GkN/zIaET8OSQMIfQfY1ljkD3j4Ary/zyg0EVKGeow+
aZg4o7ebouf1378YYkyEMskQRbAlMwYmTXFQdCjmO7pYWSQaLnWN1Aej4+tiltW4iqH/P/vwhhcD
CrpW0Z8yDlN2NHmdPHoMnyx4pgb7GSplUtUQ310biZsld2ksb0TBESJeSkVvlTVBzPco6qLPBAO1
h9GeNvUlPlBY2nafgwfijwYcZjoxV03uozkhyyVElbmd9rlVpFYYgKW34lXseafH3DNtG41lCkYN
p5CeJW0rVibA57Y9b4x+McE2gcGh67pKTDYyd5hiqKYK40hh8UMLWzscX9Lx3pT2QcRpgixb9VUS
m1CpITAdwFvlGONNByDr4k5t/lIE6zhN3osRHaMWKtWtCoxDxqadKul23XGWa5ezQ2M8JyuUNikK
GBxtIap2YOdbTJ/Edu0QE5RQ4oYCZ/YvoIobR2ddNu8UGafSe/SrFQUv9jAuQJokuCHYCaLgZV3K
8mtvpiHjUjkesbXvYTypt4NH7wy8AcwUioIFyg46Q0QnC8vGws4Ub+yPZ4/0/2dBSYvLsuhqzEYF
5EcaxtaAQiyQP8T2SyXw2qW8s2RczAjloZs6H+YSdZs6ym+zAh8zVf7WXJh0TiyAajkBgxyz3uU3
usccfjUv4Ul3QWMGU0nc5M7fpEeD1yfh6McCyLcyiZt2wMxI7eYu3mXPyk59LXa1U546G3UyQI1K
3BWk5bj1281ZIPlSEJWqNUMVQhXQYVsTtoFQmosugFrfCvsIIyqRJeynP6qkXi1WYcJL6oFYUGlh
sZR7FCiOP7xT8rNzkT/t6mPRW+sOwjtaJtIkk55kTYoX6CB8VbSzGd3F/tO6iMUJN9BpSojNKrIn
llcpnQK1HGOUeMANkmOmPXWNvXwT/6AzP7RAjHF2/0bmGM2SYjOhbLNABnzQFBD4RFJ9iQmxhuLn
wPPxxefAXAjzTDQ6EhhRpdGqt7/rv5ZgiG0KO0GHFbhqu45X2FlKdObiGNMQ9cyPhATj0a1yV5kP
Gu9BwPv7jDH4geJLmg9jQL3vVpbknWnUb+vGQEMEm+LMVWBunJpI4tRnSNJ/Mes2Ozp0zR/0WXLe
uRhqHbPoC2a22pMCPG5T86EZfjYeVn3F2K5K013Xh3dkzP3SeBNAKgIcmQEw3x5cmoowciyZJ4K5
SQav6ae+QSd6Kh794jQJD3+nAnN7BEkvhkqBvw/A40m+4YNg8VyRuTYQvHsKNEr7dphELjQ7HyVH
yxvOp1g3rU+49rmmK17dogWV7BugGzY7sqVLSLzy0+KD9mpbn4Dt22YISqBL/ZpVS5wI8ExUkrzj
PWh5CjHuLhSD3tfTvzfB+1Ccumm2PIXWfQU8sx99RQzxdCsUTCG0WDnSi01anif5CFRazvfhyWFc
v2+zsSMUzCWOD0p2ThvAg6cH4Jza6/a82J4BsibWtnVZljV2Oz2bGk1pTWS1tWscsOu6GZ9VlGp8
994/D5VFkciiQypaIOEAg+afrEDOpTPu1LWj0qQ1gnSaX5LkMSGP6+ote9NVO9abdLWJ8wDJUJhd
InMXhCDJVl/WZdCQ8jlK/5bB7ivIidDmlZdh99UMT2Le7SdDeQIvy3bS86OclZxLgaMSu7hQTkks
DTXqHJFc3ad970h6cmnSgdPSWg6kV60Yf0q0qjKwI4F6V1IC2lVzVTniiFjWBLT0RDM1NOXo/8/u
ndGQJxObUliUikASOmmnUv+nbwrOytyyJ12lMJeOlOhm1UvIw7Vxpxm3cXueFCRWNQ+cevnArnLY
m6cyAnDJJCAQaAzbbEFgF/BSKJ4IxlvqCpsdYk/TtCSzBK+3JIWX4vJEMA4Dzo4AU3w4rbI+ieTW
4IVpzjdnXydhKTVSqsLhw8JOpcgpyd7nzs1zlGBfI0kKku+ITlRF4bdkvImm7brH85RgfCP2E73p
ElyeanNquh9Jvm141cD3l8vnqPLbnFh89Vg0ZB/LuxT7uHfPFIoAPd8TRSob3t6iU3pRXf+QHYNN
bFv+HkNwzvQTlfa9+UyfW6GT2NVmXevlOHf9RfTUZ+6qpZXYiTGGMDsi2FEBRnWgvJtY0hqSyOoD
keO3C70KTTZB5KyIQGoxTY0xxRgYxQMe6xgt3QPMHnvF2S7f/6Kf5M2GLbxNNORAIiiTFBAJaizo
mNyruAg76IZXF2o7kpWeNad2MLAN0LGcU7D6bJ4fhTHmE6ZCkYU9coihv3jZqy9/W/9QvL/P5CgS
yRWBpAbiqqZcYnH8Snrxf/aAjyowtpB5npnIEdI6U3omsZ003wzeWjANZh8d4KMI5nYggpr1RdbB
yUo7Lx60yTbyU+QTTDncT9zOy2eX/iiNuSU8LxOHSKDtCuHUiW81ua95CLoL5bWPMpgbIpUzrW46
aEQLiJi+vO1BW9jZGSaM45MJWCeMU7zylnd4xsDeGXVIQK0By9a7QzreGoS3/b7Q6fmoFuOnZBIH
KQUW3Pu7PnPKp84a/yFbz5Kt8UU4yZy4QP/cil2wHW2wFRKlHdA8pxOsEugfYhAWV1teZvo52n3Q
it0SlxsDW5QNBigq4asRPBRyYqXC92F4agXNWfdXXvRhN8YzSUozn45IBftiP+1Lm7JyaUDvocwB
+cu6tM/50EfF2OigFQOJJNRaMZVl16J5r/XRixGFW0kQRnddFserCBMmpMmfTDWicD3lWQ4Oqfxc
G3frInjmwIQJMMR7clrS4kVSW4P3jxqexxGko+reVA8h4JMlXoeLpxQTKjqtI/EYYjpJCk9N6fb6
lhScq/a9AbNm5EyoaGrRL7MYyzCZ5Pj379PuoLRIjuTsYXcpACCRapUhXmcy5uZ0LBXxbsT35Hvt
FzBxQxyIHsombt/azfYyuh2YttxTTMTAGXursVoA0hkPhdu54NO0snOMvabA9Z3/Hfjno7ky0UUf
xNiQKxGzMuUm7XYl9rZ4qwWcD8o+4HLTaOqeAjHm1dRb4RilNhF7Nyry/V/ZKvt0k6ZMBWvyhKKL
ObiJd9c2p0x67NBZUXsnES5pyHlh8SKLxqQaZY8qczD0uKd3rQt0NhAyEDc9gYbdERzuwAfnytaY
0CKXbdt5A5aqmgSrqNFtAXHi3t9mNyk2NbwW+NHpxrsPN3RVe/1oFxDaPtgJu4Re+HlXmRMu12Ez
JiC004/hwXOSY3XsNxOKGOVDfwTc6v8jL14OqJhnMBQg4CCJ/JgXj8QruqxELmS0T4q6643YFor7
mNezXcCNpxr+lsOO22FPGFybMm4JisxNUcnIJnTTc7QBboGHOjolQZKBdZNvsGW2l3lDmcuJxFU8
U74PMbM2CAXWJ+LimIdP3E7xf9jqVQBjq3muVJPkQb/yZwfdpN0Yoe042WCT3oxH3lt6+X6/SmNs
VR+HUE00epq5tANewqVKntFmtYuptaSo5tBU/kfudxXH3ISt7xcyCAbp5G6+07YAVn9Kt+Nt+CN6
a1xhW25iB5ubvMEFnpLM5ainbeT1/0fady3JjTPNPhEj6M0tbdvxRqMbhtyC3vunP4nRt9stDEWc
X9rbie0SgGKiUCZTAnFWb95M5CRCdsN8HBO/73k95TzvYC7FMOk0hQhItEXdblA/a1wGlZXC2K/u
z1yJUz92tTzjwKwdJUctfMxlkRoeUn1JoPldBPND8dcbyNyCkSXWYWigsbtJTbuNhoMl1Z6eWnbU
mg4ItpxtFFu/iS5ewkBJNTWz0RNQD4bRp1zAHBKe/0iSbBvhHBXbA5h24KTMckS2k/zQGn1jt6om
2X9ngwELOcxFMlEmZYiza92zmn7a/n2OY7PdfnIpVBYYA4AVYe8O6DidvaY7GmloCyVnIGilhPGL
471n0K/yHpI+FxH0xFHyUR/kpLGN4YegHBKztxvBM43FjuR7M+WEtb95Vf3nCu/UEFdWLYLEpUw7
kdVz75FdfojQF2qHu8nBvFiAvB8v4lshjvl1nQxYhHNtgk0OEd/gv3MP31av+Tl2KKUyqKhvrDce
tzfH22UGMwZRqMWO0AQPGaGrF+3jGCwXmrDb9hXuwhjkyBtZLWu6MDmgFOJtUPnESx10I9kEs718
xhjewhjUGPthihcJBkXyKmuzrVWnQeINg1As+Big0wYuhf7HskCkE2jnSgMBT7ZHyQGdtUaAtjFu
n/U6WlzMMGtJZlkEYCB/0C9eXZwindPCsb5Xl99nIE9AFUMOhRR1huZWUM9E+GLINQeNVlq3qGv/
Z4Rlf7CKSE4GqoTbeuphQg7RLfZoGX+U76yzbneHeC++Z/oEHnbQmGXjkNgBbJIBO3oQqMAwJTVo
nbJ3BbzdLAwtRymXv5tzWCwVxNigkUMeUTXU1NOiHaue857gHBbLAzFgenhJZnBL1eixNV/kDooG
z9tf63o0fTkqusQr3Bsio4BiFo5KlbKjIBq7VDDuuxLzYrr0tm2Ktxr69ytTc6znsUw7btvx87Cc
5jk7xVLOSfbyjDAgl6M0KCg0jWnEJ3PAKM6uijgA95uXwWXPGIATh8ao+1L6ORofnahsBuX7jPBG
aF6Nc/JFRXgZoyeqPvJV3ikAbLk4AxCNptQjCGnw/AENkfmmQTxu6X8ky1nrH8Le3z6y3zwSLktl
4KJW6j6a39MBDmTeDwU6CiACey73pVudeRcUzxrbF5WmKlmWQaR0Yx0GTnFzfFUxIr94OcbDeY2J
nI+XVdqZidWFQDHcGt0D5LJkidMas+qJKN1hPFE0JPT9/urutdxOOtGAtDPEULWjlgZywolaVpdw
ZYJx9kZEiqOjTNZS8jlqb4TpT+Ljq99nHF2z6iiVQ7wyVCB26s7Fbda72x62GllemWDcuayarJkV
QGgFOfPwpOClJOtBUfwTKdxrib4xP3w6V7YYZ07zoRmJgX6on5QWkbO8Wp76/pAfzgU3pc1xADZz
nnaTXErQcnUFRTmUEpntGeIwyRxxbolVRLgsi02dQ2q0NMQOWzhXKZhtPIxOOWp5G+X7ZTgrJuHc
7rxl0Tv4CsZ1CzxsVh4hfTcXdl+4ef1JJRwUX48grtbEpAvEZeolhTbmm880HQoWFU+ySzS55p+q
3c8eRnCwTTaPxmEdgq4MM/dhNkEOrZDR+m1o3SOJQr9up0DQKq+qcjftizuzaZx8+THpA7o3kd/q
VM7aV2/kq38BgxstgfxcmuA4rfZeyC07tj7rSWmrhsH5utffPFeWGPjQlilqFF2hA2OUHjvx0V8v
3s1+sqOqXFnwf297RVh4ZY+Bk6iPSURm2KvIg9g+K4PhDAMHEnneyeJJ0ZpKb6KwmNc3cVfaEKkY
U05JjGeDwZHREvVIjBPNVYRwh8YBz4ygFJMSzvlwzLB5cgPMGFKKuixkcL5O2q2EoEz8v4/x/XIk
bIq8kASspKRp3HY/x3dp+LQN77w1MGABAolpjgu0NS2DUw737eLL4vO2ifVc38Wt2DR4K0MWG2II
9LURP6Bjw1cMO4M6pfrUebPbOCqKe2DacXXOBb+eqbgyzGBFryroYqBMKUti2nPoG3GggCMg9pXO
M8zQjZXOGSJeapP+6sYtptMtv8JfqTeSVLHeH1ejB+1zP3KNm9jR7f7UgG82erZ2f7nBDE40FYYk
a9Q2MCWp+c2j+SZ+F99aVzkUGGQtnG60+514w4vPONeazqBFLueGWM8oE4E8zi6hCC7uLTJC++R2
lr2p5+AGJw5haVl7HQrkRQknMsmnsIfoQfdDyA6y1dszl3GZd4IMfmSKmOtVgWrjWH7PipvB4gAH
7xJj2VgtM0pH2UDhC4nGZg/F25310EEBr3sR3e7M69Fd6xy6xnWWmTWG3gao1RAmjgfZEez0kAff
lEDyZG4VYf1uNIGpsoZxDfZ9H6vl3GkRaj9hX3oSObaLEUiWI4ycj4xnh4GttFGtse1lFe0p4Hlf
XqIu+7KElUP4bVc0kvn4OV+WRP9+9TnPqhgVqQSqijJy6KMn32VuHjSYeNzHd5qT3XN5JOg/fssi
A1tWhsnqEeUfNF+JjnRadoKHKbP94qH94fBHzVcYsf33xBi0EkVBkwraL2DWX4Tuaz68bIPT+gVz
+X0Gm9B3tcw9WsTdQTfsHLdMnmroRpg5nxTPIRgwIvUYy8WEoEySI3vuRtyXPmo7vdq42+vhGWLi
FwFiSLlZIf9Xx+dCL2xZ+FGr/8RJ62/bWS/gXh0MA0LzIlZh3gPUx0N1gjrhU3cLVrrEJuf51jrL
vuYkXvNjOOP9oOy3ba/j339nxj7zKzPWkzGEyyPSvSnj6KuRNRwTHLdgH/dF3mOSUQDEZgo5VXlx
KEfdTqOYo57KWwmDE4pQJGqPl4obSoUrVnUwae3fOQRLkBYqc0XMmUY3xHAM8UCWh/tS4jEPrVBf
00DwciZ0pVcwlEVhHU0TogoqOEEpe9GB4k42kqeOBr6U6qg+WufFo9yP2h3lLCToZ+CRdFKf20Am
iwELzSR1m5uUUwASOj1SavGeDsHyatE8MwxmKIVS5J2OhtAhfIrVb0UY9MrN0yg9lnNoWw2v0sPz
RQY7xEgxFGlGjK3I5FEBHaithOohFZrQ3v6uONhhMdgx9kYhZhpdlx7bbfrd0A79PDtGzfH69QqP
LGkSUB2MIiyhTmFAf6o1kQJYbkHr6Ek7qmuan2qX1kRicBFZnMT+6souBtlUSi135STQ6pw835J8
31mVG8oPicIr8qwe1ZUd6devQJMqa0lGHJVV3Q5LZlfQPOjetk9p/dl9ZYQBjaEyVUVdQArTepPb
36BI4eToNUOH2b6+FVz1Ydseb01sgFHVU9dQr8ijR4FItpg7cSJxUIq7KAY/9KKZU7lBUEGlbnXQ
fTcSGEhGHwPJTqXigTByAnbesujfrwBL0hVLIoOODmLz0YpvF/FslH90R16dFAMUcpWrKWngdq03
/yOhAL2HvCdUf8pPAvEzCLTSCqD0ZpyEO14/LG95DGiUcV0qSY48xmB1tjyUttbFjiU/bvvG+kvh
aoUMZICpTE8qKhqc7GcPMWggEXBjxvvZLd15J/L08Vb4cHHNXNmj0Hx1asiayEWk4TZTbqu97mBt
mDN4haZIg6c6cWLIKeBR6bZf73mBKA+02HTKnOiTCpoKPIpuZUf2rK8gnHZ7zBwkduLRlBePMotz
hGxuBTTRE6a8ASat6CgEBbWjJHJyhfSr+nBhXraT7TeUJqEYSY/KdzM4apLZacIbUOIgL5tcUfrc
ai2RTvT1qZeU9y3I6K3wUfizz1mFbp2MyTTM4//qGFkqpt1QICbMrKDSPodgFZM4m7V+HhcTjK/3
ZrdMVod8vGZ+WQrQDo7HJaq97S9qhfaYevjFCuPhYyZGs0gFKeag2As2VAd9qn+QoA5tOPKnyXhv
ssPw7zFzQE4IIXBuDpveUh+94r9/AttxlKlpOlY9WCT/17nokx/VrgPjMsb+BU7Msf74v6yX5bbp
y6HF9DpC4GQ/vQeNxIsDOnPcnLkLo1fV1sKYm7Odc2swW5leMqMnuZkLMH7u7J8tM8SXOTfn+td1
2Ufm5hQSvRHTEGBVZM8z9PhqTpaB45Bsz5GqaFLY0+UM0fOgGnYTvuZmwTsguikfN81ULFEydEVj
ibraQirypsdQwAhXpJsWFk4Kdotol/tGwn3c/eZKudhjLk21BuoRAeGN+Tw7IZp/0nONFhCP9lFl
5/87SyX93C7WWNwIlRbRDeKO2AwjWzCbvS6HXqZHX7e/699cHxdDDHrgNk4ERFG4kL9Nru7UQfwM
T3e0IL/rMEnEZ9ijP7h1bgyQxIq2WBKtRCHJ7BhRYCi3afQS5f+o1s6QX7eXR7dpwxj7JDdFC60m
NNzoReKS0ouHt1r5JkeZq4i8hsh1t/9vJ9m3eYdPqhYGBKQ1iEwHJJ2U+wEkX9sL4hmhX8VVoFFm
WWZFM4z0KtqnoUmavUjmy9/ZYPDBLIiOQB4pFEv6p9DOeZzZUdJxFrIOQpfdYgLrEbybSdmgtdNI
PtfTp/TPQOjy+3QjrzZqLkdLlRosok4WEGCMdmVZ3iTzKMt558GgQp5MeklUBJqa9RxPb6PwhVtr
Wt0pBW9SXdJECfxxv67EyPI8MQgt/Q2GbVqRPaU8wsjVVVyZYA5jSiO5kFKgTS4HWv1I0LjZ8apK
q5/ilQ3mQIhUt00zYhmdv/iiVzzRviJ9336aEEMiSu6cEkUXy50UjqdRQPmAAVeGmSOKx34mEWVc
rLrIIQZ0ffXKxuiaQzJiGwQUkncG7xNaBbkrmwx8V0sqQs6afqbpoa4w86fothn+kEfI1WHaOeat
cb1YeGWQgfEiX/K5gCIAUky0byv1hq8QeHugF+JI3zwYfkDGk8dqz3NNBsv1ZJD7ukZEJoq73jg1
1cM2Eq1fupdlsY+bDtF5rFADrQe+awxvd/boWwEVoOS3oHG+AvZhk/ZSbSWagsI06AUrvywLdM7z
cI9nhAFwc+l702ywItVM/6nyxqtI8l2CyvP2zvHMMKBhRXks6QveN6Q8moZnSIdcC/7OBAMaXdGE
EwirwLYn6/bYqbZSoFcrIxwf4PgYWxfO07mohggBilg+CsJpXr5tL4P3+ww8ZLIWF4OOSk4mHKzu
h9Zwsor0/9+AH7beS5JOnqcJ//65uguVx657kK1jxSP64Z038/1r+rQMjQZ0LccvBBHjbO2VvwQ1
lklBIyNpSoxRooPH8g0BvKXgArdu1fxsFrdketk+F859wRZ7MxNthhhfQK1y6G1iukrTOYv6WZHR
nRXzrvH1nocL0LC13rpN5amTUJ8qdNVf4gEdYLknmPkjZGLdtiKQj+5cs6hfCpM3hLKeY7yyzUDC
MAp6NNEssJKeTPVcDMGwEKfrdj0Im619VUK9AFz18V1vDq7Ck17j7TODFLkiTEXcYFhIlRCv3i31
69i+idVbZQru9olyLmKDAYymVhS1om3lahAepJ3lKfQ5zeXW4nwKBv37VeQnRLIKHQ3kp5boWcQk
XnKvKBx05d1LBgMaST3XFqZt6VIUv3CXndL7kJRzuxsoaFR2yFNp54AUO6WRx5jfeB/AHSCO0+h2
U/ASHuvd31deyCCIYA3QuVVxYyj26MmYMaihZC0dFyjS7rPj/I3Kg1SB+lC/zkdlz206ok6+AZMG
E0pooG3tFMq7TZtY6YgD8Uy3xV1PqVN4Wej1KcDLYtlJjqxDN12RwxVpi2D5ovl1QJ51V/isu5Ak
OYm78iuvS3A9R3xlky3ClJ2RizpWOHwrTj/VPLvD/Jafs68hRMPKO9pcr6EjXH1o/4xd48o4gzFa
YqA4IiAgjfbli3Sqg25Xu/qt5CjQKZ+PvCYnzqfOTnhomFapMhHfhy4FPbQBpNe0fh5LMyjReGSa
7mQu+21w4R4pgy6qXAjWSHPGKoqskht7cmIXrUPTaPl3SoqSOXXiCE/bZnmfDZuGyuUmTrUJT6do
b6LZtLolXvEVtD/7b7o9eYX3Fr1Q+p8s6FHm5hjnwZDJwNAkVWnY9XBjYWcGmr/smmP7PurcOILL
q/dyrTGPmsKIpkKf0Lk2OrMjO7RAqu51CGeBeJUrnMh5QZkMHIm6VaiiAYfNxyQQdcHt1NS2SuF+
EdWg7fPETtvlefsw6XZtYBBLmkt0UK+ZtKS4WKktL6InNhCja3W/kx63Lf3GW03dQgrKQK2ZgTtF
Uw1ZrdEIrp/lm8k3D8Nd5ne78mQ8S42NdrbA2PNmiNYvkf9ssskwPZfiJUwIegHNLJir1ktNg/Mm
WN/BiwkG45KOCrNTLZ8wu4HOgWdWLklQD1Net/ePtxQGznRSN4qgIHukdPGhrOJATlV/28R6XHRZ
ChMXmQLpzZ6A/qonT5MaqGbQdLc5iI37H9uG1ksNysUSXexVwDJpUhmKlA+a3ODetcFT5VTH2df9
iKvjsx4bXUwxsVEyjP9TWlSE+KnL6xddHt4EK+LsHe94qJtcrSgmKtHBhYUKg7XXlW81rzuOu2UM
FJFRnqYxweczH2hHDVXB6v3iRkRegNcGytsyBohMEayPIw1Mhm4v9CACyokdZrqz7QTvwe9H7Lmc
DAMIghRXSktGpFIwK+YkUf42CYbdh6I3J+q9OpeeUOpeY4RHjAJ7SdP55dgeMq32kzZEBKrXQSjh
womh4k56WyaQxVOiUzUN/jRDaAD0pXZNe3Oz+IelxPdaLvhRVt5Wi3xDBrxLzS9SE5W2Ic+PipkH
XaF/UaM6sw09dURBd+TSfOrHdBejbd/SSqc1ypNEpvumbnxFnvY1hkgWERnKpvkeK6BPSqxjGOKf
oopN0JjJvp0Kz7JKP5Sj1o7BpFpbvaNoUWRbbe13YePENdpt6tEfEjVywBL/OREUpy+MPSRZHHQa
fV6W+EaakNwSwoM6L39St/rvOzRYQcNWjytVilDyM6bHPn8YhbPccGq1v3nr/XvMBitjuCD9U8US
AiNhl+2hG4uUlng37DBFsNd36SM3rN4GZIOVLKzKcRYNmsuvPSjluoWLYSNMdRKI1rdu9NDYaP4F
cxwnGNv+/g2W3lgtNHWZa1ykofwkFl8E4WX7a9n+Jg1WwBCE03W7WOBSCMXCnosvpfF1sBp72whv
6xisFIpM7HMVRoh2lEDTj8kHg7w2jcqxs87SdeV3DFp2ixwLU4ndEkDpovhUAA86bq85niRU5mE8
USmyChFdjgdCEvxRqfHKPIOl0qyXaUoBrgNDRHKsOl/jUWNx3Z4BUVQ1ZAg54U1ee+E95RmIg9hR
b2mnEdX44/XVbd/dBsulNOk5UXsq8l2nh1L8ROabYfguZ7eDwKPr5a3sPbF0ddXJ0HsXwgEf2OiY
kUMfksYD7UrInxR0GpNH3stq1fVVWVIQ/UqGyBJtE3no9FBAsNC3Dzo5zKmf1P624/NMfDisCmR7
lCInzw7xcJ9BPYI3gL1uAoLyYKLS0BvDfFt1NpldaMFEtBxH5UYi56rnlUrXgwT8/L9GmO/KVJp4
ycDa8f7IhwaN3xbOAPWLAnmMhqddsooWV8aYr8ggS90YJjxcnPe5cqgM2UEZTax5qLResL8yxJxO
r5WDak6oUlhRc6yh6lB0CH+bEe1eQjrYikgyuyf1jVDLJ60nXpgV/0CB/sZQy/u643WK85bNhC3o
6R+l1gIhldFqtgE1trw9FNVDNvMytBxDHxifo6ZOSjrdYc6tI0rgOkUlFE9+t9F50SvHOVne57YR
REzeYbivbUIQJ+VBGMMkybw/+cz+c09WdEZojSgJDdA/x2TxNBPt003uaf1fOibLAK2SRqjjGln7
JPf14QkfhRO2jrpweyDpg+hDBHtxTIV5xhRZ3pckoiydbvYkuYnfvSqfe5eyyYlfIcrMC6XoG2/L
HoMhuZELfRRj/2g7WOSA2uixO5h2aDf3447XZkn9eMsYgyWxNJA0GaCnEY/JvrHmh7hIHnoluU+i
8GSK5MtQdntrimdOcLB+v1ztKoMrozkZ6iyjsKufDRtk2YH5pirgmqnBvpi61ttQcF4iq7HblUEG
X2RiFGWbI8tDjMfWnMBOFXEcn7eXDGZEspXO6ozAio5DFNCtlyDmSBMe29/Xer7qshKVESiPKkua
mx6Q/C9rTuRbXnqiDVtg495tW+OABkv9LVWiOjUqBBHbubdHWbP19qmbgr8zQj+Jq2BDi9OhLC0Y
qeezmYL2XjiSmhvScM5HZTIfw6gqk0inf6g8+HwmhxTCLsuuei0/9a7kDefYNfZNgCa7OZA4PE7r
81tXh8agSNgZA1kikTqHdUJMFageurcTh5zFffaa7hWIPIGW8iH6waO45p0ggyfQSdHTUlfg+OkB
r+e5eDMMjufzTDAoMlgRCUcNJobhII6HIttxO094Jhi8aBA5KgTBtiuRIGxvlSJYeNE8ByFUBiGG
QijDvocJYcq8xuwUx8pMnqIMbx0MSKDTV4kHcJa5OfGV8hVy6nLLa0lav0EsUdTRVwVxAMbRl3zJ
tFQAQIwOGOPQ5ZtA/RkS7gfFm7k3yG/g6GKN8exOb6LCVBFW/KwZJregpVAC5UBly5Jg+KOeLvVi
jm7wFVbUojybGmVzaM3MlRWofKAFUrTethFp3RcuVhiPNqt2JHGNCoQxtfYQnmZexmTdDy4GGH8m
taRLeo5UYtkrdtuO7mLkjoxd3F7Hb+7Zix3GqbUmVPOqwdyNItlQTAUtC8RRktfpIGLWh7L78R5y
6yh7Mcg6uNpUydKgY4OibBvEAVVlo57AWRjdoI+Ry792IAr8qx+YpB+SsACvvhpkd5RXQR280J1v
ezSFNU4TVM/Wvt71X7k0zttfl8mmuspBWNKSXvMTiCDFHyBT98hpctp96mOmmcdRu+0nJpvo6jql
VyPaMA2F2Hb6pJmOqHL4UdafIJedZOBCN83ZHGLARVqfEvmljF96abLhNbyYj7cWBinSqm/6JMLO
0eq0dWsgqQCydOO59esTLcJbT1EgfN/2k+0P2RQZuOiEoYZ4CfBWzo5Dvk+l9G9XxUAF0TNLsQqN
TlSAJe+cuJGv3Wh4IdAmEG2PRCRy3xyjvFUx6DGWRSiJAgKmUE49yex80OFzPrDVw9I00zAsHfkY
mfmOh0QjeWQCoETjSITvYbsfCOds1jMZFxvs4xcSKZZYYb7XtcxdFT6M9U1U7tTyLTE+V8MPud1j
rgidd+62S6x3LFyZZap5grko+US/KfrCUn/87FoYjlRDdPI6B7puAuRGxKNwKgJeNLZeWL8yTuHl
6v7qRavtRjrXNjrVSdjRppDuE51UHI7Gs0KlhMt9uCvsdq8eDUgbcOL59Qvhyj7ztWdqEeuDgT2P
9j87apNbcs5AXyEEw9ly5YftzV711Ctz9O9Xy9UERY0jmnRr4/wxlGa7LHkUOxxPVZhP3BjR4t0k
uAk0TKxogVnvK55O93ou+2oZzEcuxn1kEgXdjnQIGMWig3xQfGWn7ytkslUINr6RgLYka07uEh9t
+X+3i8z3nsm1kogVuDiLftkrRLuvhJznGLyTYiKFccjQxJuiMZFKalFNDSL7i/lkeLOvOEOAgcsa
kYOzvbD1tN/VxjIwE7WGRNIcVjGzC3qkxF20s7rXAiqbYRxAXO7ws/arIcrFJvuAFoheQuIdGZ3B
p11uZUC7o4hXfbUcCHlDjDnF9IYtn9WgcHjhEcdZ2fd0WhZyK7Sohxb54DTNdFNhPqhOes4EPg9a
VQZmxCIxpFAFNTttoTHQQlMc8z2d7ubzOVPH+BCJXW0ngygC+NWGUQIXRZtFtoSxB6161fPanpNT
Ed8a49O2y/DMMYgySeNYz1GL0RQhs+UO7VffldDvVczL5ZajF/ttc6vR0dXqGHSJBuh4SQke7kn7
Sar2BkbyY2svjzw2CN6tpDIQE6aqnC8LElT0+5sPlIs79YSbFmKtGBWmIh253+/o0HXh8BoHeV7J
4AtGeeVkmXEpTRjQX46iq/NI+Hj3Dvu6VqZOTFMJx9b574ztXrhXn1rXhLyXfLRcXmJzvRPp6twY
YBkaHZKcMewVJ8HvXP0ASQTP8JYDpJsxllOC+IL3bfPWyPJepHmmdSGdEO0+9Z7h0/xStVMh4Y0N
Pf5/dK5xfJOlEh1DtZpIA3sUPEe8t6Td8IoOyG/COb8Dx6GL57H21PIy1Bz81Bhs6TDEDoUnukx/
9OhQjnVjgTeeIii4+5Cp1pzuh+Uud9GBt8UcR2WHxvoyEUsjhelU8KT4Niq8bOA8h9bvQUuRFKgr
mqbFfAtzkaUJCYGciQCtk3oG/Uv8R9f5xQRz1bbpWCgqFUdvYnKTq9JNim78P4GtiwnG/SUJ+myi
hvEPMXlsm+961rqgNDZGzithe7Pwhvw1vMtSpV7EGWYUAYGPtvg5V/+NZ4KJ1uVZa+NCAjYN4ikT
SrsouA8CekN9vMH+3SzIXP66CqK28ThZmBUYfMqGIh0jt3qVAu1A0F8ruLH4V+dvsX0kVo+GKINe
zoa5S+NvIi7L7dN/51/YWhHd1KuwuwgbEERFiInFA2QAX6Nb8636ajzP/nvZ6lW5iwK0J1T2n10k
l51kb8uqX6Q5RGg1Kr7Wf2/inSh+2V7bOvpcTDD3ZJG0CrrNkdFaIryxu9uePKjhjyjeJdKhI37O
m2NZh5yLPQYPTJOMcV5jK43lRTUQj4r7rrO87UWtZ1G1ixUGEmYzniUrRP7v55xADvna0M9RFkD+
wOfJDP/morpYY9Ah1tsG/xbUGEUdWg+0FKE9qE8lhiFamBT2Bicc5ewh202iF+DPLBZ8w1rklhax
09E3Gg6vNs8GgxOVNESD0aDfR052oXnU633D43rmQNH7IV59VRrR006jdDiqIXpdaTm9GfMcgbcM
JpoWczER5BHRNFW7zHEys2JHnR19/Um5E3lQm8cs8fJ92wF5ZhnAqMw2SjsZS4vM56j3crm1LfJj
2wbP7d5jtqv9C9XM7EFPQ+OVd402P2rRufJTma15jgLladsg77wYqKjKvCQlPa+hVRxVK+7NVnnY
NsH7cFkmHKIkVa6ESP/RzIDovfP7etZZ9dEl5Ut7jjUKNhu4/l5mvNpBkINos6jDGuXtQr0UU9GL
q+2G3XQQoB6YBaJPKd14MxK8jWTwIuoLGVPmOuh+9O/y+FgTDj7w7qv3rNnVusQ8zJZhwLriFzMY
b/L7cF8d5SfL67zsofhM3HoXeYUzccqyHK9/T/tcmc20eegqKOa6cfe16kcU/B4bknFyHKtGdF0y
NdOEfDbbqSK2tJCERn5XKEp7HhCXL68ymh04rrEaxFyZYb5gWROboaOcp6ODrCYKIpMtv3V4OEKP
w8eLleP4vFXRv19tnZgMopzLmCNAn3Sn3IU62Kwb6S+3jvmAZRm+jmhJc0vdR3cYWBJvxYmzkPUZ
2auNYy54MVxCksVQIbKiZbHjInLGbP7aWRmAF5q/rZH/M0rJLhO1hyxvn7ePbfXLujLO3PtpOZiR
lorQG+4zFxwbc/vPtoHVdMmVAebTFfN0NKseBlRjsMMhtBWkTVpIbiWfiGIEKbeTj+MYbHZNLJYk
EqYKlA3KHEyD9CPVayfVLc6ny9k4NpFWLFXe67Rxbo6IPTV3urzb3jjeOuRfHbwEw9m80Gbbyvoa
RxBoBYMlt/2PZ4S57U1pTJbUxOlo9bkSAHPLqRezv4QGlYEGQQSHny4jNEr2lIgrBiuifGd4vav6
ua+96d72zq0nHy8+90FLp9HnPAMbCKCo9xSfTgNo55/0FhHntb6eQL6yxUBEZ9RLKCyoN4uB1dvd
YEM6Hhz7xas5+bptHbozkiA8qzznYyFDnJVUV9AeqrZ+Yz6Fyp+8ca4WxaCCOSv/E7NVA6qrlAaU
n70JeEV0nvcx2CCDP0juCB4dpgApn7tavNPVYNsXOCbYlJipl1LZYTjL7eW3lOxbJIUGTuC/nuq7
7BabBsvE0KjGnnJ9IZ8/BrJHKdnlp/REOdNE6G5nQfFte1k8F2dzYHIHNVxjgtvp91T+G7rbD++V
Ek9+5ZXseFvIYEQ6QigoKqBIakkvTe+V1b0Zck5pPf662kIGIXRCtTEGgDblMMj8/LnAk8MPn/QE
U0zI6dH0M9UQK4t9WvHggi7gQ1B7ZZxuwFUokUplOgxweMCF6MS7RfZGsqPV2MWLE7usPZQlLXf7
AHmbysBG0cRZJalYcKJ9M6y3sT5HEwea6NeztSwGJDQxr1SoAyGrNN8tLQbMUkcl3xrowsgNxIbP
XfG8vSYOKmkMahSh3EKHAToS6oJWIlC+/Bk54dVJMYARRu0o5xEep7SDkezSQ3PEJF0AqkobRQle
npm+2Dc2kGVJKuNJUCDdQx8FCMPs+FC8asHkaU504E12cdyB5UhSVNMsGyqcJ2cHw3ySqyed2//C
OR6W/TVtoyImdKRGVcGoJk/fy35wtj2A43If6F+FuG2UDPPD8nvzVbejzVf8e4OHfjoDFyCyNeU4
pCU/zwwQVvj6Xf7JCGgTD5fnbL119uJ0H5iS9EHTaxHGBp/sJBslYre1l51x0xA7/9SeCm8+osNG
Ps+75e+CTJ1BiZnk/WRYDdoAdXIraO1dAWrn7SPjeQWDElknW+Ocw/MwJNoo+zR+2/59+k/c+ogY
UDDkHD1PAlxCbCHEhoSw2dmhuVt4Giy8L4iFBiqMgoWgoVF6U+tnVX0oeBf9x60yFUmT8Yq2FLDY
s969VIbQYx4BD+mme7RS+bOAYf/t3aK7/etuURMQUVNB1ol+DmYVltlMoZnXqivhrT6ou0Iq7XD2
4ymyk5iHbx+P5hdjbPuTXubTJIUzevvOtB98gmOnCM0tR7k36Qwhpr7nIy90/XhOvxpl0qRhAgZq
obUA4csu6v+RWn/IeS9q+jTa2EV2BCiS+6HSG0F2ZRTnZcX8HmPWVBjawEo74urDcp+r0Nsi6HYy
tbs5Fb0mbF+3T3LdWf47STbrEjWFsWDKFeAUp8dwbMHiJ/KyVrx1MjDYy4Yi6BOqHbShsQ+WXSvY
w2Hw8BjZaQoQaXtJvKOjf7+Kk7K+LdpJwqsjH57l1FX1ZyPl9Y5zPgCFRbwY7ZIGlYukdYjpqXWK
R8iJ7ISb5eYnb3N5l/vtMeGxzK4fl2XoKLmi85mtusZzOsXGTMf+hG6nVeG+6WRe1+RKpge+ryuS
pZu6iPZ4ZgPjOMcwBLr/kA8uP0Wq9iyQ5kaoFir95smjGHRz99KS5CkTQs7H/vFm/tU0s6+9pKVE
VWX6RqFt0SnaooUgOXA5t1d95GqJzHUStqDUCouF9lPlN3RaDSx239G//t6ETXwNyWHuvq76zJVN
5oqxMOWtG5DXc8u6dJJPaCCZhQd5uUEpg3NZ8lbHwPMwi70wqwgFpnp2BjLYxgANpPT/kXYdTXLj
zPIXMYLeXGmazTbjRyPpwpBZ0XvPX/8So101B4NtfG/2sntQxFSDKCQKZTI1/Of6UWO8Kcl+6cAP
U8FlQ8PHZBqWWs64a0g3juSOJ9I+oj2UICIaTpKH5P4tCNGuG2WegY1NCk56SKgNKHajqxfhbn+7
arzDzcSrjQHK/8W0HeKoksBVCymxFdzi89HyRoeouwuu/vDfVkN5fLdgErQtwWUSGoM3iMJZsKzd
dRNsx7tsEuXsUdRYSTzjnhHKPihDw56UyUnQgRahd1HPLM7+MOpXcAqMXaMlXjT0d834OtgUhcj8
ezSzQJrBvJPvEhSwyIRDtMv+/6Sqb+1RL/86XDI9VBGNJObiomHkHGeqU8gGZ6cYIghv7VCOR5h6
sihGU6Lsr7v2J+DprJ0aUNVpN6pgqwHpbO0dMBrckrsNrJF5Y/e8HlfmZhqKJqqGCa0imoYzq9M2
UVt83Abzwtl6W4EsUhdCT5Ydffh03XGYJ+1iiybhbNQkVHJoAbvj/AKBE7uUeGeZYN67EGhjgQqz
RCFUmijFalZItFjTJ00ZnDzaWd1d0x/nkMezw2grJ1uoo2XJ0DRFU6ijIBmKPFoGGnHIy7yb3Xon
HdNHPVAhezO440FyNAzFGHfVXe4JX3hcG+zVXqxTN0CSpxP4bFFHS8vb1PhZJIco/16oD5L1ecol
zjFkXgKmqBi6IVuSRY90rGq89IOAnDl4nkpJsYXIGYZfH3CQjQ0KvORw6QUlho1w9ZfqXuOzOJDO
qHcOsrFAbVjfyEa3gNgGGza6yTE51Hsix5Xd8lrmmHuzMUTtzaJVhqEs8MRwfh702kG4jbaPvZTe
hcVoj0PByUEwz9bGHnVHa0lslSER/VSbmyr1NIPzJudsP91L0k5W2aTg33Cr+YsQP5nNYa55iS6e
Der0RmBhAyii9pNkst2g/XYywdI3jP/Nk+l+klxO52ysEWwL2UM4vERyZs8l544knnrFz17vtM2j
YSjLWMFGq+6cfokxraAfQf9mlx+K3y+7/lqm2ZjRm6W0+glLGYp9qyZOMY/u9SPJ6LQAxG1MUNFL
2mXKMPRQKiEF7hhUquad6Uq+4KvoH+bRmjLj9Y0xCgCSdYnjqkWoFAuFveQ3ij7YYn0/5mc9ASvZ
XcdtAGfefxuLFCCg49Qq9ATnRuyVXdgMnqzPnjL1uyQcXPS8c3yPHcxs7NG4ECmoPg4pSfl332rQ
FSSO5JPu3d5pMQrPm/RgwwL+pgzeLBEv47eP13Ko5azR8TBRpgEDD2tQ9DPPQ9i+frFBfsPGCSUj
y8BVA0w1v5K5KkRot4IToXimOIZPhh9KNNPx7j62UdBamjpiQp0uRKe6tVZTCeZ7qbLscvxl6Lhx
dUjNGDwkZz9KzIsp+e36+tZQTa0G84/5nEOsKnbWl+S5GKFr05z0Xe0XKFTb2s/r5463PmrjFvS0
o60OWJiPftOLgEG3lE7xwmGpY/vHZW3U3g3KYo1dBDPTaovWrzHhBdP/4vAXCxR+qIKBek8H/LD2
g9cHyl5wlBsVpa3XsZiAt1uMmTGCVxd7FIQ0Ylo0nbCCOObz5MVOc78eX0WwdonfucgpBhKKakjx
7Yk+a+4XL9f37V/w8mKfAhRrNnNomwGSycQFgmgnOmg3vS3uwDVx5DX+8raPQpPW6EZFRDu4G9VH
pbybuEMHxM3e32OX1VBhRaUvSVKTngLtdnahcvsCuVknt5XDENR+eMPreGNHAH/M0XXrSBh7kFAi
X5NYj3K105NTy5uw5W0QXbduMr0O9QQ2JqdPbDKkpT3Mjmn3N7LNn06R2RfMZUkUemRF1htahhQb
6b5sT2Mg7Zu/wtouH2M38zXvd85Zfun90FseHlMo0JNhuNgLQb35sdvn8mMoVImSahzCPvmn3zl3
JclBP+1uAhNL7+MZ/7H752KQwhezUxUjIQXfcvmrsYKk5R03dkB/MUDBC9Srta4jgh5pEPoT1JCj
oAlkEFHyjgI7NLkYonBlNKTZtFYitfI68UNSiUQrkNccwsF9mpFPjwtdAy8AanwRmA3F3kYD2a2s
t45STd51qOIdNgo8YpBN6eaC8dZsyuzMqk5rlnnKLHDMMMqWbxBZozBEH6ZcETMcuL+Zk/zffUkl
OnUFTm2AsyS6do2UZDx1IsHDFgnK9TOmWCBPzLvTOHtEl631NayXhlgZqtiPjSIQcsNZkZjsoVx0
fY8YZVh8PMxymqquiUiCUR8vT5S/q28StGDBS3bfPkKBPrCe45vIEe3Ym16Isp7l8trJmFfLxTD9
4BNAwVLFagF/r+567ZzLwfWVMbdq8/epx96sgrcLeVEEONlJ6I5K/ljlH6ncbExQ0DuHmi6voHd1
5w7itXp8X9aqE9W87D87kbexQ6HqHIWa2AOEXPJc3ZMsr2CXruo1DiaajulOcMpfy05ywM2zI4rB
qV+71z8mb7MomK0kpfgt5JdF3bmUOnBLK5xjzNsv8u+bKH/qurQpTfRRtNbsFqJxGLXaWcuOk2fg
rYSC2UxHH0Wh4lsuqwcFKNl8uv6leMugwrM1KruwIy9mVfoSQ2+zOkcmx+2YN8XGHShcTZs5lxIw
++JKStCsY3kaadXZ89yO0T32BhpeR5s3OyK2Ziu3K2CodTNwvZN2uNDF28v7oRxKj3TsEKVolVPO
4Hn7u6EBI16jCpD+CudExHzct3j25W7k9cfybwnd3Fm/pAGGp13+5Dtv4fT8wJjKq5qTjgQRdBCf
DZsICFdOENn6T9WGxguOmLxPObvKjOMuu/r6WTZfu4WizNSASBfTo2swG4Nv6K0/h5VvaGiEybiE
RwT/3kXeG3sUqGRhOY3VQmb6UBImr87oIAak2UcIeG9p3tIo9AinwoRAAb5ngluziw/iYEEjq7Un
AXqXLQdHmJfnZl0UjihZ0YEQEu+zfmjsTH9Suy9x/zAmPAZRzkGXKSDp4rHulwngX2UvVtXaRfKg
gtb2P6HJa/C/cQq5nUFwuZgYjM6DGOp+iXZaZp4RdgJi88koQBlMEFAXICoAq0TvgjsDNVHSbB2/
kGeL4lSPkVtx4moODNMdOaLe6WGkY5d0fXbaufLJ9Xb925FffcXB6T6c3lTX2owxADI259L4mhZI
E6Xfl+FzFCZeOX++bo0DyjQNb78oitIoCELjgGg8FP4KmlAV5I/XzXC8m+7BiYw2LScVUc00PuMa
sJv5sRZALVz51+2wg+qLT9CV8qRLwt+VciJYjW51AKAakF6R/MB7knBtUfiQd9AU13KSJAIUyV7n
hEF0IlpagssL4Nmv8826KHhITVMV03z5fXmSN/KP8hOZniaEXjxid54HUhCxJlrRDCmedGF5l+Xu
lFReb91Mya1pBWs4c7CC7RqqhOkpWUWpkKDwBityAeN8oPQF7ZYc27nyzYCa1VI2dt4snJPFPrwX
SxReCHHcxRZ5dOdy7WVoOxwk3kgkezEoemISzFQMetakm9Y6EiYJklzlcQlP+tTty+rnYimcW5dn
h9qidpTrQliRsJCMffozH+5KJEdk5/phYt9/l8VQO4P3qdFLPd7cfQ7ypSUO4l741mryKZl7KJHo
vMkJcnW/R76LPWp/zCXpI5nMdZLhVRI5xa6BlCj6/b0cXffqw/XlMVOwMp6OlgzNTlmii1HoAOmS
rEUoMe4IYUnuCqBkye3wlky3hI7IiRBZ7rc1R8FFVKbhOhgYPkEVJRz2c/PMWQ/rat8aoDCijkw9
Q+MCwSPSUIMedc/8guK3P31eHX237LvvPe8SZt0fW5uUI05qn4IrH7hkRaad56ln9t0+ghBz2wx+
XA47VTURamSchAbL/2URLWqmpuqialKv5GytFHnB3JM76x20b2pbFIJYHVBJ5GwaY6LLVLaWqMey
FapjNITYNdU3Pr9mzG/b4wyBgwjKE+T9whs0YLvJZWlUgNtLUDOreoQVo37uhidIYHIAl2eA8sPK
7MWlndEeEYUGtIK0Q6Fydch5NihXVMOmUQsZUFtJxhMI1aB4WiJvO+/bodnnk/i9mqSTlkgPrVid
U0l3hz47gAdxH+a8yUneT6E8VK8MyzJIKafs9Udh0U9ixREfltkH77JlFFAW+dwnFkH9HC9bzGd6
IDjDNHz/0j0Xz4nTfSbC65C0wezD2Y3vh2OKIQHzZviPG0vhp5E0Ric1+OiDUNtjXPsThNE/hDEQ
01M1OCL63t/e1gkqp1U8zejfUERbb+vDUuefhUz/ORc9OoHD/bQoh6rtPc3qHTlvbhQztGcLnf5Q
ONHqwbv+e9ib++fn0IWRELxP5VJYSDl2kpfI611v8uaY2Ah3MUFBjQCe9MioUCpOg9+9sorfBfKe
x4LC9qGLGQpnkr5XlVrDZTs3t+uUuWOS2GBa5LgIM0cgixczFLoU4VpB4xaxnewTAVooHQSj3aKX
1ECfP2m9nI4or/Q7XlaGt1Hk3zdR3lIMylzmgNHR8hXpm/ABNg+C05eFUYjTZGLZjD0WNv4YPG2n
HJNz/CI41tk4yCBe5l3mDIK8t/YoWBEgnZ1nIfIe+lk9zEF3HvzsOf8uBopvHZpd5k7HCixrpsOv
nTGT39u1UnjTpktRNRMyXJNDxjRyN3W1yE7uM1++W+8xnYv2OlC8BWbrFAbHg5h+ilgJPU1gc5dp
zg9VTjIjFOGnqfFDSCxbje6s+McHTvXGBgUyZryk2kh4m0b1wVoXW1u+XDfAfE6RiO/vVdDJuqJo
K13X0GNKZiVKKDC3LyLaSQlLvPaFxzfE9P2NMQpBQKemoMwD14yabNfkVVC3/bfrC+KZoNAjkhdV
zC0S+vU/0ipB2erpugHuF6OBoyqWMCX4pD2afravzpnTufWnCMrGEVcFl7cc8u8btMjMJe+UGLBu
xbU9x0HDYxnnePHrjb4x0NVxXYRwb3eQokPcSEGri27d5e71r8Y2oxqKrup419C6xZZVSmA+w0db
uh044h1Nc0GDxTmR7I91MUIhUVamUV7m6Dtv4r80wVMjzmHhLYJCm3xdo0kX8Pel8JBqQWU+jzyW
Q54JKnJBNtUsuh5RhWimToh5vblyRylyru8G+Sv0+1KWLh+KghUlWSphJmJe6Ao0FhA9qYlthoG+
C5XAmHj1XWbHzcYcrQSs6lHWWDHMkT72Zh+ea+jwNE6PTpEeeqNuhoYRwvDd+vGB8DRLnJIR56Na
FOwkZT+FIMFFqJbr9rKIfpdoDibE9te/KvuFdPmsFoU9S5dOXZpj4IaM3xKqZkSGZpA42VODTJgW
FNwmYnbALZkS2g5UMGPSxJulVoWSuRKXR/MI0WsS9iv+T2SOLAxA1CDdKHz8F7LZQ9A8CqBuRsXn
YfE5Syef8J1HyRLGxFSMgip0xQV6jpFeFmjxS4P6qYZNy1Ht8Efh1o7Oe4iyOjqQpfhji/rMbaVV
pkUuXtKiPQeQCjqSFm2+fDETTzaGKKTXY2HMxgmL0vG3o5/5yOvJZt8loICCUhN+8jtd7riNigj0
WmSGug2mc+I1wh7x50FBXSz/q44+5KFgf0J/qS6jRZ9CsAQQ+btb65XpzSciNJJt3oWgZFlzdJgm
rvQRzESDAub7FN14J70oTFOqFmQWM5TPU/N17nbZIHNwn5kD2digcH/IZ4wFa7jzV2NfLQeh/j5o
gcmreDBBc2OF+nZ1K8UFcupw8VF/QRIfk8fDbdGpvt5Wt+KyOL2Q7j5yrDA2giMlYbdoyaB60iDe
2+N2JomsMUhvM6dHb53ilT4v28J+EG1sUaEGki0JkX8jRaQBsWC9C+/q28grRTvcy2hLyJ4I7Wra
2B2vB4x9DDBlKcM/TPmdqEUpx/kcCsh3qv1DGd5by6Hvgka7kSA9nd/HQ24vYWnXmMbWOcDFdJ2L
ZbrG1GhjN+dRiqJteZstzw1IidL6rp14qrtMKFE1XRcBjuI79uJprWYtF1foZGUnLf4Sp39xPIUJ
ihsDxHs3cVw9qeIQDwY+IbrPcuguJ37v6f+Lwg9BvXdQv7FEBQ/dUi6pUGOzxl1yI3vSPgUhDUoJ
Npxkl37lJqfJuXpvzxItXSbMyPR0cDjUWTpNgHvzPLqygxASb73CS93kr8gXb0Gk92m6nfYKb1SM
GTVosobLzMAANF1A08q8yguiyKEvt3r5Tcv24sAJTNiJ940N6szlRTVFggK2tN+JanQjN/ZoE3ZA
xakPyY43/MmcR5M1DZPWkqZg2JoKhcxYaX73tkaf1MxOTyFoklCERB/S8mX1U5Ac9L+EDNGCBM6Q
yE1errsp8xhszFNXtzbOer+S9S6maS/NeKPl0/11E//yTTFxh/qWoSr0wOKQq1bYkyhdP+s+UUiu
HP0JFLrkTo25tU+md2p/rNEji0vTo5aRYpxWnh1x/r5Aq0n4LC47YeJcpOxQb2OJ2ro2V1ZjEdHI
2rujK4FnVPUSD5q8Tv0k2LmrfyHRtOiO59pXf4hu75OKaHz+UDC9+RnUFpZRtuj5gONolF/y8MkI
76r+8foWMk+erstgHTA0CRffWyzrxzacC8K1W9Zfsnm0pfVr2fByxMyN2xihggZQtqoV1GkQmCxR
MFrmWRuX1E7avrLRG/o0rTrnMucZJP++Qei2S+e+IatKhW9VVngFuK1yP4pAxc3Tu2Yes83aqMtA
NYW4yjSsraiP2XxIF94ZI5v8DpM3Bug7IJe1xcrw0kHBEAW2Enk3E/JI4q7ZgRabU+JlZ/ku1uhO
0wkTKEUdIQ4X9nUguR1U6+td9iw/mUHnkiaNCCXRalefB068zPmOr30Pmy2LxqWK5wzpRTU9FPmd
qX667ujsl/FmZdRhMtR5nccaz33NHl3Sw5W6QupkUKuHevyLXNtEpUJxer/8q3tBm9IXkZfFZMde
IPZA24FqWsgJvHXLPioqDM+j7wWMo6EPgnOv3SenaUcqNfyMLfsQXKxRF56kjcqSD3iKm8bkKU3x
XZWXu0YQ7LXU7ruCN3/NfpJvVkdBSVIajdGKI7lgYW/XgX83dtsjGS8Kbf1Y+lxnZR+NywopXJFi
s7Wq+ZX1UNoZO5DrPJTg+yI00OGDwgsg2FB5sUaBip5kfYWcGx4lJSYakskehXmX5LjC00g55FGN
eCIvbqKlcbshujOr8tivedC2it3q88+YOzPA9ScKe2pTSGYMWGF4VrI1tKKh4/RluQVVwQk6yJh2
ta8fIfI53yGRoUh40sqygezDW/c146jOzBjuW6roqxZ128x3w5TYmABzr1ti+9LGFHVYSyQ+ChXh
vSs9RjdjoO2Jfqux2vM9YWzFFP9kF9+v22Qel41J6nA28xq2i4DLtqluJOuHMv1C65u+goxK57Jo
kC/17kuayEHgsW5K0Fl5+yVDqH4XBuH6lqTORkHDVfPGa/vW1jCYPDRnqTklyj6t8mNhyhwaHmbP
MBISCrYQ9hGdvjUOSfMitnpUxXISkj6I9yP4XQhjaHLofMErMRSYOCN50PyAIN5Nxi3LMQ8S6ji6
YmJ+BiWdtz9ArQozLBe8n6bmpCm3K/Tdkx/XN5MdmV5s0DXaFlM6hjW+kkEQ8hq80nzrRneJUl3u
mYXNEzUkv/ndjm7sUR+1nftsjUxcX2lATiIm84J43/o8ItTX+5e2gwKSrmjwG9CEUCArWrUmA1XI
5FO0V8B6D7U/G/UQriXWfbw1RGFrns5104zwkmqqnSrGkfjr+hax0EQRQdYhGSaOHZ1O1Va1VKMc
cGqMj5gbs+VK3BXjoQQ7/HVD7JVcDNH3oCVGw1Ii8adZft8dex4bA+/vU1sS11I9LKSbVTbvMuGc
6pyLh/ehqJ1YE2lZCsI0qVjTIZ8Sx2qq/ayNDqgs7v/bp6KuuKYcZ7ROYU8U6bsqHAZeVYfZvbrd
dOrGgkxSvQwComVCYABuCS8WEXeRRrHalz6gBwDmqo2LUUDTtdXa56S9vf487/I7ZR+64l3toTDh
psfa591aMoHt94fzj6fRE296mZZjbdRIjpbdTm1XkLKgFqCUthEZjZvE0rFe1yAvMj/uEi83Q7eR
0s+dBNKLFRqzYS3vBFFw0r7ZGWOSQ4YVNHo6pMSs0hGyybdWUDJe33FmP/vmG9Hzc6OKVpZ6xvNC
xAQRyhmTLx1RJ1IwJiPddwGeaW6M8oJz3Szbpw1M0aGzFpc5BZdN2EdWuABdinQfp+jMmOy1vdFn
Tsce66ZR8LD9xwwdRiBFaOYCwgjReAEXMRLvxz7/SGvb1gh1mQu9iAmYBHG2GH6Sip9L8f+XgIAb
S6KF8VxFRf8T7cZRsvblSp7P2SHsTQxR7gXz0/UNYcaSGyN04dCE2rsYJfhUqr94zX2+M+/Eu94T
fHmP8ij3HiMb/O6oXNZE1wmtphHGfEHoWioOIY6Md2IwtjiYmsM/mEyE3hij3GBQhkZZRRgr1s4Z
+gPGDzj+zAoet1+P8oEWg65Jg/YBt0v3aw/OcMPOa7x7sid5+nF9p5g+vVkMdZ2JaqI38oo4dZRu
ROtBhCBnx2uKJh/k/e7A3ywDZJToVMa/bx7jmTpmVipkZEBDPxh7jJXZtQdRZht0sA4PC5hdTXhV
/LFGXQpt2GpjAX0YvMzXnfq1POVP2T53jcgOT8oZb9VAtOvz//ZIZsVtW9vU2TK7qjFrCxtH4rbf
pJT/C1002wMJq5tuykhCUDGCCi6lrlJwEw1h50VN54/L4F73C54JKkyYhFKtZVSt3S4OJsMf0w/5
3WUJlE+Ekp50w4IlxJgVq5RjVoF0rH25vgi2c1+MUK6gqn0mZg2eBkJtOlWp7YZC9AaQNl03w45D
EHj+sx/Utgux3DYWpgrcRH0SpJckC1btVg97u51+zS0mh/PVrpLnyPrCMcxZIF0EkzKM1KoxIqwc
jZ2g+S9QZJxjvEpI839xRBZ5Hx8yzldlX/KX5dIDV0o1hFkSwzcWPw9I4FUsPqj47f5TehPaUEQO
1MLmdW9xHFKhUHetqyWfCSNes3pD9l0Sfn3kW8qSDKZETVctumJb9SZ4EisE3p3XBkj/nItz4qt2
dWqekP/YtbvQ4w3iM+OWjUmy5g0wlgm66MCOi6ercGoTdA6BF210ZN48PjP/gWLYn6VReFGWxdBP
pF2+gpYLRLi1vdxpTohWl9pvtFNqfbKyc4aR4v4uEc+N2n4ETDb2KTBB/8syLxLWGUl7SQnQM399
75i+sfn7FJjMoiVpBknQrzGYlXPh1Mc8Oh7mSduYoKAknNdGWkli3ijyQzhaXjrpbl5qHChhr0TV
TaQzRPRd0JFstyRig+efW1q+0R0RYV7/UuRLvLuK5cvfp07RWEeQr8rBwrYUvywBsfhNEr1oeurk
7bfrltgh4MYUFcSE9diuE4aW8DiTDxLy/uOx9qTD4pKJvw8lb0Ey/+fDUUcpbSZlAbkpuKFQYyO1
5u5ZD3Rwdaon9MMG19fG+4rUeRKHVpRKE++NUU7tKbuPir2GfvcZ+gnK1DnXjRHPurZl1OExB6lr
YrDAueI82GZyr2S3KiT8xlNVPYkyx//Y2L75jtRRElpwviWE04soYEfHzIu+jkc10LwWbWjqsert
8sxrYGGvEEtAXVtFQxx1fVpJopdThbpvFN4tyq6KMnzUH030YwLzMBS5OWjEzOaBhvofe/Stqcr5
VK9E8L53ZxeI6KYxYsMRA1GtPZ8Ft+CxyrDB42KQOtXR0M1jVWMLh/rTNDwNwmEUOC7JM0Ed7KYN
tVnEAxU5gC9Rmtl4l9TR43VPZIPTZRnUic41LRO0DBiozEc9gUTIR97Xm32hzrBYq5j4gaKo262H
dn4Ys+Og319fAnGl94fpsgTq5GpVK5bia+s/xpx+J1a7AOlODsz+yzG62KEPrVK2sRJhx63Yth71
w2vXyznyB9e6AWeoJ5/aZ+4wN/n+7xaH3KdmaYaJoVDq7BazMghKjbNLeGpWV7KJhLwFMsMqAHHG
y0cG4pFJ+GOOuhJ7WRbWdOpxjNSfgviQyZoNNR7b6nlPOmaYtDFE4cOUCRaqD/A7oa7tqvpmKMco
eqg0TrX6uhmJll6vSw16QqAfdOUYamdjclpHY28OGBtXmqfrbsgsH1++nUR382jWJETIGyAJg+b9
zBh3equfZWu0Mbme2FY52pg2um3k7mHJldiOynE3hrUXlQVkEzHxZELSVUOrmDLAv+LqiKTfL0lb
9rkW1Zz7h4ksf76+RGu5zzWSXpGlSe4yf+361DEFx+RRAzEbBV5lAZC9w6OWbtmaJtUykn4mwcLo
DjeZV2R26MqKjbFKV1hstCOfLXe+q53cib5f3wwmrBFJgr9tU7CTasIKLcdRxiDu97DaWSMnEuL9
fQpzpKwsBMHE2sK18MS4PsxKx0FOdrC1WQOFN21d5mnTLuT7EdHkzAuDErVyUrseXj5CSbXdLApn
YskQRmOd0Kc1146iPYUqZxqVDZ+b5VDQ0oVJCvFf3GbDQT/Uu+ir4KhP4R2Rtl4x2J77FjjgOG7A
Pv4XN6BQZhmFIqknZCSK5VZQbys8xvrObiEV/p/cjZZzbWsVRPwtvt6ahcc2Wh/GUv9IMHD5fHRp
XR+stm16qGxlZYTJs8SuIC6g6wVnJWxk+PPFVBn30eb5qvfZlNaiILmz3NlFFNsGFLHqmDevy4y2
N6uhwo5kNgd9IU1Ey30ZyOBVyMCJEnkCkVGEqJOLDK9P/qv8x69I4UI1CyCVq3Cmxsmyx+RLWS72
sIb/8SNS6DBIQzeICdBHqBVnMo+lJjot7zFGfPd9ZHDZKQoeRqNSGwnt+689xtI+8TXIn2Y7Xh6e
Z4YChjQMswpKFCQdRbQMk1cizdbnPb+YDe+KKoEfGnkaTaZvT/SNiGabwyOIaDuR3y0QWoF8GGV5
5Hh9QirTRoQ4cf3IZm0MUx5fqIkCQQ1oy0GF1QsxVdKl9X6ME86Vy10g5fJj1LRlVgEjercMoiOZ
xNfv6tfmJwXVecJvTDJSH4roNsujPD5WRz0VC5gt86+R6af6WRRvYuHhOgCy06UbM5TLy1I7TAYa
cn53vO+yc+Eo5/CWiB1iOOO6MaZLbmxRnh/FOMBzB1THAIMX4Y1ZCKItyolTD+h+bKJASrX7Jko4
7wz2DbaxSx2FvJabMOxhV7sVHUIE0zz3e4JXhDGQzJsO+3Z3falMON6YpC5NSygFtW5wKkBVqqDz
J668tOLEMjwb5HNvIB+tF7lkNMDERrkfhJ/pcBrGmLNlHBvvmkajGETO5NNJ4ddJxsgfWBqq/fVv
9S8nTMNZReOkotG95r0GCxgggLBngdd/3Ff7ZSqCdFTPapHb0ZI5hjiiRJodu0FwjEC8L0RzL0o1
1Ev0/RIudpxaP6//KGagCP6ov38T3ZHe671czZjEcpfqJtf8uuDcpLy/L73dPGS381qs8ehQpLu+
O60mLwpl79xlARQ8ZrE4qJEO/Jh/DJ9EsInFrjihIwOt9SCPVMEoIHAHE9g24XiWqhoSeqbeLqrT
80xPQI7kypYXaZJt1Z8GlZfAZqPIxQh1tEKhEaOuRisGmdHpfAjq+UShiveCZ4ag6sUMdbqW0JLa
NIZTpuARU/ODjudWbRz79NN1R+PYoUPQ1TLiJUObqWul7V1oSJ9qZfyMdLTbK/P366aYcytQ+/1n
f+hYVFy1TNdI7ot8uvmzDALdfBciTfDQ22DO9TC34kkOkea0gqy0eTOnZGfeRT7oCDE0VZagk0Hc
ZwNYRZ7FUZ/i8aWWx8a4keoDJG7G+qaOoXXbPF5fLNNNNsbId98YS3QLKRjECK9rzQ5qsOxIKxIv
zJKY+weCNhAyWEQlgwoPUiKCkMg4Z8tBPaAdcYcO2uzc26SbVT/WTuiNX8Q9ryGJvbqLVSo6SOVl
XRYZ98vroNqOaCETljHeIWCi1GZx1I6pkmD0GYax3Xj9VXTm7RDzCCPZPnFZCLVNIujeMWmLhYAU
zjfKxB8Ww9aE6LnoM6cxhZMWDjyGA+YjZrMqCqZGc4obUcJbSY9lWxHROR+DSuFYtfcxSCSvuyET
EjULum8K6iFIqb91Q7nr5GFNMauF2ZhW3M0JWMw/cpVsTFBIP8dLDV7XDnc0cprJnWxy4ic2bGwM
UC7eCWh2E6UYj68fxQ2KvufCQ3D/tNzptgRVA3kXBeKOqH2kzyD7gVr19U/IPmGXT0j5egKtIrOb
SwjfqLt4BGw8CnNQqpxezNc2qPfodDFD+boySPKoT6haqS30KhT0xyjhblU7fxX0Q9q2QVJahR1P
+akT4wOKqPs8n+2lhppQVzlNvu5iSX2Q8/FlasVTpiW3vSA7qzp6VYmOK1PfxbP4Iq3jflmqhyZu
ngaQX8Z9fGoF6wn4chqNwZGHCl2Tq+VE6uAr8/xVzPud1Zef9VR5TEbL7TrTi/TRHVPrWyjNtqYb
Xw0V1LR9eFNZuWb3SxYMCfr7msK1WiJHVH6f1HRXKdEpG4zHrJK9MZJuE3RBdDE4m0zpZR2LU7hM
R6sGybU1OA3uiFjX7CofHUEsvq5CdRLmcCdl0zEpur+Gpn2pJPWl6ju/LcOdUJbHpIKAuVCcDanZ
tfnia9KQ2N1U3QprvbPM6KlYkQVPzGcrHH0MtPOIP9mn+rJ/FJKscmoZqYpjkK1fh/Tnmp71orLn
KLFVXhGfDYsXUxSAQHAZrdoW7mhVf6lmxAQ/rnv8e9CwRElE8c2yMIth0m/qrM+LfMgnyY2bxhWr
wm/K5GWYGw5w8MxQwNGYHbi2o0Zyw+67XD+3dWqHM2cp7/H97VIo7DDlCkx2oDB1u374KxMjP1nV
r4ma7xMxdTGMaUuN5vy3r0fhhboIKL5VuFKMAa3HhuLpkRCsecwjP2N+PmyTghoP9ojuDzB0TViy
toV+rnDW45+GMniGNe+uL4aRTcYH3FihNkke8jg210pyRdC+ZPt1L97lgF3lVVyJN+vAWxK1W32y
gKmjgEdMemOr02FOfkkD5zph20BtGQ8ECZUiKrCe6ypcmqbAI0HftcuPUTr35f8/G4qPhhgThCAG
klL0tLuhxWuXDsixzevoiZ16O+mxn6olp0rFaOZ5a4fCnCFcpanXSJImqw6jpCi20TR3VdYk9lSB
tCY2fKPI3D5qvHkRgzKV7lCpe0i7OTDMhuMq7wHw7Y+hUClCU1E2F/CUMJFtVW3songoQsTYn6ua
B7bvEfCtLfoRFlVG1hoDcZSdLB7b5vm625MP9/Yyfvv3KSdZmyYtWlUCbMiDPab3E3hZdfk555Xq
2XbwWrVMEMS8oydQuxnqoUmBM5x+xXwjhB2dbNgbIS8MZH+vix0KkyK9UWKopCOGEaD5+1Ly+AqZ
hwrsRf+sg/z75rVjCnVTNQv2Xo73y7BfCseSX65vCaNVg+yJgf4tUzZA0kuFsquJqa9JRHY8Pv0f
adfVHLnNbH8Rq5jDK+MEjaRRWGn3hbWROWf++nsw/ryiIHhwvXa5/OIq9YBoNBrdp88ZMAVaYgZU
LZ3vs0OQ5F1v8whN2Gt6s0dFvkmbFF1QECgELXZiy3Dk7oRXwp/cFptVUSFPRgBPtDCVXC0UT2IJ
CQMB1KN5zHvn81ZDeUBXmFlZNwhJERTDcz08lQPUfQeDc6ez74vNeihPWKo2q5csl9zq1+QR6KTg
5anTXuD+xmdemYy3KioA6k2Zi81E4sDcHaei8wQtOcpiwcNwkL3+EA8wTamRbAi0S1Q8KJqiUrIe
uxTvCZf39ByC76xzJSc88iVfmEHhzRhd+9Pg/WtapKgXh5WDiomtCEiry8cq4aDxGdADHKmNJepI
ATuijEbcA+E15U9FYdQOKGiAJC9PWQ3R986vht6XtHkvQyckhuaw1RcPU9IekiH6UffZaZn1zBYL
/YyxyG8g87iVutZVKl7lhvlFIL+pSLqBCWG6DJw0lb4meC27Rteglt3YstT5AF4qLQ/hwI4yIAOG
3qiqgq2JusWEBZ3zruglyJyCDAoFPrSbMds1gFzrMh7MI6hhLm1jj7rJrLyp+0rH61LPUT3XlPpW
nJOzHPaHdcwSmxNDmXf0xhrlx9Kao5cNj3DFc/Y1DGZ/BglJ4vUvZC43fxC+LG7lx96/LxfBz97M
muL76yHB0zU29VjCLAThpCqCi3zfjsf0wIwGGzOUO4dGEhpiN2LvhJd2ghDzstpalnM+Is8KdS/k
VSpY0KBFbpDsI82u65co4xzMf/BCTUWoAbjeooUXqrZSZQwYwgZIvJALjy/i58YlEI7lmJ76k8ar
PrDim/Zmj4qjQAjIMmhNJNTzoDKCovbk/3+K2tx10acLKLk86TQR2JTBI5QjiSd44p7wOGAAKOAh
tWXm82+zLup0zbMSt7WAuN1jEh0a3YSaAxJaYBcIqmcLXYl+n3mxnziLX9yPXzI/J81wdzjqALdi
buL68WNmYZtfQ50+SxOFMNYjhNvyJ8jGHclqOb7JjuhvJujp9NFCnj8u2MjRPyl+fzPdEloo8R4p
pnFr3hCm/xK8c+XkhM/WZO94Lzj2Ek0TLJYW3rYXB9gkgg34HifTMnHSjSzAbIgzzrwGDKPkTaLJ
mw0qlTGEoQINGxIz8axZdvwD+wmti9ozn+ZD9GQdlIPpC/t/z3oFqzroKYgaCnBpVHCRywj3o9RJ
7jBpd2DB8yKRqwbGvAw2NqjQkqFOpkeWhcqwLjf+FIMypp4KOzNaf+jH21UHPYgyfMlnNXVFwXAS
fTnU4/BY9I2jCotXhq1djxXHbRljdO+XTuWoQ1oPg9LhmXnh6kSFEooAym3smu58Jiis6S4B4WsK
mcqIS476D8Y1A8O86HB84HSI2jlZc9LgWI1AD2TvlBxCd3RMt3PFx373Pf0qOR6ZHuTl/0xX1n8b
po+S1uptn9V405hKcTDMKNBryb0eEBhYR/JlLdDNahJGFi6t6c1xWc2uFeYcZM3SI5GRjh1lNx9l
D2KSngkgut96JDTKdg/CxopnnISbD0mtAbJG0pMD1zyVqlfaqkQJfPqyraoDINWZBMi4Rm4LmS7p
AEKagwaOGWgWd6L977GWWPvGPHXnABZtDmWKta96EMe+sr5e/7js5emiZEFTBa9Gymu1SRrzSore
7jTSdi64QCdmOgCSs7/NUNGonCWp7SwsI54CQd4tsTfWz9dXwn5UoREFRxEBdqTntFEZTRoMeopg
KydqABfU1ml1QDbgCVy2cuaC3ozR89prUQutCAJ2DFC7YXzT1XbB4ytnF65AoImKB9RZP0ytiu00
pjlJCGewfh1U8FWNYCS1czv/tLiEoRSgGM7VyF7Wm0nK3bohlTtFX9AinY6rrtha+WNSc06o5Bmh
8hscqFzrUhhZdNVGJHf1OnXLNg+uOwQzNG0+H5XWgJspVZMVPlcKh1k9SRnvvUsusw+hYWOAylTM
ZexDlBNFN8RWICHMgvmsnY1D7k07ni4l55vRIzgQK69DM61Qm4Ka7Rrrx2Vu9oVmcVJcRhsR8QY1
X4xzgn7mw1AnGh0KYTwVkVP3NyTG6vdhag/QwgRHgHmjAUpX+JFbvFSmHXraE+8Ry8C6vf8BVKSw
hGItMxO7NjnFVxU9zPKoHCSP6NHz0jAGm897W+Sjby8WKcP4jIIaQnlDrpV19/8GIJCc5IOrbD4r
da5UI9clK7+E2fyJkJeb96qtBZBYe+ZP9DNj+sYYdb6qrpKknARbFaSgb0P1PFQF83xZOriQAMCy
PoxehoKWg+SUxFtrP1g/kpQHRWQ/hDYWqEzPkARN6kEwA1+YMaNYQEUaGrNeDy4ExYsPK8f5mWds
Y466C6e8Hc0qwncDDW5shW4E1prB/JMIuzFC+Xc1i1CyL/DVlqrfZaZxzlrLBqaOE5xYbzqUf0Hv
JBv4h27gTBAlrrTLOc4PGD+3lcXvQGNj9c9Z99rIf/Lc35ijw1PUmnHR4+UMeENhJ3ixTeovKEFx
vh3LsbdWqNeFmqeiXMkCPA5wrwlz2f1Jjd10vhHks5kEHQ83zWAUssStQcoBp1KA4NxqwuCdGaw3
y3MsOAVq6WCJS20lEIIWPPJE2Tny58lun6MfLXBZkV+m7r+/y2RRAZMOmUn/MKlmTuMI/mDwEeWp
iXZ5dtMv1f66CeZp29qg7svYEkOzI13gxps8MhJTNHaCS00KjF/qLvRqHnMPM8HZWqQu0GgCBVGR
oRQ1OepBBAVeNDuWk50GcEh29yn0HwdedYF1xqE6CjIfWdZUlW46WuUca6mFnEptdcxJxbYYRy6Q
4xxPZd6jWztUwJ+NucliUitS7ka3VnG7gDfWTc6CE91MbgrpgxWCxZgydAs3ceeJk2KxT8rbMqkr
QEgtNbRQr4I+TH7SDfm5jma716BDMsUuSA2hY7w8rXm5u+5D5M/S19x21ZQLjWZkJroAeEccFqcy
XXdZPnuJohl2XEA3KJ56zjqZSf/WIuVCbWnWZjJdBjWqWwJ5kjUHmpCiT4QDrB8V773L8R+67TBo
hGW1hb0iPVRyUE+WU2Q87BuzeEPQl+irQan0w3TfLDfpUNUkdb3J74F7O87fzP38QLp4yx7Jpq/s
4y+8OiBz8zZGqZtpBpN4k4pw2bo+d60jmZ/T9DFf3DbiMZmyQ42kmCh3o/z1YR5lkesRHQyYEs86
hKUaCEt91+/+Akzw8yHmnm2sUVF8kc1BkHrUiS3hlOenqnkak+/XHZ953W5MUKnDYIEyBM0vIMVX
DGOW+nPU9vvEWrx2bnZKHz00csNzffI3Pxy2jU1qv4yqiXu86EWATvSgfyIkrYIj//hef+3Py075
cX2FvI9I/v8mVx7btpjyBoFTqXbZ/Bq1QV1/uW6CWZeVNyuigma5iHkNjnRct7bokIx8OKy+7A0n
62G574/iY/6V6Dysn7X7Fs9fHq0Cb4lU0Iy7SG/NET2LSTPtIdpnkLHkT+eRRVzbNipGGknSA4OP
art4SPBoHHcgzgl6e/yFk2b3wWJbIP/madMQX7hmlAqTkxatySwgc+qTZw20QzxVJPbfJ8mJpOrW
h+mQtjMqSUxwxETlaKW7iEdmxN6a33+fDrtZP/V6oyP/GZvPS3pfr3ezyGsy8mxQ2aWgqYs5RLAR
6qEzx4ab9KmngoTnupezryxS0/vrWxlUOAqzWTDbFjVyHKYSxEmpX4L38V44qb7yk6+rx1sWFZoa
ve9HvcHTc7T2c/PYCYda4MQGZvkZIwO/l0TcYxMcmsXoDOD4EWEfJZ90GqARif9WzlxA0sDuvQYP
tjoYwaHkLLs/upM31skX2FiXUO0f6gkrLNvdIuwasLpzx5/Ipnw4QEg0TMIeD3UiKjbkddeaQotS
gXmSfMtHZgO4RrHXIIXILy4yhq3w7kClW1ZAO4lXGrWiSG6LxqxwP+ri4MWL6kEp7zBl8Ws+NYc2
hrRc1+67uT+lhhmI8hhose7V3fOUp5+KUXCGzDhb2ciT9uH+LipAN5g0K4TLMQ/qfQ3lNchi73R3
8sOdEbRgMovuTCc8qTx0OdOHN9+D+vppsSRdsSBmTlPrWFNqyyhKqWLGydp5ZqjQLEhhJgxQv3Kt
DNIYih8JGBERePc225XeNpeKxWsLXJ7US4iVQX9THaJDdKPbISTJ0kPu8Aq67KP59uloVAjmD7Fr
Fl4Cw6Heg+/zMQxiBwPAjvDJkxVUx1FZczFdVNuuzJGvY14KG9NUQA3NSullE6br8rVD0aZ9vB5J
Odt1CbSbc7+saiguCWqi0VofYvFHVJqBPPCEFXhWqPiZgX8gq1dsVzTl9gBiwqT4YsU8smTet6Ii
qK434A3Betxc+64t35v283/7VmSVm2/Vit1ipAMiSluflxkTD8d49v6bCTo4zDXK4TVy4Do2bXOY
nSwPj5g1dK+b4X0pKhYIvZWC4gUIR10K9OFs8FAevCBHqx3rcps2oQC3JUIajSc6ya4J8s4RTrhe
/PEr2FCdNDBimzfIxZAGeBf2L2d5s0nTtJaoyKNnH98Yd+YzAX+0d0mGuTu73xEuDyLs1N1I3uIr
mADEUMszN14Qd/540f2OTpfCxuY3yGXbCamKTJFQEmAK+2e/Ux9Jf1VzxF0H0Op/i7mXN8HGXgFi
AC2rVoB4ojiz864/5UnT2mNb/je/uXz8jaE6TkGpO4KWZ44Kf8JET2OaHBPM1P4t4F3KiRsTVTkW
klJh/zCt78wy6Ezn1R6G42Ccr58B9gOaoCyIlCZ0hqmgVCV5KBrxpZ8A+B2YN9fR7YDyJSy9RIc0
F4L/aJEcy83aelmKRXXE2+yvWnxH7pATEXCr9mOwHHn8hOyo+7ZAKl6FVSebVYh8qx0XZ4mr84Rn
RRMW++vLYu4YkiygiqBn8mHyzzILXPdGgsnGZLR1zEcpx1UrbXF4vW6HGbQUaJ+CuUpHf5q68wc0
VSNThZ3IXIJ0GI9Ny2PpI3/iw8FVDFPXLdOyUPN/v0Fd22uN0ODgEirl4X8j1/xpU/bzBQykomwB
Sy7RqLtxKSsd7SA4wnkBd3gNhLnx0HrNjej+sTUMZppE3QP4j/erGgowCsy9CBG4u8FDQPL7b8De
uqtXQjOQVxxm7hLw+X8bo3xcAf9EjJl/vMw0oMAa48kSNM7IP88E5dcZKLWqNcE9vOD2UiVEiJET
UP9hg95WQd3DRtLK6zIgYck+tfvledytwXpo9rKN+fvTH729Np+M8rpmnutiEjCma0m/zPw4Sqqt
dJy6EDMWbGxQaXk2xXIvT2hMTJZ1p4bJIQohC9gMXDEG5t23MUSd0n6cMSuZIqqCCf213euENMkT
71XXCioXHJG8C5/Z7CYDIf9zOPqyjeWxMNYeQZWQhxp+DpUl8Y6Iixr3PHQxs9m9tUVn4/WSDG2D
N3rRVz+ySkXWDE1pa7EXvB/rUQgAoHtIFVAf/lHxZrNK8iDaXB3aKoVRZiCWS7EWKNXitJpw1LvM
uR5jLz3NDxFwY4eKFbnca3VdovugTpjNzYvySzLWL1o1v1qxem4y7TiI0ie9725boT8bIbh1s/S5
LaKXuNK+WVrhDOVyhpZQII6jDwa//awNX7NCelwF9dM45kE+z/4yLnsjnFq0OeNzKQ2B1Kqc5i3b
4SF1rlqoEZk0ijKX40qUMoTYNvfT5aaUDwNPmoMdh95MUHtSd2HWrTm8QQw7BwBrW8l4GQPBq3/Y
DnQrJWgYgBmG1pmSyrk2lhHPMynvY4hNTcGsx+5Yj05b5J/aAnPZWmubvXHAQCPPGdhZ/Jt1Gpgo
zrkRFWPzF7+xeSBvXoyjHAjh++IDFbsjqk3IoDlOyO5pbuxSxwxpZitiGJ6oKYygDwd7R4fWX/hD
BZUR+vBtYN1zbTLj1sYmvZmh2o/LWhMO4jAw8FoRHHA3gc2ZDGP8P5ToGGRNeKhoyJl0EwhmoO/f
n+hyqhutIQbVYNy3rmEvQImvL2uEfHB1alt8Wnrb9K6fb3bSu7FK3QPhrFbiBBgjcoHZJXStqdu+
5J8IC7FoC67AuaqZCdXGHHUbjD0oNqsEwVnNjFsA41xLlk9KPdyKYM0xRih168Xt0BsPnGWyzw2U
69H4w3Q5jThdi3VSuwZYinASY7sTykCo1L3Rzvs20lzVACnWCBgqgBb1yKN0Zd8S2ptxKnmQQyEU
VgE7Kx5IA6Y71UdCFtieeOgh4iIfooMBmXAZw0oSRE7eu9CIpq1RkwRflM9r+yhXpwUqnMLrLHPi
EDPF3xiiVjR3AIVOeY6xKMU6GMoMzStxL4xNYOUW7/CzDiLucuCvTTLUTE/AtfFSDhBRJfe55MuZ
nRzQcXcMcB/JNoYlAP/mWGSF8Y1Bui8iRWYhxEknuomh7wRtPmdavrvuj0wTlozBMsydAIpKnXVM
+smSlciiO2idp6qo+Y4ZxwTrvlM2JqiDbdRzBiDlgpMWmraoh0dZLf1J193rK2GbsQA3ABIZklFk
9zZ5SGIoaTnrlejOwl2dNrZR33YJr3fP+lyqiPEEaPdg0Jd+6RlzNadCBxfAY8wO1W8mL79n+TMe
kDpEN0yoV9LvPC3JqjxdahRolBsds2mNFw2HcuaMqJJPTh9PPPLIc5WMctCvvMwq295cZbxT0uEO
MwdP+ao6yiqgUwkqmwd1GDjHlHlxqrCGZ55sIfGhdqeIwNiRgy3PlQPz0DltaQue9JDsJze0xxOZ
6DKervsD86Wk4iPK4IWSFYtus7SmGipij7FC6LpNXrXayi4LRMUjOIsWnNFcxCnLA7cGqVgEfdNu
JE0fNwcvtwT679TXEh4Wj+mBm1VRB7bWmjmONKxKbG7VwatzDkySvVMWtD3wxfDVaBev4s5S2wwG
jN7pXXTonewo2THQByr80cu99pl39zPX9GaS7mJACmVQpRx3sajdZqtvlZy7nll6VS3i6iIAkwp9
qrIuF6AlDu+Dli8Zm1c6x7pdv43HKChuZH+8TT0yPJPZelBBImj9Iri8NTLzG/CzYmgf/2oGfeaU
WBRUvEDQpIckB1TMnPko3ve2dmgPsZc+8+4OljNitSoGtUH2hiPwPhwqYPGeepCzYl74UHePDWAx
BuezMpe0tUH2dRNy06XNpqhcEXJ9yS9BN9u+hDdSQFiIxV31whs/YwKnyGyrhKqoCsoXsuaNvQQM
xO1UYk1klFG6iXaWfxnt+6xeuPOgpDI7/CEoJtoPDCZ4qhlIAiEs/N5soy6JCtomzPOnq2OJ1WtU
Y24TjDZ4hNpjObvNoD4meJLY86j80iXly1pbRyldPktr/CoPxfOStoMNapfvMWYh1Cn/ZNbiYv9B
vNv8THpoBfwcGUSdcZXHNzqU5Ydg3qWd0/nNPvdqkJ9zdp+VQG/NUU8h0xjbBh1ARDsgnddvlXhn
YFAqSo7Wcqf3Z1BTXV8fK0hs7VHPoKav1KI1YW/pMWU0J6cszr9dN8G8MrY2qEMjlm1bRfNAsPUI
E+56LJz8RUGCB9bm1ObBDphH9M2vLOr4ZCqeARooBIn/7MLRDObR+GQq9Y/rq+KZoU6NqBVzXJBh
phxEP1Vhnea8vOv7jEfjQW4eOqnYfjzq+ov1sbDUBh9viB+VdKdKx7a7B1cbeAbc/7Yi6g7UY6Gp
xGUU3Uw9t1lkC7XfZa/XbbDdDfhMPLlQ5KBVGqVRleVOx1eTQy8Pn4qKQ1zE3BVoWujIVC0LdMvv
g0qIWh3GVdFPtTptV3dDEK0AeYyG9wfLwCWgo3OAaj49KWCsazfWnQ7Yd58jdkkgUgX8lBd6yLn4
sPVvVugBAdHKzEiPQE7RIjQbrSu8QIzjVHvKYkuOgdjDndBjIh+0jUkq/DRyWJjljLvnU+/H+/o7
8soAaCugkvQb+N+t6nrgnRptmUtLy/SMjWUqEHXdCrmZFd2eeDwU5nOYcTyDWX/ZLo2KQkUsJU2d
i+SdSYRrclfp7f7YuKatOPmB0I6Vgfhw3U+YhxeMwSj6KBqmLKkjJaeRWUYk6xOX0paMwu4g5iz5
CdRWkprz+mC6/sYW9SDsGgX6NRaJe/IhLB+sdd9kT9eXwwSbahsb1J1tihGyogaVjnjf36DhDqS+
9KpiyAgSQE7lQAe6tY2TEWDE3FWc/sTjjmdfJb9/ANK+9+dbTka9GErEjx6k/DrqkyABeiFq3JKH
6uS/l2FHtq6JmMEhc74f2NaUcTKVDJNc7pQf8iao6v3178n0+c3fp2J7GMtLoy34+1rVuW2VBe06
cCIVO5vc2KBcUElQvwer41/ZHQEYAhiRBReGITs/T0eF99JhRq2NQcoPw1EfkjqCz+tA/cWfiYoG
eM4zWzlgAODRcnkQfPZHVDB/C/outFepc70UylSsERZYL+rJDMuXQuftE/MY49n2twnyE7YZstKY
RjIhdDRN62qpb+F21Dp0P/y65xC0sCoV2sYUdYHJ7SjEuooSX698svKn3nps1qNacWIFM8vcWKEc
j2Alp65GfS+FpCthZWkxwS5zaXN4W0P53liIlTCJMCPkN2Z40pXd9fPDjkebdVC+1hnqKJQDqtuk
F9jeg9L2Rny2bsND6WMIdid41rN1xiDsS4TCbOSkP3njsP/wCwxgfwh1xwfuuKiYEyEqDRyvV81N
Ps1u9QAiYTCj6G58YfKC9A7E0SwAlfUjuA547VC2a77Zp67NZE6WTiRgjAV059Es2u3SebpwyNS9
FfJU3dn7+WaMOmoKkIMT8J6QIF5xlanftT/pWmt4xf/9NamDJgugt1wkGJDlgyrfylGQD7w8gHyR
D1nVxgZ1whLM0Rgaqc3qJyIUnvqhS0jN9dc/lAwlV8jbiqiTFne4Q/IU8KYRj/nmofTNvfWV1Mr6
QBO4zILs6PFmjTpwVmTMeUxyADN8DMVXA+jfej5VaIleP3jse3izLOrg9VYcVlKPsgvB+6lO5oFB
eiQiDPvyAMrmb9fNMVObjTUq7bBiLcc8EOKvPO+k8LUZA2AO7Os2yC++4hZ0tWzp9SwbEoytTqG1
z/PUm6IePW7prAmNIzSdtxrS03WTnN26IB0210rXZIIhqSGgE+3JLF09fFCjhxG8ztfNMGuPGx+8
bObGjtHMopbnEp6QB+M7AWa2R/0ew7iDr74icOyG41w6122yL5jfjkjXyVYQ2FpDgcxm9KPdgIFY
wtPYc0UKLu+5a7tGBYxEr4fYHHHDqF2xX1JlX1ThTWysB22NvbApnFjL/LIvIH2YPtRxbbdGfRjH
6kadV0+yOjuqAchCy3kdpp1h1l9XcfJiqz0I4WhbUurHYbI30j9gnn8XFi6Plc2WVJolTwlBPapB
CPpjK7GLL+0xOlhofFnOAEl1ydEcqDq8ZISYLbi+O5zzdKkIbqzPg5GnfYgwofSqnzbgC1u7AxjM
OU7A828qGk2tJEE4BY/JSj8q+WlMD6kcTLySAjsW6SrUFNBcBy6IMoPyoVqaBp7J5E3Q2dUBgyZo
uVT75WnZ8fD5zE+3MUYFPnADL2k9wbGLqfYVLfxeKa1dxBVveoP57TZ2qJBXCsagmaBcc8vJAhwi
KkQHGkKibeBxbstrsfsDj9DBeQA9BxMdLOpSTEmRKW7xriorYbeaExA7pYcWI+fyZX+9NzNk1RvH
W/WckKVYuJWKL+r8KiSnOeG8P5gfjnB66ajLgP6KylHyvjaaxMQGyXlqj92DLJw66ynm8SsTp/oQ
eDZmqMAjjFUnZKBVcrM0cfTqaBaFDe2mBG/8qtV5EZz53TbWqO0xIguUHgK2h/TI132Cme3Mmc8E
uwxOo2fLhQoXJ0aQBVxbILVVxqjOLTTBMQOzWOdWGx9VafX+wOk2q6IOrlJ1ViZMqKKZQucsjWrH
+YscL5woxIRnXMjW/ucR1JEF6rurVxQjkauIzrhPIJlT7Bu/DmLOJ+O5HnVmgZdOojSH6zUWhg/6
bhevsj2KzZMwZw/XPx1nd2jeU3lEDTSrSQHSqsGuYd4JrXq+boLjczSgzkrTujZIUz4VghIMsmq/
l7iUp5xjZMrvA4IgCCBSi2BkLj6nuhelik1QBlN5VrgsMheE1RWXNqnQIBhdmg0xASddGjmX8hG4
M/oX7Rakv95Fo7snU10VB5vI2y0qWGRAfQEuiPs2ihonVKQnYeHJUbA/JNp3MoreRFyD/pADJg0M
dNPyGborluIKqna7qNPkdmNyKGMgoK67B3tNbwapnSusuYiMGiBmUJPZiRTZkf4nlwU6un8vidqu
CwTBiLCkFWow4QTZ6rKz84mLYCaf5qNbvNmhdgcyPCLgW/DBJO/2Y4FBgLUGRWIqPZR59yjUmh8L
mt9DbEUY9VPTqE/XvyS7hrBZKBXdq8JQsyghSeyp3KfgAU9vdFQwogPAAbYO7AgKdpo3gmEVs/Vf
wHXO6TnytpIK9ShhqHMkItdQytQzGxCQKi0nNLKTtM0aif9ubn7kTIaUV2CoVaCV8+uvQdj1tohA
TIX6zG7k8eSwo9fbplJBP1StYskgc+tOyXqIhcRLiuGQ1DonSDLfOZtlUSE/rEJBMXIsixATAGQf
EDG2ZfdHMAc8gP8+CzQyt6rSQSyqC8xh8sJDAVyu/Hk8EBhneYY+EidgsTEBG3tUOOkBP04UUiD8
i+UNlHYA5GaB7hKkanOf2guU33ROPsBzEo2KKUYal2uYwuoAgXbRMXxlZ+7JEaju+W9HrjUqvozd
mLZxgqTqL6m5+SU6La+kj2DdiwFvB9lnzBSBTwU8VabxP63cQ4whwoMvGQFoiHXoa3Fquv+wnt8m
6ApGo6pdPBlweYKiJlBf6YUgt40ANALPvPSQneu8GaMcJMNgRNWid+IaVWXj7VwMe6Na7NmK3evR
kX3C3gxRPjGLpRGnBu6Zuhl9lEt2/dxAwqvfKVab260+3APiFFgi7/HKDCAY1dJVBQp3H+j6W3UI
+7pGIR5StHstrj1JSgNTTjiXHPM7bsxQcUoq6kxqFkxYxvpDMzyJ06mrTlr1fP0jssE2poqGGaRo
1Q+070lfZGqfDXjfvUqY0lF2ybPqqndg1sJUO54SKEhWPph4XcOtT9L+unXmFm6MU/fLVKk9RjJ7
YEwO7X4IxqMEFjj1yCPpZ9e5NnboO8YaxzkERScSfcEv94QpBn3rHxYIbQFqAHM3T7ydfeQ2Fqnd
U3LIQPUdQsjfA56o4HgqmLRKL/F5VDvMFG9jjLprzDCWgH9EFlmWn5P0ZKUnOXJKBKtw4DyZ2L7/
21vo20Zp1DbNFFjS6rOaBZn8U+aB5tl+/2aCih91pGiIiTAhL9VJrCuvVSDN2qsHXfkTNTig8//2
ffpWkZHe6HKMl6wZdXZhPQz582pxmaWYAX5jhb5NBNWIgGZDWwHyHuSEkZa4EqwBiAMA74x83muT
3dndWCS/aJNSTXFe9HkCGvHJkfz6c/czCXoPHxSESAQpyHM/rj3iNRt7IB3sy2FADJkcM9DRSY7d
6Nnw0Lm+lXf67Z/hIDfro8KGOS6o9hHkU/i8YIUDuLwvibByJqXk/Cevkczyeh3UlbhrJF3/wFoO
sgdJmjSEqQwT6FmJqpsK0e605zycWJ6voyeEESDUgD+whw+lrharDDNFFXQDKhJrbgvVg46C9PWw
y4xOW0uUg6j9UFWyhrbJBXfXoynZHsHzp/r5oTxVncPjQWB/wLeVUQ7SSU3dCODjRFn5EJqWPeIZ
JXBLBqyDpgPwjRE/jFJ/oCwXyxnjGz2ifN3vQsBVBU7uywqzm79PAz6BIOuWhRQQU/lTrf+I5soe
jc6RUE6clofrW8T8YriRwAWMQZEPFKVZ/PfEgNRj8iVeRgyatjdNwhsWYV6NgEb8NkRdVFOh6MVI
RsJJbih/Ai4OoAxyUek2KXvw5+uYu7QxSF1W4WCGq5kgr+ljyHQ9CdPT9S/HjEaYmTcNvIlMSHZQ
8bYWQ2GpI6AVR8l86KXZC2vA4sgExOBN7a8sGYAitgwvFyVH6Eo30pJTO0rB9Z/BXubbryD/fxMT
M7PRuwTSki6mM/PqOGhfrv997jKpM6X0oyQWC8arSfGy3xOesAJBVzooUMVO7ngTZkyU3PazUkF3
WXRrlADcwIO2eiggx1F/A3Zn8YlWRHYHXlQv9HgiaLyPSOVttWxiiGUBnUmJQyAa30LugBEz/90u
i/J/6NFai9og6M5+GGD82FWOgDXexX6JUb3IkX0NpMQW7k7xWJ54vBzMiL9xVeosgPwkXwVwerpN
curq5zr/qc4/eusXx1XYweS3L6oUNs4QpgwDjlgj6cl3D2R2F+VAlwjKEXWe4rP60rxct8nZObrq
aPWJIGYKvEWvb/XuLl2erv99Zix++3Iq9fiT5NbE0DUOuTK8CulZ1RGDUS6C6n3OKeTwPh4VTqQU
l38HfngXpRa71Aenk+8THuyKeBldadx4oUpFi3LV5TCcsEOdVTyaLeQluxwFAdB8lclNbYZOnqSc
qgBvh6j4sRpCMVQd4W5WEjT15JtZ5smhsC8XEOqgdQiE3Aciy3Gqy6XXOvR5F1v+QlQ3ilNyWj6r
j2Z+AWaGDm9ohX2gNRHdQlMjTPpUzAjTMB/SuYXngTLxU7KTdi3mVqoAVeIHQGyc3lu94a54vDTI
At6JZvrlxjoVTmZZjORyJDkCJop182hGidOXx3X8lswq5zHG3EENUgEoGxG+HWoHkySRMRSCLC6C
blh6K83762eMMcYFtkTg2In+iwlVdSpu9CWU7QSQf6PqNvun4aAGi6c7ZPwf9Nu1/T0KUpC4YaJQ
Bls74D0+T6fj47F4/wOotyAkItHPmPED1hieMt3o4wlVNNuUFjtsz5bASbrY5iwdE9S6rH6A7OlF
bzTK3GK9oAUL91oEHZowsTX1SV9PkcUb4GBc4WR5b/aoIJbFGNCsM0t1hSQDL1kSQsZAcFEQ/5qC
w3yaosfI0A+hmJ7LOjzVEMGMZssW65ADLWU0Qt//ECrGhXIBBWwMM7n5zXjTBdZt680eSNFAUXbd
pXhfmIpzInriuPFa1c06X+pvVf3JxDggbvVaPGN4zrtu7WPofr8s6oDM/QxcOji6XcE6idn3tfqV
R5woyv10VFpUJbWQFRlshCe0QQEszRwNgn4yF5rDtgSJUAuPG0hR0IFNKHVdzFBTQgK2EGTdod1p
wYAcnYel/xhX8Nk2hsgmblLXpis701pgaBpuluS5Hzlxhff3qaxHWJJY7etCca321Zxre8mfru87
+2C9rYBOeFbIgq8hKMTd5UwGahX3oqn6NPkSkW3jiiwycuN3X4zOdqRwASRHrhW8p80DnBlNwto2
fxD6DjLLlv4Eh2t9+vedg/dWqfBhSdVcTTlWafZ+Z9wIEU/Cm3l+Np+RCgurUppCFWrgWUt/1kph
C/BvlYfCILv9PvV5vwoqJOitsqhZi1UYMSQrcjR0lPqT0CreYE1+FSJZyDon1BVObPh4Ub83S8WG
UTeGToozOOEYiOvojOWhgxrIIoLRRuVFet6HpIKEKgIUmxWz4kail04/pGKxSyvnrIhzrFQq8VFX
DRPIJiKRpUW2NTW1bZQVjy+Bt1tUbIisKB3qFCshrTEiCkfOVMuFb/LMUCFCy5YpVcYGB/hAzOh7
ElP5hHicT0aXs1OjDdeogOhcBFHi+WFIOYGIs+8alb8UapIOhZ4r7hyX9io/q9Ivq/p6Pdjx1kBF
AUyMVWnVy4orVsdoPpQKp+rFKBa+Oym0qCEowKYy01cF4IP6hkhgQQfTN84KyLpjj9dc42y8Rla7
uXvWuZIzKYF/af9H2ncsyY1zzT4RI+jNlq5sV3u1WhuGLL0DPZ/+JnrmV7HRFHE/zWY2muhTAA8S
B8dkyrkrxk5RpE4tynYi3iJLZSfSrucVLOX1HcToqYUOR+tDi2Odmlk/NRXuOzyP4336BSn61JYF
W/PMQ7FvPUonLe6NQ7eH+CFqRXS8MvaN/50yn2709XcwKNEHchhqAe5FcXoKkwu6cxLCyRrxlspg
RJo3RdVhHtCNkCIN9g1PRXrd4a9LYOBhTKdQnJNOcaW29qeq84xWd8F+yYE6nhkGHqJGn/qIDIo7
5LvSuAuMbwKPw4KzU2zNvCOpRkKIZYNCet+YhyHgHSt6eX6495CdRAUZNeQP7agiqq6CPiLKkneY
+zxh9h0C1a+NG97p6DOoT4nGeS5S99kyyBwtAfoxASh2FJfkvdOMoGA2LlER2qVKOJZWP4+JoSeq
R4MCGwN7CZIzUjID9sz5piW7DJNX4c9t1FtHpYUNBvZA6jBFgYKwgZYwci/fGdCR/wy+Rb/YzQMa
oW2OQd6imGCoCa2R6DGNKY+Sr4B8YxCobpm0E33K1T98y0/NPuCA+/o3u+4k881i9FoKYYPA0gxv
qualnBN3HnNH77kj5XS/PnrH1RJd/gJ4k37sYz3AN6PjSBJE0ttvFd4XzSHB2E76bXszectikG4E
J7YZEDy0NQlUgtWpS+6krLE7wnnY8uwwcNeotZBKk6S4ER6A8zGOoTIHpRNV5Imwrj/OQOMHrhtM
BX/o4hHMbJZUMM64ahw5Qv9zCBW7iZ9rwZ3GH1Z134Z+M3Dnd+hB+vDRrlZZkAIPqIr1hYhfvg7e
iAbm4kSZEbVPuJ3c7U+2fuAWtphDXUajqTe9qGI6Lrqjs0LpjXg37+TvOhqmCU9ybf1JtTDHnG9I
SCMtIMLztUd9R3x9N7u5lxU2rpN7GQRTYOAV0JPCWeQqKC+sModczatglkcssvHIgQqTGMqt5tFC
QOJ1ra2qOx5t1mpGZGGROeFjKsuoACAErdQfSeVm5qVqQ9sI/RrCHCP3mPMWyBzzeKym1qDpin/G
88Cm+agfiGftMi/GCDavX2Q1nFusjjnoiZU2w6DhKybhVxkt3Fn9Wku6rc/n1DyIyvMofN/+gsr6
kVBA4q6DPehDd9YkmiSukkB1p0x8bDq8gsBiM9pIO31Winura3ddZ+56NbU7rcL8dH4IQpBtZZhy
Di3Ucb+OE3ppZQxwk/ZUpfP3NBTvmyI4Dlm6Q+Bxk6aZV+SSEwbfxjaq7XE0/LJtbVHEqFbBG1pZ
T2VAD/b/1sNGVE0cCvqAMEHdpRgSHU/kpasgdkslC8LbFHM/T9s7uJK0Rxi6sMgEV+AvUaw+MpGj
y2zDplLM1mU0EAynB90nYMNQoBbzsG109XK92mSnFvBEyudURl5QnIOvBYjpCzU8GpbxuG1mpaH6
3drY0YWBGI1sCTht5HN1Ti+yU7iJr5z01xhZu+Kk7WYHna2XHIwf4Cs/8PogeHvLTjWUVa5qVUKT
HZ0d7HJv3E+v1qV286d+R+Eshhbh9pLX8eW3/7CjDU0+dGTIgGjmeFvIzpx76vxZVu5U9C/OobNt
bKX48n5/GTSbw3kQSkHGXP/e3KFPxtH8/Nifyhv5brpTb2eP6nMaB/klQ99p6W1b5zkRg21gnMMU
RWDK7kye+rGxI1I6Q8Ebdf/DRXjdURbTpH7s8klS3Tb1g5/6Lt6HR/FVFP3Jnz/lPi9lTrfs4x1/
NcfEMKlg9pre4FU4iqUbCukJetQcH+GZYDBGMyNi6aTHU6SWTiJe+lbNm+/7w31+XQaDKlWCic84
oAES4vUU7QOWA85+l3iDW3hUxSw68HrVV6O/K6iw/TqS0IRFN+OwlelRqY5zJNmidWhDw/5Pfmcx
kZE6pnEcYCjFlcUvZfpNzr8U0+dtE+s5isVamHAoAB6LmQovoN0es9s4+aW6ozSRkEa5n534zkA/
K439kCZDWiZ8ND2wrPAyFLwdpdHF4pGARokJvPZ4JOTyZ7XxunAvzieNp1y5Mo71DkVYorY4JGVU
1DBTewYk8BA9uBH9r4+io4EZaM3J/fB7dOQ1MtKjtHHULAZALLWCMKKBTVZay26kfV6Pfpo/CGhi
n0sOVHLOnMWgSF4VmNyUJ8XVC7Qv3pYz50blXTUsw5RWtUIxCEjF6PdUdilEITx3qn3lzc50lm2k
7jjwy1sRgyKymI5llgM9IhKdRyO7UTSNc9J4/seASKQMErrVkPeZhHNbe70Relr4lEYWxw4H43WW
TUrN8yoPqAe+dcU56Ij8KbxNTMjn6kbnKLttr0oXGfxoq3mUioB+KUNEF4vodb3mTma+J0nLK+ko
FCj+7OPoan1/hEU1yJImgo9HB31n2ICSnepRBTvEd+j7IxAijPzv3/9JpICbCZ2AUBJG07psP/4K
uZM9204DIun3P2eUSrkKUnzRun8urdDOUs7UNyfk00X6CxaYBbZiYxrTHvABCa7uRjnX4CNDuPdF
fVLABKTadFSKOMXP6jt2/dTx5vXfyDq2dpxBFejQGUmF6V9IhmJ7G1BeqE8NNHeyfbXjsdByV8vA
SptnJYrEMDYdi6fJqT3oPaFYnPnmXY2uDRXPoTN0EzAtaO6z4/8HT+A6hqKd3QL5NPQ2mdXmSUrU
UMFlKOxHVwTw4Ji6dOAi3ulnNGKCT8fPH0NX4nznP2zz1TCz8hjtuEOOXgt3THJnQDCjTI9NLNql
FtsCpgj71NPET1mVoYHrfyeJphfW1TYTo2WmUeDqwCOtrJwiuc/7n9vX/x/w6GqAwdYiJcgUx3i3
SKgu44imtV0ZduMOmPLPHwW3fNk2SP/eR5+92mOAtmk0UkBXmdpLD9kEdvfB/BTo0XM/KV6glXfC
JP/Ps6bv9pCtxVmCHBmWgOujQZ94LY17y8p4zRpryQH0ToCAXZd19OwxaJMWYE+uWxS0B4wRqk5j
z3v5YECOiD/yvwZsS1MM7JijlqNdNkEsYex1+YXLuMj7+8w5iywtEsQZqb+uvMRQVhQ5l9Kqyy0X
wJwn0WpUZJ6vVyDkFwSnt3NoD4t73sgK/bWsvy2NMQeoImpSDhU+TA41CYw9lK0jSI/bPv0mNbll
hDlETTEYVRYjsTEcg/vWN3HxlbvyGPnTXeejUl6eTRt6mzvh6S8mVnRwp1wdjzlPYHifhkrAZlI0
bL7SWFZ9LfbZV9o7N73waLE4zvH2TF/ceUEESYMkE7Cd477IQjvgkmKtwfxiQW/30MLCaMpVm7yF
EUjnqdFNmN6rptM0gaOnOSdU5rkiKzapgy0oGWg7T+ujncfLXMFLXv4hJsx2vJ7z1YtkuTQGJOYy
KPRZR4QUl8KlzY3bXE1vqlrOIXFhOdCpOsoT+h6i4rHoQQkgWbttP+Wchben4GJrTQLNGEWRVVQe
PZV8GYLv+ty62zZ4n49Bj0yuhihRIjwnE/OomyAlrJJDmSt22kxfhJSXhFqLcJdbymBJg+dTXw60
7W/ubAx9DNC1zyKkTjPOunh7x+BIbGpxGGQQ9jGE+1EobKv21fnT9t7xFsPAyFijakt0LMZsIGKn
tHZBOqeMahcSh9uWeIjFsklLSV7IWo1UnXarHkUP3nYT3Ml3ASiDj7SxTHmV39rZeEzpHPdg+aXV
ogwDcPwgEaR+mzBkX31t8q9zcJmT79sr5Hyvt2z+wtersasTkPaj5SF7lNKnvoxtq3vdtsH5Xm8v
ooUNopj/dnpV6llubkn3Nchu6op3u/DMMLBhpm0ApRCAVPdrdMFlvy9OYOp4e1RRymP9ZdoHF15C
mfeh6EWwWFtmjEVQ1aivlJIKNYSjbnzS1e9E3s08+ln6lzYuT4VBjC6S9TFr0JiDEb5KvyGEE/7x
PIFu72IlIuaKrVYrNHdoz5N57tQYUg9ftz2Bt1sMOqCD1goUMEa6mth6Omh6yXAUg6MxHcecY4p3
ZykMSpSTUIdSg/iPgHsOd4kX/CggeE1ZJAIv/ra9MN7HYcKLdC4yrTRQ1Sv6XR/dSsmn//T32X5a
dC+apMVYg9uh5S95VnicaWvPjcX9wDaMaFo1oH8WdXpSCS6Jyb5uYsfMm0+1WDghGc+dFPBSPJzz
yk4QzWWJCWPQSrlhHdlanu4DNQHzZZ/vqrrNbWUifpe1niqRx0qQM0c28ht0tVxaGglIgbkn4XQr
V9Vue6tXhy6We8HgCHTUJMEslX8aW9rHxBe8erDVwSan+jlyVZe2QuYuCij0+e71g61oDk9sZDVd
v/wVDLB0uZgWVYX0pLgrkDeR9uFNdIsE7CHYB48oA+6kwZk5QM3xYjZ1QKJAt4QWebC0vMs6iPVp
nHYQ3qFUGZCJwzIpihp+3PsKiGvqXeTrB8PrXNlvdwaP6pQDaWxDbloLpZ52sFZ0R0nZy+mZhPtt
b1nN8i6/EwMzRLT6MLNgg/JMjOe3KVDH8mpXB+Ou7Ka3PEoo3qIYqJHmzkJiGa076Xgr674pNQiL
nzmr4gA1mwuYjSioLALva7zRjU8gFPDR09zamT16mMQEG0nmWS6ivMO2YfrjNy45tl8XquxmNlZo
Cqe5wmaX7+IDRvG4UzArJErvnoMfiCeqoJzKCnithS7NuPanoXXFO5rPgeyNj/oNyuzZTvqxvTzO
AWM7eWPJIk0e0/svSG3SfIMu97YBHmyw7btNos5VGsMdkwM5FG79PH8La5vsBx/h6r38YrzqF4t3
Bigibn016rKL0AEaG4XRKnBJSilcoWlHS4EdTuOOXulbB1AYZwPv9uDZZJAkmYvRamgfDS0Q0ExS
AeV2y0MbiK940f3fFIExqAQuANQiDEgVvl9iVGnBFEbIj8j55DfifDeqesFb03p27GpEfm9krg2N
jGOkoffaac/1MaEadLKD3iBkqrmtVuvOeLXG3HN4eCJjWuFtQ2V2c/SToa0RYmadm8Ba4Cg2Tzj7
D855tUh/0cJP5lkiTZMj/0O5UskrrQMgkfBtdMjXHsK+6sV65eXj1wHlapJ1zaoOQytDfG5hlLc5
Z/1rWLz046cSg5O5gbHJ8Nf2CVyPpK4GGb/MWjTfdrSruKl+zNl9belOM/hRu5MKz6hVjsusXwZX
a0xArTdyrhlJDH0D+UtTIkGSgr4s492jf8jIXM0wl9ygxfi3CbjVhp6OIeJxP1+azBm91gFzNCcA
462JueCGJDPikQ4NZvnZiO/j2J1DXhsex/fZzoS+i0sNajWa25v7PNnlJifRzfv7DFwMcxNrcoM1
BIF0M+hfh5wXeHB2yWKwoilViC62SJKN46kyjrn8Swl+brvyH7Ifvz+7xSBEjxaATKBF2OQsHvUb
xRdu/6lkWc7kp+fkMoKegdL1/ldsYhsQhI7IslHSiuwXWsQqXEgPQ5cuuIWIvJPeDlx5hvVjC1Z8
zAJAc5tVd7fKimS5NqluYmLwtip9TeqPZQUCaWV4SALAYa/y6IZWWwsl8bdRNsrKWyWJoeCLYwWF
TEoIQTG42Ou27Jf+sFc5FQUKPR+v6as5xikzUPKPogxzo/RrUGq7zkNnjPaqxkuKrPvm1RDjm4og
NKSZkaDrg3uxP1WodPPYPf8QwV1tML6pkgri1zHaTKlOzoTYm6JShWoyFQ0rD7RfONtp7vaJWK3u
Lr8Yc4MZs6AWEu2bp11AVFFcOmAq6agfcUZuI7dBldNpzs1BuKGddoI7vm7/gHVcua6a7vziBq0b
UEb0cqG6cZdhytXX8sf/ZoC5vmJRGI1+mHFfQtku/Ux4ipO8BTAXVlTrg4qwA8/a6qJos10mvBYV
ngXmrlL1cK5FkmuQNiCHFmyUYzv425v0h2fs9TMwVxT4moo5zuEGVJeVKnf1cD0KhjmOLS8XzLOm
MywQ4qyNYZQC6uljTLCN07jX3dq1UDYtfvKgl3N2dQYkatQJuqSAMbTq2hmaOJs0cUrysr2D62HZ
7w3UGYTAWEGfjXSKVTz2h+SW7CkVqrjXDttmVn1BEk1N0VQo6EqMt8VK2tVqg2vECFRHCoIbhUyc
m/7tb3xA1YUNxt8wIK2JJgXx+FN1wLdB6jlx+5N+7tBiUnjiiTa3oOfW3V7a6ndamGVc0DBJVGUl
TW+q343ZTZrQFnmignR7NpbGVjFl1RyHgGbUSwR703QPPkhrEuwhexplDu5wlsOWM9W2FQeD4OlD
5MbXA9FOResp5pbdVq/A666xhcxIr8Ohb2ZaOnposszWwFGTd3eKwNMsWj+0C0vM/WSKpoWWW+zd
cKQlU2mfOvMlpRkhHypM+21n4DkhW7JsA8yeJwpuQ/FI8ybDLrot9qZrOO0v+dHYtQ7ZFTupdZQf
24ZluowtF2EuJNzzEukmLFOD5Dzt5i+dYABtbVzaySfKSk2FMDA97KG5/qBRzuov3WnitXjxHJW5
tRojaUchyDRXzDVP1iJIs5SZPYTSQyp0sT2IBq+Nj+dIDLJIdZy0pACytPEzKGJG64UQpw0435Vn
hcEWi7RBGE64Z7TMF5PP0XTKYsuxEk7rFu/wMViCQsk0VRrt6kwOSp46BabKVM7g8yriX88DW9GU
tb6cNQ14JZNzqBzV/FtF/MD0yXirtQ9awHHM9dh6YY+5x0iqC0XbYusqV9/RF0TkxjeUEpWqg1t3
PKKk9Xh0YY+50QIzbKeM3mjpZOs73DZ2Q9U8QWL3YEqgIem/0lsg2UUJ5yJQt0+gwgBNiKqnngt4
yuZa4oAsCvPEk/K8fcw5fqjQ37AIO6WmMlIjRNSWmpMLaUenyAVoeSVHSRI4F8H6ciAZZWky3ngm
AygDGNHSoANCjyilWXp1tOTe/5vVXE3Q1S5WI4ixoithiUHK4lcXHvIQ3QPmQap5Aq/rx+pqh8EI
sW1I1NOc4YCsWn8oux2XyWf9w1xNMADRS4oSh2DqcNXiV2oSW5lfK3KxRt5cEW8pDEJoYVCULUTc
4ACPfeyKKmQGYs5n+cMl9nsxbFKma6x2DuijH+1hN7RjNd2JB8sD701h2IOf34UYrIhALiw0nDO0
vjyIX2mqhWYmNi8/gtoNOtHo7izM26g8tMljzuOu/UNAcLXBnKFBC2QZrGIIpn71LpV2JS+qS7nb
+gvGmLxtF1/P2KG1GhrouoWjxMBfAe6ENJkM+kLRiS0i/kDvIAHrte6nIP7i7N/qoV1YY8APgoJ6
Dr1TdEwpd+34Jet5SjCrH2hhgAE5dQrQDKlbVK37S9KcpPZhFjh37WoMsTDBfJ8sGFLRHNFyM7bi
Eb17xM7kwm3k0i8L4s2NwMtBrt6IC4N0zQsYAqmkkAcQd8NAVrwH7T+YfKK9yK918RbGwF04lEbQ
0pdC4yk+xg58AaSj5ivoGO/pqwuSKI09OFRfgOODvI/G4J8y52MTFDhVVP2vPvZ4uyr7wC1OzXdI
5+wxQvQo/s0omLTYVAYQhbKbs1mvMX0s1HYyR7akibYQcS6pdahamGHwsFBJ2ikVoovgC2abi4NB
J9W9pLDFA1U0sJ512zjSGR9cx9u7ytlUNo4y0WpimiWN1VQTDTqfy+FRKV62bXA8k20KE4cyt9oB
TWGFhknj6HMIgo/y2Zi+hOFDIh1k03C2DfIWxeCHCe6LpkhR9s3UwQlGCAT2jjby/JGCxIe3yvWj
sZFS0Awi0VKksyfoetYXKvjbO+YZlBQ7cKTseCPVHFBkg6YhDhvINlJAGV/KVnSgBc3ZNp4FBkEG
tHSqxMDJ7urvjfIg8AbKVqOLxYYxyJFgfE2NYoR9feqraAxDg0Y274Ix5fj0OkJBQslQIenygTde
GWcdy0DRWlDPmfkk6y9i4Qv9gxmYHB9Yd7TfltgQw5rigCgdTk9vtE6B9xoaIB0o5nAy7etmQOWj
IOekgwThPbQnSRhPpYQiYDghyDwHGMZROW+29T27mmCALhTy0qhavPhJ9FzKk5cmIoQN/QE51aD4
vH081/3saotBO0kWrE6sdCSF0X0lnJOIc/VytotNcMZDAa3BrkLdG6Xo+HuS7RWezM7qEhQaDIFg
DKIizFEhaOduNPDGuIm1q+LbceCIBa0HXAsDzFkJSpG2DgBclFvUIhzpZF1azGpEJ8h9/M12LUwx
3tWiZqQaLXqss+DZGFI7RfzImz9aPfoLG4x7mdmAnBKdP4K63+fAqD21kT6lSXksmpLjyeuR8cIW
415pmdKUHKJHWlSJ96OFCEWZbWVHO6zj6RxwYHP16FztsVeo1pmY0ZPwYpZnz2h+kuwnQcEteRRK
Ts6D43TsPap0UquUfau6kkmcqiU+Coy8jjreYpirU7PKPAhBb4Yosj1o+/zG6vz+GL3oKIRpTupr
d823+kW6449Vrl6ni22k/76IX0HQBkH7+q0sUR0kTMRHbrvHxAT63nI/+flXnRwLc3SzF+aG2cKT
hk5MJAfKgZj+Gy7zolbeN2OAIiyJlUo9Akj4OQTJMWTyF1i6WAaDEyLp5F6bwaht6oqjpJDPROZ+
28QqnC5MMPggFoU1Cx12KivmQ0WSkxhW+0SMD9tmeJ7HQAQyeib6c/F+SafbaGjsXT9685eQR/fB
Ww2DDpoph8UQI4wy2weQQYnkRlV32yuhv/RDYHjdMLa7Ws3yeNIJ0seDUtpidiqFH1Z2iE10O1bn
TuA9ZjkuxjZby0ZboAsQ+GNMujPGyoMlGX9DbigtlsTAAomM3MomuiToM2l+4Y4nwUNSDTVKEPTd
6A/bO8jxBZXBgqE2JmuSKLlIlB57sTvDxS+xXp4hwHmalIrXYcC7blUGDZpYTeqoRshA226Vs7RX
D3hy7aJ9dOTF8RwHZLui0bH27yBpK0uXrlOOffCYJZwPtt51vvhgDC6kStGOWozkF7oJNBvsROll
gBQQJWmZiZ2+get0h6IGRllSt3D6HaiKODcxb6UMcOSDqFUa7WVOzdIPhuaBmNVeqjPOncXzfwY4
5kSguhHwTUMY3XLE1YEEy7Y/8lbCgIbeRERQQjQBFOSJjN9m0x2ql20THJdnm3fETkKzXV4i755U
p7Ssbq1+OFtV63Sz4LYkzjmozonI2NboXCrFAF1KtOD7IFdf81F3JowBhbyuJM7Wsa3RnTDQABpO
gCSHLWLMAvxxdjcOnLr5uhOYeCApiMihofH+OpcCRZ4kmjJUwotIbgOR96iU6Df+iOpXCwwEBrNV
yIaE1k89tQdkn0YXzfmPVDpDAP3E7BQX8UBV+UBzDMXcbedYTxApV+MMIILiVylnEzxcjWcei/Pk
Jd9rR3Dw4PxkPYPbA0QX1tN04tldr8cu7DK4OEwy9BAIHpy0M0WwCwwuRneUMDVy3hqknRI12dkR
cheCuo5GmYrcv6F9ggDc709LPWwRqelDDsnuHIcvVSpHTffxXO0H84E7T77uqVc7DGQ2chIlyG7S
d9DRrM+69FPW/yqCv5pgEDHMwt6cZmRA6vLUCPneiITdtqfwzgEDhtHQgwR9pF5qvczdJ2gqbv/9
dU9EGsIAFTAIttkR1r5AL1QMLgE3/aVDXSv5HntolJ/tPnJ0tMolSDmHaIewY5/3zlr9PlfL7DvL
7ALRbDvkf7Pylsq4CGjOU3jvbnqKP5zyhREGR4TaGgpo5GDSnoDQj3LnzJ1POapooSNBCZYD+7xF
MajS96I2hUgngMD72EavcnccR45L8Eww2IGC3jwOKYKpYnzM1Uejz20IVHOuE+q5W/vGAAUhqOhV
NX10x42tlqEbNnui30V65Yh6xXkqrN5di49EV7xABNmoErUY0SVSCV/a2df7zM3G3JZ1XkaUt3UM
JMhp3paxhH74SqydRhG8vgPlosJ7+qyHn4sF0d1dLMjKw2EscmRe6fRJj2Jej/a/zo32Ml/clbd5
DEJA8tJqU6395+GbeuEXUXOkS36IX1HZABH+RJwf3PFD6mNb7sEEUJ02ljVyC3QIsniq/BEaXmQC
YIB21amc5DkROP7I+XLsG6xPxS4ve4JJhjy0p9CX29rOeg4YroLt9bOxLy9S9ElgWSn6hMSbdvrW
EA448PyCnWnFKyjWegwLYeh4dIeL8g05ETt80j5FR96w5nraTEVpV5EpDTvLL1eojTiKM3ydUiWL
sy2h4asBQa1DSVRSv+INoK9/oas9xg/DMWhDJaM1L/k16n+MjV/1r5zLah3NTWgsybqoqzoDFKqg
ZIEZoxA0+qOrO7EHJaxT4/+D5gGPJp/+4o9OfrXGoIWUKFPbpyNtBPlkBpd8fNX7p1IDHma3nfm0
vbb17bsaYyCjm+ShQ+uM7HbC2cqdXPwVmvfbJtYx/WqC+UIR6cUkTHDhQvTMLssfDUEznughg2LL
IKzaNrbeYaVerTEQ0ZLAEBG90PJugfwfGilBMUZTDMIu97vTX0LSb3usGJ6kxVJArBhadN9pOBt7
/ck8Y52HZJ+6/Ch2fVrtuj6DiSzaPhFLMUL2lk5nFD80EyfM8qpfSQzlRDzBb4Qfw4mb2FgH3usq
6QlZ3CwDxBrbPEG6a75V7wnmiWsnvxFB3P0ruKXa4Q0vr7qOiVeDTLRR1CAbwVABKuaSvitlY5fp
pf/fXMWgv2GxqFqGppo1YfBv+pf2C3lP0+2dGg8h8RvCT49jcP3OvC6KwRE5N7So0HIVJIv1p+mS
H8vdlNjRJ1DzO9Wu21PtHKglco74H+D/apYBlEpsDIgMAL5opz6GUp3gTrylGbfQ/6thnoV3MnAi
jLOVzFTiQ6sFp7bLoHTM6Gxl5o6zlTyHZEAlliJIfFI+wegALfs72kgEfvz0PDvRKTnyFTf+cK9d
N5HBFTHWFGES/33Cqm9kU9LDP8Wg7IbHssbxfpb3XGzCfJIr1NKiVILC5OhZkB36bzvIzg7H1SwM
ILT6Z2hodiXEvU7gxo6qoDeaOMKh4vWE0i3auNhYlvNER2+m1SdY1QFyePv2RMe/5T1vUnOd/ODq
hCy3uZxNoPbRAcnqDgIiGF8LXGj00iYz+WSBgDL0eWjFuUVNBkkyHU1tMwbO0fLgj+ODIZ9qwknF
/uHF/NsB2RbUTE4EPaITRNJjduifJIy0R1BqtkabqnIitnKxLi/0efPRPF9k0EOCkEE7C8hnWFZg
i4J2ViGMvu2LvO1jUENOdfTAWKjZCeW90p2G5hjOnO3jQK/J4IXQGbkY0MZrc4xuskZ7DAfdIyB0
qadsv70a3oYxSFFJpNYhWIiDNZnoSdVPkh752yY4IRXbMKJoda3WeH65JjHdtvhMJEjKjF48nzse
2Rjn27As5lKnF7nY1Hg79LUTDjcDKWlpf3s9vCPLzg0Hqha0iYDkO60XZ762pwxZ4JR0RB8aayD2
4PLC0g++AUbsFDFUt9F3ESGhXLmdZ6LXEWTHN3Vtg6wht+Pz5NPLuHieoVbwwiMUXx9hviIUO0hs
pEEvSDUSeMQVbjNwYkh24qY/6WhMh0pKi0FmOlIcu/m37Y3m+CZLZU6yQJdQ58NJI3Noj7pqVyT6
vm2D+zEZxNBIp1iGgAMwS/Z0lB3VGX6aB+O5c61j/6YfzIN83nlgAERqzGJue2CUWP4i2VOlfkmH
O6n7Klk80gGeJQZH5jQd6pHqZmRigO6FdidXoz+b/thbhykYOU+n1c+lyRgVlBVVhSrc+wh1iMp6
zsD0587GTTmeVIPz91dRcfH3qf1FBDxLExj1SxTLa+2zUe3TUHeFvLGTafK2fWIVRRaG6L8vDCmN
3DbChPdDlfhVMdrKaLd/Nw6wMML4nQ5+63ii8Xw3fokTjB20pqvzhtrWt0xDwgGfRZFZVnahTep8
ougeDX4r+LF6qcmN0nM+zPqHv1ph3luKNul1P2FIg+TDgShDiaFX62H7m6y6sna1wThXMhWJ3FqI
1cdWsgU9xgA+JuIPjXgX15GzbYu3a4yjpXUegRsN5KVCGTplnHvSVD+lurXDeBCHbIi3dYyr1WI2
jmKFBICZPkrhaxpx/v7bfOmHm2Oxb6ybifkolwW6NSt39lUn9wKwn6HJWnrIP9M0F/qbXE2w9ct0
nMAfw5NCXT9K18/GYJ1hinmM2xIJDsGPiBcViT10v7Y/F28PGZTTCjPVUgGXY2bt1WE3iH/lehim
MqB/Imk6EyIpZpyMqBGjzNrL98rQXKJUPReeHqm+JbY8eZL11fy2xqZoqrjKzCFGMSusz6qxF5S/
6avVrn+fScn0nY5j1OJ9rUWyb045au31PcolnBB2/bxezTCYkBpSExgNzuucNw9DJNwLJHX6Lvva
TcWXSkple9sJVsVloNP5f1/JYABCrZpRjEI6dI/8iOwpe+G2vqhvRDuGEzw2id28BSvJl8JRDo8C
xOIEsK9t/4r1WGnxK+jXXVwdqRmKfSjh4S3uOszyNg+pN54ooV2JgV4R2mwusdubYZ8+apzGk3XQ
uq6fQRJREVEsl/Bm0BrM7aaB4qC3+SjNgzcpNceHVsPRxSoZUCF4J2BwFx9XacG6HB4gGKTGoFy+
BMk5lbztPV2HkOvCGAgxMb9roTMK3YRJvmuGyhHG8DiBEOW/mWFQJBIDUR4kJH5ntfXQYHhG/9fF
kriN+rzvxKBJ3U15GCohgto8PgZ9bxsWOYQSGFY7nqDnRyih0rygGEAPPcbyRMaUNooYjcoz2e31
h1l60kJO/8lHN3j391nlzjyq2tgoEZ8bSvgzzWeP8q7FmXoUUgwbtuNXPlnXSmbrvU0Gvqo8Lru8
xppaP7wYfr2zvPFInyE58te86vvK4+C9NQbFdDLPbVu0tAUlegKLo4GXT+m0BtrkoD/cIg+KmJ2X
v+ZtK4NkU2bWfVTjzrRS3/ghpc8NdLTLo5S/RDzmjZXw4P0CGbzKMBFoInstu9nnDiWw8j5yTUoU
tQddpRs+owv6oXnsMGfWgdDuf0/WvDfOQJYUdJmU6hL8s5WcPpN2lWb+z6f6vQkGqYw2jSQrmMA5
GIJadAg8AZp3kplwMGqlkPPeDgNSQiuOhlo3mI044/Zxhpvx1Nudrx0DOzvyU3ick/12DS2uGSMW
Y2KpM3ZOfjCGs8QVqeKeMwY7ilyex5Cyr1VStZMUw1bj5hDM5RPJA9vQMsdQkQgw0akuogUsaNys
7jm3zEr32btN/cCdoiSZOOF/eesQaC5U/wfNNy75VnnlmVJixHBLJNU968Cron5E6femGZgB2X/W
jyaegLEFIiwZGY4g8QyB+EXR+dsXD+dbsnwqhRbXZtng9WTUPQRYe39oBk4wtr4azZIgF6ND3Znx
zkGdcikjuNuKWn7sChS2C2lnGJMvQwN2ezV/OAlXW8w9quapKRSpJSE5Vl5yL6SqXKAyRcOc7k/7
5tS+bhvkrY1x1C7rMyWEprWbz7WX1IOjioYT57Ifm+FffanfS2MLHWOjZMPUa9jG9KzGp5THePiH
68aCppwMvWGJbZOOK7lI5TCXIXw1QCghQ848Em3aaEnHeIpd+Y1XC6C78/55SP38apHu7gJILCEr
hmGQMM8Z3IXy59FAq0/tp9r3KXkytIeJSy32B/+4WmR8UY87M2/nGNAF+mrjlPjg1kUSs3cGzPFj
xOeZGBxw/hhA/j/SrmtJblxZfhEj6Em80nb3eKeR9MKQpfeeX38Toz1qCoNt3KOzEbsPOxFTA7BQ
KFRlZf65RsYjLdClDWlRQxWHhG2yOqX0MgpRK/xTfF4W44ZWY40kl3EB0AGs8pbiLkDCflWCRY9G
quQk4rDm+/1vgyx2us8MZVPpquTRyxXwLL5YxVMqQlwIlsUiphWlRi5Xt6pnZ6lvRMaV3eXfLh9g
zpvpj+/DoqXLJZd13cDWGU56KwVFCnWw0i9fuqv8Jg6puCrAWu56rO9EVNmi1TGZ1jxAcWJuIwVQ
t2CzngwhR6rA9Vgq6QiDSXKqY/tWNYykI/CBSfNyeftEJujPdyd4iqG7qDbYPaJcT4PbKteZJoh7
HMpGfCFLtYiimrpsvJ3pnY25xrDNrMDGL93bGuq3fQhR4vihuRp8xc1ATlWEmNY/1GAdQyIev15e
JPdD7f4A+vPdH9Doa6EmZYYZYIgHRN/0VYR0FxlgdjHu+kyZCSLvrJ205Lmffv5vC2Di7Eo6uY6H
GPlhdZeYn9foePn3v7213gXy3Q4xYbVZeglj1Kj0mjUp3G5F5VrXXS3DGK1U3EMy7hinmp/nU+wY
WiGoMnJAG386CBNi5SRNVYnyYBvOivFT9N784fC3Kmt/mmIC7ZYq5tjTJ5nWH2po99roZAjSJdFy
2MRTLlUQQml4FS1B/YUKrOVuH2in8U6sNcl97GG+XbVUOrbPAhvKZEhmNcLRspQfo/ZcrNd1/WzO
fgY0oi5amMgY85wdOvzTV5ioyCLlmyr1iTNr+kvfYLwRtakoj66lKT9c9kxufNotkI2xUtytqoXc
s6yfoMwtla/1InI/kQ0mPOhSY0YjpgC9+WH5lt7qLiC+J9tTn+ojgOwh1cP7iykR6ofnD8dEDJtk
VmvkyDvnzll9WuJL7jZneAY9y6c8bHyK863vZxBY0hJ78WI+qodRsLf8V9ruj2DCSlvWuVG0CFtT
YJ6oonYMiZ4+oPxs61dhI5j+tvcx5rxkJsaUY57q+YpXp/0ZbL3XleKkvuRuD+3bY6x86m7RBb4T
7TT/GbhbJPXqXfDf8npqlBI5agY5JUDCMH4U9FCDje5Td1pBz7hAaqJxAe/P3PSnSNiYw0r354dm
Ak40pPWgVQgGbxz/hUN5pyRf+hB9j2sowUbO4KqDs8xOLyiv8bebmKYG/hAL+L4/123O7axCn0EF
AfrtNn8osuOSHA0RCca/+NBvM2wiSdR4mpUcZn4xaCsO0Aw3jQ/FBF+6F2lk8tN/62yNeViPphrl
XYx4Z78YjnlqoC4G0Uq0olZvwCSVyHn4keFsjol4SqYMoKSCuQUfTflidw94wAtaD/zc4WyDiXBZ
nEdpY8FBsqw5bMp0MJClXA6iIhNMgLPXNO1Q80GSZ0KdQxoDkBkLMgiBtxlMPJOVzii6Eu92cyyd
WHbtBiO0pdeLBsVFS2FC1lRjBHgecH8TO0ya07KFl7eKBqH3Qer8NZgghXkLfHEJW5VZRzV+IuOz
lj+nEnR3RHgHkW8xcanM+sawGlhqkt4Ft49R507934MrafQ5L+ddENCUTZI61VOQOOaxs6WCvpHo
/LPMMds62Cpeeb/OPwXcLldpuADLVKNeIxLR/Jdo+ns97MyqXsvGsNDnihoqwQwkEwDht+p99SE6
bJBoL4PKTXtXFEoFTsFyZReyluhmgzVa7UFdnGW4tcDymN/GugAcKNxNJhhY2mqTWMKzHASMoDAt
vOWQXlP2YPosEvYnBIfWZOKCqhSY/x0bWnVAn++DDqR7dhcB0f9LD/5NaOogGnF/I/q5cMTYCRNb
M9dOxYsMN2L6KCP3yaBzFtKJ4PiUgxhPCpNb2eu9FcLesoN7eX4ojribhUhW4W4zwaTT8krJUZfD
w1RJHesQHb+ZTyRcwsadhYPBfGs2RNKJYhuG+QZ63SUi1jZBdV1FoJ+C1bcOmRd5yeubKlRofFIE
8Zge7HebvDPGRJeWUmylGaLLLMcPALy4pTUdbBMfuJD8AgKgixkFlS4ay+N6lA3Ze0MxMFDAAncX
e4uiASVVT9drZ4oTfzZ/5vWnSBUNDvEfWTtLzLfrc80AWhfQFz2UPlJcSko5FT+iqu+JeuPcSL0z
xdwJtZbrq9rSnus6uBHKMeq83NS5iDGBv3eEWAoG8lXtHQVqmetpRlfUpttVHJc+kVY/zdswnxtB
nOGuiGioZUNKQ7ZYblJZTgwJURt5TVI7JYSYluWliETZE/Wxdz64s8JkT1sXj3ol4V2VYvS/+tSi
ACNnT4OmOQNpnWkWVaO5YXpnjwmemaZaWSyhFbKtwL9In/vlgWQ3efqFCE2JlsZEzrG3B71oVqQh
wJMN6epG5Z2ZBRm50erVWcVUT3SvLu0lk19tii7PyYiLHJXAsERNoTrQtnWGelnhimBXXE/cbSRz
tiazlfqBwOEHM3HKpnJS9YNOgmoQyprTT/J+WaatazLmJ2UWcS1XKnTZcRrQj4/C4YnikvX79W7w
k0P9ZKLY9P1yesdf2dke45KdPLSzsgK+VI6Qo1XTa01Jb5pBCRdb+nnZFDdTJWdTjDfKva6pSTRj
WKF9KaHUbgWXfz9nOg653c4A44PVnNUaZP/o7W2HVAmnqJzpqz76Czo+MRDdyeJshot8/LJh3tWi
y5oF3lbVBvkT44p6l4Hjf0FvNxkgQJnNTmuup8pUnK79pGZj5XZpcupiU1Cm4e3n3izjlJFcxVJW
o0hIRtWpygMRYrnp45F1xr0FJs7PZT9vOaH1rWNyT+t2ppd8sEI6r1a+Xt5Dnh/uTTHXs70aWTxl
qIXk+XHWn6a8BdvqUc5q77IdXqDf22HyfysHVHxpZYTE/LMCGu8xCbPq8bIN7odB/FFVYqDQx9Jb
mHaZbFmHPrs+1mFnRjetVol8nRf+9LMNlshCsapqTWxaYP81vujScfjCIWHlzweRkgDvHtkbY4oM
3QxmhLbHG1PSVadcDkN/veVebX8Z4lRwlrgFjb0tuvBdUpiNU6GWDXIK6D6kDu7+kLhzixFePKC8
5LRaziLgfuIWxPYmmcBkFYXeKRmuSeUbFSjNgghz3lmgPCa3dMoPQ7bQAVoyh7KSpAK/5/rj7jsy
MWtFRByXFkcsyp5sCJ+Bxd7KBMAPvg1LB8JQ1eCOzDE2p63olYK+auKbIr9bm8aJDQErDfchqgMV
T3SbWJbJPmLKsZ2KgQLJ1ofquBypeBzdRFBqKA/ZLY2+0qcuFM1+cJe2s8rEwKwcMQRV4BiQVA0m
4yXJ5wDkOCKn5Eb4nRl2B4e666oar9ApqJ5VzH9OB+sFJGGhfaTzdxS41gM5Ix8k729AXft9ZQLj
VhR9lTb0oMv+NNxGs0g2hvsM21tgQuI2QmE7Hd5CCeVnStzkzvZ0iNZW/nolKlgKPhgLx44izFCs
GcUbyredcaP2Hwfp++Xwy22A7xbETsknZppvEbVRjGAabABqRJfzKX0o3fhmRDF/CrMfdL6qCEWl
S86cJoiZzo5iMdFrXaYRWmUwTVOQJNRD6yMdlx8GR3+mL1vjhPKWO7+Kpsu5V87OLhPCamUpO7lJ
4KDda97jEn0Q7KnouzFxaknrzqgKcAF2YB7YrvOrGgWKb5vbH8vj5uNwe9vfFNL2e0n/pN1NkJBp
6Ep66xh364cmiI7oCrjGT5rhV67oqcS/BHY7yESStm26DfJYtAijfTQC5QDFplcIE/iG33tSmJ10
KOlF/ugax/+enIw6ja4h5bdAyMwOemHIUrbqEgfQrDvPhlofIW6nHGfRwBf3Gt/ZYb5hEydJX1to
mpdS7Fb9ay//rHPb6VVXsoVRRWSM+XpLk2qJteEe18PVr6Ebbd/LT3Qa28Z4ZXbAdGOAoSPDFRV4
uaCv/W4yH3IZkmlcfnkqkla0LqPZMW47X/kJaWV3PiifRN+P9/bdW2RuB7ms9UKZ8RSVKwntHttw
VCsCnmNzSGIHijZfR8XgCw4kjSTvcnPQp+HJoRDVYqdozGa2eomgBJtcb2BTVQ7xTfwm9EDPoii8
cE//2RgbtZvOHKW+wFHUm86VJ9mNCaTTUiKowtBPc2FNbOAe9SzP7S0HvUl3iLrbtXwss0db/irY
Or4Z3dRsCwBOgG3/DCyZrq5T1QOmRLXhURy/mV7LEA0NZ0FvuQEJxxAS4SHnphDa2Shzj9e5bOZG
JCn/yOHloQaNB1UorSIyw1zm9SKtBKzylJlru05PcWhATyU5iSpZ3Le2fl4Oy42VoZKlS7TLsc6H
3n4qu3CargbJq8i92oFUb7qSRs+YIqckN/l0H5WF26T/PS8oAufuj2DeJYlmFOYaoYBsdYYTVxjT
mZ/W7YfAXQRbqjN3et6Ysg0WNwrGGf34QLEQoAAB/9jkrN8X3AtdiEWDzwiVVlFvgHuv71bI3Oug
hJ/7FdNdNHUfpg9tLnj7cKP07vczV0LZTdGYx7j1tqVzNvkVBaDa9Cs19epaBGUW7SNzI0Stnutb
AkjVoNRevX0a8lOS3Slr6atL7Fj1cxQ5lz+d4KDrzFUQgQJcGTrsHiQhnbwNpOpbK9+T6XDZDD+D
3u0iE1DUtoAmCYb6vf5EPUSBopB9PQe/9JZFsVjkEkwg6e0l7c0K0UuXbrftRhYxdol+PxNBEpS9
daPExZ0Wh3F6WNqXy7sl+P0sPmLcVqOPO9yWc/WzWz7bkXf59/Pvqt+BloXY1pPVaLWG167WLmEx
xoc4km8MQxacHP4ybEil47GLOg/jzZivU9IkQ1SIintFvqvt4PIyuP0cXTsbYJy3gOJ1RWo4VXQD
JJLTurWrHw3w2CQn0SuaX3QxFFuxTcCR8H7/80aMi0wFGAldKuVpdTughc3M0z5Tc4pfI08zieAj
CS0yXjzGoESUehAQ9f4KueoGSuXxyxjYDsTnbuInETUV92vtFsg4dR/jRWgOMJdJ4Kde3aZZXMH3
knnJCyYNDLieqWjssAGS+FRXclQW1TA+jGDffLvgndXpBeGGbs27LGlniHEMfW4UIpsocw/W6iTA
+FiPS/6MWq2zWt+XPBSsi3tF7MwxvqGSJBvnHr0P/aa5Jk/xoTxJvv2M+VFg8eLj4iYHSFW5Ii5J
uopLq2QcZMiHuO8rAuL39WBod6byuoHHaWhawfr4nnH+bIxn1PpUxoDDoXg/nqxEcSCRJLiF+KWx
8w6yEc8c29GUShvOdz36xb3p9rlvoj07gA6lOyUnWtnEIr8LPhw3EO7MMtlRn8tLA81FKuvhUeb+
6aoICB6zys/l8ZfownglwqMIvho7e9BGZd3mA1ohsm5A/4ncbGvjzWYDLNfwNx/OBBOHadgIkyzS
F3DRFJAhdK5IEtZKUBfPl/eP6ximTdCzhwaCzaITInsrWhA8glu09Cb0L1VSCRxDZIFx8SiWdDOy
0Ovr5cZdJUgSEpHaPPd77BbBeLdSFvLSZxGq6VLkAJrk9N3sNMW9lYniH3cxQFUi8MnYMBbokLQ1
wcNbQdGtDOb0XhbVQfnv+p0BJuxF+bgOY4GXTe/rJxPveulWnTHMtaKsNoTja/tV1PXlHqCdRSby
TSa0JnSKP5g2y9MS9SAlShB3luDVq3ID+s4O4weWUQ290Zu/xkHmEIij59SVcONvg2N69XV5Su4s
EGLRNkT0OAS5J3lK5owYmE5ONoXpXvZ8rtPs/h7GabKprjWzQD8kyl/N5caODiR7VUsicH/ujIV+
tsMSmZm6sU6TOlEyEzOIFOJ3dXJSmgYCNK1rzyaYxrtwLqxntZK8y0vkl/t2tpngWMVps6gp1tj7
sksBBDRxX2+kW2CgfdWrHtKjGqgOrQaItlfgVizdWQ9vAg1ooXtWXZzaOb+xjcHXFyEQkS7h3Q1q
GbYl65g0wpsfP9/VT1P09TPSNRivvKZVcFrioFLjQyiunvIP/9kU/fnO1DgPo6KUiJWr3TpS98EU
nX7+nhGQBINdmpB3+JwqT3R9RXRZ5Tsd2phGUOfPApdQeftlq+A71lXThtr3n4tojbHe2gEuoT9M
HoZuwvglTyGTTo9d4S6i8jb31NtAvdm6LKNfxkSXbRhbRcnecm6QiHlkcnTdqd3yR/X12xrk15Wz
eutRldx5cMj3y2vlfq+dbSbimClUpeoO36vqzSe0+SFuSARBhPvFdiaY3VzUwYBCC8J1nudOIYd4
3LfLKggh3Eh1NsJibc1iiUCWaiFCp8Z1VQElYzeBqSbQC4j/Bm1hQ4obcqC44liQxyJHklSBacQz
8HHSb6325fIn4e/X+fcz19sYtaaRxLhsBu3aQj0Ecz5O+nfjwujQ/l4G43UgeBukwkYfJ09c/TSH
NRRg2hCVrBEaec1JPNjDXRcOLvSTKHEKS7VolRKR6ginquuP/XBHjGAQPe64rBuga/5tgwk/EN2K
kZ2hid77mTu7lJiLSv+ZrhbkAFDFL8ppeeNZNq9SbxOJZvPfsjvzdAt20a+V23aYNrz8jLsocakS
oH5fE8yyUCGfOCifRC9AenbeRfadQcZXZLPSpclCNNTx1MxPxKetRflvuHRRXyUmuCo1VcW4I3NJ
zrY2G2AzBRk9Wb92S+KnqvU6V/Mpl4trjaAvpseBLSsQfm5rpJY1nqPkIVp0v7Lqx8vng3vUd38L
jd67TU4nAMtGDNV6hVZ6iX5sAN43ontpEUwJcUPjzg5zaxolaMsWsD6grmM6wLgfyCJi8+UfifO2
Mu46bOuclAnoq7v+RlVtV08bp6gE8YR7vezWwThlOUup1GcAZC4pFI+2xzzy56U/pPnnJrIdU9gg
pvvy3idxNaN+ZMqQ9fnz+xRFPhcrRdDOp4XCaILypgR9amA90PuTNI4IlMT/UL8NsgioddTUXo/w
/ktlfwa3qPZ02eF4h8xAHYXQ1p4JtPOfC2rVsasJjsBbw+Y/h6wDUftlM9zgtbfDHOaul+axzKC+
SWcOqDxW49nhdKTQ/zGQ75Nb24ndMnibegxVwduDd6r2xpnroJTrHE8PbGInKy7pOqdoU2dYD9Io
KJdyDSngDQEPhwVCU+ZY2asVT92EXL81r9T5IZNDdLiT6fnyZnKhH8bODHO0Wnlc27h7i4zqbfuB
olniU+XFfhxSenjIm55ijI5IR1FDjOeNe8OMt/RtFbXQ34G3ZNVBKSS3rkWL453ovQnGUVYtrucV
54HOxblj8qBrt6R4skd/rmuHpB8ubyUvSO2tMZ6hJ3qlDCXynQT0s+mmucmwuY1UCE4Z9/Lc22FS
0cZOlLxKUKEo1bsuwuC0bxeHKn8At0NWPOTaz1nyZNpHpFSln/63NTIxK5XSxt46zBz3wDurL6V9
LOe/2kbNNE2FSgqyjLFQ/a7iskRYJHrvTMvmrvo1yb5eXgc/huDX/8cKczl2ZdX2SopiaUac7nrR
XBNOT6elynB5mA7JB/KQfqfMErQllXoi5+d75tk8c7g3extyM4GvrGrvNh04itTmo6Hlr0nU3edF
e6fUuuCa5rsnpjVUxTQUwsIfmjSWdbuB20zDeJAzyylHAHQSEREZ91irKGjZikaAzGFOwSJBkSyv
kXVsPUZeb6dOAJvkhsXd72e8X51TbS1blAChr+YWy30kheaSeNH4FxBQkCP/Xgfj6XKTJtqQ4Qxt
8m0BFM52n5G/8fSzCRYRYJBljJUVWc1sYRTDNMJGjwJVnY6XfV3wRXQmJ42qISIVPVCb/M1Ub+1k
dS8boJ+UTWR2W8W2+4km9U0+4U0J5n7HJvm9uSgnG+UHV0ntq2jKRdrL3E4frkRi6YqiolzD3B2o
/uVIqNEYl0PzBN3RI5AobnNLq0+ilwN/986mqD/usugNCLTGhma5l+sPffusCTuJNNK83z2sRJZt
E5NUTCjQakWFZAmGEvSwuAdprE/nUCkRVff/YEPmfiqg5nQIc8mGzvpCYcyGXkYYGtAgBJcYltNk
kRPJj6p124sAV9yAs7PFhFjSl5aygtPUAxb3qeiMr50yurk6HP7C+4AGtFW8l9HWYA4q+uJWnvbY
v4R8MdLAjqdDO/1M4sDqGoGj81f02xRLN1oXpbbZOXwBM3bOWHwbm9iNNRFGhxvh4NgGhh8RHdi2
aGdYcm4ueP/X2+Y0xkmPf5jmB339dnnf+Ffgzg7j2bHZg/q7RhE9u5a+kTvrKb0tH7UDmDd/NpgM
q5+n8It9B1aE/0f5k9ubMHbGmWsC2PdBKSlje3aMD0UQP4Dx4dCBs4TqSDQv9q0lqEZxe4rweED6
iYH/vKVVu4MMUBCJoFdMURqOdKcFpd+HpTs40V3nr/fNB/roaq+EZunxfXe8dRvlLzpHAOghEz/S
pRwM2i2lbfuSyma4xK8Og09OQ2jfisCc3HBlQNsZHW3NgATfn+a0qZlyI8b1qHWW1w/pdQwtksuO
IzDBNmeltKyl2oQs15xp33KyBVLWC3yTe9DOq2ARKVKxTmRLUIjXyt7rtsGLZOj2aLPzv62EiVDK
ZE+aNVInrD9pUe1kjaCkwM/Vdwuh3rFzOqke06WgjaF5a74kOTkQwJDGRvfk2Dh1pLnZNsVyJMn8
hFiJ/5k9WPLqdFkdXl6paEPpN939HUNbx+lcoVa61eUhSouPvWb6vdQIkib+Idutl/4dOzsLxvLt
TkWJvvNkN2nwmNSu7GPjb256g5GkgrL9BxoYCgWGRT7JxLKmrG3JUuk+k1vLeh43QfTg7x8d1LEt
S5fZ1jZIpgFMHnBv6i3Q9EXuaObkRKZoLlJkhkluu17uG43OVUUFOJ0MFBfWEhgVEeCLv1vn1TBB
QmmjftHkFTFpykJUvn0yNcHfONxvE2+Xz84RplRSjXxCtN0qGwoWNrrByXGYV0E1hgskNIyzHSa8
TlG89S09wm/cSH4S1AaG+KnALUWuVyI9m39xcJTlNdtQVPznTweXu7EuOsyfe32HdyPKda5yVWLK
U72znfQe09QYJhS+FvlucTbKeHc16WudFsik4i67zrrkVLbGtayrghci3y3OZpg7eVDseUBrFFMV
kHXMPra2CL4hWgfj3pVUzGZNEd0ridxu/qAiqqvVx7/xvPMqGOfG5FeDcwRAjVHK0E3Z/BTgWYUk
/mUz9G99d68DR/OPI7Ct+NRMWk0rkT2Z0a1eXxvtQznKjtbcF5bikFnwafj5ElqfJnJCQ7betabj
PANNOvqPtOZJZzSyIP9BqU4UlOjaJ2S7z5fXR33q3fp2Bqmz7A5wMw3oEU0AnRqLHuS2Bf7yx9h8
MSpBZOU63c4Oc6BiI27NlKoPxuPjVHeOjVvj8kr4l/DOBHN8Vj21pzWnqJSgOSZu9ZR56Uvjy4Hi
T6EEjiaRQdHeMQepSK0xmm2sScZkp+qn/gCT06vpxUc5QF6PIfsbjJy4l9cpssqcLqVJIohEIfVb
1c9atzjpfAKLvzPEo8AQd5SBss/8xxmZIyaTdJwg/UyDrhJMz7lvZa528yvs4rXwYt6mgahixo0d
Ji0zWATZO4tnqJRO2UqCj5im89M0j4FkyC44cgRu/y8H7WyHyQnNLFsk0lVQxTrlt+RtEtJy5TuA
GgAeyoMiFHVl+FcY2iVU0hxYChZFEc1pZqcbkl0ql6142oEqtZjQhympNcFx48J4jLM1Nm41I5B5
0GmnsxmTNz9QjVvZNw5G5sYgtkfBs3Oyk32rY94s8kVgR/5H/L1UlqsjNptsA/8CuPdybzSvSe53
qYA6lfre+7h1NsF8P0Mu5tak/Qy5lkI9ye/bijhyM/u1SdxJ1twoGn0lkp4uHz7RyphEP5uLUW2n
Gawgcvokb8nTYpSuaqSCo0cjx6XVMVEZQ2RpV+q4oq3+Yyd/LYqwKI8RKAZEk4/csGypMqj6dcBF
WaxN1WxQrFfoa9meUYXv/bElgi/FXcvOBBuvltjIaxnZQFLUTpweZPUwb06fZW6xHi5/HZEpJmA1
iqmOo43VQEfL6YrPsq44ugkxMvuk5yKUHjcOn9fFQmyMYa0JuJxRkAIKe4zW2642HcmuQVgg4sri
x46dLSb9hVK8Ik0V3iVqSM8x4MqxI3/qfDooRz5Z3y9vIz/w78wxhyvX7EYtGmS/+U8zxDTgXQo4
noPhNRA+5E+0dPOXrZKdTfZkdVJBxgUBazZkRzGuu/6+2T7LVVDIYJYWTuHSJbw7YTtzzAnL9NZo
loL2F4D26Y4Flfu40sIWNPpdKKJ2FbkKk/yQBk2oeMPnG+LHSvkKli4njR6i7OPl7yYyQ3++y+WW
rTJGI8dn6+arxLpbhi9Ze7Wkgje40DuYtCduJtnYJNoAvaZXGcr/TvQpDvsAxS7wD0IlxRNeZ9y4
u/tcTBAZl6qIAUv9ZbO6Nw7liz54pjcHYLcIy8TRMocchawF1OkueQkTUECMWxQZTcd1cGl1d9vB
fjafdUAfTaCK8t4VDUzz353ndbLzxKYUFXFZUzI+ytQUTt50bFG+1L08HL+NHo5fULyIdvctqbqw
THa8uNPqcoxTXKa9P4NlEY9dsMvUJ8rnkQV49H7L7ynKYr6qfPDvu/XrZb/l4p2N3aqZeCON8UrK
AqteT9EphyhUfnyjdDz8DcnG3hATZDQ1mtaOIGaXtV+nV9Li9YboCce/hAyIF2BFSHLYw27WKC4B
Q/1Gcxwf0C6DJnnh5TfENR39o3TKnDKIPUtzBLvID2lnw8zxjzHF1is1nnIyAhqds9Kd/EhCGqxj
YGcuW+MfyLMxJgj0OiQstwooKsuGdOSd3N1s5eNlE/wc3TrbYA69HuklgZQBbZlpQeVtmDBOfxgg
LQPO+ZT55mMucETRopjjbkLaoDdnxOlW0524fdGab6aobvEvd/nvVbHwrKFoYknZcPPQTkF+RccX
c9f6jKv8qnJF7GH8/O5sjEkcZquctnnGZzLKwKpOmWhmVbBjGnNyOzLWEi5SgA/JcS6/dJW31C+X
3UBkgjmzSTmCnLRDYrDNV3b9KBlXhimAnIt2iUkG7EwyrZGmqFvdOFn71Yjdy2sQubJGF7m7muMq
MrW2QOCZgu6ofYRIxqk5KGF8D9BVgPnrv6slns+OxgQDW5NimVBW16kBa6ELbKhjirRGRF+GiQEt
6rz1aI84n9XTbN/pw720+Zc3TmSCCQFmUqcW1CXRigUhrRK9SgXuedFbUmSEOfYphrPSiSqaak3x
vTJTp5eKHyP5enkp/Ozs91FkYSCdMVrxFg20VJ6+5JLlVTbognSQINoiFnfBgtj2f2eafWOr+DBF
jckJsz6BxMev8vF/+zgsIERvIMzZpzj8RnNTQx4zz11l7gVHh37h97nJeduY4w+CFw0AAzyFOyty
iO6O6k9r81Izd4YCIkei2jV35sw4HxydiQVNu+YbkYGfAmQeT3t/S5wssPzJra8xauZSyGTu6uAT
pOPfmUsVt+LAOCaO7FGCGdFMFB8Ds/t76LfeRY7U2IBqVxCbflWEYf+kvpUX5SvRTCQ/DIKoDqgx
6LiyEwmaPdjtOCHbrdsX+Ke8ii50+q3ef8uzAWZvI8j3lH3b/ioozp9bjFjE19UXioKhFIIie9xM
zKbdG9MEYIRF6QN6J3f5tGneKLXOWH6Yi2CcjlPSOXH06fLh5hefd7aYi7DoDQDxJ1y09ueNkue8
8TktJxRLff0AB/Eu26Mh6d1O7swxp6Kq6kkyIpAsZEcqEzJcGSGdNv8rVNTODPPBMkXrtpROlzXy
Ek5b8wjphuPllbzJTl5aCuPgi7kMdqomSFs/t35z1NHc667W73PQulTYjur10S4fuR+d2l+CNEgE
zUVutNwtkrkq5VgD03baI2GXFL9qvw/F4BitAM/INwIOXAUFYKKxUwBNNymrGiM5b2NUHDSIIG33
VSG4YrgHmBLt/jLCppZJqkuz3NRAhSiN39lzkKhycPlz/Yujn20wGeWW2XUa/SO76Q9efKgCUHMO
GOrpjyCpDUTAOf7GEdXAlA3+ZTk6o6WrsnxCzJgy9SjFsTvG9nEiInAjf+vOZphEI22ydSATti5f
vXE8an8FAgXN6H+WweQYSzTVa7E0qOAZgTbeZ/Khmx8ufxpugoEoB3JdU9PBmvfnTbFu4Dm0qDLk
ZIdz+zLYr9oaDtGPy1a4kWdnhQkJ7airo0m7x5L+TZvuQazqKF3utOtpNA9DfrVJun/ZItcDdhbp
z3c3oDxZs2okCEKTfK3NlSPnd/YgpNelAfpdGNpZYaLA0DS6tlRo9NbRrbTcDdJVpoRd/WBOmNAB
x21X+spyU5HOkfQqvLxC7kW1s80k0pMyKYlUAG5fWqBrN4tQG5cTAILQxclLpygWYa2AexPvLDLu
nvWRZUaUC4jiKeSXFkOBzVXyYfWKwxCCzFHYKxVtL+P/U7VUc2PhGNcYKKfTh9FR+YdsI/ZEc4/8
59Z5eWyubStzaXdUSmt2m+vNSzBc4Eh+6hrh5quOLTuxJ6oVCk4fm3MrlZaQuMT8aCv51ZQ463SV
YF5jFCWEgvPHJt3ADUiaRG9+OuLYh3n4SxdEFHa5cd6UNVlWDAX/sHMEVr1arYZxNniIFqCbfjd9
jQ6/9F6GG20WcivwTvnOHlv5bNdsq4iKda32eFzy6KFXkWdvIpQ83wyxLdBxgOWQhZSTqqgMjWY0
0XYH/J3Xtp6SCDvnvAMNqiMouIC631RZsHfUz0ZPatrFBr7Lna4JCoCJZz1+673qVoMTUq5W8R7y
LrG9WSY2VxNEC5aCPsj6E2kXR0p+XA5UIgNMKO4MW4cc/IR2YbweLW35ZCvFl8smeOdovwYmDi/Q
jty0FueoTF/BSbVgXKJIHF0ogc2LgHs7TMyVpQ68thKaJZTrsvSXK8mVIeIIqQy/CbMb0eUs2jkm
4A5ytmjoGaOTkEoumCjDIZ/+Io/dr4gJscDBQ1eWgiO1Em/VeguaDKzKiSkocHM/kAomL0sDshsi
78x1nHUkHhZUZTXpzrLk60Q+Dk0e1IpIuId7VHeGmC2z46GK7BQw/Ap890N83ZJTHwsqf9ybwtwZ
YTYty42kSm3MMRV4SNWLax3o+74PitLTTpUvHZfMF71Luf2OnVFW372qlEWvx5ZO0EanKpgO6ZGK
kqtXvaD3zt1CcAvgq1tAibOo9N6gQyAWWLe19X6e/SbvHUNUphfZYF6+pZIX6DsMwByT6pqsUdiu
Vpi2tQDRIjLDZLeLaffR2uF+sFCVyb+Sxcu018uhh9vZNHfbxcRPaeqWomxQogNHLJKGzBu+NkES
6J7UQGWBzsdGj8XgCaxyI9HOKl35Lr8dCRn6IUZGvXyDyOgxP0nu5Gq39TWuCb94ESUQ/Jt9Z4+J
sJY9klHrsZO02zffgrBV8a03zrUC+qYQxquDyysUfTomYtTE7EkXgQ1Bw/O98El1r8SHyya4XZX9
p2OChdWOmFin+puGM/sqWpjba45tfGOQE5LKixbEBI3JGmqp1xDMFeWHYjtT9aFuBV7x/r4AVaGB
KIuETsdwOPORljVS+tqUoW5n6U4yfVHV/yPtu5brxplun4hVzARvGXdUtmT7hmU5MOfMpz8LmvOP
uCHOxmf7Zmaqdo2aALobjQ5r8XIFH/34pQTmVMSkLXOl11H00DGYIwdO1uZ3qFK4rdR/7tTeFwLp
LJeKt4zpMdPiB6kU7EDInvSa7PpletTVxW3FzpZU7RWTMffh9ID+NneUtF9l1/phgt7pkGSuaGpn
0kmDlWnzUYjyw0TauzAift2KNhrUHVELbKSZPMRjhZWr+r4TjX1vhk6+EL8Yeoeo+VNSmp0lDd2L
Zpa5tQS8FnPehjMK1MZhoUWVKjqYzJ3MGy5M2/Z2Y4aRNjZCFxn/NQPTCyi/OWCu5cM80Rbi56X7
0oq/7SZxqnh/m+gyxGwQ+wwxsj4rol4TnTh5UZpHNfkadJwGEKoYly/lSxGMw9fzSpqMSRIdUue3
cardYj4usbRZqfGP9pmkAW9eYvNsVoti9i6UqmzI1BBpSEnamwKy8ISLe8aTQX9feeF2HEYEUDj/
ZIhcRR7cedGdWIoiSx7AfyiUp1J96ub6Zz4JZ6AHunGCvihD21VNub/uzDZVRcetjaY8DWMojHuZ
jaSSADQsOobwpUxujOJmyvzFTO3rYjYuAnqQhqKDocvU0AJ4uWRF74kepNAV5XZwFKDzgA1kH4LU
U/Y6NEzziCY/es1LcYyFCWoTh2OJZcntKxyFFRrfJR44A3dNzN5pSQD8mzEQHem2ONEHMtnrjvjY
A5I1cQtuZxdnTWwkF6QRrrZKhi1UN0WxD8zbMXm6fkw8EUzCdRqiIsvHTnRC/VhovlHeNIN7XcTG
7YmjwVCyicqPAsYn+g1r5RfiWRVE7Jqw033KmSDYQCnd0zkX9Afz9O4jIPClNOZuW1pgKDYwZUpp
ZkTHIj1F6u04+WDPmlvgHD7kvIbkTeMGfh1GJYH/i9acy/VhjrFpFyBROaaIcp0+HUkMCrzrm7h5
TisZjAOJxhFP7hgyFDWyY9xRcYomkombqKTn/cH9ruSwZ0UWKS4qRFM95TXP3dxvEls7o/XODx95
rWEbITE9q/edY84qCpKmEkasKjkZ1uIgKsAs1AL90B8JhnjbyOLXPDf930om45dSPQHWpQBHURm7
CPPqpfrQhbd68Ps9THRthg5uGYzlE/Z1JBmDko3gJ3TEqnKKuNlFSL2Gesqxro0K16Uc5sKUQIEr
DWoP7Xvsv7VgPcrtwQqt9KFw0PvjS/cyKLCJNX6hqOLiTuv4XFnbBvC+VMYAlgQcjYWkwOQM8jj1
ylHVw/tIVT4Brf1eHDJfrebQkpLwS9LP+9QYLbFsDkqu3qhxeVeRn4Iw7eeltLJSe9SSxhLRfW+p
c2sJyfxsjM2+GcKbNpj2k9gfu8W4A5b6qRuNWwCon+M08QZttoI5dLUCFfUxjWpb1nU7apLn1kx3
UhJ8HVNp1ysdjAe9cflcPYUSj/dg47l/eRSMkaa1LMJ0RoTVKDXK6HCM3ehWBgFPeQqs0gGK1e/z
KkIikcCeC2hBU2YntU3aQipNs+ggavN7eX40FLCkhhj4vO5+tm++d0HsvDYwH8xyKVLJmcKMuFMl
OLg6PIi2lGI8UgJka8rn0m7M8kmaJj+VDatPOm/uuN9Cb/IPLmr1KcyV1UtdFaag/nGKgey6IHZS
QLfIYejqJfCcw8HTRun5+vJlqsHXZDJGBpJqU8A7mp7s7Kqu8FkB2YTqNI/pebkPQSoDhAM7jSxY
+Fsr63IHEAmOpXPPgDEzvQ1DQTBy+hEUWVZDnUNwlwf5ljbqI2nOy+9s9AtT7VI1VdEIgYYxrrIT
F2OJIrhn6Bby9KgHfBtO6OD19cQK0JANbm00s/0PK6Vx1MftfhfMBHN6WzeF2VOEQ9Bs5iBnNx9p
02n1OAN6GtmscT8hzd3c06ZG3ozY9qpNSaXYvTqWzmzzmEUTms8E0and2Zbt8CjcUhJWONVTAhrW
wlVfBUf/o8NdSWV8hzRHaHpH87uTPlMYXGmXgohe8UUPu49bkLfKTZe9Esfc87WaKCOgVACVqXup
cZrCx+sWQ/9/9gQNFekFA2TKcD5MpFzomjaFOm5ZUhBPLarTILc3c1jsr4vZWsZKDAumUlXjkMd1
hl2LHsl4EDSJ5/i2vM1aAuNtgqjPlJ5er/2B3IML8pZWM5uX0qdEAour78wDurTc/2HIjvqUK1v4
FlavwuYZlKx6T82dPqAoMLK6R3EHk7q0E4wXNm89u9fLZJS+0kA8LesQZs5ibAXatIuBgWI1Lfji
xtJtw4yj8FsmvhbI6HsuJHGlCZWE1HiDHiOyRz/JTuaDqW6Fe2s5jKInmqCQMFmQHsSo4vBFsdQD
xoTvu12wy/fGG+p4+gdzpiYYav7V/jcXszq6di6WbhzVxSkC3wiOY7freICpmwaGV5WoA/eTqOzN
H2R9aab0KdoJh8BAReYuER6uG9fm1r2LYO98EsRGUNeS6JTVr3p0B+HzUP3QOtG+LmbzfYjg8f+W
wgK1FFUdCLOAa4bea8Yxdgne1LTlTNwZTvx6XRpvUdTqVkeD0m0SJRn0AZVaJy01d0azZ651e2Ay
eH8nirGp2hSCMpzwEu21L0H8o2x2knAjcuEkNn3gavsYS1KDsibTAk1Q5Sdtug0W5/oyeH+fsaBR
rWKSmvCxU3CoZjyWOD58U5MNsAISUwQeBouGQTIJsPxlheMv7gzEUvpTyuPt3nTiKxFUKVaHjiti
6OYAt1Ghtx6Rhxs0S8dWlAr+0AdOSopbQA5yqmOb27aSyQRP1TCTRO0b5NnMXdwd6oQD7bpR54OT
WQlggiQhQopvbPDaSJUss2p9+TrVGKhaEC1pAK8Fs0EA/rUuyG5TU3H/QCdWspnrHdUDibQDZFdq
4raJ4fV6zFG7zdfUan3skDnporrOo5Q+bCfUy4BWcdvtYtt4Y1ZEIYlPRrt5476vip0sL3vwztQj
1CT4at5SQPHuhZw6d3oG0/QnXjjPUXuWj6JWyxQglIhxNXKWs90s16AH/3T9mDadnYnLQTU0CgXH
eCCiAxMwFyBjCr9lgE4qJLs093NZ/4kLB6YI5rI0UOl+wFI05mhAKUlekOJbPBqrCHaB+xW6iekw
Xuy6qRlraYw5k4kQeQKMniPfVwmuddmmTLeCjSlsYDd7tMeCN9u30SkP77RaIWPOplICgkvBCkW/
vEFHB+KHct8hFgv5Xfn0WNjIby2LsexCkbIgi7G+yZtdFNWPgmFRmBaaEysfzdHi7eiWLq4FMuYs
JqLeyCZdXHGcgmOFLtLJv66Km6/XlQw2VDdlkuuZDBlwhzeUrRHnZavAxFDsHMw6vEI0Z0lv57ly
+RFZhnCEfTkCnEZ3WxdeqnI8ME8EE0qEqdDPIn3jtElkN0NsiVli57XAMy6OOrD5ZV0b476gS0mq
+17aicpZWryuco3qORAehtxXh6e8uY+LczCn1vVj27rF1qdGf19t42JkWQ0YxMXR5cFKyxMGZK4L
4G0i/X0lIBLyTgXKzeJo5i6UI8v8Kfc/rovgrYFxF7IZ60bXlQiQlCexOCnz/fW/v5nGJkB9REUU
1a4PgKhkiNGT2Td0igatw6JbAB4ZGBSAkxX89pYO8tAnW84JMDYTFWuxjP7lgH5uASeHvPlh8Qxv
2RWvJc397kPf8FHO9LvRMrmGtfVwW0ul2ro6MClL6y6fIfWfFtFuR/PK/M78rZBtLYZRvC5aSpLE
rYipyadaPibktVAATf5Yyy9VWHJMbFNDVgfIKKEqzhgHLkLJ6dB9IMdkFwJ9kKMkW8HFekGMFrbh
3MlBUNBXzlRa9LhMu/1cnzSUwUKHN221WRZYi2Puq6kEm9iU45jyX/GMO3J25XOB+ZfSb3atY/rF
MXsZ71rHsE1/PnU2etF43W+bfmu1q8w1FplDp+Ut7I6iYCxO6kZO8RpjTp1WgAF7yHP523HBSiBz
jeWlrs0LNfTWNT5XHrrdDWuUYIYT6FTNvfigP6g8B7npv95lso/kuVTGqiuwz5rhC+jyjEur4AKK
cPSTfSFHizCToqYLi+vTKLVeYg7e3+knyyEpRdLclAFkmI/JHSYTkYBULRGgOkho82Ntqu0fQpzV
tjFeJEPrQ67QF5mWyo95b9plpf5Mh/TY5unj9ZXxRDGepMykCjV7XJ9oRD/F6XSbdaojm8luKHjj
Zm8Z8WvLYhxJloBTpJ3gtabvwnfBam4BLGBFzvyj+yXZKAHFHmD2HOHp+go3n4IrY9cY3yLNcSM3
GZSQnCvkyYUb41zvKZA5b5qN45VZRCeh6es2Iji2ZKgtvXjJ65NIGssA2lcAW9P+YJQEYfdKTxgf
IgYtEYgErzkfiL+caKP7AIMm30MbJIFOxrkIeNbMeJCh1eNuyGAEmJixTOlVxL+0iXdcW0X21aJY
cKfMrM0gLCBFPNQ3OC7w+dIscmUXNi+vux12v28gO6Y61NPQZhVUg0740tCEYMb9bcSYeI2d+fID
Rxc595zORCUVMCHSrpWowMWTbdXWXgTbAF+o7g2fjP11aRzb1hk3AnyIHrCM2Mm0TT8NWeHG05ID
ChlAC5rMkbVZBFwfG+NI5lkB2EWJlSX7GGghw46yndF2bv1L6oZunTjJq2oBS9OVX4fRzlzBqRN7
4sHH0pv7io9hGZKMPCNNouAzsmywNG3fV5oNyFAl/1bmvMiWd5iMY0mI3JgJfbTNAKE0PLBBP2RY
YWjrO34NYjMRvN5gJmYJe4LmAfRtOlroyofAB5uVry14dlioSVCyZpE7OcYzRca/LBg2bfMSIqm2
jjf5IfWng+CTF/6LlHdujG8h+WAsAQ2HivBoyN/kWrP62BWFUyJr1nWz4L1I2HmnZWkaMRpwbl1b
WY2u7fOgvcMYlq1Gw85U48/mqH1WheKlC8d7A20JcviEfj2nK8OXvPv9Jv4LJ84iQGVmbqSYa4RX
nR/DjgCM+jwMPFXlbK/B+B3Q38XzHCCNLD0GGKOkoMovA0aHF7vdZ0eaPJHQpNfvuE1MHBVie2+n
RJoHklIbwRVVedOu2Cnw5pQumBfhcq4ng/FAkazXcyZjI+MFQA2xsjdLyRcHXmpyO9kFxldRR2+4
8YEAIBimpNMbpPxzPbcb4UtX3LSJ147H2jScfI6sTjq24hdp5LjY7Qj+XTAbTQeK0MlAzkNVy5G8
6c3Nhu5gFbNF5/S7c+iA0u66rWzqzUokPd7Ve1bQ52URqMgk/zKZXgtMk9lbAreWObHFBksaLXD8
u6tshJ2iQakKDUgS/dkGUM9OnF00cRwC57s22xVA2j2M6Viks7Kfv4/reymbuSjnaBIStaX1XeA6
qvtBqbwGAydS6F3fTaqBHy6n1RpZDe37xSQD1lhWd5H5RZ2fr//9TQugE+hgaAT7DNuSUteLCOgB
/P0o/qYbpxbNluLDdRFbMQWojsERZhBFE9nWhU7S5KzWcSVUautN7WOr3GSz7tR/0oiNrKeKXjVF
ktCMfal4MgYERR2kl06WFFZlegs6sYObhlfFpdcKeyJrMcwVHk7ioOQx6lDJHoTbh2Gn+Oah8Xkj
vVsHYyoAn1CQ/RclNknZBXMeTgQdUmM22hOY43TjQY9/H0jBFNdSGPVCP6VkzosEKfnLWH0FvjTH
G2zuFnp+UFU3CPkw06aI5QwTRiZoPHSwUB1tCbS7irdbPDHMZZUKcdpNwMZ1hHovDic59ivzVQGN
3KiD7SJ/VeOn60pNttycuVoY4wAwrLzUANSCZ5WCRx0kIrE2PqS1+r1pW7udDUz1lq4Ylejn0x6i
RdlpNR5YEz4H5DOhRelGakE9AX7Wy4rhmM4xeg4jjN2Y7RFY5c/RHLhmKvWWTtJjI3cHbRQPiZha
WqveTGP6q4+TZ+Cg3IhCbRcgJYoM6aCS5DBLcWuZaegtJWZXBNmOctmtxuBrLPf7aGxf6z7ZJzVI
rXS9s+smO4AiFuhJka90sptLKB9kwAjJgBGBsUcnCIXZmlty0oLEThY04gmLH/X5Yk1dMlphmXxf
is6mSIZhLbtSgoR6CLZvqdhVBFQ60fylKdDXo0auLMa9NS3CoW4kO4ib51QjdtCjuTTNw10yJWdE
WNas5qNVd5Unm8F5NCM/VTVOJm3TtuDxVDgloJezPBjNLHXJ0KLLE/T1LzW6PJEa9aq25fjWzdsX
+EwwXgyGYGiD0ZFQIYVGQng+1Y9UoFOFh2aXHelYvmbLXn8778rddbXcfFOtRTIGrYVChb5Weice
0ofFQ1uGEziGh8ZZkL4Ee+IsB1oh0nfDMxyyDdIU446HQ7SZtVl/BOOJgXiyYIgXH0HbDSkeQYaP
6G9AYu1TQEiMh+0aVGcfeWU3urgPrllDUdEE+YiovG3OKvRIhKKoTPr4KIF7Y3UkOy8BL2OzWSUw
V0KYHTZQCftnceSrDqTLHAhI6p7yj08PKthGaB5lfElfr5/rZkZqLZXZUiMphJaoWFoWNbI9IQln
GRjpFtNyL3TLaHXNfGf2RmQPGfmVivHn6/I3LWbl7ZhF90U4TUKJjnSk/GTTjvVT3/rXRdCX4YfD
W4lgVlgJDVDiF4hYusrqyWyL8uPUnbQ4dxdhP8QcS9nUlZU45hqfwQeuTOEsgbB13qEpy50mw72+
ou1NI0TU4GTQ90svrZU65k0ipWaMpo7IfO2jH7p2GgWDEwRzZLABflWX2RKF9AIHfNBSl7s8mYGq
T7y/WgqbMC+BP1NNUi85gaKfcrM4S8l0Lxu8GY/N7Jqp/LtlbEg/9U2fFguCq2g/29kPyUrd9AwI
54PxS7ZwQ3JCU97uMQ56Scc0NQJYVWfsi+goa6/a72Ou0gjrfUWM5TQy2F3TDhneTA8xRHea869l
8/h3p0OXuVK0VIDb60MoWi88doZha8qhazSOpm3b5/tCGIMJK0NCDxaOZmpHS2l9A89/+T4vBKtq
vhPz9+mwLveNxl+rNSWp9P/HfapCcKIisIyidq9v22ZWZ302dMkrGRrmks0loZ1ybvaEd4ODLl1/
uWkdmtvA/AEl2/jBkbkdqb5vI+MUegyRCyG4kBzyKfyGBwQSnfoezTag9qbgeeQ02RRNWz0mZ+4l
QqPgDy72Pe5hH3txpHdKHqInvnUB04/1pp90hxbV0ZTMnWKi+nBNGLO5TUwQ/tDhnWDeE+M4BpOV
indVuVjXd5Qnh9nQVtZ6cPjRq6m9L4cvahDZGCu0Kpn3lNlMp4Km0iSaJktEZzlhikBom2HRkYnP
nGoPuCA3R/i6Gw69o3vdp5ZXa9hUlXd5bMPeEumhqgZog+jqc+mG5U4nNsluZAldHaHXyhxz2NzI
lTgmcTPMmOPDsxPUH8i8m8PNDDng87UEJXGuH9mmK1lJonq6srt8LDAkq8DuqhkMBPWXqjyYKYhg
plehBNzib4M5wpNowEjFRBdoWtkaWzYmwBU14bik9rPeiZZq7tSI07q0GU2sZDDKLuahkAe0ThkL
L238UzZbjpZv3lQrAYyWlwBaGnLAXjvTVDtmOFp5EthKx1M5jhi2kiYvcR+QGVkHKS0PKvq8ymDx
csJrd92+59+Xw1bR0F8dakn85olQlgBvgSxYw2t3NGxyS6cqxYDX3EOv8g/uaCWR0bksiMPWwAwU
3mLqLxNZ5c7SkQRNKaY3eip5AHO8jWQjCyLWnUGnYk0pASqx+SXGNHiHZoq/0wudCS/kclL0YkEe
Ui+yG1UTzxFSAbJBOBb7H77vXyNii2Shmc6qSg9MCZ0AWfnQFenMWixbAkaZTYdX9txMr6yOi4k2
MiEFoZKJ/etMFI6jb8bwdZZ/5p0bpBwgLp4kJtBAB+4oFuogOeat1MTP+qg5qiDv1SbaYRqWo4ab
PlaXQd2k6niksnQTOqL0xdCQeRDHztO0z20PKvbQyqWMoxebq1oJYvYvMGNZQ3MBbt/EvK9zcl+P
8mjNZegUqrhPNbXhaMimwq8EMttoxk1sjkaHEcNMtjr1awcu1mQYOMvalqLLwD1QkRllG7DbRRfa
DHgejhSKfle1XpO1R7VWObgsbxmgD95Cf5fDmFU6LlpYURiHFAO532cXyXdMggd3+o/gkfLO0fFU
8Qi1fxsm5JWlthNHK/F0G1YX5Fh2IxDHMMFTxBY5ZE79ic5LDui7ouDK2S73uDmbLZgHcyWSURik
4qI+jRDczAc6DDvtFl8D+Unq8FoMeEfIKMqU6lEmpVCUZX7JlNtO3I39n+T3AD4sm6DvQ+WBiWSU
qgzlrMNahMaRktoK1P2Y3F+PYTZregDg+FcIc6HMINiOJ0GjG0a7MjInt6sd7crgN8tvb9m7KOYy
SZqubYqylRwYBRiO68nPRvUmSoM9Z03b7uldEKP2eSs0Y1PAvPqDelDdGhgzKdAqaMYSUJ8AfeeN
6dI/+NHO3gUyim4USFWWIVYmjMcye627x+sr4u0co9VDaUxLUsOOK/kUpr4inDJujZVq07U1MApN
ilJJhwnRbOeMbxQxkSPuDb90xCPhgDnxtosJM6WiNAM9wYsgATGR8FQKr3+3XUyUaRo10qoJ5lsC
47OpfOvyF6l8+CsRbCeFAi5RMU8Qh43kczAm9tztMm7/8fbt969asQ0ScSiVsw4ET6ebFQx7LG4h
xCclzN157PZzwZso4IljXIHWzFMFrFX0VisPPWDvm8xSJfTzzadZ5wHXbD4K390O2x3RyPh8IsJE
abs4hjD83lM90AVxXMGm4aCOClQ7UxJRgGZuoHmU0snEsFiaHeTJ11BVLznQpNsxJQHrswG+ZgOV
mEsZfSAVYyhDFSgIBHTaQ4XzNLjUgyp3PDyrTddGFBWyJBkFb8aHFlWrJrkMwI2wHH290L4qSv+z
zuu7JEt311WcJ4rxotFU9RVBuhTMHA8qqmZBeFiEwG5NXupj85BMxSAgPVdFQ2E8zzQbnakBiMUx
CnTAdzet9iMJnq8vZvupthLC+JwyyUic58jjhG9AChTwUt5n1uAmO6RkvT9prACDg4yLGwhXAGK5
VAqjIfVi5oiQtQDk3U9JFFpL40wC54y2t+5dDLOqVlVDEot4sNelbLVpZ6lBYGVi71zfvQ2HLYkY
xNYU8LkZUL7L1WRpqk2GgdX0eWcV1c954fXLb8UhFyIYbTMzqcOm4f2i+sL3ygv2wU47ZDsRZ8OL
Szc27UIUY7A56NYktUAVwGwUe0lSuNTJTTWDE31v2M+FGPr7OvpV00kqInRl5WFjxZk/zqhJq8+G
ENnXT4cniNG12hhzTQRbGdiKdtJyMoYfY/LQE57L3nJ0FwtilM2YymYeMjyeR1v+J7o+inv9dkKO
OfZ4JHJbj4cLaYzrHqZSR3cBAuzBIweAVoGRcgJ4P8q+mOMMXNHntbdx1IKF1ZMq0azMFgHQUhR+
KZmnTM2OWbpwgp+tGuh6YSwCWB/XamiM2EbRAMxAPjl9FmHOAW2B0mxjVO9rXil2qBvnPhn/gIIW
zujdkglzxxd60KTi2/ANuhJNLzyI++VAC/mUQbV0ryvmtttQRXCqaxpg2hm3UclKGZcaLvkyv6v7
3YQGzOsC/kMl3yUwXkOMpdDMC0RI4TOlhaEMSMXOPC9QST44zraCvAtj/Ia2pEYRF0hGROYtekVE
ElrC77Pp0PN5l8E4DTOuBKOI4Abr6VMoVpaZ82YneKtgvEU2klhvFUgIpk9D+iTMi1WEP66fC08G
4ynmVAtMouBaCvTPetVbcvAN0cSfHb6BJgbQz6gy25FXNKI2GzkwOxq8WGgdCFCid9OBjpGZe+5Y
5cb7CCfzrzR2UJmUaTSEJZRZWTq3AZYZBog+50Zlq9PPoSRWKsutVaSNFRWYPpca4l/f0612lIsP
YNIB2jTri67WUA13wAC4bseHBRzS6adqN7gGWovL29qLDtyFb6RULuQyLqMBp2NrtPCLoy3agKA6
NjsDs52VzwvW/8Oa37eY8Rd9O6P7KIaB0cKeCtq7yOmQwKEokwKfr4V3oIzvADZdVOY6vTahPjTz
EQCHtt6DJ9cTvOtnt5WIu9hDxnV0s9pFzfz23EnuyM/qMX/GSDCGZZGOM29iu21d3Qqszi9+opYU
e7yCyFb4K4kS5aOT0FGksZebOdeFVtIEO5nKe9I0ji71D7jvDkOdf9KE0jWFyI/iBGWESPToGzOf
MJej/QGrPI2G0aVLdHQ2ySKjTYk4NOpId2K0Dat7av3cj08Eay8O85EXhW9eQCthjEIBazNQSyOh
edabSr5f/iD8vlgMo0LpMoEYx8DzMimzQ1gP6I7UjlJacKL8jcfyxeExlm+IxYBmfFigBDQiSx8b
V5Nni4SaLXSIvoL5R9GmN2b+J9nUC8HMYY2pGuqCTjN2eKUrR9NVLWKpoCHnSto0xpV+sidVhE09
6khDyn6zpwM+tXOijjx0OFfTVrfExZqYM1PKYawNOpWPptaecv/Z/Tn9ZLoZymjCWTvUXnXmhZYb
ZOfQ+tXyGPs3tUI2F5pllcHpDlSIx9wPvNSufWMX3KV+40o23gifUw8xRY46XthxLsvNG3n1AUxc
EdSGVEwRVk0kvyy/zQDFbznF4233vZLBRBZdXTSCQKAtnTPAs4Gp3ib72hG9wkVvGscmeAtiQgwV
FqGkJX1dReekfizSfcedHaLqzaREcWogRgRKNQAL2Vb8HKWbPE3eyrujCzpgzxRB70C7akSAx1p/
9GBciWPOKBO0EJBXuJDGGKPxVe/q4YOMiy8u3OvX0fZJyZKsm6KsGjqLraVHcd41Md5WFFpNADbE
wXjoMGdCPKXE+Czv9tl0wytxzMLSkgDlpaFDAMm5K495/vu1T4kuBAwEJqGQ/ZcvbUKyKRcNKHfc
noLWi9Jz3n4l9VONzm7Ozm0uRXkjhVTBscXunEiiLIwkmpJ16ud4h5o/CibCz+yG8mknCFN4yYrt
xMhKIrN5XVEng9ZBIp0Kprw90bNkY3rPjrkD47zFMQaMACWbhRnxV2miWbGvwOdQ8VRv8y5bLYex
W0POIrWgiJLBeb43Qa/6jc7kJcgAi/viV3wCXMJXYmHuGSB/+ifO6W0a9Eo4oyhLlNXjmGDWkrLQ
6Aj5JMOKYdCq1/iZb/y4Lm5zqcC+wrwIEL8J22jVyk1cLgKkzebnstZvoxauXZ09JcvPWZLdG7q+
C+uIk4/edIzvUtl2K2XBdEVdATlHCB8G2RXrzwaPV2w7mlzJYAKSfjDaRiggowGAiOiisntGqG6l
b+Ez+R8gPKjmffDEK4H0YFe5tEgKm7zQYeFASUFCCPE6kCiI0wHpmI5y1nuKNZP5vDkE3l4yUYkS
AcF2jigKkbEPhV3f7HKFc49tP+tWS6NGuVpakYQjRjwgY/Akj/YQqfvaj8/zLTCFH/5h95YeM1vk
paHot1/bUrr2ldwQUNlK0uGN3rr98z+V8sYdXDxC4FlMh/cE2ho4kEAN83/WYDJ+TEoMMRE0WMPg
Kd4MkBuEB8MOy7yfXOV+sWlY2b8EpnPdCHlHyPi0fJBzIHRje/Xix9w7YvTJHN0/EQGUNwCuvs0H
Xu4kJinCcJAw6QsQPEtTbRMsQr3Ey5BvzcRgA9/FsJ4zWWr0wmAl0q250x7fAGsP5BS6Mdpvcx9E
8XsaoFNbyJ3xWDnNmTef9h+G//4NjAOVgimJWuBH4vU2uuUDchAuhqTuyn3hJofwlnf5UZ34qKP/
imP7+ICMpBFBwcOnWe6m+dRkv6bUVwuOx9y89t43lu2zkFQB3YIlMIf1IrSM/oeufruuINt3+EoC
476UJS00QaQaAsil8oE+euXbt0fvPW8ojLcYxmWp4LvNQJ9BLx03qW5K1eesZdtvvJ8J46/0PDeb
iUANZ9Uj0Lw0tVLfnKzmuf8+OjQ0XnjQFv+hdgR0gkTSEHcxvqolYRkGPYJ9Ofe7vXjOPOFmvlMR
seqRs5z/B8wJakwfNA/90QBLBYG2yXZooV8UDO2gbcANB4QLq9lTtPfkUce2Wl0GH5kiR/Os/A/V
qe0LYSWa2WAF6ZEgiiBayQA+MaBDGy1b++Y4PYR7SgiYAxG7OyNc4dSrNj3lSi6zyWoVjAOqLnDQ
g3Isq8Xq0/RI5h/X9WfTpFdSmGugUSrTmGg2MakmL61aYAbIiSVr6W0ylk/XZW3fOSthjPPvYmXq
TDrBR0vzdMytKyyKhdd7BGUrIAdgyk2444Gs0QO6pjuso85TrZGp1yJF6PViexqrjHNWPBGMH561
eBbCASICrd+3cWnLScF5VG0e1Cp3xsR4uWmoGeZKAGujndqqsGrtU5zsC14KbaMcpiMiJ+hpl4iM
/6Dp51UcIqZdOAdpqTrAXLnHU26PRmDFHvX4EOSZ28n6aBVxmlmimdm5Et1fV5GPG3kpnVllKkt4
mJaCjA7JeTel8Y5UXMqzj4Z1KYPx/uWADrs0Bt1re1CR3UKRqrLmu/wAEiWXfEfv5S6V7JZzqW3k
uS6lMhcB+oEBTJRUChDuRfBV0MbPCHwBGbhFKzf7Nu6bn7yaLW8z6e/ro+xiU5ArkAHL8rlLC7sF
8+D149rIXFyuinFSWdNLsdQ3KmALMIh/zD8JdmdVSIqi8qE+yJwgmbcgxlmBJKgGjF8ImtnxOGTn
WvT+cjmMg9LHUNQWcVSc8b5DQ3qP+qX4ZUAJi8IaccGKP5r05eYxjilKRqPIkBSHO8TE7656RMXj
Jx2d6r7JFpjqbM3JzjKPJIi3iYyvis1lSuWmVBy05e3A3gQy3cm6vo8fb+uLhbFv3kWXQ3BigA5Y
0AIrBwsa/FWxWG10N4n7Wfh8XdpGOHcpjnEaUVBKU4BxeTxlUHO20/vgKT71b7FP2NrXhXGcB4sH
bqDRuKgJCKkr8ikxJ1vCZLbA43fjHBEb7VR6JOo93K4zVtFDWGe3Qz9zLPdjMuRyz+gnrHyDMk1l
3ba5AvBqWqdP/RENf43PLSR8DE8v5TAOApBSCjT87WwUD1mC47Az3GJHZ9tSDwBwv5+HvpTHuIhG
DHolaSaQh9R3c3go66dsfPo7FWCcxFSoWSIP0O4Z9DI9srX1vu1+XpfBc6wm4xtAGzJnodhDBfCy
o8n74dW0gXJ4KJHYLF840jieyGR8gtKNaRim8Anhc34DdKUzJUULHOWhAfqZQ4shI9LsgEr+8leC
wWV8qYaF3gXDaGIv32CKkYIonNDtQEr2RUX9p/aKM1iAE9v87XhtrSUAKLoUG6A9RgEatIIgZ9eS
Z2Hgreu6BetsWVUL08AwK4W69sCHSzpMO/2L4WLQyGqs7hNeCzyALE7gpotMgGEuEaojC7Yya3ex
8BC2p7yytViygjy0hegzof3DiAKun+B1f4hkP7OTZkY0cUlwgMFLHEaWXob20It/cqHoMqgR0LmE
1x9jcnKS10US/z/SvqtHbmRp9hcRoDevdG3HaySNXghZeu/562/U7P3UnBK38+wIOMACp4FJFSsz
KisrMyLT3CbMbGX6GMz3WrSD0mpm3oNPmFjTJjaurHGxZ83o9E3UCC9MoDaTMLz9jyYj9Qq50VIH
L1zZ4aJuKEq1y2uIvo8gNJE/sqa6ATPwtvbA2Cnn/WjY1v76dm1c3d/YVLmAm0DtkI4JUqjGZTwu
kOsA+yCoWqN96UIfy+kEYuu2T+fLKnk16imwIgGyBao7GiCYFm8wle4MhlMezD3eVz1ifZv+uLLG
JfdGUvfqUBaKa0U2mjigjQr15uyT+ZLZ/edlN3j1PUaDIiJx3GgoeftZueCrmgWpcNsorrjT0R2Z
PTHx3MIXcNSxh7z20OBqmznRTvDDu5oY/9s+LFaL5oJQjVQB3QY4LCKQh6koPg5241m7BnNW9Awq
6UJsC1apQzWVahGloF5HA7W7uHgtcs37EG1B4N9xxj3V8ETtKHeii+JUGq2Qa26BmIh3I7Rgu/vr
XkNuH48vY5suSjRj+47xXtmHX1QI2eQ3g/1dv+s+MpbIwtG9wMuOhfOuW9pq8zi0mcXMwO4hQyoF
r66eDfXp+uK2v59myhba8kxF5LZLgCSmGRS4UmfJ2Zoh0p5+MqXn6zY2KjvM/y9GuE1qrGauqx6w
Ih5Fr/2YP+KOBmry8AA55+9oYPLkTy1JS/Uvnnixym9baelyNCPY9RvWoAa1z0PupGhfwjzjrthR
7+abWdJqkdxOtckizpOKIDe1ytb7wJHU3LFMTxWpplByZdzR0IYYz9AX3Kubz8Vh3IXHehd8SECZ
5ktedAQrP0WnKG0fer+/Jd9PaSixIOBxVMWQnnic0C+SevEx8i1HfgrxqND3trEz/WJnKbb1gbTO
YPltje6N/7weIitMCUGyOOgJMOWfXhXJBqYcVAggMDJ2nSgjEBHxCqcrYxmIrwtzFFRXLzs3MgM3
XCIXRW3velBs5oAXd3nd45WZaa6KLg90xc3jz4I62OOUUGcr9dk44M+FtheWHB4JMkdAMcMsRoVW
H9Cp5b8PiC8ewgFJNMpaLU0Akn74Kldf5OYGxc7rn+xfTrKLDQ5H5krJrTR7LYmEj+wVtNhPIJaT
bcTze5TE3nodhx9iJsVLJMLrWCstTjI7xhgSe8ZQvPgds29vjXHoMWRdoFkdC+mhsRPpucu/N+G7
Kgcrn+NwoylqpY5r4LAa7yE2GWpEFZoIndeDdOXTcV7MUaDgolhIZ6FydfHXJBHZDBE2r717KxOQ
IpHMKIcLzOPXZvzYW1+u+xi1BC5DzJKyarMY96SqmHZ9AzaaoDiKNSm2Rq2DSwk7QAx4xBGb7Gqb
QoqM0RWmjvnEBiv1R+tAvc7+S6b9O3hkDg2ysi/jumXVS9wnpDNrXgDx1BGCrZ964h5BLY7DAnHC
m0owIHKWXPtgyaOfksx9lAkOClqxlhd0JmvukJ3NLLfViVSCZ/F95dSRufifk3hRxxhFsAqckiPI
LNNj+pyj9IEq9jE9xB/YbJOYs8rH3/kghwVq34tjPsIHY90PrMdAdbqCKHFQUMrP2gYd+vcXlqaL
x/KRNapVXooHy+a1VY1KYomgUrhr5ZIU6qix81tYpMDW+sGJMIPvqNRzJZUYKVzlRizkKFQVfLni
3B2Mb9Op71AwD+9ZWqS9GIpNTfhS31Hh8GIylnoqLVQ4svN0Hm/Sm9ZfwLMqu7kb02ph1IfkUGPU
FkVtJ9QeLAm9CcGv1mHZV/SpdRdHh5A7aIVQ//s7yFU44DAiwdQTCF26UbUctNHad2nvXPf4jXaZ
N8efwiEG2jTrRCmwcSDPAHerZI/e4ip76xZKJ8GHgUmGouwBhuAHrNFHlimc6AYW6utymKLW+ox5
hxZpphQ5hQrNN9y5lvdFt4XRcwx3gBWO28NZytq2YSe9VJmOEr0o5WyT8Lh9GbkY4fZMynOhaaNW
dct0b5aPjdnbiXKswH18feMYFP2JkRc73L4VcSSUiDl8MkCi+jT2N0Ue2WN4jnU8m8b+dWsb3RbM
TS7muB3SMdrU6glKGYPPKLyKJy1xMj93wl18sH7lUCpNnpd785FqLdwun64Mc2eBoQydsUDYBD1B
CzrilH23H1G3oUnFt8+1ywo57B/TXunKGad03TjT/C2uqSnMTc8wZAMDDoahocfvbX0mMqZY7npZ
dgetlew2BGucgUOsGSov0gv3+oZRxjh0LLvJSNIGl4I6U78r5uINYvDYdro96SJxOXglU/jDFVcL
4+KqKqux1U0cMslBPyo22AmqQ+crB/nB3KmO+MB0WHPoD1cn/WnwNK9307MIoJaf6vPsxo50VNBi
8p5BVPjs6t/FhSJEoubGNFCGiNNjqZzS5NkKiXxru1Zs6BLj7ZdAy8Al9t24tKVRIfFmixRvake/
N93wMDnjmUlSWfcjKbrDtu7Pz/3bJF8RyJIgCuUOnxv5F+qoyz48Lw6Tvvhf7mKbyHxZH18ASGJx
XuokRta/3JTZfTxjcJO8HW0762VFnLMO7dLlpqCp7hA9q3VoBybU84zIDuXn61GxnaaslsO5at/X
pllXSBo6l3V75B4b0ww/BKhMzbbgSkQBk3KP199XlyYtgnqQmsM91IdgF5/qXe5It6DZZ7qAfgbl
ynfVwlYL5I6F2Zj6xFACVBWbzMujwAeTNxo/vjcB4fnUnrHfVyszSsGMk0JSXXFqTnGd71OIBCRh
7C4tpRRMmeKOAGlcJj1I8R6TaDmoSkGsLHceJn76Vrav+wdliTsDxCLVCkmAJVk6yuVjbRykFLJL
RM8R+yvXApjDjFrQxyo3FtXV5vQcYb4uN8dDJCR2ogatbTb9Dq2dP66vjIhjvkDQRPNi5hm2qynu
zLy3B8updOJqQ9ngDrgmNsbSGnGzFqQfYf0R93i3Sr9fXwcVwa/KrSu/ky1NamMZRoIBtLzjrsTL
gystdofZQBMaeYFTG4RXbGYGl5jihQZ0pSysScKNd+yXmznobqqxIrI56tNxR1U31SPEQ1l9rdgB
odwqi21VU4mY3bxXrxbCgUMZ6IwIAP0rVvLYKXeWcVPUT3L1ovS5/5fbxMFDnS1TjdYFAN+NfsQu
3QQ46DsPg2doCv4fptSJQ5EvGdS9XiZVhLOejepFjnaKXP2gPLDZ2P6TQmQ81G5xMFGYrYDmGbY4
8aBkP/PE7uX/PiXKkpffZyJfJqisrMIIGPycLcjwM3+GcD1mF1jnuBq+rz/nYo4vFEhNOwZZhCVp
5s5UbisD+k1EeX+7DrayweFDasAf5gBLAlXNDvwMOw2VCLSTsNZOUueRCFq+PBBYgjTXI66UenUW
6lNJpvPbBYjVcrhcQsrm3GgwM+Mqd6PHFKmhl3fMDyFTpCbJmIjQ5UsBGrIjeQiwP6GUPojR57mR
b6NiLwyxl2CwnoheIpr4ooDcQP+hhYyR2+G29zr0ZCGpLQ8Zuh+0HzpFd739TLn6lBxaqFYQREsH
e7Vms0Ra/sr6cAUP7SQ3IrhK4hd9b71Q2dl2GKOjWhHBjWIYXF4xx2YCfnckg1nsqcJ3a96RL9js
KP/zqL+Y4JBC0LSxHaAThWJzh45mcFLuVF8meQG2M4qLGS6jkNRlTqoGWZ88y640z2j3+cJ0p4zJ
rtWDPFDPGYQ9vhk9mGXM/Km4glgpyLr0zjdazVuqxbXG3NMriBsYJkUGvJ2b/V4jzwc1qmI1VG2h
uVPwXCPXNKNbpLh6WhLOT9lhsbFKMFprGhQrG1TXLJ9aTKrV2nCewSMh9jqB8dsQdVkRByCqnI2R
PqLiYLWHQj9m0dP1MCb822T2VysZokqfdAMQaOTOGH+Me2/WH/7OBJdRSEkwlmEFSA9rP4n8rHEk
KqvcRr7LV+KwQU8VMdSmRnPDdCxspM1flTQ5T5l2iym/c2ZK73lKMy72OFSQ51zJtL7GVwsLO46P
cj07MZTYrn+47brrygyPDEY6FRb7cvqNdif5iis72RlUL4f0AbJdO/1J9huvfxmcwWMjn/qt8EKl
MZuejs4TEI9ZFggcuM0TAE0LdOsATsnk5lN1l7TheVSDfSGaP64vd9PVV6a4TWzQnJs0CVJozN+o
wlHXiCvV9lJ0VYUeJPjW+Td9QQihPD6imS3URlsFW2X1FCWyUxrv8XfzYocLqVTJOkOMTdUVqmMG
ltRTSzFNb7r7ygK3Ke0SFJMQ4VCazGXfpPUzik5OtxhPeV374qgSF4/t+ZeVPW5nUF8VinnAl2Pz
xuIN2osVe4IfgvJTR+N55eCRLcjthaiMbFC9IL9d2eXCLB1F8CgUKMZDuNVR/OmpugPh+gHkIaFt
ea0r+/Hn7iZ5sA7yY/JMvclu++NlH7noM5S+74YEq06G9DhrkjMWuv8el7+Y4M7kfNKkTp9i1VWK
L9KAOq9FFZS3i/KXb8hf6vVcMcZCQHZh9HYBhp7lIO2NW5ZSS4+CZit4ezO97ABmau/62rZv4SvL
XCpfSooOiWOMMEGGzNd8aZ87xX4A6yQGFsGQqLmEPSIq+Ft/3Gqxkpp4VWG3IdbDNoJPgfEhN97o
Kp5wwMi6S+dV24npap3cEQ0FBb3U2bOf+dx7lu2zpzGM0uLVG3oiUFJCb27kkePjm1njyiqHMoEi
lZB1NFRUKUfP/Fjv0huoGmNbO0f+EN9gusWZdsIh/lZ9f99gyMo2hz/iGKY52DUV9JsxFenCjR/E
F0YeEdjmHvxExBMn+3N/JMgrcxz8jBDOaCCXjfa2Qdq3XeVAZ/RQjz0RjJT/cGhjGKPalEIAMzG4
OCzxZmxQbps7VwsbFy8/z9f9lVoVBy91PLdh2eIjzs23rtorVWcr5de/s8Hhi1l3A2QCkIM3ku60
IgiX1MVv05b4ctu39ssO8ZUBbRFaa8gR6oOvfUaid1welSPTvRRPpOMT343vIgh6q8FURI9DoWl2
ZqZ9AfnSLtfK47AA4UYIISmaENlqCYqAPnnp4uochI1kq0KJ/1dbTvpoEG1J29f81fq5+0ANlQwN
F0X0yVdOdci99tm8L/bl2fzOSjHCe2qoK2sc4NTTvFgS2mddY7yf1Nwe0/OShQScsqC6EnR8MaEZ
QdPeFiWysfmXOHpatutlJ1RLIregdpP9vrp/mPGYV3E7qm6soO/R0Fz4Eqjym931QKBWw35fmYG4
b9CarKFLlI9FN+7juna7OLWhyURkmUTWwI+7WFEajj17HhjBi548xP99Iv5NTqRwsCEKQdjG5gz3
z/Kj0QfeOIvf/u5jcahhpUY3BjUSH7O+VYynpTyFg1+OhBcTH4qfZgHJviBkfYo52e4T2DWEgsA+
6u9z6YfY5ZGFR0O08Fq3zXRO/jsbzpuNULmYn8WqEZKi1tw2vEuRkE7yToa8+PWtIMKDp32WdUPu
kx5+m5q3U37Tyj9lSgeNyrJV9iFXsZHO4dS0KRYiHsNf4q9/pkLwBrkXHBB6fc9O5YFlbZLXgEKy
8UlAJ85d/oppWpiQDSu8a7BCYu8Je0Y/XfgRY4N7Vj+gJfoDaoonao6QyttUDhMUsAwvi4y8LTAc
CfNU4ADGHeZTeLMcVb89IzN+pb5eqGk/ak+5PCMRUZMoFxQrauQVAo79NDJcyXq87jlEfqhyOBHL
RRDqGKh1tWywMYEjmE9D88Gqn9rlvmvudZwb1w1SSQBPHQgdrmAMCtxK52P8yJKA1BkxPyIj/31X
y+LlBOQ1juV5jMtOZWX1wSnzR6gpVDHxEkHAh8bBR26Y8pII6C8VFj/qHq2ROCco9+OFjRtd0fOx
Qg1J3QGdPqSvPcbBOWns1kVjyJ6Joc978oGF8AtegT6OoFWexYDdpCjvcq1yW6H2pVo+TOho34Wx
4U9m5VY53n7H8UYYey9vJ19Wv4Wy8TKCMrsM+sdFs1wIsvmC1P13BZM3sKrxaNRoaTqG8Nuw801p
tJPppaG+PRGBGpd0LGE/GhbEy6HOE9lR/7MXb7PhcD0cKBscuqSaOMeiWGluqX+qysCVIHarSkRa
Q0AnL2QK7SexkSVApzW3tmV86OSHQv0SKp0dKrH7dwviAEUU8jhWoKfgipgOG160+c4cfvydCS7x
CJN2sXQT30zufEutbIMJtVEORqSCPBGaMs/NpGpIbOXlRgOdUXvXKA+WQGw/ZYWDj0oQJaGsWPrc
fZJ1t09OsTjZ7bIQ+TMBUzqXhaA+q+ipjqJp1X6w0oeuIWGd/YUrFwGdu22oS1xVS8aKjZnDaFWG
PTQWT70v7KYdiOsJL6PWw35fJSMCGITCkjVfLcny0AWQYEl/XHcyqiLGi0zVOaRkNDwZoE40uRCZ
BQWm7LFsR/oipOgRCR1ImN7rjxNRziSCVecQoY6lVIo7eHdlNM4ytPZgnMLpx1J4YUaN9v/LjdSC
qril6rrJv4SB0SoB3ROK0MrT8KrmIXjL7ejP6HwXDlRD2TbWXYxxThjCBVvIl6LyJt4I+s0sy15Z
k22U2yF1scI5opKYUtcOqGSKD7MzewX4Utn8MtgZkJ9KTlzZov0/FNq2t+1ilvPIPi5MQW8WJAL7
xc9+vI5Mu3FpLwkIrFnJq3FU0c6cxjUpqKK+K3dOiWCrmTUNz5lxavrTIB10qfXN9r/T3LIj97JC
zjHlWq8r2VTxMBI8BZhdqKfIk6jrGLUW9plXgd2lYNDWWGN9rH2WzcZeljs5Jh5LKRvcEQUWDWPo
FhxRaYBpwBQM40v70PQFpftOeSJ3TvWRMauGiqJFlRZ2pTwnype2+AJVOyKl3gbD3xvDczEVVW3K
WmegfKfodjHnj1VWEmku8cks7pyKBSXHEzDwdhDvZxDidPWpUgngo2xw8BBgzCJPGkzot/W3Ljwt
cW1bGVEj3p4BuDjxH7xLTSoFooFYYV0UeHVzB7s863gVfV81+rIpHB7oqCJlRgMnG8znvH8RlkM1
Plw/oqh9Zx90FSsCZpbmmo1RjqV4iOTSK5Vxd90EtSdczJeCEWeqgJ7taf5Ud3eNforGl+smqFVw
EY9GpKRfeuyIrN/Pxr6LP17/+0QU8jRLYWBkQ96inU9O67tcKVwVMyeW9VUvqSoMtRIu3tHCVWsj
a0rrijst9tuG2O/rm2HxTEpZP5qWYiJZ1HGYRadZcFuKJoMywcV5IFS60OMx0BVV3xp8sbqZCyLl
pUxwYR6j+yxBbIMMI/DKdJcHR23YX9/yTRMW9Dox7CNqMl9iMANDCsc2RFYNpSqofkDRTvGvm9jc
64sJvrSgmxYGs1SEd1y4cv+C2TcC1DfddmWA24lZ0IMliFC7iLLH1NxBbabNzzrJL0B8Kr68kAhS
ldUhAjzJb5ri4wxm/oJ8XGZb+sfdYLUWLiXrIEo393h2xZhJ+Kj5TDZM/6HtQM/59D/IN7C/ds0a
27oVLCb6iLMKaq5I3EfT0fx2Jzjfg9A1bfainJENACysr9ljn3hlTzWWatBydMxFbfypm3poB08/
dUfPpw+KKuwa2bDbuidai7Yz99U3Zf6zsjonoNOYZTaRNGNGChxIfnVqPg1HEUSW4jfqlZ5ydw6k
FzTnYXAO9wQz6na6gheRgiJtpUxwWZkWm4OYKsjbQ/EoGS9tS4l2bncarD4Zh8+j0dVmZgJ5GO8/
8GdnQjUYLFWgknGM+2TwlB9/BRJ8DaFuVJCZTliSENwJ6s1CdeURGMHTqNcaxKpNaLS4SomajpP1
wV5uaicBd+/1hRAuzpcP4hnPMCbr9k8OGuYmLU/ZsR4JqsZPrYfDiajMEn3W8WglodU+OpbgFS2l
x4Gq2VJmOICAZoAyaqznXpPP1nIOs8VOm4fFitzrX43waL6CMJXmyEg48XSloOyGvr+4pR4JqI3h
UMCY8fIzhBh3k9pDqB/j1k9CEMxZt3O9a+beztKP19e0TSJ0CSKdQ4IoEeuwNtEJOjrKZzDafc7Q
LdTafW2bruY1KEufu9vll+lHD/+DhAYDgStYq3Mg0atgSbdY89//USyDC385xT8VRrE8oCaTeEwM
Bdwuaeu01EVruxi/WjyHIAPUNPSUFbm0u+qD4qJXaSfeK7kd7IUH9vCFmfZ2bx0oJQ/ikDbEt1jf
R4Ix1QOAq298AWrd9YMcEXfi7fHCy9J45ftKg2p7xZpIGc0zNC5TW3CyU3Bm+nOKk6E/oSSViYi8
wGC/r86wpTcxCN7Be4MUwnBMhW46abfVL9nP3eRIoQt1ZPJD+0K3DKEpAC4ZN73sJXg7tDwNgz14
RfEpbn8iMg0OZBpLRcrD3q3HdrythC60iwwayhVeT8vSnvsDyKOcKopqAqopX+GyEWVRoR5osdx3
nFyjeZRiaBpYP6+jAIFsBgc7yzTnchTpeDTP9mbxVSCz3+3q68odOZipQKM0tiajBPyOhvnFjZz2
mT00V97iaLfF/p/hh0K1Kcpuat84hNGSEgoGGRL75AABxv3/jVlQzkgAmcEhSdbFQoH+NNCddkej
/TR2mmN0j0b/MskvVWQ41/eLOPH4IQs9GsM5LlFaGTQQGeOhV7C79BRXVIq17Xw69GRNS1X0111d
BXQKUSVV79HgFc5fEn2xw+ZDGL68Zy0XG9wGFUUgZemEKF6E6r4159NgFaJTRuVd2ZbUa9Z2T7N1
scbtk5p0SS4H6BY1wdruil4F0ChEW6mcl8qOTgnkSBRigcy1/zzjfpvkW3GTru5UqUbaYE330bgr
Qs8KXrr8Z199vv4lt6P4Yoi7YipTkuR6wkjypNgri2lfCZl33QThEHyzrbhUcpvEODA79WMb/Jq1
s9q9pzR52SF+pHbUdTWuKwRslWvndDJ8WUhBRGvt/m4lHJ5b0GS2shCZR5r8UBV8rptUoc7g7fPw
siHsa67Cp6nFzpxb2GBPToyeUQeXJ8j+GJ1Y6Msk/cM2CF3scTA+ppm6JBI87fVAPC5u4Sqn6Em+
78AEWYAYq9vFzLT7DiFxaBGLIrTJTAgMWbyoozFOkOyOcGd+Jc+20UHgGY72gNsymoeoNpCtZa6N
cctET58VhDHy/SppHmR5OjVi6uSTflxmwdO0cqeaCuH3WzG8NskdXyIgSdJS1iSMOQjDju4ge20v
6Xe1ItxyE6DWljg4bJVhjko0eb9+SfknAhmiI4bXx3YErt5qhwYeiuhpM5Fa2+RAMSmafMly9LEK
e3O3QDxPcMR78a5GM1S1qyh66S2YWlnjnzfMbtaMzkDtYTL3cXmeLaKsuplrrA1wOGg1RqcVAhoZ
/2GoDz00DJ3Y7Mitemjd9pXFunjuP6X/XSL4TRRYXP6bVoUizT28RKkeNMFJojsxJNonN68s68Vx
d2pVEtJ+6tAogwGAX5KbYe7gdSDW6XI7x9Kq3XAznqin3s3rxNosB5dGU7S9mgD48d6p2dELew/F
s5EtGA6br0g84YXK3CQizi0OPnuICkdVA/i0niBZ9hz5/XMJlhTDmX2Is73I3xVPPMmRP0Po9Prh
QEUhL7XYQgI0HArcntD9wJoEi8juoJJzMpziI+PTie+m5/GkEyizldatPzKHMok2yVZhokZsdbu2
/Joaz5jfnt6T7K+tcAij53IoGezOrba9p8p4Ms2pAQQqxDlACUDSOhgxXrKa9EVOz0Hz9Df7g8Xw
N+hQF2OJMfxB7Py8nJkSJuTdGjzNS47sFkfBzZyEAi7mb3wiJ4MeTlZNFf/l+8cUTRarqcFjCm5J
UrVrcMbFxHsmZYI72qTEDATFTFkK97kVT6K+S4ef17/da755bRmcl0mxCiXY6bURBg23LtN3qaAG
Gx61W2WHQ2aXOcK5Ru0l8oR7qvBMLZBzPiU2JfR7IdvHUa0KuA4OZzmXiOvRtvtdNopzP6NoR9mQ
8FA/lvcZ+NNN9fn6NyQM8IVgZQrLtI+wTWN1SpHkTMQRxrbgyhbxhWCQYUStPuNAHrq9oOxGdQTx
FcQXFtUJFJloSSW2hC8G9y1GgOc8xGIk4YTJRBeyHfdJIhOYuo3mvzeFbygzBEWuCgsDPKp1ny4P
oZxgxgSd1/FtZbpD8a4GtlW06mwPV8m3Cv2KJimRSDHFUDDc2/mD4OguRCz8/I4az6C+Ift9Zaxf
5FTQlgIcSotfdnd9ty/fM5K9Xg8PDR3U6NoQJubua4l5X91wx+g0gLDpum//SzZ42SgOH6q+C5Ii
wAUsOy+f2XMbBGM/CDdgc3CjB6pu8i8n7cUaBwjT0HRywYhMX5VbbOlT4cdfqj3U053QCT9XO+u+
/PaXK+TwgV0vExGSZ655M7jDIfOhGXcvYlCUXcxAikaYY/nmlWjmy71lNAz5wtSncFgdKh9aH8f6
kKBpDW3OBPJRm8eXfXNT0mMTXV1uaBjemGNZU+lWU+FbQe3EseybI4ors7ZrrQrBLnuKYFEEBttp
zO8t/aMMHISBEOQTJqiD53be6VC/TL7WIoHBRMjx1V8lzGspNtBZlizBrhbbH3IJNo6lJ8y8UnBf
2z0OR+IuGsWM9R/OR0YfNT+HKKU/Mq2tDKUJW/jYebPbOPNpuhFeNWOM+3GvvTSUG1HrZb+vIKZo
00rr2PStPnwb8fQY95GTjzVxv6D2jkMZrVCKJcvwDJ2CAddUn9pZ3mPsAoppOhEW1Ho4mIHyVaSE
oPZ1G20fdNYZBVQ70ylxVGo9HLxIhoa/LSBRNNQD+O2KCPp1zYtI9dlQZjhEURqhMqIeiCJFyX1a
gxkwT74ZKWo+1USco8R342u/mqr+f90iyTyOfbhL6xdT7vbXMYsywl2hU6Ma9WbAZ0tDy84hDqbH
Xyut9K9bIb6aKb91aWOW1TQo0Bpdj7FX9MYxXsLHQoVAmEhxglML4q7NKMGWoVnDryfZ1Y27/Hsm
/l3qzlPqSEmvJQPrRJxy0RukcZeak9sZxe76N9vseFzlAXyprY0yKZh1PNhKRWWPv+bSmw2H8Sol
H3aG0TrZTLSmUJ+O7eIKeIbZCqa6R1VxCHb5+DCGpzr5QCyK7fQVkDU5MFhqAdnNPxx9zaF+gKDg
Xj9nXzFGjVIGOYrHIPuaNQ4UEiEwOnPA7b7Wb5PsqTZfri+H+vscGjShFinFgMcgaehf9KyyNXMk
asvsn3hlCXwRrchNPR5NLEEOf7bAmRbH+/iS64KjWIWj5I/XV0REKt8vHE5Ln1ZofwaD2CnuVdsK
b0ThQ5x+vm6GcDW+gFbmQrBkNV4J67Sxc2U6xbNu6yT/CmWGAwMMXi5QLIGZXhVOLbjyxqU+VNJA
JWPUV2N+soocESdCULFpINTqPKZSFrnyfexFkO9rkDSULqgJ+n366fpHJLyPL5vVgpR0ooXVjeVP
xK2d5VSCx6LxmvNxiGAoIZyvizV3WaSDON4OZuwnqf4gd/Fj2ZEZGLVdHDhUqi5Wo4JwUncqSp4Q
ZjmZh+xOfVn26j1Utu4th00Ld9Ab0g7qp+wm+hL9jMk7HvVdedTIoymtWSqxpI9LcVqmD3+3bxxq
BHOg6kWHopku3YjqozIR93zibqDyRTN0hPSSVLPSMWafpnPqBYfpMbMtPAuF5Ne67iMqr9faLXlf
DSoO3CotbfBwROiY6CvNrpdzJFFNEv9Snv6/K4fKi7dGMyOnUdCdMR/zr6Av2FffwKvUHSVI6ZR3
UuGEfkZE9/XghmDc2+A25b7FNDKj0OuehKgCgd5zp0MBJEn9635BfUkOReREjOWeVYXVoLbnKrRn
664U9hC2s5OKKptsx5oh6qIpaabBv77mvWD1Mcticjl3xM6PWsOpqUEaygi3oka30qHrUMqo4sdQ
vS1xS6XY2P7lneSyEPZvWGFv2pR13ta4Lqm4dKde6MlQZC531b79LN+x8fR5DxWRkfp+/xJkF7sc
NkphIVZVjZaJ/th7rHpiuoGv7Vj1hO6N3naNizEOGRct7jCbrUB1rzXQeTKglUF3JKMHVZJ+A1p0
AkG2EfBijkNAXZuGKhlQXOgWvDEL1m2Q9O8YGpLFiwkOBKdczaN0xIx2JxzN4bCge4aSWSK8j2ct
AuWFEQ4D6ltTelYrzekmV1FnAh0oI9wFqh1HMe1rtPhpmQgSd8vHlNpNFXbUWAGxJTyXcTcPYPGo
4OZ1c5uAzFUsKVU0aiUczkVIyZqoQx3VEorD0Hc7SQZ7YtZ511FuG05/bzxPPNQN+lAHNUrqKbRq
suEoW7XTWJ+lgshk/+X+dDHE1rsCBgWPA2gJg/zJfAx2cIL9stOOTJCDElz7l0PpYomDAg1vYHjC
tP6xVB8TMJvgwfSLabPh0ciDGOnh774hBwch9N0ShRE2zsnRap+6PrIFzReN9wyoroKU5/CRs7md
0UmFj1fPt61QgG66uu9MapJs46XKVHRFsWRNNjRd5S85YjybZayF/3SVQLrwsfYMe3J19FnaOR78
EsMeMZDOiLVFe9wrpKbrn9H19h/ARbFepNClrjsZr96TW9/2uGDbWohn78npzxgzSG3LLUYCOjYY
Vd5a5coiraQaijTgCOn86oDI3omJXZxmn5G9hi1l7c+r91trXHzL87yASqJlkuZMkDRzp28WuNfr
w7CDbNmn6x76J5i8Ncad/IXYdmJpprJbiiLYK85FtjiKQlRiqF3jInyuWnMC7TW44/VbzBv3/33e
mC3CQD8kRtHwFsydUUWWB9UgF7JraQeh+hZULhJ3+z0f6rcNfh6tkoOhFLISZG/GfhJOQvc4UgxQ
fyYPWIaqypirswwke9xnMoKxH3QLJpQQbbfT6IwarqPLN2G+MRcih93cEk2SoISkovvqlYxqBbpT
EUJXM5KQFdW3Zr8n+aw30i4sRgOeMkDVRJ4SpTXTQa/QnfgqpMm4rKInCAXZol94gmsSLYrbEWqY
miVbaAOAatzbM6STlUDSG+T+rxf7E5ugGX02eCTvtf+cEJkQkEI6LhqyLsu8itTUDoWZduisE/rk
SycHdhHOH3WFFNZkYf72Tv/GzuuxudohyygHjB3XcLg72UF39i55MlGnYJny9BMXa/e6f2+8+721
x0GrGkmp0asZ2zCQj+8mn40LoIHf0c+T054lL6Upx/7MMd7a5IBVr2fofpWL5Oa/6v3omDvLT/zg
R/RtvpscE0qN+VPoLi/XV/pnpe6tUQ5fu6kN+5p92KF8GYy7EbqoovpDxeTnInhZTLjLpmuu/OU1
KVntI56h4xH81pIr3fWoOUl7KbSVneRlx9il2qS2EGRtiwuDsVRnVSx0yRXExa07y5nN0dFAfj1B
ozfH8NL1L8lw9ZqLcvkUqC+hI1oO8j99fXiWHnEkNjvySZq53h92MDSGXlbVwFHL7ZhUKmqXmtgx
JsqrIhjCo3xQjoVX7Or99SVt4aKxMsV+X+1Wq4r9krfotQi7+M7s5NRWuvnrdRub2Lg2wm2T2qZj
NKKX/5XKRAMjc+ostxom/iDa6VI9bNvWVFHF/3RVM03udOyV+f+R9iXLbetct0/EKoI9p2wlWXIj
23FyJqzESdj3PZ/+LvjcP6JhRviSM0gmruIWgI2F3a6dGapOg+uNZRwKL3R1V3huQFVPPWDeBm74
+bheimzoGv5TJBb4+7DJQECHHaSVx+MpvEF89U66zzIrvqdWvUBJwn9w8+ybOrISy7jCZtOkQy9B
FztHt8IbyjedfRL81ClQPHX9/OjxfFDHlShmQ8Nx0JvA7GEzmS59mw1rkTgP2rYIqLqkwHvDCLH3
algYed0UCiGOKNyW8qOof0tahWPR/OakLkKY61uKczQlIZCpex1gaII+2kVRLmzb5Vz8FD3ZVV5i
zMmNuWe1+bRRm/n/r45xiyKplttkhBVPy+IjG7Oib6Uvuj06/V7cyYnVcsIkm4i/ksfohjzKIOYf
YFjV8522ZPacSdZUaVZXvWrxs9hxzN3f3LjL+hgFWbRMijF8gDjjA+oFd/GDcp+hfGaEh8Jn6toE
4cvi2OhJTXJ0lwwBCAFVdFuPom+qCwq5jKe+Cx8x480TCX0LEs4iNzVUFXUYj4aG1gwGk+VcFIq8
gU0vz7dE+DzlTj9x7tkmFqsKMRRZhQC26K7IVBCqGXjNzPDGmG/FlrOETetDB/29IkkmkdiIuDIt
kzBrcBuUTrekwiH910DYh+E/fwEXIIIGUbMukQ9jR6UxL/B6UXKGRnKpq5Us4aFouWzwmydykcMa
jIU+iJIU4vuST+Mo8UPkxCdU91kEhVv5XfTMD3duntBKJGMzqmKFwvcIRn6g3pbBqem/XN863vcZ
+7BTh6CWMnxfjd08vm2Hn9e/v8FYgMdqtQBGi/UuEYogwtlQJKq+JE6wF/eLrR9kdDhHP/48RfFe
HGNdLBg2rcUhvC6lPqrlyzQ4CK9yYH1Tq01cG01UVLhfDLjCf6wkNcbrFCAlYZykzi7LXSxybJht
ZbtIYSDV1BVzVI2ZYIjLTZTZpSTbsx7b14+HtxQGR+fAyHW9h5AsxHje0svAIJaJz9X4530iQDEi
qaZqErATsG2VQY/mMwAB/JD5FBNPFe7zhZej3Xxu10KYLRuJkhSSgTd9UNwcoasIjNuIW+HVc9ST
Zi1u5o7oFuHhwtYmrsUymwhnecRoZYM4UoPJBpXk9dVzkWGmbskbjPnWbMgaRitRbGMlQW2aohYR
iFr2Myb26p76LUPs2Btuqm/KE536KR6rQ2UH5/pmvEEj/z3P+twCjPUvYAAplYMlNY0R8UEZXlZ+
M/J6YLb0fi2AQaSqqeu5IXj20im32kG0Zv1bgbDnnyv+WgoDS2CdIXlmApYqwcvjhyC+Fc1vo8qp
I9p0+ddiGDhKU7Fs0gYaGf/UfJRDvJiudgeygOPsBXC+Kz/z5/N/Wxnd35V/BaOhV0mFlDe8LH+s
Gr/GiDhFyz+hdpSzvC3DaL06ejFWooiGtgO9hiOi+MYBHEUuQTNF7un76yviiWHwVjMnWY1B//un
TvCWb49iYREUkfDhPnR0VlEeT3oMMJQeJOQV9zpCJd2uTqz5y3RuHcGns4RkELRXCUcbt8zntWRm
I/NlVCcM6IRrVSY2/H0/ajA2fgw0K9LMH0YmuUoo7a7v6m/Q8rJcZlurZipLUo0ExR1enlnSTxOO
q2Arj+Rc/RxmGDXRrrNjz+C8OZvG+3q1DEwjAGGg+V0haFMYXRq4nHa6SwOXpYdWdI7ybMPJZZVU
uVY62qFcOpQzmKBTIe3TIN8VaeEJtfofF8UmblJZGYdARY6tdjvwtWpozypt7Un3ayyK13uxDcK/
FsXWplV9LgeDKeMZmNApa8ygZuJCF8XZj0/NRQb9+2rj9LjHKMNxgu/qNUfdCw+D1Xv5XrWpw89z
WHkLYuC40gJtmGukvQyyy8RT8Ocd9tT8uCyGwWGyGJo8LHB0csOJyFdDsnqF44TwlsDgLpIOYATs
sAQ1eZ7ifaI51+8r7/sMRjQ56JdIoWJScHofVg+dOXFAiHcvTQYQgtEYxiCCcUFD/LR3P3G6HfFN
H3bhiffMbxtNlxNhQEDvUmUGAyEyxcXoq+X0WdWGXSeqdqH/OccYPXywQ+uGJhkyOwhA0XNDqOlb
b7TfyvJb3xc2Ge6GkafEm77OWhCjZaGeVCnG/KDcuvakg+6Vfvjc5PvhMDqaV/kaDKbv15ViG90u
S2OUzjDrTJlnuG9z8R2koHGWOIL587qM3xgxFyGM5uWhWuoigb9DXTjByt4CxOiF3okYgtyjASR9
NJ84MrfR5yKT0cV8XECJHiJXQt8IDLdD0UKDDimqi+Y9L6i/fbUuwhhdNIMSkjo6H8V8TOOjKXmc
1WxbMBcBzCM0o/+/jCIEDpRT8NDBsMicxFFvpwf1TMfXxXvD0tDTjeqs/qbkxGA4KsI2bhqlRtAJ
gGR3OAVg4mwttT8PGicHwxPCeAVK1EqZilld6A69zyPJHlu/JDwfcqOOBRcZkSRRRuYTtHCMto85
map+QARaMspTOs43yZA7xiScpwnFiBM5mFL5Y67T3oqK9sv1M9w0DleymUtghOB17EdYS5W+V40H
o1ExC/QgyahrxuyO67I2d3Mli1H+omolDLyHLFP/aqZPTfAiSu51ERuVOu/3ktF5I9CyQUvQGjJ4
4S56XXYlCJUiW/fpMLvxJbFVFF0614XSPfpgUqzWxVyDJRAzQYI55qRR4Q1KdwhNcHy0moOKLo7W
b4PWRRYbtM2SfEI9BMwXSkRz0uz9ApY9waZxAJpBCx2dA8WbILISyFwBMc1ykH8D/IVUtcUo9eZM
4y2KJ4OxyaZCNhalhIzsSDzNzhGARG1Oi4Kg0gPjnJf54bfrR/bWuXjlzGTGMgPhqJB3MoA4zotH
NB96SaKC1AfBmyTMQrsVxoMULh6Rmx+GLLhyoCuWgKpli4SDY6DQUE8GWw5NN81MR0eho633qqXW
vWKbdeCTdrkpJ+W50sZDohn3ZWLcD3p+Xw6v8RSEe5QC72NRsANd/RKJ6Zc+6D3cD7szuofEJD+V
WH8Roy5yKoxUtrPynzKLj1lcgYpscJspAE3vOFp9K1qkkkNnbBpH6YudThZb08ebEJ/Sg6S16yh5
SqbelhvQ2RVhX1jmULlmXe6rAtX3Zd/YcqXYgtTvK+2lNOpnI48OEsmf0aToZiR3MEvO6oLh4fr+
c6CArRHUSZsN00SvjBx7i1R5S67YulpwPPlt02WlvQy0AscEuaxxXZa7ZB/4lCNssAJPupO8zhac
gAM/PEVm0DREeQ5GGAiU2/rUNWcufTbv+wyCKrHZFsREyqYZTMvMjedmCM/XT4YnggHQtEyKPhnw
5HWKeYg04xCl3GI83ukzgGmIgaIPGk4/2aOi+1YCYwW5nezKony/b6QsHo/2hiOSLXSMhKESlhyu
5Sj5mPZ51EbJMuaCYxHxpDBgWRiLqQo9Xri28DsMiIkIpntzoIsngwFLoTaSUslhLRTtaYrvJNNX
l8/XdYAnggFHuZyjNpvpQ208kxaEORNoAzl6tu2WXa4mO7WwUlu0AqlvtRkU9DOntI394tf7DHVe
vGpFjlazIwqFvlXMOhmIo4tOkB9LkXMo3NUwNz+auwzzepAICE7Eq7xp9xrucTIoDs5sXqSJY28o
DAqghx0jZUoEDodaPQZSJdq5hOCPmr9IAtldV4XNyt2VccqOIZSCtOtjDVVrrZs9xbt/kPBE+0Vt
+xq46PI95p3TCxu5BnIQPM+Tp4cMTsBgrmO5wiOdGbsAfBKFo8scC59nMLLlmaEeIbkWA7Jb0Nw2
d6Gb2uJjtaNVZIiJ7uT7jhcV5Zjc7GBCMxNmUoPe34FxYbXZN7QzWyYmtxiDH3MLvDm6wk4RCEtg
edogKKko8U065IdRK/dFIKlW0PIY7+jTcMWmYgMSeVFJi0Lb6hJ9n5T/1MknMOpo+jNBb25vWNcV
k7cweuNXcbxUN7KoCPGGGJn4ozIbJ1GS4zj0O5K0HGOFZ0WwdFGtttRJ0iIcId+Zd5SABpwRlUWn
w5s/G5+v9xy0UhkwScVEr00NQddWvBPM+zb545bjd04SW2mFvty8TxVYRWKbWXJ6J3aJnamiXQjn
QivsiJff2yxlXIGIyhgVmTLKMSlhVAQnA0ZY6Zt2iCALhUeNUwDFPSwGNLpmzmbUSaOspf+qyrva
eIyGO61/zqvFitQbPbiVwF7fVZktYXYmaTgRc45esnGJhS5VzmBoiGpw1ovElcYkt6uW+KrYcUlw
OVjCVrpkPSZTKhkWm+wXR0GIfgRFYo1ONbJY08PsFefGjp1ltP6i8/6dDrFcU/o0LBOcUSSlu8Mc
fFeiL9fv9wad/XsBjBHStCIaRkQYIdLDW6jMCzqna+3qpnMX1z6kjjla0aF+oXF7XjaY95yzlFNw
eGc9D1AWnh2Fu3hX+yn4ratP1D6NHZ5tyjtE+gyuoKyNhnJJaSFWG0efiZRYREtKS9FQwx8tnrF8
5+wsB6fZOYad1vRZX2NnFV/2EF09IL+ffIP36He3FdbXW7MfO6YjcIN2HGDTGMtlJHE5DAYFtuVQ
kqPJHYfBu/3sGALMMNKiuKR76RIv36FC0I1eZB99Wlb62O9EDtrwjo4BmyrRCjmnIVaYf3ab3Rrt
XRaicjp9bQKewSxef15Z8qkavVqTMuOuGwNiWtPNGNoxylviabEKFOvNmhsb5yLkhSc3xou/u4gs
EVVP5jkxUyoX4F0co/vsnlgJCPrFfeeCesrv0RVLXDrAJ/gf8qocI5DloBKlsClHhZruyTHRDjLx
Z5lj5HIwmyWgypa2VRE1RAN48E+TPxSdZM3BV0PhVWds8Nm+30rGaBnIPKSqDFjBVs62fJfPVnZU
DngRbcEeeytv9sIz7eIXHK6hy1skgzJzUmNkeAjAFiILgS1nepXhqGj3eAHRNHQ7YVZ6+tj5vCoH
DtiwAwlCVTTrWsANUXptL2vGj0U0rXBBQiALTEuUEleuQ45Rz5PJwExmoOHKFGnLbhWPViylfqem
ThaZvp6gOs/IvSj5i/mF78+W/qgVikeiFggL5nA6GSbxEKv0NYcc6PzCkqOt2zFgZApoSwOKT9kK
Wq0Qhi4HT4MTlVb4MnjFXnL7U+qno1V/DjzjjrjSTuYNtNk24lZiGeUtx7EXBlommuyFz60fn6aD
4tVeZWOAF8eI2i4IW8lilDXsOmWoDJTgjPbiBYfeL0/9D/1MbmJf+IF6MBdEFw4G8fqGK/jSrsa8
7L/y6Fc/gTHCY3PuRjiHCILsZsxNLpzyhNKwGFOpBn/8xsvVcQ+V0dm4EcQ0RLsdVixiXpRdfipv
Kw90odXNkrs0XFmlFp/vfRNdV6tktLboxEwVVB3oKklWmNi9BJqeyuFYHJvYs5LCPJNR3vUpagkJ
OrXbg4JUYX/K/ekhPUn71lnc3Ikf+TOrtkMXv6SCW/j9jawLpYurAkok7Iqj6KeznTyluwQNHvMd
tZF7L9qFJ+lR9/un/6H5aNPYWYlngoFyQeZGCpFf7g/5J9nr0ea06HbybbAnl3YgLbK1PF7faJ5I
6f2KAzUYJyGhGFSVSIhmu6zhZaCuKwzoy96LaAYEEDI5RjGAIO+ERbozxtpRBoWDAJsrAbEN7bhD
Qyvr2KRTKkZjhM6LSPfnZhfzXOBt5VgJYLYqLVsx1ZFERiY+/VrtNbv2JZvaNYFTod4UMwFAQV1R
Tp3MDb2BFwPfRjj0JxAMyDAxDZO5Eno9Z1E4oISSUttj9KnbnhIn9MEXbfXHCAPaBxT4Giiv0FGp
lO3Fb8iiX1eW7dDX5SewuUStGNSl7VDzqp2Ug+mh009wkcjqvcWFAfTSPJvOxPHqto3JlUzmUmAy
USRizBIqop71u+W7coC7+oMywSfo5Om96qW04S1THk5r+pE88+LA27l2BZOqVU0FzTdbDDRLi076
GKg+xE6MDPvsjuNgmaVb1w4IEo3WlvueA3+bV2Ylk8HYgcidrknoWir10Qk00yrjZQ92V06z0qYv
shLDaFRTmE2YKriZcjdaQvqQol90Vs8mOExj3uO4fT3/bxtlFloXIaySkXbAUDcr3bX+9NLd0Kgp
XmMHbOPq35XS/VqdzPbcgL5BEKKOHpx4jrL9wuP4oLvzIXi5+j6DBwr6auRMwO5lR+NAMJL+XwZ1
bkvqphe3ksPgpxhlY9OLgOhkT7uzkSDapXtaRvVXxZQrQfQIV/Zo1S7yrNIBP3m5uEqk7s1Z9K8j
yHWNk0XGSluCSW+GGQ9sr093hRoeC5DKCHNpmdXkTdGw/2/iGIusS9uuFVHh7kjlfag/oXvEEG8E
mEVpxTGxr99YWWSMMVlOs6of4UBIUe8RDdwdYukuQca5sbxbxACDuISF1HXwrLP4HMTfRF4MjXc+
DCKQaIqLPEbXkIw4gWh+rpQ7otx0VWxlyY/rZ8NZCttD1sXDrEdUrbU5dodF8MOsca+L2I7tXDT6
zUFZabQxhiGiVoCAdLaSfQUC7mAfBXaw+7d7PHz8c/5FuHSqKJtEk0DgwZJDDHNujqhPReQj3XXt
vcKlNqOX/QPorAQwGq0KqdmOSByiPIG2+GcoT9DRbbDYs0NbrHmBxk2MW4lj1LrMW0ETRpjhaj3b
eeYO5k2NYvjkRUYtiO51f1U+t5LH6LdcJjKeWtToTeFNEB0XlDv++ZgNekQon9M1EZ2YbB2PGUaC
ItMocbG8JPGdnrSWtHTOdc3bhIOVEAZKzaAJozpAUa+UHETzOOvP3ErDzfuzEkF/wkq3y3yRtapA
mXU7gWQx/Dz2nAu67WCuJDC6Rup6yqMSDxx1MNGeYKGwR3BjO/lKSc/TO+WW713yVsUonDJ3RkoM
xJxKyZ+lx0b8fP1geN9nFCzvlTwO6ffbZK8kt/K0+2/fZwA0T0upQUoTL46Kqady8igG4afrIji6
xRamVCOaf/twhgMeHyewmHTndnGui9huibkcvcIY3SHJGqQU4ORrp9mm3kZUWKE/3aAS7C3WWDn1
Y2Hzxk9wDkdhLKpGq0ZdGrF5uhKf6hhA3Suc8DvV2Y/4+ev2K4wxBUY7wdADFA7GTWIhle/EvZuS
r6nKSZjyDokudXU7MfNRMiNtASm8juFjkmwp5rM+z+71c+JJoX9fSQmqBLPqO9R1kGC067FE8/Lt
LM4ct493LAwOmGnRGSXFASlZ3KSKDmkk+dcXsp0+U0FzJKu6Kn6gjMUw3zgvaRVu647oGUJtT43I
GTmA4c1DISKvTmR7SRdxjKbVZCi1MkIPSZg9xhIYaiOur0yvyEdNu4hgNE3qxWTuBDwBkeGnVqa+
JnT+QBzbc/lFHLwuOEz6sdc5erf9YF+kMnqnzX24ZMGMAnsECWgAifjtHsxU++vn9WbIXFsdo3lj
nShaFaEWy5jKT5mgeH3S+EVcuk1d7NVk2al9J1hVrOZWGqQ3QQnu2hDF23iVvSFHL12Aeb9y3NVO
0fce6Kcck6CeXAmfK1nem0aCCxonlh6nN02o+7GGEK5OvJ7o991cPpddLVmq1D4iZPV5maKHVoHy
m4EjC+FdHoB1O2z2XYGOgl6+kRJ0akRoPiGzak21uWvNsLTG3rBB93OcospBPtUt8DMVtJgLQo8W
PMPcFYF4VslylDRM/Sii9pAH44wO9+5ZDLXWxdqekF2LEAON3NoMcjtV/nwUA7VVLqfJ3LxlFstF
7rHLg3Ic+5MS7OvIu36S2xByEcE8uGKP692CI86ZwCksd5nXKZjHPIx/9S5exDDvrmzmLQw7BKul
/rkyMWjn5b8tg3l3yZKMeoyuJ6cOBjuVMsz4DW+EWef4X9tBwMuJsF6LEGqagKJN+jBqvmnp3rIL
EczIT6k9vsrneI8ZdJb0gimBDthleMljzmGx/kzUNKIgVUDiuQi9ro1sOcXIroXHC7n9SP46rDew
Xj0rSR4HbWIAHU3ZXRJPmExbDxHt45Eu8JbDQCTBsARNDqF7VYNE36FovHnmELtQvbqCUywlWlPq
wliqGcYqaqi9mj6pfW4144OBI8u9uO7s62rI2zkGFqtaLiMzoMVz7RkcqUaLzGW1KwQO/HKerzfz
bXVAPSphMTEboeg2OE5ISDSP15fB+z4LCpgJ2wUEdoWYHUgLku7zf/s+gwbLDO70TkAwcFFAgVGa
NhFF97oI3kkwgJDWbWzGA65KXKRWr9o9aSwhiCxw710XxFHiN8RYnYUiC6NQGfDDNJSK1S9Rda9y
if045/EWI1/JqDpBqPICi1H89KzZ6QPlnJRvid+jnzI5pC/m9+uL2sY5TdRM0LsYIFhjt6+S0shU
0SoaHTuHeKJP3YD6UGMgMYYqio/FywDbrPFjA3zGsSNxFGQ76n6Rz5au9EOayw2olJzB2OddYJE5
tlIR9LuqZxS7XnsGTWnII3fdBIuVUMbr6fNM0VIB0Y50eoib2dK6L0MtW5L+ipilkzacN2tTRVfi
GCM0B9f5mNBpPmMNWSiy6GfZ6QtMPyk5eMGTxACtrEviXA8SrLXipq2PQ6xCloTGpd11tdnU09WK
6N9XeioQUnZqDwdukexB2pvxp+vf3w5JrAQw+CoaRhgpCmrLB2925SPZDRiqrtzrruwbFiYG7ZYv
Oa+cafOCr2TSzV0tCqOP1VILeuLI5mkwnnKUtad/45WuRDB4GyK1M5kxfTBq9E4Y0t6IZ9jMsa/H
IQcXt/NpK1kM9opC1fQSQYn84Mne6KPezV7AphnZGXoQWg/tYJ6EMr4JlI3JIbAb7/oR8lSEAZY5
VcqoDFDtilnnlowZDAMmjF0X8RvwUgjl55XAusZsp94ikZ9PSBmSO/JIvGGfHprdtANRmWs8tY7k
mc+UqKzxldDKH3ksSPTrH0wO7SKd2eCgasJSbeHKiksBd+MgLCiWbMAUOX1KBp6pxl0rs59p3hd1
2yOgISFSM7uoe/lhOMt59MKH6qb36n/50b9pbvnJTKya14jJWSwbjBrGvCmlGReSFhJ3n+Nb2uux
vAi2+aw9TXb81N02qBDjz9rYhrRfu8xGqMq6ERL0aKH65TAjOFk4IXrj0au3U10g9+TCRt6VL/LT
ddXiSWUgm9RtG7QzXoiKTsHoDD8MFj9AZ1hGeL3yPFEMZgcqKtBMgji1WN1E8zkI/TA+iiKPJ247
8nJRV7arau6LMdcbyOmc8hMsSt+8lc+0UDPaibv5rxIKK2kMgIfxlGTFgqtJ4xP5IfVlH8QJXCay
bcy+aAfd3BVmK208zksKs1+rwSbdt0cpHp2inDnu4HacdLUcBmlUuR/NpUDKtAHVzXyLQIFmg3kC
QfIFbYnFQUHHk8evdttObK3kMhgT67M2jAsOjWbTKa0pGN5eXnuHuI3f7xZOdeRvrLHLdjIgk3RN
JxojrMFpDh/lSXkpE1gsqB8GDfRhXMobELKcJS0+zUSPOC4VoWu5gqdsvxU65VvVMFECHkd255h3
iyNY5QPoY1NbAw9VspMe43s6BSJ2eGFCDrqxjVfTAB69YkA0rYzsoLptp4OovCLiNL5chxXeebJN
V7E09iQrkZaoEf4UXYznAitG7dDqCFpgm/Nge7Om4KI/bOOVMLSZ0Y+osU0m1DE1vVW2+k5LBmcS
O7cQxUNYBDGGAjS7LM15l2YzMroSzlqJiVmaGQF0g3HhTAmVxD1qeSzaxck7QA6Isn1YWSCaZUqZ
5oUkwWCk/RgPlqjFiDxyrghPEAM4C0mrsa9g1gjNQdGsqdesQXwOjcbhaAp9Ya7dBgZx8j6m7ZVw
jBTxH0xMTbVD2B01VHvOd1WM+OgPQ3R09fMU/LwueNtu+wUBbEOWGtfNUpn0oQ/U3ayMtjaInN77
7T3UUTuqmJqKQQ7vQRsTqmvANLyHKrsr0ZVggtGxC390aDC7vhYKVx/38CKIOaxY1uZ6yZFBox3+
vZ/74b7dd9xH6Devw0UOc1aYslYLQ4mKvR42CkHjTG0Lt2+MN+cBDwRIIx7DwuIVBv/Gwr+IZR6H
pkjKoAgAJpQyqHrS8DwMGAYQP8f2gFe99nS7B/M17GBKA6p+NwqOkm7ryuUHMM+F0euCIecIV6Tw
J8wnqXu8fn6/sVl+CWCjsKMQIoJE46CSPzjV9/QQPtOh8fEXDF8+8PoROGrJBl11QZxHU6UmSxJY
Y6TbU204Kii9FR4XDWff2LhrJ44akmAIJcXLTk8fyta/vm9U367o/dsrtLKKGikZ21aDPk6yYIfT
Q9CdcvOr1h/C8dN1SdwToktdiZI6bdHHAQaY4o+gyiofSju1ZV/w67uYW/y/bSFc1IEBjkCuJqkB
9TaSufNO1yYrqMYWAxLJzhwKr5zlczdGr5wV8jaTARE1VEYwwOCWQQePygguMGKF/2j7yg1PxIdd
0lqynXpRyO015KkJAythqgnDIOIYG+GuU7xi2l9f2rbxfNlOBj8CJZfUroLCL+1pNH9k8oPa8Xz0
35iUFyEMRggjIb1SYfvAqrjv/Qn8evohwdAGnjvOWQ0bn52moVcF2jw/BX5WHqrsoPFGF2/XRWu/
FsPGZ/VFCpI8Rby8xeDHf6Mqk6V9n1C3b4BnOfR4dg3vfr0Vi6/ul9JJ5aBEFGI/STZUb5eeMILF
I259xy/K4W2h/P4yy7mpTb0KK2qMTu38Oc2OHW/INO/RkhjAWIQljIwAx9R51KPJnMVbnPSmteMH
LXFLP/a1R9OvDhhPGj8ipJBYgvef1J4lVUsSQVl08Cc6GMMbqf8Q2WuGp78QoSOZoSs6uNvYtkGz
jjJJUjR01JnpXmxpBlwBYKkcnN8OCq3kMJtpkKhUQAZFK7docISybwRfcre2yx8kx8wN1Ve8xEU/
1B4xoeaE7Pv1dW4+mSv5DCBrUqQ10YjqlxHrG3VimcvXcABJi7lwYn3bntNKFAPDoTaSkAjIuFWf
KR8HnTnT3OjP9OplbnzHY+t8e+0/vKEreQz4qsJQ6G2BnCUdmdfetnQU0WdUqaCnXDlf38XNF2Yl
isFhUgsmhuXiSqRGYjeRDuqrzhYFxWqq15H3Ym/ecV1RFBn/oIRM7iOcayOTM7RBJwsSEGFklck/
M5Iu15e03cSyEkPdmxVuBUmoiGA7QPj3lXZyYASXIyM0q9vKPnTjk+r2zgyWejowqDmpX9DCwgtm
bOvmZaEMmJEwME1xwB3M0XRZWAJ+RmqRiXMF6Q37qCYXKcwNXMQ5TBtKiBRO+yV5qBMeNSJPAHPF
pAwVLnUBJ1oODoXxoPN6Q3jfZ+6VXIGtXSIoPWnznYwRh3Hx58NlUdyyUgXmJkG7VRVDIdELIJ36
5bOAKWUTT9+2XbCVEOYORVmnJWIH0hc6z0v2csyPb890TMB8PzXW7AznMrICN+c1bv8Ggi8KwNg3
ZT+RtAvhp1PB1T04hO/AJedhwt0u8AYQUlTuYifn0hH2cekgs3n9otHPX9E/NmhG6b7kCQTviLFM
x3/rwOp9d+IZV7xlfoiQNVGBlg6YceVsdUfVCj81e/0GZIP7zCrAU0tsxF+P2ufwf2LL3gYt3dBN
jO4RNdYPLKW+J7GKDOqkvNbVUZIkq02eru8kTwYDjKm0mFIMmiynLBJrGD3D6CywIV4Xsn3bLgth
YHGp5SBRKghp09vIuB1FXhKTJ4BBvb7qKtmcUX81BadM/6LzRitv69tlAVT+Ctcx2is08eDTft1u
T3bdW4cFv0N3OwEMXvz/O3EG9oyCtJ2yADTmg+G359TtXjp4/v92BXe+cY4eDPf62fAUgEHCvCOK
sZQwpoQF7T2oLZxShBn63LsuRqJH8PHKXpbG4GHfaUIfhnAiQDgLo012BuQUWqQTaOk9qrDQZmmC
lFZxMgzonU4gUAstXhv9b8yby49g8FLSa1Rq9mjZpzX/dGLagia9+kiJzXiUOTyVZBBSLRZd0Al0
3ihvSHvWFM4TzNMV1vPTxbbpDQV+svw4vWqHHDTu4fP4pfkWeOTBfDA88SUm/01ZWE9QUMCYGksI
k7blz6A8mnplaQNv8Pu2CfPrkFjnL+n6JCwMRO9l8As09U4REI1KEytJOFHtbTfzct3edHZ1rYuq
NBDiwCtGexzHZ8qFqp8kT7bRgO/w7N3f2PKXdTEgMvVLpWktlK96pRwVlYdUmi1+V8AaqNC+Zg7o
0gt15cKxDt+cpIqQgqzUIc1oienyQ46me72c7GCawGzGaw3ZSGSZBHPZDBEzFiTwcDDYFahFL2h9
I6J2tHfFrwQclvJL4CQvwY7GZeN7GWRRqPs460/XoWXjVr+XzEAYzDC17lA86pQ/RUQL5J2SgIwO
LR1fEm64dIOG670wBsciIekinIPoLJ1PZ5ijcupEg96UEAvxEC+4I/7gimgh4ud7KDy9P9L3shn4
ysBgnKE/DltcW1mEtN2OxPtecPLXjsfcumH6vJfF4JcsGXUpzLkILvvpM2XGQZ1HtacoM6CZ2gIb
pK0+iBhvVHrRQ/Isna8f6kcQeCeetX00Aj5UfcCZpolgZ4mXg/saUZEgSv4Y0t4LYgygAPWz02gU
WKcICr5xdPvSOHVCyUsLUhvnytm9YdEKa/I4VoJ+aiHHF0Ey6IQHZNEPk9vvATb84Tsfs5Dvl8VY
RCAUMtRKh6qAE+ffuEHw1HvZreiIO54J8fGpo7JMzcBwchPzJZkrAWs81rU4QWZufqmMx6HndH1s
uDnvBTB6X+liOQQLBIwwixQQvdMIWuCg0dUB0xYyTakT3vFqOTbCnpBqyIQgW4dJBCygtZo+RXkj
L3gdlJ/Q/x0lYqj3Da45yGfs7MQLe340xd4LZHCsEIgeYMI8BILbXPQy4xF3+/q12sbK1aKYs6rC
ZDGHAYtSfOIJVutHHs1cYJ7XHbe1f1MHV7KYYwuHbFAqA7JEv9gv++Vm8dMnyRItPjJuquBKFINW
iWksmSZDVNCnbi8WJzXm5Q023m96PFAGSUUfj8aGN7OmQ+rPaP61FuoHyoyrWDNI+QsX+gf2petH
ta0NF3F0ySvASJcO8dqhEtH0U3/CzB4rNpa9oPJa+X6j5hc5zLs9jPqYiCq0LgL5ePNIh9kojnya
PXB13QS3jZd/u76w3+jgRSKj5w3M4kWqO7qRcAEsYpW2eju+yePp4LZeXEQx6l6IQ69NVN1ncZco
p5BX6s9dC6Pj4tDEqllCwODRLuLRX3by7ezJrvTCWwtPIRgdj+V4SqekF53ZNHeCme8D9LCMUcGx
G7fRlg7GQ6s/Qbci8yKOsxJWtZrRXEV8q4GML8X8ie7/kXZdS5LbyPaLGEESIEi+0pRtU+3GvTDG
id57fv096N1Vs9Hcwmrug0KhmFElAWQmEmnOObAb3vSl3uTAMzG/ynzfRizOretNqpAjMKAVVVOV
qmfccwT85WD7jR8iaOSxuOwhuBldrIQJt2Nqs5wURox8QXJjW71D9dgx2SWpCkei69uH9rYswYpV
sx3MPseyhh1YMG5Qo3BtEAERwNGCEaj05jO9Y61MKt+sD8HGan2CTZMw0cJRR/TURHnlRGHta6Xi
5xGN3Hyo72Zzvss0cxfjv1ncp24aTE99Zcv6sLhGXvsMwdCjTg1KPIJxoQEC5ae5m865jyZlb3kI
7q0bgElxnBfTmx8C9LbLGkVkOy+YfgR86nQpILxg31l3a7NzosiSvNvu5e10Beuf0WgO0koEyYZN
HFBX7q1ZRr4pEyFYfWr3oz4GCORi5TOtvuum7LnN9+HKIYm51LFW0gUTo6oX5sDZIF9189DNiPWR
Oc7++Xz6OyMX86lLl6NrNUWwTdCwltPCMZKntmrBpffput3JFiV4E61Ox65KIKhNukNXNJ3b1+o3
y2guKAKdzKCXDffLBAoexQynOEgYNKFplwTAxeroxqbmWjRwC1QKjVDZX1+hRL0NwbG0gWKGccoZ
6efnMEqdubitI1kZZiPJ9P7ABEdSNByXTcc+sge92NMJrS45MNnoz5a6vPk+OY1Psbz+L/HPIuA7
Wu5HWBTEVl96v3ims6P62U7x7Rd0i3+3Z3DqprgWZGhoMrH8kFchV0CDJo0JT2EsSJOMh3q+tMF3
g0nyTptibEJ1Sk2DfOCxr+zW6kgCXUmT5ElRkl827c+Zbu6ZnvnXtWTTe7yJEp/RA5nJXHHjzoKX
LH028p/Xf387KF4JEIIFrTNTUy9xUuVf8Z3ioJqLYZTGz9GI+j+lQDbVfiVPMOxSDRXF1vCMbtLv
if2MGqST5bKy+0YdF2q/kiJac9OZOnqQFmCd/gtM1rrwVHVzKL+hAH8YMHoCjooTPSiVUz6ZX+fP
f3R7rb5AMG8zy4EVU7Zorlxum8qzuxfDlAwPS89OMO68jxo6LCFvs29PBtIEuT98Jo8TshK5lz3I
qmkStX+NO1fWBXyEchl06OJof46Wp8TW3cyynECaQN5+0iAfwUAvDGAFS9i8yW4rIxl57uqB5wqM
FnOdnJxlAJy77el/1IZla5pKgD9MINd43erV2nQ9KGloLYsX13d68Niyx8H6dN3UtjQfMrAm9DAY
OhUCgdC0VfQoK8jojOe4/xkYqVN2jSRy3DqjlRAxGKgqIO2HGU8bDeBiqQFS/ZhUvwal9q4vZvOI
1oIEv8FKYxlInqoeWOKKmxzQvhMwBo1bILKdZo9Pr7WSaFS2NMFzZIk5YJSZe13dYpiSp1+tPnzq
bPtHBR7f68uTyRL8x0TDqG2MCbMcRuCkmV+PzLUw4hR+vS5ny72vd1FQ9BLI7IDvxHFZ1bmkj8X4
fP33N9+CawGCi1goG6uwhoB5Tx84X1zog+LvFIHansOyBc5yGxeOrA2Jq7IYkq6l8u1dWVOhFBMt
qxqMQPNTlJzrJnNi1e2UySUJc8MlwsC0FM7749AITPjNvgzh8qe92lX9gqXqyOujk+IQHMrjq6+Q
KKLs0IRHQ1b3CxQfgoLk2NkXfZL4ddnvC46iMmzNWhh+P7XGT+EQuSg8SZbw2q945YREVpeBpcAB
yxEpjW4XO8GeA3cy4tRu6If7DCVrAnSjdkdOnGY0vE8w2qR9tZBMuq6fkqWKqMjhMtEqiXGDDdbP
svjK2Lfrv7+Z3lkphcjqUrUA2Ki4Umg9Vpn7IXB6HPUXHx9sbqfRvS5u28VTAEQRDdS3r3QJK71n
Y5cpdgO9TwuvxwhYjqRY9XRdxuatr2lvQgT1Y2TsiqxHxIaX5OxaJ/Os+NWB3ht7fu3Huz+JZNby
BHVMC1QMFxv3lmK9DPNNWj8UoWxN23rw95rEWng3NWXeTFjTK8sJalTBsR+dDvNzr+yJ9/kPW2Jk
W+89TUOjK9NtXbMtwTFq9hSOQEHD/YWnAlHyx2kJb0w7O2fqcFcbhqR8tL3AN3GCR4ww5NmOIEn1
jBm0tlO/U8fWkygGvwA/2vSbDMEBLpMdjH2GK5nd6q9tLvFev+elTB0Je5lWbL4s1xsoqKHKChom
CUGkccNbMSygoHm5G7vZJ8vp4XfVA3cb/88lCroYtV0yJDmEBsC8uuEGPR2yM+sdVFv8eCdL4f+X
KOfvLbX5nbMy6GJk+tRmkDe6fPBRc2I8n22UDdqbwo+9Vvps2EyjrrbVFuKqYsriWQEX1evEOocE
CF8KUNLwyVn2KH1B8F+7ojK2EFNZGAtsKat5YW5ENw1vZ7eO6P2+kb8etmOCt60k77dyKVWwss2w
AJu4SnCg6lGhmaPPd0F/NxWXqH6R6Mq2M34TyE1ydXYoKcHwSYyXrc8ejBj9f0h5uNNn22X3Y+Qp
p3xnezK3svnyXJ+f4Fd6eyy1nEHqjMbK+JDeTTfNU7Tj9AydY+wNn6eNlVPix0/sjmdBZG0j26Hr
27IFT6OWVZdjfBU5WxI5aX6oAScVqS6bfl7fX4kDFYHni7oo+oyBfrQdlN9FGO2NMn+pTP02CtI7
BiTe6+I2Haiu2pquM6YScSS4X2iQDIWNtg12yLRH/Z8zTSB6XP2+oC0LSzS94u6sXOazBYpgmoSS
AdJNhVyJEFQjoBZLyw7vZ8zlx07dKo4aKz0g+kdZSlgmSdABC5BJgUJwE+glBlEQ9rePVLZh255K
x2PWwpvZMsVesp7aXZ3wOKTb8WGYdh/6c+L0u/aYnWwv/3z9/DfVmuD0VQ3tQFSM7u1iyRQzNxDI
FcXe0gBtYRe3fRn+YqoiSx9t6tpKlnC1RR1Lw6DGS7PPzqZ+XzaT5JW+aTuEMtCAMA1or4ImTEAX
o0OBSrRh/QyzC1UnxyK/R3u3gNnw+r5tr+VNlKAKiqoAIiCF242odTMBSHLoJ8mtvKltq9UIcUeb
hnFroQbtBWbrpqhC418Ioq6vQyZEOJN6TJu8JBCSBfs2ABFEd4hlLm1bpVcrEcIL3ezobBYUL69P
FRoewpPyCUNrr/0pnAvu+oq2A/k3aSJdCV3ipCoNeOoRY3nGDqgKlVOc+f2AEZd7hGzP1wVuqoLB
HyYqmmE+oL9HVWdkLdGQlDfrh2VYzrU2Hq+L2LTSlQhB29QZ9XRaIKpmBeqkSeHnKaBXC4fltkSv
N/VhJUlQulgNooFlKHInieqY6U0DgUGyu76czR0zDbhLcOMh3S8EY6rVN0PewOlM/T5iD4MhKSRs
/T7VQNqiqlTX0N/yPkTBOyCoSIxgoVae7PgYV5Lj2Nqk9e9z+asQaBgL0mQz7mizKJ14+ZLWt3Wu
/cFJrIXwj1gJUUdSRFqBJ3ZbdF+XtDvSIKsdQHx9v34YWwHkWo6gW3nJmNVy3UqO4YGcu4OBrqc/
weaxtbUYQbGWKkJU3GPPorF5SUP1ODH7mOWKJJ6RrUbwZxZAevPGel0Nn0jgiIl4GO7/pOdkvRr+
GavDIVBgWy8QCaiG4hST9qW00KxTJ5+vn82W3a/EiDhbcRiFWtXBGsMhd4zYn4fngu7M9uW6GL4p
4nNlLUawR4D3DWPTYjWLeoP9c1ixV0MgL+qfTfJ1rmTX9GZL9Fqe/n73gBZUZnmDQ+LwYTUAvNx8
clSEVKFDPfWL/VfnJt+6b/Yx/DFKn4KbHbxUYxQlA42pqsgQZFpksCpkX0AyzasgqR8+ZOAmCk7M
5QPHC0e4BH5TMADjsnqRdkbxxX3YbDSCm+gMJeiWEwyhbyeSz6Atw+JVoGtykvDwFO55b1T3Inu1
bHqqlTDBHIBPY1nNgLV2lCPTLuAODbOH69qzeb3TlRDBGOgYhFZJ4c4brAkdlHgORp51Y4LiKd3J
MMg3uFHhSHQGgD901Bqa2H4Kdo9lShmUZ9hVRxq6ueHtbFd98r8GTs6hBJJv5q/q9o8sfiVWcJOp
nqpB28J/FfZP8JU4kXZLYuZd38pN70UIiOzQZKZZVBBSVUUaJyFeYw1DK7l6n9v3FhBC83Z0aHe0
tGfaSeK/zWiJrkQK6ojWWjumXCQyubwhOtpBWOf0nuWErn4Gwezx+ho3VXIlUFDJoAvVZWoRLqnk
K+nujOqukjUSbN7/lFg2wXggs6lwdSZjH6FHH/e/le9V8tTIshGbv29QvJkw16GrYskxGIt8JnqE
368vUXIsQ0kSVfL7YrUxaIwyswd8fwv8/MLYD4vkzueH+sEHvS1A7Ddq4O2niKA+MPfoz1Iax6oe
suTXsnyjsuOWrUXw9XrQ6X2h4IHB2sxtkqcllrifjQk6OITVYsRobzSIXec4DXJP7FcdHjC9NrkN
IplLux/OndNg8rZzlcu/itwhai7XdXrznl59At+EVTgQhqDjQKiLgDY4depNqiZgSABUnSXrm9w0
npUgQbOXeF4QFEAzlOw+oJepfKpkmByytQg+KIsXNGaVvHZUEFe1KncpD5M9+kstHdPejDtWqxF8
D7re7KpsEOJ2XnOzeP0e/IBnTjSf72PX3BO/ugUB6gPomrzr5yXTf8EHMcvqZ3TMQHBnO7HxVSOH
mOaePpwGTRKQykQJl2M451Ookh4uPRh8qv+oqYGK7bgfi+SuNqs/yIWtbEGsP0ZlMwR1taBpUWmO
UUTcMLLvVKOV+HCJUYv1xTrIVWS40Ses0mxP48qdwlAiYgMa5p1ZiyVGYF2aDFg3yBYh49t/r2vX
RLoXr1KQnzqDz6EfeddK4jBHc/tLuvuT8Z31Xgp+RdXypaUjL1JM+jMobE7F1EiOS9+2AJMR01Rx
kYiVzaCeE7susMjx1CJr78bn+VQD20f36+8Aj2hvgyPzmlda58IZDtMJ2BzZob4Pfga6o5//bNYG
WcC/P0iwjDar4MpmfjOE3SHpwfUOmBitkdH2bocdKzmCWSjZaOdqzxeOHucT76CIduQxwRzdHcze
zV5kJr/tOf9emFgKbcxGXYgFgfNQ7tNGfZi66NEydMlMlkyM8JSKZiRvbR5ws+QzBX5WAGoV5dd1
77UdcL9tnjgJnFtZ3EQG7lS6rwD0txz0Y3YmDyNoAeYDbWQJtW1rf9s6wRCoOqR63OKC7TCcnj/y
aj89RrvgYO/LXfUir0duX0FvAvkHra7TJsu7JZl4fFWOX4Yx2pvZ6ASx8SlpJinBMj+RD7EQQCRA
3IiUlPmhYj0Y1oQEJTKgaXKxuv65rrLWAUZJ5BRK75dRerHT8IeRzI0T9TAKHZxAM7Nc08oeyzZ/
BDFw5rZNdlfS/jikTeiMU+1PCfjLh+hw/ei5WVz7WOFyHhqmWxML/52sOQzghOXJGtljZ/MAVnsi
XsyabeCRjnhmrjNXjw5j/S1rMrfHSMj19cgECe6mmKzStmOGk0bTO/gunA5E4fPvOi7864I27XK1
IsHfZB0GNTM4YU7NmDPPCn/Z9Z8E1W8ixKJ21hv4/QZrUSa6i+yHtjacpD0Hwezo8kBQogliQVuh
tKUIOhFX6Oj7rqP+ExlY6GRBem+o+cVAI8GppOa3YZp7pxqUWxqNaJedj32L4Ngof6QWUMC0oP9t
t8n9opoOy/TnzM7BzDrfJjlcSZ/catXsaVnXOXQyv2uGeSTIB0fjjDbmKk6BGhWeSUZ+m6N+aazo
OCYxVp482SVDE42aHVmODHXM4tGZtaYE9QQQ8YsZf7nWPymRerHYsiNgS8vC6rGskxsTFU83K8qb
2DAix6q/F3F/LCPzaRms2Il7NHZamXYTovtIoolbTs4AdytDSkHVLUt4p9iDDeQ0kH9h9Om7Xdwp
6afrCrh1XuvfF5zo1OlpXdtwMxwCnbxCpXCodZnlbnYmGtyTWRajlmYLckwtwgwXJth4Kwc9qT7Y
W1Ajp074rO8oxtPhOvzClXV0bO7eSqrgseuwA9GXgVhpWVDXSRt3ybTdH2ygqak6BYAUL/G9vxSC
hZk0RB3Ts8zEVdNzUimuUfy2yuM0PE+WN4yS3qLNGMUAihRTLQ19xbrgM7quTa0+sTApldzE9JzE
l365p9MtKHC1IXNCw1P7fT34Naa2pJ5xKzJcCRerWFVto9lAYQs840Pa7LXmYTaeovmeNc8IuiXK
LxMm7G2eNMmESxBV+jnexT2CUavc14lyLpXoZtaWHdAAJCK3HPJ6fYK9LcyaAd+qql7e1PeD2R2K
cbzpwlISYW+ZHaAV/3O7i5042qIPA1JcSA6Qn+PiK/QA7FSbHKrkQMBvXcQ/r2vpliGs5QnmVySJ
GZo8F0qNXWTc5qkkvtzOXq8WJFgaQEpiqpoKXsvguwAmfualB+Ah/WgwnQZks8YtjwYARTj7ALh0
z7IwetO/rBfIz3UVm0WmNahBhgcCwwxB91zcIwZxpwQARcspOrT3kZ+52mVRJOoiCRRs/ucrsVZA
EqBqY1+runRSo3bMGQRfOnXHTFYC3Q6vV1ssRj+NrdZ1iquVd6fFZ14To47Ne8Vc5Shz2Ft2QBk0
wmYUhItiA85ggImShthPpVVArND7E5kPSd1KUorb+/cmRlAbDI6h81lHxiNJijstivx+SY/KFO/0
JJeY3LYJvIkSNGSkSllOBTSUWZ+n+AeacrzrNrbZfbzeM0EZbKNqFlC5ImQ3G8MxbONusBYA3DQ6
mt8atyjYN61FVsIq0Sef9y4O9FHyCdw9fQzE3xYp6IhOtKYrCcKFEMw/nMbrcQmYF7ct6BPYyUTJ
blJGD635+5mMrqkhJTlZEl+wpTrrkELw2ksG2JHXmNZMv5XqXyNiFxnl4KYtrN204M9yspBQrXHr
NijVGQCzn87h7eDylx/uXvf6rm5pzlqYoKQ6zQMM2EPYrN626WXuHq7//uaGvV3oRNBMtepQ6qAt
OsXq+yi+H6yLGe+vi9i6b9ZLEFRTiXs9oFnAcUS64ytMLOrPf4SIZyPc/js2EauIST+ayUBxfQa3
3TEDAZL22bjLkTHy6mPhK8cer9DznP+BF15LFZ5ridaV1hCjdtOWgROlz4Q9J+Rr3uYSC988KEsj
qJLyIu0rD/HK25tDyuI6jeAU61uF3o7B/dL/gZfCxAcvA1saUolCcLcU1MjmHjYTG6nfcF74xTxc
14XNVdiGClAUw8Dsm7BbQRbEzRRC3bp517JLnN70xh+t4k2EsAobWKMA2kDgls2/c+ugqj+uL4G7
MdHNwX/+ZwliA0IQZXE/8CWMQ34a2sqxAyXDaOJwA6LIR6XXP1+Xt71lqH3qmB8gkPv+mkd9dWmN
ENlyjXxqlHMzvLTk+3UR20t6EyGcyhCncx7QBqcykHM+IZ/cGW4d525L9cM4BP51cbIVCSc0KU2t
LCl20CwUr9D03gFO2qkAWprENjcL47AWG/2ufE5GxOEpUgVUEhaazo22PqY1rDReVL+n6TEn4a0Z
2RdrsVy21MhKlvV+MYofScSJrkdPSZvdFLW+uaAbIlAlscfmTMP6ywS/niojqL0j2Fp0XHbgFz6n
3+KX4NCCkQe8yfGu/KFcpIHq1mWyFsoPZuVDAAgxkclCklSHJ868GAX1X9k5vRl8DmuZgmjmRgbj
sHlbrmUK3r+KylLRZuiWclh2xq488bHA6QHAnXvAEEgqS5sLBN6cqSNzaWpi4jKy4SUjEyFIY91m
6W0TzhKN2hbACMC+qAYPJtz9HSMgVAtSdB8x8K+atTezfw4ZDxdM3kQImqHmhpXmNaIlUNE5JPoa
tF91GjlLN3rXzVC2FkEbEuQW07ob0Ro8f07M3jGNP3nQMgrDQ/bI1vHPe30zGsgwK7ji2WhPah28
9Im6n+ZBYkxb/mQlRswy1v3Q1uh+wQA8cNKzhzn7NtqyrKxMhhBYhrOh90kCT9Lkbmh9ClLX7CQX
1wYTCE7epBqG+gzCb/n329UncdpH0QCfYIwnilpCetRLb8ndkbwE1cMwX4pl9q8rwdYjaC1Tfy8T
3MIDLjPInBvilNaXsgePsV77qpQeetvlmeioRzLRNGwxvEhJFXSZjYuMI+oCpANxs2E60Q/9nt3/
i4Fpujdl4JSbj3MLPFqmZVsY2RV1sEymJrcJCuqGM6ATS3PqiTfVIVG2IDIEYLLX7IEf3JU7mcps
JstWokW9rDAlvKigmEXgW94BwgwFMMd+ATehmzjFN9sbvl4/yy0dXcsT9Gcc03AYdCx1DJ7UqXLU
7kshhanaLEKvpQgaE1dx1Vvj6zGC7mfPoZH73/nePIBa42K7nU/cgjnkU7WP9pEfPOqy9iwuQAzA
1h8g+GCt4/1N5QK+oQfkIg71nh3N295DKz2YTmXvL33LQCw0ZAPFz9RQfxPc8TKHSJArQKBTDuqp
/aSehthRAMpZPaHtHK20yNZ5BmC3yZ4Pz6E/DJjUGdLJmStrsdqMZtafws9/dX0HVT/P9gB3GvE5
6sLTykOLF86+9ux955LxAJARsLdlt3nkyPrHN60XtV/TpMzGG0R8XfUpKVjFMXtbgGri/juUJz47
qx95HgjMpegxJBJ93rqg1iKFsNRGnTFNCkD30/rSkUNqvFy3l82Zy7UA4X5SsmCkFtekFmSTMUoQ
JVqjlofJpbtuHz4pu/4Pnj8rgeLbIScGa80AHkGpv2ipa6SgXGCSHD3/6A/mYTAdzg4doR+aQXub
Jnodwgvw5za6eEFp/b+0e2/eVtZKjhDYhdkcNkoFOUvn6/2uKXasv6dB5Ojxo60flvnbnP1zZiIA
EqxkCm+hLpzAq64gMzjmB8hoATVI/iCDZOF2gsEDbomKT4aeTn1RULQLURNltqzyctocClU2X/w6
cPHxmN7kCH5FNwdNrzn355guvpYmXsEv+hGkenrgBH1zB+qZ58bQf0VBVyFd1x4q63c8VpdgVo/a
MB4JNr1dmp3OBvyx/atTez+kjbPo05FahjMBmY2ZgQPkrxvDRHsuJg1OU1A+T0Z0Zna3s0pFR89u
pPxBymq9g4Kb6tmcGfUw4RpSpiMmHW+VyZTo+KZTXh2SoHtjiCHNhL8gyxoQiXnutBqAPurJjWTF
i62n8XoxgsaptCi7rITbC3SQ902neLljgFvopsyhQ+pdd0ibwni5lTc7I2IV/JHGUtaqOR6Fbdm4
temG+lOLJ0ykoPW4Gfzrwl5H/z5o4Js0EfCrwhRtNpVwr403oUO9dYHx61boZyE76td7HUNpxl2H
vjLilkBcrQB3zw7zQZo35mHJte8QwpYl0mnVtjMewYT5YZL6Zg4mn7n1hyzaJzomDpLYY3bpKI0f
p7JeWX6JXJMuhDNagsH05RUlTAEIBP0cFM+K8TPVDKdrvi+BjHF1ExQeiQhiI8ZHQkdsxG7tYaRL
gIC79dGrv0cd8S67cNJ2zJZO7ugRP92pO92zfoSejOJ880JdyRbMJpzsMMX8JELRrjwF1rK3Ihlq
tEyEYC9FDAQUm/M3g9LoqM3FzkA75HXF5f7jw4mtViGEBVVrjy1CEUw7hI+kOrXTrpGJ2PQvKxGC
Ieo0zE0jxkYpunVjwBInfdwTjXr2nEnum+0g5E2W2Nm+BI0VYAyY8yONfnqOviBBAtgHjkdS+Mtv
OaLt9v4xS+d9HRp5fbaswsjamJuKJNBAmuT7hFq7ODL2cVxLJg7Jpl2bb3KEGy4tg8kqJpxTl9PH
CtxiNY1ui9gmjraUXqOhkxkPdjblR6MHbN2YnPNCPcfEOLBpuQ8WPXTaMnHbnn4FQOc56qdHPShm
oO/G90xrnk0aPNaDif4y6zehynHJq79oWOyCKj0pbes1S/TruuZthlarFQk3mzKXGNpFoyRCK96w
8r9O0m3mzCwkTRhv7ABInOAR6ybRZstGQmPYcaau5ZAeeEOjdrJ2peXIBqK2I7mVOMEFWnM9FNaE
ZakkfCiiblerxSGJlxctMs522jhDwfYgTjo3lgyo4L/IJsy20GJrfZgbaeLCABo7oMtVJfym2+V+
CqyT2mU/gxzshWHjNOr0o66ag2Xlkgtw08gxovxv0aLhaRhYTeIKRq6PkxsaoVsGL3FU+3Ysk7Rp
cRbGs0AqiPKK2NIcD1Y0ji2m/KcZxNfBfpknN5Y5kk3PuxIiuEVkQ/GHXGmK8FwZt1326bryb78A
VwJEp1gbJSMc4Gr6aTVozKZQTNOfd/QpB943b6KKn2TUSJKdE1uUg0QbO6ogNrBixKroKAo726PT
IglZ/4vF/X1CIsJE3AKTN4hfUaHYKXKL+9LNXeOWnHg3rzQnLjkqsVlZr8iYA7gRmH9wjMHLUO+n
+KaLvaK769EtmKReVuy7zgvjI53OM5G8QmXihQRKivpftUwI0NW2d5eKPNb9KEnEb0ZVb7oiktgG
AVo48gkv67FTL8bU+VVs3lXh/BIvy87sQCBH6l5izzIFFbEu8jkP9SgBECq/SXUfESOyfW58O5zs
feB0D/pB8WTQCpsKiljO5Elb+qFV2sx6LVVS9KQNJnOBcOsTs3JHTQafJBMjRG55ht6egmBpGkiN
G3dqz2SSpJ83tWK1EiFya61ADxYOEGl0ftLdKfTzdf/B//8PYdvq9wX/FCHe1MHYjRQsRpmXXW9c
Sqtw0XnbaqXEnGW7JXiqMWdKaJEeu7VMTmvfWEXlxJ1kPdtCkMzGYIhNPnQphbYydmaEioBlPU0l
c+1ocoxIRp+57ZnQBPsfMfzYVtHa3AVdgiYlBNQOBs7AYDwdYkz7lMdyB9RpiWfYxJSyARurUaKq
QIsRlKCo6mVSDewcJrH/4jn6CN3hyHZmnl0cLa9FphFI3v78wzx1+/FgXDJkQX9dV5TNiHj9EYKm
6PmcBX0HZecQfcGnaFd9NtHDB6RXN/YSN336k4YzG+2sRMW6+VDi+z1uqwgV/QQ53nbo3SkLnhKa
7CezlzjFLQtbixHCumpO+5hOJQaJmkukn2JZI+SmrqwFCIHcEKRN1VAwjPCNo+AKZ0eAJPS7yefs
qqjpXz8o2XqEe2QcdBCmcNajAqhCWds4oSptPNyysvWSBPUn0dLaJpcRHdkeI2B7dhkv6b4FcyyG
ooD8C2Dv/fVlbcWFa5H8k1YWh2hDoxjlQ6kvUX02ubkKMIb0W0olxiY9LsGp16ys1GHC2ipwvAPJ
009rR9t3PsAW9qEn49LZPC1i6HwA3CC4sN4vi9ZJl7IA7Y7KWO/K3PCbJT9e3zmZCEHBB3MOc4oh
Nk9vmVc0YLLWZFNym/qwWoWg4iqKsOWQQkTUR76aMW+wywtpwsfrK9m6rNBs8/dmCardKolN05lv
1px8iVvNSYzlxJT4ouNhaVapRNxHlQMRomoCfsPSMHAlov8UcWlijolSr1B0Fxh6N6GpHNrEPFtd
9I9Tp+9FCRvYmfOS5LFBPT3fD8pXZkXeHBzbwPKu7+CGdr8XJGxhw4AFgxYK8joix1OLGAA/IoMC
DqxwF0mCl49q8V6Y4CbiBS9YKyhAFdsc0MqeYcJXRssnOyPBLQTalBZDmxBPTQ+2hvQvqnBa+Hme
/3mPyfu1CG4hJAWFPuTEa5RTPBziVuLfNurS7wUIl3xTExPDCzM/mX8V4peDchfvB1fZZ372W1Y6
ZPy+fh/5vZcn3OeWtixmXyN7Vi54XSvVLbKQQIgw/Eg1vAZDtWqTXao83ZeAXqiZ8tR2IRiIuse4
ZV9Mg2FayrxMs4YG92hfFMluSMPPmRbedAqIjifmVcl4RG+xq6elH9TmaSHTDu3WlTtXwz7Iw9sQ
1msPptMzAx9ROtlg/GiDHp6XIdOaxs+jMn9WKswH2ebkmWjNcoDDDi4ii7hpXO6mjH6hpn2o8m4X
LNqJ9sybgbAIiiRymoPgbFX1bqij2yVkILpXvwQUU2WEnDot8fRqdsJUuyubxsso/Taq7KGLtBOA
iCUnK7MCIe6tVTOCT4PJTaHiKJn+0C2VB6STl+umLREjJk4SuhTDkieGF0fA/RwekvkhAk7edSES
cxPxOPSp62ikAKAnWn7pdeyWDBm+cXGWvJSEZTJJgkdkQWUFdlYRhLiVAw4gwEs5RXluyt31FW3k
ut7Zgdg8Ngdoz2iQJPK0aNrNkBT35im0p2Ogq3/lE6eiVfSTPvYnjdmpZD9lhyZ4yLFemjIECLpn
kuKelvHNaIK8O2t/Xl/klq3jKgNdjQ3iCQylvY8yElQzOzJnsHUt/g12xdCdjQZwg+pPgNm7wML2
cbV+uS5za2lrmYLDHNSptVnYUi8uzxjdiNRbojxeF7F5m61lCD7TbsNIa2xcMMYTB9ut91rukG+9
Z5+SU+L2sq5y2ZIEl2nP3WLncJGePV1YuMumR41I1FEmQnAWaPYeFoMuYGhiX+zhV9o+9N0/b9UB
0uCbNogxp5VNSZtrGq4yMLjrfurbj8zjuK35LnmRPV43+mPeSxPCzzikydzWOCO65y0q2VEFPgaS
527tlSVwu0MXMz4HTiN3XTkkO2mKDqTK2xAsYsSbCbigehuXSLXTWxkusUyMEFANkTU2jYLldd0p
63/1mmMlkjBKpuam4CUUFeh6+dJAxq66GY5886iXHxfMecVyYPctz8t7iTTbBubch4bHVhs6zLBm
2LhTcql2yh25g/kG7uQmdwU6ki2QeDj0cZANNm/v5Jtc4cBSQ6kHY2bUCyzlk4o4DnwvpywdJM8h
7hPEuGe9POHAalrVEYbcdE8vLkpfOZridxrQMUGDUo6yhxE/mWvChJPrUjtSBgZzXkhybxWDW1qz
xAnKRPBtXT2MWQjAuzztqJfpzT7Lwx1qYRIFlJ2M6MrnZayChuqepl3i+RQud+H413Vr3b6h3g5f
8OTm0uQKDRW8RLR0P0fRXVLbsWMZLxMqM5M5ugS42ddFyjZO8OZsonpODViV2R6y4EyYpNS6gR7J
Pd/bmgRfHjVRMpARAkZ38sgNH36q94prPS9g3sFEQeP+FX2jOfr7ry9MclxiC0kLWDmgPsOAw+Gl
Rmam22tEEp1JjOh18HGldMSkAzIa3CPVD1X+DBwUl5Zf5nyfAY7z/7cawS1oSziyblqIF9TWuZrR
HtFNt5Qt/nUxEm0Q6+9m07RhoNUIJbr/I+26luPWle0XsYoE8yvTRAUr2fILy/axGcCcya+/C9p1
LQ7EPSh7v0pV0wTQaHRc6yilX3T75frvb8Z3K214y6+utqwxTameoS0g0zbvkn0WaK996qAzD0lj
tMjS70J3ZfNOqTImBNDaYn9o7Y6o1k20xdOUa8NeTbCDU7prjPA7YJOe7Dj3EZUIjOum6r2L5F2L
Su2mMItHzav77rNByjOdLD9JF5FSbOrfSg7nVGiFTBZZK5EvAb7BsADKOvWJ9bykhpenlUA1RMI4
DUTroZoSg2pepdSuqkpfwlD9BLop35itFyMr99c1RXBsfK9jSZeo7acC4qSjUmfeYn2l1uDRDL7t
dLCnL9fFbSr+aivZ/1d6iUHWsdaBK+TR6hu6DCL66frvi1SC/X/1+zbrZotqaF8MFtDSqp+HMQSZ
qwhQTnRI3Bs1AYK6InWpelIfe0bZO7mMohZIYaLRsSP3v62JfcxqTejlrdS4RBis5G6ef+trP24F
HUjsez94DqtjYVqyEtF2VrvMIYW5aM4dsi26nqHv6VP556DweKRWcrhHagrTtK9MyAmle4pgV5//
m35ZXIY7gzcZRZhjQYh7TtL7UXu+fhaC68K35QwVRljystG9Sm+eijJk/dvHiGjBpI7BaKrOTDuB
QRCcDQ/B04xynCpJq3plio4EIu2lxXQL2h9tKqw0bl5PTB+xeqaOOVPOXTWgztPA9FpWdgXAhKbE
X5ovmDDo1ZdU2yf1DTVcWh1ss3Dm7Jn8OXEV9GMlnzMP1dJ10RgPWGuTO6AeJ6PgYdy0DysBnH1A
Y22e1Tb0I8sD4NU6XXZP/rwEcrkIzjhoTQG2r6zVvaJHK2kc5NoYXNfCTZVAegUlnLfROu4aFaDC
7OsQ7sME1h1Jfrba2ukiFx3g1+Vsavu7HN63Uw1WEw2RghgSyV/QbJ/tx+y7joc9nd15TAXOF/vs
D1ZoJY57Z81mqGVJgXXIs9yvlzIA28KxNmMAvEteTBU3Tu1vyCyJ8mKC7XyLiFfWz2itlMRNg1hQ
+kXHJxl9hfCUYhFqhEgMd7nmSG7rKkZ4pkyKa5PG05T/EQl548frp7Ydwa/2kbtFmLmcSWUDAbxD
VzeomTzooGuid7sEB5UodboBO8LU/bcyvrXkrHZPwqw9NbqeBR6jz4o80VE+mEDCmPd/PvtxKYrt
8EpUE9G41UmNigGhO2No71uNTg4c6VKgiSLF555cOY/SdsmQ3l7CCW3M5jmX7FMWjcfZqNxyCR0p
0R+un9qmS7HaRvZJq7WlfaumKmF3egCRLgDmwj7zpXZy6PglXkJBCXBzgQBfwDybYgKwm1ugqg8W
jTqVeFL8bYkqp7LdwgSi+qFLXyYR+sd2NLKSxq0tU2LkhHU8K8OP2nA0P/ka3ag3c+aGdwBTdqrn
ofOu7+amndc1CxANtmyBwelyN0upBiFbbSKJIB2b9hRNp04VXLPN67wSwSnjABaBfDZTXGf92dB8
Ek0HWW12DeBN/9tauLOyk0EeNS3XPMybA58FqAVK/HJdxL+c0Pt+cScUN3O46PAz39pGolMRSD7i
xcZvD8aeeqEffb8uUHQ+3AvW1cBGtGNkDRp9rxTHOPOqQRAKMCv34TV5Px++RKWZBK8XEtNenx5S
CTm34df1NQgUgC9PxSCCpuUAM5vihuK5b4tjEzW+TFX3vwkil8psJllcphlMQzfukE13DM1N5NdG
2l8XI9ow7n2qZxWlysHWgDpgnbXcdJR0EpzJxugLLPjqULinqTWzyVpkGFb2NLGBo2jcz5idrZza
A2RggHYedGgCoSd+pkG2y0XICqI1cnbBUMK0LwvoOUVjRX7OdEG5Y9OKr9bHGQXapnpTGHDWc2CH
tAs9z0AlHKP4ILeFk/W2f/3INuuJIMYAMR5mFQ2bTyQBKz5Gqn5APG0pv5Ji8cFZE6FDOtpX9vSS
5uaNqlReGPYP82x8uS58A3SPHea7cO4wZZMaVRMjMG392df8NKhOg4s+GS9DVf3U+cDf8bNnBOBD
wGoHmuDF3LYh7+K5s0yBxlB2Nqr3g5Y4MdCWKPqM015w+URSuBPV1QZsugD98FK1O9gRBkHL/tCb
ind9Mzc6Hi83k7PybVPW9dBJ7EV26swxjv0u9MhB/qHeaJgnL4MokP4mdbs6P87o21o9jebEWo4a
cMFVnasoryQXrUy0gZypx5WXB02ZNUw07soIwMlz7LSJIIGxfa9/6wI/JDBF80ilAnmfSn0pkY+p
JRHHBNuMj8/JuwQuOKkoRsUllrKtKcYQaOm1GNHrDKfTvy75rulFLqhg2/gBgTqKkryfYUlU+xOx
qdvIrp0QgdZtRlzvGvBGIrJyOqsuytHuXeoolyb7dse4QRRf3se768otOh32/5UYwB23atVj74hx
GvqfpSLwJraWgYkFRCEEkzzobbz8/UwtSYPDJ5581IPsLgFtVIoibyt4IDcN3loOZwtoZ+nLDN5W
yEn25NcAKDsLYyleeSO5ptt7+VPuVW7oktv2c/YVw2vXt3HT2muKCgZxgFHIFo8OEyE9Y8esmsiG
z3QAcGYOZm+C9PjnIErYzJUgzuOIKrVQY+YKFOScml8NUbPjlnKvf59zNUDvqo0mmtC8JXpoSTAn
gwMgaMF2bWndWgindXI4TgABCpELLiynqDEyUYi4WzdD7bUMTvN0kkspmg71t+CX+TOxF3rDcfIL
fxSGv1smaC2MUz/WHtRLSqJ7/Zj7ymLeAGnn1OupPynzPraXrz0RgpSxk+DN3lom9ywNttK2VfdW
VrR2hpv4+Q68u5qzuIwkvN/PIiXf8qDWArlHSUrmsoks2L0OwBXS6MjzsZS+avqDkQTXr9OG1dCI
inkdYgMuRuEHvvKi7w1CkW6KAJYyaW6vpl7bHxbtk5F+0pZb7c9xJYwLgdytWqqq7OIZyqK158w8
pvnPSUSCsaHzAKoBdKMMpHON8PNPiPTLFOiRiKvsr6r9iNH2P79UFwI4HWwXUg/SyGpuTe/Y6WEG
H8v1Y9m6UxciOJUz21Be6gktjAwkisE1QeNNF9P4jDpvBh+3QA+2SucXAjmVo7o51saEoEDeacfC
Q2MXZmxSj+6KfR/YECoDja/eI/8peFA2LvSFYM41Ai5uW6KPEjkfDLA3d5l+Z9n/U4zT2H0eU5E5
fBu4467yWhqPnV72GCAzMiTq3h57F9B/+hk8LKfpaGLSsb0xXhl0Ezha9uS7tp8dNAuYqVN+FpUc
Rfv9NjW+cgcyS64mhbUq6I/JLTB3TmoOwO4Yj4HTBsYPI4hBS5Z40v/sJ1uw4xsPz8UecFcwyudZ
I52qeoWJsUu82fKtbtfedQ0WXMI33JfV+tJpseuuwEYvtL9P9DQYu1zQErGBaQZb8n7ReUyqNOsi
w8akz5sr0gNQDLNZ6S53qQTjbDn9IQfi3i6U8Qd31AT+HLvkHzQJPII2psMAtsvPKpgAJxztDDVq
ffqV1bGbxLfF8CpFf2VsVnK409JQvAWUDVI4S7e3pS+S3QhszcZjowGT8PdCOD9ksgEZWlUWA3VQ
AFE9+ykgCbJcDfq+v/+rhoULcZxHYpu9bM1hhgZ0+RVFtaJ5CAdBH5BoRZxDggFVOgH4DYEQ8IQA
Ur23UD/RY91RlOiIHjf/uqpvvqGrDeSegw6FwETWMUoyqNGj2lZuF45BafSP7az/6jv5xRgS0Kfn
09frcrcSlhqxwTOJ5K6FQUXOdBIbEA9ygobfYra+SlbvpgwrQdFuQWvglpEKpiG02I/xl6xazpUe
3eT59K0OK8FV37Qn75/BV8iqAnSReYgAapAxyBrNQVaHztBlAjFbFkWFLqosyWOhW/YywMkbSTdC
g1lMpdmPDTkDFE1wklt3ei2C081iNrtK7rGSCoxOc3VKpAepGIMp+gtqKSB1rhbDqegyxBjc0GAe
0f9xax3Hm9BTHsBxDCwBJXWVHep8p+km8uJdhmEUyZtEHsbWoamIEk0CMAZGB3O5m7os53Zcoecl
TYZ7GmpfpUY+Z+0gsJIiMZz1QqCWLJWGGRvSpM4Qxxj1f1Lkwb1+Ez6qBii6DEMBkouJTlJeNdRK
Ghq7R0za5o+D9mVuHq///oY7dimAU4za7oau0WsN45eMkC6HV2Q5oUPAM4hBdIFB3njXLqVxyjFo
jWIWFUwkA8xUQXppmT5gT3bWGyhy9Eicws0VRNjXVynaRc6O1WFKSoaQhiYLJNezwUUn2XUJGyiS
WJllmIAgVXCF+XBjqELVGmUJPUNV1B56jBFZeef1FjlMLToRjFb7BPBXr5amQLbp4hhygaZ/9WyS
/NOwJF4bFehVoPsS90FNp9tQZgS1nT/kyxHTMTddGDqp2j8q2nBsmkHgOG3kHi4/n9PmNkwkMifo
KEwPw4F+yt0f5qf+MJ/+vJ/0Ug5n6noyznWP0iT6B3tnSBXHLmLHpN+vn8bmea8Og1NqtYBKkxRq
JseDR+p2nxpDcF3Ex+t/uRBOk6PaTGhcIJCNMBsVvcq6H+ZUcPm3L+dqHZzedvAsaV+wjBRgxBJA
BMGRDxgGae5FfwF0cbki5nus/NqcZArwR1HwSmZPJ5hKxGCZII+7vSBbJhhvshloO/euU7DAd3oP
l8+46f3uAJau+0l+w8Ji+OSdqE68qQfv4nh8XloV8E9C1E+KFLRgvfYM/01UvxXJ4J4bu9alPmRp
myj7gXnAWpT73ujAwLmsFsFdzbqAzZxMaBoLmNHs+5jsGPtrBqQ+USb3o793KYq7nRrg9GVtQf1O
klSHOiN1mv6XnrhD/QiePLDniN6DbYGqwZI0QIfi0SgkrY7LVkdbsbRnqDxpoJzrHWrh9kODIXnz
LV1t3WY35Sm8JQ/Xb/BGTYat9l04i9/XCh9mmg6GJSYcWA3oog6f4u+mu7gMoL/ZaQ+LwHvfVpV3
gZz2N3EcTrWB9I3RfKP1kzh989HLu1gRz4ScRXodDRP6ItKQemr7aFSZb4RP9fByfes+ZjYu5XA6
X5u1UTcm0kRGeA4xyzOBtlACsVj/zZDPMpoIr4sT7BvPilzaZqjEJso/Y3aMinMqKuv+i1n6fTAG
p/d50y9GgX7JNwhxTfJh1Y+JOzb78oBURaCkAm9h8/F41zyDLXileRodpGpoEN6ABMsvQhTP4ttW
6gQFQNG2cU+ULXfhbA4If83kuSe3NBU8gaILZHDPUy8rvZa3iEbnIwG2aPV4iL0f+fkz2BDd+CgC
ixaK4x6orKrANJSgoGlqi5dW1nlRBldeGupKRNszJhNp1s5JCM5NxZiDyVJ2S1jvOsRsSy9qsdpI
c13eAd560NnK5AjjtkMw+xOeMsntX9NHycdfAKjauPMp9Iud/iqEUxVpD2dGSlmOkiJHZrv6ojvN
oQiGz+bzcAJLeO0xJul5z4bqZMElFJhqfhyDytNkxz3S25YcfUV36NmKaVBiSLaY7e8Ym7hNJX03
WLpAiUVieVODTLgkdUhBjP0zVV+b9nNHwfzxWNuHNj7ricBEC/aWn/QcQ6WI0w5OUPhiLw+j7rfW
03VjJpLA2ZqpNRELgMnWAyNHoMlLkMqJWwAF7r+J4UyM0baZITFvTre/Lcv3IjvOqcibY596mSi8
uAImZ2DSVjUng0YIq2K3OYw7TXLIq/51cmeA3JK9+Uo/X1/UW8X6mkTe4hhpUVQhHJT52BxYN2pb
O/Qnue9O9Y7eGB581iAPJC99Lu/CW0ZQIJ+E90+0bM4ORVkVKcmIGKY/GqjUKnu6Q5sg5vBUN/Nt
JDauL1p0AzhD0yZkAltYhUa0wzuJrpj+WmReTc6syJTOaaxBzj+j3IW3nMLUwXiwYwKk00HIEfQi
cL2NmvuFCvETHXI566lFIHQIoj3YPZWgxakOJ+qDaz3oPfT+1F60Y5QaFlqOGxHF5gak4OUHcPZF
loicZCU0qvXVgBxRG9rVINqMnPCp8UePONNPJI9FbxnT0yt6/GHqA6ERWq/QLC7pBHN7e7O9pfoP
05oFRpup4jU5nLGRrFyuxhyBcKKfpvYpI896fl9rv8oxFLjyAmfD4uwNGHrGvGe9JmV236vnuBMZ
G4Hd5JmfdK1vzXLEQ/BGMugibRB71R6PbqC4jQNrc5/9FM39ixbFmRspNLImqrEoWnzXyS7pBa/N
Rp77Uvs4UyLV7aCTDIvS70LUJTMP+beT4bRnxrsaeaLsi0jtOFMyyqk6tD1ys0lbeX0/uRZmAkPS
+FnR+tetlui4OGsyoBYylCqCK0qO03RWl32nCJ44wenw0X1DwbWR6bDDS3zuu7tS+XOcJnY6JlwM
1JCMD+X2Pk8yW5GQSdaWo1rea6Jx++3jeP99Tr1oAbPeUww8GHXlpdHoRnaxKzv4s838x2P3IHSR
sQosBm1UPJG4qVMMJ7C502i564FepKfOgrTkn5/5Wgi5DGtoXRkDtbFf+eyhESzsXSrEztqM1dZC
OJOWplO6yCW6pLCQX82h30l+GrrJoX4CowvrLf5va+LsmsToPxWCOYC2/jaUk5NUBykiAjO9dVnW
a2L/X8WDc7oogM7GxsnKk9mdWvlXKItyLVu3ZS2DU7YR3UO50mqIcaP7sLshaifYqS1tXgvgbJka
zxSox0gK5LniK/EpR3eKmdtuZn2+fiRbDtFaEGfFtCSNzMVCOkDbsT5ayW8DMDIdRVQ+m4m3tRzO
hHW5Mi+khwvdgTLjrZv9SA5swr4AKuX1JW290ytRfHA1lc1syDJGaJRQcxvzZmhvM/KqxF96UXH/
DYOKdwnWojiHZ866ou2YSzBKmLCq4l2vF89ALYycWm8AWVa7VqXfoXU4KMf8aNj9SUuKx6YnTk/l
E001CkoZp7eWwVF6fW938p06pruxLDHrVnojmJ+LIv+VARDGqdP8U0rGR1WXdnob3km14pMi8oC9
uQMGyOxnkXm28uJo0urYwZKjZO9RO7wFoeRTF4VfS9VyEsl2pFjdSRmQLzJ1Z6rjHUljTzVmJLmo
+r84ap+MPLyLlVJ0+zcLViYyP8DoN1CY5dmTuyWepBrUh0hY23eqCrghcEjVDsAvX6LQyZ8YVm4I
Qg8RK9m2RXiXy93WXkuHNpmQGdLz2rGX5yI7gKDwr8zOuxDuxnatVEQYmUC3F00daZwxevKc2SJC
lG3D8y6Fu66GXciN3QEwjCz7LKudZBYhOIgkcBc1KwcCvUTtzRgfZOM7MPEEpk1wGjyrlzXZYx/W
0E+5bp0s/1KXrdfTxr9uBERSuJsZKvOc0gHVnjQ+ZeijDg+K/eu/ieBeaL3P52oG05tn1jfjdCyj
b9R6vS5ig3XowtXgUyhlV9GYsP6o7Mw4aFMwoB3MB9YBxnC68pvulDmMzE87KahjJV74gEyZ2+aO
qAq4vZ+/fR5+3F2iaguuO1ToF/IwxHdJdOpyUYuwSAbnHqhy05KuxWL7LqBx5+TRbdYNAvXb1u/3
hbCPWLkH6ApO5wHMzZ4y7EblNLeCB1X0+5yxMcgyNVMGxcuaozydDBGwquh14+yMrUdR1ZaIcrL2
0OJZSFnNV3qcgOEvfbmufaKlcMZGxqR3PjM4hQGot9bLLEIYEDg5fJJkrmM7qnvk1K2ucfv2q9ZI
sAR3vZYIbLPo5SGcUUv6VNFjlOM8GhWPtoQBLIyf5oYcLK3qhi9zr30aNQmTV2Z9lKUOz2GEWbQZ
mFCVfbKkEJ202Z9T1LOr/W7K5UtF1AAH1ldpDEWpLFePtJvZBmZTUwli/e1L9S6GM4SynQPfleHj
RuG9nO2N/LUzBdu7rSfvIjhDiPvUgxMHWdgxKt1Qvk0xVXRdEzdj+/VmqZebpStxhQbHGECZcXuQ
yPSr7qqnspsp5EnuQsZzbFT7oVcPmKD5ZYJSlebtlykpRQgzb8/TR5fvfbFsM1b2Iw410NMo8My1
YXFso/5Z5uNjndiOWpqfmpbu26ny5lZ30fa5S2R6a1j0y1iM+wFtLIOselYOqD4pukmI8lTWzR4I
a76adEd03e2SyA7atguS0nLtPnqWc+3YSQs6ng2HqHHkTpPys2l+tkpWOqmh/DLk9jGa0QScyKmD
Cv1tW9JzNtnG7voBsAtyZdUat/8W5oYoEJaIF6aPeTJ4QxVkDZin3LlLXTXW3KoWZRPfunyuyeR2
OsqLkcQ1zA8BQKUEPmL1AJgshA8YmQyWzmlOtSft8rOys3fDLSAUBNUSwc3hB+Oj0UqGyULWJcz2
Hf2S2u6AgcPr+7qZKF4ptsY/F7WKgkwLG9h5xYERViyn5jt1szd3GNwon0WVesFl1bj3o8yjvh0M
NhlTf6uAS5JHokTfBrLohWXTuHejrTIzIxQtmOQGbsuZ8RAUn8vnDMm4ifEQuOMeNIWuaERApKOc
ke/kgo52AbH/8I0xKlfGDSAiABNsID8sP6UjIS2BWuqa6kjKXhIBf4n2j5+Wn7pqTuoMErQdeKPc
LABwNHrwT8Y5P6B64AJOcpd/Vg/Kq0AZmaG+cuN0zpCHyGn2EZu6YewpkoNudf//QejHvShMF6k+
D/BM2qUC0CNcSvpL24W7fle6khv/sn3WrpIHkVd/vr4+ptrXlscZFIztKv0IjlmvA6aoJRW+NHum
8aVAr3wpROjZrMasbrbOOZpx2IDXiSCzMrsMAxlY7fvsoCfOfBP51cm+0W/CRwoqMOKBNcsdUu/6
YjfwAy5uoc5ZFrud0hog/OwwZTdHg2i9S34qGGOJg8GdAx2osWCERU9GfBxEPRn/ku75/UryvUgK
JmWnxWSJkTekG0zDHSOMmiITfyOioxHqEWduQoMuGP7Fdal9woZag/xnd0o/d/7saWeyD8EN+x+t
ts6ZmkkObV1iz+Hy2DdsBp1ZbpCSuuUPQwEZZXOb+qJ1Cp4jvh9JinMTsT8yaCPQ+eEPDMZnKtRa
ke3hc9soppel1CA8kjoXfjD4FPWgAC22fKhMR/d7b/GHXXVjp85frU+1AIBtEB0QDZyjSm0lVaaW
dWIsMHLGTjdec+WH4FJsWriVEM7CDZUi04mVm60b42gGE5pAa48i80TRBCoikN2Mb1bCOKcpiogB
WAkI66i1Xybiz7HxpJjtp7GLvl1f2KZp03RMO+sgR1V5kCKpjmg9yOg8b9PPVgVAmsmZE7SUaZHT
T4ZA/Tc1cSWMu3CVDMeoaSFMNkunnp7UqHMpEaxoc/NWQrgrpsxVBpaBHhnwvniUzf5xrO0Aud0d
lTH8dn33trX+XRhfOS/iGSSeFCtiiMD5Q7RnT58EvwXYHL/gs7wcK7dwexGtuWCN/HQFBM5GrSBX
YCfneLxNjd4NhyPRhPZqU+1X6+PUPp5LSa4auEatH+4KLw3s5q1RWPHj45I6yuH6fm66SCtxnOK3
saZNXU5wletPGhoeWhGKgUgA95Kn1JQkTKWgiTHGBM5SgKNEszKBVgjUnC+S5xmMrQIQBU9NX4e+
dZLClWLRVJRIBdj/V+FkQSvFGBkGcIsx6kL5oeZINgC9KrQi//qhiJbDOf71KDW5bcHxN+rvRvXc
zXeJqIlRdCycYQhrQ23JgNxUmGVOsxwnES7gdh5gpVmcVbAG0wyrEYkcxtkWu/3NAKbfySUB8WDB
AxEIq2DP+Kp4OUjRELKQYjYtR1LRJiU96hLZXT8ZgQ7Y3MuXgO42XCy0flrDs2X5hZH4+rLrR+pd
l7Nd7n3fPZszA2NFAIyKvgUEm6NvuJmX/DTxpJOgQ2ulkGCCffYHd3sljbMCQx9ZRm2xfvS+Pll6
VTg9QGZNqT2WqP2CPwhwcBXYkkE2apfeJGoH+SjeUi1bl3XMHLLxNU5V0lGrej20Qc4YsGGsaR8d
7B2SJDDkIjvOfupypUyUpYHExVBQ3uOuVqhGzWC1HYGlwKyH1QU5xWy4IjlGPqCxbupfMoD6jJWh
CUzUxoleSuZunDpTfJSqsEXGT3qAxlk/3OcH1jwX+6I62kab7qU0bkvLek7GXpUJIwvxZ+QobonL
Bg1A/luiINEGM+4h2RuVV+1EvFgfr+KF7A+wRbGud3GfIQMVK/dGbtzSZToOeiJAe9w6StA+g6KU
qJqt8EYf7DigxikKdP2jQbDd0Z260wJxg+DWatZiOLNvGBZo5cMIgFy6jy58LXcj9XD9tn+0KmBD
X62EU0op1bR5YQg801j5UaY6plJ9x4yqD29HsGkbIdilLE4NgR5ejWMVkzf/It8njJsxO/1jWdpT
CoAXEZaqaHWcKtaLjtknExIBU3Aq7dYro+Z71/dOWomQ4z6+aheL4x+BXpIlSmNofY2wXf1KDVFh
XKBzvP3PBxlTy6nK5gUTdMAyaCk8Z4EoP7Yxl3i5EM78Z0kHKImBMuwnyDlZ3o85MILqRjS/uWkn
Vqpnc5a/j9qGxrRn4EsqXunUG3eRT3fRDgBtB81R3NCRne5n6OeiHljRVnKOYacQq5M73Kv0oAfs
+o4AfRJfX3Z3eIMPcmbVMIlsgceBWyBtJ9rJWUu8REMeJZQwZXoTScc5+0Kn4Po13rYU76K4Fclt
ZXR2hENrdMBZdv1jtLxUBhX0zGzr+LsU9hUrN3SZ2lg2U0D1GRF4mbXW1YB0e30hGzkhpn7vMjib
ZxeFaWWLpaAnGny7butMJ4Z+jDScJyK43HwX17I44zeqc5q2DLxcv8u/sdlI218+dRglSU9JIEx4
s+O+pg6c+SM5QHvzCZBzrJ3WQArf8Myvg2+gyTpzJeFkoeiweNsXTgB5YHh3wKygAOqKddHYv0AC
n2vSa/BJd2jiAS/d8AiIqbsM3LHX1YHtyYc9UwhRbUUHPgs/vRqFYzPbAF0GHeVXWj8TIKLI0tck
c7tKc5C1vC5tI8KH8r2L4414V+mSVU5wlIYf0ll9VALiN49D5ygP5k1+6HwSTLeJ16N54rrgzeu7
ksv59oZuIKrPCdqRq30dv0Rj0HWv10Vsv74rGZxdx+xLE1eAm4Jbhjykg6T9a+TbvvrJcuRzegTE
o8jh3dQPnJsJpGqZYNr00lyMY27WC8VuRhQp7TtNyM29eaNWArgbRZM6tWU8MW+2onld9vI9G1tg
LS4qchYitHTRevgbZS9Kq6Itz4sHEih19U3SFgEMy7Yi/N4y/krVACwZ0whbZpv7JXkN59s0SUUm
lp30x0v1LoTTtqwMk6HMa4JwoHxhvoTlqV8ZUGUKKj/RLM1GVwXuFDq5QQFvAtSef+btri5KLYa0
8bgE2T3akzztPh9BoY7xHdCN6wfzPCL/fl3dNzdyJZWd5eqpMoYmpVY0E6+yZmcewHAvfx5FzvNG
9eRybdyDWOR5BMbaUIFJj/ZsgGbcMZiz4WgdrEMHTD8jqO8ST3/t94PoGN8QqT4c42qJ3EsZlkNP
1L7CEosMvIVlczAA/q1R6bYaoltKC79M80OZhnttqm8HLfVM0t1Hy7fOSPYV7c75ODgo5O3juN/F
RhtEpbVTk94b6smRrfSwVF8mU/uUmY1bhwbAA+PvWZUfUhPzXqATiTW1d1Up+5qFM/WvH9/mVVNt
kxi2ZiqET/MvFvIaSwMPzWy+SCRzYlsQ+IsEcNawz6W5ISEe44bCkybzcUFb6/U1bKShLrWDs3+R
Ukql3eAypwiECy97lBD8Mr/dCMjJPCTfr8sTqTxnDbNZB2YS+qe9HCgCpnYzVPdgtRHcq+0ncqV1
nBGctalZYgbyaJguuemPxcEM0jvJtdEWBe9JDgq/eI5QuBdV1DfmxtbbqclcK9SQSWabM9tIblgt
7Vw92g8a2IVfKh8cCPDf4xv5uyrQk80I8vdyNR4hVrNS1C1SRPpEOsvRIYTboYRgdBDA5WyfnW4D
eQuwQyZfUFNmuV9mVVUAo3eQJ1fJT4roSm3HW+RdBqfy9qSCz1tFMMwCSP2U36CpzCs6JzrPQX4P
DGYUI8k+CtR7/em6Zv6LnXwXzR7ylTVWq87ukgVHp96xloGpcOJHojra43y/uG/dHrvUNZ5Hh7Kn
+8/boZnivEtntmAl3VDGTqoTNLfpy31rnRvt0/XliQ6P/X/1+2kN5gqW8wMHW+q0th8BqHhYBNkT
kRDO2heMGmMKoSGmdkik3JFjZ5hEfWsiIZzFWsbSqIcMQjLtIW6OQ0ycMhY4oiIZnJkqNaVYQFqg
eMsYFOnRIk5WPl8/kH8xUu8nzhkpNAhXTangREZ3CVQMuCp7G2lPw1t0p08ceHBH6Zyd+5Mo+cl+
+OObbGsK0GN0Q/nQQqp0+mgUEJweWFUc/eQ7adcJu4v+xan6LYeHHpXasQWSpI5AJTC/4LiC8Kju
o2e7cpVfspf6kUcexr1omPFfXrR3sZznWHdyNVCqYXln/a45qJjDDpGwx9SwEcjw4Yhghm7zlSbv
8jiTRcCHMAJBEr5jbzoJlZ1pPAhUhf3ElRPjsUUxaja3KXukTYR7NqittScDeJ8R4CSqm7/LAawW
xJmiWLMatDJDP+Tj/GLuI3/AsHV5xrizTxyYPsHrtXnXVAbpaNs2ihvcfdayslX7OCWeLpX7KS78
OFROObqJ/2YTVYMg2jIhjseLN0AaOhtKAzThXQOKawWpjRxNS4ufe0AGELkgTMs+HNlKGmcKJ6lK
WrtFzYY1oBFghE8o78kBg+EQhXzbG/i+MG4Dbd3IDNJhSqy1b5XkKc72sQgIbtNkrFbD2cMuzuOw
MLB38hExxJElI2NAI4saZzYdmZUYziQqZh3NFkU6qLF2RL+NVAW9wi/jZAtOR7Bj/Fxdm8WxFoUI
ifLyti6fwYCl/8WYIB7097WYnBnKG5KFNMJaWKNCeYx8/Z9GBWaEMlGLHDviK9rGD9cMoYRWEqbb
iWH2DpFQ4s2TBxvsjUoludr8H1WOn6FRCy3WjAqpXARywC50LOVRVyVfcGOZx3VtVZwholM1oI0T
vREszUqBxFW1rnrLuuFyT+6c8Fb+Gw93dWZMb1ZOUj8BT79KsCxF/Umq59aiTiILIqDtEGElhLMM
ag/WUBUMbShdG0dyrJ4k4GBj/smR7wi6ZpzSS4JINIW7+UithHI2YuyzUO8IFKSyPy3SfSr0Zrbt
3e9gmH+iMrBUVIWCDAqdnQrj1/AqHlrgDiF43QmrMtureRfGKYZEBxmjC7hbDGQJODM763/Sg3Vo
/H9wjqTKsVrnujJum6Z3kZxqgB/VpBY6+5Cr+dY0n9A3BvKc+1Y0E7VdWnhPKqicdpB5qasKPMNe
jd5LUI2A79x0JoB+OoyjBR7G9WVtRz0reZxiKKSXJrlkd0xh7b3nKui8t1ZtUFpEu+QJU5npL8NZ
AM4uHUSe6HZxYyWde1cG3ZBpiSQHXNHmrPnljrrJWT2iCQ8tjKIsn+gIuddFk/WMqhZiy0p7+D/S
vmNJbpxr9okYQW+2dOXb+w1Dlt6Bnk9/EzV3VBREFf6vZzcRmuhTII7DMZnWdMzyndjuy/nh+hfl
6Ca7FIouRh2oGfo1Vp47sjbvRFXhZJzr4euXLrIrLHnUJ3lGO8ZS+V5JGF5odkT4cf0Y6y3Wy9Wo
jI1hKDitoxY2Ju7pvmboUYKdbidy+RB4H4yxLKWXhVHQUOWSMUUuvQi8cQvOtbN7KYYal2lWAF6x
ynq/D1U/mMJ3IdU8I+w58WO9f7H4aIw1FUURVIaJxELe0L7MvK0O49bwhJd8V/vCTnji+qX1Z+RC
JGNC6qg346AiZqmn8a0ktvJtQh0P7vemyDC5oIGXVfRLjLFw3wm8D8vYU4T5oRrPezoq0bud02G+
Gv7K6e18FzvaBnvwKJTwpHK0hd1ZmUmUgmsZapkFJ6vcd8Hmut6vYInRvO2XcbErK/lcpK0c4ekv
bsw9ZQQJwEMS2+pmQKTJQJFJ051bgFEDC1TbBaGdOHzSKY6Fs+sr8TAbuqXhR6ClWAiA3r1pdO/6
QXkimHJXPJl9p4cI2OZ8O0XfanISEl6qw9EQjfEhJDA0YdRxjNa3HsNtAd6RxMew3L35lO5mL3TE
18Ax//fl699vkHEovWkNgSHCCAtAenfoHA2li2Gh65+Pp4f06ItU0SJASpkNeK1wvDfbvdbdX//7
vNDINiabRuylMcCbP9oVTzTHqVCUh9q5lFWRF4jX33cXpWeciB6MsZCARMiV49mVK3EfTYB50/L3
CGlBPgRPllxkbt+MzadeYhfBjA+RyoZoQY+mcjl+VN1NnBw7Hm8656bYdiXQKYV4rKg6CPsGEOuY
B+AlUat6DlJ2vMFlEWBKzFsPgMFakwSomNC3Ht2Kyp1qqxi26k5+gDW35KPbAsCdy6mzasMLufLv
SjiQLg2ATkLfmKM7fVG28Y/wND60Hu00DK9la/8fKhururIQyjiOTjHidmwEDNickh2wV1wC7krg
d5yiW+Uh3MlvkldGdnHK/djNAX3Ame/hnZnxKZORlUNfYWAp75/lwHCLIQNXFM+HrCrN4pCMD0nT
WFUsgkdag7H8XAUslsnZyaWpwB+P24UExoGoQaOBEAnV0ba+V/rRBju33QW+OBxb3hLDeldlIYtJ
SxAxq5iIaBDFL/9E6fRH7EVu9/7PhiJxIgBUyltrhynmz7ixhWjGs0iCqRaxOVPTILvUC/dKaLf7
3qP7GhJ2djnase42F/IYh5KOpVXLBUJOsrPe6Kz0eK+DuEJz8seQW+Xj6OI5h14EgaYT8iJNsQmf
D6I75Oat1n6TG+HLf/uG5zfjQkyaG1laGFDG2hu82S18EPI52YG2MePHTyVYlw94/sALYVaQFkOZ
YEZUG61nTRnelN564xyIXvoV3T+X8BcyarUWSQy+DLQ+KHa99tZtwnvdHd5QqG89FK+wpBS74k30
PD9yRHPM7pzBL0SHYzO2bUXTng84jgo7+KMbH7D7jLw1GdzsRURxydrJB15tc92j6Oj3mBgXsHRG
MetBHeE1MZijB72D7rfT8hpjHAlsVbOUMjkgMZ6F+tx+zXLhe9zO7qc+369TsFVNPTWM3qrx+eT7
aaNvlGO8L/zSSR3jWbnXaVrsZveZ0/EGi9cj7EUuE+m60QoDQcOr2pABLf/eqN8a4cnqdpzjrce2
ixgmtiWN1ZZCjUAew+u/lD8pWkPzMW6FF/KT4omCp2h/Tv2BwsltGdDZgD+t4iKc3u9CNcc2G7ow
6/GeEmpbVd7V8t5qZFuRnvRm0/Wv4vgVc0ocB73uwi5CmUBXAtZaFjv0nUXL6YqjHKPlyekK8/SS
iXTFQIYunuC+tORYTV/H5IVza/Tyr304JrzlRR2QXobiK7fZee5c/47ZC+AuV/uYC8G23l9UL1+M
iWi9HJRZ16C/SNnsmwc8eU/VNuwcAwQsqQt0a96Y2HopZiGRcR1NV6dZL8DosgYb8HjcG5sKyEKp
4k/VkyQ8xM0u6ypOZr5ep75IZTdJk0xRTUNH5A5/Tg6RsRieeuOrcWMW9uCH3xXA24W3Kq+CwjF0
dpE0Vgd0WkUsx6gba5vf6JviTtoCnqLYIhLtaV7bbeNb3g4GR0VZ4OUqasC7nKNGNAGLqg2AQzYI
vO9JfccVLTUZ35I1eqr3BpbIAJUIiJTc0R0JGGjWlw706H7rgI+WtyfB+5iMRzGbWSHaACT2uOmc
1qp8I2j8uJE3StZ86r26UBfGkQREyqK4RHyjG3kUFrM/GN7oWBtKYs+7L47XMhmXkkXJpLbljIJM
cQvoHi05ZfH2ulc5c63/cV+ghYOaA+VRURirE1MrqU0NVhcd23MpHptA5FBuwlP5rO4awAdgxHCT
7ANPvo9vlXfhE9RLKGRcfgFbSla6JJsGE7YANscy+KniRRW+Xz/lqoYsRDAv15zUwASjWybKMNiN
8CBloW0oh1nROHGGJ4gJ4NYQpbJAe3nZfJP1d8nwMWZ3k8yBCFtvnyzOwxhZFYaCGagoy+iDV09f
wZzW9bfihFm/8F6a39LpDQAGGqoA1z/jelBYyGUsLehHIVMb1DHEDX1hZX65MW704+hEW+qxuPg2
q85kIY+xtjBo2jKJ6NAJIFnQJ3Kwh5omG9WObogNlr7RGSL/+hlXbW4hkrU5s1WTSsGnzQpHl2u7
IoDL4pVSeEKYUK6IrS6WNJQLZBsCKbgQvEr4ef0g62/ExUmYCI7iYA7QY5RNpj3tK49b4KmiXE0H
QguHF71XQ8tCGONGWiXvuqqFG4kxoawfk+GJc5rVF81FAFsRn5IMJIMoV6DnIDom6LLoY0Y9cytL
N8bz7Khv+Jy7iMegzbkqtlAeZq1U5Rq+okLcHMBDkrQhwcgxLPp1rjhhthBuKepU1QPsSp69iRwm
tBSibWM8i+nGSl5HVeLI49wWuw6XtFJQ9BWimEDcQX7V56+c2+IYLlsS19oqjnI6062f4tfBaV7E
U7BD+ap7o12a/Jb37OQpOwveZJC506UR+kdrhJqPBQBXd9XbMy6Vz6s08T4f4yNIEmZqr42YYgUG
wGAF8MH5w/UvuIJG9VtUZAvjYiwqpRSjnkt5ViYvPyelmUsfob1T7jIPOT+Q2dCfgTXzCuW8AKMx
vqMmClLiEsNWoQlyG5AsbcVH8dvkUvjvT5ViFpbNuA69sYS5pJOus7UJ1RtT5HzK9dtSsPRiglbc
EJkgAgBrXW3prlCe3anNLgk5D7+/fKyLAEYdStkqYys7Rym0Q5EThvvweJ6+3/AwGuh3/9NRXEQx
gSO0DDwcMpSULECA9dXgZD04qHJ7yA+aeNtwN1vWvx0IGNG+0hWAn+L3LB7rZpWPrSKgIKFPphuL
4lYSVU4tc93BXkTQn7AQIcTilM2BBMvNfoLuNRxeFcW/bkzr3WPtIoNRASNtpXbEZBAmadIHYJt5
xWt8AmCQoz52bvZAe02BI+1mzeEIponln/d1EcyoxlT31jgHuC9T7R9rIXwFd66rF2RXpuH3vADP
pP4CxO6nwahcMuecc6+HlYt0RlskIbcATIi5E7rmirlr75/lat77a/0Nvfi8jLdQBSydjROcr7xJ
nih6pOBMlS3taYBujgSrBNkp4sGNrpvC5XCM2wClZqgoJSq4gvTdlEHXXD4rgTcorSMl+8HgPPw4
hsCWCQRTMoUmy/EptTcFjI9JWHNiMlWFK6rClgRCZcjETMRHBBqsY6ogEZGBmlr/kMm0u66VPEny
7xYHaCSxJjPA8HIZ+Xs4+yUI7knW7SOr2VwX9ZcXw69bYssBBSAM9D5CIpDsWuTvWQFOrfCof6P9
wuG1s8PX6wJ5Z2O8iTnmWgRHhrq+GDnRIAPZH4Ad1bYNuEiwHNtmkUfGJCPD0GNGg7idh40TTx3Q
CtVtimEq8ybYVr2kjle6bGCLVmW38BRD7YaiGvCwrEefdNG+TLK9Noq8+6J3/4cW6sCjQ9FLsUyR
sapxmudGB3owZRxswO2u6N44/piTXWBkdtntQ/FhGDZAUjamt+s3t2phF8lsl0lWtTLuMhQ7dCvf
lym28KPAvS5i1R8uRDBlgHhMyDAWyDQmDHtJ23ZL/WG74flD3kkY+ypkbNBT5+SC+8Em4nsScQyY
J4CJyqo6g66ups3h9sGa7ydex5339+m/L0JyGBZ1J2W0P9ApflcMr6M+PV6/inV9/qVn55CyEFFX
NQaEQ4SmXn9W0ObLv3c8pDbeKairWIgQwgizWyMqu6Q+icJ9rHJuYX0MbqFObHi1JiUcdbzih30F
FAnta+QanhmB30HF9Lv6EDzwRoJ5R2ICbTqbdY0uM9q+02Mm3RPe31+vBi6OxJh/BIzUOu0R5jDz
cIS7xtxD5lqhLTgSCKlpu4H2hZKPwEntEA8Q/uDFqgO//AIWNqo0pF5QYoRBFSAZlvJWYzxX+SLo
hBNuOZ/yDGa+0I4mieqwTVF1rArxASAnB6vnNZ3WH6WLszCOoJHnJh9K+Jt/UBybU4s+PYUZISeQ
dnEiH+9AjFOopkbWWzouG0z7MD2OOmeSg6fuMv0Biy+mtwNJjRr4VA3687pTOwl5xc6UYmNuGpzH
eIdiPIaHKspx2We+lYXQfu6qoBwxsnUmPty0mA6j3RGey/7LVRmypAKEGYBwjC0HvdQB7wZXRXv1
Z5A0N/LpYNM/uAifcX4XYYwZNwUB7iKd3milH5N51IWPVHCvi1hPvAB39O+BGEsuhJ70kgp1UB47
jyKjkdd4R8EDaUE/5K63rWvfL3FsfpwOkpqDlwrY2KabK49jw0Hj4P19JnTPGex1MtFdLbvZCYT6
eY4VTkji6QDbHhPrVA5HraS6NrpnQNkcCR3miwcXm/QbwluGXo+Bl2/GWKzQkLySGsRAwTpJmWWT
LrPrmAcNxNMElpy0KsqmkKyJlsYkP6hRn0jcDjU5zC8gUGFXf9rwYDj/4isuR2Me3FKQGWNY41Gv
P1u3hj88hx4glu4xqA1sE2y3/+COFawnrheJTLTvq0Lu0gYKMu2DDapl22ILRbETAJcV2Gi/bl08
bWS8RZg2YhlVCJNGEzlF/qg0Jic8rQ+zXezXZHxEMmLZMU7xcCosW95TtufEbbcKcUashB0pMpaJ
uwtdqbJTbjmVdz7GeSAxA915C5XJiSMY7wNgP65/QJ6tsfBOEjHKuMyRyVClnLF5UWIySX4UNiCR
fuelNetB5JdusHh9RCiFNqFbWxQbpjkHEQl9fW4Rej13uchh4r0+dNXUzzBoI7L1EwEch2SHYGQY
RSc4mo/tS+lOyAt13tYWx5GwuD5TaWlxYuA9oM8fU/C9Em6G/oVzYRyVsOi/LwIxEFsjQzDgHEGp
IvnAor0Nn1E98OoYc4cUsaJ75fG5rBdWLzZgMV4kUzQCXg2MCk2GY24AbgJAHxD3pDvVl7c8JVk9
oCHqmmhIkq6x7DFjbISpaY5IfRNfbN9lndc9Xb0lQxVNgIViC/zspxdfsO+mWhIMlIkV6WiQjWTd
mQKnlrpeiVvIYG7JyAHRZVbIamnGGTn1JnAtJz/FDk3cid0+Wy6Pln79WIYmA1bMwsY5E5mbWp/U
ScLK4FzcZt3PrD02XOWjkfCPqoRxkcEYVq+quoqXnOSO2ITUthpGQylubvBI4xf2IHktifX1mIVA
JjSnUhikCl2u+AdNKnkEQ2j0GG5GfFLyKmE7l+IEgBdqtnsfY8V3am4nfFxOGkeunZu5zjrshoBE
yEqlR+MxfKArtJRzJftJXhFOT+KO5qcghufRgazbwuV7M4YXxsOojQbQ3KbpI9B3Texd9ya8v88E
a/D5dUCcB2mFlpZ+mkj7ae78/yaCCdF1kGbISQGOJIb3cnXio1XwzsAE6KqtxnAeMNk+bUATg45j
4Mo79Y6a2nl+6yB9BkFioZNMUDYSM5HNGEMshGx7y5+s27HkfLTzG+6KwrFhWcHNg/kXvbJoF93p
oGeRMb+VPQbu8E5aO3uFMzlG29yvv77IJ8vN8J8YCPpv2sGGa1BCZa2p4cvSWnv83te80i1Vr2un
ZNxJGmELQdOQvmnJs1E/huWTrjrz56Y8LhfGhuVIG7FNHaCWOirKrRi1t33fHOBD3euavp5LLeRQ
TV0EFnEI2ykIESatrb6hIIKCE/jaZnKxzMzdTFxfpV5IY3yDJjRYTE+xGNP7JbhM970bbBT3a+xZ
N+YxP6Z3qAfIfnD45KAYStIanVOTdBYgXhOSNFFoVip2z3F1zJNjknFUb/3hcpHBjpmYWmCMwoRI
U3vhDW27h57h5UgZKyCOlr7Ap9FZ9SMLiUz87PJRqycVWmLE871A4sMo8gCx15+ACxmMwidmK8Wk
QAJMUZYLV/uKsUxXRu8z2orb4RCLNkclqRL8YWELgUz8zDu5KPsK3nfak93wQFFO6Upk78yTTQnL
acd15MGDrBvCQipjCB3oCeQMe2vIfkY3OI/s93b2kw6BWHefAgdZCGPsYEzURFQpzvMk71v1VGre
EHDSufUhkIUMJk62mmGZZYoDaWBTpBDg/Sttr9K9u/obfQPKtvlG948tNxmA2vYfb5GJoUFHrFii
GWtxpG/q5JYcgp35pD5mN+ch8ARzB7bBqTOu5jyLMzNxNaX7plMCoep8K4goOUv3CtA8da9OU84z
nmsXTEgVhoJEbYVCnHQ7+pQ3C1gG7zMQPax9u7GgoRy74Ng6u6Q5Yoptlnu8MfQwcsxGshUusj81
5T8tD2t7qi4aongehVgEg1AL0zgGiqcbxXa20/cdGCYMb7DO2Baxz0ObWK9TmBd5zHUpcYV1nBHB
mliY955dsAL+SPeB26INYmyaHaY0saLQwt55Sfq6j7lIZi6vM7EkP7WQLIHYdNi15U0icwyQI4Jt
Rqh5kcSdSqMBudNCy65qP68inhaua8Wvg7CtiLgxy1BL6DO3ApvVB4auMJmiHwuCOJq7e2v3Odd1
EciEgzxsAjWhfpJ0tW2IbqBivpa3r8L7dkwIAERoOeQtvl0svhN1S8xHq+R9uXUZBoXqNEXQjdB/
Xyg7EkWlziwUJSTJTl+qXQWuRJQ2LYf8nG6VPZo7G/UGfFkcv0h/+p82dhHLuOVYA29SX8JFDfct
sp/cy5/JoXmTwdGIqYbttLkubzVdNS/iGDecBxFQfVU8RvXa73Q/D2O7SZ4/OTC8kMOYchKplTBl
uDH5RFcBlG3gKjcK8khM9XIx+FdrcgthjPU2sRlYU41KRe9jY/aMtUafTbya3HpH8yKHfdGUkd7M
6oBDDchUQTlWuOMhfqCKEj43YFLKttVm+IbJQ0ekqH8J2pqfqhYvfgKT4emx2cjDudap7uPiS6F9
autgIYCxZ7lIZaIbAVp/aKXLxiFUi82U+8bAO8lfvP0vVWSfNIWcZwkAOygq/+jTWmoOxr18M2/k
u8pTbyk5BFTlCQll6V03grMX/MPowAig65qmAsie8Se9IRVFSpDD0vVgsvunxG+6DUpcwhfhBkA3
H8oe3BS7oHDTr9E9txq56qYXP4DJLkU9xNuHVuTVTXIH7hffcpTGpj1x1MndwqkP4dfrZ+ZJZNyb
qVTlZIBU2wXumD9l5CTHkXtdxHrFcHEqxpeZJsq6FkX4IN86T/zSUWgbzELeCB/UHJvX/LXlGuV6
or4Qyng0BRhFYIZC6O72gMQCjpoW2rVL6YfUbezzdhNWXc1CGuPXSsNoTSKih1whzsnpa0Mid669
eDzo0V0SPY5RyokQq3FpIZFxbuIMdpEW7G1uEjdO0ajHPOhdLco+k55cxLDpJAGoFFqh6MgH5FkY
ncp8TPuYc5TV4LOQwTgvS+/l2aCsyIHe7XLFdOWoPMZE9vuWd0/rj++FLMaPJRPRgQl0RlGYsFyH
ADTYva2e+XlVWlDweEAKHAvTGacyC0ZgxCYecaa4TZpjPHEeM7yvx/iMqYpbGUMTqKfJrScqGyHQ
7NEAECK3zbuuchhvlzWAzGKM+PdUyMxFo+hSpEKttRPFQyHvC+WV4ytWV7ex1v+vDOZ+GmFoU1WF
IbUg8BR1wQ373BvKwRvq0E4L8UXXSqckpluU2sN12X9x/xfZzE01Eogq1ZbOpP2sYlt7s/xsp5S2
4eNZbCcu+Vptkwz4gclsk5doG/Q2HwtsXVsuv4G5zVIAXnZEUQutZpv3jyZvTXG94bX4wIzDL9Jo
yoUE4VWdndb8aaUfJtm2+VsTH1uMXCofUu42Zscx8TMU9p+h9XIuJgaEijDOs4pncLSj2Wy50Xxl
q79b2DQZPYQ4t31NXlOQFOZ+4TQH5XvrTkBKbJ8zL9vwU8O/hIfL72HCQz9E4MKQoMvB8+xTSG3s
pFZbykZe3BcbrtvhqTUTH4zKkPRZAW5McKKYkPFevqM8a+ktr8W4Xm9Y3C8TF5QAawhWjPL6sFeJ
HR5oU9+46d61yMHTYRP66ac2DS8SWXRyMxa6pLPg4PLQl9K3Ufcz8+W6af7FbZsS3l8iSBhZZqhy
FufEzLFdcR5zA2537ojvmT06wFHE6z/ZTCFHY9dB161fItms3lDnCNiQ0Fj6VJm8yLlNQOcR3Oku
8bBh5v8U3nnlBqp0fxrJRSTjYLHSngx5JsH4x0PQmQc9I75lpVsLm9kyl2KQJ41xtWadtB0+Nbqq
/aZOvsYFBrJPo3Ezqby2NE8S41jJmMlirEP7+0Zzo3YHtB877EVnmFNHyUP3urKsh6nLV2RcqIwO
uxUQhJDadCNgRQ/VrZzXzn8TwrhRORraDNi54LgwT23skf6bygvs6znl5RyMyzSMoaxTgkpent3M
012mbQM98QxxKzaDo8CQNd6WGe+e6L8vah1DH81yQxP1xlP3wR6kYYMt3umPxSGzJcxfln7x3ALB
65aL8b2exFzOyvrHUW1iqcedURpKZTu3dvW1f42d5AalAXv6SrkvlbuKN7jG+8SMs5zFpkhaWmD/
Z2qHMrvSdgXXKa+7/3+Ph0XE3z+sEReETAWqYfKGPkUowDJAiW0+7vv6Gtovr6WxAHqhHKUjVrJR
iyD2DEbFwm2PaI04tN7X+XLmZDe6D+avr9wQd1154KZ/P2MURLFCWkRUWm2h/EetaBs3oKfadv7g
DsC71RNHvslO6sN/MUVNZLxLW8Z13FGmoFTcFtMx7jY6D4r4L+nC5QIZn9I2ehLPdPd82LdHCkeL
+POY7/6JqLzaKfcSGeeiVR3mrWZ8yvHtnCz9sG6UhxrMrFAZu3oO0IYJfX5SJF+3Qk1kPE6Vl9o0
p7DC4CT5w1bZaXaxU1xQqYDZRPYTP95gMWfbAlosdigLk3oonPyV/5xe70ot1JjxRETuxDyis9IU
A0WwJTvekls6C0YO4VHbJFtlM3p01I34+sPMw9pbJ1tbiGfcEYhIrFKlfHJJbtxjIum+moEvk3T7
2tC+i8N7H0TPY1EP9qjWJ6R226IbvxiB7paz6qmJ4cWK+Zpl83ZoIp80SmXLleV2UuQG2IFLzNir
68K0O0I8EpENMFBrv69UJwhSz6owpziKT1lq7kQDwJNZ/XjdYHjXzHg9oZ4TTKejGVAmoOCVJVsM
9ml2q0fp7rqgtbQNzF0SyGlUsFyZ7IZ5MxdSJWJ0CwFl8poHAJxtgACpu6OTPFCQiKx09P/dG/wm
krk6SgpgijMyRaEoDlGoHyoTlTy54RyNGjyTqv0mhvmG6TRoKUoWwHSqU3uWvbHhpdX0L1yRwFZe
okaxQrBs0vkwuklGzo8TfmxayZaWB2G5yBpTM6MezxO3CPZm56a1apcxr3rMOwsTG8RhBpUgwei+
TKGgQcHcAfCHwrlc1zeeGCYSzIGSDape/0OajXUEivMLzklewZ/3yZhgULaFBDJS1JD09DU1X8T0
qPX310+yYqK/3QoTAWppEJR5gBYH7ZdRtvXgmzocdPV/h7//TQrj7/NsFuIiRiM3lYCQN9wlWeaj
Lr65fhaOqeiML9ejUplrCyXmQdK8XO3vrXDgfK61obLfTsJYvTWY2EFoEbkUoA2mPwNHs9W96lF4
z+kOPM925KLKcYayS2zQqB+xTLThDZXxLo3xCUofZXVDmVY1+aU376f2PSkeVYO787WSTS4Py8JT
TmpFRjOH/qmAxQ/3xfQ4JW91+UNTN9pQe0oR26X8fP0SOTrPwlWi3a/GYQiZQ3RKxuOZGomjjRw9
Yal3CKjUYrGDnhh9sck61W1N3vDhWnPpt0/HeAhTjabAMvESnYhtZc6MHZzmR/GVeB0IrPT32qUk
rslefw25yHgc52QwXsMqBE3JY6ho72NNHeNeA4pN/G7kWqr62xEZ14FdQ5H0Pd40dO0BkwtbClOT
vdBWS+DxYGrW1QLPDFHFqwbMmb8n/VktqVlGWc6j+c5Qb4EmqvBKwtR0/4yDFxGMkwoHM2rl3IQr
JIatFKdWQb0eO1NqaWfppqw4ydG6Fl7EMd6qKnQQWkWA0Mgry9GE7AYAOXfXbekvadFFBuOt5k6r
SZrS+aPUnhx9jxTboUPX1pfRKW4U57NR/iKRcU1pXkyGMMM1ZebXAnXt8vuUPnFORatTVy6KrQMO
olpWVULdHybJztttexnT47pPWZ+vy1r3tL+OozCFsjIcByUM0dnPwPes9ft8rDxFc5OAk0yu2+xF
DpO35Jhg0WO6KaxFm2BGZz/ahABsy8vbJj7khZ+O364f7C/We5HIOKis7NDKp2QFjdd8wQYseHy0
FJyLAyYkqo1JnOvyONp+fggtKj4KkI5NYcZmRTo/Q+3tTFM4EtY9hEnXJ2RUb9l2vjbqJJUGfEJp
OIQxQL23TcoJHGs1b7i8iwzGtabCrNcFQeQY/e6Fts2DGBlm74FmcRu7pHV5u7zrn+0ikHF7BOh9
QUfTM6XbGB22oX5cv5Z1/b78fcbnFW2E3kSCxIwOKCq7Pnkt9KOgc66GurI/DfYihXF1HSnNqSeI
FF1l2BFp93PY270y3ySJfNL78OX6oXiawHi9kZD/vyKnGM9a42jq29D710Ws2+vlRIybk9J0MLUM
zY9/63npjvLc867/+kl0tpxXt5Uy5wTXP2ueRQ665kU9x8PxRDAeTqknUTGpiITc61aJ+bldYfIw
AXlCGPdWiH0RxpQcZwy/JmBFS0u71S37+p3whDAeDSNfJqg+aDGretLMp155yk3OtfNEMPbfhok5
a5Q4Vg/uKus+UXt77krOOf7imv9VLp0FeaugXVbfwZOVGoj5AAXstVuxwuxAeEd9c82ZvKA2/od1
SpJpyuBQ0i32YV4QQZL6HpueCXmbsu0MRP8keA1aHkrF6sdbyGGUYDaCyEwz5KVoAGldZCsYciUq
5+OtOsyFEEYJDKiVXBE4NCuPfKkJnU6uOYDXvHMwSqDLYljkAgZ+guK7JhwU6V2ROXq2/nxYHIP+
hkW4TBIwEigKDGa670Hu17v5gWCM0ThE2IEcNbs+aifscADBkIeXs+qrF5Kptiwkd6PWxFqClRhh
vAl0u2k1J00/EutYzrzJIp7iMWFhaI1AiCmSXV2WTp2BblV2BP2QxC+fcAyLIzHxAAEOOP0tmiJ9
60VjYHeCYs/BuLkuhXtnTEwIu1koZAEJPabHC4Da96VNARTz1La89Ag6xoeytEtMHpT/B/ZizrWx
T/UwqdMhmPE+6oW9IQAyNHk0Mf02PQVR6V4/KEf/2Rd6rXdBF8ioSNYtdqbUm866FSJOh5CjGuwT
fcQYaDrQrmc0PqbzWw5UaLU7oDO/vX6WdV970Q0WFLJVZEPuRuiGeN95dN+s38rf+z19naf+wEM+
490S4zryUjVSiT7NE/lHPLyL0UZobwL5u2LxIu56qro4GONBpK6XJmVCwk1f56qTelg4d6pD4/4D
Iys8cT4kNaIrUcRg/EabWZEwE0TfM6HWRw3g0ExyWkxO9C8JAPKsd+2JkoSGLndtg/r0a6IZP1KJ
uqSJKu6QHlU81U6/1Y/0oGh47GJf4WRMvEtk3InWBkktVPiykZXaYv/eD52dFa4qHDTjv3kug3Ep
ApiKhlGn7/f2OE4PWba35MfrF8exNBbsJq46MysmZLKN9aoE71Zk2X3o60PwqcCsKZKpGJKmnOe2
FnElQ+um180Z/fWx8eZs9uKIt/BIredPPfglgq0LmGpT9HODOYa4+D7kAoYTefUU/Yxe/bsMS7LA
/yqpCh6CssbciNHkZlsYneiCw+1QZLFj6IMTts1OVw27b8dNW3QHKQxrh86vl618auKktDGZcjDF
2ty0xmsuRttkqmQnnLuvVa4fMm12a1nZFJW6rzVrR8L4uW4C2QZY1C4muSfVc71rqwob89VY21aa
Fk6kZqovpKKbZeBOrjtHExM4fwFzpZq01YpxP1UIAEIyenphfVM1I7dBG/OlC0ADQuJTOiSjLaKQ
UVjkiSR54ZxI4YfFRtfvOtCLObLa2R+FG5X9Rm3m91ifvEAxPKmIbqVaiO3WnO7BH+EUmrXJs+5W
I9Ipqeo7SZxvmqY/aXP4YgjvgDYt7UDssMQo5W9Jpda2oGqS04WgnAPO+qmTRBelsJ+9JDiNMH0z
WjwOo7o4zMX8oc7NNmwA8iSFk00Uye9j6SRMJRg8m94p5m+pXPqN0dxkLY4TVto+zK1Dbb4TUmU2
mLFcIovPZZ57Vic8ZGBzlcl9W6W5LSrdyUysGyMltj7Fb7WV97YW64fUsoCv1zx1upbbyCY/QJGx
J+F80Av9HmyxiS2b4W1iim4sKQD91PsWlaHAjjLjIMf9o16Jpd1l1q6MlY0Z4//XCYbG9CwLnCRR
gOLZdV9yWb6JuvExAsMhKCNfgMeKYdPAkYk8Odk4bopadOY23kdR+qRk9YeVlqqNwb7XysCQN6hF
cxWYOdIc2ZEW7ydNd8JGA5wZMl41FU9RC20MxbuyHk6NHFVeRMpbzeh3RSJ8aYh5h3fSY9/o2CLR
j0TXQLNIXFUyftYJakGVCcTbKdyKQrPVarzXjPIwR7rkVNk82j0Gq0D/O3lh34gOerxfxro/SmIV
APowaxxpTkLXmPtt16n7sA4qh+hYq8jMmwwf3Rak6Ejiedd3xlsSpqFdqQkI5gpLcbQuduumPklS
tQt0aw96l/1Ux/MBZEQ/C7FS3S4t3jrT2hA1sNtY/UJibd/BkWCawDfKyhEn48OEJgzqgK+T7UR9
VB0rSyVb7msgKA3tI5KIZ6UPDib28tEtD3Dk8AvIESXHmML/R9p37UiuY8t+kQA5Gr3KpNKWy/Iv
Qld1tbyhLMWvv6EeYDo7O08l7jnAbMzGDJAskYuLy8SKgFAO9JSisjm0jTz0RvmlWfFxlFVYmfqd
Yo8qVz/poDZDOnh0ItusHUMurdSN22hvannqlqOxHzpQySgo0k/TOi8h51tmx2ju7ppUD5Qs/K4R
a41XAUrMYcfnHaGTqwlnbzPyMeb6a5dMNyZJfbtOn8k4um2lz+CvwDB6Dy2dWo7BVMA4u+Y4CPVm
tltNtqFldF6qYSyywYSko2m+0mMTJp037oBhk3UF6UV9ao5TOlcumRrAnnPnuSbJD9YOj3ZJUjd1
qk09q22bawHGnlelFR0Ijd/iNr63WrUxoZBpavaNnJIHRqLWnxNxl8cV8azc9giLn6hJYIRJMEfi
sxn7NW2ttRiE32fF5BFCNjZtS3ecWw+SwIdSr271WvtRpsmdVABYUuYDvOoyu3zSLT3MNQuKyJx/
KWloblTNUM4eDNMdRJy7E1X3jWiDEq+X25J+Z/TPtHV8MFncsia/Kxr5mItq31Eau62hr2JixJ4q
KOaioj7IVfExJQyxmJhCxQE6c5oNQO7hQPQZtyoJzK74qiMbAs1GuZpyE2Y1W5VrC3JPjPGO9sWh
pM6hTeVjUtm/8owGGM4Iskg9qLh4NYr8ObKB6+YwyrmDpqEA7jkn+9wUe65ru6LpPnHXdsSqPhJD
6Ps5Nh/IPNzUbH7qLA5EeKTgKNmhseH2p7ZZdfN0rHOyyzS+tkTpOkm5UcCHV5VEfbrOfB1UP4Yt
Vno1VUEkutTFiNZLqwmvF/pDl06rvjVHN86ThxEi264TGweSFz6j7B4qyk9FCe/VMOBPu25bp+bW
MYC/MbUHZkVry4K6Wlq6UspA9tWNiBO/GiwvK6NbiHM8EC6foA3+Lpz5qyOoX/PKDpVuBGWZVpD8
TEAXlG0NnsGA2IHVzm4gVeNKMXlTTX2j6PykbQ/DMGzERAERGDB073SHUcDZ9rYfxeYNr0GGXDOK
O9Rssoned/3gVXEfTjhGI6M3Ttn/arsBM3ASRZOi6I91tUjkaPmx6Ok2N4eNqrXaZ0S+V/EYzrXa
jeb41pr0Yx67A0+NrUhTP0+iG2KPr3rBfhIDqO2ZluuqGsKBsi11xKqZoJaatgc7rkNuUndxCbms
/LisNzXTvFxrVo42B4XevJUFmuvobAVVUt5VPZ5WfRahmePJNupA0RoOysq+dAIK/KwX277o7/Rx
XE3W+AwJsW0+Vu+jSn0AJ4MhxecMlO6MevDGiT3OiRxcDHNtmCoObUvvmzKN3Y4+prn4RRSmdWjk
aQl71TX7vqtE7GV1O3mQAvGVQW4MPbbc2ope1W+okGi+hlS/t3r5I3HoOpPIXC3rlebGQ4swo47a
tbnIC89zWI557lJd+TbN4OALCNpMRqCmfFtY+H9Ir9bdhClPcxCe2ZibiqX+ZJWHTKt0zxEQ6pbk
o23oFvYRzvMvAOW3I+s8mzeHDgjeuSsHN4mBztf6MMoknlQSpln72KfDKsvTvbBUYEXjLnKKgyZn
jM5CC1lTazWMrgEC/qrGcEfMa78gkVvxhruls3Agih590apej31M3UnZ74LpQd2r10pnzMv79tCO
5EZp1mts6rhg7CfYd98jc1jDnjyaAFzMp3uz1NfJHO+NgrgD17xUb9YQUHhsG+YblD8zNMwBdTu2
UCbTa3JjzZYbsek4jOJQGmyHwZfBzRpAVMS0jxv7lTY93ljAGQVjgV5C0wx6HEbJ0G1n+8mRa84F
KMMiNCWb7raIzKBXUSiNYteaRZCJ1jNmFfACCvKq2KV5sR405pdSbamsw8yoPVK2R6cs/KmPgsyS
x4E1W2NsbkUK3p9u9geV3VpavjVgrh2xn5mhAiCD10A7bSNVexUr1imJ8MpRfSPFsKJmm/k8ijZ6
pG4nfepcQ9dGb+RxAbeJxCVp9o5GUO0zpp+jij4Zx/sKGciZT89TMhwGIlfSLBXAQO2dah3U600M
FhlOHLtzMXhRl1u4LJYbQ0DGjClK4aXjDvW863TkX3Vi3XeWuq9iuUfIEuJ9DpYbq2m4LFp50LRm
V/XiJdPsPfjIPYd2224kh2SC/B+4lAYCLeRk7HcmHe/NzFkTDcznLXCXxHon/biBXPOb2Se+kTmf
tUHzHW/qrdZWb3XRSUTo5Cdvq8/IKZXPNevHAPhdVFeb5aIiIgJUYr4lcbdrFktjfLppaYIZn1zg
BzncCQoPQ/YzzuAf59G+nWh+bI1lf/Xsru+rbTxkQeyUm6ygbiKNFUg93/SodMu+eMoqCIw78qfQ
Ffpp2S8x5T86e3pNSgrwex12Q/uc0mSjRcNtNBQ/Ge9Ltx7tQxOLlaL6KqLVBnPLIe3Hz04QzMbo
uKlM1ptBNR95hAAgJpuoSz6NlobOkN05bHjoOnA3QgrZ7cr6c7Zp4g2svbNFGuII/QzuPplpiCDA
N7r6yOJkZ2Mazk01+0jHYVVoxc8SiVOK+U9OFNCM0dtcFZ6eFGHUqd00w5nFBThruPFcDewD6o2x
FyHgIzaae8NYeS1Sh0zOGwsB7Gxj1LIlj11OfHMh8MvsAKbijchoega6pUzhVSvoA0ma3SzUu4Yr
kZctRh/aneoB7BxBQtLqwEc6bwAQ7WZgrGKJekkxhEqQt6on0uU4n5JrPsfDMODO6bN9sM1EII1Q
h9SyPYgY7ye9/swKM2SavWsF6D4ocjhzjiw8feJeSgD4crvTAmpKf6zbULUyUJq+gnzvNm7Fxkli
z8iTl2kCnMzkjyJtjnYC3tY2uunLEVj8ka5GqlAKiPagPdjTmrk1siNqlq2ra/Kd9+JA6iGcRnLf
m2zP7OqROxPYUWu602x1QyoVNCp/jMcIE/jg7UCJjUfDGrODJRyLeZ/MjLt1jhc5MeRG6cyVulgl
nPtNCfKBvq/x/lQHofVeIWxsJjSAFSCDKQM1Rj+HOaYrazXclBnxywEmwMiDgONBXuGqxgojUTwo
Tb5UXIREI15kKki9sKfScL5IWpYuwSYaxoe06aaMCw9kEmtgkDZOm8F+Jzdx2o0SDM3qmR9jOiD5
6++jOX3noss8EkVHR++/MLO35TY6sk2pezOfn/MZ148SMDklCGmA3DYc6WfS2DAYNgMNqWB95ddQ
JbjrmuJhxKyInfV4o+QWt0l5XVtMaPXIbRXT57brf02G5tdlVLuVmBGKxCsEoOFSx25s2qC5xZ1D
1i3ZE33QiDjaTbptKPLqrOhtV0uTm5HwY1QkL0kGC8+J7c6yvZ063HizQBbEUW3PnAI67UUsQ1CZ
7UfHzF1LVvtBm+5UrXt1rBsejaMfZkxcNqZBRuaPOFIrpVPX6Z4mPNXeZGmxa/TJK7HmH5UWPRha
tIsx31BH468oIXdmnXgWKfaVSR9KNT6W0Ju0CNz/2NNnS8uezSx+EwOoehK6dpL8mRoDLrPuzG5c
VXj9YThZrWOMseueRzauWz1/yAQupjU9jhG4cklx7IZyPWGjmMK0QFuSp2RiX0DbAPatTxtCmo/e
au+yIYa8uAlFMltm7/o4BFQIsALW3W7Qna2kxm1aw5NgeBKpQqR+GFp8IxAtukovV1bB1yrVtrFT
rNg8+SBLCNssuTG79sg1thND9HMaVTANbdDAOWEw9CXFnbfzZE9mDKJYmm9J4zWz5UbTTU+NLfHM
qYIyH4IOh/zMZALn2HfrRnM8JRkmRtNNw7+qHGFFP6xadFA7UYXDNEHlNQ+swvoq7AYeiMNRtLwt
3NiC187mDYa4Gzcqp8GPBN65UuN4DyqUgpP4kDt4VRu5zuIe+o6I0Tg8K1F6UMRGCLaTW5x94zFQ
KbmNVoE8DM8mMba1Y+3LUn1FKDIVnXVDnKlxrTR/SnCHS9Uf24p+MlM8Ou0QOlr5FGnZpu7onpbN
CrkpdFQHj0vqk0pzk1l4el+u8gapxtxvqxZ1oa4L4ooFBOIGmGxe0RqhL7A4QVr0r7URTx43MQBS
5mEvMdBjNfdKt3+W9vQIsr+XWie+odO9nYyuGWtBTHP0KQAHmbXKleiRiLbxjSi7L0zEPc7cvHJl
2y6G0Y6k6Zhrj3ogInmMk0nzK6b1bqvsu6wjQduQh7macExWhC6S+WLF+ZM99e8zjVwJ2q6iy9yl
sjC26pkMg7dEtHlX33VCNR44IG4pcr1yyH4IJ75vjGGV6+W7VYLhRY3sfmjqp1aAlcqyb9JUeyiN
/BCb8BiYLcMXocQcxaFR9iGDpolrx/a7RE9kztOfs11lbt2We6mJXY8nwMuEHnSOCBPD8UuyQCEw
ATql0Gp60/spkBGKJ3h1RsFBPm9hQh0EnXH1MpkzlPTKeN0PbKsK3R2r8ieASQgg1SbKMmzgPM/r
up3DpOmezJ7v8i7ax0o+DPaouWmW+WmRr0jSr3PkQ1Va6a5sMOc3EgeRaXuIBbq9QFRt57leqW4K
tbL3dDvaU0EeADT91VlmwMDrpmnaDt3VMB40H5Xem5pUr+VoQelqXEfcfh/azPKmdNiyNnkhVKwT
Z9A9e65Td0w1j+kg/BRNBh6B4VgL2bgaHxs3m3N/jvHSAe1CAuUk4CErUpdN7CMalbHqhmnTlgw/
zH7aMv1qLb6qKIp4ApxibtLMkVuIEWPM1pYgYLWi7EZDwdWOAf9HocON7fyQlSrkWX/f5vFXBL3U
TGHuWjd+lIVz4FH6mNFUc63SvhG6dZx5fBRtFYwoHPa54ZGUPyboX7tAGOxYWa5rnJ5McJHTBj+f
44Vtcjy5eXdU9bTSdP1GG7mfo4bolnJcLZUwUnDUD1DDnSgPl/R2gG+LehNMTwJRMwL31EQWW0f3
CMeOKbf9ssze8r5Y47ZuxpncdIa9oYW26uzmi0fxA6qnv6Y2u1t+vY3KJ1SLgiz/MdfGQ9OML8Yo
brNihKifvdFQroxz/SErOE59SlfzqLtR4gSzk4ZAmK9LmbbuyLV9aTm3Tsnf26mfEbeUh6jHlElm
H8DFm7pWI1zoj92ltvg1IhemdRfOjfVOHfUIGMkBDaB7NjIXikzbZMx92OEj43ITxfMq1p3ezYGg
CkeWbDpQUPWqfILuTwAB0XDk1Z2WQfO4IvcGKw5DhPIrM7onqx5viLK2zIJ6BiHBAFI1T8vivdlD
HILyPbKLlRGZk5er6k4HfywYORqf8WKvAXe0aloCWQcNZcgyE/dWxlZ2OaI+BQ2x2twNppF5Q+oE
lbJfG9V/6nr1kjezV5fFbdvc9SiymFLZLkOpxStIXPhRUoUxyoKbSWMuSA6DwRJbW0Mc05iv8whi
I9tAZs3xBNb0ZdTmBN8x3pU1vWeW/RHP/U4bJHepVCshi3VX6ke0ju/aWAYR7zYo5ay0uduzifgy
Ie+zQ3donARRWwTgWUPUPFRhOYxeUTDDM5oxjHS0oGQ7QdvEQrM0tyaXkXTDbK3YCIwYeXljP5JI
3nCJCNmKG93NwdPPRfM88xJhSOONhpR+Wqc32C1P1HnmVswIQWEBjz3t2gK5Z55DkZTuBqTGro0r
l2fxahrgXNM0xdimUW5R5nxR1YxRLmtCaqbpuSsJ3TYdKsP01wDkT2smt0iv79uuRcI+vTSibOCf
rDepIazHRACn0cFKs60emQ9KzNtKmp9tmf6KZqt0lWgGIBKad5qiOKUwalhYKFDwJ9rCCZJW3k0a
fyTacNMk1aFu9b2Mra9qQE/LptNqYM5GFgSF4cbAk5iHY2d/SIWx/0h7LCRg0iauOErnK6TOPmMJ
+pajWDmZ8uexcJuKjbjByQYxy5MGorZE2TtRJtsUokVtG/3QxfwuUnMnlXySCVQJYMdBnpiIkiiG
+WhySCBvOEbVI1KHT8eIHmY9XctZ/7QMuaZlG+b9+4hdwkgY2i8deCiM/MbkWeZKKvcc2Q4moLwM
3IwiRw7GwcZOO3CSiTdnydVoE6S26VVAtEcoSSRk3M+4nxrXvnJAYVbNSB5MUvtmqtue1lir3Ihc
g9i9q/fd0UQQOzGQBmgtSlnUM42Re6mtHQYzCVJEJ973jccLHeq/Wmnnc0eO0TaOWXQghLxFiQqk
wzBLc1PuxeMyab9QM3y/4L8daqwHDRGo0TNd152zNnEhRTMq5Gu+iI+Zc4idfWqB/11+zjlxU/b2
/Wr/oiSW1WzHgsKZxW161iWeell1BKrFfhaPq7miLuFOUItrLFb/NqP/XuasH5nHRj+bUw0UeZL7
VY5bAPeK3L80MF5/Bf568ZMsAnStTomFhi36ryct3N6KlJjMGHP8ZoyqPK6ite+jKy3vC7wh+CKL
UzC/W8u/nR2TVrEkyrhYuvnSV4/LEBe4ZsL+/bo+08UPsk3DwOighX7CGUaiLzFEU7XooeraXmvW
8BWRCL83g8tWfrLGGS5CM8pYr3U8v8vngPEFjCR5uFAaT3tz7fj9/8bsTpY7271YH5PBtPBJ+fiD
owTEfxjF1S74P312nMvJGmemHTMnTuzM0n2U91GKRPpDBGi0C0u6LNPfVV91fm4nv1TCH/WiXBsF
KlxjvCa9QCA7qOeZ9h6P0XL5fq8vHycY1YjDKQxowYmc2GdbYaI4othqOnwYxX2B/KFPr01L/gsy
WD7+zyJnl6AzrG4sI9xr5oSYg2qcKyxLF+hAsAABqylDSkHsc9VCE2yW1TAUi8GUoGPjEC2D7sa+
WykQ2KBTWm9iD1np9ansi19GgXcinAB0+ptd7WT7dGgoJjbpdL8WN725Hsors3O/VQ//wU6cLHB2
FZQ9Z0k79Dp68qYrejy13RtvJ8QiD0UdlOkudT6acf29UVz7qrMLYaBgEzsOMtN2eqmLD4NfQc9e
/aqz2yCSpnIkxFv9mNF1rSUHDDpKt8zqLVCcu6bVbvWsvYu18UbJK5f9X+wOTOVkQ8+cfyVIPSEC
B1azeqO5dAswpvHphXWV/3/axHPuWFXbSUQUjD6v7ywKoMrX979/2Uv++ZJzxi+FjrvRQNkYRt89
m14DCoDkP7S7v+x15V17Nc3FFXxjir+ZNk9sPY9F1dEZVpFtbPSUg2iTeIar1nxTgNrb3oxbGQD4
6se39qo+aj69SbZXcWtXju/3H3nyR4xo2temhQsnLLqeJEQKUMzLBLtzpsQb63qtk+SzUtbBqMtX
uxH+HLUPzlQZbjdUj3Iytxn7/8fK/mVSv+dfT/6mplODMRQtiKrim3w4JPqtMzx+f9gX3fTJWZ+9
ulaVxE6fwZgGZ/LZxB+zJHIjIM+/X+ba7p55m2FScaMBoeIPNlkZCO7pWz6iJS1uv1/nt1/815ao
Ad4B0+GomP/97Nj4n2U+I64cP5n7m0iU++oh3g/+bwypq67c+sse7c96Zzj6qsdVJzVa4pnjPJaV
8UL7ayDwC7DYxQz+rHH2lHKCFBjtSnwTDxsQydRe7hXZGv35dQtmBe8abdvihb/bw+WbT8yunfuM
yBH3P+P1kafAgY8WSlT5Fm3o587pr4Uwyx59t96ZDSYqH4YxxfeZkMdbaGuizcI95IT1Kl5dG7D4
HyzEIQ7jusWQFPz9deAKyMD2B29j3KrVf7hm5c7+OX02OxYuIx2g6r32Nly0EoaoFrq0jNDf1C8n
O5p0JUgGJYJ1u9ppcl/K1fdmv/zN/+zgye+fPXspiO15OjaIgzCh5JZgi0JNqw5YlqNW2fiKvUTg
w7D58PD9upe/y3F0gkDFtM6pcxv0XFKH4uTSHJWSW1FcSXKu/f6ZJdqVMQyc4felw7wZnT7zGgj8
2gpntpdPZjTbHC6WCABxyM9Y//x+iy6HkOzPHp27vpwQIFuRFPKnIVgEQIWX3I47jK6G82r2ge4E
16G44m8vzD/AZ5ysehZpaYOAkopENNK/LpkOe8nXBYRHUZ3HmvWqCHVwimPg3b/mPC6njI4FFRUM
3xCgcv++X2qw0r42EDKbYRRSz3pJQ/12oeRow/na6S2/dWb3JqbQ4epBDshA4Pz3WubY9DSrEO4V
4r4CKkgrtt0193Th6fprjbPzsxOAdRodSdxo1v4ofzFp+zbfZnV5BZR9yVL+WunszPpBbwpuwFLs
0IJkxLjrHyECWbnQWfDiR3OFMn/qF961LPXCFTB1EPUYJkJv7OHZso5yQNMxgK1fRhsFhBypnr6/
ApcXcAjOCD+PVt7fpzQ2USGsFqlgKW6sYWVXV7zE5Y3jGDXWHQOp2vnQ3GyUQ23r6RKwgjkLsiXr
fIvexgvq01ClpYW3iDKKD/vK7NnF7zpZ9uztLztZgERnWjYOaRoooEp6xa//3vt/DPxkibOnH63o
pIBOIeImQ0dLn/iNmXTALqavkZV8ilL74k15M2jjGqoB7kxmrzebPWdaIJNsv6Cq5t/1pylgDc82
rMlWdt0eMR0i0b6ednaqP2G2Zze1A7oP0dGQ5a6m1k8hp7AGGI7YU8gFiMB0MIzo5M6axp3pWIeu
oMeJFKgG0/demx0XmujrPJ3dCTAD3tZ+alUPmqDPPfitegKCq37Mn0ei39Z9bwU6GR5nxNGZAPEQ
V9UqS9OtKJLge8NbDOu73VsO8OTZRdEs7wwMovtzOoWsY5u8415Ztf+rZRwk6gg4dVyjv5fB8P5A
pYkL5AggmXNjO9XmSszpFXO7lJfBwjGtYXKEt/Z5zbTjVVHFaBz5+bMG7dtFrqcHwAkUUfNmXqO3
SB6/378LYcVfC56FFYXiOjMZ1X2NjA8tLbakLSHFXYgHkPWnrkhmeHWQ5OH0sysP2MWjO/nWsz0d
UqO1kgRLk0qs2hwpIXiKC1JdKYNcdO7/XQZkJn8fHbHrfgJ9he7PZeKa5TajWxPqgTGA6t9v5aVn
8WQvQfXw90qzBOxp6n/7qCno72oPfdVbhLh+cn+NJ+OiXzr5qHO/NDo8GQgmOfr4Qyt+OcXH999y
+fchn8q5BZs/f3WNgaVdzFJsGqCz5gj+xXi6khNcPpc/S5w9uuXQonBawbWmWYlpB0BkuIQiYAuN
HJD0pVcO57Kx/Vnt7AVUjkWcGawfPm1unGotrH18jdb12p6dXaUyb2RTT0t129a9tqv2os6uPBaX
lliK59ReRK5M6+ytMCYAH/oEx1Jk803PaZiYhf/9yV+qr5mnayx/w4lHnRtHtIomul9l4Nhy9mP3
S+ebJH3LTSz53DR3zHz5fs1LTsjQLfAtQB0E/3V2cRRwNEv4hyV7wx0dyGI0m3Z6j7vD0INM0f4y
ovhKJHZxJw3L0TnTbfxzZn22Vtt2yfGVaWeveTdtDMKvmNxFf2CcrHFmc2MPBOfYzfisPUgS3YUK
yN6UIK4Au/zm+x289jlntjcmU0sgTYEWgUq9aTRfqqXz/P0al67Q6eec+Wujj83EyBLMW1vGzaiL
bTLNa7PprxR47eW0z5/0k3V+G+iJAeqpBqQBsPs+0GIdRqDit3E0Pq2ev6qiDawuD4Bj3nQdFG3R
4isXPAtyxlw2t9pQrKXKQM4pIVFfPMi6upPT9DyK4jGdAAqzTGCqo6l8inXzlrKvWAfDh9O9zFMT
DMbklSwLnLhaydFYAKvGq9NA3yNRAJ/EVjDKKV5nEQoKTXuMkXg5On37fo//B5sBLgF0fDDL856K
kzaJwiAedLUOi/DhYjMAHaNogXmrKzZz+Tz/LHV20dGJMyeHwDw1QJz0wS9qK7CAuf0/ftHyZ5wc
J2iIxDik+KJqL/FF0K/w/sPfqK+v0bdcelIMJDpLv9Qk9m/LOlkK0CXRaRqeFD1WHoQuHjm0b4w4
BeGcce02XOD6QnP7ZLGzJ9iaynxoUly5hclWDyzf2vXrT7WNXIw2HYvwGof8xeM6We/M98tOxnkd
4frpJcCfwKY2xlvDrnji32Wqfy7fySpnRuEktKVjh0B32i7yCV2Y+BnQul7ppd7gGxCNLLbJFtDV
K7f+dwfgn4VRTjDwqoGa9DxFnTvRGEYCMzGo86uJ+Fdjqg7fCRBN1FK3j9ugMDHIlGCgVW/ZUdgo
7w3pWy8BmTSGX7LNP0hnhJY0vTIZ1jYVL0lvB1093KGJfjXYu3gcFEbGMVZhm+cZL3qsUUYXjwss
zkIZYu0NNw5k5mkS6oXtDyuoQnJnX+P1shaz+nef/qx79nCBnYgyxdHUQ7aFKVcTea+YfhQpoN32
FGDyEgOeo72ra565Wjyv4xyeBLCyaplcsfH6YEiGW9Jypxp07HH7CoaYN9Pmm64oA3ieMB3ZbTSK
ra6TdTHlHxh/a9wJJGwsQimpcoCAt4OxAIz2e0dxcUMZQe0UFuBApPdvP9ENgInHwH77vAyN4hEY
/KK50uu9tsTZla2cXul1LXUfRH3AR67Y8CPvr9yga2ucXdM5JYDPpzifJn+izQ9NPDvd+/c7dany
ZwLI/9+tOrukTM6lzCZ47m6bbEZ/3CdeGiS3fAOguodBXdQbF3nXdHU1pFmSpXPrM3EDOUPt0WH2
mfVJtKss3unI2cBvuNB30A0Jl7bLtQRnCSb+WciyDcoYdxB7Ldt84sota6gs0qEqMrEdt3e9ITGw
uzPQ51Evk/VgY2T0+01d9uzfBZHpWoyiSnZe57ZFS4e+Q00zG9Z9ccyMaw5uCcH+WcBGmOswi3Lr
vOWaFFA1Lkw4jNZH3L6p172PNkEwBAtXKRxsOHr6CvJIOwPaicwj92AtABN6gn/w9l95lS9+rW1j
vpkBBU7PNVBaTLFkeD+RSLSPKtsW8kpscamhZZo2rASDd4jVzt251tR8MDNk3fq9WmGqa9u8WO/t
LxlUAUa0rxWJLyYtp8udxb/K7JmjdQ6W246b7qB5vbsQVGbb7soxXixEnq60GO6JYWL+oo8xNody
HeaULa8F4yvS/Ld+Dca4A8f8HJj8c78Ir/WXftvHv/bz3x09h+/V2lhLPi03wpuC7iHZR/fKhxzD
LVmrj8hvAv3TuZ+hJpjcK0DTvGs6EJdN5s/6Z/4ZontZN0mcqJIvdfsaNcH3F/DqB5555yhLYlYt
tS87rB4p1I1QUdzMh8wvn7o3sbegU5IELba3Qkj+Bc7MK/naxQ9ENwONWB056HmJGeiOUUCqBLU3
9cTMdQweje+/8GJwb6I8DodG4APOq3vprCemM8MFQDLXt9EnUusKHcna13f0ym5erCSalBOT/f7P
eQXHrphFtOVrJs9YKexl/sT91JOeverD2Hd+fv9tl5690+XOHoYagQfU01H7KjA7AExoKHNzZ6Iu
+39b5iylzqwR+1ohCJ5l6Rb0x6xX3uTcf7/I/3BOf/buzJuUg13VCtA6NBusVRkkK4zDmkeyrf1p
za9hfS6+CycHdeZQlEHnTkdg4lPHi8FhFsOlyHuJMdkRWhQASP9vPo4tdT3bdlB0OVtvcKhjaz2C
h0WxbEHhJH6z7oPlEb+WYV68UX+WYmelV4xJOWrK8KaO5T0m//NrveOLW3fy+2cuCVxKYhiXc1Ll
sDV1qNAojmlxBRT8FDaqcvOivNaIWuK3f9zwyZpnXmpkvC6GLP3PHWapu4j+2EcFnfLa7w+Of01i
6OLF4qbJDCQZaISfWfz/I+27eiNHkm5/EQGapHulLaOSKUktdb8Qbem956+/J9XfTFEpduXdnl1g
MYsBFJXJyPBxziKUQVGIkCcY2H8SyMsIqAV1TM/X1WIrdZZXYhiVF/rZJKWC1NlsaqsWC0sssSEN
EGZj+ZsnjJiOYFJCVAlb4RASVVDIEGAUrEDXU+kOjZAde4Ps/uZAFzFUN1d+ekpaJe8nFHwH8zCX
oIhNgbByo9Y/rovZUnFFRJlch2EHSCT9fCsxpCmxL2qiWIWdIKE49gIv3uAJYAyrIqnR0MTwig1x
xV+aTVv82P/9AY68XzHwScWjwWtCUZViVXx9JkblqgDPqpsgkuJ9i4CSAN3ChBLRfbwfHaCPuOpB
tQlQE448gqQtLVxLZrTQ1MtY12kIUBe3AnZkk8ASYwfYC9c/2tabWothTCDGsNRBKKgYIHvIqa/q
jylvXmfTiSgY4pXxX4T8bw56pRlgVNX7CSsJWLeYHN0DPB9cfQgaTP5c/aaOYDZHVDAogeCCyTmF
YBFS7ByjS71ormyWnhJUHIDIbRGaSSvmNKRgRGA9DgA3aoAGf99ZSg9AFLHleabNr48JKh35Ah4T
ywUpaIU0wDL8jnBpbCvasq2C5gC4avZiV+fx7i/v7iKUzYS6WFTDpigWJ1h2aXKr8moOmxeHkhaW
HhSRyGwiJNcAVWmxOu6Y2GBfRslTZIOjzlRdP7xXImqYkUHp02SR2MdRKMV5FAAL41Nadbq/QUdx
eOw4mydZiaH/fqXQmBnoW+yoAopvfpHVxwg7udef5WYWp6wkMMYUo7cGmUosOmRE+TKF9WmeEz+e
yU7SYwwz4P90heAPsXg7ysrACf83qyp4QxjjMkykAGx0nhaatOB/MNUkkNlul+WGjChDAjojKsXH
LgSEkRA9xEF2J2LFqMXQ5CRhQQ0QAuqkAyNrbh+bebYn4E/MGo+W6q389eEjq7qhyQZBW/ZD6y8u
ulgLCDJcM4f/R/fDLMzjEGqZ1RbNkSTVraa0uznFLHfU5LamYcGrKYgTE/FLPoUF0KSA0dkT22iF
PdAIT6jwAFXKcKep2BUyYPYC8SkYCsA1mI8ZttHdtAPa0BC4U58+JGn4ZBgqpwe8aYhXh2JUSmvF
IR8FXDmYl04ZkQ+hWANlpOXU/TY1FwOfmBbG8hFqzO81txeHKchMFLXl8qtSHoPk9bribv99hDIo
eBBTZUPqGLihpBbw92fFG5S7ksvoyhHABtJKVYkBVt7ox68OOnpYYctrLW9+CoBm/t8ZdOaOmhZq
J+ZUhDIkFtGJLYbZDbiq3Ot3tS3HwEqgrqGKyMazs6EJA6A10KnMO4DYkKMMXKpF5K71bBpFMPSJ
WGyTtQ+7ZoUoFIIe4TwdiDIRNnmjC84clOjl+86VvXGPZQMPOHZ26PC2HTb92Eo0E7ItqdxM2gLP
n2Ole6heBt0JhkOFPsr1q5RpOPTBJqwEMYFaUAKnqxlQiwq/Gi44orz5Ge0hDT3DFLygBVY6TFf1
UaSypYNkj4+xV4PZMnXMPcA07njdt80vu/o1TPA2V0FnLAr8Q5RhCnWuAdI7uGrJ67zwxDDBW1kO
fVDRUh8o3e1Wra1Q+BoYvIoiRwrbhB56WY57YcaTrrLTHAUgikH+X5mcsIqjKm9B5MqnTsBCBAoL
tBRRAUH4Rlx03z5103wUuipyruvLtn+9fKG3ou1KWghQyDkrcHXzgQ4kpIfwNKJK2px4oQLvWEy0
KDUg0kPzAM2xJUSQveuKwlZmzalUTq6yaRh1mCYDNWzEV4zVCgyxXwBrhOw4zfaYIHfVOefFBduq
cJEhv/ceKbAAklzGYYRdi0av6SV3mYcn5hfHcg+spi9ANdhd/1LbD/sikrk/U+kFUAUhEDIiGShB
omem+b6ZyjsZi3vAEfyamjGnsMG7SfrvV7qR9V0mJMuEOHUQHBXpeCeInFNt5pWrj0UveiViaEt0
eA00j+YeMFGK2QBuIfQkA0zU4rKvpf7z9VvkfTjGDmM2FKhBFT7cNAOCbHoaO9VKgfx4XcrWtglW
tCWUGjSNSB8WSKU+mTOQJInOp9lWPMB5ZQBR9DQHAFy24jYKCH0fPl2XqWwqyEUma56EUTN/w2LH
2PWNItkfhvxbpxWfGjPZqX3wEKvYO8jq2zo1AfcxeATIyFaQhg95o39XezjDtD0WufGYAHbC1Mfd
2LQnwCF+7fX5JhR0H5wDgNcRyRe0m90WiNk5VrtiWbClPABkTLXTJOEca2Tfhf0pCQPP6AELEuqf
tVnyrp926zviWokoYz8XdUvmNYya2k6xCSPZAndTWW5qoLSGmFK9LmXrStdSmAeAgDcVSQdTEhS3
qoFZ2C/SfJrM2ywGIAyPZX5zemQtjXkLklCOYR/Bv4y2eRd91uz4YNxnVronptXuEZV4jcA54FZE
tBbJPAcSZIi3W5pBoEcm7UKfbmxEB57t39r1lNdymKgkMfu8BGYJ7eN0e5SrUPwATfkXwa3c1Ec+
8pNY+R5eBxMyLaB+7gEn+/w3VdP1b6Afe2VqzE5VpoEWX+buWy8Dlrb6EQNj7brG0Atjw6+1ECYS
WRpsjY9Ir5xcIj8yAMWEBRDIA/m1bkJOis95Amzzb6yVfFw6RM0q8NgA7hYAlLcOnq6fhyeEcaaA
Aq6zJIa9NDUYEQVYjpmeAwd14cjZ7KGuLCYb9dRGn2czIIywDRyfkcCCtxBqEnVW6wBHbhcdgdSw
J0degLrZE1vLld9rhSYBLXaiZAKyTzk6qrtpJ94TbCFmbvXcH7l7UvTvsQqCYSYUFTRFN7EX+F5e
FStVIxY6CjMPhp/vpmNqK357A9A9j9+f/YMfukhjdB6S5hmpB7ohdXqMjfQFy872Avg2MGgdFxns
b2N7qkvjezhpgAYHIyWA7axMqe0pTr1YrTgRxeYMwPr4zPuo4x4L1CB8x8TD4HR7De1OgusO7hS3
OpHzdeXdeoyKKeM/FE5BZcutdT4C4jPCiwd8oa3UqR0hH2+k15lHSrgZxawEMX5i6bTe0AAi5Ojm
V6l4yMQn7F3K6i6pnq+faPuZrCQxPmJByRW46niPqrV4wYFOmeEOLeHcWYNrgDlScQGDt+dI3VTa
lVTGTZTKXAuzjCiNNqlnt3DQgLezo+gVLvJHTnuDXtaHF7ISxryQuJFyowoRdRZytJ9bwcGIMSdF
2BxpXGsG8y6UMKrlGHEburnGQT4AhmmHbaS74gUYjE6NSsB0atAR51UBeEdjtH8AjcWs0tSumdXC
6if9h4GREc7H2prHWp2NBYoYM7BVVjM+FvXp+YFOY0kuOfJ3PrefFy3LqypG8dml+zAz46WsMDAk
Tt0OYMhuWXogGbHaueakxNtWGlW0f0RRBV357kBOG1NB0vM2uRDvWkyC5Pb0kNyC2tsedyLHcLzd
0UcdvMhjwstlqTHSA9oSDCiD9+2cu9je9eTPgFG0lR0wFO36ZnamL7OD7TsQvfDSS97NMvakT8RR
D2j6ADal1z62a6C6Y8DF0d3JlmCabXlneMOzec8b6Nly98rqnhnzEmZpiXncCN6wO0vDfdWd1Zpj
wnhnY2yJmKdBFFB0JBOI5Hq+R1bxyDvG26Ttx+9nIkFQQQL0cdu/VDppGeFlkz3iTezUZo7wqHga
mBxszEXtAAV2aLEk2tixh9bYs2pX+KfoxGtebiUQCroH//c7VGbaYWhDKR91DLDGbQp+FXBykBr4
rIIrLKKf1Psh41m2bRNzkcgEbBmmqLUGuzx0TuVVwgBy4gBj+4xBMMxkYsmksswdx+Bse7+LSOZx
CrWqYfcbl63eGX6qox1t3Ne+7uZ72ZE9Sjg27oDeGHPN6bYqXQQzr9QIoiHSMkwjjGEBIOrPghS0
4OsAdZFpcu51+2FcRDEvkuhSaMQELTv4Xqs2bpIiAu8YR8gfzNxFCvP8ACMxJlX8prbJfU5hyuzG
pXMkspW4o8V7JjxdYZ5iNkiRHDaYxRGir9NyrjrOU9/6+8jQVVTaRZQY37zwymq3iRQo4CUBmlV/
noVd2vGiyY/PC8MvBCND6KHinZvMV2k6KRgbuVaccbYNH5iRLhJmpA3FLnjKMO3ZY7VKcWGh73mh
5Uay/l4086k6LcLcbt2CGRbL+nuCbxWC9S5wAi/ci159Hx144A4fVfC9RPZrEbVRBaMCpnt9M/Sf
1NCuK17w8PEpv5fBxF7dHKVqGOBC4/ChIV97INhW9zJiTIFHErsRgr0XxYRgwtAnhSiDXWa6G147
BCqhG9vCs/nWqegOv6fPwBokcx4Z7xqZGEzodDUN5UIBct4PDQQg4GXBavx1k/jRMK3PBrry9+FK
LI3tEBuA4a8xZTT2gzVjVr2uDiR4vS5oY0XmvSTG3OvY5BfCRCJoaYGsDM2sHJtGP4tH0KI70bca
BUc6/lv9NBMs6ciYHNf3YCe6/iM2kjrdxJCsKWH5ScacLHOlGKtRZSEUiVMDBP87wfzgtAtuZvBJ
gB43cnnVpI0vuBbHFjqxiKePJSYZnVI+STUoPcIHYeIBGW7M6rw7FFuQMIRcaNMEHRi6yyVY4BQ6
BB4dzK183gA570CMA43DfpSkqlIcDTgcYX+nxc8VNzCgzvB9SPT+PIyzjEUZgNSVCnZaL7qvvNKX
EPzsy30B+zife27Nb+MNmNitxlw8lgbQ22VMiZmqUbqkOXGW6glQO7dj88UsfyX5+HBd+z5eHsAX
ELMq6OQr2oelK7nDrF3XgvRUCp7THqjK8zFWeaviVIPfX957IYzt1bMxTJIxB1EZSIWlHYbtPDpO
w4Wj++gxDUmh4wiUA9zU2YpFVJZxAp4gxRFBv+OZ3tJZ0u0E0MnSAa2inXqZzXMrG6+XykQ3Agge
qgFC3/fGSjXyvqp6BbhfN/0vxaO7C2SvPIT3qt343Hrb5gllSZWQMCoEevFeWplGVSloIEmuvgO5
c1+hIW1AkGr9xgpS7s37klNQ+KiJOOBKJONpjA5cNNLSKM7SnHL1Xo2eCvRkCm5p7+MLMzAliJ10
AtDQj+UmaeiJKXSa7OiPo6sCqEOwi6P6YFh0U9d0Zv+64m/oJGhQsZqAvWD8A2t1c73TOqkCeR6t
qdMRr9GjyHA8a/sxxkJP6SKGtbaISMGGArRQpxea0wDEj0YmjaUi/KhAjHWWlIq3yralImuJjEJG
hWYCGh7mEM1AJ0TqNmElglj1vr0LvR+Nd/0aN2qk7w/IWN8pzis9yWvV6b732C5RjpEXAx1Yvm8d
8koXd0LA5nNcJtVyxp68u1TGGCeYmdNKkJM4Emr341JZaaM7hgmU8mWHpdXrJ9ywkO+EMVEy0g2t
n8EQ4KgqFtw/acaDwMOT3Mhc6CWqGKohQKVGovL+WRdKKIO8JFIcs7dogTAyLHB3+TWAcmVr3Gku
j+x661GvBTKPGqM8GIBSwW6mgZFo0HQr1DNPzb/PDeG8s40hwPdnY8KbqA6KeBTxsZY7cHW5NNan
q0ggR/KxcVK5+gOYge0OuJZngzcAu/3t/r1Xlhq6EapKaFuFOGKCWZOIcm0Z7rLknEew/eQuYpgn
N0pKmFXLLDtAZO/j+07ldcS3Ff4igHlkopZEslrAWDXVaVDAkngfRj/q8g4tT87T2vRnK80wmLdl
9mOQzMlCUCucUB6ngVvsZ5bu02K19j9nE+90w2DeVlhUcwr4EkRVeWlpPUZasE3Fw7HfyJXeS6Fa
skqka6LWYkKTzdEOTp0HuK99+TDsyD75FfoU7Kzzo+f5yAtHeMpH3+BKrBh3TbNUIP00u4fCeCrA
IGPMpv031umiGYzlELNMEMoafAntAra8fa24o8kJAHjazdiKMEHtGqhtAHjCEm84WvHw8/oZNtoy
7z8QYyLGBdP+86ISzAPJiGoEi1aowYnpDa7kjw6tgWHoiXOsbc/8782xY+oAIK7I0iD3U5PZldSb
eh68Th2sFGZ4WHgzTxxlMBkTYSQFWbJ8Bq9F1NmCbPo6qJL0bPmf53Lf3aTJGIqwNMZUw/ymU5bH
Yfwum5+vfyqOLrCD8d0CzPdihnVQTLBxppae8UYwOZ6JLUol4H3vYzlTHfQ6vakP/KKJbjHR7Kko
el8/DE8UYxeaXNCxbYSSkJQC6TgATQvAzEyQhOnSyJk24JlVkzEGgShhQAWr/k62N1/pzpHgYkb8
F/HAy7wDLeH1k/ECCnbyPluAupf2qES9gTu6dAE+9qUHCugsHjOb6zZ46s3YCNEAhEGRAOQzEk7L
OLkCyGPKvveuH4vjBk3GTrRjls4E1HCO0QGkYwzOlPBWnCav1AF2Hihfr4vbKGKsX9OHQlRYRoLS
iR11HLQ8FNm/ixgUiOS/OQvCDtSDv1BKpLzFME/yqyhf2vLUcFOs648XpeX3Dgkc9r0aE+oHO88s
7tv0gXNfPAFs7ADeLDijWEWRJNyVh/DBtDMAPaHpRsvI+bfZN5+ui6Rf/GMm8I8Rx/Dc+yPJoFfv
wgHJKc3iUnRrpQM0fMfN8ukvvyaHMRWgwqoLicAHDh72jZzEk3IrvNH9bCfuElv0F84aB1f1GHuh
YqdziHUTLSDfONCiQmqDKXQvog/EKypcN4NEZEKIKcKSEHbPFEeeKzsBXGoWiI8U8CcvBE60sjEv
/f5FMXZiTKtqqg2oOS24trfLsdopBwrfxlu5vG6QMFPGKIbckNiYBBkYlb+m5JwbxAbvIc/M0hdz
RS3Y7F5YEPmHqUCPQ+EHWrt8xgaQHd7XAIuWz9d1fftIQEBD69rEqC2jgxh9Gick28RJhoOZPATt
buLN9/4hm7/IYNQO5CmgRNaRaFSvoLkUvmt27Ztn7D48dQeUmH5p3ryTODHFRjOIKsVFKKOAcqq3
tTnBeRiTBXVHJyqBe9RkFMAt1X5E1d35bzfJaGHUl0MzB3jNo5I+RCT9SZLAlgWDN3exaZ0kGejN
Cqp1GC9/r4SaEZZyC3AcR32sQM+RP5S+0lrR1/KUfGs9029QHgnOWA7CyCoWtniPbdNorcQzxrHB
1rE2iejV0Br8W18B7IU2yOMd80BBY3jIt9up/kogo6GYRe8XAEPKdPDC6+6B+gdiNiQMtv5AMJ0a
IIOM/A6jAsIP3mzQ5uNYiWYUVwjNoSqlkWCj8GkGxEMaHlMuHi29sA/PfSWEUVRljloCWneUE8bc
GsXB1g1epi/xdIbRzRDkioqSwhoTv/0KzmK/ORo3+ll7GuzRoaXQ5gH08zYwqh94iHG84zE2M+mr
OgQjO9IwUH9Mt3XN649yBLCzVQF42RVFRH1eD/02OIvNy1+868v3ecPDWWXcfY8NCF1Fk6Y372XT
ngkA23T3uoxtz7wSwkRR0kzywDThwvLyPssfjOEhAYF6nlkkzUHgmVoLOQvSo8Rb8+NpBrswHrSt
aQTUatHJNICZRB4dfi1exL2xD/eTS4e5+m/RCcG9ccvTje0EZnVsxpjEaqvOQoSAJNmHO3DL3wl2
8qL40a7ygzOv5rqdv6ykMZZE1HMlVaqAOtbfVagEcwka+JTKfekIe160sF0iWsljzIdmZt1EAjjy
3/lS6eu3gx374UE6U+gw0aPN31yyc94QybbzW0lmbMpSGulUdAZKe6+GL7vKLnQHq/USYCC6mOr1
6yOvZM8xlW87kKtXUtViWE/TgLtdivOsxJk9z7Jfk0HjhEf0p18xlyzEeztgGU+qcyjsUJ46oCcC
pNAz4wFYy42rDCrH33HOpTBjA4IcEPThYDmHuXydi/YTCWe3LnpeaL4Z9F2+2Nte+er+prbKzXrE
O9ROvRvvQIbtyPt0D7gaAFFw9YMnjTE3eblkxhyGyKk6vxMcsINXmjvnOYjBD4n0XEuy1RlObzwZ
ica5UM73YxfkewlsbEoHS1dp3wUjdJX6qGsPdWCZ+v9OOoAQcHWnjHUxlqhJSQrP0M1eImfA2TyR
jlvb3vY/Krg50WUBAidThMtDELKHM96aeJAwzZge6tI2UWIUve62sUEi7nHJFrfd+UUk8/kqEZtO
IDglwKLCyk77pZAPBB0k7SEHdgV4o8dPHPe0HfRdBNJ/v9LOBmVNNa1hp4WjRjubJ1Ba2pKvvy0t
xx4v7vqDX7jIY77c0hRmNNaFitcw26jWOeBDCZHzUyIqsM6dOcfbzlCkizzGMygmsKJGETVaIIPM
Vt+W+6VAJmR+X6Tmc5oDNqIJwiPluRdB7qDM8UkPps9aAyqOkXipqFtxmKsWesIHTSJ3ghlHVqkK
rih3gHyQDl2vuOEyu4KxeJiOPXVT6dRYsrSExfxZztJeWVCumwfgp+sm8KMAa6lNaD1WClbpQJ3t
xsqAya8coLE6MCel5mZux8dJNe+jrrcAuPtTlOdPJRhGLKlrj7OY+rlQWKA//lGaACJcQC0fAaO9
mcejCW7tGNTqbVy7S5U9hX35RKbEbUC1rgTZUROLU49dVhRlD6YG2q/RtASi36hF5aVh9xTqJaIS
2Z3DxUKlW7VNubVnA8GJZu6yrP2sz+aLqKWP+hAMnlDIL4TEKTjsdf1QEAONLB1sz0QFt9dITuC6
fZLH8ZgTY8BvxwhnG8pupCuBFXdBfBRFjYJ8VLdDl+7MBkSftTjid03P8UQJxI3cajOgefRZYCVx
b8tp4kvj8Ek2Ki83yU1bAQMkAKu8gtC2rX9yNIf3+BkX32LgsO9VFJbVvr4F7vNiSUS3lUZ4qRJy
UwhgwJkDT0mEm7jOAys3ite2bA5NJthqxEPz5P0YxusXZZp1GcyRIwTEK9T80EU8N899KUwm0QmB
ILY15spaFw0OLJ0I7VG77z2jtDCG4Gf2hPBY+QtyP2rKLw+UySLmcIgrsUDlZQp8PXriUz5t+/l/
BbCNmwEsddkYyMSRRCzVASAU7IunMON5P84nYjs2TZKC7BW7h44YN76cLPtJTpzrOsk7CeMcVDII
ag2IAiesb3OjsaLxTlI4LVaeGrAtmyYa+0BrEIUZJ8NH/+FOP+ent6xcs6LddEqd5GfPcwu8k9HL
XXkhSsilVG2uOiNc7GzoR7FF/yEdeBUWGtN9DDEvukB/x0pOAEoVrUlRr5JDLHlIujsOmRVKXjY3
Xm8iBTQ/ywFIRt3/9uEYWzJViw5sdXRzRuWgKbfGcp/Bbl6X8Yd873I2xkaEIanGMEAOFN0gM/hK
XGRdjoCR9uildiY3Or7N1iDpCz1eJYen+4zpMEt1WYCSCAT+Zt/Ed2rK6b1ylZIxEmKeiWJZ42yz
rVvDXpywIATL7xCwMlG8X6xafOZV/bbD2X/u8wNtkb6EsZCZiNuFNLEz5Wtr+GJ3zOHdcp3TCbl+
fx94i1o1EPJAh+2Q5YdU+V4tr9d1g97/n9Ue9cX3ap8IIGQvc+hfpO8XYseC6pjprot+aoFba5xH
xrs3JqIEOowoRTXyxSA7iH0J/lnVURa/MQo7anmjXX8or1y+EmM5+gGY3kShTSr03MIjxgDdFPti
moeVAI4W8r4SYzzA8l6FM0BdwdR1V2lH1eDF4jSfuPaZGDORJWWU6XRyQrVGgJIjATh0B7r2WXC5
K+mfuiaKMRaxUVVBg6qJY2bFsV4qZzTz+3QpgS74V0NV/zp4VWSMAxi5BAFs18hIS+Cmqp8QyHhh
UHDM31t14NqJGBMxDuqQiT2yzyGR99mUOCKAP4CkiNi+38sywsuFaK9Trb3OY+4N43wTl9onsxNf
2yh5XhAfzFEDVEUj2td65KdBAkBv7ECSud1l0+AlYv3YxsatYgpHIglYwYxsUuSzlSqt7Fx/rxxN
Y/tEbVtJXUfLWUvZfA1087Y0lp6TrW+7XMB/AQYWoJUsRe8UISgr6fxsTaSjMgcWyiDPHRd1f/so
/4phd/Kq2EzbpA9gRXPgstSNPRW8jQieCCZNN2PQMYwqBqfS8FdX4qvUPIrIbZN2OQRjP7VAE1WQ
8CoOlnUsyRieyrbfNdrsobKxE5KJ82n+UM68yGNMKFZhjXxqYEIp0jzdM0HyFIOegCbJ4zH1eFPH
XIH0ildx0Sznha4WsDw09qdc9Oat+IN2EGhJUTs33IGT7TrH5YSMLcUkk9wA7UjGyq9hd47kAQd7
l/4EOg5obhS0myK3PU5uZ/NR5v9QgrjIZsxsSfQ+bhIEgRSYXXJA3OEot40L0Bc/83mFcJ5yMoa2
UMdkTnMFrp0Wj5TgBGKKv/JLl/MwBtboAhG1N0ymReVpTp61jlfB3HYWFwGMaW1DkOplMrQDKEfg
DseMp9sdgz3tDZr+gM39AFrCC7/+UOn+VyqLuBLW0diVHWY1RnsGDC3F6s/9Dsg1oDblTmxw9JGl
HkhC4H1KKgag/kFwHT3aguQ9NI42aIwh0Zuyk1ChUZwqSe61Tgltsc5/XXceHMOuMcYjK8g0tQoN
xqVfZfMliAAjrnDm0zZW9mnWfvk4jMHQOzNd2hllNeVx8QSLuPFhya3OnR3sRbxttFBb1R+r19Y1
HR5iAO8Js9wKoVrEldAgYKatavqEyWfylg40vunoT//tQhl7IReFoEhziZh5ukfVLJuwhuFdF8HT
C8ZKJHEuYIkHtZcxOqmVL/MgHXg6wZiIHFRs4zDARQpKcJ/osTNL6V41eQQef8jTLmrBWAqlK42w
mTFz0inmk9gJz9qC6jyAvSKrUcmuR02vKzSv1Q2vGxIfuYKnY8ymWRQbo2DntucdnHOxLG6rXg9L
3WkNceQms0FcYZvayIk8N60jmAHe4KXBSMd8uwoToSWYBGUnKBs7CB+WEBRt2muR+td1ZPMbruQw
33BopqUcCwS4KXnqppspeJmQXV2Xsd3YXAlhPuCkhN2sRcgL+sjWfGrr9VfKbdXsphn0c8VZtiKX
mnzuPhc1fR/i94tkttk/yVIEuFhM9ZRgZKJLLRiexBADzIiDRYLz9XPSb3JNGBMykigEZkUTKljw
UD0h0g5jlbhSVjmyiY6VKnNM8ra9Wh2OHn4VX9Vj1w/GQNAVBnPgd+Og7FRUtz+bD9k5Q3Yn/Lh+
PK481geYYbokBsZbWnd0ZReE5EAUhuukPk2/52JSbHrP1fHoK1wdL9PKbJp7+uwdtHR+0HF8NbTM
0iVAYASKAxzB8rmkgBhOf+A14zef+Eo4E0qWSdfVpIAvaLRzNH1ZOo6v47w7mTH/eVshh2rxJNSi
a6xJSG/j3LxNGu6OPseQyIwhUbvc7GLaGkN/h/bGWuuLJVnBPbnvLA1TWNNXfkCybbFXt8dYlaQd
xigK3lKN5uaN8HT29dCiSHAYwz0Aw9KOC8vgrnnxnjtjaIIoU+vFRDFFL5sfSSx8y2vxaOp4iUvw
rMgYko0ytCIl+baRhud8Ee6Akv7p+jPhaA47AdCasToWBFTkJP2+pLuWt6jC0Ry2898kgknaCMs2
kil4rVAe5qY55IRHtMITwxiXZZLzIacrWKLw0vX3aI1bncBjLeLdFWNRWkOJiFDDkS7jscy+aSnn
lfH+Pv33KxMCbOEgBxYzhgeEJzENHVFuOP6TavJHm6/JRJPhjj8SGqbYrgJnO8ZGs8Yic2JLEvbU
6hDvOgf0/onwqrrb7/kikDEcYyRqpdbCMJVq/7XTsp3UVC9aJeykIuSlaPT6rx2OsR3BLACTL0KK
hg3X5gYNy0Nud1aA9VAPON2+4HDTs+0HfDkdYzi0NDSisULf7h9/DdAuZznrvgx/zbPxvKtkrEXR
NnkthYixQu21Lm/kwVK1p3T4dd0ebD+kf4/EdgrTtpmlssM8YBGdU/XWrL4PyuN1EdtqfhHBBB7N
rBWiuiT4TvFySCosrZG/Wg2RLyIYc6CYgdgUCbYqSsWTy+ccsCSEszTOuyjGGBQhOKW1AlMq5vSi
xE90emGceQ2t7RxzdRDGJLRdkQVLgpx8wA7m4mAjeCfvl50CPprgptyH/uzR8pTumJ9TeEj3+pfa
jmku10jvYGWQ2gIo37IGb9xJN3Volf0+ah+H8YsEMoNiX8+8RTaePMZayP0wqvKY0nFNFbAQMQAG
/n84ZLaHrhHGgmoMFN0faFaHCG7XKIDnUtx0+8KTRCss7ejF+Kweh+N8X98Ap82vNLuNPdyqVFnX
r3W71LiSz3zVDnEpXCCesoFxON1DUccGSBuCDTqPygdl3Y70L8dlPmMBvDpFkMHCkivVV7NtGkuI
J7edcr+sB0vEhOH1820+DdSKJNyvRj6QzKKPDXpJOjM2aT96QbMG4VOdvv43GcwLr+upzNo4Rbg9
P6rDjyjbk+TpuojtbvLqHMwTF4vUVKtRg7+/a930q+IVTvpgwq8IAI6qY0uxDU8AbG9xyrg8oNs6
shLO6EgUopfTZvCcdLy2tYs7CqtXudIv2RKBb9Bxy9H0D35wnyuBjJak5Ry0YoUpOOO5d2VbsKQj
gAsTu/UoUHZ0UPfxt+sXvBmNrCQyzz3Sh3I2acVHbTIMk4lukQn7KeluugUjN1Jqd4HOCxI2px9W
MpkgoR2wvRrEQHFI9sO+9gPMR9Pjzbu/ckErQUxsUIfjEpIUpQpTP6P0ZEnYkzaFzL1+hW8J0bWv
xkQF6ZKJgbKghVWS7luKXXkZXW2zF89qASehEV8UZEAUlTBjY/dj0tObfJaJJYbNs6QBq0usb8NU
PRuY/02E4rT0lVdhqcGeq2afRppVZwE4TsPoJNfxbdIZlTUXvLGhTft0uSo2B8H2BnBlOoCXxW1v
x9Gvqf8UByel/1bEvM+/GSOuRDGxhxnIUagBDsnB/qEnupmX+8ptuC8sWhVAxH2+/nl4J2OsVGvI
fVBOFGcruC2Gn5XuCdVLDmquULWuS+K8XnbweAiKbKgWBL+F1lp9PVo1b7WXY9UVxiBhfKzIRyQW
zkjCB9CCwGnKnZNIPQ9jkXcUxhCJEmmruYIgctLvovvWolC4SmMLt7Wj/kIF9Zvy4/rl8Y7GGKI2
04KibCAxDm6H/tcc+DmPJZYngrE7TR2lPUmQebUYswI5wVkvFlcghX/9JNtVr5WCM2ZHVmYVfhG9
tt9dAZqQxKfKrfdAe/cJZ1BuM15bCWOMTww7KsUZYmC64KIcux2YIyjd+e76oTh3R6hNX4Wh0VCD
cjBAXiyqQM/uAYhjTqgnqM51MTyXSxjjkADVNwhjhJ/DawOcsOFFLrBBvCDGpgvSMxiyOffH+1qE
sQ9pPAijECAVMh6U2MpdRPdPtIGU7FIwqPPukfOwCBPPFKieF6kcobw8Bk6xBLUlCggGr98i72PR
H7H6WFI1RUU1IIFcEmxeN8+60DsSb0yIdxL6I1ZCAjgMdZERQAM1NAZ1ScWJYLmqwFiEaskToa5E
+ozo2kOLjd4ZlG2GBWCVx8zmRUKch0QY66B1fZyBpIxCJdLV9W6n+MST/zIm0VSVADofROnMey2a
BWP7So2HVN9XrWxJ80Mdfr7+/beP8q8MtoDQ9ZqYyhoe0T8gcYov+PJO3V8Xs53DKRc5zGNt20VJ
JQ0JAB16i3eZE9zHh+lFwo4BmjTgl7erk4EuefRT/cERva3iF9HMq82Qr/fziCCiw0a+YEV26ecP
QAsBPax+aKzOB3DDy3WZ2wp/Eck83TgbWsOgKyqaepSTY85tX/DOxDzbTi8MkMSqiMUlS3h8M387
DAMLz4ste5jcsNA2dOqcYyy2RxdXX5F5yNgtWfIG0HxOeEtZY0MMLtIFSXkncLtr29nG5QqZJz3o
WAXREvQwxuSljQ+SpFtd/UlIbuP/R9qV7UauI8svEiBq16ukkmr3brf7RWj3on3f9fU36J7pkmmd
4tw+GGBmAAOVTTEZTOYSMZ+EkXMP84wxB1qXkk7qTXCRZugrTFTzqx52t0YxbDQFoiCduRHlhtdA
/t4S9/ktcFkhc/eLfdkpqooVivvfvSLlNsPsZ/l3zCtgmTdFoitEZOWEGzModDz7Ab/dMRy/D9DJ
KTkOv+6PFxPMWvJJj8Qgx82okZ0uflPGZ33g7BHd8M+f62KCQcPeGHtoqtP+K1WzSnVrSJkz6a/+
9Hz97HLssE08MZSR4zYtMM82yFYRSnY0fCmhriD//wX70JBy2Ra2gWeQBNXXJxr7zSitFnNkgx/x
oZVyd6ihSKh3+ktqRJzVreP9n6/ItvOYUdpF6OeC0dZ8nPNyW+T+rg+yN11NLR+zWW7U598aIeU8
5dZTo4vVMpDo903X6SYumvL7CF3V6r7PreFMh57JGcmZEeI0nQMqVKirxglEM3hjphwP1RjElKZa
TOYZ1SDSPhSNYYnifa+aHIDkGWHwMRvTSpdAeoz539dcDTZpch4nYXPdQXlGqAMvoikhEnJRa3HW
/G62ulS2eoyb+eTtupX1ZrbFhjGYmGp1M/sGLS2YlnkzbJpz52Ve4+rnDB0Bv1RojHB1hOhvXjnj
GgMjgzTU4kDrTzSLlrvBxrTbzbglZwXF5MoVdurOfBAcXhMQ71Aw0CIKCoa4Tbz2sgk122e9+6X7
XwSyM1CXAqN3+4vzaTnLZFt8YpCytUGIfrdm0zzjROwUO0FLp+aop/S52FExB30XcFVPOMjGyjUn
ctZMWYEcl1rkHiZ1q/EsNw+VJjvX18dxUJ0JuJqQQKOZwEGh0Emyu0CNrGC+/3c2GDjJ+1AuyhaX
Z5V6vYhJv+Tcqbw27XXaxssZ0BnQKEJx9kEkj16su3wXHWhmQ/kh1pt2QzALP2yj2gre+CPx9Gc/
HQOQREuYz4U6+Lt6zeKE51pmyrWC8LE13gzx2Y//pnK9+H0GQQyjSIy2jjHvUgdOpg52afIyG+9M
JNfWwMBH14c9XZyEdkvagVu6qRscMB+yabeI+CFEVgPrp61oTbvY+h+mtledfbFGBkrUQMzCNMYb
rSSO3lm+p2C2DC0+aChMQBWNK4fWbyjtJi+we5duv7Z0Bk5KZVQlM48AJ0ntRSVYN9MO7eEiuZXn
bltWimcM4TkPw5dpLG3Mx0IUR6+spMJohjyooMANthGJ96XYPalN9csoytDq5XkjlRgm63QvmGMv
MPQIrNCYnS7H/jHqWoiqCq5YGHd+rn4DG75HRt1Bw0BixyA0wCCzHfompqT13isNsFR05jHXfKeb
5UPQDj+joXah7rSrzNT2y2ovd2Tvl/5WHMGzrYhH5MNcKY12eok0vEQceUx3nRk9SWLXWkai/cjI
hACzeWygmGiRDl0wZfQi+2+FRDamXzwpverl1ZA5ycTnPaDH/conZ3PSo6DNZojOTWf8Et6q8DUl
t4vvDR6WIOF/Gt54g1Xrt+PFvdhGGaWYJnQ2gs7B/6qg+pm6yZN/THYpBMdoLqizeHfUKqguDDKg
qhui5Dc1/Hmudjq+JNknpnsdU1evpYUJBlMFWWrqBvyTTiqcKqm3tdQdFQ8zeGoWcK4I7vdjkNUI
lKJLaBADGSpMUlSgVaCSbf1+tn2rvBN2wt/wxi4WR7/vAlML1c9kVUL1KvdvxmmyUi6v63p6cGGC
gdVgkOdenfAox7WOPh2XHDAaMtjRcXAIUhtlv7m+X6thi6IZGt5u0M/4NPcsqUHezfBBsF1qwhe5
3efmnV+chv6kztCTRm7g3xlkNk0e1VlPTcoe7PbHzuuR92qQqeY9jNbTeYuFMXsVClqnlQSnmc72
gNZw34tWb9EYMLCb0OJnxrkWma0T9VzrC5qzprKj0Lm3kxEMLRbo27svlKUovCv73fWPuX6gL7vH
XJBRLaQNok5cUH2+UzPhKGvCYzUMnPoMz0mYe7CLpUEp6dBc1hwl4TmMd8LQOppw0kHApPi3qv/r
+rrWjwEmdqGuDaVAyHp9PGliOfRtauCll75r6yVe7BhQ3ArPtG7LncPnmmOAEfwnfSb0yG7gIeTM
x9ztt7RILHi1PVkh52vSr/XpnlmsjYFIg4CAr6JV96oo3kCeYhVoOinSft/rsiuOxs+8NzmnnLre
NZPMoStDUSBlh3JrU3+Te98aidcMvwz8P86+rTrkYm2fTl03SYmK5wEd4ROswctzC7PJivU620hL
jVZq8yS316PEhU3m3GWqkQedKlGbyTd6jfo7mhIwHssX2kE8YZovcUwn3QdOYgXu+MpZM/XFax+X
OYRVLShZ3qMOG++gbGPRXpHWqo7gXr75qw6DxVKZgwg4m4xmwFtCbl4yolp+9iWteR3ZvD2kaLC4
5ZQZrQPpoIB/sAUx2LHOnT7/m4v0sg728drOWVplBqYeqry8z9vwvlKCb9e3hbr0lV1hH6pjGvVT
aiBXU+i347gZRF6j3roBWZcVCCkpiMaZz9SLeToSQFTRFLc5GBS7vuVwCqwf2z8m2IhU1rq0l3o8
UNV2j8je0oLWCslpNEP3+sd6Z0X8/LUulhi8bTQtHKD6TNtaWyfvLTp9G20Sj04yqKDbo5Qa9P8P
x8KZMIaY7wVg5fV/xHoyW738IxgU1hNFrnQfWVNaR8r2ofPdPIWgjubpaaxeZws7DADHQt92LaVX
ToJxU6fJCQmjXV0Jtpjlt63e2aFaHsuMcAZW16eMFnYZFG7kRlTmGLFd9Guy40fBSjboRZmtIbbo
Y7Z5/N0JCJF4XvvhalS+sMzC8jwLUUkVXjolcNImP8JXd5iYfPWltyzWBd5O8uwxkJwrZSbGIJd2
Rjc7o7xpzwcNz/bEk3byvnqk5LbGfbj3N9c9iHMkZQaJpxC3QDoBiYlyXxnPkbq9/vvryKgTXYQC
kWSwegGVlnZovcIG1gGCSPneD71p/CutEvVihMF4v450Tct67FV+wFyDNp2HiJO7WR9/WdhgsCsr
I82XU9wjlIJ42ot2si1O2cn/EX4zQUIsbnWwlnjXP966T/x3XdAS+4iXQdVPeRnBZtd+M8ZTV06O
WTybw00h1fZ1U+u4eTHFoFmtRpOoh+jBSpGwkS0pnUFUttWliuPn60ByscMAlhm1cd4LyMGKUHen
mW0CMap0z0tpX3c7zIR8/HIg2pD7NsCkexfiIhtTT63bfSBGPOZHnh0Gn/qRyK0WoK4Ttff5EFm5
/Br2d9e3hmeD/n0RXMRaNIQlwc2fRbMdTIHda6odiAEnwODtDANAcRP4Mq5/FJlT/zhGYMP1iy2u
Fy8vmlNe5Y6oCMdEHjgXNm91DAAlpGrFAh2HTha4IF20Js0LhC/Xv+Ba2gPKF6pMDFnH/7Bpo0Jo
0dk9FvRlW6OVPX8oX3w32ZFNuk9tJOROvLTRynH6YJBx86xQSRyFA8gy/buhv1OL72mnYKL5ibMw
nh3Gz5NE0PFIIQSBfIoaHrjg5cP4IqBRPnqEwqw7QeMovuO9H1YujQ+rY7w+SkyjjWpY9TvtPiHh
s2wI//9744MJxunFUeg1IiFUnBv/tYmCTQZVMtXMHc4HpLjGRHEf7DBe70+m2LfhSDudZbQwRXeJ
rScQvZShK1LyLvm1d9cHa4yzizXYjyLh93btguceOmioQUEyLPKmG/8Ygsp/h8yEp52hPehvEpe3
c2vP9g//AuaqTGUNwXmPk0DDDPDob6MjTf3FGNZOPV5KnucnzJ05qFVsdlOJgfdoRwm+dJFzsFcu
yOVq2J5HPenxcE4qSHvWqqPLgZXJxDJ6tMeYv4qMRyG2AlUfrDF3ZDcMpjJHuCPFlGy6ECUA0dxO
5l/wLX0ww2JHWcvDTKmi8iiF+GS8gdAg8m8hx/V5q2Ggo6nmCDyX8MWy3Y7tbRVtTF4jOWf/Ffr3
xc1lNHEgDAT7b6a9Owz1zyrJOR7Ac2hWvEQTx3KoK5FA4i17bnfkEHnSjWYJnoqI+W9mGT/sDQMX
XSpVVa9jRTR/rlWWv/OPijVBgM+l8ybgfr2OT2v9Gx8MMoihSEpgqhE8vHfL3exIZ1yP28GLNgKm
NvtNfC/Y2nFy5028MV9555fnIgxYgJQ4LKIR31Zp3pLhLsp6Ky2erq9wLQf8YYUMSNRaEbTwcjps
YHjRc72TtwnQsE6RhmrtnDszxFkUyzMWl77hhxF1GHAvE8Q5aX2MeZ1tay17y1WpDFYModmWdagR
p3UpOWrllS/SA1WnDvc1j1dkLQsAYxhVRhVElTX2kYWorY0VTGwg9RtsK3AqtBDCpqLD3H5Sij2f
r8uLJcYjKtCklFGuEyf5NUJ1VdkEG2NXgegfJEgllwTpH3zjYo7xDSgsy1rZqMQxHyRb2hCLjneh
DwYs1mhYipz5leOM9EX1z+vDo/UjYsVyGmlIrhM8T6LtDHG7FnPRdK6L97T7B9z679J0VpdNU8tJ
JuZIHaTcaaCsiltL2jVOc6QsjvHAed9xfERnmT2rVolQWw7RG9t+r/Mvqnn0Ix1cOoHdQTAhgXzt
IEM/ug95fADclTIXjd4E8hDNqF1TsSIqwZk9RSCbLXbGgd/D8Q8h1uW7MndONUliQNoaL7LnDoRP
/UPsgpLGyt3C84/vRHU2Mlf2dAgwg6Hf8iBzreN6cRZ1kcLP4s6TWjFoR7R9OsFz9yu+bez3aXeQ
w9uapYOj04Iomb0tn/6CMOyDXeZmAhVPqfjIrjpDcZakM5dUaC0B8sEAcxM1etYHYTcRR/J+M8UI
Z/ms39M+chGdz+gejO3xL7JwH4wyeNMIQhnLA3ZTJxGa7mKrJLrlZf3ByDiBxPpL6uI3DNSYchxn
wkyfiGpm1+J9ZDw3ydeBK+22HhP9sfN+Thf+EeXmIIcJzqFelg8tFO+jZHCuoxjvDLxfTgsbsQFR
4jycCSanw2PviCisBpv6ZXagj+0amKEObnHdbvuN6FDdv79IFi837R0QFuaNohLmBA9xJ9aCQz0I
TlKbJw1E//pQ7Ma62Opab9WCsbu+7NWLXZKg+AbglESW6q1HA7mQD9jBYd6V5EmAjAmP85xngjlk
bUSQ+m1hoh4ap03RNyRCIoWrj7Lqi4uVMEfNFyYjMnMTcRfZh/kuy49DHthZxlNNXPXFhR3mdFWl
hLamEslfCIMd46R+SIm4ub4pqy+0hQnmWClaVfhl26J/pjHdHtkjosZHkoDVzRRvwjrl+MDaNDr0
R/84AVsmy7uszRQTKEXTtHjPb3yncoT732WZ+ZkGDaaDt+JDbvOgn+McbPmMSGbUVPRky+F9Me3H
/onwRgnXQVhSNQzPmDIy6sxdakLyIyM9vUtRdTcLiyqGUub2+d78Otu03UX4AfWF63u4nj5bWGXu
VC3GezQWcLe8W8UoT+qa9/UhhwTrftxQxb+MR/u0/jEvC6V/X2BIGbZZ0frwmzFovumkedChoRFF
xvb60tbfV4ulMSeaqGrbGpjahb9QjZl5O+yhLrFFXsTuN5hTgr9UjoQ5KVoP53nM+ithYZ056GEx
qaEuoMmAEsyic8kqTunB9PKNcMsba6QH7VNkuzDFnPWomjCX3uEh+f/jLV2Hrsu+Mec9EVAJimbw
5VVJo1tdVNhdPP7MC6T544kT0677COQ9QaAB2Wk2hB4CrU7FEsHBNL8OkR0KhRUk7nUHWX+CSBcj
TDbGT2QJfJgZdZARSqzJZrTUexrMzZsWPY7c8drVF5aMIVpDgmIu9HI+Or45CHEq+ECRcEdcBV34
6qZzfCuwS5vPpbj6BS/GWLSE4qAUDBm6lMT+qROwsuLQcCcaVl1iYYR5ChtlTFCgyzEe52moa8YO
Kkxu+1LqlvZAW8tiK39SW0d+vL5zPLPMxvWhOmdCi0exX30fyszyUygrF6JVgjPs31liQLlNUtDM
hrhz4vKumvZFmjtaffLNkePvvBUxMOxnuTQ1CV7D8Bx0F782BvQSitASEHtfX9H6m22xZwz8gv4j
zrMEiP8bFqM90k17ygopYkKIN+C9GiMsjNF1L7E+6SN4IlAw0WMbUuyWXp7bwlXm0dJ69/rKeB7P
IG48CZ1Z5XDGRiI3cuT0fveWlg1n7IruxCewXayIAVtJJREB1aWM7r8fff2WcEUM6A9cM8CgRJXM
k1lMQAlfP2RgpaOdTaSVbMMf7UEqbTXmdWJwcMlgMiMp1YgG4yti0lOzoVOoGI4/zHtip5uIyxm3
vkvQ6lAkqIehC+OjRxRV1tXgvkPieDzMiGdqsjX65+uesP4JwUCMzJkhm+xD3TDCMgWvAJh8xMzK
48dW/aKbr63woLWhNXS8BMy6k1/MMU4+x8IsRS1cYlTlG2movGBSPfC6bY0pdpMm4ZRVeeaYLyhD
FsA0IqxOS2fbHKCOCemzyTYTR+44QLvu7JeVMc5uND1pEmFCc2YPiYys8ppc4pxa+nE+u/vFBOPu
k5yHPZ7iCF4S9UAgA9jns9d20hNI8e6uu8Vay5EiQjD0P37BPtBLeRiVWR7g6F69w3XlNqfCHgQQ
ndI7H3nHp/BJtMCTyPmM6z5/sctck0MXoZKRobSgta4SPGvtQZQ5bbQ8E8yVOIVll5NAIKCa8GLp
Kej2XF4azk69h1MLLFfEqi46AyaMHlIpb+0Anb/0EPK6uDk+9/5iWZgxqthAARovZC0lW1xVt200
OxxHoB/8itO9v8UWNjrQuRNZx1uL3IBIxYn2/Rajgp7mplzulvUX1sLpGHTQzabvohiAJ90VW9XC
aCIy64ItfKsc0U0hhcyrZPFcgcGHmERh5g80Tte+JKXr119inhbXKsAqkiGiGV2SJJ0Ji8DCmfkV
wUEqlcaSwBQzp5Y63GkCBtBauxomTtBCQeDTfi3sUZ9Z7teEpIyZY7Cb9kJWXvI/8iKuut7CDP2y
CzOi5otSXuFBYMb3xDwI4c/rfre6M2CIwtUna6LG8utUaSymWkNLjJiKVXaT8r3RORi3voSLCQYH
ikiYg3HEW7A0vbQ+pDydkfU0xWIN7NbPc6LLwGdULafNvKNZGN2Wbgf0o8gbCSEk1E531z8bb03M
7kdz58dJiMpNPFitdkei7//u95ltz0jrh9WA4r+vHTrlLPScBkNpNcBafDMGAkATVjYaTUCLe3HT
PYUuVQen8nVSbAWbcjtCrOz3+KvRWPItphs9XiDO+4YMKGhKliahEklOMj4Z023NQ4T1Z8VijUyo
ENYxurOL9/L5u3Kom9nTLaUyife+PXK+KO8gMUGDXplRkkjwcnSfjO2hL856wImyOCbYWjIRBT0O
UgR1TXsvY7zSN7aJz4u86WH5jGt/TitbSu7VDJz1JQ5TNjjxo2KnmNRI7D4/d87kpBtzJzTOdV/n
7ZPKAIRYm3pcgi4cXUKiYf/mXiXFBi7YW7Q8OfC66dcvwItnqAxiKIER+WqnEND+K3eoL9nJATG/
QzwzhC5AhnlhHjPF2pS5Ii5MMoghlGMWtDn8w3wQwRo8nDB5BnmnEmJFNC1BJTosvD30He+YrV6M
aEYkioh+RFlnjlkR1s2ogNPTMeKdMt7V8R2yxjYaOk3oHM/SC2czV/1nYY45dEYlRnGMYrOj4cMi
h3uIoYg530Gyyx6fpu3k/Ut7zLmLxdmsE5ppHL+L73JMsRP8HPdUKBxSyC5vNmwVtC7LYx+mYesb
STWjnwNafKlfWKqf2NdXxLPAROb5TFql0fABZbAQjLWVKRykWj9vizUw501TzKaJNLR8oU0KMm4J
7st6q58UN3MDx+Q0+q7XSBbWmLOWgRDGGCSUBxWv34Eo4mtwijaGozfWbyG3xG293MvesoP8Wmyv
f8v1fOrCOHvq4lAUKw3G48Jq3/sf8xvf0R5lqiN/zw901+Z0FHFhkLm45zCSzSlGfxG58U8oyIMo
s98qt5Ht74JT4fWHFqLy82b0qGtWbrjBonkQvnq3L/4NzN3eFIPWRyYuVkKs/pghtk9s8aFzTQ+F
BX6XGgWQTzeGCoorEaxTqs72xI1NVvh+g+wQzd6ZN9E22kde9SV8oftLi0SQNNilnnJ/fW9Xb8OF
WWaVSkeUuVFRsyGQEevyt7itjqrAywWsB5cLMwx8mnMddGWMIIJWMpCPf6m3xk7bKQ9AGDCSB8iw
2AJnB3lLYzC0KEqzKQqAjDHbjflzTDxT5uQM108G2m8lCdsmKQYDM1Wqyn3fADfDXXGY9so+A3WG
ea+FVvJI+8YqzlFc9RJcP5Jpghzpk8yF1orTFDa0lwvxke8J8V0TOFPylZg/r/vF+soWlhjH0IM6
U8cUCXLRE/flrkEPUPKUbzEvAf5BlDW4Xc6r26WjeqJiaOYzdf1YRlEwh6A5aKH6RokpKRdKg2kT
+U4sLNEpXMEZeLMg6zHMwioDbeagFtk0IWlubkMoTe86jwZqw3fNQeC0U6FQyXvF/8OXvSyUfojF
YzQbwq5MYloS8Mpdtim8LrbQBu1vC1DaCTuS2xPnkK9ehotFMntZk7lDAzvYSTLJy+O7wHzkOAv9
gU/gtTDAHG+QraRSUgNF0mMQ2comDS3Dyb6Eb2hP89H1V56aA/lRerxJuHVcWRhmzziIvE0SY/sk
T7RP6S0dae8DiyoO1Fb1cBeg+/b6WtdP4GX3mEhJQ4LWqNDg5AhltJemcKvmnU3UZCNIp2CaOY8V
zs6xDHuSnrdTVAFfqvAkaHdNytk5zqFjCQiyBBrHlUxrRv65Tk7N7Cq8Rz7HN1gavdAI58gsqfOp
bqCeNf05kDdV9+v6tqyHYwaywLqhGJ8ZYJV6Cko/QDYuPs6u6kJv1s63mAmx4w2/Y5Fu8id/vxhj
qWDnPhQNgxJ5j0JrCfr3QjrOwpeh8+ZyE09QZRktzvJWHwQLi8xFE7barBEVuT/Fk93+tsJwnK3c
5ugZbs/FDaaUI49jkf7itTXS+GgBUzWuzk4akb+nMDWcKxs8sMdq1938D8863uqY6NY3unxOUC0A
RRDIw7bkoDn9nvZeyujhELg9HKtnePEx6albLC2VZkWSY5wqXQBpDybOiwQ9mKRzeqn6qkwa56mw
eogX5hjATyZ/7nIV/Spq4CXKS6N8+5dbxeD7VCA/68/phbZ3fMPMK5qSI5cXL6433ywWw0B9M6mt
3FO3iHfhUQIdK/qgXUrKSscbVFDzoU94Ai8EnW4of/LaFCmeX3NKBu8VkjVowMYzXGhBBtjsWg18
ZfExyyC4mByj+oHzZXlbx6B9XqCoGBJ4yrQvQc2HEipYL/ZCgyYqzaLc6WSweIC5blNXdBkqM585
aGtipNEoI61ilM+Z/sQtzK2D1+X3mW+YCkUzNu37UxKx+N7cUDVkvC84AMIzw3y6uYzF2qh7dAiE
w5cwi7dKArYgMoNi7qEaTBcUa/Zk8BS5/+Ee+LM69saU/ZGIc0CbBdD7g+kKp9+WWw1S1hAs3v7L
rWKvzy7QVT/0wb5UJt/6Mrbm9O26A67ez6aI/+im+pnesCmbQdfo7FI3bsTge9MelPFvgsOFCQY8
gqrSs0HEkcqq51G6KWZO6mLVnRe/zwBGaM6yYJi0pDSfS/HbWD5d/0Srfrb4fcad1TlITOIjnB7d
dkeltdoNpbLj9eKt3hkLM4w7m3JF4rxBpUrSX+assiTR7cWTERSWVoT29SWtpzkvxlhGlLCe+hGC
DbgxLJqO06CRPm1KTH62luypv2IrQyWBm1zlOBs7ca3FE8QoVASD4n4+ytv+0JwEGzPXR92jCYhW
sPgRPMc7ZCbKIF1mBBOhNpOXosawEBpjrn9M3qqY2EKr5RFjzwCEVr8P1AraLplTNX9BXqCIJp3l
0jHL9YlgThlKMA1rBgBHPHdFbuFxMEicOGK9zWFhhH7MRdxSz0TLwZKAmwGiAB5NNSRe6gr3tQ7G
twmFuuC74DSUSoaDEeuourBMP/LC8iSOk2QYSMgpGCSBcLQbogyUoruiPmcu71uun2hdN8DBLn9m
RQvnpM2ywUeSY5jcIDGcWPHt2A/v4CuHCm2Hxly+dX7zV45yMcu4oiyXmhkoABLV2EvQyFY33P6l
9eZh+Md/l8Y4Y6IUctSMiNSUU4/O1M4zXhV8xey29njUgOt+fzHFOEtK821Zh5M15IdcPUF8LB85
r9P1VMZiOYxb9FEIHkcJr5Jw53viad4aPzDu3zhgoL4NNzna2rbXDzMF80/x38Igc1mVciooQYZ4
jIhgtie3Q/XVHx986aybZ0nmnLd1bLp8Qebmahsd9HUC+mJwCz+ikfPbMCbO9fX8w5G+2GBur1w0
/1OnEA7Nryq0yx3GA5z+TfuhWEZHBbYRdtrogLV5vKy8T8lcaEYTal2o496f8sKeu0Mb71PRDo3A
JkhqtJw2JroxVzaO7VpOcjkTRdDzOQI0bKvxUcj3dSNbSfIXvPIA4j8flJ3oqI2sMFX6FjLkcp/V
wyaM500lRBvOxnGcg2XuHgsB5PUxQGqwqbR2ZN1kTyrI19OzaMXW8MILNXkfkEEOcVT6WWoRRmEu
ax5uTaLadeuShMd3wYENlse7Rn/LAB4PhLSF4JgzCA7l7nZMu93178czwyBH3YA2a6oR2Gb9Nwx+
xeJNTdzrJnhfjP59cWc1ij9rnYAdajsvKb812U1Y/agFXrDGM8OghJoYIyEVqH+RMd8lVHkazSBi
bidCxAELnssxWBFppGuVtkeWdXqYa+BfonOuQJ4FBhOKZlBrtPACE8g+T0+GwFkBZ9fZum+VGDLa
1PF0jwdyHkx510vdrqhNTo6WsyVsVSZCgxaaPNDuVeKNqUbISZBfZrrv/oYccQk2BhMyhCQ287aB
i6n563sd23y+7sO8D8ac+txPDT/ycUxK5X5QCKgcDmn447qN1eAOjQ0mDbXQ+sfO5IgZIvAo6mip
pwOLcLYJ3eDU78HxhdQpj1x6LbhbGmM+WTmUEUEKl7ZMBVtkadHxR1kPeNmHtQ+3NMN8ODXOO3As
4XaLhRshGKyp3Ilciir6I+yltjRCj9MCYUCNOaXBbGJ6dd87VG8Z70Lth7HrIJ4LMnVjw6sdrZ3P
pUEGNYsZ3SlkQIgaTt2WjMFe93P7ujfwTLCoabRZHHdgRzOTr/qIhwxPJH21ZrNcBAOYfa+VQia3
aGUobcrsZdxiZsQBd+5RvpPcAt0TvOcLzxkY4Ox8tIfXIlqjciW0SlQWzcYWR06eYy1BsFwWg51i
Khtaj0SsIzb3fgMNZUNH18k50iRvMnIOUK9G3gtrbMd7F3RpEtRAntGl33BEZtK4lU9QJLTBKfYU
EY5brH9CzFyg6KyBwYNZndDVkURKlFfk2dWFL3rjatPb33jeHxNsiDhGQtUnLZIeWZbaYBB146DY
XDexvkcXE0wVJaj1uBU7HNhZ9/LMHef7pPyKwl3Oa+BaP0UXQwzKieDHEdIZ8GM0X4Pmpo54hFOr
DUHQIf/vhrCd2rUo15IqI+FAvhOoAqROsk3d0JHP0anCf1NFR6o7BApC6cADV95nZHBvHoW8Uip0
IRDIu4uvQn3Xpwh4agg6cK9YjuPp9O8LjJ3nPEcbDvJuWvLTLDVLwvFtB+e6X3C/JoN6hhJgci3E
fo0uHSmOXeU5d33Hf+xeR1vwWg/9jK6RWfMtvyFgLVpZ7iSDh1Ge4XumQNxU/d5Ov7ROhATJgaQ6
5wj/A2ZcXIaBwbbMFUwUow4lo3lydCjNSfbUW+EzOE7wwFRfOR+VOvnn6/Fij8GMqFbqeugrtF+f
iFuCzMW0B5dqNiVObhuc1dEfu2KMDS2LOk9inZ64eOfvZZDz0apGuue5Pmez2NDSLLQqRxCFWCk/
TMNJM3759aOMhN/1b8czw+CHpKd5W1S4sXTyc2hzaxZiNP4fhYCHI5zjZcgfj5fhN80YNvhsc125
CMz7XNkFhJfm4ACGwQCGYs5ThOEJEPxgwDwLH0eIfmhqbeXp82Dw3I63JAYxJgXRbEDgdtmv1ikf
qZsnno7pb2L7D5gGs/n9ALzton9fgNTQJ6YiUELUIfolBVtFezLMxJqDanPdLVbzhwusMBis0CpF
J9Cr/13pFTeVXTxFR1rbChzhkWOL9x0ZuEB0oSbgfQYfE+jQkIxFbVdBNW086PY7Jp7MVx6XF/WD
a4eYQYxQFvGaLikMK0fJ/25w+yg4KME2bmidNPXQI6ZNu1Q1D3p50PBtucWi1QLOYp9MJtDIG6UR
CM2X55E1bJRNcZJKC9zyTv5CvMEx3PykPxr3Iq+fjeOIJoMb2ay1ZUeLeeV0NsLIiiNi6cZtbfIa
Ujg7xQrqCEGpg+EYOKj0N1HnkfiZ430cyDAZyNCSeqr7CAbqL8W2R0ug6Ak3Cs7y/GJuyslqJ1rT
BUs/r9C3ysS03DsGPzrQrvlzTx/1N9VGPIc70xodjIvYgYUuvaNxS/nlpAcDnW3+C5/ulfdlGSzJ
6rlN/AZFHmEMUfZNEFN953xbzsXMcg/qnSqIKfUSYTu7Pebu6m3n9htkFNHYyS0r0ivkyqE2GRyp
QeGNGA47CX2nM1o6wSaBsiIoOKtdj551Xl6bA1smgyEqZjJBEAxzUrSbyFaWCsvnvfWu75HCUg7q
fRrkBRrnnKZ6VpWDr2yv79Dq70uI7mVVE9EIwsB8HjSZ4dPZaVk6qtN9LXNao9dTPgsDzJ4EZuf7
dYgLSznFj8m2QqHX/Eb25h7DC650f301qzuyMMbsiALxRjXJUSWCkpkVitDPLSxT8K4bWY9uJVXS
TFVWZPTNfLyDqzwt6zxGu3d87DYRfQ87+kYG2IKFCz1kPNKX1ZtkYY45pgUZJU2cgfDh/ADaUEsw
vUkabEXYz+VT06MXJEmt60tc94rLChmvSJG9mFIqg5VJeyU6k5BTzuMtiXGKcIjL3ByRXYpBSYrv
t1M92knBC6FXkX3x5Rh3gKoqkoAtJh1S2XyGgMF21kluCXg9Sml8rpqKp5Ow7n9/vhubK5GKWouT
AjQYufkWJW8imq2DiEfoylnVe+S2CAFTpSxbcKzDHxLDQ9POK+obbhO3m8hsXDEKn677wupFf/mI
7wd8YW6Qe4wD1ZQWIMXLQL8fxNkN9HsZSmXXDdFN/4TeC0PMA2EUormHliJaUYTUgsqxo+pnwb9X
9G2Uf0n/ZmKXLKzRI7BYltoOOhlD5LtjkH8KOyN8vb4a3i4xIKGGfqSSgMa0kb+f0bhTz5mVhLXr
F4ZlNDnnRPE8jwGJuOj/M8ckpK7mh/YkgL2V17fAcwUGFlrBAIVohJhWJkpnCUq5kcvmIdVljGpE
2ebffUAGIwy9DMOI0lF0KorF46+4Oeftm0x2LY8u4h/uqMuxZXBCE31VKmUah1G1Oig1xTcauH1p
1Be5vMZSzk69t70uHG9IokIeRdrtHMTeLHoQbMm4KpScs/QeeS6MlFIk+GVPi56K/GKYkmum2bY2
hfNQjge/r3a1yCVXXI2+LifqfYR9YdMnmTak/0falSzHrSvLL2IEOJNbzt3q1mhJljcM27I5zzO/
/iV0TlgtmIe4z95ow4guASgkCoWqzByg3k/+CrY1ojrRci3qpdVPrtq60fo8lLdi6fRCAX952ncX
3rQy6CHFw6qXBuKMPAGTV39UhCBUeg5EcTa1xIDGunbmoM0EWd28OrZNCTm3wVX04bZfZGtSpoe/
GxMd88WMrvXaVlGE3MyYzT+GXn+uJTW04lx8/Ds7DHj0VRslBiXSjhTdbaTBFohyW3TKn7xbXDgI
Ax+VmemoccHBZWbEUurBSvvKj6vBauu7jNspxFsrBj+6EGpCpoKzuMot4paecC0dKNuygmDDQKWL
8S3yOqiucWkbefuAQZM4RAPUPGGYqiXFyH7SlHkleYmvorgxbNzY5WUkOUNlizijshAMtcBQB+lQ
zZ5iOJF+mHq3HQp731N4se9vlZt9KXUm/jgt6ORRnucU58Q2nBEtbLkbeSqv7ZGzrdmqzSxsqkhJ
cIzSZtXeCY85LKrXs40SRDt2abUoj3ydE/yyLKrpmApRu+BaB45AGwIEV6kk8IYl7cc6MgMkcqYb
cgwNG0cpXw30wSK5lj/IyldFel0gLy96VXPX9UE0/uCsH88wAyltQcpBV1DZMdmjE0ES5ZiBVDSM
XIL30ClQeZUkm64JHQrFRMMU/jD2BDWEuNKMFoNEt9p5sSIRnVJgbsjbg5HxBkd/7LcI8sIYg2ON
vsrjomHnlSdK77sG9VXlC7a8omgVr5VI4aCJYubKLG7O6YVZBtdSNR30NWupj1IKBeicv9B2KdGl
vCXZ8/4Kbo9RNQzw3unQqmLOOUjcGopOGyBFYfCKsPL0LDzURcUpbNne6Mq7HcZD67JU89p8y1+S
n6tTBOVD7CwpZjK8MbxadXiXtc1td2GQ8ZRWE2tdh6q2I7RBis5Ks+Y0L21GrxcGGO8YYwWcLyJO
OWMiTlcldq5pjgE99Yi0/t8tEuMRczFk0iLAVBqe5cad55tJ45Q5cheIOd/UnqBbyKDlh+fi63BN
eV/ECArqoCehd+nogdeQtdnBDMLFX67HHGx6i8dRMiNf2H+uIKYDIfqrzM6fVn8FQ0Lh5I/chB7H
J9hYOUlnecwnyt4BNghkWs6zldkvg5Oi8vzVyTmHG2drsUGzYiztYNCW97622uln0d/1Cgf46RT9
jlC/ppCNkQuS5cUIZnVn0tLjVIRB2kxXSaK70BdwdSU91Xph66v4tO+Pm9eB95V7Y8G4CCQTVS7G
WgNokKgBIexkmcqXYX4Yhquhn52eR4S/XXhzYY8BD7HIR2Gmjx+CXN2Ike7UBbQiG707IZ92rsbq
xiSprRWxN1ajo1fVoc26r2nXuU3dXUdmz5n27RueAv8UZVUU0R3xMZLWVdFMK5pwolTa4ulNJ/a6
A3V35ZU/eAHE9tvZhTV6YFxMd11k4VzQRqE3fly8/QiLk52IR0+guPL213bTpVQJTB6yBEoPhdmV
AM0u76AoiO5ZCMP62oE+R/Nzadtr+m6HZbPSx7qMoV3yzyVZsTvIGYMSKbOLz2AqDaDEdN24K49c
fnNLXhhl1k3VQ3XqGx2nXVtbyTTaonYbgkprfwo3a+NFKPfAQUzDUN6+XyxYMepGXBWYw9ZZaEbX
rmzjIAaVrR0ah14WhgfzUJ95Hf7bbnlhl8FwcTIHqF/gkZUmHowjBDgoil8Ld6Vbn7nMPnSyfgOf
C2uMp2TZkKpZB2vpQfXUIHZGKzsIfuYk3MN8e91+TSgL3MQYTV0KkYjXyFma74QitsjI1Q6ix+jO
gFjA7pMU3qEiUqfTV9/mXn8F5mHZks/yUfPSO9NB8A5CsvFl31+2t9z76Jj9TaK1NOoeB8U/6es+
+N+23Obpp5oQc5B0cLAYTESktLmcRwbuPmRdrXzqDoVS855n1M2j4cIIExUVTSePMS1fBeOnrS7T
syjWdjc3p1zsv7SGeT1JGrI32U1qPE9DdY7Ezs4r7ZPZTp9yrQjkfLnOOmJPpHZmQk5J33h1F9uj
Od/nRXwFkj276wc70yZfMtUvcQPRHLnUVksa5XOpJb3VLBpBFiVEOeHUWESpPdAuHMR2ttMlvYtH
5RrCGbYxd+jazzJvWdSjTNbBigzDrqruqoyRpWvN70XZ3xOjD4QsRQ5ZskeR3HTGaAs5rsKFcFPM
hSeptbdUqodc2InI2mIlY+O2dfvUaZNsrYN8lLv8mGl6ZNVj45F8PJIitQF+UIpfDDAuGpMnTalX
tPldj4NsMTsf7YyWIjS23msIkcmdBAXmm0IXn9JotuJ58IzB9NLcuOuxkImhgeEgVz1jFSyEADfG
BFlvdXht59onifyw1vN9KZAHMdastEhcPZruDCk7NVnjJhKIUUVRPMRR9rTo+WFo5WDAvzP1UbD0
uQthHeoqua3mBbGLqHo21/Tbqs1Xwyw44lh+kzPzsatHPEyUntQjQTFrjmx2gZQpnqBV14sMgec0
vY2X2l6TYbCkCUwQICy3Q0kD4ckEkneodeszPkUtTvFOQYe19iUmqyvOhQsCI7yCLZUj1fNNB2bX
3lwcsUEa0CzCE2rOvEZFq7YanaZ58qfRcLRFsjQ5+tTH7WcR1fP7m5W3i5hYvFkWZZ0ygMRQGsdh
6mxlKIJ9E9uR8cUmYnA8TftUltdOhojZW5yK3v0RMrGKQ0mhKUsbN8TYTDJdWGSwvNe6pYlF2g8n
WaI33aM+x17vNXRy2dBr83Kby1LGscgWtNSjOcTSPKF+6/voqF52zEDCQG5GNw4Kz3R47fXbJ8gv
8GPrWpYJ+f+8WiA43V6nyad5OJk85imeCQbGh6XUcP7iBpU0soUuv3I07c642/eNTSOaDMEpSdFU
yEt/jAVJM4dNRmsSUIl+2w/ZsZ+U71WT3O+b2fRyzQRBuGgqoKxn/aFvDIRnOJK04etMvhKds4u2
h/Hr99nV75pQ0BR0YDpzXtt6oiKZM1hT3XGC2e2I6H0c7LJ3lRTWOkHJvnFG+be3BiJ1aouS65T8
PvTNAOLCGuMBS2YOa1Xh8EuRy6QRbfYj/galk8mb3cozb7XOMh+Q2Qcl3l8tF1vU1NW5EsoChllK
sRWLulWXHIfgziRzB2uHsVeiDiaEoD7oXnQcrcGTj7TF80+T3shH6TgJDCKpDMqOI3g9obtFywVF
T/ragT9RqcGOFd22KMIVcON83Z/BTYe8MMhArq6BSkLIsa9Qx+9VhW43w3zOKi7P+ybsXdhhNtai
RJU6VJjG3qF91J1tTLj0ACyuUV0MbgTenUDiDIylFRlStHYktO5XD4vnJEtu2gHks7p2GpfGwUHr
x0v5eVDFT5DIQSetUhjfZwklY6pwm6tloBSDA4qjQ9Fqdzou+C30O6dRsoW4srMSV15dPEYLQqn9
5XjLiv8Wi7/PE0tQorVT1EohqlSWRPMEM/5ZduWPpYmcDGxZ9ljUUJeoIivO0kezS89lWLhG2d+C
/c9tU6SiJyT2o8orisaBtNdjPM6xXYrpsRrxeKgIPqSVfSntz6Je27U53JudYpsQQp0N5ZjO6n0v
VE96vBIb8oEcUNrE1ouhMShBRl2q6wkvtopYWWmNx/WCk8zjWWAOiaxeRjzYUmeu74roVeNVeW3q
jooXQ6D/wMUFdy77Qp57vHBTysMaXcQQM7OyR+Q/D3i+gZbyeJd4hp2fB2vfL3jeTL9fGJZIH2YN
1W9OF8+Ij2p1nU+c6ItngrnBoEYAid0CL7+k80T5oEu+Prh/NwoG3ZRVqrquhomp/inKQVk/leD3
2LexndC9WCMG0RSjz7UaaXA0R5aH2O4fUqdAiCX6xCvdLLZ45ad0XvZ2LINsWQw94yJB72rbBfP4
E4SfzqqK1lDy+pbpP75jiG23qmYhmxE2IBu4gF1XgExGlVkjyHXN0iZoJeIefZztxHbmm2aiCXmD
7RR9La46sDOpaAqJPfm6MyH9Pp/xAvt3DsL26NdN0uhmg+MvLFMryZ7M9tvSc+7qHD9n+7Bi3Kva
FAGS0xSdtWq6jd6dKeO6IUWzvdVioCLKukqraXuLcqYMgIPfB9Kn2ZY8+r7Lu8dsBmDvPs/2XLVZ
NspthnlrdfT/p7Od5X4q5pYOChZB5uD41g4TQdiATIphgJGbfdkNh7kmBVpb31AQT5JucY4ee1Bf
0CZarbB4o3ur92Pm8oNBZi5XUU5LIqFjv4+/iaEA9r/D0nxezKc1Sy1pvknU0wid7X0g2fCTD0bp
9wvIhTas0VVDAvW31IuXb0bjasPrvomNDfbBBAO5ZG0n9NVD7kIsAFFD6bUrt5xoA54+2GAwNzWq
TqwHNArBMVzdS+6xhUGYq2ZW70avaAB0cl+8+YMG3g9WGRDOp3iVUdCjOKJi60Vmy5mDKkIO1PNW
iEHeIevzTJ4LkBP0hxmJEbn3jP7n/hJxpk8hH71AHEYwE0iYPqFEh1oZgf5CtBY9dpX5D9RYL+eM
1aSp26RDuyu8IZ98RXxIG6/g8Qpv3WY+2KCodeHU2jJVkZC2MjL09GlfRm4eBaJnek37s0z5B2tM
PCY0ZWeaMfI5omiFfu2BGvpaeJxdsCP4vKODOzQGJBqjlTtlxvTRk4qWD5AJr+yaRV9xum+Ct+8X
HN9jCzIaEsa9BIUJR0hviPljqQ4jV5d9qynpw/xR57xYrYUstSAhq/Ivz4OE9rHw8CYTCTZ9+acM
kXt08X7bH9lGmPHBKAMYjdi2UtFWKP4Xz3F2bsPzJPwUTJQm6X4bKu6+Nd48MkBRVkWYqkWMGkdy
V7SndPg6dP6+ia0ntw8jYnAiL42xHiPs4dmTEcEUfnulng2HHGabOv4UiLfSysEmDm6wz3xxXWi9
uarov2vOfXWIZcg4a8TS0ZDPGd3GzfpydKxyTVWCjFfJkfyGotkJYnr+GqBv7aE5/aMEMr/s2+MN
jEGQSuiTaaoJzCWdLZW1Q4xhtFJzuOqy+HnfFud8ZJN+RVkaM5k1xUkNwY6G0pXyijd9HAdUGdhY
1lIiU4xip2KxFn8BwUVzV9mjlS+29BBfp5CFEz6R+/2B8YzS7xcbOyZdk4phg0msg6r4Gtc2iMM5
HsibPAY88h7cU1DJVZ1M8+T5vuNV5m8DriGC8tbQiIimp4+DMOYe1Hh4cnuLLGibWOyZbuf9U8H4
B2xaonlhjFkmQtYwmkV4uSidTPmxQQP3tLwayac/WJgLM8zC6PoqydWAbYuN6mURFGK63h/Xxd03
QzH0t4D2wgyzNrqAl3KdhIpDTKRjtCtRuAoNkKo0iZ/knMz51qvKh6ljAN1U8oT0gqk4aC+tv5dQ
PaT9fOByi7/ObvrW28/Ly27698X4GFTvhTGVmhqn44x6gzxfrDE+CPHT300iA+tTJS6z0BWKk8eP
I+q5tQFH1GGRXa62xibmvQ+HpSpI6iIZSgUSAmP0Va9BsvYoV9er8Lo/Hp4VpkgjB7VfCTovtBzj
iTGslcHWSeGNSJaNzWxw0GH7EncxJgbHQyigD3n8dokjtpJbRZB6qm7pLohW3IT8DyTudD12nJ5l
Lsi01GzSBnw72UBuK7xAg9Y6syK5v2rW5aDKgpe25me1DB/353Ura3e5AVgyA2iQZcsQ45GvceXv
USBD8mz1IUt0Nt3kIF73T/QWBK4Q+RO6ADm2eYNmAKUR815DAILKGzxp0tM5dgQ3JdZ8n5zVLyvq
r12omNjDM0xz2eE429BgYCbs4ywns4gWNzUQs89ZgUdkXl85zwaDLpKO0DAkGtKGwuJCYNxJlvGx
N40DZyI3w5wLf2UgJW3UmZT1QsMcqlzX2csAMt0EWkvTqbsRUkt84VjcqPP54DZ0aS8OaRwDaSNX
GBmtZpLczFVSS4U8H81y6DwWL95+ZF8Gs24dh4bmRjsXpXW4vqSdTUWz4oA+jywBrwB6Mzx4n0/2
hTDRy2wp8hKbAtX5Y4KWa67vcwCN5TYwm0WOBxNLRrkbYhRl0c71AiofnegpSBfR18hIcvve2V85
3tCYwCQS00aLEpw+RYTrUYxK+Zn4+ya2hEQvnYNlOwgnkDWg5gehKeQvUC11yKiWsAvBM+d7dCyv
Rrt9kt0lmF/oq752D4nm/f+AN0gGWFJxIkYoI/khDMcYr0AtyEX3LWyV830YIwMfCFLyNKSnOOU+
pooR2TH6srygD0C9V97kG8vjEoQtZDLtfdNbohUfTDOosi4iyMu6nrpOiyR+4g6+hprTILzVsQO7
A4qj7PA6PlLsnIKZ1xvM81wGbKpUn+XewOZYytcQbIdlayP7WC0ZZxHpMHaORJb6oJ9IHOFXcdce
75MOsorTo4rkD5Q4pa/7M8qJAlHhyqBZl1dt2sIUzfzEyPwI9/o92jPBvT/7sRs57d9NosqyVDam
lkdEQcjeKXeC8mXtC5AI/AQPLmcSOdCpEunj0KS4NYZIQlJLfDBvQn/wQ9phUULMV/JGvz7zxDC3
8zK/sFMlDMCgJnNcRBkG49PwM33JncYWbOPUttb3ATIumlf71fPKKb7e3/Aqod8vjqNyLfpYNnDx
Xrr0NZqHHMUO0WeOl9Cp+m+HVFlOhiWtR7FVE5otpqcQ3pm+kcPwTyeEo7/uW+ONiMGXOZ8rPUG9
nCPJEKsOi4OW8O4IPBMMjkDFJETggCMo64cDSP28Jhs4R8F+hKcSBivEKskkndbo0ipW1CUF2YG2
LPHymzwzTDQyFPEcriHuIIofHkuP0rBCTYdPhMTxAJZ7oUsjvNDqgL7eIbbs0csihAOuiCe75SNX
Dm4/xkJPwUen1tt4KVSq7axaw1tUtwbSQfdpgpinxLj9ivS+a9/yGRcbqIvDdo5M3HjwagryVzGg
Nf6UylY97Pv1fkisvuHVhaElK7WyiBDzK8UPObMT6UdGnH0TPDh/+35po8vNfK4B59NdeO4PtQdq
QN/41CPhvTjqE5/0kDcoNt5YtWVsVWxWVBTaerUGXTk4UAV29wfGcfM36L0cV1bohaAjrtLlkzDc
DiOxyuYbEY5mfJ2YQaZHHIO8cTEIYa66hOJFxN2ReGPK0ELUzyqabPZHxYGhtxvqxaiiUNNyEc8T
jik4i/wcSryO+v2ABW04H/fRrGRrZazI8Uhaapfz6s9Tj5qf6iSUHaf9nDMWticB1bJoQJfxPjCX
NzkuDfJ8tz9ZnMSiyvYjzEMigJknllG6dahRWbPcq/F9r/r6mlttk1pz87CWt0L0IM0rJ/DkDY4J
JcYF7xFmD28YOtABdvdNy3E3TlCtsj1kpqAohd4gqO7A3L2ild5AqIJ2FeO1dWcwekmBOVnaPcqI
OJY5LsKSLlT6qIHbExcGYyiserlqdHQdiud+eOEsHz3wdmKIt8q8C2dv4yQxJhGYLt/MuDaIlhhE
UL42TiLVaIUeuj9dVa5xhvwWD3l5y8dEFCECpLqCLBcaHEBTvXZenC0eZ3gcwJAYwDBQdKp1IY3Z
F8jPUjlY+V56oaek9DA4mqc964eed5fmLR4TZJSmNi+9iDvIGufWMp6l4mQm0GwVeUDCGx0DJMmq
zikSdUiqlgQ1mpGdy8QR4zHgzCJnQCzXAvQcGz008bRJyxJoPWh0Vz7HHni3FxD4zm5v92f1peeJ
ZPLMMvGGqTdRN/R4eIG+xKC3KBkorDzzqzLiDJCzCVjCBVMtK6NbUhWVyadG1K0QLVQd+jNQ+C+D
uiV83Z9PjuOzJTnR0CmpKWFzx1Hkd2hpH/Kagx88E/T7xbYmKSZOFnDpmRLUcyzCVZJqPOSn078D
HTL1zgsbkhiD1yfWFact8uNc68dQKh1TXJ+StjulWeGsSm5rILy3QrTOZzNP+JPnHvT7hf3ZWCah
CVFDIGWSFRcrJBBRc93K5WNSq9/2l4zixN5YGRwZ5ykVsixTnbE/9t1tPd2m8c0yXldwk31LnD0t
M+ChN32WlxVWLu1qS1MMO5pMK1m4wTy99u6NiMEOsWv+zRfRFCY6mFxQ0jlyBwU8zesfcxtUwvsD
4ywXW5wzqc00jyqWq4SMtRBbheEryilZeaDIyzCwpTlyFadkGHF1WPzZW0/gG7/pr8rn1n3rfK5s
nmwELwRSmDhkNsymmEQcMrQlk2a78ajvUsk4+X/QqOdaY/IZUdbXekKoNaRPFHcORks/636PZxG+
bjzH7xUGR2ZosMgprR5chRtz+S6IeVCFX8h6lRTVw9/5BwMnU7e0qRnjxWlVR3cyroQ+9YU1GIxP
+3aoY+84vsLARqX3aDKkCecWStZ9ag/V66ye897TiXSVkAfT4CVIuR7JoEdsLPEiiAKuY7bm/8PR
OgZlsNqhpQVToHHAnwMhCgMh6WykVbUil0eqnyHpnGxNrGblICLXDxkAUSGWaGi0UGdEoQ7OMg99
kTXSeJNTusIh4dV+cM5otkannJuq7WrEID0aWltEHpNpF6WLtk+nXwQLB4Gz7yecWWRLdbJMjJtK
wqIJxV2Esg/TKWWRg4lbrAkXqXNVZaCj1Ks0TDvUFlDo0D0QmoAzi6ZUpCtuSoUDwGyBTi104NfJ
YSs24Xdxdyzn2ZqNL0IqWl1R+rNs+tOK7s148Mfye9ulP5FfdIeoulW0xpf1kXM55e0LtpxHXTNT
b0WUHKYHKbcGn5Y6yF80dL7ltPh/snidGRSudva+ymKMXJuTMCFjKpoHeT2rXMlGul57BhhwQft6
2/S0CJCyYGg2Lf9rg86jSVkSJITjPrzhMLgylvOUrBo2+gAKnCpCsMfBSp4BBkmWUCm1rkYwEka2
Mh1Fnrow57VfVRkQkdM+77QMIELL7kun8jOw3xsvYL+swc4lA0hiP35c0VXn8nRQOduB7Tkrlkqa
zAi5UyNsLBSk1wN4FKNDonPmkJf9Y7vEFvAXq32O8urpuHqosA7y0hqD1Zfv0q+atwRmbamv+9jF
wxWNwRWlNOtWKeCHig+yYbv7MQbKg+BDTXb6k56aSwzTmIBkLadWbyPk1Pup/ylMk5+UFbCy/mQa
1f+/I/eDKeqvFyG/UmR1nNCK6G6GUxx70W+1Z87UcXBfYzBibKCiPpq0PcOZnfIWYrzgDDEfaSmB
FORQVil9LpsazyYDG/IAdoURnAMIEOY3MtaVWOFL3fijPUDrCttgQJNXavFCV87+1hgAkbRRJrmJ
dwq9+0wMd+6+708mJ9bSGPwwtL5LhwTZJSU75FJQxZ/b6bUvbxfpVCw/1jV19u1xggRWR8tI+6gk
NDbuyc9lHi0JCoUi0i6GcZyyzBZTDmMcZ/7YLq8oHAgE5LFuRfFtNm2l5zwjbvsFeuhBjSibIOn5
6O+RZvQlodzuSfUjM05jnVhEdPfn7D8CuXcjDFZM0pJJcfP2jLh6Bp6r0gfTlW7yr5Ro8g+vge/W
WLSAwF6hTIDdYvmiSIWlLC8R+OimjCMvvO1673YYqDBrxagQBv+LgGjo6kHa0HI7Gf6j+OHdDgMX
iiFPCwGPi4N+Fn8+lXiEa+jJ70I4PNDvDEuCJI/V0/sZsJ63gekG/T3eeLfOAAd0cCrRjPDQkxXK
QwepMHUugySeH+e5/wQKfU7ExptUBi/yrjZCfcF+nofPRvJdS6+VRrX05hSPd0N0jtaFE+HwNgAD
IHFRjWbToiiOSOCLy2Q7kfOXYiq9/T3AGxf9fnGuNHocgc2E1t4depT9GQf6LFx4PLrH7ZDj12qx
dxgDJd56ZlC4jR0teZKMr5C81syKM2n/EVe/22FgIyOG0mqRTo+T0SnuY+i64M3iNNuinV7VPq/E
YhsF380xANKkZi61PWrvFvM6WY4Gj0P5P8ZjEBMlE7ohEWZ5jCVvYrMCQi2QUEWc6KUCiF86J3lt
bXJlOhEvh7Ttdr8Msu/qebsuhlnBH8bwqxE9xNVPdeDg0/akvZtg1igadH1CgzXocqID0iq2AvL/
fafmWWCWJevFdGhVRXHk2M3767K63//97cP2fQQMkqPZrpcgOwYvW7WgUcEeBa87hklpa2MPilYz
WDuJA0C8haFjvtioY2cKNQhn4Gqg19Kr0o7L/ruYlN/2h8YzQ79fmCmXhqRNim6JXD5F6fXQnosy
+DsTLHIXmhCnKUYyZ6CNLx2SfOmLPwqX31eIgeu1EXDBlvGAUmrZy6SanVPgZbZSMl7TL8/VGJhe
8cgmS4uGZzbTsDT0Gs0lr0fr7SH596PufTAMCKA2iJjjDBBYRUvO7RqtEZUf+fr19xHJVs0JX0eb
0vSWUFmSrJIruLh9Rvyyzz6lLyCCE4sQrzbhOQmSo3L4h+2Y9/K7DXYorJNM3RAR+TGLVuQqmTLo
Fjn6Q3tSvQZkzmWgQZjhrUWMKyC16eoX5pil6+vOlIQYrl6I8vOqR144FU9F29t/4O4XZtjVG8qp
Sg0kn9Zp+gbZeFfSZrcZeHV3vNljuz/Utaq1tsYq9SD9UB5x8HkIw0BCv8AplqB63h/WdvD8Pi6W
ZBVNs12eiADBN3s2JVlV0KrYHCoUgvP4yDhrxQqid9NcJiQCZtRNDfK9ACUCVhFyjg2eEQbW06Qf
hkHCSkHM1OrqwcbJGzR4HOXMHP2d3/bzxcwxUJ5P0BTVGkjfNK5+Qyu8wMxpKzerTRwqIsnTC+AN
i36/gPRIgE+vDY29Zq/Kb43yplI5RzrdmXsjYiA9bAxhWoQRB6LyGYpcVmFCCqnTwQ7kTdxmFd54
GJiI9SSWkxHxg6zcVxJxx+g5GngksTwjDDiMkAeOuxTereUPYvIprW9n4+kv/YBBhrAuBWEycGcH
EfRBPdFQdfWlz6Ld24ljcv2As0hs60ZSJmLfZK3iJMOJRInThN8HFHqR8vOCwvz9sXGmj23bqKS4
QpULAmM1/RLFh6IGd+fAY4TdPHvf9xHbuFGDAS8SS9zJxvquI5/VkRPmbQ9CMXEUqervagZTVjVh
Rr3aVDuLdMSSluep541iOxNsvpthNg8oUcpYoGk39YZ2L5Q3LUhS7wg6ecYAmkvXoDSFlGgZH4Xb
ihOKbWdLL2wze0lfliZcVxqLNWeSXWeto4qPauel4NZtP8dRbEnkJeUlvzcDigurzOZKK9zbhxFH
VXpoDwVqkWmRcOsPnNFt+8f7xDL7axaabip17C9zupr6m0Xl/D5dmN9R79fvs5faGRWZXRYhLmu0
6yUOvZ58zcPG0QyZs5v+46x9t8RcmZayNxPwsVIuZ0wYTtoyoDKhkkWsyPujrtj31WFf5tpejTtj
xRUwSm3TEKxOdRth5kRF22D0PiLmrJXBYCmjqBqvp/rjkF1l4X0X3ct5kAvf95GI42vsS1sdN8pU
D7gJGKX+hC7DQGzDm3Fugjopntc5d4x29rtR+7pvluN77HtbFuWZaMbY1J10MPWXMDetvzPAoIYw
xSBEjGq8aaq1C6piv4vEP7lyXjgCAw6TOikkFHGN7o1voaCDwtnO+GzsvJliwKCadEmPIvRQUcpF
dBQ6qZc8Us5FwX8TjvX+QAxaNJFSJqIumb9rqqiiMo9Cjm2ravdKcaP9AQfsh9+nA76It/SsifN4
gGxYbt602k0fPhNevLXNFXIxBnp0XdgY+3IlhCCmQwlCZWm2+iy45ZXyst4XJxpFgsso/rHwgqK3
+uzfEe996hinawnOyoXWzEq+6NHOC8kt7tZvhoM+O288UmotJQD/8bn2udpQ0ibavttmvNEUpSRW
pJViYPwqWo3dX00epQ+hzXVcaxRR90bKeOVSkRAiGjTFg8JPwULb5JEc/nmX5XFGbG+A94ExxxRY
ghF9CKgjH9YvcvmqaJxcCOf32et7S5IlhawKyjmmqzY/q6u/j0Tbz7zvzsgWwodEHEMtxMNGejL8
8raxI/BhN856NCziFF7i8HL/PPdnhVXCfM0HUN6i5ROPvHinRFtJZffPph0lFq0hIVfCp3riHFkb
4aBECMSTdZ1Q3lvmENbNodFQ4oB1mu5HJOFw9luS6e1P5sZifTBCd8HFxk5nsarBLQD2xOxGzY7l
9Gn/97cK+z8YYA5epU9JCT1jmiYYnea+vxGvlMN6RM37UXcXD0IKkKxLfcV09g1vHPgf7NKBXwxM
EdZcHyH46pD0YdZSSyg0e5YUK82fpIxDsMqzxaCjRGWzJhEIPJs3KIq0je4I7pqi/p5WnCNyK+vy
YVgMIsqraaJ6TkPO4AjKhqsxaK+Kzzk4rGl9g3Yvvu7P4lZD9wd7DAqGiyk3XY3gjOrx4bJwoD34
aoTmBXSTvmYHGhSCbssfIfQR3QyBcuZtvo2A6sN/wCBjksxqmQ9woDr8qoEnsgx08WpVPsviYyr7
S8srC6aOwSDxB3sMPKLFplXlBNRbgoCndDm5WSNeswRdpB0T7M1YK+ayg/SG5Gi9jMrjBWGOailV
UFU8GgrOYNh7cVSmeilW2N6rcTPUjzFXm4CzOuydWFm0xsjhkajhoOp0mau5hq97VBiP1nHkrm4X
h8imeSbevYG3F1ia83mclTxKUO4zHKlSuhgUdmKjxt/53/JaW5fXS89gyQ0iSeyKRYroGb1grLmT
/Ih82ileeLPw/w+3P9hiIUWMK7EqcYhOZT9Yel2dVzPkUL5yYMtksKRXlThNBDAFrVMbzM1yR5Th
IZflpxXC7Koo8GpGeG7PYImiaFMj0YeYYnXz4VYWj5Vyuzbq352bJgMYhRLHdbpi6qSycOMUogVd
5aSEuPvQuHVJ/rBEDFBURGhrvFy+XZI/FW54+K5Z0SuFQ1q7tG9sPxbQWZoCIWoWnTJuOuFylqZA
EU8gLv87E0y4oXR5LaRJiRgnibx6QI+aNPiT1jr7Zrb6jS+mDdDw8WCO5i7u5RiIoS63pnmIpk9S
bXpCdxvX12110lrdjrnq75zFQkD10aqh6Wk29G9FKgsoAgBQ9MpntlDfotX8PGzirRfF5Yvoo0lL
aUF/DJ7psJMgeQOFHIImLs5U0qn673NEZ2kJ6hVc/l0ID+z/BV9wyVjRCcriXnnmUXtuowXU0mQN
AelvSnCSqPWZ2CMNrkB4VP6kagdUlVnmEnqZVHHcfSvghpP8MsamuupRQ0kRlF2dPEfMgW57T79P
v4Wvq4/aQET5YMjxuNwxnBGydehyCh3BlVSgZ+vAptTlfj55fXRutQfS/h9p39UjN850/YsEiJKo
cKvQ6jA90Z7gG8FjP1bOWb/+PbTxuWWO3MTnxQJ7s4uuIVl1qlTh1CQwg20FuRyQs4JJxoy4ySbT
Qsx7xpplt7FH88frCrLt/S9COKUfl7RYyICJ+9ZEw3eV35SpKhAhOgen6JqU1FPYIFMY949RflbU
H4EqKPaITsH+hJUtdVrZmlWAZ0nMfTPdqKMget92S5db4txgoig0lytk7JYQnHLNU5SjNblxGvXl
+muIrop3f0NnaoOJZEanPOvTQ7YU9lIK0oBb38Z/GA7n/CwSFWNQwFGoT4wjqNgNJ+RusYZBtxkD
Zf8u3KLKlOgjCF2uj3ODhtljhaqBdELroQHaLp4S4oCgCGVgHV2AmYMNIdfvUaAPfDu5bFVIPbbs
g0C669rbiQre6S9x5e8T8W3kpVmGpbSA4hycIiDoGlOMaVdeGtvDz43g9K0XjdyIjsShwdw1qJla
UMGx7g9jqBwInb5fvzUBuPG946aqNHKbqchLR+epuy3NQxWcwtqdIxHB0baeg6gTyTn0v/GkC0WY
jLOVw/cV7aGUXyX1TY0F3cB/cee/ZfA5JkT9zZAtSM71zgxKHtZ3hw1yN4y4RN6Lxuf/4o0u0rjQ
qFT6qB8pPoL1B/m5cKc9Y21rTkVjGw/1J8WO3alzRbWybVi6COV0gsxSpfc1HgzrTcrwf73S2iGS
n4vouRgifLTfixzOSRBZ0vswBoKbcfmtxhbfQE1P2jJ/kbETh2TEh3b+29fNRSazhxWk631SY8E0
nk/rS5+mya4rsv2/6PtFBOc1VNLGsh6riM6X29p6rOYntFu4RX2rZNnuuiiBwiucA4l0M2pigtiy
TgO7kVNboqZdJYKvtb/A0uVEnP+okYMfpgXlRRmpHySIvyj3ZA+uxxv1iCzXXhcR72+D0kUe50oM
NanDWQXpbxQ/Jh12lRUisr5tTLpI4FzHstQY/2DZCQV0gSZoZAtvbh/oXNmm6FtX8EY8sUIkx1GU
I1Z2x+zeKo7ptCvi5/+kBiqHEtpQ15pqsHHX+TmMVFsa3+pJ1KYt0gKeQSEOk7hWFvShF7HNMnLJ
Tr8nt6wSghloL/BEnVAiqP3AoaAYzZSXaONg9RfZI3bopWc2M1ayjKMA2EXPxAFDbtKh7yR8u0/B
w9R9jVDx0UWjidspq99ap3LIQBQrU2vWDqX53QGLJv340B6SYy2wVwF+qxwqZJqVq4MJ/NZkfygP
cYaVWM05RqXsutr9JeS7nIfDhSnojchk5zHPbKQp9ZYTaOF95Y44xOt84779/y/wIMa8COSAYZly
ySwrxJhE/WHqh071r59IpAQcLMhTbhEpAjudpp+MvHAS5SCBxuC6EJEh8SwJFKPbC1oc8PH8CoZe
ZzkFlT2Fdm/ZWFrhY/XeYquVQOjP/RdXnK3GYUQ758OERlT0OlgxhrjbcI+v+u90suw+rn8QEE6j
QeuHHLTnGMMKUaQ8RBX4UoP0kSWAvKrQn/oi9sLZwOJr6ZQZ/5tpXdvaoMfOXEYYYjOyY0/a3aSY
oAgLl7c+syhcu2qnZood55hRqHK3yr4bY/g1bpNb1YKSUOytkvrvrYnVWXU23Cg0eFqa9th10jGs
YfJt33pWEAu+VgQPzdM59HIQWDms0c3yuzbO7KB9ioL/XX9nkQwuvKF1M5dNlKF7z9wPy+M4napI
EFqLRHCgZcwJdp01+JYvwlsd606SfA9qEYHqiISw/74KmSwtR7plxleP0TwsMAoy73tJxPr2l2rd
b9PmKRtMWkiKUqAywZa4j/70osIi3lif7ehiFGCvvoU/oqN1EOXLBJiscRhGk67uqx5OZqAejSo7
UhoH/Bt2oBBssQbzlyHZSi+KcLb6C9ZIxvM3LEk6D3WDT5Vfw7vRjr5Me+2enAI39NODthvOIEA3
b3P0uiui7obN6AeEvRrVsbz3wwJ2vaXT2MZoRBmjxu7UzA6VG1U95qqXi6KfrZ4/RV7J4pxRqFdl
JZsV7nfHppSXPStjd+/xOcC0HmvYjh6qI7iDPeGAz+bnxUoy97Jkbgwt73BKQ/o609ulkpzcUeOn
tMM2ZEXgCzeNhFBqEmqZmE7hjN0sLZqHbAA8t15lqE5R/mgBd9cRhZnzBwxfCeHMHcHXaJgSPta1
MXPAquORZBB42L+81+UgnLW3Yz8GzcBawx3ZobtsN+zJS6TuGbF7YOfgs3ICZ7mTQVl3FtFXiC6R
05VMCpdUGYABZvWc6MdFf6XS4foVbjvf1R1yWjHAO6Go/Fsf1XcptCVnwOlQAQBPcC+avRUdiotZ
2nrq8rJgn4PIxMfYkLeXhgfBoRhX9DXF4OKWUFfkgJpQjOQgP4PZYz8cjWP1IK58bo3Cwpx/qwef
AktlK53LBTm37EZxNCdzyzNbQZmi+kkfyO1wnEB4U7Cd1pbTn4T5kM3QdiWei2LUAuvLdAm9FYxL
JfhRuPX/AhcM5A+ox7sScCR9Mu6FZH+bPmIllUuIQGaYYaM2agLwTekxBkDr4Pr4j+rPJ8qoWS5T
m+BLMaW5Y0SV1yi9h/hKYOI/u5SuaIvOwUiR0VCZFLyhVIAwERUprJyr/dSnJ+m22dMvjEMCBAhv
85613YqVSGARPPuCrJuN0kooDihV5vQED6YgdJFE/HgiXeHQJO/LeiI9vuiovu+z+6L/bnb7RLQk
RgQoPL9CEfRaRDGogb4Y/Qh6k9SuApcFL7v8vnwq/AWRtsAPbEcPK4XkMGVcGrWaGWcA42WKHAKq
Llt90e9Tx/Dnmw5dMZlnvqI0ggLj8v062GwHDxcE4LBGmgyVliwZRMPMVUzpqdNaR4/w8UJeaVmI
jsps66OyWkjkU0NRP3DPEoy/jyjJsSR/g50OpT9ZIC1lBFTFmR5yQxDsbp/uIo4z9TLplUIOQFaz
DKGj5jWWZfpmg63FaD7NhSVpZmnXDsdFDeNsjlpdweEtY75vuuqbpCLZf/29NmVgSJciYaYT0+Te
a5zrWtIVWNtcfu1BkFcI4GTzxi6/z7cUlctckHRswZ9rmfdLujzOlubNU32Su3aPjSOhQCM20WMl
j3MBylBp6hwgu6GC72H6FqlHjEj9tzvje4sCS+3ahS0oGqh6rvPPWq0drr+K6BTcy7ft2EvYiw21
rr+NFYIp9U2TH6/LELz8h66hUU4WbQDbHh5Cj2/DQZAy207QrZ6CHXL1Zdgh0T3KEvuOAAeBZLPa
BEYjXQMJwXgnymptLXlQ5JU0Ds+xBl42Jax6+Nl8i1XRWPWOvit6W+wtz8DmpvJTg2kylA6u3+Lm
Z8RKLNP/1SFNTQ/VhPHnKPFrFWOFqfp50PwGRLLDZ9LIgu+IzVBjJY1DdrPOg9RKAsRXoKEeowAE
q6/YqmurzY5iXdyCTfea4BlFasIBhCRlkT60+HQpq9ZT29STzVaQkbwuwuKbiLpCzVJLHVGnIG9W
uU/q79ffaPv3sf3aoviqVij3RioaltUs1JAHiQcn0017GTP3uohtmLuI4B6GWqFeyi2alLAVajeZ
jW9F/b2p19gmANUoVFGu+Gft5oNvUC4CuWexghK5M4arzLjYuFwC4kDZK1wFnKcn+mh4407ZLV87
P2GfZMmNfivbFD1F/bsoRyK4Xj7oV6dKG6kKl58FvRPOT3M4/5Pa/z4sX/iuyq4rEwonxdIhbE4u
v4n2yVE0gLCdsb5cKs+ZNs4krOoWLWDRDfJkv1YgK4fxm+FkNqOODXcikdtAb6kK5ipVU+fJ1zWa
IBufQ2IeniX9S68+/9NCSSDjRQaHjPPcyKEsoag5H+mr7GU7rGTP3vWn2S3RkcqC+V7UfCE6Fmdx
hiIpgcLG1FtS7INRdqQpPOZ15123uu3oenU0zuxSIFOu61CMEOSRaLWtdjF6IpYHsBAtHowQdDHX
JYoOxpndgHUrkqQinMdqccP4ZBS+Ip4E2/w0uZyKrwk2ySynSQHIVbE7T/8yuMNN70ueDDbowxDa
1Nd2KAsRR+RDtw35t6LwhcI0UtVKMqEoiVI4WoSaZCtq1hOJ4ALoZTKwNLLE0ZT4GKo3xSDomfqL
CV/OwEVOpQkiJ5MRLP2ciHGjp9yR7yuPdchgdpglp0S1k40IQMMEt0rZGJ2MzpI/IwBUiutZkjTC
VkeX8XMQHUYp8+LgHGSfrLbdX1fArY+7P8RxGkjyRCoKdf7FNhY5uRee0PlxMpzws3JgzVT9Hfsq
l26kNxExyYbyr0XznEgknCtFIpS4pfwFBZsaSok5o+vnE8ng4veWyAmaMHTiSvNTkj0U6oOifL4u
gt0Q5zr/OAang3Vugiqtgno3AwZVMmpTKt/USuUlY3ebScpzvcRP+pILoGND9f8Qy2kmOkoiLN/E
7QE9wvwxld+vH2sr3v5DAPsDVqHoOIOqFYlmApzPPmnesu/sytNfFRslC2Ej8Zah/SGNPeRKWiaB
zr1eEHHOR1bux9yNZKu32Y8BS1ESDySj+bsiMO4NXPxDJOfIpiHMFlrigHqb2JrWun2Q2aq+M2vR
KJ9ICzn/JZljMywjCzjQDJk0ut1GviaiIRdeIYccRa+rZjSF+L6/YzFcsQsfan8ebfSBP+u7dGeC
QOTlupKIDsahR96GtZHHBl4t3NXIbefj7RgL+mK3vPL6nfgmuNKoaF7oEiZRbuJHBWSI3akcQWHE
puoqnySu6FNWcCp+8DINGlpPhUJcg+6t5rFb7MB4u35xAt3jJy3JNFsUJJloeVsORXlAurAJnwbR
vpOt+gquzlIUNLPryGhxKj53Ew1UbEdE6o6AUn36uft43oUeVrW7v3jVS0/3x30u+AbbvsKLYE7j
Ay3PRqPMEfqCo7qsn6ceahkJkkF/gaiLFE7jU5JMIIGaiBs/D26IySjJ6470gUWhoStKmG8D7kUY
p+tjJSfd1EINVe1Gjgd7zkS0/gIJfKtGbS6YTLFU4iaB5shd9zVutE/X9Y7d+0dn9fsQfGOGlI1E
JxnDvPwFC1Zts02cJT/O2l1jRLvrsrZ1/CKLc4yGGeVEkzPEfyXWVRKzA0l8bxyLhjaOGk4CZtut
mv5a1zXOIc66ZeqkGAhG9FinbItdvFhxhXqD7rausut8Vs6PjqLPVaFc3k92oxGPCxpK2Ui7gu+h
6BP7gMZg+5sM8qkcvZI25nIPeiP4jBWp/88unJXPpMnSTloDnOowcwwKOa/U7OK9fGUpsfQuEZGN
Cmyab5qQ9DZdgg66U4yvpC92S/Vjni3/utJsNSH/8YwccoBZJrCKGDYt/1x+8tzabLkW24WtPM2v
M0Zi5pd/i0QvmsrhSIvR1yxqcZFpvSu6HxZGK4XLfrfGKv84GI8fMZGyYML1KT5bHDbt5UN9aOwU
lFRCnRSYHj9XRFUDlCxm8MsWNCc/Jk/tOQUFfn0wd4jn75MjCA/d608ngC9+rgiLA0DtoMMQtMKN
lacKKwSuC2DPcAW8eAadvtdKrZ0gIO1iV9ZCL+++R6T/XGXGWc01X9IDAVyKjsRhipJbQJUcmCKX
t+l8r4pMaqs6ulYKnkYnqNJxqiuQH5Seckx//Nool7xnu9zHSk/kmyuPLXWZvox7xvcs4mwRuIMP
dDrgDJ1lBXoiz9TLNQkdygFmSdtdFoQPUtc/XX/An/mnay/IxSNLVxqmXsAGam9wm0NrZ4hJqhPr
56QvoOV67996lzgm0Do7I3vrNn54F9yK8kkikOFTuPmUNdPAekmtyDbu6DfNKdzQK97Rkl2/DvgK
wCR35oetALEFCEo5nFFbUP8U6OrB5tQnGWt66LtVfRZcMfOq166YgxldyqYGjhdBxMH4uTQkR8Sc
Y7Kw2Y/3izO72isjM4jdzEkwVJL4Qh5GwV/AJ3A7kCkEhQk0ncv0eSDTTZnEcIDjmNhlYNjguH9o
5uoVWYdTYM3PhlyzBQ/76/cg0Gw+x1tkWlZo6I1yZ+m26G/V9NUo7kOtdKzs8bokAUbwWd5WmrqY
JogL85z4QzsetZy410UI9Ibv1QgimgaKmYB4I491O5jzb3Q0bgfsGLkuRxTL8M0aBtFyJdHhfMNn
7LLadU/hMbyRHtGfFSNPyPhigUNvmS/sMWBAekVr+S6NMQ6tIkigtYxfQfFiL3qq3pnTt47anr79
23frb4evcziEEVg90XK8WSPtiOKp1v1IBdmFrQriGtr5Vg0skw2WOJiQi/9h3dGdooOHUrvX7Mlr
jiFa8RsHHI7CrxSR3nMQYyylqrQpGsCU9rHPv6npl0AOnWhBl3ctKo7/5cv8co0c1oCB18hVCdm1
1iu/4t9nLPw7G7chdsazVQ+BJbADganx2zHiOiOTXKORelZPZehT0fYNUURtcOlC7O2sdFOCGna7
acdo01pfekwd6mePyukf9gWtFcRgOLoK3y1VylV1BEQF5FNmLDbNfHk4qtG360YtAA+Dmd5KDLgo
c7JM7Ls1OrXWZI/kMYlT+78JYS+3EpKDOjZjpHBurWKc/LtU+kb4/boIETgZ7KArGUFbGENsxSxV
rR/JN/a9H7jkMb5BTW1HvMQbT4kT3wmDhY1+xz/eiQMLxTDCpSO4wGRMvCwIDuMQH6Rm2SdTdhqJ
5tRFckvVxFXq8IfgzCKN576GljQtSNNCIeUH3Uc74EPqE6weoUjfRHtlr6FrW+ADROrCAcg4yOYw
lAgJw/am6E8l1tcnooye6EY53IjKBvFB3hA0VsrOcMAUiM+4z7uzqLwhuD6evFsK0qZZTBlJ8tq6
DRIVvKvK+HT9jdgf+8F1GYpO2Rww1WUOM9SmUcaqRI6NlYjSo4VKOdvNJvpU2HyXlRgOLYphIV0/
Io2mYskeLXQs4f0ip5+un2X7I3UlhQMLTW/7sOmZrh9ilMZzZ7D1O6y5cQpHNHG3+TYrUey/r8w5
IxiLaRqIirp9b/hxLnLAoofh8KJcWrUIFthOPNvNjQHie/qonrKnFCT/LHecugDc0+xOviQkwd/+
wlidjgcNJeyT3mp/9Q6zfJDxXpaO5HwjEZagY+l7asN4hc3D20WAlVwOMMpMTsyMRTaV5qW3o186
6Xn+noF3wzaOHUopYgJs0T1ziBFJraIvYI1CkhlcbRjVZQbQ+CIDEF4phxoI5+OogKCfDAzjOfQk
p90piU0eykOJoR16qI1/2UWHadbf1s0XKSsJK7JGgkQ2rc6GtVNK6lQZ2mxFraDbsdRKEAcj6LFV
ajNAqqE/RvfoqHDz82BrT7/28Aa3og1xTP+uoNbPSGhlfYaRNbreMNTKY3scBluqO5ukriJ/FUDK
JtivDsZBSjOQzMwaFLQLle7B93XsabXPQG9hq5K1t8z0mCA6xXpZv2iCfwlLVrI5jMmrqSKpjPqU
QXPXpNKTlQI8x0BUiBCA80/VXd2mPCw0MHpkptDTtlM8smfzqdEu9JsfJtK/w1mVbFGST4CfP78/
VjINpchA2InUkapFDh2iczQbgiqOSEk4MEn7ogxaGcda6v1g7sMKeyaxr3kSsT1uq4hFVTbPpKgq
J2dEeNqqGogn2rzExCa2ZcnyK2knN+yRkSmicb/U2WircXsc4lggffvtLsI5+CqU1tIDVsMsJzep
X0ZsgUofBDawfZEXGRx0KeWQyhlF6Kq02ntdN6fEGI5tlDqN2Z5nAySa5bAPkirEGt3QQWJq36vx
2QzL75rRO9oAbvJRdOvb+vP7b+KrTeoox0C+lrjT9CLVT4MmUB7BvfKlJiNOorqNkesLFD8ZI3sp
fCpc4rPtey6H4KKifC6yvMwAz2zIPcawDIsjG/8f1hHhLi5iOAwD95NaLWNHXE26l/XPU3J/XUGY
gn9AY1OxdDZ3IH9gOCPNQNHFhL69PutuCq280zP1+zQan9TCvKNLf7gubvNpVuK44GTpxjooBsSS
pCe2Nf2oysWJjS//IkTXZIwCUEs2OOydKP5JUG10R/KaYReZVtUOZrkECL+pAOZFCjvqCgUDnYag
0UPfCFMAssenkc+6AoTBB3vhjy90kcNdmVaWFBysA7I5mT25bB0jGlRinzQ/9wWku6S2hfNnzOVf
k8nBohWAw3oyWduIP9ywilF4oEfZTjxwBTj/7bE4ECRkLBpiAKCK8aXpbdJ9Dhr/uohNDFy9FIeB
XVGbDVqnGXvwfiwwu4TcO1bIhWkqELQdKF4k8V996dxFUiVDJ/TzmNlMLbT7YBfJSCdWz0gVOGxk
0BKtfNz+dlqJ5SK4gchLqVCLlWOxKQrTisF9d2xvwNy+UwRd9Nt48Vsb+b1NETh+Mqz6wHPVMthF
s4O+BMfGIhj6r+2ZRgL/JTAyk4M/yazoRBbkBJIDG6ge9v3OODa+KCEmEsMhRtvWIF+MgRjMllvM
CKpoTVX2oqSA6PI4yMjmIZzyEEmBwLo38sPc3czJ/VTeq9XX6xq/DbOXV+IwQ+k7YzZSjMQk0wut
vSl+KUVLaYVKxw67wr8KW24SEiB0GqfZN9PJM0JsA0+gCrG02J1V3CwqyFGwMKHJX9J4+H79iAKj
NjncUPOJqgO+n9xAKmt7McFQpgyjbcWpnw3Nv0QUKwPjEGTMIy3MWBtdXt/E3RvRbT2kAn+yfSDL
VNHZaBkaH7UkzYwhfwXf7Wmq2Et9rKcaZCNnS0jttq3sF0Fc5GIN+JZVKBL1z8vdjCXddI/EosdG
LnK/Q8/eW3Ib2Flox7t/K7aYF9GcOet6lVSKNbJOhOagoDSYnsmtfPhF+4fvMnK4riTbafWVQM6w
G6MyxqhC3ZPcxbfDYTmZn5S70UU9aWc+ZgJXtsW8q6kraZx9y3QuAvQ54QkbrPScIi+aS7vWKydp
2p0WDbe18p7ry35css/XD7pt8JeL5Qy+yK3YWDp40b68j/S7WX8fdUFUxQzqY0xwEcHZO2lbOEzK
MDKL7NE4FZbhFIrfardx8K0oBAi23UC4ukvOvjU5MsmishMdlx229qG6AyfTOuiY/ZVzD13pU+MX
51y2de/6bW4/JHrvDTbNQrEo809s65s2qlUdRYXxGPjlMTj0u/i+80NXNP60nTW7SOKzPGUZF4tq
4FbzH8vO2OUPJnrGOlv7qaSJJ2H1iuBszLw/vONKIhcsGClop9MWX52aj/3Dbn0O3G/za7RPd5a7
CL4uNtVyJYuDmghL7LM2xKi/Wd8PCFuN+nvUVwKzEwnhQGWWp3paemhK1HyytAMdvtaZIAzZxhF8
JBECIhmN8JtM28zsjb5IWQWoB1SCHNAzP1Ue499nenj9ibYsTcNiEo15AQxUsQOvPGszVUVAUE51
5UA7ylH3QCVGuIL5iNKwoyLeR5KQ44xdEq8Va5kcgICRJFtGZt2V23szfMG0V+5jx/LZaoFxL2qS
2PJBa3EcmARWi2L/CMUg0k4OX0ECEVlek/ttbNhqaps0FigJA/pr5+PgZMqSvJYShF4NKXZmiQmX
NhRB1pYirg/FoQbpSgl4gjC8P5q+4qWPLRbn5BLozpbGZj3PI7g0ahHHo+Aq+Y67JJgHag0oaf0c
FNp1+8ZD2UT4HSq4QL7HTgmrOcY8OuqsFNs5j4mI3HGzyMo+2cHYR6hs/UxTr7R+WTTNmFrkhUdH
wSQGuzvzEB4Hm5HWyK68Cx3Ztg7d23Vj2360i1guQug0OR8ylixYIr+n93ryWet+XBexFdmtT8bZ
MxpLlSAocLIl+BxhBoO2NwHoRloREG59XqzlcDZczsVcFYxbDPzKWG/Ze0R6rYPPSfPZTEUuUnRt
nAGn4JFsZAONQYZxh+pEkN+QzLt+bZteeH0ezmbNUhuNGVSFLluqm6FNDuCO9cfifgjRYTjDBcvH
kkxShYuL6DHPzW/KbLmSkJFmszFHQ5KNYEQW22dMzvXW1kAGJYKc1gvQGRcch7v4GHyPHaOxzTuM
N5/Yagtldq9f5PbxLmI5L5xkAaUWRR0EfvJcx8hMpFjY0TeWwJQ2veT6fJwnVuq4ltFDDVS3wvem
b59oPzlNNR/QaOonuuKZg+60QbyTZXQFNehKKhuR0mw7ssthOXvOplzTLKlkMEJ2qMB6wVvwidFW
T36MCEcEH9uweBHH7n6FWpoRDktZQkcbfU+G23h5uv52m9W59Z1yRg18GuOcYF6Hsc2z7B/bod54
ug1D2Ee+yDFvY8jlPJxdq3OfSTnF6Kw5zjs1diU1t9Oa2lN1H0QCfRHpJWffNDEjpWZzLQE5zGFi
z0lhg9XVvn6D2+h7ORFn3DFtDENtAfBza90tVeonGJCUyZ0yi+oam+chskYpxmgNXeMkzXSKlmgB
TSW1UGp0F/mrZT1fP4xABO/sq7BKURJAm+QQubNG7ByEpIOIFmYbeC8H4X19vZhhHgZ4mIWANU66
KxbDyzJP0w965w3qY9ggn/5PdWhtJZWDKb3O59AYIPXXhsZql92lSEgsDtqyT5UvYkLetNyVOA6s
jGmsVI0tciARqLM+EdE28E1LWv0+B0TBkKSDjjdyTYIfX+wxvs2y1k71O2UpnetqIToLh0I12Fsq
rQfwln1i0zJwy3HcXxexrXnIbhBV1dFrxAFDOde0wlI1UPTP54LYwXikin9dxLb/IBcZHCCEVdcF
FksPqU/ZIfCLnQ4emoP5pH8DRe/eFOk5+7kP3wQrcZy9DkEbWbMKaJ3b2CnM82jcdFlsW+Vtmd1Z
6fv1021OXGgXcfw0KZ0GK441fKfWzdLZeQRuvUY+5mV/N5H0QWmac1GGTkcst6DLDbjjnEU27DvV
uK2Scz7lPv4XTwqjh1KO/CpJT2EjWrkleGR+/rSWJTlSCzQukSRxJkmyg2606fTp+k1s+7TVTXCW
PvfprFbM0luP7H75NPNmcAqbLZcIHFlQsxCdirP0tDZ6bKrEqUbpBWTrdlX6syL4+Nu2wN+qq3DW
PuZYN49BcvjN0NhbMwYbLRH3qvDaOCsn2G5To92PAaTssC8kdHpgQq12y4O5L/x/GTtd6ysXeZA5
VcySrUdN00OrvDSDwP1vA+TlyjhEmWQrlAeKZ6lAI6iPoDnHKqqMOIFxtKbscF3nRDrAQQuNk6bB
RltURJrBYbt5sQHLbXtRwnkz2FhpNgcpqGS289AizaA1sRcr+yRdHCwstTtJAMd/8dG/b4/nVpGb
utbnCa/DhhXTfe1rh/zAYFLUgSB4Jp5MRWlKUmg5Gh0SaXHMoUJiW7LN8XWWH+dRuH2BXdAVTOa3
L9RBGCujjN4NA2hwYJvJwi9Qj9jR3tgXoHnTuuDtdLGPA2bsqN+va4nIxD7sYghJMC36jJax1wVf
D+3n1I922kH1o73+nvmi9K9AK1UONaCPXUcqWLSVnxcU8pX8QRuSfwmALzrJr2Po6bDogQ5aq2Ay
HFSKHY2AfXsit7oxCKxsk9RlhRn82H9jtVjUbsKmW29yNaf32faMZS85ZWJ3xwnkNdFRuW1P8bt1
L+ok2Ky+r4VzgJLIs2EZISKu6BDe0h3quJ+rk3IAdwjG6hQ7+xJ48ct1hRE9IAcroTGH+txAXafw
q5HpTp3eFEhhXheyDSoGyhEq4knV5HA/SutazWc0w4XkQU12VrcbLbuJBG+3fZSLFA7uwVZTFkuP
2yusu7z63AfHfnm8fhCRCO6BhkIKwkFGwIUPpEhxqHZqFe+6iL/EkJdjcC9Sj9OEJYp4EZYOzdy+
tiVvvjceFowFgYfEELEmic7EIb7aS6XVyigN18jrEAAieFztyqzd6+cS6ABPPxp16GVNSlRtJPWR
VAet3WvhczMK6hzscj6i7+/L47cZk15RLMqSJz3IbsfuvTN6W5dvZLNBeyBWLgU/rp9q27dc5HGB
YDQuRlwTnEqmJ+woxQSUGyaf8/Is1cJhGtENclGgUZiLkSvQ725X3SxufUS3gv5ds3UbjfgONiKw
WQM/EDFdMgj/cKXorNNVxdRQUOTEhiUNKsK+pQ3Tz7pbMgs6gDf1b/X7nAuRVMuqOhnH0trHpEbc
QcB1EQoQaNsvrqSwv2KV5ioUCTPwNaQoKBqWx9gbTp09HMub/iDvwW4tKmps3xpW21lgMSRofPhT
XjaMcVSz8fAawVNQfLJSQWVyO37Cc/8/CZzq1WacyA1zFprPaJ+WU7U3fMWt/H8go9Pw8DpInVVi
aTwxcdzMjYZFDHCJ1X1pPUoim91WgN+/zyNDlZUEZHQozDTpF92IXLN4LTTBbW3a6eUMPC6MpRrk
cYQzZJ3T48nTvdHHdlgdxpgIVE10HO5dWnTxGKMB7paMzrZB7lV41UQTbfYVSeGsMrOGYjELWKU5
6Yd+zndNMt5iJa9/Hd82y/urx+e5iSczHoZ6QJTeetpRAZWZ5YX+8jB4OnZ70UPjing4ty0VcYJB
FJli5wnnY3uQzZM0QATLONN1p8TM3uKbboY8mgoX2IyC99qE1ZU8zt+SConQAbsU3BA98s2cnZLW
OGh6t48pGlYF18ke/wOYroRxzpbqYaXPRsfCy9nDONOJ7WOmZ3osd/2LiOJxs8NNu0jj6QR00ipN
1OLLh1HTag4u8xzsBg+sz3eizqhNfVyJ4vCu6KYMyI20e10+j/XXhVInDt+u394mpq5kcJaV4Wtb
ndAo6qoNlmtq446G8/6/ieDMKp+1NpIzKENS1J/VdrHnfPyHVrz1o3D+LjerFC3ryBHqmMTOH7Vq
b1Yv10+xGQWtLoo91srZjVomVRbm91xrqryqO4fGZ9PaLzr2y0213RuCoEtksjwnQKU0dW6MM3gc
XcOub9Njjt3py5HgmyXdScJVUNu6plFAhGFh/xp3PEvHnhaN8Ryp1oECxstlt0SdwFS37/AihMHG
6g5bq+qlBd/yrj5+GQa/BVleZLx11f0yH2tDRB8hOhIHelIhZ3ULQiqXVOciOMxm6pJlcK6rhUgI
h3RjElJamT1mh8lzZPgJDZzWEi1u3f5+US8Xx0FcGmKOMogRl6h3+jHdL/sB5JfBHWZLHPGwKPux
j3j6WxifRArhPiyzRMMia69mA5S/+p6FMwyyQA4Hb4MWZSat4JSSQ3PIj8P+2wJ+jXwn6uMW3R6f
Pppb0tdJC9NtPdYJz5a+5E526m8wpnkS+VqBQvDJIuwdiIIsgkKAZtDMJLvSX2ggQFSRDB7u9FJp
xxjRnVW8BfnXOTi3yafrer3tFy5KwP6ElalmyoyPFBN3Fs7hsenzY5uKggSRCA4NSlxVbga4qVDd
1fKJir4jRb/P2b86EwncTtCvRXJmKbbbVhfgmegdOONvQAnfBhEuSal2WPNmp+VBC0XXtB0uXoxf
5Yw/7pRIzwIWBsz/R9p39UaOM13/IgFUlm6VOjm0w4zHeyPshFUOVJZ+/Xfowbst03qa33puZhcw
oGqSxapihXPcvHdZ+nPZm3dhIN2WMUZIFj89ioZ9BCvjp/FGWQYXU8q8XWq5dTndtIrtSFktgF4Q
HBHf3t6RJLPDGYpcyN/s9ClMRXX+/xGu/avHPNnlHFpxLccogiZ6709xjkEb1BCn1rPn6s6ec1Dd
ztSpsviIqUuXyrNghZsty9rl9HgcSLA/5KQ2cHp26UyB4qKycejvgKjmZq7xRCuHgDOEUReg+Wt3
/Q5vR+GXtbPdX93hcpkokgwIjFHMzpNTNB8V9UfUPF2XIjKvfGeq0ZhlHDHgbGCDA6U+80NP+ylj
VqYI8i+fgWlYbydnNMJhVtRmwaxgojzMPWrogvFb4Wo4q9Eo0iiXM161UxDuNL+8x2oO6oO063aa
6YgSUKJ7xlkQk3YyA2VCt0tCzgqbCSPdLkyzn4IzEvj0D10oNFlmS8GTkyVAm/tpDzoSt9il37E6
Z8b4VORq4P30Uze8m14FwgV6yPenVIjN0yaCoad++NCcGQiq6Uc3pi/dMmSG3NX/P/ywSCgXXURR
UVSRjpm0sB6DLJzcrFF34WD4pG0E7ni7xnC54zwSZIXJZdkGLgM48hi3dQj87rP6aN8yOqDojZVk
SR2gQQj2lanilUCNzyKqdmqOiQUHxw61deXvFhq0M3dykZT1GXMs2Zvn5SzKXQl0lgeJNGlolQim
MfeUHSQzSPN9afrXlybwCzwQJF1SI6sI/EIcMsNsfrfyRXRoot3jLIlFu7IvTLi4KXe1x+ZbPoDZ
vXWnfTu6nW+CgsJrb3S0F38OjnplxPh0zKCOeWQCicJrWrAjZ45R3s61wPiLlsdZFj2dk0yXYFlS
9cacD5N2aKqvEfUSYSnxfzxV//UzOheg6LRFmrt/S8Cwzo00CJ91n+WWGOpaupsfryuHSB6fgqko
NNCWcHLaLRgpdiq4gZJdfjLuJ79zayEaoEAZeezGxmhmm9AJ78g22aH9+JFItei1r1y/yjxqYwMi
a1oWGElbfgweq1JGt9Fhcc0jWMOFkJjbTUcXe8UDODZhpWk120BG21ggmtR+tt7sldhIw0OHJ46t
d1Rwziwe5N9qggPcNiCmDauo41fYfEJoLOfOpLBbTbfTq71JHjIh3CFT7w+2EXVf05YVMJfwhxYp
VUZq1rREASjPcvlpoAHwE6jDQMWMMEpFAiRSvBD/+xiJvPq2hq6ks+NeRV5dYseD3YxIdNzmQK4C
bJ9r3bCqErDgPUznC+76pq9bieM2FPQsoTGZEDfK9TNt84fODnsvLAs3iYt/BLdvU1VXwrioUlGH
JO8SnB7ryISNdO1H09XeGKTMswi9dVNVVsLY31cbOXeUZnZsQ1MtEsRR6vezuRv1UbCBIjGcLxiG
3DDaEheinfapdptWvizqCRedEbPXq5WEoxlSgnFe9DXnJ2D/HObQPEzRc1ZlguLf9vVebRpn+osO
hPKzgXgL7TKtH/80T9aZ0RODG8ur95OLzjDQFFvof8j9fu9qi/OHKsI5BCkeEoJ8AVMRliNv3QQ4
dJpj7mgg5kbcNM+X1fIonHjbVYqholxcW1+ofYxET0iBbvAgnKqdWcaIZILXZwA2WvRzoc2Ap1IE
D4/NCH21DM5kjMhPRYUKJ8qmoEsAbss7ekCvmEDTt983KzmcrZCHodEKA3LIjhwxQrvDC8CTbhnE
dOyLKhjbr9+VNM5Y6HGqjP0Ey9R5xI32y6EHItW4Cw+JmxxAYuaGPzqX7O2DyASLTo0zHMM8KHbH
mgg06SYbH+xlT6zgupqLFI8zGpo+44ERwWgs0n0jH4daoBGiJXAWw6wy05BYajmU/MmuQFnhE0P0
NttMwq4OiLMVFCCOtVwjPVHedAf1ZBw6XwuAEQI87j/bLc4mLGlDlkJCgaHoboj5VRVhFokUm4dZ
SUHFq0ftm1/qfbyHdgyRbwxGL3KVk+gaCaw5P7SlWEsTjRaae8q4cAa7d0j0qJY/dOnH9V0Trooz
C9JQEDNi25YiuYIHJvJG+p3+wN7NtvcZHBdMF/9f0MQDq8xaqEojc+1pXLu1UThERee77uXpU4ZC
1/WlCdTb4kyDpsfdQmyUZ2pM+LRKYMaZ14VUoHbCDeQMAamLqLYz3NLO0zBBCuJcJ/Tm++IAbo1b
0dN4e151tYOcTUgBoNxrNY4L7O7GUd+DXv7Q7NXb8qQ8gd7GUf16J/2UMPL7Z5vJ2YpeshtzjiFX
Ni1fnSw/na2TkYjCMYGT4vFVukkZrFjDw5Uc2Q1j8FYM6bgXrEZ0uzhbYVAa1anUIPtsY9SnwaMr
9hVjV8giuC7RefF9MpNuN1KlYkHlNzRj/BNjlC72ypch99IXTNO5b+PF5w7zM59qEdQ0C4lRIsuq
wq1Ra9C333c4scYAcgYGp8YZjYjh42f04l8pfC2v7ZqUtnXKGmeK26kdgnYGSGlVCvAjtl3hRQyX
bBuN2raJBldlAwa9ONvD858tg7OCRYTpw4TAMFVW6w62clKT7Odgo/xxXc52A9jlVPjqXW9JUqrN
7CFgvIDGkHZHbT6a7a8GbSuJ9pdmuYMqam4SbR5nCEutp6M6wgWH6qsif80nQXLhbYbo41v4cjqc
CZwiOSmUkjVg3Awg/zV2c+4wQLDiiw0SgOTWdK2n+m/UIAJ6X96KIjHR8jiTmGeNPRgFKyebj510
bj7DlqStjowzfXY82qMdRkhHEurPRgVHYu57RWgqtv3VZRe5SGkyWlrGrEMiw2wFwjF4khfJbUCI
owXTIyO5qnd56gkUkmn2tbPjzERYZao2SsiEpgewKIKJIqKO/Di/QRrT7/bzdXGCNfJlPwylpLpS
QVMkzZe022wJVOlwXYRAHfiSXz+iJltF6J8CyEfXn+tJ4DtE3+dMhR6Fc44pIqSOy9e4eeo1QVQu
+r7KvePLrGNMp/h+Ue5Ig/4IKjII7EyvnLnGfsIqVTCbC010FX2urJyQA98uOzBOZFEMK1oJZxbS
2LBQTINRDSPXkKmjApXk+llv+/F/rwxP0TbGiz1PE9RpMjuQDBX7OQfROFqs+1hEHSXSXM4KZF1E
EjoAKC1Joxerj2OnnXUvzuTH60v6uGloPiZwZrqBpCKQSd6fTZJaNFXLBRQ0hXQySO4vI9n9mQjO
YFpZWY/VAlqRojJuDaJ/aRoR+MNGT8H7ZXDbZaWD1RYJJt/YSE55LnwAs++WOw0hT+hYGGoSMXBu
1MjeS+TMZyLXgKSpMAfPckKSE7vVHWjGdoPTBvrsEiSdpbM4E/XxeQupsgIVNAzbVvlU89ABPUZi
6CfzkY0eJUflbAKRlXwiAH8viLuzcjJmmDHBxEedti7p740EBf4xuK4ZH5X8vRBO+cJW0xt9wB7G
0U5eftDqVdg0IxLBKd/SzGavWy2OSQ905A8nEAOOAhO6rQurU+G0LyyyTqkV0JhL++hO7h1WaMcY
n2fa7vKQPb+R9bhjJLBGm1d3JZXTwLTLl7iWbOxeifwnbdxJiP/80eC9PyDOWxOjb+gcdbAOyjFv
J2eR65OpAoAyE/VBbJQY1qKAMPXeEDWJorZRabDMmgyMOJbbLU/qznCYq8hdURH/jWvrvVN6L48L
8dMIfKZKmmteslS7LBofuh4UUqTe64bhJOpyF0XJgQ2kj2McTF310sbz12aavLptbqRF85u+S91G
lV6ytH0dEn1H+jh0Ynk+GPhvGgLcsq12pZUGsklf8iHx1L449Sb6Lmp9nyy/1K72lFFyoy70tQV9
891YODT5RowEBHJa9Th06TFM0mCqYpckyVfdGO87UnujZj/Fo3WiU/2Ntniugl/HGckAbJ1OPWIc
xO2nFvRQtmsr5J+oUpNAsvJHM1K/pzbx5zp2VFIFU9M9UEU+X7/TG/g/7zeWC1iiCSMU3ZRqb+2W
uSe/WCjD2egNWlxGkx26dG89/vf53fdCuSimmhNttoxJ8+pycMoOnVB+0d9LGNshoofuRgvWe1mc
adRnC+B1DBOW5YBZNSA8h3t6AEheIAksy/UrrhHOQBrFZC2USqrX0NehvYn/OzzI+6Vw1lFJErsm
uYm032Q8oejwzUhqX6AP7LyvXTTOOIKG2+5KsGfjpTYB47JFgp6AUWrxCy+BNgiksYO+Jo0ziuPU
dZq6lGwW5TfTXU4c0+1B5wRxnnkQFu+ZnbgmkDORU0qrIWEeGXlgE7OXWgk0Gf04tzoIrb5K5Fjm
+yR/qIRT5Nc9GzBl3htMuiDBollUQwP/4Bey5Dftr3SwBRoo8G3a221YBe/poCQdCCSAujK/tWpS
qLsGxhvGm6rvZo9xXYoiedHSOBMypSaJ5QL+tElv2ugpm19aQ1BUFNysN3e0Wpaht1ZSG5XumcpN
vHxf6JfriihaAmckyCBnCLgbzcvAQ5xlTkUaR1aoIATYyAa/u8Bvp7dahp6DAtyoS6S0UZYHJDoG
0PfRTe8xiixJdUTaINo1zl5UqqaENMauSWHu5NOjrAbXt21jtv79gjhrkc7IHSWkBu3KPRt+mn9p
ZwyDu+nLBH0zbibgJMl+5dVgzBpEbehC4ZzxoGlhTwXNdMyozChOpEHxS/PkffNiw4IwWqn4wQBV
UPrQn0SZ6OuRFiY239/mDgjwYO4FfkFW3pFqp4Vw4q03CDVGoJdvubWVwswhODLQ76Z7Y5aBUlW5
XSKUDqj+Z8Gpxs+2YoqkadEfgCsMKk4gAdXhJNJ9galXOCtR0N4usoX+NvXs7QWyKuWgAUTzbcL1
u6jjYaP4+043FS7IUFNdKnqtY02n41fDxdSKFZi3+cncYXrckTz7Jr79TeD63yE03kvmrElt9Fqv
WYyZM32SrL0RlU7SCVwnu1lXHBk/MVUPyjjEBjxnjZx33zpJ/oSI3KHpl97O/OvXXKSFnB1J6NIQ
SiGLIgauB3c2wblBf10XIjBWCmdKlkmpx7YHqvAk3UvWc5OJMEdEAnhzIRG5swiKUrmKbHq700Uo
9qIj4YxC0yeTTZte9criCwhsHKInDs1vTckHQJ7gOgkWw1dWagiTOlqjdXlxC9BCxeMgkCBYDY+x
041SjfaCQvcM5XaMv4XVX7X6HLYntRZdF9FaOMugNUVN1HbUvHjW/KJsTr2+/Fn8wBdW9Kzv48oE
trNh3yXkn6V/va68ghvCg+ZEVtiECC1VL1GNvT5Qj6Tkq1UZgkv/P57doE3BBLNqAoP9vd+ZABAZ
JzksCzmC/9SX7rpTfsLgGssp6Wf952dWdZHGHUwSZTkmjAiiouVLbr9WKBWinC3Qs+2tuwjhzHQ6
zImcoCvIm2jqNyNYQzN911XEu76WbSW7iGF/X3nSouybqbIRGJvNLYYcCmN3/fvbEcHl+2yZq++j
blEVtQENU+m3ET3pU+Ys5DbsRO/17e0CA4BqQAlkvnAbA8qozHNDA8YWQ4NCpfhJurPRASm7OqDR
q2DcN5+znP/K5I0N2G66OUwVPKHnYA4fkRe+vnfM8n70ZZfvc1otxck82fMMf0maIO2fAAkcdgcy
3RXtobQEO7itCBdhvFLbKs3LHGhrdDlaYTDFP68vRvR9Tp9HZZoTu0RuA5A4OVBPbMCTXZfA/Mi1
7eJUGWBkqdymcMfsFYF4F20QKG8eRUkagabxtYapw6vLZv5yaUcgheZu1Ci+lpd/uBouuJhL3Eoa
IvRkYyQy5n11zG4BF8m/vmmbx6IopmXjjgJumQsvaiJ1VldnmtfE0atmK/tiLh6vi9iOOFcyuAgj
TDEruUyq5uU38tPsNofxFsnKXXkiI0ZiFrdxplsJJPfDrWjIePOsVpK50ENpda0Ee4DuWUvhTGid
Kseb0pAEe7jRr4LA9l8xOp/1HbUBPIYdnj0MyANxzpm6gG04zffoaQ+BVcOIGXriyK+hCBd1MxpZ
SeZMRK8VPelxbF5tdKcW+Wx5sagzdMjey8nPJhVNN13fUJ3wVqJMVLtvGECdlvwsClS89dQHLP+D
QGXYdz7c5dW6OGshTb1MtXCAWnodSImDZW94GaYyA4JGfdsT1cGu3wKdcKYjsnVkrQnek03eO2Dn
eYyzSHQLREtiW7vyhHVhF1Zr4t2lO3KgubIT+SCZPkw+803/fd79vUZy1qOkdasPEdy6VL2q04+I
vKiiPMOmZ18dEWc5IpKn4RTB3JrzeQb6cym7uf6cZMLskOhwOPNRRUPW1zGCuy4wc1gPzG344yvS
Cv5yRP41sM+iBmmRlvNmI1GyeUmwNN0u7lQDEFrzvOtlEfDGphiAfhm2ZhDjA6MtylCFlbL349xZ
Xt83Jy0e/TiPvOuXafOgVmK4/TNrvZG6VEGKtWr2kbUcal0JsgrEWgsVKPnmijBDR3T8o32kKC1B
vd0UiPYaEntSM3hVortd0fvXV7RtcFdyOPVWk2iMCEWZzXhAksstz6WXeuYjkCt7jx6YuZU86QYQ
cQKnvBmRreRyOq8ns1pmNgZ2K+04Z99nmjsRMKCbxCVT5Oi9IADcToyu5HFH11t6V0gpzPtv9GXq
So/lvvcWvwPBVfFyfVc3fclKGKf1Uzpli5mZGmz7sOun1KNEDjop9aoSA5ifoFSGibqI4zP/nUkm
o1extjT7K6yCSP+hiNLj20UuzbA0JJAtlZicG4lDOyutApGHfK87GOAAVYKj/mWDCspOHZHV2LRT
K2GcExkwvheWlaF6KMq+VbLbRYS5u32/Luthf1/5ELOi+Vw0uMpNd5SS59be2YagVCJaBXe10kGf
7a5CoWvMfiixXy/frmuZ8Ey4O4QcYF6Hka6h8Mh656lrvLKhmiKIAk2AJv6Wy/wQRiBKAW0EYPvQ
RP9+v3pDl4a0gutg7S3TDcMvtx/7ndo5CD1Z9Wc4/gaczWInCgbJKd3ORYn79fqaN/cUPUGWrhLV
+MASNpS9tuQZMxt151VRdbekIvbwTc1YieCOLdIWExETGgGKNpCRyJvquzRKnOvr2PQkoCpVML1p
ah94nwxaLq1MkfgYKhq0cYIJgRmtBol622WgqrkubLsEv5LG3Sez6pe0Rc7Y0x4mjIrmQaKhLukO
hdOcEpeBu817pfJkFLAFerNpCUEeB55tHU3g/ByJ3vS0JgoeRX25WxLdCVWv746GkjtlInh2b6eu
VrJY2Li60jpKJkXRo0qo7ejfdhAdbRczxsBf7gBR0L4IkZeZyn+4Eit5nEkcgIKsjh3MrrIzv2X7
6FieWEs9eU4CkaxNb7kSxR1gIWVq2eVoMbAmsEXPJxKqjiQ/j70fG+fa/kegL2ynrq2MM45pOiy2
VWqYm9uzNCAbhFh2zFkqjniGbqN9G+7LJBYoE6EkHxhkhko3hlTBS6j+9jZeD5CHpnOmfRiYu+k4
nhe3xjgng/oP/6YvogfLdmRwEc+jdyyxpNdLhnQK4xoqvegY7cih9X7PsiyiZORGBz5brYaBCKCw
gu+QM9rtUA9kLHGUsyZhPrshB2VW7hJ5ccx5OE5peazz+JxH0V4yP+VXV7K5IChZ2rCYVVZH1309
PEmZ4LZvms7V97m4Rw7HqrFiBK0xJmcS6kSNX4w/rivnpge4yOALllHeyX2WwBHF9t7KC6ftRKhX
24ZkJYLzdapV1Uk4oMttCBjuCMhCVWDxz6DTqoIEg4OyqPd+c00WsEsZ0yYKrpwlqWMlWTArpnkK
IK7LrNhprYjiatOCrERwFmQCYzmw+2oY4tyve8Ox1SgowtBrpsDSkVMRuZxN47iSx5kQpVY7Na5R
jK1Schf1421bxLeSZXwBny7ILidH1WFKzOjZmM7FUApQqbZtyko858TJKLXZVCDr8ZscvvQgEe/p
Zk8AooG7F/Te6CFdcKph42awfb1c19Lt2Gz1A7hrnmp1IdmVxkAGw+PvDIX+8Ia27YqaMLabnVey
uGsdVSYmAib0SNS2Ux/qIPaal/KUg4KzA+QuQSgmCgfZRf7gIFYSuYuupUtEIxk2s9JBT1kA+aFe
nDKaHKU5NhbYK9u/bNEl2QyZLjJ5VJRCz7XZrCOkEvT9KO1Dek/QFupeP7e3IvCVlfH1r3LRI3uU
IIWhPyzfgKWGto/oC72THYB5etbP6aQBN6f0ZwfgQxgOdMrMSf3wUeTyN23parlcNJNStZYUFukW
5D63SqebEK3JuuCeCg6SR0qJ1bwGnAJUB+M3N3UQHuTdeKPtRQOPAuvz1ny7Cs3aVK4SixL0FcpA
KpmCvPlu979oEljz3TiIek22493V3nHGJ5+TwlKkEi2neuP3plk4cj4+5mTwysG8s9ImAK2QYyE/
1IaTBwS7kxRrD5HWODSOPK1I912p7q9r1rZXWf0oziSpiS1XKuvo0Z/Kg+S0bnzfv3bAsdIBTMBI
cq/L24y8QYEGZAhgYn8AkydTE7V6qKMPsb5j2ZV2vk07tEypmAEFJNN1YdudUitpnLbGcPrgSkfE
OPRO8U9zgzo1ptP7V/otBrH3+ON1cRlcl/czEhja7WtyWSbnOqtiqq2Y8bx049Ncen38JWt3gsWx
H//RJlxkcL4T7b2RGbJcAWPXZIOFbKiwDRgPNhhTnwXStoOBizROeZtaVo2IoaeTh+Rr/5XNxA/7
aGc+Sn9l5/Y+CVoBuPR2S6fN+IeJYckf0NObWG7IOM+aZ33RjobbZw5FYnh5hLVhIIdWEPvpThgJ
b9rzlVTOa5lKX/QVxTqnCDg+9Sknpo88pB3+vL6hmxfBBhMZihEK+YD8PGLamoYjRoGm8amo0BUL
QpwwWMJjF4v4tkWiuCueGUCbQNyBlrMmP9v95FFNCoypdfrW9svc+HJ9ZZu6v1oZ+zkrq5olbanb
CWZZUMt34sZ0+uaFfoJmEQ+WlRTunNTQtOaStJqnVs9hXTp0EeTJ3jrJPtyvlQQumjCTSi2UGPG2
+SSdOs84VsfIb05xkKHrYK6c8Q6M4i6GTr4ZmP2wvWqv7PASPYq81Lbzv/wQvg0B1WitV3MCYzJb
e9ohP6I3NGho+rcdg7TQjlDSR3aG2vJpJMYuViXLk6xkn1jdr1DHPIwyx0dAFh4sUgZ13kxeqzaP
aTQdumlGyiqb3KVKbwejRO9WEp/Ag3UyeunxulpsG+PVMrj3i2RIWkNN3KzGy+6WHxMDXEMZ1Tgs
J8lXdzLKxPFd8sryc/LrddmbxmslmvMDnakZoT3pMF5K5Kcm+t5D++UzIizVAq4A8oD8yFssjyoG
VLG6PNkpy7nvBI/Y7SVcvs/+vrpVS6t0acoYAGWrftBphM63XKTxzCt91PiLDM7Gt6bSJpjHYdWI
2TcD6wjWz9Sxbibg3zd3rKk5chFU+r07u93hJAENRaTsm4kIUJpictC2UDjjI11QmxpVYcJ6lOSn
Np8H+jRJoyOVu2h5nMtjWPwjo+3v+tltBkFroZx+2Itta2WJ3hjWi1H9FR0Nr/Pbb+imRgpSfv3v
TGW2shbHRQdZrsdlQWfUBasfZfeQGDcl2heur+kNXp0/zLUQTmHMyBolysiw0gObwcwD6S71ssfW
rdx+dNlMO1LkiT855EBgwZqdPjryEyBMkCwMHWWf3Mvn7N66E5XYthR5/bs4JRupVIVzht819bMb
D+a+KdXd9bVvJs/WMjiPF2s2GeFbkfGpHNaPou8xIFe6Peb3F3SiiJAVma+5ttWcx9MyY6qbEK+z
yfhuRG4yPk+D1xk9IIpuzPjr9cVt4My91x7O8xVxXnQLUq9vSYSscTpP+qG51I188tp9l+9aTz3i
AB16wyY60RMjegNuhUioRKAjxgaT0gcMlUGO46w1BlxRejvqz2ozummdOMQOvetL3YokDGIZFpKw
pmrwvUumPWpLyUbYCpgAPQOln3WYp890+a2lcPspk2nMZnQcAk4+frSU8LQsheD9/j+s2mUlXCzR
jWmSLBaU/g298QYMV2jHx9V8EM0k/Q/V/z9JJt+qNJFhwsCV+tuU0ciVAG/jM2xi1Q2/l7+y79eP
aNt04h2noFyEJ53BXWeiKmU3UjY3x5Ay3OUgO9VOhbOoDsoNOYlSPJvWYyWOu9lLTrSltVgiBI1Y
5SnKBRX5rcwDzvrf5XBXGcmNXlfyCq2/ZYKn+AtsqBfBihjNg9mc9NGjoSA22VTylURO/TSJjjIg
TlCBUnat9LNWdy19EhwS818fDNRKBqd++RiNhpXiKdV5v5Eh2dh3dLB3RVDuRFxN2wbqIu0DNGRG
ay2qEZpjuPFr6SUP3R7I55Gz3I2B+lZ/bfcdsgvxbvhWuoqQJXfz5bg6RB47cqzkVLU1Zo8BJt+6
/ZfwrKD0e9J3IG3wUdVMf6mvhn99kwWaY3IxRNRYMIASVh3FiqMlEWb4PaWrHIt+AwFTJ+8kEdPG
Zjp5vU4ujgjVSpHtCKgYrY9ZfmQAhiB+NgN5b5zne/N2cNOvv51Au7dfI1F306YbWB0zF2BIsa1n
k4FoUaewzvaDGmtuRr1FNF4iPE7OxNRZsbSwMb+XORyWvXUwflJky5l/oy+WGwWWwGCLDpMzM+qM
13nM+nJUqTi3MWA6yuwxTs1fS1ztw37cx73u9SCVvq5D235C1nX4IwuJAX5eI06zJi3K6Xc/Q7Zv
b1mTswqmkc80zhorQdzhpXEMvKYKbmIoHob5sR/cfCCCEHSzi2sthDu4zppoWcooir0h5T+A/2en
nMl9iMnP8o6Rb9Dv6kG7lQUl922LetlE7vDAoAKIgxYWdVhOsvy3FZ1SKRasbVv5LfT2WbplWYR7
zKZp0lYTUZFTwY0nluzMUXQepr9n2xKM8Gyv5iKJsyuzqtSVPbNnc3VbEN2Rxn0liwoM/+OoLlI4
U2LVVmPoKSpTo6sdhwNjs5fR8IZBcRSdWQvr73/LnU4Cgc6zBXx0ThfRnCouyjJOtQ1r/bsoxqjF
MQoVALIosA+f6Zs15IswTiWzrAL4RAaVnMOX0LCd0fhR9pVAObaDsJUUTgMHksdxNdiYtfCle9Vj
xGHUozeNU3iRJ3pQiRSEC1naKeq1iNlhSg6Zdkf1xzz5+pkzUhT0B1igvsbbHGe4yj7EPWDyjRJv
jvSguLE7/kKu2Y2e033ijadYEINtG/yLND6AIHqbjAWbu4kP07e+cbK73++bwUn/oa0P0nn0kok6
Lja3cSWUu9GlWRZ2OSJEp/XPrHbV6S9CP3OVFVslmmkR1f6AkxFZhWbOI9JQHTqN2ie7+DXVf18/
qu1lXGRwqpcofY6sIMxFke0r8wzov0QXlLFFIjiFM6KxTzML9pWad6XSeOX4CvBGgQdmH/lgFVZ7
xYXFk5aaFcktaFxzoGow27HXGz/CEUCNovTP5psCaq0RU9fQ8M7ZvnHKzSkGaYeno69umDwz+XH9
TN5mvD8sZiWBM3HRDFqvZkCgRn32SGJlKONc3oNAA0iG8h2b2mcdYYxjMnfVQ74b/zv1NZIGq1/A
znR1geUJYyOkQTJbsbxFve9Vgdqx47i2Qk7t6qKXaEPRR1fmybEF8Vc3kkNipk6OXkzZAJyPrghu
0/bTc7UmTg/rarEaq0EzQ3/svGhfBtY5/c5apCIXRKHep8IKFRlJxSQyeqQ4G0jzSjI0vA49ELw8
W1rk6aQBvZ0pGsFhW/VxK/+V8xYjro4q7/MBDcboiTFU6qRpf2OH8Sk3bqr66bpabga5lwW9NYus
BNmZPo0jSySx8Ow342QLCvFWENRuXi/N0FCH1Wz0mHGqNwMXWU1NhEnLGDTgqI4B53p9Idv+VkNm
mhiKCvAX7gaTCFC1c9igjWhoMLZnBtI4u3KE4JmEe1Ko+3nEMFqT7/DWdiyZ/qrNUWAUt1d5+Qnc
FS/tLlI6ljtXSOlUya6gAgHKpl7oqqobum0ybL33V9hcMJGR5SjjtYX2ow5tdFwaZ2s0n+16BP1u
twdzMab8mu8E6Qsymiei9g8FLdxSi/ylNG6GnMxOY+WuqU8PnYq0UD04qHV2Tkukn9UogRJSQzp2
8cNcEQ1vbu6PbpiszVAmFk+FJuXL1DQ68vpGiflQRTohtRdcV4NNv3QRwbdMdilJs8RCTG7Z5JDb
4Y01F16ZZAIxm6ZuJYY7B91oi2owMbhZ51NQqm3rlI10U89zUBLdLdXYciY7F9xVwfbxXGd9MQLC
tYSGV/q814xpp06toPwj2j7uEklmT+M2RSZPjf7OpMnp62e8UEWhsWj3uHvSdyA8trq3N2GBsM5w
hxv6wKjD2dzLeDMHmFQ/Nm4SmCI3L1ofZ4caWiro+GHPQsNPKGtd2ivDzz9TQXaHVyY1auolilT0
CyiV9FeiNEGW1KCkTUbBNorUgXN9aZ+3at4DckMh2rHHVFnX0t2fLYUd5GopSHRICcXsqWeQwzQ/
Lotf6oKHumgVnEfNI0xTYFoEMV5+E1n3WfPyR0vge/OSWpswkonG31ptg3bQgWE+3aek9a6L2Q5E
LhaBr1nKXZWPLfDR3+qmIxgw5NCdHsDohTm1/Be8zqdChJVA9qRenU1kY4xL7/BWsZObZDrYS+5Y
DKj/y2cWZqA7xdIxOq68ZQ1WckxNqqsePHPeIrOZVh+tlJmbo/3AYYToDN3qU7WllURO64xFLvNS
Q1NTnnwx6bGVFYcMZyKi6dt+YhqqYWi6bJko2PM7qGNsnFVH5fvy0J1Tr9h1juZIO9DnYWnE+eQ7
fSWSsw3oD496JUVcZxu70P5Hl+7MRDRTs3mjDDhYguPSbb5lu5CqRe47NLxJ6LhNn0z49usqsWlE
VwLYD1hpxNAsSQttUT0rfMrqL1V7K5sCP7QdzWG2VDXQdo6UA+dgZ/RgWYrFGtuOCzBWo2PmhvsK
U58pGtt6QezILOWHaHsljLtKxQyeJNT/kHHNQifqvlDpsTUUxwSOCYCgBcI2j2cljHOxnQHi+kKB
e6BJDYsHvkupFLXNiWRwJ2RWrOmRws2xUiMbQ0+f5L3lDW5yxriKC+xHUQJKJJG7S40ZDelIILFP
3L76kleCt+Wmzq12jbs4WUmLeZRRb6Z60EyJo6EhUDyFzg6aVwTTMlXcGhMVZz71rtVajClDNOQB
9Z/RyVpe7UfP1hNmcV2kPb3/fo/W0rhTyoaqyJIU3rWPVF9eiJeS5zDqBT580zOtxXBHQ2t7lqcR
T2RtR/zWzR5iDyiFX+mhcWuXvsiHP1sVf1JZtIAmFC/Kcnqa89zJ1NipZtGQ7KaBAI+lAiJLRUOe
n4sbwJYUlS0MB/BG0Mvm0MyJvczNDvHe+h55Ipe0pX4YLjVlm8nDvOB7k6cneqE0rEP6/5H2Hctx
I023T4QIeLOFbd9NL3GDEKUZeO/x9P8pzh01WIS67vBbaMUIZVch82RWmpOD4fDiQ6BuM5mR8Vyz
oKUIShtG7JvgRrxtwWp27OeDFHz7799l+f9TaqCqMIS+hQX5wd1o7ItmK/fPt0WsdrfrhiYJmMI2
VJVOjwh6LY412biuP5GlWWT5Z3Y3b+o995Qceky39H8F7lfS+QuhdK4k6PUySpATsEt9o+W7UPTA
snD7YKvf5nouOktSRUY2KIS/vAuOZe/mGSuNtaZf2GwAlnoV8IPNrB/1SxvCvk4IYLd2fUieJbdD
BGncq1suweoq3xSe0if1/vahVk1oKZSyVKxt84dgCv9pHheQj5QyhD+EkbX29BMLF9ac7FIa+fsi
agiGNk5Vws5bNW6p3eXGj7G7DGgJQGMyI0BhiaICyNQQ8DzHu8IOY94rgLFmomngIyyqI7rX3UTF
eMftu2R9PwqNqrqMasgAGhWxAwYYV4lHM1fzu9tiVrHc4MF9pquqADiicKhTxiYFKw8hEhVc0UFD
nyWdeuwdJ98ssFmdPUQDaH+4FEdhUmokg1xgHgCk+pmTRSdNOWe8gXdGzQiKVu9PEEApgm4yHrXS
j8rhY68bOj5xf11Ym7Ka7oTq7y5ktWesmTE6lH5LoeI8UckUfiRLHBpZc2ohvUsSg2HJLBHUB4rz
uq34DGCkc7zNl7qXR+MTQwnIZXz6KotjUF8lL6uxEkYUS0nOtnsKnDYw42cUaO1pE7ECu9VXEjgX
UTpQCDrR779A9LVqhKe19Vf179wdN9nG31aYUZzv1AIthqED9maWv12lE1tKpU04REUzkkakBQ6d
Uz4KZoV9WfI2eA3+GmJT8oyduEl4s5ZNw2Y5lHVgFDHMIiKwwNuQRuMkE3q9Q2PEYPGWCNp86cVw
WjO4oBV4z2ocXbWxhTAKhfu2iBUebRjY/Ch9C5TMMVLJDdLeNaLyKyi1EEVBcKNKnOCTvNscerH4
VA0PAnPr46oBLGRQH46QsxYDYcXOBt01OoxHlIL9FQNYyKDQVk7bpE04wBIhAZT2mdX/P353EIEy
otlVV3IVRW8pVNqqVTgyxFXPezGezaR5Hev7Fi6l9WWHca5VFFwIo1BQG+RU0ickJP6Z7s4fevSI
Yg0j0L3clRbGSxyJkX5bP5+sGe+0JQqdLPDFvgizGFFnLgYPeTG7yKBbusBdmii1m6p6ZhxxXT2u
8ijsSuSsRawD9SAsej5qW9iqmu9rh3e5XWZzdogAhBENsERS1tzPZZfEI14KnDw6U1W4RZ4w3BdL
BGXDqdiOjcRjpLzNSgd8JmYssJZUr47OGEh5IDhEoIhE3EcXWfvIYsqVhhh0x515h7BFyo/lW6+B
SZzQetcW8f9VhpRcYPOMWJEc4JPLWQinPOcsxuM/XFzzdBJGr1FP2QByIsYTiCWFcp6jls9c2qHn
I5cqSx4e03HGiMvZYHZurX4vSVC19y4MUacAxE+7OtN9PInb+CDk26ndMNR81UVfBdCwEalCqg8j
TpKiVwbFoQcya6p5A0qrrE4ZxlkMSi+EyFeCeoBFdXxhSkJ1SOT06fZx1kVgW+p7plRVKL+RlemU
x+DQsVtjG8mnbPoSKkhIMIsy4VuhCd15vkrmJEdGsUezbm5XR85CDT+3FGdy003p8ZrZs1r+1w0K
lqTp4M1TPi0o88HtgkXIuDjZQx/5pr1ETu3b4xu2iP0cLbIuBAWioTW5X1loVjw7xlm91sUPIH9f
vIhkkNUL8YC0I+nIrreiEz+olxYPMB7RFZk6Elnj56sGtpBIQWGSpMEgDmhf0BrFTLINmNksbEFy
Rj5gIOKqK1tIIr9kcbZE6uoZeXzk6wonnw0rHx0d5JG39XI9SlxIoRSz1dRWqmKUYclzKN+CPxvb
9ErwojyV+94S3Rwb1VUEbmAqMFnZOxLIfIJEEMLqaKkRkGqnZPNKEIdikqHSjBF2LFhNxrs+PI/p
S5ruwoERhqyfdCGNCqvUaCrzaUJmBRR3BwUDTcEmdUO3esossC+oD+/9cDYP8ts7Vpvweji8kE2h
ZTZFqlEYkE2yydFGe8ssw1Kwy09Fpo3lrRnS8Bj8qDmVXxqjnqJgR8wSFBdn8bty7GzVLb3iTWT4
tVU1/X00hW7hRaWk1KMe784kdcLqIdSsiJUUW42wFiIo1znGg2Z0JUjbeu6uaQ/D7PX9ryR+yqfH
29bAOgvtPRVw9goRnoUJdwjCXcUh/LZvi7it858odCtZiqu4RXcFN7WOIP2tD1ZUlCDMiexGPBXc
bN6Wt/74XFweBVhhFozBUICdY7iTd7LTHENXup/v+XN4IgDJHbo9i7bh/UH7Z8NWeAq6xMZvJE7S
wYaBbcOzLZh1aWOpadajS691eDt1OM40SjM6D4XNQpVVhF4cmEKVfo7rKcBj3J5OXLv3izsRba94
8d6+V9Z3pNBE9rl6zDhYdCA8ChFik9Q3pdGTFXeKnJj7eVvaqp9bnInCD0Vvh0jmcSY5hR+X7vie
lfBjqD6dAlY5IVN9UnxvjXBbVvmr0ul2pg8Ptw+ynn67noTOA7dFVXZoxidFBxXqCIJzzJMScska
RDtYLsbybwQbbqjiO1YuvGjITcnIEXK94a4G+UDmcPeYiDbRFo9UD+upy/hMdG5xzhqhC3pkB6Rp
X1R3PjOtsvqVkFNB1QZhHmZzPyK7FjVaE5JeTeKtlZ/CQdhw1uypNpkqj36RM7H6Nde9CSoREvgs
VdQkKN1Li74JOA5PajIGhhyLK6F87Oqm6k6bpDVZW0PIf/fpg13F0V3rGOjm5A4/5D01R8gJB5eM
VbMI/ddvEozSKppQxU+k0kpVS0HRwaeIWCHs79XQLpI7hq6zZFAY0WexHoao87x/LdmpvJpsbbto
9+LD5CroagG7bsVcwUi8++cLvJ6M+l7a3LdhPsCJxVjATRj2DWfAxDZ7Bfcq0Goirg+8jjwqyx+V
EeUwMCkMSHz0oej6GL3vuPzSzZzdpKyK/+pNLkRRDqXgVW2eSnAbDvUbsipzOpmy8f3252LJoPyG
LiSiX3I4jq6Hm7CP9hzWmmZKtv2vYnQQ1YAOU5ENCZEvwZAFIGFbTdqLE9Jhir6R9cRSOSsNWZ1N
K0b7UQr1bUDSr7YR6dLzj6TjCOvSQLO5T7bdocCs6sQqPnyO0D6Ko76PkhcaL82I5JMhe83H6F4N
gqPWBJdI46wpZhJWk0Dso45/lEd9q0BD9jIpUfdvbc1sTrmbeBF6/wn5CZoev8BM8FEcZch1FE2N
GuHRVyqoXW/CatsJe3E6tRM2IIgMl7UyjwppaMhXwRepkcXfHzVErgKjkd81xBzeSULCCx6BngpG
/8LSbcUhRLS6K2AGOEbNnpFB+mwGH6VT+onFaXGuFygbJOOTb2DWSv3FRUxKMZYUSj/FNkEXNTrU
sCcWUak1PcWuvNXuRAWkQINNJlJnBMastqvPiEXOBsTXwHFNViB9vFlJlDqjmdHXXXNn2Qgdtd76
3F7qWBWf9dNd5VAPFj2Yp6hSMShe8y9T9Kbzp6moGQEoSwalJU0sZnJgkExfcuCzH9xozyxe/c/h
zMfrolQBpJO+ItQRWuW7wouSyB2k6kvadr0pSg8A5HVYCnBWuXgftqEZt7kpiQzSn5U30MeDUPDU
F1OW8TNmJ5QHBZCh77JNhNFM8TLfYavtAZ1JT/89vvgokkIoThSjEklSzCpJ6n3ST45attu6kN5u
e5N1oF+oNAVN2eADlwj79wxOTiWr90FSHJOiP3Gxuh25SjD57qH1QfZmYD/HnDlal3MMVWSZFRVx
TNpcaE0GlxbNOOYTnz8ZuiWLLCfz/jb4hPrXs9KhYZAOVcQnyGsMO8KESnjDZk/ZyRuOnUNh6D5N
flBW9cw1EVrD59Ty7yZ0faWu4lv8OerxeOg9TF3zzBZAclG3Dkjhxhjp2lwmGC97n/TG7icSuNUe
i92EAR30pJ7QNrqUlRDTDa9ytJFBPDCz2KJXeGs/GIBGgYceJ4UgKwinor9Vb7Y7L3olnRadgWIc
2Teon1gvB4YaahSWaIGq5GMNRETa9K3r1FM0G89qlJ14BCG3zW413lloIgUoRcAPmZGSJuRmqwSV
C4djDqDVKlEIYZQXWaeigKTRU2UUQXGIkUMwKVYHrUJHGJSwjn7dPtPK0/zjF6OgRJF6Kes7+OTa
7hxCdtU8BcfR4u6QOERQxdoewLIwCjVGudT4oMHn0ps3zrg0rDiK8f/rVBY0S2rFEGeUXPzqkouP
PIvjhgW9nzpumnxQjQoN1sqZNOolTr8JX0jzO9JbdvFy++swbFanoCHksRmjTxCW+eXfMY8NtPX3
Af7yfxNCxRR5GxkaOm8wd5Nf9OKgDg9jsLktYtVyZIlX8fjBoCGd85+KPK2Einx1lUf95A1EPRU2
lkmK7fNPt0WtpCGh0AtZlEJrs5jwJUlN5wcybp9ueafz4B291FTPnEeW2TcP3FdyTh/lUpqddK3R
qWRXBWl+mW3CFdeDWLrYqpthw+IJWlWM34fEyMLHmLbnAnBrFD34NfvRnXQ4Xl44TEmyvX2ZLDFU
6DxkqDoaLZ5ATWJYOkpE+SWMvhTTLs5CKfnIdQFmJskUQRN86wZw6UVuF2l/3T7Keji4EEOp+djz
nFp1GO+oUTUk9JnRLvOwy9OaQdknb3JPt1jTu6sovhBJecMcC2DqpMcDucsFR9A5EwsBzcLY5QVj
7IP1ncjfF+kFYRY0CWV55KWl5oTa7HFOQWk06owx2nVnsTgQ5QFFfoyzntCQEtKkajdvUlDR7/lz
7+hIMIR/5QPD5bJukPKDQiGoUzOiLVDmXpTsm1htq/khEH/c1o0V1q2l7WLE9uP9lSXXhpo/E9Kr
5nnyRne2o32yyywsLDnx5/ikgjDZsLEHyeLNacN6Oa46rcW1UtAhj7xcIWON8hCPJW1o7QWHx1dA
/iqCzvRnUQfq0gCP07Td+cOjWG+nlJH5ZHwrOsmfhEOVaxGaEabxqVEvMme4w3DhxZThTFZquvha
GObGSAka5rFi4+PXyjKx9FUOX4tUE/RXHyQnm+x1dicHu16cyGts1T8HFuaXj/993cpH0RRWycOY
G1mHgok+n6X4sWm/4vAXR6NAap6SXtYaOJFA20fBX6V0NwTfbyv7Sv/GxzNQqBRHWo38FV7fvCd7
6k6czGjTHWNb37am8TS5AWb4pJ3gjE+5x7q/VaBanI8CqlJPB9CvAKgS/cL3d0ljt4rwFVVfyKBA
SvDzGq8QjozZTbux6391aXAcYvn59j2uZ+wWcihsytG4htoZnOO+d9WdvwvuCdNOetZtzXqRz+/9
5Zh/asCp4c6sSuS7wX56NS6kU5DVi6imoHpHtsf7bhknnp9FdjTxjqIEhwDeVJa6Z643zJ4Lf94+
OesjUnDFi1XO9SM6m0cje/HL6Zc0cl7LN4w30LrHvh6RxqxBVqIYvSKgMJ1A1Cpa/q7zuFO5Kb4Z
x9mRN9FDwFzLtRqpLmRS2OLPnFCOCT7qHD71vTfIhCoiN9PUqUKWoq7C/kIWBSZJoEccOg8wR2I0
VtYUP2qt+3b7U6177IUMClB4P4nQho6SQONE96QoH+yEe9IaK1njcdizVlQwVOM9P7AIREoRzH8j
YZ8Sp8hCFcUvjwHHGjtlCaFAZFaxZ5Qjwxy5cQ4SW8ovBitZwvo0FIYkKH0VHSH9rGvxBzpvj6DW
ZoQ2rFNQ8KHr6tAVNVxJOLt6JKFjzplilttnqTOFErMyzTompFB34k/qgBdXBNKI+BcXvmIy4X/D
3Xe/s/j2fVC3A4eOLyQlN1V0EaqTITzcVmfGnb1D8kKEwveYlhUQDs5cYSkpFgIL8T4eSga0M74+
3TJc8kZkYGIIAUZc7f0w3AxfoKT/4ITfWa8WJ+FnMSWsN5iYLbD0qDajiEXZQVT0hoN4X/+5kCCW
85gWA/KmiqBttaZ/CNBnLU7ojGGuV2OJoiIKXYu6QvAR+Y1cDx905MunQPnVd6zhVYY20+2ubaFn
RZqSpgQZTOvqXzPnKN1scuVFVBjzSCzv/s4otLg+NcqrUSIfqNn5x9Abdu0hwua4wFG3wY5DwSo8
FT8Nr7DLY+2xHo5/kI6pIZAGrk3p5rI0JSAtQk6YO892ffYvP8UzaYYuDobDPRVb+Ka9eBIu8itz
jcD6Nf8WTmfcxVEYwBQNQ463vKW50T32j7lpa4qXHg0nWBn5DSRhXvDAs4jW/uDxr5Jp76v+663C
wz+DetUxwKSSpXnaTrFK5MTx70s4fJVJeWFZbhp0gqNMNDb5qasHJwv8XSNVX3miK1cxlCPuw0bz
UxBP2HrxwIXozX/hRNbqr3V4vMqg7HCqBaPsuQEfjnfH6iUQTrnOgEYS231GlasIyveiJVNXO8L9
cS1WcB7bAFgnIYizsD4kiNtEmEFbrAT7Lr6IyWuChWm3ncnK1DXB4OtZKA8slxO2JJF5wBgd0GQZ
3OAJ+/LF+DG51bbFkP/wlmH6gKEI62B5lUq5ZMHXQjGcMc/boiNzfFCbVz965fX724dj2TAVo0uN
3mdzB62O9XPIeUYnW63Um3L9ok4Fw4IYOkHn3NUuajmMKaOrqor2IOk45TGZi0pcvva3EVZBJe1o
YkZ/c/uIDB2hM/GKLEy82mIqVcjGTZjKbjcUr6ORM+rIjJukc/CZUs91qZIRW7/PTa5Jfxh84SRa
7IQJgpBOY8Q4LOzXKaRIZng4TI0AkH6S1rvCUzahW2+Mp+qbeFFNZUca/mJLOJeYXG5YcPiHF8Nv
/dQpEJkzZagNkscmCEw6/xJvBJUxeTI4NViLSlYhefWCQVtEWHcwUiJRZhjyvgEifyBjUv7tz9/S
/kc/bqL5KA/ubYVZN/iFJMr05CqcRo1DSETGZeat8lL8Vb754CohGx7SneoiZSSDyIYBNKuKCvIi
XUEVRZTolrkmEFNQ0OENNkpoMO+sRHGaYGIY4XpaZyGFgsysDWRxMvAqEjHdnO1AeF2Z+i/jfuZN
iUe7reGRlJiemTy4qfuNJpmsMXHWOakPmWIAt+izGlu9RN4qxFfUgpws/0rvyOKY1DeUslApkwrw
GSQPav0qJA+RzkhkruLZQgSNnXyScRVGfKAm9bbzMi/aim66+9Ib8yqGTm9EUzjOfII81aAHpzz1
nSb3t7c1ft20fmsenZLN8lqosdQcIvLZKoofcx6bpfSYYXo0+XZb1KpbW5yGCqOKFCyloYK80xD4
P7tatMqoesJe5FM7FIzEEEPP3hFsERxgN2Sn6aQEmxnF1g+a3ax22wqdLrdPtN55sjgShYSlUEpB
XKOxWzj34MhtPFC6F8X7AkXDnhmHIv/Zp8BqIYwcenEo0W/A8pkBJAp0Xc29pYixffs8rGujACIQ
MkzKxzDPONXNPEusJn9UWe3P695rcQ4KBMYOa6ITMogxWHgLbvpD5sTnfiObGA38LnjlZkJnN5rw
W1s+pRZzCoq8EG5dIwUPYZmXvqwjBA63M1pg5w2/LbakP5Rd8WV9MQom+gmDn1kLJJpVp0/+HjvW
DgiGSb1f9UIlVCPFwH6NbMeUgv2XE5yiE2oznwK7jUqW32echs55ZOnQt5lMLm4GWzgCuCxlzemz
RFAQ0eZCo8pk5UrfViaXhOALZzhBhorTOY9G6sVaJGxno6aanDFaQadgUbDGQgaWHHLSxZcR+BQc
7ni82xOUPL00prT3tzAoe8Lq3wT/2EzQLDSikx9xOteyZCAlmR+IV/JtxNUH5N09Urm+jRTrTS5X
I6aTH6E+YUyThKBkmiB1g1f5EVuk3cHOHW5bKwxxLL2gIKMKurZuBgCTgVaqfCgcRWWhK8uUKFio
A4OregVBfF2HLhr+zbYqjxEP7peiZygHI3oQKVgoeimPfQ2tGUranLsCNTVpPEe19hJ1jTdl4U6R
OlMrWcuoGSpJLzoN0T7ezTNwNxMDS5YELDH/CTp0+7ZmvFvQDXyVqAzNXP0bfql4HjvYZGyDCXgb
mO0ZjaabFiifn7Kt6sqmgIa/BCs7wEX839dN4OF+Vc/39Y0L8yuVIVDAlIcXQ3/gjL3Kn8SQ0epA
FOLWOaWPFt7JkjIlJbC3HirXV/2n1E9A2JPczUO/TYXOyro5Z10uQ0vpKRFh6oy40xBD/TNBmdul
TXrMSjdF6k+zBltz+Kd5Y2CPrmZVEZmfwyqwTNkGD6yhM4ZNSkTdllfcRZzQyTVm7KtvdXye4qfb
isS6XyoYaSKjLgcDnW1iyu2zsj+Nmm72vbwNh/IQZuGmSqqR8Q5jwRr90kzVpNEnATnd1n7f+u36
tnSqsRMFHGCueH/7hKwbpCAna/PB7xPE3trsJtl3Jl32eq/twgoooOnRpu9zEtpR0dvuiWADj+3C
klHEjx5rUzSDBxYT3TrEYPk82VWI4SvKJloh57MYPe62Idw3QWcJ7SGsWvf2tf3hWFcp5F4Xmtej
8VWVyEJQ39Bc0TfcRKzNyWjuM7LMtlLKn0EPaug2tYtQPip9bI3aX4GKzSB6yKAvXC+yg7H33xPT
VjDJaTWX6BkrwfvQSN6MMSD5l4LMBB9PVs5vZ/9eZSX/WddMmYbSo62+zwm/hpHaWjBdepnzxqRl
INwfrOF6OMrtdlWrtxomjNH0BBIIJHqMfKOh/4O3E9v47rP2s7GORdmDXOBhkEoIMBXQc6TTcz93
psoxvpi4bnXXQ1FGMSfYXSZHeLMVeeBGyXjftqI3VIjRCt2ZWsnh+uowte33wQ9KrEZWn2JO2MtB
6iQxt0Vu1G1VxQHZsC3JWP7dpE5epmaWhu4MiqB2Ujxwh/935mniz37/aDqBqvkR9rGoSNYm0i4w
Qux9qRjQx7h8Olea9b4+6DPS9hPm5WZTj0xRZunT+tPregoqvE+mWZElQmDrHwmzbGqHLuhet4JT
H1mpE9ZxKCQq9S6fGh9fWVPvy/av0XDm4omBQ+vO+HocCocKJH5jSUMnyGDl27wwjXO7Lc++jchm
px3jCoWwzE2ZG0BZRyN/X8Bf7Y9dMWiofBT6tyx969pvBnMijmX6OgUxUy/6QgHSNOR4MaNkJbt+
M6M/mjSx+6eKYZNMaRTQyEo56bEMoJl/EmaSMDfLlx7RjGSVr5xdvdz+cKwLpHCmn4vRUDsD0jpl
Uwn8xigCN+dC+wtiMP6MjSyaQfhZP34njuujwCeUBgPnyNFFyh2dxZ67Xg5dyKAsSk+lvukq6ELl
TBb5UNUROG1r9xEqopWbj+gsY+UB1iP8hVDKtvjCEKqELJ4cLMElO7d4J3dJ/7x68O0cleAADZZE
UwQnsbXL+F38wtYj4OHiJ9Cm1/IC2gKRWfGjwQI4Hjj+vy9s+SiCMrO2KiQFFX7ZlrRNMNzF/IaT
GIWjVQBZnIIysn7yfS7HRhNbFSZX1sqNMkgmmtDNqQkYJkYs6NNrZSGKtrB0Nnqjg2/lM4/PE5P3
/4ql/ZyHpqpE1m3FX2+/XQijDawa2zSfMXyopPw+nHNPzhNH4Mq3IWxCc5qbS813Ll+BB7GbzyOf
vqhYxNXkwX1TCQ9yAwb6Un6rEgWNQjUji7pevQKJNuEbl7CVjvL/8tSpQybl6KlLhHPsG49G0Cdm
3Y2uPNZHruZ+jTzv5nnw1Bf8Zeiib1Mhu5FUMaL/P9ju7x9CZ/fTso/Q4oOvnz1riNDrbe5mnuDJ
F8NSzWZb2OkTq7l2Nfa5np3O9gfzzA+BivJWqflmp4dn0Hsz2mJWwXUhgkKkjkMxAcRPIO8SPTW7
5yfXCFitrSwZFABNkiDL86ShVV0JNrH6IxW7bcA93tbidYu5fh4KYuJEUdNBwPszNOTHUEl/SGLs
dEPttNr42I+lfVscSy/f1WXh1sPal/ggID01hdm+70jwtz8lFeNBiMk2usO/3hbIukQKfCY+HRU0
yoNxpyx2GVrY8gHLGCTFuy2GpXIU8GCRDhguSTODEjpFe/YTxmf6A9hcvxMFNmM7aUnYg5Nj9Ds3
BWdLKYonLtJ/KIYO99BvhyHaRvHoNPUQWn2VbaWydRUOtIBi/1gLaEjAE1U1uKNRs3IkrDumsEZX
w3TSkCXBEk+8DoXKVNJNqBvm7Ster1pfbY4uA+i91AxzDSR5T8ba89u4DzqbLLdGBGoPb+kuPwro
h2NAKePT0gWBACsDQ4UsQxXyY8Udo4bhs9Yf+otzUVjSR2U5CITxYtqBZOhv0oATPJHWZOQNL62X
el8as1kIpIBFreZxxIAowqkBM4CNb8164TI+1uojaCGD3OrCzjGIrMV8giw9vyPTh2DfRuuGhjXk
0ZkF9++51s9e/7dt0BWBQJ8ahUsIG6v9z8Rh9JrdFcfKQ88cGO6dAKPJpmb1u9ni7cw1MH+2yUFy
W7sg6NSd8KA7ybnbs0gQWIpDQU8qCIMek3agdErdpOadAMPL/+M1U7iDcsHYdY2CVoNddI9pmd10
JkuO0t1XVpiQSPF6yxQCiS3K81pOns65V2iHQd/OEcPUCFDc+pAUkEj9mM1YsEeUhpSZ+43khZvM
ZRFSvpvsDTl0jUCo0q5CHwpWSTgoi7mhJW3IThsUeBztNF06lK9qZ7BJf5F63wUma3MGw+nSxYMQ
rZYgJURwxkWIGjLRf6oLZLG7ed+hyW+q5s1tNSGaduu8FMJ0gd7w7YhGASSysf86b1y9zBswEpZm
ULJmnFnCKHRBAKxnTULSH/x3QXtVp0vT7RLWkN36ePNVHekaQR/5XCgGaM8iaQl/V3n6pQHtb8WZ
nUsKL9Om24v3fmAaLFdMbuvWbRJ3uIC2Fst89CKDr2/dziGUseM+fCNPQWwUPxuMLkkGiEgUiKhK
2zYZyeMZgaeG+yhmZKuI1d46DAUgSs4PEViE4VTFv3vOGvknXb7P4n2h3E/olbyth0zDozCk7Qel
bjtE5rVNKBZKN37g7qV9bJf7cR9hK6AwoZiDFW1IcL8Yl9ib7m//gvXq8UJtKIhpy7lRZrKRkvDH
a5AMIpxfCUnOeT1raJclTOY/akqpSGHQcbjcd8d06MBpInnF4/veLEYU8e7kbnxIOg8jD7owc4T7
n4wkc25rD8+hJWzeCFdMjM1W2IDn+Zv4h27qLqrlluBUD4Ft/PrS/WqyaGDFtaJplD6pBZcFPY8g
jWs8LO6SMMCripFd42PPPxP9GTtHnTjZFyXLFa77jqtgSrWSXJJasQCmx9jp0OCmFe//hz3mD+/Z
qxxKgaI89P2CRGu4YYczS7fyIm/ep74l3fUO8urbucV2dPP2va6D6m+pdGbcH4oiLUZIzbDzgB9t
sLNsxMoRxp5hout4cxVEpfPCRjJ6UG/LdlDutQzb1xlti+tJUO0qgPJFOhajZzr5TvOZvP8aT/1e
2YTTbdqGDis0/IMFXqVRzmhq9SD0K8Rg/fRcNAdfPCYtb43BXZOc+/yQ1FsDysiibP5DSH8VS255
4SJivNsnGWwyvyPSatjqtvwIvi0bvbWDk1rYJHtbRVhfjnJLTconXZUBbPxZs0JtepL9/sf/JoJy
RmJcl2KrQcSsVQdlUi5SY7CGQVmaTgFI6PeSwYeQUTStKRhu2D+P7b0usWpNTNWgAKNoOQ4zu3jX
BSceRWO8UM4lXiiizb98qUyz0HkKM+qBH4Q2hPWKxa+iPExgNuBYMtZrtFchBuVsFA1LivkCF5du
K3BC9hvBS+9FM7dYHIksE6Y3RkxlEOeC9P4QJwWuyIlM0s6IPLjLqgH/4dH/25IMCi58NRHCcMCp
pp3uYRMptpYUXlCZ8jb7puF1EO7CpykwZ9bA6Hob+eI6KeRoKyPQkxI4NVi6Vw7m6PIW5toTc9zL
29FKT6WT7xt7fE6d9Mhal8KwZYPCj0qrU94Pejwdm9rkxUvFauthab9BocU4dmmi5gDG5p3sCsy8
23ZXbVOHvV+RdRgKNdo6DfAoIL5LtcXwojG3sbB8Mk2rNDZ8PnJkeSzpFyI0R61oZg6GJ7zgoCjm
6IynBIuJ7NtouB46X1WTApBsAFtKVUFDFJGLrS4sDxHyX3oq/gjaYd+lnS0krMZOBjoaFJJ0XFdF
PkESQXSUZtcPz2O2y3XGo4Phv3SaVinuuLlBHx2qB1Z9AIeTN5rIMm79x8FttuI+P46sZPdtJdFp
LpM0b+K+IIQfvbE1sk2rMIpQDB3ReQpIdNAeSSoxqWHX2yi/uugkc7Cy2yKjpKLbeoOJ5OFtDWHe
IwUiSiuWGBMEOUWNRqs0NrV9YXHYnVs8BlbtISz2WKkFBjjrPAUd5RTLWcPjwYjCBCjmx03pYNWC
JZqJzd60zoARnR7p8X159pUIrmCUrSDaYtxBrSc7QG+7fz8L2zr62ZaXOmOZwXvj7efXzr+2p9M7
Fqa2E5IullF7MztHxGblxgkf24PoaN+6U4qdYOKldtSD4gXf0zsBDcktutv641dvQOd17PnjBRmk
jh9DPSU3hBlD7HjwbNB9hkZ7HVIJvTm70X4VcBaiKCANy0xNZxll8FFFS45cuEMTYpApe8iS1C67
6KAr/s/bGiyupqoWMqlwLOWUoZAa0qs+yU7bzJu41w5CYXwP1HwbYtDJTJtL2mGDpDaNVpfVLjcp
ujOXQ2SOrXSOp8YKMS/SdKlbJcEmDHpbDXSrkorBGhvOwUfkTVRonSyNt3kzO4EoPd8+xCpoLs5A
ATWHbFTHS/B19fTgo/1C4g6acAz60bkth/V9KHCWQ2kwKsIEWxdncfJ8zTMwXTImP5Vq0zErQkSx
PpnA9VQKFe9VQ4311goUjyQXlMhsPC4z630eWupD7wRov/fvE0y5Mrwe4zIV6oGYxd0Y+AUuk9Ma
M+m+F9hQUN7lMWtYcB3IFuejABtDz8U4VKgUGpsOW4MIYOcv6oPsIs3msoo8rMukgLpu2y7vVGRk
Y/9NEd58fzuLrOU3LBkUMmtYJswJPebcWjU1pVAxgygzNd1gfCCGxSrkZyzenqLWajOadTB5jInj
KW3MAjyTspsqkhek325rPOtIFCJ1wSxV6A2FsxE8KXqUNFvJ7m+LWM8ZLvSAQiBQ6QZFrkFG8EP0
8q3mDg5JvPLPjRc5htN8G2w40+d+MgfQ+3MYp7r9A9ZL1jo440CytrK7fUyFWk9mAh+SagWTcInK
8Fgb/XOloHVTaSMXEzYvKE22VjRjEYSsdBh90ZJNKRQZI6IgOvLZ6K+/hdIhNUf2Uup92VbT1OIL
XEVmMDI069/0KoLSnxid1mFJmA2meduiUGacuJHRPbGOIf9H2pUtt60Dyy9iFQmueOUqyZZ3O7Ff
WFkc7vvOr78N595IQRjhVs55PKnSGOBgMJjp6T6Z4Nwmxmz1HDVw0XTGSFr4nM3gWrO+lul//XSc
74xKVycWQdLHqr2lq1xZk63fTP5wHTmAB5n7LvqPH4i7a6Z6MkdZAVqyWSHcmELtiRJf4JDsHrnk
BNw9E7EHeDEh+SFHets+MX7Gepc+Wq783TyuTgzBw9CZrsC1Vv/jSNTpNPBd+IQySpYQI1H5NQgH
Za/DBFYZOuYRlLK7bnVFJTyBx3+Eh7NwJs/zKOkdeoJJ7pnlQdYFAJHtCsPZgrh7pmgLqgMgzVqo
yuPolnfNFzZCkAXKvfKWjTaDt0KqRrSu7dT5zC535SRl1ehTz6TJwJOb7ZA4ut9Yg3zZxcFlhxH4
ywdW/GwLLTyt5DXEiZbBzgehyt18iHcEHOSXzWxjVM5WxEUOUFCEmRKB5rWZjAmYcflx6JSDjKfq
YJgHKaNX1jLs5aX6pFbDrTpbrT3S7mhFg6dF5HucKQ9S393pdH0rVpGk6nZy9ivm8KN8M9iQu9nA
lEjXfNH7Gyn0FhU49iAqjoWw/iuIoR9Z9dmOQ/BQKucFiIQp9IoXpkEzX4FnnppMrgrw4sIPH8pA
RDq3ffOflsjFHqnOzVpnqrRrljor+AGlfdm8tOFkgwrXufyxRSvkYpCUNW3WxiAdyTo/bCFKNLj9
IhIB/UsO+GtFfKOejqtWmYzh7ieyA1Wq1B7t3KYBG8CMn//Tmvi2fEo0aMYniKtW67f6Ua2uTBGn
lMAL+Yk9KVmsGYhPdOkk3U6tXag9puBDlnrVzqa7fhJctKIgo3JBZunyvDCYfFlkRY4SX+nxhMHp
nZw8yK+h+dxXDpHvjUpgVnC/8715tdM7U1NZL1LeN8l3Yr2HAN/8d/fgAo6ezO0krfhgnZePtolW
nOWqRzz6nfWY+CLYlNAbubQlrUuTmibLjJzF6W5yQNCpF39BmxGPfdGLRLSHXOpCUgidlzpAWm17
HMvPtO/ssbgDdYvgIAtXxUWN0NRSPNAxMJtel9AQRoXd6Q96wKafSiHJmNAaFzcqVG7ymHGZTk48
gnC3CcIn7bF8YQ340BONO4sud74Dn5IpAhcnwhSj6crd5K2/MkH7adj9F0aAL7mYKXGr3eU4Ijjk
fCu+COEpJXNLLVE8Q00PyZwHTWk5aZp4XQxnlSfBo+8vdZpfkVLjshjLopDtRq6Jr6jFDpjCPOso
O6pPfesYBuCeeCyOgz+DhxeFGTXIb5DZkG/jC0PCWZ5oMFngvBoXdoZs6pOkxzPFLELwG2vQejX9
MMQDaTAEAJbtiwgU2NBip7LFT3TlGfBipYQrQqeB2f+owIY6vF7+ntsp6MkEt7elHi2ZNAJkl87D
zoi6W60Q6Rhsp2gnE9yGycowmmo04CFt+JJyPSmpq5mjO+hvobFv0UmoqXd5Udu1aetkkntKSiA+
1UiGpokWgNvAbd5X04aMHEQAcqhek13o9aUo1rBl/PlyOdnkArYGXSEZ0jsMqcmG5iFDhSmaxgWd
GEaP80DkhiLf4AL2aHSkj3W0Mbp4eYHwoFvG8+exEGHot739tCouVCe9ZShgCwOGfrmJ9KdOgvD8
CD0qYU1MtB4uVEctFK1kFaDaPH+gRn+3Ft9SYxGl8cydL30kLkQXCyXlMuHFxSRPSze5H3eYBEX9
XNvFz8KhOIFL8G3rcSgNuhAUTVkjkrlEEeg3I2ZDmA+ae5EammAL+d51Rlv0ycGc7M7NfaE/GsbX
ZBLVAAT+wPesJS1V5HJF1WE2durko/hsh90+Hyr78hEWxCVeKnGRpULKVoS+jHwetOtepKaxfY/9
8mu+C11RuZmtiKH1+q6x5Q5QVWgZlCCZUsPB67TQJqEpCBGCQMj3pUujaTWzRH7AOMdUdPsnoNXE
ImDbaIlT9KNcaFBHiAnPM/Yu3aO/aeePpqeA+A6Pb0E5bTvjoQqUR2RCKNj9cNzO3oJzlJCK5miR
Nd7kyV7m0Zv66n/hor72cNklNrfvZIxvCiQNoZFUoWg++taBoeAYqwPZCcEmm6f2zA7XBViA/ZsB
YP6ZNJr+uhvtxp381UEp9v/R+dp+x5zZ465gSjvcGyZrrbhhEEGShHrkMdszhJ8qwtpthogzW2zt
5x9MMsdkNZBK1c1TWR2VAtrt5Ovl77R5dM9scJfvEJn9kOgM5aQGfXKLNFUQG7bx0WcW2CrPVhFJ
zaoV0NFGoj1CM6Czh2P1Tj3tNf8BmCIYEDHp+ZQHQt5M0e7xB6up6xAhBcp3WX4cq2pnpJI3CD/S
dmZ/tj7u0l1jDWx3Le726CV5+JBSP8Su+jAN9uDGO9ZYZ44oxCmIjrPO3cFl1jU9RiUZhPmDOwVy
IWTfexgqC6grSmA2Kzpni+RiB13LSusXdF9N6V4jhzx+1XtwCYw/WsyZXfbI7TbHyZbB9RP7sJ+M
jKG62Cx87EzHykmeodAMwUcLw2PCAqhgbbwcrWnO8RCpONITQvCkgKKstPuEoEjmp8375cWJbHHh
Y541WvU62nvVaDr1EtqT+ZXUB615UkS9jW3/1wzZohQCxh/n8uzchXlcN3miArAvxYeyLX5kZnMT
U2GWxiIsl6Vp+M9SGO4AFGScH6a5pq+maimuJcexEy71jTpa112bfO109W6xpG/FVF4rfS27/azu
5kakfrIRwn77AzjfXEjcDHq2KuDUdLviYZUE32zrgXJugL/LCrNu5HpegK96rPfzY+MUAQC1nuwv
18QG6xa4fy97ycanYztKsKOmRg3KbWk9NnLXSpLiFtlupvcWvc1EwL6tsPWbDW7XzDQ1pZxO2DXQ
hkk21Nc8Cd0T1GvBHWZbyHp7R+6cuvLVu/+yOpPHdIWRZdBqxPeaw+OaKraZ74hIU2nbJ/5vB00e
xVWvZr/0OfOJXHIyMj6kpfnp8jJEJrijPGqZ3tbzyJbhd9JB04LLv7+Vapx9ISi3/35xDiAMbxdF
VcCcmd0Uu/UKfQL6JvvIB4Kici9b2whMvxljqz2LFvE4pWQ0EXRjQ/LDNQ9oIh8TIh1zqtlJpYtQ
zxtPk9/ssSNwZi+fK6KsjBw5lnwrv8owABklD8kcitIP0Wfi0oDSzLRh6OEJRczwsxhBsfbGU7kj
rxhfvoHYy+FfAPC/rY3t9dnaINwOJtIB5Vm04v1arW8mq9tf/lyiVXERojHQn+qHFSGp8Ifyeik+
X/79D7mTP6P66QBx4SHpit4qelyK6m100xV4EOdu/zV/Ig74YvzMadweJGAgoFy/MMq76o58FeX2
bA0X/gSesGGlmJlYjVlxK7O6MkzwgEflaz7oDjg8PnWy5sxVLjhzlwOv+XEkz75caFTy0OSyAoTF
C5N37WdwQb9e3tqt7uS5e3wkdmdGBgWSKUWNfitDjxgH01c/GXfJwXBXh/iMGZcCthcfjAdR+1Xg
NB+J17lhiOiMY4OAAkrWG0rDd7yeBQ2XLXSrpumKYaEKagEOyZ3r1KRKieIaezZHOzn4QLi6aYt+
SMq6ZRUgUx2GXQXHYTOanFnlDrlad6pWyAYOuX4VyU5YDXYU3rZC1IvIDneyDaj2pEWMSzPvvKp9
HvvJMaKvSiQqPmwl979tI3e+iV7mesNuZwbmnPfJQZI9aFu7isfmDIRTXZt+f7Z/3GnvcJmZiYa7
bFVSTyIYySvQxjIiQUVPYOYPHRsidU1IEIu1dT8BfT9k171ID0Vkgy8I0GolIabSQPJzX5b31dTa
Vq38S4Km6xC2QinF0PhupgxGJjqtE3GrVrLjKgWq1M5J516OFJvn9cwK+/ez8zoqK5jHVnwVXcUL
bwF2ek0ERaHt3TothP37mYkZDKdFIQ+KGxaRra7uXPzI493lZXzsxh+B/Gwd3OnsuyqtW5YpsVQT
euYOQHOgsCreDXfxu6Bwxl19pR97D9AXn03dlhD+taij27IT37ceawWAV2MnetSK9pc7zYoxxrkE
d3HlNd0Tdbhv4+5fct2zpXPnuCV9H2Yj7rAG+0u1vTLfrv8gZIRYcfqG3OGN0jCiRR2DaLh8V63X
uHw3s6+XP+H2E+hkg29fLuFcrlPCTm5Q3RReddT2rceygPpFcXJAhcp/adGcL4tvXoLXlKJdSRTc
JIxpLfGMOSh3vVc+aFeJO/euSAdoO+c5WySX0S900hQ1xiJZU4gN4kWo7mWH+YoxobQ7OKI3B5jQ
gBCRfpe5uWN0omx1+4L59S35fmU+hVltSbriqpG0W43+MYJmW9dRL1eK21wlV7EkvayJsUdKGXRa
gX2AFuZIbjK93Cllby+hCMzzl7vo9DfxYahDHXyyEqbfrviFl4NykQJx/TGqbr5CvOSyrwlCEj/H
sKjGUOtrgboWYCGGVw/fJ+Xhv5ngApKkaGparSGucek17n+k9Rcafr9sQhBbNC62hBB8hVwFbojC
9CX9PqMisSyRp3CRpdCUpE36RXGHVXYV461VvqArbJORCL7HVgH3t4PIxRfTWNE4Z/WVfJ/flW55
qwBvEruGK9XOTw6BNKBPkS90PLaEC/cGX3ex9I5EZYbKknxIdukTIJ720thAxAfqgaLu4srXuTft
xhSsi/9ArXy+aH66YEqHFXSSNR5Y9FYxn9L8sak/XXaRD/TRpfWR3y/f3khpRHP4SBbHdz0pvS6v
gJUbDq00OXkYvw/59FaZ083SI++TtdhOB+3zOA+dPUWlk7eDY0I5JpshdpzqsU30+oGm3W2iZF6l
zVd1JIOrGfIlswkWeDIXdmYM96Wue7NcP8UrvU5LtXCamtpLHQaTTARcENuHwNJ1VoLU/pilo0ao
GUBX4uKvgDo8zIvgtSH6fW4DExQsqkyKgHFOEjut7xYwCF/+RtvB6LQCrgYDIN6kU0x/uSiHeFDv
vFrwvOgTKbhsRrQQ9u9naVi71hGphx44tZU8qLq8hzSBf9kECzh/OttpJVymVyTqGC2xgbA6gQNy
mux6IW8dab24WJ05LQSfZvvsnsxxIdbqLHkiEwux2jcCYsnYV+sXebqvQf2avFxemugjcbE2yxMz
StMWlyamzIfYBtH0pL5dtvGXDOi0ID7eqnk8TRIAkyRQvulIWyFTtsOT1tPvl2s2CSSCjIk+GBd2
ZTqTNWcN6Ap1l7z2pAcjPKS47nXA3QWLYwflgnPwpZYi1Sb0JfAM0Pv5mFup32XR3Zx8lSwNJmMQ
feS+2uwmU7kbFdkNhUpwgk/IF14gjT6vqtmjNKE/L8loL+Y3mUbu5WWKjHDhogv7oYtDJMrN8pRA
4lfSdUxLr4KDJrLChYyQGI1lMMi1SicH4JhdY2b7Ufm3t/Qvf/zw17OQ0XSD3vQr27H4i2Tem2Zt
D2AIu7xjf8n9TlbYYs+s0KhP2nFgUcNl89cA9Lkg3H6qQJcqXxmC8oAgCn60LM6NNWkvq2aJR4bk
KVVrk+Uf9Ipxq5+Ww0UKU8vHWY5R3wuNq2QZbVUa7RiD+Unhd0Mi2DzRcriIYY1rHUIxGIcqLOw0
6q+pLAswh38pt50WxAUJYsQ0CVVs2eh3X5g2pIzAviO37U45sFJiedTvGhH+WBCZ+Mmbwgjz1tDZ
YxCauf2XJfL7Dg8CdCdG0aiiKOzyUzdpbGCO3MA9otwa0NRgLEfR8Zthxw9MPDFyRVyJW3Qb5y7y
8Ug8c0JZoXFTNChW9O7ozvv10bpn5EChu9R22aKnzzg+QRntVj7dD6KxOtHWcsEjGuusrz6aSr0T
9YH8fbS8+zoJLh9rgWfyczjN2CRDrSHck/hoqXex/uny74tWwUUNOV+zWdbxdG8i5a2oqwfSWXa/
Nk4fpnu8YF8vm9vulJ2ONT9SAw0ZKHIUWE++ZySKjYNpgr2OESZ5J6o0C6I7P1CjYbB8yWWktHF0
01qR11Sfk1TEMKuz7OjCfUy40LGCk9GYyxYSt21qr6F8ZZafeznbJ8Z8r4f510Sr3TQtFptgeH2U
zR2Ri4NEGx8ZQ2qH1XSDavg1bYYAnLFvUzSkdp4VlWPhtuvXxemHAUOHRUedsK9uy1C6IYM5272l
2z2BiIpSPVj1gE7EmOy0tTkoS/ncLebeKH8U/fCcL9bXAdPyhZZ/jyMzULLWrpTmCXX/HWZOX9J5
/kTAzGRoxl0cU0eZcOGirjioJHPaJK5s1FHUa8AgBI4gcmwuHMZJnysGsKlu9mP1GYYzvAPFUe/h
tF7HOyZ+FX0VmGRolAufip8MspSk7nrDUKBIgzrYENqp/qIm1KGKaWtQhJtBUvAN4neXzQpOGD8h
1NXpaDUxRAFnLbGH5p1aq70W70v7GoG58LKt7QKAoVCqUXShFYPb1VQldbmsOd7CNgMOqrv6WvWH
t9SVHPOtf+mB4hpnOw8U0bkmW3t7Msz3C8qpXUy5Ys8iIIGIl3h47DrGEwrFgNvpoorj5qE7s8Z1
DmLo4UCsBrVa0n/L4vC6iHMcmCmzdVXaXd7SzShyZoot/OySibUwmkqK3F4iUASI/KXRnWn+F9pH
TTszw90mRlJYBZQbWFzE0Ikv3QBZPzvrjxJVk0SEINjSqfjNGjucZ4vKTVOKqhRRmAHSmsVhrU2Q
mbn6Q+QlR8ayP3s6RFqIraOk39oYwhAOK21fBWdL5q6eQR0bg2LwGew6NUb0o0O5i+4YFlTMQ7wZ
bM5MMX86W+80oV1g6ngRJpiwlqm5NwtF8IoW+QkLA2cmcr0cVWOCn6hJfpjCObMrPbyzUPgVnHGR
Ie7C0TOzpJOJkxaTa0u5kuRA2Abafkuc7RcXRsJ1KcolQblLC/I7lNeDzKFf1IABWpadUMRcsCKe
qHIdU9PSxgo5yAwW/P2IDFVuBXmOyAYXMRaIgqVzxBrqeBf3d4Q+56J2piAo8WL3y1wkS9SXwDeX
tW2U73F5101PMhFJ8YmWwoUKqHGaQ2fhsbKUxV7TVSczyd1MRHTsouVwMSKewPY2ZIDGpIUcYCjU
C4rxKu1E3DDMlf64lE+uZrHVnp8bs60TVE9Qtstk5DnHDhPe4C21mzmguquMz4NQZZSdkEsmuWgQ
yVHaxBZ7N1izl1aNrVqj0yzfs/HYZ4eQCu7GzQTgbIVcZFCpVZlSiEynVu3kGeVXV19fuyR2e1WY
jQpWxsWGJJKSESwjMLVed3hfkvxe6f5hhOT88rC44DDQ0GiyCYUGE+6t1Xpqk/QfxqrPbfATPpGu
DyQ3sGdzQvwC4NQKsg2GFQp66gIf5yd7FojbSYAwQywpnm0IsNntGrkShm40Inj+C9ycn+9pzckY
kxxfJk88rfwm19dVdNSz+yJd7al9TUVIWEGQ4Od81hhq3m2HG15DypJB9Vq9nxLFvZwbbeG/f/tM
XIzA9Puaqew1N/oQ6sRgbq54H+pkHtmByyzARNtli6IPxkWLZCalls8A25Q9xqcJDeY8f1qhMttK
ny9bEpxaftiH6loRLiY+2JK/x7O/EPCPrbHT02vNiLzLtkQfi4sQYZt2+jSgKh5bB7W7S7pAlp8v
mxBtHBcZhkUupLjH/dd3B6MC5f33YnmcMsGmCfIsnmpyqjqi9DmCeYQJ5tW00H3ORD53eSWExyRn
9ZwtJvsw5I3esomvFZOoIYgZweB/PbiTm7z+PzhlN6Hzv4I44VHKcY0uvxmz8xR8zH6BBDIKflKv
GAJvuOx5hGedXCjY7NoMrbJySX1Vmg4tlLcyIwtAM+Ggt/EP+pZnh5jw4GWtxxzxUGbobdagJL/q
65tRRMglyPUJzzAZdnIUayY8PDwqfu1XoJXvgMj/77k+4eklSU2bapzgg4lxFYYP4ypI9LfrnGeu
wBz0LGPJIF/blpg6+cCeaA7GoJ8Lp9wx1W6kLrfUFT2uL4cHCKr8blDSLC2jIXyvHwKF3GawmQja
vyITXHjAdQFiDFaNidXosTZVe446GbegLgBZCV4WhNeY66TeXJoaN650NXjxXYztC78v31aPIZNE
fEmXwxHhe2Wo6VdrXJrIVCYfnGRmJ7jURb/PPypAU1xEBULRPARNd9sNgi7L5aQBQsq/f/hMVYoi
7Ef2DOv3GcQYsn26Ewc3QcDhwca5iha2lSPTL9XrrgY9XTe6bXQs5NUx1cW5fBFt7xnUbGWqaUxn
8Pc1lfOwpomM0s2Y17uwnPZZoguuiG1nPpngnNks86UmSocbQn1d8JwozMQ2qajhJrLCpcFhNkxN
G9aKa8p3OWYGSez1kagxtT37Y/xaC4/ma6C8mKgl1vIT6JZ5qFM6YDQCR6jT7cdjHqh7SUig9pc6
4sks59mzNpZFE3XENY75Ezuk6kexnvEfj8B+WqgPJd/ig+jACvaUZySBfrOUaiqK6VaVefFU+ilp
duoo7y77oPKX++i0Pu4NDdUDXc6sAZFBf6+TxNHVb8Oq2VKk2sbwJc5bT5srPEdfW12xaUO8VLEc
4IivLct02kh/Aa2vI0+ak/Qvs57ZcX7bj6EtUytYGcfpooD9OiM2gAGAAkPco5G9KXmRwSUYW5lH
WusBn9Xpu1sKCtwYRYMozH3ofe4HI7KnTt+1A/GzuIIoaNkGkg7C/HHwpqjxQpSRFT16kSAYalpR
UBS5q021t1q509D8YKmLN5b6QckXO63C/Zhfj1W8L0NMiPXJcQkxcJ2aLlnThzEGqDfrHH19bjTF
lwYd74TRn9p+n0irS0fDlwvFKzRqEwuttFqx1QhTYDK1Je0NqcidouxrVQeu+jWFKtWqf6KLhMnn
LLYbwJVSZSfN6X1ltIUdy+hJpy+qPuzrBkq8E1o/DXWKqnUSgJ9C9daATAmJgL+LAim7IdXsxgWo
u4YF3DeiZuV2FLIsw0Bxn0J35vcoNIRtE8UJ/FvvdjS5HfXHyx627cin3+f8q5V6Dfh5HSh9azdm
x6j0pSm4bGI7Dz6ZYEs8S0PMZZkWK0RKZVr7hYCjctnX4+1I3y+b+bgk/6yWnOywpZ7ZgdwFVAUo
ArbZ7tThCfz1dkl6ux0LOymdBBR1RbW34ieB2e2E+2SWy7LyqK8jY0JBvPNUH7NnPhxLehu9EnlC
LdJB+UuYPVnjbiUadzW4wRFm4f0e60ZlRwQgX75bQfAAjsqrBYwIoga2yAm5e0qZiQwgnoKkayYe
GdbW1lppFb2YRRvJ3VNta4FpHCMJKExLXonTRIHVGBWym8IRg9Olp+vlldw3OyNWMbg9p0GtqE4b
fwOBx34YLXtdtONAZRc/8xq22mJHOuatZLAhJu2Xwpo8MpO7IScY3pxfgYGmYBIcet1RXUua7HRC
XIjaW5CRUXugkAszu6ORfolLMGcs72ObvebR7EV16HRLdN2BGMfJhy4o+9JFTuqY8exSVXrSc+W+
WCRUvecnUJiALBc0xUXfvkxdetOQ0ZWy+SnqFQdAzQCUa+5lf9yiFNY0k02RWFSxCF8PSMJlnKcZ
xw3zB45klyWbw33rO6fdRXsZ8nHSgVGO0H0cmK/g+721/iVxgjyWCi/VDUyy/H4OLVOP66HCCz6r
F3vBKQR94uU1bifnZyaYw54f9dSIwTONh8bsM/h4FSSglMIoEztz1af1u8Ac+4v/iCxn5rjI0nTR
ZNEGWzp/m4HYQA8omSFvv96sYOgHLzNeIP+UGp6Z5KKKVqdhr9R4EaCAiVYAyHyn7jYEm6JgaWyn
Li2NiycpDdHV6GBHC3BWNHRD896W9+1V/AM9eEyGhdDACQXfb/O5cLY4Pp4oSyQZS8ZqFP1euep3
8Q0zJQJ7i9bGBZR1XahU1kD9T8Aqx1LhV0ohuNvY9lzYPh5OPvV63A0ZHlZDCnxImR1JZ9o45A+V
oj53arEXfK5NTzzLstmSzxy/1JDqKD2wWf9HKDVflTJm6weXta+11BFhU/5SRDgloJzvG2ZhZZKG
Lh4btMJcqd9hhEV9+MbgeuyGdUREBZtf7WyJnOe36mCOkQSDY175WqruFTURpdWibeS8HvL0raFM
SBWiFya8BBWHW/lVQif0mlEUS0/qk+C7bd9tp13kPH5NlCXJOo3N566+7mPwCFOe1x3IXMp7RZQk
bCdcJ2Oc3+d5HLVliQeftZQAvz5MEYGGArHzWOCO7If+8P7Tp+K9fzHkIQZUBTWS1Pw6lNF+6csr
ALS9QsIoXqc6avujylf3v20mP0ehEW2ZshWbWV6HwRAUQbSfXPB1gfNSKNHF8utLS+Ty7zrP1Ly3
8NCjyQBds9Kpw8pZptsaKZGd0+a61+a9PEq7RMc4DkniO2Ma/MsLZkfs0t/AXahg06U5MgyUCdbx
sWxSh67KbUdF+7r9NX+llnw9EmBtJF2U3XIYs2YaaypEJpFS/tvhO9nhDrhRxfk4sCcNqxSww7d+
xWPdwdPKHo/hjYiwdDtZME72uMNuDq2mod2NfARk1bWPh5tT63YBJWnZTm4NUR67jfY8s8edddqn
sVI06GGR+/Uz/R5fGwEDrRRQdLDc9ab7PLxqHyTP8Ztwb7fd9bRW7ujTte5HJUHLHY1pBczc6xXZ
0wfqkM+Wn92KBFG3Q/Uva3zZUivMIhoaZOzpOh+awtpldS24YEUmuPqOlBBrAm4RcIgIh27EQGL3
Xz8Yjz1ukhjlDoKacucpeMFVAfUir7+KgnBvuGqA+WFcClFvxx51x9d/Odu/tpDHIvfdwmCZAN21
jfyS9M2jackA5xLBBbR9JZzMcGEs1otmHXOcuUi5LZCPZ6lsR/ltIuR6FXyvD0DXWYIyWP08dQNc
wpJNJ6HrvZ6Wgi3bBqifDhgPNa7mpskk4+OFk99ZL91z7Kaf4htMedtJbCte6kGXV1Dh3mbYODPK
5UFNpC6AM+HSYZKJyFp3ybG6Nx+KZ9NbD6EdOcbX+H3Zgef162UPES6Xi5e6mfZLEaKVrAXTgsFc
G309J8tsw52d2rArjBx88BKKIPnb187JZ7i4iXrK2mestGqlid0AnSFLOQaFGsHtJorPPDDZmOlc
rxJKGuk100JKDtYTe8vpDiaghAVj0aK4ANmW+qzKSwFWDxQMmhR716AgJXuCbyaIwzyC19Abc1Wr
SHar3GaEc63kFEj46ga0A8SWZVuI8md/+B9JwunZb3JJArXUcCyK+WcLpvTRhN0zckzhe2BzA8/s
sABwdsDpUoaLZWJ4grwx6C4reaX+hBEeX/6sQokvcaEnIiTS3YxfZ1bZX3VmNVSHJTYtPPg7r79O
gDsddyDTdai3QqD6Q7dxp0q26H7bds0zs9zRm1ZpoCabAsz37MiHr+mn2an2qlcHpLBF3BGiT8gd
OLnIqgi1ZQDZAK392UXT/PQgquaJviCXn5htrCrjiJR2kHeTpDgr8fF/bMEJEFnhDlopra1htAAH
TD9VNjHlZe07cC6OoOEGuPuYoTAlSC0FG8jjM0mc9oWes4tBLp2wxRhy6ffQhCncejpOrT9ML5dX
uXnbnfyD52fvU9XEUxLI4ES90tW3heTOfzPA3dsgB5rDKIOYVJT0O6nLfTOkgk0THC2LCxyDGWJE
I0e5DlScdjR9maFqH9GHtH2/vJTte+xss7jI0SL/AGsevk68L26kT+su/9T+UG5MKFpUPripvPyz
SGdiuydwZpOLG90SV4PWI1rJB0xcHQFltHWUtYpbEbGYaBe5SNGqCInxjByyyQ9rhd5WaiuWNwFd
LdjFzdmQsxVxQUKXSgVtKUTCdJ/slB1bEVOnFocJkW9zYaKXpWkhCT5Xr3sJfe+EbLOCCMHDM5ca
fa2MFXFr9Az717Z0+1owYS1YA4/OVOOuUs0GII7UWuxGee9bwfncLo+dPgcPzExBYlPMPdsl1/gJ
uCrR8k4c6V6FYrjllFArE3jAZm5xZpKPCWkxhopC2F1Y79GDcHPZHp2fFUDqQhjtsj1BUOUBmgOy
oxAKEYgPzdeM3GcxurrzV7X3TdY8rXdSIuJxFDgGT82eg1++VHsLjrH46ZKgaZvYiSLS4BT5Bhca
eiMmoZXBN0gEstAsCXThvMDHy/HPpOxXK4SvVEWY7Ov6YsKsBbS7u5sePK8seU8Ooat76n2zZ8iy
GtzK83P6PAg+3HZIOhnn/KSKoBCYWADlDDpaVikGZWLjKuq6YFImwR2yXfM4VfR17hLpaujQmg1u
e+O4+saL9sHoONr1jwpEXB1Y7kcoYCyB8UlcL972ltMyuWulGqk5qhgxc2VjcnupdbRYurXi7PHy
MWBx9dKn5NylnicAU3Ucg2QG/OjL2N2YRlDrsrPq0v6yqb/clGj4a5ZKdZnHnhVFXFnqgLemfMjv
auS6FCLP8Q1m4oi92PfDrvIuW9zew18G/yjkKCFZlBpVlmSU3dhMPH1KPIWIRsu3e5MWMRRMs6qq
anKXlySFSr3ksKPbi6P75ufSr97bHdkn1/IHzziYAqFxio4G+D+pW367vMzNb3hmnrvSQEgB3vgR
xYkZWJJwrYFf8ar5ZdIe2ll0IkS2uPx3KjBzbXWABWgg5d5Do8gdr5ioVuZodvFEvi0uQUEpd0SN
Q4FdPgc2xnRUkwgTZE0LIMuUt9hqHVVcA5AoOnhRZT5c3tTNOHraVD4HXq05sqYGC4XvONXyiPa2
6Mb7mK354/Cd2eBCmTSHySQPQLLWaxrZkly8mD19Xtb+PhlCf6QYC6znG0iz2bURuisxWhvLf9Qq
/cHIhhudjLspCl1oVQSmPARD0u56jPUCcGcdrK7Z6SR1O8O6a5N5dMigXEW5PDuFrHrAx1zPlZYC
FmTchWZ9KOrisU7BXTzl6bVRlIc50Z2o6l6iWNo33WIbenkPsjGHtNVTWWRuN4+RS3VSOYOS30Zx
easp8Y7W8QOJk6Baxue8Q5m2/14Zy7ORrQeAq5yp0RwJskhVDeTR0D6YSvSlqb4WmAMqdQCkiiW+
QunVHWbILNdrtqfytKssyV1ID0GC0tZq4yls2kMfgdhZxWhtv6RQ4osCmcYvOnBR5dJjLqH3unG6
qUBqquTmDiKVntHQx4mgPCFh09ahOZiDrNhQ5d2FUwqURNe66IX7adw6SptA7rkISF97jaVETj9r
dk3BGAYF3GBQjB2Gto+0Q/yK9QNIpz79D2lXthu3rmy/SAAlSpT0KqnVg2fHceK8CJm25nnW199F
5+5YZus0T3KwsYEABrpEslhVrGGtgiwAnUJKNUSLjooxqjJ9NDLUGkJ2JMpwo4wVennpzuxNX831
1Kla69oksae3o6dOIIFlwQ4ATZgUqR9SpXkyGTKzseGXQ+NEanqcJ5CcMvu7qU5PiYo3OvqfmQtS
nENdZLtYC28wWtc5sUnvqqTxrTl8rskHO2jvqk57Bh6hv8zzV7XuO1fPMBEJamZnaJDEMWh/Vajk
1GTmDzQc4lKVzPTiuUZ7QxI5thbXjhWTfWSkGU5HfwkKdrcsFABq8xeVAK0I4DBmF2ROO1tfTH34
UE8BEFaCq3lKfyCG/KLl2rFJgscgaz0jS+8NpXrSuvKDRTBgpkcSd7Zp8S1GdGZaJhyNYInLoDA7
cBTAa4Kqs/1S0YfeerpsGGQiBGtLs6GGEcTjOOtPLVZv6YcukBif/+BR3tYhmNkmtGNQgwL4OLTm
T3lQfiWVATaiwgcAKXXHHFXrynow6uxRrbSrJJ1flty8jrPuOLLpDnBnTkhMgKQRb6DVvhlB/dMX
uzIqJB52+yX6tuFirTQx1CCuMTmNYTSvUL+yyZuWzFEm9D6Sl6bLfV1xB5t6l89ge/DJsgH8D7oG
9GjR94kz1o+ZXsU8XYcDdsMDoFFvkm/FDHgaF/HFQX0hkkz5tj94k8j/vkrVUVYm1kDQKBoNJtgZ
5mNGiP/Hq7I1m/NR6ug6M9Ge/V5G37GhVUvE7rBhPsfxTFFRQ6Nx8ojkqmN7s+lclniuy+8FCg6o
pZZtxW2F9r68chY9c5f8fsEaL0vZOK33YoTTauNxHpaEB34x86dR3w+6Bo6Z+kM+fIZZ89Sa+rkC
uptxPqo1Otgs3k4mW+z5Cb7/CuEE+zJWx4Tw3VVuIvOpIJ8vL/P8YfL+9/lmrzTEVkF6OzHwA4Wg
kBwZKCQb/WfQFrd2PO8vi5Kdm5CW0YopNLqI46KPaGIe3Kxq3F6TxCcyIYItHcm0lAMDRd4U917R
hFd1MOym3pKsZXPbLIrpEMLBmcRXQR2UkRpOM/iCrSMJP+jtoYNDNqtCooWbx4+GY9C8GLauikG6
GqbImDQt9dTE14uPAHuQXCZu+N9Hczj/lQDBMeizUWWaXeMymebjxPsqafDIlmFHCnCmmuqJLo3E
KG3MCbyXKfiJ1qZRao5IpP7iSi33ACRw42v9PnMWt39CbzdKTdExkBWXJZsphuNzoVVdwsDRujRk
12izp0xSssvzlCDWBqAvCyNxVDNEdNuob7pgMLCfahTejOPymZHmIUl1UGWTm4RMd4lGnIUkBVK8
uURZNhqSuXBqqBYh6KcXHUzTT/nMONkXmusHBxjcXoMER+jO963HGVmjnfU4R47iIRi7fLe3reVK
NN/7lR3Rq6VXgKrFSwzE1dzIrUBm5nIC3PCel+zLb5cFbtxzSgiBrcdQrclEsrtcD+0pC5DNSfpT
QD/V0b7tJWNn2yLAHm3YGoKFVzVeLalIqmrRmg6m0bIcRm+Jecxy2f3b2jgs5E2KcAET2jdWMzac
DSvY64W3HGj+mkIsn+huMgBplH/6m617kyhcvxwwwnHZwaYUzVFpPo32j0wd/twMr1cltnEkVmGg
IQ3qUOARmuMZNDInjp/+p4W8xqOrA1LQ2zPPA9Qdz799Rbn/KvyCDLIIhwcUgo3EYkykSmyigU6c
K8pKjqH0ERsbRAINCLkXT3dxRo+8EwV9G76sIrhhpCjBIBCFHMSI4qI6IMLMeg3PMnSTv9jqnjV/
0bJtQ4ZpgHlKo4gOBQ1Yitzo4L4Q2uw54FPmq6Zj7n5lrftP9vXlY9qo3L4TJ2b+zSgPwKoMLqBy
N3i8Ar8c9Ht0NvMdvJKRoGzeWtCRWWh3Z+DWEgKAiJVWPUzIftZ99pgAapQhTwiGQsmiNgIA0EJQ
2B6LUP2MIQIzfEo/8KGzhH63NSfHyKORHFP165/v3Ts5gl1d+ibSMRTJuRV+2VVeakd9H3tX7GV7
x/dGUHQIg1YgG2hqZ3jOYdClwWAjtTPYJ6Y9ddWnabkx2NXEJLu3pRI6Nk9lFKEN/hMeDfkUByRT
eCvZO3JD3jiNyPp4eRM3VOKdMH6/V/fXsptmCFM0zxjhFyvexwH6dZgsw79xb98JEZ4LaR8pRVsg
n6kV3lDc5onE2G0qnGEagHpBaHGWhwZ7V5Y2vL9P1f9RS9VVWgBJP3V2KrHcmzrwJkdMP/elrmrx
aEDOwtxw9trwRx3ehsEhDR4uH8uW69MxlWJoNm6QSjTRrtKiL3RgDkO3+fxUurMSp7jqdoFjuNoh
c2dplLKlCYxvIRhVTJuK9TNLHTAXGqGaBXAid97BIrnDJ3bEKOep9GMvcFEm3F1e5ZZeMEZ1AmAR
xO8i+6QdqRkLO1QIJwPJwA96/HL597f0Yv37gnKrVhAkSYih1D5cvKoMr4aovepCUFtokWRyfStw
19eyBB2fh8AYwyYCnpdbXQNxzitvCj+6w3jWVQuytWEPHEZ0sjhSzojtTWSwSxoUBjv5/gbrk4p5
DsTcXpP7qvWpSyXR5NbKbCSuKNAPmQ17Kqhii3R8EZRoGUiujTuQkfvTVX1jHa2nABjg3dcEpUFm
okdGViHYMoQ2g5snoCwCi6eYsW/tvGjGAtft1x2oXdtEzRpDxaDSwijTn8+D2YB5RI7TxP94vAob
qeHlQ1FpRRG0m5y2+1zWMqCxjaNaSzizH1WvhXWKS73Yy4kYi9fbhgRMY8NEvRMhOI8uM1iZAisA
fa2KQ1Twkaeu1j4t8e2syhSDX593LhGoLZRRwyCaSQ0c0nvNM7Ow140RzEko//3g8w0mDmeMgQ+c
e4qXfrp8mc9WpiFooeC6MzTwsWgG//vKU+lajGKj3hGvt3JXQU+wcogKILQ/1qqsleDMFGrM1DRO
kGwaqmqIVWJ0S9kNpiAJCEyulPG6SQ/G8KcuSxDBVWW1mjqKx8LqCPFMxhxrxLBSQlzSAEpUhqlx
ntEVRAn3d8rixgKYOfFq+tRUhcPIMZ9uKyD42+6sKJ6BMsycGM7l4zrTdUEqt82rBeYJiDMjc8Ye
Zqee3Ve55AV6bh24AKpyuj3wudviY6CiiULqCQlxnlsdgbNpPiKTgJa96aPi1RLlO/fHgjR+F1bL
mfGcGtWWoVKJtmq7dJBEOyjP02ubrPozRgfNX2zfanWCOwmsmBqdju0zJ+MAwlif1LPE+25q+UqE
oIIqrQsdQ7jQi/hGV0pMDt2Ugy5Zh0yIoHyA7bQblNqIV9jNUxjaTtSyR8xi/Y9iBG3T1RI9Wrq5
4GVTeSbtD0hAIaVU7y+fyjnMhaAGghEyjSkyl1ZfvPkENAVXPQBCxlVPll/tpR3M5+b1vYIL2Y+0
1JIlyqHgfPrUQs8jxnK6Xf6EjPvP0CslgEX/YWlIpup45FgYyn6v4QQ87hELGoJkC/Xr0Mn88Ocr
6HvxqB1q2U6e5VZfN/K3NPHdOy4giGoNSDOyL03QA93ik5HvqfZ5qT+G8+PlYzvvbxKkCZ4q0LWy
CsGS+TrKlYZO8dTo7vyxdLsDx5sq94o7+saMCrWjpg7t4b7+eFxU+ATBgCgKeISrCAsOhkeA+s3d
31koi+gEasOY6B/tLFWmNobTUr8P3nJdo5GZB0sU8AIgbYulC9o+wTd5gnqqfar2SwB5STcdxqr9
ps3ZDYkb1JzCZj8uWeKOKfpXLh/lpluhb1IFLS31KFLJDLtIs486kDJ7Q9KK+R/uwW8JjGexV5a+
UibKx+gXPL8nr16c9KTfT67lFIuTnJSny8vZNo9vwgTFDMfKxJQHhGVsF03fC3s3xM+XRZw9gl4V
702EoHhmG1WBatbQCx1N7fPkGeVzH32ZSO5fFiQ5Gia4rEU1wczMWgjSjIOmVvs0/PMZHGExgs9i
VQCk2TFYvPh58LpjvU86oHqXr3x8oUePl1ckOx3BeXXj1I5aBo65VH8qUHJR0tOS9xKN3g4tdBWZ
emR7EEsLUswkKytNx5qUg/rd+ofzzABV6F6rvfxo+c3HJPEuL2tTI1YC+d9XGl6iK2hiDLFnuBwK
0jqgBnLK5Taqzd1lQZsaoetAA+J5GbQIvhc0lFlQgcx38Tr7JimPvfKnaLNcG1a/LyyEVWGThwG8
sdHbzoLBA+Oks9SJ538ur4N/5/uHzns5gtdnXUytNEcQQyaMjN/SOnVa2VTz9qG87ZVgTm10gpZD
zQMlJUAnnOrM1k1pJk5SyDI9slMRTOgMIA1d6+CJEqP3W6306naQHPzmhhkqUMYNhlTpWU4iLDvM
IcIUEEaPZWw6sdHvF0XavMjN49nBvMkRx9fsthow54UXaId5qyOGaA7LLRBuGkwadntTYg34KZ8L
MzQgYOqqBT6I99pcT1pFrLLCiybfxeYHotYO0Z7T5jSC+eIvFA7w+f+KEpShYa0RxAUUOzU/58rj
Ut231sNlEdur4cg3hopDEsnKu7HJdSBHwlqbituUizPZzc8utH09QNdNPVFJDLZt5ow3gcJlbas5
mbsGLyjysPj91xZmTnG/m4az/Kq+SlRQKk84rrFS7Q7Am1yefTd5KCKCbVk/dv/MHg/XZXhG5wVm
boxW6xPODJQIaBYwIG9EAnBCJSw+hTf6rkZs2TnKjIcpmqK/TTLmDuk6heus5oO5ZDXUMoq85kgP
VuUkgFUGTwhQCnaN136SDXtt3m5YdFtDeczQKP/7yn+0dmtawOPBhEBp+YVxGPHPsogkXup8ZIVv
6EqMqDBAUGUjg8Loe+obV0D8+abidlu/xohfMrf9K8u4kiioTGOxjJQzLGPBjqpxNdnPl+/cOU2I
sCRBR0AzkWRV/qoj8S11+h0nU4yB3dvtql14YO5yZXkG5i3y19lNA7Ri3h/3vfFvgNskBE1p8MrC
IoNEBeb3jJ7rQCudxnxRyv3lVW6qx0qAsMiJYYYjZVBIq76v2Glcbq3xx/8mQtD5rCn0tCu4aqj7
pP9p166UWJNvw5m1f1uFiBMaAUaaqUaPIGnqPrZl90BoWDlpvNxHKB4orJWU/SS7dlb1KwZTVRTu
yoKvUf5AZ7yJZcQJ5wMbr2dvWMjaWrplitApkWEpoTni7PmcMKBvgCmEnmnwz5t7Pu/d3RR76VzW
ZmBjvskUrjGbZxXFfJwVmprj+uNi+eOCWSmJ0v2HpdnQbGpgZaZglMxKaxK7BkHnwFFhvPqG/Yg/
Bn53Nbj0ZKB4ZRsuIbLYfTMAMd+kCovT0M8EBg9EbfqecxBOh+Vx9AG+5zZ7TFZeVvptg7gSJtzc
MYzpaGPMDSPtqKh/R3QAVMXSwMzNtBuPnPBQk7SjbYaKK4nCVVa7RI/7CG98rfqRBqdahsy+rRtv
2yfc4yDsLB1NKcSLq9jL249V8lS3tWc1MpbX7dv1W5DY3qaaQ9WNHd5Y+nxD9Icui50yebl8Ppub
BYdoAdGQaGf9iHk5YZK8Q57dwjClclRHyWtn29OvBAin0QZNkAFhafEQfLoAJHIQQd0Ojo7OwO62
kca72xl2G8lANOyp6HkQkhMR8C66PLcWoI91Hm/JjjzrCUMR3rSPfWn8xPMQZwZ3JY3/fRVVzEYL
LLocOTpAxmGO8hDM+8g3XWPPQNu3l0Myb6rESp6QrlCmTqVNC3mTDkImU3Uwh+ikSbK7rBXngCzc
5q7kcLVZrWvQaRajrx/PrRg4FLobWMCB7K51YPcg4Q5qvmTXXyn7OfaqfStJ6m7dL8wUUg3tsYZx
3gkYRbNaprAYQf2dAmM2nK5Y8BANB8kazzo7scaVHHFowK66tF5ogVICGa/zcTzl8ZKA2kPdmXX6
rdS1656VX1RzPjVDKSkEbTnqtWxBSysUSToQEcJGKc1xKufdNFrPgJE7RaHxRRllhClbarMWJ6hp
SvKZlDFixBroF6Be75Y7Rr9e3k9+kcWrsJYhqGaqBsRgfNbD0LXetSf9WBvaA4un4xgSDCulKKfN
mXdZ6Jb5WgsV9LTP2j4vSczTAl/D4CMzny7//qaHprynjhB0oFligjotpojk/LEe0Mba5czEUKHd
xhhsqfdIsYCdihzsJrvVav0ls2ZvnvF8AaoJ2NrV59SgtwpGGyQ+lTsYcadRDdfx1kbIgAaK95eT
BUo6jwMcHG+3pgeO0RIdiBSYeOtA12KEMAGzLVPWcEsa1+U+zyZnrIsfoclOJcA/Eq1yFWv+C9eN
4B59Ieh1tqmYgmkxxKONc0o8WwdzZN7utMSQXPtN6/ImQsy+TG2XWWkKh5cCoKXaF3bs9eVLg5sv
0ZzNKw5mYkwToBOEiKe09LRPtAWqOeeAj+57P87S3YQMc1mTa6UOjoYSXWP27KHBtW+N9GTa+a43
qw+68bUIzG+dNn00yPJZ8llbwR/VOdq5hX69sz7H3E4xrYEnIyAugn2+mzBAzuvP3T70ZB10m1bH
UHUNLZXouBbZcnpWREZLICpQ5qvBGPfWzFyN9n8RwqCPCM0+6Dw7b6QzK9QIcpPXPsg9tZ7s+eHy
lm3aGPTVIuUE2OWzKa/aMIa57qbFo2PtDAbmpxOJN9gs9aF/+7cIwYzNHUWb1jQur5DLABb0RuAZ
Dofpk4JiWHBnn0AufUePOTjc/2LGn/vBlXDBnFSgW8CoJYSTdD5wdqsJr45cpZJIULaNgjlpSi2r
RgoxfR45xXBblTK7uPnWWK9EeGvEXOnnQMNzFOCX2UsMrpQBlRbLGb7y0TXlr9ISa4HchK7CJIDf
RFqnD/AOerrr5wmJbxmC0Dn6g3A8wnND7/SY6bxhaXRVoNuC/Oc4+YOXvoa2ilt/jm41P3SHL+TP
mXPeixab/oOpwrObzqBsSB8npJbCD5dv1maXz2r/xHaYjrBp6Ah0YvDLW7SMHHQgCHFkteh/Uz6R
JD4EOHVOJ9zhSP8WJB9rWfCzaere7tBrDm2lCFliZ5WC6SBvCK/oeG0pJwwbX96sTceFAAQQ73w+
RnzYBIDWQ9MzDkMr1D3YRPwoXLy8qr02sr3/TZQQLrZNWmFwAruF/LeD2QKniY+jBTgVGe/89ra9
rUmIGZvICqkVYk09EPx7zNxVISAX9f3l5Wy+CdFhoPNyHmFM7BKh/dAYRhZxn6f6QJHaB/fVle5o
fumTT8pf5MRWwsQmEW3CNI6pIruMHjJjetabz4El86ybEaDKO/0wVUJBwPXe7gRZoWYB77JJjjwZ
2x3+uwhw835icuW3HMFmZ62qwfQg0jTvmmN+im9eB/qO2UmG8LW9IGbCu2JCxrQFB9jHaYmhHPhw
HpX0+wnwyPWx9GXVsC19w4zCbzHCvk19obVZhpisnD7qwKhUqp8zxjwl6rYpBdkHEEXwMTMmLKap
1FSLVLih/pR/1Z/RqgO2Jr1zf7FDhODQlnNbb0WbCLSIamsY+MAQ3XuNsOo0SArgYnpNheZZJdR+
5gV6GO1qNynzri8UWdnhskAMSL4XaIQjMcYKi0y0Z9s+NuGhYjszrl0jkvLZb8Wsb4uzxUASjCQd
1SK4wPmEEW3ErJ3T7TT/v4lZZcsSTB8JMtYUM1+WETla+q0pfkTKByAwOUyVvRA2lf73mdki5SJd
2r5eSiwLdE77Ch3q8S3IL04KOCUnd9hFIHkLP6i71JP3QW3f7JVsQUcrVhkpMu4Lpt77U5Z0Ps1J
7y4Du7fL6bNFp5M6g0qqLZvvYzRqkivCf/3sBbuSLtzDrqJlEqu47nN+Gyj+ND1dvoKynRXsFoY2
bG2wcYrFNYcWba7m1xeyzGptxu1rxeTatHL7rRLXCrp8eWwGCLLY1XbV9XCcEL6XNyZS+N1p2Cn7
9r55QKr7RjaJsvlAX+2iEH1m9hQEmomCezd8IInmBNF91XZOW35sjV1Wfry8p5tWDe7GVlXgSzEq
+Op0iiqFznCiOrmhyV2ZXrNZ4jq3HfVKhqCVStGpZhVCL1jm2Z9bJwOsqfZkhSDgyH2lcmR+dPO2
r+QJejhPdcS0AvIqDRRrAJCPA8cc/tH701h2susuEyYopZ0OQQ6QJP46+YWroWDur77hQ9UgrL3W
DnxQbjwo/uVz27xrlI8FYCgARLncuK50VFn6uQf7JcSarRNV4FKT5vi3VeNNhGA0OwOxtdHBrfKi
d3kq9/qPJnQ4IRJ/dpn3auXMD7Lc++YdX61L0EczoaS1a1iwieM2TTZAqSq3yO/VAChIXkuRuJZV
frbv+0qmoJ9zb5YTNfHzjAH1D5CuAZrDK3U4zkkUOjrnr++HK97P2gTATYpM0KXpXm2YfqhpvlVN
J6PvnIoknplVvlKCBkIPK4miyQ5cUOoKcZQJhAjkK5QXXb0FDMhlhdo8bZ2YDKEanBYTQg3NnKws
oLzPp/saVy7RPvXd8bKIzSW8iTCF4AIQYipouLCENLaurCjcV322vyxCsgpTuBZalyQaG/HGGcyD
rhxYc2CFZBX8Qp95udUqhGtR6UkX4eWBPpMy2seVejWPid/m4y6KF4nllG2YcBkW4NJl0QBRUQH+
gUjZ17SWDGlthwyr5QjKb0eLPaMZFM7uxCt5KTqFRoDjageZW92sGeqYIEW+BmVJjJK/N1mGssx0
HAhKCXeqvwQOJ+GrvfAJaPx8ILGQ0wBs79+bRMGVdmbZpoaJmi6nfjJ9CPTYD3U/7Rp0GFT7YPfH
1BRIrXAVpgYuEp/de7/EOSFlkg7IdCfsUcd8k6Htl+LrZRXfLF6shQgeh/ZFVhm8vSC4yW8Be3Hq
K4f9CCLHclTwOaSeea9cW7bE/mz6udXShNOjKWvHugVzaE52RH0iQ+FE9m1XBXhufby8ws1jw9gj
30A0OIq4/LleFOo8wRSROXMx1+/SSZeo/aabWYkQtB7InRR1EH6zXrtPrCPdt0fO8fc3K9GhDa+I
FGInjR6FdT8PeNE35s+afB7zP2Zc5goH+Jp/BQjGSGWKXc7xTLwR73jrWMhQajfbxNYCBBPUMEoi
PZ1+VaVAiIiZvRNS/sf4oQImoJs8qy54PNDXt4AU8ksPdq7yLthpMtDobZVABoGXr9GLKngnu5sC
O2HW4ln0ISivjfnl8kFtx6jGbwGvZnIVT5FZpXqQwziBBYi38/P0i/llcacdyOalHQabPmQlTXBT
ZUWrQikgLdKQ+bcrLymvmuGOsNi7vK7NfWMqRRckaimGCEwVpQPwS2weeheplwa2j7bXw2URmy53
JUIwskZjtouNSrQXNWjLAK1wOBVXSjlLVrK5ZSsxggYEvdGNZMKWDWhWKJhTjIpTWrHbf7u8HIkc
sT0HnTlt3gH90quAVWQ/h+CjXTJgQE+7y3Ik2yYmfnVdMbVogkYbylcWhs4AaP/ij2HBuXngWWUd
s/KANOQfsdJqQ0trUEqjsaQP70rVD/PrIpRY0u11vIkQvJHZFIraZDBxmQ4fjvG5mT4bo+z0uRKd
BV2rhQjeZzZMxOQUSZVUfdL00smUB3W6Nsufg/VhCmUlp01ft5ImqHSSA6dd4w3pQRC4lRX6ZXFX
KZaj2Q+lLhny2r6hQK8CEJht0teoaXVEdA6yJVWxf2m1V5Tr+o/hsbgKmBhNRvqQorteMDWNvbQR
myvEQAA1yx+64l7tZYATm3dmJUPwQm3dZFUbqDxhAnqba46Ak6PQ2fuaD/wlt/TQVXCUleI3Nw5D
8RrSsaZORGgxxhICcmFsnAV+Dz0FH8Y8SmzOpm6bHDnQApwKGpfeX596mqul5qmYNgp2KYuPeVId
uiU7/oUpsBAX4xbBk4vAVazsWEMstCzp/depax0r2mlUdkbcUZ/dIIszXJoWsj0ikECo2GPQt+iQ
4BQIAJj1Im9wuhNvzv+Vo7i8pu13Bfr1GOAyUGkQi4BIRaoAOEYoHA+PVnJXW0B3jhyg+wb9Z5Ng
mIjkDjhUHIlY7gbOl/kmVlDFIcsApVrC4kU5BdeCMe+rxtyXVfpkxeOHhQDWO0AjSh0/KkH8oV7Y
bWBPPiKOU6OSf9pCPRIGaGg78sdg+pA07J/LH7iptattEeIpEpdTBzBH9PV3pZ8MbK/SVqK12zEb
KgYcC4NBdwVXCUS8ppo1POlqkPNpu/omOIW3fEKxO7yOuuwwJ77n7SHZQe+c5DDczNIi86ZJePsG
sV5WmMqYsADHXw2Da/fAJSpAOErA+03+pltMX4kSLFytpWiErWCtp/ahs/ws/nD5yDatwOr3BZXK
G7MGtwY61aPlQ6DsCb2eDUkhe1sEb0TBmweFP8HQmEQB5E0NC2CT/pbmi98UYNzp2MPllWz6NftN
jODXrEDrA0DOI7bRf6pG7swYAcqyK9Y9KqGsRVy2JEEJl2LRtLGH7dSyZztHF7JHZfBk2yI4BQOz
dIzn8L+vXWcYxCymCG4TFjpG/YF1JwPTY5f3TCZEiG8ahlZRUErBzZCbNjqZy5Exyem/9imcGS2k
Rf5diHD8WWN38G/8FedGT6ofuQNaQciu3WcqOoWUL+FucOLryZ2vuz0yj7xCJvOm26rx9gmCatg2
WqBUssBcWz1AV3ufWtWVtaT7Vh2eCPraLu/qdjJotWRBPbIsmGJ9wrbORfJN1fuPCQW+YdgeQpPc
gFPXwZU7WGniErDQ9j314Ly8nBrfLn/Htpn6vWyxb5CZQzOaBFE4a77laF1CM6trDL1r5LJJte20
zduKqWCmiBWRYByxYp6MandgQfH6PUgWKvQygYXFze9sT3+8vLzt1PZKqGC7QgtZ3TrAawbI9bkT
D6Pmmj266DPygan1Htx5T0aFPmUTjSep6tJ5GN1i6XfTjHlfdHJe69kE4oXpzq7YbdbFL207HA3g
5F7+TtkxCF5RX5ZEVWJonxIN+0Qzr2tmnqKAHvs2k81fbD/1V3vCXfTabBRaBiP4WrGJb5tjegK4
qm/vwQi6V44y6qlNf78SJtioQNWzsu2xMmt56udPtJCc8CZGBDCH/rUdVLBPZpTkUVOiNpEq48Ns
Y7qTGNkjBd7BMjdeFwIxHz0lJ33pbodcPWqjKpuOlC1RsF5dnmRtPmHCWtHrY9/rp3HSJI5LJkKw
TjELCVqIcWQRXmDEZ1LyUX75LlhgKpgjHf3DQxiDfHRO1S/A0n5RK/bJRp9FT/XT0LG7Fv0/rraU
H5as/wSWN+fyBdgc2QXgAggHELERoEO/V0qjq+Zo6JFebXcDInPEx5ozeckLxzKLvmE4PrgDWe8u
9mToTpvtlQbhWDso/dhn0Gl1Guez2fECgDt5S+72X9G0gF4M80sRI7fXR054JxO6dZ5rmYJZqhOt
7Qb+dovDz0t+lVqSpMSWPVn/vrCb1Oong3JUu6UFrLZ2FcbAW2ycicrwKzav31oSX+nKmERRj0Db
RpiTHIdjcfeLW1BDhbTay7odt1z0WpRgShYFg84qwz3LipeyT50yjd1quaH4p5bLyEhlJySYlcaI
l3Sp0Hm0NPZtqeS3Fpg0JTrPT1m8dEh7gGgDsPlAshUuXaGAAW2wMb/S7uZ/TH85pG54XV9jONKp
bmSF5a04DskC9Aoj78qICJmgpT1gCBXUglLjSVdATpTdVvVf5HKgV8S2dIy02mKFK9VJ1EQZlAF4
x2DJGvxKUQ6XN21Ts1ciBEvImqBVxld9y+hndQCnhTLsFRL7ka1JYjT+U2fHg0KwSaiNCqBYhskA
hwkm1RJl8eZZsR6rxO3JtRGBj+lrQ/4YiRxpKgN4thZ7hboW01R2UEe1UcMAawE4rPv5VDJM2E/D
/vL2bar1SoxgeLQ0//+3YhaGNxbQM4q0er4sYtuUr2QIxmeJAUATBti3Fs9ve3CCk4rxSPo4oXUo
OlgYffuvuMc3zcNKrGCJhskYBjXGlPgQf1na47Jcq+lNs3whTJJK4tfyTC/gqDRNA/w5AA/fmzzQ
d9pRm+NpP/jsBCKqKxVdncirSAYGJWLEQT5zIZhs5dtYpP5sAOZwYpiJvK3UBzC4a13tpkziNTaV
421hhhChx0oRxLRCw0s+lo6VXRv9X4QxwMX9d+cMQft6RUcRP4GTz+LrzDiU3WeJ6nHVOj8ajCcB
WB35WDFhOQG6CWOyEKC0J6X4HGK209SuA3JjRZVXh1cpPQ7ZIQ4KpzTAq15Xkuu1mXrCcOfvDxDM
E9og0nBKoRttpj3OtQI80XR2+uI7YIFRPOy9wQr34QJyuFzFC6jTvWmiblzEL3lmfsuq+aqsq0dd
yY/D3PhVVu3ySgVQcbmzlsYBkvuLZMc27enqgwVlJi02EgVOYCtkTnFUHPT4/QS5lTd7fJhddTGu
D24HGZ6wRKo4ghHbeTfrFJpm0J89+dz1mZOBbHSUHMfmK3t1HGIStjcS8HvVeBzw5jQLRTMQY/IZ
7QqxrDNfKUeZl92+tL/PX5zIqEzUu1MVArPffOwMYPEy1vJNZ/52aq9quIq6MhTvF9pATNQ0JyWu
9oM9emmqHSTasW0R3pYj2NQ5VJLcsqAdxofsc3qr76Yr+5Z5waEsMWeQgXlThsK37T3AMAf4Z0Qp
tlgMCGert2odoSuCol1UORR81eQl+mdyVZzZ9DNwLTe+M/+i08hYSeUKu9pQtUkjM+cB+VS+lLQG
BlvsXN7Lza004TAA1AyOVrH+MGltojc53NPY9G42Lwc7HSX2+zVbc2b+VjKE4woLosy2jlWgkA4w
kQkAmnUaBb5BweRY6I03ROB7XCKzdjWjSJ0kTH3o0j40MFJmL5Wb1mQAV2Z7nCMDoCeBNbr2OBhO
VsW3Fh5KzhQ2d1lJgCc519dt+0KN9h+qR3etWd9EQQQpmg4qtfDr5c3b1PfVwoTQnw60rGcN0ZE6
106QPGdAVrJ1WeFAdkSCEljID6PJB7WJRQmvksXcpcH3y+vYtHurdfAYZqVmRF+CpeTA2ekcV05e
dvspniPPjqJb0lSStOpm/LoSJvgiOjZGpZkY2eGw/izd28sDo9et9XVZ9tFfQdkZqLQy+HcUJEVT
q5VWYIZxhIIH+Z4lNzSW2PLt1bz9vhA7TAHNYyvH76dMOWnRcAI1l2vVeJ3X467RsxvA9kkiMH4a
59fpTaQQyCJmqJNZhZfSmgBIIuo9wJN3phV7MSWZE9NIcn+39e9NnnB9O8SbIE2FVR/LWw6/IssK
bNvW1RkJ1yjHO4coyH16FB2IqlckADIGTUuBYdxiV7mBC3YJf7yS5dZl6xLulTnMsxkQrIu1z1l3
3dqSsHKz1opSn4byvomZHdHrWlMdTGDcRRKiovejUvkzJZ+TNj4qbfYYstrNwugLmkzQJbb4l2/0
ZjZ1LVtQEmbn9a8aub6PHys/OHYnYLh7oGIAUMrfZFPXwgQNqRJYJZCU8AlJdKLbz3QuJW7qzNKq
QJixAQaNYStUrl8hVFYWqh2G2Qr1ABT37bXBThNaHENJVHEWIwkihJAzywGBgH4NcBId40N7E++N
ve4T6fvpvODwXo4YZLb/R9p1LMeRa8svqojyZlu2DZueIqVNhShpUA7l/de/BOfeYRNsFd7VLGYx
oQieRuEgcXBMZtmvSzoQDXbafecpzxQDa9oBLVM+IwDMw9gT9b9+QgzOJPeCgl7eKFPEbX4W34AH
IYujTINK7+i1IMLcdrxPh4ozxeHhOskmsaVa96t8DJxeOsAT99smPkEuZ4JzbfSItnJbJqBrxHMK
vcQDHiCzayvQ5uvk5muLlrp2Fql+idbFubjZQNVzrLBrZN7F8WEcBLeiwMH5omncalJct1iUNFtR
Jg3eWE+7OBeJ93666blvx2EeWSlG0aZJ8/X01GW5q1vGHpRRBxWB2b/bJS6m0MqlnitiYpeGKx0p
0TY3PYPcQXDONVqQBOTBtr23L/ThWuSWxsUVcaWMNSkhFw8VkGOeyNeYLgylMQ4WhR6mhXrLvEAF
lHp2TKKl1PZ1r99kU3UYVvIq1dlx1pcfmeLsk7o6WrPq2blzUvX+WOrDQzJkITGHKw0K2f/yd3O4
Q9Uu6bp40t9eFnTHSAeg6Xlf34JvKnibWrpCS0iAbje/9bp95UMefRcHioAWQ4ARfMk1oebaF6WB
MvaAWDa5XbtQplcz2M1FQkgCV+crrutgDMUcKxrilxkNSGVUycneXNN/d6I0DolKdew0TGlpvkzr
u5God7PTBdaUPW3vn2g1HBrFdK6TssT29e1LXSdeWQaqSMdOZIMDn9qxwYw0J8jKLJWfdtKXVQdB
hNnIIl9kF8HGGeJ5Wyl69pAEkjVEYqOveoo/XoFFDoqD1V3sm3vdtW/oI8uTgqCoCgmuqu2P+blu
8/EQ82VTBcxZ6jBruOcjG0lMGo2H4YpJ2haeqCftMqKD9R48zZAH5l/0hbqU3SSNWKvEbip6n0Bg
bHs5l0OKdxMc2iZJMTPFqL+lev/mjlIC8TjDZVB/N8NBbdkPU9OuuJuUIVqawXWGX0v7ODuOv72c
z2nEt915N8RBbOqos2MWq+5LR/3g7MxooG4T6IcUcl8KdXuksMyrMVCCOVivDZTuM6Ri/uewnfsR
HF46Q9Z0pIMeppPcD+YTHQS0WJeB8J9F8i1yOtHncVkd1a/o6uERNystXt6Tq7YPuSoSKBd4iMNF
Zr0aGwlKedCMDO3D39wSTMVRNPDyuZr88aM5HBjaZi+NYAbVfPNEv6NzJ0KiBwzQ5Y7cGqCjcv73
jCNnkINFIs/djJQZc30t1HZSoCGaFi9McIh5Kguo8aaKlMMZ2uQorU8tJDi2ff5zrpZbCMPms5fH
0MrynLRAJJb4M70idIirXLP+aUbWDYK6x22DohVxmDFgVDLvoO0EEbPrxHnURHKeb3Wgzxj/7t8c
WqgN2hlkTcIn68v7Ov86zuhFMZbGs4jyXUEtQO9paNtLYOlL0EjV3mxGrzfBjT5mlqvEBA1Ljda5
RpUGSQf6EIqTPmVHw5HduK/ceSU7hUIuhzourfOjnMygQWzcwTZcPbGi2dJ+kdHYg3ouahLpVPfj
3qmgE1gWoSRR4lqDXLs2Lb4aduraVhq2iVO4NC4Pg9GgxNRCASWr/KTofWivP29//s8MUNx+cxin
O+CRoxkcN36yvTmUIcYNslENndnjznrKIVabAuYYUUSJzIQm2P3PXKCceQ7dqJxnVb3CvHYDQviw
xBxhf6CHGUX4wm32ybH1oF22K4Xs9JuwB2kPbgqY6sM4mzPeiLZxNMxoKiW3GH6M87WtBtufeNPD
YYnDPFNuhmkBw5FvoRzq3BbS/fbf3z6yMMCBXbNadpwWloryCpt56DztWQpSz2S08IdpZwsujM+5
lvM9gz0O6wwzn43KQXjGlN9YD3/lqV9rcFH0UfEkYhjYvOxhjH3dMzzSc3SWx1an+zo5GXXpmari
TvFeTrNw+zNeDjr/gxMwxAGfIXUKpv5z6IPX18ZwPZbw+0GU1xHuFQd3TWnadaLOup/jiN+bXhZa
yOLfOlHlL8fmQVwKE30/Dv50pJLSNoNz2HZ1LJLKRT/eziocX8PouyCcFX1CDkvqoq0kJAFVjPn9
1ZDcdYpDPn75d9vEAYZF5AGzz3h/TN2VnObuGl/bohfbpShFAcUSOuAwKf6pSOSMCfhYzUbzkzG5
WYf6pMwmOkKGHSpKp8yuDosO9auhF3igyCzn6ivVTEp7h2XK/h6TMCIWPouYXS5i7vnyOE8fswr5
OBNhLcOL7nqAqLv6RAIHigsmdNaHPQ0Z7pJQKOB3CQrPLXPeT4vEaOJGgiTwoQC3xV7H7L25t55I
NPzowPzl+CI5eZFFzv17vImrOisQwieYmYr7q0wWVYEv3STni+K8HmVbLSFqpvlLoboJGhUnBArD
UzJ9dRwB1ItWwzm/IilL6nQsFQhTKxlu9UGks33pDJ+thhd7k6cBnbwlzjD7VvmLrHtVfrd9hC+m
hM9tcDei7bAaJea1/MHr/RiSC2weCNIwN7bbghKh9HBpCaBJsEkmd0ealYw5lhImy/RJIq+OCtqr
5Zs6HIdlFZgSfUHuetQJbYiV4QtiXgDSsp3v9D/MREgEd9kXII9lopkQIg/cR0y61RpIihWx1EEe
rM/1bhjQxM8m4XM/vl/u02fBvl0GqHeT3EdsTUNfO7AqAjgmiLPkQWG7KFyF9t556gNMWOLFkzSu
5U934nfwxTcdxpL+WTD3Xe01bhOrWHBBg6sUgrOJ13iLcsy92XOYpGPur9aV6PUtWjLbhbPwo4kz
aSSzruHByqbxc9Bhs0lFESZfuqXP18ZBslGVcY6maEjMF3/JaPsi6kOs/+xjkd62aDkcAFtFayLF
S9ly4DSgsGXcjuJn6uUj8L5VHOoWRjsl9YqvlmToXxgRdFjUaxdRkeJiJHr+2TjoHeYha60e6QRn
l35n+0M9x9NxCgIK7QDRJolOHIe+M1rmKGrfWBU5zt3RsQQpacFX41PSeiybmWQiG5lpaNFUQOak
dfWj08mCOENkh0OOGuM2jTnhFsast9PdFk049IKlCD4Vn4xORtbORhck+eXTVN2tonF/0d/nsGCC
LlUxmAWSmUm0zC9LI6rrXQzUz1xL4w7+CP751LTxkZANC0FIFKyvaFq7bfHMGaPcX0SpYNGmsH8/
Axp1VlKqtzgycnlrOp4ppegc+ioAcAbQfC7kfFHc8VcbQ9YaMsPIwTwwseYR72y6h3TDQ+GJRs1E
e8SBQIVOAcnU8AVL4362Slehr4LliCxwxz+u6raC1CDeGyc7ssLypvLqZ/kWfbkvJgTthmMvunVF
FjkI6GQjK+dU1v1h9tXmm0ZE/WmXARqNaZCbVtHCwxkY0dWfrzamK616cgeCAcgGLJaxHsltfOzX
bCcPayT7gg/Jjstnv/jHKp8DXst6MTJl1PEhB1zszC8c9J2qj8pBC5Ydfsq2wcvR2Ls9DoFIX5aS
k6LtNq1SJMqO4KpjKkdd7dbDKLB1ecvebbEzcXawmjomeHWwlDOUr6rnmkoCA5dP7rsBDov6idDS
qGGgaO86UCwqd4khSLmITLA1nq1hnbumWdn+SKCxdr42xTfH+bW9JSIT7N/PTGRdNYGWAdBAmhiC
serkUdr4laSICsC/ubTfvxcHQngrpRkd8cxlGWbn2Hjjm0YpY+FswAPgba/rc7cVomMcpP+eKH7i
JiXAu9ZmddG75S/wFvrKTvIsj15hShDqFOhkC8U6yb954rxb5aCJtottzRJCZQM8ThJi1fLBIm43
uU7uWlHrtt70KhM3/bNr5N0uhx/5BPqQfEA6PWkPOGRel0SrXQSCb7p9phQ+eVoky0rlVFWxuheU
w3aNx1io04juUUa6IX4uOGLbqIin40fnTNJKKtvGRgm9qQKU7V+tlu5atRi9hiTHZWhvQXzmNasT
bS90+1BgYuKj3ZU4U0NADu1PWlStctBoT6YmIsf6Tajx3z2DAuVHK5JZWg6E33RfcxevutZ2kKfx
2mBCf5R+/APllA8HAuHAR3OFWhuVCrkBfzSQZE8A9A3KDM0kOnjs4/z+UvnEQpgii2DWM9JMRJX3
uT6FVUWjbK5fVUl9VYfG6/sviwGJb5NcT3odgCFKSO7NsGTrN3BYo0uJaUAeXUfAQ3Zq5NxYIS43
98fgp55zV18zWUJR8VHkrFzcU0pzbamdhp4jq4h63b7vHHQPmGZQZFZEbTB/241Xq6KZMgHkAPI+
7muqLqqygHAf72Mwft9C8dFLHsqjcxe71F92vZcE9PnfnQ8ObUCmrJRy3uh+PKK8MUihauC/QpSa
F8ANz4qnl05eQQRI83N1nw23eVYL8EVwzt/aNM4uv9lOoWyfoZdqKW9l07OTb/P4B+0579cQhhY/
7o5WxUpiN3gRFerrlGhu0v5IpDnc3o/tuOqTmhC1GvQa5ahhUNBoF49afFyMVwqyeaiI+dumBCfr
LVtz9snqaZSSYe3QlkC+Q+LOKe5Ilnmp9vTvzLCdOzejl1JdSyX6K4u/Vhl9aaFVou+xEwC94My+
BRFnZpYCs+cdpkb8rrlduiOtviTd6Dra6GbpXWkc9U5wckQuzXbyzKBSNUk9rXDpOO138yh50hQL
hmk+92N/BHq+iZhm1dCBYFT3aZu7c7x6i32U7NGTetWrZ0/OXpLqOq/22zvGYGYDct8Kzmcrg1AR
OurwlvVTWg2go7ZOsVG/jDLZ22NzSLPhm64NAi8RXaF8k7HU9yTrYgQkDPtYVU0jrnY9eqCXCuqI
Qm5cMJQgcBg++7r0qlmB8wcgH6GrmRGohExaSHSXXCzPK4oCsjToxIM5kfOTltaQUZcQvfb+yLrT
gjSQrjs3xcAAY3ZnGsW5D7UKL3/Q/iSHc2aau09inWJGokcImzveutzryddtR7kIumd/n33iM0eB
Z1hpQif06PSh3E/ow9j3wj7mizD1boQvZxi5FBOzxg1lTAl4dawhbJ0mSntM8uZlL8D4y254Zo2L
U8GHnNhmrLCcfPaI2TmPHFa0jEGNuAyyb44vmnO82D+oKIYK3XnNsWyeu2CoZ4i2QFD1zT3yHc1d
yUs9K2pC/VlE/PA2tvvpZL8b4/OTdj9AYGBA0i3+hZnyFwhgoPJPmaDIwWZCz5ETzddiwonLif8z
u9xXNWkpz+DEZXVRPDXudK+/zUInADsTQuRAf810lBy2fVP0YfkEZp3rUDhf4Jy6lJ/KeAz0Rbkz
c+zsrO7iWYEgQHtqVvRX2DnEmGJRRHLxfjhbM/cmSAdbU1obJWhj6a9zzP7ZsmjY8vL9cGaD/Yaz
A1iWpdzkEED1DTrvUgM962kfGkbfedYyHkEMDMTGQ9LKT7Hc7wQf+PLB/Mdz+dZbMtVmY3XoM2O1
pHS3HlkjCVRq0LaieOYOvZRu+6QJ7qbLkPNulP2osxXrdictdovUQ2wcG/tqqG4ckfLvxevv7KNy
gD06Tqo3GGH0tfl5kg9N8z0rno30JgO7HWirt78i+2NbJ5KDaGdY+8qqK0A0bf1YrX3IaOztQWld
YuUR/kcQUly89c4Wx0G2kfRSbcx4Dxd71uWYR+leD7ODqKIu8A2d683Cs8JBjyhi5dn6UXWY4xqC
pnhSe1Pw+UR2OGBRV33U7RIVxVq/RyHBqUHs62SuaYjaXkVHTeei/6FLFCo3uIbIgKSJkYEoMCV+
QVE9rS3I0Th2486lFmW0OWVoad52k99EEf/4vc6hiRwnpqR1yCqzKib0B24cj0Y12hbdHGkw9giO
r5Vb81TtikiYgBM4qc7BTCGpq73aeJTokXlY7nu/3WvsbRqq+xztk4GFLhfZLYXT+ZcTje/eytNO
5+XqQN8OFXIWO7G+OHKwAtwVURlI+z/pUzu7iXUOWoaOVOpqotpRtWFW763px2gd81nEZym6mHQO
XyBwt8pjjRu/2GNJbvnAAkGWd6M3onYdwR2kc+gy6HPeDCla7+hw35nIW9pftv1SAMc8hYsW14Yq
VYCTsVWDKadBRrMr6AyF22YEx5yncJn0sS1GA5CsmvpB11qvNWY31+vcq4tSRBF+OQ3z7nU8fUvc
6kYGgRE0LEYpWiSShw7zvSfn3vLkENwh0bLTF1/7+e+WyOFLl4JmeJ01hLmj6cmIp83EX8tftfFH
bwKwKctMpgs8bR8v0MEqer1v4eWD8ax1YWPdba/jske8/30OK9htZhLId/sQ+djHREfXHboVZxHV
9WXPfjfDfsZZHNA3Ck2WBq/v3qanvOi+yJIowLl8Vb6b4PDAaQozSzT4tiH/0vt7E+2Qc++p9Htp
P3TxXZuIcuSiNXHAMBTJXI4w6ZPlTtKiYRLR0f8m/n9fEocHpUqyRCnh2YhGozlUwjokd7hDNDTH
oybZs0nrIAlADSKcSrh8hN9Nc4EHWWvq0Bw1tslbQ1ZOSQNTwrGSfzIeGTahNb1a+6ryt91x+5uq
fJ2jKfJZAVMXakbqVa5fp81u++9vuztUPT/6YUlbFRxdQCZCM7fOK/ASTa7+Zx1pyn+/nsqXMZpJ
auxxgpkZKeAh9kgD9pFUkO8XrYWDBsnSJ3m0WE1I8pf0Rz/cG72olns5lHhfCNuvs3OL65Va88BS
60ofjpniS7kdSsl+1CdXKUZB1VW0+xxKxEs8KoaNMJR032U96FNRsV9kgMOIOa0XMqHZ2Ner6yG7
lmaBe71loT69D5hODTh1INBjcnuilqBmrxOkcLpAC1OUWtGp/1P9Kn2zJSQK6mBEXqL8Jvl2QI9d
4PhEJOd2cYVnP4DbsKGuB7Qas7xccsqswSWjiLJUZIHbpNXuJatk1ffZDKjyRR9/bh/Ry9mHsyVw
m9TZMrpyoHHo1y/L4jH2pcy3fbnxrScTEyrloYioILl48SidmeSgPKOyRXMTHcW2Nu5A13qTmlak
JiKaNOHSOEC3q8SuwMWBtoKdHenBupvBxeDmk2tCxIs1fqBv2hB8T9HaOCSXpcF0+hZYVHe7sr9O
ujAWiUyI3J5X+Kv7TjYbFOGQhoMQiK8dB7j/cEpP7U45SE/kdg1S6EeO0bTT3C4QysRchKn3/ePl
/6ZyWUg1IVEGwQfc+oHZFb5Ov+r0NKOta9s/2R5tHHGLi/ww6K3aRYuOJAUig/NdA6bCUd5r5VWd
/8xExBqXg9uzlXGAUuROZQ4K4j9GrJYG4K0J0kO/A6WRm/8EX2qUnVZRKky0Qh5DchkybB1WmJLT
CvIrfZgQHvZebdRuC/yyRWpmAhe1OEjRSmpLRgNqALkIYv12GaNR9PIRHT2LQ5W+imOll3G+Fm8B
BbviLr+QTUHyK3bna8RQ16Jn+FsJZMtROFAhdFRabc6QVAnjqH9IA3uO6ufsmQVQbnkvu5K/G571
+052q1frcdtL2R5tGeeQptagnzo68BtTeXTiFyIqOgkdk4OVeSmkYiBobJbv1MRjevJJCP6X7yMG
4WaPFUjE8mmXB2neTwMv0pWl1VS27GrofctN9vXe/s7yGvWuucIc/0tzpfrJoXlW/3cWYVbZOzPM
xY2EyLmamkgnKaNn6amHaKhSRYQBF2PuMyMcstTVWNVqhVYi3XpYmztSP/ZgwyrDbc+4nBo7M8NB
it2qsWOg89U3+mEHaZBntKK4eD1B5XZo/WxCoYHWe7AChnms/lEf8ZlxDltQOxnJKLEAvC1utbK5
iXvqCxbIvtOG7/PEC2hRb4cqxy3b+rPPstxa9la7W5m66Un5um1OcPfYHLDIa2rOkoSYMnEczygV
b5HpoTRTKNC2h3yl0bY5EZDZHKyMs+xk6HRjZyB7lL8ofgZJpzQyrzAyHvSzK6aKF8CzzWFJM8lr
bMlIS+EM3JjFsG9t9ZTGtmDfGGJsbRuHKNTuMtrOGMlgVSc2KrEeWK5blGQT7Bffeou9GpVuqVGS
GP1B+dYrkdX9NS+Po0im5nI69N3Xee6FWFq0uleQh2XJe5aYkjxcBgfQcKFE3oq6YgWIzzMwqMNY
p502wOvnMHV8o3jYdjzRd+NgY7GrXC9YW289STdURhxn2R4ppsdsyJ/M1Py+bU60HPbvZy9PDQm1
ZXFQaSFr0OvfbEPA2S5aDhdzLB21yiXG/TWXJ0ZrmKP7GmwVRmgvP7ZXIjg+DgcQVlcmFWROwPs2
xtGwSgHoHqJVWvfbZoTuxgEDHe14cRpUMO1THNGAHIrj6kG80IWQeiRqe71ceT9zbg4UrF4beyOH
uzWK9aQ08U2dTde6MbysqnLTtXnUOtPTaJKjMslhGhe+ZBJfIU2wvWrRNnKgUbZyRpwOHxdt576G
K3lVDuXyw56O1UQEkf/2RmJi/aNLKrVKIYmDu8senmKy07PRLUUqzyIbXKAB6r6Bqkpp+PWcuEX+
guvf6ai3/dEut2j/s3kmn5+KzaZc0wTv3TZcX5Zo8brvbLgv9tWfpAsGv78Gr/tu/Skwu30xY7Dq
4wdsqqwwhnVg2ZHR16EVSQ5pNHrVvgqLJ5GHir4kByC0TDANM+OAT1VQ93/Vpt/1f20vaBujIGbx
cT295Ix5bSDQKIYj2k3pLPhgoiVwyEGUuqtHA+XSmdyjMUBJHrvyjzpozlyBQw1Tqdo6H1u2J8Wj
ipQEOY3EZY36bKJHy1wR/4zQ+Tjk0AcrJbOKMDdLQb2ue8YVeFkC+WfxukazF2OwtEtcKrvO4/Zu
ib4mBxVtaThFPCE3l8XfZfN2nVa3SAQ7xn7772MYUAJ/9IhqIRpEy3PDl1PT7aBmUd/ZTiTPs2t2
3lQlgoMsWBLfRhtXKEyaGesJRUCN0SjS7c1UNDskMsI9S9YUXIVpQw2/hHynnnxZdA8qKIKVCI7S
23Vzdt0XLZPuWZECUCXly1jhTazHwmFc0UrYjzgzMq3jTHWnBOzZudsvV0M+uqP0a9vNBI9U8+3l
fGYFyunpoilABTaJsl7l94lnHQnEN9GVDg4S9G+hepLeFJ51Jcr1ib4iBxhpYkwFZMEQNBnPBgbm
8n+JFm8Vq7O1Oc7Qxgqrn9Qv1gMeiQHrR5tBWBVVeyXoI0sU1LADs3WgOLBI6znvdB1gEZ/QxbDr
j2QvRS0660WW2OnfMsShg6nnGtUqHCUwx7v6X3OVY655N643K+ZQrVvMNAiiCbYXGwb5DlqjA68j
EqcoiRZhRge3bE+pBWmB/Mu2Pwqc/i13e7ZlfTuqHTjMcEn1QWKcChsEj4L0ueDb8TzUsU6aAppO
rOGE9ebSSIukiIaiLRJ9MS58gDIQBH5b3Oiq8aKbt7rauUN+04icXGSGQwn0/lbGkPeaj0Snu9LS
k9PCrchtoWoC0BNtDfv3s60pYjLKmQVkhXRPjbGRuXWN+ml7+wWBuqmy5Z4ZWQxwockq3rtNwMij
msi5165BRRP8534X8b+JFsUFFARzIzXp8TBQyLWeXavV1xSSs9uLMkVGOFgAi1xq5h0qhZNl3Kjt
cmonw3cKLZqUcqfJ9YtjNHdgkjtakvlLs8uHflAe6mlxJ+dbYtchKPe8xiwjos6PjtQHSOLcabZy
MkHZ6cYT+OFAeuTKwB1JunFy825pe89eMCub0zoscuOU5C3112L+NuQojpfp1YBxQz3uIpU2r2sp
n9RV8SB8EKSdHU10TN1KpRGYRfy4w08FiX9Jlp+ZJUcNBT+emiDH3ttBgThBgnh7OPXqvsul1yGp
b+V+vipyC6IgNAkr8Em501wFpVbeYQ2p25FZVAJ4Ez7cQicODmXMvvaqDdQoCx2V8qxrPWXqZw9N
PJA3o+S7asXPsbbuZGP01Nq5zzQz0KFL1ndD6rY9dETkqmpdcKVFcl5+1af5WU/7l76ne1OOMXFf
gyu3SV2LzL41mftBIkFjywWEB8kEwSfbTXNEh7O1c2i8y8gUu+0MJ+6xpwkGZumsPJWzGsZ9S8Nt
77rcvfceE/N91w2unKmrgGetP+W7HpDG9P1S6Jccky9/zwBIEb6KFwcdcUUjCJd923ZA6q8x5Tru
AEnEiAcV15GfKFaEURxXHnEXNaL6xOVY4d0Md4SkLnVMSUFWb1ygv2eXd12eC7pXf1MCebfBeVEs
Fci2zTHqAnspca0fOsgOmfQCRuUicGSHKBgeq5clhFYQWAeFPeWX76X/mtf4B/vi2BOiY0v3T13Q
7wvIW6INzRsP+p7cGfejNwdaIO+I79RuLnp+/gZ3341zL/muHUdpcDDiptzUIDmmQRPFj7qrePSW
qUQKF8v+3ucT+26PC9PHVe4KQ4I9Per3xhFioqgqg5AcKVTRYMLlG/LdFHcRy5KSqQqEHdG+cCjo
lZN1oNMMi/FOcA4vB3/vdribuDWo3HczXHTtoxrCMep61+onYKuxvBL13iK9OysiTj3R4tjxPLsv
lXxVBj0Ge2S6Bp3WuMn8bZ7uKqCaYHXsK21tGHcxa0atO5WMO6x0FC+Ppz3UITS3J/ODMStB7aAB
dNaWkNA0wiT2veWoQTzUjxJpBXi3jQSazAFOiokHU1EBOFRxXoey+iblzk6w2G1Q0/hZ2QQyU7HT
4+GwKuhlg14Ipg1e8XDAQPm+9WpvDbJg2pHXbbOiveTwR1HbPDUN3GJLQdwqhW7IL2gceUoqer6y
T7Sxl/y7nxJzmQwCp5mkK8eM2ulnud7kyCzHgg/JUHnLEIcqxkwgMbnicbkYRzLdNCDMbPNn0/ra
QaJsfNz+fALHeMs4nx0FJ+9iYlsy2J6m29i5kf+IC1cB8crfV53Gv/pXo8+k2UBKZvKmQLmaDowa
MQ+yG7V2x9fsrznoPUgdWfv5RMJc4By/KYS+W+fgRVbTIbHtGgdwMg8kkcDDa1+3tPMW2j8mTe/X
vbYbWuNx1kVqHKLb4VOSwLHHvNAAoXqU3aJGGcY/Gz9+YOOF7Sn28uftnbzcSnr2pTmwKU30kSgZ
BNz1KL/Pj2nQyy7SOVVUH9tAD+cohezD8gw+EP3P0ubvn5mDl1xa4qqVcfRB92wOj0Rz21TwABWc
c37wtijKAf3FyB5JxqtlKREhaJjWe7ebC8H5E24cBynZvEDM00QkOoZkN5cYDHUCUrk9SOnbyPnp
fBURKV4eQHjfOj5RQBvVxOWHUzgqiddbbVRYDqSr1BTkl/pt2qD7dw0w67KzOuWptstbgesIoJtP
IGQd5IZVNhxkuFPAZiyHwZeubR9aFHTPdDJty7UXP4kEdgX3I59VsNfEpI2MCmD5sjCChRBiZLXb
ITOdgFuhjiRBtCpaJxfVNG1FetrDntrdQ4i4L4+dKViTAFBVDnFA4LIoWYuARulQsR+VL2rVPAk+
G4vzNm6INxmbM9BWWqi2LWxolMkQJ96At0se5VcOyKL/H7KVohVxuNI1crHkNvg+2KyR7tVherD3
PSLPyR8jG/JWjeCoi3aJQxOoUOg9HkXINdGjWl119anPBCZEZ1xll/DZJ9RJpZU5S6OyUUkrZGSp
UkCu2i9vfe87ISe7aMs4TFkzqBk4EwKwAhx0frpLD+1R3hsRmCKZ5qcv8BABWvLP2zweu1qXQX/D
lvfGBYujlaO3UPKGcPKlA1NeWUX5zt80rvxzD/CyPL2uQFNQQ32aVZrQqhmhzrSCD9NGxaf3ll3m
gTdje6mCByA/VJxpltQvbKhXBmXrEI1HLbIO/w/SAMEGahx01GmF9wGBwyzRGhpgvNFrd7nVcQhU
X96Npbe9rN80371/Sg5HNHQzOmAiZpoRGKUJirACDWcWor/ElX8wXq/4XtTm9Juy3btNdjDPDsUI
8atZrhMDb/klyq+dMIGQVOKbj7O3+FBL2IFHWNh3J4AXXq6noXFszKw6WeGWTa81ZBG2P6XoLHBw
YqnDYqYSazNxrqtkn+mrm6Y+1US9fSJP5CBlQmnGXGvU9Sf9rlIggBWf8uWQ4wU7VtfFfId/3P+7
lXGgIhtJI8s26gu1UQZo6b2WE6K7bZ19V6dGNCUp2Cd+gNgwpEQqCuTMR9wz4LYUFTHYNmxcajr3
7Cm0QppM0ApiuKtHrEOhzPsjs0KTPHVxuP3dREthZ/3Mz/uCWOa0oElBoo91Ha2zaKZGcIPxs8FQ
2q0oKAzR4mHs4r72eojXTe2/vMP4IWB9lhvDYJpN6l0cVQf7tnjVrp1vMlTelt36VTgxJvpsHDxY
HVXnzEQg0M6qO6YvlujJ9BZncj6g69DHBvc2CusY/f24MXVKkMwvVui3pu7sm5hI65+NXfXEUK/9
ot8w6pncb8IkSE5IEP8Rj9uHH8DFOqPVFtB7WxTwix9pd6M3YJ3/uu18l5D9gw0OjwyHOmq2Dgpe
xPJbmzq6ciRGY2icRmQrl12qePq9aJb6gkt+sMqh06rMiTLHINsgmGHIiWtOt4UsDAAuHOIPVjhE
stt0Hc2hYSz0oz99L/err+ouPfU7q/Ymn3jVQ3xtPk9HUS72gm+eG+ZfUD2oRZqKKIqvSL4WX1nk
5/auCT4f/0LKZ6cGgQccY5wxgR5JyL5mgtE4kQkOlWhL56aLYaJTXur2qKzRMPzaXoVge97E2c6A
D51tSNEh9ehb83FQbyRwFWpK4Mh7Ex0f26YuvWk/7AjbsTNbWjmWoHp2cJRMesLQ1TUZbddZ4jDW
1VBLlGgAQ9e4SCdHp1djsvzvGP/BPPvaZ+ZJ3qBbUkL/mzwOnlStOxU6U9tLFG0YBxZ20knFlBUI
0fr0mNfolNDonaIJGdkvpP0/LIUDDGlIW9QlgYr2tyUofcjbXMt7xriQ3Ile5BeX5JiaoVuQOrd5
9gCwAtFcb0cFgwI3q/w4p96iCtIrF0/quwmeOaCGwH3TqDBB1a80/mZlomTGxc/lOJDLhtKygSrF
x51Xlz5fG1baYxlHCh5VFKN2TAyojv5g1hjSj++mOFCdktReuhR5mxkqwvpu6qOsEDjZ5c/1boJD
1HQYYtMm2HytCIf8tdG+bzvxpbTh+Rp45LShpWp3Ro+2AXRspvf5tYEHPjoEAddmmO4Zm28WEF/0
yL/0Vvxgl4v37Npa56JtFTxRlZDRy8279lgel5AlSNMH+mwG2ytlx/FTcPG+WXyyqS/TSkvmGixC
5Y0iecWwumaJOrbgfheZ4R+KQ41WunVGUTBVTnpT7Kq0CuYWarhlJejVEvgGn2uqtCEjSgU4T6vO
RY+Bqy224PF0GRD+cT8+1SQbE7HiAYfJaiCoB+eoMtdJRIUy5sRbW8MhqVYSsDtZmgINI/ugwA96
JKx7MXsN+/ZbdjhoiE0iN2kiK0hlVRjOZhlHGtmP0w81ZOrI/0falSzJjSvJL6IZSXC9ckkyt1ql
KkkXmtSSuO87v34c1W+6KAidmNG76CKzigQYCAQiPNxF4YGH1//Fx5n4kIxGnTbSTO1NlzcKxbvk
hRKsgUjfEdaYRO7AhApJtlO1B6c56tbkgNso0I5TGIVUEx79t2vhKt9vnyj+Hf9+pNgy05Cr/TLm
WJ8KVFiFEzyBctgx/qJZrCScahN4CVtdgsSWWpINyaX53L6QyRl9FbVP6Y5KG5JrXGIkcXqsWkdB
o7FyRWAKwbn+rdAEsjizWWmN3jyqeTAtT8ibZOPx9pYKzhtbZkqNXilHG48DqfMTFS2cx1QkFSUy
Qd1olxlVORrRAGwo3hY/KcXjMH21qj+44yF7oaqGAYIEnR3Ps6RcbQp0nL04usvtnyT76/+/S/u/
z8SLvNmqZevgd7kVuTOwMxs5tfXpthHecdobYYJFbXXUtREsAF8Cx4yUChbBjQ57A0x02Iw2H6c1
pQQssz8dK/A9NufBiR/ApfWgCV4XPPfdG2OCQzYni2puuOY16L7nH2I7d9vo0Cl/AHjUdnbY2buV
TL2SawhCc3Xu9HtjBQvH/e0Pw3NgXTYMAB0JqDh15obttHQzQV+JKkFDXMuaj+b62Guje9sKNzHa
m2HOSUzWdp6HDUNdkJClsEowfdBChHkoDvG19zawyWfh0DoirK1offT/dwfUkMYcvVQ8BJXET8sn
s3WzVJAki0wwB4iMqdWOYBr/z7X+ANEXd/sTXCp84f1DMSdIlaOiG1McU9B8YH4csOGr6beeHix+
7YllOfkH9t0cc57StTXB+Wti39rrNn2f5s+3PUK0acwRWqV4sDIDR0hOj0T1Net+rAWBk3fF7XaM
pdaVawjqAYOJC7XWTwMOgANRyUuhLU4n10BHYfa4a7OjqnSzd3tx3Nrb3jSTj8tTEg0FrXAM0AYe
DkbwprCBCTXoh7xOZ8vbgvqC8eOPhRt/o6P/6bfbv4D7ItAhfGFbhqzh9mB+Qdy3/aau+H4QMHzE
K8SXTEfqne20emgG/0h+9GfhIaexgs0I9zaZooupSZYit3iNJpf4K81h6BRHVDnlBfwGge2JwjC3
+rc3yASvCrKn0WZOiCrH+q53Qbyufo6D8gJVoDfGLbDFHDQhmFqwSiaUSXHWFtmAnZ2s+zV+xUSb
m2mfu0FUheO1VTUd6ommrOsK/mFOvAHG2zIn2M74hYoe9UF0TIMqrC/aQT0XgahcwT3xO3PMiY8G
JelNMEp5Ckgh9dg15I+3fZJ7HlViaSqe+cRkufkonYgCkuu/EZdKOIR6ACCrcB3cy3lnhvk+Y75m
Y9xp6CSWm5tu4xlsrYBdfzX74v+PgND0nSXmbtHKrSwTtcGOpV9MjTip9iLV/6UN5nLRmxV1txZB
bJGfzfxnowZiIg1uLN6tg3E0qytNW8lgI+sey2hwi/UkDz9uf3z+WYUMqGlp4PVVDCYgDdYy5FaP
pzzFWWCKMVxC/QkXP0oiOj2s4egKyyL0b/4WkHY22YAkZwjCKx4AWoMrk4SAdrhrARxz6YnZVvi7
+L5AJhhhKiFTWy2DMG0KHkXgAYYeiCpLCW5vJP0Yt9bEuHdcaKlSliiUWjLAxF8axFd7/iL3x3YQ
jUuKTDH+rRQkBuefhHieSI4yV4fBeMiNp6huqTbD7WWJdo/xc5Jo0ZYuKcovygm17L6unHoSda+5
IW7nD4yjr701lHON0shg+Hr5QKKf/90imBCaRRpAigpC6Ny8zDYmP1OnEU2884AFiDrvfsZkTvG6
LkadwIgJxZwHgGCe89HTvkMx6IH4ix+7qGRfKyFgXvCBWM6yQrUSsswRHtPpE4avGvVRmwXbxxsF
3S+N5SXTCJGazYaN2a1QtwzbQPLTiw1dhNcJ1Ayy199jxvqIbmV+EImn8l+Q7/vKEpUNuVGO6ljT
jEl2KRvzFhoYY8G0vVcFIlYV0W4ywcK0TS1eN0wfjKidWZeiPue64GUnXBATKXoSb7M5wtuJbttO
O2NNsRNv8qc2Sjy5mK8kVZ9A8Qi6zfqwLlLjbFIpePfzk5jdrjIxZMmjqK16AHfnkxHIPk1ibD8K
S5rEhBhcEuS9NEzciI4sbVlvJq00d3hnytboFe32WFnzQe/G13EQNYEF0dFkgklcp0u3jUg+u8S6
klo9pIrlGJCirIvhkLaJ6HNyLzNMGyiahoaSzkppVBCt2aLmP61uSq2dnprQDGh5UPduxzHu0t5N
/VaKXLd0M3oszUpKT6vqc4r+/ZalQRRvTp2ImgncsLwzx6YGa21ZRYmVKVGwxpZjFbl7e0H8yLIz
wWQC65gVWzKgPJRcLDyHunuKQ04f1c9/U9olJQQPU0xUredahCyhQf83lySaosuaKlsWO5/WZEU1
N1OFDO6vGUXWCkweBVUkv8YfowuhoMUgAr2p/DqGgkXTIHLLMnMdlZs6SNqIOzU5bgfZp/Az+6kK
Kd1c4a+vhqAqxhsQ0HRi6pZBbM1U36ZQd7WWWp7iFAEU8PwjHQKUfBLgie1QbhTByrgeo0HvUCWG
haooEz6VSrWt2ADObbGWaxePspM3Y1hl62Nq1pfG7s9b8zPqBn+cuouqd50T9VrnSGXrk1iU2r51
+n/bZ5xKEC3jbSOzLMnESlNt6hFoUdxKn4AvdKEr9UkLmiMIqH3zKXfRoPfICxh3nqqfdlD48usf
XSi738A4uLVMdQGxWkSjbD5K5ZfeIo/6rIvOEdeldmaYjZdTebQ0C2bW0+pvBxUDiplnPkF98kN7
L+4T8L/z+87S/9951LSB0IC0yKkN4zybL0v2InAkui23Ph17PS2RocTzW9lYdtOweKaTq5RVBRMe
B1EtUrQaenntVjObraz2ZakCKtc6oIBS5cG5vR7uE3v3eZg7yVyNpdI6AJMoJ1wfUP2TJMRAY3Db
DP8xt7PDRBbLntaWTG/dI/lpdRcvP9fX4R419zCenGZzdQCUAdYUmBV5H5P6bkOXFguxaQvQOnXP
sa/fRYkjH9ZL58ZecgXQ8bZF7kX4vk52Tk2FmECqdYC7TjmILHvwDcyVA6zjOv2QK8EFz00JNROI
PaIYiGvM4spCkotUAXtRYT6ty6nJXwsh1wrfA/+xwSbx0pqmq4q0z1tsp/lrgFwbnWhSAv1OyrGP
mC/+JhrPFplkLvc4KzJNneGScoQGw5D4y2j7t78S3+vfV0UP+e5coeKQtsuEVVHS3z4YoHVHs0vR
rSNaCRP71kRelbKqcbh0v87+MpRvt5chcACT2t8toy+XSGkVLEMdvslQ4NT0S1Y93bYhWgMT7wbV
bvqxwcHd1mfTft1E5Sr+o0OHEqWs2rJsEiYCZaaajAuqYuibg83H+3t+nVzlA4iQhZChf7EGmT/a
vrJ/k/A1U2mQp+gtfC9eHIKk4hpdKItfd0JWfPyDvQOY63+NMeG7x2QXojf0karBt6YPVvd6++/T
oPnbXbT7+8zW2VvdZilVzgEJspNsKwSXTkN8LdLvVu83Qig//2m2s8cE8a0FDAV61Qg4hdtD6rx3
ZADtcf9pBiBeuOLDQkS6yX2e7UwyMc6a53jObQQDrY9QlDtIGTqnRuLEugDNww3c74bYwG3bRacb
Db5VOVzM5aVSCsfSjiQ/NaMI1cOjv9B03YJshUpME9XNX89tOphRLikWLRxMnuIZJwpOMUENZ/rr
QUESvCGfoLSSEVrrgguKGzN2tpmYsRr2YpYbbKfJ0cTMvbE+rGbk3XZMkREmaJCiGrRYA9hLGYD+
dCz9gSyCs/UvJ/l9E5nDNZdylpQtrnbqiXTaSTvKx96jE0FNYIikYkQrYo7aWA+LtBoVyi9G5Eb5
6Ob15BLl0+19458wAzQEYMOGEgc7hgEyD1Rearh7h5JS8lkPp3N+KY+0OdVhQluEquEG95055h5c
trLODBvvkG2+K6pwm+s/8badAcbT1b4qipQqxBnjk518ILZv6IKCEffL7EwwDl2oSbzWOs1g6/ul
Oqb2Vbdfbn8WbpzdmWDcOYuaMq1y1IjyQkKXS/byEYnD1HozLvYpj49LqQhWxc1QdiYZ756STJUi
3UC3+0SrmsaRCqLlB1GGIto8xq0L0o0dUXG7q+33bP6e9x/qWbB5IhPMpdFocQGZ8AEEssbZzqF1
VAfbJEJp84hwoAbzfnCYewKojY1KjCCjuxgn9JEfoV+6gYcrOk4uneugIFoDejCJ34ZzaInCA7/G
/m7/N1z12vfSsmAji0sUgEUJUAsQgH2m6nybCzXA0PKrq5Awlx8Ed2aZXDmLWsVKCczSaRaCQVqI
IByRbB4piEn0iON/SV02NcXSUZpi9tiyZ5USAaAkNj/P5GBMAHfHImIsfkj6xwh7D4O2dFU0mv13
GkhbiBSOiSE4W4J1vOEqd2lzu1QzNIoQyzclxuTP56ZMnEV7vh0z+Af4fR1MaI1Q7G3bFdOBVfJQ
56d2/jDYD236Edzeqj46dSew9y+u8G6QCbVIlGIID6Dyod+jaohkQkIRqaZSmGB+El0cNPz8lnka
78aYoBujbF5C5BvX4Xqfgxd1Mj5ESTCDj+z2LvLtWIBsKLqt6mzJPFOQcZYUlGJKj0UP3A/EUoZT
VB5vm+E73bsZJkZVoyyhkUNbpMmjbTRObYl0bfk+926BOTt1HRtEGtDM1iuQR62tM8zb11QTafTx
UTyocP5nw1gBj7lqwdy3AFpmfIEypJ8/0g52he4J0HLn3LO9PyB1QOB9N8hEoCZaJyuTEBSWYTlL
afrUV5B031RBrUPwhSzmOE1zaQy6jkC3Dae8+ZKKbilu+m8qtmbQlyhk6X9NyXXTzqpNw1N9kvCc
mS9l/DqbX0d1cZJRsBSuTwMKp1gyUMuGxexYN4IPURpQ9F7q62ycAXJxt+guFmlGceHh+s4Os2Ur
hO5nw8aXqbsno4uPk7IctKkA413sahukNPS4dlutcIel+ujePlD8aLQzzkSjMTILdOjxAgAdzh2m
jR7Tq/1FATOv7GSPigBPyQeL7qwx4SiZ1SgnPc4v7cRuXgMxiClUzhmq/FDtMA75YTWdCLewiKiN
e6x3hhm3SbJhHCKd5reT5Ayg1oZKqSw/CTaTbtZv0dZSVV2TdQ3oPCZ4GGuDN7CMQ915/QttCAEK
ewe+xEvyVPnApXy/bY971tAkQTlGtTTtbbd396NstXOXEaA4UvlaSt/tWrAe7qbt/j4TbW2lyUis
4qZqZVeXvw5JOGaPt5fAz8d2Npgt04gmFyatN3fedkiO1XEBmxB6yR65Gw8JFU0DXYuofyZYGDvM
Zc6lpbf5ihqC5E8QMcrbcMu+CVZGj+1vzoC7EFq1GNNWWPx1qquDviAeg/Zw9PUDXVN0yY/tkVJ8
iBqt3JfPzhhzsKxuhWYRnSgm6o9IOTb2ByXyDfVZAVIpQ5ImWBvX82w8cU0biD9MD/4ahWtQbrTQ
dEGUv9c/qa7ipI+WJy0UhwriDVQEmyBuA4FR/oa+G6X/v3P3dFwxaGCiImJcR58+tkAgDrDt6pUe
5F8FgZHrIrsVMnFRjwrSZ6CehaJBYI535XDKDEE0FJlgvlkfQUZmAd8gSNi/ju1dWUxutD3d3jSR
Dfr/uz3T+jjKMXpJvM36KA/3kXopTUGWzr2RdztFr9GdiUmptNpcCNQE6t5bG9kd0tId883Z+tqd
V/u//DDMSxiEThEtTqMVPQdD8WlR7qPm+fam8UHeuyUxgc9U1qZpbXjamLjWo+xqbny30O6+lxyq
s34HusbOV9z5OFy1QwtuJxEzkeh8MVExa3oFowco4JYotWfXefnr9gr5Ocf7ClkcyNyVzaaNMEAK
Vz+QcCLH/rMe1A8yZLMMEQeHwAvZkTTJ6mVVHnH7Dsndal5WuQNr8ercXhN/z9BjIzaqtYBj/OqH
cjIlQ6yiB6tvh1I55CJNXn7Kbv9jgJ3ZSa0yz8AYg+vQXwEjo7wb4LD+rNxVL/qJkomsssDXuZ8J
ojSWYQNdYuBd9eua4qRWh5S8VUveeN+O8RH1eyBaxJwe3M7v3hbj9FU/jHFaYHl/Y0qA8nCzb5k3
nFMXlRG3AqvfMni3vxnPMfY2mW+mTd1iTwPC09xBEILMjrTcr+Tjf2WEnRZpWwgUDyqIEBdiPGAM
zint9aJEIgEm+lvZ+363FhYGTUbk7l0GJ6e9SqraRoK3XqUAdSTYMoO5BaOZKGmWdOhVgca5ORn2
tRK1Ev/F7TA2pmMOSIPf/ep2c6EqcppotBtPDopTPi7hcKqPU2BnjijUcUvphvxujL0/2rhcxha1
bcz3rQ5N/jCi+pCtDrCvGCKInjbBvctt6+wtMqeqICAEIg3qSvOJRvXxp+zXeH/LkkMe20/lh87J
vfiAImDzGAsrMnw3AQpUsYCIxbjEr3srWeWcFLTSDodxIO6uLXdzuYDO8nmZMjcCFWlmimjSeC9Z
Q363yWQa5dCBtn5E/3HOwgRj1RCwt6UnsxAkG7wIvDfDuE08GluLI40iNfmQlp837fX2Qabf5fcT
9r4MxlOIXhlj16AnnBlP5vhzIprTkjDG01w0f8Q/ZO+WGA9pjBK8V7SCashXyQZqCLNHRCRbz0WX
7feLibjrqpkTdOrgCrXu5drwMCyWD/L2sEvMyRnk5bAmWZB2hV8niWMXd9FmPChzd6eDCjhW29gh
herEVvcVhEKBPGAcbTO8tks6B2AuSJni9Sa4ZLmX4P43MxF76LR4SApoUxrX5qh8wpTnMy5B/Lpr
DQrUzM9+iKrZ3BIFqj3gUbcUWyFsYDWr1iAoLQLtfB8FG1RMF0hzzei/9v8HXBr3yysG7IFG3DZZ
LO4GLQ1bGfDlc+WE8Gr1p3k63HZjrgnVsMG5AsSvxUIcCyNJNrtBdJ3nj5r03VQfV/XrbRPcA78z
wRx4OY9qvbXQldqso1aNTmZ4VXuc/gRNDHzGPythDvwQV0tu6NAGkcs2zGfM+mQyGnv9K4maD+oU
iUBbomUxAQCV7CkmNlWn74bHdMVkqdYlTtf2yB0y0YwMN5rtFsfEgKEgmWVTTo9YpnKydaCmiXf7
M/Fe7fv9YwJABqKpOp/Rr1SUn1USGOYS2FtoqR+V6BQJIYT8DG+3IubslorUygntfWlBHNYvUaBC
isHySCAf69qZfATWExHdPdyg/W6UJURUjUntCC3Zqwo5SkZ13qzoopjTacuMIBpLQXrEjxY7e0xp
ojW0el2VCc8Ah2bpiVvdly4ImlBdlM8iISbRlmpMNmbO0VoVKUBR6U/tlJ4Nt/6RfaNF/PGYOB/j
+/wgQt1xa6g7p2FZE0e5TxclxwMYSL+qcLUTPNSPMMnlzn9NLiQiqOY4ZnLbcBQFf7qa3y7g3d4y
YWUbJLQxe4SV9UTZXcHV7q0P9QW6tLBnC+YjhV+SiS52ZjTLCPpDcNZSa7TeM5WYc6b84oUrmqsW
HHeNiS2ZtSaFlSMN7axwyT/ZIjIO0d9nwokFmNeWzoiV22o8p/1yVa1O8Fx842a69X2YeNIahTHX
E3y/7xzKbZN5wHEAljLevdXZA+1TDIWJOaxDHbQw2fnPymZ752RCjCGhmzDQXoauVEfIQPjy2t7l
eiMYSOBupq5psq3LmKBm242bqmoAfiGSrXmYrE/WKHoicO/onQFmJ0ddMtqZtpm0699Y+PKUeJIb
X6joEdQC7lPhw4CfWu1sMnuHs9VjqAN5Qe93l80r/e1sHCnAsj7QAZYuEIYS+tb4zV/eLbJNyA03
ZwY+XtS5Tt2FsjWDapBSUY/gNMsP+oMq+Gz8cLkzyATnsa8ViGmhqpodoSTzs3+JzxVE29H5LAMU
hBSXYhOFWG/+udiZZaK0isHQWJPAUUMhaO2ppPRZHoVFFujQrJ8XN7vDgr3qI3DMB+1cBaLyPD+W
7X4B8+rTmmialRwOOwNSTztDrZt4UUhL5enhT+Csxs4YE6btTs/ajFYi1KG/0zCzNiutINQIDiBL
XdTWcrUCxoBdXCenmC5l8vl2asQ1gOK3peCVjC4Js2HrXDcEQ8pgsZJOTfWg/AmNqAGSWgt8BRre
FEw4hh5GI0Ub/r61LkdbAk4wisKaiIqS3DgCmDreE5BRI2wTCIOaWbyk0CAgzVVeIzebVHeKRDUU
kRXmg6txM8RyjmjVFVKYKUO4QsmssKTw9jehQe+3cLFbDHMhg+BBn20FFVao4eROi36PGk2eTTQs
afW7qjzmVurdtskPGTujzL2szn2U5BgLext8KbzomB1KN/lWAK5F/O6aBNaTSLiRX/9C35++/1AC
Y9tbWWGmW9kiq9OuFJxRf5SP1VeVVoU80ROKHxl2tpjYRIC/TSTIQMPWAKB7BQVoUEJh3Lv+PzAZ
cKclgWT4Z2XMsYqzaO7thT5qvi5eeif7c2C+Zgf7Sf+ynWgeh1m7u8ofB2Gdj95evznPzjLjowA9
NRuhljVSnsgc+YtlOMtiv+aTfIbQJEQrVUcizReB/3DfHzu7jNNaJJGtQcIdV6Nqj9jr5ycLkluZ
2wCiBF2CCmiDyp1mZ3nQRRg5foVnZ5xx3qFFix6/4H/xDr0bn+Kg8MqgR/iHktnT/JkKTTRPuZd6
+gfgHn6YRHCCuMFh9xuYSCfZqy3NFchZcu2DWR6t+bmf/4SZcu9WbLpEyEw6ypisBRFQnXnQ+VKg
hcLnFvcBslsLkyLpxqpb44TDsp6mS3OYwskhAe2I5AeolQruOIHnsD0yYsV2uxHaUCIvuYXBoEtX
h4l5FoPOREGAbZBNRtp2aQokB52ticMSqBjrQ+vRaV7ps4hvU+AQLEXjCEZZxXx7iWQXOX6FupCz
NKK3omjzmEDTjn256ZOOLzXkUNL6Hpm5Y85hPpw2WXdun3F6im6EFsKEFgI2cKtGn8xb9NQh+tWy
7uPiYqvPt83wX97v3keYUDIo5hgPEeA9s6sceh8tU3+40CTS+py7/WHqHDoBvL6Krnfu+PXueLHi
HxiMlCo1ReGbCqnHZ+UcBzrGeLqr8EXA30qdEIJnPsitmQOmRFI/t/ZEM+UooOpoCySMPmsPtN0d
u9G38VvyMT6Q4+2d5XvkP1bZzupm5FJRZgQdurk9lu16quX+EM2dAND3L8fs3Q7z/IB8LK4hynRC
nieahR9aoL6hh1hAv4uAbaGYBBnTv7jMu0Xmdo9iEF+bFFRfHGm9ZAqJR7vGw6kL6fRQFjbBnLn2
8c/O+Ltd5vipWdZ04C1XvEifIRVMQogvu5KQxlK4o78dvVaK1O7tQUdn4hcQ6RoOcakkcAXy3ttu
wo8p74tizh+EGWZJ7bCowZrdtDZCXdcPmK0LNml2SkPEeifySuby7o14nY2G7uG0OWti4m38SdMF
+Qk/LXpfE3M752lXK5JM3yHacBhqiKA05dchqz2TyO6opQ+tWR3lTqSeSb/L7yHz3SxzYW91DAEj
gAe9uBo8zJndl6QUPPa5KBoDTJLoD2igymfBC/lUWlpjYf+qy3Cx3PXUHIsjJeuChBjoA/vCNRzK
kdFeIMDuVkKSMP73e7fPrFEnIAkGdTpAavb9qrbOPGCeRLDIf3kqvBthAmYZQ9s4A8Pz22AHBaVJ
/gCxYcpd/SczQLv9ZHEMXSNNSdshSTCjKxkSFH/Dtnm9fcS4eMy9ETZEalO+qBrK9bpTvyiH5pDc
Wx+2xx5alXiTgGDSNWJH+lCK7nC+Q/6zjyysYbG6tq5b1CzGcTxaZn/IlPSPbpl3E0xMnLsoI2mM
6G9Bphnc1HAPoPtEk3SihTARsY3zuk2VGSjF+UM7uXYq8jh+Dvy+DCYKShj7WZseycD0ieJKlTCz
Dink44PYRbZ4bJODwCVEBpk4CG7HAqwwEFDSgv6r5uY+LdjJoyMF5SHBXLF7257g2BpMROxJYrRx
htDUD5ljJS+lCXbVVhB2uUZslGSo8gWGOJlNLIsYyswYxfdGBQqifeVMK2I82GRur4WbTu3MMFu3
DcnQgFUGN1Z6iYrXHCx72l9aJnpn8q/hnR1mz5rC1rpVwjvTfoaQIagfTF+6UiEhWrIQ6bByryzb
BpG7gski4Jtxt+wAn6hWlBiyRY6YvZEyIKd5ozoS5qL0PP52R+3sUL/c2ZHL3jAy2UZvbQDxgx65
ZlPdDaS9VLIa4mL2BzDf1iC2Rsf50GRroNZNCn7T9fvtj8gvQe1+CBM48sGSUawAHLT3afGWDu9F
D5DGoAxyuLkiN/Ej/7+0yYQRfV7kLAO/BhVsRJ9WOUdeHNhPqbtQ0ddrEcyhqDrPi1zQsEatVSGA
T7LQh2nWzGEw8IxSzG8yJoyXtRAcB96p21lgX9Q9xEQKrcKpqzQ1LI06XCbiSJ0ognA7KSYhqOva
MgFxE+OhJB6tvlNodRpAU4fS/6SnH7Y7flJOsjcE8UF0JLgLAy20Yphgx5LZUaEmk9d5pczBllY7
ObDPlXI0RhHJJS+amDsrzIEo2zSyNgOnvJsCdbjHRTnrx4EIUgCuG+ysMN6eYoFbB00qT45XvI2I
8U0paoF7821gSkY1NQMsPEzWlGKg05xGZBlgnXLBygHOzl4AS+eWOk3d1JCBgsDBYiv8+maXBKrJ
kHK7U590Z/C6o30GgtsLchdjgz2EOgfIHYnpYrmIRhMgKVUzbE3BDO6vgauKtnG2bHCYRdfuCM06
N/abM20yoXMN5K6Ih44GdzZO7s0xl0w5TWteqOgxqKMJpTJII8R+Z50Ts3FmED7fDkw0ab5ljLlp
DHnRARuHp3fqjwp0sUODAZN6dRqA0SLiNMJ8inu37ZfHpPF9rGt9k6F+Sa8bAnJhyB2G6/2I7wdF
2cz779bHeOYSz6Y1D2g3rMqHIjpsKM9G93lGALP7ogqzbd4Vt1sbW/hIC4ijtSUC1YBcbjoqYXpd
HuWH+ELZH5ugyQTnjhtBDMRFyA2YNlCuv3rmqmZlE3fIHSPreVNdM6p99MacjQj659x4uLNDz//u
6k5JppapoeMEVOfZugz13Vg83v5Q/+IXpmkbBkbfgEH71Uanj+CcWmT68qqOFI5PJcyiv8cI70XJ
CDdgIbj/rzEm9OpmW5GNzjcrJHE2pXZ05U+AS0ipVFTeFN2AzP2v66kbs12XmcICdScKxgAox2AL
zMfFL0CwJOo7cYMGAJUyhoIppRMTowqL2F2mo+4grVBNkDwzVhx7u7ayp40vt78U1xl2ppj4FK0d
yXvESa+JCw9Q/MMCgFL0/Q+MWAqdvET0ISys2kqkxDITvB/NwT7A2rWQSyyoPtw2w79VdnYYz4Zb
d1ZCabaKEUVgwy0wfuSkXyaHAq8WfzyMnuwZ4RrWsiNCJfMSb3RCMQmCsXE6VPirh/QqSTol3jBp
pfxs1XOEbDde7xLzsdw6Z6MQ4VKAweJ+up1Fxu370VwkOZmJ13W9O1WLg2kyt4Owh2BXuXFpZ4eJ
S1qTjFqmgYRBfeyOVPi9DejcyeTL3oTpE2Q8LihBAoFV7qHeWWW+5Wyus0Q6epd55Uv0CJJINF+h
3GbcU0ZqLcRV/XrbJJf+BJT7YNIEp6iBT/nrJzT7fG2hDkxbCMBHhbQfmfr60wKkjwYEpoKacIKa
sO0tn7urCBfCT0x21pmr1OwB35s62oMNgIN5BJIaWikuKvxOf1TDHAOq7u31cv0H86GYTiaqZrG8
sYadmlq0oF/XLK0HGYrH3IwdvRSNZnE/5M4ME2HQPUcHTcbh38zVwXXh9tbn2wvhW6CZpIZRFZXF
bM+K2hWAP+CiLj62yZM2Cqo6vKNtySoCP7FkxWCJZpXONGaZUKLZN3pPqqAhe2oousa45b29HeZA
1/ZiDcDHIr2pF1+qio91FDl1PgSp1f+I0/xi5KVTNq2rzuYBMAJn2AY/MmunKJRTo5fXeBs/3t5a
no9YEELB1J5ObJtlx5ysRh4rG6+aYjhGgB9sfpEJ0hFuA21ng2XHbFZVk9IeUTstnsfFb+3O6aLX
oQrlJLB7zFqop/SPMISWbOPtQaCNQVjCxKWuTb2Q6L0HoO5R9ceP02vyukAxdHuU3yrEduOIGj88
R90bZY64vjYgTrawUsMqvFj93kaCzyUyQD15l9qRpcltlWKASX1vGMe1E0Rl3lWA+5VyGpg6iGuY
q2BRc6sEYxFm89u/6hHEECR1ssa1OyG7H70u2afM3hJd6W4lw2w3XUm3SinvW+khnsNovS6pNwx3
qV04yRqW5sd+ywUvKG51Ym+XHoid3S4pxsmc4RcUht+DUVAJ7bvoQAs7y7Vx48MkCF7cE7bbUiY8
GpWupsaM+tWcP/fZg5k/W8sfJAr7NTH32obAm2uQGfb6GaMmCaTMpcbNpOVwO1Zwk34QbKDKAkpG
ELMw3peTITfnAo/63p99g9aiD9qx8VVgZPtvIvIkbvfWUg2Qu4PDQQbO+NcvtU5GZ7cKyhTGdfJ0
kJXkQfbcvSp3VHg18xU/AVMZ6o6xyEW4X4wgzQNxhIXrk8n01MGsjVUF0kC9mvcUyR2fbJ98wcwe
emb9UQ77wfkTgiAL09OWhcehitX+ulg76irDGJENZVnlyKXlWpJLelF7hL+nOzNMgCqkOAWtK20w
PWuPcShjBBMEJr7kL4/rAe2fT0ChoaAqwlBww8rOLOM4JtnsrKeHvUelYkxNp110j0Q/skiEheIG
SA2i2hpyBZmw1R9rKevYNmCpzU+dfo0ywRng/n0dbxzFxkNRY9+J6VCq1kK5+JfxlGYPWvXp9hnj
7tT732drEkUerxbQ75gDTy+DdLUm89Cpx1E4/sg/yztDjJNDdz5SJ42WM5FmXHRoOE1ObSMZpS9e
yRNmvzS3+S3e7+wxuc+YAiZQIKrQ2PHTPFDitc6vXmhRLv2jirC1M8ZcY8Zo9K0+4iutUMPKHovO
HUSaRJrAE2zmAisWrRrshIIv9LVyoBL1QCRgcOfpIkfJuR/t3DGK1KvV/EDG8UyUyo2G7jCO68uq
dycrVr60Qx/G4xg2dX4hOerkKpjQdQMyPEZxqCjF2mBosVPKr/W0+lILPeY1CeSqP1jAdzlmtp5K
ffLGKgPX5hd7SgKtr4Khry6zHf+wmqL17An64aa+od/aneM0BdS6T0WXqmgrmDt1W6Xashv0xvPN
V6bUkWWRBW6nH082HGkbpV2QPP0aH7N+liNzRsVEDqJAA29fFJLTAJ4s8Yw4N/zvTNEjussQlEXr
yxUKgp42XCZyn8mhLpI25W7YzgQT7eNYyaY4QbQv66dixccTRCnREpgwH9sFCotbhTlhdTmuxPjQ
pOtntdtebgcr7a1n9MupVg1a5Qd3tyJbBsSzft0rMvTagObL5uV9/pKu2tFQV6+ODDhgjm9jg12b
FGjTyasTLdu1a6unIYrOZTl7RgW5s1bxUYBNnHxtvL4Ga00LHkZ7/L5OG9Uq89ADfc7t6AMUDg/J
Gl/WeHgZ9coDgclZtcev0jJfVRmJyJx+kYfcb431SZsPm9IfwAf22mzA0akdHh6tXyq5b1fJqSZy
uJSgfUyWw6Q0Z/B/OJJR+moxvMZq/Lom+pehkP3/Ie27muS2ga1/EauYSbwyTdydjVpJLyytAgOY
Axh+/XeoW9c7g+EdfF4/uMq27GkC6G40OpyjSIgQh3pjWKZjsNHXDd0jRnRMdH0vxYUMk9f8sG02
pjS9zxgHpHLrTFJ+p7DqHmAoupOmWP6kdpOj1ZZb2cYmHHDHGvp9nmSerIan2sScqWFQl6joaoxL
b9BQaC2+hSz5mrD0Pa5UhynxvVbm+8rU4EgST8J7sapmH1Pq27if7+mg3+tN7+rNt6ItX/qk2Q6a
vBtZcy9J9EmCOyHjq6ZPbmjYx5Fmh0iRvUHO7mSd3elNemRhD2zy0Alj9MYp0iYs6X0p137Efs04
OCW0/bjOUUih1jaS0HNQx66FMCXNv5WzvpH14a3IipMeDoc5q49zYW7NjJxoYbrS9NrF9KdVPdRG
7EeW4STar5yoB2uC15fko5Wmr01SBtCbl9KOvKoud6QuNgpmHMZU2rYy3ZIJZQ6lDx+pbnphWz3Y
VvlIumfNaLakkreqnL30LVxrPTjZiHXYee8AdiF31EHZVuQhtAFXCNrye0U+th3b1MPsADDdCS2w
JocGoP9qQPzhHzS7fNWbYhdOsZdE2h7AzDs6kq91aW3tsTnEJdukpN9Q+YXE8O1l40XRy2hWgV1O
e1uJXQMIJ4y8aA2unIGCyHr0ysT09GgI0n7aSTRyidJIzozaSRQTB7eAEUGxEt0Za6SegMZi2rWn
q8RBy+k+b7qgnNKd2fQ+VczvlsKCrmX7vowOmo5ROEK2DDd4gjmjaHxBxWljdbmnmZ1rNBLAC02w
lEFnFCRHW2sPVsPEict6m4eNgw6PxFGQeIgbV2kRk9HyoazxnUPxYIXVroEhRYO+p7O+H/Jpp9ry
KbFHH/A/XhvrDkXDZqyC+Mku7kjTb2T8xkx/pnq/QeS0k6vpqBtxBL4FFkR9Feim9Vx143bq5mOu
GBvAPMFmKodJoavQ8k5va0dix7QtH4g5/1KputNpuMl0wCFOgGhIUzSldAz/Deam9dkj0+DFrH8v
8JCPdAPJtG9aVGxDKm+auto3s+RIIeaCk8lVwuk42KXbWJmnSlBL9Q7dqE5fGoFl9Ns5xiez8akq
44eZ2F4sAfnE+tJnmuUY+F9AfbYZQjB4lhjAcUj6HMbZppV+KlPoFVYduWDjcAq58vIhOsRRd8/I
/DwCF2PMrB1MA4wDsQvaYMeKrd8VsXySZ4FsR+/jaLi1hNq4DORlkNT7FLktOrMXFA3gHIoAZ3Vq
Ow28kCn8TIfL23yo0FRasfdC7w8TQT0kLAPApTnELje9rfnI9R+mMHvP9fcB328Z02NsloGqG7Wj
NabstMCVJlMI4P5qY02ts+AtMP1bmSpIDuIM1Y49EmDJyanl1b3m9BQgNLacOYz9ponq52n8Wsn1
qe8anwGFHQDvd5Fpu3lB76oeiJJNezfZ9VOCGB/XqNNPadCq6qauf+Q6fjbOfxh94Q86WvVq9mba
zDdC4xEIBs7YmPf69LvSzINly9s8NQ9hT946oh0loiIrUBbfyiG5H2LbZZMeGLnpUQNTg3kRaDPG
hu07nUV+0ppf5b5xTLV3wbT5wKrqOMgv8zB70tw/G0YouG+v7nPuGuTvW9mUIjtMZdAO/pLjBzXx
b1+017ljTgD3gFKainaFSZGVRPgz3Cc+QN4C5jfOEj+LB4lF8vheEUwDEcayDPeEO/j109I1ylBC
XwhgFry/6en2+q67VS/Xx49gKDECroZhA+mXOcAoAYCBWrcEaGN2UB/kk7JhePMX+/SxPYRu9fXf
k1Ry8rnXCamKvh1UyG/ANTEht5HslxKItkfy/FWUBxZoC5/OrgZWs3CGMEP/aZpHZomKmUuEeiMq
05YPOItgo2nsYjmBtmjP6l71gdIhubGC1ljbWc4v8TI3daXUyd9vH+NV2Pl3FxeyCRlNfVfzC6Bt
xL+ME+yiCmQcffqlVvZ2GNo/t8WsLs9eUOzR/6ZdtTZPBQHxJYuhnMqdNuIK1yJMt+wGETzq6nLs
Bb5b1mTlqk0RjW2sGuZS9qLywYqPbME/GF9ur2VVF+wFGFpGwkLhK6eRFNKxleGYavow2NsqEejC
+ho+fp9ThW5S2hTNZnB81u8h2ZTtDvyTzu01rJ/Hh4zlG87ULY701o4GrGFuH1M9oGj3ie8m8m/z
qItyEUNDNnBhb+cb5BSAeQ0VCk1eroGllqCRrG6+EHsSFM2uE8SXcnjXp1l9kYFrG/jI1UuR3reJ
O3S502fbKNrXzaNdfyf2c11iBBasNEhnkfjX7e28TtJxX8ClZsCoGNXRjAgHUAQqWDvRwwSGSRes
LQBAODY/DDSWFq7QB15l5DmxnA9sG4PF2gi31DYzgCjBqWOmA3EsBZH1nLu1SvZtXxxyIGfIw3BU
8kHED7G8Fq/81scR844xzxszBsSo7Mld5lLpKTIOQ39qh2dMcouOeVnNLVmcYbSDVtOwVee/RABW
EO3DwACt5v807Ypy2atWfrYwzkI6jWmjyXCidn3U0S6QdQLjWDXBMwHLn5+ZYJW1zRD3MHNtAkvS
0GzTSnJpIfn2TD7jUQiA2dH1YwBDj3vy1wSdsXYMr9jlQTU9Ncq2HQT1jLXtApijCmOHVZt84Vop
1Sht4Xo9ihfhEFlBkbf+bSMTieA2zMwVrQRp4OzpE/vOym4rN/WX2yKuu1VgUABRQI82rsRlZODy
UKyxw3BWp80I2pjHXurtMoZG98lm4V8irnqiL4qvbqNA1JN4XXG9lMxXXLuy71IpRTuRlbyWSeQM
GLnTv0rsRUJbYiF9qZXHwRS0fK4Z79lqLc5rMVKpiBgrGG/ZeZpdeTJLgjxdXlX9E7Oif8tExi2R
81bUnqlkNB3afVT0bsgBRj8cOtwX5b0cCjT+Olf+V9aCPQsiApRFOfO15Dyv2RLXIOGAZJiT0SN6
kd0Cs6f1szUcAWdf98jTGj4iCcHluhqKmzACYO+BBg3hDqdFSVcaOoFbDl+XEfoYeN/snbrapj2O
d8gpixzj2jVwLo+zDDzPMjZZWGyKvr74L+qy6S0TmuKZqlWVAbAg2I0BGnzVUpVkeKfWBsNVmwVl
PDl1BBZQsqPKS6+KSE5XDf5MFqcvyYQ7dZghy5xz3KnAU1XZZ9zWmQiu6hD20axMNkQAEmSnm+VR
mjLvtk9ZDpu/tTDrgJokHC+sjXMppRaFaa2Ps8e0Y0IPlbJnnwniMXsMdwVWbVB7c6vo4kiN41ae
vcKu79Q0epmpui8AEitQ7LXDP5ezHNjZlaWMc1cmWjN78vxdHktnRkNdrL3FxUEZBL5ibdeANoNO
VYDAkKu69YTSKjVrhHSolHu0UY91C4SWlm1uH87yyucPB6VxA8dio3zMW2pXIiUDwgaIsYAb6mr9
ry6/S6avWn8qcxEG0KqPP5fG2amNR+SQLgGMvjH3/QZ5l82C+vAJsmh4v3NBy0GeHZQpZ0alFNi9
Ubqj+ez0pvUZVTjbOC59kqJShQlESMiN0omlg9y/axMQC0rqJGmxu31Kq8qgEg2thxi1uarul0Vi
T6kG/QbRulvGoQe6Ls+IROMia/7Gws+DAAwgaWg2vNw1XP46GuNwPFR6IPqd2gqUbdV8NKBDm7aF
dh2+YUBKNBL2qgFEVjNx8uaHLAVh/mjUB2QWBMezvpQPUdzxVHomxTSGKBlv1Ckg7OX2iYh+n9sq
g+VF1I6IjiNUdlSA7lrNJNit1Ved9bFdPOnI2ExtOE+QwX7WP9gOng0tn0BW3wzoGC5PsS8aSlrM
78oZnAnkwqHMTotstiCwaV8YMqiJ8qAn3yL6eHvvVrVZQ98eYLrQ6sb3O0xm2A5ZqkDNpldDv8sr
1I5+3RaxWuSzzmRwnkbtRr3PehT5Ulm56xnbSXH6QK3sLZHNXdvHqEVVaOKKae5bM0k82+i+EAa2
7apgbq8PmW+ouZ8nbBsppjskJOhkskGN5ZtaSqdIBiDi1GwlhW4xWovKj4maHGYMO/luagwv1ABy
dntF6wr3sWmcRyv6oZ3KGoF5Q36yKUcH/va/CeAsJi+kslZLnEpryxuaDmjwz/3bIkQHzxtNzsZJ
M2YotHxP49SR6fe+NQUbtW42IE5XbXRiIf/CBQOSOioggoYUMCeihAvkpNo1U4e5YAxQg4V8d/gE
4Mpy4ZwJXY7v7MKplajK8xG7l7apO1iG14w+0BKdITygXmAVvoLqVaEL2lRXc9DnYpcdPxOrpGCW
6mRoxbRvdvomaR0rSPbUNe5G33CHQP2V7JZu+GoTuvI9kBIFz4xVj362bM7MchktZ1EL+Z2l/R4t
xR8zkNEphR+32s+knb/dVqBVB2Uiswl+C8M2+MzjbIyG3Ot4ARvRU268YdzQJeGzlEbebTmrinom
hzvNIdVIHFvLfduBLDpvglG3HdUiAg8vEsOdXl31rTISKA1Kleg5qB3MazhTJXjkrkddeIjpumnC
gfBTIKOBOmFimsin9oCnU7UjwJs26ZQdclMFufiwMe3Rk8r82Ugt//ZGrj5DrTPZ6qWCgg47HgEA
uBgj88BXhFGUgPijHliAI5K36LO4LXB9Sz/Wyhl/rEhUUjtsqZEvVev3VlMBeyE4t1VffLYoTj2m
aCxpZMLD9PIUlIa966Ai/20dnGqkuCNpVGAdUTG7kjU7mvKiTKLeStFCOPNN7YQhn4Rbsq3YPtcb
X0N71u2FLNfGVUxxtlfcvdXEEWCaKPZKiaQdHjX+JLdeBycJdttNrZn7UKG/bou8brxanDGwOtGX
ChwZ7erFmRuq3jV4cRZSjuxK89SVzSlOqcfY6LSZ/rVuKtUt68YzMiMAdYlgzf+H1v/zAXw+3lQY
HlwJ9nWhgZf92l1YcdAxsUFpCVjKguUuOn29xR/SuLBNldJq7BJpsbHBB5oeIGrpb92zNt19B1Al
+n5b3roT/hDHmTTKCGpEF3FSj4y+umn6ByqjdyP+1C5ay4w80FYxmc+pzgjnO0egPPWIgmvcdMdy
Z3vK9wUCd452ESqCtxe26jvAE2qiqVlHyzjnO7QcfEKU1bhMi80IrpXZCCQmGiJY3b0zIZzvMKap
Bpdqht0zVEe20H+hIb05JadJVj7jQ85EcT4kq1S1BHo/6nTDa4HmCUPdz6MsCLeWQ+CVDwh3y8Q8
CoJ4oF46eKJMCExbiif9OLqamTvG+G61R5ns0PQgkLV2QGeyeCruMWyjXmpTmFV0P0R7vYrcNhT5
RJEQzppQ71TpIEEI+nAREzsV/ZlrAly51U1Tl+Et4I4vZBiXm1aPLGuVLoIS1I+qHTkxCfBSQkH4
zpYK799rNQYg/pHFxfXALJ7xrltkWRSwOFvgabs1+3NbyJpWnwvhtEDKKzU0KISA9rbq75Xwa158
jUSscNc8THDsqGlj8kshtoUI8HLfKjZKRT7FS5VRCaY9cUDqF9gPC0Re7qLaWDqT1zjdHS3QYyt6
Ha8qxpnwZQ/OYu0cWP8JzRJkL+j3ZMSrgh6HTBGo+PpGfqyQ04yqRFkMoJR45pn9fR2GL4bK7qox
A1hCo4kujkWVr2z3bEWcajQyQuDZwnaOXa47Spct1Ci4PKSucBqNfZftZKP1xncjbAGJEmkHXYu+
fEZxPtbLKc6UxpMRN7C2CF1q/Vw5pH2QrdKNJxHk0bKY68Uuw3WKpS5F+cvjQyuk2oK4HY6KvZbR
S1qZbmw5VfISJV4dieaO1s/xQxrn5uU4NJuqQ9iTFw/Iqjl1+sUkkzMYP27v3/I7t1bFWYRSznNZ
DS2OsN1Z43G0BC/M1XVgEhd5aPyl/X2Anil9ISdKR5f6gDEc0hGjuE3n5ENgxQI9WI3ZbGS6kRbE
VWLyQyqYexyRGcCGTQhiml8UlTG3Rg2nfUgRswk0f9WUMfIPWAvgrcg80GCUFBkxMjJ7YYj4cG8m
T/Zn6sGARPhHBGdbFdA0u07BPT/lANfqp4DW9uvts1/NdJzL4IxHkjqbGoO9BH60dhvNbXY9+s/6
waG925hO5JYnsR9cvbw+VsajCmqFBp7zCYYEbXHHej+1nhaf1PrOln/eXqDgmPiHa2rTNCzzBrW2
JX8z/BqSp+wzdZazPeRhBAHYaYbAcEFOKu+9Sv9RYzCl6qbPXMJne8Y5nyFMLTUGODTarx+K7iBb
u7oWhMvXSAHL5Xgmg3M5tVZqw9hht+Le8BgdfKWXf83lvBuqr6VUbqa4Ok6NuhTT7cCKajdUxndD
sg6TpH+R+3HbF5EnRY2TVPmj0hhPhio93z7Q1cLw+Tdy7sqSC1OyGlgF2doAblh6NO1juO292c+9
6SCabRYp0OLdzrwXYzaYABJsSRg+q9IXZh7QiCW4sa8n5Ll9565sjdSxRTW4yCUoYacEaIfqrtta
bu9NXrbNT+02O9qC8f9129eXuVYZwDyYlL1cWmkpsZkkFZLoDbjIc7qps/arVPX7kn2Vo9mfip/J
rAY0y9w5jwKa4zFT2wiQ+k6geKtXxNmXcJuMwocy2B3SSxlmCSqFYcAk29BOfR5lUbVauGpur2Nm
KYNF/u715Oeya0/70EtcuweQNp6ghoc50HQjajNbDR3OVsj7ckxXkaqEVFSeNyBlCaxMR0+itQcm
7rZtld/99JlSHEhA0IMjA6vI4jOdRLWmKK3x9jWMP338lJiCF8hqUvBcAOctZJrJvYL5Ji9M0HRu
+lK7s8lTMb3Jc+rKyUM7A0vFFBFOrTuAs3VxamtWGoFHhyOsfqKBwt7XYIolbgYaVxWxe/2rER7e
/6EzH1vJ6WfZpmHWMKwU9QBX9mO3fF2oioFCdg8wYXd4/9dz0YtD0Alg6mS8ujCRfWmaTWKAywqT
a17DmMsweDRFLXi5RSpyTVK0yDHQ7kBA9rxQw3JyWIQhg7H834X1X3Twd3WHDBi8qRdjhNLPd+hr
Hh39CDqoB4BCuaK28PVL5+Mb+ExXj0S9pYY4z2W8XgdNURxkb7vioQjYe+XXuwQd26DGje96vMhE
4DjXOJt/d4CguRakPAqK35c7EBNpNmq7QPfCqfPSB8CJA5pmh5GUu4UKoQxYCfS8f409vwgFBBZq
2ABVwt9cCrUzTFhXMjIeQ3uckE/p2I/6U22l50I480wiGpoJ8qbLeE4wwr+xKPcqrXZ6xOGI7m7f
y+vHiMSXimF+3UYMfrmmyVQyKjFsZPln8JMt9btdZzsLDWKKdP1ykalgghvAThj/zgNROL7qX8+k
q5fS4UUJaadFunqSberbSKsb1Xg/6/lJx/RYWHSf6K6xzyRyZxiTiJmSniNWUu4reLlBOhnCtuzV
6ONMCHeGhdrRPhywLLV4GIeHRPtdd4L6m0gEZwBVNiWYAoEIU92T8i0q3CgR3BTLV169MAEzt4Bn
mBoeS5eHU2DKoJhteJkeTZmofSvpl9vKt/70O5PAOeh86owWk27wIbm/cALEgQkwRehcuVzn3m1p
qzt2JoyLIJjGJCnRF2HKrjDuCLh8ROBB1uqW2cvgN6rPxL5Ck61sppQRyocY1NvgvvOiuvJiklLH
lr/nc7ilY3YvD+mJWKGftwYGMke/ycn73LSnWFaDHvwLWt/8mnoVuS17CIY8V1yNZnlQyl3lSF29
BTqShHaj6VinulPqaHbvw12kW19qo3X1trtL5+yUW7OXTEMOqE3KnJxWG9OINr1Bv2POzK+KeEsx
QqzF/XuagKZwNDbmOL6Qjm66nr4rlG2yzvAGW/LDLvdLhaYYtcN/WRfdTkmRaLNVx+qqt3mYkECq
O7dX0cM9NXuliNDiQ9Dnkwz2d5JEb+CWdssm9tGYc5oH9j0jyeS0hY2iULsFc/Yryduft8969X4g
BH0gmOuR0UXH6W5jStDpGVf/+NXc6+PO/j2TQE+9n5hGBdZ1QoMi/iPuPlt5IcOH6sCBQXeLesUG
1skqZUmEXEZRSl4zpPe1HZ8qw/o2FIU/UnMrWOZy0XMmeiGP85/hXJpmPOANm+7ke8wQZl8nF0+s
w7yVH5QNuG12xmOI0TsAZwjDqxVdv5DNedIk7epwWPI2+fhu6n8UkTGt2OvF7y/yz55wWcnkdFZg
SznGR7PHTnvsqEBNREvgtKScszFKRyxBsl8n+8s0CHJoay9EYLQpiobufAORGudz6jgtFTwXoIY9
KIbZUd0oge6CIDRQd4bl6j8XYPzII79u68Xqus7Ecs8WLS40HA2eLUkZ+SmmYytZNKq1KgI4fQiI
lvZePgRVMUobjjkMLCr2ZN4lluBtuVZJhYkSQ8fQnAL6c069tJrIjQ39WuaKdpXmL/ybxWEKlpEq
dHd/op/lQtyy3jNt65oUo0I2wtkp/hrrW8zka9kfdPPY3Z/bZ7PmIjAngoBLkwH2xt+qud2BCzOy
Jq8b32h9mIza0zrd0aW7thTs4XJ9ct7BQlT3z23EeQdSU6qPFXp0CN4EyNcRk/rVuM1ryb29pjU9
R18nqCuJAfQrma8FxmWkMiVSYUhStUkk20Mnz05SgXqatV6FGTsj7B/AN3yn2Nqm7JHxr4cSKH4U
s/rJWxeR1A/R4C1I0Kyt/+yr+Kph2k5Kbs42rI/tY9s4JORE6iORRdMdK55qGS8CKCEefqiGclae
DCZKyounssv7iBwz8zDQT8Ri5yI4ix6qUa7kpf88q09ddJdFu9snuKKVF0vgXpRGN5GsrRRcJNJr
FDInTNH6xF7rmu6SzyR3iWYYmFABKhX+ujQ1GlVhWKUhXMcMbAYNj7VocPNS9BhfTXQgBNAQBFjo
C+IB4DJbxTxsi3aFdMd2xtvypsl3YLp9E72FV3yhdSbo74ec+Y5RTwDTYOEWJvqflP2RZlEL6Gqg
fC6B2zLNDLWxSHGPlH+UoPCivfkLfDGApBczyK0q88eu/fXLZ4sxCsyDROZfx/7WldTN69phIuKA
Ne+OLUOzjiHrwOTh4fIa00JxKcGCDGeYnGXQDCQZpfc/yPfydu682/q9fkQf8jj7AYNAwbRm0QWy
mYEgk8aicdD1ffuQwFmQYkWDDHI6pNWoiTFbxWnpa4L9+8Q6iIZrkWBo64qLOJTmeUxkNGp3qepP
mrWx4UNvi1hXtjMZ3F7lVtJM6dIN03kLH0bqRX4E5q0Ct64oo7ISvyKH9bEcbtPS6X+TnfoGz4ot
BVehHshiLNvFPribcBnO/OfS5R6afVh21UjMaVE3X3JikKtWgOQqgJYuqjysDURfyOJug5nVdsQq
XPDjTwJAxnaTb6KNdWd8X4gRgQO5BwnMThNWNtdMCnKXCjdqA8rVKJSdNmqDdw8CCxCDyj4QKQD0
4ykbpMOQXvH77W01WbGoC3HLn5/5iRQqqoAudvL0bEfaIxXBHC9adn1kH8vhYvNGr+xKUUO0dTRa
75j5iGxQW+xyzBE5fVQ/lmX+0pfx7vaq1pQflegl8AQmBNH5F7zUyz0NFSxryRnPx9ot3Wo7BaCd
24goalc8xoUoLjyThjFJFD1CX0J1n4YHm2x0kX2tHNKFCC6ILknRaPkQowczOxrkXon+vRJc/D6n
BJQCoDNj2C3QL23YkH0x0UsiiOJEa+AUoSi7edRGyEDxfm+PyU769xRfYDA9P3TOPSh9VheVipPQ
5sPY3SuWZ39mpPNCBucWkCkvTWvEUYzF3Qy+H/BeCO4GVbRTnOOegM1h6jaWAbyzx0mX/pgR27XU
3utJg74oi7xNFsBq+hGT1hHeHxRQUOxrjJH1tLBfx0H5mhbWb1rVm7EGKUybbe1ivEfDpN/XpUfH
EkhfPRN8teijuSug0aaKpCX2RQoRCKQEM6KVYNR1rRB0vvf8QyA2lRI3M2QsbLzNQ+sMOkBmDN90
FNc+YLxSjMu49iS6kMmFbHPWR0a2mB74R0GeDhA60CJsE9SGNZDvqccMN4El5oiXr93mhVjOqaih
XFtVtqgZamwabtRkpwdALfVEqfv1c9ORHUYnI/CtuHMza3k22UAmrwJH3VCfEuvxtiteeZJgJf8I
4KPqTkvsrKpxAcjK6JIpbx1Nyt6aTH5WIxDRdEX9fFvg2g0KiZaBBnJiI7biTFQuBkmeCJbEgvoH
UMsPGS7REjqSOsV3lJNE0/IrV9yFPM5eQUo2G1OCFarlRsuQjUSo3SaVl8mv7WTdjbYoBb5+Zh8L
5M4MvmEBTYHAojQaBzxQewCu/vsCC3D/UAVdKmTKFeawHikkrCf0MTJwtymd12s+nal3+6hWF/Ih
hAceNibGoslKUUyu861lpictFcVxIhGc/ZYxqdqpggiprb0m7R+MTsTjIxLB2Wof5nMVEdhqT+5n
c6/kgkh+Jf9xfhR8K4EmN5ldxDiKtswdnW4tdWeHj131/b8dxrLMs0iwN9QZ02hYBjWmbZ+Dm5gp
gpWIdoqLAZDgb7Q5xUo0srGyr2ny+/YSVkMxHQ3eJhBcUC3gLD+t+sZkEw5bK5s9CBXRMm0e87zy
b4tZXcaZGM7g+7oDzVCI2m6n+421p8PmM7+PlIqKAjW6srltkvNmyMYWJxHWD+CUNdDy9d8EcIES
BmYGKWsRYdgD29aEHrISdf7bMtbPAjV2G7lL82rUr4pbRsoOZ4HUszNq+haE9pgZF9Fai8RwWsuS
eTSJAjHq8EpI7zIDAEHyZ4IbA4dhIrkMHDBOr2xlLPJegxCqPeqo3InSdutRxpkATqOqPi3MmEGA
tK2Oza7dkNyxntKT+WsIFBcjr8DT/RWdzKfbZ7TWzbPU1f5ZGHeT9J1dtTT/K1c6JVtla+7CQAdk
HzCCDmKIx+XnuMfgmThkmC9dTCYrMtJ5ELfwYCx5ggEvsk+VtC7EcD6/TWo7zRedsOiJFRut+/dZ
3Ivf5xw+VUqpp8sykvreaI8qC24fy6pOA/oAHWsoncl8V0wfWVGczmhuyIEELKG2+qQmL7dFrLow
WKWFKQxcwHwPTMzGnMQyQgiJaE4BFBSMlgocwGIUV4e90GHqgOiG4fCnkMdKVi+vMTOs3CSdHFXa
zXhWKpgGmyRJIG1VtZCLVFXAXig4nkvVahK5inQFV0u6W1JQoA8OFqZ5Ubi8aqngQEZOQcN0BZJR
l3JCFk/aoOuIl2Mb6MUbOT+NiW/qqh8CNy9qH6eq9+f5bjJPmbSPkKIEXnT2zjrR3NZ1mAuEL8zI
E2BxaGDw1TknDrS+SlKTWvPiHaqR/riVdwWC3AhUGv8f76DltC5Ok5PGucCxNBOSp6WGoBqTO3eJ
X8nO+LTYr7wNhQTkyy7eksb5w3iqiwltyPrf+csFlrW+i71qm6FLtAxCIG96t83hOl/ELY9zhImk
tPrUDDqWt5Cv1BsANi2PPDMAk0IhuE6udPVSGP+OTcIyzVIdtMvL0L8GXe2DhY1NVM+4ciOcGM4A
e3VMKVNSwxtRN2x1zTXBcdTnpWDvrlwJJ4bzhiWx0G5vLNy3PcZx6hAIyur29vFcRcCcCM7oiB1Z
7ZCAxa5WGeihvjE98jHcGac/b8u5rjVxgpa1nsXAGAkPJTaGOi6obqcdYq9zcAH7+kFETSI6G85d
6WYSdqoF46VgZkvD6VVOMx/geQJNE20c5yPA6mLEhgYVkJVvpbmfomdGHkwiOJ7rNp1l2zBkhCIQ
GnWusBOlRMlpQyMNSZLRWxiuwO4DvIoHHe0SGPatNmh+Uu9E3aOre3gmlVscDROlVkFN5mX2Ti2f
RslwmliUjRMJ4fweuEdJJPUWEDhqw6l6hLDFt8p4vq13IiGcu0toYypFjZUoNXkdlOE0gSBYnmb/
tphVSz3bMM7JtWg9U+QSa+nCnTo+T6I09aq2ffw+jwCptWExzkmle00YJHHp99pTDP6YCYpxeyGC
/eJhH5N6aqWq6WGmGLpt5BmNcInTKKKcpkgM59mGLkaxXpsXpoQy0Ei2TQZQiWAK5/Zq1r3O2b5x
7k1FFb0izMa5LJW6gwIa4KVUoW5bQbfpesxwJonzb+hrC4dkVPT/GXV5rt0RqAZL+jQ8xIA5v70u
0fYtf37mTKMSEy55ESNkyIJe+oPhHQXcJLdlCFTa4nzAPPd5hEgcgULxdcoC3RAkRa7xVC9dG59M
NErUm8GOtXCRN4HyC8zywKesgY2s9UH9c+FuzfwEzFUDMOJvL+26AsmJ5rwCmFGkMaOT7mnPg6+6
7AS+Xx0IYnJguJPmoF/TBUmDM7xJ/9W+OEcxSHEZAtoG9lU9VfTRBK1U34eCo7t6H1wuz+Yegw1w
T7vMBA8J02LX1u9t+zW1Z9TbfzC7EcgSqCLPrqeDwz7FxJyGaZytqaGFzz4myNTePrDVsO7DuGzO
XZRDo5kJIL6AUtLLaKEqIiexlczpKhtk8lnsz5nZg7U5e0iKRvAkFS2QcyFEqS07bukyN3gatZOE
t0//7fbyROfF+Y7YyDTQbeEFECZvWgWIwRg8NvspOYTdINhJgVXzbb9xm4MbxgY5tF74ff9iJT9v
L0XkcW3ObViZkRO66MMSsIx4L+o78mgG8Z4IfLvoXLjwAbA8XRL1EJSn+SaTksDQ2J4kooyEKAKz
OV9RKhpt4+Vwor4E2a2xQev2ZgQvUW6AS6N8n1XraUYS2aHF4IOOeVvSAuNNXVCPsWckInpm0UXD
T4PnE23atMG67bsJRbOl/t6hamZsUEY4icb7BOpyVUYwsjGtpl7zqjlx5uZnhheiQGEW2716kH7Y
NuHeUiTV5wQtMDoSdL2/cHWM2+wdbfs7E1DaoibW6wrwpWsknCeRCzkkZtHiam6Mx3HIv2DU3R8r
666fJEyIKNIuDaWncmSuZckOiWJfxeBBkSWHCjw5qhE6Y2a4UtPt9VzyiQ6EsGg6KrMcxOBT3fTD
BCamVI+C/7hLnBeqpbinpoKDAJLdtnuOg58Lsbrq6G+Za3i3hQncEU+FqDHGQJs06ujW/CJZezPt
HFyYjm1vO0mEe3pdeeYOhAtl0HFmtFJZABWQOGhjDvKNuivelsrz7DaOfujfRWAlgliacB5KC80u
yqwUT94ZXLC6uTUUcIfZ9DkBt/T/I+27muTGkW5/ESPoQPNKV669b70wpGkNHeg9f/096N1vikJT
hbua2IjZB0VUNsBE+jzn8k1uiyKYMMb+mIWI9tc4TTEGOdQlCgacdnRC7dGg76DkJsB3vCznN0bq
LIjzIKlZtVJS56yGZB3JvtwVp+403/ZefWAjXPnrfC8yDZtnQx0Vu4UaslMeDn8cEb5NrHJQmH9N
6nMfdk4B2F1FNEa1bfDOgvjcRy0wK9aCXwBkPj32KHXG33szuDIIbtVXUfVg23+tpHHmCMxcHTap
Q9Uzb6sDGLtu+yB90PeR1wu+meD+TN4SGXMcGZWhesvw2mEYsh29OX0wJ1FH6msngr2w1Yk4JZRM
pU4NNWMVPyWIsVsR3jGCbBV5UObZB/nhsi5u+uWVOE4V+7hDU2dGCS5bIg9cgw3oCaPavyxk0y+t
hHBWw4oNo5QzmKgajjdpvYL+uCxAdArOSNRdZCBthFcKZdNPK2AIJNP3UiL3/04MF8RUDamitPjM
66818q2Kr3XRkqLoJFz8EhOADY8D1b1yzN3CfFfqK5AlClwG+5EvThzbDbplyMA81bhzqEZWkVhn
9se+BkRGP0h+PaUO1oDTAej/gq+/faSzNO5IlpnR2NbwRnsbRBgHXbmaB8Fi0raCnUVweRrIaQFj
GcFyG/JOn4/6LMjgt7Pf843pXI7WR2O+JDMC8SFoDgWgPyVU9bofrEtoIpQrrpW7GVanPYqm/rdP
BoxYLFtZyhf2i8JMrZpiM8+zrYOW3g7WH93c+fe5l7MA9E43W6hCOr/YALyzY4GuiQ7A6RqR2hbh
NthwLb33a80E/hc1Xi6/y98YzfMpOBUjmt6XoYW64bxr/472/Y6BqPXvnY/pYTcXxtmbIZd+Fsep
m14oRTtbMfEMMLpYXVC12HsaQP9zD0xt9/LZvoIjfDqEf4R9usBV9ciuiTyUacMcwui3QN7ysY4Z
LB34VZ3pSHbLTg4aJz0aD2CLdUOnwWCv8UdP+Pw3cG52bmhtzhROKaePtVY7RrSbBkFaLVCUz8Bi
dc4kG/t5LjWA6WInOOvNk43s7PJdfm1acnfJOVdign6AUlSSiDN4xR31gM41/aherbsMPa7iBmSi
nWu/0z/K488K8xlWr84WLVRqLWwxAi92r2mHOBHME31FiecOxmzwSkBGW3BQhXAbsRQf83I4JjN4
Y6IwsBrV/+RuNrIgz2XsqJGbKqwCVCBfxpYiJbbfJIPeWWP/iFmn3TQOh0IvwAuLP7ZMvGUywTXb
HzStdIoaw3yxbXugtbvute6mD4lvxqADFXwmkSpwRmlGIaWOBpS1W6SYy0FxIr/ZE59FQd0ueQz9
SmCkfhO1nhWcs1I4A0h3/xO1hjsUD3z13bj6D7Iz+SgFr4mZh6/u9yyMs1YyLNUwTYvqTRF4nUtf
lxS3tRe3IgcJSpn/yBJFcEDRjXIWq5eaqKULsqi4OS7dVSUa/dv28f8c6ROWY6V/GMsbsNuM36/M
B4qlkP5KJYJBzN/44LMMzghJDR1lc0AcIe8wWeBlp9qNvuWuCVQP8yhdh8ivMw/Lx3vp6bI+ig7H
xf5pqWtFGiNGTnLG5oXumvo+ClFwRFI42xQ1UiQpEir4TXRCrRl4DqNoBFkkgmnJ6iuZwJglQ2fp
Xm/JrkKUnT3ah0WOHy/fF3ueF/SbH9ujepFI2QjG9oy8tbabJdSh5invBKGLyJqrnJlIR7UyMgql
Q6VvdlDyYoRZw176qVeO+th7IXADs1u5/MNk8KyJnLVoNS3KrRx9qmbE2Uyqggtek4BVUT8U9K/L
lymKbVTOWqQaBep8C2PIhv0zINqgTvnQOb3HCIeiQMRAJZTHmYp4UFB27nE4/T69M4MFTTjrEViZ
BxUgJrD9oq/I9PqCtvDAS5MiAVAgJqzpN/+tect+cKiTHexd5DZYZBB1kwRvgCc7nrM8tmYAAGAG
+lnp/561v7XwQ/DJBNZW4wwGSInwlJHIfYYZJGjd6VXZQz9QJqW+dOie451AouhUnPHAdlmntami
wmMmD4Zb7wanSCHQcoCl6c6vvTPdimaFmOJd+nCcNVlsRat6CoOlZ69JFDlhABL4GBTlyZUKSDTB
CUV3ym5gZbuAjZ9OAKZQveSl96N9dgyf1Fvrw75mKOrjvkkd++mySIEZ0zjzIqWalY46zEuivE/V
5AC/0BnG+5mIakvbQ1fn8JDPx3VdMtQ2gYNh3BIqpryWfXEyd4WfBKI1AFGko3HmpDEyVZpHyBqC
JVAx4GVCT55mDAlWO/t9GJ3LlyhSTM6aWMNshQUKWl4yPOf1idYZBkcEkYFABp+c52pNLDmEhaw0
DCop6a0+l7edpgta4F+xxX4NsvldSmvBxKUxQSF6Vz6y9vfgIQy5Uf3kaHnFjDm5OYjc1GdPTj4R
gaEURI06Z1Ras4zoBBSCz/X/9lo/5AcLW5yikqogt9U5SwJ8SN2IelZRTWUHhtlZ0kdgrirLdZK+
/yvd0DkDomLWHk8aWVErvUrDiwrin+b1sgiRuvO0gNnQjQ3tIIPtQNlgGk5c45ZBbMr/H0VikSJy
FqOU9XJQdFjhgcRuk77J6XOli6gbRUK44EMLLbKYgKvyVPWYoqvehDdVKlpSFQnhrERrFpQCbRqx
dvpax5ojydcZSFYvfxyRqnG2QR8zmbQdqgqk6t7kOpcdTa6DrgYlmYEZtjRT/74sUHAqft7U0iar
ymI0hycQNRtdF4xL4/dqs7ssRhSYEi5TsRsMCGoUNpaVbKarflfuqn10P2BUZfTQQvDLQPIG0eT3
pr8CgqUqA5YTrALcy9Vapa+NBtoXFXeatVdA+aDX10R6EJyOGZovfn8lh3u2VTaaWOdDhweFrxJd
wPzY7e3n3muvCF7VHzWuVtLYN135/bya5lZROhh3KciXYx9nTqEdTfWPntVKDvd2B5sSbK/DUMj9
1QxKDvuWiqZqN9VvJYJ7uSTukrK0EcLky0GL38v6umweL3+cbRGGTgzs+1vqFxfVDQYFwABEjLmP
cS1vMstTPyYCj7tdlASn6//J4ZxRL82Aw6nRTrQfJ89wS8fwx5O8iz9ah1VrjMqJX3WnuKkTbNBQ
H/xYrimYKNmuB6z+Bk7fiUKIlivQd1YPiPb6UfcXR3oIg+5U+epbg3qA5LU/5r0o8N1OkVaSuRcw
571tSiUi39bHmO8p80vXOBSnyW0P+ikCA7HAUIq+KvcGelLIQMNICNCSLDdf6GHqtAAA6PvLyrPt
LFfn4t5ASg09HHtN9+R7gEWgygzU2WeK1r581ez+aCp/JYx7DbokDUMrw8Xk7c+8fJrtXapE7uUT
bZvEs5pybmxo5ipscwQzlfV9sfctAZwgKCetTGQ9tlv6q9NwvkyJQT7dYh8GEx+zD9jigDyEd/S1
BVghg3crf0iHUATRs+1nzkJ5fyZLsaWHFM0b7bb8Du0/2TfjHZHdxh8/t/Ln/URcei3i6WLq/dUB
/HOrvHvTsjHtrAgRiF1UfmMZu9QOXy5/OOHROAOjgtJ9tnt09Fgb3MAcvfmgmZ+bKJp7jJFDODbA
BrSny2IF+sJTq9jGkM0TVqu8PDnM43NEC4y3PuupaFVE8KAJZ0AUE6yuScfSdeVok9s5fsj+Z0Bd
lqysdIOzGXmLRbZUR3A1YwOhHNu9tVCfymZw+cZEJ2E3unLPhhbRnMgQM1m7cHzS5tvKFujCdt61
OgpvKWYgGo/SwN7Wcmvtxn1+Kg7ZPvJDb9mZO9aMLfb4YEF/kPfC0goL1i5pO2dDwjiz9LFABjt9
bkRNe5DH9AFgL/x5X4liONF1cmbECqVcj6IKL1oBwm2N0URU06kusovbI9XnK+WpT8yFmqOaokKl
3c4vFS62w66t5Jpu58teuDfvQfjwOc79r7SFh8pL0mHWLBnvK5Gu6vGpyI6Zfvh3IjjDUSQYrVIs
1i6V74zogzZ35M9mnFa3x0Ue6SDJegI6SNT3UENxJafdmTdkp/gyOhAiWCWRazE4Y2EPUtt1KhuC
vFeC5JQcMS32Sk9Tg2Qiwtx78SxHTiuKOUQWmF++lYHG1hgJqipKb7iFrRwzOuwBTPjWqubVUAG/
pJ6l9zhBZADSqSWfviVkPCy6TBw5ya7mJL4bZSoKUQS+x+DsTaLYc1SO8AuNB1QDp3WLzJXcwa2+
s6tIvNBXRON6gjdpcOZn1tWYyjXuX5X7Q96nzlTpNzWxBbGKKKY2OENjt2OhWg3eJIPqKh/Y8hiA
3fzpNKDPb1wZB7Zkiv6nV5/MO8NPn0WlcXaQC5aOnxFUDXnMzRTbDnH/qspBDi6NLMbAvmtUoob4
J57uBVn8mCDVc4BHtYj+2BNSEgeF/1N4VHfkTXX73fID8IknBmgXY7bmRr5lGx4M+g04Q9+ioPFi
QUIjUCt+kUqWLRQ8Cl3zTN23h59m9f2yVfpK+PerO+bnB+0i08auxnkbL3oAWr9b7uyHeodRIk9y
K3/B4MbyDeztWJUIhPmKQIP5ysAESFE7mhAn1n70XX5pweIqucbT4s5eH4ye7GXBv301n9Dyq8Cg
omDD64Fm6xW95MUhWGrj0CWGaFZAdDT27ysxpZSFZS1htDCPXlv9rpSv2uXH5W8nEsGZHKwOj5ld
4dMV1X1pA0Hpqe8Eb18kgjMxhVYaljEhHuz0n/VwXVrP0fLX5VOINJyzLs2Aml4N5kdPa9+6cq+H
z5d/n93CpQfNRS661lS6bMIwq8pRLr7HxccAng0hqalADL8sZUsxlVSKMg1Ywh5U1XZidBQUWXXN
fBLcmKpdPhK/LBWFpJpphVCiuJJfWA7S/FDulRPykPgH2YWOta/cKKDY6B2xs24+0mP/Kny7oj+C
i2eMFCuxw5D+Z2QJwIcOvbWwjW04oWPssUbz78Ini/05q/cEGIVKyTR0Y2MC5OuWofwfpPjjX+mK
xXR1JSSXqR2rOS52tHrfNOjRVpObNkxPyFoEVSKRvnD2YaBLHdES0Xtb3CyZSxTTSWdXUV8vn0jw
gPk9KiudpWTBxXlF9hy132TycxRNBrMHeuGBWZyNABpstRR1jUyr+EZ62Y3D52qefDK/j8T2MnsM
Lh9JdHOcwVAAfU6jnoUjcutL9uLYJbld5NaVsDl1WZSo8MRvSc1Nkeo0w6s2rtsX2cca2l391nsp
dkr7vagFKvhW/JZUQdWl0DSkk4kGMD4t9Zaw3ln99GeHAqMVmJGBBfAFUbDEGmJYMC0HEaiO0RTp
xvAGzLCVAbjTRRPK23biH2n8mGjRmxLLWDA4PoNAE+ONqjvfpEDMteUjG2TLhGRHvynAnkXybY50
wnx5jJpX6S+B5jSJYwbkxGILAKDXXu/ld3lQPIM1cCdqmW9/w7NozirGUSgRm1W+UhC2j8phTFJX
ElW5t1/AWQhnC+WoS0YaQciY7WX7RGRPlr7hjV9W/m3HfJbCGUOJAAM7a5FMLu3B6G6zP5peA6Lc
f9XwM71cGdsKyGAhSZG+YCTrViP1A4nm2yIp9pePIbos9u8rMaNk9RkwPGAulCdDxaNqMqe1g7gT
0ZpvZynn83B2UBm7/wYypHkaVOpmJtrG9x0Yl0n7fvlMok/DmcBFzpQpBl6op+qPjXmSWwH3pej3
uZjJUKZGTk1YCBvYtXFtvxO9fLh8BMFD+aytrT4LSOhTw4rg/5ISEzJ4mcrfs8hT/Ca5+eeTqJwh
AB+0rXYd+p3qPTgYU8AwIcwEelDp5lhtAxvtd/VQvkk7aw/DJ9C73/iOs3DOFAwFrVnuxTKric1j
AACK+DoAkkATKAR4/00x5iyNswkdzeIxJMg3GD6S/p1iVDhzl53hqEHyOTA87wfiXv6G21uX5yf8
uSa7+oih3GpSwd6WvR+C4iD76DjtpAfjYF/3T8V9JITd3dQaEAKqlm5qus2DPUTFMDZFoSLyrTtf
j29K/apchG3yTfVfSeGel2zPhZqhHIgvxwZ6P3NhP9l1GJOLgPVX7HTBexMdi3tvValLKTppqOQs
h0nrUFyVruKlE+T6Ail8ipJrNCJahykDKzuwZYlRDhbpQ6ASTKu/RIPnu+NzkyQiqVHWuLuy/qgS
AF77sXXdRqqrdN8Xya8iQKARrx0+6lxxLstmt3RJNPfg1L6fFFpiiaJsA5pUTtQHQLYE4YmDGT3A
OvzUyufLEkU3yj06K9LiMJFgX0IVEVQT35gddkuzZXdZzKYLW90p09fVMytJGcXVghBqju+j0cLQ
8lOYVY42pIIHLToP+/eVIHQllZkkcPlF7RXyrsWaeiJQddFH4txx2i1lpLExLmr+bKbQH+xHFQSq
SQf40fepDsJZRB+96ZdXt8f55dYmkVUy0KM8nw4zbQ9VRsHgNttXOG8wzbPgmW2HnwZYQ3QdVkrj
R7vm0rJSmU1sxAd9pzmhX/rFQfcVhYHC/GXuiDuBKE7dhzeipHz7qGfJ3OVSOywiiQFuaVLuRPK+
r+VAJz/M+oNWo/cnSnmWxV1rX7TFmFnoCKnpo12+29UxUke3i8o/0UlM7TC6vw1+sj7MoqaVcCbJ
eF7kB7W6N0XorpvXthLBva9ZLVOz7QEqp2rlDSkBZtjrx3m2fHVIDkopWrPZfGUrcdwrU2kTR92A
ilTZ3CRx5SnlqSUiqAeREE4VkqItI2NGdJ1ovR/XAKXQlqAnVPB1RFfHaUE0UbAvgnvIo/ZzoXWO
kiHqmAdHqw9m+PcfaNzq3ji3nIyZEeodvGQCPLEIeVyCtWAvkgyBZm83IVeCOHc8WImlZmileWbn
Vni5oeSQh2EvV+ivzoF9BBLkdXKL5G7/RwbY1Az8zwaGKe89u0Q3o2yBsqvdldUAZc4zZUFCzj78
Fy+5EsF5yVIdo6iwSpRrYoBTDe9lEVT5S54QgTdWPsdkL0nivGNeWvqiz2jU6bOyj+X4Nl2mIKPT
zQSkd6sY73OS/oyayaNZHiSjvJekfNdHhlONoVtp05u9kLtMLbG1ZaISV4AtXboLUSBuSX49AkxO
GjPAt1LjfrFsNzfGALjZ7lJMHkyGozRYNVCWu2w+zCYw/2nh6OxiMWbTZqpbTJ1H09IBg0dqaQHw
vB1NH5wedNNpY7lAyw0KfbqpZ0wSwjLkc+nbaYRpccB7TYWTSNNOLxNXRu8xnfuXYakOavG3BWCb
ZXrWjNzpS+t6iKjfKvjl8Wc1Lc6Q01cVMxtjR3ylXJw5V/0MgIiD+q2P4n0B2YqR78vOPMwyXm3X
7sY4D+omuVFr6bWOmv3cpR7gjd0iUrzF1J2EcdlG7VuTYc1suVLk6mAD5VNqRt8qpb1Zmoc8rp1M
2ed5eNON9qNdpL2jNogiaus1M0vPtOlxmeWbumpds1Re5rl9LIo4KG3AAd2BXF2lvmFptz1QAqOp
8MFcljhz2hzK3Lw27NYPU3MXtda+TVQsHdWyN8jmVWdJ+7qf/YEU3mzmh77orxQr6X0bGu7IM+bQ
R8yf1jRyu3i4nhV86hicfsnoLEb/faq6/xm0nWVbgNsxVc0A4jnPnZh3iVoPIdDuxjYoijtLF7Tq
ti3uP7/PDz3ZqdyWSwYIGhnLT9EDejGlLXi7WyLgBHUNigzSW54M1E70MZ9Zf38BorFxpRAcRBC9
MF/HP9qVCH7rqcmShPYzslaifQeojY7vcdmKb0KjrCVwSblimxSU15AQ9c9RD7jp+lhMfxG6m5tr
dfkh28eJ7i7L3Lw3TQW+DKwqCEE5L0XqtpVlAHF483QtYRMepkIBrt1lIZvbMupKCuefLCDLYfwC
NiZvTKeQvAxkQIvxnva+kfwgpleSb0X60YvWDUWH47xVHKlTbgyIb+uSOoYZewp2njqzFhxPIIZf
ZgGPVyXrAxowUvItJ4+z3jolvb98hVu+aXWD/JTwsgxom4aogIfqUc/+Mop3Ej0uIkrdzTHZtRjO
BRrYyqF0Qn3Y3sd3DOdecq0r/RbjpF6OtpkiWJAR3RznB0elqVIF0xoeY6NtWnTIxtivQa92+fI2
X+5Z/fitFWsABWcM0+FZdXuyRjlxqnAS7PNvXp2yih7YH7HKEMMyNjPZxFidOQ8viTU4iZ54TSHt
w2kEkKKigcEe/D2JYeH/6XM2hE96rWJSLDn876dd/yHs0ld/yARSF5J9dmak3u/C8pTZmX9ZxOaD
XsvgYuiqxmKyxqYhGSqDGQAjbwfwggOmdq9F2wRbH28tirNQiZaYAO+AhTLpvUSCqRc4p+2pqdWH
44yTlpRF1IFAFz3jaC9fR/eGpx31J6BnDz7oTfftXn+YBIovOhRnmUBPJBVGWmCtW/LT4SVrXgUf
SGQvOCVI6rIMxwmg8GZrYxM4GfcD8MfJQlRHmcxbNU18atjX0RztsgEx4aDgn/Ne3VE59FKClSsZ
nGSVaIp269yMpBgA+IDc/kI9HTZZ25g97Muc3VB1NzaCMGCz7roWwCkmOMeNoSk/h7q1wNoNT9Sb
9vHrhLmZ4qj58v/OvIvYaS2QU08imyhQLpqOwKNAnJw7UyOIO7aN5PnOOP0EEW4/LMz0R8VjOs2O
Xd0VuWiKdVtfzkI4hQRgXzQaErCCp/YtNjAz17pj9M3qfwr0Ut4Kos4KwPc8Y7pUeZ/hMEXvjA/9
Te3CGGuHqtyV1tOHQBi7+y8R20oYF0/Zja11gFhhZAVKoHjUQ7qKfsrVXfRzcBfMpzVuhcExZxLd
5maevNKKzw7Iygbntg1uehAloNCVPaDLmj8w8vjc7XJsyjOKGgZ1MNzLexH+5qZlXkvmXOoMZRmN
GhOBEUaQJxAa6+lV3DiYqO2bfa3vh3GnTq1jxU+XL1t01+zlr07cFTUYTibMOqjgSali6oNOTA5T
Jx//VkVg7Zu+dn1IzrrJc52ThnWvwMi6624Tn6Su1jqAaH1hAATaeyYatNzsWamaBX4WywbRPD+Q
10wAMqExEgzldkKjHnhV1wweABiaN2L6i20zeRbGXebQ6YME2iZEe8t12A+Oknxc/lq/UZOzBO4G
4wl9nKVGuyiJXbaGlQYJcHedAeXXLBC5cOHlcVZ5LEpNN3VYFzZXwR5iHIRXjc+wgdJrKbh8tm17
eT4aZ5EtZfxvfU8ajrQd3Wo5KnEvqO5tNlDX+sBZ5d7GEiom/9HN8adA2g+ejS5quCuCyNcPoF95
s7zoUB/oMb4X1bK388SVLnLGuirzRiln2DUKibqbHMlNfhixSfGH1uSfu+QbYwQUy2B5Au7R6C5B
sseH85rT59bGSUhPxCzTV2t9lsVZ65aYpJAwduqNxyWI9jTIdad/Z+ShObCvsBgoetOb04Krb8ij
nhdgcsa6DWwlfSsO7HSRD6ZajP2UbtM5zb7z60P8nfESNddgowWUShfkooiFKcqlY3MG2+yrBVx6
mFGR9tLt8FQExuiQG/0DBVVPdWI/9DOsHzc7G8ZAkBf9xo6er5yzMymZdWNWYGd6XDlQT3bdyXpK
rkZP8bOAvAvJVkSfmLM6lg1UnDrFWWvf2LGe+HQyDs2+9ZglmF+FE1bb0cb5fJzdMZcxTcykgxsO
Q8cm4+OQ+JlEPF3KbyYTnA7mvV7WjloKGexZonzpq3JGKIvTXjJ6nLQ/GrsIvBhs42F+i9zcK1yR
QRBYPB5BfdKHrk4JjHlXAN70r6UOIipalxS4JH7er8usBRDFjEwC3TrTDK9JOQtSaMEx+Ck/g0yE
6gbKNcU83CPgPTaGfFdlQyOw3YKj8IDonTTLI6hbMYlGY69HWXmUl6fLPmhz6GRlWr7CoIM03CQo
OZiPhj+75l9A+HHD9/S1xOLELn1gA4UiOEbRc+YJ3gaziDuJASXRTyLG+VvqWV76wgi6lmfJE7l1
0ffirEeuW8C9RazilcbbkI1Op2MaStAUF30rzmLE1JgBj493ZIShm1fkmiS2qAAgeKs8Xrlp5UWp
wgp78z3rRle3kV8hj8N+R+FnjyLiStGtcZbBVoEDEeaYDGqRdi8LdSRlRwrBDLUo4rK58MRIp4mo
I+4tPvQ+s7TZtfHUAoAMu1/PIjz7z2mxL9ZOR0ROLFMxdb46WY8VrUcdrptt1yO+C9CqMt+w3rzP
3Ok4KwiTNbe+Na9ZRYUB4Agzrs38dfUXsG+8Sj/CUKpqCtgTL+18Q5UdWXqxl8KTRFhrm19vJYfz
1hKarEu6wAya9r3Z/0wNT0lMgVvekAGYZwRWGhisVWxE/HoWg47KNEW96hmt/BaN5HqKCjSGVFH1
deNtQY6pa+C51UClyp2lA758LKmG4kn9+BFJzW0TKQJTu5EV6pYpg6nTwqKQzW+PaktIp0zGZ+lN
2yfVflRO3dK4Clp+mWj5Y/PaVrI4FZjDFNWRccbcpD0dVCrdtvY3K8+9y5ZdJIW7tIlkqJ/3FbYt
zAPVfIW86aIi2bYIoHwr+CwmYNJ+/f6gZF/0sgkV8NqTg23R12XEDuGQP10+yfa3+UcM388qKlXp
4rZEU8Z2m+HFVF7GaC/lfxuGKM4USeIi+yYtRkwYEQWwc2gCh7dleJyGj2R+bKT95TNtpUa6ZbGb
M03GCsHudmUHamBhaFaM1Eimy2sPH49VdydedFcCmQyRQSqTmvepVu8mSfTZtnJqyAbkuG0SVf1C
TDvOcS+DOUz5LIqzhcHoWO3ZIL8Y8murwPSLLPa2V+dcCiOR2wyy2sYxD1nsFgeGDGfcwQ/bz+QG
/WenP7CsYXq/fMWbH3N1Su6GSZUWEtUzzAuEtTODaNK6n2p0bpQb8JoILKFIFhe/Z5RmQy/BEtot
QalcDWY5/z4WtmNbxn2cGwJxW15TR7YAFl7Dttl/fr1Vqda00Y5hERugQDE/9glgMbkmBlvin8LU
j9kKzm2uxfEbtbFqzxRtd3xEf/TNgLLUj76OgR5gT8zDBMjr5U+3rTXn8/E7s7HdLlZvpP/x0yzR
Db0OXCbVLdBwvDGwgL46Fk76PAtX00VH5Yxz1zACl2mGCQDYiuFm9xjWcInPIpI8AKuJaGNo07et
TsqZ6dTIhrQAPL8nN7KnxslV1bc/Lt/mppleieCeYNQo9VxJCXpg5EHP3zOyE808bQX0UBAM35gG
1vQJ353XpghM1xa+V/c5KK84rKCKqmN7xVbnJU8Xfiem4V9V8iyRixt7rbeXgaGSskqdBHje1DNG
14CqENMxXdZHmXay17jFdVo7ragks9W/+eXE3AucTH1ZjBQnnkPfOFaBHaFiPyqwaZhqB62kdSO9
i3Rl08qcb5nv35dakU9Vj/i/JdXg2I36kZadv6io22egxXP0fBBQ3m2lh+tj8gGz1S1tsSSfD7G7
UrzEh6GpQMmETTOPIWJXnuT9SdX8F6HcG8yUjhZVtSiARYnvZJ96+U8dO2C+BGzFyu2hUB+XX8iW
MtmyAnIx45Mgh3uEPbjOs2WMcbFmjFGvqPV0k/r5UPmjVjwMUXUcFzsoW313We6mFq0Fc0+zisFk
HkewNuPRQvUFPUAnc8P9chxBLpF5dCeqOW96jrVEzisCWklrjRjGAPXmK4A+nyLgPyyu4o6P4sKl
UBrnF6liV1ilw8Uy3InFY+gAodeC14T1q0XPY8uU2jISBWAT2Qro4391ilM39kRKJcWz+iujfadC
eEyBAL4nmOtdUkjlqIBN88Ow2l1eNP5lhdhWxH+O8Bm5raKlMsWco4ZxIHifaK/tsx3zseK2zZZH
WN3U52dbienrph1rm2IQKHcVTEMAVdQQJPabIhQ25EZ01UaQ++vHyPLaagdrwl1JgYFzZEGoi2Lo
LXtor2RwPsCMqrzUa9zWEFQHM7B/THsbbA7RAWAesPzQZ6DmzHtNMBOx6e3WcjlF0+2xns0RZwNi
s2scGZYdOHseKaxi58a+qHy1qRTnY/K9DRCmZ3lEbIQIxw40msYBUJWH+Ch6Pp/7erxLXR2Ln1we
jHDKDDAXf6YFwyG8ZqX25AgMkT2qJLswAFHGzgjofQxQAtGu3UZdBNHsP/rCtzg6Uk6WlSH1MqVn
S3u0oiGQk2BZyuDyCxPoJQ9CkKeDbmNkFu2wdjhJTRuAoQpD4bZyf1mOSEl4IIKKpFIy6zkLiZRA
dzXWJ3JZC8GG8UtiR4SusG1rAUypa0QxTJPfWVHKSVbBwIts4Cq6IQGr5M93BDEQPSbeH1Ty8bnO
wjjDPoVyk1FAR2FSVsowwK2/Fxo9VdHfgltkGfdXnWSdbN2WDYCw/2pG6gwLkXYGmx6jg8g4IYs9
dj4Bv5kJcXq2NfAsivPFyqy12lSjmmHlH73+2iSGW8FpNZV7+UybXkQ5y2EaujK+k95kwxAhd0va
oNFvQ0NQJt62iuff5z4N6s6lZGOvzVt0xYWrdywjdYrpfVquJyHfpEgYZ+brqbONZoGWFxVxaslH
luiY4ZVSvWTjy+V7+42Cnw/GmXu1iS2rUeB+W18J7IA158lNH9hIzKQ7UfV7a9oOGn6Wxhl5dKnM
lpTQvMqLbsKd4ba72Mt32o38pmCDtNqFLLUQ6MamdUJJRiE6Wz3jTbCEelGbE3w7DZyyaYahmLnA
0oKINHHzq63EcAF2m0xanDaD4ilpEEfHJvZzu3Cr5HEShQHbH00DixzKWejC8zTTQGbqMOUpK978
iVTRusPJBNsSYNIBtihyIptPayWMU33wtcCPJHjCneSNxpU8fghUkJmbL+ZoJYBT9yhKekkzEa+n
V/SpAoFJ7rZBeqO4LFqPvD9Sh5U4TuPTUq7rKEb2pSnjq24mhyklgCSyqWjBUnRxnLLX0hx1E1YW
PMN6nNVTtLxevjjB7/Md0yjRLVAQocpBhwJwvP2xCE3/sojNp3O+K75ZqktLO8wG6t09PZL2Z7f4
cSoopGwGYisR3LMZ5yJJlRq6nB5YdN7tM8x8NDvRgInoJJzPK9Qlo+MA30qWzqeV5Wdz5qZF7vy7
C2PfbOWHUsmaprJDbqarb1216+lzrny/LGKzfADU8f97/TY76lpGaha2xmQ0CIKYyc5KF2trKM5E
yORtb0DdNxfomlAoZwWwCdoRQvGZGEQ+uSJB8xh7g9P55nEEF4mOkiXGXwUnZU/xgmWwOcsAgGat
bWqclA2as0yXAVRgzWLXpG6GQRUUivbK6EiH+UGEwrIdaq5umTMTWYy9W0uFVWreGFp5gTKN+s6w
tekDccVTctuP2VDQiCMIzAinn3IfDnk1IB+hwCSjxdHMI1GGtRn2aWcRnG4uMdpKcwsIArVLd1UD
DM4Kde4Ii33J/yPtu5rj1pVufxGrGMD0yjhJ0ijZll9YtuzNnDN//V2Qz/FQEPfgfjp+ddW0QDQ6
91rpUcP+fJDkO7kt7L4md2Vi+Ndvc/MFEkUEf62oE/QD36vtEAXFVFc1Ok7dg9mAOSfbD+bv6zK2
bw3wTaIig1SBsFRmkdiO7YA9LbyNGUX12A3fmAhBd+52fvgo7a/L2z7TRRzzKuJB7wKsSCNZrvfx
6GpBbMlc2o3tqElVgPooyzR2YnRDN8JorKkqTt7sgt7oMBwzD1jKt61TPskAUdX34V3H25vZ7GiZ
KrIeVRZlQ2Lbt3HRSUAUw4Xp4AyAfb7TbztM2eICH3mYuZvfcSWKcQIhYGKHqi2Q+bSnqDs24Now
W16OQC/jgzVZCWE+YxAP6phSJqVcHUAJ6FZFYtWRnw2cXGHTo63kMO+MpPFSkAApP603tX7qK/6n
PdpKDP2mKzcgTIvaBbQXbSqvtWgbauTU3G1l3sUwCh4oc5N0Ec6iJXtTv+/Jr1F/uf6GuHrGWPlG
Q7/bCFCZpvMjwx2tnRrW7FDOlZrjxnjHYYz6QJok1EFPgoXd75p8jKUv6si5/U1DvroWxswBrC4V
hQqPdS7P5ey3Aq97QD/HFTX+0Dccs3jSYwiQ76W9atE+SeQpWDEI3Q77BeV+OkS75MD3xpsnA6eq
BLgJDXwlzMlmM5rakg7BAzDazm8lpy9t8HeB2RBtoe+pMx55lBPbqnERyU4ppEaylGo6/afUfcJE
EdCGaFOdP1e9+WoBMEBQ6RbRKWG0sJYiNW5UpG/JXvEKb9j1nuDzq8TbudtKDqOCMglNIdEgZ/g2
OH8qSuDK+ULXUfi9gs0ACotW6LWYsOAKY/Iy0oWDNABypZ96S2+6x8CUX4FyeM4X2VqyHhiAvziv
mf7kB/VciWSs32gKGnZfUDEbDxOmIKCWh9QPHiU7sdA35C6Rbnv8lTzGDBpqL+nDBOsh3ncO4jQ4
Rg2I+DQcpoBivB7lpgUxREPWRcmkfdn3VhcQipgy6nC8ZRi/joHs6WS8zwQetQtPDKMlA4mGMa0b
TIGps2NiMFup/LaeeAH2pktcnYZ50lowh0sqIbfvK9u4waYqAZlhaQ+UM2GyRU++S27fcD18jpZs
xqIXwWzXde7GsSsBbIMuQ35LS5DdodzTOj8/3980WwbGkzGBBnA0dnenbwHHEwZoatddY+dR8XPi
DgNsK+FKBqP0cpoVWdIjfkHTBBmSgfZF4Ihn82YBmZLg8Owi70iMzkdNNJRmhFZTuyQ/O1UGmpeo
EY5ybKvg5bsxrj9X21LKdDQPqlG1uiQ/j3JhZ1XF82c0tvtgMFbfjn1RC1akMZf1J7NE/oMtE3Lu
PboUEDrl1+uKx/tyzLsyhy6VZwGHqoeTqtylMq/ow/tqzIsSVYzYhCJO04wYQxPQ4KartIZsXz/H
pre6fDS2fQWmeIL2CurdxG/2qWuAa4BuyvAUjXMatnSqx4G4ZJiVclrja31r9E/a7F0/yHa33kQT
gpgEldgPwxBhKiXLWFMu1fILzbMHNHUElzxSKtwK5HE+D4J+0+itJDLJRiyazSLg6wFqzRcCT0jv
jeDHbDxxDrap1ysxjO+ds15rgT0pYbOcco9StMRh11mzp3n5I4/iZPOiVsIYAyQOSfAngTKBNDAJ
30QAM/EgUHgy6P+vEg7slWp1A1wex+z9LnmS5ENQcZ4nTwRjcxSUD+qkAngaLsjLksoCrtWDok6c
tStqUj6YnNXXYkxOO80JnCtOMnfxcTRPSVyDFfwxlycnEXhTVdst4JU0xubkhUEiHYOHTvO6vCXw
1YlOwS3oJWIjeDjoLtWJ7jflz0bKwznr9iclqi6itQi4OMYgLfmC2Q5qXutkJ6qOnu9qzeeo+qY3
N//KYGc4pjpMWxH80k76VqejmPd09lVx+Q317au7iKJ/ykoJzXnMgV5LB1CL1upGKLv+JIyLJcvY
AeZh+W16i9W5GEtRy4Wa9TlaBSXWRKwoIcSq82h//etxLugttlidqK5CTSACLsiQDhX50UYP4/j7
uohti3f5aIx1KKMc3JNJC/bHCn35pYlTq8bEW1qB0ESMPzOkYhoiZjrxT2WHVHRFzLQ+QpkFuGFu
Iz+UWecpUclxgNtf7SKFeVRt1UljknWoiSXPef4jAJJFen/9q22IANYc8NtkQ5M1qMF7VWvVDCP4
FHukzX4b0v2sT1Y7c17nVob7Tghj8QBPXJVLBPcX3oJI3AKFkFPtZg8chFwsla3UE7KwkoGND01F
Hfb9gbJslOWEvBVaRjd+K01N971Dh6FMZ+GUmzciFAgzFAkNVxHIYsxDjTBuX5AF5alYVW1Ti21E
rac2EveBQKFa1fIZYKC/iaTwdhW3gnFVBHY+gglC8Bcw9zZMZdoJWE9DIF5hFa5wikdUgXMrzW0M
Z+2Tm+XXdUXZvsSVROYS5aiTBmFANIYl8ANALVzTzU8AnrMS7kDRplICWlrFnpVuyiL7WWW9ElVs
bzjh+EMcSytYJsC3DP/31/Xu8hjDl4BTFNhBGGErstkuleZlCoKn1uQhfm4YcxWQZjpwUgwCGDLW
N/WG2bTYG3IoLtLQE5+Ywc4E6uBd1veP1y9pwwauZbEwdCQJ22gYCOpywQwWguQxKRsXqM+nHoSI
n/l8l3OpzCUt5mTqWo5LklAKtroII0ONdiOT4en6mbZftKRKGG4EOBc04v2LVrRE77MQgiiWOrEr
b/iZYkLc9AsXY/W8+aRtPV+JY4zuMi8mXAmagNEE7ERRPKE8fErz1BaTIbeSNviWAKuxnKdfZabu
g0bn8iBuBNX4/cuBGY0RtVQCxAPyt+ik3Qd+j/ERKcTwtOyRU+wFLuf70otiAsW1uLfQbuWb26bH
UAcNeY0bE7URig0QnGaPLsjzWiCb9vJysrcty5WoUQZtlUYr7ZTbMfP+TKnyWXw3QhqcCA5N1hUJ
noAxjrNQt0kSYk+uBJScfsKy3PVPtmmfVr/PmMJeyoxhFFDYCWcHrUhLGN3E5NWteEIYte/oiibY
nlCawBLJ+GSqXsZjTeeJYFRdE+I4XQyMdOflWZ9fh9i08Tmd/+1jMdrc9k0uDRXOkchgKSTTOYtT
tyK8KUbOWdhBka4jelnWOEtadQ6JVHAAty6pJ85pthKdtW6x0yLxItdTsWCjKdk3e9PrgHXnhzeB
U7kAQj3LVo5GQemEqFIE34vnT9QqkN/IqLCgGowiPhPdTEIhRR2mJpzB3Cu9pxfHsOH4kG0DKKso
VWjo0avsI42KsIyj6a3sQpsEy24JLXJHBxGiQ8HFkaJ/8Qfrg46vgk1GTHqxHfOmMnKxnEaU0v9D
SFTaqf/HvoPs1fvEtj0+4F9xrJpgMi6PS5zZIU1jUyBbqav9Tyi8AqBZTcNNyCrzcDMJ1XNCW31j
9XtGszxtbkxggV0XsunpV0KYp1uTOQ3VGaM+4ZQ+dVV9CMfObhfFVzrCCd83rSna8hjD09EzYjvz
U21oqTBCHzQ83BEVv0jP/u+4GCp2wf+KoH/Cyi8sWV0DGgdKkNVPbZfberrPeh5HzxYYDrpeMvbB
gQIHOEQmYpkhIZpbFKuab5NkjTadzaSFxaf6JniJ7exLfZodd0FnEVCdmBMubF5jZTuWIcAU0oiJ
/Xe2AaeORRvIEy3LAYlRP9LyyGTn+2jX+AjaOREaVxqjJJEg5mNmIusevPYLxSqY7jWLjhwmh9Dh
aeS2NHRMDQy4ijJhF5P1Koy6rsTZon21B7nCLjxRQsDwreHBq2/+i7RLAsRYwmaYZ6VIoJVgnNsT
G7w+PqqCBPTD8qm8+8Rk3bt0i1FQxVDihIQIrPXx2FfPpEZ7WOTh6W/Nn6mihnV4vAUkDOxyLoqC
Rij2GHYMb6W7ah8BUAX7sq+TTbzoocFAFqDMOTqyGZFdRLKNdkmR26wtaa9A+KrWB3V6CLtdnCPQ
rU9i8zA036/brU1jspLHvEEdc6nTuMCBKe0+CHbjwEFTocb1gztZ/T6T1AFzHoNEdHuoMmZLab7m
820/nwzjLmg5ZnEz4FhJYhRwCoZOaCaMeeuFaKtyex5EIJ4Xyu76B9sUgz6shjloE6Vh+v8r06jV
S6UCIQOt3+I2TVPLBGp2m3LmOd7GGj58tpUUJqJFl1xeIhlSsnqKrDw4adV0krr5PsjFYxKdzaY+
SsUIjHqRaNYgC73VqUNvCTmqrfr8MCo3aqAltppi8xGI3l2qoXlMlzwGO6vb0dJ62R3i2jVG49T1
euHmBjmhYb8btCTn6PRWuwXZ9uWbMR64GQVQyQkazRgDXzpJO4Angmkss0RPtRPXCPCMuJvn9L6v
fULG2Ja1rA2YI8do/OOfHj3d7TKfaY++s2Mu4uDmQ1qdkQmrsbarSUaNKZ846F2l1XfiUHzGK19E
sBXvctDIUlYochZm6gypdtCi5kuhNvfXNXxr9G99XW8B6UrFU9NsSIvykqNHlnG/ONNTeggcdOeX
285VMFOR3C83/LkRzhd88zArsYDaH5N6wAbKqNxr8lcJCy+cg3FUgq1Falm0iE0FE6HNNp2SC84A
/tZkRBoTUILGXaO7LefOtv3i6tIYT4U95CCtFxjA6XVw4l3tdzv5rnc0r4ES8rwH7xMyxqkMmnEh
EzREiB6MLrHjjgdYwTF/b7qzviQBd6QviNmIuG+KfVH4asdpzvNEMNZC0oNkyQYASenJ5GtatM+7
ymoxC3BdGzYjdh2DzygXKwhCGX9RtlHVaAJOgp1MSzEfjOkllL4YES8O25ajiwpK+jrMMeNhxVmX
BnNusc7QnibpoY4S2yx9LC9ytHv7s13ksJ62GSMNSyaofSd70IMbwY3AY+2gJvOjSb2IYD6ZWFSa
lLY085i+J8LLEgeWeI5FFMGqqfofj8O8mzzoAJaiwWUpgO7RD6L8ZdE5TaPt+A4lTITHYN5F+P/e
l08oHpCMLgEZz737fcEYCAK8F+NXekrP7WPmdx5vNXc7mb+IZG042LOiXJAQuPbaba2edflpEgRL
VDGoNmG/oDuT2e37393LJ5QdORZBrcLQJLatVGaVKk4KnKGWuUntgCjKDmNXn3m1Uplq2QcVWQli
ApdxbJakFJA5JnvxtnFo4pE4APJYdsG+SOwOuwyLK+9GkOVghjyE9w8d3kfetIKrv4ExIEqcBmVB
Ta5hhE4XJyeRS/6yKQKYzMBzQXqlsp5kDLM2SDPUFGZxLzbfu+z1+n1tpgGr32e0PwSlENIR/P7g
dfvC63Z01OaThdmVGMZfIM9H+NpDzBL6an7OVI6N3bRJJkbqsAepyUDJev/ApEYPSlL2SKCqX2YP
3ODWT3hMZNvhykoIY/iGMjI6QcUrFg+ql7q5LyOzput8xh0w8m3Niw7JDXiYrt8Q72iMLVQWkjaT
hJr2UN8X4qss/2oMnknfTJ5WJ2O0oC00JYpGDD+b2k8xTaxIGC05fB2XV8PgFf62NfpyVYwq5F1h
9kAsw4Q3ukdxi0EoNHOuf7LtPGB1HsY4REMkt3IEGa3bnXKAh2GfJEeNQMPUFfqW37WHxvuUSF1D
jVgRJZCsv9fARW2lLNAaDPp5k0cRttL75itwoHwZqUdlx9zKxL8c8q9EtufXDrHeF/XbIQMfizMu
Ad8prYT0Dp23Ln4rLyInyd6+u4tI5pktjRYIrYFssUhP5eS3rc/5iluOXxIl6jpQCtHYlp8+GK1W
UHMHFs03uGokpp6xL58FO4psmhR0vuSC43KXSu512VuWcC2aSeMa7EwH4QxjLvt/cANar953/idm
2dS1GEZPqnwqiGkgSkPev28C9Uc0PmBinmMPt2LBlRS2tadMhhQENLMahPt+7q0SRVVpeenml+sf
jXNfbMuALKKc9LRFmy77KvxJMFA9fDelF0X+anxizmf95d4iglVGUOe1WEz0gqr5vMyneKhtEnth
z8vetpR8/e0YgxuOc6WATxDNseYcgZFx5kSDvLthjG2QCINY0ZGoqusPQ5l5ajKDmRaFWeRT169n
Mylcn4UxtgHJtKALhv/iNgKtFoVngjFNxZ13Eef1cl6QzFjdrBOMFuD9iKS1/CZJ+psJRVNDkGyB
KMeZjM8DBhOwc8eL4N+0jI0FkfAAmRKBko7xkfe2t8smCdV1mKXq22xP4G58qvaIQGucdgYFCqAD
ph+Glz4B3M2XLYouxwPcoRKu/QXM0Y1UJsIMEC2nyr1q+SlMTsgbud3y0etD0v9fqX+gtpkK2hU8
aaTcyXEAvHKOcU4Bm/0LiB0/pTiXT8pYw1rUGvCGYz1SPAS+fqQLQ8oB1KFA7Yei2v+jNMYoxhjA
N9sWZp/2AjEp9gb6FQCno0AnkBe1cz7kh05gD/YmbUL+qsxneb4XQtUqyDdNPDUyr1mxbUr+fkW2
Z9xUY16ggoolU8V4UCXhiBSd8+j+5YlfZDBR6aKANz6iS8F0wZACwuW+9DDZdMMg+c3r6W/brosw
xjZOrUiCqIcSBsBCirPUE+vS7QS9skAwyyvnbj8qtKIN7HhpCtvzXiT0Jcccuy3SIvt6gq5wI9wn
bbnnaB+NWj48XkzyyQBGRTua7UQbi4hioAQjqcvA5jKPtH6LyTDTN3b8VfjNQ12EsdoXzeNoAHFO
cpQO1EXlZGndLhMyl3MmehEfz2TIGvbtMaXI9qLzsS3qaMaZpm+SBxryHXYZDwXKj5R3oz9qPHni
ljwwrWJvjGAZiV1NV7Owb6cE4S/sxaH26S6AdNC8ytc4IehmLUWCMVfogKAhsV3pQatKuWtqJP6x
pSEEtehOFy7MKr50M7L+N5afBx4O/Kbir6QyTrvsNLFaaB8QpA1WmH1JKE46kM6ClGMLN5vV6/NR
BVrZeU3qBA2I5ehhYIVStnPwe2G7AksjIQYvTQycZMfemVyCfi79vsJJHS3x4TPqszou489GRYQf
HxA/Ko8zHEDlBXuyHxUgYtBFnOzG/MURSK3UB31dCWS8GxB46nwpMNYw38e3xgE7GDvaQmn3KqrX
vMm3TbO8EsY4NzGbGiEZcTpQMnfK94YHDspTFsad9WqmCfMoglBE09yobe6UYQHSq7oDlerr9Q+3
6cz+HkUW6btcaQuZ5X7KFAPNJzBfp+RxUQuwwXgYILINEOpdF7Y5fHzRzQ/zuaSZEzGlPcm+wZb0
4jR308/AGezJTY7V58jC1LU8xreNrTLMVQSrEtcnRd6BXJR3outXJYuMQ5uXMiVqgHrlsKiTVda5
bKtNuE/j+VAbjVcFndcAr7efgsdFeVlE8a7VY2sahGdTH71ZbXa9bHy5/pmvqycmh9/f6WikY2VU
eAuZlFpj54qfoBPAZ4X3BNEWxjXYeZh+LijdNAToc3fEUI/V1JrTRBPHKVBL9fFNX8Qwt5d2aj/K
eQubOYLe3Sgsw3gwjcj5zNe6SGFuECXgBdx8OfxBvTOT3ZJwUmneKZjbMEibyYIOHTTNGy39GfaH
PuBMFGw/4ssRGJPfhKVJyhz2om47SxFnKzYfkvCx1BNL7HnFsc3K+fr2GduejEI1IGXCplsZHCUt
OZap8k8vVA+NZHjyBAMfg+StCD1Zan+2afwF3CMHdRaOmBX+2s/JudNlL5cB6T70Xqyau97ozrM8
7ds23F2/283XCXZj7PdrBjEVpt6UG7FqlCX+1EBQrSU/aXrq9EAGj2OJYwg2b3klidFVo076TpnQ
Beqn0q1FmDRB9LRM43j3twLWhzcB3k6iYicAAz+MnxtQRK51me5NxpboFg6Gl25Le/Snr4ZDrMlV
7QbY44/FDQ/oblPHVoIZn7f0pKiGhY5GJD+6IrNh6GrxvpyPosxpq26ar5UkxvsZolyO84hLwwxu
0d2G7eN1pdj+fWxfYRhek4DV8d48DkWAPXgNaUFokGMwj09TJHEe5BYFIiLMiwzmjdRT2ldGhCCT
oBhYf6Hl/sAxwezyLJ9ph2TARaWOCfYpEOfxFiy2tf4inNER4JDoyZLSPgOBk9UXywiBfdKU9jJ/
ZhVmfU5GK1DyjPHuYKJJH7uADXGMyrCTIPKuXxn9mQ9aD32XUJ0BqSKL1DEqQtkaMj6ngPm5HksG
WW7F+mwZxTdd28kFJ6Pb1PWVOMZk9+0QYN4Y/q3J28QyMEe/gGIrHjH+Q4YbrDy614+3nZOsBDIq
GWNTxZjFgubglCcz8uQzeQGgAIBuKfZs6RW+DsQQzkPjfVVGSauc/Kf9KKmFvWjaWesCO0rTL4MA
SramP4xlxJsyod702k0yukkacZaXhtD1s9FdTi0YOmG+zn9IsOZjxJlP22xjA+nsr+YwCjrradsj
lX3LzbuTeQSgqk1kWtHzUy4gAE9vGMuVmFVYC3RLJZWedPHnYOwCCSCkxiHVeCWvTX9zORcLESLF
6CINlNFpLko7k18F8SnMeQWUTUuJ3B/sGpoCyiDGfZIxHM0BGDkY4JYBOXYW8s+Y4pUAxmtGQtgY
XUdHW5Sjvuxr3pIq7wBUG1fZTZwMSiHUSNSE5RxVE4qd3ASA/okfFfryjRhbEQvRIugCSo+ib/g6
lh6kWw2zxB1KnYLDqyJQBbomjLETYtaHTRlRYYd4Fx+aXb6nOTyvwrldE1zdC2MZRmB9Z2KMcvSf
3YrWno6xP+DVAHZszyPf2FblyxdkTMI8ZW016ehDhoGrpLakFZYq8KLWTZ+4OhFjB/JhmkSxRYMk
bX6o6mJ1xXkMT2I1uNdN+abGAVMG2xsS9tVYBCRxUkOS9mjOhOLBkE/TZ2bOpNXvM+coySKEUQ/X
VKhgsZqf0vp+FHkfa/v+VU1EeGSoCgbY37+bHFUBY4jg1rNT+YOSZwGM4VCeRKc48GcBudIYbcPD
zCUiIl4ZvPAB6BY74uRYqAjfAI4/VVJfHY3Rtt4MlC4PUfDISLIbmuk0iQ0n+tvUtZUI9o4wCS0W
FJESqbk1xc4kAnhOR/fq23Vd23w4KzmMuwmCcNTQakTmau6xGWCFjTtyu5mcw7BzYCXJ+mQi6ND2
0ktsOlMd2WbzpeICgfC0gB3mHdNczgURziY6ma/hDmQCbrVbGktys4Pg8ArO298OEP8YRgDmOjtU
SYJqSbBshcqQfpyN2i4mV895E5U8IYxvGItoiYQCFzQrpZVUB4nkdhXyoEipOn1wChoYTxRA2GF/
hvHSWpzMuRIBXgvsTKl2qwWl3SdfqvHUzTc6SIWuK53EE8f47FbM5Hks8ICiPVJ5rzrV/wBGANzu
VeVKvuDH34JHjIABrEXiVFI2VXF1UMab6zkJFVXACohQ3HeYKwJNiTOIgttw25c8SczFkXY2AoVu
JKVYHA+ARlM4BphTA97MyLbSa5qCCVEggmC2kzG02aAMHShvHQwSe9MSIUUTLaWLfSFOnrSuMa2+
1A+9ttwZYftASHAupO7p+o1uHxaYJKCoFTWThSSZUmVC+IeodWhrq45vtBF0zL3PHZDZfA3g7MSI
nUpUhR3tNPWiEJM6pWwXmBAbvVTwq4qjItvauRJCD7uK+IxkUpImgxVp3dktD5TKK3SVB7pmK3u1
BwsJv9LY/a4q7OufcTvnX4lmPEtbpEKiCzgfsHnHAyWdXHaImvbLTjzn3yjhFe2dmZQizuet927n
OSvhjM8JM3k0y65HnkMemim2Fn1vjDsJIL6JiJpg93M0vppJbBc8uoXtftNKMqPCkZkBC9mMUE6R
UuU2UvJj0Ge2mEZnGbEqYhThtyjW96VRuRE2J2AAwaw4m/c94HIDA7x5qVjZUhJ+rQP9pshUr6zB
shoZTlje5eTOjF6v39NmhHb5e9mxt6wGy25OawmVcsrkH0XHWVTbtI+AgKXI0KBaZSduwQkAjj4Z
36PXjmbrSOVOC7xS8zNM73dVYV0/zXZBcCWOMVVZJivhHL8pPEV8kF20+mzdDsAhOd+1wFkBJ+FO
dxqeum+/5ssx6f+vHlrflGhONXQfr7ofmsdUPqm8yvn2TV1EMG857fRkDmscralvSvkrIZz6x8bv
g5HkQs3NfDpxFMQwN0uQtA9gJFP770kV8BAPeTKYz7RMvWbG/UwAeEwfhWD1vXtdAzYu4t0pmK/U
kwhoh3EJem+4YcXtyevCSzq2+nbvZDCmjbSxOBcdSGLCLxRJJT1UP181q0Bslt89cm0Z9eNMQPNO
GmPLErXMo3qIiZPtgV3hCQ+5nX8DSL1duJUvvcwP1z/glhN+J4+xYImQFUKrIDccbcOvzukh9+mI
m+xNN7HHm4DhXBdrfuQsVZawBwuznjyrqj8UIHjlKTZPBhsRFnOEBQscqI9vQtR8O+lbIfDGHLdc
zvqzqUwgOM9jkyWlAjYPYLLkBwp2rfg0bUsOvBIBTwHZUR4JjYfQqBbiRFFyTqbkbk7GmzkhJ7Ge
raEJdiSTHxv0mrSlfwzaGsqJBoU4Ks/XdYXznFXGZOTolJtFgvJlCRSm5U7jDeltDWW/+6j0aldm
ddAnYc5mA73bffPU3NXPgWP8Io/VLrjTD3Tokqi8kiy9pyvPTWUNSDnW4LrAGtvgkQNCXjf1JwyA
EQyAaQ+89Ju+pWvCGEsyTmmtxK1MsHYz7OO/JOC8UdKtYAzfUdWR2xEa1zJvugBR7qTFwMqkchIv
fe59So/SYYMOAViO1kt5rOwcUA2Zrfy6riRbPnktnM2Zc7mYdCEQCQzK4nW9ZfjETRzUUKxmV7kx
4JzjMyq3Rx6aJe/UbA4tm/Uo6HlN8CQVTG2ZP6PH+CZ6pPRXkh2iKWuZex0suoEbubxS+7bR+fvF
36zsSnNVtEmaaYY56IfKUybUCgWgKwQCZ35r+wVexDBJ4Fg1cmzWBApUvGBXXDd408BbzZh3t8e8
8dE0q7kW8R6SUd41S3mnVQBQqIg/Jt0/Rbo894tmd6R4jqLUadDrFrTmUDWNJZiLnSe8ZtS/mITL
iRmTMJZJaRhVSxz5Rj4goJd22dcos7AO79JpNXE3JE7JKWH9i8G9CGWMglYJbaRH0CRxrBJrSOpj
Vos/RRA2qKnsp/XoBnHhJpnhDnJhRfr0tS4bp8CIGyfApYI+GozLH8IYDCM0MVAfw5clyuLF/XcM
C1gm/ZPy/1GxmKijXrRcSBcIGlpnNH9pfcs5CU9zGZMECCYw4jTQq04od1HRerNM3OuWh/MG2bWN
Pm/iMovhnsDlh81CKwh8s3y+LoN+8CsXwq5sTFU15BJQe52ECJ6p/dNhAyFXBW/UJ6fUuN6JdyQm
ykgXIvWDPIDCywv80ael6OLYfB1sJNRu45t74RcP6mlrwmVtAd5S3pUpIwZ4SowUN5Xt69vuBDOG
kVTDCbz8xrTnbxPqXABvBWIXNs+i59odd7yNX47Wy4wNSpVmalIpUoDHeE6XQ4mt5dDYmTFvOZBn
XNi52yiehx6zOwQE71a1xyuDmyJPU2CrLmUuAdTVz1DiVUpo/HlNhRjjoi6pvmShivnGfXmbu8E+
AM2v6FCyJh5z8na88dd8yIz5GDsTwEMSXvV/6Yb+//ZTeVrKGI8qF2YtR83LUYdvcjVaGcBHtfZT
Fgo0V1jmBRw8W6gTc9OYhdGkuBOi1xL1WccUKsdI/YvhvwhhTjIkQpEvLbzNaE9glaPlM/O2BdsL
BVUD5cDuujXZDlnQ0NIwjw1aMrYqGMWI4Eapx5ez4FNuKPZ3ggbgMXGaztIc9WB44Qvoi7HGIf40
OatU25HaSjqjiQMJmsmkmdJof6PBb+ZFoIsPTvGJIv+Ku8SffX7Ha/N1r6QySpnqBXL2t3R6dobJ
tPtetJvkJjMbTmy/6XJWgpjLFKaQVGJMswn1QS7vU9O7fnu832dcmpgb6aQKGGVv5HNanvqZ14nk
CGCz5STuq7hvEFQWuj8tO5NnZzff7eUDsVi0IXpoQq8jGwd6hxxjMj92zM/QLwPN76+Ks4nyUsYL
Rs4K4gjG4vcIWrGBwLno7We7ksGExXESIjZD7R2KLIFDPfPM22anw0lSmiYTcEo8O0FV54MNXwlk
PFSOBkxcilAtco882KdLV8XdcjQc3RZf6ThPDig8QCdwh2x4V0b/f+Wcl6w0lV4GmqCaemX3vBRn
NebVNngyGLNQC1Xc6Rr0OghDqwcGo0x24WJy/CBPCmMGIiWWUllDmDFmj/PsG8lgSUbDuSjeC2JM
QCwERa7RsDYYVLuVkY/mPEx7ngjGCswkKohMYMINM7cxietrQ83R7y301PUb0pg9hbHFgJwewxDU
bu92e8yn+fJ5OinAT0ALwa6seY89Dzva5d68421nbnWV3klnCmqSmYihJMDzzvez3Z2A3i/Z+Q1d
MxRsDVSril0/Zju6M6++XLewb7WCK+9MY+JfcdaWqQCyKwIY2mYddg2yvhBr7Dykwu163uVFa4wJ
AZlRJSgmQBxuZBT0UhCT+TRYknc8MOftgutKEmM7lmEZgrF587oUap/OxsogNaIxxrgznzhfcDNh
WUljDAYAl9M+qw1E86fJEazCmY60XT3oVrqvEOV2t+JOPfeJzZsx4J6TMSN6XURiluCBN85A2dfA
9lYdKQA54hk+ngPVhGuawpiTxMCI9kDhqFp3dCNb3U3H0H8t96WXPnIrTZsh/OqjMmYl7+o5x4o2
EhTslxF32gW7ck+xT0OHi33KcTUsuuUQh0PSSXgCUoWdx0QTnLxXHTHoLWWWQltqZDuMihdZCu+w
Cm9rvenFemyLFbja6nzf62iG6dFzg1+Y64RTKeHEciwO5lyPadzrMH5TfejFm0BAFhM7uc4b+Nwu
S12+uM7aoHGoAiVEUZHSPVPOJOmndu5fktvGndwCD2fMreL1+tvheCidMT6LLAdGpkKleowZFru8
3YX6/XURvO/HWB1JbDpsoEGR6vpLP96JfWtL9TnuePjb20fBhAUmfijbDyOnSkejLjpYNz1Kj6Na
HpbUtBuFV9/eNjZgqAbksWgCSO19dCL1hlwNBHWzoPgFGjoaUJIZJBSyn6BSeP3TbR/pIot5g8Jc
lUUwoSmSln4VeRre/cRJkHgiGNc+RH2cxBEUIAr2UfK4aFbKWybbjh7+noJdaJb7Wq67DKfQq5s2
+tKS/fWvtF3iUC8CmIcDdh0pS2Y8fgrqGR6l3bQzETIAzviY7nusYFTj/3YxJvNshrTS6rREY5kU
/xQwU6NY2GL/z/Vzca6G3WMujCbTZUrYjFWa20FuHMwr2QpJOO+To9Am46vNvmqEsaKtX1X9BhKt
cxP13phrLnZcbDk0OYEe71T0/1fRva4lRZDHI3ryhmSZRlJaZikd8qJ/vv71tsC4ENJdtILxzXT8
L6Yv+A32YHkCHNezaTrt6x/wI+EFqJfOgPFnbuLE03fGQvQCMBCm3qQlhxGRLEA9nTvhIQJTMAKg
zs9Km1fP5H1Txk5omhkmyoSSTqvbIRbO6/CEpQjr+gfdtuOX78lYCrMTc12LNPCHY+wE06FqKFt1
4qntwBFEf+hjmPNfQQq7sWxGahc1GhQyI/aYgseFOGZ4qgU/aqyo+ipzMaWuXxjAud6rZJ/kYphM
SAbnBiUqynMSIQyvdgRs0qgRWdH9JzCeVrqJmc73EgMQcQPQG0XZcGjsSNJP2dBhATbkLMdcvzKF
3V2ezBIkgsOkOP+PtOtarhsHsl/EKpJgfGW8WbKCZeuFZdkzzDnz6/fAs2vRMIfY0jzp4VapCaDR
3ehwjlTfZWNrRcqr2f5YlsTZVw3eBtLfV3dancsp0yYRvff9dFx0wzJy+bAvYl/F/wC7juZIk4cQ
SlGG8aEnSH8YI4CmedSI//JGelc+xmoYI5gbxgFyaDqZHAzQidPCKoWI5JbgqF79oehod9UlXcJA
IosI1+lTMwLdWMGo1OIJgKmIIktF/2Dp5I+8BovN/XuXxebZhtRckrxFFBvX0yc51xoLzPZ2LAVv
++e0qQorOcxd6tJgBvUOgtghuGvQFk/4Azk0E7CzbX9k20iUx4MID9I5ukW7L5Vjfvz/wFVtZwVW
i2FCymYZpS4TJppzG0pM45anOD3LXwFk7pQ/8BK607wUlGomkhNn3iTQdo1qJZy5VLEcSothorFM
9mlLVmuHaHjNnOmtOcSdQ/tc6YRp6JWH0in8PrTqN9438JSG/r661xFQBrRqRAqQaMOdmFWOrslP
0Zh7+zqzGYGsVsrcuTxY+rAXcOfaYQHS0mdh7gB8A97grrYFgRctcm4dC3wjpGpe5gv6CxR/dk2v
v5bP2kX0Chfzszw7z7sNjGMeKy1Migwr0+SzkB5y3q3m/X/GJwPhNhylkNZW5vRuWubvS226+4fD
EcHm5ZosRQvloqNwWB+E7l4KePnL7UDt/fhZsIkqIr2Uhggspu+93Tn5bfRzX7tQAnbNmez6SIns
BY7ObaduVlIZF9xFk1omNL1NOUngVq7fe688UvA3MDRxngtUgXcsFpt4ExOjyg0TJW6pq61ouUTk
runeJvPz/lFxrqvGWIwoKuW6VvACTkjpLKpyMFLRJh0vj8i5rux4faQPSbuAfNKJlMYq2/A+aXK/
guIR/UGMed06vL2jv69sEPqMSiFvZ+IAyQoO3wvA3qpUR+DsOvu7t51/ATSVAoIEWQGn0e+S5kYA
bnCHKDo5YvbSjbz+OffFe+LTAEA5R6fsyn0sbN+ud5ns6oIx18cYVR2pTa5y19qN0Hn76+KJYJ4j
ulpmvYghQMAQxFYonpf8I6HZat8YI4f8dVVkGcLnXPPq5Usw+BmvP3lbCd63ibFzUhzETUsRtXpg
Dyu6G6WPVXwwQL34n/aKTVUsOemzIiGI/pYEvl7w8+EDbHQy6HT/T8tYxL+gQgI+E2ELCDgtTKVH
69WPjIdEvW0J3oUwxk3Nk0Xs0dHmAEf0Vmvmq2AUh3AMv+1v17YleBfDxEeaXnZ1UmJEoNRFSwV+
j2b4RfltCa/D7O+L4q2IsW3qGCbGPCl4FAq6r2doUA9yu467j7yYMDuimxjZkjEX/7sNmBCopzGG
fx3Uo26JOd8hcXWVm+yk9tWX/RVt3suVKGZFmFDRzKCHYeuKwRYi8yTVhLNp20XjlQzGpGVo8FPT
Bqm35gsFPO2v4Wm5GWDsq73KRjLd2V/S5iGtxDHWTMinXE5o24+ANlgAW9cAeeUtiaruH750JYPq
5MofyNWij3WMmJy2k/zTvqKgykPRLMcDr3ll0+6shDGmLcc85pISBAkGedLUl3asLE160MbA+m8b
x9i3ukxBkBYvyMFJhwA9YI3hgBWEY9w4p8NGclIST6UkxEj1phc5+CtevNT8ur+O7VTs+4axsVyf
TURcwLbuDF+ao/CWAIxDvjP9+CgAWaDwAy6rDW9RjKUrk4gM9QynrfRvSv7Qk78zwqPU5txUNnwr
dTXuxginA5R9SwyOBncogKPUbORm9mVRzQNylZMneTggb5Hc4F74Vl80VLvb+CNzUatTYsxCOndE
kOoAJZlZtRcZs68mcfc1gXcujCmY0mAwQRGNDsDo21J8liM3GT4Sd6xWwViCIhfUIIlN9PPGwYmC
fxRqdRF7XoWEd/qMDYjAT29EQBl1uio+lqR8aguQ4O3vFv0ffxo1DbStgLWXJLbltmrHQGpqGLU+
eDTn71V1kyQbWKJyfm14rNnb63mXxdwYOeiSIA2RFGyDe3kCMZ3CSwdu501Qhfu/5TBeVGjzQOpk
PHs7rwMKUISMKoixW4C+1kjaYc5rvsiHWrS0W3blvU62n5Mr4XT9KwcxJXkmqLSbXjigjPo3hX8V
HmI/O6uf8JQE0kB7FhzeC29b3d9XzNwo0Rijtg1oTir4VlU59va5QcPBvpZse6N3IcydavK5AtSg
DIXXHuQaxeDi0Gp/IY/H0cbtt/FqC5mbFauDEHcy7UMFtGtrpaj+dyf19P/jmeRtHXO/ZJKq9Rwj
C9p0BwLwiUbzjIw3zLqd110tifGwRWk0REd/kaPf0bxuc7ZUPwG3auA6+4fEucqE6WMK6d6JVQD8
K/0wKrUVjC8GNlB/IgQ03YW7L41+9o7hYPEPi3HQxbBF6TPBJGXr/0ObLvP7ozhGgzBGQ1pCcPGN
eLUofj5bzZH2dGeADFpuywmvJC+qLZ62b82doxP6l7qzmHCVYaqBMjbIM1y0n/1KyRPx5r/yK9Ly
Tu1oVnukTfr1XVYD2jmwKJcib8yMt27GmJih0mcaHUbSl8ot0+USS9zyNecCEMZ2yFFNxLpFkB5c
JyeyE0+/0SEI8xljKg7Na5Ov0o99tdluOlvtLWNKcmXoSR5j/CA5osfuTFmdTNzv2OHF67zFMaZE
irRWMyfkpHpt9oQhRAvxaPUmd4qEYxsJY0WmRklzGH75f5tnWou8GcdGxy2XH00/O4zn2c8u8uzs
byT9/L37x5iVUMhKKR9mggfCyZgXqyWzXY0/Brl3WqjlvrDtDNX7qbGYcEMliMm0wK8Wl/obnnPP
auloF7TRE1/xlHOh2XJiNz63O5L6651VsgA0RVIVgGVBVE/RC/vX2qajwIsvXPVT54N973F/nZxL
pzDGpsu6okxSlBOr9klJX2Peq46jkwoTnqBLyMhHAX60mooHqVYfxyI+VhmPx4onhrEdVVe1RhvB
5YCUoNYvUfV3UnPRITh6z05XCEOSJkuOUfrWbT9n3zOntJsz6srPtGmWApK0YE4NbB6AHG9tjP2o
wyYtwQ6tOPX4TEGoFRNA1CPPSvEUgTEejQIaey2BlMEj3nCXYXID7ZWYk+7gt3u74rbIbi7LEIHr
phrgVGZbbqpK07q5xJEZKpB3c4xHxaPd9r23r+Dbrm0lh1GNTmj7sEC+Ge60Qatz5umW7P9v6wGy
gjfz2XwtbgOG32a/wKB2Tgdz3vY/YjNQWX0D3YtVnFzqdS2UMgKVenwdtDuzPU/VI9rglflBlT/t
y9o8yJUsRl1GDNtmGnVxeQkGhlB8AdnPR4zGSgSjK+EkR9W4wKPFM4Crs9KRuGNtPO1gfIyIETDS
jCnaUWrA/pDFTZTerZfgsL9Z2xNTq6UwTmWphbkFFBja7a/pTbELL7mnJPbqrcOsAjjHcjRtYzQR
wU500h72hW/ak1+yVbb5ZpHCsu4EFCRiFZQto2KNTQlA3jsM4PG8GTXjf3iVlSimVaAtlzpSNFw2
2idFvNyN3e4sHk2/9jIuL83+2alsx40JBKMa+E0oUkivIt7vSnqJ0Fq8v3n7aq6y/TZSJlZh3ELI
3F7iGLTiMUfJeafD2A0lyGdxkSCg7N6aDP1zxC+1zwOvfLD9gF8dDWsbukI0cxlykmNziX4odk0J
l34MIEc/SvbyWbbSu/GMZmFPfdrfwu0M4ko0YyqA5NdTajp4ze9daQWv9AZI1nQYv2aSL3qlF3u8
lAHv2BjTMdQtGGtiPKLyhvhRRzyx4jWRb78/V8tibIc5aoY0Djnt3SceJiA9oHZngJElQLwBGtb+
JvKUnTEgaERWhaJqkCiQWm+MGy+Q8Tf6ULr/fU0sCoZoLgAXXSS0fUXKoZuUo5inZyVUvP+0mp9b
u3JUumb2hprAeSTppScSaphe2/+1L+PnmPCOMfqZElkJ0WYcz0gQR0nCcmgi7dCOsZtN2qdanRwD
w75otHCkOO7o9IEr9rJpTZVgN4NudzN45FLleyK1QJwfnaEf/DARD5FUHqc8uS1p/1Aqva0a8ade
zmwj7a9EljmN3NtJm9VpMFFtE09xG9e4s63bfwaEkzsc5B+t8/N1/il/2d8vjob9vMWr7UqUuKyX
AsKWXrI6Xbf75aVJedjLPCn095WUzIhA0hpAwTrxEsxflvgULG//bSGMuekmsMtMdNe0xdf1wpql
h+gDdC2yvDoZxr5EIllICl/nBEl2AJLCfQJihf1lbFf6VjIY+zJNVSxVKUDCatfwf3KiqnZxmDFa
TV/1gZ3zgAU4RvNnELM6mxxgj3JML39fvVXBSw1vtL8kuis7N5KFutCFTFSbrkZApxpWMhavdVhc
lQg9II6uNl/3hfHcDpuBV5SkECcBTw3ZXzw6ox6eVNCI2O2FuLGTYUac96qmRnhvfTQ8Wm1guIid
PtCB3uTYHbM75NJAhyYePjbIZRDV0FUVLOFsv9swCY00TAiMO0eC5wHXem6Jx87tj8lp4eZZt0/t
XRqjh3WmVyqMHPVzsJuf1Td0192bIOYVHfXauZrXXYEBgUcVr4SyHRq9C2Z8ng5G50Sb8Zzpy/tl
+nuJS6ecQyvNa06Q9y+u/Jckto46meI4TxVaEToM/eleawdHYGejSy32eFx225fsXRQTIg95MbZd
B1EBWOur10XhmHHe/2d0cKpCSU8J/v/Sgttq8EuZZ8L/xS29L4FxS1o4DmVIn7rjKQePFCZcjaN2
MV9nJ3OjE4+4jarXn5fqXRpd8OpSaSBCj1QVlYs6fUzUQ9fLVikcY8EX1HOfc8l66MfviWMcVJ1p
UUJTSdD2AUPDEhLT8UU7pgDtTx9NZ+BYqW1/+L46xlkhxdmYYC2HSTRnLw+JP8qqE2USZ0TnX5zJ
uxzGYbUgIZrBq0OXJXlyasVu+RwCEQdlO685RSc8DffNL29hjNVQ80ITuxY2Sg99kIXaJiCn0kjl
SNm2uO/LYkxEERRRDkBTWsSAxfW044yHtMgtlnAuFTswCmKnYJFpSNFnpxZg4EXFs3XbqCbvNp0d
FdXmuSikBMYueA4/G8CEjV0tcarDcAAxlwP84VPqDMgO8EYWtqf0V4IZg2EoWisoC1ITAK5Wjw08
SmSXNwmQZaWd2gDWmGxyAvyeRzGYP1hmXYlnjEkqtyPoDKEnaug3zWPeHs34839SRZ2xICAMiLKS
YCCyitWnpByt3AS9UzNxvAhH43XGcsSiGs6NIiFTC/L1NPWr/K855DwJeIrImIugaUdFS2DdC8Hw
pCF0OrPhxZ28dTCmourHIKcvJzT8hA+6l3jdiwkiUqii29zax/mgubymep5IxlhUwkIKcUYtsq3O
0vyQVney8vrflICxFEDUqcgYo6wz18SSkIsVRcfM3/aFcEIlg6kU932jikmLdfRibqXSWTfvu+pG
0nvADnIsH0cTDCaOIEDQ1JIUCYEpfgtAq5ViumJ/Mf8SQP8yrgZjGfp0kcdQRaFvPi2eYnd3tPer
OA/o4i/c4ioDaYkjkf7HHedrMMYgQQ5fXkRg4clXzMMgsIgc5SjfTW6HygBv7JujdAZjFuKpMyul
RkftmB5KNLNkQCjsuw/NFb/bN7YF3QSYS98ssOuF8SD1f5nkKSC8hxsvIjMYsxAaaDYlPYwozbvG
Bxq/mm7tUO6f8PFDaMirFbH2AWi3gRlNeCaGpt81k5MhvzYovMciLyg3GKPQBlMStyp8u0jpspTp
3iiiHlNESFymKmpTU+EXlfZgFu3zmLbXZQ44QRPdtT1tZExGbmRVH4JqwZkC+N3yrVVqpxADb+EC
/nAksU3qoPEKegOUm46eXkItvPbtMTHBKBdxN5XeoJ01sb3qSQ1+mxAdlhisp44+dcPaSn3awLW4
lDxeut+/0hwzxY7Vq+iNTwQKOB2RSz58ErWPdHe/KyNb3ls0MZHxJEB9SMLrsMwv1dRaoH3/1Eki
x+Jy7AU7VT8r2Gd0DiJU7x/qEtPLJ2HgrIZnck36DevHDqpc9VRiQtA8aJ+yEijElVf62Vv2d5NZ
qE5hZpWHAbzdXbfaQsZ4ZF0jhc2IdSVH4QvGpvxJt4pzeBlcwIJbxVW/z8/mkZvE4Nj6P1hRpTEK
CwNi+xPljycHFUmMr9In8QuU5SSbzr4i8q4YY03SJusj3UAIL2lo6kAocN9qzVNYNfeVLLj7snia
whgOVSt02czw2JLQo2JeevkiL5xAcF8ECDZ/VxR51jD9nYIQtQQmtvTWp88aD+WFJ4KJMLqm7vOJ
tr1V802onJjEVsWDOaA78ac50kUQOhBJwwD978uAgU9GkSoBJceTDg3SmxQhllcOknlyGB3PhbZW
SAu25dEWbQrEgwqoHdgEAwcimlkTp+us5NEArblhEYyG58BFauwa7GmpgzHxF16d5V8u3fvCGSc6
BehBk3t8UFQCGmhyzNQun3Mb2cnYklES6y+1F7mhx8W32nYA74KZe6CnQraMOnozaRuvDo5b42vs
t059LAEcGzoLj+lq2wG8y2PugqiQQjYpDJsZDZ5ZC9+6yuC8WDiHy/ZndkZviOOAOHWKHprBFQ3H
FN/qxhmlc5SdYlD47l9vzpLYDs0gm4sx+AlAqnwy5Mgixbf/JoCazpUXCBdFnkMdlztCwnoBa3SS
cmBpt/vOTHDBq4puyiY71dGqvaYuOSJtmg9Cu4ozHBKHRtuNK8Hqd9fCznlNyJsGZSWTWZZhpGoR
FegOiEBTOzyZsq/GHGQv7rqYF0QrVEthtojZOs/wu6f0RJFhlaf4CJj3ewr5kNkgWN4/ru3we7Uw
qjCr81KBri2AkwbndaR8oqU/3muWYak2bvBH+ERlEMf9OjnGZFZl3qVdm9MB8ckadcHNE/OrQeLj
WJt2VJGHfqxvqSKNHK3nnR5jQgc1C5YG6GKo3JleUnU3vSvtUusf9jdz6wkNgBi0RCqYqQS12e97
KYEJbBET2It5wZieBH6L8G1UFz8lulMkA+8eUD/JOiBgV8giUUQRVGrMbjaJKCaFhP5LGW1bLabU
K0A1Nlbn8wAUt+KPtSBm+9CHAORdwUSare/vEZw6Uyu+UYItrTN5fdY8WcweZqbQgnMWXU2Z7KQK
OFf+NmJgbmqc2H5LI9ZLYlwJUN5JEddIeA3NIRu9qX6ruf2CvPNh3EdXK+lIcsAhKL7qjdfI+T56
za3xeeEoZy1shtfsgqIlNA2pC9dQMS0i+1LIfadvrkaSREyhKoaC2u7vyh3mfRZJMcL7cnGz+QEl
oKmsLT24yPoPRT2D/HHuf+zfp80nBVnJZKxuUy0IvkSEcaLfu5TUPu0d9fYPcFX/Up/5qKRb/ngt
kbHBnR7Io9zizZccAaAJ3CXJrwHZ1nJs/ZYbJpKiShJaKxA9MqpRknEgaYCpoAzIp8klrzjP/01f
shLA6oRhRvEIW0KxYtDMiaARKXm0TQUO7OytpcASB+nr/mltWr/3NbFVgL5TmkxA342jZLeqvTTo
jE0fx+rQaLyy7qaNWEli1KIfRqNqNB1QdOEtlQd7mjF9FP8oeJ0S/6J/v46JZW0VwyIV8db7p3xM
QW9MQPxYkz06qBz7oSdceIm9zVrK+uAYf9xmcVC2OsC7yZ3uiJ/Sz8NFRXjTnYXn2EeiikJdl874
9pHREiJLxCBwXabJUjBHQdcmIXAonLH0i062grrjhBqbZmolgfEivVmglTlAn3tdhxYIra0FtZmS
VwTdvFkrKYz/kJVs6kvcLlCSVJaZCV6gtsd9Rd8+o5UMxnnEc71IeBLQjtjKAUDzUTtFPy/XfD8c
vpcXYk+36pmXYd5emQIuBgoHAtiq3w2wqClxlGdAgwjk0I5NXxV4WfNNCaAn1g3TkCWgjv0uIY36
3MxTxC9y6A3tLRz/4mzcpgqsBDDK3aFeR+Yc9rxziqN56F0Mv50DR3c7FbeKNpZrocXD8/35EP8j
TlpJpV+1CnGjav5f3KjZNx+7Y3HXoS7ZuSbaHtGahLpAczaeplNwR1/P8V1gd4kF4nnA/34gDCWr
D2FuQKKXcyTMeDiLkt8kd2rEByTY9F8rEYz6p2gHyeoG6Zug8IexsIP5lE8vencPAC+LIPlHuNVf
3qEyt0FqiTqFIW6DCgSH9LN2ygFWox31TypowIBh5KD84e4r0qYDWK2ScZ+i1AQtwnCsMn8pk1sZ
PtSDPYwtx2JtpvFXB8b21lRLG8QLTQDQcYjFoQB8yp3gg6XG4qYyqdPa0VL2VSv2QjR3IFJ0Krmw
5wrQJTlCnfxFVgApl1aOWoVH9AVbTRe4JrgI5gi8yfvbyjlJFvvdbKusGgzopxFjWFmJHoX6x76E
zV6O9Y4yJibWxHJSm4zGJfJpAflfaaNtFXW5+J4AU3r5SJj/rigskgGYpgdBQGsKwKEwOAxAw05q
3a7LORu3OcC4XhZjYow60GSjhNdR6jG3Ji1PbKloD1oonKKE/J2GmK0ZgthWGvlxSIcv+7vKsdsa
Y1dE4yeHIz237FTVjwbh5HS494CxKhigl9NBoN2Vp+qoH/Jr5aZPslXZhc17/202+6+3kjEncgsq
9J5Ca3aOaE/HonaPwq16CY61Q04zqBTDu+K1fUORWnja38btcG+lLYxZCYYw0woDPZ60FEmBV7MO
BCPgVLYBsU6XC8AQ3vAV5+zYQF0rgiGfY6REFmM5D2Xkm5rqc9ZFL9WOaWEjc6DJqoLUYWBy8tBp
5EwHGlHGfv29c5ND/qjx6hUcO8LCuOeCmC+GinRLCA7qsb4fc4K6J6+LYPu4aJoF8xAKUiDMi7Rc
9IiAnBHp2cPiiW5+yp/Ta3GebNnL3P6NP4/Hlcg8PJIcSMoKTfBQ3dQ9TAi9VS8iqCTyY4HJ6Klz
ZE6SZ3MrV2tk7OWSVHVWUMzcuPXa8Wtf3lXJ93312NTAlQj6+yo8MpdwqTIAzeI1JfrViJll8Hbu
i9g2ICsZjH1U0ignYkoTcGhS7e4TZ7K6kw5o2er5IyV+shLFGMM0U8oiabGcLuydpEctRKpOCvBY
9pe0dTDQOUUSNc2QCfuCV+VRSJIKiDKDltq5DGbXZLLMJuTdXWpa2bu7ksPaByEzgWYMgnenyuzh
a3HUvfy1tKXQAqvIAaz2XzCAh0LPeFY5rnPzlbOWzFyvSdIKrcvgVcq/Z3+2A5RzQxfB8mG+a15q
R/27cAVHvedxpHE2ljUerRmkWjsiQpBV0a5T2QaWPhCBdJ7L3jKK6+UxNwutF1mvtAv6ItEhNKEB
Mx3cwdas5NBdK5vchy/7CkO27tlaIHPPlrFbij7A4wdoN7FlJCiNtNF3DLa5SasfW2l4DOLIwojO
uWjTb72an+amd5dEPWISxDfN5WAI/bXOa9EaI/0t77U7ZBjtbtEveRqdESe+Nmb8tRi7515TcmuZ
Grcj+qECGVtKpmPcFb6kxKfUnE/zzMON4Bwb2wbS1nVLCtoDqpXnZoitunFJ8LC/hdsydNmQNQlu
ms1RxFJfqLUGQLdweZXzh0V+MqTnfRGbAaoivstgzUc1aosSoyAnRFZ2oUofedW5OkzgUAbCMXfa
b+vBtpZH7//K+s5gRmyw3N8JI1OP16W4rXzvy2KiqkzWurHOMPCnyX5UHDWRczSbrnG9DiZ2yqKh
0+oABbLgmt2Xn7LH3A99LbJGj9jyJTklvsJDu+CsiR34m7S+ILoEYIZZmV19ls+pVv3gqIO8aX5/
7dtPx7Y6Hn2efqLl0uL76P7MFviaEx5l0FSFnnTcl8ZbEP2YlbAwqUgtB8jwiORcijdh5DgTzv35
qfur/9/qS17kA/oupdI4dHp8zZoOEDK8qQeysWmqpGuarquygSNgdLpXZWEqekQSfZ/dptlIrX4M
L7KcOnWsjdayVAnYFELRHuTSSaT4VizySdCAx9Uopz5a3NiYXMMortUYO7q03EqjRwOHCiRCpXtU
6+mSmZq1lNFLSgLRarI5tiYzP2g9WBmM7qErXha9+laY9SPngDZO6LeVMdfIiIF5BfA9DHQ0+WhX
ITARCvFExuZNUIraykt5sgJxmO08jg+ol2CH4amLyooS/V7RMK8wtidzlo4UDTVVos+mnjyEseFN
mfyla8zSirXgJS+WT0taPQnzctXQetAOoT8FEDi09Wk0msuEHogqke+HonhEJ+jz2A5W0fUuoISf
40J8y8KDmZcgHJMnw57q2pX0hOdAN7cCZSAJFRhZFtkm3oh2/RNQQAK/cfBK+BVD4+Wkt0IQVVrJ
YC5EFwahlM8oThff5ZPu1f5wlM6mHWNUIjoEnoiGm9TLbF4IslUU/00uExu0gy4QcNKCxxQeIAfe
mOoOrmFhzhx8Y721r1RbwTGkAYRXVRTTMNjr0ppLPEyBIDmm9jnXdG8SR18S0TisJ0cpC7/ki2kt
Sn8Vs9yeKl4HwPY5vktnVLrPE5IuBcaJUdcToqe+5sQ98kay7rflMZ6hEtFzYhTw2vFofpfE2Z6C
0kVB+14HHllfx5YmNLbaFvYIhBM9Db9X8Vkg6iEvh8MSS1ZNukdNSPxW6GK76ACYII92QB9hJbg3
WvOmt5UNvkTP1KcfnKPZKHrinSqhI10yDAScTDQQyXnYDMWAjO2JFtGSx9jXffEiHHkINnSXmTD/
N0GMyQzBjTKD5A49LVHuLHF/b/QksFsCNQ9zq4zqz1E/TO7+8jZij9+EMkc/zIugVIImOcWCebvF
GQRnkS5SCaqq4r6Lrv3C2c8NB7RWBXaIVpQCHUzn2M5e1w4R1mMqgGxTDY4f3VqXZKIzQlJkuB+2
b71LMAoskgTAvzIC5FCTrqB0OAqp6Tej6RqJcazMwEfF60M3eSWYUZc+XgzRBBkcpg7Cwz9E47Re
R2eeeRXkza1EK42qExOjtGytRkuyxGiECrBbLbkYU+4RSTxqmKzZV5GteFgFnOgvOdR8rGKGqM2b
JJPxCiyK4lqTyG/V0J5j7WDOs62Q0KrG6poNxrlOBj8dlZsu977R8UYR/uU70HtKcKIEUfHv3zHG
/aCExSCh6Yt4FJO2eGsTi+bmQvCOmPcRVyK9cn9cSTzwNbR3muiuYa5kL0+9Xhg4zODaob0mvS6h
FbqCTcAGUR7/kRoG6DvkFqy2TDJ62X9JZu6lWYrxqFGaa7TPYZLEQbT0Jli6k1wUFBoxMv0A9i4n
Ogu2+KNzZ0dBjR0dodyYfkvHZLRfEB1k0tAzxg0WRlAPvbYA+BXlD9rmLLiLbz7AAYPoWfEaX9Mt
XlfttkxFAZKuIqr6H2WQwAR5nqhLTi2fSvB6GfVT9IEeRRW24ZcMRpfaLOi7VmyAsBLnpybCUOn8
AaLv30QwW2dM6LNUBqhrH3pV/ESqmxl837+avJ1ibua4yLEYg83JacVrpNyZ6rkhj/sitlz3eqPo
J6wuv9ZrQqeUCOTDOLDAtHNADcPRi+BHbcbuvqitB+RvO8bYTtXs9UVB7x+6pUJQ9ObXTremT/+Q
vApfE1v8xJtf3nIT69UxF1xqtDTWQ0SwtHhZaX8Nxf2IgL5yh7a3F/Guj584a6SK9YdJWSkec7HL
KR8JSVLauTo5khODiJjcKFpig5493mtyC7gLO6rD4dBVSj8by1enN8p0fEXHjqLWdlVA2wRSLyt8
pRkN+T6+qLcacCydHwH/58TLwm5rzi/ZbF/zEpli22Z4aoql8tcY1C6eCnZnhqcCl57jdjdl/QrS
FLbtkij6qACGH9e5AMJCjDFq5SHrX7NlsPfPb9MurwQxxzcqAUE0hnip1pxlfmgJF56AmoU/FGQl
gars6shUItcY21Kplwt8HVWa8i+ADLqqL/jyYXzjge5tmpBf4v6AV0vMNhRaCHXMfraXOD2GcOro
i+TcbZ4YJpOcS/VEihb1p7B4rDvRmpdL/QHknN9iWcam50rWlHGApYh4JXTi935UHW2IOKq2+VZb
PwjoAa4OSFkAqTTEMe0IKI6KG54oDzWNBfiVUN6uMfYdHKhxTYDQ7gjZaz8MeCp9HRdeEW1fpVU2
pdouJMnDCHenVlVXTkCJPpm8wbBNq7fSMkapMyMOxqiRYYeA3w1cvU+BIx6FK7V6wpEXtHB2jU0K
kqwthJpSPiSi5Exh4cZz4kWt6O2bgq2K/1rf/kgMNuiUCiLISI6BX3jBEQ8MP0GNmBfoc07oZ65i
pXHTmMTdkHbYvfCxyg5iyjkearT+3eSobFKwDNExB3MtOSo6hPr2lcxvo+aP9SHMvRYA6Pv7xlsN
o9Rl0wMFgAIjo1UhI0dF5XBJbB+/ohsSRrJEg+2JXwotFpMcHnZQcgAMgLJd7bxcXNz9ZWy7nHcx
9PfVobQ5SVS5RgQpZ6dJCBwNFZpKV610WDidwps5MFl+F8VEKTmRBOCbIcwzJUu/i2/dsb8KiMCD
ylIszYq/ArXP7u/46BbbivEumPF2czU1KJLBF5VlaRf6icy3MgLNfeMGwtXMvu/vKO/gGCNh9mke
Gqjxg1H1bgxTK4oeIx6YhsxZEltMbRtNSqa6QiNE0Dly01uVWd8nI/h1NdOKux/y0p7aVD+Is3Du
iuYoFRiuWMZLiVxqLZF7dQgP+tLkYIo2D0LQ3Leyds6QUzCr4jSaxROYQAu7jgB+r0quJgznruWB
nnA2im3mkNJEaYwaBq4iyTVOZh84U2fgfnP0jieG8adhClK6USDIDfWnWnlJ+sxKgIC5f+ica8S2
tOZ6S4TExLCYoL5Jpr+kjyQ4jzxbzVsKY3MaqJVZyzh1ubpX+k/h4kXFw/5CtmYi4Q5+XRYWQKWJ
VbVtCKxoC1rU7im2jqXdjsCfqT7fVABAAKPIdHhJw+0300oqY4Yqo5jCZUCI8M8kXHeUrMQxb2DE
Li2C1LhxI7we1u0ICDl/wxQxeI1Gi99Nn6ILeqqqE5yrFwDqJ/FM0VbQlk5nX/vS4ezrZgL2XRp7
Y8N2TJH8BIBbbN7q1F16V84/o/PZTYPvQfyU1D+4CetNI6FImCsUiSTrbEgkLXKO6hEuWBy8RP1j
OmROHD9I86cJiGFx5O2vcNMhrqQxRygTOcj6Bvdsblqr7sh5GjPOvPXmLVuJYDxIGKvxJNCUitw1
SJiJmduiaOSQEqXaYDn+t/UwXiNORrVKswi5q/SigKAMvOIco7F911brYTSwQ3pM6FLMh/X9eBmj
6lpVxbmI+2OvYyy6LP6HtO/skRvHuv5FAhQp6atiha4Ottvd9hfBHo+Vc9avfw579nWpaW5xXw+w
GCxgoG6Tuok3nPN9MoePk729GMO4+YsMwq/1R6f1T1ODPaxe9Ws9Fr3cuD4GHoBgt1FF9sH4GIzO
Klm5wCqM7G5owyY/kDb8g5vdiaB/wi7nsJbqP22ipUhDGbTHi74KlJFbZVV3MhhtVIpeMc3EpIRp
SoDnzVPigZML/MeoUciHrHa3L7cPJbo3RjfTWktNA6B/yD5TR0tAXW1/y3LRKJNICqOUatfESZyh
ErLpfVAP3f1okOdBSj2rtu7U0nqqDVAVNLE3gTOp7OMQoE5+tiUHK5MuvbQ+3z60wCDZNwr6xznB
Cj3c9vTQjk9S9Cj35ypKBYbCPfXVTtgnCjb50rS2YkA5SJ/W4osxf2lFFS2RCPW9ThJbSgq1gGtZ
VM8cE6cuAyn68e9ui3lyV7EcT82K0ZW5jp2s2MLEQN/QwuaXyIh5W3MA5fnl+lkrngYgGaY6bqy4
g/q72oG428H8kGIsTHHlT1iJ/vgHqwzvRNIb3lm13CQlmLreelVoE7lm7kX3gyLiahFEmTeXupNi
REWC7R4kCsn0U4+cWDQ2Rc30t0fk7uIYM7amSGrTHHqQm5nb1ye9yB07LY9mnGIO7fW2QvBg/97d
GWPOUS5FfTHhM9WdUxyRfrjlk+Q359J2bOyemH7v1UdKVYQ2lHTAEozgESvSeiYANRHwtyQT8vXy
o4Euog38oVUY5qjt3LhTtlla9CryLKDPg27kbfQoqGRg2xghCZpL+70U5Pv0b/5dmoFmoiwb2PJl
rAw7eapWJyutZ1Dyg+iooOYoXiX/LyZ2lcMEyk3f9JZIuDurwJRDnPsYIzmQQf5ZzbWvx1FQNP25
kycvkvITNu3usmj0C719TDbJwf7L4bYu8V3x9c9hzM9uTWR7KV0Q+TSM7fcR8KxZ3txpZez9O0FM
ZB27pE4qBXlRCk6JoM48qUydYRCEU972BEzjeh7GEPtuGLbOghgKFmO+qn4bki/ZQ+kq96PtTL4C
lFtMX2Wn2BO1vLhTM3vZjFnmQ4KdXWwa7Lob6vGf7obtifSVb4PXgzI2WE9pU8s5qhMyOFwiY3UT
9YmQ9I8s3cJSrI2lSDRR3nvnurclI1Z6hFD1sx5/rNavSvt8WzH4OZd+lcHEUHUbyi1qFcUjF+rK
erd2sT/nATPLxSxyKBqq4l/cVRxj6AYx0V8u8ZVKJM3b3dpcRhGwmUgEY+OzUU3NsOFNE2O6R8pf
o/U+6kQD+HzLvZ6D/hG7kGbVER6+GxRAHddwAB57NwSZ1R+QwgqW6fmu8SqJMd0m0q26V5DbU2j0
KgAvJLLh/wFBkvvW3SkCY7tFDBygpcaXoYBSbRiB1WwNskMjVAF+8XonibHUqGumJZYwV19IyZFM
oH2qk0A2rIdUlYKpgVYs0TNIFfC6ap8E6s5PRa63yRhuTNAbB5wO9hwpelQM5KzFIZ70GWwaHq0h
ZBfREiA9ze+h7ZdEg977TlOMsrCntirRfpIrxyq+q+NTpHyWwVdk3WWNAKuV33W93q3BuIwosqcp
yWDOeog39nF2KQGCgnqmU3wHO4dv+PGxxYo4gvnzpAlSfn51ZiedcSbbbI9p2dBeizuh35uAOEA9
yoHmS0cRDpjgQ7ITSE2E7Zee1ofN7tBjMUEXhGa+ll4fozKjKfk6jyrASOg0lRbMwLcZsCTeH+tA
hG/D9VdXQex7rMagRqPTS7Oqj2tkHZSkds2+EGQA3PvaSWEUI13BcYZNHsVDk9LML139QWBZ9Nv+
puc7Acy3z8x8Vrtkot9eCfJDEdj++jB6tM9WuPnLbWmiO2PCyCjLZaQviIxqujggO/N0/fMyGH8S
f3dHYlRgzoxtKQYYU1+szlgXiCabW68/bp9F8GXYTDtdwKnXUGDRJl89jP0exlUJ/p0I5uOP4xal
Ro6DyDneryd5/Hn797nREIwasm5jVgtFmvc+Lo1nFZuzeODl1aNKHLvpnBrDebGozc5P8naC2NCR
pJW2Knjp6atrnXrKDOtmn+s7SqCA2SCBzfDz2Z04RgGAqjzreT4i9sY+AT4ZJfucSse8TyqHPFL0
PzoA2MK5tk4TisRzlRxQJCaxAOlls71RczYLSbPggbJOdqZ2dKUZLFlS7d/+eCIxVD93AUpNVNDT
07EgzPuDazpa7kdJcJHcGLg7Cf0TdiK6qh1rjeqHPnvt+l3ZHuG93YQESfHTAtHQvzsQkzFly5zm
+dIA6n3GU6d2ysaTLNEsBv9IRFZUwFHhP4xJAXkzbbsMmtiSAoTIWDS5i9XeAeWLE03hugrcK/cj
AayU6IRgTJ8dB50NE4/+Cg6vIxhwnYujUYNvLun+xFHsxDD2hfl4ebMrPOAKNXcx1BX0hRne/jpc
X7ETwdiUauSFKc8IRJJ0GuvNqc3vhISbGHWPfoHfAtJVEGESrxi8uWUlI6FVejx4RzT2Erk9NlF9
avTkWEnPxlgcY938EhX6kwHqrtZqW0fZpg9bUpyTZCFOEkmBJEuyY5upE2X15oLNPKyM8cfWYQeV
2I9o7DlNaZ/nwfayoifukm2p3yzm59nOiNMW630iAURpAarLWBWP+gL0IQ0FI11+0JXtq5xgtGZt
Dlv/DBT/YIk7l5TpC6bgHTMF9H1lp+G8xZ5aRg+FWR3Shbze/h7cpA15DMHEuomMxmQ+CNGlyuz6
jj6cx8+AAqX09iGG8N3GFRFqcscJsM4g67KqE81kGXrX1CaptbZwBJfRBAYHtthPeag/SvfWnZPf
0eX56V6Mq8aznr1YxiPYkV4SOcYUy5q9GCjcRvDfuSXyOzzN3kthomBWl2VtdegnT4t9WoruMBPQ
c1npR7knqyA14YYmCoUHnBnMv2MP6r1LJUnTKmmFipn+FWu6no659MpD3QxrbS5Fr5cAd21g9r9y
RWGJf8yrZCZeGHMcrZYxI9g3wL0e5dDMKscEibqTGM1BoJy8rHJ/TCZyzJGUKGXXoHR8twXTMT2p
j32Q3IPVJYxc0XADN73YS2P0RK0iS15UvLWjr7KLMYrQ+kFRLUfwWUmeCDiRLw0mBzo8zZTRu3v/
Cdd2rTtKG4ezVcD768PhbPjSV8Uvg8iXgts3yTWBqzB2Q1pf22kdaXoedcCIya31Pt/av0xDFoxA
cUusGNn/f6dicfKn1a6jKqL1irvFA13p2TpmHqb2za/ZPSX4HCpXkF38F5G2BuQ4qKWuMkqidn2f
DQlEdl4Udj/yU4507EV3Bt9E74RWSxLL177cvlCuGZhXoYyuGCPWzbENr3iNkjjSGkxR49nDhyIR
NdL4emIR1cQmDPpD7FJCoqJ3Ym8wdQo8TZkHrC/W3eDTlxWJHZGiUC/Fhk0ABYD3GyhvJtEYxzJE
y2j0PTKNGGEnyptT10qBMQE6o83u2lkStb2ou2DlYTuIWDKmOpDgMB9vNfIqzTN4zbZYHHM9Wpto
MYrbsdmLYD5VYtRRNo8oOKEh8yD7PYZnIzweykvqW57uyEGJRRY9oDgW2YkIMFT4MU/RMRKIRNHS
2Qud57gpBxWWpz9RxPTYpwuEd/lRfpDBDAUUo2fj03waz6K8nq83CtazUBY3cL9Mipoa8kK6HmZB
x7krD2bxHAXEoSSo63fR1ir/M16FMc9/dc7NuFKwXKdpm9eYm1/Ko6AS+sY7+ZuqqDK2VPEcMn7D
LVXmOBvVyMIi/J3sbh6tVWP55IH+v/hUwOBpo9Q6a2Bnq/xGdyzRtirXiaq6jv/JGoD3mQiPJkqM
JWjYvBUn4GaLMJ6WhdX0JyNjsPRfYpgsvOh1a1kmBIZo+jCMPxRQjKSiWh3Xfe1kMMEnHkcNDDsj
HhQAwzaKT6kCVNYpzOan226Sr4UYSiEIcvBg7EBT16eFlcc4DEU6MYIiMEun/4IM05cPxhcRYhE/
L9qJY2y9m+Z50Rc60fQUXZQHK9QxJNaddaeC1MnV/9MS6l+EyQPvvaHtJDPKIZeLXaFeQN00PWh+
0o9GmBwarF+KwDiFl8poSLSl2SaZOGWBpoAS0GUeAN7LtpMc8iB7FjEcc7tE+7Mx2qLqEjYjE5yt
92ffDjCuAuC86kDz9SGsXNFmCN9nXu+SrYm2mgb+IrCEe42NHcQSJGok820fgGh35GH1BrcLtUeA
nD6L2oh8C/+lrezUSqlVEVZbTQyQbe2ZxOUpS+cQuMwCV8adndxd6NsH3lVE4rJHB2nECPf0V3eH
VNpvn3O3cOTX9JHuc8TenzTe9gKZsJ5vnRFrFsK6ng8eIfl5jr4PYJa/be1UD3730Nfro1Fidyyp
M+ZBmRFpp4CCwk+HOQBgZfhv9f8tI9zJkdEXNfKJ7gXbTgP9yDzLWz6MwRrQl4FQnMC02QEWpQIS
c6LD7xtoGiHcONgieUNda4Rw6nzNwOinTTRMQvwOtGtg5XmsUR+RTwM0o0WNs/Hjy3Ka0aCiuNm1
6I1FncVvH02zFCCJ2RYGMBjjzocmnYcKEnufwqcOx/ScgjA9B0zUEWAXHsiMTpKnniUPHMK39YWX
bGpX0aydY2dK7voGUcjWW1eXfhjS7JA+rLe7bRLiqfI6nPtCB+OgW7Uf0kZGNZd06MQp6Y9R6wJN
j9y2rbzCUi+rtiZOGgOdsMh/3D4o16/siiyMw87roU9yGw57qRunzj5P3fdGxCrAjQqgDjAN2wSs
+28IVYW5xX0cVWhKPzV3tLcJCo+D+YRczJOEe+K8hE9Hqd1GmQsIiOzIDmlNudGXASMl69OgPpXK
8+0b4/w+0egWjQWEFxkL4O9dSdyQNq3B7OotzRGFhiF7vP37nC/y7vcZVyW3eWaWw4xVLet7P85e
qiZu/yedF8u2dVnXdUx0Y1/u/SnGKiuzrET3dygxC6YofmGM3u2DcGzonQgm87arrleiETU1tU5Q
NPwylt80wPXZJCjnKrgti3Np72QxH8XIgRLUy5Bl2JcKSz/RoyXCC+WIQNEW5OyY7yc0zX5/Y1Fr
9lFpo+LTrw/RWDtx82BPn24fg5P8vpPBfPukbkuj62tag34y1rsRk+JDcVLF6NT0j2Vc6ztB9LC7
OGXHJFm7GJ+/A/Jk+qH0W7d0jXslpBTp3bNxvH0u+nffEsckv2qLuXNA+SEtVDun3EA6KxkCsxGJ
YJzo3MNO7AGrJpa2fqqN8WlYZv/2KURfh/GV1Uz6tlRQkG6kwlWKT6UK1J7y1FoCLRBpGhP3hmXE
RnWNFg5ArY7m9iPa+iCdO0GIE5xGZ9oQGSmrJTOga236tMnPff7cVM+5cFxBoGnsrFhWYE0l0all
IkXBHJdTBJSFenIpOGwaiKoa3FMpCpaONA21fLa2sJK4sfsUzZV1aoAy8VEuGwfYLE5jf76tDLyn
gA2cr1+SGPfW5cmqJxJtGQCZIRq9+O/kZTrQt37kkKC7WPcodYdZ7pTfBZI5Wd87yawnqidFXfOI
PuhANHfczrZPi0Wanz6I5rC5VrU7JP33nZ8gkVrkcY057FmavR49H+ymhbePI/pijCtKel2TZoIn
3JxcrOU0xIoj9x9RIRLoO9eqFLQpZTAcAQafsSrD7lcjGvAEyMfkaxFXgZ2MYWGNr7ePw7+xX2LY
1axML4tFKjWIIdohn9CNa0eBN+XlU1AAgCah9mqi/874OquKzFrRoHqAsHt7Yyde8TIGlCnCPgor
F/yLu0pj3J7RKNVozHAUnbcC/7sKJL8A0lABSGlaskOptwpFeOcimczHavPBMkqLGlf/IVvvJOXJ
WP5E71QFOA4qwAt/2/HHjk0rRXUKfIzyY9tKDqqVTqQXjiGcfePk9zZaYb8kUQvYGVGyRZFuS7hA
CpfWu9s5Blya5ldCUkxew8GWNQtEggrKkej5vZeUxqgT9DMqq9UrkCs8QJg8NMFyaPzFp4ijyrN4
H5r7pXYimcNVSp9sBe26FZgysMnXaR4dPRM0b3g+ArMMMpooukx+mziJYymPjBE+Qi56JzNDPT2X
cue0kyCJoGrF5il7OYy7qzqgzkoW3ZMP/uG5+t/KBFwxmm5TBDFLw9zE+8+0IHDVc2PKXtYWf8UZ
WoZymzlmZT7m5lQ4Cf4Gty7lcAK84W3vRD3Dbwe8SmaHPlvbntFqJ7KXotqSghVYJbkzWamrNO0h
LWsRBQT3w+E1hk+GXwVe2vuT2mkDaXmNx4wOEJrloi1/mcniWADTu32wN6Sz3062k8ToYTKRISla
Q/aAq0qwgQsX5aFTCgIiyV0+0DrMFlJK7PQRu9TguS/PonlJ7t3u/gLGK4N6E1jWlNOiqD/l5muh
fyvSI3ZkS+P59ll5IQZ9m1+XyjhkM1U6c1NwVEOSXMxPPsyrJhDBK6zaexmMimrrakp4A0FFj5Mn
4zanF+O+A9onxso+Fri920fieZGdOLYLbJKIrNEqyQAQOoPqEI7EqRcRcS29lxsqwnaAtSJvkz7G
B4oJdhq7sneaHvCx7Sb/6KQ8dlJlOQKs2bt9NN4cC64S45qmhhYRiALf20BhRxM4UHCVOoBat4Pt
/r0iV6NjeX90iVdBjPfqurqtwAELsPHh26Z8X6NTZInqw7xYtj8MY9B9tID/fc6Reox34/g5Vh+M
7JXE5wisuSQNavUguD2+B7keirFrIIH30QZSeK8AvXM4htO5nZ3BKc7/NJpjT7+vgDYoSkB4vVl8
NYsQ7Q2s+a3ntwvaNh7iqZkjA6EL/VWwnIlXHrOH6lDjpQxaJR+w554FzIu7HqTOwton3yCu4pnX
Bam2FJxVOmwczyaMZ7mKs2B2GWyZGLX0tm/Ds+jlxPUqBtIGG5Odhs5OfXRoIeZTivy4IseBnJdM
1G/mvQSVqwDWxlc7t7Johh2o4eprHkCLD5aX22DmxnPpWXtMX26rDvcKd/KYEle2DZNkLIg9pW0f
1kk7ZEDwQY4hOJfg3mzmS0mllJBuhoLKcfZtmtCo7wxF8Hbhu+PdWRgfsrRxU6U1hFAgDaR1QXqx
Po3B7FEesfJlE+RB3FC2E8d4kgkYeVEJOj+vUn/2+kfAkXh25dfq82L9ffsjcd8yCkVqNVAapoCq
772jnS2JrHcIZpUFJofPlhQ20YtdHuURsLTgf/iWzS8FpWjwbgvmH/EqlwmikbKaaZQjB0tL4hTI
+0ukQ5J8qZLe2VZRLZSvi1dpTDgt+61uKtOSPS2/W+2fcuLPwvDG69DYu6tkB0t1AHSvuGfZi56X
x84b7uwgPsXPxblZHTtsgyoU9Za5zvn68dgq8tLoJCoLYMgoy3lLw618GubSacs/yVp3YhgTiw01
B64VrUIA1Ad0j649z25p665sD+6MNdXbqsHr1b+7SMbatqqtTclGoU833S1Qfbl2gbNCULZConwq
0MpO/p6+aciE/gjf7p1sxvTStiRji0zCm9Xi3Nc9AMdkf8olgUcRfTmqsLvwVs+2JQ8EujJoidNu
rwMq88MaJuW323fJV3wQ0eBBiiDOjsBp1rBhHQbjN9VogwzI9KYm+xsjOaJprf/iR66CmDyBlNKY
5hpcVhcYD6AP9vXMoYC81f3gYqBDoCL867tKY7xWjGq2nWuon/fL1zJ+qkb4EG1xTRHeFA/VBepw
FcS4KVVLQHBaQhU7jzxhhvYTikphd4iPuic/DFhc7kI9c0UxjftA3Ull3JUy2DkG8ZCOV3cp2nUq
mAVoj/cPev/7w7FwqHjCzPEgodU1FDGWSBInwT7Tagp2DwUqqDF5wKLL8TqWaD4MyYe+fq7Qsxb1
bUQiGAeFjmBn6AM61ZtpfU0xxGDGYARMVYEfFHwWtgVVF8mcNbTwu6A8QRUhP9JhS1G3hnsaAJkB
/AhQtQYLcG3X+jqMKzqoa/4ydB/HtnHk/PW2X+Aa0E4G4+asIloAiY5sc9S2e2IZrrRoF2seD1En
ubdFiY5D/33n6pa57jGsjUxekR9BQOKoNZoPZBM4VPoH//a43B2I8T+L2g5ZTCuWpDjJ9gep+xMt
3v0+43HsuI2ntMbvN9N9HGENIj+vpeiquAq2E8J4m7wf5CTtoGDZMT3kp+5goE4pZnfiO+udHMa/
lKmWNdWEw9Cd7uYhwU63fXnDrA/iQDTPflvViEyftLvvj2mcOMV88Oap8sXMXxvLH62wjwSPb27t
FVnIf6wGC1jvxYBPxgT3Djz1PyjWYFAOsYqHOW8KUgxcCQ+LOP//mg15gMT/h22PhdczVZAa4y0H
IvZ8e5ny6jWd5qOei+CMeMvb7+Qwuj2l82yj24YZLbzcuke63tic2wuZXd1bXDr2Jn2ZnmOvPsvf
RSkmx67eyWb0Xsfcm9IaGMOWjU9R9E0RRViOd3j3+4zKN0aRzalBVG/Le7cr8y/28kXKRI/rtyDD
uId3YhiN19Spm2zVBjeztW1uMUmOJoGhbsuChcxH1eofemlyNHU4yHYTUgJ4pQW7YLJijKV1yaYd
NK05wwk8VKXiTqYNUNrCG4D5lA2AKFYfdWn9oAz165Iaj6TUPsiF6Uv56OZD5WtFYwncneDaLMao
ZKmxNAvkdp6Jwu7SE2C8nox5+pdSGJvKTHSe8hi3lkr3mXSu17NlCGIq79W0/zIWE7tRFMC41QgZ
FBuG0tmAv/SMB3a4PNHKRHIaBkHyyEvq3olk3hdNjTr8SLlFC0Sji3pSsEOk+vlT+byVTvFZcZND
qTlAlgtvR0KBLVn033eeUJo6UuZYGvX0WgNAZRU0hYjlTKQXTLCNhgiZOAWansbWqeTtU6dXeBDa
Am9LrfKGOVmMR0rMASw9MvgB7f5ls7W/p7l70FUEdyPRPdrkjYfocPvyeBXBd1+N8US93gHiqoQX
HGjL/3vvNxTq3B9e9B9hkrjTT5B+nYDz5S8P2UnUiBfdK+Om0o2u8JWwN3XBltTySZmAC2VZAs2k
R7h1rYyXUsZNtlFEQLtmu+9MvOTVv7H3v5KjkgpUkffGxm1eKQQZXWzkeI5H8IMjXEZh+k0LJroB
427fJb/11r8I1qMpj5mHAQqRM+af8iqa0dFYlko7TkBoneh3Rm/5W/OzjL407TEV9S25Xw2wYSBb
whNOZwN0n2Hde9ygpktaulliOIrylIIR77Zmco1hJ4UxBnCRkEyxUQbZZMnDdu85a5tAibKjNSdu
l1Uhds4//juRjC20NrZAtgF0tC2Fhhy0UFZ7LymrwEri46bpqOYtL7dF8voo2DK7XiZjAtgI05s6
lxBCLyv2lbbDcACN1SfqokUzD1xHuRPF2IGx2Xpd9rA2I0uCrkkPSRQL4g5XCa8i2ABK5wy7fho1
jHliawBBetVJ765b9jpozWuT9SJOA4EussAApZyNAHEEZjDpmiMpdXBpWn5eFcHtzyQSw4RTJbWl
KeoxAZ80hzrRHMXymnj8k8R3d3lMAJUScJzqlYmqUopublb7WjqACrr+l2IYH2Vv80QwvYF4ORfA
V0kOK8YXlXUUBDN+PrA7DuOQ1DxW5rpG0BxPBcisVvjB8mk5WMcxwN75T+AouuuhFtkT/RK/Ofud
VMZtJCOYuqeK7irUzj9ra5nXUDCh2TM+i5cV6M/dEse4jBEoBnlXwmVI9jcjbRyw+7pz8hUb8IKv
JhLE+AltGP5DTitZ35BbL3YaIOl2MB8g8LsCL8F2zJYGGNJWmeqeMpePtTUAhHsRNJcE1sT2zHpJ
meeBcsQYzTGJsPgTKtEf7Drs/SrbFkdHTClyCZFYsQ7V+LM0wTk5f4yKp16dBc6B+s0bOsD2yrDB
PsZZAR9UkNbVAGupbqZb5v2jGkkuxqQ8rUvRR1Nfb/skQYBkC1pauiqNRhmE0/QiaQ9mGZrW53Q6
Fqlbm0+3ZfHmQnGdumLoBjZlLJ01K0nDy67CJ6PcyNFPHe+JCWy8h9GLnP5h8YHLgdb/ehDBH/CK
Ku8EMwaWz8vcpCYQgfUQqzL+9h3MfE3pgAMNsAtFqP3JGOI7gayhzXKyrhl9xhhAGkL5tsIapRIa
9Z3qqMdBPjQZSMOOvag+ybe76w0z0TkCzIOqNPAkyXQqwP0z5SLuLNFdsnNSyThKUoN2BnJ9BZDH
bVi62n16VHz1ELmibis/F76qDAuON2+yDpAyvMusZxKSS/rhbWjv+3Cq76I7Hf3+zulO2AI/LIK5
OuE5mWitRdZAsLOjvZ2Twivqj9pl8pODfChc7cdt0+A7s1/fjR2E6bEXWi5Np2OU47ikD+US9N3H
2yIEqmHQf9+9cCO7lnq5wWO+6C+rcibZl9u/LzoCE6lbS04iDEUjiYovLbD2S/UDBlUFcUXkQgzG
hYwDdoVlFXkHHUOcL/VF8ruDfd8A5pg2fJQv6QPxZ7EH4Qz37A2a7cVbQ7eqMzA0PDlsjvUJBM+X
9gh/5SaC5Jcfoq+awHgOpdQkYlIePLDNuJLdO+ApeLKAQm80w6c/+WJYPZOxFq9jvOW9RliVmk7R
CHesDx/U+GcJOqdmElXD3vYBfw9sv6Sw+4LSPIBprch0xGk7mKDZi6I+jNEWgCIyR2swOw1r9hNt
bL8QdoX+y8PoKpypklnKLK85ZsXfZoVgxG4d2n4JqG/5LCpD8D/cVRTjL6pKTTLZBITZSMhhMrcv
I2BTgOv51NvN8faH45vyVRST4+d2pUtKhVzBiM9qe6nT4Pbvi47CuIo5iTepLKEYVn1u629LHjkV
qm9WK0hHRedgXAZqNnOud9D1Zs6CweyPMSYlbh+F6vAt7aNH3Xm9el3jnqywW7qKMoZ5+L9B8fKd
3/WLMAlGC5ALGywmqJtQB5iCLwpYb4vyJ9hKcENXOYx3kCzA5I1dqXv60+xTfnv5ccKjRPby/yFt
En0exj+UuoYiVUQ0r9ZPjXGKhGTpAgEsjGaeo5Sgl6gB0Xzwjd30Mb4Mb5AgqpM92Z4onRAo9m+T
i8SKKrWtUJupwm7pnVL6SyZ/qWnn39Y60cEYXzCgn6FEGOvyMAlxkiYlnJTeuy1CdBTGB4xZ1ZWa
vCE9AbP2ds6Tv7T8ZQWK0m0xvPG6vcap9Kg7A7JH2dYjrNS8GZD5PT2VYXSXHhc8vPGFvihfbssT
HYtxCYmSFUZGUhhR+9hPn0b1R9a42yhaLKf2eMMtqIxbULacFBONC+sCwIMJmNm26qqNdNeUEWrI
syCo819Zv8xWZdyD0hJ11dtV89qu84zuRV5eY+k0VAdteyD9IlAN4TdjvEQ6Fhbpcji93t+wBFVh
NrY70H4kJWgoLqKJXIHzY2mDOyk2h0pDptwZh2xKHbM+r5oIWJ9rUirQFYiBpTuDxauVjLnoAIoL
5jf1bgYYgApUxtuqx782zcLmuoaXPdzse1WH657yroNSzBhti0K0u072PW1T26DQWA/ty2153BPt
xDFfaYkxIWjlNRKGWfPnNAqGTgpvi6B/8W9qvhPBePBpGBNLa2FNAFj9VCjNuSiw2xIDXUe3nDZp
RYrHjbZXeaxDRyPcsKpZRtfdz9Hdd4wD5buN/RS8diOYA5wY0OL4hMctc7I7TQSQJPqCrH+fFKUb
selCXwfL6+qXPjBvQAxufDVOUxhj1V5wYK7m787L+Pmyq/StGQFN35svQ/opLx7M+MftTyjQEpXx
8/MUG2XVURGLF5UfKvn19u9zHS5QLnRVM4AmajFKD2JITStXfDK7m51Gea4LP8b+mCJqi/Df0ztB
jLqnxlqmJU2RaLAfHjOgltJlv+wADtxQiFpKE/vfNH8njdH8PK6qZqb1abokQGHtN0grjzVmwkWj
elwju4piC5GWLc3Nti2aZ4GQpkw6d9ikzSlUsNBMQNnc1EqQNvOL4juJzKsmJeOUmQvU3LrIPyk+
13Ieagw9Esd6pW/SGDQCydMkWhLit3l3chl1B1Vfa6eqjkvNA/JsAV0bZI7o85buGNRHcDqWmCul
lDF2GLvqQcReybW2nXjGFPQZjbUmReVpkh+ROToq+aueRdCNXHvbCaH/vst36lhr0kqFmtrVxYpT
V08q/7bF8fXFMhTkz4BiYZ1U35IywwIb0BN15Iafy/jOsL2u8geR6/gvenKVxHyvtcLWUycjoFnF
52Ze/Wp76eXsxSqMV0tbXuC7XKIplzJPZEeReneZvKYrjj0ZnNwkP+vW+oOavUEMDeUGBS1udgk3
N8tZz0bk30vbh4rdXOxyeymN4XD7hnnfcC+Gye5arY1LunIMoLyXrAKlqYAfkx9n9OvFMpq4ABgo
Ry+F1gbfkBvcOvcoxbIcVD6RnfhBRCDG0xlDBs4tgBTRzGVLNcBVHCygeEBn0mNtBr16Fxu2U7cn
IovGxbmXdxXF1muw2qXpKsWWrxRQsvXBVH27/XW4NTxs0BBimwZAZ9kdXyUeutI08XnUkCKOKXfp
k/qlMMEZCaay0PZAN/WPFxP1eblHw2tGNkwVQEJsgmdGgIZIJfivcggiOWgMgXpzYxwO9EsAE+Ps
JqvJDM2DXtAHbevaWJ1E7kPz7tgTvZW481l7cUyQM0nZNNsAc6KDIrpfh9Yxd/NLGkrfaI1rPcSa
wLJEJ2QzvJXU7VQBxMHTZuKSSj3XBoZh1Fqpna5ML3GvPaixcmzKyQfpdOqmAExzUmMT0cLzYsHu
6KwTHYHEPIBvGvVY66OpP5DkQ6QI/DS3eIhtP4Xu/GkqNtLfh4K8kgZVXTEM08HK6W4ZNh3vzLdt
oT8JbXtRTNQhemfac4WquRlpjtTWuLLMT+LOE5ge1wIIID0RfCyDsMi9GCs3ZXXCPIz6ZLmD1x2B
ouaV2N7RR0cNBjcNRCkyb/hXBYjWL5GMM1ajumlH2ku3LpNHTmMYPapfBvTeKEJG7El3QL8Mbx9T
dErqTXcxPE42syY9kj+tvCjgeVxEq74iAYydm7MsSWmJM0UXeQWj5HAERup9FOgfq8/mCXxDmSOK
ALyn1f4aGVvvR8lSe1BNg9togNME7vj/xCnGDTTXr8VitIzKYEmTFeueVhmeEhOvTjunR3PKmYrN
1SQtEry6uYa8E8jkshVyD6POUAM20toBZ4djtWXQGp1AJXjPnN31mUwqhCXzNELDA0O55jFrjoB6
cOrk3KWD4DgiOYzPsHTk/KDbwVibDgQ/EAoQLT9bGsqztiGYjRHdHFXSnZabyphPUgst7+MnPf6R
YCwqlUXnEZkvO6cn53ImAy8NQ0tAvI9O1Ucsj7V/0Q3z4mR7Bkb308Byb9uv6GSMyyBVI28LIri3
EZ80X5GWkvX7bRH8QLbTO8ZHlJsRgZAKWTh9juqucVgOJsYr7bDwi79F2wgCf2Ey/qJY+jq2gSXp
gV7cGi+biMlLdGGMc5jbXDKNt3ml1M+72Sub47ZM/+6rsGN5Sr1lHeAQMaEyNU6iGSd9TNzWFoVC
flZz/TLsNN6W1ZYyRiha0S8j+4hQEqo4k1vcL6F8Rm59L/o8/Ei/E8l4B6I3OeBdUTA1AfUZx0Dr
yQ9j+7WPvtn6Wcc6sgwMjGk7CjttfHf760HErq3lJcmKjkwod1vSp7mR79tBPw9jD66/aXH1zRa4
Qb6iXOUxPkNeY4ssdD6k1E+F+ST9H2nX1Rw3DyR/EauYwyvzJmVZkl9YtmwzgDmTv/4a8p13DdOL
K3/PKu0QwKAxGMx0Q7sXfI2crUW9mc29XFy/FPoRF8BUm0lapRkGBVm51+gkWDYIr0NKPt2H0x3t
l+wqsF7LBy2zecmYzavZpXEGO3CaxLVYARWtUA80XwoLJw5mJHEVyOOkPs91NnMil/YYHBki08zV
DqW3apB8A9WTT3tQhRhET4j8J7cMR09xcq92rF31NWlskVcSsY0t5yVlsEXs5GyEUhcAWr4Z0AwN
PUKXs6Dbh9rZBAMvVdVDujFHgl+zV7+4EezSL4J0bzxEPvRaMbwQPE0P878IWiN0/GWX5WGUkjxf
wcmEi+K9GYDNL4SaNUpwNCfzjDveSnLmkWVjbGQx1XMNW2NN3Wa8X8Yf12eRs/VUBmPSxZAktUSg
0xTLW2tZd7pZ3E+VfH/dDGetVCYAGQwxTZcYm69JfpiC7tB3krW4tQqe3/F2mspgSVwqojLRp3Xl
lpLn0x1uOAqYpMCM5PE1jHjrw2y0diFqrdAAeFxvTOWB8Ehs/3IImIYBdmvarMhEon2EKyDSY9TL
R7d56FAsgJSmU9xBi4bzHrjtC2dTjC9URp5IeoUkY5nWYTNbXlXl76ZOeBnb7Tk722GcQTNjIyMJ
sEGvboTqJeaRwm0fX+ffZ1ygqsoIUoRwgRwcR0n6pYsfyfIKCVboUsicY4U3Z8ypkplLPLcybuOj
fmtJz6SA0DvvCZA3X8zhMetinWQmDo8qNr0OYktjt/CyX3TO/zwdz3PG+HE1mMliNXjQ+Vn00ICx
pj+kEBIQUIuKRtGX63iwmQSGlMwvt2bOhz6vG1Pt4QONN7vil+l5/po99mFvm+/LK6UuwLGkO/94
Dp/NMmeGXFeROnbYrnJAO/gyf8kO8mOPw1C2k3tBc6KWE59yFo9NXBq1qJGsUhVXXD4X0qdR9jkz
yfHADwC5iGtQKpeMeITAUX+PknPQ59GWyMyNXCpiIDnV2/8je7LpLciFgrIS7dl/ULPWQwEuzhFI
0btUmqsEdV9cOdlXkGrc0Ka6+h90Z/G6/ssgmwBo03To5xxb2poUsByM+7RUvesTuTmPFyYYoK2i
ZpVTCQG+MTpmtBNWR+s5ALvpCxcmGICdSFdLqWagHkv5mihPifD9+hA2T9mL32eAValNlSQExX6j
RBwlnWxV/h5prcNVcaEf+gdaXBhiEDZWBAmE68hbVGL+pNfGKTd0X0+LvTHhkY1on0WiPuA0c/Kh
ua0ivPCbJmcutxHk4hvoel74fTaK5TTSEHdyBk92LJ94OSjt7tIM5ASrk4XyS9M53YH74Lj9UnBh
mcFj3ZgGlVRYRsrtpYJqMfrWnAo8tJBdBLpFgrugAopdgfe+w1teBqOtbB1SCzKOLgQAduVbFySQ
oYTYpeH1XmSj5ehA/OEg8o4fnlkGqokQzWkmAapJ/d7ku0IxnblO7UXlFfHztgcDzlalSFZOs1S6
FBT6nZJzSNI4v8+mCpJUrudiABSTNNTIfuIySvAMMBBCJDOpcrQ9IlYTBhv1BEjAUqqMooJDLu4c
8KGYZ5KBFNJnag+yFLwGKF+Kzo2zp+uQskklcYG8JoMpSyLGopLA2cV9DU6MFuIDtV+dyMl4Tp+V
gLaqxHgfi/Cu8093HwPaDbhrKX+yZjd47aUsFjA9uwP6HHgMLduOff59xrGF2uhR/Yb9NBu7uA4W
WbIHLVSGt+tTyDPDuPUC/Ku7j2rv5DkFdb91MLqvDZcAljrXn5j8azTstXSR8kibIL72EcGpTuHN
h/jYQB0i9XlIRL/4minGz6HrKORDhVZYcx33SYOn5STZSXnml6PwqgvxyconCOMMwpfrM/kXzD+P
kfF2Fdrl0aog1ol/xDeQT3og+8g1kRw7Dq7ui2GDUprU5ylVbEcGZ6vMFhCXqVdmEQA4Rl9ytQCR
x2siTzZnbNtn6tkK3ekX51kpWRNZdKyf8ahQjvh9+gyt04Dc9Q6/X3o7gX7eW2zNQ2bF09JQog4o
V4daGN0tz5mr3lmzTXZU5qetHAO9wLzkCW8q6V65GGQnTbkKmES2tiqDdeydUlJ2MpfCdxsVz3PJ
nJRpshZt3HdAxS7PbJB3h3iX+JeHjosZZNAjN5QU5WtYL20ItPUhT6H6tLvuE7zZYpADnC1yGuUA
wLLdq40KhfPPffTtuo3thMl5HGznHOLRKp4h6ebWryCPe4DeB+4OE0TG/cVVPhEoCF83yFkbtneu
73ppWWmvVJOHcXqXRZ+u/z53QAxIaJOmxmOLQH7ZJ3eyBwJnLwqlvWkjgvEjh7dIvPEw6JDjaqL3
tDQrHo/x+CJwM9cfVQNX4JbtkWutshfjGDnADuoRiaMcMrf9Cp3SR72258NwApUnMru2CR2TwlUl
R1ZvWx79JMcVNfr3i41bIGOTZzkKMvts8cZZDTpVcJQo4WwqzsnCNtKpHRq/qvIjb011rEkwQSSD
39rOGw2DD4MlJSBTQNQk4fyKQU9NDn3NU3H/yz3hFwppDEKkIA6RsxJgpwau4humPUuoaeh800Yu
0q4eFxeFn+CDcnjnMyfi0BjcMKLMMFv07KGW7y0qjlo+oSoRj/8mrz2cY4glsC1LzRT1FgAliMRZ
jeZl7aewU8h+LsnT9W3N2WYsc20raGh9zalndCifTuabaIo4zbW80TDAkeaZJeoCEH1Oj0LiFVbp
5NGx5CmD0mW/sp11BjAUY1rUiYYTarYnoldNgyuVblYdxcKTu8fr08bZUDqd1ot9qy5VgqcnjEnc
g4Hy0IMgkPZED+F1MzzQZUt4EklollxCPKHZ2nsc0jxUfG+6I4oPlS/5vuPYoxv02hzSpbwYljIk
gtQXuGnF5SGRM7sXW7frT412MCJePyAHLHQGLERzXlYlg63CVMKl8tamCuc59TgzyDPDoMXarCoU
+OAWS7B8NJ4NJ9B7vLwXO0oZrob/xFxMmeP/737FCiwRo0pAqY0wXqhqZ8rNoMwqR28H//rItl3Q
ongKNb4/dXsyXVvQuImsl3Aqq+da3+nyNyE+Ct2XyXyvzZkTSW9P5Nke4xtEUUnb4dLqttL4ltbV
F41YwSybHLTYBqSzGcYt1DSVUIMCQFo1ryseiuL1+rRtkgxo4HP9v3ljHEJaMiU2oVGBO7fkZ7Vd
gmHa1wV7xFlPn7NKYrc2pZrJYifKHF7n8F+Or7N95hTJtKYQUhOBYbKjufJ0Px7kOyO2O1/aD7sW
9fxDaD2ZN0twfeBbyjDwy1+G2ZS5WTXJUAwwPDnCbQZVauQZTwOyXfLbGgjPC0ICNIwF4oMFIkvI
3ju8xAPHg9iUupjoeixk9Cpmhlm2OGrU29JQcPbFX+5g53Ey5421ZnSJETmqJ1QhHnVEdolpWw/x
sTqiKeSN3Jo3xrfrk8vx2g8cvwBOUVQWvSlpedYcVnrY5l+v/z5ns3+U0Vz8fjSp0zTVaDvpKlAl
yj4pHqwlJJLd6mGqfFqWh+v2eEtF/35hj+hTldZg23Rr+ShktacoT0XJIyjiGWEQBfwl0BtDqxKI
l9ZdLozfc8B/FWWcs3q7+uvC8VlIqY161chHUap5H4PP13SVU3WEu6NGhPcWxt1mDL5Yel1CTQfp
UPqyHIeUNCW5RQ9j4qo7NGf6IpVtmR3cJ2zi1/ey5KWESyzBm1oGZKR5bYopR+t4ByKapmsPUiQ6
pOMVZtMV+jNe+LXV2ALxGD2Hizi1cMscilKGLaadNwxlYCq8itjtQrHzIrI14OJc5t0wIKtY/aDV
2eB8/SodiPM+O5E93/TfO86ViQcjH+t8sQUKDRVwRo/Qa3DqI9ppfHLKfdDfPHTuBMnt/nt082/V
cBeDZGJYtR0qScLp5OqnwaPU5sVJ/aaiJRXpRpolDninEcdP2IZvrFeMnkPaWF6OdgKx9iWLHEvR
OLEDbwuy8geyWaOig7IXo0oMPEKln6EQXbyV/Qr9obx7Gm9QDK4sqzkgew+v7EtkJ4R5X+mQ0RpT
zlMZzwwDK5rYIFKmjCqF7mZlmOSuXOyuwzAPTGQGTGphWYuxoBQQlNHicxPb0Or0x3ANR9twSlDk
gjDxZd9DkCw7iCG6Xud/y6CaVBwSFdmayQp9L/0qLnKPW31XVO9kFf1clQJRsR6mqgibBuyoUKYs
crLr8jFYiPQlEng1/tvlOhffwNy3yrKsQOGgI6ZW3mPRiZQbYfGM9VNVHWvpZFkHbXjrel7Iu3mq
X1ilHnABATjSo8rSgTl9+jCp72LFay3YIhrSLgwwnirV0f/WL/bK5OjDUc6gdbzThsSum2NUGl7U
PQl97Vz3Kt6wGMctBVPQwF6DJLUF+aQFaer8n3r/LgbG+K0wtF1vDsjR9OJNpbz0vZ9P9/9tFMwR
B6jsi45g+3WKYE8C2t4X3nWYfuUfx9t5FOzLZm+2SgZ+JtVdBrx9G75YH3UBHBz3S+9N5T9diC+s
Mc8/OkTHlgmqZC4CCDeT79omRWjAeyrYPLIvrDDR8VKAdcGsgSioI7DRtXkwUeANFla7iERehxzH
vdlHTk1IptnEKyT4PVJHrh56/cFqj0nvJ/P73B3xqjqNvC1FZ+namjFIQeq+VeQUNn/KD5SQfirD
7KbxU1/9lyD5YioZeJilZjKMtkRGXHoV6tEza9yNk/C6m2+eMhdGGIiYSCUaSwmvyLQW8tpd2ETJ
LqpiTrjDcwsGE+QE0lwj1solneIZ1eKUY/EkqsMni/CKjngjYrAhKWrTLGltp6J/letnArYS8i9J
BFOzUC6sgejgj/Jeva6NOMLGNQbBbWYxXGoSXF+X7Qk7m2D20ZTqcjlBoAqpMjXskR1regH5MvNH
N+vfrpvavPxdjIaJCuXYmElfA+ky9J4pqKsf/G6H7D0nntlONl7YYbaOQko9gXgtXhF3zYHSug9B
/zLdqWgWbFCLwIs9P2qG/9yq5ylk9o+hmHFpKDjUl3m9qRG1OVKfoLRUbgOlHB2hzsHnkWr7CWnp
GvXTZWsI9lo1z+MgPihtfmtm/V3Zl8d+gf5kpwaS8TCrXTBVpSsIXWp3xnxj1ImfgARFk6pTtuBG
ljeuYOpB0SUHkplgi6jqe4hgK44xSLerdNsn3btkiE6toSBnRlNcvUZhmnW2IGROPBVBMyW8ctft
+NiSsc9lyLJbBnOYWXIVx2KF7UfrRCmDRbwXHNUePXDRcMnrtlNQZ2t/nGuQIy7bETtwlmwtd5of
UPZ0QdwSLLfmbe2Jd+nOfKekDrwDlTdOtt0nRs9aLCdYcioyQfmd17AN35HMRjkFr+6aO0xmi0Ik
RI7HHEkTIVT38OpHrJ0rFbh+DyBRa53FHg4osXGMp+v7dRMaLqaX2a/zOg1E7FEvaElQhKl3KW7/
A+TlEonHbLWdzLwwxWzZVTLHoi0QoUKRJrfphGY+8vaAVOQyV3DsEpeSd6Vu7PJkRbcvyBe2me3b
LvPQCytgqXVXf3ULD099kat5PyeX4GpXBzwNo22MujDKHIdYTTVdICPsqp8HlAnO6DUaQ3Tdt7bq
qyG/EGzzsLqwx5yLSVRqKrhU6fEr+EoHrfUye1jTkXPKfyRfr2EhM65UyEgbD2gaBKmkY67aKR0M
Py7mMDElHwWKTtPoT20tnwYyEPe6v3KNM4O0DHFQccUCgbf4AuYJJ04PsvVsiIdo2A/tcdCDtn+7
bpP+5LXxMkEAArQpkgawMwyg0BDVxm6IaZMY5dwh4bUDb+eOLg42Bl1HoTMK6WdlKdo/n9P74jvV
Ll6d2Cn3RWKnt7wLK+fIZqs/6rqverVD3T/loM59c6cElEuYh6c8M8yVIdXHuVNQ4Am9vTWwqslu
lSEQ19Qfifq0tPO+LdZ9tKq764u3uSnO86kxwGqInTZaCSiJNCNMjTvVfE7bl+smttHlwgYDotPQ
F2MbA9nALnZDW+0id7kzHt5XJ32j0J2cyneOSfrZV3ySLQhBd98aGQpCOppsGYljutiG0Bb8EJdE
osrn2KPgfM0eA6D5msr9TBkx6VVFBprhuRppMePZCkqP3EID0LlukbduDMgMSMwo1YLEmFRYKGIo
T4Ww7pVa5A2MN5EMniSJWsnaiviCMqOgWt2NdhaaxZDtQ9kTr1Bou3rxwlMYKIkMI5sEATHF/B7f
TB4JjZfY093Fb9w0UFCIghpuYSdxqp55c8lgylBoQqkMDcKK+JATdMClmW1pvNp0zkyylSBJn8+T
MiKPMu2RN6WkL0fwftFqeLcM/ul97jyRbC2IWZRDZ9H3GG1+EeWXLN8nPGI4zqzpDHIMK6jM1gRP
MaQ/5haekW91hXP3451mbCFIPi5j08S4xoj7DxmzfR0uvo77P++JgG6XK/uXLQJRchAMLSV9ZBmP
XfSpUu+aDjrCGe94plB3zQ6DE2hgTDNDANzKweTFh86Jdm047q3APMS+seMSK247naWYlgwlPp3l
nypU8EiCQPDnCzmeWvy++xA4VP3CR/fYv7ndL3Psu3Q8wu+WBj7RSE8TCVIJQnq8ZOFfjpOzEeak
VHNNi4UKx0k0g8Jldju7mW3TXQPaYZx8WdDFKnB1KbcB/myU8fY2tYZunRHkoCL4pPTdjbgu9nVI
592oWKpUsqqSklL24aq1o6DGA6NyE+1qr3iq3MTjUS1ujugcDrPcFiTv4Ro05pdm/dHUpgdVLTkZ
vI1dZV3qhzKT1kgRKTpJh8Cr3LiyNhxNI0FRxuSUa/t2ffI2RvObKSbGSAtTWrSqQEHCuB9AiC9K
X64b2Lqu/GaBfsHFC4IMbSZx0XoJV9DkjupK6He6m+c2noNDyn6Wfr1ucCOs/s0eAxWjro5Q5oP4
6iQFi9XapVLYhXzM62NR85iHeQtF/34xtmFQs7S1BOhJx19E+ZCnL4kc6CZnjXhWmFgC/K51JppA
B7CMOWb7LM2iG6PwQauC/zZ1TBgxN1k6TxG0eMf6HnrwKUFlhbUT+gnMPg/XTdGfYgAdqwRNHEXS
ZNNiD9rZRPYFbQmocYKmKapVbEN8lnFHX19n46UDqfJ1c1uvZ7/ZY7bUNMdFrhfwc1qSQM/E6hT5
BoLM1Oc9YW8c8L+ZYrZUqY1tT+oKisYieDh6y2sry4Eognt9SDwzzL6a+6LQsn6GQLNB7AFcw3N/
TAgnJ76Frb8NhtlNel4QTe5LyJm/jy6lXo3cOixeBzcJiU9E3jJtnPO/mWM21FzGszIqMDe0Po2b
OztzzTg03Q5JHDGF4gnvmroNF2dHZDZX26si/ByrtQhHK/OLKXMyRXR0/XaAWtj1JduK038bHrPB
tEIwUmsB7V22i1+g+EpzcvNBEh1jQUGrdU+vWdVX3UDlNsfyxjsULFsyJVrVDeUPzvJ4jMR5moAh
kdDYs6bZxTQ8JRXCgAyXE2n93KbxUZUExyQdZ9j0HvDnXv9lW6HfdoGSpSU2AojgaUdQfjecQNq4
q0AywYtFt4+ysxkmvhknLcF1GegVZ5mdI2ssc46ybRw+G2AwpBnzJVt0rF4UZ409YdkWdQ21uL8v
+pnzcMizxYCIIUBENEkb4GP7WlhHC3yTyHH0KecKxzPDgIiQjaBgHXGAqYXh6M3ylsXJy9wZN5bc
r5zNzbPFQEmdJTiXJxzMQnFrDDelLjuNtktUiWNnGxjPy0S/48LdoNOpLSuBu/XmLrPuB+W7xGu8
/MtxcrbBoIZpyMOcIaPm9n73yfDhBd78A9JcDj+C3gaosykGM/DwJbRJCUjUo9ouusLB844F8iV5
Hxmxx4EJ3h5irvSSbmiLkdZUuT4KLGhfm674OKGvRPd/ctzwkqAcg2xvaTxIuJQIMAhlPqcDeUHH
uQtzvI59BzWauegyZI1dsXkXxHdF0xyihV12f33meONgsCEbl6poNRwjlfw6Wc/C8nr993nDYPBA
iquqMaBL4q7rpyH+gaZlCezjo5VxPIBnhwGEVW2awWg1yW3FzselvsqCxhxv8WTH2aXbAeAvt2bb
REGiI+V6jgEJaRK2VevFyLS0g2rrBnGyIXeGteLxIfMGR/9+gQxyokS9hEouVCugKg7loKUw36d5
eUPkmoPfHBBSGYCIoyJWpDnB+6L6IKRv2TLY6fJ+3Sc4yKAyyBC1MR4xrQFnBFnvc1E4SGu3M7PS
ziry0EjfrlvjTR4DDVMV67m+4B7XoWrGkpzI+GTg4aAcObcdHrayDwe6UeSWmBlw9dxp8dgveOJu
eO1+NmC71wf1l9vpLzdke0anCKVAMsG9oPPUyTUQ4Aree4rnPEcF4qW3FS+g5gAF+3BgWT3pCrTe
wqDiWweaGqap2uGd0gNDnja2eUUGHFdktRZjUQZJd9QhLjIkmzS7onxNZ44r8mwwsBGbuRzHDb1e
kWMmRC6JUBOJGj7Oam1GkoYugUTbUFWR7QUrItRZahlCPDWon6gyZpU7wkN9WN6tQLbz/RTmr53X
heYp8nQOMm5fhS6MM+hhtitEk1ZsgOw4uitUhsZQfaJc54U/hTyNoa0UriVdWGMARM3yIUulnj5r
z0clJMG6F4KP+CK4PqmbS3dhiEGRzJwrMVMjySWGEijr+E1Ste9JVvGaVjfx48IOgx9mHIM7rQLg
t3PlRu2z2CXIMJT2tHz9lwFZKNMVVVNWWTrOpJUsM1phCB119Yiu89mLm5bnivTA/eNSY5ytMN5Q
WauRiwmsUKoewwddxE7edS59mKhu+bRm27N3Nse4Q9wWTRqlI4LawevyLxZuijrqFnnv4DwzjDPk
ZhlBwRobDNKUVlzbsvQ413eCKPI206bXmZRjRQT3lsmSDxZTtBILpf5u0dqzLzqCPZwSV8ocS3Sg
xrET0YC1iCD3dK47x/YV/MKw/HsMsM5VO9YyInftNtrre3zA3tw178pN50p4DI9ekn3k8c7O7WPm
wir1povII+rUtmxMhLktiPWp8h8qVGiZCEIfVKYIx4JzzGwC5YU9Bo/nWs6mme4BNahuyN7ylACN
ddzkyaa7XJihq3wxLL3MyVrqEjaB4GXm/aRFdrbsxfIfqtAtcHf88hZms+nCYhBjwB0oVvcJCXXe
a/7moXzx+8zuGmpwm6X9iOXp3DRfbaLx5Ny2KrF+GwKzs2Jo4ilLhZ1lfk6CfKf5/WPqCY7m6bbk
IPfuGntKqMOrFuLtsz9Qd9G0UsDh32peheSqGM7pp+tbatsEen1Ny9Jokul3J1hkVBsrCkLdRaPp
9qwHV18EoeDBerhuaNvbfhliqfr6MipRIYRVygowsanhqg0oTxwco3y+bmj7qDfPlphUEknxFqf3
CNJ6nwoKFvvMtW5EKLbTVhOdc1XYIsKCa5ytMZCkC1GSaUuJzqB9cTBPekBLIWhYaHn6t57Wse3r
T62NSrZb69v1kXLWjm1sSagAoVlhYxlDv1Ob3k9xOHdFG143sw1H5xEycJSshDSCXOGFriF2Ez/1
iS+rqd2ON12KYtKgnniZZLpj/zieL+aUDvwCmbKi7yaTOqU8ERv5OrubX6JhV8d+MaqcCGobPc6j
Y9BpIkOXdBqOlDl/HslLMu2uzx5vLAw6TZFmjksNlJ3j6UEAUd7cxreVInuzDA0JkBVy8pwUiq7N
HQNVaPhpqyrGeLJJ2ylJ5zRdHggtDi1lRGLc9Ja55LVY8RyRARHBMkphLeCITfGozvtZO8hc+V0O
frA1v4Y8r4sYw0Z5pDwSlohazeUOVDe0UnQ5Vre1kz2DhUt7ur5+PDhhS35TQygHRZh+xop41AgE
R7r5yT8zhLyjn+ONJoMm6zK16Ugwyjax/CwybrTB5Glm8WaSCWekuWvzFn00rqI8SOZ93aR+JXuJ
yBPG2Gr+u4RGkwEOcUn6aUo+8pHmfnrO/PoQlXah2lCfCY1Ac1CT/6C5y6ELKYcggTxHzSOV5rim
yUAJ2E47DVOKZo1FcnrDCrSxu1EFk/PozzPDoAjJ8l4eE5TZWlLrkfhxXjRPqjhbm2eEgZJRmEgt
oZ/F7a1AlF6m2hV4REtcb2fgA0IceWyaFD6goALN7pPlCd+pgIoYZieZc3jyBsTghlFUq6zHKa7J
4xc4i7304cir2NrOSJ0PE1bxctUrpOAHjKh1aZtA5kuR07jJjeLVAUqGr6PFNtpbpqVaVDBOYZZo
jSxVqOkTqCU99O2xFF1hOUWyvXJzvX+5lZxNMSslWH3c6iXGNTkyiuumINr19uSDaflDVJN399pG
prM5Zq3kshxRM5hjZEANXC41i1MruO0MvwywjwmogpSkScKtZxBe9G60O8QXcnh9eXg2mNCwmHVL
ICuwfFTlsFStO0vV0Am5BtfNcOaKVU8gaT2oRUK9YL3Jhk/G+nr99/8SdJ7nioHwlUQEXFHYOHkO
rRcymYsr6QQ6rtocavngFo18WiTtRxWD7Xlq0ju1b79acvZClnJXE3QazdUXMctPqdW8yT2eXFNV
969/JG8S6N8vgjjSVNEodyvuTMqb1rxz1Wi2+O9wvJwngS72hYHYgC6k2n8kcWi1gWSnIUr9RJwu
JcJucop3zREvR4fcqbyE2EJtc7Pd9Dj+M9g6fwID+zKEA0qlzX6Sq1JSB73yBaf3ZF8OJ5Csf70+
pX9B57M9Bl4MHdomcoqyESrluR47tFmp2PUV0uviV15xBQWQa4NjAGbKFFNNehmpuLnxanl15gg1
qc14o6BTcIgHJ814ZOvcNWVQRrWyJiYZdo4I4bjpe+GBfRRVw/Gpt7uj6ErBjHLH7jZFqLAEw4G8
XJ9gDj6wrxd4Fs6VIQKmWpHlVIMIpyF2wqOipIO4MrHss0WadlmCTkGaHaZshmNIdpTNkNdc8Zf4
65e3sK8VwqKvWSrCWxacD4U3/KhuSnc9GNA3IKflTgqEexOvFtVLYmdIZYmIw/7bdDIwRZRptqIG
aXCzyO+KTguT/qu8vl83wjsI2bYHdVpaVbBi8PD6lHe9CqTFVe3JRU4jNHZLwGU+5yAbS3oJ7S2N
TD28hEgjOj0jW5d5LDzbMfp56Rhg6cyoS9A8AkfM20/LqD8jx686sxo7yyRwThPecBhQqWqrMGeQ
AUJBMbDEL3Xy7foC8X6fwZFML8WJEBTEltYunfcDr1n6L1nh82QxoAGa2kmM6YWmftdsfQ9yltvh
bTyA8Z+6Qeysp2QPyuKGKypEZ+bKRma7G3oi6uC6BFr9LwNrGHvajfVgHrXP+WEFRVLsJF7T22Ma
XJ9S3kHAVmD2it6pAw2WqsQxP6qmx8o1kCimPSrIx/CeIekaXRspcy8dexQbTQWivzJRP3er8ZjP
5p1hIc9V5/6qdmHfGY/Xx7iJxRYo3kULz0AWSxkGwieQzFHNQ6iYnGYj9tMVODmJPPjY3GoXdpgw
osjmbBUJULJ1iy/jrsH9vhBs8n0NaCOoeVhekpPyxIt2ZXPT7jl8Yds8Wl3urZ4WhUza24gGwnjp
vFKCcIMm2pmRBmmsB2mEDV8Xbrlqj/HcNLagQdNBLD+VmmyDUM1Zoatp14m5V8bRk4vF1pPiTigz
SKW/RknzCdlJp0xG1AuW+wG4mCvjcVhOVgKtSmTzllrZ6YIZxE10S+rRmaTe1UliF1pi00YQwyo8
Ijb498hutMlNqHyyGTuFVtpKW/imPJ5UMvjG0tt5fqtkmSPXqydK6a0GFu8s6zw9nT8leaOhvr8M
6rQ65MaAyi7FK3O00PSjayiL28i5HWVIh0X3ktkExmB5BUEMF617FE2h6MdC20OZW7dinv1Yusaf
55OBMpCqvK/m6UQgKwcVxN42GgGs/Q/rauyN2nTGuPYkoTzo1VsnLLGtQdq0S4tdo+hv40qcugdR
TfIlTYg/1UjlYwYKY/w+ymvigYkc3Ipd6UiiEpTVsJdrwZbb7qYWkkBrwIyJsv7GUm+XSLObCLFJ
DwGzrlxfWxPSWCjB8/R86p2pUwLUFM/+0C2jHalV6g1L4kPWvnCaOnIhVuf0cuFWxvdcNIIsqxqb
QDVKbHEiY8VnS/2sNsVRIlNua82o2EU53iQkx0ekg13NDZpOzfppLYajYA6BuXTHIkkC0plHU5ge
RLXat3rvJtXaOlJTa3ac6ZWddcPOMubd2PepHY+6q5pkL8qfySIccnUKJG24NRb9ZuiE2Ilr7ckw
IzdestASnmdVekW9lK3iNq29r1g70ld23Fa3qx49xengouf4gXJfq5DZW+JGsfV5eFy1+KkaJlux
ZL8YUK0ri1+jEd+i4lizRMODFvdhHNHuFs1uUgyBnMbuIkqOOnWOjvYGfdAOcw7qmjQ/6HXhZ3r+
OTXBN02kwBR6ZyiXI3ognxVpOajRvQle5dEyPCFJPmtN/DpLE7iWJ2WfaYkztsZtSeY9mhucNO9/
zGp/NNYvemEGi6ntdTUHI0OOeqb8EfclWxDze63tvCoddpKmh032JhnkkDXoVbfQY1lWft+KztBA
Z6kWfuRKHgpCfiK56o2r+SjllZcblqfmsm/M1Wpr8vrYFPGpaVbfUgpnATGKKai7zpDtYYZiIaSL
64i8ivoXVQW5wJLY6MRwjLZ24j51qry4E1c8v9don9LAEWOlXpInB6WTbWN9aWWsU24d6xk7Hp+5
gnQx7Wd3jYdAWMoQuVp3SMA5YWruP4D2BajRWODiTtaCRqsqDRG5RRNEOWXua3L7qI/xf8sV/FFK
snZjLtCDd2xOEvoNwGdUcxNHnDBdZ2IwdRH6To5gZHKAoJrfBPH3xFd31oN00++r0S698jSBYj2Y
3+SQd/variG5mEomLEsiNR1NmgrOdqsr2M0pDiDcBQm0/xil60x8NjW4dREF7zvlEEAhyjbr+zr7
p4rBi9EwMZrWdXXdtDhlK834lC/Ty5D0jqyYOzltn4Vm+qEY9efrvsiJO9kXx/8h7bua4+aZZn8R
q5hJ3DJu0CrLknzDsmw/zDnz15+G/L1eCqYXp+RrVWkWBKYxmNCta7mujhHqgKhswn268q2Lg387
7waTUCLZUpNQwCYFY28J0N5dlNgZstq9vJQtBoB1roNVBDcKNdH1gSbHDsaN5uHReEw6K/Lm2/n7
6CCVecp4NEdbI4dEOgdGIhMY6Z05ZgSyHHhXSR64dn0MNooPwWt1xLSDX3vzczHaLS+o3oypV1YZ
rytHQ0UlCQ2EpDyN8UuA2RiIhHVdapFItjmflWeM8bEJwjSYWkFYm12ZvnKVOaWdnuRHqi/QeoML
ChkrOsSipf24bHjzaK4WybicmdXNLOv4tEW3vC5Lu8PQqHfZxBa1yoftYzxOijqhn5r51+OE0N5I
O/DAr+Lo+7iG3K/m616NTIoZWnXJcYtN6Dyv7x3bVtdAkNR6QtIJ5ZC0t8SudOc5twMCIgnMrky6
vqvyCnT6LcdN6In845WyMst4Y0vmqg8aDCm0Sf6i9rU/Td33vuKld7dfXys7zGtIWaIlGoseqc0T
KGss7RkpHFs6NNfijuw/lXhfGVM+XqkBeOVnU6JZnPyhi25MnkIU5yy+v65Xe0WWTEtyHY3Iuti7
PUpYqVF/ps6zWgLjZoWxIE9L59DqZA8FCDO4CXhMo7wTx3hUp7V5oRAkMUYDgBFBtdvARId4byhf
FbG3pORBGDh8Y7wPxziYkbV6g1ZxNIQhwg9PJq8zYbtydf5sLDtxG4mxYKqoVqCt5ND76ak7zN67
JKmrcnZo+4JZ2WJcRx+MuBEVnALa49ZfI7PsBoqVQop8dJKd/jwep9fLAMX5fO/Zy9W5G4wwnwUD
wwoVadx6qMEJzoOh7dTgalWM75hB1cfxAN8ZPO0FDJs3xEXl/rF3Zke24oews/5tTXTNqzXFHVlC
ScR9ErRfpwAoyx0c5S6JuZXBDDG2Q4UxCMpAZv5XoZG5At8/WKQzV3gNHd6kKm+bmPtYjbQly2U0
h6cauuwJmO8NHkUkd00MPjRG1WTSCDxtXeEm3HmUXll8nV90z+6eeKyXMufSZzmJw97oxxxCIU4i
5YALiBbq42IZ2nAfmCLmVJW3KQv8biw9VZeOoim8Fsv0rY7CRynpXlsj8MvWfBryACmHyqevwrmq
HRL/mPGneGxA29fhTq2SAlKx2Z2+FJypKM41x46D1pi6LgoRLWeiVHkSnvXFDCaISf7MI+vsPOzk
p573EGWLMXU6JU9zHEOYPbQwC85xme13zsoMgzwQGYn6psLmd+0hy69I+RhIidNDsy94yvXcSssb
gzfAzoM7hbnB1Yxk5tTgRmpd0UZTj13/1PeDnV0PfmH3u9DhJfQ5e6YwSJRMS54lE5BBMg+6VFt9
4woSj6accwkqDPxUyVgGjZZIIFqhszfdrnHbfe7xHozU5S+EWWyP/gIhlbKDrI8jJ90VmE88Ah7G
Fvm2Xh2cy4DKPR0M/GSKXoSzgRZYKZOezTSCAqx0qIq3MRWv9bJIkeNrLbnsXvQ240TQvGUyqCT2
gR7HKa7fOchTTOthik6If06dcp007ZdPrVM3dB2DIyoqSMzNobSi0C24qVRsHd7hu3gvYComdnib
t30Qz4aYD5oqWYIkMkJzOd1Xy1sYHUf97vJitj/c2QTz4YYo0idzwIcTssHqOmS0VGIN+XWThZzj
sX05nS0xUZ/cVKogIv0H0cDM6kwn5xGg8AwwMR7IeZclVAC1cQ22TRlphIqDshwLbF/jgpeRnLaw
kHfBVRBkyG6a/uX9+MtT8PdnYlsYx25K1FEIkHxpxtgN1dpt67iw0iZ9bMt832tQdtRqZPwz2dYq
yS9nyRPm+fuwKOBOQsBOFL8ytP1ApP96mZdo2C76k/PPY8B4rsSRRCNiT0rvUdxGYGxS7djtjmAE
9Yq33quu6ewU1HgBZcYt74FFD8mfcHY2z0AzqJzDepFwz5VjsWt18LGj9nIQwNMytIpV9Zwz+5fX
49kePRGrILFXgyLRcjqv4Jj+sq9Bh1UAqWUPIwQP3JFF+vEurY4BlkmsY9GoANadUyGRmDkR2jDj
vex1vuB8glQOOYfz0hhwCRIxbkAzjORNfB+2lT3kh4F7y/E8hoGXWAirMIqRY07Vo1zcZLyunr8E
iOdVMKgy92od5C0MdE6xL691Oz5gttQx0Yf+s1gcECDhUSQ6VNNEvxc7EAdULlXeysGlbWmVxRte
3L7Wz7+HAaEwNVszpsm/pBEPUjJ+aaIZjcG9JzePZgtVz1h5NJWYkz7lXBRs32SY45bKFuSPTPlQ
KRnSOHexzmmb5WwlYWK/MZrDiIxI9jVV5Oh95qZZxQM/+j8uOABh0CVG6CUFKtAl2lPyoHS3HIs3
A8mv4YlHYsLZKMIgSRqKAilmhLLvaic+ZU1Ndp+Nv36fB8IASBUreDvrcGkRtbmpfRim/Zi/IqK8
fG3wDgCDHF3djl3TwZlTsQJtuTvVXgs6rstGeGhIGMgwU0StIi4cxKzVPneXY1I6k21aphfdYVDB
cDj2OMEJYdAjlzQNKTXEP8k7i15/gu4gkqKCHfryd4yNH/Tr8IaHi3/JpZ+3jIEUE9rofUSfbMOL
fJhd6GD66mvzHEPJm2B0DEzF97yWDd72MahRiYGkJQSoMcuHDsLNdYESNCdtRD/W331LERlyIAxV
z2pDT2JsSpbc3o/96ySMGCNE/zNv6vTyehR26FSbQQM1FEjuBsKtLsWWbuKh/cg5HTwjDFj0la5M
aoYF0Y4e1c6hI2/Y0xEqXZLd7zs/9JQfl01ePo+KyGJGp+dBpcDL1OJNj51luAIPRNZywJxnhYEM
rVUVZVEoZOT/dcXLEqO8XLhqIdmXV8MJNRW2aNSWcjuCBOL9YT1b9ClT/gwclKq+ka9UibqxkwPa
wEBVyRud+cub/n8+pogMkgR5vCRyijUOHpUeoxUrHPsJ/dFXlKC/8NFcU3JTjDwXYPDECGI1mxI8
QaSbwaHKYFFhleA9uyVu7YieZjd29hTfNInDC+0u3zaKyGCK2sh62dHIbimJlxLijbPgL7nuTgsw
pgFp8Kjs57l+5mzx5YgS7Vkf49fBbIqhSvBUReLrP9UFkj0ONsb0sdL4hicLzzm4bCVJ0NB1RlQE
50Yr77tetXHJWkh+7YYw9S4vjOP77+n4VVwuTuDPSSusKwXZefMsiSC5xDjxvxlhAEbroUupluC3
EgNxr2fqndErLughOf7OOZXvGdfVWuqxkpVUxn3Tmb7RpX6lxlDHbtDtVPrNwJvX5Fziyrtrrsyp
JF2E+b1G5UePmiftjPsaLCzzFeqnLu8K5+0T/fvK2CzFUIKd8X5ShDclezGr1ybhTXxzfIstihnF
ZCSZAK+WwX9feN1u9GhPP7fJg7cWBj1CAuIVEiwUsyaIbRYoQAt2/UT1L4gfHRubALM49AK8s8Hg
xlSU6CIbsDYhCNxZOoXhj7RO3Aoj0vn95dPOiXuU90GW1V4VmVIF/a+01gR0pAQ9iQdUjq9mQGPq
JKfxyG0h4HxUtm62DElW5DMi/mJ6CIvMysQTuA44jrxZtJBFUcaMNaVlZLnJ9NzoDSN8h0F0VkE+
JHTTk2GXe91Db+aOW6GjgQAba63tMchB9L4aZjr7QSt0dA41dDuUnSebJg7APMRlndz6jGuDTGQy
9wUa7ATcL1TTR/0mP9GzOdizJ/jdCXllh094sHle1jaZOGXJKq1DcgQJBJBTxdboBofKQ1f1vXYH
Eq7Jju7R3nzM3y4fU95K6d9XpxRcR81SCLDaj0+BhMbxJ1JwPGHbhKIrpqmDAIm9NLuiI5CLRx57
GfwSQjOledC4zAfbR+S3EfaynJpIF2IVIf9006OuEdnSUb/VTr2j2DnGbHkDvn9xgbM95vkulmkw
Kg1m2+kJEcF6QJkWWhAOKnbpFCcecL2ruf7pAmd7jAsMgxYpZUZdDuPfk6y/STMivarbd8lwlSyR
1yX5t0lL75a5O4gS2ErH7PuUZXakTjeCbl4Vpekugv6EJ6dTVzhXunFsYrSW5lF6ZYTVtda1nPie
ouml38x60RAlszKj0qSKpzm5VedTqj4ny17orzqeyvZWsAQyv/8dMvYaTsREHwYV42htLJs2oX3I
dascsOrDQHrONcIzxjgNBsD6DOzFyNpKqT1Pib2g6jlGbziBzmX33LqwZNEAa5gJTn+FFRdDxITw
ZUFaRYJGLRm9sMghmNlZwvgWyJza6uYDZmWMzcfrehMERgXKyfmQfwsO8UEQ7dKnwbzUWIqrHmPU
BrMr3JxciN/GiN/rZNP0NRrujJFyT5Neu9aDaZeXya2otvvLn3Nz4yQRKGRiVMlgyRtLMgrhSBtL
Z/muwpBtMHmzUFiZ1HL2jYL1H0d/ZYj+kBWsZmUbSWaP1oEC3dSKcax4TK5bURpITn6vhImeEmKk
hUBftTTf9itKo4N03Cht04cl6PnJhi6qKrsxyliPYkeJDKgeTAYCOfJCI7XU7w7SnYax2/f+C4xp
/OR20m1/w7NpBvLqpITgCOX06oydVj5nCYdDeNO3Vktj4CmB00qDiqxKBS255K5XHyowx842WAe9
y8du830ur0zRpa6OQ5xC+rClx2G2ZzvexW6W2sQGI4TmS19+MWnFvNoO7/MxIDUGCrjbEcI5fThZ
aNW1hJpTv9t02tWqmEMuBLWRlhFGsUHpupPV8X4ilV0R89vlr8czwxx1Scob5JYVXLVl8CLLghWX
ompFwsJ5OG42nVFSNwlC2apsqszrPjG7qpro7Hp2RTsjlF2wT+3RI4fm1O8ur2k7fjjbYsdtO9JD
5zSA/yax1YGgvgBB/ahYqhU/6hDszGxeaWcT+lYGmYBlntpOGCjRr9BmbqUtdqeND5la3Ud58ZmY
cmWKcVzIdIZp2AdgPdOO4DIszGsx4XjU5uFemWB8t2xDWWsrOFSIAffoNUCRhrNBm6cOoEdE3ZTA
X8i4D4mMQExnoMMvgIU2C9jvMOCObinEeJAxezYcHuHOpk1F1XRZl4muvFeLVzBhNKUeoJcTT2/N
C5TnMLyuYk7aehuKEEgQUwdJgG4yhxy9PzlJKP+jFjrNXttNR9MJ96JnuBMyWaUjc0ehN/fqbJGt
ps2BOY+FCIvScEC+0CrC0uZsFj1Rf1y3KxPM4S6zUawwtPbrgYiWCLvpLOJ27uJ2/vjGS7dub9Pv
T8iW1TQkmPCcAU6U8alQ9otxVHpOg61MD/ClFTEHPByzeSETakPJPt5NyJGMdwuy8qmbn6rn+Cdx
25fxKrQTlzgY1QeVa+hIr5e/6uYyceUboqZJkiqzHiB2/8c4Wc3HZoisobqtpc+0jcorI8wdYk5x
Ggyw7xj5jRztFB6twWb8svr/zOVhpkqQLwXeaT1tjp6tLK0x02dAWQf9i+Pg54rBQY5NoF1ZpL9o
5cSZBFGnjJ6OWj5MvenmyuI0xWL1Iu/Yb28Q6B91TVYhPMyckXzIxTgEK4aTY+4x9Mz8psicy2dg
Oyuh0b4sNLia0G76uJog0Pp8lsFjoJ+SvQQQBOnzaC3XGHTEJEzhjjttzyv6b65rZZO5P+o57ysN
83wIniOrlMHt91xyx+g2IWNlhPl4cqerRUTrd6YyPGRtfaiH0NGy5A6Z9pMK3qK+n+xMad1mzrwa
si7FrOJJKbyMbb+Lp+rURQWGk1N05HXukHROh4FHIx3eljndyUKyz0lzM/aNVS6iG5iBFfeSmwgS
tIQT6BKZyU3VE6ur1X1BW3D12B86DO4L3VUuFycSKL5gqN9KDXF3jE/QC7syCFK8NNHLraCeOQ7I
pKjivqmrfZ0IV5gw89po4OX6eHtBwX11muXIHMNgxF5E5HuHxTenReH1bvJs0L+vbEAvpI8z2iAq
6ADs0riHFNZ+DAVOuLr9vtVMXVJVVYc+CIMFPcS8lszEtB82dT9P0FwuoGITeAHaXwe3uBc9kzJi
HzHR/RltJXllmgGFmbRFSkoM5InlbaV+a5DRM1JezLL9Hc/rY672oJQRz9CspagNVjJ6RhZBMefh
MiJcNkLYunevS12pUv0Ds8zuowXFaEECXV/vXjazidu6LGqiirSOzI65kqwDQZo5IMWiuH3p6uUT
mX9E7Zva3ukjjz36PS3+x227ssbcQmo2zkqsI7tG2/AWR7ISrzmGd/MtudZOxnX/QnywEVjZKeoc
dOG1nCtj8yW6Ms8czHCYJz1uEL5U4sOSv9TNCzRz4vE/NeKkeDY3b2WIOYZSvyhlUaN+FGcPwnyV
q2gg5lHqb4Z7KxvMKSzjZUrVBRnlqr7JjZ1scBqnOGtgZ1sJKGEkuBOYdUDAWremnxnyl7YzHy8f
wO0X2nkd7Hyr1saTKVGqGyopE9n53dBZFZoVKbVJ/hCVnxPTPAs0mszm5KIaFpDvhLKWMDhRIUDD
JHO0QNtfXthWz6msrewwG0SWUjbjAlrJgxf46PBzy2sqVxY5EGZpQEHgUok04rQhOpCI//9D7rz1
CMFPwDNHglQAwYvnI+JrolTKSa3QSZ78mwnamtLWXyGSjl5CBbre6CXkqV9yTTIu3hh5OghyTFc9
usu+cKS33Mbo4h16afaDPz4vPP7NDUf4sEjGq7teyeayjBAyYcq1akp7lHn5zK0ZgQ82mDMzVXoW
DwSZaLP4IaS2Ibx0IQg/DpJ6E2B0Rfs6Rp+ZWvlgkz0/UdgWSZL8EkiXjnSuDBqslrj7xODI2hCb
I0GeZg5FCN06eVzdhWq0E/QInCspJy7YAJQPZpgQN0v0TiZg+3eM+pDFN5PiTQMHTLaPAuXFlDTR
MN6xZhXhdL0ZRGaLV04s7avyVi92HJ/eXsPZAP0BKwNZGUWiViM2pK2E1Kd7F/3sV8je25Fpdc+p
rUJ7OoCcdoyR+fQWgYhVPMWt/YnWO3zM8w9hPDuMRBFpVR09hiA0na46cV8mn/iYyF1IiiLJqo50
3ce1Kkmld50OTy4xlbXgfM/5y+XPubVdawvMA6Togr5AAUIFCdA+kK5kjfO639qt9f9n3h6Srgyq
0cKDGr15hA9/m+MKnJwxB+m3rjBoQJ+/FHMqIMMnZVDJpadCPYTHwslpW1iL9hQwgz2NOx6p7SbI
rg0yuz8airBkQq+8R9i5C0ZOUIcQF4lueqsAIWpL5LbRbjy4P6ySQXYMZZZ5IGOVtHERRsEYkh7o
AFh2JCd6oWCC4rbl9QjwzgiD7tMc5UpcUNToqocq1u6AwvblY8jdPwbdlQQyT/msopUpUIlX1Mlt
UBdOp+lXk4BRlSb5ahDBCZbxtooHzVrE70NnPiD94F3+Iby1Mog/dUYm6GKqOArKI0G7F6eAEwHz
lsomCTUU5aZcggnpRj/otgEuU8OiMkUgM7SqydIDbry1EXWvzw3bgd93hQ6+cTxtSxmVrBGCy1d5
Hdi5/DOMXi9/QJ5jsClDYZGJ0KrQZU96W3mRQZda/iT3y70ZWaJX36rH7Ce3oZeza2x6SIvEbg4S
nfqF4ul25IHYLbQqF2xpjrjDeGnnkcfL6+S4Ituer0faIAfJpDgGCFM08XsuHes4txWEJpcN0RPH
PNg+7B0DNGbbGnXQ4ntqU2yZ2lU2gglJBFHK5M6yS+KnIue1L/I+JwMz5jDNlUFhpg9P8vxipJxy
JO//M4BSCYNZKN0C0r9ZP6nmsisKHhMR9xgygNIXPUj2G3w21aeE4O0Tsp+DnVxT/V7DKd3xjdex
+N4ueGmnGOwI02iaSY5ikNJbxb6+xoibkz7FJ3k/HeJH8wVTf0fznnACos3A+HwToevoY5CQ9AkE
ITtQKFbBTaJdGVBs10Irakc7Jn4+6JYcfyti3ge+fP4ltlE/MvRRp4kLB7SOdrpUlkSuE3KLoS0O
Xl6OICB28nF5UQN2J5BWIC1Xn9TlEEb38/CJStHKx8D199GGFot60I4LfMyqYmu6Qn+3J76WL3Qg
oLH0N+LwkvVb2eYPJqmPrMJYIcLcMd4WCt6FkwNmRwela2mXo/WONnItE1pq+53Aud22KMU/WGXB
JJKV2axxzZqnCl27t+P1+BR5xFZv1B+UBCS0s0PlJ8fuJDi8eJlz8Uls636mRLGQCNjJzkG9gPZS
Hjor3pd7yOY4sMcBzq0i94fFsjAzZ2lSdYhbKDMylSL83jraocPsPy9C4jkDAzajmgujnFS488C3
1+SSVYolzWqZ/ZfLl8FfNlDXUKwlJpK7DMYMZSiB2Z7GSaDrUu2Rcsb8N7qC1drRDfbRmtzsS/el
raBExN3Abdz+bZx9pfZ1VxltjsilcajxGv0dKDFBA0nz01scnTtuHnv7w54t/vEAaqJMmN8thveL
09r5ZJPr9Ao05V9CW8TkvH4f3nwihY2Dc7bKQI5oxmipQk7HMZvrInrtsj0BwF3eyW1YO9tgIKcJ
phH5fxUPlrpzFAn1jlQbHqE8yjkxvD1jcGZpkn7S6T0oDH4KAtqgLD7nZ+elMKDSB/IsNSXOZJoc
4kB+TZfY7iFEZBkZyj9xcBLr3JNE4RCn/aEaiofLX3Kr2PFhu+ghWkFpnZDZDNC+/d6gGj+LfneF
zOJR/pG6kRf6Kpjz89fKLk5ch6BX6583/nnlDMIsbVHEqqFh5dFjtwhuapi4QAxnKbS9mQlWTvo7
eYo8CFy7lxfNcwwGcYxQlQyTZgYS9Yekh9CEOEXVj6TgFa15x5TBG1UpcrEc0Fol1l8qHU1wykEw
uUqdnO/IUmzHjaI1Gg04yUPgKztyDY1pa75qfF4zEv0sFzbsjxqvoIm4dQdEhcJzITzKUeku0kFM
HtF6ZRURr0C+1duwPpo6gyR600V10uHzNbjyZD950qwZ9z3FzsQLDui7csyr1iF30ZfFjnbdU+zx
Uou8K4OloIZQd9WENFJrkTCgfRXLVYRh98iZ7jG848wendeDrpaPXDTXQzjnR2fgRwg6o8hjQKmw
U2e7eMRMrB05IAyZ34nTDR85C64mAs8o/fsKEFKtrKQxAuZJ5AQl9kq+i8r7y/73l2Dmt+uzvLEg
ewaZRT//SsVQfocwdYlNFUoVN/eCwOaOhnBcXmfApg6aaRCW4lfESDkepiN6K03MUYsgd8YOFr58
TW55W8hzGQZp8mwRgrADxhn6rhNe9RDT9a1fq6doudHBRHz5u/KsMXjT5ELTVhmszT3ICMpdOt+Y
9XUN+kqhN6wo3F82x/mmbIUtEDNVyhYRJcgysaT5Z6LsClB2t3XHuyR5lphIJouTJiYJFvZrioKm
rhMnt8NT4C3/UQrScVfvIk72lXP5s4Sytap1eoVpZ6eUdrF6LaTfL38+3v9XPjqalkqdOQSor6mz
6ERK4GpF4182wXM0g0GQoEcFNF/wvK1d09euwGzz03QG27ijL3mkdnh+xlsTAx5aT/V3xBFHohKv
E6F9DRvyylnTpg281FHzN2TZfFeiXQHU1E4NuDDw+KPtGS3AmGCaMvWFn4pPyQmMxJF5eEVvmj9u
vpVJxo2hI5W0ooZIerQlD9UZNxOtDh3ttJVe+MHra+ItkHFjDd2YVYbZVGcWd1r8mAecL7iJ8OfV
sMN/Q1yPnd7WilMvu0qGes/0Tek4HQSbHruywXisrJVqgWgZNorZMhMIMAl7vXlWwrvLp2ET8lZ2
6M6tDkNUqWYXxzgMIdil09I155de+KoYj6G2kzDyd9kaZ2feI5aVtXkJ27QgtDhc63Y/vIzglbxs
gffd6C9YWQjkRSPmDF0ALRLccujdstGvxybf9eXw47Ip3mIYX22NMR1CEaAKrsYDdK7vpIDXR7Kd
qFltD13uajmqWuuUTo366ugOCGBiFwV8h2pClxgX7qBvyZP83Zq0RsPAb3x45y5a2cTcszGpdF21
OzgK+JxD19wHnoEuxNjTONnY7TzJyhoDDVGIUq6ywJp4GEFaIoFSEPV1H/h64vHSbaP5yhYDDJDY
GCKIovxiAZugbVbbyHvdG/7kYxTA5yVmaEx0AfVYdkvIq6tGVmJphXg7GId5HKxUva3MGoxfA+fc
b79DJcjRSSI4QyW2jz6WjEojM/2Ofo86xHAFmLVCF1oC18g8LS7BJ009I+EO8W573Nkwc0RBfA8J
rgURflYGvlrJV0F+U2VvdckTef/LwTxbYmLQoUcpd5HwUKM8Y/QWCRJrQF6d3FHt0Jm3fX9xvrM9
5mjOfaMt1YDjIt6Bmo/muZoHwa3cagfmgQiXV+4Zt7z0zzYgn40yZxRiI9JQDrgqdfOhKV9S1Fek
8ksrQhB7l8q8RPpfXOK3ObYeaMAbpFBE88xELKoUF4B7TL0pdr2jep1PHIPTBMI5LWwxMFOTtM1o
Ql3qiDNFqjfUslVi6FLuJo6p7ZLI2SXYYmCo61IupgjeKG+KbBeOhj4MJ8J9+ij5NN2cOwbonyoo
DXK8cTtCOH9VJjSFkrlc6mYO2G6gnaT50GcxRk54zbPB3nQBCBcxcquAo+6wpKdMPOifITbDVXBe
B3PFyd1cxMKE3Wpd7UVFn0Fqty/lvoPmGG8KgncwGBhRhLYJIFeAzdL9FrPL8m7IH+aAM1H8l+vm
vCIGQ0gAhZ4mQGxI5S0FS4e8ZXGk4paFz6Nq462IgY8e7L9lEuMQYAzOLzGMM1Yg0YlKq55U3gNP
3rxqzstiUKNv03HuKkGBdLn4HzSVfem6cZH/PKARyeMNq24HPv8zBi6Fj0GJnhIoQSXAxbAJPZT7
vDrkqs/R+PbPu/Nsg4l/1UXBSCy9zmizCZVUViuLti3qXnQweX3Bl3cKs5ofFyS2mElQMZoBUakr
uTEtYtwa0hcicQ4f77sxqDCQeKx1FdBe5rdKekinL58JSM/fjEEEXYmbXm6RXxzkBvpuvS0lpnPZ
BO9LMYAQLN2kth2ePma6q2PwUvbfjNTtBfWfAFRmq3XgZCoDpUSf3RzdZRAYrkrfGHkXPG8/GCyQ
JghCqzH2I5rFNw2aeFop/nf5e202AZ8RFJOUH49WHmkEAyqANSJZgU8ZXEzNNlCbjxxaMHvXUoQ0
fWXPRxmZ0NDhjSdzbkGZpQXRqrnt8tSkWeDBma7Ep/BQHSvXSq7nl9Ghk0XSj4UX1V/GIwzQf1z2
UOFuivQABfqviwfR5JvqGYqBA0gXqbxUQP7tWL6j/urJAsI2DBUbgFo989scuroQziPkKBsNB2g5
R+Y9RF0ZUpMgyYsE5zIs/iuKW5nXinb5Upffw7XV/28UeRRSuYV/YVgphURWJp1ykzeAvb07umlA
Jo0QTWOAqO2SukJoJDvBaXQN1KYDWtMEvVrqhB7Py7aXdDZGP+lqScvQxUtTG7gt2t4WuuK2y6jS
UtXsL7sazw4DTXUum9pgoK1fjk9SelelzxkUHS/b+MsT5LwYio+rxRhm0sZaiMIpiOlcGcR03W6+
oZppjR/Y8fNla9uH7WyMwafInARj1rCiwvhu6Nph6lTOjbTdqCSdTTDw1KnqIkoqHm/612If2b0f
f22exR8Q85Pc0kOBGzQovOD4XYjgz7v9bJQJVtRBb4RYzlQn22tojQgP0749kSNl9wF9QnmIvAx3
cGuF+3rfPxQn4apwU8d4fWodGrWjzVSwMrtygsTmpQg4n5ytBYZGqGlaRJDTqeyouw6Vb/+0pWwJ
UCqXUOwmAW3bymzNurkTg4mT0eOd0T/Kfkuy6PUM76ahE52mx5vukep/Ixt6W+7+bUEMlKhRYQ51
AO82S+xdoAnP8qRwQPcvuY3fB4at44ErO1LTsFbfaT3kU7EPj2jbAxVUc1StAR3PCp5zip162uvl
1f3l8jxbZkAFbHO5ZgoynWaZXiipLoZTi7cOfCKKiyc57u3Mj+54VS/qABcchC3vzaqUl2aAwATt
gweQX+4pwlTcSiXFj0tmGHxp22ApcccoThCM1pwdxvEOeT9LKX+MJY+1dTtwPH9IBmhIHVZ6HyAK
IdmNiX4WQT0U2d4MC/fyjtH/c2lNDLbE7RA3LUlVJ06QHFquwyR1Q90dzW/movpocrlsjoMXbAmv
L8W47WfgpzBDZPVG0TmBFOdSY4fjsiZtiRShRBiK5q1ezocqa4/mEHE8jLcMGjCsrrUy0g2xJ4A9
jezH8VntOMvYGvxEIuH39hsMTLRG2/ci2nOc7mVyQBKwS/YNqLhp958GAnNQNr5RT15QvRa45Sfe
6ujfV6uTtIZMfY9HC5Qw9roOqgC54oAub58YnGghaaHOCn1KkCc1+pIED4n88G9HjQk9akEw8qaC
B1VQpJ69OOZgHW8JDBoIeBZDBwfXRlped83zrH5P0ez9b2tgUCCC2K1kGHCXSLxH7qAJOLcRx/tZ
GrciKwrUmIjiZNEtUU918rWCxIfqpdNtr/OEWf+SO/19qFket3lZ+hwSbMidoh1SNh1lF4GGOkee
7L2wWZc7HlXxe232AryxM1lSVnQ91FtoB+aMLlZQKHmCYSlHcj1WlnZHSRhFtLWCuO6WV87fRHDM
iEsyoQR5LGmOKY9muSgIXSaSW6YM2XDjoSlAFrVwNnHTXVeGGDBKSUPMKAQYVd2uq/yh55RWt/P6
KwMMGPVt1hjmgktdkAq7I2i6zrQgt7J+3I9NECEdLIPzYY52qtr8jNCl1UNMeBDSY2tkt4Yp3gWy
cX/ZMTadb/WTGIhasnI2wg4fdywSS40OnZbYKW86ZvO+XxlhQCoCQ1Aj9fiwk+wsWW1lnaWE+zTx
FmF/eTm8s8JgVUSmXEgyfOEo9xRjsYLxSGZfiXisGdsrUsDaSBVhwJL7EdnTKmuUmvYVaMVLlO5K
HPx0/qlob2TiTMNvDzrIv02xhZJebMhcEIkWnwwrPNLJt9GLdvkNr0tw28dXlpjUZzcrJNFpR6ti
ibaIxDt9Z6Lr5DmEZjCkMkOLpnSjA6/ytH0Gzytk/C6upbwgKUrnZra8aeCRrRo0CBba0+WzwTPD
eB9m3GISa3j9xYFoqekb+OVmNbP/zQjjTxWST3UQAifrxS2V5zZ2p5YDI7x10L+vooqhLf4vr5a3
T3rxqMZuE32qAXZ1FBg/CpYpGZMR55vIV3Fymypfcl5otnllrkww137czmGv0O7XHI0/WomiXFHt
pgGNYijnlkq9H3vCyTrwvhz9SasvNxEtggoGcMhUVEvLC3tSS0tJeP2v2/fzamkMOhhBI3YIn4FC
kOUpfqDf9RYaLLJV72kSobBFrsXLePSHWMmgh0kCZQra5zQ4A+3LBI12hnmeGJzWKF3cUSax0Ok5
YdXlD/qHbomUS0LR1CZaTpPySs9ljOrN6ikfNR7zzRY9Mjjz/ocRClsp6aI4KEBrpzqTio73odwX
OQiZheZWiVs/DoaduAx7ETJ5sVQjeSlUb6kevSaBdtPKja92CPwLPOObRLTSMPt/pF3Jcty4sv0i
RnAetpyrSqVZlu0Noz2B80yC5Ne/Q/W9LRpmE/fZG20UUUkAicxEDuc8SZp60Sa4XKK2NobBHbnI
TjmXtHs/onj/asbkiJlc6IsBHZ/qyu8RlylU4vmHVZl+icw2O8NYnMyoKcrZeEwrgLaZPd3RbBWc
XktoOUoAuCUAXK6IJsiwco9/39u+L4+xROJYUHFOsLxhDufJGUFvVFuOZPFmLfaLGZs1MuaoTKxK
NwZkP3v0XHokzM6WJ9+ZzxR43OpdDTK9xWlOJXhQtJMR23mgucdmnXeQjLHK+gasVB26FWILrLgX
jXLiFo6X/4XwJMdgrWhM6FlNT8uNclmbxbOTeCNeeDVU3pVlbFMxt5WRqGsimWBkuCrcuu7snszB
8YZxbKDCFmKiecLDR4McNZi9KQb+DOYbAExQ367dXEjv8mwRxwSypZhxQOg6mSjctuKEuO9Tnz4R
80tp+FH1erw2jjKwtZhkoUmroofaVbNQKk+0/kNleNvbjZ8aJEEtwTS4JvsnV7sBqVtYneZTGfCe
VtxTYoyHWrcGsOOBat55wweww3hZAISgyameU0wnDmHESUNztO/thbRZWTL3RdwLaCucgPwnjlea
qHaUfTw+H0k9ji2Ut+zqRkxTGL0gkA5+SV/uEr2hthCVr3ouX1SKpCboL8V8ftBV8TNGC2/BBXir
DOO3mgJEojCa+8VS/RJ8PKpMglzDNJXS/Eg63YeV9YC5BmKKbnLK0QxnvbosgJDthiYc2gEduU3r
dwUJaTp5qTp8AEWRRwDkl2MUSu+bkI5Z6w5V/nn1UHHdt44Wob1qml6RzfsgmpNid117bXTB6eT8
Rmvi+1pOPhJdumZa/DVuSi9PpB6ob/09KYA92Gcv8bhgvmWZroOiODPJLhJkJHHtTosVmqV+KpPy
s2iUj/WQXiqjxUPdcBtp+tpV1O6r2BEReosGQJNmwBRQXFHzFego9xEoDMEKjAQwqo1KnnykS+HL
DfXkpA1oZJxlxTpnBbmX9eZWkpVQtOYPtYiqfFLASNa3aIb+YOVSKBrDtUyRpZcTI2ibKIgk66Io
4t1gAXmxyk40La9iSb9TMXP6ZrpRawTpy3JXZeZJ6zRnUrKHNtFsIPY+ZJpiNwbK2HNl6xQ+zQDb
RKt869TqFkwoz4AocCgpvyhUdRuanXWQJAI5ILb1bHE0aj1WqnQjKTALNPMUzXrsWsnGbPQTWSSn
SaLAbObRbvTlLE2oSA3KQxrJJzplf1lD+dTIxUVcRN4k9vrCOfDhbGf8MKdyrTQwlnIgYlBq7Q8l
n9tQ/piGc2h941yP9R13JI0Jg+VaXgptQXCfnkhYPWD6GrDUxlsPvs5bGSdEYElyQCxdxvWMkLvy
eld4+ntmN/lsIt/gaF6D8Pvc+MIp5xHvcrwB2yofRXOMEgoK81Ur2L3xMHWZnc8fLTihRudEwfuz
Zu/hCZuhGsuirmQLtajpbsWSG4L4Sb/vBDv+oQPgxMSY0srxa7nAFYzAuOAdnydni2Xm+TzHgrkU
BkKHKHvVjMSppifExXnCy3lw3B7bQ78oGdXEeQ1RVOk0yjg6Lm7Sv2TI/oko354BG8OtLYrZdCtK
THSd3JVJsr+sTQLD1/GNg41eAC89cWoEvHUxUaxJwKBS5hjWm6K7XAdk/1BxFIR3Qkz4OgnNOFUF
9IPqH6f63Mt3OrkoXEIq3kLWO7HZPAwlERRD8RKY/OL2bzpkcMmFNRANW7t8ENyCEwhxnh4yY0hK
oRq6RUDIlVm3mFcztdrp1KdCvlGUO73X7Mrgtg3ztpIJX3slodFI1tkr0GJod3pgYIZIelwbRIHm
+1f1XKGOM1HOAe53b77fcLajHrnLWTEL1A+oIzprR+8KKzt6iieceJOr+ys0JNATqJKqa8wpjro4
t7OMTZ365yjVfAFFy7n7oSTfj83Gfij2Loc5PIuW2azGGOVMMzGQS/GH3A0305hzgtn9YWDcaABS
AvTeYDsPjHwowNuDYFaFb4udDm811whT3/JG086+p76OWU5yPzzjKRLUZ/pcBwrlEsPtWxa8a4AL
DAwOoGn/fDkkQ5zNfgUUmnzFb+8ycHSgM1aYUTjpQHgNWBBgUKHkzWs64Qpm99maukpPIHjGWc6p
reiD3VkX3bqtox/D+KgXha1Md8tyToRHKvjmcAaIdHh82PuB/mb5zL1BHkKKBxW53TfCM+dttsZN
/tMICOZXzqnvmqJ/xGlsp26eziL8BTp1p5h6WSV7Omnc4yXt6u9GBJOtprNY5AUA6dzUumusxqfy
yyQ1v3XxN1IY57rUUJtmzU2rIEtULllw03tpuDZdfTteDueENBaNp89GMROACfD26FsxTmJfBZ5f
53cn9TK8ckFGVr37JQrcrGw9wo23WCyj19QK93/0Zy99lj0MR0Zu+WW+X2kVwH/xRX21XKm2+Xmj
VdmORDMeV0uByqZEUMZ1UwsUNITr2iTEe93yNIRxu2j7qzJ9dU9CCTqZRQ1z0rqxkXuck1t14Gg5
jGmJYqvW0En8t3NYm8neeETOVjAGw4U3Y7rfk7Q5N8aeiBQ9rvlapZQDyV/7kRBjPk42Oa8QoBSo
/YVfvsTX/hPPMfHuNGNC+sIkeCcB7sfApRNbze70IvizrWSzRgnm39NmxW1Z/SyQb+zue+GAkgVd
T+2LwTFSHP1gM0YL0DcWvcC5WeYJ5FBEuFbtK2dBu2+t99Nic0VU18RSEBE49O7i90jML5h4Xs5x
mD/wlsM5HzZr1JWtuEw5bG4nCUGpg89N5M0r8EQwNgP0qiMRMtiMiMyhAY9Jel4nxf5jarNjjHGI
hywbGxUqptlmYA129ABiGZvgydifV4xbBQBIMQDtRoB18XKIvPUxFqM2SjVNTIw2WcmjUN63v5fm
3SyOMRWdUS8aBegLnt5IV4CYQHloTis/2B/avjcrsrHus5G3vZXjIVUb6lUTtDMIbcIhkTlvp/V7
D0wf+7w3K71FGwOmxYXss6KG5lwDpPR5AswMaf3jq8Q5G/ZFHxNFbeQSK2rInai8jjmviLYbeKto
oxANYIyByvRnh5hJVEAFHALwdPGGlHhxMj6rdQUCzZFTwt1fy7soRs+GxlwGoUcatMcriUZfRenx
eLP26wmbxTCKJjdWBZp0uNha0s/moJ6reXmW8xyIG1UR0lgOqdZfiDR8EEfB5Qjfd4jvy2NclCVY
yoiVrQ5xcsW/kjMoH+3mRvczMKc2nKLuvxiMd2mMX0pbzVyiDgYDzNkv4zL4y0haIEECbEiWPFoN
vpoZXrKkVzBbnExz8QdD8UA47ItUswc9dhPduBuW+pqJmkviITjejv1A65/vY1s1rWwqInXAiJyR
vsj0YUgxYKE9Ktp934a9xZ0U2L+S7+KYuNgUY7KY6hve4IqUTIPU127J2fAGf3D1j5ULy/08+tmX
41Vybg8LuhLPeWfRAgo3GO2pbFPkUusQZWG3lTpOjwVPFFNVNZZap7UIENppJpdeE0BLmJ5Uar5M
RsN7vu3K0pC91g3NVMD79bNRGKpZEroVyUmVHiLplJWDrdT3c8YD3d+NRTZyVouxsde6nCSWbCRQ
kuhMJc2Wan9Ono+PiCeDMXBpPdXNGGEkDK2o9qzeZkvj5AJvx/ZNz2YpjHGLZ4kkugKfUPeTr1rx
HSHe0vhFXHpdkjp5m9qGeNGHb8er450UY/EQFKNTX4dNtdQhAP4f0OEa46awIJXqHPu9e6U3S2QM
HKlNURhbnNac/9DEFj4vs0sZOPzkAUyWTkc4JmT/cbgRyNg4qSqnBmkUmHNhFhyA5t9onXFnTMWF
SotfT5MHbnHJ1qeutoFX6VWaCLwqWECh5JhbmbPPqvizphoVyjxVjGTmijrduyQsztZthbYTMQCV
OnA0AI6A9L4/nLLnyhUv63gXeGuv84U3YbjeiV+Cj/dNYVnq5yo1rCHFlzSGX9CHFG/VY5Vad/VI
wOrnNpcyG9G+LaW4/MJIvusDfQDxw61QRKehH9ypkoJ0Tl8FnlTeshiTgymdaMwHtGRGPRiJeh1G
J/mdsG2zc+snbBbWxNMwAQUMz7gB83f02yQ/m+Xnovw4D9+Pt5C3GMbmZE090kFBJVacBRtQIRdV
N8JjEbxTYuxNC24xrRnQPx5Xn8irhcIyBiQ7PRSHxgYXejtybgBvSYyhIeZsWCSHg01GwyEGIAPa
3j9e0v4o1eaAGAOTmfGg1RSmGnDyUaChvztzlM8TmlwAO+1zu7tXlTpSdMa8LOqQCvEAe9a6ZrAS
4zZO5LbhV7RZedkdD3pnN0J5XxwLqGsJY1aJxYjZErAACFZ9yiZAcXTnYXmSgHR7vJVvwB4Ha9OY
eEgw50QXW4q8mmw4olZd+rZztLpLwTw4uLM5oeRfXbNxdLPsezXOp2TKbnVdc/QW5GeTihGltsr8
xDIDpcaYtAS8F1C7nVVZdy2t+avQpEvUdpfBEj83k+EPSooxYNVZ6vRekovAmCbHSIljgvGPLGCe
00cEoMg0txhxVMT7Qohju1PQomeitIBB7ksRFV8Lc7lkaHEDec2lLF71lKBPUrqJ8IN5urimMHqV
ajwRSp6KUhps9Lb6sZChI8GyayFH+yyYdMry1tLpuYzF17G3rkJNAqknL1RoP3Zd6kZC70iVeVZz
MZjRPONmfQaSicZXDS8WG8TQjfABeEyi3Wqi24h9bjdRc1GLAi/K/jFNa1cn3WOtqmeTNo9q07rt
Yvjq5PVl6R4f49vz7ugYGVtMBTnSowGvs/QEBsVHzD14AFFCbTA7p2iWUl1SAKNh8UAmEciVy+tR
5lx6dnJ5LlIBOovkitYkZ9Mi4bBM3h8ucf2GjVVWwBsJ6BbIiE8rIZmCIol5X14aZ8X+0e/+Tn1k
d80lvamvPGYHhRPTaIylbqxEzoamAawLmKTtPrKlpb2xisEeRh28mWiu6xS7LkQMyFZ2O8f+PIhO
T8ETqkhOSjtbFzGlmMk21M7tKXEsZTo1ee5MBGD80RKq5RBYtelbqXmeiX4Sy8rPy+Sm6OOb2oy9
eTGvS5b5U4tkXwvEMaioQEWnpAJnp9/6KY6UiXEZ0RIr6LiAV1rBWFRHd6qgDdO7+Et/WQF6FE8O
BXgsblaGFxuzxb1BSIuqHpDkT08rK9oYSkFzkkPi8vrQ98tOGyPLeBAzGfIy6+ClVvQF8YN2KV5Q
fMJwc39esW8LN3+RJJ+Hv7AqydHGMo6kl/qZzh1e/mYFlMqbZfFmLu3Jbkr1fWXsqHQrADEj1ee1
erACR9kCeKDtGDUZ3jTsftV3I4lxHd04Nl2dEkx13Vi26nTBhKZatNMi98ib/+ZsHDs73eoIq1sZ
d18FPWmR+fN4bkuRY0Q5kRKLiYxYRVTbFFFFSUr4JgAtNtVdk9ZntU69ap7OvUoeFjnnvF521mah
efu/VJ9saqDoirZRJ5BvimIgpf5YXhZefy5PBBMzm6QvmxnGxx27E7hbFPCi8YjVeSIY6zwb6pLP
YBxxxz4Yar8GMXDmHXuAfREaco8Kav86m2xQBb1G7j5becfDeOjsdjplAq8ZhSeEWUeddrFkDgXq
R/WHLL+d8h+ywmvX37s5OPL3lawfsXFl4F+pM80Et+ZKQWmEuV+/Lg9IP/mZjwmP413beZBClgme
QEVH8pblZOnzscV2YmxIsYprU463i1iDU1l0xzr7/0Of/SSKCUJKrZUjVWokt9Qf5/5TXQZC9P14
NXvIGD/JYFS5tIrMypIaT/2q8fWcBrnZ+MCIymygLDnmVCu2JZZhTNsAmEuOpAynQh/CgegP6J3k
7O2+srzvLaMsjSTnmpYmCEmGyReIedtIvTMZGg8xb8em/7RoRl/KXimaOKYrmYEZoAHSXnPGK9ZB
e/2NBvifRDG+H46xqztrgLqYYWw+q/Ml5T2vebvGvBC7WW6jjlAMO05Pc1XaEhKxw/Oxnqw7z3ja
n5bB+HetVo2WltD6XP3e1Q8z5T1BVz07EsC48oWuWa4SVMIdEKghBsBR6icVPH+YKQmIy+tK5dzi
t8hpYzEUecGofg7bp8qfxvG+tQY3b/yx1v5Mo9mirwHYx7ZWUJAd5KmzhUL1iZwDiXHoeBu44223
J8SWfkWhWOpZgsPou+qsEh3JwvqeSGDX0zs3KXtnsKqrLBX+FFFvyrOvtdYHHUU2EX3ceQ8QmLa6
ITE6HmOp8khe/JkxY+vFppJ1kybjIiC/ZIugO7ZexZSzCXtzWz9tAmNAxKzpUkHEVai/licVOD9R
MD6DHM+xHExfrUgmiydcBdT4RV/x1hm11ElvJE6+i3NZ3oLljXJhJExSpz6B3S40O5HiC42bl+P7
yLnz7MhB2tWoRuS4LsD+XhBpj8OjwiWA510SxrAM9USLTkwlVzZp5eTDItodBXdInmH+2FA4Joa3
JMbEJIswGsiuIajqP2rIp9fkoRG/HG8b72QYKzPTdDHrFjLMSPZzJB70mfCcy+qVDywZWzkmgtKg
sR8XEcORlQ32pkB3jWt3sxKHYqKZY2D2GnRQqpEV1ItUyVR0ZklyFfeTJSDAGqP+2i7l1Ziti6aD
RkYQxFupVgtbLgVg0Y0YgYe9kzQMNGpua1A/zfTPYj6EBamerKx1u4jXLL6Te9t+HFuM7Md6gEfC
xxVLcqlSDGeY8V+K1rm6VriTEXvHx8sTx7ygkNpqpxJzN+5gtaemnjBsqatOmvWOmRaRTSSZU5nZ
jzzfd599bAxUXiSUW5GzNwlyB2PqoVoSKpOQO6iZImFVP41tdO1mfAaNvUiNH46XvFer+WmLV8e6
MTZd26oNwDKQu71ZIQgXAIv3IPaRfQUzuHwWtt1bulkwY2GbOJNHTYoRzyylU0TfxxnZBIPXbck7
yPUrNovSJq2RYoNAiiLbSfbBALZRV19Lmrs1d/qcJ2w1gxthRVcuQ2mMKDGNfyVgClI7O59gt4Oa
nI4Piydp/f9G0tJWQhQL0BZS5pdh6ANtGcKsALVUYo4fkkThzYrwBDI2VZBIFYGdTHKFZsLwVRdO
sWjLkhagDy0UujE4Xh9PORhbJMWRoNVxLbmW8tjQ05g+CSMnjFh/4hfr+q5/LBhNYpoVUQqoe4H8
ME2e9M6yG+Wiyj9S5ansb2bKAx1+axk/EslYlU5UYzDHy4isSmrYURl5tEhCoEeEfVk4dS481LCi
jqz33wDM86BmAFqRek9S09KNNSG165Q65WAAO+db28XusBjOKGdfknj5psRWbI+J8GQ21Mnj6VuW
yc/KmId9RM8FWW60Hk9yo9O9YUxjW0qVARBm1q1WlecFGfF5SE6WNdqJvnzWB82O8vjUYUJeM0u3
aojpytgPs4WQphW+lCnqbwAJGpXkW22A9rmsL9NoPaam/Cwq6nXRyw9wJ53dyEjBVzRbXEHRHq1e
+J0a0NZsmczbNleMaSAiwsEO7Atry92ImOINObW1uzvi/1ZMttEbxkxKVV/HWYyAqRVv5gatY6l9
rPu7ocVGAGMYDSrWWpLA7Qvq4xB9i3KOoedcZZb4oF0EnUwaDK+o+pPli+BRy+LbSLgZlsc/Wwlj
DxuaT1W3IHwtsnskypWEU9HkhSwmYwZJasajaTZr5QHNO27sl3ex39v0Ss7t6+ALQe5l98jWo+rN
q3bv5zs2x8RYxNhSgIzewdhrwC+QHah6oH9a0dnQ/Y7y4xwW3AhtN4zeiGSsYi8aimTMcGYigBIA
vxy78sm4Kg9vrQpO92WwxYch5HZu78ah72JZJB+SGAZoxXDDMBL/oXuI7ud7Ev8HWTT9XvNQE/4l
ENEMS1UkTTcU5lQFSRMUIsFujIAJ053snLxot2soshJIaNTmduLte5t3gcxRirOVGWojwS6j2Vm4
DKB5qu8ErwzVU/S0eGZI7nj00/tH+S6SOUodiK7yLPYrpEvhgIjSafLHwZoxzfMbXWewj/9IYvte
tLprrEJB7k+ePa19QpeRI2fPg8St3OzblXdBjHdTlHpWpxkxCe2suyj6BKanE5ERAyUd9YmZeoKQ
uIam3us9UGVK8dwrtT1K41XLvpuGGU4FCj6KwnHz+9b0/asY9xDnIy2pjuUb06toouod/I6Ne/99
xh1ERhyTYoayDuOdEF8rlfP7ewWxn86PcQf9FCvtMHWIU9TS1nvqIL3yrZqW1BGt1FXV/CnTlbMu
yrcl6YM0Ut2RJG5VJa9KsVzmLuMBt+ybg/cVMyE1kZohqTWEgvlNf4q/Em8d4Fgc69w+JD7vnvyL
mX2XxvgQ4MEnnTTrmHT7LAfmmV6nCxrJnqqv1NdBvkZcWtjHJ8rT4/X/m9i6KlSh1kckslvVkZdr
j3TuCJ7oxKl5iFg83WTsjhwZ6PIF7BsmeL+IQm6bCedVybEyLP80olsyCwOSk4WlPSZa9AHo2Ha+
1GelaH8rQfluZ9jumBTTi81c46IJ1tmI3Ln7FKuvxyfzL4/kf5SB7YnRp1HqJ7z+4QAbjCGMYec3
J/REY0qdy0e+Xtxfg/V3WYzhEJSOLN26nhUVWv1uGaBOUtENHtmy3V/LgDsjvP8geRfIWJK0IYIY
t0hxVNn6Tr3XderEAwBY0/yHqJcvtVGUHlzG5B7v6r6SWDLAqUxLk0TmPreAzyBZBrtdKLObJede
0ny1OWsyB1Nh38u+y2FusiqVK0c65Fii4FvGDxAanZqex2e311aPkV1Z13UZlUgM3Px8fTu5KXR1
QLRiXteYsGvs/tK4aEZx0JY0OhTFvDoAIFfj1ZgDcnloA3uYTz/JZ+x1N2XqMlO8K9c+UyNcXhu7
BQH78NgF5kkKph+Sl55X9O3Uy1/6QH88Ps1d67VZPnOaS0+TuGhwRbIWT0uKlrDIuPZ9atOmOUsL
t8N31xuYoL9DGXMdyma8fi1rw0DevD4m3ya3dJcwAYn3OvlWBtxIbf21Xy7lRhpzKfuk1fpkAHIN
Kbz6hHYUX3Ck0a1ODQ6V53t2zfNGGKNJ2TCNWk5bwAQ00ykaGnfKZ44z3b0TFsbLkXFVTc1gfE0U
FyDebBHRp+qjZj6MADOlXBBhnhDGzczCklJrgQsto3OVuakMOLfwWOt2t8rSwaUnaaZuqYzWiTXR
x7HDQ6xpcgdlHzQGescS9hfxLoGxHlIpW5VJ8Jbs9Es93qbLXa39joHaLII5DCuutMLUYDnS5HGS
/hI0v2ifjlexH81tZDBnkdIyN9sayxjOs6OAqEn60pxTPwvkJ6MF4ApKlEDy4D1W944HT0MR7Oai
ZIAf8mebuMyVltIJGjC1JzH9EqXPnGWtP8Dey62A9QM2MZNkCtlUNmue+koaJwmHYO3+k4KuRZ3s
f6pWrO36RxIZjWtKTdZIgnro1ExBVKkPaHt1ynj6TEz9IvSDBwxcrx4kEI32HGXfDUPgWtAZZBqi
abGYDLVqiYVOVSjKDfo5HQkgccajEgyn/Myr+u85560oRl8SdbY6bcbFKijebYlhS8XitDn6xHkz
pHsXbCuJeZHmXULRSY0jVNDxZFHdjnOUciuTc8l4qsjc40VL5MUqYyyoFU+WPqNdsfkNo7pVRuYe
o51GiKYY2t4CGktHJ2iXvkTSb9ijrRDmYCSriTtFVUQ3z6NPMwia0lx/xMFwLtbu+W9uLnMqoB1K
qSGo4to+7I/uygylERvcbvIz5gDdFZ8pcsSwqtxjwbva8C6XbVY0hVLPJrNC/bu8m6MO4Ex+ifbs
YyGcxbEQK2MsthGl8OZxLoT9CTxBwNtQHkil8kqpe3HD5rTYNsUqN4W5EvGmW3Fm1Q/Slz7UgvxR
tsWw+XK8qF0Tv5XFGFuxWoplQFMhyFfk85rAaq59KN4ZD3FYA3+jBdAPNzO4F4VtZTL2NyXyGM0j
1CQCfSbI6glml16jcHEie3wUPvFAOPaeKltxrPGdBTR86xCXn4ANEOgnbeUfBojp8VZybAVL64LO
ddDlFBAzxNfEfMl5xpWn5IyhkE3USSiBoYgRSw4fytxbom/HS+DtFGMmOgWkf5iqEF2zcaoCwD15
5mSTi3pnpgdz+nnignbxFsVYjKVfJrFM4DGqKrJLWgRx/zWvuJM+nIWxBXlMp+BBF89gMYYK6Ofm
XN4hkeks5+lhciRnvVkyoDiJK53il+M95ZgNluOlqnIqSEKEYKP8nrdPWnFP56e2Lu1jMevp/xJh
yCs5tGWAxOrtobeJaUY1Rn06Rada1lYOqbNwnEYPTKheiuEAczA+H4vbPbeNOOZp082mWRoaQT1B
RqGvbc5jBULKmldZ3RvRspSNHMY8FZLeTtIAx7U22Ct+7KRA6ynDtaUp9gyO/9pflGJaSOZbisny
DagVmTMjwx4KnVekt7QLCZe1eF8GiOoU5BZkmZ1N6K1OrsoYMlo3fe5PXaDfW37qG7cGqqPe2ixT
mHaqcnzXvna8S2UudjlaZjo3iGPSXn5KBxktDPKpIJFTE2A7T7yw6V+O7V0ec607JJkzdNWuaQVg
6/q5G52i8G8+TOKrnCCNs6Ws988sNTVTRULSvK/8zOjuooLaizE+HKv83jwLdPGfRbEBQNeOEaJb
HJ2K5lkQhANyWbAz0CabN7otOXmIkSyHz+O176I3cpm71la9uEjjW2eVjs4+DVCX5/kT6sYjnmCp
PYdNOIs2r1S96842UpmbJ3YZaVWCcGckN2YXiGPMsVirzv1qsd63c/2AjcXSqJRXZEJRiQLlMi7R
MwaiG2H22uJJn2/S35ks2J7eqkUbce0g1JZuIkM6GidTc6cMaNnC92MV4S2JeS6Uqoqh/wUa0o21
20f3+ix6pnTbd2GaXUSDo/e7Tm1zQkxAIMnI+MxrT9LKIyehAUoLdL/l8sjtilFEQ7dgGAGwxWxc
pRQj0mnYuPyk+F0wghhF9eWQF97spkKBR/yPHGbzTEo1PS+RXVqe1twccEmd4nsxehoaVztfByjR
SumeX9ve1e55sFu7BnLzSGa0PWmmJtUahMFi+0VEkLBcrcqR5NOU8boA1l/6Re03khi1V6JOLIoY
ZZQ8r/xiApd3hlKnnDxNqXw7tyRA1vIW+M23Gk1PUSGtw6MhkGY438FbMHOqegbeVi3BA3omKNIp
vjVgDFc6icmNJfw4vhXrTx2tmDnYKAL6eUTxnFGkH20dKuW3qA2ORewW3v7JB1iYT/n5ds9JTft4
QCJ5dTjLDbqAAoAQn0bMciPZ6pAnHjz9/q34T1YFAplMcragv6wzYL1GH4l7vwhqr/kfMiqHewcx
jO2vjbwoEnMt2DZfuul5Fj8o5Ol473giWNUH6YNeNliJYLxIsjfrYUI5x7PrS/6r81gFo/NGKpC0
pasIy0J8U9nazOsx5Ilg9NkkeTajNQL6XBB7mcGS1r7+2T4xamykYj3HJiperXRfCY/NfFF5CVfe
UayXduOjMJzTq4uVIk1Yyl7RCcES59eloJw4dz8825wHEw7KcUbiSsFtkQPjI4gTgeuL3uSPBKBv
/8Nzn3c0TDCY9Zpe5DVOXw3ak6rZGrzI+vqaxMDASxxUV1/GT8dnxRHJzrmMLTWyVsekYt6eiPCY
/A55BDCe/7n+b0nXzUn1JhrfJCBfYQdXiLkiWDt+6A1aGjhX5zh9a4lvZ7mRhF6TOelLnNXbIO7D
3w0MwJp+FMPfGI/9aVGMJVAoqLuTDq+ETn7oxqu53C5C+GcHw1gCStN6TizkbOHpPCJJn0pqctoI
djuytmfDmIJynGcRs7ZvkwgARlPAP9q4YBpwhHPhgn+UE4atl/Jf3RsOiLELPYYw4zFFfDQPix2b
j62o2Lr6FSwMhHDUem+yHSdkoLCE4rOhsE+QcZn6mqh4Vyk2RcF2xTZMTkKgclXhXzbxXRLjeERa
IjDo3hpVVyLK0m9Fu7fRewzs07fJNF7V51+M0rtERvtMWZUVWmFtIyA8c1d6lcu3Vp01Vzep/Czk
bpZ1s5eMKuZy2mJGbX3goHEPRvAyf0r/QntGkDv6y+9o/fvSGI2cKSmmSkBt1kDn9DALngjmi2MR
+67jXQSjhVIbmWhEhBaKUpCkH/Q+zA3vWARXJxj3pFdy3tXrxEB8M3jrk0Nw0tfJWRzRVUGGKvjH
8nhLYryUEOUZldbeBE15KdH+QOOgLXiQJzwhjHOKjWRSNAklzrr8TIZPzfwq04jz0uWpNpt+1Nux
b4wEhnX0SVj700X9FoUrsH18Nk6Y+fqjfWMzjo1aCUZmEdmd6/tSK+xuPFe8Zun9pMT77WEngCpK
UEHXcThr40jhIcfjr/S4VfXW90pcjFuF3MLBagJ+MbUo2xuGKaH/QGYOKxO6WZNKCKVO9UF0gIOG
Yqb5bSUmG57hDzlvpD1UfQvjZf+VxxISyGreIpMF5VghtBtHel1gmPR75da4bYIsMICJMbugY3uZ
PPwFbu5jndq8Fv7dHp3tV7BPDQ2YLk2Mh/H0MQp0YBuXLrkFPZtXoA6/dlOLeBs3H9fySeWTJy4v
w66D2+wC4wrmbIowdYk8Qybc1u2TbKKkR1+F6IO8tM6x6q5W6uCAWWwGmlpdglEahFVWa9PZvG8r
cEiiadVZxJILO89bGOMBpjlaMCiHZtVeB3JeI/4oTNgXomTeaBWnTKlvTKk+GZXxUU+zawQCJkvq
QklLQaWJt4AzqtnjXHWJQ3LCiZN2zdJmz9f/b6K+NQ9pyCpyfpbgS5TYRvakg9P3eLffQpOj7Wac
htppfaHlcIFvXYPX2VmfslMofvqq20JQ3UieGPJavnhHzDiRfiB9V68T78NySopLIyR2J91Owrfj
tfE2kHEehKidnoGeCNwIn2NR8pTua9H9TiPR9mYy9qgz5a6sGqxl6YPM8rSIE1q+Dc0eHBDbDr8I
ABUmHdQgPckAfhTsEtClbntRriju2LOPuBZ4XP9H2nX11q0z218kQI2i9Kq2q9u2Hdt5EY5T1HvX
r7+L/nBjhdHZBHJeggAG9ojkzHA4Za15P4zAGgp9+XJ9EwVnxbfLkbCtm7jAe3QI6odMXU4Grb/p
9Gc2qIKat8AUdc7HGCax1KhTmFbcFfqBqg2QrV6zOGZIyu71VW0niz6NS+cizXQ0skRhIyJR2NxP
ZmRHffbWZaVLgugQLdGPoVq+FGkCEvRFfpT0yhkJsacme5rnSVBIYz7mzxPWCcjQLFWX+e4cS1/G
iVao6qayl5o/UYsXGPn2zn4K4AzBApWrIrGOfMPoDzVRXySl/5ECgq6a6kNcNALHta0yn+I4k8ik
CVRZCkIdNZHPSdV5RW/cxPE7qhj+9WO8vjCFT/m1ILKv+hgqk82Wbc3fOuMhamN4ytuuEGjnv1zB
/78q9A1y7liuA1obKOIC5+8Q3+KovHGHUXOH3pgH+dHaMUIkwFq7003h/AUCK6KQT+GcbUzAsq5m
EOe5yRyD2uy+HP7KV34K4OwBWAc9oOewk1Z0GSzJrigAb0Vk19cVXeFzgBLQQLKGSOgNGtCbOhh3
xSTiwfuI//7dmP5oDpfopCL1p+MpTpbHBqVAN5/C57lXZL+OhiNIqe8DeX5Enu22UMYdAJq+kDl9
w8CK35rgkpwaDKOOuzZqbnI6eVkzPzTtdI/eWq+jmj9k7c2AOysbyn+Mvjqaalrb0tJ4XRD+xSDQ
+syZma3uf1Pv5ECRJKykzQ8AQb6YZvZ83X62b8jPU+cuYsC0a30eo8O9618H4zj077Ko2n3dGSgy
53t0YxziVIPmUuDFhhMQDfHYmabnHKC41xez/cRaGQnndybVCPSOBamDv/i6Q054GLjKg4WhytgV
dU0Jto5PL2ZjqEb6gLhJavfSdOlbdxChGwHD4urNoPApxhm5gpFUEJJbNVC2y7sFk38gsTLsbKT7
1IpAtxMNO0zX7xtr8CwTXM2d1NpR0r53pnLqq3ZfKSAqrelFmpfZLnQ8mQIjAl4DrcEjPR9LfUjs
JI2e1Whxkkz2yqjZt+D5jjPwKGrLrQZ676Zq3sYKYOZ5S5/Cav6eGomXAASMfJuMt1JebCvKZ7sp
UC1bMBSXdOd4pscuJl+MXD7roRy6cTB7tIY5zsmMufDiHA7ha9/JmT0VE8a35RBp7vBHr7cXfVzu
1GjeaWXlW/XiVtNy1LRkp0aGYo+W9lTExs7S6FNr0EsCQtUumw9VpBa22hvOYBU/SFX4lj5+icru
MQzN3bjQszwmYCGotR80mTJ7rrI7fVCBmjlNr3rQPAxSsJ9RX5HM4lDLfWGDhZG4eTx8BaitH8fS
aVGIQ7LMHczx1WrgHdVY2zVzfNfV3R64gqe8Wy4KUWvgCJkZmHCbm7ZL7lUi5W7TFBf0/+J5kdwu
CfnaaY3lwOWiwUonp6GdCztv0oval/djkdwPCrpnNQ0stQq2X5Pjk6Ep3tKDQkFZdmVVPsrKi9Hm
rQOeW9CpJT+IBkDykBzgzJ7zxghta1FDux/Ht8XS/sGveN1QEDvFKGMAeF07nc2nxUpdpVOf66Cw
w7LOAa1e6q6Wtc+aAkxnbaiOUjf6w5yeEzlw9NB6nhLiUcQpsvS8WOOpAfsIkFkGW047cG4G+c1o
SLcalUAnU0s7EmZHa7C8OW9vqrHeoQP1GGbECccK3ep4WFRFblspelGIcpvkuTtb+b0c5Ha3oC8l
DTEy2FRv/81N8Nn0pFE0aWmRJtN38OeRTSlAbVtX9ZG5f0bVSDSVse0BWT8RxYgPiAZ/9+NjooRG
XaK/bdC/R0BdhYOKs696J4K13fZIn3K4+wKHqEhhj3VV4a0efG+6d1Lrgkhy8wYH2qCKpnx0L/FB
UJFQxUgKyKgDeWda/S4B1OT189mM6VYiuFAnNGlfU9ZArlkAhojkJbQNdX4AdSjobiSv6WbvusDt
t8BKIhf7TFaUEgTnqBseR+9OsjO/kO3sNAN/tNk9wJRKQYC8CdalrSSybV5d7TOmvXSVRfyNC+d1
XzuRiy6wEXpo7V7Q6oBZdYJ/0eKGjsT2pT2Su/4kKlps6uXqIzi9NJoUvG1tgPdWBIoUqXoIEv2m
VYE7V8+Cq3lTNVeiONVcJpDBxSnUJkDnnv6sAydi/HH9FEUiuFBGtzD3VMUQUZh7U6odAMraRiRi
DxEpJxfNpHRclinGfKqiqf/kZeAveugB0cNZpGxH5eX1+qK2K3+rjeNCmqXvSGHUGatjyZhSAVu1
Rz1WMRX3mAmWxgc0klaZQTpiAyPg1zTN5MZ4U5G2c9oZEM2DKCEuEsc/pyy1XKqGYkw6QtdJdKeD
Vcb6kiIYub6F2x7LRJelYVJKeJAwXU3AiVrBnXT0ppTvY/pw/fe3o05DMSzNMBSCqON3W8YDNK9L
Ba0txgOrIYVH+aAcTZs4kWfhPSiQtrkcA1DJlgEHovGzrxI11FZFmxAUYnK7J+MIiV7ujL2NB6g7
n5ofwuozc7h/vKhWIjnjjZQ8r5QFO9iDmdcmgfnaWgZgUMPMztL8YLXZfa4ODlWVU5LHsaNkniWs
DIrWze1yXEqKmrIEOK5v2+qRDDalg5aSL5aV3lXy8gXU5xrwshQvblQvlJNTnoPrVh2eNRI8CQ5B
tCOcF+gSvNVpB90F9lFz0PaBq1y64+TovnESIwps+unV/nM+YDSWsAhT1HIwxQX4zIcAWFlNmduS
CBx2i3EGWvxLuXgXYFiBilQNa5E/g07M+/o6nYEO7022He9QaDiAbtOjN9YDgEmd5iZ+zJx6Lx0s
QaZFsF7+0ZNPRhmQEfoWY/wgMQwEaEdThtObRee46YOois4tQAgiHcFd/ENNpnicMOsgHwdUdcJj
hulc6tCLjrzq4uWu3Nls/kXUrbxdOVsJZtq+uv+DGmRCvQnB5E52WCYJ9LPoAl9eUke9aw/NV5K4
IqZgppR/mPFKJnfdN3NTYQfQRqYY+669SQD8T9pLQ3tbzcC8ISfu31jJSiDvN8IePGVsd4sz4Gke
gXO0T94xPTK62T46AqXrujy2Z9fWx3mIPBn02NAhDgCIRfZq1c/Xf38zwFgthzP6Xid5R3Mkr9QU
EWnaO0Z87kAtcl2KaBWcsesjpUFSIekDHE2/K6OjGtb+dRHsJ65sFI97gQmfheDRybSetY/ku2VH
j6qwcrppxp/7xUNfYE5uSowSMS6tQTBa39MhdJtsr6v/XF/O9gW8EsS89cqYysREOwygKNzwJ2rC
t5XfdXa1n5zkNjmBD2snECewI340eYwzWbY6uCdWMDMwjDK9g+cGw1KO4caHaK88Rx5GomtqiwZe
RQfHdGe10DzO2kYK0dEWT5hZzwyg5Q1OQeVbq0K/yji4lWnet5LqXF/xluLrGlXRYmpiHJsvyBpG
3WBaHoalljEO8lVt0b8r0MkttV/L4JZWVFUZxDpakQvJXeYDKf/CeNEthfAMpKOs0PL71tWKjm4m
Nk9u9ZHfhpUrh6DiGUXL2NL5tRjOR6SDki5FjyFUNqOHA1Hj+2KKwV8lKApuVm3Xgjg3ITUjxrkJ
gk6psJfSxijqHjRDhw6AL4oTzQAPb24Rhr2JLpEtFVzJ5YuRyGUMyaRDbnJglCDpTtvpmDcQGtmm
PgDaBQAvpoJLienkStWtQK/HMMNGdq4egZ863yv73NFRgEOfh+wuN+Iwa1PNVyLZ2a5EpnUUy1YK
kbVZOal57obYAQHTX9jSSginh4scTcXIUg05eR10ahvzbWmJ5gA3m7SQ1P+1e5wamnPXL1kFix2d
xZc9kDofm9PgmHZgV8fQF6UztjwwOCh+cXcanPXGIeAyQyPS3BKQULvKL5+1GwzYOp3TgTta1AK0
oRu/SeN0Q5fiZTBbcAqhRCNHX9Lpy/Uz2mr5+U0Apwn9FGtTO4PRZ2Zki57uNWfi17v4uU2BYJg6
zc/JK7z4Mdknt8BaQckvfBfRSosWySlKizR4WBQKtFHeW/quFnUvb2j7b2vkVEQu5VqSGQ1qY33L
MoAlL19rEvrXd3LLTf0mhXNTmCzPIi00sJPH5glNb8AnjDEoVwPWiLW+zXvTk86ToLVdsDS+084E
OFQnzYz1LnzK28rRpMe+EXGhiIRw6YsubssFk2sg8eouIbmVgvvUEPgKdsRcnLbePL69DpOjUlHF
EBEmh0z11PrrArpFfd93om7BbWUDISQmyVTF4LO6CQguAKONHTOMU1icJ1XQRLeVxsJSPgVwIVre
FabW9qAGbNxgl3vlTut9PJfBkSwdiOgS/hd39CmNe9YlWQ0495T+r0M6essxnik9lwjNGuRk1Mt1
Hd9WhE9hnO8ba90CYAuoq8h06uiTRvxeeb4uYsuf/7Z97BtWV5M2l5oSzswZeKMXovcv8vW3yrN2
BLPC4aPokv8XB/i5Js4BjolEtWjo4c89/Uh844g2La95n071znS/5aqtYVwefu8OpJV+4JRe7Iso
wUQqyfm/celLTIzgDOfhrZGdYBQkGUTHxvm/2UiaVo/BDydld0Or2rmBtpFClPfeNuHPjeT8HybM
yYB6LKMvfgTqSmHisa1ddOJlORH4WvbBf3qLX6L43E04WnMog7oJ4fNkzxe5L3eLZD1iCP2GlpgY
qUZV8FQVbCGfp0mVJsnTEESRhewvGrXNYDdpooS7QA8+bH2l+kNVGNKwYAeb5iCRXS8CWhH9Pu8r
hixRk5yRWZsH0t5WqeAyEv0++/vq+/uR1ksCrkl3JL4SoHlO0PPPTPHasXOuIZWnpJYK/H6mXeTy
hBYeF4CLTr+IYAI3Iv+1D/q46lcLmbUyIamM0269qCrtcD52EfWy6ee8DJcmrPdjMrxf93siBeN8
QCYBxl1qEVamkrZPSem1deSZlWgeaauz67elcb4AVyyxjAEXLUi2L8YXwHSeFBuTx0gFkofuNNjm
3Qubqj61L2jwjv9qlSY6Y6hMLIsvUFhhkLa0meFso5cCOWzoOnvLX9/Kf7kTf0nhg6Iy0vCKN3X2
oGI9pKkX3Me71q0PbJBHNBi7eXAohmDWnVomhpV+V/pO6tKqGxFPNOFtLu1lui8NQc/khz/7Q/FX
MrhD06ogy/I61AHerE62PKuOXt1ihHuXJhIIsEl2WswanRHRMylEQ3KbRmfolikbRDNwbL+vb8hT
UhDdwjOfVCVQOgFcQHtUA/Tyxsj/og0c2KCfwrjLOJaXdASNuOZWwVFOb/vgaM6Cy3BbO1YyuAPD
TI8Rq6C+Ayy9uVM9lgYfQnv0GdmncREN9Wylv39bEnd2cLhpWAIPzw2/dJjTBvtsaJOLfF+/YmAO
IU32w7w1W8F1JVwkdxn3QTCYZS5pH7VU1UFaAcDMaPcA8GclRIL6gET4Uz9/HRt/HwOhZ+wVE06l
OLMsa/RoOcoDm1UBWE7soQXuFDsQzcZt74E36NIDeTOd0B9FGeV/sZTPL+GeKlYGeMUyx5ckB5Yd
nfYLqHCbo/hhvoWOsj7XjxNY3RGygZAgjBALyw+gU7fuwOSKtGjuzPfRz+QFNGSDxzrVJ8kWqhS7
p69tN3ePt3OYh7REiKzc9Z71yspWg63dTj+jfe7Grig83QzsPg3mo6VktdJEt4baaCCu7N7NOLXH
DOgJXhxdKhGeyGYAsZLE+Rp5aedhXuBrSPBGDb9QBG+zbV/9qR2ce0lDObbaASvRytci8q3pH1V0
HWxfsKs1cO6l7LNWVhpoIJtftkBijUbCG/UQeqarY2YaGcsTCqduvzed+b0+BRf9Irj+RLvIeZxO
k0gtJfgC1kehYQKPKWZz+ja6zS36FoUJTJE8ztcsli4VUov0yqI2Z6MYD7UlwnPcaltSDSAYE4Ck
KmgU5uwaE2FZqnVw2o1lN4ccNUSQbI62eujd/tzYmFiQ7eXt+kZurmslU+VuvhZQxloK7nIrjo9K
k+56rRTMbrOj+MOSVyI4S+4TdQlUAwo5F5o3gSVqItU9rWdvVuT9rAeP4zTNzvVlbZrzSiZb9sqc
sz6h6D9FwCIZ6E1NWac1KNNuS8nPQkHAvhlHr0Rx9hwDpj2rU/jIAc27I4n2daedI9KMbrRoIDjq
EqfTTRvNUofra9wMWlaCOUPPgzgxK6Q13VKbn9AYASIm9SYZlF1hWf51UdsJi5UszuAtc56JWUE1
g5v6H9Vj/W1AAGX4PTMCznlPBWvbdGIreZx5k2iaDLx/NbChS8cgC70mGL6aGIAWrEskhx3uSk9S
YxkSpZMAMmruknuyB3/PS+vOLrnRDyg4Xkq3eRYFmwKZfLm2MqU4102sbSaBU5DM7sBcrsiRYG0C
9eDLtUU2EDVjISD+A+7Eat8QkGrpmIzKu+nn9X0UyeK8SGxEUUw0bGMYhy9Vrb9FWnBZMt2llmgo
QLR7vDdhZZ2xXzS3J+neyqyjErU3VqsLblGRxhPOg1AjzlPJRL5qev0fblXIemXAuMo4P/q9aB5I
KI+te6WJxMJrzpJxwZA+eIubZW+FIF8sKifIzIce4IVq9KVVfqilZLcgnByi5FsaKt//2zmyc159
xKgkAKqRseilbMGNqgJ1IH+sS/PQWAj2rsvaos5aX3c8aiK6jtsx6TE1kmnhe2hosW3pma8r4Acx
ptt8GF09nL9Ibfsc56CgVOTvpEfDu0lmRvzWO/Mw2ROIfkgvP8ggBRZ8HtPZK9cWD4w/GRHgSxWY
KWPXSveKjVjKyw/gbmBcH951aQKtppy/C/vRGmtmrEpybrXbNtyNpeCeEongXF04V0rThnijaZlP
AAwWDHY2v15fxrYfgFXoeC0D5527JmpAiOa0Yon6anBiNbtbgAhTjxNI+CpRxZyhf105H8Jt2Txj
dg9NTiwGnc6MiSWze1dHz/9/vIsIt3FKpM+1NLC7KD3W6e2kHsNO4G0EZ8OjXdbEnBcyYd+yRnoE
w/Jj26F9LM2E1CQshLyyaTzWjEQySVZGZBfTKtsXWnq2GvlGrvXHyVKojYGae6Iv98ok4QWUtG6l
FKKBA9FSuatCw0h+YVAcW9rONgHThNpqThoRgXcRieGuCQz8Dhkwg4DO0ibeYvWXMTXtpotFiRZB
/MxXyiPStUMQY0PNUknsVu4ODTUe4lj+J7XAKytdiia6BymRl+iBM0wjGBYSFHmi6jx2qfs31vfr
/cDPpUhxbbRZAUIC8L3GdHKiUbOn8gvVRsHmbpeBP8MzHhY7S5Mk7nK4qxb1K8MBFKw72MOJeswC
GyQgJYzOiq5IQUxvcM5FRpY6GCQcqVS/arFbTKlrYJBi9Gr0XVzfSdGpcr4lXagldwVy42oU2WN7
kyUi78X075ohck4FbORNFoNYzZ0fOtc8anuQkgPy46nxon1xtO4x6nV9SQKD4PPF2hClTcaeKVF9
tyQPRH0wOkEUKHrA8iA105Ia09h9JKZAE+AGb+p3VbIHNO5FJxlMRx3Y4kRZQNG6VGz0KmRpFxK0
ljay2fSDLl1C7Ytifrm+dR/cMVcO6w9CJxoHgZwgj1/GwyE2cz8Iq2MdkaPRl29BzeYake8zY1dp
ZG/OakeVMFxHLU9PR/D9VQA6ifZxoL2A4cIHXIAdEtQiSvmnXqunrqifgxhAL2X2oDXVTVua74MJ
sjdtkf2pJ4/YyEI/yVLjESh62NO7dlzuK6l4yEiGZkz5jME9TP5ru7LRD5oFzltdz/dmJyIC3L7d
f/kXyqxmtdX9XKPtIsVDXtVKGw8XhxpgfpAvamIJlHU7tfvpYCg79ZUomk05YxplDoYhlWWuea8j
DcJG+oDn/nb9fEXrYn9fCZM6Xa6ihF1JWI+mY/wylQ8arc60sAQtINuO5TNA4hyLJpVTg3IGHkr5
uIsayZlGYRqJafyf2vopg3MtVawFppWwnsUZzVu6x8ZJ0GGCtvsd7v2/K+zTX+J4FuskS4t8zjBy
Tjv9HHWzLQGo/voB/cvj6FMGlxkrapqnbaehZPJaHEA9gyZd8PtVdjjY0R4dC7eywD9vq8SnQM6r
0DQBbB1joteL7MkywICdRC7J6FO+RIfri9t2YJ+iuEhlGdvSKPMR2qc8aTLSKeEExEFRTVQkhbPd
Mpv6ojXw2OrL0U+k+c4YipM85YJAVrRvnN2OY6YaqYI7utffyjC2h/K7Of6Mgst/2zPOYtu0tZpi
Qnov1RH3N9Pt2OT7WpsFR7P9RMVsrCETFe3SPKmYJFlljfFV5Pb84iB7hTucineMF8eABg3uoBUO
A+rKnpPSn3fXl/gvsgkq1bplGNaHTay8kqXPHa0TtNp9EMag8ELezfvoTjkVL92R7hgJpH7K71pT
3P65+bRCtkFTddRCVZMzt0yTg9BsCx1Pq+Fc4Wk1HOuDvg99UefndilrJYmzMxk3l9n3cL3JId4X
d8aBFQ9MX96LsMA3FXMliLMyKe7Msq9lXOEdJuusZZcFwz+IYHdDoDwJTm7T1layOFurzTIkQ4s3
QeuV/6gOEhwY6VMu/8PZVH0CtiRhPYQ59T+c/komZ3htESh1OsDwmm/Zgfo1pGK4ywn84Cl/7XK0
kYPwEf2Z2eCNJ2G/8Oa1tpLO2aNWlirJK6w4uKkGm/oL4MbYchu7cbTjBxzwX10JK5Hca4Ba7aT2
VokC0KhWthm1HnA/bVPp9p2B9LTVnefAOBeNdB5Rb7PNOXWrOP8qR9roXj9v0eK5O73p8j4bEjRq
Ra1rBBc5f/1vv8/d52RuxiACkKo7g3+r+mKKUOMF38+Tqy+DYeTlhO8PomMcetrfzDyrxudRWZw7
kakVlEr94U4YWZ22704ZwhH5LC7TbYGr/SaLcyi1MtGcphXqdN8UPz2lD9O+OqXn2Sd4mzKfWd0k
N8COB1vv7IiAITZfqKuFck4mWBKpz2pc5Z0EhD/rqTZSe0kPg/Va5Zl9XSsEDs1ip7q6HqTRTKJC
RzBuVc17S/UftI29MSwvlaILMociBeF8CwAbtHBmscNCGydNLnJnCBYj8JgW5z/GWMac+oTc5CQt
xyBQH5HY32Mc5st/2zPOZ7StrnUFPIBrpfl7XyU3ZgIO3kxyllwTXN+iFXFOYTbbUUevOrpFTM0m
KI1HX4Ph+/XliGRwjsHqSUIH9ONjxuprT+F3VW1X5YvgbK6fPsatflc0zKePZq0jFzLp56rHpHIu
mkfbzhv8shuNb1dHkjEq1AAK1nomqM5tFnJkp94P7mY3sSMPSUiRqV43HxBP/76qLgppkygQqYyS
28SVPc13tPpJFOGg+2amZ7U4zilISlAM8QD3zeoIi9vaVWQHLnWAS43OqNhfRNk50dI4z9AnQxF2
BrIwZv5C5F0ffh+Nuy78CxyGlaf9A7igqdEuWnTINmZLay/Aeko0geZtP/tWW8e5BZrPXT6w8XWE
acgCFO60n4DjYgAaodtZ94b3F/ZkEUtG64UJKBzOPQRD3DSJzvKnxDhonXEXymTfxrmgg3h7eGIl
h/MNg1RJScpGgRjkA/VjNHqgUvpBVy2aOtp0EStRnIso4jxPAfXLgCLnHSlydzRz16hF5atNlfsU
83Erry6jKFa0XGd9YqP5mA+Xsm8dOf6nETILbka5KzlcJFEkZTnFpcwUItyjhXjHaIuanYgmS2XW
/0c0vZLDeQeUfFJVz/H2ar3Zi5zyAR1hMbAhwbznSh4joMkA0cyIByLkVKqb/sV0ruviZiix+gLO
a7QB6awAdMpup7Q2CRVbHQ13AgtBqNQAclkEqr/d6beSxzmNIskwCm9gTF3ap4ABeYpYUv8+xYQm
g6FGWhFjoeqeCnk8N2+XlVymwCvNCQHyglcLEmLT9GgVGAZF5+j1ndxuTl2J4LyIBEqPoZlh1gzV
fHhKj6kTvdCb/4HuZA75HgpLFcLt5FxJW5tzjqZYdqNpbKbcNzHKG/nklgFR9Ad5T5H4z25Et9q2
x1ytlXMty1RqFlXgWiaSVXY0jzfyMAKytfASje6bsn/WMU7eBvQA1gHNriP6MClfRyN6uL7pAr/D
g7qbeq0sxhijENy6JH5Sl3NbCSIs0bnyQO7dGCyymmOttccu1sgJU3c6AV0MLS6zzx67AwC4AkdE
PbsZrsD0KDWArWJSHjAgkktd6hkRDUOQrx6l2/mt/2a8Dc6MJ3Zxg4eOsOd3y8GuRXLm2WRloE4a
ppuC8ls9uW1n2maBwkonQhYWLo4zyLI0lazKEYpbe2OnoNHZSHZssGB08cDdZ57EqjjXlWXzQlyv
jrNQPYm1EKzcKKLeFAckrI866E/syVPP86mN/OvSRFvJmWYf9nNfEyQOJtBkNuloD3qP8fAbIoyQ
toxgvSzOGIuAmPqM/Jpr0f2gdPbQ+ropmg3fcqBrIdwN32ltklMwDLlNcKOhrUPRX67vl0AA35sw
5qlFgUSI/UKWM2nTowJIyesiPkyVv29Xi+DbEqaSmhpJOxYRjZ4Mimo0TqKvd3FrJ9jpyBjcTY/L
Xr3/yGJhhkf22VRBcDt90TCwKPKiW1HG+mu4299Uo17PKoSdySQ3dhToL3GBbtV6AO8jJlMqtAEp
3yUj+n59FwTqYnBXfmjMSzxLSFF2QQbkzx9k+hpV//yNDKSUAY/E8Ao5bQnaUSsAh4AAKo3tVJYO
sXZfNCLg982VAPQA40cm1UDq8fuljpslWRoJDrJVj+hqtpd4X7V/0VUMyMpfMnjjWgxFC6sCIJzD
5JfWWVceNeoW/a2s1s6sidIt2z5qJY/buckMlbBmhGd9BJ3sd5I3Y7SLVSQd+UUEl7G9gQZRZdYY
DUbh3zdQNmIFpJl4MyaxZ0jo2EQgMfy4rgrsEP6wOeVTBud0CfgxBoWi8zvJmh5osdRRg/Lcya0H
fLJvlUoFpSGRPE4p5KUgFYmxgWUPENyh91PkyKR7qbxIGOG5vrZNH79aG6ccNKJRXkofh/VKutuo
uG0NUCML3/abvnElh1cKfRqyeISniD+YazJ37N3qRbsxH6P9cINSaOeK6Bs2S+MAZf1/3eDDnnkq
5cyschZ9RPfArdxTVBbq83yW7dgV1hUEmqhxL645LKhOG+xkA8amD8WvdVvydKC26ID+voX/dceT
qFojXCTngoOwicNCgnVHmlMBCye4zzqgTDBKnvxenDbejJvXm8r5XjlHhrqtB0bmpPjthbFgIYrs
/cVhdCnmZXq7rqBCgUyz1u+eIY4GNW3weFR/RM2bVuz79ose79TqSS2PilzYU38PeEtZyUCl8i6Q
zrbviu1rnH+JZKrlId64bnLODoRhhiGUtKWvOnqb0dYhuNg2q3zr3eVcTYwK7dA3iF67bnyXl9nr
Z+NiAZ2kBgVOaS2uHNMfeq7/1GURiaxIfzmvo8x5pKUhPCnQN/0c6d7QCGyrkgUORySGcziTFs1t
xWpAZn2eGsNO9XOvxwIhm6/K9T5y7qZJ5FoGgjumWvb9B1Ng6cQ3sRcc1INu14fcL56pWwlnn/5F
WS2LGCqDbrI462iHJA0GC685oMvvG5fNJqFOBErWB9WvjtXub9JJVPmUxxlH28qNWgY1Olj6r3nh
FD+VwlVEZELsR/60gU8hnA10fVtmxfiRoc8x5Zv6VU0EhZPtx9RqIZzit7keDzmavDBJ7CGQ9SIf
TX7FPnsxHotbtDL51U0usO3Na1bVgOWtyqZp8aF0WmhVmgTo/qmSr5F01ybveXgY9Z9T+EPgRJjr
/2MDV5I4H10MUaNFEmJJ1qPVP4THYg936UyA8qr/JnZYieIUMJTMpUgsiJKHZ7CMkBjkMNZt3b7Q
SASLsGnJK1Gc7iHCI8qiIRFWE2u/dNahRvdPW/1NLx3qMb+OidM+dPS1ZTDD/xs5OWkT9WkQu1lt
vhRR6QgOatPbr2RxWjhJWl/SAN5+uQOCndPvhvfOnpz8HtVQRxS6bgfKK2mcx5UiQGkuBs4KsY+j
OoYTHtUD3QFfyxdx+Yl0nfO6udJIMy0RnGTW3Tje0P5HVNxTCm4XUZfpJoLO+rw415uRVNWKuMXD
6SvbQ/R0AGfTcMCA4GqXvsfoAUNHG13WDzSfkl3zbTyJ3qWbHutzZ/kW3rRJozZncJHpUjnGVKDV
PBAY2mZn92qdfAsvWaShkloLoCOvimUbX8ML5o0cgLyf8lc1BIB96RrvoStCwhQtjfMlkdbVStEg
KSMHxn6sapfifXrdDASGzTfxRkSKCei+sXtj47RDzEqy85zt/5sUzn3ETR3ohIEO5tl+0g6YrphE
0JdM1a74Xb43tpdoXWiNgWLLMdiVx+DQ+/F9dhQassBtUM5tZEGCBrQe6tZXgM2bvcrHGOaptGzZ
ZzBRIu3ejjJW6s07DpJYapziYcOSQOYRMBI+vVCAYhVedSMdROMEIkfFz1xlGO4C8Sii0qmOztOU
HkAjcyjywWnb7p9uHM9S0+7HrNh1RPXrWYTaK9JHzqNY0lJKWgd9LNtzhDfO9FUTjSYLrIpvzZWn
YqhyC8o4js/tfN9Egvjmg8HviiryjYJTpCvhMrcoNYfLN2Q6c1upEoeUoLiqJn/oY9C2xU9mldyl
nfkASJ59aVouuGx7u0wrJ2/TS18qt2OYKnZpSneyPpwtMvipojnAmvYUWr0D19oGg4EHYqu7YaIv
g6Q/lWTcTWOJhm3QB0nlLQl6X2qqO8y/nLM29NMgQpO65QDa1O30+LC01J0azIBfN3Ztc4PRPGDo
CjFARcBdQGlPhjix0EVA+qH06mb5PgyFl2XZDtMplzbCQ4DQoxZYzpJGx3Qa3XEpd72UefPIqFeD
gxRNCYpeih3nVe8Epu5YjeqXXeHpUuovxNrRHCWUaXkw1B4kR2p8jM1+R+O5cWprOJQK9WKD5k6h
tmj3S1PBgNP2CjUKSHVN1mWDW6FkBUQvezyMjeBF6r/XlqBQpGx6MyAK/b8AzgwyALZLmIhGY+ZP
cwfaEj85pLfpPjiMb6Pfnyl4j5BtaM+4ed//ZhKbfsrmL9QhLfT/I+26mhvHme0vYhVzeGUSJVmS
s8fzgprgJZhz/PX30PvdNY3hCrUzb1s7VW6BQDca3afP0QSCzmDSQt3JfLSslzJ5vn5Gtm/UlRGm
giJbuaLmMiCuAIMVz1FgHRfWfagq72tPOihgjKkwLMWNpsvG/OKaK7PMjWqJ6dBkxoQbtTGcIYzQ
ljJ8TB9Etp7WjjCrQTknnhyO+550N9Wc+TG9K3L6U4LsoqXMBww9unNX7+txUjgZ6WboU1C91cHR
L6sqc0kqDWh5JdDPunkNEgEJ46hPxm9Vulc2mAQbKvetEkaq4mbyAfN/tqz/bKb763u76RwfN5bJ
fONejWOIEuIm7q2gjA9U/HL9729+p9XfZ549eolOQJ4ivMrdN7mPIQpyMPJvf2aD2QtBKglGrjV0
FkvFU5WDYYq+Gft/ZoTZDLGF4IiQ4yLKobBZHJrpQWlfr5vg7QWTrVTVFOphiWwlHL1ZvkwIq9cN
8DaDSU8yGkcF4jK6eYXdCD/j0JaS79dN/EsKpJuA3JsLdSsTDKWmRiY8iZileYDgoScdEyC4F0h8
6KhBxCVe3l7SP+bYUrKUWj3k+tDaa1LQclvUB0eo0wiRd31Zy6f/JRQBK/a/VbE1ZL2tRkFWMa0h
R8TL1AdgsitZcqqJJ0HEWw/jjwsCXqhrNFwnlBjRNik0SF99vb4Yng3GJ60kb0AxiXNW0VMGYd9x
dPWSN6fNM8I4pSzohgZ9djxsk8mphi9Q9C15HL48G8u/ryrQcSyOZYwuoUsLbVdjhC8Ny302zLwX
5fLRr+0+45gzWllFubxal1lh5WaZ3YIoykO173eCq/xWFPg4aoyTEiIlphoDEivNWtAL5s7oeAPs
20W91XFmUqI2DSEzOaCkTE7SHojVQ+nHGAySzupl9qTfI7KXjZVBJioIEHaO6q7Dm1K6qE1uS8Wb
nlecO3m75fJhhVUCUHNDjkBvB8gOcKoL5cl8NN3WzvbvlZvgj7yIpboSMJpe6xOyvoyeTPKTQgh9
/PFnJphgoKajFXbLjLpSgo4mMI2nNuU9AP7lDfnPeWMFh6owThUoaEpuAX6ufbczX4E/CvfI4P0Q
QpTu9SVx94iJC9XYVCm4mJYncg69hvLB3IOg/yLsQElz5D2Qt2/Uj7UxASIaRc0E4hCpv+VEyrnn
4R24q2EiQyXIdd8ttPzaw7KaZle+TB2ULhaGndRRfl7/eJx4pzKhATQTY9WKaNGk+rPSzEelwkD6
JHrXrWyO7a2cVWWiQydL0dROiEC9r/jvzOgFJrGSE/Eh5wsZOWK37+SQaexajxzby91zJdSqTKAQ
5Rxa8ClO49+w1e5UvJWBait/vXNw7joeTcLyya7YY5msFHClJ5QCvGmSG8McHCELWimQhMrWeC0h
zmFk2awyQWs6pQGgsixBAju/NPXD9Y/HWwsTLsRKp7VKlkZh9zSnkKSbVbuMfCn6KWOg/7qtzaO4
Khsw+1SDimceFniHZnzT6WEQn+WKU5q5bgKv68+3u6Q0dSF1GAIQs4NQA0W3qzoOjn0zrftnFcCY
fTYRgTFzkHpAU+bB+Fa3hasMwlMsxTulT90/+WDAZn02BW2LWlMX0u2kOHbSMRMOaczLUzadZ7Wc
5d9X+ZCaRzmKWdiUXu5241JgSuh9FNHQLpsikLX0oSw0uxyEr6RqH2pi2bJY/iwUg0d+wNu6xRVW
P4Qa4iJIioKBrB8b9UFSHqv0N2gIjNVal5+wMlELg1INExwXRdAvaWH6c9V8v75l/1L3+P/amCEy
0b1RsjTXJvRXU4z2YuYlvAOm4rHEGN703iVBOyiABjV3pJh3LJk4D2RMrpMxR3kcVWvNN75Aeg0M
CPnLwg08+abd30Um92rmbRoT9ktdluJBQDZt1uSmkeUfcTl7jdlyfG4T9LzeOSZ0tLGRl5jaRnft
R+flj8Mudo179MgXXLniaE7yoN8bnHtlMzR+nJZ3eMfqtFDIEkVA0SuuQur7OiN7FAWdRCp6u22n
78SIfycUr+wxgUWvqk4oFz6OPlLtZARLPNTMUT1LmrsGMrbXz+niTb/cYStjTGixwqKLwXiP0JIe
0uao8gIx7+8zYQXQ+qnJE1xcVQWO6DHCSmbn+hI4Z+/9wbLaHzxIBzGGZoArFY+Rdi7mW5M34c1b
BRMwopg2saEhX69H5ajV9GwQi7MR2yDg1U4wAaNCC6afFnWAqNFVh4wy+GV+hORZnO2stoUiEKwg
LG+z8dCUJmgRle99KgSlBeBiV50yI72pKvMNr9mvulqdTKn3BzW8hz6XLeexN+nTQ6q0P6Opd01D
uusry9HB3uVd34vtEs5qFUz4qWS9C9F2AFThTnio94nXB0PuoNSLGk7xILi8aYTtcPdRP2fsNaZW
xkRGnbeqzspCPUR3mAu1C93k7M+GIUtdaZAxkQdN/TbV4gzRtH9KJrcTWkfJv7fRb9zDaztstAnV
pq0jEfWCpQ24EI7P37PTwisd3+fgODd4U4Yb3vPJHhNtRrGFwEqHul5WHJX2rIj7see8djmf7v0h
tHJQg4ZJkS3DVUkJdY0vDT5dIxxmueTY2XpRfVoLE2ykjIQ6iP9FPABmf6FNoj7QCb6wjEtyZX03
YsInY8u/r1aVRVPYtyWk7zSa7qyp3/dtxrkJtq67TzaYuNN1dV6oCYTvFm1OC6OSxv0cCB6Ui6H+
JEK/Iz/xbjveeWDCUDmNVdrOUFOtBTkQquqQ9cplFkfemK7y/hxjrp5Pi2NcF2mk0VcxVKclXb4d
uorYESXfLGr8qFpASmLRQssQzcukC1DWOrSWdqvIGgQ4zEOf9S5pWrsmsieIqNXogqfLIfAGjRvO
1UU3oPTQVn4v9omtiM8WULu0Fy5JovtF3t+nYrmrCuF5oE2If4h2GHcKEsPcSULn9KAfzYpsh47p
uRPzk2QA4w7vKIvei0h3axUkAF4DFDiN/peCOXe7a6fncEyPYlOjnZTsowbj29lwlgZsXZqSYzr0
t91E7wcxPRKh2VlG/0y61g9lQPtUhQY0707y1D9YAyjlx3ly5bn3swb1Ylo7FlEyewgvap7dkDjb
hep4FFEqiCoE2LTDlFdiOamkX5q6c8p8Bq408kRgsfV68kFFHNmA9p5G0l2gvHEj5Wi6tb2rz1Bv
IJk3GG8KSY5CiyHPuCA79M32mkh3tJOcuQh3XWV4Si0cWqH3qyI+TXnsSH0TjKq0kzOQ9hXCzVzF
uQ0um7/MKkeTl842TWcM3YKKrU4eplyHHoYlfclqkF6aWfIYm5aHKY0A5CW7skwewFd5TguoShjF
7WzqaHtWlo3m+jnXOi+UAIYhQzzY1dxUjmWNGD4gqW8W+COaYmEz8oeIWkFVyZ5ljLY0KX6MEbEp
kf3UElxZzs6mmF6yQf1KKzDYipknGNlXoW/2pdE/SpX6WFXkKS+SJxMkgU7RUtOD/NQuofkR87bn
pKCnXjG8RJF8dZpdUiv7UlB8y+y/airx27x5DcPpjuioHPZ6ZzdZ6spq+Ax0VtDU8gu0bo9FnByK
qZAcYN1OIq57OyqbfahYdtj0TjgMbpLEmBnpnkhSXmoz3JuJfNsO1Q0VNGDxpD3qGwANfOtr0yWQ
i09F8AXXSjBX1kFs5Ju5NLCFeX6YhdhGEnAriJanS8KrLIyYCzHPoHMMElJ6rYY5rH6gpzxsZlcx
yLc6C9FjAVlH2WaPeWRl9qgItgz+PiWp98Oc/JxwOsMS+M2yiwNpJk9Fnl+yQneE6WXo5YtYpLfF
1OwVCmxsG+8BL9VcQZ3Q561iOBDxWsOp7Yeo2s+TeEHsdCbk0XJcPatK4xi5vIfo1n0xDjcJgimI
tFyFRoc8xoiaJja+OZl/0YGmtlqZx0ybPLMj98SSAjmXcztv1ZMlQeadkswBtcUxCymm5CMJFHOK
MDlaInmkwaen8cM0JuhVJupuiEWn1nFd9PDVrsT4bWoSVzbnxyQl3tDGwTQrJYbkFLQerSMACGea
Dd9JHNm5gOFH3dxH6BilggASroVDPT9FGXEGqfpWI+npU+UY9yOiVEofxil+nIoKDZn4ay1grkvM
7FLqQVI6B8mo3ESzspuSGYhOyHJW5Q4kBrc9iN/JOB/isg90PXFBjXgCq3kEwEQl2gOtQc8u0edS
Cg8CRZEtEaHbWGBkuvDJnBz6uvymiapbZPVeJnh9ztW9FY934kSDMlli3HSQesAUabUX0/QBmYdH
ZsOLw+hL2PEQn0t+dC3aMy9EqSgSCgIqEVRX7V4KIsyuSx5/lIF3K7Np2jiqOV2U6BfVdPWSjv+9
dLC+tNhRf1JEJC8noLTQW38NLUiFtb8hoPXJBJORmRHeGlWDJejlWeufW3I2eF28rerEJxvMsy/S
tMwiFWws/Ksnc7JVByJJQJpUP8CWBVVia7doWZKC8z7gZBfvONNV0jRLbZQVPT5fqbxR/ZSXsZ2l
d9ffIDwbTGI2qVSZcghnuxY190PS7c2xPYZV/3jdDCerZYfUZBOED0WFpn6ad27dN/ZI0XIdX3Lp
y3VDnCMtMxmZLBZyiHKA6JLpUZB2ScPJMuXlQF1xTZlJxMKuhAEJT46FoqU6q9AaIrfNU3+7JNCR
Ix0wimyLgfatdCZkPWdezUpefP/aD2BiQyLNpYlKqoiZrglvns5bEMbzMfPSSwJ51eZtIZ0w3ehm
IVNDBxAp14N2yL3QpyfxqHLIL7fPDyiOIS9piTLbnFNbwRBSCu32uAeMTgBYqZ1PaVK617f1X14r
H3YYHyyjWZ+1BHaWl55go34R6OhnSY7uZ5ffgbPC4z+sMW+jTtcFUs4iFOkLWz800OwS7kFbDcx2
9NruuuD64rZ39MMa44MCUhxVn7C2Ygb8CsNrlhyow5d+im2iPiuCwPmY2z7yYW/Z01VcEaHGJOZC
DISN2AWFCn8nhGNiq/H96QsyfhjPpVYn6ixCEoO+KoFwzpzBL/aLdiwuexDz8jqQvIPI+OXUhYop
lJPoGuSrBEBP3T8NLeewbw1VfVoV43sSlA2tesS5EEF30HkLkcRsm69F6y40m5CSOxFnfoDEzc/r
J2Q7fH7sGHNR16I8h1qIxYmAKEAHc+ruotgWqMzZNs7JYJt0bYV0LRUleHP61JFvYe9fXwfv7zO3
9WBlmtJHeMU2WbujVuxM88BxJp4JJlCMkkkqzJUgUBTPpHqatLffWIKuGgbG1XXdYmUrjGYEYcmE
J39kOXl0aZLH639/8xwbmmiC6hDEUixMGjivSmtGOGcH2ZJB+GvM36AQ6lw3svmRVkaYj2TIuSWn
Cu6QJPdo/NjxFrFdi1kZYAJomOSREM4w0HjJOTxSB8JvyVMIbpBiPz3WTkFtE8/c/fVlbd8SK7PL
uleRDZKx+lBHJiad6+GHTCFNXKb7cJGLMSh9CtU4GK3So4O1n4rJm9t2BxHT+9/6EaYm6TgkIsqg
n3/ELKRdU+bDkrwvQAXhnDh5oOwkB4nczuRR7m2flw9rzFaaxSAPpYYvXauzr8vAf5PeSQ0ex9Rm
BDI+zDAbqlZtrWaFgS87VyDPSewR0MYseaqVxr3+/XgLYvZwsMZWq5ZHiQ7m+Awc11BZ7aLX60a2
HeBjOcuPWB2UNBeLQgxxPZWD6UCn2R+4aPj3VPOXRG31yZgrkLbVbDVLcXoBs83ucB+eJ29RULGl
wPLiFw00WaAGA/wnPy/Mhcv0+DJlJ+x52PWtRoOlrn4Kczm2A6WpleL+qP0ZUBPUjtw6wBj5O0m+
5Ra8ujzv87L3ZKQYlVVh6UJbfO27YR8L5AZcel6qdp4Rz/BHI/oBlKyj6OExiurb0apQtVN9yEo9
/NlWM3dnpWezSeGlAEajC5pVQTJ0T9dNcI4sS3tTDxrJqlyXXGrol8QYg16ebWWI/7puhuOD7Lhu
VBoFipV4DzZy6Uoh5iWzytPGwgPkwbtu6l8C+D8OojNhReqJ1RpZCIj0c+8KdrcrnORgutNlADNu
5sovObcbvxzCK/7yC6dNhomcVsLNSh+bobcJ6nJd7CsN+Chbm7O85edfs8UEGbnVwrFocMuqu+55
IdqMPOrS78pB8bLc5r0nNhP8D/fTmWhThaFelxpCGnjVquQ5/V78sBxZPHfmn4U1VmvHyKpOowKa
R8O018KdVf64/t14C2HiiBxNSYGV4FqXshtjEGZbLUAxKMy+hRgaNz/LijuLyTv1TCyJEn3IQzMF
UHsGRK67n6X+kPS13Y6hc311/5I+fBx6JlSg2I7Ob4NDr9mDl98uQmG1hzPxzr3KkwrbwoOugzI7
UVSNUWaikrk8aXt3+Pa3ODNmuJ4j/7ceRx8HkJ3UbTVBTNIMB1Cg5JgRyW706m7IJI5bbcZBU7I0
yIVrpvn+fFrdqlOZFV3Z4/lQNuY+LqtDVIpQcZV5zzCeHeZItH0uwndHtItASLLIalPJDj3Qyu5G
zwyKx9Qbgor3Dbfowi11tTrmdFSJkimG3C/7JTrDAQB4rzg1Tuipt/NO+QqqBpQjwPTpR9Qec4en
cs1ZNFtMbZUWOOgCaaWp9nYiy545u53Mg2lu3twfi3wvf622UOxnMHgvjVr0IHLyqIqcGcGtGT58
RU0xAZwAvaTJxMJSLuaqr6v30kp3KF7QkQKC/O9BN+WrcE6PuemMXutAqsXhCWVsr+7DOJOSxdGI
gnEJB5+z0okMbS/2BqfmvV35WC2QiZGRjrZKmXRLfa44W37st8dqsKVdcyMcoPfuavs65wSuzRC5
Msn4Q53p1CAhwjIIxC9jJzhTke6UaD6Ac+3xeozcPoUfX5BxApqA4b1s4OLpLB7lCVXcMSdgmsw5
ozNb2Oj1OWGVBogipwIER4AYeJfUHJ4gTXSqc9t0hTf9AvsefSJe8aDHDi++cE4Jq0EQ4YKohRDJ
gUkfYvFk8tjUtrZLE3URb0Mdk1ssRY6cVSZkdRGNi9QVwluSf0NDKZZ519nWVkHlS1Z0WTUxisds
VZ5rY1m1+IJRNNoFyE8i5dmIeKnUphXN0MCDDaztL9IzRi6KMcRwcNzHU1NOqCg8ViF1//up01ZG
lh1bRaUhyjDMbAFPNFbaPqvKC+rOl6hNXq+b2byS13aY4KQVgC30WoNOz6G/UdzwUHrJY+iUTu7w
rpPNQ7BaEhOK5maI+lhbpkGaZwuyK/GdaaJVao2cO3mzZrleExOPrIGaedGDpSOcTABFzOY0UgM8
DcNebLXDFI2KTRRVRj2mcxRJc0cj3s91/lpDlrWONMBfjVAEk+V8iQaeBBT3xzGRq21VneTQdket
pDkLF6CevPa7DJCG3XsLFinzh2P9lJ8EThjb4mix1l+FcY5Yboa8WVLy4VCcdWcMMi/yaskpj+1x
kf+AXhggeKlTHFuHetXRvC93vBGdLUoA8GSJlilKcJ9ftJPkSsCrgOAMhFOLikqT3wMt27mVEOoO
lahfNJOXineWRjFq2x6Trt9lhkWdrn02KnUnd+MpowkYLc03HNo3o1dzp4zLnQKdvzo0dtDx9brE
cNJ02CkmVL2N2JNVCklk2SPYVIxWf8O8GGpxyXw7qQbl3EtbLzpNR94pi5aERbK7m9WDOC9NAKmg
N72i3kSVcaFt67eJduiGzue479arTtPxKXVJMhYtrM9hYhzTOCYUR70aDScSMcPeZgdLEJ/zfDwL
hXks8/ZG0U2AhLogVKaveW3yxjEXG+zLcvUb2BL6bGpk6sGOgOu/3ScHy0v2S2GH96TcuqPWZpgi
oz5kY08oSg4lzXejbu17xN7rn3Mzsn98TW352qugq7eCGmsEKzGbyFaIZs/SZQHVXLeyGQdXVpTP
VqBEA5EFDaUpJSxsiYQetV6kWEf/tv3D9SyfdLWeSSZJq9VLUw/M3/WDUT5P/fP1xfB2hbk/UBct
xWKS4dDpQVNP8Nk/+/vMpdFUIRSRC4BwRul+qk5D+uX639+Ox6vdYC4LA5rPwmzBY/9uswJQG4Bb
x9X3EXQMMJzmEg86JC7vNPOchgkUsxXrUkiwNb3f7nO/Df7WauCZWf7MNd9k4oOVidlcYJzcnU3p
ptZryJubnmE5BQYGcip5mhLyXgOclbGlQSGPSkvpsDJSp/dJSc56l3+dcmlfxuEpLgzoydRBrRte
XaX3k6C5cpneamXj430LkfIi2fXV7LRmFcyFjIL7lHHyA94PZAKJbFmkzwx4uXjQ/Ga3yGQADsrl
heS4OVtPNGqjIbMlAWdcf5lGd+x6wLGCYuCRr3GCFltEBAAulqQoAieZHtmd8mIOL4XKg4FvPk5W
0ZdV8gb0UFeTEmlL+GxcCLjdYl+D0uNT5HSuhaRxdhZI0OIt+cCJl9t36j93HFtLLPNeG3OxRlTG
yED+ZCV3mfSgirekp5yTwfEWtpg4TJCAeK/mVHFA6TlGdpSP91Z7r8evZqZz1rVZfFt/Uyb0RKpU
6DGIhUC+NL5V3WSA1Va+yMmbNUtnURQBPU6emix3xWQM4rQzIL/b3F+Pf7zTw8QhZZ66USnhrWI9
+OZo7gpdP1IicCaztvfwIy9ilmr1iQq+NMQhkSbuPMoo5wCnqJ8n9Sf5Dd5D5JgftpiYV1tDN1Aj
Rm+iqb/nswZFS028ESVyOxR0sqsRdC6/8RFNTVQka8ltNWZ1EEiuFLp04LXmCwGjuyqeB+npuo3N
i3Zlg9mogUJG2CxFydXb72Z8nHjlB97fZ74ayNsrPZxw0U7VPZUPCXm9/vs3o+7H72evBYjMJMAX
IPMf03bfA1da0PZesiI/SiB/XlZONMyvcid8uW6Wsyy2gySC+UaIehy8uHwVpdAmXITMkhT+csWu
Frb8+yrJGsCAWlQQI3K7htyoeZ3aUSIAKJEApDxilKDfS3J5o4qoC5sQbivmM04h707bjFyrH8Hk
lIRm6f9netVTLmk/JT0+KEnlDYDhNwPEXqqIU9fcjBwrk8uXX627TfssQcUKHdamtOduAD3b/ahV
nJC8HSRXZpafsTYDEmKraQuYcReaxYUgBWrnbnxOgyGwOGvaLoeYJjAQlqKav0gLUBJOZA7hZRWF
XGob24ayb6uzlrvK9EMU/ck8JeNNbfD6CJvH1JIgKmyJpv4Lh7QlzdB5GmfEx/jF7Ew7zXjMvdvv
/5UJZr8EbchQuMKzQ7pEZ/lbcoAWLIhZu5v5bnQSL3vT3WVItnbKk3Yr72IPLyxODNhMiVY/gdnL
cuxoaVH8hKyb7b471t3zED+Nye66z29eNiszzJshNNG1y6UlIzKNXZeMoS2o7W2smnYh5qk9Svnz
dYO83WPif9NbelIv6+o1EogjdYna76+b2PS21ZqY8C+ABlCxSC66bXeM0QNRrTsZN9t1I7x1LDF8
5WtGLDazTBAsJ+1u0sG8GP24bmCzo4RRnv+dcxSEP1tQsm4YmrZdXlvKl/InXlvH7EDd3m5eZ2fC
JJIv3DZB7qQ4h5PNQ4VsHQwdJCaSZEJGE1C2z9YtJTQmEoNUdK53YXGWMKQlQ7Pcupm5RZFNAMra
FrNhZQ6ZcCGFrdadnP5Gd6I7fQ+NBnCAz6cp0Hkdwq29gxA7cHomai0imyVDf0WMSwoWevGA9GrG
dGMMxISt3WWPKLs/gD7bkThncjM2r20yjiYaoAQZZbydW8RmwYbGGKo/qW3gJTAFvM3b0klAevWx
Qmb3lHIgw1wvGUoDnGDk9HJgCoNtha918TYPoMCEFIzBU5DiLpLZSAjiTl1PkaWnN2Ew7BbdcB38
XDL0RKw9D+vO20XGAxvgllAUhbE+8pRsT8fH6w64iXJZfUS2BY9+qlrkS0kIlEz6boHzRl9pC9Z9
PON22qnYA5u1m8TfeeqszTJvbomOmdxTNJgqzU6e9YNxJPs4dgCdWMQirVdeoZm3awaTlYkUE5JN
gpCcdg5GfYBrUDDN5WHiz5terD0vcm7dbEj9RVMxDMNUWckQFchWyE3js+KfHK09kPhY13gbm/fX
92/rGljbYT0OvCS9IeEZjonsEJyXKiYDRV6Da/sQfiyGcbQem0WnBdQAVLknleo+TVJOWU/m2WC8
akrVOYxi2Oh9wFIXUEMg2NH9wkbSfw9P6ELtJSe2E58+UTt/7s/4L9X+nZbU+nMy7maKOl6lClB7
Uj7YIRqTws+uepSz2b2+bZst8pUhlbn3DDEvy1IEpGfR6p0ha1ud2pfIaUF8ULyWuO5mzoN7O1pK
kGOw8KjS0Yr4fNfRlqAdvgCeF6EB6SY6lMGi6ZlwR0c2d3JliPG0qW3lsslRTtPmozBftHF3/dvx
/j7ztCmFWe5ojYsU47hF/XUa367//U2XWv3+xf4q6YkTcyyEBFtTDF/DzNaabxkvOizHiH0iQqns
n71YfsLKBLqOEXTlAGMMq2eMlRsUs8qZn/WBmvpTDead4b/zW0Hb5MMgEyb6fJQwZ4yrMtbAJlmn
bjdpdqYbvLC+vTBLsZBMWaDBZSJFlirDqC5VbOWiHoq/oIEleokXvlmoChI7fExujIN6kf38kO94
6CCebSaCNAKREyos/SDruzVajqHejwNiRfddLh4BTbVl/M/rR2X7VpE+1svEi5GQxBoJzsrSLOj3
6CseER2R8GCo4CuP1G3zYMq6DB1VFUADVpIhxtAtpiJQMRE1KGfQyC5TKA6D4I2zqE0HW9lhHEAS
kj7TMpzO3hedMECmeojeBHAmmbbiNBfxhQeW5i2McYfK6vI0L4DZ7Os4AA23TZPufhSG/fWF8cww
TjDABUaMmaH3kfS+EaHBACJ4zPN5183wPh/jA4DNmJaxyDkaamgn5hPwGtcNbE7jLmK6Bmj0gXli
B3D0sTKoIuDRBPKHxh52xQ7wqgnz0cPtwn5c+da+OI4X3jZt54oru4yHZQKoWbJl8Gf0R7d+TYEO
MbwROr4o37rLXFsJSvrra9106pVJxsGUVM5LwAOWZHvR0eqPpZee1YCHRF325JeA/GGGlX6Q8wJN
qhBm9EJ8G2IAQpK2/ZpQ6WxKiS8L6cv1ZW0eRbzKRKCGZAVQ0c8XgGFoddQumsj5fAb0BfNOdkt4
Ut48I8x5nzor+1tXVDMv0wQakB+F+t9lRQEy+FgHc9YVqc6tfsHIW8qYOtMgv1SVUNhUzp8yPXFQ
xLLnWOZ0FDcdbGWUOYZE7ohQzQQ1OdLbtAwDUx3+0ARz7CAePbRNjXXF8zmz7iuBk+5u1hV1VTcN
S8XgMCqLnw+A1HSkNub/IWknb6EPJv7kg2xkxwsX28fgwxSTL8UY/jB0grMNTY5g0IX9IAjgrK+e
rh/p7ai0WhJzbRA0WUjRd7BzKc6JB3qYsrXVvfV0Oy0wJtxYdoBJ7JrHDLTpuyu7jC+VEITt5wmD
oBao/+Ow2s0tCCjzaifE5Tmeal5hhfc9GbfqE6MJ+yUk9X4YAOB9V79A27Z3ZmcplgJkqGD01lc4
gZC3SsbTxi4UEjKinEP1tgZ4XdtPnfpX3dfuOBInzzTOw3ITB7E+oYyXKY0xRzVwoK56al3hCyhW
3Gw3PNGHaKcjE2geyQs5lidekrP9MsKlpkkqbjb5/XetcmOQTFjxXJGlIri8jBondclrDzicjtJA
hWIETwJwO4lbWWRWOtSJNVl/v4wkH0fIBwkMyAexoSieBQ0PX769QkO0wBYv6kD2MFsp6gPqEJO1
vMTKm/xRuylOKLV/IZDx2mEu3Ff2Nbddv7wnf7ngDFXRMbSLMhzLPlGrqZ51DSpzchrabfQY0pOs
EYdWgdUSO9ULW42+xhmP8XszVK/MMr6S1oVWZShQuFp4qxaPosjrYmwZMCQZlF8W2BdUNieO9N4S
GhV4t0EvznFcXTou1GH5jeynW5tg4pqiC2D+x1QEWkBDIBjzQdCko0YrO5N4zcmtbGdtiglluiak
zQRkDuSDrNrORP1Zk+kZM5QBAc1Uiy+o6PU+JqN/PXZvhTTMIoggXYNoEaCKn2+jJi+UTtaBqIjl
zi+UyWlS1S6GknOrbpqRwbcKLKQKcgnm4LelkCWjhjw/r3uni3s0IXHa9YLz2N28iYyVHcahrVBW
IYSO/Fjc6Qfpi+GjENEgfpjQ23LSc+EOgXpuv/AQtVshem2W+YpWng2mjHlXcEsm9kxLW5aeVeuV
xntoCV3fsM1j/7FCNl8diQSKNQGmsu5mMJ/n5Mf1v785o7JaCzuDP2kddjDGZa4mdvZXvl++IeTI
TsQV9/pD8WV0aCAfQ5fu0hOv5r3pBavFMblR1oFBD6qKf+f8ShCdkr3qy1z86OZzZr1GJjEqdGsa
TR3HZKGY6t7Qq3Dmu2Qn75Ob0cs9YT+2bvid82GXH/9LNFktjokmUqL1NF3eUK07eDLa14UjONHN
UvWGwDMnzdwMXStjTDzJJTwqqIRdbML5kBjUF/XsFOPNaFgdz+l4C1t+y+rexqtXFksDuzY4BtpN
FH35AlP/oq94+Y6neM6JJCYTScymBc5ZxNbpyS7uf8YleCIK+/pW8XyMiSJVqgDftuyUOF/E9L4s
7q//fd4amHAR07aIhSFfIFCj16upa6WyHVs89vzN9GZ1zNkxolSNFQBM1OXESf7SBxQyO3FSUHbV
qMIVL9dXtR0EAVjWTRPRjtWNUCyB6CWUflwKdkA6SpjnIEj95X3bRR4okXfXzW2mqYb8YY/ZJT2s
IzIuDZDGA0gpkHzdUb4vDeTpUkUohrzPLojoG/AS1W3f+jDMbF/f5EaiLsfDkIGi7u1sPErmcxK6
nAVuZW6GDPSJbOqyhJzxs19lOIW1SXDU0/2IKe35GO2Wd+LEjYfbC/owxESmuSxqmuCx6mYqPZVC
7WBQxpuTeQckpn99Uduu9WGKiUsmbcOpiRSUauejZp7n4fHP/j4Ti6wmsTCBiHJ3b90Z4Uniacr+
y6n7WAATf+qwyYdYRcI0HEACCyauFBrRrR39H2nftRy3Di37RaxiAsMr0wwnaBRsyfYLy5E5Z379
bcj3eCiIHpzjvav2k6u0BuBCY2GF7p1qjQ79OJktYlgm+qcA6mqWcXYB+dHRCBEfClrmaRUq35K8
1+J/0J8z1y7HuDaYq9p4DFKsa5bB6zq5cVVC7zC2b3+lbQD8sxp2nFdNRehFYBwBJFzIFZjHvvTD
hJvN3o4mrlaYutc0N0k/xDWNJuh70rx0/jhboqvs0aLWWYsdWJj8uhil1X0R/omTa7WVMr01V7ci
MmIQ0lFweslk2BkkZWN5OktL9HR7Kzlnl+VJbKDIiQsQDk/y4bFtwGo8L7YIPrqmKf3bpjbPriKj
qm0oxNTYyHDqxBlkXPQ6UX525fMycbyC9/eZHdPauQDtBtoI53T6qKS5ExQhJyzadLzVEhhITQRD
j9MW0C0plasbsaePmZ0LPOjmmaErXX17VQ5GqGqh3pDFp7T5EbW43lteoyfPCP33lZFQFuag6vDl
Z7myZvOx1C45hhz/2zdn8LQbBVXIMXiDh5sf5I8qz6c23Xf1QRg4FeQqbIwI2YlCg3zxLPRfmrp/
wQA9uDh56cLtsH9ljAFRzG9HWgofRv5OPsyuBvoCEBu+6O6QWeCv22ku/0mz7dSmRkTdQPWOTWr1
hRGrPW3WnofuXg7N/ZLzWun+sq6rDWZdEvh8g2mEDYzdnVR78Ws7uqQ2fTypR8pYAz93bvvF5hSI
rpomMTCILhGWKyEn/ZJMMZKElOhL2w0nfT/tC8+8S00k0CS7saSfaIpyBWfmVTfkzUhzZZsFCjPE
IMgMCgwhkc6FAp0KAXeI7A8QgrWrbL4fpfApr6YHvVh2YmbXTXHXtNMdafrPWk52iKlso05tIW2P
URQ85kb1EAv1UcIIVFbL3lKmZ7Gv0bn9McC48O2de024vXsHrn49i0FVmyyKAMbL1m385RNCu7vi
Q7o3DroXgMM08sbPykPxvNjCL6TOveW5OWjf+IxDm8nI9RdkQGoahB5M+QjFclTXnPFZtSVL+QYS
0xAD847kSj8jl7f4TcxarZ3BrKiQ8mQZEWnWw0d5FO1cxtRxwH34bKIKURQT3duGaRhMGDNEeirP
IGnAixTysDam+Lywtky7O+BMfCq9cQ9m+ieecN5mo6d+Ncu+tzDEp0xdBbBMELDLbuaVdgV0mWw6
y91+Mzj1iE1oWZlj4hs6AzzXKhxJgSoalIf2rSg83nZW7pKYo7aovSLkeGVh2Ot3j6CI9CDyFvpZ
2JHJij1eCojz6Vh+CEWqQHRuoP1dNcuzsJQfTcO0DKhw9wPvPth0xtX+MQdAUWe5GEvE0lPto/Um
FI8Vj5BzE6lWJhh/V3UojeiNKjlBl/xcSt2TBMzaJ6SyAjFyKp3HFcH9Xsx9jdnvSS8DNDt2TnS/
OGSPq8AZ0VEdWNMOFSreVCnvczH3t5jpiz4aABFVWr6qKYTEKlT64kR5QNPZp9vOyLPFXHMoDnWh
OAM8pqQ5xo3qBsGZBM+jknO8nucYDHxMU5uFSwrGjUaBrnTeeVWERO7o3V7ObSt4Xr+N38ZUIOKC
OS7HkHdzcjeXl0748S8mNLS4a0Q2ZLbe1Aka1AEMpGQS4WtcPJLgfkl4dZjN9kId/e2ahgYl/M/4
eJ5k4GyQcGLLBVyjma6hFKscliy4qGljy1ljGzpEVIb+RMSKN/K6fYutrDMOX+HVkJYCHFC/1K5o
/x7jnT9nFmWYhJrVkddev/nZVgYZj0/aWYZyNoItWfSz6ftU7BZu/wb15HchwsoG4+mh3rVdsmDE
Q5u+JJCtqz5qxsUkB5F85I+903jjljHG2+OAREkLsgoHahVIe4O1NXK+619QBXUROTq8EICzNlZL
HWq5aijP2L92gf6HMX/UBtFrasPRYgWlIfAcpdyKNl3CjSUqzE2Z13PS5QF6LuKvKlKF5rFErj90
hbvAo7V74+l3C5N+P77IvGh1O1K+fkyFuUK1IajHSMP+YlSMCnWRl/qu3wUOeu1HtEeUTnSgHVzV
l9DjMcfz9poJNRsDA6qyCdNmKFjLgKxHc1xAFZf+NJYZqjefbsPNZkCC5wC6mlAVxV9+i2gkqzLS
UqY9TWgPc1Vekk7lFBs4JljvSQZFENGPjqEFUu40DYSuYu/cXsXGAUeH5R+hOLawrHd1PBoqhOny
rrRrEJrGIAYaTJMD/1t+8cYOXerq/T4moSoGiUgpcmfX9Gi7bL7LoGUQearfOlSLbMaM4w68yfbt
FW4VBt6YZiA7FvNAHRPIxPb59ACVqtLCrM19q4X2CPI0tWqeFz09moBvxRzuQxFS6iqvm4a3zQxw
T3ktmYMOiW5ZfjCHX8nypYkSi7PQDXd5s1AGrNWRKI2YYSCI0hYOJ1TyUXXT/NSmDfDDx9Dh5Us2
Ar43BhnkjvpKKxYzoLIl9wLJLdU4F/JDvJy68h8oat6YYk4buuzGSJY79AWZX3VykdtLMny5vX8b
uLk2wRabU4kkgWSgbE/5fNrdb2qS5MALIl+TBQw+v7HD4DMJU9KnUqPgKEAWy6bPJ5pal+0IPUDD
voX2yym7CzATmD71++Sg/t8Dvjf2GYhGPasMoW4IbVPJN5AcyM1dZdQcXNmaeHxjhUHjRE2kLBkV
hTbv7mn5twytBUoetHLQY+WoPM+YY05Omou+rh3h2N+4DN6YZ/Am1QnoDmIsMhoTcEqEmNIOLLFF
S23Xe23S3AlytL/tPzyMYwkvNRKDaDyT0E21M3aQ3twFp9EL3eoFd59jeNEDpju9yRMcXo2Oc/AN
Bl2MiCSQLsLBb8TEUuuHHrI7nLVtlOfe7CeDLegNInOiLJD1QYOyso8cEyofrZ97vBZlHlwbDKik
o6pnRYxdjPwAuxgetM90Sk/1YOszTyd1K55/sy4GV8x+1ETVxGGcQDlSCVY9e6GwjxbXzP1O9uVw
Bmk8Z9qecxmwmZNxRpqxhHC9I2Xi49LXh7EXnKoseP7IcQuW3VKQ06rSygmtfqL4WInJUVMjL+kn
L24XV8lQWivK0yhotlyiiWGZvrRz5jZGem/WkuZyHGgj8F5vtMmgjiZlUDAM8VlpeV45QVrARRkR
SjvkoO6Tn7xu4K2nEuzpkqJJoiqrCoM/Zo92MkUPqdB4uAcTf4imeuNUHAd3eu7A8liL1sJrP6Tn
7D2yX20yoDP1ozqlILB0mqi3wE9k69JDqe/mMeAdR7pbtywxMQ20L5IgFqC83LrqQQWNQeQU32Kf
pt4giMlJvW3763VZDLyQEN15dYfYLZmJU8eTD5VvR9Qq/7aLbN+/VzMMxKTplJNB7gExVE3j3O2l
A+0T59Hk8FbD4EspaGHcxBpmH7UfJK/tTilwMcj/9QsxwNKSvO1jDbHRb02IzEnP1b51wHe8G/e8
kZXtQOzP1rFjlm2TxsmMgUEnA3vBUBxM/bFSF0tHqSecudNg27hytcYEMIOYJShn4yjnv7pTa2UO
jELK6lxgbiqBrMV8DDjowVsfAx6jBjFrSnzktPNFG8+U4jYL7sXFK1H/ve2FW/WlNXCoDHDIalGb
bYYwkA6Q5o+g/kYGuNjHfu13O5B9f+BlZnlQpbLnSzSSpc1hkQaEUBwE0Ytgp7ZmYWxb3kNpl3PQ
NndTxWSJgWIWHWF8+xYTMlSQEhPK8KNJbGxnIyA+UyGUc9GF3e3d3ETEq6l3Y/f5FKGfWcYAUCp9
z1vjUEo5OHrGB7PPvdumNuFjZYrxShBYGkUniFDIw/wHNM8vuRifpLj+sNTzuUtKL5RQVxIVnr9Q
f3gHxaquwjRyjuivf7ubwTSrg1wAtuLn4UTftdORPFa/KEF86szfeL2OFJ5umWPgK9HLMekk7Kis
SIgkheLnlGvekpeOWguXgpincRT/740E4Pm/LpFxmCZHV0c0jgpe0NGjqpWepMTfa7nl+OUmrlzN
sCimLGPXpCGmkfpsl8unonj8Fw/5swyV8ZCYiPJsLEBJ+iTpdwO4J1u/4Yr8bZUlZCpNpZv4D51z
zOXclaRYpglPH2Ff+QLwcdlX+8GtLPRYghaeN8y/VSF+Y4/BD2XRJSGSaPgPfv3gUKCH2Xw0PUro
GYHokeqXQsIW7T/J4WNy11iiFV+Wz8mh/8arZ22ewdXKmbMgxssghRHu1vlAn9CGryAv3e24b4TN
O3xlhzkEqVyLuSQPdHRX8TAaCsp4+XPlGla0z/Yp6sjijvdq3n7drWwyh0DL0qSFLDb1HtqiiCle
jA2/8je44hNIfE6/WaTEIy9hsNWkju+rgpLb1NEfqTP+VApVq6ADAXhth49oOz51nnbIXaqDMR1U
P/RHZzlAwtoRnH8K/VamGdeKkjIhWt1io5sHGXTK7Zi5aTdxrvftz3ldIOs2RttXBrp7HCnYkbh0
cvEOIlb/0QjjM4EpZEubGnjpKZFVTffVAE2blkcKvXnhrTaM8ZIF5Uitm/CtirB4QIzuqWO/h5yp
29fDy204234pX22xCatCANMqNGxoiPnaD3wM7mVfQ8NztzNHi5dH5XwktiFuEZDs6xJY03JXnA6D
6KvV7vaKOJvHTosqUq6Gk9HgKl3OqKoFwi/VAFt68HzbzF8A+o+/GUyIV8hoBCkDk75F2+cJstua
g4kZAlnP+IJhMZ93ijYvttWHYt6FQ9eFSjfBv81OfVxmENGLvPcuzwT9eqv8ulbUszgOiOnCaLzT
TfI1FBvO1+E5AIMFJbjkhdrAPPKIcb5krwFt/6EWvUY6dt6B5LMeSB1Fulo4ZHrtNEv+KOUyp67C
WwkDBZGGtE+9IFRUs4ORQsxH8+L5O8fJaDTxLlBbfXQGCWK0/gyFjGTAmL5E0MEzdLcdj0WdWJmR
W2LgV92dWbhpHvkcy5zlsfklUwfLdpiA2ELdKeiyEqzmErogYftODo3V2P1L/MQjKeOcXDbV1Ddx
ugghPDwUiVtXqpXGsWeCuRcjjZxZ/O3n0nVj2UySOrRxOaE39/XyH54SLz2H5zCGjgTtSFfvwqfp
M2dHN7OfK5MMYChBHc1yh7nrTJO+CQQqK2hPd9CJeMwhL6RV84dcXNwhCGxiDPe3jb+OC95wJJNB
D3EuBwAjgLdZMB82VD+Ian4QpsEWa82fSXqc9N7GHKLdJIKnzYUTG9nR0LPDNBS+UskeMaeHulTv
TLG/i5TlJJfRHUFDYZMjazTq+6bo74xU22dddMl06b6YEg9VwUuclt4yIRtaKK5pLNBVyDzSicci
7dFlqJxmMPnEKLZiYrM9FB35NuaYIpbj7Av47HxctnaEX5K0ql8Frd2YKuYg9CcMx/qQo7bLrrq0
Mrizy9IPutROmmw3NFVh9RN0QJL8ACmJXSqlDxjrDy0VyrhBIN0vBfgWgkC+lGJ1DPUSpaf+SQfl
2Bh1fpIGqVeBtEstG2fJvkMqmnN1cGDWZGA2LyDAkHWdAu3p1kvH+ntoFtwa+uaLcuVtDNBWWjdM
XQu2nRg3rQ090XPkYX9+1aU1uZRsnBdh8lbFxF/9rHRDYyDKC7KjENzVPKoYHiAxeJtqKLiCgRSA
lCeWKdhL2DlgL+Ck3LZLTqt9YxBX0at6jmpEePIOceTe8GkNNHYTw6KsPrJipx8UFJ3qYx9aGSrN
vCzV7WUqbI+TrDeJUZklrhXjTi5tCQQ1hnMbDLZmflc3JNg8397zaD2KxH7Ep2pAPSmDc/mYP5R2
8KOjxDjPwoPkRgehsnikU7ylMQm4OdJHMG8gMpPjQ9L9bIOdEXLzYPSP/B3oFJFB2R7NI5UwImVK
Z0a1r7WNibpTib5uzGg98GKy7crPH29RRAZWqzkrwmpUUWeKcsiRFNZY7zPJF6D0jTGZ7NRGkmNo
/ymGUtjUAPgsRj2YQWLYC089ZCJax+w5l9Xtw4xmuLceIipBFw8hvFAxPxj6Pucpn/BcgQELCLfE
PXog8Y6qzzW5n6enUH+47eW8JTB4gcnKsVki7NKEuWvtYRJ+3v77vCUwQNGo/VgYMry5BOszWayw
3k8GD8Y5Rl79bxWRgxG9jrRZVpwgfkqFvSzdD7x1cPbplX1nZWIK8jZqNIDB1Pg6BvGj+NftjaK+
cuNEvr5AVwaSRKmnfMargijf5zuJ7LQWamGctBxvFcyxD80wa/SAtga1XoA+sQmSwLeXwXkpK68h
5Wod4ZAnuVDBBHoffCNqPumT8DU1kM3PZYQW0xEagBgFSJ5JbzjTXHhB27m3fwNvldRdVj9Bq8D1
YiaJ6izVhyatrUT6dNvAtr+BUkvCNLKM4Zu3BhpdNzMhwiWLbicwy7UoZeOyjXlUJ3+5Za92mKtA
i6B6T2oczs4zdqqdH4J7klu0/V9zWgcTDo+NPe5p8jt06iNPt4i3SsZZGmXszRTlOkee0eRHvoxg
RzXGmOMwFMPe+/11jfRjrj5WHSI8jjB06jTBYiexGws/xAY15NYHmS/H1rZjXG0xjlEIQlQY4OVx
5tnt1bts4Tx2t8/w9e8z9wGC9jitKc9nBWW05DSJCnhwPCnY33a/rVlhWYccG9LeIBoXWXKVcCpi
ZQgwtDt5jW+cZ7f5HIPiXDtNkV2DM8+i5Ngq9Le541mbK7xaZpF2WoKibDV4JJQ1IS0fWWL8RWvO
5fLt9hJ5dpgTFpVt3ic9ro1E+Y5qiFW2aKUw/bF/vm1nOzRZLYg5YmMfKIUYw8mLU4fsVOTR5lnJ
VY+8Z/t2sXNliTlOBJTOc5thSWFmzZkl2y342im/MgaGMSHvLS6kqJ54743NQ7yyyhyvIY3ACzyU
lDqyBaHAWcowsJFyuhboJf7uDK+MMOeqG8HI0A7YxNJ40oqdDjRsutaa44+jbKudDMZU//Z34/kH
/fcVagi9mAgDfeYYY+gY4acmNm2ziKwm5J01GgDdWhsTg8WGGA5mgs8262j1lO3ykHhFZ2VHElo1
UHh0Xj8b6CpNJ+Wcgu38y2pj6Y9bLTMpuyaKFaSXRju+EzH41X0LXmXccg9tNXt+m+kmQq4MMuFa
J0qtItQwGGY60ga+WQj/gsFXC6933mpJ2tiXY4PBcgc54UzxzYSTw+F4Bjs/2oVSqmoJPCPqpkOv
E8fUfhUydK8Vnl7Gdm57tRQGO/K4EXoSwjWCj/MrAzwg2NE/0gGHDPOpCsfnt0OrlT0GQZoeGiAS
ClTwhsLHDLgzvUiPnSvsVNAmibygmgdYr/zqqy8VgalGiRYafeD9qwKuEHaMaJbIrOIrnWqWIOfK
HdPjbiqDJXGkdmUnxzSjWn2g1HldAjEEyK7aolX8DOyWu07OCZcZLNEqfc6hoE4tCt/7XY77tKAh
1n3ya3KTFpq1ojXuJ+V/MZTIOW6v5ebVFkPBqZlE+jrSw0c5+5qqHJfhHQYGPzJ0ukQmTWGIxbEz
HmoFDIjBr3J6vI3GXM9kYQOvikkHLSuK0bQdl/Idzj9Sn3pJZv+DxM86+mFHNdBpmMWKiu8lLbWl
lC+LIVqZGVk9rwrDOwHseE8jggzToLloggGbGK3ViRf8SO0JqXZwv0G5zx33+b8I7r5ZHwMrkpjq
dTNVeGp+orXG2J2gojR6+QeqB5Jw+F9eH6437je2eTOnQ/5JAheh3KP6vrRzO/QNq7HQosTxxr8E
W6omKwZIat+xTKskTQIxV2jbYXD43ZZKdoaXerzGw7+gyNUS4/iaOi8gqQUbco0RdIXuIuJj0209
qI844guvJLgdZV3NMf5fYjKDiCVcMu0xZiODDCYBZXsyObfPGccMW4UuKwlNR72G5iC0evSuVp7z
hdMwvY1If1bClp51TVeWjF6fQvglJtNdPv7L6Df8+2qC8e9KV8JWrbBZrRvd4xrzlODPe1bdB48N
79n3F3i6WmQuzqFuyz5saJ/hd+oNhYdJqA9UqWXY8akI/oIaV2t0i1egLuTSkItKjfskjOxGrfyo
wxigVN4ZVXIUZXOxRsyWWuia/pmGxVcVrPRFDs59oa+/pF3uZm3Ey8psOQ5o3dEhJUuqBvaCtz9p
ibOBDAMe2fLc20jK+DkYhdWOR8L1FzC5Lp25vENQPEVLQot3GF0g+wAjKKkvexS4eEd8M2+w8iJm
SbWsjsKSY5pAkW1BbCxhPFWSakWTHw2cHOnW7q0dlnkCDFE9EBFpKyc077rS1+d9MXGgkXfsGLzS
IxJoUoS4O02/t5Wv8dg9t2Oc64dhACoWpXQMM/x9xdhn4ec2P4aTn5HYlmYENzJP3mc77vhj7l1Z
XFHmpRQQxIEx40E1ya4R4s9aNHmhHrq3MZGzc2w5vE3DnigV9FYN8VI1Xmxwcjp/Sbagf9c0UHd5
R6yf5IU+QtQNW5cVd0mUetKSuOLSnuZsOsplv4s7yAuZiiWjnTLq0mMq9pC3DQ9hKnyviG7nQ+QR
EPTcXvdfrrjr72IOwCSnaj7VaLEMzosnu/UuPk+P0m6xJVfc6z94ZanNfdYlfCxDlfEIYTA0qXSx
W8ZccWK1vMsL4zLEjX17SZteA+YYRTIkyKWzd4+sCcVoaqBdV8YjUb9W/XMRnYc+/49mmPuHyO0C
uVZ4jDhBaUJ5qMZfhirYmcILrTYP3Wo9zJalQjAaBpXtkFDUL6CFFu8zdFAEn+f7GuMxZDccIKPg
dHbs8RpVN9FxZZq5g9I0HMDyCCAGralV11960S2iC3T9rGWsrNufbRMeV7YY0M+VCKP+Ey6XXkEJ
6VDIQGCes9Nv8i5KXdlgnL0gY5I3FILTZ0oEW0MVR/M7q/SRIfzCy5lRMLxljMF7M5oa5Fzgh7Nw
ktWnJvPMRrUGpbQhuOZI6f3Ig+ftyHi1PupKq5ghxECxWdNexkw4ClOH/pJLEj2KELImmdNF51j+
seiCc/vDbffZrqwyt0Iej1mlanh+Jj4SW1bh5bvYUrzfcxjKF3OXoUsvf7LrF45h6vk3dpi9H0q4
TDY36GFq3XA/XPozHXI0kTlRveGMRyqvoXI7kUaJ0lCaEWVDZVbaBnLWtjkuJOlp8mQbLMmUjGJ5
yP3ZyZ3I/acx0as9QrucVt+zLbp2GXLEuGOMlGtrlRVvC7dPxJ8VESZDbgpzk0sBokwq9yZS0WJP
v1t2GDA+jHte6mkb/K/GGMiEonSqCTR3bZb+UroN70m/eZkZEuJTFNQ0RWalRTvoX5JoQTd7f8i/
yjbmNfcDBp1SGY38nS1wyUI2mztAJmyKumLS78Q4RBoqpRo1On32mnua+x93aIL4rEDKILGVHUVl
EdKt+7Tl3D5blwJS/RqRwMArGWztsCZL0E3FhHHMOnIFsGXEmWQPinJGP+6xIL0dasoz57htXaxr
m8zni+W6N4MJfQqtG+ymJ4QKIPxtnexbDvxU9/T6kZ4kTiJ2s3q5tspcf+MYVXGimvSQB7vhMkG+
lU5ICM/5p96hCk9QN3XUY2UHdnnUOe/YzRO/ts7cgIToQ9U3jQrrkjfcw7JdYkAEeRvFHv3kkNka
T4J089MSkcgKVQN4J0aAzKWoRxNK+PHUW1q8V2vkUpbGAk9SAzZIhVN12TqUxsocc2c0M6TbMqNV
HcF4CGM35L2wNr1m9feZIyI0YjmWQ0YwigTa6+kUhjsp/UCaj7e9c9vM9W3KhA/KGLXBgpjTMZLu
EAf9HgQUjpENNiCHs2P0F7PXzvoZzFzsctSArEAvVEcbv6iap8XHAZMc2U4remsgT2LCeThuf6Hr
0pgvZIYQFMaNhDMmhejrGO/lmNuBzLPBfKXAiCdlpjP8yhP5TnB3x25uw+sViM1Ai9MLHZmzi5sJ
jtU2spebGWSlXKiRAhozW/H6XbpDY0/kpHYcW5ScPzmEKIVNnGbkrTBzbZW58JDyTcspxBWhVndz
/yEeDhlv+G4bsq55EsIApZkGWjsEOFJEtjuv8GXs5rAvP+a7BjJx8a6zhLMEQg2oxjrxE+EgJm+F
DGA2VZnovVYDPwzRntToQRnBeabz0hmcA0cYZOyCuslMoSROWD3X4DIVJCvD+FpnWLcP9mbabf3F
mJM9yhiQCMZARb2K8lPRepUGFgIBIUrocb1yK6ZcW6PLXoVcS0jSJc/+P9cLndNPHMMhIMmUPQzp
+LyQiPexGCwxFiIopEJ7cirhXfUhKV50jXeH0b9xA68Igx89mRdNGF/rD4NT3acgFgPXKLLYwQmT
FDb0fMDxBWqFeXf7y22vDZERkcDk9U4gwDTHpBQTxChh9FSIGRi+SmvmgeP2DU2uVhg/LNSgAEEA
rHSfFm/4IIE3Qnqs3N6pfYKWpvjCC8o34V+DgLYEcSflHc84mUqzqWswOVB1FiiQ7gjImqod7/m4
icgrMwyIJFEWlSX0jxxhmJy0k3dx03EgmGeCQQrwi4pBN8wob8RoxycXo3q67QGbg5DGahHMx5mF
Vp6LWlcdTBGg66HdBb5+pHW9+NQrlnaBcCu2Dqn6+Vu/Fx9vW9/0v5VxBjhMqdSgo4OzZYhnzZys
rj8FI68qwDPC4EU2FUYQlRFxxGB2er19HAYNTZfpj9tr2UTb1VoYnGjqwQggtEecvLrL1H2L5tcu
PrTzt9tmeB7BQEVjiMOcpQh31fJokMZKZF7POG+/mEBD6iPTLAXgK7Jau04rNGuJFR+6mRLn3uDs
GJscmEf0Ccd9hSqX7Ddab+XjE0ldFdJJt7eMsyA2c6xWepN1o6Q6zdhYI+QBI8n0p5rH3MZbDgMH
49BqckEnIJfppW0PcriPyruBS+3JWw0DCZCYn5JqBtNRYuwr+WMk7dWJcx9x8JOdjpKLBRSbQ4r2
yYNxaJFvTsGCkxy4nXJ0R95de9cjw07+dGU+mSMliqJDdalbn+Mzsuin0aEjJVwmoe0wZWWOAYJc
bfs8qGCOykPSPpfwodsPtrkDj8WFVynevvVW1hg8AKzGgyEkv61V94VTnpcc5X2q1Zrsky9LYvEi
Zw42mAw2VB0alssUBwq5dCcfjgq0hW4fJZ4FBhvUph3VaEHcnOi7TnrQeeo4t51bZ8d9yrBH43Gc
gXBkPKZ5as1SaLU6Tz2G8210duKnNWs9HBaaNT/0bn6Xu4s17bUfaCQHzbVxjC88hhGO70GC/W3Q
mikTiE0JqLMGb3Rpg198FsHRSRnYTEd+/JevhOoN5ROSwbX21hgmcTutCUokDNAQBNHejPPc3QxX
USADIQeSHxJhIEjRUEgUiYI7KPal8mCCJDxdLCP4ICOVdnsp22/QlS3qkatoH9RYxCyC11guu6eC
STWeaGpnz15gFSiABTYGgL/fNrqJfyub1EtXNuOsbCoJk6FoX6Hxo+nSTmE+a+Wms6/MMHhU5ZmU
hZqB6f/wk0iG+0D/ARFNTnGKZ4SBIW0sw7RKZFx+iTdEozUYTq3wDtSmEQOyjjixBNoqjMP1Uw4W
/EoFLEjfy/gozs9SzHkzb5+gqw02WojjsMnbDtF24iselZpY9t1+Ag9rBD5PhWdNxCd+dzWtrDFJ
iFnvJbPte6zIp0LCy7Ha67vCjT3ePcHZOnby2qQsthiaU50pA0MP5hWSfHCadOE8JDaDE0OlunqY
JXhH5K4Nmh40UYD51yqx0LphVVXgoIZiEePn7cOzneJfmWJuoSLvtVnQcWLnAx0WzbzIMX7Ep/gH
TaYEbseL7zfvJChKSQbERiBBS3d4dVoVeZEh2qYqjtanlmiWe6novNtr2v5IVxPMSW2nTp2zCNde
kbQYZcxOHdFOQlDtb5vZ3jpTAjGNCeYXk9WugIhyV0g18og6pIzQaUyOw57czRcaf4GF0OHJzm5X
R/D6N0XIB+jgdXy7d00SmZDmwbdqG+u3ZHZtDy+aj6jooXYMC9o/XvjES+Fs4uvKKnMZlkUYjIM2
4P6gPLZIK46e6gHK3dvbSR3t3RlemWGuqS6S8yqasbhueRGkzBIMOyH3Ur6PZgwQfrhtbPOArYwx
91RRB6QsDR3GOt1RdMUKA+msypITCQsHnLZMgQFLhS4NBOpVtoamp/MiNQK6K6N2L0peQaxpPnBc
ccvj1zYYjzdzSN9lPQKxWTCsYQqfsx4y3APvabbpgGs7zPWkqnMozETGo+nSo0SM9AOmm6LXxuII
CkaUrHISLB6T8WYAuDbLYNRcasUclVheCP6lX40/nsG3KPq9o31KT+OJ2CJ3LmgLptYmmTsyH4ic
D6EIoI+h1q6IT0OKWfPbTsj5aiw1IBqQNAXyQUhrV2czO8ftpyThXCSbGLVah85ABmrRhihmiCzH
g3poLXJE5jxAtqhzKVNl87NJnNuL2gwB1xYZuEiHJFJKArg4t675qfBVu7nk0F+4T0tL9jI3Srns
DbyNZKAjiEb0aJR4vIlLbylDby3LLuVllnnOrzOYsXSyIYwxDjKxzMvwCanfH5j53FVHTM5Hd+gm
oNMl5DOPN3gLftf7SRe/ujCLWhhHg9Id/g/8UkY5kSsK+3pbsfhLBbQwki8assG2eS1S2hmkAsNo
Ksq5Ncy6V6e6HSiVX4z1cRBnNyuI3/bdh1SdLllWPwdycD9CB3cuBktFb7JeVF+nKnMaYfieBfKj
GEt23vS/zFx6IWl/QuaysSDg8Exa8y5IR3ymxenyzBFnwZ2XwsYEgTspSClKRWs1peGGUbMzEw1M
SxjtFhu7mKZDLOpPWmDaxTzbtZJd0AR4BGdSZA1t9zwkiRuF5s6sVUcRiEvm0h3JeA6ztrbKpAJj
i3gkg24J6WR3KA0EqYk5YS09iZlhp0Z4HKvKXQzdqUfTaXtJsKS+eymH5BCNpkuqxs5aYmczymlt
dQmgk2A1sfI9i0Cpps7GLynqe6uSP8XjMjidathaa9hlIHqdKp+WuTmBEc1vFyhNGPVxRnOp1ahk
XxnjRel09/ZRfBUDffdJwd4NwkdR0RTCuI44qGY2mzj81HXAv/tFo9SqaIm87z+aj1TnffQwLWTX
hVWLVoLsPniLFBRo7Ns/ZPMKXP0O5nqaE63JggZApyZ+mt7HgWRr0We5/ydSaDDr/Fkwcz9NWRTr
Ia2Q/OaDSw/Dvjk2GMXKPWT2eIWL7XtpZY65l+JFycQKQkwwN7vhsd6JBFMoyoHm4HurdPXP3Ktw
eysVUxIxp4EpdwbP0TLfZkYDk+Uv0YZoAqozBMm44aj6tdOjGRafMznkIueq2uyEM7WrXQbVkyYV
orEAxFJpCHKcQChTnpAPuXDTjHQF7532aokB80gd0UBrgKlAPGBlKAd1LvrPIpc7g7t5xa+WxOB5
3pvyVAo0qgh/GeJ9lny77fWbwA08VXHyJEVkn9nykIRyg0/oBMqHsvjYDXex4Gfj1yr71povEo/O
ZSvNY17NsS9uaZzV/0fadS3HjSTbL0IEvHmFbUey6URRLwhJlOC9x9fvKc6OGizVdO1qbmzch9UG
s6uQlT7PkSeC5rKu50wvbat4SjrVbkPwzcdv14/GlGUgHkaCCsJFOolby3woMc+Hub0a8+PHpPoq
Do/Duo95K8zsaGIjiTIda5QqsW4glyNoP2TGtDjEd4VD6Jyjs+LF3nTkQYkzowlTQo6FaB3ATNQT
Q4+rLw2sirgR1nq7L6HyKf4DUjFc3EUE9ZrCXJuWFk7EXQVMy6q3mna0Rs5gBtNSbGRQ7yhqgAZV
ZRgHicSbIrs1lMTFkFDR6jzTwErctoEDdRhw7sgE9QnwCp97Nz0PgXA7CLaFhhqYYYUAs4K79OYd
DcPnwdIxn/AmZqHOmILsKuoUtD7qXrfzBWAVMed0PAmUkejnrk7UHtFEONyJwJjhldDZhnVzBMpH
F10qCpaM6mwp3CzDj8HyFPWLst5F+llLPyfL21x8vf542W9qI5J6U1WnRpNqojaXoSF5WgFWQThT
TQCmnsrFU945B0Jv4m70sqp0liZKuq6asiTThW4pkZpiAoa424ep3SHUkMp7rdh1Wmz39SkCJExT
ndeEV3Fi2uGLWHouKpyyUVxDGKs0bg9y2TzKWeEtxRxYdWIvRQibnDuKyXXVTDuykUvZEamJIkmo
oZwF6KZ9gBIekhv51XjvYCVwaJHPx7HjyaTe4pAUgtLmaJ52/YMqAwbBeu4B+8ZRIKb535yMenZG
j93lBl0T15Ls5Ot4wnZ2ID/Foh0BfJcElATkO/eWFy5ZDft8Cuj1VA2c9O9bQZtkKKob7MXWcHJq
IPmr22SIf5LAuBf31j1pQw474Si9co7LtAHaRSgV5mVmFmJpqEe/6bvkJ7vqS79bzuVPHVjbhV87
zbfi5bpE5ik3cSV1v6aodH1DOroxsPuVZ9M6tJjhuy6DbXg2QijL1la1KYGHB5WB9MVaQpSZv5XV
9yQ69knkhvHzPLuGOXOkMq8S+Di6DIwmBdXtj8ks0EFMACdhySePzWBOANqtaBwR7DzdkhQ4WAwT
wYN/lNGXXVc2FfqqQHQBQiBIxRrH3Odu6NZefovmkIPVHpe7PME0MxuxlFVd627Oxhr+9m9chsgz
kHOcsyBxTBtCPckhAEBmZxt7XszC7LdYG+nUxbbRgovtSf/6fnznFZ936lt2kv3KLYNmd113mPq5
EUY9iLnq41BX4RQb8EVVaEvIqeiB04ITwbCLV5ZqKqqkyqJIL8Fnq94kYoY2SAvGpGQn7TBzZLwP
iwMRMdALm1fqZq3eALVSMkSMAiCYpvcPFi0J1TFFLPOeMZ+ww2oTmkaMAzimGwXhI8GVUX6ED7xc
kjXjupVMFwNLLR36nqxrlZ+NR9QRgCOC5FVDrl45SgHXDHRLdDW11+hFOPcBN+1i2PQP8ilvpSRl
KlUJBqKMx9HNdlWwzNhHkDDx6hAij9YBW+qAjQTk0TzOBIY6fRBNOa117NawJd27LgVyp4uNOGva
X9dYht35IIKyqKki9FEWT5ibG60jRol3Rm5+vy6Cd4GUPU1apQwXQmpYJ15selXhLuYpzh7TieOP
GIH9h7NQ9m3S81nrdczvgkXXntv1U6N3vj7rfhcXnN4F79oom2aYS6uWhGRrlpefAFi7H9C4u35t
rOV0HEcjL/w9UaYsl7B0o6WQlR81WDzsuAVD6awHAvMr7BfeLitrbfiDNMp0YVNWAEsUnpl4IJ6h
uhcie4ZK53Z3au0+EPa6l+7BW3bmTU+yTPQH0cSBbGKXIRNy3azgINTgL1hewZvO77QV6BVm365f
K/tN/bpVmkmmaE1hLkUyXJSftBHhtugD2OC6DIbH2x6I3pkak2RS5gS7xwTv7m+60JZrmnhHocxD
lxqiIvfIkPLlLGfYWT+VtXP9JDwRlHnIZLUe667U3Czf6+VzvnrLyAu4eLdF2Ye1mqelmxMNn59A
2pExFR1ejOdIeEch/77RMmOttUGVUPONMskL590gCje4QM6FsY3dRb0ow4DNPcFqO+xEmCpMD9CW
c7/TW3QB7hUr+5eyKAOhzfOkqDVOVOmfk+r7CuTlsHez8TDwVqvY5u5yKso4GEWfYQIHJjyaUBhv
Fb8pW+/faRplBIpUbJCOIqSJmtyZEYwCuD3OOWableFvXyad8kZRKIvWVGiA97VJkuv12LTDEqUK
GtYQVKKhDRzAOvgDrvcPYqkYIqpkI29HvNS6rx+zrjqXonSq6+kI/HzfWMLcNseZw1nMCvchFHt9
SIsMBTNuHxU+UaI2nMCw5g6LYzyJAdnnB93Uy/I2TLYMPBkhaIOotOWH61/yH+z5RTD1BlrgQEeR
ivoxaTbEjrZL3cIR70S/AtEtdySR3B1VFv9wTOoVmPqQG1OCtT8rfNKUl2H5qkeaNxh3yvjWSvu4
0ZzRPEa8lYZ/cJiXU1JvAg3ksMxaDP1Lj4NHxiGVu3pfg9TXuNXvtBvsIJJ99Nj7g0mrD+elHkql
iRNmrSBX6Q9K2ti15WTzd84nJHb9yqW+58gbYxlJemqJwgLXcgKSr7fupNSxnNHRv5MWDrjYeTCL
bOv86zbfg6GNQFAjKValwi1r5t06xIAc8srpnnMqthm7CKEcZt7krWYMWKEgKPJY8PL1FAiIvaf6
GIlzl5dmx+NT5Ekk97w5VqlmORIq3OOAAp7x1PCUgZ0dSbIoqaJEAHYpAXrdtkOHyRN8KGigS2CX
MRDuia/9IQsygLVKzvxggL6ovAF8UrXj3Cjzs23EU747GadmECdUTNe7zsvPJEqVSyf0ZdyogHGG
dwi4gCOUfKbflHMjlDJsgrwAnqbBXCspKJB80DLsd5Q7vw/ie16Vi9UsBpnC5Yopc2ZW2MMVchSd
yLy94fcnzPd8Wk/kmtF9B9AGdvbWW9C8uetzdZf+QDfe4c2AMfVo8xsoIxcbVR2pRorCgizYkQZo
lKJ4vH6tvE9J2bNEArSwIaBFrAvjQWkLV5KTI87t/zsxlPlS9NWaU8IDWIn7vr9Nw9uSt2jOdkCX
26Jx50Q5lJsQrhXxdxhMQRXoZwnjh6T/LOzr1PtXJ6LnQ9Re0dsyhunCRIhu/egVP1kz+7oMtjPf
HIkyXWA/wwR5DSHpXvOx4mj50SH08/f95c4XfUzE+uj4cd43RydoNjSxEZQSPFtkafRVEirMxt91
7f/PILp9XiZlQpRIGPRyhVEO0/SUqnEg1NJOGHizr5wXZFJGo12aYaw6WKqkyZ7VEAsZVs0rNvKu
i7IU2GBYjKlHMSUNn6UEI93FdwFMZRxVYJs/TVUtC3AKMp1dWoVYRKsEVVgwuQbLu6uPum3ayJlQ
veVFrszkTLoIo/Qut0JTaQkoxt9DVmTGteXuoBL79btJv4ih3FgWGlMH6ib06IGmU6SoTs+Vr0+F
Yzbzrml0jhFiK8NFHKVz6pq2OuALYU4nFZQ/grcO8gvnM5GPfe1IlMLNJTbpADxAAG/Aao9R0Lxz
1Lf47nuEPV7Tr5+1PRY5M45Y3skoFWxkDTDPLZyVadSn1VT8sR55Ckg+xrWTUc5ILjB1h8FaUq+J
dqU/gtQ4OpFIY9hnbulgHO36VfKUg/JMcSLnZUbKKVGGdfIU4LbzbMvl6xS+SvH367LYT/iiGZR7
QqgmV6AchevQE7vu9Ds5/JYq0f+/zQKb90vKb2looaxLBbgNd8pBS4BuWfol530m9klMLMQDAg+r
0dRJeuC7CpOB4nGl+8rU2aNxFBLeXtP7WNXvuvBLCp0ojKq0VmKMFiCBHP7S7nUnRT8JyxKPhFiL
TN4j6dsRyxS5ecBL/phnlIFfI1kAYcJKCDR1E15bQ6KEc41W3Zx+CdEpB8lDaPKyBmaCeRFCRxNl
nGZiriDEJkckNAjrUd5bQeOXQRxc1z525LKRRX7L5kCrKGApjbRZhN3iLJ4OWeGTar/v7DzybDvT
Qm2EUbbdUgczBjmh6i7i4luWW1tIX1fLllYeiNQ78vRvarIRRdn3DpjNsVxj9jnq8zO4jF1pqdw+
y1t7FoTCDmv9yciNT6IwP0dztpON/qTk7a4qAORQTYAErE1HwICmIotO2Q1eJ2ePYZkOtlkauh0l
qoeu252qxJ4aFc6oC69FI9zEWfIT6d6xFPITsMV5ys/RPjpy6ccwJ4UX1U3yHfCGMuFQpU/XFYJp
+jb3Rn7CRh/0MqmTBU1jYPO2dqjf9opp1xpu8NHgbdjxRFGeo470UlFUoubmV3G5XzrLTqf7cLmN
eDRhTB+1ORT5JZtDKWnahGOe4d6qoxwdkoETtfJOQvkLYbaKYcUYjdsbbzW4r1ITlBufuiFAJhdc
/z7sguLmLJQF0qpUxDw2KqODs2LugvRDQzd1ZzsJOhdNZl945eX8nGdLzzMWoYKdWBnZTdlK9jKA
wR00M8YAmr/J5KgfR8NpyIFWlhpVsBDQquNzE/6MpFtD4Nwg52PRi4NtD9tamShiy530M6ybfZ6X
NsImf+ykXSnwkjWehaV30/RhLSIgev81jSA7uoONacA+G9ieF1yTt2XCjNUv6kFDEGRiluWxGGnu
DCRvzc/90IW5/axg0kJweSCqPMWgjMUk9Eah5SmgOxKk1o7aFo6SuWL/87rO85SCMhShGspdNMLp
Ak/Yqh8xcyQM++siuF+JaM3GRKRhNK/lim5ABzx8Ff1IUkKOTgSta9nxslyeClL2YmwU/B+JIrrp
C7h7C+sn8NWi7nMXv3KOxbF8FmUt5FGMEY+j1UUq47Wf+u0R6Q1GHHeiL7rz87LLSo4x/IerxJI7
kER1bLNTWhGKaykAZB0u5AZ41lhNExysOYC+qfL5OL5s3bgIo3SjzbD62RWod5a6lyt38uRHFQfg
mieCUo246rURFX9kVN1hGU7tdEpWTkmCXW3BdvHfd0ZphDjK4qiIOAZBAhPs0m0aO74TUACXgKyA
KuOucKcduGI5+sE7G6UfYjehzEequXHkRQ/JjgAYYRXnBBKlz7OHgWGMD/KGTNgl5Mth6WSkUeQM
0z2YM0gTO/mZnnOsigNfzdVIVbVzZ8+4H04RIl4ypBW5vNdHzvR7aPjrrjUq5F1Q46jLmbSpwBBd
J+CiO8XCBICb23F9MCws3yzWnySUmxNTge/ajkYBEAAypX+jwOp3uas1mJwHpEXGI3dkG5fL8ajI
t051XZkNeOumCMTiRTAw51o9yGEPCzNxzsV2ABdZxPxsrOYcdqsgFYiyR0CSwb+Moq2Bi3eoeeDq
PKNCL1D1OpB7+gJtbs0GDfWJLD+bGAGLnBqZHnf4jKcilFUpkPv3aY87JBmYYMMb+PW3JsgATz6+
yPvlO2Gka+6S2E5/5Ly9Tc6b1Ch7oxgAj1xL9NvMAhMxaE1Vg2Q3aLxdf/vEpFx7BpTJacV6aqwV
YsQaJCapE433CVbnyvlJaD8nRcNRFdYIoSJu3gBlanrkFXrYoh46+vU+2mFe+aCee8RBijc+g6OO
I49zizoZgd+oZlyoddcvcHWZXNpFnGG7I6udeUl5sF/ssSnZQkXAJI3v94NvJA0d1kKRYBCQcEBe
2NIuBNJnsUfFjTuA8w/P4CKLenAYnsdWo4HIoXVXn3SiQjc8DT5QpjDEbnHgrNjBw0UYueLNwdJE
LAc5xnC5sQqwlEaxL8aJ12hQeVKot6Z3taRXQEoD0Iro1SU4vdMlSLrhR7S+CdNLoZv+KE9OrAAv
ENIFDNIvZunVQjvbmXKc8xW7O+JZbXu/kZpj0Wh2i1GyvAUkGtoiVm45qoC1tRRaN++VGn+iSoI5
/qZlkd0uT4k2fh97TAYrjZ1HkV/3n+u085IGuxBy7kdL5kQ15pR105M0XrjO1tLLFVNvfZDDtslq
IA7FJz0Y9/ld+bKcw93ooYwF6EqA9Nxz50t5F049/L4y5aElk/uTM7v9nrBsCrfYG0ZfMd3pu+hO
4gzBMA+JchkWrTTMFtL9KlGvqrRc4P16pX0g5Df6KIEopOAMKTPPtRFDOdlErlXM9BDEHnSnkA0r
z9cNJu8YlGPt9cgaxUlX3UK4zaxPRfqgLZ+vi2AfQUfYjL1vEQ2Xjy9OjqRRHHu0RBetdvVmDoRI
3F8XwTYhWKH4rww6+gISWTwLhGNMe5y8cb/uCjTsi73opl54y8P24xyIjrWMaWrmhaBQybMrJp9y
EOJeP47MDHcAxCpKJv5j0nsoBYHbMAtEsEMkfdaE9SYqxSOqVj7o1b5IUn2SxMXuo3pXi/HLKMuz
Da6DN71FeS/NvDAFGQfWydVR88Qxs6fBeFgz9ecMdk+5yVy56Q9yvQJuW/RWZXDXqls4jortGDcn
oN5jbgKkfCoRbIiH6etwU2DuhQALEEbHFkk7L7hhxmwqsPUNjAkbEt2XVENQW8UjimHT+GC1h1nd
rZJqq23L+TLMD7ORQ9n1BBgFaYd2IjAFniLpqCtOp2Er+qxxNwN5J6KMaCuvSrHiWG4dP9ShHxWA
C4w9iU/dTr7EbyHT5kjUl5LrqUoKFSPLamAe+rfu6xREnuWlhq2AV6LyszvrPAa1Y73yKi1M27OR
TBkGcRWjQlcQPGnFazPdWOlhbfzrL4kjgq7yWWYLjq0GAKklxveUtr2DCXHA3c5xBmx1vxyFLvGB
olXMzBRHWd4pe/EGXcOTgsEVgj4IvT8aiNqIo7yCIaVrtw7oFw1m6PR6va+Sf3tzlGMAeVw8aQPa
k1p7M407Fexx2dP1j8PaEVPEzTGIod3EYjUIw4QRy5xuJIj36oBgD0w7VYV5jD712tU4daL+LUqL
+8bMf16XzbThG9FEcbai1XkwEwnVbdDQf0vq2tGMlNPy4rxgi/z7RkQEYFl0/NC6FkH8LVgoVwHy
sxBjUAtVnJCLp+aUsQDxoqarK9TPyr6G5k/T/NI3nEFYngjKTIwZWC6KGQWwbHiQjPtVvFGsT9e/
CU8EZQ8QaoVmTgoKYqQ8qSIhr1q9wco5vumd2vefLR42vz5+mFYdm8XsYVp77H21b0OQPrbHBrtY
nRM/JjdJYGErCVDXTrUHihHYXhvMapTAOsD/glMju35kTMd9/ClmkraVXuAFVHpt6+NrutwVvHU6
dh3ul67LNNxoaRb5KGSkMuspvuWvu9ywwzfCGoSMI7BcgBo9Wm9cLhZihK5dM2VBpM5op6aFr9Rr
Z/pE1iQFr5js4oSP+pj4vGPyrpIyJkoj1si4EGYKWL/qZFtansqOE43/g53X0ZAEgZam0WCnZWYo
5aChWUlSm/Dwjl5P5t5J6WS8SXxews/OwwHx8bdA6lQViLq6dUIcNWUZYOWbIB5bf546H2UAr1C1
wDAt26wsv4+iw5CiuXv9TbJAaGCjLz+AXPvGisFf9l26oEY1HUa3ugVb2A/tGHn9bvjenRAXZB4P
bpP9IS8SKbsJm6+MIqmKtcujot9r+WHhjp0T3ftdNy8yKIOpaOaQjCNoFFt38WQv8kh3zgbim58f
QFD0JnNGVdibn5trpMxnVolSKnYEqT0YvmL4ARM/GPHYj/boTG76bfKnEwEuzRsbcJzXPyE7wLuc
lTKr0WzKkxWR2qlc2WmPFZpjLt+r4ifDdI3w7bowdiZ2OShdogqrOQMUcUQwkv6LIPRltBPQwRL4
sublujS2F/91NBpLpZ+LbAjRccfkyoQi3y5aHq4L4H03nRi5jfqP0aCauoIwaL7T7npsJqwoBtsR
ZqbBtKN4JJcZ7BZVsdzhyibG/4qS6pQBHec4y9UeNTgyIVYczL12bwL9gBSHeVUxnmHTKTsjNiHY
0jJkAaNPeEUTz3hYzsAnt8FKiABWebp+r+R9XTsaZVVKgo20WuSNG3u9T215uZWNQ2f9bDVeSZhF
agELZpmiZciKAi7kj58wT8RxXSck03llr77mGy+xnwXzgQy7G7c9Fnj6IEJDSDyWARfVj8QSvx/0
IpzSn24I09xc4ARTcCMPwXhcg+GEPVBuA4q84muCKGWZa8DkgAznr3FCZZcFCvpr/G3Jf1CUy4Eo
RZFzyRKU9R2HQEIwQeb3QQ+C5F7Ank73jZcjMo8FiB9Vw2CaLP+GcmXFpiUIJIgYnjHAGpWnTHsp
rN5OpgZDTS1Apj9fV032StJFJJ0zGmlkWtGAm8yA77B4CFwC65Z4+mL0MLoRkJgwh8tPPd6LZ2YM
G8mUptaC2PUCEJtdqY927ZS9WIpf9SPweHl07Ox25UYUpZfjNFlrXSOc793ZlQFCDypJt981NyaA
3qxA3U1u68HCOaRFO/E485h2W9MJfoYhoWhHud8xbbV+QEvPnepvqgbUxrLzrn9Ftt5cJFD+1lyy
UIsqTOVF9fcoxgZ27OeWh31zu5SehuYgZrpzXSLb820ORflZuXjvwKI503mz+18oxB7Mg2TSezqu
r9fFMS3oRRrtZ7vOiDRLRXapRaqdlr5Z1XbZo7kdnavx7bosdqK+EUYpptg0kwjiK+KJiBUrAikg
Q6l9kHLiJM5no91t2vXiUuVIzbDEji1mwyNkTeKON3DGDDE356GMJfzEEhYlFrLN5qsieopxxBSl
zbk0nhDKUuZC2cjj/D59I/mqR6YQQl8/t97kEgIq/XZyuBDenIdFg9NEZjF1RYze9ez/hXag9u73
DPwIBDs5vUlvuLPLvFNS0fosAO5LERHYiljT1ORD2vc+wdq6fpm8c1EGQ2yMGNyqsIxh9lhOp0J0
r/99dpy30QjKXgwTqew2mFWZfckX/Hw/n7AU8jIezSfMVgakjyS6BbxAbMfP12XzbpCyG2YvAxgl
QwJSdTaW+O0yCxbx63UZzBzgcjwa/mUoYh3It/DasfRDF14M86Vvg0L4YqT7WeC1LzgHMihrEatC
qyYdpjnHpoW7no8Yr/S6iNtj4BgLg/JhcQbsnj7DGvrkiE71oHoNkHQaJ8PXKvbtMb4N7dQu7rRz
+MCr27A99S/3Qi+MFrWxjHUONsWw+ZaiM1estmU9WtxOELt2s/lwtBFBJ7huIxA8kRGRBHNnxY/l
PBgeSRs1pw+WXfOiPOkL7z0QC/hbOLmRS77xJu+RlUzXGxEB+nLfeaj9eoTpc77PgbH9vzDX81SG
siICFjHrKsSaxaIfpzK38/rcqDyLzBNCGZGxnrJYIzMoifGiKmhKtRjiq6Ld9afGjpA3V0eZEkOs
o0gjnZvl0CJhnHdJEGK7jNh9Mnep8oIprkDKgMyLoU5DBfxjEnhILkCuj9EzQcckhEIAVOIt6PEE
0rscbaICEwEoo78EhntCoY36ieS1QfyDhz3Lsf50r73u2sLSBHy4wShegWvvJEbOCTw44ZRJ2ZJQ
XjWlldHGD0FG3x87YT+b7qTeaJ+uawfzKDq2zA0dnXCMDn18V/VgLIXaIGxLJenW0vrTmlScQJSp
5hsR1FtqQdzcCxpC+7q7seR9LgcTb6GCJ4J+SeYS6hqA+N1c91AL0ZA484aXeSKoVySkhT4bgJ1w
Ryl2QKXoTClgxFVOQZcnhXo6qpZoDVYz8VbFm6Z+TuVDN/27L65Q3YasSAWjJK3BXDxX821R7a9r
FOcI70tDG0vdL1nVRxL+/iCcFMHpWxlk9n+0pEMg3sEKA3gEet6/y3MFlLAwMVmXuKth7MwqPDZy
EVw/CzuH2sih3N0y51oPTksAqUk2Af6M3fBJehAfBzfeZXcjb9ST+eo34sjdbu5uFYBC2A949ZhI
UYbbuDC9JV4cTfu2jhy3wH74lxukXuXYqnMZ5Ri4lqzdWNgrr4LHVoPL36ee5GAgG1RkdCZaQHKg
jDwrN2q5un/yfQz0bDU4OAwFUO8ll8c47SyAw3Wand3GIN6qfuhPlQXTn+7EnVJybBk787wIpF9P
k4uV2ZExq6T6OS7BaOwiLECGN2GYO1MXDNUni8fky7zJjUgqfO3buBeqEOjZirHvpR7MELtoert+
kUzF28ig3E2q5rkgpLA7sao6q9Tv6jx0SrN/GSLlEK1ZycmfiHb9Fs5t5FEJb61J1bwa8Njiuluy
zDbNH8N4sCzeQCzv7qj3W7dK2GUd8rRx9XvzqWhvSl4jmm0jDAPoroDSEk06x9XGXutldDkRXw3e
esKWrI8HReZF5R3mz3kVSObD3YijHq7QDHGsKijryMUnkIk5Tb36f6IMlwNRT3cao8mKJcCSYAfO
jiQsC1jnrpKcTH0LU4n3hHnnoRxrOQ0TwECRUXReGMROeRe74muOOpXkyLb8wiegJDbhd927HI+y
GUaWdXWhIZVQA81XEA3/VdPhIdOxn9QvMXSKG6US2s0NvtMcB0kp2KkFEnisJWDWPC65+RGzrn/R
CjrHlcpCD0EFRObbCHKs6WJx0EdUd+CVqtjqboKPTVGBbIwOxkcf1XchiMtG+HcS3RNcohj7TjW6
FpWf3/zZSsJGGvWAMRqVyj2BIuq8d3AnN3xF0comFCf5zR8tnm+EUe7XrPKunjNEFcJyq4qjnWqi
necDx4cwbdJGCvWAxyYdo4YAH2RiaWvrSVYTO5o4EzjMV7URQr3hZC4Sq28wY6FmhzB8iGdOfsLu
w28EUM8WMHc9eHhQJUr3oneXeearTpqQ1r3kxYfuG4B7v/2BVdoIpJ7tsmZhD+w7DGf1slMZ57Ka
7Tw8i8qneeDxv3Buj4YT7VI9lRSksW4v5C+1UO3nJek4LpD3kGjElyqc1zxRAUHcgU5HApSIVdjl
S7YnOWv4MHNXKJgm4nKBKuXjVW0ts1iASsgBgbQrgv7Q7AmUF2/4na3gqqSDJgN5JT1E1HXDWGoF
lnHz7pBM+64P5ITjov7h8i4y6MNkvbEWhDaH7PIRPgdS1lABzldiPoq3m80uMJg4iqYiorVonGy1
M5oGWQCZWJJ8Awu/pgs+Pv8vCsDc0Z6uqzqxAL95qIu431zHig6VlmOMQNc6xxKA32BGtY3tSFvQ
zT9gzQZbz6+z0Z5j6RoJeQDUYlTbhzxSv/dCGPy781Afa0xmDA7oCTbYupt5jO1EOenZnSo+XxfD
7pRujkK5JmkWgCmeY4rmHdYI0RgWLwLzFUwNMkjyHOx33g3H9RwfeJgbbMCAjWTKTfWLlOdSC5s+
+sMnsjJUOfKrfiKEMOrRcpU9fymXbaMu341yVkIx1s0sYrBFio9ZcjJF7tIQSwstbEwaiqnIBo00
Kqn5KHUtAD8n/VZv91L5cP1zMc3E5u9TfrADBEtntQgz9fItnsAnp8Z2Ue6vC2He0kYI5Qeb0tR6
S0a+JgzBIr3Bhdj/TgDlBxUQkIyDhTx3zk9K/ViC/eS6AGYcuTkB7feURMtWDQ2tZnhY64NYPqDy
Ya+j5hg554sw7c5FFA37Y41WIoElEEQnagrciWdRPxdD6sm8Khfno9CwoMIM4P1QxZGWaj2ZVWWD
hpbz3cm1/2ZCN0eRP0apiZg0c2OCSMsA1En4ObZkR5PuZWFwgH2YTBx3xD6QgeqMgm0PxMYfpRl9
JYrLiu5+PqDpeOjVl+s6wEarBBLS3wLID9gUhsR2toBuDo9AdmXj1xL4cAiJMesSBeBL2IF9qt2R
FkzkrDcZQaFojmZkx7ygj60gl59B2ZxEq0CztbxjhJFBlPrOuI0O7ZFU2slUQdy877LzhpZYtyuJ
kqJaiiLim1IFkKbp83AQSTNmjR7KuXabUn26fsEsW7QVQamLZLUtiiywRfn0WddjbwFJfMVL0lg6
uRVCaYnaab26AgrANUPNLlXjPp7qwZbm9lETAFlb9MeqiXh8ZezLUw0T9OP4/zRgmFqtzZibJeJ0
JXaFcHba9U8qvhL543+JoM3GMC81+GeQNq3A3k0yW+4PFRcrk/2FLkIoJcjTPonjDOdY1+i7BurR
uNa+FrVacMwtTw6tCUrcJjJwBFy9/aQPN4ka2QJ3KJX1jrY3RmmCbBVmrE0Yi8C4L/ZDVcyip37/
bXpV71Ynfaj8aVd+5gJR8I5GGZE27tZojXO8o7m7qYXlbsmrk5kavMCBJ4f8+8ZYKagQNCXclttq
3/r8KRJyu+dON5Erog389grJFW+ExMasajPhwlMNRz0U3gw6LgxRAmfaI2OwCXfXnfjZawKpSGLR
e7FVZqx0SrJuZ7NXNi9j19lxNDnGMNqr8ZzxQOo4b/d9SGRzxlpexXkokOSszb1ufApTTreJrYZY
+ZFkw0SqRh0pWUl/w8KQ7TDktiZlttJ+k80nmVeMYIUwEliW/5ZDxUjDGI+zPBsAWyhlu0pyp1Af
smGnJHhbqsR5wMwsAKjZyJFkDXOaKiWtREfdXFDHhq/8iw8LHODA5fiRv6iPIhCs1aPggjMU/xXH
SzOT0q1kKlRTMivTMVmPBxasIHBad8YtFs390dP9+DDzViGY2nE5J71jPGLCTjYi5Bxh66vqOZ04
3p75jDd/n7K4YzM2XVpC4YX0VMiavWgA8H267nff+8u/vaqNEMrcxiWWHoQIKngsMFASHXMk8ray
q7CfK91Xh9QFawwozFC02OVB64KA7ofga+frv4J3Usocz4A7V4YFTXABAxLJUzu7Q8a5TOYT2JyT
sr3pqndaFktwK8bLBPSWdik/i02+12qANJrt6/UDMR/2RhplgaWiA2MSwXLNjkmEUN7yVcSGvDCe
d22UCV56vWkGUoOR0e/o0nNR35S8OiPT6m5OQpmoOgULXC+jlkQQsrtA3/9vxXre09Uoo9G1iQgS
apyFVHjUHwiVHPlRwrzx+Bze8qra723Ja1pPGYpiqYyxJ6uYsp79rBfxVk8NZwaARqpI3zrswQgh
5p1rMxjk+UFfU6cxlreqPDRxdYxQlFaG+Us3R5jAKpaTEh/DTvZaGTTvADsaBhDQZqktiCiTq+gj
d9bNMk+nrtO961rG+f70yG+7LFETz8DV6Dtz1yYYvQhzf60Hjhj20zE1kJqAq06mp22sdmynjoDR
KhjqkfL7tfy01rcS0Pd4MMHMOh/4Fn6JoqyRXksC+HcQVPTugG5UdQj3zWcyWUzKpDkfaYaZEWzk
UYZHHao0MRbMrai1EwalD0iV9aEIdLf6PMDqKcAmiB7jANTqZ14fh+k90H/H6A9JC9696Ca2sLR4
GsQQIeiKjpsVeSs08A/UYyOBelLm0mWRSibCezOzi2hw1OhYzd+vC2FCFUsbKdRTskalaTRsbbvm
F9GRHayx3Q1Be8Lw5Y3pdm412h1yUxmczAr4BMlezfUfwNaZyw9432zYXOQ0LEpdgjT8fVKXoP+N
duO2u8kn4O2gaOUlKMwVzM2J6f0hazZMUKqgJdZ4iyMiDY8O4pkgPIFll+O1mC98czbqPeTpONUA
PAdcgbXPpFMzOgkP+I/pqjYiqCcgF6nSqwWenC6+NvVDDyJBfY7tNnq7/p3YNncjiPLATW50EiDi
Sds3eSAbZVlQYFX1QJYfNQ+7s7siaHetZwAWpA2GF2sHrAk39FpXOJCVs5Xzg5hmbfN7yN1v9Cav
F11dCqC29BYABszWLpLnzvQB2sydXWO/ddMEbpYs6eB2/ijKaqMpmzISEaueOD0VEyd+Yk6rwzL/
EkBFAmW9dqFJuKHKE4Dj3AwLrCBRyX60O+DvOdivJlwWqA0ZZy0Jrn9X9jVeRJN/31yjjqnrTu7Q
mrGq9EYse8BVlcCiEWK3n8dnkMq41+UxJ6C3Z6XMWiiXS6T1eBOjb/2HtC/rjhtHsv4rfeqdPVwA
Lt+Z7geSydyk1OpFeuGRbJn7vvM789/nQq4qURA7UeOyn3RkZySAiEAglnuvzEN3ShC0hm55HA+D
Oz7lAFqLPGGBYa14t5TKubl51FEHt7DD6b7dJwdGp8eyfbKw1rUacGmqaiDVRolBOXsM5WpINQ2B
6oDni/YUYcKm2ffWQ6HXNgqIdo+XwPkdXT3BhUTOMFUQOPlNhRCvBnyiNU923L2k01UzH+NsFHhr
kSzOEgaiRRH10Q8kW6famO0KwwZx8TnIbwYz2Zxf13pMiYSwDIhWS4PpvVdNLUjjpGUkxb2Xo0jO
0rWgmL1hBGLppeg+f82yfYgpF9I4Xz3HY57orJN3NncxLsF0shXzhgTbBLgl0ScN2AqWCH5o/a29
EMppi1X2LTEtFbHZlXTUt4xjNA9t31VOBLDuN7o9bzCGM9qWO/1K4QWs1wqhMoE+8pOYTTPoITBT
0MA4HcPuc5+KCi+rXvNNAD93CY4Xq5pSE4T2smSjyl3bad4Ld5ApwYdjQ/+iicywDuw2zn/FRZxp
WofwoUKDS3PK7/wLusVPd2BWECj/6oIWojjPZfV1HyoT+ApNAwSwsV7YTW+Ihm3WVWIhhfNUakoG
vxuhh/Jh2uQevQI6sR27RvAKLZBvkittO2/arbE/b26C1fGvkaGgaTf5IeqhueG2Qe4BnHB3XgTb
oDNnxY/3V2brj1mKbuAY4+HzwZJGp2g3w3Q7959S4STb6qA4eIL/UA1++HCSkopWERRwAAp9v08e
i8P4RacOPfmaHTmM11K1AbU42VZsy8omEBE8rJa1FWKBH8DSiU75NuseoJtt1APGHfwRyKV9VnCQ
yVa+pjezw+i5wZntCQPq1YiQIpowAfZJLH6XMRaTDlKGZ6W87Tb1fbLLNhh82zHM4tclu7gmGMrB
+bNdVZ+FVM59gvZZrQID7UV6f2X6h1EEJrTy+ZaBIrrBMpKKwbfF+x1qnlKgK26ile5AUaMT4Vyy
u4vTzncSuBV04HbA6ECquHpAnEy/T4dpG5QietoVG3gnhfP481RXhj6pkGJo+7zKPJk2n5rC34JO
6qpFHStsau/80awoxDuRbGsXIZ7JSFhRGJMBXvo0tj8w/GtjCt8eUeE8L0i0g1x0YDVdMmVIQoAQ
96kJv9H0Lpif/54ILlIumrkBlj/UIGoNu+/yQ65ieM7qRRE5O+xzysBdK5Emj5MSNrJLr0YXffEA
YIjAM87GbtOtyHZWoqp3B8RdLFk0KpVSY1GW+n3S7lUi7ebpcaB70/Td8/u31nfI6uCKJeNqBhww
t7AuCpKg8hUFiTp/K38mn2JvAojTFg0YG+pYQLgDq4pAL1YVcCGTW18AGCdKU1lxJfp98HOnk7wk
8fJR5G9X9W8hh7s6k76cK9SIFZfl+BqzsqOksPOJCJYjEMN3N5KiaKyqxHIKpbMt8yEBRyrwOwUH
tfKQWB4UX7WfCgJynkCR3QJpChOt1nVud6fGGY/lbnSAe++SLwwTpATQya/Mnb8Tzsxj4TJSber6
qZ1l17gbfsxutkmB8995/p1pK5t0J+aCXnXvb0dHOLfYYlSvrizsaZw+pOlfaANae3e+WxLnBWnn
91ZQYz/jC+NqOPjbEoMG0wN5iL80gHXMvPAxfhENG6xFAO+kci4xVYo5DS1Dfu2zlL4aaJiPXevU
AoxTcarvYIZ7ETXOi7aSc5GGReS8mLGVVgF+Bu0GrXUi3WTH/8E7Lk6LcyKxKgeNGVbya7Y//Mpo
SNqDjjyvcintJQHC96tLOieNcx8p2hb0oYbLCsbAreZ0n7SR61PD0bLxmBSRN2Zkr+b6vgZvuEof
qkqu7alKrttm3CmYBARUvkOndCdLraMM2ZViDndR3svuLLdXlRpc4KWybQLTqWMkHevxogrzq5nO
W7PPD7ES7S199tKBOkpkPqt6dsRcgtvFiSACF/kVzn216WRWxohdJV1r99TEsHsV7zQj/7/3tkMn
QW6iazqVNb4xsY9TPzXlGe64aVxahIcwmX9JhCnrmG8AzR7f0KUatdKCbkoBb8UxItdJJkisruUG
sIY3AZw1t1NG4z6Eqx+c+oIRFhX4C2YMENCBXFwQDazezwthnBHHZVXlU9LKKCtNtplq4I4IHKPE
iHT8LEm7845fXTeut6Vx9gscAiVFXRdqsCU/0AvrWeBcvArRM21cyp4FqABW2Wi3kQu4vk/xJv8k
RClk3vajxb19Bc6+a1NNGgqMatRxhk10ZJmXejfuGq/al4cGeUj3/JrXigDYX+Q/ZVUHPQFPWWg0
jSb10vRTIOvM+zkUU+0LFyMkWxG89JqLXIjjB95TmqkY0kPA1ZMLo3tRAuHtvXaIpoL+CUyumTJ9
XfDiAh2rkRa1PDC/3zP8ehBJIMOJDkMWQYr0c81xLIVxxiDJfjxIYajg2Q5EWv+zXgHnSdjZtRo6
LsVwZkA7HeiRMcENGtnmVrIVu/hE9tEF49nVNuox8ETJYtHCOFNIaUVAvo0nWRcATzoB24EcoVIb
tPcC/RMdF6fwZZhZYHLuYOE7c8sgVfMjoy6v7cSNxCWvdWlwi6aCv8CDfx9dqX6hgCSxgvp5rMOG
QXVJp2DL+CzLT6JwYNVVQsyf0ti3Wahi3Ixw9nOJiB8d/YyaFqmk6CLZsyRS4IlgYtllzLuOpTQu
kGuSJBiRgkDVUq43xNpoKOD5w32V3rbNSySi4lsLkllflEIUin4lnosg8y1fkdtGYS0UV/2EQHku
kGOn1UuVVds6oU+5FWynSL05rzCrivkml+8d8vGCapUKezrR1muVbyUij1It7b8nhdMT2Wy1EEUu
6IkqOZgB2bQz2RWqLmhjEy2GU5BSqyIN3RSKa067MThivs6u5OfzS1l7Ai4Oii+LGG2IMTA1UN0s
ySJ7mA04qjnPQHowHJFAy5xfEQdAXzQ8WEgHcPYcS2pRlDnOR5q8ZrhXKlTP621klKKLa/UmwfT8
H4K42FTuMyOrOghi/TXJBvEmqCpSPMx8Gyyule1v2ofzS1s/LdNCw6EM+Eu+GFkkc02qHhJp+GkK
0AE4ym7pp5vzUlbPCzCNuL4wFavx59UXcImNISHCzwG2V3/J89rJ0SMaZ0/nBa3FVhiP+VMQd3cl
qZwoCpDV3FgHflohXeZI8NmEBdy19TXIJIG8NaRE5PGoSdm1LBt8VanGzExPjRFQwdG8jwJEUI12
GA00PUTGsQHz+UT8W5XIWzXLt5MPEq9kOvVN7pWR7tVAqGx6/6pKx+0IRna7g6WQ1PwVw198R84i
/QFEj0FZI0loOYaeA+UXbxxR1uk/7ISl4kEIzynzFSB1MHMfLOKQctm6wU7bhXfAmwbt0BfUnTeT
myEX1O1SEPyMQHTdiXAZ1oM+ALj+Lp8vEKnBXPuSnymodLDCV7TBGIZRO8YN61ecdrQE6IVgY1fN
dSGS86hZ2c7IJOdwddJmko+xLngprBonwTyUZVkmUtWc3zFjuYxjZpxNcFeWX5Jyn6NUdN5i1vdt
IYTzOb3lW0WdFIqr3SES+5nI0G61y+Frse9xpQvxoUSr4h6muU+aXDdxy7LmvmxTbI3b9Iv5vUcW
atpPu+lWv9W+CxbJVPxDHPG2SL4clXTTpPXqyGRKVzNSsPNxAqxBsa+88pNwQHVdmo6mZ6DSgteI
7cAiRtLj0CqLAOdm7UZ0HjM6UOWkbQERCBsQlZpXlRCFGVnBI5wgB/teWNtGcy+bOL9YAc58uNUD
UUvAWhHRYrWfP0RwXnUC4QZYg7Ee5a4HIGyIGSdNtpF3QupwdsjV5LZOOjoWGrkF58Ys6OO5vUnm
dnIq1LppM8R/JVG3culvrES97YpkA2JwL6n845grx0LpL2dfcwItElz866r6Jp57MUiNnxpZidC6
DDrMTxQOKbJd2lCBmNXrcbG/nJ1XVFGGlmKVs1Q4+pjZKdmHSeBF6rNgP1c1E4NBGrAiAC/GV/N0
2QrlpoeTHm4obB0glsf2aD0Ve8BFvAhrh6vbt5DGvs3CDhI18xMiw+riPfopXe1Zkp3GZS1dAG29
ZK5FcoWPf5FQzh6qSJ/DIU7A71qqd/5sbBKCm6DIDSfRUw9tNi6JrMdkTL1UzdEQmFwHrX9q5sIr
yvRl1ksBNcpaK4gFXHEwT2mYVQdGx/tdIG2lD0aOPbdGLzS2o/6sJbNX6Ns4uSuQ/Zm+dcO38+cs
2gPOYMNJNfWsQRhEM/JDlyZXjRAdU1NUu1hNg7NBsz/0iX2R5QkDCFsaB5ywfqN43UnZMRRbyCt3
aJxjiDEoDn8fdiL0CdH6OLu0+tAneVli+odc9Fpq+0DLm7/+vT3kjHJUcyOY9BxUkMmkox0w2dA6
vEXXxo/zctZf1GDgwWA3YhcEMO/3MJMsrS+7Dq/OLfOtzRYjnBsAmnl3osf76lXxJomHywrlIukr
0iE6Biv2cFH6gqWs+jFqWTKeE3AwFrdl1UDSSYbZoWf0iXRXc3ORNfdyJ5Cyvoo3KVzA0hC5trIZ
gV4wyKj8dRt07Xz6pTN5k8GdidL6pNVNilTRgREeKDv5unFNG0VvJxDSuKxumw4EHxggEDp4yKpm
ygMaDyHgi+Vq09LoUiWA6CsNeacH+WCfX9qq6SyEsS+zsFggZUpG2WD3aLtRovsCkAzq/u+J4NTA
6P1aAvofLAccyUX2Le2jY1kG7nkp7FM+hAaLhXBqUPdSRTA9q7ijeVXLp4pQO2of0s6wi6rf/D1Z
nDo0SpgVOe0Vdw4Gt6/wuvOnTZAoxzkZ7bHXRY+pta5y2NDPJBtFDpu/M9KURpmMiCAFb/D0icHr
zofpot6ml6KiIvvuH/fxTRR3V2R5mySGAj9Hthrqicl28FjLtfB9thp64JUMPmQFtyxfJ1KCGFWI
mAWRVz1mbENUWOpn67I8yZjmEFX51nqgwZ/2Jo1Tc22czT42WiSxx9hL2tw29DixSzO8ScbkqSTS
rWXN3zTJP9WhvskBi9jJ2da0gl2rlTfGDPzkKNtLGFXs25gK1GnVBk1EA4puYtyDr2cFgWwkRod3
Y0DG/ahYdzUmg2LJEpTN1p92eIprmo6cCIK797beFKj2WRK82Ny9PuyCwlECW3v8CfiOhh3rQgR9
vbq0N5GvwdDCvZSdKukBQGxccAoPfQ/uBgCsRYbAia15TJTvX/O0mvWBfzptAbANrA84sfLS8j/l
Q+5F4XNWZQIfs6pGloyXt0ExlPuBx1eZ0xEcO/CWrVcC5no+Sg74FEJbf+gDm251L7vTHkBgZidf
jO/nfc7q6WEnAbWAdCDDA35/emC9jiNQMaturnRbSdUedbRQ+k15DdLKu1BRLztf3liz/jUKG0cr
y4s2i0vbIsbh/Bd5bYbjPcTii/DpaW2QlRSQAvC0VXE1lPVXPYGZZB26SJXjZJaHwJB2yJE+jkT7
LGnGTkqJg5TGzUDHwPOnwlNo4iWG9ajPFTSx0Q9mXtwlfX9pNVNsa0W6DXTzPimlw6gXn0ranOI6
ue/V7rKd0q9AgvPOL2l9b6E/SAYbrx2A7/d2Cvo+l/OEJausK4wyXiZbQHl+1g54o3uWK2LkXLMK
NDj8KY67qwIVMV4a4QmgaI2doMtdVhtbjoXD1mu+fCmHUxkj0SYrKRDgGUMr2Unt1zZtEVL2wTPq
GpvKj3IMt/iYCtGkYxtUu0zSHqlSu6lBnbyk6Fbv9m0K7rig2vaxfk8SXaDWgq3gB7SCobGSnMIx
k3hwNIy60aoFpKWoMXItOkA3ugn6bQCVfKD81RG+d6WKCxQDfS5jwdMSuk8NZaNYwaMW+gKFWl/V
mzjuuqlMuaIjRl/cqX+KJ7A05Hdzf39eacnKRb1cEhdWSZr/e+QGuIN52kfD5/OfL1oDp6QFQdUr
YRd0Rb2xPRnTphaV80QiOP1U/alOZZYjblrDqWm91UnjFYAJP7+S/2Defx4HnwtuJGT7mwEXLEsx
ypepq8du/KXexA16tMONpNmAABXIFKyNJ/lNx0wzChNXxYQaPVDp3OAxOsToHPSyvY6ER/I8tDa5
PS9VY4fywTe/6bnFoq7FfQu3PfV1hJe+6gf3BDG3riWN3WfDXiXaqSmbG781O7uYte8FjSJHrpNL
CxeFrY3S16oHy+DERikC/3uXZ9eWkWJs09AOfqU9Fg09EV8H8Sg5hrN/WwGktY30RyvpvndN89Wo
tM90KjVn6IHyYaKmmJFDWdWfpVneFV27HbXWI74puI5E+8yFxnlFQ6VuYdkBGjyoodul3O/CX8HJ
xzA7akno+ddQDubEBCqdk7rEcaqmW1tHSXf8X3knLUUwg1+cHQFuaxM3sIY62qj+9zj6CwyF7Gt+
1I+3ZbDdXMgY9KIbxhjL0O5YuR4MIRhYaFEZQfMPEBb2rRCTe91NvUnkXWE4yhjuREUMNCgnv6m3
VjzuM0Cq1sVwHIdum6ftRotU2xjlbZPWB1S6XVmbt2qi/UIpernBnMfU8QbA+As2WBvuKkzKDdGm
S27OW+C6Or4tl/OaZj3JIEFFO+FMv/XKE7GeJNEgvEgE5zWN1JJaEsG2aaPhxWkAAlC6yA1587dW
wtdIqnkMMXKB7M2kbK3iQJMDcut/TwRXMMvbuVYyGQdC8wdKM9vIfhBThGa+7v0XCVdOSgLY0LJi
CdcJIyusRQURwKY/Itnrqpg9N0RlwNXzWcjjfLAPiquyxjwz5rKfpvICICp2HLz8ws4tZHC+wiB5
ODRTC1xQeOVGmRHh6Vd9OAkOiBnnB3exEMOWunAXM5XnpkNrhUvy6XNJrBzU5L3dRt0eUIQCfVsN
0RayOEdRW/5QaiEiQQOjUmH6yfRfJukGyGJOgXHF89u3vi5wgGloCjQ/EEU2ITF7K8elQZonP9+o
qFYZ5D4RYeOta8KfYvi4AwUXoEkTPCvM4XHWWjdugIEw9Nvzi1ltnbPUNzGcgre9pelJCjHydqjx
sgcThmfem/syA61Pg1pOuFFENar103qTySk5El9dFLKnhT6XXyozPSh17Yxaac+KtgUwjKAlV3Bg
fFXTt/qo6DUssUmf9elKIo9Ve1n0kUAvhFvJ2VUYTVWHPBFjulQ85StY5T2GoYhxXdNu9mRnXWfP
509PtDLexDIfrx0DK+uUbZhVdjwm9pij87cRrU2kjZyBSbJMSqOHpNY17NlVbPSwPZuujvSFzfjB
Soc+4BF2fnmr5QwL9SXV0ghBMpu7dPN50PpRQzmDbItT+DXYJEiZWDdApL/zT8JEKVO7jw7rTRp3
/RZ+AoCxFuenMJ6WufeifPCkGXAHxfxdtgq3YlWiEK0FFUhj/ACGYg6FYKfXN/rtS3AXdFBiwVUN
TzaUn5Xkq97sK9M7v62rcT4iUQOJPIa7w4voAyXCH/h/S3Jk9Vj5O7Xele0j+EdmKiJUXB00waAp
ACpVhY19codopaSXSRD/BGAKne4y/06RGu4dorjhbbyLD/GlWgtUZ3UbF0K5syzLWE+rmSW9M9k2
pRtLui6F/GvrQjAET0FVpH/gB5GsoqQGK7YwqPJm13vZiaGvk/vUVg7jpnXE00gikZwd9hOd/aI0
MSBCLszkuavv/UFE474adWOo849lcQcGAuuSGAQViqy81ZR9Ewr0b3UNVAUnr6KjEZ0vSPSSTosk
h0IMkfFDnk03zubBjlQi0IF1zUNjgoKsLvikeLj6PDQTmDISyAw1vL7DPCHG/UP7J8AGkCS97hh8
GUStCuvLs/DMQ21C+QApHzVACuzwHnSHKbcV9ZPUPdXh7rwJrx4R3KLJ0uMo6XBH1NSDFDc9YqtC
R+dj/dxpm78ngLMfvQ6LPJQpXsWgaU5vs/n2/OevbtJiAZwPCqsK3NcZGohp1e1oHTvUn+86YazG
PuaDSwd/lIoakW5+QDqf2lqjkga3HZn6LjOMe3CTsrzw0cwiB+7v1IQGkD5jInjJrd9cQH1grbCy
8QE3Ogo0IvUxVK92exdJYVB7j7Z+wVAqI2Etfn0z34RxgUcuh7RLmbAqrB3Vwp1s2mA8EZjtGmqB
BXX+c03saywC+olUYy0bsFuDtW75doquKdumX0abEdwDIochVX2ngK7RDVtkVatlzKV0zvMh9xoC
R5oVuk6vPZmP5Q7m5dQHEJP+inUZmA1D24GpfUBWpkTq8jqA1ljytTY9t+hlPq/97Lt+UEtUY3TT
oujV5+FZ9TRr9apAXkPPT4OyL/o9qHntBPWL83LWQ9KFIM6MlWEKsr5DszSgbBG2YdhnAyQ66YlR
hGLqcEevqQgmZFUZFyI5y5biqNS6xpLdTgZi4W6KXEUWvCzXretNhim/18RM6ZqparF/UdU+5Ebn
5EFj6xX66dTuAEaNndxDQ4d6W825g6ycY/aZ4DsIlslPygytOU3pa0Co0VOvTwddq5xSESVSVh0Y
HBfox9C3C5T49yst4qAIc4J+a438sNLLrn2oZt3JlMEeg30/Ne4cigqi6yt7E8l5k6IAthFVWeFH
+9HgdpTp50p9Oq+YH2VYMv4Az86ABXzELRukCOPHOMDZtw7KRJxCbbx6FvHVMPV+b2dMzGsHv27J
HyCvtCw2U6Bz4BZDjUwbrivzBwGg1/CoTVuzFWn+R6t+L43fuMFIR0lGVCvP1t6q1Ru5nFV7QMeX
QiXR2+hjBMCEGTrVDaICyZl7t4950em+giCty7dWeCV3goL/+mLePl99r3iNruZUSjEna6mImKYH
6h+j+EKxRHVG0To4BQ9C9PobNACoUDAcEFJdR2l9f17ZRCLY7xf3lpx2RNakCT1RVXHMRorWDRFW
3et2f9A0BQGfaig4EX5iobFaBTQRARuc0zxzSxzwZsUbyUHpZmPhdlS9diu5ms2GYgsvcovnX1jj
m3w+W9QB4hboGXi7WsmFGQGaISw35yWsKsRCAqdwVdspqjTNSHuZraf6aCMynsPsS5cKTmslzIBm
LwRxmpco7ZiM6KNGwe0nyrf2pQZ8nMMg4OkhB7E1qD4uWi91pqOogWmlCRXCcSMg0a6h2d5ijmuh
K01B9SKI4DFaF0zv4B3FdKxs9wY4p/tNflvscyC8mSPawwRX9aqSqiYGNDAAZCHyeC8408ow6AtM
yoaycpoH3e5S+fb8Ca6KgK9FK5NsEMK/u8LcqAbQjCJJqn0P/BE4JIL25FWvvhDAG9rcDiYg3di1
nO6GFA0dqbw1ykTQyS8Sw50RuBClOQNlp4sUjBMQus210cG81Ob8donEMINYqEJlVDRq5B6rkS+D
aRvnkZ1Ud+dlrB4JUVlPjgkQSP6FKvkY1bFypPs7ch/E13X04/znfwwfoM6Lz+dsKR6mEnm1lEG2
McYsfQ9wj016EN2zKy/t93I4L95U5qANOcIUas9wgMDodTJnula//gRYzh1pJ2zOF62N07Y5t6KM
WJA5HdTaDjDfCHd7NN3KjfbSBsDl4yG4DpCZ9G/nh0F2zu8se2F/cPiLneWUcK4UayQDHO4YXWjt
rpWf5OFylvdAEBB4hpXGsfebyyliYaRmW6Z43g0Ow2BtnOaQ7yUbw9lX0zVaOa+MLXUSLyZC9INV
EwCsGWNbwOAIz46XGmE/E/awNKw9UvXW6Fbp1/P7KBDBM+KNlR7NhKL1dqq8vv+cWHtTEuVUV6+u
t2XwRHh0lKKO+rAyqn9rpsDpy5NJ0H0mMOZ1lfhztwzO2NS8j0DDKGNapN82+kUsSbbcbHIJPRGS
qNjw6qw/6t+bMM7iOinrJj1CAsVoR2+YhtLu4uwYE9BTpOZJCueDHxmXk9Jv2zh7VrX+BNpLT5Jr
O46sQz5JTqWO10Ap98Dockcq6RHIE7aJxoS5Gx7DIWvs0povA1Ida4peDzPc613stmHidf6kb2qi
n6Rkfk41/9N5jVh5tELfDV0DHxnSZ8TkljbUmDKdgTXiotPPBBgSMAicJrarr7KXXWCYAcAHoqtx
VQsXIjlfohplVNPXYpuyL+dnH3j0pBIRNomEsN8vLhQMS+XUGlDNCIuHKASU/2Ee9+f3blUF0UCA
24SlL/jp8hbjX4XyOs8wPfbdqR8muw9UO01Oham752WtLmchi8staE0dK2mGMkJFPFM5UuIldPv3
RHBBUQ24qDJU0HEC0oTGB0OY24j6OtYjvrdl8E2EfhnlbUSR7DGuis0Y2XiyNZj4rXdAaAtPpV1c
aBv9y18YLlu9+xeCuYC6zU0gqpqssWwkd8U4uFZOHdP4QvvuYR6sbevTbUalB3N+UVLzJqsr9A8N
BymSb87v8uoXQYObaRJUsymfTO7k0Ax0BmBpzC9WEWJi8Mt5AauashDAaQop5FEfClwj0jTa/XQx
FRigHnbnhYhWwekKLfqKmimbPQhbJ698t4hi77yI9Xvkz43i4fXkQZIQT0EdSXZtolls+pZ1N3It
Qg4WbBePrxfS3hgNgicx2u2OYWg6SIteSkUv2DC26x9vkLfV8NeVqhSBEePmLZPOTcnktNTYoVQH
ZkhrY/r1ViOTIKnwqkrnZHKu3YjiwSgYnuRspHbdytsxMNwq6lXHipXLmEr7SaOeWgNiqlY/+XF7
CFSrwVtI83QjA0/94CWDeYj6+hLVlR9lrru53O+HKbL72vpGMw209jq1ZfSGKVp/OfiRk+Sh1waf
ElK5uDJtEksw6kFxcjMEEIaegqK736O5W7C9An0k7PcLb1/XSRgPJVpgR/lW7w5VJnD1KyAJuCaB
LcNgqXQdnZTvBWg1RqLUFPFveKF4wIVNbOnW2CgHHwM+vhs/R/vBnfbhgbqBm32JY/e8MaxqKTjE
LB0zBWxa/L34IR86Y0ZfNCoBz2F0NYZfK0PgmFZvMwYGp+JGAxYsZ9JaolYSLZElTILWCasBvacD
WPWq0ikxop0EvaDHb31L3wTyEydDQepCAgQXUg+ja34eL1C3IfbsO+BoRStM7pgnM7PZm4Lhf+Vb
XWAfqzrDsKpMlPYUoI2931MVutuUaMrHk/Mq629i6fP5M1v/fAxMAb5AsYAC8f7zq1af9ep1YE85
pXVq5+jiPS+BHckHA9ffJDAXutB6uSO1L/sDK7nWeHC2YEv5SxNgqysBmAUDCAGMNp8Xx8yHlVgM
hGH09IOO+zpz0PTCOCnYqHC9VR4sAdjjqr4vJLJvtFiZNltyOOY9VqZom8Ecjjk6n606FZi1SAx3
RHGadKE/wm2gpGnHyb2iFWjrERjWSgEFvmMRe3C+X+kCPCknhNjNpsRTEu0uB8TYnrFNd+Ly5OpF
gwlETKQSRUF66/3OZT7pBwVE2m4DUBApvE/mK5kC5bm89v37TDiQs6qCmOhCVgUI54hn3ourpLYw
5wpt7FLZ7aw03pW9doxjcjGM1S5qwAoDlEm7Kfrn86q/Am2BTV0I5jSEmrWk99gCVxpJYZdE3cl1
4CZDf9FosUukEuWpZI8E4HUbNDs1nJ6LyD/FpX8hdfK1rxhfuwTcz0lIBVfRq9/6YJWLb8adgEWi
3i9inEB8Ue7pztz7XnfBEtLCHqpV9bU0ikFTRBZ4gbzf/FFSNHkiSIs0ID0o3dnLrxm0vOnON+o3
zYk30ZUoEbTqChYiOV3Wg17Xu1QC6HFwOQR3Q3J7/lzX9eltSZw++T3wjtGsgBKcCvtIP4Up2My1
zdycOukQjbUN7hH7vMj1iwhhHZA1cB2hTPx+G80ELHKViTUxkEbiNGi3Q932lqW4Kle51TAtiLmI
1ja+R54jGu1f9Q6gxMNrQGY4rHzb3VSqUljgIYlDVLzcjQ6MtFG/krbqLnD/73M8UMyFMOY9Fn61
0tUmLBjmzEQ8wt6p+zAQ+NSVLu73MrjtLIq2GCkD0cF4GLYzdQEUdPrGqjKZh2EUQWl4NWGHvg9T
BwebrKH55P2SapDeoOaOJbFiED0Gm+HBvDYvwAK3oWjQBEpqvgnBWKZmtiIJnsxr1rCUzV3AauL7
ipbgVTmn9wnFYPn9edVcM/Dl53MhitUVHfh5kUtLoy06NvcS5gKrQqSCa5HfUgqnFDIan6s0QXBZ
yE7XmbbZPtdp5RA1AbicKGZZ3zJc7aiwAzSB7w8e+izvJY0lydNdkV/EiSDqWt+yt89n8hcaTnpJ
ArAbwtiA3GRqBcaZ634OBIHXataMocb9sQpO6bKIRkQx2WSHPXrxdzQDba2N9aicOrfb15fxZfTl
vCas1jyXEjlVS5CSLsENxooLI+6V6ujfFhvrSrJDcF6DzaTzJOCPELv+HB7rbb4VOf6VliBm1m9L
5nRRmYuBtARNnrGkHzPc7BQjZjNI1rq82asgyvCVeNeByGU2zOPUoxP0/A6sBTZL+ZyWUgyoNSpF
hci0fEft9FOlDU4HmI0qmS+irLtA77Kgl33dMN6WzHmyxkx0Vc6QG6hJYyvWN7N7yGhjD/FTLr2c
X53gfE2Z67IJ46ZqMNgLz4yuaMeqO7dJootOxwR52ntGjCTwhNysrmCKXHKnZrabdK7AJUbtIEoD
G0GfUzflVWsU4CuddxE1UMe1jAcSTyLtX7UxjQEgGKi+G3wOi9JWteIJRzFaRWQ3bUFsUwlOhLT7
yUdEpmQXljRt/KzeT4MCmE9gbgYyGryArMjAGTB9fn73VqNB9Dur6LPGF1J4jApAfIQJyRBix/to
x6DOwGS+A0vYFlQnm8Jl9DolXuaiCGx9I97EckZZm0o4FyOmh5WAOrP8bNSFo2pP5xe36jEJwJqQ
ZZYBxMlpoa/QmoD7G80hKD4oXfc5V9Ofb/H/+jb+v+CluP4ZnTb//m/8/K0opzoKwpb78d9X5Ut+
19YvL+3lU/nf7L/++U///f5H/M/fP9l9ap/e/bBB+radbrqXerp9abq0fZWJ78D+5V/95T9eXj/l
fipf/vXbt6LLW/ZpQVTkv/3+q/33f/2G0B34DpqOSq6KPknyirPwX0t5v//j01OGz/n/t5u7ze3n
jfs///jy0rQvdf6PO2wEzuKntP/4kS9PTfuv3zT6T0yjM7gsWUWkLTOshQGf8/obYExoCBtVA60U
r0+gvKjbEL/S/omiJTrJgEekakQzoD8NBmjZr9R/sq4ABa3JwKjAHDD57Y+v/u643o7vH3mXXRfI
jzf/+k2VOSVZ24vltVe3HTiLslpxgsyndk3pDumNcJOguwKcfNqX0kJyzlKzTzTFqBbpP/udDjht
NJxTEh9kLUzsGs1NaU1PXZ/Yhpa4ndWckqpJH01z9J1eIiAimP6XvC9bkhVXsv2V/gHKAIGAx4aA
mCPn8UWWmTtTCIQAMQl9fa84Q3dVHTun7dynNrtmZbb3rowMCIVwuS9fvhZFjxn6vdvZ0BfuCw/j
Gl0XpspjOAeF/VkNESkwRv1g0c5PHcmWVBkYrMrmfumiLm3qkt1N41pnEXJ92KHqi8HQOqFyt8r2
eV3UZkmSErq5iZjKdG51f6/9kqal8eZUTMJs16VZUkgCILdTVdGaKNdqOg9NHBTJrF7qquxuA0HW
LIxH1MDTnA/akLTU4tL3a+Z1dOuW0ZyGrs5IH5cZfuMCyZWLbcXzmAhAQd4JCNm5FP5Wh6vNm3qY
TuEc62wOybKJq85moV9BWjBKtozRBnZNLQRauuYHIuws07zyssD4J5gfnFbrGjAKceVmxkT34rrf
Qyk/htjRGx47ICoFTp3FRodF0zCR0gi0edmFU+5FKz9B3cHk3rxm5VAfF69PMqGXB6ejnxOkU7cN
su1vPfQ/6+SlMYQjMjz/8BThCjO7633cRV91E3Qp6Lz5wqIbJeTPtGqblozuhGZVSlWD5ou3QJOx
FzsKPT0OOgzUUioZbUjpLk028HHYNzWFAx11TRoKF9PAum6y1pTV7WRiu20HL3pYvE9KOXu0DBB3
GqsG143qMXelsVU6CI4VBJMu7wgcldNRL8stSEBg5iaNt+Weas9Nh08RyS+YlUcFrxsL+ZGofNO9
UUdiF3vwAkgC2bAs5jAswfwah2Ikdy3m9Ttf7pKouYlDfT/EvFDRkq+mLCycqEJBMeWOvMgpg9Qt
k/umqo/uEGMz/zgLmGJEbWLNt6O1F+nTfTUP5y4RBSXVWZfDEU58eUDWdPH7Sxc3NyaWWzXJI1X9
tkbKLGmXri4Ql55gpgdSwQ9ThKNR+mvB3CENWv7XE+/fithn8aXbof0Z/xie/09Ga2Rr/zw2/6f6
1Wr9h1CM1/818Hq/Qb4HAnsQ80miEJX/fwdeD8EV0TWBEgwk63D4Ayv4W+AN/N9oeM0D8KPoqqGE
t/tb4MWPAmDo1zfy8P/hAP3vBF5w1VBP/A7tuUIGsANGbKdQhQI++qd6w08UZrw1jOJ752Qka8+K
WRiRBARTdGUEn6RhXlMtFGxJXGjgD1q2+3A4RM4s7ph1tnMkx10F43knpAegr+2F9d2pQmqR6o72
aSIhURwEKef8GDt9d0S3pUh4lUbBEqd4XKAI0SwdfPB8kRsdzBkP7VlUZsm4xTRbAspTVpn5q3H1
O5mh3GUvVR8+w2bjjnVy3kakgZFqAhJcLHZ6geKmG9Q7v7qwJawyqdCZbUPj3jlu90t74t2BoKui
QbH2CeYQ9FffLqel2mJW4c6lJSnaMribp5GDAKqPqJEAogTtYRmRgVFvAtsO9kqwau5b26Qth5ky
TLjTWTr0XPdB3viRk2kHDKLEH7vM99txi2WHYcaIjpQzRTmLcQII9Vk7sbPF3EezM/F6L9Uvt52r
E4GU7NIuOk8Wg5ydOsd1MFsmn2TnuhduY1E0Hqj/LJwguvvLMK4yG/CNNnBWL6sGYXZCT2cZj9oL
jkgIdjoycbryCVzEACp/bDhgTepsXDR8aCPyDDMDPYQMROewSuuw2UZrlfXCbe8T2956T57QP6x2
XtDCAVOrmiq8wEzZIMKfCX0/U63tXiegLFeTEeCJhGFaR8suaRHOKougHnkg0TadPdg5Vv8PYeSx
bfDfn2PIH/K/fxpp/vCq7Xd7zbWGP7/VH3LJ/xvJI1K1fxWQzq0av9U31+3v08O//NJfo5Lv/kZg
NYuKGL24OLiCdn/NBr34NxC4gONhDgnmelcDs7/HJPIbDjXIayKPBFZFr0DV32OS9xu4+dcA5xEP
dRWl/1ZMgjD/n4IS5E9wngNdgdsoSvY/U8nYOC9SeLLOprp6cIb21Bkcd2redO7LDE62H9Gz50Q7
yuizCqZdXHZ3iQwzp4F0MXQdZtqdeyIw5uG7N12YBFnVu20m0LeuXfXkdv02pESlvGp3PC6hWDU9
xbUT5mKu1JWA9RKXcz4FzphyaHyO0xplC7wfUrKqi3VA9ult8DB5s0qT3pswRuVOQOeWY9t0T70k
+waRD+ETmj9N9To2XZxNcEJawvqWKnM3D803jgWbLszKbHGTU21bBqnXdito+yG5rGEyjKI0bg6R
mcosTODSJOL2TQ1vRtT3lUQ64g9oNyrBMMOCfLKv4zfGpo9AD8d6hlTarB4GPIGieePl+tj6yZiZ
Ze6PklV8E0P0/63k4dVgbN3wfhYnGAHX6RDK8ihF88JHxZ7dnkEcXU3mBoPMYdE343AeWdTtWKce
Vg+q2N3wWIr63dHqCbZ36VjrN55wmgHRnDbBgsWkgbO1/WOwCiedwoTC2nvm6VB5d8HqP61oXqVm
RBY3D0N1I6Fy6SZkz6YE0IDHyrxszJSGmI7LppbY1J/jt3VMumJK2L3XWQME55nQT4gsmk10tZ7v
wy4zbQfsoA+gXVkO8cYT9w5e5c1xCgfHoZgwcpkK60apJC0ON1l4BipCzcruQxt9iLHewM30XMam
TIEtFgqITZo0BpLqoYJuEaWbkcmv0r5QaGVmvL8VdddAesHrsrE2vwhS0WG0dVrJcDvQcCp8IQJ8
Qi/Zk/am0qCry+DbAmfIbcNezDCeVWmKoZna1C9rZGr2NaHqwIMRvHX50lQGAykMYtlwvdyXwU/o
1ckhrlu1sz7NytHPuSvHYoqSj4g255XKjeLs2Qy1ziAS86vzyE0ygha3uCYLEvZrpg24fR2XmVuP
T0hOUwPZAxxjUEvtiXq1gy9QsTy2OCmQOVxq07/oQe1it9mVqz0nhn0QSS5rb59oAC3EyusPBHq4
aRW4uyqYjpNCUTCs/n4dybEL9N63/IZI1AGMel+zbVPjqTeHRj1qBTvl3bIUfOBnPYbHDsTR2Bdh
2rTNR0DPfTLLrBkC2DsMEfJfx6bXm5mlfejK6hDgC0rXDrZKSkUmW+m7W/q3usZqiqAju7GLPxfs
/3yc/JdqjPHLEi7oy9GrQYZkvyCEWYgAbK5aDDxVqEfiwM2i8gn5x4n1vZclZXSEBsUxEJmn0Zya
RJHg2TGN/0LqcUpr9qZ95weqmiIV/ZCaUm7nYXmqIrT+XbaByu64ETXQMUXprUevKKOPjT1A5a5e
v4ZA9ZkYhwenmS/Q1XqoV3wM335gZOdrXs1DMKoxRWF+CCSrM/GCxRsbLxt7jbkDOe89E30mbpVL
pT4aBdMRR/uwruVyA2t2D1kOJj2X6LErGYwDsavrBHu8bLxDKFt8uuFmNtELBl2hW3AGEpl4PUb9
nUPomiKeeTFG6hCFLI/gxOgt7c7QZAvF0su1A7P2244sOymRHHBeBFZffcW3K+FQOwvycB42+PpS
Jx7SARnTyC2uvuH+ulu6W5+u6PPyJ7GQvBNofa5NGjiARx2zn5naw5c8859ZzIrGjCc81ruSAD+2
4eb6m94S5HHYoBAPN5DIzv212i5WHKl3V2GUL5hFNjo3Xv1EyVsQrLta6W00DRtcPwAXqOpejasO
a+ne9sLZqnDrTy10CxdxmZDXlcpuFNivLYtBdPJvwBwKYrNj1XpYVHusZnTVpNoFHeKbCoqxLvPr
mkzdlPKSbiJfph2AgWkZMjahpPZQveHt0FHIkYx1qTeqgyUCUSK4mQZ9nJzwJO2a9spCRq05J/MP
q449BOR4DTmCMg9Wfo/HfFOFy27y2/3aAkAn0f5aqrYIZtF8KENkecrd6WrJdY0DpOOFLeVfVgt5
577pve31z9kpP6Z2uTg8H4fXuXePcGpJXc6f3BrkoHjJHQUDFcoeTDds+US3cfWyqOpU96BoYF2r
AT8e1+y6zmuy5GYKIYQRbuJgAPbLYAehc7+8AbaxY3O069ruho5JlNYeFCTcMY3X7qtsAftGdXtb
RfxSQvIpIMlWV33uOb+s2S6UnfsQkhmrI8+8fnWl3ZVan3tEIh8HZBx2Nm3b6akl8pUsyxOR4/v1
3/AUeZV0vXVccsMooKPWecC3koWabPTYnEfT3Aamvq1dDjOv5ha9omMyYKgwOYH3euFT+WgptCsT
tXO79QlKtpfOJ4cENN+1k7d6dg8NbbKyVLfGzE9rzB9rBFFJzKYdx23Sszdf4HVwg3ci/9az5Ymj
kBpoe7YcJXZdNfsJGJfwXlyPnX3zqSm2GPhtsRjeoTv6mTC0Hn2z4R6/M8XsV69KOXedSKNovp+o
d3TcMluJuSd4D2dmD6QHxlE7l/BLrDy307D1gFlhbOpQwRuzUzC28wLkM3cqgRZhAOviIciCet0n
nbuD8kVBeHKicjmvzSGIq60/TPczEX3W4pHWJHcDuYXo8VZ1AJe65GCr+d7yAEGUPydc5XRc4HpT
FXAxy4Mac3Ma0AXH0HxZwMDqxrXq232Lu/peVvFFddGe9utHECz3cryIbvxw6vIFOsJveqg7iKW5
t437WnabsR6PvaPOUT+iKty0Z96tBxzV901kXta4urs+M9QbNrQNvhm2XcPbI0aibntidlbbY51R
QR5GyM4N1DvHkf8pe/OzGBjIV/bUdfY50uVLnchDE0zvMvBu4YGRcOe0EHUWbS1SSEXkTAynBP1z
D5u7hJt6NKw73fEcPPiNniEZa91XSMyJ5MMfgcCcGYYga0hLUQzXN9O+7Ze8x6KMq3O/dutZu/YQ
9PFWckBuoWMAebbHPlLnKcK2jgS/McH0HNV1mcnZ/NSSvffyMyZzAVwM3GlTAo7kIl2D6WFwqjvu
2tfOsv3iA0RCArN3IgxUlTst12zS5DMwfFtX/uNYOvhMeObgIIzMuFpA2ic7G0z3ovSRIMcEY8KO
xZAUgcsYsgHSlHBRiOrPvntapE29Vh0oXW4Qxi2Ux/0QaUfk54LVr7xMdhzdG1hW5dB+PIF/HTQf
ZEHrt/SnJ0+LezHVt6umuwqeabzE6pXJ3h2uSubkWCf64njxZbX17dLSvTM+4Bg7wVH8qexBowvw
dTupGsIHHIBPcnCeWjo/BQYPhRoRXX6G0gF4h+aTdHa6jE5JFT0hgDxIjmw7MnsKp1Pqs4fKxg9l
sr74MWA/XxZBaffMR8pWNbeQCHzSFpDcyi9yqatMDUrnXfeFYsXdQ+ryYxFIIcOxo5ntJVKOeusN
jz6LACw3DMBDBWVxXp4ktfhZfKeDNU7VFJ0A1p2H6W6ZQBMvf5Vrr/J2jWhGaAc9kzooWlgpZgPk
T0fjp6Yy63EkbO8N0VkvBitl96GkZ+bqHRT771yGV7UtlVnPbGHj7t6EekXSgXYxnkADMDRbK2hy
IedGR1yrMkuE3WnYkx3WBLmOY8SBRnCF5FEmoUOFXCeqUz5M0EPXsZOiUZNWTn8ys6zAJ9YYTSl1
VOiVpfAkPCGxXk5qqcuUdcZuyFWh2cVW0qrGtIw6MRaevFbMm3aZg8yGNx3v36aQ3w/NStKwGoHB
6yezllC+gaVDCv2LPOLoioboqQfh8jRQBSAVj8iomotqgXBXlsZFWFY7zJsDTNA5gMV144JPcBpn
VFlEXIxtugId5qYIPH1UXqQyFF75HOFAHh3UNqUIOYqK+YPRvhAEObpLkeeMPcdttOlYxlPW1TRv
fTd31fA1hOGWzMHWskpdxhoPazlPb9pSkDx9bbdwU04ryKDu4jaWqXX7j2SRSCsweW+mGJ4NYQbz
OZIbHOqyV+XOjdrCRHOciamfM4unTWLWBk6gdnW9Yp46PIzZ7PfPFSM/3lx+u8ytNhF1UjDxJwS+
BeVQGN3aqHbT1rGycNAROdUjBw9Baw9EQ0Spylq7aU03Z+P4I4JeZrrs7c2SuCrFJzHpMkfetuuA
LEcRhNkTuuRBtAz7ylCz00bVKYoSsVv6hhW+t7bIz9FdiRnq3KYPaDGEU0YIYqg2nX8TwJC602GT
R6xBPgPMmlrVbYJ2TvLKVOLYE/9RzrTOQNwVG932udvPy0l497Tr6ycokSJ/pmbehXYI8rbydBE2
aw35HQKh715U6cqmOWvU6maI2mPWJJ9Oh60I8flvNkxHGQ/DIR5okzoNAf9dQIycBtiLjloovFMA
AMqowh7i6x3G49iGk7KC8qwwG3cZl3Sp9/gSWOEuA1yC8dh4US1PnWBLTtr6F18S8EgM2gGeHfc1
zK13Uw2dG7+2aejdJQ26I2Es6g1PEtRLHgq9mj/ZGWgCmZ20WRqQTBNY8Ag/ccBNYXga3XHrUtCU
URGS26oss5I4YjeGwbBnel/7FlUVAlCT3NSGNwi4c5XGVA3bAOaqTTxkU1Nh8mRRH9PcHiJbL4BT
gwXfvWw2cFU8I6/8SWjmMa9L51jML3qKnmlHvue5Kj8gayBjluxLpk02mmm4qRgK1N7DaR+ZNjwt
tVi3MhHfiKnrDb4NhdInKfrpOtYVH/RKo4PWw9/+1sUQ74b7ITLAWODrd2UxMjU/rGAdjNMCJcKq
ZafZARqQVM56bFZ1S0hJsElMk5ErroLh3Pk5VLpISvB4dMu9Au2i+aGSt7SBTwj2MbjcpP3sZBM+
RMkldFnWJ5g7o7T+ckAJe+aDSbmvb0rszcNsAgS01Q3vBRpwadxw96ZOLE/7hPSYVQureyBadheD
4y9Wok+glVWbdXK/uG3oxqmQfLR+s4P7hk6bskqOq8WkSB0EhW1LcqZevdyj4jqsumF7x+9tkaj+
1cACdFfx/gkzhN1d7H/byDp3eGuC4geyaaNZeoA+qGyuAiBY1vuyfFl8NPQwPfmlEplAndR7JqMx
371voZ9un9HC2a9WZJSWGEZMwCcMF3ZQfb1ziX8UZQJ0FybJQzu8w4HtrhUOsvRt78r3smu+keuk
bt28D42ErKY44PEu2gHtLn8csjrx7pYg2I7a7UDHOF+F8ddSA5HX4S5STh51EDwKDvB0gmXDkDwO
zppkfcOLJuqQH4TxmjnL0Kd+G+5ajTdwq22IMQxUDCllq9qGnfPFIjAfaXefVMM3fA1o5gYtrj3J
TddMV2kSTlOmxypNZzbIlFjY3A9IOSeM5a4nuP44qUVIyaYyLhab7Oh7v8SFbMUPNNXeY0NeBjQM
LKZN51+JFL80jAJwcOSBCvc8iPa9lg/S7OaVva+sr1IPYJLXAHdwVo539fkjs+bGYepUWnni1dTB
TX55dAAvZGZ0ZQpvoXT21nNjms8m9LdQaM5Fm1yjCqiVRJwBRuVMsYMbui/9sJVO9aNjcgngAkkW
7+Ao6FYH1dmt1D5yoHrtMX6PaLJzKvnOK+PCmQAqARyYSKLLn0VCqx+H6p2I2OP1T8L8FA2Jeynv
glZ8UoL0DXnPWbMaEqm956YKz3hWC3phkTwN4YBsaWtDSG2vRYPaM3SBdXafHaQsskjp10ZsYk8/
La46jRNkrjz1kDhRsXjg4Y/JOQ5vmgVPTVKBLNRo/sNiVM1V9QUG1VaiZZgG1j6HEIXNlMDuaeW7
bMed3wyZB3IPCpx1zLkuP30b7sWAQpiz+p1jaK2N/YuHHkYGVzSZlfCy0WWzb9x2ALnmSfYAdqyK
88FiTVQju0yr+dFx4wq+BR1BblyW0KH1U27WOidWQ3Ghh7ZkFGXM9ZAVB/LBTsl+dsUDvD+e1rnc
9GAiORpfxiIgPlnJTyJZfv2kUaJua6EfdKNfF6l3Dk9+eSsFQ6pdMAbkHKYoQMUOoNOPH412DjOW
aurxdMQtLaIW0B5Y4V7pHOcm2FXefDerwvrYc4m/o72T0wWI1NA0J0AEX0mLj7R25eeyhDnaqj8R
XjEvWBsV0kIM5b716r/8PbYGFXiVRTcrTCz69aA0vXPjBoGHApMb4WsiwnAXNAqVXPyxiQeMkseQ
ynV5OnbIFKfqfimbPEzqfKAQUJzIHQvpZVT6gFbvRvMgFa7oU4N7VT6/VE6Evm99V8dkBzf5PGke
CZ7nOLbpFLRZjBtVATvMV0eVRanbMcRdM+AdadfNsNzgj1WIaLmc+zhy0rYJ95UwHU6TclcqPacR
8OCkoftBYadKREmyRBu3fhnH5oEFEnC3ubG6f+Uudplymoe2JXd1GyCZHa9Yf5w8gOhRI7V1ZDa6
0aOuUJwYGV3Bd7pbvdyJVZUag/vrDN3XFDVY2x2c2HxGAvnD6Hi4VfyO6DyZzcEXp1HRWSx7qNJ+
jQsnUCcClaSR6T4bPawV7TeOqMcU23S3llAMCE140bCWWYcavnYzzwlRzxAcvwGetq1YGvuHxat/
/GjaLM587rHwIEn8kFGRlNBkA1rFftS45XVCnHHCXe/qYOMl32QSaAH06jaKy8/hs2lddDYcFIzJ
oXTEJzfxRRCZB6N99uDMzad01v6bW0VFi8NhTJwDd5JDP6l3wf07qOHnHEhdD5W8dKX15zAgupJy
Ph/bEUFgEeQgK3AsPCev1PULDdd7wA2ZE8jTPNPLxNSD9oM7nIcPCY/30zQVMi43yiKmue1HjAar
xp6GzdHVz7d/Ze4ktu5Uf/60Ds5yi6IgcA5wj7lrsLGl66g0VFh7Pvh3cUBN6nVTldrpLYqf+xdP
JfumRckBSky7Qboi0UMQv+RktnMIYf8Y3hmMH/XavVZ2eQ50dDESagYMdbqJI5QppL0lqCQpXCnQ
Ub7vRZJeF2MEEGocjA02JfoBle6Qy4W5Hi14PeohmMhOtPBKaPGIK5a3rfM1j9i9q5En0oOXaeas
j8QZ4/CYH3SulBHxCZS3IahXIrI8z+UXnXRdRAOCMVnAHm2WI/OG/UxwpFFWQke079OQ4FwLvfnk
PK5rcGmX9mEuadEPTi4F3X5wiBmWMtj1gCLi2j63rcwJo/vrloXP+OdqMRCR4Lg04ZzF65J1fXTp
CN13PH4UOthej2/BxnMgwt2i/DvEeOQDMSKmM++bZNqEHE3cBsCti7cSXN2uJdmu8XimS1OmgUac
N3x9QTqMZxIEmWUaXk1PfimXo53WY/fCJmVW0b3w7S2a7hLgZCzRFQoLNU5ooW2YwQ6AO8IudHCj
YXwN1IEQeQ0cMQ2A7wDJQoHl5dj6Nw5368081ycNkxda8SWdLIuQPJUzMhCFnn+dpIEZmt1Q1duw
ZcPtPO8EH9qs7jpYa1sFsbiabCCixDEeXPp5JZdys/jKz5GVff+lbfpv0VT+f+wvXxXq/jnfpfjQ
7fd/7Af5oX4Nv+8wX3/trw1mh/7mYzg8ghda7MGnE/IMf28xO9Fv9MpeSUAHvdo1gkP4301m6v9G
EoySgPoC6Pp/OszU+w0m8XCqBV0StkkQUv+3Osx/JL2A7xqD7UgCD3NfuP4/+EXWmI+dGlK5WQl/
2K6Yd0ORbP0U2eDud+vyN6Lj74mNf6Q1/uOFwOP5Pa0xVN5gEuByaEbcB+LrOm38ry/wJyb/P17h
T+xaRdQi0SRws/5nyTGeXfTZvAt+ofjcgtZ+RDr2vzLp8TX8jjL050uCSPjHD+XBT9Qh8AjP9GbJ
3VwWCHTlBjQSmK3jJEEPMOeF/79Mu14/x//wlP7xothpv1/JGAPofdDXbrYeUCEfxuN1VnTcRvt/
vZ7U/yNp/nohkF3BiHU9EkJz0/3ThZIlWlQHq4hs6MZNSO5rr902zbaLDiIacLDOu27pciCXhUBV
pINfYjb7af5o3AjsHyRNo0HzAGRTLcHyTNC3az/a/quXMmNDk8VNBFYCyZzSQ0cYSOL6NXv9i4H+
ixghf8m63GMHUj5rjqbsnAnjpEYDpbRXugJK6KB89aoYPxrQd/LvDOAT49VZx8mBzsh2PFbnrmd2
0KrNYOc8mONCYATexpfQiYthTfadvnO94BfuAJ5g3pQzu3fsV0vQUWOpq5AjyZ5t2/ZrifgG97qv
dbxx2AhlP5Sh5FUMX9bZhdNBAWioMN4s16JzH+ENsY6f7nRbQnSyI+XWT86E76PgULIpRU2fO/Vw
BoSTVmpAS/xVj98eiLGeuCFm3K0rwLrxZ0A52dCvECVtByxmilgKVY80WU8Bycf1IQQohafIC/sX
17nT7pcQtzjfdwA0NklFoHAD3z84CrHywVJydu07aKdjeJg1GCLA8vzDOL+ypNzR5AeyzBuq+wdw
ZneiL4IIuO/W4vxqh/3gEhQV39OE+g+uyTO/LeWdp54HICrDIDZcgZeArBS9260AQjT3DwndLp5T
MPY98K3FfQx99Q6I9xTqaL96vEt1f1B2H3mZIEmqYlJYWHa1TpnFut0P4IxgTiJD6bEsLOPsZCfY
C67IDnFL4zrkE+CtFU2FqM7C2TLcB/SqwhYrNfpIc+0eBDbkNHbT8CZnaAt4oL0Bl/Wfy9FsujnO
G+9nGWUa0rMDUCW5IEpnfbfyDbqG51puTLNX8d7xxgON7X5qZhS5Zeqhkyffx+YUjctBdh98WMD8
7fDhJWgXNiTPHkr7uc094Ha97+dsDPIx9g6glW5K+y4J0m58FlsmG21tlozIT5bqq3bfaSNTUP+O
aOt2NdyxFFqdL06Ss+UMwyhannU1FEqpbEYz29f3Gji7h94MFOmsgYwV7GtTTgCHDzeCb8rkTXow
ga69DOlYAMRKvwdxvWlM97qQsgBDF81rT6HQwnUNmNGQBeA1ks7FSXsa76E/l3f1Hj/ea+DKy+Sm
dGYHvPKgfRewdZkTeJO0LiB/dk/VDQeS6zG/uCbUkcYc/o3r2ixqitpbDuuMUtPaXML7o0Ja6MoT
W17IwiHXEmdkQlvc+wFV5oI+I9AU743R6mZe9dGicozJVwQSsJTp6iM3g2FDFKFNBMs8CavQi69e
kU2DT6CLFsSZBN/12wKWi1uM/bPlJO3CaiPb22T+audDDTwNWRhrTzSQaZl89GL5L8rOq7dtrGvb
v4gAezkVSVHVkmVbLieEHdvsvfPXfxfzfMCbOEGMmZPBDGZCkdzce611N8YDsi0DERa9nYp7BDEr
PchWMWVhYR57labJZ05TwBEp3qf4lsZc1W4BvxyR3a2tf6gs5FDaWUOyCTLokUUGWwD+t0CPXqx8
8c0cmEFYgd0Wn2anbuvCHaAvB9NBnk7d7KTJRlUTpzKYIyinyl8rTbu2YCf5ylsPTUOmf6laf9NE
pCpYod1H7SZvmcypL410HZd1TLh4B7MgYb12R9Pykv5dwt3XEN5F8UcJfJVHDN+n3hYRBKA9CrLc
zkA3GhZmNH50KpAB4GLLMCwmv9IQYBZM72GORaA+HK1qA2K7mtJ43RZ3ejisSiC2VJVXDEOTWlnV
yYtY5Osuj3jz+oJH2GIfe4gG6LBmJwjvtOADAvVWCiDCMDeT7tOotOmXG+uxS8SPABc6+VpVdwFo
bpP428IcL3F8Q6dJ2Jk5Rsdous5DuRIAu2eJhiIxiDbN+aMDavAHTkRQ420b3jdtA0epcTXxI6RN
q2jRcbXT1ciBDw5+IttB+hQJN2bpjY1TdxtlhCLarWYetKSCoT0UlsaQmX1Je8B3ypMinCyqcE1y
3q6Y2XGYvUSZuQ7rcVX1D7nyqIvGDgJYF0LOwdUp3bYGW1FI51sa11TI+1VB10uUObSN6GxJVym9
y3sfL5XEzrLOMyH4+fMPsdHBEh/y4r5aNybBYG9zvw+iy1g9JNgoKibNvn4g4tPu9adeOdftruy3
QhTeACfe+gzolGI/j5WndG+h+jgpB6F44F81UIhr3LjHsLOD4lTPxmrQb4dxH2nHLFs3zejIY8VQ
wI21Gndyz6yf6nFjCVAaGER14ToCVq/Se0Z3qbLLOBc1fMutaCfGx67aJGVLqm2/y6PqpXnDKVO3
XKE4V1a5H2JUY7rbB4mbABQy3IgAO8cDVt6rWCrWhu+DizhxB0ux385z88Z4eMUW6aYY12S65BaZ
Nw+frA3dig8CFgSB0sNPgghWTPM+l8tzn6BIizooknCW8KidofGrjbQ128wZo3QlNpUtF4nXNGeV
Q6wXr5FgOnJoQKaYvylzlT/rXMpow1zk31gpkLT8e3WWhfowJ5oF67ndmLKwh2JqT3y5oEeROLlh
X8MmG3ZQLLeCoO6T0nJlurYIQx2MEZ3SvxsyzLijt95aK/5NwLY9roXhVSC2VcsSxyrWJsdr0Lno
MZy5NXaQWm1EDZpxarNv/ZL/UlXjni0rlLIK3ifYMP9+P/JcAFJMsLiFjXo7Y5iTuITvgh+qK8nu
qJKIjpYv/y49JTqiLyXuclEcXQiw0Qz1D6GcPMMyyMDiVQ+IDVhwY7mcRfpqScyJnO9M8r9INn9W
utS4GF0rEhR0YxEZ/FpSt3KeR2MSSLa4CzbG47jBOcDmHvN97eqryTHXxo6tzom99rlfW+dv/XO/
aHL/9wvQORiqwu/gUX9ZNrpPBGdUYa/UR/1qYOlXLIZI7QFsqKVkHvZcevio1sVJMANxJcgZo4Qe
hsujVMm3YnVhUF+p922k7OsYTzn5UYqDu6AfTYihM9/GI3N7pLfnoYQMNv8wUXCNQDpj7ynivazc
asJToD+2wKKFfhYgh6DxupLgPUADITuo0E7DdKOE+RPCB09MfiyaK6nJHIE/QH2RiLyMqqe5QDaZ
nEqdEq3ayCaTcxYqZne5HO9Ig3Gt9kFs4OiGAhEWPNillplHxv6QMIfMDcn+sHIZNdJeDqazkZvr
Gu6lEVCa6ysiUNiTp6NREyYLMU1K9r1qOfg3r2JZ2fgZe/N0kycB7lZnSKv72Lga1nSXBAe9vkhd
70ndi8CvDAvXnJ9raBtSW67D4Tj2BbqERzF8bOr3Xhg20cx+i0xi+iY688/mzZKWZBVLkwz1fxLD
X1casoWJEZIk2TGp8spG3w5ryZU3/zHq/X/ryTAVLJFxkBERYf2+orsI6lMvwnisf1o3wLzbam5D
+B60LKf4ZtPT/9IpSr9ebemTf5Hq122i5Z0ECtIVZ7P8TDPDE8a7RDftFHRDywqnT0qvohYKtP2U
QCmUzoN8h/7Er3w7ZGQMr1IJD411rQVPSy5WTzGrntMKQ9w6X4V1+SzpwXWEsLGyevN+kqY7i2bE
iMZPlT6AxCdRW4XplWG50y5UOf2jnJ/i6WTV0GTFRzw5YzW+FcqnqttLxeQo8U3fHDC+oxjNb0Pf
cMI2sFboUypJvIni/r0qokvbTsd0NE/RaF5TNXYGK2hhARyb/hqGd9/sen87OkwkBThMIefmBPn9
KRYT3SUTUvpt/EMyt/BoZfJ9dHg2Vwifnc9Qdb654td9VhGJ9zFx+GcIpTMK+rK5W3wBWP5Nko0u
JVqJLr2SUz5WT9WWZQK8Y//7el9v8Ovllp/zyzIxYrPsM4PLdemnFLo929q/L/DHwbFcQSJdEJmZ
iJR4UWb8egVlxt8Kx1qJ02pcG+vKi47zjnGBzT717bHxxb6Zq3y52hfReCk3cpL1XC1DpO6k586D
zLWVYdksx6O8Ltbd47T/dur0t7e2vDAE8qZoQoz4/SarIJ4wIJQlmxZb37FpYvTKrBgiXHPovegk
nb95ql+MYP7/jf5yxS+7CdB/q6FF5XzMP63s2Fv7sT4ak+EprfmuGc06TcM1KNOqwoDTmMHfhHYn
jf0zypZXhF8QL3HhVCenN9O7VqC6hXzpx24rtq7WyGuxMVY0TICob1lOZU4VnxWTFy2Vrimv0K/Z
8/Cux8pdIOc32Cd8JFDWssEqnXRQ7ZypigJRPIzhnc3TsDM59abw2M3Ktge+kJO15dM1tA91CvLD
NlSNGeqxI0bYqxIKepLeWLRThnxqANsQea8EtK6NKqynJY0K26/tqJmrfu7sgVwvFcxprBAUVC+I
IlJV9Kp6obWN3VEQ7iBRuEanrjqkgPyHsVXTe83uKD2ZsAYNad12wXpIbmOya/AYDhLgppwJSQIL
5UaKzvSVsNH1z9G6yhkUkWETi586zT9GELaV343ZyeBdD9m08okT6mpyfKVPkbSWqlt/8+YVYyl9
fp82WmRAods0JCaAlGO/LzZrCJRCEUrRNttDScfMxM8sqMn0fcJPirvBQfDrg8l08i4WUmjoN76s
QTEutqm1UbRzkHSHUj8Z+XPHXqqoNqS/VTIeAhFuFAVICdF1BHKMpHsoyCrAYBpeyv4ojg/92Dut
jhywW3WLxvGDx5UZ4O/VOocPpuMhnnbnjA4AxmY+3pXqRo9vYxNy5+tQHSCZr/RIRyr1UM33pZJ5
kIBsGWX4Yg4qkQ1a7BdphCADzcIEa3mi+fBeUsqIXWyrQrrrJldOyp3ko2X6SNkSK7m0deYC8/Re
AxaHaUF26qtiHA2IHnX3YU3viXhs6dMDVE1lA4lXfC3Th5r6fkHk+vAtTXPX0GoiaOinzsqov2p5
6MTwSAOtuo2lV2wdV23PRyPNN2Y13E8waLWAPKzwMZZagLxdVVfw9zEOgQBlWR2r4lWbr2r5EtQJ
rBrBVQfJ66fq2NQfQ6tSDjELpxMqoUQuYG7ZP0LgTzGTBe9nPvLSjMg86mHjm6Gbdfc++blJebCa
cGVJw22rMXz7EdJB1zkzkLBfY2ThKGBqEoPf3EKpWh+j6McoTo7uz3ZYvxvGWirOeuMIqbw8B9WJ
wp0e7s3mfoQL1pYFkw75QcvfpERlMZeiy2fKVNLHb+42LK9AYCiy4NPHrxMS9lRnmA52l82kWXbV
UxZEHP6HOgFu3IiFF8sPdfs8tFcNNDZI9ZulbDAaTMRbodeYMDEY08QnDAoeYNw/MRDl9zFy6A41
Zs9RdciyGunRsRyZ8pXgnloSbULzZU4Ool+4vgFPncGNFlzFYS1KWwnT4a7bN9W5LJcOk5FD9zRk
x1wLnaCP3CIonMIwHdWXL1rkB+ugBPScCnuat0zJ3tvypbQ89r6DQSXMFAlKeMgwWwHZn+TCNaZz
ZxDB2L/UIZuD4okxFDKh81qFqYPvN15RZaskh5aCYL2B4TAKrJKoc7BSv/TZbSi8tiDUodoivWU2
VNtTCMYIV9XpRt8NhTXT1RwpRpOGdlUbWM0wrRI+YvOkBmslOSbDQ9hkmDI8R+I+Kj4k+cTQrK2f
/MGAsLKMPjp+HzKV8iBpl7x6wUyASRqDeoVvRNpM5UMkEAORXBPpKKKrDYsnaQxsc27siWFSxQ3o
C9DeswnXo5Mw0petXUo1j9iYLhflgyRvsApwIXG6aYcKmM04N8uz1l3UQHwQTLVG2HT2k3FbDa9p
uSs7YzNkoiObPRXevIEzhfAuvzfh/mCxUJZ8j2xLA1IUtIZi/zqi7uqyXd7sYt9fVWnFJwA3EWDe
SNyBjw5TyVtTbDc6bVMWWzAjOghU4sbEINE4WvjxymbJ74ZvBhExgJTWAUZPVFKQhWOIWGGPdYWi
8Jzi8FiNG5l7SFQDI6B+xdpfFbVsp9Z2TCU2K/6ROGEJsoehke550nOIetJE2xTsxxQveTClHtn5
PHkh6IYfj7auvVW0qrGkrNJhXmWC7Imcm+ZUrBuoqeqw17r3NjiKxYPeqxhTcH7NMmStwhkNVOXc
fSoVti+sMwvZim+81WzziXKfVO11ak+9uamSxlUjhioZVoSxfzuxJFNdvhcLy8kmNVwpRmSPCVFH
ykJgFD78LL3IxLNJzObqUaUtIGxks8xTlQnBYXqdJNQKqCjwBRHHR9SKHNeZrXX1WmHJqNhcNkhc
09bu+q0cjqu0AAwqjFXtn8OKrpdtRzXkH1JMC9AN0BouKixbrOMCcJ+54mNncc0GmiK5Tbd+Gt63
UGoDwPtW8TJmlNCjYObMZv08Mv+G0gw3hAF+x+OUbRPQA8sI1bqLxtaZ5+e0u6AH3/YRGgYurUn5
R6zAVunYEjI5QQK/M8ttoi66UXAgxsoPavkq1hcEpKBgj3L8mYGCiLF4zERXkHMcyqWzNO6b7tpY
dxICwTkf3KBwQ+mjtEISF2AMtScDOasY3Yjx1sw622c2rvLRoTAYQDatO3ASFzMvDK91r5yA/o21
XLGxJheTxxxGij0aZGzo1SvkP4t9Lq/lF0ge9UACoeUjgAxx02MQIM9PefsUmFelCl21MdHjaf0u
FRJPrHJnjgyv08d3IcsPcq3flHDSw8oNtugdnKi5Y+y3Got5kwoW6Fsb1nYa5szi4Qry1Su1foHe
8GMkl32S8BCYWcMabHDUII7BeDDOa6RvYrEyzX3XKOtgIQ4H0iHyz1V4v+TESmq/sxiRTqGbKy+q
/Gjq50aSV6r1Meq1XUGYUYXzmJEuDDddUD706ZhYT6HAeXg2ugIr09ZO/ciVdaxRysSpUyc1cG8N
tXWct+6oAGjkJx+uCk5IPADHMkcgiGvkMwZq67VY3Tf9I8SnKUmYlbiG7EnGPUCMq7DWhnqrZxdV
Hmyib1aVOa4L1YZBaUvVaZQfCv9OZ3ChkKreSqcSblmtDcCPtYvRkJfPkhtNO1ABV6/q3On5VqI+
t9OxcEXOUoGH24bPSF1j3XcoiGT9LeaiHbBglp60uIJMd2AkY/UPscDInA+HYecm6il1xJodqsQ2
qF1pamcnMyjZHGG4Um9EWNkDhc+iEgYo3fm9vhJ8z8QURwJz0UeUEyHah24tQZdJ/DOqZIiZ7I36
PaqNADegXnNN8JziXahPsd4/t8VJ8V9a/yFCZUlCmZ1Pyin3X7ru0Ag4NqInbGmwt5F02/RHRbjF
IEJvPnql9PyEWTW8FY3dL2FzS+bY4xxDgb/22aGbqcTEJtxmjQjH51jwBi3OpByMwrRoSrKN5HOE
Af7zKY9rTTYQV8w2m8BaaMRHQf0R93dhOrnFDLkm4pXJR1/XIT3P6VZF6hUYcA1DKHqCftuWMK04
hi2dbWmglzGK/r4JlTukI8cY7AsPEKCxxI7hlo7RiHjE1Zmu++gp+5Jhw3rIIxvF43uZ7tpJdHxk
CF1ZPY8xSmgsQt/96KIltxW+RmbWP6vBBaRPUV4mAJFU2+EhD9gLK5Oj+Y3b8cbi0Am9oxvvYvcR
kI0ioZ3Th4jTRrMj4z6rTuL41gzXwvJizDWMZQHL94aY2sKSR6jjqos41LTWZCGUiCALhnyz3m8C
aJRT8hQP0XoCwI34eUbUrBv5qoR7xTLs2qfE4hA08NxR/PsKIFiSnpu0t4uJBGCV2Qhn7SCu/ewi
xBs1uXQLiukr3oDWQB6SZDVZ7b2SBo6qHKdKApyP7Mi/Ja+GOoX8C5XR9U3M7+imS6bvZ6mxh+nH
ONwt9zdoexm5QcMum+f9rhgvnWnYEwEFyNqg+kL1wPVAROSQkOgotbeDnqzUtnPK8lpQjwdW74Sa
dPIbxDvs2307OCJgRD1QJWWrvmrX0O2ps0VPxexKaD5DWNGDbjpj/aRMj1l7TszEC5O3WfqoJ/o4
jEfyG6F5kWX4YbDxwnM9HP00WtXitoMAnAhoW261ZOtXd810DWtzJeSGO/B68D9i/oR0smZBW6Tc
TTAklPAlzT5Cul8OmljdYx4H5Rphjyk4RXzoaJUCAZTlTTY9xXzWcm8OFnjEMekPRuOsmh7eUKuo
vtXbM2P6g9Q51LmQI0F5YQ4vLyC+ZGlmt3wPPXcnqlt9eCSj0MmS+1F/7hUVEHwdTt0evMStx10b
PphqdByrz6oUj8KUvFCpOeYc3tKunYLZeixDwTO5bFkH0Pbv5cUEBkcIbrbTxUOEWesEJAgOYheo
uarAWvvsaGONvAVsbqwbouChekPmRvDP3LdkUzn20odWgkXxBtMZAoNb1YCd0f1MfVEzrDOpLp6z
WHjt5NqJc30zGG8FY8LMSqCRPHTiVdfAe5T8o4Ydqql7JZ9tNW2cQqBAn99R0dyXyc2Y89IJ2uXr
dmvhBVaE0k5Okue7Uh9WMoTzpfNIpnPT3wQ+YqjpRgNpN9SOKDP+3DKHmz6O90Z5QMG9MzDSsLiR
NtjqI+fS8kob10yPWXvpAORqAxcsXMAy7aLm4roTPwXafhUPHVN+jyjT9Y4pOhvc2er4FtIPI3gu
UItA+RMNmIPIYEZcgsRNkh6HfN2ru0bJ1zC3V2FXO7JyQV22mopsY6FvRqrSVusqeA36W9PaRvS2
cz5dQhKMyuo6UgP7XC1+6mFhjk88BWqD8GSNJVWuCkNgxLIycgbGqDHxLeMJjeyqy+9VuT3XMsIa
RHyF9qE0z1n/oUjpuqPUEaEERyUeY/IxVBrIEA0ji3dfwRe92s3A/51QbcQkX81Rua/5VtlhrqEe
HP2S5BZydgpIHoFpy+GDIe47nO/7q0773DU3FQZhWXbLqKGMPyswZws51QhfM9nqVreq2ohPOt0X
pWDnPfx9306HHVGTjryAEZDjkwH5g7ir2t4NrZEpCf+9KblND5OXo7l6GUYHVqzrszEJzW4qOAXf
dEZpfhydw1IAuQefTS+6YTwZIcVrMhKjcFPW0CTaygM9L6qtFt+0wksSw7suTMbewOq4omj+J9i0
VPI4LThR4Eny8wRzIbIyVK6SjeELa4q3yHpvhU0rg/wWn6A1p2QoXHBDVf2hwwj2cczObsYYtw0F
ksdI7zfm60B56Si5zW43g2uIm0h5VKPQ7cRd6r8JDV1E9a7Lmyh5TROZ8+BHVt9AvWdyEPPPklWt
y/xkzhdL+5Hqd5k+MDP/xKUlR/ZnHVH7+HAOhPE2VsqnvNr6EPVR2eTNRDXvFmWA+PAp4MCdfw7d
aDDfBlW8SeTrKC8uIMdqnYjRse4aOwu9zvywKNstcxv0d7VwiMRkpU0vgqFBIADQy7eldIykvY8d
A+Z84ez5aB0D38m0EfirtTX1sU/0GyLPVyFDsuGx55CZOGDa7kCmoc23Z+bseeGzoLwb6SVAJ5Mb
54yDqzYOPj1IwVSDToSzWw0OlfaShEeTr0ksALfT/KWrD0idxIA9zP+xcNnGku22Nj1rXg8+2NOY
QM7dGeEE7nrN03uximy5kliGz81swwh3qhIAHbcar8Obvz3PiuezN2HQsvfjjTFcB4ltA6EP1Zg/
IyXoaRzmbZ7lTAmOUnGfD1ufcRpIttkTFxc8t93rOJyGvMWlZDML+CfC6Kq/SZ78Y4K9UPw0g1G5
BgNU/2m8+eu8nMSw1A9jvDNEr3O1dcojWbeY1BK9qq71/VjYjYhb+n/LDfuJTv16We0Lb7Iq27iU
M4aK0LlSkLaoRcrw3dR6GYP/Mbk0DA1yrYpTk/kF1J1g1BUd5Z/d7XRPW4MPOroj32nekqxhOeI3
tMy/gcjc1P9d7wv/tJhnWHd4ZQLtRZvmBT2pi4/bNnH7TTg7LQbmKkkRgS1zLGN1sWLmmXxnrbxM
Y/9xz9aXByuVddRzfDDMky8GJzTC1Y6c739PheXlT/njKiStQD6GPKz8AUDEfkfn2EJ7LY5yZHAU
QfRB6a0odjrvfQ9Lps6igBF2cr9pmcIkN746Q6DC20Xf1ThOJgaGCt+5GX+Fl34u5l9+1heUQhOU
EmVMhxGMeIro5ZT4u7TZP/Clr5f4Mg0PObimuAagXpJuos3ybvUDQ04vW1uO9Pzv5/zXl/nL/XyB
lzqjV3tCpkR7UJ67+CYcX6PmO7vlBeH716v8wjsIUkFpqW2gZXsKmQVM7bCLIQ5GcuNd8x3N4S8w
saj9ckNfvkilGyICAzkizBmNXEaF6E4ZHi8Tempfdv799P6+t/1ytS/fo6TVuhBJrNLBRtdt11vF
oaCCOAalw1+NXrqLX75LdP0LvC+CNIsw88lChk/P4/4F4fSJy8wDoZB/0umLXb+pHBTz3n8n0wNv
iqZqAf8p/O3rWwsQmWjlIgMnE0a4jMHjN8/ub3vnrxf48qYavY7lqeYC+pFkzE3l5W+UbhA8WRji
Rg1W350If+MZ/XZLX55cQaaf0TNYta1NeqiL1QJsjhuCWr2ljfVS17/R3W/u8m8bxv/dJU5/v7+t
SQ8TogF5WzHX8xb+fvQzDrdGb+uQlAXo/l8h8GUDgf9hyTqe67qpf9lAcvT/pQqZlq0TaoOKv9Z3
u/Pfdg1dUwgMUvFzl80v6HDdtroxySksx8aAA7mTaAkT6eGbR/e3fYNkIqB2sHYCv79cJTbiySoH
AuhUr7xXHH/brJXd5CwkKfObg/Vvb4n7gBRh8jX/QY2KfKIr+l4U7VZ9tfAQlL+LZPsW3v7yUspS
seSoAN5egkfaU+FZtnln3SpkpiNKO3xHN/v6hhRRZQJPoYDdIrSzrzwPs+/HsQGhs+PsmQKoTD79
7xJAJW05HH7d2H9eBM9IpEeKLKraF2pHIXRtEWVwLUYZ18Sm2qrDUtjOMzpoItkZfyRFAzO2QC+P
4hozUFi+Ce5CwTHSblsgyC7cVjNGkJH00uJ+Ug8DTt6vSY0OPgC6HVP47heDuJRxK6XTDRREDLeV
AnUnnJ9gmo7w3vFKSvZK07wogoSNQgFwZHlDCum9I9gl71F4tPdaK9l+UBwLudibBtx0P8O3Dmus
CBzMV7GBmS96/RDWhPIhApj09E6dasfPDLx6Alvtnhs6KVnkHNY2YeV14rEcbhJcK0IGSy1yjWnA
W2i6zazKnuNTYoD5Mu9pUS+r4rZlmsqUW09x44EYO6GVpQWcod0KUMwKRvPKC0VOxXgj789jkq7x
USnU6S6djuHUfig+0mJdRgdLzm8WHpMfeDBCL8VzCB5IOTzzzENMxMwY7r7wCRvWz++77qkue3dE
shA2llvXV1W6NrjF1Ie8paXQAEdIhsCac59MhDLW3bslWLj53LXyUSrbE4lna9wT1WHeS8LLTLkj
ypa3JCaDybvV1GzNUCMCDVSExzui9BfqQyI8U5hRf+ZOwlAT5xpsPWcstIBMbJCfyEDPE0BLsK5K
QGkXut9sG1/PlWVVaqJlyJKC2o3a8fcdVxw0zUctD5HEWwhwjQc+cKOuiB9xYehsv6XKfN2mfl4P
fRuoDZ5WxtdPTcjTWU0wkrDHNZFM6wJ9rgtqbRdrfHmjb+4O1dxfPjrN0vBSZes14XL+fnt+qlRG
mZmMziG0qPkPeJwBkh1dlJ20pY+OPpps2GnFrVrZ+B+4cyIcUzF5xk/FQSGxmN5YJg70YNcRWofl
C1jNpL4KWA0qAqZkDcqO+awqOJNjZyGnPzLqG232XWJxm7Uk29GQMaexbEuJngIF3VP/2Y5AK5xw
taagmN7GSYw+FRQuMQ5BYtGCQcgfWfx1StNqJApfSge/gmlCcFhWsoRzF4HYTHCh0mW6li6OSJAR
ykNeMd6Ddv5g4NoHFeAs9xqM1SF/0dG2yv0PTfI0WV7nISJ+Iv+wcLqzKutiNTvLdEluQ7bQV5BI
PD4WPAntJps3mI3A90s9Jk582v6iDyiS/G4oPcbnNpBgIm+kJHsbjHMS7zrZK4zi0usM7DWDGf+B
hvZ2ij4NAe+B/pSryqnBoy6pz+xcRz8ZbADDveCXN4HptMrrLKiAkvsgVe56ubzNNaKnIFSJSHe7
FshJJT2+MleB6XsSjtSd2b2UKrAzFhT4220qyYB9YtgzBIO6OQvyQ4Xj2zzswnldYpmkWBs5SPdx
MNPw1aUnVcplxPBlwuqLEgsmLqTVIRTuowTEYzmChkXRi91EKj33kBnnwbiTMOgCJ0VrpLZgM2lU
uRlji0XmPunYjDWbMYivBWFuNsPfQwn3au4PvmDe+pADlK5ANMPc2WoWNoTYrDBxxCZBOWAdc54q
8gSLGTvs4MQxjxfCQfL3qbFthvSGF8Zov3fgoWEExWZW73HadHFjv68ZzJT5Pk6GvaUsL31DsbCt
m0sNUJdjBN6BbRn8PxgFn3RtfBxxQGzYNc18vG/8AeeRGbcA5Fjuovprs+S9mcxXEYMlOfxMwfGC
svLGzG2mkQ08yzfSjFNn1T1j1oGmAH+eWLntBOIpZOjOgO2R9JlhLxOBdoJ+Nt2LjDmlHAyHmNSa
qaiWqAg76xgT9uYy5of5nDVMCY2MVn2xgmji62TMFX47GUEHkn6Pt9VH5d9FIaboNf7/eQqBFDte
4z7UQ09c6KycC5CJM3Q1S6RdWC3KBi+clSPgAuIMwbOawmuKxpvacAJV7240o9+XPPC0W7aIJ19h
Qk5ge6vgV06uDR7OYfiRFp+WcmcW1V73o3WYUZnKLDYDoyWoS2zyksaOPxnPVhpf2VTfakKcmVzr
EqM/czHbs3Z9NmIlCrIfDgiyuncM9tcBUyoy4on/sPa4wjBP62CyFXbbmOsoVvDwJGfLUB6E5qKC
qxP9tsgvqoZV7d/izLSdxwHOPy9a2zTKjQT1YYpTT8o2WjC6IQaw/qIT8iuv7yJ34jQTxZHxPEsC
Hf8sEv9Q3Hb5rhiuonTR+pdW1o4tTw9NmpclOxXb2KbZjpbu9EEIrxKBYJM6vvVa6yVWwhcpvtej
qy5dp+U9NgJClLu6H2zLnN0hu5BgeTd1KEjNMvzRUU6uzEDYxLFwE9cZvwmGgCLiZ1cETmRYfC07
I9qGGRPc7lNEfIcBRw7JzlSYJSe4tTdJCgcXG2tNPRvJeM0UxyLmmSQSJusZeAbfd6Mx1ZGwTojC
h8SAzd2oW8W3HI5PIuSj4YzKgTpHGFZ6Z7pxOeCSJG7TIfowh+pRD8ItMpx/n7N/Vpi6bOmLr7kq
aYSHfj2HMise6mKkhcHnDc1cpx01LCL+fZE/hiGKyFUYHsIP1ZWlG/39tEvVaMIZSFAYhuB1Rjxg
cpS3rQvHhGGIfPn31f56S2QDyditc7L+nL790lnXARZ+RAsokEQMDMYKzPb2WvXdPPTP+oRbWnTw
JnEQhE99aazzArcueDYqMwPhNDqhLW1iJ34LbxQ3cciU/6Zi+EvnsVzPlLCYp1D/I0PPCjqhwDZc
tcXMtZBHbSEHPFKTASiatv8E7ftbNu8fZH1eG0p1ibhkhEo6aoTfX5uWSGZIfg1ebJBeLE0mOaUH
4sNjU4GNO4Dtwv7L/BuVMxDCWTojykUpCR4r6fTHhofRT9esscSwVeOKg8VjYrgNLiupJW2USH2L
rJwT8Fqib044d2bQtjq5yyonYcdM0MZDJ/FPk/KQzDD8P/tcWAnj7KLBIRHOWmPWsgpa5FKMESPr
UhYXSR43Fd4ZBQB5M0K9wYOprUgUhvR2StSnENPY4uKL98PwLmkIU0W01N1OkT4ViMBF9V3S/N9e
G4+QBnvhzmNp/+URQkgNLSlkmWRXwHFo5oAY2rHYknVk50dBQZhr/+flr4gyf5E/zfv7mgOQWmY5
+jLLv/V3lXbXWQ9Rsf33JShS/1K+GipKf/zKdLLRl2/wl29MFHO4mSF8NCWELJob9X2P/Uw9ZZs0
wDNxtPKnEKHdKtV+4MhkmyZlUNb4vFOmeB2L1uqNCwXiQTeg9msmQE87hWyx/4+z89qR3cq27BcR
2LSbfI1gMLxJE+leiDQn6b3n1/eIKvRtKXWgg74vQgFSZThyc5k5x5wzYOLwJBUFzm4IpvpiQ3ol
ymcHN7zqEur/mo7TojNgIQgsJUms77ws3DB4NcRxpOsLCqACjnoMnPER8I1LzX9OauGleb1BqeY5
rGwTGKyiaVaR9lbkEwZaNHGW33t+ePCnu3ZkM3RKQp5w3UYFIx2HBKLU94JFmnzq8n2ZPuYF0bvh
hfiRUd8qol2EAHv8+Clv70I192KTMujd4FAAYJap3syhPvThZkBWwhIwU9/YUIp+X1B9oatpUT7Z
AODHF53S3qqOkePvbfzRer8uTUpwPExWrFH/+chbHoYWTqa4ShMCB/1kZjMuRxYZmSsgX6hQPqeJ
1divSRdAU4fXphi2ZrnTgfW0uevUH7JL3EbgCn0bqUEbMGlKs+4iY2VGDyi7kcQ8dAVsfIRrANgW
Qh02fflJ7B3iDtIncfxasNyc8V1vKVZL3ysg8PrxKxlvrsU70IEM+kW+rJ0AjfZG79BwMZyr+l85
vbEKe7azEJJcxhRZvv6YJzOs9a+KZ5DjfFc9+oR3iRJkbj0sfws5TmwOZjBJbXaT+ER4H/NrYA27
Pnqq5EaNSI9P5EtYfMRhAFYgnw+ObMtFa7Epjx15EfN4yLsiu4opaVCWlI0bxgXTjhTjcVBsJrOF
DLnvqUpGcADSLN04jOaFn/jLhpCaAQtKBtkldzYdvvqqaJdT19qrIb4JnkdkGJMt3tWufPn3G+03
j7K/HcA3f8dfbrM6tufMFjw3I+0xac+TzS32B5vZP8ap/z3k/+8JZf+cEKt+pDbG7YTqP5VPJpsu
xKZlR/e/mDx9ySl1Lf80Rvs5p/v5kj9mxgycBjuNAybtwXs+rDsU0/+b7+3/faYf9YYetMxUgW0v
2ckS34aNGIL297+/xr9/CILJ//7bzIrMhIa3cKmhpLcnsaoDy/33l8A1+7tzlsRN4Do4r8D7/P1F
Oh8tppkLjF6FTyeIEAtZfRKBe9BPXaeeVZHTkke0SL22bub0buqrFd/sQos/NUftV1UWXlqMMSXZ
rGHcLMHXer3SHtosWlf9OwRiTT1K/oWutES0tfS63Sq2vyJkYKQ+bSxzIg5vi71kQH8gJCApMGQW
6yzLuRBzxDXJ0V5vByQ7zq0Wx66Rbip6qFAvT7POw8F+IBvNm8J7Zf6w+n1lIyOMQldLEWvczTqa
diTxtvYS0SL0kb3JYBIj60bqUzB6y+rOC6oI5IAFLFp3QcYcUlSZvvpuGXDxifZg3+8vh3YnNHWN
8x4V99onZGDmdKpQ2Y5nFaF2AbJYY8Jid9dyzugg2BUw7wTzu8mr7piMBgErAwL3PL62JfabHO+q
CShGJHvSaZbl8FDiNnV+gSLda71zQLPwUrbGKQfNHA+MXprM+EbZ7aY3GISD0GCjV9NCg6IdMzlQ
yfPyk3M27tNy1VbfoiZGJe7PkjxFzX9LBKyWt0FAl2t9sunC/r3oClAW/rHUjPckjCCLWZ7T4nNR
H7NhO4y0m8naQakfdofBT5dzepzs75Y8H4l9xBlGtFaIyEr5ak7Bzs7xXoTOm5nNy9K3Dunwdkr7
wG0iTw3pbSPFdyXyAnApYOqujVG7xLnWavt+I/8a0xlxQZ50y4Kurkm7u6rJl4PxJKNTGj/kJhIL
ooaMLF6N2fRcMNQp9V2px1c9mNZqGF//cGf882Q0BKAsdK8q7Cv1p9lIqQLDdkqLPA9X9aACMN5c
RKtsCWznrJP+LTbKl/71hxf97d34lxf9sWbV6mmWoNbVpbYONt06W7fsP5V1u/7TcvA3DdPfP96P
+37GkaDPFdPIBkIVoJ2ds5zXcu3suJPXf9o0qb/bAOAPtG7mTpOC68dxmVSiUueaVxNrlNd4O7O3
AYMiVqnggA7SJTTgPH2wy/v37/O3LysRBRiWalvaT2BA3CfwQG6/YSS2DQEKGD1sSMCbf38VAAS/
OURJLP6f1/nxFFXb1qjGhFkrYKQTI6SlT6s+Cut9mhF8olp3zlJ+9cFMUovR5KumiCDDmtaB9G1E
aFd7uBPddQiQ+w93kc00YYbLk97r5jlw3jM9WAoZun7arGZy/3roOtyORFNeVfnWWZtMZx3CGE2f
3cEkTGFVMhCLhtcEAe5MtZfIivyPeO+bJzk6S7SMDrCR4TMMfVCbIJNC4zrA2+nz4qNVYWcoz1mH
DDZsljn+H53GKRXk6qW07yrAVtU+QA1n9GptSvBSPtT1iuHTK/Y6xFIDhU7xDKvhGrXFRUEb3k1n
hVmJ+jb6e6U4p/G51i5D8gAukdg6+2Vsjac0HX4VrYOof3LTckRPhfeC5s3Oqt3AB2/ij9Rqlr16
tcNtivnFSNiR/BcSkKhiqTKXCqr+FFYYp6HVVFb4pdevBfWh1n3UKNcHc1jY4UVDggyKvioSLzD2
rT14zKddZMRI4TaJHuCz62ke6Hrjtz5cEwCNLp+3S1hIkuYusy+EbdfBxLWDoyuzD1F+IBEChdiL
GT3ms/Wu+fa7Lj776pEJv5auA5SzcGuU8B6I5T4ogHEyAi9Fsert6Zp0Zyx9YcOE6zY70t/K7Ahq
KYjfBVdOR86iPpExEu8kdsBBEozwlAHiQHNa6tS7rQdjHs6smw+fPk6jEW+WwP1686vCuYfebFG2
79Lbb6hua9jQOo0H/hKz+6VpynaOH2M/WKvtxeqqpZheGd5vzOrTai0PAxqUcBA9kkdFuSRI043V
R+j/aQ4fOHoyDS9KX0AESU1Z9BJrm9K5ul3A/dS2MUrkyD+DuT4l8n7Wn81qUwEDygfzODNdqyHK
7uwhXo86wVMKgjV+Uw1Qyc3FMH2Whgajf+mTVYAw1IXDuhp4QEf4HGAZPEx94g7VylDsnZx2Dmiv
UsfirAVeqUV8R+Zu7G7Xx1fIWNQKCCyJ4cpXOIN2RbXr+j39K2G1JyMf3GmUbqTP3mSTpBBqPOdq
cVCn9IUIqgMo+DTe9tB0Sru2sDp0T+QHEP/Dg7QAE2OnZ1FX17oy7nx7pzI/COwYYcLEVG3jK2dL
PGq9B6VT5/lRdGCnrwQULbruOxc9wG9yIcRuUM0P7JvveYdHB5i9vbATH6BzcmfCF16R2jUvlIIW
j6tuRgHcDuqrwAJpj+VHQ4GYw4WX4H61AyCCP5yhvynfDegxUtMYmvNE/JlFyjU7JW3KEt/gmcQW
5wzpdVksGXcenXXhEU7+J2LEPwtfXtGxTHbSQpjsjf9ekw6w3Oeqh4OVDOcRX2z832ByYiOD/8kl
/yv/8TePhb/9/R9P2cY3J1xH/H1H/1LtVyh8bmOeiVn9U3Utf/dJcOZTQ+gG8oSfD6C+LIoeNBll
XaYfgrncOQbsCWKB9WGG1FvpzP4Ne5cxTIk6Zm36N45xaWk7dWpdpwG6LazvdlLlqkujU61k+wl6
iZsE4XECBY/rSJyd0NpnrGFK2aHAPjjaNeH+lxHXQ31foINzzGGHFm/Ztzzhh+g42BpHWklw9LGo
YQkaIQ8hE3+bFW1NeEBmE+w1o1hNLGo1Bm9WNj8TUbM3Sn3dafmDNkYEr5A53WPBDp8SVhsmNWiH
3c20IcTGtwn6noHfQU4bg9pOIOrkIRH0W5Pw12x6kfWDZHbjK+0SiKKpvzksHY2xxmCZeyYIu7I+
mDPNxyQ5i/YkU9Dok66BLbImKkfF00v0rW/gyyvSZ5ESST4+txwVQ2vhKri11R0ha+MyIYRaD8qd
RmakgjS3Ow6cboCmFQy6dsvM4BcBQcK566aTL57n8knrLmXxlZBrHk2mW98OZ3TBQ+spHAw+3GTu
lL2JT9Ey1/T9VsDCR8L0lBwz4jKQ+gVmi8EVjw+ySDay+ZjhcUv/YSq6QzF/xnoKkLElSbaE534h
nNbAZNo1O01Wz01F8FCnPgpxCfLNNB/IDsBxJigiMG4SZ0MGHTW9vp1T1pbiPzgx8WkZCZs1B+x9
5iwEC1PFDPN1XEQfDNFw16TNE92fZyfog038Jl3dJX86JP45rEY+8pcL/UcFFHfFpIwd8iWyIv31
TYSDrYCYypW5nFy+jPX/5owAUMCRhL6N0fGP+lU1ByUkg4wX5JEWRsz7xJ/0iLf3/HfZCsNpBG1o
BCwVHNOPzUVXWr4PK43++66jRFY38AXxkxgPxH2sICHEq3+vI/95LP399W6HyV9mMZ2fBXPdMCfx
mwOpl1F1H1sAEJs/IXJ+U41bOhprynDdggT8UxrQk7cQ6o7PmVNczN5rBoeLjpwEt3UmnnDc8axq
LdJ30ui9Z6mbs+3UMvteJuRxYhL594/9zzPS0gG7GqyIJLyZnzpFvRX1rOWTsWz854aa94+Ljd/9
jn95Af3HHMUwR58t8WgA71xZa+lFK9tVTyXqHXhHrPLX//55/tk4/u3z6D8G8lE3dfC7+Dw8jo3w
M7RdvfvDTg3cya1j+vvFacBB0xyNZ7K0NePHM4xlG8AF+q1lrOFR77INiZ4HpTzHibLKsk2gMlUp
bzaV14pEQgF6tIqn54jon6bQ1xF8McZ9/bDPQ8wUar4aQ9z/eEnS6iuLkFYigUAO3z6YHUjKnP4X
L03F/6TuLwd/BaH2iA3FFdFHXBgHfTCKTW4M67JvvNI3LwluN1seBDvOPltq0y/SXVcjJEIt4SSE
DWPUSwuHAcP6sH6YghdVU+CtEgZRf2r5O17gRrzOzEGaL1Mn6+ZuLh+FGXijgIlSAPiENK99Sboh
w1Y2NwOGRkBk+a6Vp7YZd1KG+7ne+GySxnYNl96DilvXb45ganLBP+znp07rSSIxXzmre2z6ENnO
mlZuA6E+6zh0LOs+Uy6lad3UCpzXaruoTOWh9l+LEkOmsVR8tswmti526Yxeal13C4Jak5mWQ1Jn
Js4lpL+lDp8ZBpdYI72piYh2PZn68bavqPUD/GF0b6prR86yz7ywrRcIvna1bBdqQESIGe7zcR+g
nh+0YjmG71n71psqC3tj7RcfJCEttQySGaNlSzEhHbAaqSLKdL5e+hIVxGtq4ctGbJGddc3VwSvO
jM99+6ThZ7Xre5/fWVr8fSrcgqF6Ev7CuesQCFjhb7pkY7hJcWUHAMtI9QBXm7iy0FchWtF6ksg2
DphTVkoPayeVR+RxLifpXlEqgjKMq96bv8yo+labuSG+fK/Fv7pxfuv83h2CR4CJe3VAVvLZ6d+6
+eak83pAIUI1sDHxu9VNetVam1xelB1NbN7bucUmA+gC5+RDMJCw2wcBXK87k+TLCXsrX/BJ0wlp
atPgIvvmnmUVYwYfiyYwgg6yyXB2uE7RelSebQkvU55V5a4jb7E5OfOlbhCjGL8M+TDa2wFNON4s
JzyZOUTRJ9Z4Y7TWkk2lYJtTd3FINMlzMdwl2hrUyCEYgzsbCzHchV5LDvb0kVj6OuURT6osiopi
4/AUD0P4AOW5cLQTec9PRs7gXbG3pcAUKRvrS9ron3J8vXv+k8KdA8JO6YWisopg96BeKG/8TUU2
G7+gQsmTgvSzGSFMQ0cCUfBYtK9M7wSxgk3l1mV2KJ2xpnbKyAdFTEVUhQHnLMayDh+jGDKGbAbu
j/I2x4tTDwbEQo8k+M1h4TtZ76k44OA/XXB0BgSN5rpyTPwEQnJmF+AHvgvtOnTnWoIAknvbTt9K
Fke1OntxFFxsMCw6nfSYE81s69BfSOUoWbASDGbGoI3tOwzibF4GV/fRK6hvYuLpVydYDFQIAmBD
+owZsBAbnmczDTz132Q2z9i9kJBGxkNFRKcehi9MgqlgH5SUMXR3sXE/VzHOKLE1bo1XrZN5061S
k569tNDOOPi2DCvOV1l9DYb0zOU/jiAtnY0NvrZsLibexk4lfwdJJB7/nDWRynhraYX8ELD1Dwq1
5mjiC8WgZauUZ62zUpPyOekfS2sfYGADDm3pyoOsA2LUPlukWzizvKYr0YgZJK/90gDeZgbBmtAZ
Ehx5VcSRQh4W98hiat6FiK8KOiglGL2WCjbqjw3bPVGXSyxscJNnOCbHGG0lbdTRVO8JoF4EFaF6
bUgYJZAMJJ2RhnbriP+MpFhYhpvMqe8Ue2J8pJholiqPNLfLnEKUstULqEvONOMkUqYv6jmBZFoa
uTd2ynskxsdBaTGVZprjlYZ+r+fVpRKwmKv2OZC0BcU2C0Fz+EjK47TxJr3bZwM8YAlf6kbvQXUY
QxQQYq0qDbrY8pMt6WHWxVc8dVcrO0zjXc5SvsIj5wdHKyf+NP7oeMr027S8RMH3WPOFSc+awwfZ
ZWttUN25ily20Sxa83sg163l+hU0b8k1zuOkrUjeJKm2+HVbDvejVyPDzUlXFkczOXTz2Sh2LAcv
cYxuq2TPL5e9cQY/tNAF0514Xw7PsyCcLloY/gnlx1LNL2b8OPR7JblOfb8o1fcMXogDbmFKX3tC
MJyGS7Ea0q1CNMaEkbXkwhMKebQNg0gMH9m4yfvsbJfmqTOB1x+d9l2dIs/H1m1ibjWhGWixN3Jf
phNohPZYTIeeGBpQw0a6t8dmacfROmXpyr5ixEdite84Z2veWuFv0qE8SYTUKmwdc9T2/vRCmGxT
oV7uCgAPexpsr5sVVzIfEnN8H6nRriUprtNIi4ZfIZ7J+NnJeN6FwVlYhO2wy9HqBzv7SvBXBc4A
VYPlcm4iAgY8v7nJ1hp2bFV6bIpnYTyx23T9wVMw9/tQH+eXijQhCnU8BxuOAhRYz+qUIQX+KIr8
EMBhthRnr3IOqRJwsNfxbcLIDrn7k+B+zp6Ift0aBeTVcKVUDRscbRXigsV3vwgmeRkUNP8mO5vk
LTUFknIfPdWbUUs3szeB4h8Ns3dV6E9TiFyUQ14kVw2SZ0c9XzQPk6UQHa6tnPHOvDW9xrqIn4OA
i8uZtz3XjrUew4sgSN0JfK/VuuOool3MOUyD9DFWCuaSBCNVMJbCBs16cWdlCU5qpo6OdigVAvHC
ZD2YGseMW4wmAOtbtutyEuHZAvlcUH9EOGEdzfSXMsNTjj67mI2Vbp30CIm37NKNz1NaaWC/G3zO
Md44XOK5Uy6dKEb6OK+ILHWz4i6zvqASLEMuzareGdlZU+9l9h3bqwSMqwLUINNBJHcQgYhCru7b
9MNEdRcTPkrOUgBcvtN0wBd7aDxAzq+mTN2oXlfoXZhHhbSOyVTdz1zagrab9wOyFGUZ0QnJLrul
w6OZzZuLlP1LJ9QFW/4lwPM+2XMazvUDP9Iw4wCYmh3yxoyjKaw++4J7M/iaqRonICp2y8x6VM8j
FE8ZaPdzKzkO77R2LwM4H1p3fwMviZl94jQ9KjFVY5BfxyQjdVJfA6pZmriKkR1MH3rmHAC/MQlB
ITCO5alkngm7Os7ue9Z2LVlwAG9kiRtrbAj3aZB3MimhU87I48uGaZvLaz6R0MdFh5Ak89+rem2k
zt4xx7VExYCrkX/yc8IFIakd7cmaOfHSFN9pdSLnDMNv4QbTeezfo5Y83W6r88wF1PRklcwMZvCa
LUrI0XqU7w3Z2BqJWOBwVL3HRnCJknrTZG9Z+CoAdjX+ccyZ6Xw5EF3i/Iu1h1tBc5AqyaXyKYru
raHggZ4ihyLDMKpktglZHPLQVfkAQZmdK5uBl61AUnkOS3gTuOGNknnUrC7yijqvfUpVT+FSw+1b
Gu4UXASLUtYmETsF37jOVrscxXfcrnw+LGAYJSaaVgsARulcOcgczLwC2h0ueSvoWce1Yi9igmwj
5ViXh6jF7conKXlesApkAMt20k99BiWRFxT1gRq+6Xeys6hgCJJTAcxrupd0xyK+jjDtpX2ZE/Zi
ITnS7YvAIjgBF15IH7O3rZ1zdD3LfOS9pNXcU3h9jEjnpmxwyZj+bPLMzfIvLkkjyx7x+ymLruZj
5EFnLQFP74cWJGI6bFH9rYVvbSKzWrUM6WB0W8ylc1AYWdLik2lj2uaV7xu7wERjzaSJssmKyD9l
tN8zfRoITRyG4ZjrEXSzbyO4yunOLMi/AhKTvpfaOiuyY0Msgc3zaeod1GRAF9TgxPpIMjBLNY+s
XV35VQwHFDi1dLgNba74ANM8GQzWKlZ+pVO0LcIJA3iJR0M55bcyG3YCbLxbRjSMs0ff2Zux8xVn
LLHflHljMMcynYsCtnxR6qiQwacXDgGyg7Is2nBf3fIz2mq8VBC1a2TRhoZXpIOaDKFY3wVgJTRk
+uCF7u0RmHjY7nuTfQs9YsW2NwSBAQiYfUyGTiiNDpn6YYlny8jcOgKsQb+THwV1sIrsOg+f/LIh
NzEbHimEr3Mp8c3M6xkcTeQXvyJbeA2P/Ii7zFbLg4XHX8S9p5B7nQyMDC22zYe0PZjdxJ4ZitII
ed94y+ytNbXjckYwUcoTIRiLTKXhDE/EXrSv9kAkMsbnqLtGketkp8gAvcd5CR4BkG9WnsNBLLqb
n8fYFNWD392ZMWUEyfbjidBafCqoseSe1BMrUI5DPB5jLvpJRaFonTCIUfJKsCEXSzlHIbgzbCzq
jNuaBWc6aaeOsY6i7XpUTjK5+MOh63apOaG9PggSICq7OVYhh3/zGsUtC5XvKFdd1X5XiCvPZ0Lb
wl1CUSySs0FXWhOFITmOS2hY+BR63YuYoFqjs+4NzZsDfg+cOvWbFLAYJ+sF3P2jaE5au6pEfM4z
r2cmQO8EqWkXCtEurVtGWu8XSCFMKGQK9bMJVFMj6Flom44hYpgcCvWxIlZePxYO2b0DuZvMISZx
bWO+FFJfYgDzyjC9T2X/EWJ7MihIegXXue94ZrHMBMyx2HjpreY+SXVXsYZXk9qQbrRmVVWggZJ+
8wu8hZvrv3Bg8ezL5HNfdasBK1TBAfz/O7VhnoJM2VRtQ9NN88ewLwEVx6ycRWJnaCeyvFcatL6h
Nv5gIPznjO/vL/NjxqcKiwM0xByRW/h+k7eEYsfg21NJkPj3D6T+cw7FSyFrYePOjEgzfmxRJr0a
w6rCxQrN55EOZKPuiWtbMvy5gOTbl0vF/aOLVfwHh/9zLnVzAdMK2TaJTT++x8KIAGnUfMBUVHdW
HB+Au9+PBE235ldo99vu1msJAOfXtF61CA+J01nqpFLoARLxilsHekzUfzD3ZY/8Fieeye6sZBTv
71QnY0sAy2LQlLeq/VJKyC3UoSlBESLa5jfanbmLnJPBDZ9PmyEE1kGOQeOcmjA9GUWwyaoPi7Vi
K7qHwbrraCaNHIl81J0mOuUsjsEz586dtOkqWiYwMObYsumnsotfwmCvg+Or22o3gbUagk8W0yQj
doeRSVhCvlKWORx8szdyTmgx68ku/KpVkkuLWwwmzFmjevPD7y4tv7NKveaD6iUGraM0eVqkFnvi
Ng2fTUM7x2RE5P1aMd5a44s9UI+idJpJ+oTtMsj2uZI5XP7W0DdjBQolLtiHVDnyS4MDrLMJVarI
s+aQfSTA8LWlNZ2JzYDepU8kV6qXqvpQnO+enMGmDG/wfUY4vcsthlwS5mZKcfofEigPC2aylv2Q
wW9MUf9E5GKwgcUmEU46tFzQlGVasXbQ31Od5NuyyjFUqWtHZTFY4ngGdfOqtlsJZ44AxmWoyFOb
OftAVTY650TUNp8R2TvpFNJWd9o5aDJOCkGnzbxg5cQTLWxi34UBhY2IkY7W4SEhCboKeLCHCiLY
gBVqt5lZm/vw8xV0EubOKV9n4k98oS1r4z5KVTJ5YjZZwT5NthJFN44dZl3KhjVUps7vwMM2ms+M
8ibhVnjOKaO5lk2nkhOanwgRFxfbbw8ZwvkbdPZRn+czojCMN905tW+uxYKtbm8PDx080eXQU9zo
8SFLYKnMNxOX5Ox3ZucB/NBt0mLvcOVCTlN7bwKD06kNoDCkGd01pjuZ5hHJFjCgsVolLTGdeLBU
phMdmjlhIuJ6CZst6uJlWe3I7yFYaim6bKmWjjfU/YMtXVsLP3qu6JwLqOqfoXFiPwKpVdSrjqyU
PBkxZor6sQSMwUyE/Bw+I5O0+SCm6E7TQBME2O9kM2zaIvi21PrUa8FTbQVodteWyd1m+h9d2rKL
ZtIdp6uiKbclJZduX7FzanOPsH7DAHITpNO6U62tvEVBwdUfAGQjNZBQJG6ne3Wqmx1heacOv4qV
h1uDiIjAODZ6dYj4tvsaOQx6hbGn8aq+RIArax4IHtcm5a2dOTrrjv6+WNdK/wpTewsZdRM24bPC
PtTU9OOtwcqn+htcL8wspbaWkp4zk6wqZQwkU+ux92oMLscihD/XE3+r3SWKw7jVX8GbzeHH1uwn
61TdoIjHfPwiuwrBDUkPwVcWQF4Su4bGw9fNVUK/bivPzcDUn5rFFJxrBz+oF3P/RazoopbvIegf
2bwIDXJ1/o6XBDrVjc9oG25LoBJ+qdITttzPzJcyBOUsK7h848xG2CLHVZCe4rx77Z3+1MgAlOts
XAUBTrlqXAZmFmWeMB3C9uIYbl191MWmUPFvDDmuxnel972IAZ5xKxRwpIm9SEgUIxkuTI81oXYy
zNZ1xC6mg2FWvE1zt0/hqLM/AIjeUql3q0JSp05MyNHgHdokwcyVrBxxFw/2XWfp9wFxBrhfEYa+
1YWH678Dyt72jDcgkEPkXLfa5M09rMz6oVNj2MfGhSZiP43jqfQBcubWhLcAJXwx7FMwlOXA9IJG
QKgjqOjmK/NRWt5kpoMF2fM0TyzH+50h1Sfa4qeycHawVYfb3F08kv1qxLXXRMwrdY2VA1HLhu52
zaeM+bI0e6UKb0x7jz0ZuiZamBSyX4HBzv8WM4UgzhLZfM/5XdH36yBlOpHXT4mWsc3QCnPpTO1b
HWDjncROIThlKcDMcB30urWXDWOskoQ1OZ9qU6JD5xrrd6ZJ3rdOmJCP9sPI1nHooQRR6nmdJi8C
EJ8GGu4G3iOyeiv9lYG+sc+QrmWVWDQKKefGqatiivF3h3alNocHkzEpmK3RGbn41rH5EmIB7fCj
Ds6xLF5bPTlo+M+UxF7ZUfVQYKzsixcgc54Ps6qmH8vpJ7DSc6LQwQ11vIq7dtdytdu9vu+cca8D
Q4/HfFNYyUvQFG491jzueEOqtbcKBNAMQZxMWSrIXYsqX8P3vaq/Ur/dOvqI78/mQNlW9IGU0Rtr
uuQzWVbqwmgQzAr+PPD6JGfzUrBmusWkkQJBTEuJxpKCkwgtKP7z4sYXbIkum2iM/dceViYjNSBl
HIw+0zdta4R7v3uNUOVG5hfdL/c7nbHCUx6MR2OztLGUvZXaR7OAmAP1OM4Wah/RHsQM98N6ZSK7
oUOrGiIbwEPeaKUFM9uCGwzKxMZW1WPFdCUWwGqrFzhvCxPwf4VHwMEA2IZojsJoBTKRW/yuIEvR
LtWrKr9n28QJbCPbfTRzY5O28bap62vdIecrg9U0PPWluZgB+0uOAIBsHfswJcxcEjbhwzsbqGtK
dj9wCTXI/+LBci1xappx1drPTLiXLeeImr+3sPDZ0Br8eMGnUz5JMVwJ+Pg0Q7mahbU3UJBJRXmu
5uWgRE91RQq4Rsx5jayVP+bzi1uEs4zVs9ZXBIABmpaPMt93drSy4neHBZYSKDxTueShy7pRdS6m
T4vwG8WL2EZhVPbGksVqWPwiFMNNIMI3FsgGXZ9fupA0S+Qu8Q2xX/VX48YVbY5aUa4ZsDK27oqt
EVTbvu1PqGbWqcnuCzV4GZc7Mf5SwPTow4cuBsil0aKgowvykZi+B8cenrJCbgsfKB9ePBJUUsEk
LQIJTclBzFdRPUbw/odUOVqgEJUg2CnBHes1w3916OjmG09wIgjGNYhwFAM+YxQygnl6GkdeXKj7
0TehqQffdgyHL6A4lMuu2RQlyEFAkhp5zkZ39KXKUDKcdmnyZADf98P5vieUeQq0dRyM9yGrR2Al
V1/li4VibuNhchvjbTAJbodCtxV2DILOefL9fm1wM/hUck1SbCLsQwNebdYBbsCvYkAzxqbScrGY
OPDNGQVo8O6oz6WGtiUkqoCKtEyWNmAHu3nWmAhhMRnEE3zPWusOUcbUuG8RAdHtq6OOCyNWW0Lg
CENNwjln/iQf8th/Gzsgk4LVnhk1X+SMHyzLIJGOgL1129xmyCPMu2jpjw8Ne0WlqLemg/E6aF6N
MX9J2OKBaf3l2BcEwLdRGLANdd1o4nCjnYfdg9U7L2WtLIWB8TbKz04kUMu0btJ+VcpF5e1Q+I+8
94T7Qxf3rfrdlj2C93tkeLxpNnE5/GcOhXKq3MLgEV+Yhzy8mYhcuzrG6Bvro+Hv89RTyJ5LO69o
080so3sFzDnK3JgETn0oPKd+SPi/K8mwSvtuXeawHh3mWIH5MDIRDcZXCaogBQCiMdmarbs0le6Q
lG7uQyPG7XxbKREMbyjfaCYYKa/KwHi6cRD0cDOnXg15UfEPo7Ppjfs5kG4fc/6BL7ejPQOqZtFJ
Ng4DMNTwGmpXP6YsweXgT5T2SqY6GNCyZ0Cm93Pf7mJdvzoJIFNTuS9I/HZbHhwRNDPugNT0xviu
nG4eMQsrkXZfIWKpfcIFG0kCBc52w6f2nPCwMyXhuvKz1f9h7syaG8fObPtXbvgdbsxDRNsPBAjO
omYq8wUhKVOY5xm/vheyqm2JqRBt98uNKFc5QykeAjgAzvm+vdfmPqPIWnF/B6m6G4yOPXoJKwW5
GFx9DyP9hL27yqRd24GEsBKTkB4MWBklfAtsdHFKB+9oFTchjWolGHexeNPiptoIun/VibBhidjN
CxUlcLQl8B55gOzWrIVTCiHjRlE37GaWU2B8K0aAAz5IypKqGvWN4Vcj8ohXuYLRGTQJ4rQjmYpi
oN8Nwt5sImIvXtFgifmpYDFM9q1SZ65lfh96hW//rVCHx8Kc9iSqH1Mx4GmNhkCl4Sl5V/GI6Z4o
QhReC5W7IBAegZJbwOiLcm8Qixi/DhSr2o5SkLEewusYVs5cT6kLRNrlupP7ZSeEq7qbdk1aP0xq
fusnEq9YldZHSQKuv8UM6lMg5fLao4I5pC8pj7XlXVCjg2hwd+fKBUX675Iald23SFeWrgX/PbM/
6XEpjOPMJO6s55bug1ievi4uaJ/VMXBymYivsIFav+yb77RKnU4TvR2wxNNgX+pttBoLBT5wXv4M
ofCqDWXgQSKr/HpqO/xE/GyCFx6R90lM77odja0CYrMIouWcsZAOB88br2pKWBktIxXRm+FTPwVQ
33kp4BBpK+SPqOOoctP/BBgU9M+s3heA3B1J9G1NGQ+5Zixqbmuj2AXq99F8CcNvDVuw8DjlK099
hYZJrR9shUZu55vaPhsBKTFuHz6nBVTxprgg0vnsImDHxZJLwhqlkLOLYDVqlAoVwYGDfJ1HmIaI
NP36Knwi5Jpz2+BqgbIhqM86K/HE1P+TZuI6s1rap4/NplyldrEzQ2fm2IjO/IJcRAf/wtX/TBIs
ixKLHQWC2Jww+VGpRpJva40gbmwJSXUVQOxDHp4VGyggUJV4oaRPpdot9WbLGsfktiLqkGXVJdf/
JxoorPGML2m6zv9+c5VIrRLXMpkVm2qDeH81p49XFwl3kjqLCc+KWrKITo40NJGYKGP++bvZblgN
1FKcV8Q3tctJSEiGsuyovc6z68R/rFmMhLzNRFo2CSsGL163cNPZFgF4n7RbVmmINil3ZX147YN1
yHn2j0+1fj1WvBOblcbewxhoZ/tvAUqmjHe0TNRjS55lQyht0vysJ15M7ItFXiWVVm8Sv73OWBmO
1oGyuZGufOzGc4TiHFSpEJUjRP6uoo2WISiFgbUyhmBV4zltCyfHsq5oTzp7HjzwRgSgB2F/JopO
bd7U0r5hC9F11aE2jpb5qCJLiGrRbX5JqCSWoehz7/0mBJr/Juh42rQZD44uHI9Nn4Qgse4b6zlo
zZVo3kn6tZqT8RMhN4IRb1AwIguW9xaLR5ROPHeRO6blOiQ8o7Qw+PHfhFQtHf5Sf2oaAPfBtmKv
GNJSM1N1Y9DrG27jlvXgscWkofjHOhscwzPXlABxgzP/tfsiuu4ndT2y4NdQ4RGQDW2HQA46uhEr
XWIPPAX6NN0E1Hqb1rgTUa8YQn3yG4DWALpGxGhIZgN4Azq9MNDLAFtWCKjIJscabJPR0vgkE1A/
TNItL/MLxdtfxdmPM05/L4pUZk3juxnXZXLDO2MWESJFUC2ML91h8FD7tej4TinOYiNKbdX/Zpon
6pUUATid34WASn67kNjYCAUrIcRybVGx6TkUUEJyMyJD3jErLg2YBLgGTyEZGwpgdQUlclGvRpkd
gkJc5bZmw2aa3bKpj+JYAi+7Iv/SjuAUIZSCdZyyH/cvPs/m4vBXR31WPK7Szlc7gT4YzWWbnY5N
sJaw6FkmveIKQnMLPfzCI/STKrkM9ISChIJpmJL1xxMth3Em+FYKcmxYFBtyWZaY7IMrw54DKjEt
uuptFa4uDPr7caqyJBqqasmyDuHg7DhZICg6ETwKxznjQGu69VfxqljObMmu2PtucGHET95F9AFm
VAmiUUM0z56UldCEo97gQ1BEJFdXinx34Yg+O40Snw7cGJ4aFMaPp7Ge2hjOOv7VP45IWvjrzE1X
7JGc+H42eYdO/vL1mJ8OqaBhBliiG9BfPg6Z1oOMOmaWnAcHCTzTdOj6+6+H+PS0/Xq7Qi9UuVwf
hzA5a0mSz/YN+Qa9pDMAG/x6hE/WUTJlJd7fv0Y4p08XRa35FZ4Ou9buIthdJqCRcdxMwY+vx5Hm
1cbHW0sFj6nSCpI1gx3/fKjvHii6V5tSOp8tdixuOzwnEVWTgbVQWZ/0OlmF4p1i3hcjD2vEZ7Uu
3I7EHbfYreL4ZuhOUf9QG5fs558dvQzfQ8FfRJzEeYuqMmoiK31K/aa09fRrfCWzzFS9YPf5zOvK
fYaRSBVlmeXS2T3eCsmoW0UEZWZVbGaUq3LIFhh7mZT0wi9c0c+m5fvBzu5ttKFRX/ps+6bObghv
k4JtB33m68t5aZCzqxlo1iQn2YQny5hVujnbk+pCQ/Sz/uGHs3Z2S0sU9VM0R7JNTcWFz9lfJY6w
lDfDVtni0L5uVv6x/Pc3Lh/GnCfMu1k6meRsaSZj8h43mre5tPH1ift06cqTHjqDJtNIM84uz5iY
PeQm2kLeIbzq9jI4iuEU2t0SeSA1BDuzLyFWP1ulwlaYV+hQatXzYNvGsigSl6xS50BvZU2qhBus
/4WY5fmbn9/h7PdIBJVZjf5GcjCDUM+r+XpF++QercYakYNNUsBK4/HrO/8Jz1LWeJpgrJYMGMJn
Z9LoSRcTcuZgvRyXGATcFnCkjY53ORIsd+Gukj5xxjMadEq2m+wWzp10odfV/jhwD2sLgvC2tGTW
M95L3v379g31w0BnD4tQL8umTUmXq4Jb1gwIzzbaxafxp0dDxgGbNpWn3/m7S6IT2DcWsxCNvlu4
UDc25QY9jm1sLsz3z2YF007HKML6hr3LxztKiAdFThp667NZbs/FssMllWXfhVD7ixSfn74e8bNn
OvNPFEXuMIm2wscBKzP01FRlbVMowEEoaWnANFHcKf2FNY306aG9G+nsSnWFrOQaRVGb1gQ5Nyt1
GZE+3NFnPaD8cgAZLr8+tE9fJAYbTQlcMnf0+TJqqIxJ6udjm2MVyhvvurIcZUUMiTOuEf5IF8ab
n+Lnd/S74awz45KskyFlhAwXlnTJTml5aQP92apA4Tg0FqKWqZna2eyAy2FNbZARbfzUOeKyXhl0
1uxyO6y1A13CX+EUyZN3yuxL/P1PziXscZ1n4i8j2m/zZJj8PutYS9pom1T6o6z2cWo4ebXunX/l
4v1+MnVJtahOs5udLX1nh5oOXTrJrcUiAHSVOJEKb1y4XLL8+yKLXRsvF1UXLVP9zVin0PBJJjPB
MUggrkb2DLFWLLG8/EHUiIC1gk2tORHslCj9rhU9ijhqzE0Pqc5p2rWFCQbgmRU7ErFSTbZTw+hW
ViG7mNI6o8It5i9yMmMtlXXNlnBidVFT4IE8pvX7ejhx4PagyiioUEXSEaA/2lAzQ4rnlHT3kV+A
6t2UlX8dt7XdWDepzM6xQNlubFitGGi/AHD14bCO48gxi+8NpVjV61icOmltgjnQF8lw15mHAuxO
2R6i/DptzAUWCTCBW/aYTgz7NuOR2QxOSbOaZ6gkUOBQjk1Bux+cQPkKLtTpAusmkw7ecO0VWzqN
Ym8FdovkJ9G+A0AhsrZ1WqSiuega2YOMMl+S8a+wE6VDviklvACIFBtzZxXLtA5mKFADtK2R4Pip
B6FPt4UBIcHyOPca2G00k0BycDVOCGcVAhDjtw7HMhnbaM6j/C0DMwjur2ShNkXJVS4iB4JYDYqW
2F81gQYgrmnN7n1qMm31EgpPODUIjtYQZqT6ti2PmoWs9NnoNNx0u76UyVwlh1Rx+1Ra6TQsmOqI
a691+WoC6k1mlpHtO05WOMuZSHGsGtTWZbwbONcyvbYAPgqkoW5YZclJa61966dPCllIRpzvumFN
Bqyr4m0DsxEDgtDD2zw6ChgIvOhp5JKFjUIJezsUxKPW5a7XVo31MKXiTu8pIxnE5bZ3fn7lC5CO
MZsmwhHuejNmdPJ3XZmtQU08Y9Gf0Mb+7HBKIGRuPDSJJEkZ6kml0YkvkVUnO7s5eAlzAbBjR8Ay
0EHgVQ27GXTbVEdMdE8ahR4hJnF9oOc3mddm5q2H6UpLb/O6RxKs03IqLiz0YFf+9vT8eMOf1V9J
rAbxO/Js6/tiG/bqwlSYX6hp4iYjW5Es18OAdLKWRqQ3+cb06C+lqOKZB8Cz3Sw3j6ScbgyJ5k/X
V/tZe59NpKK7U126U0AGZdeIma13lWsW+HWbcS3w8foYHsUAvYXSR2tp3AU1ZN1ugNPb3NTUjtoR
40ITT/gH+GRJuxXVWwUvjm7ZATOKBq7lrUIZy8KrWbZPlfhS6bodBM+q6duB5iPcq37WhptV38T4
LsSEJ2fNVez7V4rkjjS0Bl/bSASTSfV41dFOa0h3qrFcyT8qHF8yb5FSTZaBAdJI0V5GAxNSHc7d
Zx+Js9z2e81kivT6JoCXK7fjLjQITA6eC2vcR1D8KyJ4Pf2ABHsTUPBVrE3XrnV0wV27CycUfUbp
0INEzrrWlafEJxBY36sIYtCJtVa/VNAEmMeaO6hO5OOUDW6SG6s4TJ2811xNfizaUwjHoraspajd
15a0qzrxUShMpKzes29e9brt406QxUM8bZsIR4zTCJuiu+qjrUfztW9dcpgRmRL/qp64eItMcKx+
pdGlxEOldgseld8tuFoS904g30IDxfdgIZGg5BYI+SrHXIGMo+kw7cnpKhvMR1Mk/S+Z+oPs03A0
ETbmiOudsHtoBwA4mA69NEV+4r9lDbzlsgQ9YDFUFQcbWa4JZY1usN0NdtYLT6gafIrGBBfIyJU8
80i4d4vCRMwrNzRB1Mg+QJ6qCa+9KHoc+ohCZFCDJKwWcmOhfnFlJINwzMIiWvZmbPuCdB+j8AXM
s20a2nWpYeHUkK+0ZHogB7SWDwZOHiMpr4Vy15EkKJXguOSVV08nPwWGAwCy96JrZTKwdXD6lRZD
oZjuBTJKi97fWvjDfYm4AW9FEdUty2ynaNsx0u4NGvNRRVh5gw/I11BQPqBubSWij5W7QaQz8+KL
V71w4yeEsJmHtDyo6N6U7razrsAp6PnNINNOfqN6biuFvuhkZDIZTPopRNvySB/ITfRdpBaP1fjD
AEvJ/iKZLVjVWxWo16ZiORXKQFXdUCpa4Bgx6LkHA116gUdcdz1nMnSg26z70NPRgoQrVt8OVunv
VYDwXqtuOpwBgwgktBtwFQNhRB4S/Bjxg1T9lUJ/q0KMIj+HUkRUfbmkcnEQ0p8dLyVBZ/1eqBsB
0HoBXAI6fQmZIxJPVng/yjeptzanJ3J5U+1es7414rWkb2lEXaWoIHx44QBAQOs8toik5zdgNL2a
GenjwTomddwy1kl5SrWTPhguhiAxeo1kpFPooIu4pLQPplfBFmnAtQIuZFZvCUkWKd4XkHkQRA9Z
+6LTm5jBdn44bivx2RC/0T2Layrpwqs5oLsSlyH8I4mAwAlUJi+PKWmc2dwUCqBFcASFdCyCoFyi
ydC10tHT70aIsk02Uf7Rzk5WmZ86RvPcWm6DPyEgjMK6Qr7pJuaTgsu709FT6AfUeDZ8zdPEXU+P
mgJ6XuHCVzcq+DqxWY5wmyrumJFMNKFgKv+MVLyYNChMkgwBvcfSg6pGdiFT2+YmNGh45OJ+pA9Q
4BiujoFUrIH87XjErjyeNpK4FUfod5TLhbCyB/82xPvBN8KDd2W12PIUnHJ0Y8UdXfKkL9fkx6rD
d0+GMEpYQI/ytsVJqrCYUgVaBHgmEJ+h//hmdNuUElqfFaDygQJOO1OctrHZAD0x3DzlIjR3HkGL
cIpxne5LqQHOBY2WdaDyqjZX4YhGiO1R75O3KYrLYODNxA2lE2ObE2tYDe4QhyuNJOK0bn6EtYcN
D2+kUbwIWf2SpMjyWWYSKJjjwPFb7VWIyEtsH9P+ZxoP38OkWOXKYwHItYtNdMbdcmyS/aiay5RD
I9x1hJTaQZdvhnupCrHoietILF76SYepjOBf6K11oSY3gNvndFsojs1DyWSdAK3mJhQzNXipyBpV
loqF5warGKK1KhdwiJnTQ6TgeZrArqpQ9KVqqRq3KeAArIIbWTiI9GPNm0K6K8NqHQ0Clr3U7bvY
pqO3GIXodTAER4TD3kw7EmxO4HqcXH5txQfVfAn6o9eSrU7kdx7dN15/I8kHxfpZFfkRVWG44kEw
EDynCBEGKgyLBk5gr2sfSlxs6FHazShXaInG55BvROqu6e3qDE5NEl5LTGxJa5EZc+/LWIFbHIkt
L1Des2nHsqnZxlDTCsF3xHYr1OZLw9lUM+w3iJ/poyU/Y7QcGCqudEhavhHc13igSzNcq6O3NOe5
Wkmsc4VrQ04wNmF/SenMddAgR/Lsdf5sFG4j8joPDpMPFAjH4qgd9MhVUNDmHoQZPKJTsm7QFXfV
s85X6cX7OrpXZaQP2r2X4+mAeIlfwqzcBiuFWuko5NcaSb+Kf58A7SUPahNY/bcBt+vXm+RP9lkf
9kDzz9+V8PS87EJf5DXayvdkNNTVhV3Wpc/XPn6+IHt+hKSYz0+lZVsKzhRfKCzMn/Bx2/1xF3dW
hMRUAaFJpwtVjCc/YKOEm0u5QHe/dBRnu1Een5popRxFWc8a+MCxBvvr63DpKM6Wv0lB1g4LYBWx
ZLrN2/s0pyY43H89yCc1GM6VRrsKSKZEgf2sBpNpSYydllGqV7DjR2+VLoM7glwoSy+pr7sXq46f
HJYExkJUaPkorE/OyktTHYpyTFGLnr/m1iuBXcSi2IUP6rFb+sSkzToef4HW6MKBzp97Nik+jHt2
oKIZ52FlIUyul4qr25GbvYR7MqOWwRbl1deDfXaMBvGdbEgsU7fO2yKRZEQlMiZlXoGa7ChU7SgF
11+P8Wn9xTToB4rGfL+e17KUIO77Su6I2Hn+gxtvOpjfMZ7aMulH6aUq+CcTHqmKKOH9UJgx5y1P
NLYqKZ2UeyqqHPi+/oOb9sPnz+O/e+woZSpE7cjn53iReVC6iJsD9AMXztrvNUdm+rvDmC/du2FM
yQ9VjCDo052RDs9i7ibNcaq010kDcglN+b+OePY0GrvRAFLIgXkP5kpytN1EYX+A50m7Inb+k3aF
LoOLmPvE1MvU80K7KHYwdqMZSOdTIALA6eFT1yK82/GyKX7o0XHWu359Wj+ZHOiJ0JJREEQ+ej7h
PdHPhDKm0ClED1pwCsqHrz//k16Wjn2XGCxDUZDwnDOm4hiKjB+x/OxtADgOpZilualx54PMWRgr
2UFlAuX3j8P6rw+gwfrv/82fX/NirEI/aM7++PdD+Frldf7W/Pf8a//4ax9/6e/H4meGB/Pnz+bw
XJz/zQ+/yOf/Ob7z3Dx/+MMS+H0z3rQ/q/H2Z4335tcgIBHnv/mv/vD//fz1Kfdj8fNvf3nN26yZ
P80P8+wvf/5o8+Nvf5lL0f/1/uP//NnVc8qvrcKX6jlpnqvzX/n5XDd/+4ug/ZW+h4Z8UKVHwGVR
eDf1P//3R7quSFSWdAIjoX1zA2aUTYO//UXR/yppGl0MhcIq3YW5s1Dn7f/+SDTh9TCJeGBKTNr/
/XLXfzzE/7gsn+MhQaF9nJAAAGdkI89EKrk0Cek6fbzNCQ4KIq3I3yRpEWymTXGf3kpPuMasxoat
WGCc/AHtYIvtay+tMQPlq36FN31n7caf2r770WyK6/oqu4cBckx+RD+4b9fJ/RQsjdf+kbJD+Yx+
1YasbrOpWtNiJYBOXVo7aBM/CJc3SAG0/W3ilDflVn8OrtW3cJ0ftL38bAUOLAgJOMBjdd/s663g
1kvr2DgJkbnkpmziR/mm2ONNv4k2ipvfyjY9zutxWd5U7Ldax7xPgdmpvm252TG/6R+QO/GT+mba
I9Ldt7OK8FY4Kq/yllKI26+avb7CkEKyiOc0xAyLW8OlGvEWXedbvuWVsjPW3mN6K4AEfzXfYCOh
Egrg6a5b9trUiSka1465LbeUYS38ykccwGvxASFcuS2s65f2EBKwSnf0KriG5XocHzmFe47hTV5m
rrdB2LzVbXGp7bKjsTAWhZvceffyJl/xBe3avqdXDFK62ItbZc+S2Bbd4Mq897aZGy9zG1vVIl31
PzPPrdpl8KSt863kWq6wbNYo9m8qNOTCzvtuICBU7yb6wTcBIDTK9i6cJRwxrGNg6EIV4e8HB6CL
/ksi7RTo5Dtt09q6DSAHfwzCif3Y26ltfmvuRpAKyJj0hfY07dN1eFPsyhXE4mhTrsm2YP0AIXGR
cFqiTbAx3HSdr6BubrP7+rtwlR7Ma0Y4WeRPLtgabsRxAejWjVd47xzjVgFXtYh++JYtnLBeHPuV
+TYeqmbRnaxbsEgnZdfcVUcTVHOw4i2limt8GDrC17V4FUK9E51ihQDObZ/N7bhtMtux9GW6k47C
HfOT6nGQHcN0bbjSIj/w+w4kpQXv1B1sKkryXJFV4hTfcCUuypvuGs5J0CyUK04arQfdGdZBS1vC
ke4HLJkZ+TwuySbFvnN7lu2L9EVz6A+ssClEtn+4Tu2Faue3kTstEpeCxw+3uadqqD/KmeNH8Eo5
Td/zpRYsSOqzMZQsZXqYncG3KL+nh2mXzUmppLQBz+UjfkRMI9EeNoMBpuuo4xaLsz0vTUhurSvp
T7PQ3mreBBnFu/WWePA8F7pGtX49KIdmcf1az6nzwzIjMll1vNoh2FB56G7GO+0BI5bJ9i/dzWGH
MXZ+G9NX/do6uGgfkiUM8DWOTIAQNOJ1pmKyJ2woY+M4NAtCztgk9tYWRhXFYvF1UOd2LHN/6a3o
gY3P5XY6ZSI16K2/LMmGRCvvveb3LVGfiyBb6myQh225yZax8Zxsw6N2X76Fso4u7s67MngsNe64
zfbqqnEV8af2UJIA5tTH9g6XgoGnw62P3QHLERbKg/aoupDRycrSB/hfzOKcXEqjoZS3SDBCkHki
sHePsLwFGyp3fcMBH/TpXmV1362U+2rLHbzQH2hjUxbs8hscxAbLVZh2poHsOL9Wf5hQMZaDW9e2
vCVjIRg2RnJInsM7YaOvLOIYFwLSrTeB1ZRYLk85Zic6GIv4RlhyT2+olGv1kmhEzq/4VFeOrJ50
x/LsFDTAScCt66Cbw3jSUw5Yq/pSNg9KssxeejL4oK9iaYXJUe2GdFF/I1uG9Vp/W9qmgxJUD3aK
tLamJbpRJkTD6aMCI53GVCMe/js2U5KTsI8n3qsXJqTxKnfttCbtYoC33W3lZfxIOpT0Td0Z8iF7
KEFinyhcT2ix/YVJA8XGYNivxENl6vZ3A/IkyTKPceDq+mMTu5Z4qnHtYVKn9GWLIRU7iEoOLinL
AYGR0xTZjNYz53q8oyZirvu7/s54ZE7ZGZP7qrkVacwhC9YX1ba5iZ07YyNpNuV30EGmO/bY7fcs
4XzB6U/1Sbyhtti5orxsBTdaNKtWsNcKWI8H4dq8rdc/LMqWCzhERPcVB0F9Ng6igADsqTy2aJJr
V/P6g+Tfoo89tj6+k0X23Wgf2nS2crGC0oGLdYI9vEb2uMIyRPTnZpZXNU542yMQ0b3RNg4RMTqL
4J7PeUrs4CYwtEXeu9wckiOwBFu2xUEGbvJCHjvpzdGys0j72vDYoHcGMuGkAHpVVqXOxqskeAhA
6cI89KlKEh4y4oWBhf0xwTb7DQed3izk9BA+idmTdKya75KP8RtF275+U3C9lMWrVj1YRy3etVso
Qaq4csolNc+j1tKpsh+65bJ/xWeiR1SEbLwGwLdO/vSjOyC6XxSF7Pg8J5fFoTNtnu020x6QeLGK
+cFN6zYQ9qCUgywPxWteWDDgX7F2E33xqIaqq8fpSXBgJ2UoJO88InGh8hOGvCLGiSjRDdgCu3wx
b02AI5yKhl6yXVMWfuFfzSHZjnvvSKXdKV+gc2wYiota2Poy2dMlqSue9MVG5+Wifg827UsB/n7X
vijXRGPuNBV082LQF/F1vjdLp3zqtWtprTstkleOlf2T5BrDiv+D7VFckz7j0Z8DQJ4Fa+ZqARsZ
JFVPPWlpxKuy2ACP8iYHwGGjnXoEmT/azS/sF8GyyyzdevTzkZAZq22wZZIxm7sDhV2N5OV16Dyb
6wBYWQ42BEfv1msAbdHCAdzp/KCBI6p/lHf+rVX5fZ7yz/lC+8MCffUzn1ez9flf+v9xNc7y9IvV
OBuCrP45fliM8xt/LsZlVtUsci1LEUnmoOr0z8W4/Fcd8jFKHv4G0klsCP9YjKvWX9kgGgbJcyLm
C+Sr/1iM8yOV32GrhVhrVkKo/9Zi/ONSHHcREcYzGZgdKfpV/bxOIciRJgcJxW79MLmTky55Btvq
Irjquf/QtjuXKhXnAqazAc9VN71ZJz7uAeiXxasMaCLzj0axGjpz8e4q/LnteE+hnwtw7ytK5+Oc
VbL8MBIbSkAweoVvPUzJxLvt6lVZlU4y0E2PLpBnflGdfxsP2Tm0bItro52VHNse2yKYZciGd9Yd
K58l6DhHvPUO6BdWxlFiUZ9vp92ccBNulLfqtndHYm9Y280VB3Xh/0BI+F24WOE4r3b9Og/vvtd8
nt6VVNi0C2LYzd9LfZukByE5yfHN16f6N6PU+RizVuDdGEJZYfDTGIMmzDJeH7ApsfAC1ItTf6ks
k5v07rLE6VyAcDaofibfUoQUtYTHBTZAwwTzG1M7xuVm6Fl5l2SebTx/f+E4533p79dYpZGmU9pD
3vrxONs2q5MiwTDZuYODswY7Q7MmnmWVO4Kjfbsw2nkx7I8D/OdoZ1cOYaPclzpnVbyZnqoNCeqZ
/Qp1a5kthW3sXlJm/lZs/mM8bG4W0knrt4TSMa/qUQl+HR2tRYITKeMUu7lkCRUrs2B5Xyo3f/rw
kf854vzzd/NmHI0gqT2O0I/fKlxaan3hrvx08pMNoUiahWr8vDBVWx34SkPvscx976veMccfWCwu
PGkuDHIOQAdJF7Z6YHCHmccOil923wWXQv4+nQv/PJBz6jlkNsg2FQdCYeMNI+/ac701+0+bdvAy
PF6SYn56Yd4NN98I7y5M3lWKmIcckkVHzyr3bX7hgORPbyX0ggYRvBIqzPmA340whPoYTDP7TF6N
NoxA4D+3ZD1eZw479VXa2sYD6IwrtHd2tWIpE7uho1wo0n964d59h7PpN40h4eMiE94bl0aE7b44
xmgUvr6NeSlzKL89Nd4NM3+Nd4cq6Z6WDvPT0Rglx2BDEsd3dO9+NR/JeLOs2wCHQZUru7iDRizu
jHZnWic523jJJrOOGWvTGPJ4AHuxYgModAbMmm8eGsWMxGsSmQroodWQu2TP2yl87HIIgXrsp7pj
QY7a8JCK27FcCdazhRCpIn2QTawEKB1/ymAtAIaGTbxo46c2+pmw/07ZYhXms+LdRwZEAre2rjPN
Xyj5fcF2osWsEKw92AGB/DbIL8CH8nLfDJjNg4Mf80HdS0nPbeq2UfOWJ6cyfBjQEHnpi1LeJ2rs
jBj/An9v6PeZDhX+lOsz//e7DzCha07SsBTQAsbrVGVjMz5JbLmS4UdlAKGSWD8PAM1iO1IR5Gx7
89G3HizjvqZ8gqszaXqwhN/JskNtxsYz4BeYwh17QlBa2vhdLdaRAnHqxtA3M4KVfbsOZkQaOb/x
q0+uOLT+GTuhJac0exqjrSZvYxmaCXyUZu+JJdOkdgb1CkKhSNc/bn8OycYiF7GnCkP9JKOYBubZ
ZFuGbM8Hawh3oU8eNHm8ZzW41JGmTZKJtlSzGzjvETOjjR688Biot4Ar85k/TkNCRYERnX5tDZR9
h+hLmsDmZxuxfRgmVgwYvBvZcwFv2lJDQry16qdXGdCF2r/FamMDOHIC9h0oSobsmgzxBfBwJXoF
y66FEDDGxTDs65awgjddJGll3SeE5IpvZV07uuzGzVYbNolJ3SHmPdCthOiqEZ6j4lCIgG5p1Ykk
qTXIqCIToqi2D7l72HKriLYt1GF+Rtr7nQZs2ICQStMQG/+FO+u8afjrhfXuxjrr3ahxEeVTxv2r
f58qh/QkSqjePngMH0YApW+tw/ODzZ1pU+GjFuAGyyG6dHfPq4yvbu6zJQHEuMRSQ75Dvx1tzqdd
H8Ac9eWCOhPlt9CebGkZbWFu2VQJN63nWJl74TxcesCcLRSGLE2zQuE7NK9wu2zVnt/cw1O/DOzM
Mb/BPRsxCk6ExaDoeBEXOBNYr1xa2CuffQ2kNAARRYsW5HnvGGDBpA0m76jCTxwpeyqN+7x60Cki
TJMbImCsym+YFyi/PRT5c1mEnCY6eqZwJ4TEDVtHU93IKG60uHeL8bVNq2vBKFHCOaFuwnfYWvmN
N/Iwukd0twjh8lWNW5PT1Tebr8/oZy+G90dy9voDstdFY8eRhJj1CvQmcfQAuO3C3JE+W8G+H+bs
HRhzT/biNM8dehXim7gkJO0xYVOA3nAzLEtXPqKXckv38mLv0yOEqTEzJDWV7crHd1Jf6HEnqcDV
WvEgx1d6qS1gGF06wM/2evQ4/zHK2Q06pSCsepNRjGNPUblcoT8kXQMHiXfk+bGAlb4DK3RpJn5+
cOxtTXyrv1unhMSwvOzXsKDqSL+KHUW4dPHUT2f7jOf4c5D55+/e6p4SDeOgcGxN0IJgB71K88Uc
X63+FIrkyWlb33uC8EpJamNUk1Ol31JesnqlLOr6EVbTotIAoog/Gl5mJAGb9a1h3siAT0L0vGIf
3SmRK1YalCjwYlqwiaGoR1m+tGZxYpOD/ICxG00kvIQnUXhoSKnrQOAJZH7HwIDk8dRLD1/fF781
eucnrvXuoM+mTeYXuT60HLS6mg0t8TJlvQBnZBG9VMvRyR2pXxPY/men90Oj9/1e/uK4ZxOpCGsr
6EfGRczMsoPyGtuvGm4PLWbtu5bRYhbXviNdWCBeHPfs6S7lgGeEnHEra1G/IS6bnHjpb4f5wd69
gQxU3dxlo//j6/N8aQKfPdCNXCkjY6JsN1U3mroSK5oet//BEIgtWBRRRfotf7eYcqGTg7kySA1Y
kxMWbacGaM9/MApLfFWejeR4oD7eJMSAePEUMUpmbXQAuRK9Ikv4Pw5yNjkiBeW6OTKIKlzHzTdw
62nzH+wj2RH/4zjO5oEKZpAgs/lsFYe4BLK5K9tLhuD5op6vJOAJa1RkqAsiGvp4riKg4F2nMMZs
+JSccOn9oH/qsJrg4jjeQt4H2z881X6x/PoyzV//bGj68VgYeRlIlvyrtvXuWaaqZCCC2mYfrmm2
7K0LA+zHt6AEttZfeLX+JoziEfJhrLPnZp5Wkq8ljFUvWaSjut5xN9vKiN7mXyk3XhzvbAqO1AaE
aB4PUmaGkRal/bJ35bm9ELMK+rcFRX8cH9gcACOagf3u42Xs9agTiZobFjM0qNrQ+6dnvsBltu2e
Z05Devr62n3yrOB8/nM8+eN4yCv+h73z6I4bS9r0f5k96sCbbSYykY6eokhtcMSiCO89fv08UHV3
JaH8iFLPauZM16lNqangxXVxI15TVYrhUpNCUXAsnaCj+0vp7fMol1fI31Fmi7OqOt0b2ql5kiGl
iyVtHa8UrLm6ysmCx89jXUiLPoxotkIQP86DviaW6kxVr8RpttUeU/SFlfgzH/111f89pvnKSDiv
3OnLTelXb+NN4fgoeU8RMZlw3B3tu+tw5W+mKssyE3oaxmfhZ8eW6w+mYcgMs/GfJY2+5MJnvPz3
T/6KdB80y5gtRGXoBkMQ+ftr6VrJrlN56cCa5vzXAfwdYLbyNGnwICgRoKTqixYSDI9VtC43lhPv
EDx0+pfP14V04b3Hwvg74GwRarlaudxbpOXfW3kV7aRd4KCQDJGHDP2/qocqaHBxN9JsmbjkH3dW
Do4BtgM7Od5f9bZkN869sFHukIc6dLslD/eL2/gs2OzKz9xW8WKZYLJ5lLsce4SdqacLu/gXQvLP
w+ksyrT1zg56xN+bYJSmfMZWnr0n0wHku4brSXt1ZTn+teKM6+J2mrzf1e34GRnBPPpgIsmAPluN
YqX2mKoRGRZWQgGmORT5wkl48Yw6CzFbj1SyLDGd5stIH335tg+R1sqcIfim8Fz8fClenK2zULOV
2A1x4etTXgjRGVNeDdiKON5/HuPicEzJnCjV8KrmIgZQAQWtjaeco11D/gRrg149hfjUqbKFo/BS
6V+B5vyfWLPV54lJLxQ5seCNbfrH6JBLG+Nbu2n2k73QGh7t0hvt8r18FnK2FM0ua6xoSg0xkXSd
fDuZJxQpx4e8Rfrkt+WMfq6//4Sjsfpx5Zt4WKpGQjg5rVZeu1P7B/xyPp8xAJSXjsSzKLNVLpkj
Cd40Z4OCdBtmjlr56MdPJRAPBVxdJaJIqu58BLcRMteo5Ro5tVnVHs0n7GUS8WXC8LXp2keLq3yS
sanKq+ciBxaJFYKL3GYNmkm+KyWSC6RNh8DdpFirTxXivLrq0XIvOKKadyt8HdFco328Ekh24ncf
ulknpHYlvqRgBKTwSwN20LduYutpQL60Rw+yFNBD014FRAo6DeB6e6fDblIF9JiV+pgaASZ19ZMG
Rq3Dt6dJfqQGBdchsUVD33rqS6O/ToweJYAOpUELCykPlqcMi4yI+m6toSGur1L4h3E/HkfMYtz7
xLRj6VVFu0+3veyLKjyo3jvFlqq5E/pdgDF17F9RPh103PvaF9PYi/Vk5/ycUOcNEyT7ExP1KPjr
5nWOPnLpfq3do+ffxsW3cHTyKliHONICfqB6o4SPKPHp0XWoHESUzIutmH3Hv7JLnrXgKoPdn3u4
gOLJIne48RritnGNO930t631DaWqVWnWa2tC8ZtfC/9oGA9BjV5frCIHiOuV/2cgu4hqAnar1FM3
4u8ivvfNIQP1Y0lQIx/7cF/CdfTC4GuIfPyAODg+5U49Rhsp+7PkyO+lFvO1jvKygUruyYSN7GX7
Tn3LGpqpwYOLHkEDkE99Rlw1yzBTvHHTXWnuhe6Ogr1Xgi2zvnblxqhvTdAlme643k2c3wjarSfe
CvVj0Vxrwa7kEvWCGy/Awk996BCGGq21l7/J3Y0yAkTzdHtETlvCh0PU/4v3mgqrG7U0QMaq9rOO
eHYJdWIne7EVcK8ODy5+evpxDJce7hdShQ8xZrmdnueFOf6McXKdxmEtnSwHbA0CREs396XD80Os
WSKXmY0cwLtE6fcn+j22R5xgYJtui328Qb1x4Zqb/rpZ2vUh3HQGnX0+19eivkgJl+Ndn6LrEG6L
8t7UFyhUF644Fc9xJOcookk0Tz+GCSL83ymDIqLvHsYcX6LbOt9+fl5eOC1VVPOIQA2CHGs2EqvV
/birCDEUTyFP3P57JVAdw9xeW1gPFwczRZgoP+SQs8EgSYUg8Rjxzep8lRnUx111bWpLmjkXw2hg
dtCJktE5naUFTeeKeaDE/UopD8Gu8n5USwpel65NmGDUUyjbMpY5lwPHpjAVK0LQ+xrXij3Cj1G5
Gnii0FfbLenITLfwL4sNJRmJZEfRIU19XAVGh5ZBlDFFkyTPpAo1bPVt7iz1m6WLS4FmsDlRYhTl
5x47W9RapUeR2DMs0HF/QuLVVsZzvvUAheNcuMqHzdRGyQ+4I9tV8vvJnIrE4X9iz96bnqVbZdES
O1No0mBFaiBRrg7rzxf7hbVxlmIZc86Dn1iqm0RTimV8MZvJu+/BzxY21C8yXvMsZ7YANSkO++Kv
GlJ9moSvCrvd4DG3q3afj+bCuvgwmtk307QhjPWG0YRQKypeyzgcOf9AG3j6hWfr70Oc2cb1K09s
Q404uFvi/PcY23A5IVSsEck7RrZna2+fD2xpmmaHecXUdK1HQLm/afEuyf/sl469i9/O4vaTIQjq
5rxClFlaizEvB3i9zffart9V2+ZUO0v1jYsjOQszew7p2eC7GmpD6NbTesMoob8ZkoUFtxRjtt78
EmRD1RBDy656kh75LVUWQlw4GSAs/f21ZisN3YZRy3pCyF2CXPGxH74ldHOq8bpvq4U9eukq/xBs
ttzkFN8f/B94c92ozrSwgy8QKzYDkoKJ7W2XTvOlzzdbbAVqjJYnES7XEY1D7SLFWa0ZF77gpT4j
yZY+wUVNU1PmUumtPrp1RE8e03s4Tw34ELPdWQadeyQvGl6w7XUofw+Vu8bEBRuplk5/zXwZD7AB
Ue0na8zxnfxRpcLCL3ZpI5z/XtOfnx36ipbknZZx8KqoA1Q1dmJ3fvmY0kXPj0oDekFZrM5OX3R+
npyFNGfPQDV388JDvGaCvdvtqQBwDwPnSE6/zr8Pp+ImX4dXS759F4PKighUQUHNcX65WZlheoWE
79rog1AP740KWZ/6VGYL789pK8wHp0n8wx1Kfm3NdmOrWcIgKMSplVNR33T6gvbApfkCyqxBANTg
DhqzrdipSZvHcjnlHtPeQBPEmTTsFoGIS3Fmu1AZxDoLBuIg77ot7eo47UWLpHqqpGv52t2SDUAZ
wHsbVtXn5//Fb3g2xmkuz9ZkPeqKmHTElswvTXZXqQsX5yU0GItAIwfVDFwc56r6AGZSOVOmADcQ
Ap8nfUp37zo0JpDnm1hr4dN4r4PR+KmOjZKp8OJtl6ovl77w2S9hzLZBrVhFLhv8EkHzPct/+NKp
1Utbww0Hx7FVkpXrUssW0qxLzdTzkc8L0lJYtlaCrvSqOugOMJXNhPUTNtb3fo2r/cr92u3kBZMI
+dIJez7Q2SVoaHGVxSoD9U/6HRxDu/uebv2H8q27yhz5ttpGUEG09XiVU+RCzuo+3sDHQHRg8/my
uli7Pv9FZnuzFkC4l9Pgh3ULRRrF+VdtAwduI9wu5WaX3whIASA5SekFXYWPa1jLvFb0A3IY3m/X
vvWqGd91EPCmFp9cGnq++ph1D2qFQp8vorii//6xfv5AnYNuKVyigmNwq0F9pH9TH4P9pMir7T//
pBem9jzMHHZreeUoCQphLO97DeNI6b7r6vf/sxizL4nne1p101CSZNcoOOHEX1lM9udBLmFhP4xk
tkjLJB4Ff0pxxAlV4Uza/PIhfxxBk0FfhGEr3LvbLFj1780+sa1wld0snbkXrqgPv8JseQrakClJ
x5KZKGFRg6hR+donqPfVC6fAxVk7e2xNf352vupKnpOWcuenEIi1kyhft9WXz7/nUojZEY46uDgg
EwpYMoCo1Tw1zXPULBQULlwTH96Ms3exrAe920tTDKwOy4eAZOrzQSwFmFXkzaHIAqkmQJy9KNh6
j4vdtGlKZ9nChyFMd8TZTMTWWBchfowgsKVtcd1cCcBuof/V32VYabFjLslQ0HO8EJLsC0MIlAlE
yP8fQ6J8YVWowPUrMzxESFtb2m3SfanhB7f5tyE5GN4XN7u3csrkCBzq/mMb3vfxPbqCRXldenRp
I2iKO1mAYKx/iRTjNCrvtfQW5r5tCNtSQEEwxO619TbK+KAq5ioQQ4rpPlVMOIXSU4uHmGAdNDTA
2h9Fdiu3zqTUluKWzboXmqvIl1e9kjkS8mGDQVU3Am5UWHaqPeg1HmSDiInKl9jYl/0+8q4q2vul
/sXL4ara1oSaOOQZ9fH8rYteYrCMCYT3pL8Rc9TNAD4LzVc/tjHKGkPdlrR3N/NwUYN+ihrWoD6m
iEcaaM7Tro2bxPabd7Mn9y67deHfidaAm/zdEF4DBPOgR2O0lyeSbQ0NwphUHRENFTpc31wDi/hN
L90HVrRFmHcXGdlqiN6r6KuLpm0G1WrUq1Uh7EbrkOc7Ybgy4sgx+qNFFd0rd7IV2p4PqVGIH4fA
yeIQSNexlXhyDRRmLGk9mo9FcitUf7aFDLfQXKn0OnrFLsM7GBBC/V0oH7sOELorr5TiOHp/iupd
jmBgc9UFEHD5fnq8dkUnlOMTsuq7smxufSHYD4F2X2B5NegO2rC2FOYrOUAg1L1W1KvW925gOuHf
W+wKrKlUzwVmqz+IIp1LsPUq1dDSEzYJ1j1Ba6xwmD5KTXzycv8Wr3tcgpXNBBJHvXg9JrQFpC+Z
dBOa27ZFXqFHw/u+KJqtjxDrKMkrF4S1pV2nxS4H4ieF90mrO11xnFzrXOU4SugM0NiRgIU1BWiW
0KTfKFCfKtaKPPUaaji/P2Lr0ClY7kyDeK2rFuzeY5O6KBiOR92gP2NtEFqTkJsMccgDld3mD5rx
rFLp70rpaRCEHVKkZdtvdHOX9hDJXfnKjaG0iDc9uYqBolmRwE2lRVf48GmreN/ii2iW5be2UpAq
w69SMOESyHstdffq4NueKFwpI87PsB2q+r1rtE3Z4UyIEGmhu3tcJleROtp+jfRZ62/zcNgmkI6t
Xtt4Hng/K99K0msr3NTCKYuwkMXTulZjJI6xpx12RC1z1Rl9/y5RhHUj1LbePBpF4yS5iwsOCH9/
1WqQ6QM2Tb0S3Ud3sLZDYa618UWNAsyuypUI3dcUgk0TCLhoaCureSsHRCb4PK5ld+qTkmd0KiQ7
qwa7HmGkqyFW3/m+LU8t6U6P/fE4eo4hoYuseDSaIsD61fekAVgrVdsBxrYRPSSFhvUReHccMhsB
n073e41Lqe7eC/UDPss/3dUK41TIp1w4BvlerqEEKyLrUmYFftGipwwXqMKQdnmpbXFWW0sCrvCJ
8aXN+W+Jf69CnLbwzGsFWC64R40qOhvuvkPPMsW+SVSrbeG6K6Gv1lZe22PeXQ+9utVwXsJxeV0h
FVC6d37ibfuKhp8EhLR11ZXSPw0gBcr2HR95tB4rxzRfosGzVZx9e0xa2/TUDc02kow9Cf+DrPSH
JB7g+9N7o5qWW0x50N20guco2Ez7yB7CCA5cAfngl541mmvf0vTNS0VbLmlQ7joPw1CLb+MEwy1K
jVeeB1wb9fkw4VcKr03lbkT6pFOvNEwKcruD7OIr/GtKq1LFE9F89D1nUIdVwu+lJcgATizljqzH
vw/0EkmH+0BzSn+TmWhe4NuSDBxSp7E7htqukliCcBQC48XEP0vBS5H3tJKHtiwiMy3gqgtJhfJq
EV+3rLsu+aGFr4XxA32IidzAQXovZZ4j+G+VtRvwnFYxmEKeZqsqd5bZXPXJjRKw7fATMzCKHJIX
Wb3CkisILbgfz5WJOIh2H4locSDY0Dd3Sb2pBkSJEK3wtpPmuYq9bb4fw1fuPmQ1f4zxdVTie6Fd
6y4yzr1mN56/QnltFcr3DV58vTWs9NDHVvVORVEzVt6C8jbDc8y6SazHPnlIdCxhJQAb1Lxa2ca7
OEnfMuXgKw9CaftIoarxoYRkHx9q8Qkx1nbchd5XKTiK0l7nmBD1u0Fx9PBB7Dg58/eQxScnRzkK
VzF6zP54XQSTu+lRDKpt0OL39650HuzcbG2gDwGGuFB63ELgs0c/VO+qtZ5KwHPudtCOTRBsUhXH
aGUjohADXUdx8cpNC4QenHpw12lGOWcD70hG94Q7RwifMKUV8gTqyo9eecj5v4vubUPfUsjeGvXK
h/uvKE/CENph9urishW2uImdRqRBk/wmgTpbnAZh45p3ff+sms2qGL5GDMlDR/TzDOxSMRAfKQwA
LVHFn3qOilTGbMiqhmwlPLX2sLG2wcH7gQPbVrY5d71FAsViwCknPMvIktDw5boiYEthGDe8Q2hP
XOxxPT4hDrDonHIp5wcdD49UB5XwCzg3QaK671KepKH+TRyv1+tKXHg+XUpiNeikfEAUn4n1cUB5
p3paJfL61rpjhK125Xw+RZcyfejxgNJhyMOKnz3PVEtyfTdsePtJZIRoz/rFW4Lb7edR5KkaMs+U
z8PM3mdmYQq4IfPEjHV9I7jepizCtZzdJ/ntyAqEgOb1myT+kmOrowwxNtYy+h80+JG9N1SkIvIr
j/s/AyoPrv+vZfpbegv/b6qgUcM8m6hJZe2DDNrhRzmTXfj5A//SXZD+sLDPlMGbWThl0sZm7fxL
BE3+A2siOEoWkgu4dpka8/kvETTEFWRLR5lsUkNgY5isqH+JoKnmH5PPKLkhDAj6Eag1/IYI2q8r
V0WAEnU2Ewi+qcyB8WosmEVhlSgcjog1x+tR5ihuH8++x+1fK/ScNvHr9vsYZPYQriCeYuxDEBXC
afcits+f//0zHbdJPOJjgNn+jgdZdd2SAOMD2IdgJdnFzxptoOHvV+3LKygZLwsxf92M8IlEDJhw
fOLMmhe5E33ILb0npr83gY1hpbKpThns4KUa6YUy2sdIs+OYuqEv+zUgLelP1yFj9VDF+lO7y6/H
L9CW7IVxXZqs83HN3sbIM1ppOhBtsvgLINtO+ku0JSbwcb7ObsWdfr8QcjoeP55rHwc4Wx+Bp8rp
EBFS2LlXCDDtrGvrG/C7fyAs+2vB+WOo2UppG9Fri4ZQ7XZy6fq3l+xSGetCmfVjnFnZZOyCqApD
4qgOmORNsClfu+epSQH7+u3zz3dxwnBgYi3idobL1MfLrVOEGE8wQiVVRAXhe1N//e0AJlKhsjz9
O6FkPgZIiibW1REtQkO/CayrTF6qxV1oDKofIsy+ViNYY9ypRKg2vR086bRZUASEmZZvxH29GTfV
TeokX/EB2yHkvTC8S3NFdJPrGzzw1B77OD4rH7u8qZVpJ4/bSdPAPGX7iQWy3O+4tJdptENKxSIO
V+W57GqUWl2ZecRCdAnB/V3htABncBCeXJyDRfc2JC1/3Vt4QXL3TI042j2z7TxmeS8LsdpSqEpu
MwxQLQOThBrA+gQZboVNWE2i/MU7gupbuS3fQ0ka1vya90V764vvSXndWP19CUl8iCp3iyXwmyZG
R62uHvMeh3vX3wua/opdhyoNuOYYK9cU13qPn7d31NxvYXQzUjET2nENlssuwqsETbNk53ZooVlv
5XjVB+WmREB8bB0DJp1orY0SKcI+uu4T5NH0YifozQl/lXXdpZs4pORUU+KJyEXNGJ63cSha3ALq
xO7GehtUGCv0e0RLVpn0HIA3lTWBP82vCvMJcM+d1KDgEGyVyZWdCuD0oyHvJx5cZQB+BJatWpxS
hbqfeZLcxpEjAc+UEs+O6FqNnkxpXHnhrUu5hxelFf2pURHXzauqfcm09xZbBcRb6+zJtF4a4zVQ
pVWqoG8oeVdydxuZX2INNw9ccUykyww03CjsZeamFI2NGbASxm2DfLus3+p9e/L4L0r/I8jd1eB6
q8Di1BLeExUlNdV3akVBtudZpWmX7IVw36ulM1H9A+uUga0NVRraurgbYmPjerxmxdruk8ek3eOr
TPcP8U6UPoOdlR7aDihu5jumVGN5km6MHDm7cG9YJ2AIe8VT1yJmNYKFP4yIDwlagXKIUp13HNyd
au47COZtUa7kkh/ZJ91jhkubfoNOwG2pmUjuVUecI+7M5q6Od17tOcEE67UqylKinZSa3UZ3o8QD
XHgfhxelosFqVpRdhwNW3WvkRlaVBKhDo2aYIo4sbKr6Wzu+DuJJQfGvLJxRg+TelnaOJoMIhUs3
NiBsTdQd4hYdzOTBHe4HBVZodO2POxw1KDpSdVIexJg1iBOTFW/D7KsVv8voB4y3XZHaRa7hWYbE
BC4G/QF7k3a4q/ipevyeZ8+JTqIvbzL5thNQ4ozeh+Eu8u5L4U7F2ay9xuJy5fXvVnas1FsXIcgc
sbMS9HW605PKxoZ+JUrUbGM+OBJzmnvsUxyBNiW8ZE2mpaxcC9FJb3aG/oxTRCw6I8obRplcZdVO
Mu9KSmMZJerqXvSpNoXPMW4Hyo9Yv7LKU5of6/GURgcxPoTGN9W/rUqEHsP3oK7R6XTi8bXwgAR/
wXbOQStspXc3UvVqYupTe6cUvsKYxxTltJVHtS0VD2XzElGi8Chm1GG2idON3/2I82MUvdahvsob
2kJWsjMhBmJCFnIOmIgYGgfD2mgxIqZAKtJHqf/ehMj2pRw3He2EBwj0Yt6xarDh2QTKBkFCtzmO
LCR4jfr43tXUicavYaOiZIktnhNjx+7Sg/CyJ6v0tkMTb71Sube6bNVRuOaJh8XDq06pWo7GtUqv
c+XW3Y8GERPM7+R1kNGzSrQGWUFThQSaIARqHvtCxAmMDoqW3VQFSiUyFJs4vA8pFhkuy916lbPw
GxaYzjBip+gD96p6O8IQIwQmU2knXEZyioWh+p4g7NC1r16L7J15DJK9jhqprh2EeCtQ5xyogfYd
7zUch9CxUFYqslst54fmGatY9tkq/sYr9hmKqvG3tLxWasfy35AaubJgx2T1scmyFzAwMqKIKPJT
3822cvaGpN7IqT3gLS8AeMf2K3K3Qn7lZ/e1mDpRqyP+eS8Z9wHMWlc5JBXunRQC8Sd4F+Vsrcu3
NUYrTSigsijQwsj2ooqkbo/QS9uhuliuDSO23e590n2RVA6pcViB4Tc4Ag0BU/cspMuVrkfUOBsz
pgAMQy/CJOzF8L6bpkCdjYoYK3iaqxJueaU9p9n3Ib2uCsrGIKqowLzxrxNAJA/75Bj3NyqLMFPu
zfCoxn9WOZ0Jt+OIfw6RJRzrYBVyg8oJYrrmQ0eZLDC+TpU5SY5Wvd8itBpf6XF8m+jVnZzXf+p+
cVOILqiNMrnPle6LYKWKE/W9bcjlVhPSjajfC4mGxEhwbPM3fOAQpOmvaiPbmNlGDcxN19QvI4Yj
Kt46QX0bJ+1tiYJJh+Rl8ZZ6B5djuL6Xof7iOda8WMi0hAJEmWdXeIn9Pz2EZKlRbOSW6x65mobv
ZXz1kUdx4QqgPqB6IR/ItuRgnYXB3YC7XiNZjlcoG1cYDnIr2h2XV6Sb66730HzFeg5BlKK8Tfty
FeXuzsiHtdkAxs+zh9xrSDIaZC15Ry68Ei7knB+yilnG7lJTM42QrELrvwpoCyjakoPvrxGgrYrg
oampoPj9E6h7VoOy1NQrLXX6UsZxUG+NagFWvvT3z1JOPphWSg16/hE11/K+aX6bqT39/haSE/yP
Dt8s72rSRk5gM5FUTgr0aPbIO4azUBG68PD9GGU2D5QLezMR+Uqc092Tj+CK+aIDtU3fMxhT/kbh
Uv2rzvM/ayBMX+bja42YEkC+qWSAbMfUzz2bGRwT676PkBblDEJPZRc/mHvN8dFSFkPatsEtPmJI
DvbQIxd9QX4tVxAb3wILLXdc1eYqkZnS9ynVwpYMbI0vPOazW7eSl0b463uUKAr689PTnjrMrJxX
mUYND5MoqpPcN2To/UGAtPGPHgQX1yHUhqk2BNx8/nobxjIRa3XAPw4R3WaNdDOK8MZgG1TwVsEb
4Ct7meR54RkyjfA/UeeYlUQMky6ziBqQLKHKDph5M95jO7XX1v8AVX9xyZyFm31QXSt9Wlojm+Ek
AytxD/WJrt5Pi+LmxUWt18avdUWniMfBAo7uQjH741Apsp0v19bNGrl2GapPp2nf0IFYAS/QH8Y1
vc9VeGfc6l8+fy9Pm+6XDaJOzi4Uh3R1Xq9X+4GXeCy2K9erVvhZk/s5IkmVWi69XKet9lmkaXGd
bcUwzzA6Y/+v3AqKf7oNb4yNlYDfQ/bqjab/dhHStTS22bGWNQhSjikRp+pQhh+YHR1ICpEittOj
5iA5v/PEVfd1kdx0cU+efdTZSVenohuKFYFVR9lix3KM1mThewU1SPo5n0/g5e0BelUFuyYrv2Aj
Y6XxK/pxUz2CitvDuJMRbV2XTwreL6G8FZrdQsBLE0k9FwdvKpnUimcllmhC+qemQQET9XsuRF59
b2YY7/L+KWmewavYefguo2U3BBtSbI7ep89/g0sH6/kvMLsO5dFNJNpXmPKJL1ZyV5LPGc0CbPfn
nT1frudBZoUWJUhiVcwIMuFogdBgbDbaAVTibeIEWMqbvt2dynQjg6gVlxhEFyfVUCzK7epkXK7O
7i1Tl6os0ok+LV13MvU4atdkbAekKw/WAgT64rHDETDV7xUTuPvsyLOM3pdG3WJGb9DRm7h/E7HY
+NKvw2sevYsqARcn8Cze7JjThijP2tjl24oYIz/58UMpvH++Ri4UyjTZoL+lqrIJgnyek8VSKeeB
JOCBhNBCcw+o4DjgMpF/W+4JXp6ts1izBTlGkuvWPbEmBxVxM/FtgqtmKzjxxtsKS7N16RY+H9ls
ZaZmXflFSTSk40HATLjYqefZUbxB7p0FCetisbC/EPRnu+/s9PZRXMtKaZqy5j7I73J9ARv4a+lv
mi6D0ipnFTDc2Vld5IjOVj1/f9U2a40Mpj6Wgb5uhR/+sP+vlsbfsWbHs6dLMS7K01hAVPtr7St2
d2vDUTb1lyW87cWk10TBQZ06YzIJ9sdbTxM6E7lDXpiohuLgwoMUMwpg69q18G0UNuX1VCU2/psl
ch51dnwonYFbruD9W9zQfY8wcbUTJz42dmLu6nXyQMr7+Wedlt38wDQ13aRgzK2gabOvGimD6QYG
sIjJ4yfZtDC0BGeZRHcpPUPjBS8k2pAWSO2PH3QoBimLuxAppP6LG1ebUqMkLN8kiu3L3qoy7z4f
1cWz8TzebALjWKqkoiee/m0C4Ffr+GZAN2hVg3dBQW3YgcBZCHlpr52HnM1ew9TV8jTE2pa2EtKG
7m35Olkh/OzJfK2OS5SqpYDTn59tbrVqvLycxugGX1UEBpakIS9epucjmu3uAICcFrqsjeYABgVk
yF9i58J6uG2ezZW0KZ10EywyNi6wJ2henC2W2ZpEUFdrjJaB4Uc6vE/qd1jeYMAyoKaolCugQQ6l
XG+7lAFe3AtncecpEje34CvE/YsQ9087d9OvP9tyPMUAt0q4gkGgnoUZMpiSSiPTLxmuFfOtNBo0
R4SVqP1+/eFDnNn9Jsox4no1cSr9QR0e8qXz6sLnMkREikSDZ7L+C8QZmeDMGAIaTZN41dToVByo
PIv820uH8Yc4s+UgdWlqRDHj4CU5PrQ2weCCK9chZdpTsv8nqc7S0GZTVI3WOORTDw3/o/2kvdSR
hJTO0lvnwg7+MLLZDIVpklmly8h84bFUDu3SDF1KcT4EmMZ5dkSUna83uNxN6VRrYyX34CO4qq9o
mFyXV0sd6Qv54XmwOdNqsDJknFI+2pDe1pVT8djGhWXhlF0KMrtIYjmRwmoKEp6GdXQ/Eef1W+W6
gSeH7dW+XDdHaSHJuSAlpX0Y2Owy8YBcAZxjmmrbIHFTN+phEi1EeU5+RCLuyd9NdPDoq3hc+qSX
7jFDmQBfvBB5Pvz887MJHL3WipSfvdWH7DuVGye7EvDyAnMiOO2V7q4XwRnTNTU/nc4jzm4VT8ao
uKumWTwozzUsdIy0kCrSBvrHkb3cP764Rs8Dzm6ZaDD1Vp5m1N+rh6k3Xq8KO7yeoCDLys0XD5Pz
aLPDRC4tEruIsvKEAzCgIeOJRDUDmfNNgTPROzZBuyV6+uIszo4T2i9W27sMUXXUd/kpwEwjoCJV
uKtJp/ofWL1Ou+CXSaTUZ2CCiumNOtv3RlMokozzOg9RDOfwYwnu6oMImjN4WFww0+r/JJY2oZjO
lmjc0dSTpliqg/Qe72x3N3EcpxJt6iwilS6OTFY0Elad6te8NOxhE+JWOp9SozI8bKZSZnw0yEOE
ve8snDUXR8bbGqUO86ep0ceRmVksa0GlT7H+lfvcJeuWN4e5xYBugb95eR+cRZtdBhFPqNKbomHn
cigf/C02XbaGgRdW1DtlvzC2S9scwUxdx/5UNsn8P45N6BMB4V2TWbtz78z3lHzVR2CQCsmq2cs7
nAgXJbIvTd15yNnWixDsVxSdkPEpuNd27bFecRU9184/eNtfusB5vFHuMqgl/JJj+UKblgK6v3zM
/qQdIcCulRNuc8rPV+OwVTa+su12QGIOgr1YB/r148J910mKiK6gcTv7uJ4heknbRtNTAOq9u+L5
8YAO26qzET6IsAheOmF+TSQ+Bpx9WlOviyaUyFyjRAZ6g/OedffbC2ZSVcD1WIbQNqFNPy6Y2EDM
VopTJO/xczW22quHryJ95ck8Sz3+5174/2Df/4UQ2Nm3/wXsewp+/OnXP9Kq/hGk51ZrP3/uL8yv
9Qd1CQlXYfqXhkT1jxvlL8gvlmmgbSW0hWR0jESMzv5G/Bp/TFK9FNfYFjK1Nc67fyN+jT8g6UOi
1iVZ1EUqxL+D+LU+7nRyJR3mo8i1Q20bg6X5Id2IHcjjsgC2ISel3ehDdWwMZavSdbay9K41oS91
bt1sh1ypNqro2YnGwvW1EniIWvSbqs94Qctrc9wYyAmtB8tch10MriMH/qPkthEp+EGGUgFEZRC3
Y1apTgSDSa691yBOMaltN2bilWtZDU6egvtooms3lo4LZ+TCtKijUzv6K4Fq+c6zELDDpeeAucTX
XqO5H7ZUXsqxP0S5kVMw764EcERHFP6NnafZaVzBH5EscLIcanehaa702MB4slbNbdq25r2XZO+m
iyuqNForpa1u1RTKS5/E7roa0cKrcYLaN63wWsTio2bUwX0kG/s8RHBQNzT4J1qar030h5UIR14z
Vm+GokKfN9JBGGX9rXUQhKxdmRPGPpI6HGCUEPaigMGCBf505Y64uguhCyhI2GlCdgrSvr8aEgHE
XC+tfy7P39qp/8AG8Z8h9/8vMkuUJjT9/+yWeJXFb1n7/cMOnn7irx2siH9gUY9vOT7jojlJZPx7
B8v6HzpOC6alo5oEmlLnZ/6N2Tf/YE/zFKDfKNH3M9nc/97B2h9I3sg6/UCUBtlyv2dczu/y8Qo1
RA2NVFOmsMvb3uQamx34I/iPXC/wHFE6YHhRqAi2XLeQMgVgkKKW93aqhMW2kspqo1lNvBKxkoPd
5Udb+Kws3dqC1Nb4GEGVRbdK+1bZygl5ohyM9UEfpG3lhu6KESVbyejuJ/sQQF/AhxTYybrv8bgx
AfCxI213qCkCycZtqQi72ggGR0xLO8yt+qp8hsegH7xBtnUzwxVHTYw10B3ZNHGE0bDvrdp+L7hV
ccDJcCtDanFKD0IxUjVfhYfRH+HsRIa2plWfbBBHK9Y9zTBFxhgq9mN/zTztLYBetJOKfU3hSW/H
5to16x//m6Qz22kd6aLwE1lyefath8wQCAnTjQUc8FCeZ/vp+8v/S61WHzUcSFKu2rX3Wt8yTDhB
SjQdIoFRLce6hod5V7r5g7QxSTfz9FE36w7YcWCt/dXq3WdL9K/pmHtCoBKsskhs1OixXpd33k9k
nUprI/RJb1nZWZshf1H6keyi3EWPbzi7WINzNifAY7mkBXkLKVeKhYuZItF5tcZTPuAadjo90K2O
y0w2hGU1bqusfO+S6sPJ8DkXyugntigDbe3ycMAoMdZky5RTg584X5FDWriCVRJ05mbxxWiEDLcP
pf1rOGGMzTU04hEw54xCsH0tMsf27g1c+JNQsbWpDZRRvQ51w1zRZs/FM80li21oLtt/jFteZqX8
0/W2vG/b343Tfy3d8m9J8iEcCC+PVCA4EfmGi+qkiLhwWieNjXVyPFQlGigTma/XVgRYuenGdRFZ
RuqMZqK3XEyRbRkMU6A6JGvpc+6PFbb+dYacqhbHpDH1jdrinJMirbADxuu2S/erOpA2XFoPOQYZ
1O0dSerqWJC8O++HbNX3ydJXfiaMLJxlke2qOOb3ijqMGBmRJJNdcyRRN+0WXelQrK7xo12T/ODS
re8LLZiq2vUcBwFAMzFHWOXHqK/rIbedjWJUpL0hnCY/Bfd8v5abVHHelmX9Ls2u9XtRYrIucZon
Cg+SodULB55ZE17uSPrnQ7ohh5JZn93uilztb+0pNtJjXZQr+SnodYasf5tWYpTVSTkXBaddYcwR
+S1adlTXvL0Y0fBpZI/NOmdfMkPs2WOpLxREswSscBprJTzZ2dq2iPOg0Bbvq2j8Bo2JH1V57ptz
8dYW0dvaEoOlLg3jeTU5FM8NSJaDkUTCUyUstnqpdrGDTdiYlnJfjGr2qI/ac6VOoR0VFzFNr5qM
OXKRZ67a3RiKHG4jI5Q+yTzGgVXpJ1GPp7ap/rRpeDHNXkJsteAeWCSASWs62YnaEfjrHHRzzTZp
ihjSdO7pYQAOVxtgrJE+OiA9MaVek6wtwjzaJpUkk3qVLcrUrg/Kki3KsfPxUOfu8P9/9f0dZbA4
ix8Z7T2Vyd1pZUX6TPI60BSJ1MoXi/43FPVNxOlvHslim43I1BiqMEx3ndCZTFiVqhl5Revy3kb5
Z1/Fh6lNLI/ruR1KdzcIKiNbos9vpm3Emvfau9fdILQ4t/TzWlsvrgNfYBliLmllQaiaybCwVICG
FdZnN5fYksW5Ag2jmFiR1Pm0CmbrSa5+DWhNSR6sw+Zf1qFWn6o8CmJ6zWaiTY8pWJyuNl+jof22
reV1SDWLHyMPttMjEDLMPWgKMtTLd70X3xoIzkq9u1mT+VAn+blesMvHMKoqcj4CoUSE2BFa76AW
45uk8KMOcXSOfbzOSR5IOl7aWssTl849Sw7XejkQSlEZB9cdzlNnfo1kyhnE0YmhI+cvOZpg74Ap
FyDOIZvXut9XOPgxq7KDyX3bEsFDrVSmBpnu+nrM6/5Bi+PnNHdeOZBib7BqIuR5lgS//0CrBC7y
z5q5TNNKLrtx6ZIfZqh/WkMXyOjHk2ZICMfBnKvORk+VY7z0EQGN7oejzygwZY/3urAJLZkUUKRj
/KStcvE7XTZhnWnAB+KoBTY8rocSY3rYWtl7B5c6WgtMTkT8oaGTvTenP73bJ1elurnuXBHe2vKt
TnbOp/uFde3Zu1Cap/pqepFiOaHWF39zql0jfWe5c3xx4KNHevSNtqwL2lE7kcFhen2RH43GTQOj
bhjg2fluKWBLa3F2VSBDFFOBmM3osDDY0XqInf6tGhOMV6UGGb+2X+uxINKtX1Li+KpnUbFJW7ZC
7g9EhaaqnobfeIJrUeSTHSqDLnxztBVYDFrvLwhSydghKKiR12Y1f+ya8OGq6j5na2nQjo9Id9M+
qJv5Cq54U4Ed84qcMGQ6Au+LMJ+HTiMgeKqf+6G9We49Ap5qIerPDWgeJSWFyDGazBvZJcCB49jR
+f/GxCPomG3QJ+5bLkCD9GjlNbji0XgyFvWnke3O4sXv7FKmgXJP6HPb73hIjhKotZZ1vqF/WXGH
srVQ37rG+Kh7lRaPe7GKfgwL1+3Df1nkKPt0NL+dFmFQpkS+k1gguY0IWiLg8TZ5MnstxcT+wtZf
nOcGJ7NqkydD/V5YZYXOv3R3td6yVvOBpjhiZVtLXsjUIokxsZ8TbT2bevTmlp29m+vr0gpQI/ef
NLhoyRY5ya2LyhrJDrkTqm0TJe3oEWN2w29aozjp1d3FgSuiyCbz0PTpJm2e9KFL9lZqBZJBRpig
ppbK+qSM9SOq2pe7P6RNhTdN0b2iWcCGiTgKNfbeOyAhTSTp69WUYXWPfKuCw98BX3GS9rnv7yds
nLxVTfrdu9yUxGz4MaCKtG+V/V1QWyQu1g192gH1x7mirc+xtZIfiTwxzDQTCKReuJzqmmeY7aNY
hPBdgCZT1zXUbeKqtOJqdCOiwd7mpWJ97NVvkSpYeZqTdMYnzar+6S0mdQN7R7PwiaftWVnrS2U6
elD2gM1XdSub0gxkbvX7WNZPJR9HFvU70SO2ypPG18YBVJetHLMR+wlvLYwK0AVj6YSNwXApiVXU
ksKivG0N9Cg2u7BulRzoRaB12Wm1bwzrbW90kj+3rcgUt6phQ7rQRx2NENGz39WmuESbnrG3D5d4
yah70moJ1mpF6g0wOiCWtXlyUgWusTPhdMnSDd6tzeJ0oa622n5yzY0V3RHsJpWgMmXXs9nNvT/j
VkmLFgh7fObQaznSmNPa8WJshzKGa6Vl/2SeDFgslvTAvZpeVG95SatMO6u0BZ7uZuG3+ihTDAtN
Xd3w70JYse61lVZvlbGqgyVT/lWQG5bOvg2Ls8nu7pKi+Xb711hzMIBnMvL0zkajYARDUyYYgqqb
nIm9aif7zyrVy7okyWa2O6D49sYxy9hfE1kRHMwq4e7feeV5uA1pfe3M6qOTb3CR9cCc65epTM9R
o31UPCR+lk+/a3lIrB4Pw6ACrnSxiKF/2lW521Po8oA0GTi/OFvea6m3+6z6mWcjP7bAjgKV9esv
c3fKCVUta4qYbigPU7WAhsA/InUB7D5ONsZoqlgOSuEp9nOktXWQqUQ6zmKFqBS9DRq2xDqFHjOu
hLuCn/TUchpJ+sud+5kEhtYfuR+scgBVNE/Qd8phm8Wkout4UEZVQXA7fKmMb5r6qhojJwNK+h0W
XyAnpuuZBhyJySlwfw3m0VnTzSyB6NPtyX1VBXrT2oAtYobhVoy1rRmiH3zixXEBBs5PrQinmZN3
I81elsEIsoZNYRl0YFFaxocoK073uHlX1k5uLJsY1s46mXFXerOq/iCAn9qSTIBuJjSim94ybmns
t4YVyqnZY0Z6g4cj2EPkGVHq3swaJjbW/Kr0N2FGxDhm40PbcX72DtenLMs2ijU6e2j+l57YztBL
78SmFOxGHKUurpk6KLTlJzVI3G4Ak0wN0JpI5/2eIj6zpjDIKnJJQehKk11quSb3bJMunU6T7sqz
0lpho4/lk1knr70yzIfVFHujLp2NbcOWykrroCm1AK3CtznJbIAIpFSC4LuxRvk3uE+Gu3wvrPdq
za9Dm+GzsS2AQXn1qmqR49tKpgTNYPYhhbDfdtlAl6e+ZvS0ArfWJfab9pZ0Q+dTZrW+a5x1fcFA
CNQ1jvWXsuNwkGuse3NW72cgW1MMeCweMJtO3T5uJbyoISk3cJXSFDZZ1VLtjKv7NarvmVyk17f6
6i1FSh50nRG0W8S+YnLT08zxdWySp8kacEHl9+WA36ufsLgUq340M4Lai05lQ6f+rU7/+wrRTr+g
3MN62ppGc1md5TWKCzx32vty/2tWvS75E4JJXV8DWx9iYF2x2A7N3G4KICQG0041s2ngqVgszeV3
cPk43TsHgtYAwBLwXkocW36XyKO+VACQYvEQa5Xic7bqwX1qQ+NMnl2lrANGfq1XL5BjVAL7At08
VxNBH3rFxb0v3Z/REZem1RFr8oHCGKNeV1r6Y7HJpQI4GV1A2Jqrucsrh0CfHv1jX423xaTRZ0DM
6W2QOUs5mCzRnAjn5TD3/cFwZmw97aaTixFoVGyem6yHbByRWUX54utF/KWS9ru6Su4XVSU8nf/0
a0kRFBmqV8zGbRiy98UtUS/pygFqFHkxCS9FxM3Jyv5iIpIds3lZejyecwFURibX3rKfZ5OYk2kg
HnPauXn0b9au9tJBzCm/ykk/SRru7Lk0OCVtWi9zDotd1VuKNI2ykx0a5M8Z2q3aaK0XmfItN/BN
Dam5aQT+Lste4n3TZ780JNhcqteI5o6vN9x2RLbJOtUkneWDy2gUqFN+qUb5JQ2YOibaqLXlsUtG
Y9PljO6KmPxq8UvEoAVMLqv8tepD1a1+wHjjFHpwoiINOsMianhs360uhtmUFVfCt4qALNJttGIG
UqVyrfv1xvQJ1EP9IYrML1KVsD2pTnsHtFiFf7eQzRDIFutoQsXgKFNQDP1Tk5XTYcqGf0UBDGuh
TE5YAfdI586BdOUafBhTJV1fkB/TkiYUlJPKpYY9qukwN/WSvW5OClqyvcGXRvlhjq4NG7lvRDLZ
x060cWT0Yzh64y8EkwfJvRVsY8S+YlgoNhyOSsiuFFhZ+97HFJLCIYFLE8+KbnxUdny3Lm57NU5o
rJilFxWQRYdUQGWwK6xq5t2ZHL3qfa9jXaIct+fmqVDqzp/GOgvz5KgUGtYLjJaBohGbo4WZrSY0
qcEc6VyZtDrHVXPkwl5D/Mn+ojV5yaoxTOWkg3+qbK+WO3POYGOK8mJzV3TsdT/wfCrRcFaW5IHb
MXbih0R5iyYlGNUO/KT7UAyQhszlgVbYyZ1IY8fWwiam9tdkFDW+uoekTZh0us3ZYNbjZbkI0wEY
hOOcW4UsUkUt6fR0UMwEnfLQEekhz8B52MXObqJnvYuJZVU6ZxOnC/iuY5LUFu1wHmlq/l+SQ0AH
UGeQjLnJpQrV2NGp/699eWecEdXIl+k3OR0Mudj4M7F5tt0LnRpIY2SoBFM0z5SIeCxSWlJ+JJef
WJaHBdiOKdj52vxJFsZ7dvf/LVNrYDtPfNLo/yVdqh/cnHyZOXuxVqmGaoKcQcTqpsZG7y3L3R5b
FhtVVeewUkE2WZIB6Fq+9pmubg04cng6I/RaZsJctGByX7vhmGOLdvKRlPSYiFpmNU8U+hZhQjb+
Qn3w8URq+76zHoql/JvHpQm1dkHANv8ledmGYzOf5GIJf27dvxLwBknRTKG/amv9EXWm+GToXidC
3OO17UNbzeF3qzwxg+QxWOJT3UNZTLCI2pX5UzZ25ivpclvUityf4TBr6lOP0TKjQIxrzKJTgQt5
ipJDIrt620XWTxpRnS7coIeVLKOqmu6wJ/za4LIyO74Mk8FoonjPHDXbCvaGFAthFh37xn5NzHQK
m2binuYY2yiyBKchd9/CtJ9LSaVfjCzLvn0md3lXLdwQ4dmF/bJSGWok9nJJ+ys0hQB77igyWxiQ
RsUaxjJ+Vk2LANVK2Sqte+il+Af39ipyeqZxPr2nc3M2Kx0EmxSvFie9R6Q9jUY5/sk028rCuk3q
8NKWVrIhXLHd0MV7p/FUet2yjnu7wGd+7yq4hYt7WrPPZaVfhykJ6ZswYppJmI9mliL3d15SXr6n
hivvDWmssQ1ZkAMlsNrqzHJcjSXUK+dRUGYN7L/FDNivXRjcyDTZdsooNiMYJLsirKlqGyrftqiJ
NsOYtOjattPpCBZa9WXMVhrOBleWzp10jhzahtKC9UtfNjAdjPl6We2sSL0MNSi8nocVI++wT3lb
3dQVG/NeEc8tW3Iuhktjc/rP2VH22YPD8OAgTe1ZTfqC4liWoUkTx1+66gg+wcSfHj+NEc1OElNp
/QKLVCsO8tWum322mucxpq2SNRh+C66bDjcxd2n1ez0eHU0Zna1B+ShqukRLVaXbXKyXqVu9fh7U
55YXHy44h3zVjt+bSHXCjC5kuNcLKBH0xfeiinDy6IlvM+7jTmQg6xuAog2WXh7FzGYala61XW09
39N8k55Q+BI6w1u342GQyvRhWYU8W4l1ctAynIx2Wf0alL9Ppgk19ZzSFZmNrXIP3imaRAsNg5vA
oNI9LtO8CaKaTcZUbLZtpLTbWIxkNAGKvD+n8ZgPRyU5F3Zm3z8ZDLG9OLXg2gAhJE+a20+HlAeo
qRflIWr6fVYY5d5htElbsdQCpX7rsGC7RdM8Vm75WDk5rRdMp4FwlfMgkmu95GPQme0xKfKLkm8L
hVNLjC1NvHj9Qy2hblqT9yOvm8LrCnnHb+XOtu3STaMs0z41+jCtk2YrZq3xp+F+PIjiOdVNsV3c
ifK3em+tTaNmV7fsiUcZxMz0RuHmIyeooWtLNyu/yIYDYgH2SavC3hpD98Pe60dugo04p9M8tfUl
FdVlNLHMjOs721EZRKX6egLnqnGYErJlCIqpJCkY86hOudHurYe1kopfrZyOqvEzGmq5H1rjT+gV
4usBUKrI8nBWWuYzQ2x40p6X09IPxzEqX8Yk446H89SvCqasc7SkewZYBwFhUtAdD50m8imiGkK7
mkpZKL51Nv2E0XCsamEd11AzlNrXWtZ5WRI7UqUl3DxKTUUZv4YEgZIafzQLLZxaZQc32izsLKAX
kW5vB6s6W7UbH4u0pvYEvuDqsfByQy/82LKe2io62UNpUMG4pLbZ4jhrz24JVXXWBWKuObm7tdtA
pn16kMoe/Px8tLLVG3pV2zSr+6un2eoPg5IBhbW7TUTfVhkSbdP2hRlU6a5Q4DIOi3kvQozBhyPL
VYJYbtNZHicdXsi6OPuypvHT2fN2nY2nemCT1l00eyljdW6NoVbR+AQclrMPU4eqhW77brLJW6KO
rS5SfE1A9C1njj6dQKqheSJFTtoLqUM6O73ZV3tHsQpshaYSpEbWBavB/bA3KgAYNoNqMcz6To0d
siwakP55DirB8UrtLBbtz4SGF1Z2yaVgtoETleUD65/hTTn8qqKdYaykxobaIGhkYpMLG+SwYWLu
AL2IGE5pNfiVvniQReqbqWuFaBqkr8E0XuN8hDDjgJd0Wm++f95TMUEvGbrXxaJJNqTqk1pZ2a7P
1g2TVCrFe/Xocgev03ds5HkwW/Vvv+o/M+s7kg0jkuir0Ixb3dmXJQsjARWyKjjUaTxLL12twyrM
96bXECzQQrO5TDpiee8L/bUrHfysICogGScSXi8a26QVgUOLx8+Lrzn5qdqXZg3M/uyo36tzysaz
lGcDhmxT04dxPlzthaxS0LBPsXa15EEnknc8TcWjpFNqHwcVOM0lah7lbh0Pk/VSikvOjbXyJ/NF
Fxc7OdmMBqz4edK2fC9PwchUSZgXx3lZCkTzkJirm+BtrplUEO5XrIZfp6nPpISbLEzbmdlXQ6f0
220ulfWwDqFePZekKjJduDMYnETzNGIZ5as6WQ9R1Pl0lQBg3lbQromAJkynIXos00tHE3R6AbpA
KuFIOV4sP6UhvHl916drabw4y2kwbtH6FxmvoH/T9lrJZOeun9bEMA86gn2U63EARTtvoKFa/TFy
B6g5/TZxTnN8aKLjmnJNgUz83hoXFWSI1fRU5O5GFiHuID/r9mrPXewtmZqNq//W8pY5WA3lqaff
Uz+p1lFrftTq1Ra/Jc2jqpGhVTwu3d/Q3yoVquslvqNDX0vTYgMBYSse+/Izib+x+PIYGb6yNL5c
gacyflpgjUws6fjDLL6B+2rad0QLKDJumrjoEegMmpVZE/CixzT1JFMtITUuvH7KJpUW6046LDPT
8eeSNrzgjWVK4CoB24mnqBMtuoUD4FN0rtentwL+qi15yijHZ+tfqdyqfG9WexR+QJK9ZDjKYpdB
pugvTX9a3KeoYoE/ONotZbkZpxLThOKXBzlteDNH/a2fHix2bYmuy4Uyl8Hr2M3pTo/3pfHId0rz
YNvn1TmPdIhoBIx+Bz1ibXdp0+zisYaHU/qI7fxp+hy4iQqBxQeG7Jpyv2gYZiufJru7SvPfBaYd
c0AbtK+5+3labB17Eic1JwoEDaQ15yig52Rz99CyXW4yMOvpglhfqCWoSFnSzcc8ul6qgeCglErs
POyVOrw3213F9mYmzgy/Pc0lG5SHj4fAWfpts8b0kLfZ+pQgO6L5fx+eATN577X3hGLjrMpzLp/y
9jNWk+0M/hiwAWpgbLBUaAsIluGcZccxfWyW/SSueXwpTB5SaCzKjzuKIFoBrJyS+dmcr3zOZsNQ
+2VntgXk23e1rYKKrkSS4brVLrHrNW1HeCf/4xDJc/lMQrw3GexrxTePiMiORfMi6k8ne5lBY+V/
QvtHKh0zlM92octGsyHX/+6Q9b7wF/15mb5mhMuwVDzBgZ7ShC04i0V64+AU7qFZvh0DfDDTHLlG
YY68wrI+l+nJoaEe07dJAjY+bfmbqaXVPAkM7ivahfPNm9Sfkhl2BdmY3Sxwy9lP9WSLcoX7Tw8/
hG6guNlY066p9jU1fcjbyJw44K1QVfQVB0kvcc1e9QGdNcD6fmHJT7/oScJ0/ucgjMzm6GDUqR8t
JrGqm/sqr/mQ7s9lx57T8+fGxTwrmJdGJ3WmNOtjJm//ovzBbm9282c67476VnUPefNaL+daXLPy
MZ4xRH21vBcJHerZfasn7VjRtyNiy+uCNKaUqmASlc8sd5p1/iC+lY8ONG9pQiRyV6++2cyc7Oze
AoV/rdo7jft66WInBvfVFkTMcq+1xsybR1bx19R/MYMP6W0huc6Ny2LXXk23u04MZj2zN5Q/TsGo
oN2qisXn70KV148dUopkfXNKnnlWPXwGedejg5ghRolW+1fa/+XMRHI4TlrzPba7ni6wCYjovvc4
5sAwiGjcmTzr3qFZcOmzUHJ7iTqyBfldSzb3JcPPxIdiZkYgEicwwQtz4/aS9LdBD8J4udLDkWgK
HjedLmSthm7FcIOjOe6LnQnHp+JpMqiSFIvomJnLLbxsygsWfoNEp6aSAc3NrTFZAI2tEZZJqiXe
vqbzK2ohq9wtCSKFBThYNG9YdqhElHDo6kBmxT4FpNSDDbfIboP+D3LINZNQVW+LthywYbL0V69i
3m/0Cyebjp6w3vT6m6zAjxg853QbGBaFlgFUm1M1qtowiWjFO3R04W7Tnwhk9YGu5EbMZ+iMjV/h
5FSaMOMvbLnzKCoHhGLXQK41Tsd08F3CA5xSZ7Qtt2kyoXT6uKN1EhukuFy8iiZELl9R2w3rRek+
pVNQl3AUiciLTaQvLxN1lxUp3v2X0zpW73xaUA5OzACL4Z+bEql7UrPzZH7qPMfV+G9hgsBNzVeQ
mqxUTIsBM379WAxg1cCP9L2yJju6eQGLP5bC6+shJK3Mq9wP3TC9ikvPyEGrsoHWXUVdRL+p+9ZA
zC2sEhqtRStwrCBzEq0ndGovtsc8ywM3h4O2WEFau35PeHE9JJvJyXzyUv2RLmCb8qDYQJTAnrqX
+89x8ncdEQdPyv3t7ZcYIISx6wcbvQ+tWQrjauQ4qZFXag/x/GQA+6d6zSilgPENH87EPm3wqhmN
a2QXTA76IMnSglPnsqSIkkLB86+uDW+xr5H6rRpfXXFK4MXPVsySiP4K5E06WzPIV2/gdKA9Rxkq
A50FnnKLyddm28NUZxbNPL4gNZY+uB6zXxmbKhqeVYlxIF2f4c2heNBp6sClZYpvRNBe1OaEoOpl
iudHmd+nfe/aBCSFE4fLCE3iVzM9qJ3yYHKmdsgi8rH2pwYhSU4zMjYg5buHOKu31To9DJb5NLgZ
r6RwblklOYPuzxzkUdvc9jUNMA31m2kFs8IDLIhQRgABQJTdXQe3ZPlGhU5sTB8UuzxVQ/LY1upB
LaJdNDJdFe+d9r2CAOnpumlGvXXn9BgJ9SrT6lBNrKJl3qIl4LVOoRXPvpI0h1qDblhf4ilhqLT6
tthYab2di2qfmOt2NOR2oUMb5xQ6mvHgFO6zU0P9bKd/07AclVplRBUFA1lKK3o6tXcIAHjhpv7o
ANh30HgRL72NmE/G87q1R3mRY/2gJcQnxOlTE4WGNjIcHtW90UUXzGlb2+wee617DLVaPEz06Qoj
2/TdshnGLBgY/5kEUacRIiu1DI1OkKG3nARZFvN8b6llCO06RiDoDNLqBuALIFlO1V72JF+IW6IO
741mMy0tHsquO8VNfLQbO9SNfusk9Hsd/a0R6ocq3ce2M17QRT4apUkUyGeaF9/mSnxg99jU+861
PZEoR5FVRy2h8U5hmqskWMfF+qoZ7lNeEoItmYpwCXgwFPGkMBbFiLyDV982n62S/TWm81hO8TWH
lla3l8ayfzvgY0U80QXLHuJo2QuBRKSxmq/cpYvM9pHTBkSlZiFZvO/tk/PRFCW3ty9By7dAXil0
Pud9I6td1XyrzNHlaPh59jjDcyT7pc2OUXeM1qBwNwUaK5eGpXMoc1QTz4u77xKAaC/pwHRkm/eX
TLtWlBLAXuRLavykoDybqvZKUJbme8vjUhgxk3FaB+ZxrXKfto9Tfxoe2THTZ2w8dulruXKGMRTO
FZq2NNQUmFEJXZWZYoE/tNoZlqU4eGIrtA/6M0Gh936UXMbyt/YQtDFwL4Dla4vr3ahW5id1PJTq
mdBGZqswG7dFcU43zBss/96WSP7q+bkGFdOglg5V/ZZ1nzzVbMQPuucGZJtrJBsMNOtocuuPbvpk
hXSmtnH3yKO0XamajIlBOYJSNJ9hSRB5pcEDpFRw0C1hpCID4dZpO8O+5mzAUEy8Qb9p7UHQIJV7
UW6nYYs0jn9S/WQR82DOn7VQ9+qG60j1p8u3NkXbSdLDDtnBmu2T5pWz0iPL3rPOTvPQ4qJIWgxv
cAmbA0EGnO0P7C6Ou2VP8/V606KsEz85rRPEsPDYclIP93oZZmEFBmufxSjVMOet8pvDC4DgY08D
L0q5OjzoSDvF+FK7B4uJtYbmI11OZmID2addY4djHyj/NHreRP+AzbOWb318LtzSK+xPyXaRPt9b
BlABPdXZzfNtIswl2rvinISoFK0nKn7HuraAFJOPWXsxxtdm5R54LZSP1HrlftSuYQ8j1L3VlPOl
eCBVjBfIdWbHZN+bqwu/+SYhH0k+aEhSs8O8wRFtHZ3qsTcudV1Dll833XImaiRQ7YCLyDKfm3o7
qsdpfOXbpL5fzHPpPJF8Y3YbczkPDr5gxKA8CNTpxSELSb7TNvmWhVPu0+Q0M6UE/qeXP8X6q5gv
zbTJ/duCCOs3iV47cUnSP4r1yd3qybPsd4t5GailbrHxb1pAUd6ow72m+bDEo2VtlfnKZqw6z3ag
sO7/1UEUqvZjtu83Snm2m4eY38Wn6Za/8Hf6PcS96jfl/BPVh0VjfN70AYPi1GEKTKeZI3uofybj
fel/W2VrQxQwHk0QYRnsSuIRYhCkt6F4GAYgNs+lfyvgquvDFPbdZ21SXe3r9NAPPyOFmt1f0ij3
SrRwzviSGQ9as5PuF+9/aAuU0M+z2N8/iq3cTP+RdF67jWNJGH4iAszhVgzK2ZYs3xAObeac+fT7
cRbYi9nGjNsSeepU/akQLsdv4bROk4Ud2ptuuhZyT1vRl8LL+0nCdfTsPc0x88tMw2qsqEe4jSrD
kZdPV/irWmcHyRq5TUCz2FlPqavsvr82TLkysekzkiSBGXKtiyz5qA6aBaG8gcdZGeWjZcclfaKe
oNrjrl2Xf74UrSqIoxB8JOqffrPOQCVQLq+Ma0LgaCqepXSjJfoKOk7PsJbxj6OcY3vgsNcPvzmO
4TNvvpY3LR8HAnBDBzSBzh2Cy+ZPaUrK6lOu95GyBRvD6veLqpzB5CNXL/PyxI6Dei4LIoSmqzWc
m+ASyt3KEFxX9r+C+shIxNxEhunkNNW2bE5he+pQWA6HQtxP1q0tR0jJalUjahyLTTZsJ+HPQItR
C6Dt0e8g/IvWyTo1XhMdZqdc2uJn+YCviyg/6gqdLRLLsbmV+aWqtgZs+1rS1qYFabmv67emutS0
TR+osXuL8rJthEfoUHAduT8yL/KJTz1VN+mujaM6s/Qq/KNcfyC5Qe+3atHt07lQik5huum69WC+
s0R7ZSqPoDkSxOrzfdmiwwqq8jbVW3A2L2UsrvxtKJz4FsLp6z9+Gk5PXlf+lykfFNj4OL0Hyp8/
ef2tq9coQtOPAqwVzIodiZYnsorDJzrCaGmko4uv7aKFlGGmpkte5Ysoe7r50ZvUX0Pqi8691yFg
o+Gm2Sv0XVS5s+ZkaK5jdQ8+rTALoigt9G3bfeOxq7qdFVy7eT+tvsTKRdrAcLIzm30G8TZlH32y
9l1KK3JzAsxQZBWZmzBZJs1f45ZOHZa2imJD0KBdSVeb5dOMbHc6CGy30bZ6xsizq5giB/WXWYmN
Pj7VoO1uZrAuRXSwkId7I91L/qHQHkoCwLUZ8/VonbTwGUo7Ec1H7w7YlvZxsUbzL/XnlDc01J4J
K0TGcJcTx8oXXwh7sdkLzM1x/BPMPzl5s4L6XJTjDCh2QKywUz2pzslV8Ted5SxyVD7A6Khr2jtb
O6ScCYsFRMhRZ5M9pA03uJQyZrCAim9TYZ/HJYjcoTwrsLv9+D6FbmStv3Qwcbq2tbUl/WxyJuq5
vv5959mVwbZH/lzeLHZSCa4xvMtU82BAUr3uywsxbYa0C4L16cKnDoj1j1tPTL0cFWYJ980aNs7d
omJYR/XadAWnQLEsbHr27CZ2ND8qbWvVpwxI2VrR56zCKwAfW0g0Nm9/QtDAFuP/cqT8bSh2HNwW
KgibbELI95oE3v4HIdUKC4Q3m6tx9W06KqTrmTa6ScOVZpzHbtMrwOhbwXoklkd+a8yVE9g+WXYH
E9+y6KHq8KGDHMA6Zqt4aSa6i2QcLAoxCiy+iaLYJilg7Xk0QEGKaqVozza9dP1JoeExnrpCh2Q5
feup1YtIZMKfVjl7bq3/oyENXaLZPzoNEJaJai4W39sCWeXMaesoOSumS1lM3ww6qk3gKbg5sKij
oNBsFbIUEZVXozi7SFSDZK+397RwGdgZYpBzn9LxapTvLdIuBFWMEt+sJ0KmvCnkLyn0TyYoXKft
xOjNnG4U+GFyWIYlKtvafKBgHKkY+aGNLpxM1PWZQvhF9JBvWrj3RSx53G0cD1a/La1GZ7yEeV+4
RbadjYMWn0p+tSmmOu9HLgqfgkVOQ3qMOL7sHVoEn3Yi5KtIO8/jmxGSW7wN02f7oI9xa8vllV7l
5iEn8h1mmH1V7R1iGhRQYUEW/QzohYigTt8hMK/KXR5uEqoTJoXsJHBgNA4IRLxC6yuI+1C+Z/Q7
cr4ZlA0+EppeS17zMiaZh96kL/bmeBqs3UxumiCuEQXwckZ8swapy71ZOcH4a4w7yzgEeYXElVVs
gQengn+P/6svOj1MQgShZwiRZwpVxXombtHiiQTd0g9NhSnxxt/NOjLL3+jlWhx/8pQdY/A7or/P
es9ELuEYcWdX7V5pz10PO4MKo2HEqlzfrs1/iv8zys9WZvCOzN2yvNFSbixabD0NNXaN7wpllZzt
ly1ZfIb0lQnFSi92FSSXG7pC8MtVrmvrZvDyylOJxI8cPWdXZP9lDk+RdlVZgDKYE1W9cWTsIVib
9XaOYFeSjSEex7+Rah5+NeNdmI9G/JwINdKy+9LEzZ9BczVDKBgvccDz3KnaydlRlqZVOJz1/INy
qam75cDr/kvsgD/0z+VAdS3+A1tDZhs35mq5eXWdw8I6urR/WuEhFbbidFO1zz5ZekgCtCfxkss7
LTjq5hnzFMv30nw/48cX/SNjwqopIfNbJAzPwMb8CZwVrEE8Wdi4yudzXFNe5SNiQ9r01CUCql7T
DTopMDdlRNnGyrNgZNQgcbrovMxWBvA7Q0IctHS+z2E6muV95GGP/dEcD2Z3UeJ9p25AqDr0J5nX
crKIHZ/aChILZRufzWKA9v+m/hrxhkX+Rib99FoLl0Q8lelm+QJV38NoEVQJXdLL6q/altMo5zuj
55h36bbp/i3QqUA8+vzTqbDB4wuCyda7E2OPKr+Xwg25Ah4l3kontemgsSMtl4Oi3FieoGv7RP9Q
5TeZPq3PX239UQ2fsbCdWQJHIzTE52Y4UXDpcRVGFNkJYeYnu5sufnALrTvx+C3bGlbsM/EvPVO8
dGAYbPzdiDrRCJ8ihClBbD5Ae36ed6a57ttD0WzBoO1CwU2ROVwaSwGaovOQ/tchy53HCxqkqP35
Brq/mH5vA5cqw2VrdBUPKdi26V7U3Vk4lXZJbP9b4IUu5UWnJ+2EDwZeZuXJhmVFTyHsTOuU4uur
rqXyq8IBpPAEkwTEh/BZtu5qcZLJEo6HvV9+l+olmemon0ic88GVUlfLgfW2kfldi7y6jzHeVT/6
qsW1sxUNBrx9o9Eq4UoQlX9AiYM40u51rMBkO0PxL9P+FcHJIny9tBnWcAJxlVvBPyP81VXy3z3m
17QEyL9G9bVKDu8LS3oM2k2tXDUcNQnZZPRD3XSI+hNZ7CgBxG+VG2KWPGtJUAfM4JJQGyYJpzNf
s6LRSR6gEpsUmcVZb9YjLenMwuZgLwvfTcPVRcksbrQPFQssl6JiFAe5viviB1dUrtOOjhu1Waf6
M4YcFoTbcsugGWiyrcZED3nw3qu4cNCEi0DZwngSxMNQfS/euxhkcITUKdWbOipbNf1XWZdk+Kmz
G1sPMwhC9sfpa8BlSvmXQlq/6M72wODjEH1PYyqv0q85W6sKv2Sy8xuHTQA2fiaKhjx7RnjE4OUW
KNfC+xhsZW0t6BefFk4GnTV5kURQVLxdMBLvpYFlwdNjNG970CqWrmblU7fQqaPn1UVEATY4GnEv
ifyaHcQkSgJteo1ctJ3Wm59+J9V7136ardfpXhzsFeVvyP/QKvWQi/SxmvK7DGxZuhPIAMn9ddqQ
X79T/VM93ZPmW6s+mu4xSO88ECXYzck6rA+SsosIWTWC0Ga4hztQxUuENqF65B2mpek9aq+MQEEB
bDKIrpY9MjYplofB2Pnyl0Iec92jGj3UDk2a8tO5vMfxu2yP3BbUDOUqh6FdSawBXTFU1sFqaP7J
/QGvJ4T/35DtGYw7ne50YlNvjVBrYNWi6SpdsUqGX6YreybSMFn9Cvpj9FC5y48RFCTY6GvL2soR
+xnhRYM7RlM7YDxh0ZXIfzCSuA32o557Tiz3CbRY8jWCxC6/Bo9DCt10Bq0zvufiFQiXQbpq0qGa
qFm0+dhxVz2YsTSvMxwy/iK6SS+kcEgDCvxv3QyXz40w6zvROQ/PeQShSgqXBQMJGp5lWFNkKmvY
2UVLavbqTxp2CXXF54iduv5h8nYUerbyh4fpo/bI3wVoC3bu6ltkcFzL10k/M+bTJDusOnGXN6mC
Dayit0w9Wpu4PBqAi7TBCC50RKaQMvGyEvlIB1P4+2T85Vzm45sAQMd8rRmXSXGEP3P2klcWrady
02jbtMmw5TtaxxbVU2s68x/JjTARtXLkJEjyrha3pn+mBlAVJgwaEhMr01ep8c5WPzLrtsx7F97M
8jjom7pcp1yJhvpRA7VqaHgY5YSMWVb7MGGyhuLsj3t+WB94gb6ZmOUqWtDgrwOXjnq2C1vIygyC
orYVWzv3E0N/yXLCTSpty+CK4BmZrAR4+iqbi67gBFoZdlAdratgOGi4BXZBZlBebl0f/vvhGL7G
R5C9xdMxzH6q4bQ0yVoQoakmjB2l21i8a8M6gQIO85vFBaPFkb10+bDkHc26sR6mDduC3ZoiQz6K
YsQr1i7YoU+d5WsSdipJveYpkuhyN239KUfIWZ6q7Fb9urHev2Y7q85UlNBt8RpemSKdMtgMyccM
KZdTK430e9gQ9gCLWbDDMAMV3CZveuot3zmERWTeMLPYoUhqAmbNaZMHd73/1/K7cm+QIMGUsPoN
dS7REu/7kwCHVYD3TB/exWTbQcsQaP7ZGbbZIpn5kMVvWvZeXRVEgLVInLcwc3i2t8vbLMj7etc/
hE+qOWtKWumsNDSZyhr1NCV53RboAA8LrGnIiBc9s9nO6T2UXvQKEntlo/1UHPLugm4J6vad7CFb
qr877cdUAErgShYCA/XiKLitcl3+YhH+IJ5fPBmhuLNdB754ggJVrqN4RmPONwLkslRZ1hjx6BLj
00DQ07afXIOjsc+sbTB7IfzPV4oVa1ugM6BVJe+/wz01sT8K76l4U9VzXL4DKBcGytLxgtkwEs7T
BB63nrJDuUZO5TuFeV0gpCr5AKzTlWPJZi/pJeUv/1iAHNTXNDQ8CWVkM3/G8LFS/WYmT8E6G+1a
no51vxdxctAhD2h8otHO2HnLUUnDY1z+TmrEN/hQgErS5rvCymmB1rKaRl/1RNwJ4ye3FErFJ49d
D/bLjJeehk3E7mWiwwNWeK8IUwXI72y0ZEs4yRZdGWV1V3PpZeNnE28yoAQh/YrzL19GPYMxp2MO
Nnbdit3VwaYfr1zX/LDl5qw93WUhL8MO/l911fVMPgULbcTzUh61dhMW15I8kyTwDOs9mc/ofVrJ
SeSNjs26Z0G0VyKRTP5NCTviu8OCumjhrlvIAP+YRa+mW0GaifQ6wlfNHyfVy8w+ESdDR+6L6pyF
3zoKqzE+5gA0RvDWoHBXjR9B3BbCWYfaC+FR6FTE5ijKt8j5GqEs8dfZTfVs/H1HlpwfnPvEW+4E
fd5mYENzp8GMfs/KP1/7iPyn3r1b+raSN2363QZ0R7ux/J67T4E99ZhQeDQLlj3SrImfmn8PMZwv
6EAiPZdRXlHvQbWrgztQM8lre+ZD11xkql9IwFZm0tBQ0leIXDzcttkQOeN4B5cvsn0HBlGt/aBY
aay6KHlvIkr/qZLyLT5UO6NSs/yIPb48fjpdH9zDyBbJxd/CKXQj7aD1Lk5PcmlWZnxgfXVDmau+
h7BdReX71uoubbmTQ9Q26ZvAcUW0a2N/7Ag1rlFn/ktYBKaz413LOTekSvj+bMcBryc/XgiOgwau
5Mmpp1dOhNH50aPBrzzMUYwcy/s2qZ9yec+aU5H/Wn5hd0xuWXIXxZeGn8/XrrxoI6IfOeAXzm9t
cknu8Xw1Rq5wcM7NOBW4d1iDzMyDhAGNWwCaz19fyrAhwCTI1ql74w9qZmhV4E2Ei2W8VqX3bgGK
RDTT/RNlF23B2WAHtYiTcIsHgl1L19D5Tn0MIgLELBYASnzq1uLJQPE0jqmrKgFuXsvWVNKlVDcx
bRwMY3gBGGLK1a19yrxd67TjA4ZCgjmmo6RQa/hcI2tnXstJLMSTaAHhMWs2QKbJ9Kwpe01wUv3t
MnIvQwLXBC8idz5ATsN1Em0wG6186WVV21nwYt+ylw8gg4rq0M3DIgqf3mNr0093pMosyD7PE0UD
ie+WuSDL1nnsSoZbmodsaQnQJpTdmRCgVSF/K8kPsL0h76v8mGmbEKOjKPfOcjf0MttUwu0k3Ubw
BtMlx0555pKX6gfxs3E7W25uSHddi6a2xJGTcdDp0Ax9o0/bUn/va/gjvv4kuyrtQ9ExSXppeTLl
v+WbMJQ3ZXjPg4/6K9KbVTpwRQtHRkIqlSBt4X3kZyLsAScff2OEzes6+cVKGHpbMhg8WLugbGo8
r0n6MecHvjfWy7FSCgZgxXbr/GAMH5XqhZNHZ6FbNNZraTiZ9QnfIyo+Y4XvDXYfrWJyqjH5tt4o
7KbdJKBmKGvbxIzOnh9Hja48XgkNX8P4ABc/I77MxY/Auvr1HZLB0VEu95ue1IKjebQat+kOrfGb
RR/jW1VdMOKb00ZbYVDkv5ZANK7qfnzPbYAwEQAWIU6zplOyZDoyEVvWZ9bex+nNp4WLRzQHNK85
s/O62gwU9uW5Iy5csL3CYLt3920YWDPbq6E9RHOvRn+F/Z0PDL4T8MKIS/lYiVtt8esdQwb52sxt
iUE6ZdwxgrOvr819PxW8P496/hKUV6f/ocr3+53sfyslrhBWd0jaU55vev9Y+Bzf/wAeVnSYNyQp
bnGP+l08Om31W+IxQuLODVqriATMY2shradUqQuZ996ZtcPd7Ge0ml5HA+/v/fiK4m7hfIzE0/zd
5Opr9G4ikSoqq9Dfq+hPgRpG+2/xhkjwNzMsSFJzzBm+61AmokO7ITGza+nQYduWrlNKU+qmnsqd
x3Y8JMjK7OrAZuJc01p95uVrKa56+yVxwQxXNpagr0dsgHm4a2T6xgC/6s3UQKJZdRejm2UrWoQE
OhEoC2RxGv5v63FHJH8GFta5tRwzYErWN+Z4DuXfyljJHbTP0eohDr7mkG6K0jVlhdMTcR/4L4n8
BK0UUBqmNtvtXWXC6f0e+FdahtmEx8AxhR2XxF2YaeKthPKvDt+s4cjvDcUHsAyeeB+92hmTaLc4
XnpMohmHoyOpJdgl7T5BTZeYR2oiyzywAWkQBj8y8p5Cp3SVp8ZoAN7WY7IVoCQVp0XgieUa5pP1
hPgYDeXZwUREi14F1B3RBf+DFDNiQDtgU1FBbDLfyMfwYbN6zanHbUraR05g0E6Sripjp+p/CtV3
PXNNHtgm5sXdgX0lDvd35HGhaP/NMuBfGuExeXxK+ssi0Pbb1hbLbaU/etY/+tgi1PGZ+s+pZ4b/
s4QPIf3IK1eLkF1sRtFL5jUt8wbja4N4aWI/EqsLkJ8jxsC+wRF4flF0tX+oAOHMWWKJ2atbbFQT
7i+CQTdIktT6qbKyEfWeNn0scyHORKs+L3NnVX83fwkVRAPSmtEK1cVZqZkheVn2QnGTqn1a/9P8
E1hUQSpQflaXq3u5a82By61xKuMG/SZVNxMRr4uJFfgBoMowUzDJH7mKbCnoPWmskKXj8VzsfIiW
WgXJX//ji1+mtQ8VCZPbd66f+GaYYSJqLQ5gZ5H/gPrFsytb7yOKtJDbYEk0kHeEnDg4WORnFnmq
ci67ox/wE5Gm+sUzwkOf9wUxALTjIrcYCf8y2/7iAuvsdFD1nSLvzRpIfY0oTkUvi9MdJFHJ7nr0
rgyMdvoPDBWxEf/e0aMaH1b/FWm/Q4XsT/vt6LFIg7En1mXSzjuaLTAjr6eNieWfVP0UutUFoaS5
IjaoR8Kuiavjo+0qpwRjM+B0/L5DkXzHztQah6n3oOklrHroz7r5pIc3nik7J52a1ii2cqdpj+mk
rKpXTsUa44Cvrveq6Z+OIiYFZa26S83U3yG9k0yI2PSrzs5+dgHM7GnyQtIoWqRQw4h+LWf9zHxZ
uLD4rRX+lOprDrYxF6K0wjkmgNAktBtT6sagrLHELZ2Eds7LF1QcVW20AwmQdN+w6vCNPihBVCLe
mx5ipdwMwksKYZCZH3ISPJaLKi4ojC/y7LoS40AugblPbkylTis6kJT9gih7SzcMNuDqZHGF0oZ+
ankapXLtw4baHjB+MDstWliWedYQznF74AetI3+dm86QfqYUErJoCYUgxsuetE3zNjLSqh4At6Xt
W5rv6GLg15u1o0XDV+EV14cd25tozmyj2gOu6PwuuGJs9Kc0duqSZcKE4U8nqbgs73tKTkdWvVU8
/GIg54ZDUPq8S2sefnBf7uVFbwJ3JU/b5eF3/rMhBS0qmGTDAYSCEASQHWsvi4zsIY/RANSh2+Gq
1q2XOB+U8lYJbwVxM93Oz18UBUVZy9Fjhtto6LziwhEtIMwytAvstG1Ji+sX2GlfZCMw7CEABcxc
XC84aJXygh3P0dL90nWFnWZ3/M4GNzTiDJtdu/+JsId6sSbxwQuCbgZIenSXuP20PNmoge6KkQU8
LmxKdV7nSbNWmwxCdiH1ELTCAeVk+SgY6xNHbuVVzVWwTFl6xzanA8YkgLFS0Pc+GKpFzzS6FtnS
yhb4GxYEzgwaUpBQRt9kj20Nwb7U3sQY3cNXVa99mp0WBBQ/1ioHrDeT1m5D0uGW1wZEUTC2nyZu
oGVnpXSt5iORTapGT9GnziJKTWWeESroyuzsdA1s18drpGEqwTUVpPGWvwJHdJ1danU3g+laIref
/sPogFrJ4OD25r1N/gKuBagD7RKkl1YFc0WjipcpND4rLPoKhhRr+l5kUUPnUp2Zn71C2Pm0vLyT
ZXCes0003UfrPiFLDNmeYjEPXBJKAHZVhHl/M7HbhrafpEdd13Zd/xQvpXrXSqQhIGn6SJOPPFCb
0228nCpgMdEkEyLhlMe5w1rcEHbI3/dgZj0IcW4YCFM6sLJL6n9qwI4DSxUNUFNjl2qIUndsPrUw
Fuf/ll2y/JPk35diuvyizpfY1BA6rMmRZlg6C8gQZRTqqgyOm1rKyVYLUo2+ZBB5oTh/Y4KeQQ9l
Oye9yWlsM75MyUOVzhMs82InCc2/lmwEIbxw4czhuAmUT0nA2Vp/sgKadcZxfv9vpSwBOOJwjxY/
AXS/iUYCZMvWkMQvAFgd1avWlr0yXdOku5N2DGH2a/nJId5U1qnTP2rEGRO7I2LWm8ockcnkl4wn
TlzkojVAkfAn6PTw32H+BQHRqBu6B8GHUqK4pOK2GfcNv4REYLcafVULZGfslYChq7YHRomBfgH4
SdWv1fDDSRZTB1u1TNTmf9Tae2dcNT9fi0SzlBjrapVmdE6BgQcHNyEhPhi74OqMDN7h2BjEuaBW
QaNLUIATuj2bFg23JqM4b9eD9axjhoRGW1ncds3G0Pgmk0+ayGjezOGl0I5BBhnF26HQ0Vhz5xhl
8xMgyDZ5gklcElH4y4JzL8q3/pe2aCn3LdgyX2eMzA/Zi2gI4CUvAX2xEfAJfWeDPcHuhGxbovw3
8aMoBcy2wg0DQzC4jEFZsQKkRJr4QQ1k9x1LsFcygPmFbLrZGb2eRCQOOZT+7OQL5rZPJuZ7RmRJ
jO14WYBEayh0R7N7tHzUWSQCdZVKEiM0+30nwZUAAJtKsC1OcVwe8hmtyY8cuujJhfoU4wgRuDnT
8aZhdiiLevXzr24uELP8rFeKA6QvHpN1THCmJfcQ4ZWJekPvdku1lmOP62ilSraAqQSHuvWnEDVE
1CXNejDlnuX/FuL7gg5J9URnVXtWIbudyk3AbyeyE5NLIcaiVByMHhDwOuQitKY3ySDRhEP+y41X
1ruNF6yV/LKUgjA8kudYsx9QtbyevauEWIRXOXLE8LRAbHgsFn0MysiNxI56x3SjbA3uGPJHk9NP
+8r4aICA9ZjgmnRnodE284eVo0jg4SNp8m8hSuTF9ZEfZfOqF9sivcl1bnfSLTEMiGv0J4jmB6Xc
E+hpMwiFZ/Z4oDnfyO2Bj8Sk4nbyMaMENvSTcvqnpF8+sRq/FVfa8hxowm3MbFP5IUl8mRnBK45E
i16cl7rRFnerOixfbJmsjRfv23IFpN01E6+tfCrrwTHMeRuWxdaYRTeZLaJDas5e4Q3cXau/OWGp
eE4IQKXSNKEIXESn6u/kjl6MBhQH6fyvRkVmaNsm+AiUtxrBc9J2yJFfovKJ6Oy/rw5cCcWrJZJZ
Om2Z25Tiq8KcQoKFADId+dB4YEuj8Zzaa4TJqMjeDJ3keo5e+d71/wQEQpNCu9R6RflgKZmbAL7h
JSE7C7r0XJbiatRvKrhGaZ0HgIzqGQd/eUfdR0dCjc7GR85hT8nCHGtMojNSd2nDErrKfC+anRRf
w/5PwRVfBC2ZEiT3SK3TbmJGjd5Gy6REaxDalTzppC+ODFWI89tDNaBdmfF05LBlxTrvDv214Nwv
96NgkqLnQNcAiTcu4R/SqvurGo9V7SSamQxznR3G71X+q4dvQfox4VSYwY/64W3ZfBpOV9oH658k
forTqUanUL6TD4RacGMS7vqnsl79ozOvv1h6lHtgXEnqwexxaqZbkVwJplQ71grDhkboy/tG9Cod
TGH1q9Hd6ThS8gcXgCTsgPsoFh5kHLbcvelUBI1xiBk3k3lHoEYhflrm2Y/vaXNWIN6xLWN2YToT
EWLdfR9nvLzW4q1cbxUof1TyCFUTdWvw0TtssNb4ock4EqDAltdrMrWdSraZbgb8uygulom3pSfN
FymkhmaCrWKTiJiaPKszGNzgv9Ww0OVLFY4LZmXp6KCWaeGCi21Vzme/cZFiLnIhQfaCkEwYUkOv
SwUz/E9Rd1C1r5LF7oFIgzHDoLnS8aTXlMA0/q3H69IQjxkAYt0DPSS4gF9wsda/0n6fdbJx3JKO
aUbJcLKQPuj7AH6tUn+r+WLkjxzzY0XYc8Oh76mAOV0PFm8AUnpy2yRElRSto4ybyUR3wWMRGFdx
OvprOQNK2qOcrGUWqD9LmIXu12xekP4WxvcVXR7wf1P29pdJzTkSVMXq1MP0DWZrsGLYr5811gRV
WU3I1fQQfrDKnAkybRki9eYv5BPPDRyQYNnBvCWDCgsc2hgu1268YAtNb0qHowN1J9pA0m5XQ00e
gwEhrL1q6NulCPYV5jLE2PqOeyaIt5b8mJ3Zk6uLj+loiTSbqp+q/JGzTajcTX6TEvgWf6NfH3vl
iDWQ242zghQU4Y9cbhkE42zTNj8zNsoe8pYsQOXHwo2s159DcQuijVZsTPa8NSpT0CpHtOsl23xE
WDQB9PxXzUZQkbFoXAGzXrSDiktG1JYdzZD0VpnnSL2wNnsEGvHE+otN4U7a/EekasVOdwS7gylw
VackiagGp+bHuuSQgR+wB8QmMQ+zzopQM6Q3NDm4k8FVR3qSrYasKit2Ipbg5Ng0l0TaDcOBMGDy
kt5Jxjn60XWkrFalbTCwmDToFi7CGSJXQu7aYQiDRJfAuw9z443DOzb+VQqbH7Z4caEhvAhxvmob
mZeyB84P/llu6IXBaxmEmILifKOsNVcVPD8+NIKnEJJrMk0TV+KFAHhARhCiYgfzSNmCLStMtwhf
Dxn4mfmEaa+NHlX5zNIPcMOcVHKGXcnl4tPx+4LKSDUfpYJr0uldSNrrIUQX/fJAc5HWP+86vs/c
BTsdmMO++uErU/4sIt0mVz5PAUFdG6H710Dixdonn8QlXMo5QIvfzeAG+OKExodsbkobXjF1xSco
hiZs6vCPrBt7kJNVdQ95HlW0FkNylP/i/ldETA8GlCn3Sr90NN58I06qbMdbproUNUAjbxQ3RbsR
6yuxcaRrvk2AH0uvaMlH8nntpLkjGuFu1PFdkZsrvmvKBfCPVb0TmlxyeQlPFkMUROHXV84M7qr6
D9MryFQ4uilwWXQK/loo2lkYeSgYydA0pNNH1nm99QjjRxj+tfpdGG65f5hEWsPztBa8StuX8qHL
sF/SfpGBVAO960ycHZyOAL+juqV0iLCmcq8NG2Fal8lFV8+yeBsaUoMuZfinWAfAraLaLUHH31W1
JrYLY92GNtaBo5XjrZlRucutYd7aucFVrtl+epr6G+kipvlk35hCyh+EJ7QSFsv5Uepv1rhB3aZp
bxogl1buteFrAriv5IuR7ZYPTj825NdFykeCb6meagVQ4SZRnsfwV4ZK7VGLWa5fkpMAL2HjDDdR
uXYPM38T2q/erd0MyDTpJ5SUmMSYtFXe04jA1mQmFk49ziOh4w7xMC3vdrDqhrWVHOGoHbyI6JBG
0rWdpWNMGMyAW4YSkOI8phs0UrzlWnRZ0PiZcACaPyU8yd2E7ap2I2zy6l6Wz1aEI2CnEBEDwtne
iI8F5L3HoBOz/Mb34Ajw0XT4/+b2nEa/MjFPvfBn9RuE0osmOgewMYdfPwNh1j5H4H60gGx8xvNM
OI32afUv6aipKwvVjEW84FEkrRVJi/CZ5MspsWdONd2mAyyHlMEJC3eh7js8XUioYuEvpTsAm7UN
67dwm4KVWSrpzMdSFJbeBUWpTMFYYvG8KfwqoFlRtjsBIWlD8q6YH0AkkfSMXtPkDYIXFO8xaejx
z0D8j6VscCe6mORIIP2HSqPxyk2BVEz7ALtCF9ZY9KbhMYcbo90h16ypjwhROTAj4RsqkihucF08
8U9kagwVHdk2tl5++RXPv/H8j/PnWM0+APqUuw1Qry1xJ3slNjBaAHykS2h7ulkwT45Q+ilqxx5r
OVMxfF1CSO+6UlI7pLsOFjGpxDoGUItM38rpW1VTMgt0z+k56raFdqgIYLH806xc+fWko4FEHs1B
ZF3/x9J5LMeuHEH0ixABb7ZjgPGWMzQbBC289/h6nb5PC20U0iU5A3RXZWWekpmoK4NzEJPfkgEN
SoRZ7VUmE1xoodCBqqfOpMqIPx37a+gpmwnPFGuYuJkNk2Ax90esmL3xnrdc1fITWtQiVjZaFIq7
S1G9ge1s3LmIrLmHfV7fVpvYY8zeHi2tvjTKg8eFyX6s7YSJ33BOF6W8lPJZTj8YImE+lziyrWQ/
IN/X0t8kU/1IRCO5WBR8xpX9Yklb2J4kogkb7wfNxhndYzD+1o3dkFzHYlknK13D+EzQaiw+02NK
3ewvW7AO6U0cAVP82vvHxnxz6q3hEIZc6coagA2aOH9bXl+qF1v/QeBIOHo6niLcLThKl0a6o1UQ
CTSPEbfzzv/ci6AE9vh4i/RYqRoMnG1C3qDgMUIQgNMtpWiVM7ReI/OsLY1+4WI6zv704qL++Ry1
zh6r5BRdUfAWmkKf5FyT6LdJ9xq7tgqPCUtQPDMM/vPIgV5RHaP4Yk1lv0CAom19+4wb8ppYM8le
3ThD8gm92JvJ0LdY3zCnYzJZMWKIVYbcau8GNaKlfMsp+rQRp9ngAoRU0OD4RAN6+5vUPzFWcBO+
4I1cadqH03EvqFyTi8b4GiK+4Ay1WHJFhTElBwZOq+5HxhooZIzpm82Ry84nrs30knI24SNH22dB
ML0+NZDX6r8tMoDQPLk+SKA3DMSBiTLFxIEeqhvbf9T9p5P/JOjyBvroOp1mzgG8ziwCpPMMyu00
/HU6fHRcADBekit4rpCKgsKix80w4w4m1aMDxZdbtMig9gZ1G4G3tK+J+qXYFzMjVwxO365RgH32
kUSo18opkF+d+q+zF91m2gzjAbhOInvDfGQZEtOLmyy+Wmq6HqCBnG9kAsg5OxjIk68Q9kPFMzxV
+4t+GKqJ0Y3un2eKxfQ+EcsIkBVs1+7Xafsqci5BhsM/QB84jvzWKEOzhBHuNKwYGTXb3tqn1b6K
b3Hw1g/MCMy1BmKMz9oPDu2AOSVco38Tc1lT+FN9xGAYOamGfW3+i4X4HEwMwJDv7znTZmxTXAN8
5nhHjs522GDUS+O1xKfnXxKedfkYD680gXaxlkwAHKiCaC7FRKeRbi3TxU2FqRrVQlPAknMVSt0T
ZX1pVpt2XRFp3DPn6wkmJ7RDoIZbzA5BzQnGPpzwijG+a/cp01HjPeFGCOX9OF2ExTHmjgtbaZVk
f4zhw3YH9x7iBbpqkW9VDM4dBBd63cghYgMSM8eKjpumtvaytWlGd4xz4U8GqtbO28b2zOBzwlIR
SUeulDR7VaMbAjy2eLpLHB4Z9c4iqu52i4EQxnKj8d1vaLDT8S2LzqV068L3Pj3FvBvNfEDhaDbD
Ruzo4d4p0hVOr746qks87bmXa782rUzRfrYD88h6n8IjoopvNiwGXJvN0er44yrXl/ac3YzIeTZT
z5HdN6DHCwlRnmcSnX0RBtsQ6L6yHobngNw19Ng1grNgWWjmyTHBwu0SeHmANCc/W1nqe8oM0eAE
HGEPFFzU5eK1nT7U5k13HQ+jlDCtwOZH6MRjhUQeK/vJ2PU1/kUzWxv8eOK0zJXRRq81XfZcBYQv
N8GwQ/6wpBNZY0QuHjlIFXEDShw7VXuon2SwAB3WLW5iN9FOTQcSi4PLm5/cRaL4MVGnC0yKcs3u
vv6XwouUcvEab/l/1avwp8yNpeEzccVARqTGwfrTrjJDhBx/RIgJ5H92nPpL1L2m/TfMQMIDARIi
7xm+ykb2F1L7EbePcdb4xI9+u6OOr6/wsgcuu4FpCmVDyfA/WfyFGm48jkVP9QLU25EeLMheA84b
Cjcs7lAqHmyPWxZYI/tLbpJblTZRsyhQwOiJ4jtFI5zTmPyi/Wzp04cX0QEP/UWzLgQCxZKX0NON
3zbdpWgrCh2F6KszIlAM00CN+BMDXGwtuf8MFU6IeRdyxpEtaj8qYriaNxKQ5+7lzwiRJ7PN1K9H
lT+OhqsAUX8Jy/U8rgMx5V7wBq7HkVks0w/9znoP4fHo0++qoigPTzzmg0I124+LsRmXTvsR4I+R
Acj+yMaG3mmq6dSGVedsKBPG5kFykuOZFwATGfy6VSQtw5I5OV8jMcqyq7zUPvAv4h1SAFIiZNmf
dnt0dGFj8leTdqHDkZkgkrmi1hCiYBAeHB4CURpCdVzVNZcE+JEIGbcvbnAEIZCcsu4+frSpx5+v
xzeKBrXZ8j5XxbtEc9nXX1V8EPMpG2MBBP0FhUEW7nm+RG+tdqfEtBCL+Lj83+iL3SbCgiVNXB/l
ddRjtpyESwlDeHexhz8iChImjXjywsR7BOxb5Aicmw8VjhAg0o763sbvTdHUmH+9li9SC+QBvZBI
AVDsxgnGlJtqcwCBEG6id2Hg+jSjbAlXO3POYbKzs/eRqrspY7wNZAHTV6E65AyL+SSMmDBqsNIq
kHhDxwzxW+Zx4OKq7ojHJPnT6JX1OovBYUUpqzR67pqItJXyXnN7NTltSHDVDWBOkKoCwuWi5BQj
MCyQermLiQWrPbLKLa4eqvqQqoNi71n0zlqYFWVVln7kVNwzT39m3EqGQEX+zrzZNDeyQ+Esr1Ju
JwpRTAblBxN+Y9ttlG5TOHtksRyLFFpq/6NVSAcGi4SYjc0KSooos8PyFJW0AIpOGLgmGktb3j3Z
G95kS5tnpkq6NUtAFrP5ntmf5fiRMzhbMIto0I+nlZVbeEKYEmt8J5ye2dE0ySINR3HKc+SJsHDB
NTRNB+Zb1DBgktjro7rxyJmy48xp9F9CmyIzM6r6qr5G42+HTZLXFeRRVN45o5daY5Flc6irbsQ0
CP5l8594S3CRJvavYbOqG6RMy8NtQ/3BL11TsQ+kzJfJsA/rPXXC1GJT6hHv0LME7HUSXL21v5Ko
3RDGU+UquvRE57wDbhWhxgeYCMopWQcCi4ybg/zHkv9aKCTiS+2f/IpUjP4XtzJzmqndfTZkD70R
0wmyit8hoGxicy/zQExcaVgqNFJOmsPwr77yJkcXAxO4sqVeHggO4o4CL28eioiZz03UOTGKzosw
euqvI+y8Jt/Y+k6nf8XFj6kTwF68ws5ieIhHFSZPipUx8LriAky+Vdw5+o4ckn0cNNUJH4pM9Aij
dl54s71nrDn0u5CQmzAXSWz52YimjNoLBYEwIq3xPo8hxJ6R/ply5R6jgk5eKd3qvXkrAJJo2MnV
Zei8STXBCbAMMi5HY8QMOYY8F6wLkHn8L7H10kGYi35C5cu3oae7sdsAqmfavxKKhhqduvFNClBp
qUGwNQ/Mxd85SoUtmSeVaKQ44iRr/TTZMdDyXwloXfSMWRFhorqFxt00z/qrTDpA0fYZEKkYGlBZ
3kKezfhIkruSiLFs23rvVKz8LLp1Nnm2vqriixnt0RNhJy8G11oiL/F7MX29j/k95q9WQ3nJRq7B
ylZ6LMCl2yg4mQhmy0+KRwP7huV21ksMRAeZwESBhO9A+QEVp3VV8yZlf7NB552tobwApVhoHN1j
4THyFPiC6F82eSa7ehimrTNrmJ7AjFw7Jm40F6jY677bxWL9gskZfbGli2y++Qz+nTNDARamOONu
4Dib5CUj+jY7mTIz+XnP+RYYmN1kEWaM6bz/zSKslWV9OuzVCgZ0bjA0pec3J52blaZNUA1XSnmS
YmQKJVtnOqAipDwizDhDeDQetSNt0oFFQfMhxsQdccGBdgsX9MlBeGsbotFsMlDVg16cabXA2nGR
qnh4zzLuoHwLmEA8YjqzfUaVZc8Ba3TL2lrH6DR+6EoxOUKGADvdM9cIrsb3ZPhuCZ0jRguJwaul
DCaymyyEXs7fob7LSHysQZxvYL4CiRom+eFxl8tz4JwT/9GEX0XfsJjNPek9WQEEKuOSo7IkJcsQ
+F26mf+M3w1hN3Vv4EZt2AHQ0LNWOMDp7on3VdrB4EsjTVt6ZIkmD9t2N36Jg7VlrUNYnXOJ1Ac7
K3JKxALrGttdDmRuTagCZfWTaM+K+PHTHF4rC9820A1tfvcZmRn5j2Yxm1bn1UltlYU1fYhGtbQM
t1avjrxD37C8ZMu8o13qbskSSupSY9yO47vAtqUJPSKWctulB8D0xAv3HPKnT8YyM2ndFH6slroh
pASJWlfdhMM6B+ZtBsuK2i1vP1TLAizGn+hz+LqDvCIVOFIF0duPZoatBLB3u8tpTFj5wT/K3f3g
cWO+JHBe2vBuKG/AeXjrfJpMvChY0bobyvWCJo8DwoDixZ/SUGG06KsWr4INpGb8+KeIZvdYYhnX
VwYCfDqa1k6b3nGZVvaWpL9h3YMsW0wBsp/oCbPPIPrWhLIbPEMskF3jkMln/J2ds+7alYuGfQIF
BAvxT5NzIXKgNy/JhHuMWnBqgbVEuFfeHP1u0TiZ1ovw+TrZWZffB/hHlldVkEvBDCuu1h9ZQycp
HnOjyPxOOdOmiPW5REbyE16WbKv1lN7Vq/lDoF6H1t9EbAiitx4CmYemWbHAbCm0JBQUiXJNkd94
D0VNhoCB74P7CTAYa8dKQqiqxRgGb9ccf5TqH3QRvz40TcOVtpnzz4yBk6H1/H+QMZAOsbSzrOaG
Rkax2Ikc6bZnb2DB7p0PFatBZHyb8YdfXacJFy/lVUedLHu9g5zCTjbyN68R/WI1QBpeMPjsVqBD
md7MHAl6eKpMvvrydSo+S7a+xfgQ1bY8K/1zEPORjTgdFeY74YAd1vpDRmErI26QaNF8JeT6fXCx
ftquJ5XFBKSRek7WfT/g56fWOr1afrrSMHrwv+JGwQx7Vcp9LS9LtBgr2Eg/fkUFw14yf4UcM3pF
vc0lY1EF33nsUBNjksLQ322alYMwehRjMAdOQlteCv1XGdmoxk4xvfdCenR/ZupYvSS2p170/trq
5yKXFt8FMKpuK3JMKmxv5xXRbtEUZ95yS72adQ8yDw3lbpa7UcL3tWqbXdZ9VuDasqzgewIejm+S
pXKFCJOvZWGJ3Rvdg8CHyDDvXpmtiwy/TqZ5XGABZJQc6B9MJsDtOiJ8tWPoqvP9l+N3hSPYl76V
fCMEYMT/MLlPruYFVFgvrPES4+s4/I2GS+rse2+IyXeaFQEbOqFFb63Rh5pkM3LKxiy77bxIuaoO
y15PtDwa9hYMzCAWcH3oPL6R7XNpo3RhdcQwzygIRrUNI5BD158FDoyKOzqrgL3Ynpng8yAXhY0m
+egX4Ee+kPT8alVNLnkemEAXzaRxrX9z7a1o0Xdl1ulK0Toi4YehDUQExRkFB997R/KsFujw8i7R
dcjyXlMVEvsz0din3EL330tfqPBAZKLmFhTfbKfkR/ERLi1SaTA/UdXaE1Mi/s1nmf1ggMNiwNYl
CZbUOcDJwMNE7dvcacHFANpvL2J+GiCcjNHBSb/L+eX/el9I7DqM2Y/nASuUki9T2wbsjyq5FJR3
SuV4O3nWdEIxdRj+zF5oek16yXVnqRkH2HLdjMZFaeWFdKdK07pOP6zMFJaFeiHehuidIYgJb5CY
HPUZn/kFr30h+dSN+K+inS2kX27mbmj49l4k+yClJ2gXTD1F2Jnstb6vlLuK+XRGKqzLdh1jCGIb
MUJTDD2IZ5cWrOMd+DchHFyxPspelYCrJMyoJenMthIN0pImmhqIsUEsrOfSN7BcDPF0QEyDM2x6
lk21n5zSKwD+FEZIwqBzuAsfH3qOmkAtoeXgPBYBrIYZFhUwbgqNCzC+ZosrJYTG9pvoG0oMV3if
WNg5cadDguLzFXUlWgtr11ZStaJcXRfFXujSbKlEXkr9L7Xihf8d51fouEyFIGmk/CJV9qZUD4W+
rmGBwCwiYVzcKagtJq456cGDyj9sn1qI1VrxURDOLA9MdMfi12gIcnpMTRp/dv3sI5HJMtL0MaWz
eKO1WbAzWRZmEi0GBtWPAA9xkyrAsNqCm9ekYcW+onLx/DNgomaGrzThnOWcEhC5Rkteqjq1GJt2
EmY6gfNZFt8RRWSzb81j5gHwyresx3N7CxCfJ2ZxSDEK4qvo9TKaggl4T84TilVQcUUyx5C8TNvO
7ZHUOzlh5mvlEXwWGRCzWOcC9QwS4SCZWG3crgJisEvJe8jGLSQBBO0UQ6mz7EeHRvdWQc1gYIqU
1lhbOFSE8tfNtO/u5EZt2rDUuoBtX/jdHnXJIIRkc9ZsYmxb0m8zNJuwTJbsGUPXwVFORoOoQ3Hj
YOnUl8h8y1N7q/IFxgzKeTiRC72uPOgyMoHh6TwBFu4n1X5GRFUcBs83zu4kyhaaxXmyeczLsb+F
ISjmLxuadt6oK1Z6rSuV0451B7LJAfM2NRt0p8g+a1xuCSyDuviW7bM8eJKCzXuV2G81xXDX8Yxp
B+hzboV2R3no5ixrXfNeuk73jMs7Kykg4bXLEqLnHDOHgXWzKfPj4Ej4R1E5gXNVHI3gnLeO/Jj/
ubjEjaI7Z0ZFk4+NiENVTMYxllqCnKruAxKx84QMXFwjEKl2TRqX6DRJEPlYxxtNtnjAfhJaQAnq
TH02x7cmhyz3xlxbijFk63+5xmobBEjkqSh4G8qT+hmWG3Ab4Nu5BuhFCtB4biOFCGEHgjwLv9+/
YxP4iuYLI8OJwXnD0ehETOua61Se7eQx2D9x/z3I84blABRrZYrNy7oZAeeAApbpJHceXXbmU5iz
PkQnEYBl5b8Lpuf787kdpRUPBISBuNEEVXPVxsrat0OSRdfOpdrzLzjBUw3JmpqewYPa/2bgXcL8
q4jeJSBw9ScSKeQ4g/XFJWrC1Vr8TPYJolqo/BnscHXusTyvovHDgH3eHiXnz+iOqrlTyQT4T0e7
a9IfD+qc3+IE08/WJnV7VtU1QUKNfLi6soZgq6UUAbgQWaa7AjgS5WfNeg8U3nBcRPK0k9axW8Ue
jaS4UEVXx2+OH2wt+fcZ40bTk8nCr2+IcXv7JkuuCEmo0o7ZvopSoyTAe8/SlbBvqYyM0N8y9SBb
GH1AauzLceD4ZSyEQYlNE0x5t9jpomXxrjKS7EJWgy5sJiY1QIYPOTrog6eBhsyiH0UjiK7czLpj
YEYKanoZmRLN3ripPMwZ5YYH0dwOzPWj+CGEs4liNGLsadFeyzM2Wh1KWeuWWINB+bYpYkdEcWm2
KO8PGM/LSDkNMiIUIqMzQji4W9wEBY9KSnaOWxIzDWU55RZaj7OdNpzRogfScpdktABrNiglVK/l
jjuhjzaI9Mn82jTAJI+5dk2zewdLIDqQvpEq1+BxZ5yzdjy6ctEaAbOnkmjKe0bHzHIfgnOfep7g
1duUtNsKDyUzoBUQCuzqI/xNmromfgB3GYu/EVXEos8QSZVWRe3LVjb7cxTePwOvn7Zt9tm0qdnH
BvantTm7mZv47VfWfPfmLVwGm3H+CUN2qJA+SNaO8Znhoq1f/nHu9vgDO3EBUXbanp9Se+wxMbD4
ASHyN6RXs9l12Z0amipb3yTlWzjelLngzdtVPHxxf1CCtzk82m+6s5Xn8GCq9dqZWIn12sC4FQNq
JskctAKXKDe4Kc2T5GCsFSQ3PuRBgJ+EgZOZFhukKCMhcwafGdvL6oz6pjOpzvl2WKEXM6AIXaa1
Bus00bITSgtQe1AFSP+ThemnS4+Lv2AiVtYbFCNDdXXmO1lXszO7YLEiymezecAF7dZ8ZWV1MQho
QUu3Dh3+c5VPNKOJl/sXGSxChMNvao/4XZc97ah/Ed0LdGRhb7Z7T0xbapZC1gbPIfd/rZTIRMMi
wYTf4NR1mMkmEi8muCfkwNnlo4JFoDdbnRWFxU+tg82QMF5xfc08EprFexnqbEmXNt8o3MjMaxCQ
/2FydOtL+OhaFnDgJ0GHTtp7QrEUGNqCLh/E6rLRCAgHhIjggnQjBgzaEJYltP27hmNovGoAwwMW
ewzjswbfX5II3mrPAvBYfDdUdLjpopZXhR68pFRIPmaQgXh8qTvxcNfPmT071Dno1BpnuhNv9Ho9
thddDCJEgWi/X/hhGkTFfc8QV313eMlIzCkbMThIuMDAP9rGk4WQzJv3zPPoq46Vzbr5VQUvVCgX
vk5XS1OnTS+pvmf4ILPZ4iUo3/8dPvKE2/MQ8CQ5gvBA+8w3BV4w1V01RgQFsDhs/VtNIt/N5T2u
206+5t12sly/hS25qXz+uRU8AFQmLd35VuIZ5amkFxk1Gfezi/w6w8vKDz2fZ0gWkHgITbeykr9T
qIIwvCB8H4VlQxGA+tDAy+e/OOnJGo87eXAB7wrcC+ZMHBphyZ7I14AKxr/WE2tWNxlWlGozP9Bn
2J80rlDfOY9o5OLw3PHqNcmXNXxH8aonuNUgO7zU4VE2b035nlf4pTwBORxcqrWO2VPVDKD4QJJV
XmG78KqqEtO56/tHxJAh+dBE1jpi0kz4VpM55P6M8TYP4DYkhnpfGsMPhWDoNrG2YqbtgkBNx1Wj
1pQMiNfhcWpebMIasNTZeOrzmABmSKFI7AIeRP3YcA2u4XSGn4hDKYMAVnAQGcKmz6GnM84ViJty
R0gmal8a5TTpTwtaBdk+3KGJ7wW8sD1S3rYod/O4y6OnPqUbU/8o1AdPp6oQr8LJKTrYGatQxd1u
kUqBUjPOG7C34ErOzJ64TUXLNZOFGZZsDVlM6letkOtyu/LqsLU5Uu+j8qniNWl4t6NuNZvR0rHf
JwrBhKVJG9/fteFR09+V4Ar+VfZ3pX5MzV2cHs3o6VgvGNg6GBXvs7LFjByG9wQdX7EuAW+AtuOx
Lp17iKwSIIoa38yKpvootQeD0hmehOxvCTNXMzu0JsXNA6xH+oQkiutSerNZnTqSTnQRunSYRzXL
blc6DVGKXUbXnqN0meetpL+pmGFSlCtZQqVN38fiWdJtFXugaUkn6os+DNaMn5f1Y8QuLA8/fKBS
xxaJfY4dSQZeX7MLwo4ggRUvofzHvm4Qjo2568ONX60LfQmpegcWMsXdV+DgNOWLD+S23Qrjl2+e
o+E0YzQxvLz4nJT1ZL8UOpX4ikuWCZfd7mzlIN8BYarNuxa9qMVjBsXFgEXyIn2dwh7GL7vmB1Ds
dgGQ8nd0qDllgV/newXfdYaSPGHPd/ovP+RNWM8pCzrebbAE5krO3MEklMDvWfVk+0A5oHDFwy2s
LyPZKZyaPU4a2khgw+Z0GFlaXYMcQViVOoL0BK7iC3iDoBvJ0q4d601JKbmOYUJii4xEAUPDJroY
fOrqX8zvOhDAk60vpBZW5LjinS8tGH6XFIcSYuPa1raZ/GBR5NReAD83xhEZazYv7FBEgSVLBev+
n3E7/EsHXuYZGOxnMf2kNHxmxqoM+YZ9Fi9Nd8z9drlqpDdASaRE8uImwznJnp31M/MUSFTwmbAw
Dg/8CVFEpaPsWJScqE9hqbNBqz74kezhhLHMUI6ZAEN6ICxlvwaxvvKHsxhbZFq2jNVfsSckVp5T
+IKXWguw50IBOPbKuU6RRY56u5NaKm2h1RU/GeEWCn3T2nA4iJFWFwHsfDgwUfmolfktaxdOM7Ao
iAEN53cYchk4SLv2wW/37KHh29I7TzT16sspzGAEQPvnX0y0A28OSBQfVuNZcK5AYrVi0pBWiwaB
LG2MZcu1EhsnFJ4R6JEyvGexsUgFGCP44/qD8zPG7CbJnqA/gzliR8PJTK+p/KbPQL7Gl3gn8ccN
u4INtgyxa5a0HyivwuoyoWW1NLmF+eNQXA3B6d+Dg/TX7pUAIZ9XnnWXLylW9NH/zfmzBhD2YsDd
Sk8G9xWeabvC2kJHjs7aq4tR6REagFfcM7cej1XONimXLo7jqqO0+ifzdasO3SMDhgcIF9jOPmG6
wazeL7cMPdiNOpeXesDPz02I9zpJP8h+ZSlmbI+dO74uvqwqOOgwICKy3+K8Cxgl8emp5llRNiod
GzlpQic1TAMOjqMq/wohGDBcHb9p9omzrQEiCuPX+VCJUjbFWyghvwNpH79TnaAh4LdwUyNXO3u9
f7P5zZQ3MZq0xNlpnENradBXm/uMao34c7MbVM47kbg88ZjMyZbpEgcbEBEqGrblIuZMoDTZZ4NJ
Ecbwk0AbsE8FopPNkeOgVuc7Rd7zgRfjk/1pWIFCPvW3GC881f1RHz7nca/UrGtcUwDaMkIc6x4Y
9dUD//bwVw3QTD1EHr/CvciAbJdQMIx7A6j2YR7xKVA+I20ilDiYDDfWNuSV6+9F+mso97Ffwz1x
flFereK3Ks5JdBvN/dR5bXvAaT/gGWzwgEnHUX9xkEFZENe86LwWZHLjP0VGACyQnZrnnN/9b2NY
2RGT9oMdXlBM+nyTUtN0iCYRm4KKb9bYMqZO6aOYA+k6lkS40gw2ejhWOBvBDmTbmKWDaeiqGZ7M
Xcz2EuXaTshF7px7hA46CQsO5EAsU9ojxxze3PvkEsXvE9aRJkFwmPtFbZxaCVPQS47tAaBfwYDy
Lna9IPNI7a2a9gLWTtEzsqBox9TPslZ2zVT8HAU3X3621Vej3SL1R4pgpWO0L/cJ3ZfLjwzji0Re
r+7Xc78J9E1l8dom0OKPfg625ZFWOCaJaaJZ91teSJhhTMBBFoOvnZq3kYK+BsrSeaQziMcHy1b8
ImYf7mowFrZ868HkcBhNqDMnv4SIvDXZ1c33My5aMhOu2Ozb+uMmZ7EjEhEjSEQYwrvqwWfLg3yM
IryjrCmxNpb6EkuvDsc/qFlhN9wqqHrNyEszeBPLNJo/PS7dmnmJOW2Yc2SkDgfgQBvVfxmLdSez
c8dLBglYz9GKfmf8cH3pjhOPwbIsl9R/ZInKdMvpazpfPpPJ+GGnLotazGrH2nq35S6OoAjAYcRu
ixmM1RtR9FlBuyG4P1THqPN0k27xQBjVzG5jk5HSElY9Nw/dku7cok6eHm32PahcxJZB1yTQUMz6
qbZiVpCjvhZHq7+bJNib+kvS1vYofJqYXWqYF2Z/MVWcNPGp0nm0bPKeBKMOCnCABOIy2Uei1aCn
eOl8vPA9lnp9C0eT9kFnr0OPQZIoCFgXMXXMzpIUs4PxMDIh6cgKR/2j5defDXKcK7hV/SNOWISK
FNiA6Jstr4egXXn9uAPGFcRuYt06h8qH+kIhWUIKsIchFmLGJNRiHMH3ZpanQX7o+4OkvZTdV2YA
DH0MzU6aUrrzNwaGMekY7qf0hBG21Y4G/hrrxhoCBiQDZyfk8SziUaMm2bPIRZ++6/JgozDXfFje
MO61+ViO50n6lsRW76/UdtHv2UE/yxs9/sSrY8mATYhxw3A9O5NXcD7mhAw0AtzOs2ru0z7K3wZE
CzRqGfWdB8ps/2BCmoA16zUXKP4NFKMUkvz0yg9F+QCEG8m0jsOfXbwRJ+1QwMIv3+FB36UAMnSc
Xm5p8i/B0aCwjE/sz7SYdsTD2RqvY/UohmfOG9OUkI2mL8mCwkj+Po2+s3INsdbiOwt3fruRVKQZ
69s2bwayIj5yWgbsM6yXLWlkV2p4m7tPA3CLoryw8aC19sW8d7SdnjdLfLJys1piHmKVjIz5Xki+
AOYN+wy4hqchx3LBopcWk8SpBNQbINeVNHim/hzk+5x/s25PVDmDtpG4nARWMCaWw/y6ZizKn8T4
PQ9epuRhWl/ilUWLjV9Fjpr1j8uKfoVhEVq7Ud9qY6+oVxZ/zeKMICNjFW4UvXdYrTJu+I7uPw3R
RaN3UYWSOqD5hXEWdDgu/nzabCgXyqkPXrPpNzXj1RAhsow2S/fOBi9xsR4BaqUZEPBLaYAotuv7
NN3Y7JqxwCP54huAp80ih4E5zUhjRSoOVwjMUJybppcC2ub/xYuNXZ9xLZyG0maZ7nZgrTEFaRJ8
OVjxqEaxu/O40hDxpdQqfBjLR/a886Gz1I3qmSlHxt/UGcydDbFS4rPxr5B5s4bTbps4jwrSFhQZ
9afOnyVjCgs7rfxC31gCgWSyXmx5wEv9ld8+jfZsQec9rcYzHOmW4GHwnrECzIeizBT7xQlIvpMS
uGqkzYHfiilK/N0Mv3yM3XCx7H2UPWTHQxSl2rSjW6Ze+Khs6YhAGgaAPY65A9X6SBxTcovqWqH1
+sO+k86oehPqk12v8953peYG4rejtypOHMUsxkYHxixcN2LcQthZPDgBsUDOAO2HY5AOO2BNarRq
DKCp1aJTy32ffc5IkkSSgs08gFc4RMZTQU7pGDAMwHnIxFncYFDTTmECUuBNMndZUCCG0MAA9dWY
NDAYWvMXwWiV2sfQ72dvjnf86HR8iOqLPxAGhWCdMNKrAO1vVf1Ssyy5/1Wmgy89S+s8OYemPJj9
lSECUNRkukTqr5G0vIHXurnFzU2Vn2V+SYdVgk6VY2lc8Y4EIzsi/hT/aWYvA9dd6EnzBsh8Xb4W
SU/bxVgrAN5LiKRlBqg97OI22ZcSxT/OrioaJD5e/SuE/TSToUaWh7P/0c/bZMa0tKH7IbdTyPe4
OomdvAab5mZ0Naoq3MxQlhXcyz280U1nPQx8vHzKHKdptpPHi6qcWPATxA/dnz2nLF01iVmmex6w
rmsoaDGVAj+D/00IUWyoUB9VrqJoVxifaWYt/cE+qc1IZ7hTgGNrW6P60EDYO7q0tTqUeetaMfsu
Cctx+9F54XVhVS8nCVPe4a+XboC79PA8YTMh5ruu6ns5pCuptRl8d1tkVrP/Ad6H+Srp3Q5tvAX+
5SUAl6S6xcL0M5Y/pQYXwm21fUqCbpqIYv3pGAHy4BdXvuQTvf/oy/euRQfmT0eSPVO4G0y1cMol
nhO+yfD5VNRhisn1nLt1fGghbtm82mBGLZPG+hrQlU5LBhQjnGR9Kys0FwlqrH+FqaklJ2IATX1I
rS/dYFUKPsb0MJfbwTxVSNGy+paAD4G9B7FTW6fGV94wxUJdxAzlwLilnE/ex/SpWFDUybrpVPkT
u+8Ymygxkiw2euUWDu+DunFGeqFH8lnYmLRaTp0QWFTzbXQULdLnTOhYx1NiCSDQsGcvMWYmu8a8
40b8ykbNPV9j/Plu4K7GhIcOHEBliesPzyWHTDOfgupaAEmSDFoi6SNLPnCa0aiUKBZY9lBhHDYP
MJsjYIcroYrXMvMjuUo5unYDW72GTau5U7crh89KaDctXrzuBuRQc3pE5gN3n49wnVK/ddqnjww2
o9ss24EBPG1UmDwnMhn+3s42dbdhuwqXIpcq91eYY9DQcHioPIbKqzFRKCa3DuIM9xaj5UA+iZBi
jlWEWS0vmYrEzkp0VwC6uTfF+Rrg2Rc++8zYhmymoIDQdvTIt8F8ilSEvIEVBueGeSh/WTBezXFX
Vq8FhYnUY/IZv4S1Jm5climi/nM1+PjaB0R8E4N4H4qg76skMBnSd+z/WchZBf6jY9G/zYSkJNTU
juPIH++6+rSs/7F3Xj12I2ma/isFXS9rGMGgW0z1xfEurTJPmhsi80hJ7z1//T5UVfdI6hn1DhZ7
scACKiFVeQxNMOKL93vN51wHzeDaCRAZJkCSR0uIcrSU1DVZxbNNgMfX2m4DOQcS8uySRChA8lxr
5MLto/QpnZ5oVl9P6c43C7aiL426o6aCNV2z9k7TRjHbB7hXAP8ELkGhb1N1E1oHBtNMNhc+Km6L
ZZfUM0cjcxz6aUW+OIPWaGYjjRLI7aP3X6sQ6BaCfgqu7G5cAgDIdHqEsxaNz8NwYOPmqButv+vH
L1X55oZfPfYgpUV2gX3ICuQdn3N+T35I52LwrHPnIK7Oq5hFQMW2CY9+c62LN2CwGRMjenoh9vn8
e89Yucon5iyG5PakVQLaD3vNAJMODbCInggdq+j502//9rd//7fL8D/9r/ltnox+ntV/+3f+fcmL
kYMPmp/++bcHjATy9Nt7/vGaH9/xt6vwUuV1/tH88lXbr/n1W/q1/vlF89H845P59r+ObvXWvP3w
j3XWhM14136txvuvdZs0346C85hf+b/7y9++fvuUh7H4+senS95mzfxpfphnn/761f7LH5+E6Xy7
UH9ep/nz//rlfAJ/fLrKs7dL/k9v+PpWN398sn9Xhmu7ru2YllC6MOxPv/Vf//qN7uqua9qOY9pK
CvfTb1leNcEfn5Txu20Kh3cJOMWOdMSn3+q8/fuvpLINV7eVrdu6IT79/cR/uIH/cUN/y1qS6XED
qP/45Crj02/Fnzd6PjNb6o40DSVNaUhXV1Lq/P7ydh9mPi8X/8MOdJP44REMWd7VlEyr9nhnrsD6
NwEs4W53RbJ2C0HJ/+wsYRau6QJtwy3ZuuNmirDgGhfHs9/JJSSnrbFt1vQ3GPrV4kB7E9rjpn/G
TfEAKH7o/Z1pHfR2RZlZX58xXlyku3Rnr53NhE1zRcCgAVcQpOZMNyOl1sPidAEpnCLoqoO/DhLA
gY34iXcr1DKgPgQdvJp4bNy1HMUdm7Q19IEtWU1Q9MIVGNYxuDP6JZBnewyJm1mcMY066dfyLqEh
qB+wXtrIA8ULGpFiZb5AuoOLtkYz8KR21YFMgvcQe892d6Z7+3k2AJu/AfcT+wbOinHC8QfmEivZ
ffcir6CRLbBGqNcCr07Mhc6Hu/PZXVwd53/ALT8Ri7B+JWYS/4jqVJ3w9zkgteDYsXFbPG8eHvzF
O5jMCduQdXoPGraIzyWafxuvW3tx1LdMqtyOEI8lSIznYIOnK408Pu41XDxwrRbsWCDOkCm8si8u
RCwL37rFe/VirOL7ZoXXwildAOhhxRE+CpndhxY8hogSoCXpy8YLxLgrL9NW3xe75qgieO2L3NgI
voT3nVDr3sL72tY75sCbiSuqyBqpEYCJZOV77EL3UX0i15l7u/TJcoKOd8LOZ08oDW5XA7ToRz85
Il50DvIzqcvb0F0/WXIt7jrtWK+tl2H38KDtBIK6LQbCJEOEh2gfrZwVwvJ9sB+2s1R5fVbFBt7e
U7IRu/jAdmVjXbHZaOAloOs7bBS+bzZ8A8gK8QqDdaBed/5roHakeT/s6LmZ/IVO/Okx8db1sOdt
OIaVUFj36nP/yCYbxWhET26Fkm2AIjY7CdK23AVoTJBVNqgl+22pr+xTreN29MQ+zEyu3TtQGwi/
yMivgpO8Mj4DXmxb9nO3pJS/55O+wu6K2X6B9Tw/6If4OlhpNyxiy0i76vs1TYr4lLOcmJt5UXGW
/ExdgfaLGJb+hIwUIZOJBo9oeToCaymujHrfWmgEMUsBV6BHJWjmm5vioX0DnDVPzU3NZ+T7fjy0
LfLqHSvtIbjlwp6wSms/vDs+cvVOHPTi9vYEM5OtE80KREgRIUeLBuz6GYJy8TDrUaCj0079sF5h
LR3nnCUPGjGG3mvjEG80hldF5Jm2Ni8173ZWYkv310Y/RL7txr8jj6zBfqjHMWQxPDPmSnMRPolb
mvLmywraqfdZv0SbRUMLq9u2O4UjxpKMXQIFLpwYyUobnK83t3iMu4ulHx9ZMrk6CkbiirbJjfeo
EegyP78kzY1PQYxmbFG/c1zQ+2gTPJvMGvaye/buolv/OHyxnHX5VXunf4u3MRur2tgwPujj+E8Y
fMvxgbJE7MarDIPSzbgecWBZNPtpdVNszOM7yd9XPDThMfpCSX6gwLHeMjQW8VePePG13i+dl+Q9
1RZ03GkBX7lvkOggHUa38t64Dd1HI9p3JDzgsLdk13klX5xTQQGPB2vfLi76XsCUvyGFwt46z2jf
rlK0ojBA3+Xt3riHqyKugw/j2rntloRpfjYO18Qn7nL4kzRr7u14PzN0zqrihJB/1gtShyBIROu3
N0J5qyWchMXnYJffkjNoLJ/WSNQW1+NqbZLUsL7IFT3xZf1FnvgJL3X1nL29oNzGPYi7M24aOMBU
n2/ommj6UzRB9cb8YYeYb92fruVGLK9JUTzXwUqRsMIpgPbBe8lPPKpr5yYHPIXcwXvBgpfWykZY
w2vcbYJ085qqecUB8ecJb0QIRBSMqPaMvYJBd2W9QG9n+/xhmgt+TD5e0HbNR3HdnEeoCMdkS8re
2V4TwIdEmjZQfcIHZdNiz7LAVbT7iOQBujX1FBufJQqoRQnFjnNK9/x4creoZg2ThYqeDzZxNwk8
lUUjti2t0xXvwWAUMcZGS1aTQ29jaepX6uLrNMLMjbH2b83ti0ZYaE+VRoMAngXbWzr29hYC6+rN
eHuEoHv4vNx9aHs6UvJIbOTm8RqNEf0Aj43gm7mM96BlB/tKXMfgmbchl6iF5UNc6Hb+D2LSHQZX
ePQ/z4cPPisX/kP2RhpxzYb+xEE5z3ClrzEeWczOBWwigKBfR9COL51akc4I7yBUN976zl2Zsw4g
oRt1g24I/0r+zwspiivACANYzdkU6Hw6rN1Eg+kCnjCutvi/Ulz+v1Q2WhRb1Nf/Vdn4ljRvP1SN
8+v/rBqF+t20LcdwFUWexNtA/b1q5DfCMZTpUhS6UhgO9eRfVaNh/U41Z+iuLanldMP9j6rRMH93
dEuarjBNaRuQgv47VaNhmD9VjVJ3ST2zFH0o29Thnf1YNeq9n9LnAGcKcvDHsltiLFZYMCSsfm1O
5bVCYzY4l8iR+yKGDx48JcFFzrlBOOYU7lrHwkFv4fqGOAqi4+7BLEu9XFb6Ocnj4+QE+xx7fHUY
PChqFCELR9xNkuiM9q3oj7BNs/bNTj/05uDdZtqtOaLuOyQPPnJHjwwrjgy6Jt5kqX1y9fsovZm8
mzGnZzz3nTaRIXFjQXV4REdsjVQidIYcC+bZ44B8Gyr8rOzAdMKltIAwPnYaoJOxrEJEq9hwWSEm
MpDTJR1oupZGhLhvmaRIFlmtscop6AENkIWdEq1WFK/6AbMPLk+gAX0xfY50PsYOQX1cH7KUrHaN
U5gF4P6uMg081dNNqCGoSJ+d+H1Z6iy6XGcLIn7uQRFlZxqjSYDftKxG7HkKbNC+NUAgxEQrTwoy
T1l8yUAOea71/rOTRCuT4x68ftNLbCDzYJ8maAcBiLow3go8aVPiGPwyWBsA9rWHKgLPAAU67k37
DE/zzjeWBfrANkA7hNtu7KOO6cplHF7a8uSzl26bLaxDC8WIwHyvx13CIFRHA4vGwXlELYQ2xXA5
CJ8USwgr83Fq5pk0BzRhd330ZMbLosTLjPYEvo/OYzueJULIaz98zXXUD282dGiFH3AoyLuxJfzE
c1UMK6kt+gZ3ZXk2MaXNxZljygwEybkB4fA8H2VokgCqlTjXYizlXzRF0ilAupcPm1JgYMX7Jqiv
OJQjFBTbdEBSFr0yqiqalrhMrkKFKygDNTawW3RvK/gDaqAma/AJ40aVtFE62IPsvck0MS0dny4f
We2lK1l1A7o5KKlK7T1FXALHDAu0pRaB0oaKuweYPWGjTuONw0q4LXWLLj3GWMJiq0EE+uDCmnbp
wEfwF+x+VaQ7lcNkrV7z+lw3F4GP7Ox4W4GTVQyv3jfwACHwka/R9WGFhHSR6Zia5lChg3ur3mq5
vtK6l4HJvI20TVE7C6m/oFkRM5IwMXgYuQigEMdDkqgZtT5NeEQsDUCMb52LSC51lgCNO9GiaM+i
ZKUXF9zBS8iRs91s7GA5cY5xILVJp64YAwl1kE2WLY7DYMnbzhhWJaipUxhLiCerpuMkQYpGFAsS
NCkOIVCbVKZiWOXlwFqNfJ2xMv87hCCWGZeCg7WmkZAI/VTSRRkIs03IQZI1jxja+3Lg9z2coXms
2LcWjZRWAz7GkoUARz8EvLoKost3k/hfW+zvt9Q2U/MPO+pvc6OpSykNW1e6Pc+d3+2oDduRbtBg
KYL3ZJ1Xq+nGLejGJAaiYoacx7JqntM5h5JSPi+dY5NIHjUNq2vaMkjLp2Ezcsc7XVCyb6NV5jCZ
FJuOZIWWDkXREB8L48Jkuw7vfutgmgtAxxa+qebhT1Q3DHw3Y68zXuaHbBi+PQN1fqdDW6Jn6sKu
HEFPFXTDNLgkPECOflZzCYHhNHe+xHRBtmdvrLG1xtFHv6joJd14fBseUSXW+H11qcq7mp2RFl08
B64Z1zoccXAGHEZWWwf3aTMiOtz++uqK/3Tl+e7qWj9e3dYe0xhSwJwb9xhDHYvRDRuIt3hG7QiT
fGrwpvwwFHrU61Fj6VGwbKuTSfTur4+EJfOf77MypPUNvFEsuD8eSdZpmtPXMfcZ/TveZOJkMNpH
DPARdc/uRpuSHSyAvnNNAKsHk7O+rfGwpRMbmWhakJZsLcRJ7bbWj1q2SmDIFXdxDjt4UZWXwjyW
2h6KgRbCwtrGcC10a1focBTam1+fyrxaf48BMWJdXeqM1/lsgJt+PBMjMhxdd9DspmpTue9tkwD5
QLy1SU2slr/+LkCt/+S7DMs2pJJKuD/dv0okbhDMBp+9wnIYIHOV0MFotyaN2/fa/7Oo/LOi+k8e
RteYP++HcxMUQrpFraRbyhRyflq/exp7Rx806QWg0Mw3UyT3tsdjhR1EXMBYxPEwFySODBeplc/o
G13WjF5zEUSd+x5Ax/fXOWofeg3XosNoI54dAIKjFO3VPMujRaGTH5/9iLBrrXj3kZOnOzcMHiMj
2mY85H3YfDGJR/GCBwK89xPqSFFLrOurpU/FPh9FkkS3tdOjMCl3KrvYg7kyxk3lMFkQlYnuSX8r
J39dtuiw0DvSZmFxncsIzaajGEHaIK+1PvKH5fUKpsu6H2HpIlCDxjlQESigb1vQZQZRqFp/Q7vY
6O49vBBr7SVVgsxabdfwzGNMGU0koSY7ptAlI2URecMqtXFwp5BBsDavvCGHPS8P0mYtA/nrvdlp
X1vMZ+v3DzIOF95Zp+2dI/GNFSg66wlT3lw16LxHmx+OCi2hCVuCib7yqgOxKIBN0NajwMIn+KmD
sW7RlGt62GPBVrL4KcgVTYs0UvuyxUSpLm8bDF1gnEQR+z67WxcsEj51D87HFXrfsaZNivtqF8+u
019VfKsVdN5mhKShhEGgJuLX+bzmBSXNnyacneySQMZF6VBB4uPa4sA5iBfHAt7gmEvWvBF61Vyw
dWXIprYdsX4N7LWK8cdyDrFPAZzzYRHiTlNb2gstg9bPMtmiCS3JnTLC9MksK8yR+6sc5QucAd0I
90HtwADWEBdjtACmmoHCtq9Gh44hn/URgqIkWOc+xSI8eNLkCWRXuL8MAtp5OG7yPsFbrMMjCr2c
jUNSu52IJrF9FH4QIVg0leTTobA5VrjNEQWnB5bL0Lr6ti6vndnEOH6rA5plFLCedRZoqYr8a8tZ
eFSbFqYSdb6bl2ujR45GeVTEMcr1iogE8CJWJDO90IrUp+Q8wUQT2EqPREp4dNKKu5KM85ZCSKLw
UZH/EGcGpeKxc6JV5BOZWvgPiZDLeB4Q2nmEEpHV950YTkUcrDqzu2p8agPcVbr60jvvkupawI2q
zZPtnEZgtJCy1nk3wEwyAasLH0W+AdMDk4Gfc3BDd3DTTV7jkGvDIqSahW2S+wQq+ixlNm+uD/M8
0PV4BeFgqSm5baNmZ5G7aKCHphShunGhfs9PZQicNhEQUbDk0YRmBCyKfKcZLM240GArwHJYII9v
A8mGQO4D9xbD8+U8X9ilv6YsyonHmler1hQkGqCWc3dVX+7StFoajf+tvq0YLuNcVQ8PafM+byLs
0vi2x6jKfm3LSww7eD6KLKIh1pE8oq3jyF8b6V1bX+Yiqld7GHAOX6OowgM3WBFssAjsYB1oyDKn
1xh3nbkotiwMuPARa1K4Rw/WQKwMAYtBccnqpyIudrLHcgUEC5p05GLP0Ii9hX9gHVENcD4dYku8
emp33Qk8NrD2CQS4G2E5Ve3tSvOzA1M+bM9peb2J6CbPv513FnWAwDPB/QWuLWT3xMLykvs1gFN9
21gwGuatg8sq6jLQlEUB61DM1RrkK7zpqSwtbZGHX7BwW4tnF9ZVgxf2gNs5k7T9Pl9zoyjZZF2q
jHmfOpMEGWycKLLjajfvqFqR3Ng2+znUyToGkao0IXfiZhBvW0gPpQ8psGXHIlpIRPVNXPkkqM+D
4NVrX/MQO865w8lTX73i6bXsgIijIN1xWzFaO7cRKWofYQa5ky6laSWESY6rgmPQ0Twm3sqksdsw
fINqwjxoV1DSFzjBLCMkiPN/A+QlDTvKwbiCE5bkwSGZ2qUxhMsSPkUBlQp58NqTPWWPuZQQfkWD
OQq6bl/f1eKuJKU2oHX74LbHJHhXEz60W897ResfIuz2Hxoq4vle91m4tT4nML1a9fH3g83xoXCb
e0HsM9yDEh+c0NY2Tj6TVFlL5LZMInxfMPQaxq0qEVt1/QICSGVgU4cgojQxdJ0XXR0G+4cen3yB
j7tVQZi76hIEIZgbV2sfBE/aTxkKWxHRpAfzri1A1feOSxs+Ou0DM6sPzbuV8QbgY0seSvg1oB/h
gP76D73Cy68+asybXgE/EEmb8TBEbxrTMyuAx+PDZrU5xQIPsZykTnMi4ueUJQ8lzloNnRpy73Ye
fjbiQDhBk9/QaOUs5iJovmVTC4rY5OCzdrJSuJZ0IT0PB+HhctS5FERS9m+umeDrilm43JiYX8V4
Tcc+5NUWgpcmDsitXbvaC1KIJGwCzS8Jkcc2d5I4ylH1CR2Ff7tpSroxMM9d2D9VG6xnvKMEfYxN
zqD0NwHRvzGMC+F2KAwYUeDsKuNBYvoTeI27ON+J5LWg8G+Q5NfBoQfchewQkYLTwr9mQbAxgBSz
CTZ3pFjF4sn34F4Q813NA0iDD4epvo19BZNklh4HrWaCgQ2HVsRHFIsBvDc9mfIhk8jFOH+eA9W9
2PJxxN0gwTMCQyYLTnSILZPqFnKMlnFHshm+bxYiZldmkOFxo4dKIWH2myapCaOkPCAsIK7Xk6vu
jAzN0gAuwySZwjlJnyr8+wakBdLy157G6tAyumCF99gA27hjBtSNCgsZGyqFRTk5N7JQMMxfXLEV
LQNzGaT1PiVk3ECxhwV2O3y0YCA6lAFIxQHFCwSf0Gc+rOOPmbuf7wzjQYPA3LZY+GgPfYUETn4Y
Er9Nev7GbLI1YpQsEcWbH/NAkcxNwvsY+gfIj8s0peWHXYVdb/UyWubWx2QQRcwlKZjnqgHGDD9b
0H53hJ1Btv+wdPJtairv8DWj36pchZldvxQjGnbxmo24FPuMiQonWYqjFO1bBNSgBC8z5oOZVjqc
soqm3OzQOUzh0oBpZGJvmXl4kODhXkGTkrJYY3z+7fUJcI3GNYoQKiEDtWxQeXiD/piuGthUccGw
CyCLJi0PAKmAEQ4kMcHxHQcak2dBblPIbKcxOwS9ybbrdYSKhEKB4GA+GTpuQo7y7JE5KGIWmd5d
BMFsCQc4myl79/llLmKG0EGbCclLz7oNZhtkjfGY6RRhCn5j5d+rmnxKK3sdJyZ6RDJVszHLj9Hs
0VkBjQEeRCnBKEoyBcxUNXkinCVJ4Jaz2zecYUONMuBhqNXxOgFXmwxtl9X9uke0pJmYy8X4GyNA
ExiFBNG588dNGG2mGAF85e+nUH8Ne49ZvV9HY4RqAcjThCZPPVYTs4fXicNy1vkgTuB7oTrXaYTR
K5UosGENE1anzmvyOx+qmqfEti9w2bCDzVx4xjVL8TBsZtgni8NNympuwF5NNJooeLNOaLJ68VaZ
PPI0LyK9IPHRmJfsRe+QBdE/4EPOcIBFaPbYDM8Y5NAcYC/DfwEBoUoLMUvLGnwTglVJ8EYcYYov
Vn15NBjTY3+J5vV0T3QVeURfagS2NuECLq3IGNyntnSofedpQpicBuif8HCJp8WXyb7UPl0hUMK5
yCJMateQIu7WCXSX6rqnJzk15Wx2cTZIE2gDlLlZeP9tL/n/+Sj/go/yjaXxXzcWPndvyftb9eX7
3sK3t/zZWzCM39kHuwTF0SgQlj2D938yUoT+O40F/hi6cnSIKf9oLTj678ACpusAaylLd2cw5C9C
iq1+nzsBwhEwVkxTWe5/p7VgyR/360rwMbYulLAMR9HgmLGK7/brVUqcYaNrtNCF1HfChuOmIkEu
re5WbKgESnYrU9RUWj7at0UKoBziRENy8iiGfVF47SYNSdjrRetjClZK6zbHTnqTDbDcHcJADyrV
3aupKspF0JOnJPsMSNnUypLFy7XbG6uNkAeErcoyKG3xbJBRS/s81VyQhV4oNJ1eh/4hzy56WTso
9zRrvI2HglSYznMwp7Jqey05CVJKJRkIfV3Jpa3r9WM/EUuLTKqF9jy0rQO7LBL0dWsjbjZeOZeZ
cUnaHqx7Z5BM5WnQWfpGIwHn0FpYgJuaD1PdTK8CrcIFHsFxAB/USpxlLJDBiSSgvTmk0+2vQZuf
oC5uiq2bjuOCoFj0IQR9qu9vigZnGS57h4dFzQTYdZrzNYsnjDPwS4G1Z9OkwUm8C3LxL9Ai9U/f
LA0HCpSFJaABV+nnRlPfuuy6Us/aqMkUN6JK8jsP8OE0FEnF7s0SV3E2wtjLZOetXHdisym8GKLL
0DeEe3ue+ZkNw7gk/W18kWXpvQ69irdNWbdfzL4paDsbXv3EztbZETeINZHb6GAQY9RExXp0yVYp
Io9ddxLEVDh13+c1Tic2AKqr2seABMBjlVjWla157DtzzagQ9RhU0uZESKjjNQhHe6v2k5UzxbSi
fS1Eaym0AW21kpiFJdFJjD5GcqnroIfHqDs1cOHOta5/NfD7qv4FJCboAn6PiCkhTcEFdQw2QMKg
effjzaylY5FemWA1tXUO9bbb0Z2nbGMnsHRPvx43PwGLP3+V9RNEmgdRVzoFX+V7JoDAnBzaY0N+
2xVJA3WsPBcjO65ff+c/j5gfTs+aT/+7CSSotCw2DJDM3A1PYYfmz692w2icx7pYTN68WQ02/2df
Oc9p332lG7gdw9Qm76jUXxRxrT3JCFOj8sekbh/sYgT19Uxz/+tvFf80Vf50I3+aKuvMGiuXuNwN
5oPb+g4m2ra/gL5vEhr6/d2vv039q2EzX/fvTlKYVlR3biQ2rqJh2gfJg6V7HWmVBCV31iTwmYRI
O9TbYOh3qYRy7ykLj7nuvujUdS1ajK0JzwGnoCfFXz3ZUqobnqxi2HYtrKGkro+dwv9K6qgyMUkN
fexi4/rdLOhrDAF/jYlJwAXVM/pLWo3OWK4tk2VBn+J1BzThOP5jOiVYIlg3E+YoQYlu5NfX4V8N
r5+mwsJr3CzVHGPTGtDLIORlgTp5FYK8llCK+FDiBvjrbxTuTDf91SNr/QRiN7FI28ZqsJvNEvkU
qrEyVm2XRRPBTobCX9RL7KVeZvCy2qlGkeQp0q/aqt9PFbn3ieunmzYq1FZEFgyYzrdu+15Nn1nW
w4PqsF7qjBEwokWwfLZqRRwm+PUYrTPZpv5NkpsyoSk6ue+Bk3uYOIV5g0OA7CHDJboHnJiptjyY
AlfayfOrbWEIqm9LJ0gLTwtwub5VkJriOi9Jkaf+QLQb0CVmLoeTh4llwT7d7SMXM4zAvS6ZO4c1
BPxKXwcFyA+Andmd9b5ma0p6Od1GUYiK+jc0neui6OWtTCReDXFJgUoahqNfT7rnd8vW9cJoTdvR
J2lRxgW0/haMIK50QvKMoBHZo2eZsNmZvyuWTse66R0fhpDou466tZUjatvJe+qLYTaH9YN8Qg7Q
GA+5LclY0/BYUC5TDfSFiKQKzYYu5XklOmvu2EIVMTZrdmAeNB0eXWlk5OWmWoEYPvY3Zlgz59oQ
02IHZ7VY63akMqW3hccJ2S4dOqKvZ91ZTVKRF8u9U6D27BFzwLdAQ95i/qrNoaBODrao2+5t2yl8
WaDpR5NvEZZYlBv6ZdPCrsTXKAibS5CnGKDqY/7YNbMlUcrew+kK+ayMgjBRHYzFyQl/cuLnznYN
eteQnkZu5MIfcO013XF6s3R6VlVTaTM/4rPhgXakg0d0O0H3wHXRsvEbe9OaRP4EPbo0t+rzvesU
V30dqHXVUcfUAQpxFU4w5KKu6q9Ja043siCGMLfycGvQW0c5NQDfT20f0wx2WtBHa2i0r66WbkWb
mleV6TVr/BzwKkshPwZlAgSAQZi5tuNIXplan1kr0jLTYDWVDfGYuavW1GsKx4dUq1FM47Dkr+wh
H8CA7HBCUe+3MxQTI8LIRAwACjKOlY6ZeY8yNdz7Ite7KxCe8sGtZGEty1JrP4ocvr1IG/sqbLp4
wPwvSAn/hPKNZkpF9UU1VRMfRTykagvcTzSkT/cGunMW21vXlwjCJx/vlag7ZqqLryPdFw8MCHLF
+wq3BTFiGB11GJvHIU3yJG0YqoldaDexObhE1cVMja01Eiyvuqn8GusFc65ob4Ikbm+7vnTvxyEU
pzrOSLAw7bS8n1wnOlWWepEeyli7nAqiL0q8eEKiuD0x8Ghmo5beiHyU90oz04Nn9P0Xs9DscxoG
SJBqcvmaoG93+jCKJ1lPNW6W8N8Gcoo2nl6EV7nbiF1jw9rTa99ZNppJl6KKHtJksneEL4+3lYen
WWobb0SKTUAbXfUqBazvWKfREPpSXilUUcvI9evnyuYG4IOfZFwGo31lL2JtHUOan+mqK4yK4EoQ
S+PuuyomH64qDqPtO8GiiKYQEYDcZ07tPSXmeMlDExVtgi0Jgps7jwNZC4vd/yS6hxJY+ZhldggH
YcpyTEdTmDK5j/FP1BbZe5N09mfae9WOqDhMSSOGLI9f2g5fNL+BVdTrgqZQyF4hPIq8aG6nEVCY
8p5CUmHisJIemD3cD5DjRkvRueS9ZCuSNG67DiaLsB7g7EctTghB4Eot5BR1a267Tn8RGcoUmMa6
0gI8RuwYorzZqW3ipoTBWHTx6eQ3sEnY5MSFwq+wA5FVCfX60i+T9qasJhTVsXpKcVvBNSR0N7JL
xbVtN9rWQlIaanW4kj2U6DKub9K0ITMp0O5F5LPulgH4oK08AwMHL1onuuxec0d/tu3MPaUTweMV
pinKq6Jj0lX4xbUQRUp6y0unRMmim6N5PQYG5jg1UNfQZu6uI71nnSRh8GTb7HNEyuPlu22zxo46
py2u06uI2AZGJHU8xrLOaWbN4cnIlbJtPc20aDPbmmUD4SHsVA4uVeG5FYTes1/7GZnvAhcylcJG
74V/nzO9b6OhtdellsoHBWsJrImVaMPmrj10fghwM46Gc2MrN8aIOZxcgKtJbScRp6+FW2AbXnhF
/5wEpXs1VOCMWmngrVzr+7y2wUzMFnZN7VRfmzFxr4Dib33aXHemIFm5Yr1cF7LtSCz2W/gx/YSp
Ss5mb3Jx0MpizSZRTYYDFwLvJ8V9dWHK0OTLY0s+lG7krQpNjXxJfz1mA9R3s+lITVEI97Kyxc6m
MfFA3QT6aILk5mSdmKa9DlttyDYd0lB2wdF7k9Iyrgp7RMPk4o4pvKxYV+NYHSdfBmcdt4E9exN6
Py4GCTQyUOxLaVs3ZhkjlA90h7ZHPyySqu+39lS3xA/jNJ+KlC5WIusvQmLa1sgyOYSJob1ZXNfN
VBjoueqpH27ZSnaHNC3UKY2VZPqSg3+tett7aKbBuTYjv9s5ieVfp2VLz9dMQ8jzXhTv+7jkeHQ1
VIBZdXdpGlI46iBy4fKgfo3rDD6vM/Uakl/N/lpXyr03sjDgHga4wTL7OdiUxgpzY7OFKdVo8W1W
CrbMvt5DVwYxgU+bM/dUocOg6/TxfXCUOrsxBmh1m+HFZAY3YCA405g2cGjle92LK63psShjcS3D
Jt9ZNSlGljYFOJjN3paqp1PrJ122tQVnpnFV8SMsURH3g/mAiaJ87qRFN2ES/f3gjsdER7qfjLlL
g2BMTylOAz2XC1PVovPvLeUiExwiC8q6bzTGUmYpcGkfeBKPIw3HgzE3SM+zQN6xe6Tr0Qote9dT
GbyBwDkkSuD9BL0j+jpYRMQUdd4f46RIvnQTDVs37SinDelclBUU+1Zhp1jaFj6ABceYyDgGnG8j
Qy27EP6RTp1+lyp4BrpREErTdpO1NbPaWnquQ2OpxXtZTg630R26dNt58EL9mFctm8g4mvZcYugG
maFhDoet7tFHYzoDzuICQU1Lr0WNLFg+TnXbh09tkpIIY3AFsZMFnGxTK73xy3Ak40LE8rauME+z
iI1YjbrRUV0qfZgOgEzBdmzoKBTKMVa5Vmn3Mf2WaztwxlMWVE61ooFTZCdTGbSM6mDUw0XEdmel
qoY8zcIhI4X2VMkuPShzTy1rCd5pVF1ZsEyJ8ibXCeNmcF93MunwzA6RQXiutZaeqY4UJ9oy7dh9
Do07HelA4PY3eHjuMW/p+7B2vQenHvxT2snmbvLYy7RZYM5zoPeSCB8Cn91grsFK4D2YuUFPlvZE
Zhv4YxLyA4CVdrAp8xQqihpzmzA6L741AdPDdTsF0X0vjOAtxDgLdzpbXtNZzA9OMBU3/4u0M9mN
W9my6BcRIBkMRnCq7FNNqrEtyxPClm32fc+vr0XX4MlpQYlXNbnANWyF2EVzzt5rTxEO+dg1KEuI
Gv/XYCm5K6rC/plql16Q7PtvsZ9WFQXjJn4UvdC3QVwtZgm3r+7SqGlvlA8voFAUyFc6G8aFckhf
3fUTLNLFXLIRbkxXwaelSkwPLj/KaRywHihSFYxxoedWQR8d66rP0S/kLZILEwpKLMnTqsws3VWq
Nz4btfocR2k8sNfzH5Vf4REYndbb2IKGmj05+I87maltnY04qgfeA2lic3ZH0x+Abo100bQm0KVx
8k+1GwieO43xOFL+nU4664eJ5Gwt4kKsHYd8Xbae4SnzIN30vvfTd7sxgYipHowKin8eDd46klia
5tH4HPs9JBrYGseoZveP5qP/XovevLV8rAC2JLw+CEjBca2iO4qROr9Wcb+XpdfuYjMttyaNXGID
kU3vukAZnzudGasxEeVVOU37XDvpcUSdocwpvg3rMNxmFURhM6GldWUY1bzSKSw+p1XhvRlLb5M3
Fq3HSgIns0lrkgkpNm4QEEtk9s9mYQHK6RKN0y4e7+o2H4+ihxGhkgb8zlQvJ7oaBzWQ8gF7jBlD
BzRToE3WBM95KN1XlSVVTg4zOMu2bbuHribfuC/D6EfdOOl1PGTxrl/22m3JNNL6Mo7AKU5kQWeo
yWls17xpw+zRDEl7vR9w8ENjd/sdtV3yrDTyybs5n9V6GEKABaTxKbMWWz8Sd20cdifD0tFjLkv/
a5X57JBipyOOJZjpcFUIzjd929LR4Ci4izg2A+yxQN228lsO0GCdyLZB12DW+4n5Ho5WK/pjLwOC
ljiYwHcIbl2B3zgVNGu0VRc3JNtoNpT99K0yS/Jguu7Fd+nKmuhcbruWJKu2gIpfJPZwEzijTZC6
Y79GZT3Xu2bSzZfc0R2fhYApFyfOJqaTtREpPbwgpve+CrVZHXHtp6t5VkR06mEkrLIUv5PRcL51
lHVJB0PCXJd0QIc+dw++Sfc0kuzSilFQOAw9TiJhZH7JBjltkhCs1uCiyug5c9Ic5vxTd8SjzbMA
sRxq2nJC9c8yhq3sRaO7j+Mx/R6oRe6r87kBYwg+a5f15n0W2mDwBidjV2qC7sjqb1bTR4dCQcPx
UvrVddwqEPx6JI3U/J5lqlYwqBqLnXFoIv2qp3bPH+qN3w5UFSgDBqfB8fQdG0Ez4xuu7SfPZufQ
Om71a6oSl/4vfalZ05tvRsfdZpltfTWNnoyC0dPgpLo4HzdmwelSJnxmI8fh53yqT62l1PVABHc/
L6SOWX2pyL5D9QXyaE4q7y5ybdKGyrp8GuwaG1FqD9Er0nxAlU0FvSew8900w4eY7YSdrkU0jjaS
CnLo8NgkZvU8z021NS20Cu6s3bs8WCgKUe1uycMowFV7vQTN7mawpFTSPUZmLxE8iOF3PczWQ1H4
Xnlwa9RDXVQ3m+UEfd3q3DoGUqvdNFg+Nkg1HTMqhiC7VaxecjWndzSZk3LF6V1UR06OIVDZoKGa
xsoHTSuLnhtPI38YZ13TZXN1c6fNDm87XzhtR2MqsLIlHBmTUBQvweC5D1KFROakltxPcxH86N0Q
GKJN5kcvKsymo9cTZ5WPbXZjMyXceYMVvwaBSX5kNUV3g0XLM6hzf0tdZfxGzyR8bmbfbNe1qljq
zBlqWQTnK08huAxQWeZtkabNjkIKQWW+ldu7WGfFnW1b/V0STP0nu/SK+3xInSck33zIanabvZkR
70XTm5OqV2efrdQChhSXXletnBFHSQGrL4iJNoeYEHVbq2U2JZlg1nvdZaDiQjd5qgqj3GQDxwA9
qPYhDw2QKRy7oHX40U+pkgeHShf7M+AJI2v7Z+l5P0wxoqLqDTe7UsRU7uil0ZCn339M2TJDkTa7
fdmg0rAtZrFeSOdXNyGeMwQCAj36oGhbtu5tPvUYyqLWv2/bIbnRmjXVVfNzP3b1oiNosn1S+lAd
e6cyvwtDp/vGG+BjTVheEp4Eset+dzM13MupkOQHtCohKjpzI/egxgDCUW+ixKRpxvdd0rx5Titw
LFPliXWeZPOPSjRym6djvMlyFmfUqs9O5I9HHn26j3nDOEFpZoCpJZ5sHBlRsaLurdj/UdUBDd6m
wUdQOv7425HkOicZ0EWftWrlz7zcXujegmqO9tHYnPxKT/swaH8ZU94dxyJLbuKxijg9Rqdc2kDM
e3iC49jj+l2keiAM2Vxpw3WfpCHjX2jBlu1o295XjQ0kKJ04x7KvSI6x70YJyjZFHExRsELKmhY1
CziAGkvlFpVCi5Qa03oO07DdJWm0LUWbkQI7jeGLE6SQjtL4hxVMP6noLNsDm4ok5wUkek5B3lKP
eBaTTRfFOLoFu6tB9e0Xk7MZoaJ8RRGnHsLo/ISuY1WtKSZ2e9eusls1JRMRg62LK92O0hGRzKA4
o4y2CTMTKb1/GI0Empw3QZYqm+apq836l+pwG4Yobz/n+cRf6YdfpaRFrif9YMwRm9QCtVrYzfdV
pS1SPAuxx7sPfluW7XU9NSe3QnZBUFz8qeVE+LnH2HQd9ONrGDIl9ok2H8zEh8Rq8JbRKPQ9eLoF
ZyPSUad2bWRchXIWsYdhsgMPbZPOI1UWy4vNTZrJb1Hs1rs4orgxWbl754tu3k0TOBgrk5Bxa20c
7RwRrzRoPnhtsG2s/mZI0ukH4sLpNRqZq/oEe6tnq2hjCrc5NT1bcCFDOjKN6zz2IovXVhiad+iI
SPfIhu9jViWnpqpMUvfsbJdp1a0Dp/M+F7mNTjiTCK2IkcxMzdfudb+G3uIsZQ7Ow5SMMPc5pB4i
jWqinsPfU2GuCDbe9yUyXoEtYm8UKZq6qSBptSKxMDcRzFUh+04CqnAIp82nSAXTyvAHUthy+O6V
+NZ0TOxhZSH1rtNP0gGZEtrFF7Kq2wO7eVajGiWq6r27kXLjFdWU4xDDkHLTTW0N3jEiNc3roEmG
fNLRn62c8Zud7LbxYPpVWf4pgExiwdsfsrTE+AbtkUOjNjjSlxp3StO9eK0AezB217GBPFORXV6h
QSs6QOvjbZKa+9xqUdJ2xc94CJ5qB6CxY1SIjLufffctsZHWl5Qek6D+zFLG0STgjoD5xP+lyp/w
isgDR7TdTJBEmVjXcYgfoUOtNahxlfk+lvQqgG+rgWeWyBLLuPgpp/SmVf0RWwF87xxtU+TNeykA
kAdmy09U3YHTBIAZH5+TbVpfhOP9ZGMZrLOOhCxntvxfqbRLsk5MjlF5wFmYen3j0jU3tPs1yuBz
11pdE7TBvzUOHfKWODC+Gakjl0xxtFDDrGGAY07jk3kKqWp0st2GgUQ5I+9YRcdN63f7YWjvwJUQ
j9SKfVl1vyZ4RoV0TNLY06OZoi2KiyM+qx+Ro392lVVutYiOswcqUqtob+m443hliU2o/R1n29NM
PXBjx/DmKNd+GwlmOSQdJxlZqYPnzoehfeztHoh9gYYpjBBYAeu0q2bf+kl0tJ3qhq2DJAzFmU72
zC7Aqma5ryyq2FPAdoE2iUmT2YvvldIgi9w5xRnccYTMVq079Nuw75F9eZT40wRPTz9FQH+sHiKU
63mUTAZMO6ah/RfmVcTAbiuOlcYxaLYwrLwwRfjXhteT8PFMh4GDnWt+tS1uqV+OLXHj8TUlP/th
tAO992zJFi51/Cdnki9m60DeModvah6wbox6WBdxCHs/oeY9xSECWId4cpbT+iYJkmMv3PI5KRSa
N5ITD5x1x6vGNtvrGeUxx6EG1BAns9+N5XwJmjm6m2akgGPN4Wws0Bok3eSiMsRJcupLdFle69p0
86u0PWWVA+Iys/38k2V1OB3KRsCLozWXx4ioyyz/Xub2+DsZHPGgekYaddOuwolAq8AjsSzksE5W
N/O79HIwxnXk4kyXznQI/LDZeG4o2dmhPXG6Ub3MoN59TtnAlHx5cLqoBZgesRcOM3YdiGqugooW
QjuEzWPIr8bBIbK/Blb71TIayAFZEH3tPKfdS79q4EfAA16FA/OFV0DP8GHIsKMrvtazQcQUbV0k
iR2IS51ZN05mYYOox+bOI5aoqJvpG5ICsU/b3FrrfkD36/n2SUbxKZVt/GpRdEa6QpiVaATm08JA
NOprBatrjg4lKxJpWM3CGRjLEcePWj5Ty8JgNNT1ripl/0WH2XfD9fKbYpDBzrC96vvAsouYmrBu
p4rmB79sxg2nrHwf2NR6rrIYr0E4Bq8jZetf7dTjjm9S+7M74FpMHOTaRu5Gp7pyHmqjpuhGmoBk
e1fDv5s9Glz9TCCLtNJbGmKYR5OQLZHwHkZlfFFxGtxmgiJdMuUn7JDVdlb2bzvJnDWNR4GCIkUD
GgwVkhrOmqzbvalBoDcFP3TC1nltpRopoxjmu3lRrqSKZSnJIUjpgCqzXYrotW3SAjDpEmOU1S7I
j5HZ1FPVjSNnwrhtb6N9MtfKlPeMbQd5gbmJ4aJnX1RaLfc6lTsj7frfKkwfM3o+zwOdSOxyeXBT
jnWzS4U57WwXHms0QoKeDNQJpZ44FNuC9uOKtQ4wp1LqW4UJcJ3HodgXs0Gi+uAm3ytTgb7Ppm5v
oeikiaBZefKKLlOc0IsLCuCRs/tqtgidjDkly5nG0LELCmw+aZdvpQah2tdLMzDqYRiQY1W7ISfE
Iik2XpKCaW2X98zJZpwEI16ksPcwkpj6Jkm6hyQGnnQ1WDlNlZT4QtT5JWLigo7Nei46kMhlZl+b
A5HpMscY3Qc8Y3scMfSGAxhqIhEydwjpk2t9LUYLFkkbcUI2j37i8/WZcwaHL+Jf68zcqIJVEId5
+K2WRoZzpAHmRYqhIcED9yysrNRQVl0sZEPZq3H58If+pu9E9b0Ugfw1qv4LVbT0MagkLDi3Ltmf
Z5gfqfSIzUCxREQxOJLOIs2VmAnMunyBbT7cGQnUSn8cfiQddZE0CaKTmIX4EbAzAbQyphuaDCbW
qRQxrxedPDIVj66mdIF/53dumh6LiU4edYeNu3dhetp9ektFydmOne081+MIgWZq2+9RnRn7us7E
pk34TVPDI7C3lhrAPemlDoffOMLGKavi3ptYfadE6a0ks23Xx4V3bGKMRm2JELo3ge4ZBr19m2l5
a1TEYfU5HWZasph0Q7Iybcy/V4J27A1UKYLqjbmYACyGzT2i4zLbJFbVj1ubErVArwtjjxpqiv8h
scL4JUJV8FrUFuam0raMDrulmCFe5uGnUQ7Dk5fTJZZFnjxpUxAc081AlIuqKzFi1DbER1aNT3GX
+ARTBREt+rqc5lvVKnc/u+gCuAWDONhuoa+9OWDXl/L/j8RGmZtpeYPCIXgxfYobStXtz6lLUWKj
pyZuuU7anTKr7m7ZiMCKch0fs6uZ3pvVBAwoIQ3MyIZsZ0x2A6jdzNNrpwiMcEOIfdse3Umru2RE
2abdqeO8QlxFkGN9DEIYP3ZBOq2uE/Svjl/eBjPZxILzM7tGA2l5U95NS+ls7AvCV6y2WdYtqPJB
rVdMIMQ+BMHcrG2b2mg098lNZ7JS+q6NP6jTdG5oQxeruJD+Y5rW0+d0yWiMi8C7NsPsfjRmTqkB
p2E6f0jkLVHBJ5yZPMIONw6AQ2I/DdrFZQnqQ/hyXFFhofGXOAMh40yfiLyjmTDCwm0++6RlHew6
a+CPTpRPHDYfwxUyKep9UZTCOZqTPDp0Qd9RPOMQSuZMXmXzCUEilo1SNzjgynrAXmtWInqin9j/
sESaU32I3eAY5+EEuDGxdHE9RCQbkngIp3rpIQToIThnTOmTCFPmT9V4YjsUmiJCOLcZ/vqELhDq
ueJrjK1LYLUCb7HyYkDi6CKCo+wiYyuqxtrR84Xyn41ERIQ5OvDae8LPOm/RZtgkXyDukiZNHhIX
2y3eennXt9P8RJNWXY/SpALdYhD8ImL/IFBFfA9GvGVm5vdfqgCQF0dx4hSDRbsZi51nES0YtUbz
244l/MmsXGceS30ZlJQGvbpHDlLh2ntJ6KqmHBt9DgqDTD8T0+APCA1oqrA4qx7sjbDmVz231kBf
p5s5l7ic6sbILU9ypFYWlZHxNOqc1neQYxaxSpNkVK8Pv9QG+OPO98DKI119DuivJetRNpDXJPbE
coMIvCu3adABUqoR8PrXeEQ5STpu0L2WAX9vnG0OcWIKSSiLawcrv56Lr2U7iy80Xs1db/i0A+ZQ
PQtDWlsjm/STqjFocbZu1UPmt99KM4fDaOcBzZEiFIQ7p8WOldG/84107/gqpyHWqXlez5MDNqnt
qv5LDZUAZ5dcGvaF3c5ynbcDVRCTiRvOU1AWOfgHjvh91IZP2veepBXR5EoltC9qXat2qgwP+56t
dyGhab9dY2IvPNbWhFzRF5W5iShZ9rdOURCnmGWd4axN6sIJ5cnAKu8KumE0HvqhBf0+6RAYcNvL
G2SWBMzTBUSzWlOGCdUUjtcVBfeXfCjBsiOoEd06W3bHsLikeHHdrLlx6Qve0XyXz6FyG0hBXgfL
pPcNfdub84x1y2jZXYK7bl4RzRu/aJ4bJpzdwb2P/jTM2hKatJwidDCtz0F0WZ1TIU/pWBB9bKM5
of05fXfa3oHsNhjVKZ4Hmx4SYTBi8BeDhV2yr60T8KVeKYCAktOVU8pZeY3dbeOmbHeN7wsipGJ5
ndj9D4Kv0dHUfIC7BI0v4bdoprDESHyjlhoIVeyD7sas7CRcoZe1rmUf0s22aO+51Jh2MErkj573
6icSA/u511EIDEi09JR6kjpTWn7YfGT46jLdfY2c0ltnlQgP3dKTwnfShsENf9FgL23JZP2xLu6M
BOCc6VjdM85CiydxFKEKdku3bbjpfjbDBfnqOWzgnyHOzOqN3Ws3iNkAs1PYopn9HM8TQXp8u8KH
RijCXT4gdpvUvrXjLf4iDDaZ3Llxe51kVMNgidoXrnqR+r3xs//zK52JPvPOVpw33WA3OyWpISQc
Y+/4+MZeUhueKT1FPuJp7BhisnZWgk4lvQ2wu5iHIHhpk/zCBb17k12JzFvannKEOLsiJZomRac7
E44KG4Z33XxQ8WnmLOWMuzRuvwDJnTIXtdF6tNMtOw0jf2w6delhL2Lk8zv79vc4u+zJC7PAHxSd
pjY7OoW1K8lbsWzjTphjdmX5HW6bR2R9j2ISF/T15xTOP0/17dhnmuywpaOUBmaw6ypCLzxBFIhw
rzIPc14ZYYWIn3JQLWNvnubGOjgAdim+bMwYEVtggn837mp/+qmgE/QC05myX1jbftcj6sR6xjqc
df16dNJtAL/PQynlm+NprPUOIenNmHPgNJNdk7yWU/nDaed5H7F0rCzHNteomKE4GxvWuEMWGlS1
fZtOdRJv42L89PGL994X7br8VGEDP3X+SJDfSIzTvmyFwzKyRYhxJZprN//ssu34eJD3PqC3g5yJ
ta2OibGzaElMwRF/nxVd+Hou/fwzgXDcuUPRBp3Y4jQzd4pl4mBY4vvHF3HpTi2/xJs7ZVQeAkJN
V5T2ZXtIETwd4xDvbGLg6f54qHdl5m9v2Nk8W7TJZIUwVnbGHrPrFnLPFXaXg7VJtsG62H882qUL
O5txZwMXMAnUAVnLWLt31UujLsmplwf8z3euHfBppgt/xDn71mimaTktbxnJbVv28lwPi2QKBtDd
lrvukmD83Sv6z3DyzAMx2SF+PjOHK4ngPUKKvRLGl1HiOfr4zv0hmXxwXfLc+OCHJcXGmZVB1uVV
l7DTGyrnlNjGIc3KrTcPT67ZP8SZtXZ0+mRZX1G7HAdYDqn71Sjd0yIoaGfFkYt2UafFFUKRHBdw
s1H9+LNALbPHzZxeeL/+vT9I+/jgbc91/ywBf7/KkV845SACeMMoZkFXe/tsgIZjWu3x4xu0vDp/
35+/Bzqb3+MO3b3FMXHbsv0Z0wfH/un9uuR4+ffrZxDPlMzoNmg8efb182eLkQqPahvqQwzvCfH7
f/2J/D3E2bcftgKaT8F12I2Drxyiamr9So3owhTz3u1aZnhtoqIlgPjsSiZERLkciAr0kEJs2ZoC
DMhziK9zhInU4PTz8eN57z14O97ZZeUdM6VA7rAFZJFLtUKCiwr9wkdiLb/1+UtAXIBpUpCFr6iX
3+LNxNnyJ05beuAeYLsdsg2E2xX0Y/TeV8MN+XDbSxPaey/E2wHPJjTd2R7ZYVyWdrak/fXjhSt6
57YppjHp8PbalvhzwW8uiPO21c1Fi48RV9omttWpLiPnuuybHx8/n3feB+U6AtWZ8LSHGfDvO8d1
1KEul5MPR00fFwHkLcdutp574UVYftDZI3o7kHc2YQ5K5o45qIni12cDU03ooCghmIaXkD0hQvEC
J8XH1/buTfzPtS3gzLdvhe/bxdgVNW9Fe5MmX5daz8V57p0XgctSplBgtrS9mGvfjpGlGVCWgTHg
hXvTfiguTG/L9PXvbfvPzz+b3sYE9ZQZLdGe46lsDjFJKtams35bv7R8+Ph2vXsp0oRCLxzXBSv6
96UYSA9UTsVqO9TRNoFyg0b5wmv9zq4DyfebMc6+GwORUOQtY4QHAkDJ5jbQj12NK31lbUxoORfe
gHfv3pvhzp5O4aXdWFrhTJJgAnfKzMN0kw/d8LsJguS2dYjwznz9S4EfeP34Zi6Y/38f3Juhzx5c
0qnCrI0SgMGte4Rv/aQe+x/mn4Q8rpb0t+sl9/E6eo53oAO3F0a/9CzPPmuvj80RCZO3jWs7OrmZ
A1y5DmpUpaSglyZJdaZPETX1ynyDLnZpWHoG8T7FD/wpxZoUteixMCrrwvOw/j2N/fX8xdksoLPe
CF2Pu2LLNYqtwqbKPcJ98l76MKIZTxFNfhPW88e3491J7j/PQpxNBF7fUDjLgLr48Yxe5Up0ABiD
KxdO+scDWe+/cKDpPHzNDnLmv78hfCYucxzXV4F8F3/CFsY9OugN8QorkNp3YpOc4h1brgtf1nuX
COcPGp5Slqns80sUVl/CK4EZjYQHGi12QdDBxEDOdrUze+f/cH6gY/VmQPvvK/VV1Oiowmlvndp1
sG92/jp+HrbzxtljgVt/fF/fe53fDnZ2W4up0Y7hhNO2CQ7jtNHJ7cc//9156e0Ayy/wZr1VrnCn
KQS6hlis3hoRBEFhJHTIitdU4SLqhAYsisT9i2irrwQO+b+GqYa2Gsj2wjv03qqlFpCDqRz4k+cr
8hDRzveXprg92zS2ArPf+d4YoLECeHhhrPcmKZCN8BWVpZVzvnpJl5OZ0fiASg7LI2z3YhfuzX2z
//j2vvv4hLuAKNEVsEr+fXcb6t0gZgxomtlNDCwTBdKFEd69EOmygaFWy8Hj7AWJy9hDLMiFRPnd
jMQlue+dbxCHRvHJ9a+78AJa850L0iYLmXA4WhCzcrauzKTzooBmOItgPORc4sLPf8fNr/4a4Gz1
SEcD6ppggIGcBDBvq+hoAtYXm3wX7j5+OO/MHH8NdbZU9CryAz0xVOfdg54K0F7347cJIODH47wz
Nb4d55waYKkJVkbBS+Ab+8L5WrQnL93VYMhoW9qHj8d675qofPOESOFx3PNTjszqyOhihbLSP+b9
pgOpXN3aevvxKNZ7r8HbYc5mDQcfTFQuw4D7Km/QZ63EdbEjYAPD5Ips+E/G4dLB453ZAVLHf67s
7FOyHQKam4Qh8/qQEH9J3Edw4Vt670HBpncp3VK79c4PUyL3tRtnDIHLHG1c/clkv16GBt8WSo18
Uar2Py/cyXcvC3CFzZAc4M4P2LFuYLy4MJ2c2476TbcLHqLPzUu7sVb2VX3b7OlqX6gMv3uZb4Y8
e3j0HOss93nvNQGP9jS8mC45gJOoP3kxtHPS7fyxXX98nZcu8+zpQVGf0GOCn5f+NKNsFPmipEtA
RQ7ehc/t0lDLJ/JmRWubGjm65HPrIzjhhpBHP42eR51u/n+XdDYVigQvdFhwG436EBSfu2avx8eP
h3h3NqTwYkMvUsox9dnmRqJPJomP27aEIMEiu4qO5T475Jtoe2mp+ve2MUmBHgD/rARnoLPLwZPf
Yb6mkuDiH8Zj2LQbM7+0efp3evp7kOXVfPNsIPmkLGSOuXX727H5HfnbLtvl8Y+Pb9vyAv99dORn
wFtCTSgt6fzBT7wZxWgLWRgeR8dUYLCMklnQkkY+8fEo79ywv0Y5Wz60HzdxUUfsrad9b2/meN8O
F16xd27X2yHOV46En+/rmdLYlPzm0FJOxar42TYX1txLo5y9ZDgh1RzDm94GSK0XngNwg5VvXriW
d0pVywMRFhUXj5yP8xesSzLE3DXfS/31f/fN4dpd208j8TpLoerS6v7OS6Cof3Is8PRS9Tu7qrnT
CEMCl4kVx4C/ScoLM5p1HhriWAIBNhgngk0QcOhztFdG9ixSET/azygMAZ7G45MbGcN2HJo9inJY
fxa5Q7lf3psUzValJ637eHL0uq9IKI3tIIj2qbKnUz5j0Ky0T3J8GtGXBMYQEi7mtTSLRpNiGybh
xcFkBvi1a6Vzwn5Dw/3lS0xi+O1GwyIiZEGmInUdVgLjTHZjjIWHb85CuV1CJnsehY28jQ18vDcQ
nd6WWdQ9VVEdocftIpQibeV0OGn6ds0AkkiOyjZ3o1tjTu3HKFx5s6KJEaeCCPvUagZSPqzgLmJ/
uxFlXq4ooYgK92s4r8IiDtRqdLP8vi9KjNK5PQUniDaASICRYIIq0/5zXgKnntQ0abCbNL0Hz+M/
jYuVvwoF8L8J3wR3si9u2zCOv9PE9T5zqjMxjAtcSnXsZMYVrjKSFIrMJQ9VOt2cruuwGdN96eRw
fcIkpPqfNwFORsdES7gFed2RjtIOMdJHkXoYEfH6bFXnkKZZ2uZ0M05SbyOREuZkqmHrJPMStaYs
QjObaAlbcpdMkbmbpjucVdmtlHN26G1/WONfjo9I+t37FkTNa6lV2eNGEPUWPWrnQ0ywA2fV1iBv
4Qsr62UO+mHedHkRor/rio0zNY+BKVG7xrbz3ajrJVuuY0sVZT+jQkHZnOWtmdIsBgwDLrcSmoa5
7e+Tbl64cmCvPLkBbVbAY577Hd7tH7qXkrw9cEKdjJcOv0peLWwqxSrg3/PcVW0csN2A6f94gvxz
uvlrHqZrICTgPekiwuO09fds38nAErg2oIRIvpIWbyLxwYa/UyKsUCSW/rdOO9NLnIJd20RGQDpp
ZkzVIc2BAWB5bOI7A0c2ZwBgdyM6qtJ4jUScYolBR70Op2Tvtno8tUAqdrZlTacoprbiJlPfreJx
nKH6zs6F7375pf++KAd7hwXST6C9ts9lGqNC9Iw8ZNpZlY+LIsZpkJpcWaLz5lMY4pduEtJ/umHI
126oScD++K7+s+w4jO9Z+MUt+Wex/vumTn6AHNKNpt2Msjq5w0dF2F7qGMYuTuP498eDLYv+PxfL
2ZLLNU35TzW+t3Oc5ESr7sJwhv5i9PeiUcknYjq8dSCHe17k6cL1/TNvc32OKZlTgTYupaS/r69P
Q8tJy2LaNbb/xYgB+FxsmV4Y4ryFSbsLp3e+DFE1r6WySNSY4aJ8fOv+3bstF2LBmPQ8l29ZLsvu
m12IalgGYU9MOwXBAOEFfuNY1qRwj7gI1Vh6j9TpQxBLZnBVpblznUuw1ZVnOT8//k3ee2Mc20WN
oj3aeOcLb8VrnMVxyhtj1KfAvq69Cfls/99uh5bLfTPK2dZOB5OH+mIZpYbrIgvzdfbwiuiFQ/Tx
9bz7+N6MdPaGcDBjIxQn086cm02qb8fW/W8rA39fy/m+y9BVZRspI9TNsWyuY+sh/taUFwa5cBnu
2QZlRKraunU27bLq3gZ3HBti/fGNevfBC3ZchJvR4DqvyY5qEM4A9ndnFvcLNcu3v9RNf+FpXBpk
ucw3r7nUQxPMJYMU3SOuxGsJvr1C8/h/uBRJ1hATw5J9cnazmoBjMr7+aZd2Dmh1LNxQwEf5mAFp
+vTxUOyfzmc90os9dqk0gzyb2faspjZ4ft+1sdPvwgaaaQizwsEiYLvXIsmS71Y4duyRCLDHd1MK
gkVGo/UwvMEvA/QxWeZvq1FwjgEK50RbSPXgTEP5Ow9n1qspyXcD/Lmj25AbBdNOP9aTrFZlocr9
5JTOg9MQvlIJS9MyTkm4VCG+2Mnr8HhqNP2fAE6qH9CRrDsHSNdhQKeOzDQjCgMATmEXuC4HP165
idnE/NjZOmmwJDu/QDZuL8D9tJ/bdhWnbLSq1mvWJasdMTKaNsE8dXV1GESREPbmB57Hy6nUzdAY
1r0R+NapqGP7VIdR8qupIAAMfoukJWwLApb9orKI87KXbVQe2vrB73uinyQaduIThpaVMJkgq4B8
Gqqr3GNZQXAcdw/F1L4QHe0xaYwzJIDQxwo6Bh4MbIkJEdxElW6aeLBuoDukt2SfWfd2ZGOjSBOj
iTdFLwdzV1WBPIVNKW88PJxycI2Tjtg/un1mbFyuYB+MCV4EGou4jCK3r6CaM8gD/SLrXieopg3c
rzADk/AGekbyOJtZ0m2CrjPSldMtru9WpvJHjnVh7/RV8ikvOrVCjIpzzFETeGojbLLq0AejRQJV
ScB7n7QSheXIHubjl/SfM5uiak3KtSd5Ryn2nZ3W0eq6yigac1vg2/of0s5r2W0k27ZfhAh48wqC
oNneyL4gpC0VvPf4+jugG6eLBHmIUJ+Hjq4KRSmZiTQrV645ZprXR8LJjxoTWaSifx1xLNpa7OwB
14POUqNsJyWuGjyjWxTX0sqXzxCLNhZ7upAH1NOoFRQs2J/pdtiD5EAA4GTbnvyX9+P26F3mL8+b
MxevcWrt6YEQo7UoUwHdaCPpwp63onQDWAR3miEPkQjikVoKgCL1Kas+W4k0/o4RLrqK5teOPkGD
kEap2K78snlvOYu4sEEnE2jo/D/p2+WpYKb6AKOS+orOVdz8mO/ab/K7bksY4jIS76uOUhcR3qI9
+Xz7DgdZ5Ro5Zjtz3BTDI9cwcJpOTeGv/u121y6n7HnPFrsqFhpK7yvgWlpD6/c+bgYHo/PCLRQc
ZGnIilaau0hzLnq2OJj8IbCyKZx3Bm8QqLdAMEWh5M+xnpLXRijEh0hKsbJUIT0WKDPBQ+BwNQTy
Q9grlIeik048L4ahbSmb2mzveH3JKjtFxPVcJGOytzLtIa8AtPCEdijVSHumnEi0J1UaNtpooQ/I
+/gxRnnwJS2zn0VfS1i5MNLe1DYPKoLgwzhBkvJhf+FXno1bH4pygD3BO2X0mhtlZkXWoKZwtPXH
zGmVlnqyQTzq+Ti5fUa5vdwyH7SZ6ScFxWucZvo9O1CeuXWLs4flIz6JlWmWG5ef0DRDGJH99NCk
TenoVaM++IOQfuFnIktiJ53FV817ijp8L0jhHnoQOIUMQudQlWv1EPPgn09z09CwXOVtWtdnMs35
tOv6HMQCKCU3a3fh8GJmK++a8uUZft7AIvqWlToqa8Jq1Orlhzf79HQw2DhGQJ9JFSjErFV8POrM
6sNoDemVnEwUboEyCht0CDF+J4LqtmWocCK01Qvg5+zO0Br1+2D40b2QSvUTSK61K/PlpcHQePvk
HQCvXDJly9BDbz19xFRTcqsgvssi80CsgWWV5XAr+kGVwq+WbyeClgvyO60pvt9eM8rlZzlvfrlm
JM4UWILZTq5DyRVjXXpspznn0bfTj640+k3Pa+NrNchwrQbrc9w1QLlE2WsRWfEWBBIUnohu5fdJ
Vg/HLNQxv0Wp9xRYvNbA05SOuLHkfAYVFELfYDVPsh7wjYAyJ4dqlZZhejdrmPd+lHuv00jQYVuB
AcATux0J93avNfYy0urHvoor53b/L7co8A34BID/m1/Q9MUWJaeVYeVT1uyUgZJNa9BaZ2wwxK6y
UoABJq1s9n8SIGerwKREVDU1UcfCmIzCYhXEEkLCTsopplP653LK9tHXlioVBNejusEHs5h+1vBr
vOABifJ2mAG9IEas8otafvXalwjriyzbavg1Nh3onq+BaTm18iuTWlw1f4nWnSW9e2v7+MW+uvjR
i5WlVVEJ6GyMd6Nl1JtqiEEnIidpvMzE92b6nUzNLk+nldNjHopbQ7UIeIpiVJNBH8pdjoB1b5Fb
3KlWV5Kdk9f2posj0aSQRLbmKkaqwYzlk1xt0EVIz0TD+Qsg5FC/F39rw6s//Lo925ZejnhMnDe0
WG2GgGo/jhPFBbTQ7VrF+xDMKN5OPtzZjMNy2hDMPcUQfu8UpYbLMlGXBABa3aRFLrxPQ+Vt5Nj8
WUfY9pjl0KKo8NCijSr+RWPwqSyjfm+SKd70kwFRQU3Q1hKoerYe1NVegbv1Kw5FOAB5jpyphLm4
6TMck9rQ74/oxlC0Ye2GpAxdeNrL2bMWB/raOb38sIsdb7EGAPB4clZzLMbY7+jJEdbTTq3vaqP6
enu4rwR955vbYuKG+qBZ4ugPO1kZvumW8gVu0r36T4P+yFZ93grHMeXUTRLb65KPBLhI8lGPc4Id
oMft3zJ/2bPZTKcRaBoWRZr8qOV1tkjNpGsjojwcyLrApVD89t9/uZGd//2LqA6VJj6GZZPtOqg3
WQKgd2ck33x15ZRda2axX4ql1Q1JB7tWYfQCqTj0BeCgYI/Z8+PtDl1WFS5GbLFWIopo0Vgmw65M
SkgVVvW7E6t3c1S2hSC99b2/VVOlgwmGBh5gJ5lkE7iImLxoiIvAUZrHqRKx0cLwqcIm25EDg2gf
V+3bv/PywxJ1Yitj4R/DDrK8lyG1n6q2bUV3sOCVF9h8F2sxwuWgnzexuI7Jw1RShjfxbqqWYJ8M
Nb3D/w+rYEX7qeoYK97u0aWejZfn0y4trmYl4ty8meeSbuFjUH2MACkH5lTYfMOQGnvnxp6s5zGw
VeW7l4K2xUYMMiEZx5VJ/ce393zVnP2S5a3Nt5DuxIbU7HQPz8C87gwc7LOEBzcJ/0EJS8e0+w6t
xx2ScO+XSDZTykYcOSVOM8QUoJTJzxo7XqbkF0XbtsII4gj7RnqnH4JE/UZBPzgtgNGQ7o32ufWA
glfgPnPEJsI0Pd8e2ouDhluoIqHboXYLi6JlsNchrA4BjPEaHk9bb/JflPIb6ZxjFEWkDpAx327u
SnB53t5iDYFfVgfwLiSlXMlNt4GbN07tkLShuApHrdutzdPi/GOdN7bY16eoyXU0/xmUkNdMgrL2
udfv8+4t5Z/jr/FaIeNFfLAYy8XmPtZjyvsScwP6q7rjVQ3kbZ7/JD2YrHTscv2d3ywWkUgGFxvI
Eh2bwFXBBNZnWkedb8NkpU7nSh7yvKXFShf9MGyHcYa2Jn3zOeCRFCC4EL3KGKK7ijWBHU8b82tt
gQMUg+CfLAMhfvsrXg6rJfPEzf9EshGquFj8o1d1oeU1kmtE6p2x7VMgklEwJSvb5kozf0biJImc
FZrVmhMGzmNF6i+wcXoA+bq93ZfLD3fWlz/L46QRIZHBYHsK3EaQePc1V5yjTj7CabPw+zDTO283
d7VP/AUqZV1EesvC5AFGJc9jJfos88mSKKt4Li33dhMXobhBj06aWBzzyP89TQ9xqB2D+AcYsMTG
w9dyZbKiu6D3vnZTZMBmD6S72+3OG8X52j5vd3HuG2rEWw8JjZ3fZeomEed8TgGz53YrVwK2Of2u
ijJkNQ7U5eQT6xYpetxLbht0M5VNsg4h1gfvoySUpOHQx0+UCn8p6km3TbgZT/CPzf2IhZBdwxnm
sJchjoKmuP27rvX+5GctJ+tINGwpNbYdPPaCgB/u8myt2HGticVzh5bFWUpdB9uy0iRfAl82jrpR
tyur7tr0Oe3IYvoEfuGneEq0uxxEEVoh5ZtQtzDUDW3WXpejEyp9+DQZsNpvj+CVk+j8or3on+CR
ZPLIwbmNqx5V0r3ZPj9Q77jBKXylrWudPL3TLzrZo+pQ8rLGxbkBa1PL6bHo28+N6UkbXZ0CF5a2
U4aquLJELru4uNzN28PJblP15JesJKp2MvJ2FEWGstHkOCHdmcVOIPrFrlIaFasOnniY2a4WiOAC
k2gtD3qxDfE7qKnnrQAVp6UsI9ImhEEW+vNtFoSXC3/XlSot2Daa/reXgUVDi9MqSqCvG5RJubxv
WxvTCmLHjOT8dy9JnlsaabAWzqz1bHE2CT7oUdWz8l06TvHBw2JgSyAoHAq9fzcFqd9MXZ09iGPa
w3Ptu2erRbSRD+SBQ8+qyUAjZYWP4O8hnq1SIOZpdbZFmn/S9xrJX9HSxeUNTwpMXcOCHRnwod1q
buLGO5FaN2FX7YCKrEy2KyMxvxX8p7HFHPc8LEHSANrNHxMvzNtHOukN3WFl2V4ErHOnNGO+t/JG
IS83ZFDAvd5Lo+daCc/JcT1h2dBW92oZFfdD3NSk7/DwkjvKcSw5NOAYeYYrlhreIl6Kc3Yc4mzg
SxKCWG/8JHYBslhV+9uo+vxHLrdn3VT9Ii1JoQpF9lqCYxuzT4GR/NOCs2GV/HN7TC6CClrjrRi9
CrXbhr4sB/IjFYRGrHtu0cXy4yCVXyRcZ360VrOtxyLa3W7t4lxYtDb/mpNNpfUM6ukiWXIzTN7z
TSDub//9F5slJZrIOwyZ5ATAiuWNJMaDNFVEy3N9zJV25QBjMFQwH1D7sduaUeh9Mih22xdNJa2E
Mlem8FnLc89PejZAtQ1IyUtubMb7Wg/cLoHYB4D0dgcvHxrpIbVM5HdNdDnA687bwSct6FSLp26Z
entv1yL90e9rZ3RyR3AMZ6W1+Rxb7AKnrS3nIr4DiH8yPF+9B7yHN9JddxdujB1auLe1qXFlbcKy
BmWEzywrc1nsgblMUCWm6rnqTCj2lWHYlCbFCXJMVSAGf/iSm2vx57WPdtrm4qNFltF7GRZRbkVN
hnacal4B/n5rYzZygiFv16SLwg9JL+u6HDMYKqCB2sMMQ27X5sS1r3TaxmL7nJrAM6NuVkk+4M67
zXfiIXuETIWD6Jpa8coCPuvOInIegND5ejJPCCzg0626aq641pfFJ7FyYcKYlQZmGkj3Frz598mj
tul2/V57/y9mN8I2BPR4BJHAWERxflP37ZAwbrz8zEspcHlHOw7b0g3dtaV0deBO2lp8I7LkU0m+
hn4ZuFVJGEWulRhdW0CKiggcrQWhzJLbFOB0SVljPLn4Ewp2AxnuXk5KD9907SCEifaUdm26kta8
cnpwq/63zUXMNGqJ0EcKvZLMH7q51SWZIphNK69s61e7BlVBEnEkwXR4/vOTzRXbCCQ/LV0ThmcK
obvmU57+iL9G1j8rM+Li1ZXdlZqF/zS06A8nruCTsZDcvNxI3RvGzrXv4JKK97CS3g2/43plAK/0
jO0OvQoVE4j3l5pRqHZam+CP7eba3Vg/YxkYIvRRsq1pfLvdtysT8LSlJcZhJG+lKA0LixAX1q3e
TxTaNz9uN3JlQzWBUlDXg/wVgeViRfE+Gun1QHe8WYQj2QCwcKux/2+NLJbSGFPaLMyNwKQYg8+Q
DHEWut3ElXl91o/FNtem8dBiCUUMVhLttt9FY3oRecmehGx7u6W1EVvsd5CItDYwyRFMxiESsGB6
auOX201c7QxXKJ2Hz/lVePFREi0WMQlA6KPD5J9+6mW66cTDZAwrg3a1KyftLL4LjFOhLkK6Yumv
ilE4RuzZIUqG2725FgHNNzXO0hl8eMmnQ/SgVh2fX92h9XYi13idXpF9AYtSnuXX261d69NpY4sN
gTpvqVY9+uQbbxVpQ31864V8ZQ5cW5pI13TIPhxCuPGdb28lSpxG84nBhVCp7swQWmRiqR+3ezL/
0kUoR8ndv40svg40YvC9GT3JPFz5tI0qAWf9aWSfTWsnV2vQmD+R4XlzlAWIM0GKfQ3gwGLLxje3
MxRec12p3pY+TOnUnt9jJe0FkwCx1Pk33Z7+WtOG+u601cXnCgoNj1r8w1ylODRh72aNi/Pmyjy/
MgP/qBmR3nNrhfMzT5qT46ihmHAoYa6T/RGP4b7cmQ5uHK7oYLDkrEVcl9/tvLF5dZ80Nng1BSgl
3w2q9n0lt+MdhMZxE6j+CDs4OtTh9MvwLHFFVPe/dJJXSw4nSQcIdt5uapjJVBZ0Mt92Dk05kZNu
hpf8AIhlFXtyuczmTv7b2GJyJgTQtSDz3ZrgU2PatfK6CmaSLrdBHJpl8w8ywdAoKj/vUN1QnjmU
BBGZj4jhZcx+ael9H27q7N7PnjIsx4K+cSxUUMozdb12Ib6U33g/cG6vwytdPf0ZxhyCnHxP+O/S
hIMFETROrIiJHdjGyL5WkktXOmshssFjWuQgI2Q6b6XC/XrC32p0C4V65snIVWfqkJhhaKF9kppe
XbmDKMaVfp21uFh6Rhn4otkTOgmNUIFehqgnHK1eLf8x+rpRnjrZV/ZUwFjPiMz6lya3Cl5/g1xW
3QRbgG3l18/WFNSfUyzMDnKsfy9VMEa6AI4FD6BDZEb7ccBFLva0Ft8JC25eUan5FwODLwe/c5jB
k79P9NC3a6xgqFP0Ryo0Q0I5LKHFx7CGgo/6ypAwhUpy6aGSgKzbWhD4xi7IQcqUjRRJu0CSeW+1
gJo/SWGmNxuprOd0RTk2r63X+4eqkJN3djeRwuhB+4q1ENx0Ks69z3lhhOgMy+ypLqyHIsMIzwrr
4KmJzOyR7SR3y6EbH81hECnMxpjL27cB/hmhVMruEAjtR9MK8XFShfguFXOd4k0FevswqJuhwUUU
avmwm3C6ei/Stj0MaUPdAlTibi+2hbeVjLh5w6Gi7TZJmwSPWBJGvCK0gfKC/Wn9DVsz4aFSdLiU
PXrDmYXX3AnYKX+W/P63WfbaXaXJaPk0rZD2Qa6XO08uVOGIg8NYuHUs9PWb2eg+3P2gHTFErSie
cCc86bFENHF7zZPY2xdBMmD0VcDPadLuWePy9cUrBHHnN3Iq4s6carZM5Tps/SSR7RAfo49Jr6ZP
BjUS9TdfswSnGk1Q/xauLL0fYiJR5b2JRVVpKqMTNeU/mq9JuS0JXX5feXpBeaFU7RovlF4LMyof
UQOKb4WG/HBKfex2cgximjS3nsTK9N70HM69WNVvqj6Nez2VoJjDbqZIHy87LELaprLlBkmak4d6
T8mRjMvSB0595qdCM6P3WK6seG9iO+hoFOy7XQHaK016nFKyrKxe1agQcctszFw/mCN7iZPkrfAT
BKb/qncTry5VbhqflUANsfLJ0nescJoINWRX/fLAg7/7oagIe+pLy5fYz6YtgUP1MsyVvpVqJA57
fwsJuNqQrdRnG74ugzaCbdab2CYmqoQuU4IHwdIFngc8n8orwxjMhyhGOulglzTNyXTUjc6g6F3v
lHKCkLYofxE+GLAlTUwRexDqaTQkv0cKN5/jwifEGgMI3PBGIt3RwmIA6S/2fM5EkKatbuH9ysPL
UCONSMcg2zZRZvn8cyZvCqMJ/sFcu32Ma2Z2UcrTrs80HyS13snVVub57IGiNX9LRKPtvEJLnDrA
42300domYkTOvxatjwoJsKP60+c8UfVt5QWKPWVj4MQ5RHtTFfxtB8uglCso/ti2bnoJh+rJr3u7
p47XjdG4Ol0hmVvN5OCETIBrWdXxklGOomoHGQT0SKB6kroY9SPDhWqW3CJ9w6S5DlNwrr6OLWY9
BEiKR4xcs2rcUaqEzkbyUncsh3TjGar/hNW0/4HDzfRiFoXPfyAoTwMWpNspVMM3M5XB9tRJgrVV
1I/JBsSwjhugQQbMRe0b/8z6UfMPmWDF2r4dCYSdsp4qRGlerXe4OxZ5/zGiUwHDZ6jY3U5UBjsx
6Cg3VmvK/xFh21qPo0kf5Qe/AhGdEcXeVehlKYBNWMufcHCT3zpBUIGdVLX+nNdpgyFW3hQVZjx1
+wW9HfDVqTJxNev9Zou1mR9skqGTjhL2PocMhzZgxlR+7LsGaREW6y01S9ikhFP7s5UM00mFPt6l
mqDgnadaO9yPo0cMMku3hjWEc4co42MQvmR+LmN75P1otBZufGVm8TYrCoPi7TGgil0pgkl2hMEn
SWcMVYikpyo2uL1FTlWa/mehwpvNF6yGrU0LHGyDDl1U4voUU8ubF63wCR1SdyfI3vC96OPAtwuk
vvdpQUVN0wUfTd979UM/RVKwodBVsoOQI6TBdMDVjYjrX6wOh95TfpSdIXyP2brvc1QX+rGHe/Hs
jxMnROiVA9ohpX+QylD80tat8hSL1atpmrXTd2ZlY9jkHaZ0eC5j6EY9m6IdISDFCrSW7/qUN7UM
i2lgkTArqqrWvo01/mX4G3UC7r4aiNRQgPacT/n0m9p7nQSBP/70e0l4ThEY5faUKOlXc1CYsG3v
d581oUyeTZIZT1qkFz+yuc6qjLxgJYGxPPa5tEiIm1Q4Dwb5haU4s2pxk/ZTbXBL35bUu+l71a1k
UJe3I1ogbQp3Q4T5gsnK/AtOAia9ML3QaGCIeOajwJ0vXgldrvQAvgK/3gKZI5lLxlU3doqcZvSg
9R+04B1vh8rb3475Lm5Df/pA5ElqCZwHl8bzPnhCXdVZocBaUYJ+M2TKZkjIbyuso1KTqP1CzI5L
iapUPwJxJRS8iOSXjS+D667DS7hg06mJ5IGwbPztYCPDd+e6qTWA4RxYnt775sYoPDYpDkYWcVEZ
6hPKJGxZ8K/G0LJL0eq/egR8PKris2q2RX6slGgltXW1h6eNLno4WGGexwSDblfhAu31RbEJq+he
UXLjqOhWSyWFMT3AYr7XKVh+HXOz3YhC+StHv7gS3i8D72X/F5kjv0uyXp13+FBG1z5sBuNN50TR
Vu6ga8M8L5qTRSEgOEhNCXmiaEafzTxFx9e3qHuS6hN2m7vU/9uk27Jfi1WYDVUvdk0wuEr1NQ5/
cdBwOv9tWfHcCNXEZA3YpoDOLa5o2HYEuYiNqisZWNT0EO3aYXt7KS6v04smlhzLTqmyqiZw4QED
SyUNRwHcVLd6JHKEqBSJGwGW0t5Ko3/ynstVcdKxJcey7eUq6tRcJS/awhmbpjs/z6UXqe2SjUk2
a0/VaU6UW8TFu2eWwbOkZ8aulfKtERTlj4CHqocyq/HkxnLbVrG4i+2uBsrS18aLLgzlxtewscZ/
/medFtJcN0q4UGXGVoqxXZR0zKbQCgMAqzAjBwuG6WfYjFsoeaEjR0rzFfPl9lAmk7HLp4a4qgyD
7w1MBZLEGmk8xLb3/mhYnxRRWCPRXNuAeUMAssEjFnqqxdRiYyZS76beVaTRTnTPSZXxOVGLtSl8
Zc1I5lzKgEAGPPPygWQoxhiiywjgBp9BU3W0DmvGJCQ4PCjty+1pduXQOmtrcRvGyIcyy4G2Zt+I
AksuMscrdQJXho3TBII5zFIww8t8BneAIopNAC9Rt/GL72LoCtPK0XtlsUDk50FJtYh0L1S6QYRj
rN93imvg3rRRa1ywuyR9mkb8AZWh/VrrguW0vbeSe1prdjF4ACHFUPF60w3S71qt7TNT2VZadVBj
EzFbtlGM8PPtz3Vl1z7r6GLjsdRKVEZ4A67OxdcrCeY6DG23w0ysyc2VvfvqhwPSgdodjjtBzfne
3Qd9rFkVAU0eo6J/EsKDvIahvDb9oM7/p4nFgTipVdCPM5XPrNykgNC9uT1e83gs9jOivn///uUp
lw9GEk38/dhsDvqnHJsY83dBAY2JI5eUP6bVyky80iC1LYqkEaghDVkGUBirFT5CG4Xjx1N+eWJU
PQjDIG+MRKjtHNfi91wQo71Wxo4iWd9v9/bKaJ41vhjNSmbnyHzsvmU1PKrqfRbH+9stXJkSZy0s
xlNvvC6tfLqHxdtGHrOHRP4mJmsVZ2utLIKGspnCkZ1RcSczNe1JI6uGoIocQrEyPdYamv/8JDrR
ldprInI1bq5UoT1ks59klj14mjautHRlqzgbuHlhn7QERSHs5FCipSrf6XG/89pvpOdqu5VTJzIe
wyD95/anunKKnLU4//lJi8hJ8QpsdMUVfXZ2tXBTXcmf+77cmML0oOGot3LDutrFP2R3akgw5VgM
Jkq5oY/UBhvdTNT/wZX6GQs5hVzbhH7GCbzxWJkdzmM+GfSVnerPVrRY58pcLQe8wDBlMGvnnTX8
XJzgfxluLsntz9JDsInZZnUvRKp47ymCmm9TQx325HlhZVf1tK2lCL6jiRU5ErHkUUdq4GjYWt5F
YaPGGyWB/mWPwZy6SBLza4yCdE4PVFhCV2uQiSsjp8Alpf4aPaTOzev81w/U+kmGWPCq4Kn3lVja
ilRj7t6FTtighs4ziGgpxIDbE+RC6kWIedbsYk6WeoBz4Hxq5qanbWMjuR8aCR+gLinkD3PsrPdQ
6tuHSQOzVaVxufVhCzz6etV+6usydRpuw0fqxvkvApTcdS33R5K6sRP1lWInMgbgK794PnGWn/l0
oBZzWhs6QcEp13D1zBucstL3ha+ph3wyvrShZUCIU3UHZtHL5MnVz5H0nZkpvnv7V6x9rfnPTxYW
R1aAHTdVl3Vuia9ipFkHJQn8zSgxHDJF8nYuS9OGJFG4vd3ylSV99sEWszwzMxUnXAgOrTbXkSfC
Bkt0dde2Y7NrMxWNmGxFn/+LNnVstZTZ4BYo0HlvS3n0pinr2YuzIrxvCn2rhEn/FkdteYTwVztc
GNb2/yvnGMC3f9tcnGPQ/RSzwAGFQNs3bPJdWKhJpFlv92ye3heT6aSVxVlmZWh+5g7jhaUkb56Y
1N8UP4KXO3gfjPK3/6I1RhFbHC4rl94XiSKbHbQh1xo7/ZWnMOnQ5QAtJsVzx67qndvNXWie58Wt
YR9FxosqISK48++m62YCAEGVXDMXO7euU9Mhfib9FnrRXTn6qjsBJQJ15Edc2ZruvVAB7wRkhLfN
1AUO6R5z01XGB1c03fF6AcfrONcerYY3Jgx3jJHUYx2+x2TXD7kXWJ2d5zN3GKrjJ4hGxXsyilii
ahD0WtOLD0NWPDepV/n2YCjRjzioTRfbsdJuYkPZBnqeu5G0pvybd87lN8Y3SZEogAA4vazzSfKq
1woz4dEq9afdYAba7MM6OrrQv90e8Avs6v8f8H+bWkzaLOtq8ItArYcEnIHkV+F26rDo7iJ5xLQz
zXdxM/RvSVOhMyPmtTuMP/3Zbl36nPA84mAvK1UrO8Za/xezYIhJKyNM0PnY+/pHqjyq5soqWmth
EatVRdRbJFexxVMHfRcU3nM1qP0n/Ni9lSl9bVc4/ZbzLznZdwfDDPWJZLKbyqNi14WsO5Y2/rj9
Ga82YvFuouMsaVyULWdt6zczHM2txNcCIRACoZVuXB2wf1tYliqbciCM80buRpq5DbSnAuyqHtUr
h9RaK4ttG3fHVCgn+tGk0aYcg6eK58Uqi19vD9daM8tJH4NHjUOaqXssdn6wy2ySv4Uz/1lYJwO2
mMMJ1a815Y7UrehC/CR3hcp7ejhLIsrHKrDWcnvKlSucwp75P1Pgj1ruZJ5pIyhzUZinQCGZO7Xx
m6eoFNEc4M19INln2iiNSuzjM3GrNL78GlUTwBSVl+JHg6TWe+zjAm+PhYjf81iryVsmwuolGYHk
suQ9vw6UeAtyOjhWQkY5WB2Fv4PMiDbyIJbPQe3F91ZTUmLp8dLkmGn5jSsk0ak24lUrtrXLYSgO
vLbIxgfg7fppGAVrHxWJ4FZGIf8CJZw7ah+vXG3XvvX856fjUnRtX7WMCzWThnyQQuodVtbG2tDP
R/ZJE3mL3XjZzOohg2Guu1J8yDxlfJDlMj50uvmmWLzSBbHuH9JMQH54ezbr83S9OC5OPv0ivgx1
Xiu5QGBWKWmhE6S970zSCCDQEKCQNchoYivnPTsSi+RZrAxv16A1gxDrWb9Vyw9bHsK0uyyUqiel
bgbV7kvdekiDZNoZvmjZEW5k97y3d0el06PcLs3yo851/7EJKEaws0DH4kFWYny1lTa3LUPHay61
6o3gpfFBraQ7Y6rA/Hqx+uLh1E2hgUCFWlpnONqT+RxTEdchqzOsxxLL3LtCnKJNYjUBdRi6/FNQ
mla3fa2e9knatG4rRoMNmhrXl84rWLqKggN7ZnS2PpG4iALGv9b85ljV+bi1xBBHiFDtdzVP0qON
8qOO7MHLH0u2zTtzSq2VG+W1GaeDNgb+DfUbder5dAjapNNKgQpKEc7XRkwMbFdqy+lqbWUbuxYK
ni75RUhPBV7h5yaULED2z/Cijq0vCBALWo6ZtQokeW2SLaJ4yloCo/E7IrNIOwZ9YkKADPrZJKsl
pk/872SEn6GTVY5czfzqPsvtrBOGnRhHnpNnPKYoGW9WMLWJwENkjTV0xSxrpWcuZJGdxRhdFV7+
TUyDeHt7hVz9IpRMy7oqzsYni98u8JxM9ou92JTHo5ffjWmyM5s1U7Vr2wC7/v+0suQGi0nKBqtj
3VwJ1vCzoYRhK5T9XdVU1kZmQb8XsdYewki+p777bwud5+PmtPHFyTkFpJJbrSSgGWL5MyYeZW33
o6nYymDFK6f0tQvdaVvzVDnZ77KKiqR2YjgH2X/KC8A8CiC1KXyzqudcTQ+3P96158ezri1OUqkI
KeibdMkNfQQQcRIwvykxsXUKiz58P08BMQbG0Ws985gLzfCYSFP6EKuUuZl98X7716xMJW2OxE76
HlDPxXWJvseq+iZWEVUmQfFA3Zq6ud3QtcV9uossFrfmdZIP0VxzC7mUN35XG05WJ40Nab7dUGu4
BjW+2rGTXWuxRgAflDOultkbfAJs1H0hx3S7Ryst/GHynQyd3sDcF7rZdLAgRcRBIYWma656yVyf
L//2ZPkA0BLUkRMQdRdcq7cr3MDB9/o7UcxWdordmvLoQsn9Z+WhcpqFM7C8l6mG1mxNTLZ0XlVb
cyNagUP9zjbtAEtykmqlvjPK4qkIY0dW1H2tDC9/P6qGSL0t0kwJ+c486iejWicFqblC610r0I+y
L2w9HqqVrluhjVybjpRvaNRygKQBFn7ejB9UvlQJWHBnFNLwuqlRCGDEwlNfe+MG40ortv++X6cN
Lub/wD0gNWOMpIEmbagFSpON1xXagaKC/p/bTV3bzyhMUYAOkAO+oCqmndyMoq/Irpm0wdaTjW07
KVCK5MqVYAJ58ZrMdP7ty4DttMHFJlJJPO9wIqEmrCiz9LFmL4AL/2O1Ac5fdZzeYyJoq4JY1ytL
8ILgOE/W05YXs8Wiuj/oJZQ3Uzjodjn7FKh9buu4wdrWZKpIcLiapGLlTKYvbOrAzMAyWy95IeZ2
LSU7JVPGR6nSpF9qEWBEkeYfmP4R6mWx4YwlWI20MGvbD1Xj2Urbd9/XMtvshG9ibPzKwuIYKYOH
v6a2S7viYWzNFCR48qQUUuRQmFv+LaFm7jC9suaKGcplljUPf6J/eTD5tqL6bPRC4cJC7Y8CIsGv
t2fRtY960tKy9IH6tzTNRwKkzGgeBoNSyiD6VMfR6zRRJ04c2wtrtVsXHjP0DtsnMmBUoqOsWwqy
qW8PPDXoTLeu9GSXWHiQVU0Zow8S4tL2avldmVr/rgWLspPj0rs30lg5jiQQ962ReF8SCvJ2hZ9U
jtF0EiDAzqp2pMBzR5OLABCgpI6Yg8C4zHPoDZsK67Oj4Kn9m1Tpw0sspfIDv3H6SKjMCWyqEaOn
tk4puzAi2aQ4SPOpFwI7AcMzGe+SIgZmOTT19vbQwxu6XFHkJxUDJCNEdj72+fbUh36qhzE64MEC
lwshFWpvqSmu2qegYUJY5GUhJY/NqILZ9TO/0+7kQjNeZaNIpqOF79UPsRTglCplTOLLUCdoab4o
RzbwkFQmu2qEiO1A5mNeiigAX7vEUOu9mHfYKEqUVtt6IU/406TpFnAX7396Ve6J+cUnIQqhNOsa
wG8qukvJ1iD7h2TYvLFzFCDlX+v/x9l57UiKZW37ipDw5pQAIjLSVGZWlusTVBbvPVf/P9R38FdA
KFDOqEfdmmnVDmDvtZd5jRy1b6E1IVuWmsUIUTYCj0/PLx4SL4Aux6sFZCYfzMH0//CFP/V6Ej3U
XRr8JuH1XcXSMzfyQZEjNqPejSkl0JRGL3IPWNcqCxTgJ+W7Am3/MDdQIg9IK7fPuoF7T5QE6R3C
8L3T4Xf4YIZ5zbXlg93tMiCcCo4qsy3HGp04dTBtI664vOtEfojSWFapHMfmQdULHNuIPBlY/P7H
PPr9SRlq30ni8E3x4ePORi/aAoJqT4ZYnPQO0Q2pKF10CMsHrdZ6zNblVHIrRB++jFgNFXbSIzep
lO18xvPbZJITfxtHg0HcHCgaAWsObFRE8rdZLrwwRFbWwlnADLPKUcsc/k46nkxxDD6auW7WTlKP
1dd4msQjcPj0bYYrf9enQduDSZWrB02eftIE+SOgfuAkSWm5fmjWrjTM2on3HxKjybrytp80e56L
+OugCd3z1NZnvcwbux2q376YKUewV6ZbGkn4ZNV+ZYtFK+aOifeSk9WE+ygxK6co1TY/pVEdVndh
jLmf03GKn+B3SCg2GN0hQHbHqZKpehCqRvjajUX5GluWnMJSQI1TrufxEAfohzzI4qAgG1DmP9AD
nW3MN780IdYCoSL+CItxOpYhkHMrQbLBBowlf0YaTHxI4iyiIKm0oyVVpguPUHEl0s3XrFeDX+Ws
x09mItUI9Q6D3dVFfcyLSLhHqv5Nj0z9W0tv/ZtZj/EXXQm+t5lVdHZQVzTqeFWpnfm+9J8R+/Qe
Ev7AiZFSldmqaXoazj1Pmir/5DUe9KaVT4VivKBKRnNkHD92SZUgJgqCUzKE72ZAsx9oLADd0Vc6
rKXMelEVYUKLAKjpH4u8r+70COmOObfQhA+6F5QIM1vox+6HH1mVp0lq+VNPGx1YvfhJQILKTTtL
ckU5QuFaEWWnl3LjS9LpWXKwJooIp+wBPlO8JiPw+L77VquC7GRlVbklbIaXWJWpPgxkZHa6VBv6
1BLJZUTUYDkw7sNSZxXAlmJ6ol6BqazQtFBp2oSjmLmmXklOM6ntjzYIvgUgsn9H4uJuVQ905IS7
ONenQyZY8iERJ8kdMyylkmDas/G4UtsCt0ZvC2WvReJlib//ZJl51eIDFdL2S2duDL8rMP31h2dN
6lRHzJdyqG3qQ1b1rwVCnDu555Wb9WLxVbqUT3NWyMj2eGqF9ps5nrRW++ELs9P7nSdpAzE6fj/6
C8kCCxWeBRhtrWuIpC7EzK+o5dM4zAjYheIJQedFI/Hh9t117c3+u9KqmGYCFIgwDFSPIPKU/kzk
6JwuyKUxe1HUs0zuiQT/nhbT1UUXeiU1g8nVs87m6yI21KmeGUoM4hlK5/A78fME1EMrzt90v0e0
2c8V7V4Sk/YsTnJ4h9i9+FKPgFkwC3+edFmGr+GfA22iGyfUPRQPae6kFmkEbfgMPBnXtVbNfjJ/
NaHCDIZfPCSWIXyCG8XlZyjVK1df96MvhBSql0wbuCj0sykYAEehARz0HP3vqYs6ZpvZmMoOvl1x
b5tmvsjMqOqpKw3fS2YscgpJkVKXnrd5yPMMt9lYFr+I8xS9QTASnJCWHI4nAdQR3awmW9Gy5FE1
cjRLOyV1uiKVsD4RTGzfLNgCSRK8yvI03QP0HxP0563ZM33zmaKoO3Wmhp4efEqURppafDJDRLsG
mbunKXXNicTkV6Gq/n2f9HtI+muFLU0eFc1ACQ1ZaY3SyknVayZ5UG3yFL2TTBfOPQIRnk8u9hxF
cXNXR2NwgMSa/jS7QTxFyTgee00WHhtV3vs5V8p5UmsAYwrV7Tblqs2krXys2bzYALBgIV0mincx
0jy3z8eVwvNimdX5aKeimuaU7uHijSf23wpDvG8z4NF5tYfkX8tTEIMRwMClCtQoCfUawRqbSlqZ
wwB9qAgTpJ6V4b4pihKJDxoWs9GYxLyF9CJW2pdoSs69NkzvjwYXP2EJhf/E2RmBN53hHTffqBfu
NIjlc6inkj10FZACGSaNJOn6F7mfPo4Qg+5uv+trtxDDdwl1E4X7iE97ufxQtkYIIIT9HheotIHb
/DUOMkHQKh2fkayD7nbwMkRIxSENKPxHN1Sx4Te3UFHLL6nlj4/pFEQHCRb8U9ym1k7g+tteW1XO
Fz9wdRVQKhbpCPvM08pF87/JJqfWuJGMvFedvB8+kUV6FCBntQowFEoE+VsqxDgxRei1mPLMELvs
IEtlVNfOJGiGbTKbUA5wUs3SowK2fk65KLmmVNRvo9/1p8kHcBlK7fwza+T5QZ8M/SxB6zOsNEVM
ksOIPQHlklydpSIUHQAJJhBaXp3tx3GLCYepP5Co65/Eaqo++VL7RxzJiIs4Ep/8mTyrKGXzUWdC
+DSa0DgcOc+k8sQYlFy2T4wY940WffnJT9AU0VvlRUmDxMF8QS7tvDX3nFivHbhFfJzXRoK0yUT0
JEY5vlcnr0v+hIobq74TobsI5OH2ZrvSdUFN4P+vszrYesoTzrlOO3A0fcefTRlNOvQo4XK18zej
gS6YdkV32ll17/FWW1wAbIr/GNTtdo5FpxGF9mzU0XTKRwHzqCBvo0OelplrFEJwGLUq8tIO4lwY
xnimdGV9HESpOnaW+CwN5nQaiiCwEacVHamTYaKYyk9Vld763Pg+iiOsp5HMbbak+wwWmlv3nfqt
UeYEgaK+/gC/eDqYIdlM4A/hI+JP/kh9wTitzZLpMcVdBQ67rt2l3aicBLN5Mauo8sRQzdygzc1D
bC0M5GEWcdmQLLjb0+wpRQE5YaBSCBlMPmaR8qQEdXMnVZ11aLqxOZQW4tFmLs73CPBNT4g+UktG
yovu47wlznly33Zle8yiOD2PrWxCOZ5/jvIYeYE5Vk4IOvGToko/siRo73OLZFph1ICT6fRUI4Xi
lYKqPY3YdTGBVLXf7dTKOwX/5u6hvYsRB5wGhDFRLFt9xLZpICHIzeAFAKAOM3ayVBgLMTXNLHEn
+7yyFk6TSKHImknbeC0Jhw250AV+wDgvGyIMNVLxwKDnqc9wPbi9N5fgtQpuSGXpmmXQYt1aINNr
kyprkCdPTtPqEBfAcFIMbfeC/JVrDpwrxgJAThftidXLK2bQw2UtkvwV6Yte9ZnLPX5MoqC7k0X5
oeiy2u4wGXVktCsdsdObnTd65eRf/IBVEC9k0Uh6ISXCtLJ4QqWY+ZhKKC7iPjjkYvVBEXdhONuM
lwGoJmuqtHhubmRtACuMGK+B9Oo9nGaO9CeO4Snz9mzSry2D6zNlEqrYOhfp5QVapzE0VhqsXo29
0O/MqiPc7qonbqvyuab3bBfYRjiJaPzyUxoEt/fPdqeKKHkohqQCetQ3YL2qC+pAnbC2VwVunxTz
XYxZazTxDMRmtZ3FtuBl0GnofMAmYwaNgMmqhhAN2Q8jkdIvrwvtMOlWDTLAmn4Jkfyc5EgG430X
fUgyTTkaDVYkSaG+SENi2WKsyMIhbZToQSub3kk7GoJdnQVuXZajV5rmzPTfxwixkn5OYvfz/W/p
39+9SrEioRQiXSwnTxFDk6mJnDo+8KlDqGS/3r8SDjEmzF1azxt1dA3N1SQx+9GbESU6Z5GvPs1l
Ae64ybud0LHZdwREBRaRDv6H6mBdr/pW1Om5jJ053iFE9E7+OItzAV1ajz9UyDB8lM0oskNZ8l9y
Y1K+vvdBCccyrVck4HESXcusjVodmZ2uIgiEl2MeBp6vMmjThS//wzLsbFSPYEIjV3x5uIox6QQs
UwZPVApPaeOzWH+Eu/V6e5Xl+19EYYnjK2HbDvPrCiurLvus1aiIvXKoh09pkrtNOtV3C13HjXpE
PNTMDJlglOoOL2uTmUgQ9IyFoccZBjmyOlAVFKpSDkm8asF4tNr6wZhV7WAqfxKj/HT7GbeMadYy
iOaLdjprrhsAWKhOCQD5yaND7SQ9pigm2yMe7HkcjuBiDiED9mL8RTvicHvpK68X0WMAzKRCtNjW
nXoJW3ar0qXeqxcbdoHptpvnyR3XTIKVYidBhpyUM7J20c6ts7ldJVQAF/FGHpp/WC9MM5Pv1uTw
E0tGX2CIdHtQ95wKrnzDi0VWSe00m0bX+lrvpVKqwqYbAy9qzN9B0J3aVtqj52wDPmwr8PmL7hik
rbWoaxULBPoWGmTFAO9Qd0wSdH/hUA17pLrNlU0HhdafBDlMNpiirfYmUq45DtJAsv0oMRCNGV+G
QZhcoOENM9ISl8Am3mmJbl8lkxx0/Um5FJWJzmpJRKvnRlUSwa1bwxHT9iyY/iPSL9/NYU8gGwL9
5tATO2GtygghkNasFwtbI2/yUfJdNYijO63T5cdqyHtXbIf0eZiC+sQvEBxUSp4rE7zzGBWvoRGE
zqjSj8l0zM3UUNMQRpEXeFswuulkDq7Q000WNP63btTDg5wm6aHVsEIw9SD1pqR8AdZd3ZXwyseg
bX9ZoYL3bksL3p2bsXbERUKpz/CL7aeuv5vaqcbtg+ZrGvMZ9Kx/7HGQ/Koq6fCGqMlkE+V/QPD8
6Qt6ZYudcIxUy78vVe0bVYL51FPxOtXcBmd8xYHGhclHKRAfZEQm3LZF48gqQ/EZEZrCDULBRwyF
ijZHe+qAk33gokSPO4ssyL+WfXICB++7MQPdD+FQJo8y+hd4lXdyYmvGmCO3IArPjGXMP0PSGbbB
d0NtZK49QUZBoJ0QrFKTUPQmaTIekdAR+VfizJWaRjy3+Wzabaj0z5klZS4gc0RDyipLP+pdbIHw
RynG1GfZzcHKI8nSTQ7GqC3XOVDBucB/XjRpElX+3DsZIiLn0VcnJEGkH/nM2NoKAPpbKRIrAW1s
EMbQXidK+0dYX29mzhSh7Md4p3mxCUCkSyLHSGGy/zf6XV5fAqysmkicelbkRfha7hn4XPnzVZyC
OKeaBnJirbTRKRraCG2NYuPwS6RXFr3djtybGLDwkLDZIM9YXMPX128QJeS7MX++YH6Y5PuJ0TCj
wRCOapR7716K1gA9OJlURgXacvmqaq1oR4NpoUsy8D0Kalts6qeIcY49tC7Y1o+3l9ucfg2s5mLp
hxYlVujr059gkzOjbKi63EY/5XH8WevNYWlBN/kxbgYnyaSd7Hn7LqlPlxSdzQDTd13AVgB5Jgmf
Ybf3099jqL2NKa7eRf7KBDO252RPMHJzUyz18D/rLXvnn74i+dk0ini+oNI+WY5RFqYjIqvDwNXP
nNsvcxO3l6VMRJXIYvh85vJT/lmqz3Um2ROxBM5A6Q1q051iAV9fyWxDhOPNu9vLbXc9ugYWPpm8
RwrHNU9fN1IdeUzNcjtaZQd/tLTXWOp2/TqWwu0iK+SpDB19nAVnIXMALp9KEsAeAiK23KZimjlm
cnNqoqp3JSHHVVsJgejBU3iIRP9B9Mf6EU0dNKPE6aOUzMJxEDL39mNf+6AMC/EG0zglG4qQnEvR
hPGi5QZpyRReEU/xOMUufW1/Z6vurbRKadSCWQOx1XKFoXuocvlLTzMEmAk26rcf6drGMVBVJLWH
TkoKfPmK54H545Q1lhvVcma3PYqYCn2A2DTOAb2524v91QRZfVAQc5Cs6PozwlhvU0pNqlAwyC4K
9clDIobjIWuE8D6oLMPNSt1iwiAgkiVkFkbwcnHUcmG2/WXYXlBb2UaffVa0WX01FI6QPvSf8iRj
e7R99TZALArnrhLtVlQdMkHpLM64kQYFEyrZT15qM2ocarPJsdoUB9cu+aTmwXchMfwvt5/zSqBB
eEmkG2EgGLTpe6imn8a4fxjuPFf3CnvXwbNZAQRtdecSLRLIwnJ9vL3mJpxS6/6bTK0+JIJ3vCZd
JAIAuqwrOwy4g1/9sQHp8Oo3f26vttk2rEYnEIM8Gi6EgWX//hNvYmucjWgamO0HRwVVNiDXyM0A
Jtg5B9vxG6Ea0wuacySIBLhV+dmJTRpMWl16rSMeRDd1zDvU5xzhmHmBt5eSbp6KxfhLl1AHMcCs
rxZrGPNhjzNgDFP8VKevAvC7Cn1f4/Ptl7exb2TWJRKkEf8iflKXrd6e2U1zz/Ak98SjZqMqjg7t
2Nq93drGUcb8j77IeX7vcJ3RAuUnFTO9ER0Mx+UXa9vBSgoUu7xG+FKYf6LuLI1fd55r0+TU6AtT
OiyiFjzjuhE3wAgXhqnNvaERPuk5EpjxeIok7SChfikIRJSFJiem93Hy4/bS23h5ufLqqm3MIRbD
tss9vXhV1PsUD8l0j/KzPdXLGspCkkXKSTdXMdnKeli0IP09Zfpoxs9F4E7CvWmhqLrzqa7tD1Zi
sy/aQYsm+OW3Giw9ESzG4J71MXkaHf0QO2T631Sb/hk2Jerp/SYYfC7yWMgzqE2rC7D5csmiiKGM
5SzZakctO5bRe/k5y59P25t+AMZ7m4a+xIAyKGK2X9x/mQBv9dDRdnKgK7FC4TgxLlCW/somF1eV
TpB82gu0mwd3dvj7Kb1f/J0yLz1KOynQdsdBmJbpasuIPNPUX+UmSBWlFmyT1MvH+7z77BsnKX29
vak3IZ1pAYnP0p2i37t5Z51FFmCVc+4hP2dLoStiHx07zCxtobLVaAfTvrH20xm1kDmaVBlcJJvL
GexkoTEhMNzgT2KXd5kbO8JBfZOOolc4oWu6t59u+wKpl5aJC06W4P3WIx5oU5hVDfT3/CbEzzoY
S7uhe2b7lrDXINqeXPpPxuJWyAmGzr6K6wgt5ABxR8slKr/VseIf1C46qao2f8+qgcrZj6udxtff
WHeZ6rA1GOkjNQI0FVTT5YGyOmVQVIu3ifuBG5xyT3Dn1/EF8Xg3PAOu3/l624yczh49Im4uiVJ3
05UiZe2EVtfdsChQNq2g/iFi8uvdn4wRI6McE6AeT7fa87liJaMqFwZw/Vk6d4sCt6BlzZ2eA2N+
51I62cVC7UAIG7O2dTxqNEC7KPvwPKE+AomWv8qFhoyaFKc7+3Bz6bPvGR0tbA5KjQ0RQdBVOcgS
3pzU35e/lABAK9j8vTp+c5b/rkJ0NWlzbyumcoYoHHL0XGusT53fNceQubTXq1H1JjAJjJl0P/R9
uhOllp19sQt1kzEqShJLamio6urOimJgtaBbFHfoi8kJW9HwBJFkWaSfJYPJ0mQ8lZQAQmlgdq0j
mdWe1v/mmHPcFvsC/gtiftN6zqbRCgMEJly1eEpxktV+Z8POWdvsfcg2pIemLgHUkjdLaCjexqPY
KXTTTnMQ3lnCuINS2j4E2nowvdkgREf62ZeHGYuCDrk4S3ZDXz4ynVcdeZJ+FwMaEbe3/ZVHgbKJ
aR2sCZ5nLe9TdUBhW1w/XaDBH4qpeqnbnYHH5lFAH+pckIA6CBibSyVLI38OR6hLauMNwSv5bbpH
Vby2BNuc24Qu0vaTm4E0I1/EEoVyhjpslD976/c73xNPsThoLlNXvvj6g7QmBT7tJfhfiELOsX6Y
FWUnAm1O7N8lYEuQzy6ba3nKf0qcsjYnNJ/kwZtn66nTalq/M+LPlZr17qigjj7JEyLtMwjA2892
5fVxYhU0HbE25ylXUTYLDTZXFMkI0RnqqbKijzC+hS8GAig7j7jZbctERiQvY2PT0FjHcwXEpxHO
gegNkdg7ZSYXCED3pXv7ea6uYpHEoEYMZHG9yoi2i6mjx4Gdatp+GkH3fVPyPVr230h2Eel4FmYl
f/lkJlCv1eeS8ngYZQbvHsUi/QWzMsyDUJv4NeTthDa/9r2IBSWytdxKf3RA2J8ba1Ts1ppiuv0F
hAkvlELlYMxzf7QMZga1pvV3DK5lV560E/akIX326qwm8X+xLkjPRpMWX0HjAGE19adgnHUnHDL1
U59GLbwQAHJzuQhul3L52GRJ5I2t73t1kn5NUuEX9L2WnqM13kVJ2L7UPXLroj7VT12Q9C+FYZxu
f4UruwrbE0qXv1cqn/xyO6cV0utlDqKm0FEnG+rf6UC71Wh2wsu2duE7qCahkrx4UTBa1S51lQRa
qhqzF9VjXbp4eJ/nMFA/S7nS3NchxgwZ0hW2aORhduAyTB5ahVHN4BtfxbhJHWYLyNzp1P2HXMvf
LeTEr0Peh5SMs4X57mqXKAUu9JZaTV6gRKHdNKkdiW1+6KmJh3ln32+yztVaS+LxTwCJ+wmeJt0L
byg7VBMmaHr95LOl5Fk/xxhh2+YYjM7tz3ztsC0sCuoGNJu4Sy4XlQY9rFuZBxTK4VcwI02ggsi+
vca1B/t3jVVqO1k+QvkhYA6sPE6JEfxnmC/AJP7r+vhrbBY7t/s2k+Y9culSmGigHTZdVyaV1tDU
nOyoKeSHJDLwry2i9A8Qi+Zu0JSfTPVDp1PkD2OcIXWatIETazQBImu+V/Le2nnF2zn+8oOMRREL
byuy/NUWjxtxYDMXpPJx6t9lPn56hNf8v7wEV2m1SuOmFiKyfRr/ytKiBOoo6Dun+cpnRt+IxBjf
Hfpv64qmzcpAjLsINQCtGOy0BuETq9NOu/bKd16khSmdOCr0bFchY678Ku4XFaVYDe9m3z/1VQka
ezz3OIGowv+wGrkbkZvojWXYarVcgcLU48Hh8erTe2rDxOnbOGb/dv5jPYmT0+OjsDPvvvaI9L25
+gCqMftabWWsXqwUdTEUHELMt83vPZYJti9Uwn2aM/XtjHEnwbu2eahpIDAu84PtbahZQ1dDBEQp
t9KhPlU+ed5QpXCwcOM2IoQ9yhEmSGWa029Gp5lNJvhu2QGDeoD+JqwibgTGopdBQpFFgX8Dqdsg
BxlFzYIjeiGcjGqwdjKMTXGFgTDbh0+6wADprV6uJLd1BgCkG722Dh+0aT5kcvbY162tCs3O/rly
wdGPocxaivxFxe1yqS6dad1WCWgs7sFzB1j4jx9nOqxjS/rz3gAIl1VFcVsjVd8OZXFA6eW+QC81
pCCGoV0pDohfpO3I12rf+DYChN/ZN8uLukxvECemn2D936h5/XQFIAU5azmLRiOn/0UjSnoGCagj
IE7qRgNOKn2QQ/HpmehrShvuxJvty6VAZs8q+P3S2l3PhpV20OOuBeoWT75/5GJ9XvzxHuZa2qm0
thsGgBR5PQwwg9J/3UKWDTx0CgQbPGMekZKAwsoR6IKsgGYah441Mcy5/TGvPRotKOangFUXmMDl
vin9qk/NlBU7cuVDZfaTm8BYz8LS3Ak2156NtN5gJERlt2mwDcIoVbLFYYiGaPiagEipEFZNbSWq
zj5KtTsPthVtRQeJjwb+ga8GaHR1IuAKZ7BaKZJkSMaxY3aW9lYjl3MIpnhunapSPgcLY7SLZ8EL
BvMuCi31LguVwklKaaBWj5ASmhOxc6pSLz4Uo5DdtSUkM6CGyTEphXpnl2+vNVzOqRBQ56VXR3y6
/BYZfRiBgnL2UhDYiWxmy0ip3nkvS3S7PErEI6hcQPu4azZTHgNyW4tbxkITyANPCLPHQJVH2PJK
c44MEdKaVfSOP3Z7vtlXvj9nhywGtX5aTmsq2diEVpSFhP62FQO7RjRYbCL5HIwi7HlG3d7tjX3l
Of8CzhdoIxyrNcACZvmUBrOJDoJg3YtFakO9+YxYndMbiAJk4HTKvcHFlSW52UA4guhaqCzK5fcz
A32AQjDB8xi71Enb6KnUP5uWENo6XuQRpVJaDrkzT9l5lIrCHjCJ0eXGE1FNsxMASnoofbGIY0L+
Cl730+0Xsj3p9CyZDHA3YMTEZ7j8dSNfJikVv/dUBX09vfafzIaBlDBU4rv38d/eCpce+o8Lv/hy
pblKqrBTld6jL4x52CwwhQ2HbmeVK8+zXHWQMRQAEso6KM95pKoV6gZeMJdnXuwpCpGRg5tx+7Vt
cySGXrTPMWRgDLuprBtxLKIwLAb0LqIQCFm+GCCjkgIpM3YradRdObWync27jQT020BawJgAz0Lj
YPUGuR6GxsJAo5PRKKFXOaTpzhLb47i09Ag0PBXTqfUAwpwiBfhfMHjZgGkdPmSGI7dRc65MDEyC
ot1Z7toToUSwyEvRqdjgnfiGbSlVQGGnIHzOVOkti37c/lB/1U4uIxvG5X9ZEHSstM0ATAoSchGZ
Da6wEJC8VBEgq0nWY4453NdM1cgr2+hrIMuPpdWfE5zO7vNFfQE8C/SlXq5OWT6UZ9Tfo/tGSZ+b
CaKvZs6//cXSSa30X7U/3WuZYj1LwDNsM9GwfZpE6V4RZNz+4r5CuUfpkZ4TY+peBCpuP+KVl4gz
O70FCkJ2xTrAGHWSIGbY9l6mlKcaWrFvvT85BvkKvRZS0DIxWu88Ua+TaMKXxkMB7TDn2PqlPOic
HW8/yZXDq0IoZjOQF4PgXwUjXRSCYShYpizecu2/uv2edHtJ45W3RbijeUnEI3lZA84RVPJboU2B
fcPNTBDIipOdp5DE5Xeu9tzFGsuV8E+XI5OkbAxVNBTE2ko++7PYnwO/aj4MYpU8+UWAZUGII2xW
NOZ5LJPC7jSE/nsdfWcXk4vmKDVC4WRaYR17qOBOKTbcxYExtl80ZFNcZBHqe6HD3UjOIYyYtf5l
AnWLP6FR3ut44UGalz/7RTxi+hMGR0ENAkdK+vScLIrgGigxx8fo4nGqRwmVpUSPHCWf/vjWWGCF
XnZ3epCE94KKmr3cZsepGX4NKbBEKHbRS6O18bNchdIRPt18rAPzkyHIgpcLstfksGHhJekfolGt
XWqg1haGsMH7cZKdIVVHVw/66Q0VE+MVGZTowYiV5E6fpFczg3QV9t3vAUNBG+NK/XPD13JiTBAY
SYowAUxwuxm5L+I2wVNTV/5jLo/WZyDhFFFSX7iKX1QPUyA1H+p0smwU9bEMHNPocciB/1hBqp1k
QaO/X9JGOFqqjjMAGpB24Je1LU11eRZmWU9tqeoT1wqKJEPUZPYT2wp7fCELs/ZnW+mRCOgGM31B
z+apL/3Bwd0yAgv8553HgT3KcQCaSaaCaesq3jdaOWYJQu5eNR/MGEGT0B2ZCN9eZFNEwbIWaQAC
gGEZQuXlXhVKTcp6P8aVSUY4KSy4w6ToLmYCYEt62rlQtnpIGbniyCC4nNuLX7luqIFBVzCFI7Ks
WzaNEBsC0Ijek/hmdhfRf+yHBm7cKIBaVHx9px6+dvhZiJeKzxHpziqX9qs6aqaUwy9hMYQYqiM2
ewDXq0tgPwXQTWLQuO7sl7namzoKEUime3GWn2u0Xd//0qi0F6AUaItNU0gI2yFqh6T3zKh1UozM
wgTrBql0AP+7t5e6EpAZk1LRaxD5+EzL//9PIPPRu4yiiPdVjvrZKBDcFsc7cdrrCl+pypa2OJQY
0LoGtI5V4DdD8jatherUWM/QmEVBtq30MWU0URuxHVXpoavbo2R9iAXzXLYfZ6l8of11Fw4PaAUd
c4uiX1DdTorevUGZCdJcI3fnguU/ly+AJqsqYqAAirKdHbTa72el/KTFpEZyszcV3u4c6hGF0051
CjRh3VqMygQ/QbS4vDJG4KHHaKb/fftz7qyw9iQPaq5F00CcLCNLsLIaXOteIbndMRcPYay+pIaJ
DV+hgKTcUlw1vR33xGu128m/95aRL7+L3IuVEmU8iaG8DmRa4ZfY+nz7ZW1j0+WTrKIvCoBTPC1L
NNk96aKpOTHzznbayRa25eHlMss3++eImWT0YiCm7DADD/LGD500mk+tonmBHH72/Q+DtueDcuW4
sSaTQRnCHRPhdeOMvnzehEM/eb5QWtzw/xGHq4Puw7NR2pdeGec7v55NN1HE7BANzSmiI9tp+XGO
/a+FQk4mYbGcWAg2dhK9NjTOQi/VtHDn3fydzFwmUvxQ8EIEnwUgsi7Xc85JlzTt4PURGU+rm0Vg
A41/rWfZOCqz2T2kQvkfIUq5C4XxRUiz2guknAEPejq2pPnIaenKfAiloXZoP3DTl0jBd73mza2S
qU6dls1LJeTKi6gN+rPMwzlwM7rPQRGCJ6OD6Y7+PH3Jq1mxh8HsPzRy/uYXcnDX1/5j4wvTUZWj
9LtPfYvikN4/Tfjk7qX4W31FDJ65oRcgKdkAN/XlLmmQe7EyqZvw+U7wIZaHgwjni4m5Uye9HVbJ
2c//IID2PGrNn2wubWPSn7G8/a2EjQdR6TEWqzdfyT+rkXQeZO0BpXgcr6MzKsKvTJIeUjrtaasd
DLn4Yw2p0w7dx6RDqkRJu4PWCmc8O93YCn9rGGEfUq3eaZNcOQZcmECNNRVQGtfa5QMycM9KH291
L5d7ww516zjq1XMXdIfWir75ObmkNu7VAleiyF+KLSB/Rg+bTnzb91PdWeQ+LfzxA9L5wovU9/6J
FlR7uh1NrixFeQZ9kPBOpbYubYYYfcWwFnpPM491+2zl943+cnuJ5S5aHRZMWhDMYXbDtHndJm6w
nx76EVfVwNQ/lbJ8n/f1sfaDIxYz96ra/Xr/ciZtFopO4FSbJzISEBQgBXvPGHGzn+51K38qzPZR
kDoS/Xxv4rlsgNXTLTMTPhKQKYYMq5s4SI24iBSme2qwKOib9/T2bTU+Gol0avTQaVTTlUFRTGcr
3LkJrny7i6VXhy+kXmzUnm9XZ491paMy/h0FsJ08/MrXwxQXtSOOAInWuhFXyFPiI9WFk6hG4RTk
UEynNj0NY9h/1eLhoa7M5OftL3jludgpOnW9RXmx4ZqWw5gB3s7p/Y1YRkSGf5fM4jctztOdAcZ2
XP232qbqZnix+EUvv+SfS45OZvd/fR4onA96VZOqRoXdSpVTKtrzJKS/hVQ9dIH21iTTd0ErD9ag
nACkCDtveRNm+CHks7zDRUCFjtPlD9EUkGSLOK5H256CezgpuXBG///RkvqXRv/ZCYV7+yVvcq6l
iFP4siB6YRmsA5uadimSWdWAa2t8MoLhyTKT9yZDyxJQz5iGMUDZzDSkfpQFA60pD2VI9RTpzSf4
XkjxTsbOhrn29hbaGSpry55ZAyn8OtWSSWXDpOhr0DardSfDTu6QKJly3zfJcGCAi6KGis7o7be4
Scb+VqlLa0jnRW4ahaEmBdpgdNQ8PrzkSmrFczmVyAgJZmCjJK3vfLXN0VjWg/JN6kGPYiNjAW9v
jtqS4Cbmv61qfCDd97qi+fg/PBX6DijpEdQ2Qgsx+Ou8DinwBd+TckSdYDNQlyr/3V5mSwL4f5Rd
15KdOpT9IlUhMq+Ek0Pn4Beq7W6DCAKBAujrZ52Zl3tt13XNswNNo7D32ivgbW6qidvpAmT31zVY
G3esTA+XotHKzE4GQJRT1H6At5MZ5gL3nn5nguQmBl0reIfdyl9a1j9sAnw1ENoxiQbn1vX+ve0s
l6JGSrXaWH1IuhD9Pdv/9zv+YYGAKIHmEfcDXPN+JT8KmPh6s1fpjWgOdi56OaRD2SECiP3lBPnD
yoA1H5wjwI5AkvX/Yn//OMr8RANB9kO1maYghbpjQ9AVwEjtL6Xv727+MUz0b+qTAHN1HNG/3HeY
IQwEhCi9qZ1h2kXR5OQLGINZFybHOYLwUTE+b4LGLvBDr+sfVutqP2N28/+eP+IHAY6BvQeS9u+O
LnNEO8cCtNtEa4sj2in8+m+BJX/4eHhLYLG3u+g25vz38qBzs0Apg0c04Q5ye4M97cP29m+zxt+r
aNw9N5o+5OP4gLjx/v2cjrh9aKsEOTGg4/2shnU3r55+WJfQfSTJgJjVvufNOVkiXsD7kqa2dkwB
JTQ0pzUlBXz3gns+9J+zu3QvC/XMbWJGMjJPuxYjuswDjQ14JyjdZJ3CjAKbWOSkUbD7Y25MjQTV
QJcHfTM7MQnGzKNZEZboDABN47ENcZIC+A0njB9q2KL/5VD7rcS4vT4Obgxab4ZbvxaITcNh+dzV
GjZAdQrf9FTYO0v2Hfxy1ea/t+MfbgoweuCXcRssour95YsmY1tpsfowqi1nkRu5Xk2seBGPvo93
vJnzzwPdL6Dcv/33g2//8b/KROgF/vHgX7Nv/HXtG8YCbM9205WpnbNaoSX8kh9wE5/1Xy7E3w8D
F9gpwCHIMkDnd28L+x+HgVxbD75SeE0Os40Sysh34NZ/OXB+3xyuA14dFFUYEwMfu/0M/3hGVblk
ml3oIipcdzdBkNwmQxbMf5vP/uk5QIDRaUOgC3npL2d0AI4pEwue01RFCefI9fsgdyP5y7n2+00A
YROyp2EBgOv1N5Gsh6FbGcQKKo82M3NR/s008vc1jmAQjNqxvUEo+L2MHrR2wFbGFl/3k0qF6HKn
zsv5Yuz7f6+0P3x7fBjUdoBQQLf/9btAtydXRWe1kQ52uhthaDDlRv1N9f6Hz4KDF/QP3JwoIn+9
2GzvRJ3LonnT9s12lmqF9Ywt09qfC+t1wed/v9QfSoUbYRxcWYimsLZ/XQVrzxTrcWZBW2wgwu1y
mK1k7vX/tMV/0wv+vlnxMLRyt9kGGIe/9nS9cqeQVBWMJA/BZj7LHT34m+Yg/lJ9/OlXiLIYlwug
fzTfvxxGUiJeFUc3ZIl03Mb9hc4ICAH17uu/f3d/egykgngPbFT0+r88Br6dfmMkFsQ4H3AezMh4
a9ZtY/7WTLm/HXFA/iHEQ1Y32LYAMP59IDgQD4m6icUGBNRNtGk20zE+2S0sIIpxC5jqv98KJccf
VroHZtDN0Rkn3W99Iou011cYMheebJVO4Yh3y1DgtQTzlUw2a0PeFG4/eDL16qDLViQgHFwWjHkS
Tfqh75zyuYHxLCIYk+7a0aTmaWXWZBcl1Qz1wdx6RdQ79ak3w1SoquMwIjKwlq15MF20iqtt1WNQ
0y5kFBlr0NfozkwPaDc9BEkGtTojLPC1FP74E76H4mnAaLSYx0Aj1wUTzUUusiBc21Rot3+EDXjn
wdFoWbKV1XGWyJL97JcAoD7S4V5Jk7AH2C54oMGP8iWOYD4eeOxSM1/9FBHFJo9bdoCyrPyw8ACW
hWvXF6/lPQBDCSvcBlUhvUzBKAp4tswnSK/qIwuTfQsmBYQ5gUR509VBXvU2PtdOIj9qkEfWolxq
8sKDULy4Y7Je+4j3bw7pvBMJgcyVgq4fcaDj+6pdWthDBN5z2c1r6rQq+LRiRpogHTpxhn8MjEEs
8Xf9Yu2UCaeOHjCs8qtCNM60o2OHLCEtDqAnaJZaPSl4/4q5P7hSRW02jpFzNZ2GTYLVc5mHQTf4
GQ0ZWzEq1t2DquOXeqEfHvDRvR8gcsRZmvbepytMCIzT72QCZyEkTvgn1hj/KCoHwQxg//B96LM4
Xebqpk4K3HM7t/UmDNVSp6Rx4UuBFJlLGK+INwZ/Ymp7W7SLGeF356OYX1ZkrBvKEfknFvAF85Yp
QObJOBYJPmyhtRpddFGO3+eKjN6Bjs528cv2YGajD4NHP4c+uc1WluC9XgXsE7gajjAnz/3KLcdd
iHnId40EpJcGk+19gI8KGQxCSxCpfa8rRncdLDT81Lr9Z1xNd8taVn1a0wAj+2ic8RaeHL0xhVl9
810FyLQAJx4Dc9in+CkPMR83ft/tainrvGn98wD24cHCRalQdYJsknZ00gmXTarb4D6Ijc1gXd2l
cAgZniJ8LCz2Bj9EMDf+Q2zlw2wRh7qKxl7FhGIWVs8x9H7waOaMv3rBUPbZ2nFkWXTG34UNJBYV
wlBe0MY3OwFrEVzyCcZtY598wBU4yrtehwfUdBUE4rdAkNTpArKNPRY/Cer1u2jxk0IurEtbkYCq
Z7vJOdM+kRtM23+UcWl3vbVmF4VMhui9JppKF3nZHjwQ4OSgHLR+xFnkqfeZ5eCVVv2hJaHe0X5s
YUTN2aZJSrprxVCdAC36RT8wU7TKHQ9iJeVxip1u1y0muIemoMZwsAQLit8iRhui53vZs3tbTTDr
9Gx9WSsyPMtkeSF0KqFrMcvBifQwwpsXQSqhYOA2jcxE2WyDcWuaxN2O4wojWoffE8citpsM2Js6
rj5ROnswBGQzp+laSnXfT3KAV+EcwDLCtd6z1y/L++rJ+dsC+d/7PM7kjpXLehd5GNIql5KNYFjS
dpDt/Rp66qSrFSGw8E4P0ki7cd5ERj6h2BzOTEbzu1HKpIjQca5I9bYblJUYzMtWwiCmY0+lATEA
fAB4NTlK212Dc+Aa8QXIayyOdpLONwsxZba4441XkiB3V5pDFJlmR8vpJzzd3QBxSjfHHjoG4Leu
LUUiZsOql0i47Qk8ihBBAg7GXn2ypJ6LXZ3BqFGnZlEfSg79ifgGpxmygIDVASTeOGPI7kVFfJuC
864uHmRcj/XNUjqEAWzhuQssPUL2ben9IZuNPxajaiLQfgUWCZc/ZgGbZmkamyKQJnoeVSL3JXTb
NHXWJkonpqYCIqXkJFt8w3SFeLfC28ZuwaouxLmvwiZTQzL52YSjCsv0JpfCE/lHhIwYmI+KaDp3
0gTdhkBrOKV4A+/qIEskpbGNP/1mVuA8tIT6GaOD5+e98Ny3zqlVNsimVWkblNMlqJq32M7le9z4
fgOiTdttLbNIMsLc56mBHx+s5qZx3pSgkiGQwnJn384xv2dmJZcZSJZMUfcMyHfH4DlbeSeCtG2Y
2+7MaoK7BDLy7eiH91XYVVcKsuqF9axNQY+p9xpwlYKpXUhOXJbdt841QAJWpvWbXfwob3QcbmhU
jTnzoUGvA5A5MbsHoNxzcbu5S7ZFFxy/u7HkddoIZzqaqaq+eh3LbWQbzHYM7GKdApIp+EmZvrc5
Tax9L+GQ9+5hPcls7Su656bWH4Pkzgba93KDixjJ93D2g4ldMw7qqxNj1iA7chcMfpOtUHK/LMlI
ZNoOTp26dRkiEwjFrEZoc84d57kikXitS3laIb1+oCYpz2wMdyU26ydMzDWo6HzZ1xUP8rhsa4RS
ybDcWUcNX6qRcKWpqlptQWZxMxpUNlusMNtxmMRbOAmWKcX7fck6CNvMMlI0BesdlB4C7xuBnjRR
nLOKz/RIJwRypEjt5VtcnzRLAgNr80rStYMVotQUwdmm7nfcTdazSeIlA0WHfjR9DcKRnal7BoHI
gXF1fzNoQlaESCsqqusEq+scqj8vYzfO1aLsW2NvOiUqTZXZNkg+WQLOZVs23pTCPjk8QG2rjrNu
4hvs0u97t8WUZaJ3c40kIRe5RK9zjcQQ2oD3AQogrqlxCDe+Un0WBqUfQmjYgcxUtiXeusUiutfC
8hyVw/wgx1qcJumHOMX9oU39Et6Krh9176QG7Slt2S3XIHCG8BEtqdkFVXxDWpc4uYyqEseBrd15
kjreNbCvJ6lJApFTZ+VPCP6Bbzz4b8sW+QEEbuzszFHk4xqC9O+78jv+7BKnvsp6hRFj34zBPVLG
sI9h1byZoW3YGBzzsKNYYBDhDA1wClVPWdjKAH4EU5OvQec8sjBsiyhGwq+xoofLsNtBMLm6z/4y
ocTgY1f0a+nhDCVmTl0VjPs2kbJQwvHO0VBaYDQ+2mmcP14xKxnRdCCAKJq6PiJ6iWaaTqDU9d4C
LSySu+ITtxXKWoQ0Hh3V/3QiWj5qxI1cyrEVb3K04xNu6KnAaRdfkWC+YKEkwTVw6/ihi+fhx0QN
6iNHjLkTCASeRS5n5y5qo3fK6qnwcDcVDaacOWofs3Vikbz0a4JiEVoo1xZ0YGM6dNHBqcbkqZHD
sBkgx9uAzLogZxtNPbiMmIDFYXNLi3NX9SFEMu67FodAri0PWuzIIcKCCGv1QHx+srckPr6ah7pp
1Esf+2Pml1BA6IA7W9MvSZNqCHue1h5rd4nKPnWddriG2uh7JEYkW5+V7oaX8RERJdM7XGgehtUv
EZ+s4VAPYUmfDl4yv7oewKZFhjwfy/FDKouwDAJRTrcswRduk+YbDQ1/dWUTFAJdYTGMfKWH9jYq
oVAKprSqvAOi9XxcQhG7JuA44o1l9+52s3geJ1ifThi7bttkLYdNwsVz5LTVAeGDNMnhkyqeoJHh
dyqIzLaL23G7zG31QypXZU7p1RkOMwdftVEfbmi6zBFRtZmrlR0U6vsTU7D+Saz2tgoD7AxVwFwk
TQNrOIWH8DDErp2nH6GZeI4cA5bDpaPCQqI7R8XsBDW5zYPJaTNPzd4z1V5zL4X1PxoDtkcVQ1oy
4hTYkCCp3pQk809RrvSMNhNGxHT5IZiOvmDZ+YkUdZuNNjmOK6+3bTh9Q2CYudascz6Rc+KduyQZ
iwkuj/s4HE/NMlkkJvQ2C0deI6ltjPYwgg++G9/GMuUKxWwqOuQUQdQSxXc8FM0VBo3By0jrvRy6
YQuHfHbQPhc8U4tgsNJuyy1gRCim/YE8V3z9MTTIYPHGDtGZMGrNgdGX+2D23QwmIo8ojXEqJN2a
eUsHYfni9xksLm2OhEP3vUwEBcU6xk6GRawXCFxIimwQA0do0Y0BOIeRCDBf4rG/vg+snBAHGany
2U59dGi7kGZ9GN6FIXkAcM0vRAbzc0AHn+QjA/2+iNCzQZEr+YyubOAIB70RZ9doQR0DyD5bI0af
0PSMWxfFMcwRXXoavDFO4VGL/q9pymXneWT+wI1LcQwx2OzdO3KUhyXhLep1VeIHcn+aycVZlMDB
C8GSwUn6K+xjE7+LhkNAgu5qg3rN+8VDPkXsE4ZfOpphnwfyqOKyGlOP0x+yDQyG2drLgroa8mim
9gklaY3Mk345ElxuuwEZU3llo+WOrhAlecnYFINgHtiToLcs6EhTNyLwWu+/vDJA+MaigmFHm6gr
QqP10WkDH7oIVImJgP+dI7+VE0vgWrt4ZQ67wHaDgtrfQqPZvU2dtUUId8D7IVCQn/TdvXOT7Grw
I46NZw2SCCf0ml6oiiks72Bh63uQplFvUw6jgHKlZ5C6sw5pbGgluqKm/WWchurV98mwW+Fy+rqU
C6nyOUyWn1Mkos8QW4wUyXyzLOvsA5hj+q5dYtzMSx+deF9XRxRBWLlR44ssoQ6y+BimWjyAq0/C
eFuwNTnATw3dJuKoUor1cIFhPL9igt9eauMlT65Y2sPUVs49TpwOXOhKl7DhRfzKYVl0+NV041dj
nGHv0caclwC3VQrZZP9N0arf9NLEBf60PtF6lbtIL8ODXWO2LQMmXwZOYppzipRMuCqU34NufqB0
ZncAALqMaEEODH5Sqa/DNiNLWWcKO/Hou3bcjShqdpQvmAs4tVv4lGiIpVeT4RDEKKsC6ksxH9yj
cOXYDzTZOE3NDxYD/IeJUubmtbDRQ4jglr2J/BGcFhfPa9bR28x+y/arC0EbMaA2OTPGG6Idh/dh
cJsP2KSaq+vCNDRlqv1aXS3KVEl7iWTM92Bj1D9VN4V37Q1ylj5aYpLU072J5ocZMVUF7jfxLsSI
kcktOkFTpISHRBjwa/vpmU1+s6mYO+eu9cHN4FGE+0fA/m5dui02fZ1VgzVnM0jxjTMNTrlapzTw
BcKHTV0/VbPyH+CaUGYMd+WlIQmCX2DlwvK4q6dvsW8gfGhjcoJ20l5BeLusMzoM4CE+MnFa8TRL
JHCCGd9cPaesH9x+9A8DY/wnWLQIvRFGProEVswoZpNDnZRqr0RdYoitLGhQS4RUuW5spq/K4cm2
1G6YJoyN36gk+mlEG8xyGITLqRiCOvILYlfapPBP+O4ns2yzeZjIngfJhmBI9Bi3Pj844CAT7NRy
5ilvR5VNi51zycL6O8VlAhDNd9h9p4mTeb0FKLJgYqVXl21n7teHuIYhWA9vgSNSqfndDHvudxeW
RYERDfjbHrQGfoLkg+adrfK4iG5jzHzoJj7kazlF26oeETQLutwt8OdhFd0TWCcrAikNgLuyySMt
EOWJthhTKaQ7TaX/2Dr4nNUqfqLAufOR07ldHIsnUiHegmEQIABGAuK95Vwl7rLpb1gBFJIMHphC
vYK4YxBkzYetddr2Par9FiUQX6a7auBJhsRk7874S5j5MNfeINymhsk3b5DoOpV7p4f4UA3ry8LW
09ibYzckRYQP7FkHn7x88kuczMqLpkIor935Dhy4hUzaI6LCIMXy5XxEkSJP0oxPVZJcSGfPA3JI
73qYMF4rL8LdTJOsZck9d9xxx4bXNq6/e8AnEBAN0BGeFNJMO1TB+xAFBFav3dIlefQXcVABSiSj
klyO/oXMbAOe/VsruhglLKjzwF1guo7aFVPekyvgUecAsJRguUnFLi3z7lE2v3gOfxmW+GNCJnI6
L/0WBd21pezc0mbXVM27GOYdojOAExgN5KsBKoIkNieurkpiJ6HW3faraTBPWb91MAFK1w54lG5U
oeAUvNUcKgo1Bl0OX+fg3I7UvlZKjUeJ7mAbVk1/UZo/mLHayS4+uMQD3BC9zInK/DUKzjEZ72EE
rZDDC8bkiBiV3qCCsRrKxOgC2wtIkm8mXhQDUKjrPycc4Gg1/e+wb0ceS3uzJPaDu6WiGZyeP+G1
srHKNxksBS5+xbsN0qY2huBeJAKeaQuSzu2s3zwPMLGPtqmAdHxnha227dA8JPjREe09f0yrmIum
wrvBax0ON8G1aeMgxRnyyKi4MDiYAaBCNgBMkS4LWQ9Bom/KSorUb7mu0IYnu2EdrkiKeltpdbaI
GXfcSmQ8SRBpuFxoAHQUVrpoMOxVo+ZPsZAwfmM2lUF3dGYB1/2oGtKy5hCY17Dq5rKCOMd9lw3S
XDu2t0b9jF2IjLjItN/ggh24yRdjTqMHAlLM4gvUuCILeiQWWvQyNhlZ6pQ2h8PbZZbRN9z0bVpy
caO1Vfe8an5ME3xE9epDk7ICZJvonLERqEsMnxN4bgBBjuYnpw0/S1wSgQ6uci1/hNX6doNb4MLL
cTAjqtVFdcVa51lVY5D2qv1udLhrfHUCiTb3SvbSazXvmgYqH+AQqyRQhy5qS5r5JIJ2Py7VhB54
uYNlz/fI6g9khqDQxDGTIxhvzkTrAY6Yxx/cX1DkotJNk3iqkM2I8SKN5HI0yJTeanTgkNFMJgtA
DbFDOdyZpJO7ns3NGXU3fy25cmCu54zRJnQ6dyvdxBaGErFRhCmg/DI66SgRl+YGaGIIqwrKne8o
lT4QYLhTK993vmNSXeOISmJ69fH/ZQmv6m2jIDAoXXqewnjvBewxRjKarTAn8ANjc+n4HzCHe2QL
QrYceSIlRFhDAqZ0aasujTxdAi7SQG8siXJVLTp3JY5Gyx41i17pqI+N8L8Wz0apdvmLWegbU853
tUynMg4+EbKbIRANB7o6tUOwX8Lyogh6ucnWPzoLa9iawMelAaBRytsaUV+0r/e8S6A6X4reY9s1
hCjfDQ/OnExpE3aPHndwnM2HnpAL1nBYjA2g02TeLUwUayRLNJNNlXYEsxpdD3dOBRYLa8kOmR1Q
XwHynQl7T0AjRR738haRwAPJUt35XVPlXu+8Ux+o30gafLAukSmLgnu/az/7aCycRZwax14ahfbf
OvvRD+YUGEbuN9EnThexNQE8hTxx0hN/wR2+x1zhEZcfqrAOkkoxPOEAvjTRAh8Ad4HcIvwGzjPA
kMgc0TLvRQ0AkiP+Af4uPS7l4DCsCeCJ+MSmCHMQo16wbRjgyvpxGeMDtQT8vjbvY3kXsXk/cAYo
b1l2VNeiCJHjnEUKHlRl5X4xiR6hMlQV2jU4UeiDvwQUOerGHNqb+1QQkGoHIZ08Ao3oMOTxXt2p
d44N1vPq9v5LP8WQgyKlGfdn9Y1hXW50RQ/4iY68o68OETh/Ye6NOw/ItWx3iVz7k+v38DENk0M3
t9exAxwD8tw7n0UFc3wcNyQY7kdjy7yGNDeDUwqEG+DhpYzwKLcJQdRerO8ditlD6Ne6iEJsX4ta
Puu9wS1g9YOsTCdm2USdeROBF58C6p82ENppOJob7DJYuG073ewxbXuw+B1tkEQfFC6tX4hXnnsf
4ILvPgnS9JmRYI37nX2LDbk2Jfjjtgqu66JekLPdonQwJIWhFnpc7WYshHca4kFOkOCGZ9Wtp1gO
Jx+5ulsgpJiVNGpPK/ibxwrGnKjl5BC9wlkIgp8wGnK369Hsxp9qBYlG0XjTMNsgVhdZ79BeQ0gP
KK2NvSgVY51bz41QUgLVjUx86AzAzZjHZy/o7njiyCPAuiCFKrPQnv3W0NnF36t3QeLbwi710xyI
V3QMWxUObhYFw3khJfCgRh6DYNSY7NMrJNMyhbBrSfGvhsx0OEwrcjJuculqsxRtQgZEjqNa1LIC
4imjPWLIl21HZ+BmDJqJ2IbFsvoJUpzlfd3WbSbm6OzQ7pW4K985EtBMp5FtypI5LsJBZNMwB+eB
gC4rG3T+Yzht8ML71p9p2nN2F67AWkqh2pwSG538RX/XLR9hqRWpAjItt4gFgVgDq23bOuX71M2Q
Ly/w6oMNQg7ZKMmZW7vpCF5pBjj2a0Q+Mf55heTU26ApYtrPdBhvmUxMNrnNvq0ieuodiRyWKZi3
oopQ6XVh/Ti6+Dhmaq8eiXMzjdjS7VNNOLB+QHMX7i18Gxm8QN9GcExZEJNM6sQppmjadBG8AKbR
zRpYIOXd0OA27Ux3daXU+9CZfnYEmTVjZNdirHF7O504ltgFGQKOn6tR4Bgl7WsdoGYcXP2xUFg2
27B8qGLA6R4OBNSEd5JwAJw46RjUFYV1MUmcNOzGdL+kaig3VuBwnMIGRggt33LkTYHRA198bEAJ
PAtWEZDMPwXYRAuFCYuzIs8l0SQLV/8BbilfVZ10O65rb8NX9wvMlwKTNwhDK1TcgrCcAATOo3B+
0sCRwDlFVdeegxoNSadypFneT1O5g08ZQjz97htRyeM6i62z9IfRzhgbazOhGLFoqBJ+c/K/D0b0
NQIOf2fljctxcEBwQjt4l/Tzs2tmgQLR44XXk/W5MwCxkB9cztG+WefwOAWvoEs0gEWXYpmardv+
cLi775UY0qbvsTtidx8BBcmqICwohWBh2Q9M1kcPyAVX7vowIyLsZAXMqFqFKHujMWBCHwZWSsCu
s6IjxM91jSMVN1KTDCTjlVttYXODU4yVj9ylcFldBqAf8zzBEKKsoxB/u9mjI+N7Ekt3U6l2U/Zj
k659eViG6dRAHx1Y/AG+WRKXPzCgqpAbUL25pHmdVmV2qDo2lKEXlS67IDHTZBUD5BSpTMeivwNt
oso62a53iPwmRc0RpWTAKDv7HebtBCNgspo65WR8RtX4AYz8OaqS0zC7yYPsHX4oe1R5vRinVCNJ
POXJ+ELIuqdzefUMXn4CGy6PPWIy0A8iVOTxz8QuWVC5HwxYFKoNYGckGTe+/YLy/CkGFJuvsfu2
hM4Dkwi81EGVowy9qNjb2mkA2kYxpkWYtxdk3DpXxzwvEE1BxD0A1HVOy+T8oHNYpbUsD0PFsCfh
XAUPEY1tiREhIFTtzkerVww+PoHHnANv/LFA4L2rl/h51uAugjFHc2E6/DLL9o5oNJ50vecEBeQk
xN1aLU2W2PBjnWqSQQIN1NTi28JfXrUp6lofN1u85ExiPOouM932fY+b1iR91k84LINqDmFd00TY
sX1kAecydFyUfgLkJru+I+pHgDkH3E4AqGEdoylk3CkCzEALGQYWQbgwVkBelc6mRvp5WcspDYcV
d4gq0eRxF876bNnCeNmFar07KSSg0xJDIiYQ+NhjFFL1/dOgUVyH2HYKb6fJoAsYALMsGDRqI+HC
lESxhwbZyTAhxE8p6FwQp3qhdL3DTXmFvGYbJKhp2g4pTcOAOyZI2h0C63LQksM07KtUk/FnXdmL
lsmP2ODzadcimz6s7j2OcMp5GK+girEU7pk4/wyDtWY7b+HTmXdhdTHrt4WSd44ZYD7MAu9Y+gSk
SURuwxFg2aIsfUenTMCgGN8xZzjwkZ8W26EqKqenaohfWRAOmc+aZxl5z/AiervJ+JCP+b3CCLtQ
xL9Tt3nHGiMnGJOQ02o45kaKljrHNWkOVQQajHDGKpsZJu/rPB+rKsHkUHnHvrXA/7wWQ89Io8UJ
d4OGBm1FC4pQLJFXRKGT8KKLAnW+AAhqUzLU/Za4UGqmGI20Gzfy5seoa39EoeqQX97KVycSdt/E
y5AncfczNt1eKIEkMx7uNeloJojy9uPN0wD1Qn1G9iLo1uEYnMDhra4REhHvYXW8PtFVXpBT7GTc
a9GkAm0mkPVm6w2JKtfyVLbCR6KEQm0CggbhI2yUnJ8V8/iXU/flF23ImCFVwz3OztxilDSKDeoy
LPwV3QnwQczDzVDnI539Leld8KDDhRxhaImYH6Sy6IQNJ6iVvROEWEA5EUQXpasNk9ybSJ0HqPxR
mXYqNshEngPEMM9IdRGtXs9q8sB8Lp8I2qLMH7T3ShHMei6ZASNhjtys00m3t9rXWz45yXXuYA2R
knYBTiwx5v/S2FZ7vxIHp7HqqQ6iq0Jf+jJUweSlsDxyUhi+BkUHYU2YhYqRbJQi3LY+xtmBdng6
Q7azZ2WgutSpLN95QPzwE/oHyK77+QUn49vS+ZhZz2G8WSYJQbamnn8rf8buDh5iV6ev/PRGMDii
/cQAM8TC3pnZw7iRcp0Bm44x72mmuNByBTTt9PRReTO5kEqV2QQkKIP7qP8dsaHVK61w2RctrEjK
NNGl3tbxGoDcbrsHa8L/4ejMlhtFsjD8RESQ7NwK7bLlfam6IcouF8meJJAsT9+f+mamY7rH7ZIg
85x/hZpqiKKdB545v6rbl46e1ty9wWllG4p6K4I5vLRB2jNsziFfP8e5nxLTMLi1/wzQWADz5sF1
pajtPq5EutUiKl7bpYqeeye4OjJYT2r0irslmm8saC9KVoLIPGa9p4/r2Kz30bBGn16zMFQEyzpS
yz03HySp9tswx8o0ZUuQ7sJieOALXB97cChk5VMGlBRG5wYd+V5Y1vi4cIxvKpDVs5stDdARIgL+
yEiyIV3KH28Q5tv4VfUy6BW2IGYkmM3iv875/yexD81sxKUsSQAgJVv9ovLJfc1mod+RZY1fdQVr
vdREiJCLNyJQcZS7Xae+5s2WXhKKLn3phU2HWinec8trT4UeW75H4R7UxLBUZXb5Im1neeVh7HYr
v/lGurn5iMKJ7HLi1NgGM2cgo3YYKh+KpH4pYh4eMfvwscjCLvUiALW5i99REd7Pyq+TouochoW+
OmN1J/LB9yauYWJlOlmWpMzlF7yg7gVez71whHCNUSy0i+v1X1b4BirLKkB41xSlRjzaSHy1M637
aQkk4VKE4ck+nxKpavNinNA85HjR728lGLtJr8Vd1sJxHQJB7tUtYpduIJgE7xSlgeEv3UxBDGW1
XDcqWMIzyJqbLEJ0R6I4+eW0Ff2OIdpeet2Xx7Afo1NclyKZ2jpMrKbPf1w3R0ClJgdUV8plfMtK
kAR2Tno+ndxsQKwXzlgjsJ3ySYUm59uO5rFL6pnBu+k4DTeZrvu/Llj8a9wHC6JsFfLT0B+YJGyQ
oFG6QoiuICBZ2vxBcGl7YuUOZ3x5KJaCwnRV8KtxbqZb8jSdXdnLqN+WiyP+hXPZhGSIBv3vEevY
n2xY6zuhTQ+1Am9EXVj5d9Q98FrVZx8WK9OR7CJQr1U52cY1TnGgK2JMVMbXmzZUEKypKd4zGdxo
GScLwO0C9NetbNFUVibak7U0JFPjP/Vr51wpae8SOwCASlda2q2xyz4RfZblxk3BJdI4uw5CFlf4
WObClXG0XQLnkYag5lP4gA+UBUwxdU5Tbx7GZaxe8WPAJI1iNLxhFMHvRedX+SYKC3EfRNP0EBJf
eA2cglgCVIl9mNrbXpVFwpf4d0SWeQcu1n5xqE/+h6X9bwTsj6k3NJvaoVawa9Z5a0ZRJWoc161Z
6su6hGZDZh9STg2NyjXwC75jToiDWbZNM3UPdTCRr50u1aaPTb4VYbQePLc4zd7YHGbEZ5Ylo2vT
6W/j0lRcTKhm7IgcmQXZBvUbDXu3s3R3karzLQtzDB8O7KGWmUgh9GnvUjjjQ4GS4ZNRKt3NuONP
w3BTK4asAn7rZ/c9LGvXhbYBO16jt8UPpUAbkXOnjAEJnYCk7n288F2BydNc2c43T21a3lVRmu6c
W2Jw0Jhq5/7/d0lruyJ4CMBPjcMfEgHWUAIJZ/zRyIaN30jzGs5Ba77mjP4wNlSRQftYMRIkt7f3
VRzyqDRsVjDChs+yWk8G+UKH0mzRu2DQWRK2JIHBq5XbauJcCtwsf6t9M26cWnZJHw0WqpICg/9A
dAUw8HiuQ1kebAuGGE3o8D53OmJcQt25bCjLqA9lbd8xCpjE2DPzwNwWCVbXPcfNnPCMbzqfkdyl
hncTcRghwJwbmKi+dz9FPj710jS7GlE0qBx2XMqkht1ie/U9U5l/VzVi3UUMRseUKKe1rEgGQWkk
toYy+Yssq6/S6OCh7LPos5oXwv0Cb6ZIppq6f7OdRuclh/GIY/kUpBpyzy8C1oE2fFJZVT+DXl/r
lily1/vNwHS7XLIVcHoIyqeqQGTG1bNQ0jH2PAhZkYV94ltIsU3vRHs3CrNNHBT1qVdW89BbY3Yf
2cQa9VHxkJaN+4LQvyR3sOgs8BjSU2ZUBZrksr5CN3Xjd1Yphi3Vdd2dy8chUTDKqeANsfm/AZm2
SaR4SgTgxNYVqCyQU0/uM1emyDfceNCxajGXkCnkBYkUpQqpGX6Nph8Zk4lyGnX9yl0yvMN02WdO
npxFXLicuxiCk7oqzoJx5heJB09L0zmHwvAcj1GTIoj13hxeuyflmBen0Yjf57Y9xcLyNrkzfnc8
NHmvxkfE+hVmVUArODWiLBYzEExffHH3fjg5iU4Y2MlZcapdbnNqTOXS7+NyWcCAcL6MKa/sUIpl
z0RY3AaZbG9X9mNfVtmljZVzLhqI/TAv8u06k8ulGvA7HZNitEKnJpkV91xuSxDu9C0cdArdu1qp
cxEyy9tDesvkmojvKlLvVCFaGzdFZUS0bdc+izfpaCYGVUoAJRaQ7Whn5qrm+H406GeBhs+LnX3z
htGcVxPNRX/nxV8HlTBuyx0TMXnCZrb2/JWoNiRp2CfY1uotbasv9jj3cSWvfxOYeHkK62K+6rau
dvFYM6xMyOOL5ratV1zyusjt1yGbdbZVK9nPRTc8x3J1trkurJO9yJ9AUwncM00lcxxAK6JUv7Yh
2FnK5Emc+7IhcnU+lzagMLXQ0//lxAcnHIr7rOwW9Lg9h0qYk/MVSvPVrXV1rtp1RYu3ur8mHF09
YuKifyIWkbJAyXujINj3FfqzDcoPAQXnqycfvW2WAND/JVKfERQbH8yk30vWLqu8xKRrnvhZK0xH
6GzWACjJhxnc1kERHn2JpIiAY9BwHuUTEw3JHzk0kmHIABUtTlOQp1ueTIYlrVHCx+mzHYtun64o
0QtVh5vZ5PPRtksbURmkmgo7F069ZSm23cJKmKJnMoyi7lBa1W+pGT9Ka7F3xInNPGv5sL+5mu6G
BSv3bgELuKlkNOesb5BzAuuqQTaAxauKeRYlTloukc6078oPpqS7xWNMrc+4K3Foz6meUW+pNvxK
NZm0auwufW61e+nXP6MPGi6GuSPRLPqiUavjpaPSfh8pynAwYKfbEB68Wx0SU6YFVs3JWR/7tHsQ
eGj2WjXFVeUFgGjrtE+lhgnzp6zdOfNIP+UaHgNvCLZdH6l7BgF54kq55ejUzENifDRN/5yu+Ufq
oelA+I/QIvNnd9fGlboUq4qelGuzsvdxvFXekG/jPvyJeMDOM1Xx23K4nbdV030PpF9d4jEAZ2hw
DJRgTB5WEs8ddzAvF28ofqKsGbeeUuOwyRwx7zxUqFtRlME+bPUls1aVlGtMdCLkGQNQAbpX3w4K
mnO6xa3ub5zJdhlmcSdo7kLMaHUJfmq2v374zckjHsGQh43WA299KlWYIA9FptCZ4IAQDzhcLdkn
7xD14Uw42yYoJPAfpdEiVUgamIbn3HoyigZAJyXRT4filYSyaK8QILwPgQSMlE14tGr+IE3u/pJR
LPtNCOd4LEnlhUWsnICWIriRtWiLe9+i0jPW1t1YxtyRos6baz3FzcfKNxQmqmloStNRFT9mPJVb
NM1wS43odhjasq2JZfob00L8MNFbyEGGRf3TcsJ45yjOsaxDLrx1uqhDTIC3eiaN4Bqu+U/pWwbQ
Oy13BCyz2o+y/gTgVaeBJXorc26SVPrLiYSe4BEJkrWzsrw5RE5c3IX5RIy+/F4m9qw6WMrfA5Yg
0H3HgxNeU2/zf0Eok0TVMLKo6L0lkh6YLiRmxFG6OyBiWw4kbR46jWbBgqL/U2XeeBlaH5Az6j4y
cQM2VO6+g50Xuxnv7c4CVb4LnG7h6dHZ41yW6w/2iNTdDmtJqAEI+BP6AOc3fCJ+Wad5K4W7MIsq
51h705ggd/a2k9tT2OrSRD564mFqQDyo8bbbTw8v2MbO7XY7jiVCX6vMp0fDkXgapd0kzjp5p5aS
4p8Ojp+8iyw/pmORX1pv6fZRy6vKfWx9L1Q6sE1ryIyodvalXW9h78SHb1nP4WC7x7rM6hOn2XKU
HQLVbMBhYnokzsgYqt9BZ6DG0lqro+j1Xox+upkQ+W19AvWlnqsNKffDrxm1/mt1o6mFzMyThVjz
yqXb/5jcDo7KpdA81vZfxsD1i8d/3AsCGainj0cas7yqfWaMYx80c3RvhXW3HtybvzguspslJssu
DOy9t12CbL1MYebsdZNNl3RNwdHoLfz2rGIQDwz+ATVjdtdza1VRkjFIPLStlW7mdKTtdOLLHFLh
HqMQrMZqboJrCf6ne/zpbM35snVA7pK+RlZCBxGz9Cr66W5AYVgnMh6Cd4WQ/33hlAwovfGeWmJd
tlWk3aR3lTrSt86PoIHtgb/y301tz1tX5WQJBLMH65gZzQK/Tr8ZbZ3tDRqBTuloUvTr6dik5ESu
UM2AnOYnnq0R3AlKYhinD4CdGUnS8K1EiaOhqdE0Vb4kHa0wSOk80q6vuN5RAoY27QZLix4vVU82
D8omLOvfa8q5zth5krHlRnvZouxZ+N03fq3N61RN+XdpjZyPM9wGYQuHuFnS4zwzKwlNlOKSNTsE
mPVT3qECmg3CnKilpwQF49YOy/HsYUgjdi8eftvx9CF6sSSpAY2WdEBs7bhLz9y/36kjIdK9qDqy
R9DZh9APaR5xjRl0bbqs3UaI1T/lfa7uAB6DfRkrDH9L0CSZ7d7NBjKSUp85yYm72egV+agJMmDG
zIXpJPN03PCIxG+T31ycisjrmq56LhX2fXxY/pM11ihjrPxZOmX1DiW9m4so3lWussF23HbH94y+
qtegZV2PAQETxEPE5HKKapXj5+DXjM34YSHUI12GcaRKg19w3N4+by33iuKwfYGfZGLxvfLZpSfu
3cuz72gW3hfHC6ON6e+7OfQPmOxelU2adZ/W/hZZor3Ja7JPylwgWwnX2N8UE08uGQ7tblD2aXDs
5chAc3bJ29yGkj2yyvsuWbMAK4ofWq9tFFzcBQ1T1E7eY7DiPSI608VBmjrbtrQeVbj8ZeOA+4ij
FQInnBJvwjrkl4GE9fKtX76t1b+GqPZL5ilY6mCtEejrMUIMGbNcbhzi2oiOIG3zTvq9/nTxIDBi
hBg6q8kXj6ao0d7iMOaGEdWl64j/zzy2Gq+337xcml/gmnLjSS0PRGPnO0+hG/Q6WMupifokJM32
Q67W+iRN7L00oreTWDXolyJH3y+RWr91UYoN4jd3M2LRYLfW87adpSQZy7dPc+qBc7g9oXdrbzlp
YrV1S65UeTEl8uK21BkYs93eFKI4TbF+9Js6zN9Jf5325Tz2NQTWupyHVofvyNJgoGysAIsT4/sa
sjrxHU6E2F/tz/DmA6FeMHv0NB/zmtt7oDsFAbnscsceTuPKvo1cjbzYbGIl4Y59rEDCcbl6+TEr
bwCh4UAmaaSukvSmOJdoDZ5EK/gt+yKsAVQ60POBZOqtVcJhlGk8nmYeFFTbwyeBs7/yKRDPqW7O
yGZMgjEmP7clwmHm71MXDx8yAP+iB8i7m5CAj7Nyf2Qsy5+0NXOia1UztLVtm4QyDrOk0H59i66g
gX0S2cwCMfGgsXNdOlV5YHXGD3+yOSeChf2C0H0aubDN0rVg1uqfO0fZTxEiOyjIR3IguZm19n6j
0O0EjJ79oKx9Tv/NQS8hGYUK1jJMo81iCFywG4jStG9tSD4dQJo7VXHnQnof83hpH63MMTw4XC5Z
jwmFFBpxcG7bV1MA3xrNSSfHSsJKx5V30F0xnHTvx2dxO/qyEfbGHlouaghRaaFTcde1zXej0suv
XLtuAZbEiNuWmXwtm6oXW1Ev+n7VBUu/Q5U6vWJZfC/zMbxjXLb30WreIg/Z/RqV7Yk9rn4nGwFd
y8BN9a+wUhbRhgt5M1gBwol1Lj5AjIKNA86+G2vfzzazZp6yi1z/1g2Tq9FoHVCU3Wosa31v+Q3M
f7wwzfoRtqYeUSnGs1tckX87WEPrTWFneoubAiZ78MvL4OWwIrxzOW+U7yc8szBPsT9eW1/pywj4
fuxNBYnF7+ldUpScO38I8LDUU5r0S1W/sUTlXyuiT+72qDx2Nj97Npa8Q9A5HMC1qy3KkWwrs/DY
3hhg0gbVfnU1EoJbFc1QtY8o+1EcczLubMu+BE7+2IUWQj6JFzSTsCemh+XZaIRU3A2Tmp+aRub6
PM2zfGwVt6WlB4mDNKhfHXdsLgV1OEkYdsVp6XTHEBuhoVpAqgpUc81x8gr3msWen9QTBIil8Xk5
UWVf5EQIGBNTueNFjH6tiydh77Mo20ZN5+/8kngVgqFJogpt5zgq1qg4hIp3pCSmeR6ivyVgxCao
0uFQBIw6bVDLhox+TpzMl/GBQYAr13J7VjeemJijnDtmBMVs1BD/KbowWZdJgdhi2rOGXj9VGKDP
q5rLk1m69VKLNESwrewd7fXzy9pr+1CF/ls3kPICvYcPuymCtx595XmK4+lY9PVJFnByM5rwxMGA
sh1aFwuX88cSxVPBrMqqG8/nDo/yJp/qdy27nH7yPmbvoCNVoQmuz2MD3H7L/cbvy1bx6PZR/hBk
/R8VQi72hQMHN5IYbofsB9zmOSrVFl0tpQac9hYabs+M7kPsDC5c7lAyzKiq/Q2yw0Cb3yC9ohK/
miH3PSjrrDkIAPmdGxXL88Lpdpu9XLAYiY5GOS02mRpnH3h8+iLItsP0OwR/dGdD6sRFHj2Q3cfP
0d7Xutz8IKlGzYSfdvXrbtf5GG5Qj5/K2dQYnATL/k1AjMS4gzjw1TwxR2hccecIQ9G2WuYVzYC7
OGc1NigkDPZvjx9MamRU32RtsOQnpA/u0zyiz+DhzxPLavy/ZVhbm5zwkT1+ZO9k+6V7bwhJO+tg
JSlEu7D6pZzLO2w2sM9DFI93hRXxgS4DBZADRfHXaBDeAwsWn2AUF94+Bvh67dIg/iyNnf0beDrv
ys5hjm5CnyzSHDGGDDRGVMtASfi+uCOK/H6dkFbE0W/m3enZBRHe4KxZ3+D8BTOhxOvRWHb3RGj8
8JNNZjwgq84/bNFaJz+kAHCd5KMSOdyUSxf2bmqU2mPKkJ8kWtY4aKIZfjnFQvKPzTu+N+Sod/su
4hfftVk03RtcTztcGaRgB6PzhPcvd9GyBut6kAykJ5sL7gBcl9/sVwpLp+1oyoZ8oG3X+h06fnn2
6hJ/b7/qfdFq/FD16l3dcnJ2a6zTvZVVHaENIbIZofkam9ZGIkWJq7MhWdW+NnLMQDGyCkAuQk2b
oXW6WdEh4tbvqnfNcaTp0NoEg4XWa5b+inYmtIJDGlllnxj+674bnSYRWUc3kRAnUCtYwAUJnEoz
bxtk+fq7V/XyVMzekJg+A2FaKKldYkl7/EyVhZNRqqg910mv8djqV4l4NT74wSlUUkWJRlhykORs
X5q0Z7k2rVs/dyPqtaC17X2mTXVwRraooMyYEJxI4tC20YgIkIVtvpQaLDlgVHSdsf4sAwJpbRoW
HwOFlyMe8amZfuZmCXRBGlLUfqumNecCJd/jRDgGz1dmHmTBptBNgb8Hcvta+RT3BEej+aZT44BG
yr7P5tF+AJ4MDk5TpaTd3JyNeVA7V/iN6TO0QCcQEE4ERnBTN4jy/rjtsOKByfFFBo3T8KmXMdkC
EtnL3lFFyyeYO3gVVOYnU6er9zRIJ31ScNXfcSbDL9czfb5Vzoi+tMmL+8Jb1+dpddFLjlVWvMVZ
XF/4mvkXQPsG72zF+tXpU3yJgOAfS2AH6OgVQlQP0JrGMBQ/K7j9h0lD/awr8RR2qbWFsTrESNXw
ORbV/eyqwN0gH26fZs1H0NkINYu0qZ5N45XHYkSTP8e9OAX1KHbcoti4Bt8hoWuV/9gTIeab6DGs
tLmzVRRgVSv79srNZwOgdhlZ4or4BcyylzAAT8Maa+2y0AQvaKpH7mtfbtFMf9puGxztIhqPJpLg
8HxXd66YEL6Uvt4yrJRcJqY+WUMbb0Iy75KKsTcpOmyMHuVRW2VuCoaboMEj/wCwO/oal4IboQWP
Bc/9k8ez2lfckZtFoY6vkEHxUeABiIoarQMdgPSZR2A6KYYCS5Rn32bpxaPYXB3fogkh0u11AWlT
CShPfKhWmpWQ6fMMtV307uruvQ0GuWymgcxIq0H11HfsEuh5+09g8uqzhbxkdMlk/u1FRfvtGmCv
A0GwPv/UEEXXOXLN22LLJ5qPMOwz32WYGzHws516NzmjXpEjN821bBwm8sEjo6BtsTHm1nLUSF62
dPlWR2teTbgbu2p8q7LhlHHZwqtkbwv57ls9syMqwWQd4LG7mer67RS45Q6asfGSTA/+XrWLFomH
3PqrxB19H0z6nymm7yEd+J+jQoJykuhsr8RR0NhjbYMONWUh2Ur6UFiHnOhPnI18P8Mqf/Bl46Ft
B1I+EOAMAfgoarOO0Gg/oq5pzqr8YZVAlhlFJX9sQKKDW6n1s5nbP/3K7V41qfhnTVXKfMy+ga49
PzqW8zLzzvQiAvir/fCOFjV8QUGDqQFb9NbryEBx6wrRicwk/ZmwW44vcsboESeWZdcoGMvcE+fe
7houp9AhUZ3t7Q+m/XETTKwdnQMAEZHQnWSENsMLhwuc62IfyDx5m0Zv3mL614+uFncj+seNrHuE
dm2LawOlpSGLxV8SpBfDw4ptfcffXg9hY7Up90vfvFWEa4B/Mwc0ulnfw8WenyJCfh5tUz2HbN9J
13bOe0lK5okXbdyVhWmSRcfhfVxiOHDbFYFZtq7yOW587pjWq/5wVTqHcVrzU1iEAsNj1j30iM5j
BFkQ2m1K59CmEhMqr8YmMzcxLRorqdSzlJY5oPfA7QJ4NSdOodWBSexW2y7mxK2cZi+V0x+CsX4J
i2a5FlVsPyC7A21nPmV+dKYPKnyiNxSP8f0SC+TSa1tTijI3j5EuvgYxmQfg1fri9V6661TfMip7
8nDLz7sUkuCMKLfzJGJd3uA0wpgsuWYmPWMXSlGYUqSrK/1c+0hMVOFQ4EEwLR9TXT/klSwdKD2r
+ZpHbaD6sd6LwTBOhFH7M6RelyL5Y9VFC2DxQiNbsTdyjsXZmSNrNwVK4HBsFHahuYv8f8Go81fc
CDcEevE/i7RQG2xb4wkonWVdVP7bJFGbsbbLNUy6xfYBvRd9Gukdq50oToop+FAjKqbMUrjLXBhp
DCITQ848T/uYnXT2U/HUakHfNo8MX0I4kMUUjY6T1Og5cey02bGt/D/SreZkRA5+n1vu38Kz/fe6
03I3TyNhWKxZD34Ze7AaFSLM1rw3AEI7E001wsKov3ilv5yzSIEnNcuA3BkpTJ6N76yC/SNHwHee
B+VDSfrOv6Jf0ndCv9o/Qdq8z8hJAOtSFrYAV/vghPCH8O2HYZw3ruu0W3txknJicUInj0PDTx/R
oxOoCQfC6lW1SeagPvGJ//mmRgrtX4omJvMN8M2Q78IJLRW43boZbrdPQFvjLlUxyEjUvikROcd+
Gp860MIdeR3NYxm0qM3x2e3VsHg3mFUwn2g0KUOQV0dbkxOi4+G9aSf3y0d4dkA9j/8rRt/a8B9f
dAwWR2ifd2kwN/ZcGk1d3gWrPzHuiv71BuWebe3GxwLy4Mx5FuyL0Fj7GrnHiSwYfUJEC3iQunZ8
gbtUH7Sm2cfOKr29ZEbZiULhsTRPQBGAjhXela69wZeqBZexFN9B54XBg+iWfAdCs2LG07iHZhQU
trGmU97R8aCRc3FCewiOV2/kEGsx2W8aPZ7bIu0JYPHqb8VKmfjLEL2t8xA+Vrllo7UMxmtOOMhW
KoS70VTGW+xh6f0yeMdSDQGxMKQCHSAteA/4FZMRHrfcLdPIZoSAwH4zfTi/BA0T8cZrb9+pmbuH
Eh/Jw2q3Z1ocBSgJqw8/1d5WmIm24ATNpxmIhYgVUtlhplvcI0IgIZ+3f42JPyK4YvRBA7P5F+Ni
vhMjUPE0lMUPG/FzHkzYPgD7LqtEAL1Rktgcz0WgEefev8Gz0ewLdJtjLUFAkPmd6xFxqarlW1T1
aL7gmTZzqMw9AQn+g1Td+Owi7tvip8gPTeRendWTTyC73O0Qvv5u8pR/9cs6OlFmxKC4otpo02za
tno8iJDIUitlNs+BzY5UFOlDQ0VTEjLJJiLA+znQxXEwoNm7zOJjTq1eJOgB7F02Edhi5a7chbbH
F5YSVzdW3vTqFZzYsbX6kHi3kAwZR9fMtfzPTvvFzu8regJ5EG79VMb+GBVj8TVnDvvIs5AhXfTo
CoNvJmp326cavHjlW8SmhUig7NgECvUnQHD/wORozinZX7gU1T+FOxvnu3UTl/BaKwAbr2A388vh
tTGOL5GZt5hfU5tOhyzv3ubALymgD92XGgkqY/2ozz2MMDUtecTe5+HkXZiGZ4z8YE342xtrOggx
DvvGiZp5AyRo9L4vZ/9zbUPgYQ0b8r3iOMQ2IjpGW+3i2nA5P0IybYz4Vwysqv/nTHTxOD6P8TT/
qdvZfumKPmdH623CaxeF8XXjkOD1ohw0EEUfLh9OZUL8yphG+8q91iS7ATVWT21FAnlUg9Z0EXVa
BalZz11try8u4SN7KgvyfZ6RXAjNNoj7BpnpA6q+cEOI7LC1XBxUsyH0prDq15ybxkDHArhtVmsI
fq2iG7H2S7d8C1bpXphJQ/+WydXKHT1Wct40RYFCmiSe5p55AcMMM10G9/yQTS7qWbRBh5WoD3wn
eKR60ZL/l3OXDvAYxxqgkuC88bPtQhKBQAssQsvg8hC/NN8S4dB7Pqb9RwVheKwWkbEbLmwDUzw9
igI7nvAWuK2+0FdMMuPBW8k9mca+/W18O3wOo6nlj2kCnVShd7sX+/7sWOWA44w0ozsPkeklGBd1
cVPHOpD75ZwgD29iRnETS3ey2Y/12Pykvl18D1mQi31UWfIS2HZ67hCDbj07/StbHRypq3T45yS0
djW0RzolIR5sN623k9CPEvPgH17uDIiya3cQXHq33vS2mxYS83ZPZ3l0VHaKuN9C7HfMb9yms4TB
iX3GIb+5TZmvcEs+BYWtKFgx9IS0AAxoREAHGMWsgo7iKrd/aYJLj0JZLzj5p72I22JLb1bcbpZS
mRNZceM+nU354Lmhy/tASue1V9q5DKsL921S5pmox4cXNd5XX3n3Jiz/wZxiuw0wOtqFkdfa7X+E
Nc9vLj/uVcAQPQJAm2XTNMsF6DIELMUcexmyaLykUCqP8Ghi1xaiOiorw9ddDYXAa9h38a8uFvJi
aoetYYlIqJqIGSKqqSEBgqLc2h293zPKSgzWjId/lRDmCWV7dXUFTBwf383LiEkiCryc1Ifee40a
6AYGXrOf0mF5txjx6MObL2Ved92xqXS9J7cwfx5G0RwJ+kRbFzhNRNyPnDGnw0tuRb/I70EP6U9L
3cnOdVFsbGZHHFWeh+8zqRbP/CPpMV4H2msExOKTY4fesTMQaUGc2w8GJVuTeICxKRTOQrVUx6uE
AsWp/bdQzNHHUoPQVmgEmmOF4PWVbEfiqvH5Nn9DNBaHPmBKQhvwVbX2X8827rcmEPkhpcr36qt+
OaXdDepyXcQbCPP6HPUmBcgZakeOPKD/rq7JOworXCBlRiaUmpnPtyhG5n4zDDOu0N4SzZ58Lezd
nQLavxCyAnxi2U20v1GkLi4p9OeDqggoF4xXCduA9WakkEfAAEU8nI84h8jOG6Nc74JajUfKoCf0
4nlRDScTY/d5zDsv/uvhZPbACHpVHNyevMcNXDpWukYr86sVVvAbNIvoIBWTtpyGq0tpzOgeBq0y
AdVEOBRO14gLRzufpGSnj14tWGPm7N7PyhUMBQ1d4A7zkYztkrPOsrLX2DDNCTWLl7BFRDHfvEMq
8i0sqsRsRlY/YStIHwZI6cM0ZOlf3Zjspxf1CXPWeibVBklButDAOKPZn5gsUyxbMKg7NSF1JAim
bo4kBgXFhkCAv/0K9wr/BGptEYpNWYvc1VYeH0gNfK+H4T/SzmvJbSVZ10+ECHhzSwOaZlt1qyXd
ICS1BO89nn5/0D5nRII4xFlr5mKbUAyzq1AmK/M3nAVR3W1qPIrfRQT47qV68KFGVsaxTBPETTi/
d/Hgv/HIHAn3xYig7I17t0CuzGot49FKZDqRrXVUXU+CZBU5cGsy2Ce1Z4wnX3hCjyd7bZPae6FL
RvuoDSh2qkwhUh3RvRaWAROUUKOsSsPbFkHp/DSRtdyLaO4daENl61ZU6j1tPnRJZVn/KgYOiO2w
gNoXD+EzMoLlwZXi8kWMrfg90YEU4u8EUAGdka9KUzV7lW7yB6ZdwbGrTXFl1B3yrBGXw8b1AnmV
06fG/TOwuNRQVEQt9b2D5yNI3OFKSC1YN/p0gwwAQuiZL7xJtOdOALQfY6xy7xpRfa39wn1ENMS4
r9UY2SSHMvtKH2keYR8FjxkL/9kx5fidAK+WitRJkUGeIPPrXzCs1d/YdZ9QiscjLWletHCo77pe
Nr70zcBqh2cBNSnXQABScZa+BV3XbWiJRy9aAO14zTO0hE3cqxqyXohclCVyYYEmejY+QJINYPC9
RkLrixfySIgQeAEBif5GGiWfek9RDoEnj/hiz5GgmPvPgBs8HsS6YFeqWa+9Xoj1TSfnL0nuOE+p
qst2LkGZo2xqHFUNuJmki/6uDVA6iHLFARANNo0DTEOjp37FjcSksuC3X4QuoGhXA+COtlJWlj/A
ddDHDuRCfZUK1ShWPTJbMXLmrvoVrS79VHgj7TcDqc3Lh9puTDc9SFRbZzkr8MpMyG4doln9W8BR
aldiC+FHaeLkKYaI8wTQI3hu4IXYRcBKKSK/OfSa7oMSBnBb2S2yL8VqqMRqmxcuEN8gDinoa3KO
zPEfvGgQtd8FBQ0tSs+H0pdacZtWAjqsoDmah6yvh507pO9AQYVD6mjRflCG8thXrsazutUeOX/E
DSJU7dZoKnlD5bFcRz6cAOg3tf4tgE9ho1kp7cxwCFCTKga65mGoeAdap3fxQDkdtBp7XsSOWWxF
50Ta5Jy6mINPMKiTmbG1bjMRSkoZ73wUtddpLLnvQ64O1GLUYK9XLmr+kD2BNfjCqz/k+WtBB9ij
ZdBDrMenPFohy/zL1LHmS71K/Im6jLAJaiv4UsXYiRq+Fv6SFZUuA6D46q0XeBOv0EPLJDLQ0jkm
IWIVQ69HtpFF+7g2ke2z+py2nIxYfQn0gUuzV59cDr5Pjkvle61JpCq6QfkBdHuKbmCglNWmiNts
K4U5Kl5ZXkhbN1NUJq4PDvzrVhf6mASLOhL9NdMP2Bh0b45Yv/ffvC41DnRwoUwIVa2uIpdmbkyd
48Mpu+BBow966kAA3auqEH1E7VhOYMa/uRltVARNeYKoQq/ew7FU3+HX6vQiFcN5k52059BWhWew
NgjmAVIdefMdSLQkdJ5rv5VOZZvnI9xPQacqoiSATE5jdqde6FBcE139LS4gqiNr4aEWZKoh97Ey
1M9cymgUSNrIvOxQjv8Jg7l9S7oYumIb+4a0kgzq2bEVAI0OWkv9ERgyTEx3CL+r1aCd6GoFEBQL
79hkqrJvC69EQsmjXFolRaXYEMOUby3Y3a9U1Z2dJnTF2uH6fwh6AMtr04dFqoyv0EYGXus28Vsg
SiqpWR+gYOO/AnSwbPjccAGasfZnAN844PbTgdS2+vJA4gVpxpEheSncfi7KQrCc4yQ6CRp0fjnU
827tDU7/JnoNV7Frpsa27dAvo3HZrun1ZZ8jN4OBndBSf64NI9TQlnGCp5ScD1wevEORyg68v8bf
s+NVFiAgpl3Z+zkIfYvrKgxQyESTABXtxA+HD7nP+JvqkEOI10G3MWqkbbaC1mmvKH/+9MEKbeKA
zgQseuvVT3Llgc6qr60yyIX9Riu19s0ySV8ssw9ReUhHeVFkOTPITIk5VoQfVD8Eg1YmtlIHAYwM
H6/3WKaGymsGr74Cblg6sij9H2g/tffc7uCugYUUey1KOOPkDjGw2k2zXVC67YeGECOtYors1LKl
ijJPkEW/TIdCQ+XkBRKPbLwDqp+wIalf0SQwrWZdykiGwCGmnZLDFehitN+lPPuKpQK/I7KwA/Cl
4PHbte+hgef5WPqtOk0BJqeXAPZdT7ae9L7xjoAV+j17stzEBmeIwLX8Ug8xgsnIQ+wUN6cjSnL2
iqoOrS0wscAjKyUINq2Z+qeG7vFGAwQQkGAPJlSf3LDbpDJ8u+7lr60LkxkpZBNYGsznqCyqB5jp
8n0kim9Bpmf71pC8xyJvRP6rRIq7NoFLX6nKjhpKcdQ1Qf4QDZ1+tC555eeh7hG/iHJhB+JV/KQr
eftJKKLsE9ZN5SdeB843hxzmKz0/ZHeVrnk1GzyWZfKAlSeQd1PZ6EasMSR1qU7pQPSptIO6BOiE
d/99YnTCQ98BTl5R4qUuLg3qrq973ObKrn10xYq3c4xt43cvNNGPq5MNUC/kR5yg2Tdd4oUrxJfF
xyEpUbn20m4Fz0t9zMuiP4V+cldHjrEGnlGuQWe79sBQQUnUwHgrDYxOqLekpGgOnJoxBZFph78W
gJ0OcEj0XW753UlEb0fjUYIEnheFxpcOg659T7KPMqOL04tbSdQLZcpfVX8vlHAE0NKrIA86Xwxd
/axTsXjpvexb30Bvp2HSHKoyCaiupTJ1VxTObGQfQDwJuvBqUh74QmcaKR6e7iQajnp0URPZDOPz
S/BI7OpOPSJR88y1Q/WrVHicW9WoEC7ENJbGHDyUaOcXEgoCsueTuFh58yIKA/J3PZvq4Cv0Q4a2
ikYlXLumsNFgY+CiLl1D0PLjIk4p5Tjmt8zJX8wccf5s6BPk2ShHrli2b0bPYsiTfBUW9R604GPe
dv1uSBDI0VV55TeDvIpKQzzIcfLTz9zuxPMIh7aIaxzXpeixCVXa06beF6Ah3L57NAq0t5S49F/y
Tv7OVI/KXWm4R0Y9kelK51TsB8dCuMSA2bXSM9P9EQ/KJ58HIicgAArBMAwNOrJbfTe4BQ9Rbbm/
6sr6mqmlBVuMqiwc81GHSQfOswLjnT/kuKhTmKW+3wyB8GTqqb5DlhA2BRp3pzalALlqo5zHXyni
WpR0yhOvSUACnYuotRYPDy6lZtS8+00WOw19ZC99ScFvIFA76oNGfQaHF/Yb3Zxs16TcSZrR818F
YKHu/N5o7yXwbzaghWBLlojkf1wE5mcNIc5XX6gSu8h9iNYjkwVVkFVQNYrNu936qUVecAKOhxBr
SFddTGXvM0ljtnZMQMmGi4qA2PjSo5sNwe8sVpotZOVmEyF3tBaQCwDeVX/N0DXm7BuNzbP3Ioar
EfJ4W6UIrKwdzDbiFfqNypvRRSIdzwjGBkpLNVLuovk1VCkB6r539L3av+utPPmSmiOzmcwWKkWt
ePeh2r9yPvtHLaWvsUbdl4sC3wYstaSOmmyKQ1lOJgweBuK3qobjPo0E4HrwY35WpTsAoSn0HXXC
DMQY/+ezLrX+Fo5I9TnMq+ANvhPFnVrS5TUkHsDnCsqE1pCYY8/npSrANiSKiHS2q9KLlyzhBe2G
UyQUSEpQTX2QCygUhSIEPwOuqRVvnWCtCKzURkVHaKXrqRSvG02r9rUURidfdESO1oj0rjFyupaQ
0/mtBDKzi36UY+Sf6Z0Mjz0M0XUgd66dIekdRwiqxE3Sv5VB334GmwC9Qm4GHaGQptsOErWjVSpS
C/XKgPaMCpRty3uHAjmAA+GXECMnAkcws3sUxdEE0qWNOXSQroXSow6XQPrUUM3dAmewtq1FJT1N
5H5TQmH/WsBaDUDWDPVLWdEFqZFsSfIKbS1DUB6p4TnbVGs0Ol0R/ZdABE6ommhCD9ZQb3zFfBEA
FcByB9+RbBu9GjlOoq8dlUBynks0aDCKUF/KfAAdJYYF9Rwtc529EUsg/zBRU1ZNoGs/yb/LLfwH
E/wjwCrbpW3/0TZ00klbR09wa7CTMvJPPrnBo8yGQmGVo/4lRRPihSY1osZhbT76csLHcTvnG/mN
t49q+eCWIfUGXzTXVaF+KAAd157Xig8IWeBdmxgDer5NKUDEreBQZW4vnSq9L++8OP4NHhjd+9BQ
UF0u9e+xUbQHSbG6fYgW6jbp9Oixw+CaSnyN+rTVf2hxHe0tBUq9xzHBWQ4jO6Nk++iAHuYiGNg5
bW+UK5eX8FZyVek9zNEVjXM8qrhpgnvevNqnLlD8E5I9xj5qZQx4WT+72jQ+ulClJjHElfwt1H33
lIwmG6UExBg+IQSQKi8OlYV8I582/xR1+HBIFkZkq76uf6e6/EszTJWuHsneysO/b9ergIJXiZmp
94NcBU96DaqlHVtbrZKThjaRvNeLBmMT10WcEa0X29f98fUCbHAFaRjADh3bE++W+mvNXtqokHLf
9AL3CWCQgrF3kYWyRzbRVrS6yqZi7jyI8DkoRLsOHByTIhsK0tkdRmpczaB1Ee2DtR3tmkiFlAEz
0teAPlLxARQaSb4tC45zGoAqAWgzi/qVo1ssNyUv4S9QlaN7/r69RPkEuiUOH9nwPnC9vUZSN9xr
lMA2aVzG33i6AiJCTnOfiigW0ypIt3QYqU4yqDXP0q2WDC1ayqFld2jdICeae9ZajHWqtVGvdUcB
hthWCbqAR1WX7PtWjx4atyE195Ex3qaJEtxRIva5VToexqE/vFoM42tfRAEHapkcxj7aRtDxQAXp
3D2Kg5Y9FWUgfhSyZu6VWEjXeUD9fx2YUv1IZzZ7z80YPnqn5ckdspyQtQKeZ77aQXRv9ftSQyLw
jy5B5jakS1RvW5nUKErzBauePwZul+ZnsoK7qgGMDLlvRZ44A1Glps8ApckGJpgcYHTu1Y8M+MXW
WQGw2lkbY8GVd/zBaUDZkHjuYFKCRfckYFxafhDkIEiLwtsAm5aDL6K1ZpmvtN8WN/LQLQxRvrIB
xmtYpuSvibJsAfyY2CIaakEjQqqtLeodAf0J0B2+1tZHJY1rmP2iXB+FyolZXgHa72KuHH0LFQne
yvLRAKuzb5C0Rk+mTm064sUjXbGXRoY3yl1RvYlAetEGJGmPA5qZCyams99HtjRR10VD1g1zYuUW
0emsqZdntv5W/SxO8rpc04Nbx9gR2No62xlLAWfc0GjpaqJkyKATtKmpsC5D2FRD19lmMB/ILuv0
CcHTfSt8CsFgJ4O3NkLeheGODtaGNy8FI/25lt1HKaJ/qHySneH+tp3UzF/EQjEUwzQsUYU3zYo6
c7PL0sAAG4NjXpcfTFAzXzTnC69Ul7rm7UDXblxwBHFUFi2sDg1rOteWgDePaGIEZw7P8CQjFBC0
H6G4MMPX1lhcG4SwaGzKqjXdcUObSzh4tDXcaGiBP1OXTla0MJLZGAaAPqjWlgwc43LK8GhVK4AH
NH9CSBZQFVdKfbg9WQshLPEyhIMwe0/XAI/BBBo+DSduLGnJ5VMaf+XytGCy/g7Emnz71HPFlAYt
UYbmjjp18IxKkXD0FFxoTSFD00pVpHtU639UmkFbmErSwuqbWxTnf4F8OU6a15C9RLG2LdRX5RJR
+I0XfqJXfns6rxe5IpqaKvM/JAWz5Mk+T/UCY7GiIEUKUfYkt2lF9ZvqorqaeL+bTny8HW7m6wEe
ghxMnwl83dSJsHATKsU8uMGIlutaYDJRKQzh390Oc+3pqRCGk8Q0LUmTp1vXLVrX02LCKFGyC4z8
h9O/hrJ5cHnKKq38WYwWvDznxoXGjy7rIpbPijqdRgRXUKXGK1IgL0Uwjtv/t4P02e1hzawJDkdu
k3F0qqlMfC8hUzqaFIyzlz4Cj9T1Qw6PlBrm7TDS9c2lXMRRL9delLWF1vvEIXVcDxusIg7V0dql
tmsL9u1Y409NNpqMRo9qwn1XAUdOTgy0590gE0SMjmI2Fg/V7e3fl+bmzNRFfLipZ5NnTG5hIIed
VmN6ZKOgs5XX+HocMrvbQ0d5Hta0TVecVO9Lt9n1rlJHg2dgD7wQSTcmyyG2hCozA4Ja0meZcpnv
vRkAe5+qbsFh8XrdqTK1FtMQYb9QFZpMX6/SzZOHDr9I/wTqt1delqwi5yLIpAFjIiCSO03mL2pL
UAJJzwdKqRHg/5Gg3GwsnELXq0CVZUlBQFpkF1nWZGFzlwwhJXswQA49l2qDrNXCOhgn4nKdEcGS
NR4WQAhYaZdLegBY1YZYIdvyzjwCtzy0NkYsu2B3e7ldr7bLMOPBdJYzWJ6CEJNImH4gm0ZxDnMg
eRXKSyfB3ISpljmecByiaHBexnELEKGqRxxL+0Aam3rg++2BzAXQmTDuNm08CyYXYNtxF0QZAdDr
9MqToW7+xe+rlsXKsvjzp/te663CV8Ef2yJyQByX/sKKur4BNPxu/1w1XG5sw8sJylUVDobF36+J
n9K6+5CHR2pux1J/kUC0qh5SxrcHNM745QLTJLxOUeBExZkC4CQvyVzY3/U4INr7dErLjaqjyZTT
4/L9l06MFp4z199Hk3QVGiePC12+ys+lXmz0HBk4G/FxXqeKpi2MZzYA1qHjlsQndvqBnI5aZqIx
gQlwz8JW2n98cmkSpEWSDnJFk6m7/ECVgGjd0PL7eYcHbeocBBHcSJL843WmoVPCfzgfFSD+k5MF
Yknq0VyP7CE9FLDOxQXD3pmHEptj/PtNSTL1q3cLwAjdVEU+RLseXYjxXPuW7HFW38kbhKF2wkK8
6XHMVWmJ0vjpLVGz+P8up81RkEoIJZZZX53+PF6/+/Wv2yt5+uWnIcY/4ewME9tGgB5aR3YHoe9e
lTxxIwAFWtigSwMZT9KzKDBCNM/sGqJQpnAzyATOCpWj20O5ymT+dyxjbgv9XFfVySqjMRf1ns/P
a6ueTAZx4jvYmDtkRfdLN8z8gP4TSpscABbMDWPIUTfjNXnMTaDxK61RWtD6ef5xe1jzX+hvqMnh
nMHj7TF7QWEYFDSP3y+5APfkdoyl4ciX36dLY7mpRFZBJVE6pYppGd1neLyb22GmF+bkA033Z+RG
RYq6T2T7oKOkHoln/RGnGqRRm+f/LtI4qWcLTm7TQdBxwoOMq2IdADUxpIsbp/ET8scLo1qavPHf
z2L1mdMFqTYAQ7VEOvSN1O+sJvgxOKKw8JmWlsJkG1ld4aM3Bc4J9T8VTEFibUzX/Kf52fQrTdKN
QLNiy9Pp54nOQ6Z9K7vft7/N0nxN0iY5VPJYG/uFcfZglL9g2wX+59shliZqchJENSLmCVpZaDcA
AROGe7q2C199YS3rkxNg5OobUcS2TFQZ84RMLA9BGh/aim6l1NQIrNwe0tysceeQbWhUekk9LlcZ
5l1Gr43QHEiA2j7CvGNbIAFx6sNAWlhm0jS9GVfAeazJcZCIbuLFkZ5C2H3gNvXqJwPMDrpgJtp+
Gv3X4FiAbIIliuPOynsYyt+ufj/WyihQL/wxc/PM9adILGlNNaeHOuBgWH81nSW/yTZdUn6rwKKE
MLgdM1qowsxOsQXMh8PWUqjOXU6xm+mu0ZdyauNQnOsniI6GaN/+irMzexZisvbBfWF/oPpj4kjm
aGAXaFa5Y6PEWa0ioJyrDuPfhZUzP4N/hzXZDHSsTRAWYWA7QhpQe642vqcp61r82dTC138zPoNk
T6VucfUWrlpPR7YpiGys3YB39g++S0y5NR5bDwsveOMLg5vb6fKYuVrUmAzlT8Z2dviqYa47GdrA
mF7cg7kVs4VtPvv76EAYmoUUlz7ddkYEENFDmMjWizcNuUOK0QsLfG7VyWcRJptNblIrTa0utbEs
8AW8z911j3XE7e8yfuPzB8u4o8+DKJdL2+gp1CZNldqq4jxgW4mMOroJUbqn17wJgy1NKYCi/fZ2
1D8J6q2w4+yefZ26Lw0cPYbERmHq1J3ibb6u8IZYtba3D46oW26WjuWlgY6zfRbR0pPM10uXp5IM
Cr+iBQeqMhuR08oKFC8vNXfwt7mfNHTNLeNwe8Dzq8XSVarJmozdwWV0k38ZsExlvIFsw/l/MFV3
4QSZXy5/Q0xOEAAFIpQtFqSi7czuC06tPuKe/3wYOv0slTFQjpkOQ9CbzhVdhoEDtOPi1bSwLuam
SacfqCiiYunStP0jKf7g62BxkNSOMVtyDp62cA4tRZhsKjPDrBuNmcQG3W/DnHhEiHthEHMf4k+B
iScaNabpmxYwpZu4uHbaUvfgCO9A0tcIAd3+ENPCBt1S4CY0iZgmJmoaA9+KwbfGdzn/um+C5FtT
ZGh6RuhDAzoycHAUhf3tkNe3BSV08gxqTSYVG2NyUgSVG8oCZsO2pTrvFcV6EJ0osLn7HMjx7VDX
lyHVJtaXSGnD4Haf7BY5Re0wg6qNjC3uRtUOeCkALlFdCdLudqTr5QAy0pDotxFJFadJBKXoQkHu
nwIXIh19pz7yxyzUaK46wGNnm9KzRfpgWdSgJqOp24KGnO8FNlqzWP5WBwdHsATqmSKV5mrQ40OB
5uKgIV4CS19Jut9GWwO4zFHf7/zutx5AnsORGik4GIZreulgjvV3J+x+JyqlxX88IyrtcSoLlDOu
S36FhWkc6MbQ7smmgifIzbd//6pUwnQw0aZBGYadftWVKXwrTKWUHdjYzQndXlt80k+42m/Q5zuC
wXQWtuPM659qr0wSwNRTAph2ZcI6jlCGyBLbktfmTt0GG2FdYm20S7bJzltYUNfXDMGoaWljPk43
d5KNw69u/abjYksgIxrfY7TOhWNpbH19j1ByHiw8Z6/PmjGcadCnZGTWFF0AqiJFdHMMx2YJ7jwD
MBK297c/2cwmuQgyuVk8jIR6J8bc3siQkodSuDBnMyeLyhmGTiXa9KyKycmiK0bRuEZMKlW9CVg5
acfEP5jFQpS5L3MeZRzlWQJQBU4s5H2Q2OIRXvMeMvVWp/ZvLiy3uS9yHmb897MwquyEpSMRBlsz
qAvyO1Zrtz/HUoRxOs8iyHWquxEcH9tqADCjx2aeYkt+uR1EGi/CywxNu/gok1PLougDzp6PghaU
s0Nsaa+/uifjHvLqzrWlhfxo7lSgcq7KCkYFtGamvTIfYVa/EfvEVnfuPtx2d8Vdto9Ww1raogDw
bi0cyjNLWuNNMAItqJxDxLmcw0yVew/2b2KbgM4hIogL32hu+jTepHSbKG/L4rRJG6tRkat1GNtA
UP8cOnaxVw/dc37S7X6fLtSDZ4YzztmYWFIO5vC+HA5MyaxH0CTCLvVdS4qV2P+8vRyWAoyr5WzN
IWclp0FrRDb8khSdBnkhuZhZ0xcDmBwBCJpWFex20OrYDtYHKLB+unDxLA1h/PezIcRC22SY5ZAy
qTYG6NTJbk/RFVqEi42CPI+p8WID1zBZUz3IGqkde6RJnm985x31SNc/4cSpO4DCyTTrB0deQFKM
u3CyS8fOiSyTMYNOmi4zK1UL5KZpnDftndy8FsCJje8yYgHGUrll7gvx0qWDTgNYvSozhSQGkWuO
RZ/hwco+waio/8Vlhu4hmZJuScyhPFlkLvJmoiQoEf6mtuyHIH1Pgb/UM507aS6iTJYaxKEaYUii
lFvJ1teB7dnW2rjHC9jOds5afLi9LGaW3UW4ybIDqASiuGHnKPmxCg/BUq95ZgXw+4ZB+x+oy1Vn
vpWjyqojfr8SMX52vK+K+lUAECKzCCXFeLo9mplVQK5BNgukEW24KXIHYaBecxsJi4dM6ba6lFuk
/y0SmVYZLtzXf87gydq+iDW551zFy3MyA2MrRTqMUfzgjoXoRV/N0au1TBqUed1G+IYiuQrV2nwt
kBtd8cBTXqCl1T98Q8/e27A9IjEgYA+ag4o3e3R9Mi18HpRKB0CDFgGUtAKONW4BCcQPzCxlfKCQ
axfFhfNhaeomF+rgpA5CTYG+bYNBX6Pe/ISaWHQIgfKvb3+kuSVx/pEm+ZoaJUDTcUKnePMWu8Za
sWQsld4QjttAT9vcDjY7LG7s/+3h0yS+PFZbU7DaxjM9O7B2DYRHHAv6hct6Jj8ce6p08EE58AKd
hNBkdlAwkIqEsNgQt6xfxfZOFd/+8UB4AoJHHnu4BpCxy4FUvqQagHUSOw1QF0fX87T4ap87e85j
TGGLUTtkLsSkxO4esRfY1Tuc3PbiwT8IuxhYVb+whWa+zUW4aVoQwxYKkae14VOk4l39UQgLEeby
nIsQkzMbW5PWCDRIk0hf8bZKd+YJj3fQ2+EG1bKFhT1zll4EmxzdqVygfxtQflKcDYKXlr8wmnFj
TE4cfp/LZ0yjoLuP83mWIiCBH6MwEjJfxUvmrAYDyYsvabOPxLUnf7q93OYW9XmsyemG/YTWY0fG
WJpPeEhao1+yfNc4C4nV/JT9HdJ4VpwNyYNw1tNY5TkS2GN/NVlI3GeXmG6ZMDVFaoLK5HoTI8PA
j5BEmsRtsO6Gb2Hxz3Nb3tJ/I0w+igG7J6oEIjjopdIYRrXmy7/4FGcRJp/CCSW5QqossQf0VVNL
20Bo1dH4bhV/4bAcZ/tqgZ1FmnwNNOlp1tGBhC+bQ95B8LM/SJCys1dJWcg75j4MIuvqCD+UeVNN
QqE0BqMM9TAb5seQHOuPamm3zKxgCwwKuBaqWvxncrooBqJCGbYudk8D0Pn8SxnlQH/e/jQzo7iI
MTlehNb0VEH1kUesd7F4h76jmm5vh5g7wiyKJ2PmiWAMz7XLLeIrmHAqNTFK2OLAQtO1sK7Ridj8
/2FdF+NNxhQpbZT0KO7ZavQHhuptmlWOS/1Ktqu1fFcvnACzn+lseJNDE9uf1MdBL7EFnIaclRki
nYc4sPx+expnvxSC83STyEWveC5ijwBAPa4GwcFNtIoOxpDgrpEtjGbmPAMiTAjVoAtx1darXSWr
hxLX89qU0Y1W5QImw8vtoZjXu/QixuRMgxaLiCsqGUgd8/NC4N5jUHESa5Z5jlQvZjXiKXPqpQfk
0tDGGT47qpNUUapsFAKDwrWNaxF9tvpfrfWz6ZscdXjLD2E2FK7tHZqNuOVQ3Yhfa1u2QXVv0h+3
53F+Sfz9VpMjSKrzXBd7M7DT6rv5XTe+/1NUMi/uiw81fsizGfNyRS6lET3oDvvM2UTDfeAuVA2W
1sIkK2ygS+e8EFzbMT4NDobISJ9Bm+nQZQ2eFO/zfzVjU/ioq1SiIERBaOsOtpd58q1TTOxpC3l1
O878GfR3HUyBvVmcxGIbZuQE28EWtxRFAlosGI9REXU/4fBzO97CSpi+7A0187UklcBfhmufEm+J
8xn/678LMjnoGqVCt1wqA7vJDyzxtYIRmrrIJJBvHw7y5HAYjCCl+kobTNz92UEbBK2exrMbft5G
WHj5LBwJ04Q0rly0cP2aGoXUOwelwjPMLevd7Xkbl/AkKTnfRfL0TMgh7xd4YtqDb3I13CP5ZHrW
WzHc+z8z8fcQ6AupyeLqmxwMYVPDobEojoo7pJHsZIOT8Np4E+3cbhcRmXP9n4vxTU4JOVUQRUez
iyfKYBt2inv9GonUjbwB/ln+l4twcl4EqisUcu0EdvUhBPf1R6AvLImFr6VM4GWWJ2p+iujLNpI+
4t6Dng26CreEL1mIUo67sXDHXWuysPBcmXu6QqKilC2SvypXeBfI0b1Z9dxO49O1OJCR0UZT7rt1
v4EKv12Ca8yufI1nhayrOn3gyRKpPNDuNGzMbR8ca6DB3cKrYvZEOvv9yaIIEWNvkNAN7BBVptxa
F3gMIil6e2fNBRlLs+DB6f2SJ1/eT66I4bPvmpGdFj9MBD3TZ0m2/6sQf4rSZ1dg7aq416pj+S/E
DXbVBUdkl26HmCts08j4zzD+bLCzGFnv5L2Xp4GtPRYHZW9y3Okr8VTtyv1CpPGInh5F55HGw/cs
UmJWVoKi2Hi4mjt5K90Vpq1uqm3xgEnixjqo/eZ2xLlldh5wcmfgE+T0zojb79FxVG05WRjReHZe
DWhs/GtgxK7ptg5CzkqPbJ2tIJ9SfRTVU805t7TOZjfnWJH9P2Gmh0LW1brXtPSAy6241j/jvLPB
uXYlreVNvBHvluh6i/EmTybRUhEu1HlT9M/IVnAYOBtr3UGlk+1449pLoPrZr3Q2vMmy0PUQNr/M
WxYf89rd6/3CJpr/fZiUEgVn2IGTfYq2W2Hl6O7b+XBAzlToFlbZ3JkN0M4YWzTUSaZdGj+qq9wY
aUjBwd9Le+RTgLkhE7Zwkc8dN6ZsiiNmBkLgFAyACYqPbB1hNP8k1HbgbLErur1fZoB7tOgl6qSy
Sc3XmIIpIlCJEFzzgJXm7r11sKGDsiHPwv15JW0hCWWreuH8uf46lJYAnY3vPQY2xc+4gdBqNaZL
tlQdE/3Zqxd6aNfTdvn7k6ugGjI9ThVomoZ5GFTt2FUvcmgt3DfjfXV5EFwGmSwxTYFKjgMubSB3
aygbzGAFxbU193c7/Lj9iW4PRxMnCUKjNUHXomBiOzEuTHvUJjt/IYEbZ+T/PRjUGi6P6X7AVdUT
ODXb9pvornPrAy0fw9h0IN2WYkmz46G7CbIRNymuoctgao1sIa0vzy4QJ1uNbxVXXY14IeWhtXvO
tzFrXS+htuajwkVl1YGhmw6xFCOcWTtMnXMSA9VwAyQ+67Wm90sk9esbgoXB3fp/A03Otjipys4d
VGOrZOavyENfK/fDO6PFNLXJhsPttXHFg4YhcBFtMpk1Wn/A3SxtW26H3u42KnJw6/G6qFbdUbRr
aYVWqLJevtqX5nPc5Gc3u4G7ENqCGDJnYZXbZWvgvCThdhM0zcKLfSZduRzj+KechaqRYXB9hETw
C0MozDQPYls84CJ9bOgPun7408lD8r10YyhLJdHZXX72McePfRY67QaMiwfkS8pYbn9BRUzXUdjk
T04Qmk9iVRUrjAGihWN/Kej472dBnRofj6a1hK2EPIo8HGvdsgNB3sgIQ7p1snBXztwAmH+KlEnR
b6DrNy2X8vkGNa3Z/NUGW1g73/m/sFTCNo1kQ977G55U6sJ5M5NvXMacbJKhL2mbYa1Chwy1JHt8
fKC5v23Wwi7aCk/5QtY2d+OMG1KH08mFPX18JIEgdFIJVCRHOBADoQ2S86vbO3EuBFgKzjRONsj7
kyPUxRAApXxO6X7Y6/KD0Czs9LlFcf77kxlr06Y14nG/ye6nbBABUwwnJ+82gaBs9EpaWBRzh9h5
tMmxYvYqprcBa8LQ3/pfenWvJQ+KsDCkpSmbHCFyhXeSL3JPBzIU4b32z9OnEdcgsY544IpXuG0v
DBCjinhyxmr4XraOiJg0qBARv7nb337u+jwLNM3WEWlUc6xS+DaIRje84pH5FKS1j7a7ghNgKLib
2wHH5GJ6X58HnCw2ExXrBJdY36bMo3qrVo1w1aRtp716Btrj6OviXCUgWviOeaW71jDH/Hb7L5hd
IH/nVpksR0fze8xlucQb2cNV8tTU8TbBi0dYmtvZRXIWaLISS/Svu3iEI2Q5nsibsv43K/3s9yeL
EJ2+NM8QBN/mbsbLNFNtN+vjdThaBFdU1he+3PxwRqj0KPcnT/E2OJFnXaqSbicZTm42moG3v8vs
ZQmY5z8Bxg93dnnUiYPsW1fpwGK6Y9oJd7F11+Vqaqc16sX9b1x33oscFT5tsaI0fvPrVfk39OTe
KsXUalsrcP9w5iEerdN1eJ9t8f+Dl50v5N9z+cf5OMc9eTZOyII+bgyctxneLfqpLA7qEnxt6VuN
u/AshNSJhoswobE1wvYFpUx1jS6/tXB2LIzDmGT3vLs9HNV5Rwxhsw7Dn2Gbbkaf6tvLYvaEUlQm
zETK8aq1i3VkIyNjaGzNLDh6jjDYEaLCd2bg/FacIF2hK/xcAtZZOOFn01MwBP+JOzkmpDZEvdCA
MW3FnWYHQ+bf+wl72O3z7pNq4Y6QWpCnsWrK7yyk0vdyiptPahjlBt4/AnFe76wwqhrdpNP7Aa+m
j9sTc32tIgc/1nEgMarXghten2QAQF0MJXTqrUEDbwxFsG5ntk6KIHX8WwhC7x8vXRReiDhikmA0
Tp/12IRG7JTc2uKQ+Y630f8w92XNsSpXun/Fcd45TSYkCR1tPzDUIKk0D1t6IbQlbWZIICGBX38/
9rH7qqi6qlb75TrsE1boqFYlrJzW+oYt/I17KOueZHcdGdxeoMUcMYxMS+Cn5wQGqKebtGiEO8JC
6sxpoYMdx3blKriynUi1w4TeH91i1iTwyMksI4c+4iSF7xihBU9dONHCaPf163d3LBI0zsC/YxDp
OLgYW3o6mX0leDCCtulC0GB2WMlD3EPq4sSyfbjhQswEgEwyr9sgZS8HFTHaEFgsBI5epB4cZ34Q
A5a7Ohf2Y0V57E3w3V01vb0iHKiDb46TWgY40QZIRzqDQ95iXa3TQXcqqzOgPsZql0QFzDX0aYJi
add7X4c67K3Mj9O2Iak1K3gekHlaq+MT6yYrgNjAjJ2YsQzQbg6v/id3yMO+EaKBPAxiGDZDgFvm
N/xphZ3iirchZFODRp1nloBB545pENKHBm62k1XmqvpFd24bs4DN8omN/yB75thzBwQ1Qqx9y2tP
UsZlUdt4qka4g4FGOF722tvXT/PgkIQQSBhA0H6rhS4Zdq1STSbtHi8ugUHBGQSYIRzSnLqjHmxT
cxTw92aZSaCDljD13CwTw5gQxWw+QMn2pSxOPKpjESDoBM9Ji8yw9EX20yLOpW5LIxDT+2DqnoxP
lSGPRsB7wAQDHhQswf1EQL27yWroqgRwOxjh8AvjhErmdPv1+zgWZT4247JrwQ9z+cqhFSLz0ESU
ZrqtOvg8nfj8o/k873U26sLw3Fiu7JAyhhnFiAD9G97DlmzkJnPccTVzXnIvefp6OIcZzHUIJeCi
PBN74Pe5/9BslrYNMDpGkMrAjs9hzWWcUjE4FWJx0ZhgpsNjqLIHvDnLoa1+rYf+14M48swwCo7K
w+yeg2Pr4oAvIIQeEYEQcD4AfB9liA3bwUYNtefT4P2j40FxcW5AGjjPLJZSoUE0qicINkVZBkuX
kl+GnfVudun3cQVYRvlctAeGakbULUJFTJZDxGsaNBiX4SeQ2SWXxnoGZGBct18/xcNx2ZCAhWYI
WIMWpCoXwWoIjWdjxIHX5SsOD4Kygm0A+65qBuXQdcMORMCwxeawSAZngJst6n4GlKVXtAXUcXOy
wXosGwBvBGobgbAS2IsDI5ScS6ozxDB30o82QJ8F8c8Oon4znNo4MV8PnxpuYJ+CLVLPgrQnvD4b
rM/YKlbQ1odRGXRN/FRq2rf3cIQyCIoRsJY/RG8OOckiKRBq7LSXMIFRueBR53aQuzsxoQ43HURy
sFijbwRf3eUa5MCWhc12OUFaXpHsJmU/xAD/8BNF2WOPDtmADti8dSPr9tceI6WSsRYrHYy0aw/+
L+bKHGDZM8XjKSrZvLvsXStnOYtPoeZV/dMhgXVVAaZcawRWBs/J1sUhq44yt44fgB2Gq0ZoPX89
mY49QfCYTRM8Cms+We4HrJ1UxlqIRaIsU78fo+eI6EGf9cK1i+nE1nrkwIXRGQAe/paxg4H9frBK
TiWnmjAC25ptFrg7Yvsep3Zl8GFbWC9Ww2F4ckbAPtWs668HetiKwRrFoI6FZisQDaCJ7wd38lSH
wR88C2CtsKlv6rUODf/3GTem+/IGfn4bx9d17+uoB3fRRdDFFM9JWbYOzKow635myRtYYr5lQbyp
hC/rNTPzu6/DHWbq/hgXmcoraSlFUqwoBN7a8GFQdu9bebT5Osxh0uyHWWRpHzop0WHQEAwpPFxj
eEtG8H++Qu/uxjTr5Ptpsx9ukTboq4k01GLM8otpBbvos/DCuTG8NCi9UySNIymKnWwWKISWK0g7
SzzZQDMSihCxmNv71Iu95EzfjqsyEOtThfpjT/FzqMU+NnZNn0VWgWGF4D/CobKu6bqBHhS4XCd6
EOZ8PNpfV/Y36EXyk0aIEY1CGuh8StcZ7FZeEiOafDo2XpSSLOjT2teGXni9SO+jjLOrlupd7FpY
yn0SMcevJwb+2QAfV2kX5ltvTmRdJCoN1CjZFn4psRsrmNvXSbhpJnPcdGD2XjMeheca0FfbcMqy
V70ZFGzuW8eHd95HnefTSqvlezgBv9K16aWtSXphmQNAg2kW3aq+CL3ELHKXD6jjfZ3FxybL50PL
Ym6OuSmtdJA0KMrYLepoTbMLEEKCr6McfcufjkaLKTnxsdQHFI0CntxO+fAKN43UK7LpOnK6969D
QTnsxGteTEzIbSpBUthBjmHiuI4RtdDtgNlNMkzVg0WSCjSXJvQHXr9DE6G9GiYDlvV6V72psdV+
hCbKMlBLUF6cxxA0Mvrp2k6Z3EKsRcJoiCawZy0H3yg4LDeq8SmuYDpfmnGyi7WonuAanpMXkY3a
9WRaIc7QjXjXmgZ20S1OAXlSh6AVqzwNOqKlpsswEUeAL+pJO6d6W1G301pN8yBEmV7LsCwzD5I3
9ts0cUlcR0nY/XUd+Tng7uaaWdHNxrm4ZYo6W2e6Mbg2oBD4uRCkdEVoO1vbrNlblKUhzFGi7DKE
GeH1WI72VVzBhwcipFmg6tn0OQ8hZ8JqgwVTSaNnFMO1NWxHfSMMURiwYC1eMoEze6HjBp0oXHEk
zX1GxWMWjvK61uj4BvcHBCcwIDEz67yMmhpmeIOA810/APKfQQfNxEO2w9GdCaEuzcdVksCzNgJE
7ZxbWTMbw2swcifpbvZ5cQ071qWbhg1fC9bDL6ait6GmX3aRs1YqVA9GqOx1EUPnKqlnn2U0KuCH
le6EipJ1AVtpP+PQfUuUGcLyJ4UfqyOfmkR7jM2w30DhU4BMQaD0x9rapehSuSUzri2hAcId5pJd
2gXMSoepIU89HYSnA+PgY836Cbdq865loX5W9bPTuxN1696UcM6Bt6NnkUFC3r1SZ+BdJ+seXxlO
8jYa2nSV2IAhhCL9qUp4G+KFw26y0+Fyw7QYZjxpElBaTvCOg88fj40PLnobuRfCwhP/Z2gLEUz1
NG3MKJv1NhXzYSEOb/sye9Y45BAI7wy3aMcLKbLuuqjq+C1xNAFfbiae9bElwFcz6enAmtzpUzEm
QZd2DG7uaazOaKMqrzcJqLQGfDBHQ+MwY4fHnmtOg30bJeYdCXvUcIyRYc3IC/yZHhDUHF016k+J
2dwDQ3sNdpHwuwaiP1yPb4g93I6Urpoi3LVV2oMB2D9xNOp8kJBKd2qaaQPK06UI2bXGw4uI9vB3
b+xfYdKD/9TAqxneVy48ybQtFsrLpu1gw9MUrt7AfE3vswdaOxetJSq/EgUsLK272oCHqT2QxwHc
P2pOlZcOxTna94ML2eoQhjgSXDQJM+9xVHBoyVT9DhtHft7ZcGfDkduvmkat6Ain+TDvd3SsNW8I
NZjbRJbu5Tasj8KpaHdTF0ablsI3tQrhGpTYKLDDJUh/TGLCV1acrZ28v4lETO7tbrJdrZnqC94K
OMVGrLpuK318nHLTLZuiWRE9i1ekVu0Oek0Ellwm+1GPNTzAYVG5QWnUDrTYsQzMI7jCdSy+Gyla
gvD+054BIJs8XVP6ivQlIS5KlumOFPAH6ccu2015166gN5PAHIpXfmQbg1cUcLuaaGx4miUuxi5v
PBFmuafAztlMk01/5sbQ+QbwW6uyiIUftxVkjoSzBfBDrDBM07NyBz3XBI5sAPy2XibxQnVlPqPz
KjzbrmtX06wHGEQ18NWCbzwvat1vhHwoS8rPHEIhS1IAwkvIaLgc3dOzkUYv0xRB3KUheNdmLFdj
Sa11lLTTA6zjrAs9ScUaF3tnwnIuGygOIF8to2p2Ya7FlyLHKVOoLH1HJpyJMMoDXcFr0QmjYtuD
89zhDY3qvuza8gfIQalvxx39lcXORYps2JXF+MhthK1GFBCQ5c1zYRvAu0et5kod/jGkykbPcaja
5mUP62ppiFcc7i1fSRjgJSZBF3YYfVw7ajcHQN/Tcjy4KCwcl01Js8WlbvJ6mcEzCO7NqwjnAF8v
GfA7RSo9Dod3T42k3tlUPY0A0MH+vVIXZRnqOB9pH2MGsbvBFs4ZhMnVCJPY0trwtGHwtQ51fywb
uuK1OVzEQ8Ygr+mEae4KEkM5Sc7dQHjHn8sw6n7lTvWTpCMgrWZvwYp3Aj2KdQY0rip7V+aF6TcJ
IyvmwAPbIymj62rM7Jt8suy7LFQfhZAvVefkGzh7E7+GwbRfkrbZwLij8WRUoWRtN4OeYlyzfT3c
Afg5qxrQBJxJc0trArpVG9lDEpF3ZWTNxq6x8oUdeOKWqbf3BdYUzM228DBnd4qlJpqo1aNDksId
aQcz0Fy9dGnrwH9e83lMREAJkSs4of0yecuvGq4xf4QTnqfBDPC8EXG1CsvoPG3oa5h2GwiUxhuH
l9soa67yrLst9Ip7NUoVsMuMC7+Ej/ZFR8Nbm4DoDyBr53URfJBZXFvwhU9g1Sl7J8AETrxWWf1F
TLFqxk353lIFMOUoHE9qw/sUO2xlS/MZBZ1mpZdW7X999DlyloOsG9RAZyQNCmuLg48qSGYA/mgG
jpEPXh/RDQf5xKtoffvvBVrcRbiZyQ7PGEJcMCy3bNg44tBugqb674WZT5Wf6wCN6rCNmWYgcS2H
UKjfxdoGupPfv8jNanhzQwmkR+Dk98OoSlSEw480GIW11hP5ocp4ZTQoF+vNzdcjOnI0/Y29RfuR
Aw6wvPtj28YxpseIGIfQd29w7mrT2H//tL0XZfHcqOpEBwNQM2g189zA0QKe2YEeYe+VD1+P57BS
A0E8CLPNDVX0NZcYKDlVvO7QJw/ywZpxStCGAvgFx4ApvCd1tW4NApqYPFHFO1Iz3A+7eGNZUaI/
hvkW4Px2BueU7GNwGEThQlSJrMq2L7u8728IdPA8HC5aX42Y0LGs023W9PREc/foO/30DBZ3mzDR
E8eROglqLjyLNbDctU5k6CF6DhZcaEOiSIrWEh724pYsE23KGjuZggxGscqqXGrVa2VElxrc0OvK
WdkG6mNadiawnZgAgGbvcLQ+sbwcvmwHxT8YnIFkPZsWLAY6Um0KM9rSIIQXUwa4cOxVw4q9CnWG
0Wtwyf46ueZB7V/X9+MtlrMaxnroFGLQRRtlPsylrU2SAagYmmPpGlQVcMtk7Ntrzn7QxdLWDg1s
6BsMsmDn6dtY3ah+9b8YFtHBikKZEyX8RRUiLGNRW1pFgxZQuwZ3grb7QShsYXEcKIZTvmCH2Ynx
zFdI7M821KkXmQOzZgmzSUTrOzMQqDTkMML9ekDzI1m+J4ikoVkOG0iIcC7ywqkidClNZQR1htUZ
VuivVvvr6xDHRoFeIVSgISODxvxiFEp0PQ5+qLX1Jq7cK90+MYR5RVwO4fPnzxXMTzvNhNt3k+UZ
Pj+9UNq2z3/FL4w8fT2IY88JHX1I44IOB+e+xSBYiVpX4oRjEDJ5G2UhHEw7LE4xZs7/IsVwDAA7
GM48DGJc+8PJtXJyWhtvRCn5M4Kbd2aHyivLatsZrYsG/Yk+0dHXM9ulOYiJ0v1i0rAmQUWiweOz
JH2Uev4y2s9fP7tDlNuiubYIAaHVmA1c0GCsjYsht69IybdVpN3kUVa7g8x+waN2S0EgL2wUMb6O
Pr+Z/fTYLxzO6fMpPWQWD0pLQ9DZTAhcJx0siwuOzk7E+bnA/X5UpyRPjz1RbgG3DL16XDSXnTcA
CWEMr49ISBXhDv+YOvaJd3ZkEwWnFho56O7DdQxLw/6g0sisclmjD9GN7gzIBgVoyx+gor0yN9Gq
OJH8R7aw/XCLKRaRdEgcjnDGXf0rXP8l0jH+JdIxF5a/TT+FEsiMAP+9YwGSsUgY0tiaYRSI5xA/
JQEEu77OiWPPD2iZWTVFNyFisHx+WiTDHsEJOuXDj0FMwp8iWNBXuIi5kkfJrsuyxzHv69cotSyv
7mEf0xd9tq0A2T31dOlBhmJ5x1US5Wu0ALG47L/MTGOFOWkEbXuu8vOQWeFKa2D4I+C/4op2uOmr
XodxUt35KUhMGxYm5xOj8XlTD+z+6ydzZJ3jYOLhODhnLlST979LHsY1RH5m8AhUED5YvTI+/r0A
i1QSFkqv9YgAcf0jph4pH7O3ryMcmX6g4AH+gq40fLwP3JlM0BUGMmCKDy951FxRlp4ggZ+KsEhP
niWjXcYmXpjZolIg7JWQ5FTj7cibAEBgBpIxwOEPvL+6SclsbLCKTKj8WU5zxRLDTeQpCcsjuyfW
R0hBwyoR6jv6nJyflkfLSuypMpF8hI03vLQDaHq4cI9FdeTbTJn5oPEp1OKsYY1JWEUTRRdaZ1dp
a/3okypoMuvWtN6k1Z5ItFMDm1/ip4EZUk5GJ5AGIi3XemrcjXBacLPhMR6r9MR6cjQW3DOhqw1Q
zMFyMlqTrdEasco8XMddvcrUGLAi2TCUzL+f3Q7gSobFcA6Fpeb+sMqKgytfW9hcikhH8X3KNkVz
SoLnSO7h7KFjBmEeHYLUCm1wjJrOwJsseUqrzIsnukv0x6+HchBlRqcBPQbogwk475Kf37GkjgsT
KIvehGTd6I24+6jsxKs5FsSa7XUhAEChnLpYXPtUqwaaYL3J0UhmWh00CQWQ9pTV4cGSgLF8CrM0
HisA1Oc6OHZBHnfoV8errvv1/acFgVtYmsIX9hB5pYmaArgBYAUUBW9l/dR29bMzRCce17y+752W
5nHMRxfgZo8UBcBwz0uTz8iXmrvoLGrFxhLMLbM1O0Urn5/8YSjcCQDqPHIvzkYiYrNBqAZSUpWD
YhtzUpc03SNXat0ZvywOXrs0TlWm5h3mq7iLHSiXKKJDixgNcpbdyZZekZRukxAWKHb62MEdNk/S
/827gyflv4a6SMI6bsIhzDBUk1ZuBP+RpBYuSdoT+9Jh7x9vD0RdyF3Y0O04QOhmxphaVAJN1HAd
Is4RmoA7Gnb2psHVJnXRJxRbjdXKRXXOvM06C+2dTgM3sqCoCXw/Xz9/l3nN/LT+1l1jp4aOMSe8
fLPVjYyz1yK8//eCLI4rFbEnmhcI0o+p8gsd9l7hmMce5lHwdaT56y6z5vNwFlmTqippeISsiVX/
MIhtmKeXvEuwAp/imBweTg2YS876lwyXQMRcZItZmIOWt1hLjLsZVdeutaDcFBe/ydYnjXn+H9Fm
0WcTBQB9eT3XwINslUS0v0Q/UL2/KCHPwzzhJf63N0oMDSbDgMACn4Jb7rxaf0oKIG7tJrbnuac1
XlYGRqPOWuo3vD6RfUdeFypuFGYXNrxMDuzJpKOjOZQhkJ5sSb0u7Ff6ZMhT1zDjMCkAgQZ2GHBe
XFmWNz1TEDI1emkE4QA2DHGsMwUaBbAeRiMAkUebFT3N5NYsJAADU1HtMCuim3DqpFvnVsZd1VT6
67cTlfz22pjLOdALWhwQhLKcltRAick+DZyGbCPZ3AoCSkcRv30zFO4HuDxh4wMYDZpRiymOMuPI
+9qEJ8V7lsCglHswD03ZKVuig3f5OwxqqNChR4VqWXRjhdOFBYUvpUz0IGJ3cc2umHXdjCdtAw5A
RotIi8MwNLEY7XQQGmoiLowqWxOInhKcu52pDWIy3EiUxevinIenVsvDaQhIMI5zDGDd+WC3LMTB
pK9uNbtFaKVv28EJBityzdHamvwCRfLzhNXXNY4wbalc0HA9s5EnQKIH++L8DTBhYDcNEgQ2kv25
qao0H3soBgZI2VVZGt74UYpwE5N+E9lnqXNqipKDA8B+wCUivi+K3lT6NAa4Ea4FAPFwO4Pqr70p
ItNr3jFqV8N5muv+xOtNZtpBkrYBjak7vhTp4OkZ3UKBEgBne/V1Yi8PjVgvZpUVeBvOtV5nuUyh
9VJ2ilQ6moM2urEqMOCWZ5anfEOPhQFLA0VR1Fg5/rP/xEeUxevIyHSMIPJVrAdT8+oAuPr1YA5O
BfNosDjNR2CoQR6oxmuxrZyoLvWglcmqql8yLdySvNlMTrUJTQITznaDlr0wh6ec2Nuvox8b4+fg
izWiKuI2sU08ylzrNV9NgCM4EvgsZmn0xJp/EAo+3CBYzARyQGSBQd5/nAZzahhloJ3hyJ74sR2+
KUUNF15dH1+P6be/1+fDALqNlFHQIBjwuLN/9n4krbPDHDQelI/6kPmV3Q2BaFvAIuCiAgxZiUa+
1cTkR1oMmRfGjakBzBUZd3rGk80gInqft6z5QVpeuC1lemAnpnODstd4lk/tc5NS7RK+79Wmr9FY
MEUt7hRTXbbWdDn+cPTYWOUp2DluG0XdRYSdRXdJOUFw4+uBLlfe3+O0Z1j1fKQ82EuKoa9wHUEF
DgqSMkCmnjlTMUQgq8eZN8Qk33w/Hm5RHD0H1G9QAtx/rjwiQ1HUHQmALNiUceQ5bHpiInZlb35T
dmgeGnoSoC1AdAp30MVqB63XuDQTSYCdbPwqqoIM+AAwm/yvR3SwriMOhDpw0sEtZ75RLZKycEjH
aWnpQS3Hc0dxv6Xljo3mk8OEZ3yA2bftQF4fbAewN2vdT+uvv4CzvJnOX4CjNz7fsLGws8XBteun
cEgaAB3Y5DgfjIvoLJEF7h8UQIPeza1SrjM7+lX2SbmrawFlbEgcejotJDSyJ3GuYjsFl7qw/Pns
5upJAWA/b8qgiIFFCkvbn1oKdKCCPq8AEDFxmudSaJULGtyrRAfZI5V5O1jAOcqU6b7q6w/aOY1b
NfpbwqMbVDquxyK8VFyxtUxy/RxUnBaeWuh8oQ83rsZK9W5kpLknrZLehY55SaxU+LSYqpcIWypG
YYXrCJXbW2eYJXz7Fk7zozU0rgKYyOtoJzaA8RRbgcEEsa0bHrCLEHl17Brfzyjb1k0HNCOSoqnW
FuVw0o2deiNbxCqysN92qrwPSQTBVi2bHkY7Ktcja003b7uto2nxhpdt9dhm3L5uDDH9kLbGAnuw
gWuMbQCGCkIueDKux6FlQQcbpqBKpuLBLNPJxV0b/dAi/tEXCdkYWdzusANZ531rEuCdKPw2YPPg
R0lxykb1yJIJEZnZagrtPzCSFofFuGlJYcsJWwMuaTRaVb39Kr6LOEEG/s69+SyOzvPSLbGt22QQ
CTR7E7NlPk7FO2jyZT6LqxMg8SOjQSAsHahlok+3lGvodFboRtzrAW/NVdK+sJFB8Cs5sSjOM3ax
+IN8YSAGmunGgQIPOsxJ1GhSD1Jurfp33naPAzr7xL6Gm/XP37P3P96G/4w+quu/Prb9x3/h57dK
jPjLWC5+/MeV+CjvZPPxIXev4r/mP/3vf/Uf+z/iL//5yf6rfN37IShlIseb7qMZbz9aEKV+x8R3
mP/N/+kv//bx+1PuR/Hx9z/eqq6U86dFSVX+8c9fbd///gcK75+WqPnz//nLy9cCf/f4KpO31/Jv
Hr7PwZ99vLby738Q+qc523cBqQDDYmDpsC+pj3/9Bh6QFFZ12HkxD//4W1k1Mv77Hyb5EzggbP84
4mC/MijWubbq/vtXOoWNwcy1M4CB+ONfo997A//3jfyt7IrrKoH4Fz54cUnAEdnBqsPmChmYQCic
729SUmg0UoMBODdgd013k5g3oXwNQ9hSSxzPN6O+5sOdbrmps7mCmfqtk1xR6M6FMfUZoB5aIZCV
AK86NYy778v60RCPbHyI1YM+Xcb1NeQK/XTtgLGeDmsr9Eb7xqrebH4ZDRc8vGXk7vtJdl8V+O9+
Ou2n5T+gN9xUbfVLLv+tvZT8/yMHcdWeWcn/8a/3fJCFl3PW/G33+vbxXpUJrth/pfacv//8279S
kRp/6ga6444Bkj3qovMl5q9UpPqfqFpa3EHbBFUTxhHvX7lI/zR+SzmgI4D2jWN8ykX9T0AtYHID
8UaYkWJn/k4u4hCPj/q8GqGW4phQlUPrcHb2hsDcfjZ24Er11Axzr3GGoLeiEfQEIKO5jTJ34aZ5
c92Fue+o9BquoOdMNA+jZq+zChYLwF0CJuecsYqVgFJDv9auuqtOA3xilsRKH5icfvQ8i1ylaWeg
wVzKAYTV1G0Aq/WTBtjYjFg/bOChc29Ex9ulRa7cElQAVoTrvAjbVRbnOzU5G0c5oVtlqQNq3krp
1hR0fLTd3IFJL+rm216LX5ukvVcpzQI9JDB7ZxnGQoXytal4lPN1mOlSc7VUp6CfyIfQcl5R8ITk
WZyZQOAbGwGzWVcTXeJOg3PPRwLvbPKm12IHvalfwuE3Ik6Hs2K4SCqjcpvwNjS4BDC+Aj6V1Ylr
GjJx4beNT+kgTAxqA3cLMwTo+VnBNd3tJqfElK8Sl911A26szhA+JwrSHDii1K5Iphs6HzlU4arY
gSUL+HJp73Jr2CWJpywsGDWIKIC+a8TX6o0C5MLIoaFCmvYq03K/kelNSQYUiRv72mAigheWfc6l
cjM57cASuEY/YwqSRFSulmhBa1bETUtduIbRvVi8f4XaHsyhFbToqg6SxHblQ5L0IjTr+7Srz2Wf
XeXaC5HOI8O5KM7xjyR5akTzs06iCygmn+HIcltoVezbqrxjUOlm046kOsxwm+iqb7sLTdcuaBx7
RZr/MgU7V0Z82RMebWw700Fqd+4ZCs1w1n1jYf+YcJBAmVmkrjac66RPsWyaQK5HO9xlNFc32+si
J5vYNB+1sryBdcWNVDR2cUROgUN/5VbdubS1fGJHhes0ZeFKLFNuXhYPos/uLJ5vUdicXNmui0Fd
JzFeUSj0i06fMlcM8k5A80rL0sQVnQGkd4xzawH+hrLv9DLZKC/JZkzIlAHOIAmw89R0CzWk5zhL
RC7V+7uyAhMlIS+lgSK5aM+aqmKekcaJPzp3BNaMXhmOQI0XuLqjjuNrvXoyFHlCw8bnotspw1qH
bbEG3ee+w0Fcr8uLDPdv3j+3ONW6mRW9ghy4nSqa+im1f5YleSh4FID/DqXnpL9nUVK6o67OWN+v
m8jyc6xubh2NoMNMpAII/arFcdW1avNNGyQeUY9bTQxwvzKYl7TiGr46Xh6ph9+/ZVITbmt26PU6
uWcoR/hgw6y7oTjTFKrnXam/d2Pm4gp9Hifm6JqtOhM6+NY0/6l4+6zb/S/bHH8mmP4GdL4yB8IJ
SvFmSyuIxJYowGfFddTjVD3awxWYFnw8S2F/AoYM2CJyBdsc0BosDMLs6tg1Zhlwve9WI8ufRgcV
oT68gFFbQJm6AQ58xwzQKvT4PFb6mTCLV7g1t+5jNXHkMEhvw2jupija9bG9nRnOQws/45A8jman
XAOsn8Isa6/sQRWj42i6dpRouPSZ3thRP1TGU5+J1tUR3DYphg+qzjTPboFTXghIbG4WUdDkWuoN
UXtFBzDBcHhxzQEmW7hUNCNfO5Cq8PADd7uqD2qHgZjB1INgcQOYcFm5oTZcT31zm/IYGjv6CMaW
PKvyeHL7Tn/MIrvfgPsB+dtQWzvTZdvRKpjSvPN4xs+iUTzYoN2FSf6LDpbugsY4um07BIVFvayq
IjfOasOFzuaGT+ZZaqW/zFobsEDXF52woX5d6Dl0byCHkxHNa8BykO34UU2KBqnR3IIdQOvLorcg
jjOxcVVV6VVJZePRHhe8sYTbYFuW617o6ww6E55lRE+lEC8TKgMuOgitP+HyBgh7gkcUap547gp4
+A31cxnyj6EkjtvcQQCsxJfuX6OWCiSV0biyutLN6bK0c1wq7eq8h3aPGw7phwTKxXOEcBPsAVDr
xQQj6ECnKTmfJlp6nEAhUKXOzVjXDtYmSlEx3YBqRHElA6p9rPSfo/kSppFylT6mQPGn52bXa1tb
wAGjlzp2krxzjcKTXZu6lmqlW2rDpQ7CnpuU+kdoZg/wJr/jU/8+2smWji1F4yzFNjnVlScxFsKx
tti0fSwmCywLaV5k7fCQ4x9uO4xwMkr00ZuSW0e0yhP6sC6dBv9TZyYEw93eQb6HFaiOIFtAkq9w
8crubRYSH8vCM6lvdOwA3mxq7bUcxSQDWyhu5XUYwfEiDVv0GcSdjfKQaxD9rGXkCpvf6OLsYXmO
8RPXgNK3BhM1Byt8yOtMA7w4vCzr7MKwkTGtBR09lV40oX1hS/0VBMi3Lj4z9eSD11cS5mtTxq+7
CQxDu6AuiNEvhEm8FVY88U7dwxnwvLWeJZseG1E8EwfMoT5PQkw/26txw8s0cS/C/J06ITgVVRu7
fGZXFEMCr6/mIs3mQntxoTVKdyOJDRQesVshygceUYW1Hk8kaYfHNO5g+pNhR+PtuzXUQGpXOo7S
OohuWDM9zADWzOKyKISAfV9e9haoGxPBhs2dTLi5ZgUA6bzGoB+lpoHKRyXvLbNfhYQUYGKZlyJq
M8CwbcD6c3PXjQUA2ZaK/bSVnqrJeQ6iGDJFWtsotN8pZBNtza2SHFwY4qFnoLy6NWBv7lTgTuUd
XOL1GNKlFYdqSSMDrHZXvE0HtwdGAI9veJGWfk7mk8t0X9IUb0uLL0Jp7HrtKpqcm6jC4Z8ABe52
/fDo/B/uvmNJciRL8otQAk6uIA7nNDyDXCCVGZkAjIAbzAxfP4qo6q7qHpmZncuK7B7S03nAASPv
6VPVx+2fzVCQJAr5HdXjE5a7XJXf1Ghuyeh9c1rrBbZpeykQK0HsjN0JjcFeuBvAyKiy8sgYb4Xr
PslrGxZT3HXGEksfdgwTozks0/ehsktooqHQo6FoUpNMF3AQMIQbDLEasaX27CmuwG/GSD2VY/vq
UohGAtok3Db5Kqs7yFHsx8Ld9XzYRdaSh1a7K+23r6CMg0A3VhmxF5EUjbmBxg/4ZXBs2fDJnfmu
TFAMfLeCskf9GEP26M3uTfX0M6y/ebWMuSC/ptHrk1lVKrW64TJBeIFmQLUXD97J4dAPGYhhI5/9
IgRXvAz9dc0PE9UTJy2KGTZjJeDSxoZ0D4qaXlDEkJYxZ2ycscr23Q5R3tsgm0srjCITzSAh9Kuh
gRLYy8pHLcqrNL0T61gUT41QkGylwvPMuAndd8MlF2sChOYjZRsoSRa7+15E1ovU3WUNE3nt76Tn
v6gWa4/yIqwefZv6dR+C+K++kxYbOXKFmMKMNMbvyzRTT7Mqyxj6J/h01osbTy6IkBX8Hmr+Cun6
3p2wMbfV8jMcBJYvUmZNFX7YzkayvFDt3RgQ4nZ86LH5Qh7eCu++zO7OAO6ZhMzEhtSR1wAbu9Xs
yTSz3I7EdoTyOTeW/qfSEARWvhSbyS84NsDy2Er4YXVLYyUmYt+0H+w6scuCZaFTvBuE11k9FFjI
KjPYumOLnPfTCuSQEIBXGVuiPEBRntjzVjF/ygSiuaBcqnQ0HNhSew7igcYScTn27qbbymYxk2Xy
DpRxK+5dn8XmBHMmEHl3Q4B2NSPt0l5qLzWYWrJS0pdSqTB2CjudpxXKLbGyR6qDbnVAcwkRDMlo
6U9jBfksps6QrqETTbhs0Rf2FCHkTqHQlGgcDcILIhGwocmzrIqfQajg6lwCq4X0LImsd75gpEFt
mjZKYCNFhJJAEL+i+lGycPeB6hmLkU9CGzuVRky67WDPahdFCAKP0EfamWPfzKqdE20sl1m6fBsK
RBbANF7nEmv5MCLyUlBX027xsGLzOll0++kH45AIj6eDA1cDW7t6szTdAlEkywczEFuL7u0avtrc
wTrsaWM/O7BEMNF5tFzDUzFA7+UsJ1WsARBXibt0XWKosMpy05HjxrUNAllt8RxJM2MRuRLUMtqA
9bGYcjWEdi4X63MUjRMvi6CJ0O2u5fqofXGjmNgatdIgXMw08Crwd0bv3YOWPQWVVaVT1aad21tx
KVDmIov9tBfsBIaQe87vuneR3wQ+EsQW0024b0tb3JqA3eqqBOlxAA6sG2Qrw8dUwy0QwwpBx/ho
ZfvQ6HwAR+w6gU4egnRAJ1AZoysCd4b1Z5VxBPoaNYRAcQ1iZ3CCAWv7ON7QQ8QPTp9MBO28pC+0
kcBVX2W1A13OQMppG03YECK0B9R1gAzVPzoiOPfocpW0tQnxOVZNarknNBT8Vgi2UYE4eI0RY9oM
GUOZNatZv6MSK/dstEgdHOPp1ArEhwGXEl1cIgzqivmZ6dA3IxTwK5xNB9GUb+W6GzN3cX8u/cy2
q5AGEqgCseUs650JMywuQSgoglMlSZnY3kpIgYwxqiHk6eGQsTMnePw41rxz2jm6sNA7NBMhh6mK
cpe3VV5TawIe66Ok2sRNJGQGJ4U6bidI54qmfjb+W6ebKF00v6BQUmYu3DYuA5KmBs3uDz26zfpz
ViGEz3mDLKWDHDWlHHW3LjRviiD5HZkAc1pfSWDNxzFVA31ash1IMg4Yu5UgedggVSnRM+z8dbMQ
GxiaRaptAeYZLSLINNHzCHuyEJAvyzdntsodQ7/1Y9e89iWRsUfQyqE3ZIKeh9jaeERauOgrGKJz
++Qy6n+AdDHbmFFdcJ4Ktps1suxmPtrOxL6NjvyOSzvkTqm6TVMy6Gs1RLtTH6SwAyAbs/A3sIre
SlYQZFrRkpNR61spymGPtLhxRlCpPAIviv5m+033tGV/JrWOjsHk/awE9M2GXc+x8aQlealNbNCD
UziwKIHJmGH87PvxhQxr4ANxa4KOfTIVNSaddJBOmWafuTRB9xIRM4GQTtiNCQ326+iXZuyJukyG
XtyVrtN69p6EWW+O394nk4s4qqt47svb2PNPp6k/XRnceRgcJ8c7KTLeRBHNN+6i9SD04ZvSah9e
aT9bLL2AwrbURE7rtMj7+jr3OtvIy9DYNJMxoUWPnZWhvg2wUEmDgHsZZlQ6OhGCxLljSTV317Ly
38NOjyAPGirTbnBv+hrq8YmYCWH+tgkRJg0CRVJzgJ140UK+jm28nhX8IkhYx6ay31SF9buEBh4x
Hvk9pNLZNzdbK56gePPL8NoRSmWPII0NKsThkHwhveyhl8kqdHjNJmfezMFwdkx9CmzvUiMR7G1n
j5FXljUWQq99dwN0BTKYHjYyLL/TaYdONEuC+sWPifIPOxDnSbs/UKN/t2aDov4vfpUGKl7dkyJn
jgfn90oaeWPnsJ/GXkNR1bbR1S+Ga0NSRH6zG7X8KS2G6jqSrKa+tDNW/jCIfW6gZStpX6IeNJOl
+ZyR4kSRGqGSVohIzfq9XObMisZ0JpWFdLVZsgbAAKIBDUAKicrctgnKdIj8HfTFtIiPLBOyAXHx
mvkD6SCCUUmDDRA00zAyslZbqmA7DjThU0EA8lQAkMwBl356KGY+iGuBHygkcMQwOIykXtKgX3Bm
BZJOtIVKZ9Dq05bwflsUwdMbibmx5XFYws9qztwzg7F91QGGAbk6SviIMClwqznpqxpNidCfpK0B
Tfpt4O4gcIB0m3l7brpHu+Vu5uP8J92kP9EuezmYvMlCMQ97WkYv9WK+KkZheew7KRAnqPl9iDL8
4ddiB1e0LNlA1+2mEcWaPbp1l1SiAOQFaTiixkKkU6DBSEImpfkeuTQLhU4Nb8rw1FQFP9oWSxny
PTQh9uOKAHKqZXeHcUQsPesGhReoXc38Ap/VD2tcRNyudjEFKKnlbLoQpD7o2Hd3SuiuGcIlXSZH
7WmE9Ud7g5cH9ZAKx/8MlqhDf/vh2+xWMN6Ahz4N/dyVbZGMtWfEnuI3FqJYFcz2j0L3cKTxxpe6
Uh+zB6WkNaFqMKpiyFSg3lhJ/uxL+r+qMv1/VgAA4cX9alX/X5cADihmzO3fkf9/fuhP7N/6LQCA
Dx0MqLRfcP3fsH/U/QBlOp6Pv+KuFa9/YP/Ob7YfwmRvrbvDt3JV0PxVh1q/D69hkoONjm7d/6hP
/B/UocBH+rd6J7D/1YkOigMIRUyM9X/D/qe5C0EWhd2uw8OfKFhGRz6MZ7hWdU9h32ay9J8Ll8ik
oxOmxrB3wgibF1DaHCgfFrTA344s3CioTDemMQep2Y+nIewMeK04HbqV12M+Dst3jvD7W+AeiUl5
inLCrg/Oct1Um/bkfW2y2G3nddu1xx6tbP1KxBt4YMEGGOYm/cwl4q5X1ATYkYCKhN7E+g0nCLnF
2o/A7PF2G4JHgw3VtkGeF6OQTM5fN3QAlm5ZNB8Rm22UYyB+mFA3x+YyGfNRR1cz0j7AHeTkVoTl
dTGtNOpJldoVpjQwQxjOhzLzyXZhiz4YVvFwraq6oK4CgFW0lwn+tSlp32240MC3GXunwlqyRCY+
ZDZxH8Cxug6mrGVzhTC4yEHmJAeKiMpeQysbMdayBlvdGnaFawAWIRKz1pCsXIOzaQ3TmISUggKW
RfgG7VkA46ZySfQa3MH14adCtLeWpfJwDQCLNRRcEBOO7YAOSDOKCXCuQCYFD6kB57T+Jtdwkq2B
JUGEyb9CzTXo9BF9akShqF6glN99G4V/okj+SlQGtnU9WIgYovNih0fsasEOnapixTB8vGbaaiuq
Y1Z6QPp8x0hsRDDIE2vQ7Djcd2XTiQR6uinWaxhN1oA6RGS9rCF2vQbbxRp2F/2QunMIFGQNySHN
jTvE6M74sNeQvaMzgndr+nCBn60iM98hcDpCnK8R7zuI+5s1ASBrKoAuCAji7gUyhGKckSoE7tOV
ILGhH4MVj8gnijWxsCoPvO8weHfKTuZOB35JQXv46EBOEoB0Xt97g69p6jZqGUohS4pyAAJuljKu
NtTp88aoU282jqPLdrqOdnW3xD3tP5pSPWjN96TGRt62V4OdWtFdhn64gLpzqIowNYBNjCj3IoXc
IlHa9+18DocwX0Szt9Dvu/XcCzbFlLEXBHM5vyF13M8138JYCp4OS+oaGm2TxzyY2s3MjhU8UAob
virjSzF/H3Sflu6U27LMhP9Wmf2hdZHhtuEWOtrMCZatWZKjA8HJAHMx32pPcqjuc9WsEewFDmS5
3yKTiOirp5psjZgYsT/DRm6KmhwBQ+xrgoks9aZoJ9TuSAyiYF4W6IGy2EgaeUbmYj8zuaNVt2No
9GUWgCUcjophdC6pfVDNvDG9Ju1GBeg13LUOyZmqcxdS7Am/ybexZZr4e32XztWHQtbSorNAg8sA
gniuoQUPud5GFP0E4KRRoxwjkFfhKV52kNCY11lWiQWA1xq7rY2zNQgH1LpvuoAbi+9t8Ee3gDyT
GjWo3pLHsFa39XmOkM8y6pt2o11XGJvQfhe23jjMyFZZ04CC4fo/H7sN69o9Gevc9vHtVf27BUM3
ZDN5jUisxXOAT22YQ8xzlNrEjkHihU/OgqrZkKM2guINQMY5Q2sL4wIovIcVWeFFO0OCj1TrnQOo
er3SrUKjjardbtbTQYolFSzYRk6XUepd4XHEum0E/hU1cTF0hVTldzBzUDJBKQF/rC1PzPQTV7UZ
sOodoR9eV+PKWgd0bHhbjxJGLo9FjDnqaJtQ91t3gdjErLNm2hk9aF+wJ1uqOo8UPznwOlxAae6j
faWCnfN9dqcU9a990PBXGgUPUo1prcsMHmWx28pNBJcoy0YpT/rpYCxbJ1DpzDaCkyNQvkxMHDiA
yhQiucBG0sD9I4wYs8kYciiW0mABrQrxJJgvqeVheqvo6zTZXZuMSKKQRy4cTY/naFcCQljMKqHo
EYJmkAwvTU598+vpfR3K6zl3lJfK7hqAUaZhxiSrjDWbtXekCe+qCt5mUe6EQ06Ic6FWd4GYaTuM
4blr+amai+3iXly32C9GdYNRVVQddItRNLrHZeZXXdMbyCcXw6nyZWi3ZRXEgf7eNlj/FicRRu7r
8lyGRW72qDrORlY2UGWMbIWcMpTcksnH8mdkQc+zgoVbh8iN05fZpNA5yzZO+AdTk2zeLwK7WhGd
kEcvmMtjPYMoYmd+uOQFyrpdubxqBZ86LMTrY1GPCVy5t8D0MgwEaOdZio4qSEndTdOyEzbUjbaP
EWySAg/gGOL99WWLogLYSUx982RTNOua6utQyAey3UuDKulMt6AmHkfmHxXx0ijiOw8oZDei6mPG
PtN7w4xy2qsfKO0m1lifPWlfKqv85hB+ArRO46Aa7mMJBBizQRqbkRJgV8EOjUBAcmv3lS2eaJ+x
L6h/jMZgF+J8rYY2c4vSVDkmFpjfs4N1moZ7d2FdXHjf0a+BxMqPUCAG4gKvFLjU7Vj32g8o+Ggj
i0p+LdrxiOrXi9nqk498NzQPq9Ewjjqk342+QjbRwUwPFbdzKOxX2bp7CuIfLe4NBV5rVbe2oteJ
d+9oBZZLibiD1fdxqetYgzuGtW7vpp0fZSD7nZYQVrtq/ma24b0ydSpbgH8lhow1pLpEPUTfB6Xj
yD3hHqyDstE0snAxMtfCpas+jQmLbAh2exhH8P5T5ie6ACR96yYOlluXbsC5H9Fbd9XFGKLKClhr
SW+j7C5rZ1wSZm7NeUiJhg9hAacro9uDJnEZFrmT6KRNCc4jwUIdGgmXUH213cFBMkKrBTuPzCYY
obLUwKTuCCpI3jymwKM3FJpfinzXTiADRwkzBNxlnYIeCxEr9hr9vQYR7kbL2UDGGlWJLuVmXZlL
Q8MwE67D+EltCPt/+4mTEq9nwJ7CuOFNIgK1BcMvkfPN6VQ6EBBFEDT4aHOlUHQlkBba4I9WaD4E
EhhAerQ/xPOVD6BsKne8iBJDn1CRRg9IZKn+0Rp/ClgqjzzMW8Dz68gJj0X02Qk3Wa8CrE3WqZl4
Y7PXfvRzPRgWdgdSBmn4rgVqjA+JpmW90qfRqHNSiHujDb4Wrt+G7xXjV+oQlBIXO+6j8cVj+M4O
8px2ekx8etqVcXOb6hjMP8Bbj20sBpUV5TVbQFEYEwB/cflzHd+8oVfQAC6LqF5XL0Te5dI14EwC
bbWo7zQa7yT0vldD7s8w8+z03pmjA5ipcU34Hh6Ux9nPvSXYBUWVd1Rtegv8L3AXhhoFPtbveRts
y6i/wLUckThPDO8nJzxF0RQk1gz+5LFvls9CwZgObXgiDL22bJLWIscGNoU+w0JO07ouM8vWuxFB
CXTmwOJn4D/Yg334VVgaFnfQX9QbciFhzL1Xq57vPUFzUflpVF5MEAQK89AhFrE8kZXEO1btdBQj
4hrgagkDGJDRhkHY5VwcPeUah6yHo9Evp5Z5x4HStGnYlTTTEbMx0aPaw+suBZIG1AILxNI0ieRq
Z6Ce6pIpj4DnDGLZgk2LVuspRIxbA/UAACNYmIlN4IcHF6NeAdxrYUDH3gw/AB0XyyeqKdIq7wWw
EvBkeifMHRoe4YOUGO78An5fvJ5nbUT3hl0mOV8aJ/jpDwrEgQbIYPfi24jLDEAyxPpUzVs/tVc3
wEisOn6C9UtS2u7FNsBFAD3pW1cHeS26pCDjjzHiW+iZMi7JrV/oDpyuJJr1Bm1oj7CFPbiN3JlL
9GLUOAmI8A2spY5R5tNi5NpGyZCv8KK3Qf3vBKJg3ngIpaHI7UGiVmjA6Bj3WdPU5R4AkPJbAMeY
WI7l1eZlKrrxhzs0332CUkN/R6PFd6+snmH7tEBY8ZuN6xupCAJg44N4jn4Iqv1GYwlleHnwJEA1
PZ/XjZCP4xNmu0ADPbkchCiew4RPKP+9R+HXqcxX6tI3XZYvnRwfRViePX8/MPsWTM2b0/Lr7H3U
7nys+/JeLeZnKV8q3977kcRUKL55TvnN5s13OJ1kE4pDdQSuGRXisb6gpHgi++gaivBzX47qXjD9
bKILkeHRrtnVJPzNqfSj591p6vRNrmRsfiJzeMbZehLJr5Yrzu5S3ZtQPXSgwGj4pVvjqfNgGW79
K1oufciefhcdJhvxEjXw02xiytDyZd251uNcf0UEvZVnePv1sGSr9375c0ZmYUzzS0/kDRHv3aNI
pVyerx9rTPFcPwYvx+cEGg2a5Jw0wbWUcH9k7juL6LXEICpm/72CwMGR0x0R81vHhgd6fB0aucRo
zZe0vdwVvYBb6vQM1PSsq+YqXLhAdTWGuXHz5fSYKbu2jvXd1NMjKq52pQ6NVZ2rJg9a8aLq5dUO
+7Pq2HVh4ftIj8IjcKaVr7woHjbCiKGYEEn/mJAB0rn9gKAvq6Yg9rw35gsguFbeqPARePO+Dtj3
CHStiGU9vHv6wXtH6vxoRuMJdoztiOs6KFxWPEkYvq+X0QDhaVHqBusSZDFX7dZXqGpwcOq2HoIX
GM/ZZqdu+J26xdaKxGMW/hmz+WmH4u4X6larZl+B3ba+FsHqOFxG1BXme8j5NRjKu6MxsDr7UjJ5
7wdyncYfne2f5NSAFCYfle+/c2P4WKpCJLYuvxU+e5MzAvy6Ps6OejVc+VSjdcCVvQdtDhLvqSrG
cy0MBILhgznj2RbWqxFUp9I4GbaXwYIwXQ9ccONB+uJk1eW39UfBbno/WB9VVx5leOeaXAdefiMT
38Nz6IEqFrSih45Hj6/vH6KzgkzUtp8jLuR6kZegAPQqrxZGtlpGiCF+GMQ5rX+qWDwwFKzrUpev
nTKgGRBnK3qtZsx7OZ0DExuLWd6HEZzmqbxz6Z0GgdJx88ew6cPiAXuNM1TFt3CQdwO/QI0bcmbn
shmT9XjMoN81fQnnbO99fWtZLVfDM56mMcU+FPHTWN07Xl1NNBJhozxqmMNorPQ+Sq9jOOxVjTZ4
VnPym2c0XpE6hOF00tFl/WHWgGXyuoamjr6YP2g3PLFJoJ942bG9rABmFBc6vbXoKopZVsgUSA/q
7cZNVSVIK6AyTHcQYFEb93JWIr2zcIxzcIYB9y1g0cOGLW5V4bgc/xxg3VKVfqWYkQbxjxVDqN2U
MPcxr44vTgvJCmq+ckxQaWI0YAUd3LMyUCGcihtQ9qdEZNBb4wNGJkeMzd20ILjC4FtHlNmX58Gb
vhFZ3dcZJdziGp2spn0vHIpocN9p8CqKB1jtj4Cxqw0e4Hr0WpNNYQ6AdKzL+nq1hI+SW6/Kbc9e
c2UdrlNXZibEEeEkX5tweUUPLlTH2RmWtk9we656mkD0WbaTiUqHox6uM7wIijFm6NfQmbJIgcpT
4yxY1PjQJsq9Y5/C1y1ze742aHostn7V5nwnRQnXYLi2utN9+jWw6LZ01duUlVZxnVyZdtWUQvj6
PYJ8Qk5mvu4OjvpuWcWpwVfYgF4sgN0EqooR+WrJwnhlfyyheYUN/nM9pioI3l2KVBTITBj0T98u
HutvXEe2qIE2RXq/zlUPzewmau+bMcDvlM9RY8skYPm0xqMJ/XNjR8dwTHrWH0YMbVBQ746i11Hx
az/xkzs4aPkpIM9dx4D1up7dKpBXL+JvXSueUzR8uFICNKJfjwHaLBDboZYw9K/1MJyg7d1W9G0B
sINNr8UWXpxA0bKNz5H0mYfYvG6QYAflOaTttW5BUYx092NA+MMsG6TcKIB9Y3cBcLrtVLB1ACpW
Q1YMRbIGqGpy02l203VFbcBY+JoBtMpdF5AnneFNXB1N+1tLMawRD66DZimrnCPnBZMvoV704oaI
q2198IrXASjEJM7BZHxwgW2hNPP1fxGqtGFgWnF4BMxOPKMYUwV6C8Ii+qHsJdr5UdBE0Ap7p9o2
Qw/fXe3JrbGwdF0627ICyfTa+SSNyAGkTpDQTl0DCeOi48nwjvC/P9TuRTs1WhhPzd6YsG/BzRWG
0dG+t3DYokBciOahajr74HQaIKfiqgATKc+gbGW6QRm6M/KFNdt6hl6maQ8RQdgbAjGCqsq0Lw3Q
s/XrMP3SCQ14XVmfLdEOCD3zrjZyVZng3jT7untzGiAQfjqrIQ2LLncBO/nde+W+KBNpfZWs57nv
b25ZHWCKk1tDmcHgNAWMl3iAG9ezNZm4LGzZo6a15cFwLKxog10K7LJF8l0h5a6lBay9wXkZp2OP
QnQYRC/rJ7FOlb2ClQbgLpzSCihoD81yN8foSgSbMnimOLC+N+tc2n3aleWGwuW0deS20T0Cz/N6
TqDOR9uWduujdOd76FQeNHs6Ghmb5YbSYq+iLgGh1WRYTI298oxfRdNfy5b9ZDVVGbV4brhRmJjj
/GrMyjq2vP5gK8G8CkCom0HlKQBKCXOMBe+/2wQ8P+KKAxNuXJswPm6BxNdKZcLuTnUEFiTGIoB8
euBdZ660B9CNogDuzL2F/I52GXHbF6+IfqK9eZ85I5jYQPwS5nk3ryP9lpDoIbryMRabIqIojo2e
A5+dMfdKKrKibVNiNjLtPVomaE7wUozyMlLxS9RFnaJOGyqSoHJqx52LNFe3YYo2T6D+dPKztQXu
mPb3Gqxxu60/0ADkUY5k28KxtIpOrAVEZE2g3fluMjsWqJso8kvSJB0zRNwY4ZYuyKWNpqD4VnQ+
dp1PNpJfJVKEUoEpzMaDd62IATrpAiAPnCIQTcCaLbj5GizirZ/pa216Y+ZN76Hf8xNUDAguvAeh
hpl0Fjc2AwniMjDgwhSGwFWdVcQN0LCJpouMcBBUBAnrZAH6INZoFyV9hVp6D8tqSCb8Q2sxJ4Hh
fgqH1jCFxQDKG3AzOsBFIXUgeOwVGkXIAm+iLX3zluZRj2D+wm0KbSccIBqV+uE2sJzwKhDFbLSR
0MXgxnOJRtIdYXwjCRhgkdEnzgAEnhsavFNwxhMezrtewA+d++qXlOV2iOwu5QAUlqpbEuLi6i2U
Z4M//S5d8aShzN0CRDsfaWhsPX1YLycc7Siw8aqEOv4SwzzoJepkkBg2OgL6QwR+Y4vWDbjUSasf
th+Bhtb3Z2vUn1MgGlB2unz0aoRmDjBC7rJPjEo/ZrrY9Ni/bL+EQzVbfg2WfhoglcZgE1u0B7F9
dGInNPZiFlPKOYhhCvDfKM2TN9NT7XkgaBb9n03j/6+VSf9FuZf/bFc93Pj/gJgq+m/1fDmUiQ37
vfn8l0oqPvJHEdWwrN9gpODC+83EAIAfu/2PKqoR2L9BfA31tW95iHV9DwXMP8uoofObFzgBVKmh
iRqra+KlP8uoXvQbuo+ukm3fRevT4H+loIpWnfdfak4PfW1QaUDx1F09TGw0i/1X/VTrTxoCWSJP
4fLORoAgunO6w2KTORNGx+Om77HlfT35dWPq2gmTr7tVI7rDX5/5ek6un/7r3V/3Ot/f2OME//95
7ratCQF9q7AnxA44t4c/7o4cVvqkgSqAlj3gwK+HRmce4H+Pd349/tvdPz7E/MBIpFf0ad2jSTk6
OYxAQjUMQ9YbD22k5z8eQ1MvZnRr4TGnTB8Ybc12b42IcY06FAmEqQjV1s/0k6Oh4Agte2dX/vbf
v2dqpIc/hvzfR9+RnA6I+zWOF/w2MRxrH/FviJ3869HXjT3N8xT/8WrXCVQPpQskiP35RnN91A0h
Xvh6DzRYG9CdFHRqWqNO6aPkPJ/gfg7y00K6jwJEW03r6kWB4XsIgrZMp9FqP3yhPoKWkDv6tw65
MmCYW6LWeDAkCfdw0Y9qzg9fz8CDuvkffFMwmP/TGEJtHuxV2zItP4Rv6b+OocBDb094b1gnn9pq
A5r+tKfrzSigsY9ZZU/7DqTh/dcrXw+/7tV80WmEphQxZkG3/7qxmdntGcWG/8eTf7v79XrUYoEM
FdwYeKnMs0dRpS/Z5etGgGt0aeEwJsMu3Ek0G9mHk6BeQuojlyU0Kp5xZE2JHLrUJrAjsQuV6X2Q
QUFbYZlvg5YUjAATUEWBVM63lw2R4nc9UTevCOQnJQ+L1KY8PHrhDATW9ADF/PPh13NN03m529mv
X4/+evGv9xqejU2oqGF5QoYdQja98Uyh93aIgoPpFZh0fz22hOSg96+v//HS17uK0dH7GRj/n291
1tf/+tDXvb+9Z4o4MrnaRXcV371AgMJP0IikmPXuZWoodnDh0ykn6KuBenWo0B0FSj2m7OqiFwlA
0BpuU+cGiV4K1MiV7x/+uuEBCf72MECT6aQGppl8vQV1ox5RecczCA4WDz7O00cjSuTPDLXViaAW
Na83tuEOSRGgZ6JPwi4LmoDeKo0+U6oU+ua5IkzDGgKOv2le/+SU/F3LbH35Ev5t+YMpN/qDguPi
Q1BtwtP834au4ZEIkbIsNopVsBIOze61LeFdVU3tXYxz8EBTmgym+O0rDWt9DIbiSxfQvTaTX+Zh
0NBNNf8HZefV5LaubOFfxCrm8DrKcTTZ9gvLYW/mTILh19+PkPdo7ON9Tt0Ho4hGA9LIEgl0r7U6
rDbcUqIVNFTYUWnxFgWBuSv4mYNf/sfm1YW5C/W+uZemeL7K7fQt8lJlPfXiOibN73PkOn3r/Jzz
bnfmtW6u73ab3T5Ift6FYTScghR4INw/270VUUNMBcnw6CYif/SEPixHxFnWsisHLLJFAvQj3Bg7
fyx1DjTJpG5lT3o1WZts4hzV+ttCU1hrRCYoSyNdKOH0PD/uNuqc0paNCGba5dx0ieDs3YPglgNN
bFQHt/ER0ZD9LLQn0sbFKjTV8Mmc+bsVlJ7daBR0p8w4tuH4Go9lViyGET6OFg7aTjqrcMbWiEsh
fods3J0bRcoDMBr/weoSbwkqb0RgBltMIZQHBx4o5b0qaye7coCs+7JLsvpezqIaV3IuTHPrOFW6
poIdyXvfqx+6uquO5cBvRrMFLMF/unKwnT1S17h6BFaMR/xPt+jH+kG6SROiffdmUzYPQx4dawfg
Okci2L4Da1Cah+ONJdSYr2OeDafrUGOaP4eksc7LASmu2dj007NQpy9pPNrl2es8/2B1DwGELLAW
Xd38Dz2Vmbv9ccOAlIvLNoZqDtzQdY2tza83+9IyorErdEH+26KYI3/LAdT7zyacSPICvt1ngeGd
u6zndOwE9007UR8gTe3HbHLyGSCVgC0A4Kq1w1+GSKJXJczZFCx6wk1tJvoj8IB0qStKc/BAzcAy
McyjZ3Q26HZ3Td00f4OAq/bGo/FHMjj3cIeICdtiRj/QBMHXHnT/BbYGRxC+9tv/cd+gKvL8d364
c5gqClnUQUD9SGOHxh7q18/B1+sBFGwWb0KAtwlRpIMyad8C6g09XBut18hu1iVnCQNOjOtryjJB
cmflel0aL8zegkMVQH+4jquV89r0NcCT9yVqcth94Tn30mTGCdsx1zW2WlmgH6yZeyPUm3trbpqq
bu7RDrqnKKC5L6yArOdserdHuT/b0wHRpH98pW00xJYKBdou0kL/Xrdq775Tc2cB3c1Yye5tYFRI
1qJjdaxBCd/rSWHtglI8qRw+D7IRRqAfGurCBUt5afKwQ+F+7C5KQ25f2lBRokTlRRF+8HkMjZGs
NKLesltkZD6NJiXL4FXHXIcmMOV2+NnTxwp5XL05BuYQvYoiXup1E36moN1I7AlKhZw+VNyh7R/q
GLZPik7IcFCdpdD14RIih/zk2sCxTUtVV9JDD7L2ElrlSg5KUy50jo1Dl++kzUkHHgX1yK1zXvLa
ZCEE7cwhGM6S0EyyjeE1kMZmD982q6eJnIJQS8o+ZXN9wajayMWikHD22FtAcfH09Hxll7V5cS3l
CwULrSO8fgtGNoiJoNH8Zd8E9hPkRao6aQOUa5Ij5Geir3/ylVMNvf42of+xzEmar10z01/NsHtU
py7+Aav3hUKN0WsAnWxtZWTQa4dQZToqKB3NHvyNQuvN72q2hOVNri7LXFImA3XtFOKushsZBc/o
fEy/2XrAfcdt//K1+NtgT8lrYQsg2prNdnZueCMTfFQGjCj8Fqsx+7EoQCAsidpdDv/oDjgjWseV
XQnQVqBppqxLHn0RJY+1F73lfuEfZE9TJnHpEojegYY6crZKPHd6UDsre6rCYM6RGm+g87v9kE+c
vOeumozD0tZikIFBeGZnWh0ApUz+xaWM4T42mir+e+BNapMunsjyFCiMAMuX3TZpmkMZUW6st2q/
XDR5eUaNqT6PXSWeQgdqcOnkRDXnrp5AU1QzKpLJn5T8Ibqhom2oI0kFplGIkFL3v/bDJtM3XQLT
6/a7TZQCTBaKMEuXyi2tX1kXTdj6y9yz2RkRKlaNl8DXrmNgBww5VgLCvo61o/H/mCfXVOdV/tu8
+dXlK7y/nnxnvR+U96rdfZ2sRxdUwrdEVOkSuBAMBjbKR/Z6xpKShOaX1ukXBuJj34MI0L8gK3Zp
odXt/UiDe6raxquV1Bfp0QzFD8eo6uehUszNWFkjuothRGAbeo70KDyxd4RIP5nmZK0MsihT1Feb
2BTDAVCsAojEEA9W4hGXgk/1yZzaV30oSOpQr7NooNeTz7EHAZDQrNSFEpKXixXLWyteNh3kMjay
dtdlKjPUbsuUqskyp9syRa2JRa/W3iFLM5XYjvtf1oLG+3MtVyle598Qa1Ej1Z/h/OHeTg3jlBLY
CxN+//KX7HrW/aTYNWmp3HrS4SKwM7Z8HXYSWdbI88JjFcXGSw2U8S7t1Z9dOSq7jQNSoK5Uscu9
JtiNk2Hd6dY4E+AzES3qMBPbsiraR9mYcD76jCR0zM3RsLinhe3eHtsJMQfFfKqHmvuSzwdY+cUj
AcDoqY6yz7HQp6+ioQiGmyXqxatD/VgT8V7KgaSPtkLRlddphnsW9pBsMsX3PnWEd6WDqUQW/EX/
aFtUeYzmzTAbdVCulXqC/Exv3sW+26kap3Lz7Hl6yYEK9q7Vj2JmtedbE6GCS6jAhyIhN3xFoOPv
kkD7o+K1wLGmPjhkfFngKsziG33yosxNDDAc7kP+ZPsxPQvek6f799KhQyoBjG0cnORgMYKo8jMS
fbKrKIhL9NBeCpBmjX7h+aUQtlDt7wqhQTM0tK95PpRLhUH4UZVtLtPSqr/ELckKO0EXJIDIlBXC
eKDaXr3zTTbWpZsXL3qcf5Yedjg8Gll7KtjOvEwkPu+KLtK/DO9XAZFxaXq/kF7knHQU4X4Zu0/M
xr6fMjd8GUyQR07A6aUs+1Ob2w0geLrWGBibAizzao7pvLWdw5mzCrxdYq7qyTLOHVJYK69yp4Ui
qtjdpDUAm0REJEt0KH5pXNpEn8lgvJq9nm3Kqa1PmRb/bMq4YKeutQB9/rGnBh+49LjZKCJ1tNVS
7ETmoiBwmx/1mQIaSP2b24p/kc0A6XvVqx1qI1b706ZQd3GbO11NlAU/OeDxlD+pabi7meRVmXzr
s1IDBmh4V8/c9l/JtQWHMHfeBMoKe8/XP7lWaO9NqIaXMi38S8ThYZGrQKgGt2P/VlP8dtXGAezO
eVg6proDZKNCDEUvqcd1l7ngHyI/2bqO612XUaqebV/ammDdz6onuktObIzvmHsmdNxdKMr5oafH
GShgxjwomxdVg782zo0Yz+7EJhNOrSMe7cT17itD5Jckp7Bk19vDBjGh/CKbBvU7Sqt4RwgCi7o0
FmbjaM9BbDePgKMX9twrnU7jBpxtnXDQL7IXhMj3DEjzHmQ3dwq0V7w03ciu7iDRqQLpgYpWfUbg
c85zZMkmQADiudSVv22lrH8UlMUcdNF89gJAW0k2KUAhM+tIqVTugQFVf/Ug30nX2sv/6pTMenaF
o4BCTGwYBVV78ZQ0Xwx5kP/IN6lbx0vIKfpa95J+7zT6JtSi2trLLhy3zZCH6A0V9XCSV+EwcrZ6
d64MEs17ZP/EXuFZI120alib1egckNHwz+Xc+AIaVqGWNlpLzU+bvMqrjvREjiTOr3bZtczwdUhU
oFiNbwHtn11uK41FqKCmiO06oBofVhq7wFxXoaWvG+F/zYrB/2ukCHYS+db3iY+Ou38WP00DRXlz
VBz3Ze6I02CiNi2Ganp9n9SitdLy5fxOsdb5kcEkl0jnugujdMUd6YdRk3aNi+LOCOrxU5TGxZ4c
WEkpYxNt1ZIdcIQ66/EPbhR0JkXyq1sPUfG10PM7aXcGO99nXfBmaW3NrddsXqeZjk3h5P57Ffur
IuzAXWlVA00hL34MPsDsOBmCN27aEcgtw+LQ5sYbR7WmA0KH6YyxBxU7RbMSceZ2l7hKL9FIlTa1
bJaUiLO/TTryGsJN46cBiPy6qTNxMGGBHvWy8lZxDVZAHSA7hwhL/giL8M7Tq+ZvO2jeoKHrgGPT
bgnLPLyPY1NZ2/mwjdHeWueVPn5xre9qqrqfLKombGHfD+s+KMYvcflDmv0QDeFfzMMw614NU/tY
eR4sHbtvtki15J/qVD37SgBceLSzh2CIXkrdyj55TcwxURfBWnbLHskXwUHlLDIBdgCBADlbBPLp
g2ZGU+UU/c2AZHkiRjAmMfLHJkKLzNQGcz/EpfFWmP1mcpqZ1ehnD63SP1pRYr5F1AaF3tEZy9jJ
X6iIZu1h4cQowAKzNoE4QQrQtPieVL+xzU39L9lraqrvQbikhrRBaRxpuzVWGST3oCJ3jj12B2kH
y5HcS7tIQ5XANth0YORVuycTNn4qwx8BN+pXA4WYY5W28ZwgGz91AdVq9WJq9xAuxk/J+P1fvSAU
/VwrGr9T/1Z5zQGokuBrgq2eKs5DQPFj8LCChxjs4RgtBMoTl6HVrq99LUNFK6j0aK8Mk/NQ+bnz
EEGD9fReO8NedB6E0YFVaTto8YzlE7RuZ5qOijNRt5nj86G1RQtQzSg2PEDHSxt22bLiV/rqaxby
BVXhfbf7aMVDga87J8hV2dfOd6g+nLOarTFG2UsdD8oyUoviXFDKZiccKB6Uvgsu9tTFSwso86dU
U19tszD/jst7iyM31eXhEPe5FxxyXYPaUKj/cTW+j/6rnyLMTzUgq6eo6t46e6oeKdusn8LCDxeD
Piqf8xhCTZul5rmayuTBGN2/kjFRPo/6GCI4oY4Hv4uDFyhTO+lvu6ZNbty1+eWYxecWcJMTBF9K
pwq3Qc6RMxXAO7qiPxu6vRqsMXkdp0jZmzAals00OZ8Ltf0ep1H9YGqJxSMR5rihh+5nNF1ITvdu
ikr3kD2xFwZOij9PvGzFW512rZ7mn/Tquxkq5meQqgD/wZa1/HcgE7TsDMM5T9I2N74RmTB7qo00
yUHbgh4hrxqUhhDcsdKttCF+2hkUrp6g+LeII8mVb/PkFN0grURAskxbfWvC+T7cGu457b93NaK6
h2lu5AzE563d1CMq7EVUCyGTy7/0BTlj/U7X4+Qwzt06NyldqtfuVo4Gw5ivomlER2ketfQaEeXa
zFeyS7kcd+sqrg2wPE9f+OTRdMupsSpH5Wu0RfD92qv67hJmyUG6jpYJSaJOrp5pHmYvSYkAgF5a
lCpHeMQcuvqJs4S2ULidb2W3aorw1FnFq+zps0dq1dDwO089SJsXNukuNxFY8ynuVS4so1nXYx1c
rjOqLqSQeJgio6Lpd5aXqPeRSnEsP/I+Zb1nU348Vi9Olrsb6HfRvgs6/dSMLdTipihfnCQr2ZMW
0w+DM6P81WiG+2E6m7HpUqndz+mKx1deaadyZWlRtzFqfl5KFFpHapKB39HU4VUXdb8LokRZWHOX
EuDmmrL2wVqOGrU1LGMrmLZyVJiKc1dLZNTsXDZg+vKQ8mtDPrwOsDJLs+mf/MrwntmU3vUqJ0A0
savtZBf5Oah504A+xJtWmdom8xV1ZbMXfIMsUC2oVFwd5CjghG1AIvOJaHX9qBMSkOYo0rQ9GtVU
SpsnBUGeryaF4kVytNAynrmuWAXpkMLWDkFGKYqGANg/R85peuvyagA0iGVA0YJordtv5QE0QAjj
6h9ZIUpdRfY2RPoA5DeEVKBXCqoHTojAS4DgR47uzN0UWea5J4kE6N5efLApPIbOkaq3VFfD2+QD
PetzIwdqZIePDYJ90q6JSj00U7DvqzB/Hlrr3HWte66NNn8OygzwjD96GzlYwfXbpQPRQjk6ApXc
CdudxfX6+BAhl7xOlQJ+mDVLoGFSuvznlbTdur7ntsV1mjT+aUpf6Oq2pxL7naif9ajXPtdJW26h
giVrc+4GmjiI2C6fwyFXj9StbRd5GGmfu0BV0VJRx3NV+v5DWihvcrrmDemiTOyGM1SdLYsyQGeo
jVPIbfoczbJXPcKDz0PdGpcR8W35MHfGSEfypiCmPHvJSW5jJwc5+p+TpFeW898Rhtw0Q8vcE56n
cUNrf+vKq3oelVd6GCRbW9M20teqCr6lN+f/Pve3peQKv9kcniqrMmtA6IjAQzxGqDN9mEu4DhNS
LsBCJ4hhO5unYbT0pfE69GFChgrqIq9Eu5RG2Uw9qqan64Kd5vebHPJSWSqIewHXpzhdQSnhJioF
xTS8Xj1noQtVCqIBt8qBsFf20yTtqIyOWzsovt/s16lhx2++d7iPGS0SeMuyK/szilKyI6c6Rgi1
ddT8O9I/vFj9vjKZga8dDLWtXPS6nqGThh0D/TFKAu7kLd+XxFOSM3mICckTaFejb5yuPTkgm7qt
dloeGPto9r3ZHVVLkDQ0f8DvibeI+bLGzcXmw11UUeUSUX1/CXnZdL5YmqaFrsr7gtfZnGmQtDVa
xPDkavIVRFqlZ/QpHvsZC0hVu3Yl1LR9zLqhfUwaCAu+k8IrwGQ4VXAyzeBBjklTqI3lSk5qwxT5
0bpz7glAz0SEjxMozNs+SpPdm+WqddxmdVvk/VVsOP+PMbdVtJliap+u49JrT1Xqf4oGP9pee/AZ
T4YemQPiVIxGDl+fImHVZh6RNtlkICGGu0nN0lVAOYCFgeLVh2HpXc1ThlF1N1GsfLmuKm1yBemC
/n11CNN4Ke0fXOQoxDcUnnrPWbXo9QL36Q7h/K58xVcB4hEdOblzY43j3+XI1wPNlPZEoSBTLOXo
NOXuoi3cCto/I9JmO5k+wHClHxeRtR67qLi7GuX4z8UjVdtPHH2lYx8kr6CU7EMYjOVTVPjHiRTH
2XfT8qnNSXFrykiZ+jxLIQOXz9NUE6+Xg4OTrBpfDdaeZRVPrZWD4mfHLAflYn5foBgCQX8rbW4S
BqcoS17loJzkK2hBKfWnlrw7QGISWl7uEOyjoPvnsbHF7reMlmisq1363qLv7/4f1kA57+p7c5NX
7/ZbIF7aZza9fE3Zu74PvVy4XXaP+BZykblZP8goTG83D38wTa4bkc4RzYN0Ber3IE2yJyM3HF//
NFGuJVd+n5iJ6Y9ryWXevW7Ly5e1UHf5w1oUH4uOvy4vJ8q13v8gMRlf3GreU84xpnez9JS997/g
D+v926fxh7X+Hx+QGNQMcl741RbFxmod815po5o6GHm2toNZnGvebSrC8h6S/C85Ji1WoUAADntn
I7siqYtTMY7PsjeRp3qq8zFGUirsrjtU1EC9VdYi7szTeOET3TuVBNNnEmY7iKWeG8cm4dsoR0aS
67OIMwNtO2YLtq08zKR72mr/zATeNCH3C4ZNGvN5xB2KUzKhCqYVtnpKNXsf6a334IQRTcfuXskq
/e5mG+DLrkrgtivpIgdqGx06ETY20bp52tyYXnEovRLFp7kXukQLqxyluFZ3H+QkveUkkarat5tp
KMiBwE+zF9ImZ0JldMDoU9f3ZpvMRz/wTx1aTPcyHWVOI7BwejJV9d6TY0rTX8dk6mjuVbn+u+c1
xSVSFLvuhix6htc0folcI1pWCqLfWqHNZ4zoORXeRztiQ3e+NyUnCh3E54aah6iHtj0Mjn901NQk
TK6KakFbQO1ozXIhRz8MzM5lHbH7tsyvv9llt0TC/jCFyfKP687TvYa6JIKflHwjV7cgFQeFlGZB
wgL5BFRU9lOTcZfN3dFeBZyYfl5KaxxnFIGSXlGrTPZKXl6t0iEwan+WVe22/IXuZpiXiqTNCVyC
Kk1sLoXtuAfZNGnqHUZdRS3uZswzhXgLWug+kr/9Lsq5cQONj9hOIehWrHJL7e8I3GO9jslVrpcp
TM1d2PZb5GW0c13anDMz/VAZgL6XWT11my50ZnnExrE3iZP9KDmub6/DQwvsSAnVkyh0AEFDgMa8
GwTe6jrcVol/mupD2Se6DtViXr+CBmkaAwR85CyPhd5Ha98R6V3XWclR2jKUaa9XlG0cG7Q1kk9J
3FvbutbCra4WhHWCLDOJhfXhfR723sluP38whQjD3lf18Nzlo7WTXkPmMEGoow8ko3GWXbAKSwQ6
AQwiVB/X3TloeA7CkOuujZnmLkSaDqGfXweks6spJ8S40r0OFku7kzZPL8yTMiIuwBrSclutsexw
RxmQ196pIpie6ovSqMZJNgFkb7h6SDDokeJvPtjkZT0K/5BQYUv2vPdpsqsUCNTZTaEsuoYNtENM
uvSn4ITSXnBKTC84ye6tkW56PF3dbnanReSOu2y3sFu3JmW40UaNkEcG2nKlsl1DxaYLn+RgP/wc
5BNAfDhovqbNuLjmL5BxSe/n7jXVIbuWMn3sushffBj9ba4/1yIEJgtpKkz25PamJ5LF+qJCHndL
3ZvpSdcz7YD2BFr786i09XAcEkDK99IELMpcqa1NosvHIwyNDgnSanfzz/oS1eFYLQ7X6abXbv2Y
I1IrPlsE8BGaIeBzziqnONu+lyJRUxI+Dga6t4H5So6mgaAe8kS+bCmHRQBbPZbG2ef3eb8umJCP
WoT6MHVQeBSk3szUg282tgIlny5ZXfuBVY33U7mNNGtm/M4u1Jb46SKTP1buQgSiZAt6EyEnzEpp
voc9fA10oppjPBpoUc9NMJf5izmUrfKqD4nVIUWlo6n/BiPdWSe6268rRxhv/kSZC7MJxpMb9erO
deMauQGiQbEemKRvU+tcEHxA+baOvgV6diyKktT35CbbKIAa0+tm8uz534WbjOhW0JhR9/PqX203
l84YkGIogq8qWgQdKCWr4fDz+w5Rn0AFl8YVIyW3crIhbf3BTlYhW06Zn+/zwjvFtlt+DSgnQYZA
S16QCGAXKyKb704FMW6sgbunTX4g2DduqJxs3GsZeruZT2pViIC68bWRfSUbfQ5j/VnVgBx2cDfW
Wd4iZzFH5m3fJC3SCXizztC/OZfraV3lPtnb4NzkKV3OafnZraP5aH+bU5RK/+aeiYhNd5oo/TME
l+loRQDqAc2JZ5T3myeViP/cuTZG9aREQTNnExiv0EVED1jfqoTF9zXF6FGAKJFEM9oHIKEtKfJi
K99oTKh7j1qNtZBvyURre9kIJKJk1wLrKCdFY9o+AfmHaMQ7BaX/c5LGmfvYzVLUSqpbhxCqcdi6
weMYFeFjZYlpXYGURxIHm2yiVEP8AtGv7c1WIilleIN7krNiFyAhMADo2f8s5CMDsNWDUL+7TdLd
UFvWiBFf/eRAm6p/T8IjRRiU/cIRQbaqsiY4EreDv2OMWnCUfQLvNnxAEmhjh/bbnTQ6ZtZMu5uT
UUZIeRSmv/rghFY1QkHSX3qGGY/igs2Ft8yGL41RdofeRMtp5UVoxs9dEM6cbyAWAd1O77Ssyi+y
8XMtvyBhvCKY05+kCaXgdh8M/UNJxXgLkjGSPSE4Nxcxh2XSaNvIauBfhbVOdUtyVo77UjRG+rmE
GbklSPnTnMcvndNx96vvROSoREYz7VGnbgrfOtXfIXOtPQqqYZ+VMdlKj1bco4c77ltdK51FNwje
+29NDHnRSsSqz4NNJ9aO0xh/2f0roE8gN/2U3/t5nX+x8yBbENU9qgpKXIP2lzoYNWRTGkopNtcr
CsZES0vL6iVB4PbQpyDhMu+XGy7MvOYAXH8d1yhs5Q3aII7wTm5/ZKOankKKpnSbPEcPtwJsvJKD
pWlU6lKNtG7voVAnbbA0PZ5/kT7Bk3Kyo9N5S/ZB5pfOrY0FSsK8Ux16PdmYH0WgmF8Gjz1kQYDi
ZGc5gAG0AADpMyFWO5Q+51oyWWeC1gpaFa4B3Ly+JIP/3h2bgBQ+3LvraCxHZdcqldO1++4ckZp8
mLXzDlpAzS418hDXQwRtcCvtufNNRJtiOKpgXrVnt3EK9Bmgt86DQYcpaJDKGFr7UZqyJPpRGXly
kj23RRqbKYc8VaOlw52U5BhyusgRpwXyLk2eLuWlaDaTmhqH62gQC8D/ETo9OQql4BDhliN8mIOw
qb7K/bkO2G8hZnstvPqSGsVLmhs9n4MPkDmXbdgSGor9MlrIoZxKwD3b1+mY+gBL+O11uzaI6kvv
Z83CFpn3jZT/naZ19g+vUYCqIO9Lyqoiufnum5OMW/Boc6VvZXTmS6kSpMwhr+ZzDh0g044AiqAS
hgpUyx/FRS2Tfhvlrr+1Y9++b0wS1Gmfiwffbkhygsq6k/gqw9bFSc+REm59YbzIrhxtM4QLZNdX
UBccGqNCvRekRKUn9VqJbGWHbp/2MBEOhM8Q5d+RTd1bKB+//ckjCy3vXEyCIlRzfDzt3/gAyE3M
HdnIeLiFtMkKYjcI2V8HZAB90F7lJDZJoXFdhxpFPydY0Vw1yI4RR5wfQkXN09ey/EsTTt6TyFHU
mO/eZuD7+1SNIT/OXWUYnaUf9Q757Y+TDAMRh6ZVP0wayukV8cr7coa5WzOw3bNBDiVeJpahRMJX
Qf2ffYXiA0s5p5/B8wRJ0X+abagz1w/SdlsHFeQA5hUuSRekoL8a81w2qr8Pq3y495wK/moVdEDZ
iv6klNiuA0ppnNPheJ1E0aP+vjec8DhAfo/CGikuClJqu8YLP8P1dqKVoSnDpk5mEuzsfJ1nO5W5
MrqYfNe8Mig1Xs0l07aMtJqCSvE43Et32QSd9jpkqBOmaraVH4f8I1U1ojwHeZ6t7Mo/0hAUzEF8
NbvapLP0kzb5EUhn7d3v+nnKvjHPu31Wt3lyilwr/9ZwS99GSXQ09do+hp1mH4NxJFB768srvbAp
XYp0Hjr4OA5BVv30oaJNBhmEbZ3Ygf1gW12ROzJtS5ztuUmVUFlmOamFUY5Io2waQDfoNXrGps6T
/lx3Qpyvsw3nc0nRnAWcJnUjVD36VHeXRm08AJK1eppaPn9pnkhCr5qycq9eRPHRWEgV0oCT8qgG
6UF6ibjMd5Q+Ri4A+dZlKNJmMSHjebHDzLyIxtOO7sjRezaZs0naay/b9Ki0n6RdNqXihlRNGNoN
WWEKC0XdtDYLB+Hkpk4g1g18tRFMf7jZkiFrHrK5kbamGZONdJFNkiZURULKfeG6QWWfZ9LacxW1
6jLVGvVU9IN+MEKI0Qi3969jar5WBYLJZdrsAR5kn//VlTL3r5T8sH9wBCWG2/50DQz946pZ4IjX
2bWYV63/c9Wy7T1YjugbgXq46LGpL51a5KuqLNibzrZijNotfPKRZMw/NnSBUPSBUGfMHtJNNlE1
LBVTKc+V7TsXIwuDw1AkjyjrO+s4gUaaGr56ytCiOjVVhcSCvPTG3lsYat4ibun/Y8yQVT9Jd9S/
KEPWR8NGekvbh9ldSs4zRgkSYXr+/68jqd7Ze6Hpa7I62sEmpPQTO+pYx8KZ1N0QiL3qwnNK2jh/
NPrKJ62hecig0JUDmq5Od51RljtpY4+TP6bageNh8+DMnaJ0+n2soachx6RXGnjaUu/Q/5IuciBT
lUdN9bgFzWtTIQf0l92vb68Oc3jcaEOCyO3sISf55kSto6AdtzebSvmlXqvjveqFz2GvTxQ/oKlN
8DJ3FeDeahiI3s82nQ+X/wqnIj4QeXfX7jgE6nVK3Cj21pvCJ6i46oniSEvdy4Oj1xl73xLWfgqn
4Swbu6NAYVSQJ4DESTjsF7uNsqMaJc528olFynBeHpviMGqgQ2XkL/I7cfAznt1GEKfHQQntoz7f
XrrCtD500Rj3lk4Ew1K6/MnvZqtJN+iTB+J/Xk42VE+0j27nrEU72WctRezeIki1r007fAr7qDi2
1fDlGqeYgxXT7BGwUdhL27tHDVvhyQu8dheFiDYXMMwuZm5Qdy/Mpi9VCwxY13QE3tpG2VZCaV3/
zicyfgdCE+qp4bgnx/tLdpohTe/llWvb6f2kkgYc/OJ4M8mrqYj/FlVobH+zu33VLRTfeNApDydZ
OOQlS+6Xfb8uQQLd60DDtmORZhvbq6tFjS7fOrUS62IHvXXxYtTwzcyrFh0RAOXOhfB29CvvKF1k
A5AwPuVqv9HTADKOYewSHZWluyrVi3M0UpzYiCOYF8LYdaleGVQdqYuzirO0SbcQpCTEucpdyFCa
aGt7F/nN8+8Rt6j6Mql8y2NnNB4Ba5R3dTPpr9Cd/UUP+f3B00SxjgszP4VxR+lqvwk2qlrD+Zk4
oGem9WPkfjpvOdrjrclSqr+D9PP0ddzcu76BhNvswf5UXUf6+K1tXG0v5iaADpsBveLSHpEqkldZ
liLGNnd50wyPeliunTRDVspgV0n4/9DUVV4DX6Qa9fWS4t5kfW3Yup4F+d0NNlHVN3c+n5cmmuTV
7QJ740ao5xhEkF9cLb1HqEt880qOqVmTDJcKrvHBd2EmOm5ZfwtWcjzwEFZx5oo/BQkHsk3BuAal
0B+Faolj0X7OxSgooE6smycjJmEjRCWvbm7U2GuXYYgMyW8DsXkqJ7Xbp0qEzo1fxwdQhfHh1pU2
ex6QV7LJ/AkwBBBiwqORQV0t2f/NqZ/qB6pi5QdCKSgNptFf6uj5lFinN82nfZgUWi6mB2nphVAP
Uex9kkNXp5iDXjwiInubExmUUOzrgKDWvI5sYq3ZkTOPzrKn2p59nsuk3haCI+NsC6G/Zf9H2Zkt
t40sW/SLEIF5eCUpUiQ12S3bsl8Q3XY35nnG19+FhNpQ67hPnPtSUZWVVaBlEihk7tzbaU4tmczH
emmkZy0HOvJZ5jrhjj4cnHPyAvZNJ1BX24+RGTqPWYwKBsVK398tnxqOek4+UcW8+K7LXcN4Cs3B
u7zu5sTeXRSDATGCfk8wtyimQ9FQQernnnqnTLMK8+HSczPtzZCE0vMYPmZRbt7bbmDOB9QnzVjV
7jKSSfczMU7ok91CgzjWiG4EkuM1Fjp28/RaNLaUibi++wWat/Q+4RX8xH1vqfOYiEV3BYfEpvhD
RtKkaAfCsLfMTn4POkwP76bcVe43F+nFegiXrgJBpq7BDljNzYupQP6STu5uql3jg72M+jB19lDC
AgNbhnULUWCmDPd5j55HWWbVMeMIgYqGizApTz64Vi2LcQN5TF7a/UNkts6HMYicx4r76+rs8RJ2
dZPkeyKTSeR84CUkPVlF9VvvR58TJ9UcqHs60AXa+MUL0+QyLaMwj71Ht8m1u5xvAfUUeUbaxYN+
HqzbYV0mPhnkjb9aZk71ycl93nwt/Vz5cHBZ8IfdqX6t9zvp6qYCSj+3bt/aZFrcHY3bsZd70OQt
C6Xx4ayt13GZq8RjuoJjw89ph1IZkBPkL/iGwDPYJfcu5Sa3zgQEbhkZSgKty9ILlmYig8HzayT7
E1LvuRfj5tgTXl29ZV3cg+TrgtgBlMnizU96eaiwV8Hdr3J866oU1P3A76rdUKJEYZF5VEJzvIM/
Y7zTtZBv3M9hHuZKDugVtmLgkf3q6C3T4mOhUIuuwc81lm9aN+k0Er+HSatDbIUtKX2v/AoRgnn2
Hltdfbatub9A5e49SjM1cYliXXIGkch/uNh6ExLhrOO58MbYePpzSFTo0i87/Wot2NuDYgzQZzzE
jVoeZmozPjlh/snIzOrRt2rlEzW1931nzU9oMHJumSIUdaZsJwWS9oBort2lzYeqN+tzNQ7FqXNi
7bku9R/iQekh0px19hJmEKIrWmFc7SxsiDTYjnlb+15zq7bITfdD7V10hNqoHVzGa1esNTnFfOeA
HF+9fulvOw3h9tDj+fFPxzl2KpRX45bsVIxUU2v9oTRpcS+NW/avvc2GmjHVCvDWbqZ3vp5fzSfb
1P+Q5RExdnLhy57bdro+APlMXjfJ/eGhGbvmOjSl9tRSGHxoCh9xpGVICZr2lDlDSRFm9ftmkl4N
Z7FPRfJD6PvApYCC8/cGvHIqMx8CtGV9kC23AN7u9jKUCTXjkeCiviObG1N2yhpVB+aXK+cohmVv
YVKhKn58qODWXRtubAm0SYh1qVWLIqFMi6MxlZd8LNxL6ATfpjCB2MGf/WvmuNUtQhtEqhhNE+fq
qtcrSMszv6cyaYHujaE1IjUbvjRkle4t0LHPfhkGBwNetdsqnvvnaJzsU5E5+UFm887I7/XU/10m
K26Pd1D2/64hsQqnrh0/mksz8FLG7d8uD9uE9MZ6ym/jid+2DL05TR6lF46KfTfzPJVNaiMBvi9b
dXN4UhwIeEEXWPcdhKv5FFzd1Amu9tJI71e2X7mMaUdlYYyQwX9dOnYDtQToP6FhplzaKgiQpTGU
yzaUXocwK8jCZVrG4iMNEkTKZVuy2tS6PwDK13bbhKyNVVQUOhc9yHBE4WpH5UZxDvsCNFtmO/tR
nTPObFas3HZzlV1tzc2u0puXGVgUjqYDhtvTbKj6VUghKqezqKjOU/2BSrMl7pbViXNXwlJu+GX+
cdKmZ+Suq6+JA//dkCx1qwNDgvG7LvUqCu364GpmUQLl6AjN8myd4Hqfr/XSxFk+lWcZW4Pak0nX
h2M06NHZkaE4aaHtl0dxWrt1k3827GQ6a1pFri8tffLwiF0BN1B5FZmTPIeJNruzCsu/jstITJuf
DK3OSveK3ZeQskJzXlrdZwCLaDBHS4FRY/ZfoWzivSFWf0eOPLhp1Vq5RI1vfOTv/t1Ltfn3rC14
VoRjCpF8v1PzJnyCxZWqeFVfGKwDdT4g/363Zk3bJUMq6c644PgPh8ydjMQe8Iq2o2YJQQTD0faG
HaS3QeJPvxVqM1+p10WYUfVe4mhMHoF0WNdJUSn5Cer2M8GFiPRtkJGDZZjMnnGsqQIBA5+ae8ud
jCN6xFRhqUi4F3nW3mZT6D+ITXpZpn0JTG+A9w1QsbM8eqylqaAZfLT88XOaDfllsyPXOdwpvnsS
h9KHpLjXoR4xawXhWh9QIdxxNYFChJfdZtAuUlTbRmFyG5jKVwrKH81YQVVjLiOY3VG0Icvgz0ce
GIj2LGXfZYEwtBpSwGTNrf5p8sFmyHCb7Xu3vZOhzMpQbam26Qo7if+ihqKiagIdb0vRUZ5Yijpd
NxsOAInis5R8FpHxxxi59aOWd8kXREmHufhia5C1qxyTebR+nx3wQ8I8ATiVeiSYlzdqipZkwEUf
wJUPUwC7RQk1KOQwKuk1r7VWBow0GHSEAmIDDsWFASOskbysw2G+lX2slPtfEJpPqCWGlONSLR4g
6/EJvNawnxdbEATjfpuVntgKX6ECwqH0MdELnz8zCsTTOI9Hty9zf0dcsDvX4RxBfgP54c790ZtF
dheac31H5lM/t5129BEsR9R3sWXULiGeWHr16iNGzYIErMfxnX2onRjMMj96iI1SBWbLhUagbOYP
I7pPNxncibdqBmEy4KHkJvBIdyhBGt3bjULWHH646NImEQHGvO6Peaamv6GOjsw9+Yk/PERn/TYc
//Ic474dvRicgWnyCOEKlUvRObnJ9jYmiXgf6zCq922IwrXHi0ZdJvBOTWR2TA7KlymNQJDZy7PP
5RsBytt/aA13ehjcLL+Fwi2Zhx01PANvWabyGLet8jg64UuUxwkUmozEHuaJfYl5c71xxsI4lJ4V
fwTMkHycY7feaSMYmrmBJHIfuc9G6ihPdd4/BKql3YaVhnatVfPyLN03TVh8yT3emzcTtFLWFSgZ
PPl6ek2Hdn5E4IjcXKwMJ0uNuvgmRHOxgQviEi+z4sK7FQE+NQST0IFzbl3nnATEqQ0d2nv+iiql
G/Oz2RGaDdojN0s0DALF/+AVUDwkuvZNRmLPqsg8TgUU1Ghk+6ub1Y892lx5fxK/vmr8x57aZm7m
7m+mBeVRHGba0Zz88iWeumNBhv2PUEEfz45QdFc8r76neljZy+t90ru7hG/j16ZAUMsI5uzSpRl6
qVr0Eii6SfnkaPxexOq5kdRpigRBO2gxcseoYKd+FXzW0Cg8TMB6SEpYHeyxpQk5UqRflNH41ED/
uiO4T9LRDeP40oL02K25Am8iEvZ+3C/z6DbjnyTEwWQ92GT7ppz97Cx550hLF/UQFUb1hAeL3fn6
qa5JL3VOhCijOwaXNd2kBfpvNpXI57bqbOeAfjCh4QoVsQmF4m+RNqCallkwA3EgI8rYFgA2dePF
jI3zgFrtj94gyNUGWfIM7ft0CgBknrN4Dg6lxcuFo4TLTXScOYlnlnqRsfRy8qmvRhlL41dhfAOe
57Gi4HwqTMRwBBBllmpxULQ4Rrg40KfD5D6qvAifVbtvQUWMyXwZlkZ60nhGig5yjFL9SuVVaQQt
Oydceb4GardWKq+24UaeOwHizhAXjMJS8NO2uQkvl9iXPcAfuEAFu2O5HHCy5XSkqqGSoz7DWJp1
HNqNiwxL+92aJ/tSwQuBzG/v2AiwMtY4jlx0/oCvRv709sWvev52Eyr0oF1Q2HLQ4DKncHjsa9hn
pRcT5t+DfkKbY7EFlRrYMCVN0B5Tr3faHMXbC4vveZPk53d2Ik33ldmbp8Cbnwq7/NZoecvLcWDA
6J1/K8YkQmK4849g+5prEAfjKZ1S/ZHsGMLVYWQ8gycABZHFw2noNfUYdHGIhL03fJNeTiH52tts
5WYzGocUAqrNfldqH7xkfEAYs/ni+eT6ewdFFRlCxgKpWBLHt3VmNV8AUSD9BxTzQYaGDygqcT97
bVY+EsD7IWtqw+YeVrvQLS9rLBWGaFSkrbMMG637LQNwH+ql8tCOevwUT2oGTKJ5kZE0eZP7IAEN
E8WY3oNT0vQu6dJ45BR5sPQnihRI4BPmOnpxuQBPNO3ZnFpUgow02ctsHqrWQx6oH2S0LnhI3aZ/
Dr2suHFzkGymqllPHZCcY0a18+SHj4CMACbH3qkG2f9YLo0+R+EtTHgLzTeUiDuCnuWjocbjuenV
lyyH00VMVe55kAob3+wqhdvSjJKTlVUV8D51eEg17a4hgf+bmHp/mnel64YXdKIj4CR31I0k8EWr
VXORxrJM+8S7NDQpeXxx6/LLUKu8NM2wfHVo4z7BLDA91VP2KS81j3okTNLw4EJYxQoa7ht/28oa
Crgy0c+yaF5WymTJ8gHJnPfLSZfUB2KRvCbH8bRvY+jmpIHUsy53VQgNZMZ/OPQNzIB6a8qdg7Bx
uVCG0op50cnodfCTUk/QWQlPFhgveAn9m3Pr3UQfUCvtGsp5yJpIoXSKN4y5iar+Tl4+5D1jNiqX
O5Hd76aWuFqZJbvIyqenyqkp+st1At42hcM72AHDe6vMb9vJiZqbwu+/1DMnojWVWEDqjzaSYnyx
ObyEZml9yikDf4RI+U8xqzOBQOASxs1sjtONlofxQV1i+DlsX7cUi36t3Ql4TbjE+rcJO+2+ykjs
5ZINkJ6scpmU0STJgKXZJqFB2QdTe9sZxXChNHq4tEHw2tO68e3Q6wci9HH00a1nx7tV+OJcI7t+
CeupOqd+Pz2V/TM5rP7RkROdHQEPm6uZx+/k8jSzm+emzCP1TOCxPsdVQCqyMIZjByiHJ5MZXyhT
PYM/CK6DFvGfCWXcU9H5Ly6Fli8gJacTRSn88Fovegkdvd0lSRZSmpi0n6tFMNLpoxe38KbrGIYw
bC+rPHgKDr0LkHaKwmfDRwt00sf+Oo8FOa+lpy7NZtuGaZ175W4bs941c32HDnzZ5O1joiBF3w5V
9r2BAFs3p/EbwawYAUUXsI0KqbXDTz7tFJNjK4CDuAn656QFWddlKmg1mW2K5mNmezuZFJMGk3yS
WtmDD4gJlnMrrqsTRe55/UFxWyQPjaC6cVG1v0rjgCvcq6PDNafqrxik6neQas+N2g6fCsRYTmPs
tCdHN+qLv/BslfGP2bWTzzHE7jz2UEuGIMr4YszdcMqM3LtptTi68SCwO/SzEzzVxaGpvenRbryE
lJk9accEQv19NyGt4XQ5RrWPv1SjUhDGY4E0WmoqF9vuPyz/kflNHvMsq+v84u3B0ylo27RTcRqy
9vcAkNFVq81T4y5fa0lhSfNzYpZvf+n/neWKOWBdZ1ZIamtO1fq2d60f69O+bNA6ALdwHjQwahR2
/HNY5UQzzKaEB4eqZkeprXtraaSXuKGFGFqmHqCfsVAqRXt1J8bNsXez2zoEZSn2Ny6eajsnsJM/
1Fi37mX2jUuvoRZW25l+3GYCkwzKOHOLhdkfAdcly4D+6u1YQKkpI6Of3OKwThgmPgsnYgOi68wN
P75Dw7Otq+I+m8FTZxqAZp8q4XEnRpin6ML0NN6N0d06konInL5AkgF0C/oujvlJ92eRXB27qn+E
DiTsZuyMH51BG9CViazzZLrFo8/N69BWafjNcJqzrEnj6kNSVvzehuEm9ZM/q27qSZT7/cfEcH/k
xFKuYrKIrj64tnuW0RRXw0cfWcQb5FGjm2psYjTo/wCHq37Q696/0cjPHmRoc6rcKagdnaOFATS6
54BufUiW/jjkylVrzZMy+jfIuEZfhnh2LlYz8Ksv+27vBZp1IWfcHC1zDOG0Uzipwma6kptqNfnX
xH30oZS4eEWfQ3RcHy1LQ+Y7Q3VB1fzyrEE+uC/6cSYqGMX3akJBqHfb2BEyW059ky0pS/Cz7d3s
u84BHe0ILQlQv7Ba8xIlzby8IW3DzRY0j1OZhOuctnj9q+u75ZVHTrMMl3hKePUUB3kGxeUOTgAs
uZliM7+L57C4k15eGOTwZQy+rLjj3XoGwXqRyUUePUVAE7tMrmstg7cIS/kdQYmgD5Lv2tBqgPun
hLOmG13rUOX+kNn5F8CWj/IWAM3ei8NX7VMEyewxDGL/DBFBC0Fqnhy0dOq/TAF3d5jmqnt/Uvov
OTT3XT/Yn3qo+h67fvoqXobZeLexAwudDC1eqg8u5TxnGfYJ4CFHKz9MTksV4+StXqRb66Pdhk95
AGFZTNTxbLdm/IAqUHSjzIX1iUMZmM9yzP8cq2cemdZfbjx9qmq3fqkjeM8gS0/X1eqoGmfCN0g4
B9nr6hrFLu7TQbGszlIoPSJ7Z87llyTP4meKlcOzlaGRVVs8kDKka0Nql/8oO4r/naq3HjQ4J+8T
zQ0B1DHR8ItU86D4NluqCUsn4taOW3u344jKsp+icFRNZv+Ydr1yKgJnJACQlHc2vOdHD4DIh8zz
jb1l6f4XJ6m/g8Kq/gyBva/sPHBiAxA3oosRTAutSsEZ2YYb+9qPznBVeIMiETyfZWSB3aooukEK
Y7f5rON1LjOS8SpTjaZBPRNCECDD1Ul28Uv4EZrBS8HeWiGMSTT8msIHG7Cdi86ODDZzCDThIZxh
l2gyVz+9mxDn0eiRefIqZ+8uuzlWlalko6LwXCcxcqVUxUXGnqfJfYoi4eegiJu7KKBiZyIO+Tk1
qurWNpAEl1kPSq+bMp69k8xGbY32KPeJq8w2jvukd67+1Hgd6emwSG4Thy9NWVlom+jhfR8eWwtS
HqBBoXPjtVST5kne3wVlfe9BcBXsOwMRL98DClJFHzpNiwh20CSwZMSwWz6sXrlVfiA46FyjvKF4
e1agxVQaIz6Ls6zlJQg14BYV3G0XgyTWzdDr9sGeYHXjVoQ8Ws/Xf08GsL0n1wr+aAkxzUPq3sSz
jYgPRAa/OfHYImaFfE8/w9s3WWTA0sHVz+Ks8Kp3MVRY9EroC+/8kgJq+DJ+tE4Vnrd6CzkpL3bT
5m8v9u3w/NOeDV2NLo57ayamdpVmbkLSOL8YBmas89LjZrvVD2WbhdCZdfPWfbNwM8Isrt+Atst2
srlawN5Sqap32LIRvFbZKPTG2V5SC9KgyMt7+ZaX+PVYXCVbsSYzZKxmcH6nBNiLKCDt61rNbugs
497qGq8+TaPT7rQBsAq6J+a9n2iUe0lXnBJUQXMdZHGdXm1e9CgDfyXUCz7r4Iv+gz+vKqDN022r
pfQqaY4bgd62UmwU7M/HYuSHKxO1CgH+6BXaueC0+9hFzidBb9VJw+PBMteRzP0cydziKbAvWFNX
T6n+/OlZRxlC7pXu3UhNbgi13NRE46PU3xrpUB09I/QOMmlnWfYRUiyZWxt+XHtDhy5VSnVtv+/v
fTv6TSZlTeIgL5B7Zo5+nfuNm+tvXWIoAPub14ajHUHy5l7MueLbKvFoTd3FftscxU0vDKiGZB62
4eHYAiTg6HR9H5B5P34ToJEpGedL6KaXVNabeelS7uHvpiCzOUe0UIwRikI6Ebgih719bPE6E2k2
5DKINjiFQzRFul6EbkOnTgs0l/S309otbCtk3BMeg/qELuBPAiGhEtqG5sJFtDEQKRpgqjQJHRi3
KaEQZ9BsPphBfzpIWbeRGeGTYX5fC/BkpJZo8PWvZeyS3wmKHys3ofXqLSXo/1j/zsIea/2f7Eha
odNcaDBU5Iojp3WANhgOmAR6XRK59z0xLQQdsstmHyqrm3eD3qElrSbjbnPeNtCWXZa1xE8yEBR/
b5x7nbszVaKcmZP5D8NsIy8VUhwkw7wdAWMuE5k3qbe1nfxJpdtIzc5iS/N2D1Y4vOR+EA3JrvRD
xK87U/2Y5nO64yVev5RVon2sl4lQre7qZSQerjnphzT3IcJaFkhDSmNXduSy+zF193Xaj2sQxG70
T0lgOJeiDEsQB5ne36iVUaFIopK8AKsDV6JXn0lSEOItUNjofYRYd8JNs3b528Qrs43Q27xnsRHj
O6YbobexKWbaFx2Fau0+KKnHghey5cZSGAtH4t+j2Z3t4eAEFBGEZBzX+0ramDe8WloXuYX8is4T
mbN23wLIPMhN5909SGwzKaZbv3CeZYRredvZwAumgxPqye4ND6isnqcnA8TSnXj/alOYbpEjmHpv
vVc2ckMUx2QhIwW7f4Hh6L6oVWrynORhA9gvpmIxrTH0ZRgqQ/KgZhBK+lHcUh6ftHdT2/xY83ta
Pt92mm49SnrP5FmCZjy/0wkBECqpQSHNCx4pQ7PrIdc+iWUz22bnHWNqB2BHwlWarJ1+n1XFPQkA
P1n+79WAGlsZCnBfetKs8Pw0qIj+o//8xlZX0IQppsZ5MCgfYA7jILBkBWQYFulxDfr/HK45Aody
2FOgjpAxtvyvTaYSf5TGQmsKdhFNP6XAiFabTaGO6dXJg3iEhhk9UHt8ppDC59Q2xvxWKCjnCCzE
mzz21athUJIlX6qfQyft/EMPGdS+QY/8URo0+aLHJCAkXDi6dXw3kadhhvIvea93EwPsJ4QwyGL8
3EmhemnnjSbkoD/DW3bTXki4zxcJb2USB5A4lstETALmXAzfU92v7qUhslKvPRkGave9QMP59M4u
w8xUq3vT56w0DCC3f7W+nop4PyVEdIANBfvlGPLd8ZXDMKbT18xCqFzT4XyiRjt90pz8f/Zwff9g
F9bwVAbuvTKb4FOyktRi37TDxUdHs8xbar3iMSXFXsMxai68CdJYtWVc69Y6qFQ3rCaxQxaLknxJ
ZXmtKeXdOtyW2aX14ncGBS7/XKYtvAvwxicAPi3YvX5eZ/MrzKC8Gchm7GVWJhrNfXIBTp43ytZi
sMlSZ/FlZXZdhsh5RJf1TiSUrcHC78pr6zqB0ARlZmKTWd8zof0t996QI+SUVRfFD/V7tNy0+zpD
42k3V7CLwYG7V10D2zKhw7067WSs9Vp4ykYdUFxP8BjNReZlC1NVjX3txlQULgulGYs0mha6m5dw
LmoeIzjLxLrjOi73GgeYG6MavTOqF8FH2/Wf3XJIvxam5d3o41gAw4rSr1ORHzSSLcQho/iOeyE5
WoQCjplapqeqQFmzaEflOmq5/WWGAH0hz4QZV4Gu2PjcmfmH0QGYqkcx2gJpNZ/dvIp2YpPGD9X2
yYSatoVSYLVrtv/dG0gSioM2tQfXci0KUAgjuRJLKkIKtTgvwf7/t016BP6JJQmgVcbW4ui71qvj
O6Tru8XiLLvqBAvPSI2cJFyXbwG6Kft96MeYYmkCzTIpITwZ/j23Rvs2j1T7fayAtov7ZpaFzMl+
29x/7ofUJrkEIz9ppvsaGJXoqAwT1UG3Sbp+6xx95GvOI1DU6riFUX+1bpu1VGQSt2XWmPD2ItNt
bVDiJl3fjMYbl/zHbhUHo9K0vhPpMJEJizYpMTMhrgAOsziKj0xvjjJcG1v5PPWhcRyJmRLUptGD
Ilp7UIv/h+1/9QuBbMGUYZ9ku6B1f8yO5R5BtGT3XcPBYSddaUyAhIWGcFppe9n9Zpee2Oba5/yd
Bbdier9eXNrIhr6f9CUJOa6xrZXeIJfkOLVLY1O9WrxzkAqD586d5kNlpLwqAA2EwoQewBWv2ElX
GrIKcKxAHlwss5v9l86yjbekd2R62/VfbXpghDs1Agu3OctaWYGIeXax+u8cQlVlD+XNfA1bakvj
rL8gRQcErFsgYylqRuVZuuKj85Q/WBXomnpAXIES3FRFaQnPvkvyHQW0xc1SlH1xBt+4VLr2tin+
OZTZd7ZtmewiLu9sKeJhpBYy2ImWa6g+leS7X11z21px6+IG7oJh5ywsGJZi3AYZjOtV6+YPoDwW
KoUFL1bN+jrx1rb4dI112zSjCwno4raYZCfpLZNaOCL1Ue/sPiEENPQegenEbqOFiTa5VrHevHaR
1J6hwi6XXKMRUkPaxLApqNCLq8oEfX9YKBqwnRwKu2wcp5NtpH/AMs2MUXNStpbm1RPhboqKkEBe
18i8Y+YwOy+MefL5lGi2KetpbWhm/vODyyzkizbEoPyLpDGnhXPEBFgBnp+Zdbz9i7cd38+kSrxI
9HrxEcbq9lo3DnS0Q9KtvbhU9HIn47Ur87MdmyXP0b/9Fav70VpxepRZsa8uMkZR1fP2a3fZnXqF
9jq68XmaxujSeU5wCNAhPYxLyKMfPYoIFYlx1Jp+MXISeTLT1T2khksERIawNU5nN+UovtiLiGoS
mDNvKm2wrltj+RZo9T75AhgmOL2z/+sQiLuFnDSNuHisDwGwres3u+I58EfoVMkOcwItdmT2fAcc
qz7VdQ+cVg/r+JG6d+8Q8Rc8vDFqpB5Qn4ZkXHwQj4oRtqDRyS3eB2PF6ydrxW4ryF8GSX5a7+du
ZZEvIuO0327b0HE1d9vwjVSkRynlYYqVeP/u4TAXvMxpRV8dJrUc7wwuAB8AYrAeWeELZFGg7ot5
JOfDrMV5MT/IGFQBgscImN/Ey7TY3kyL+6gG5SmNx28ymzegV0rYRIWbKV9Im6QHrnNsABctDE3z
NNV7uBa5iOYUCacmSn124iaNMDpRS5bvXVMPD6migQSlIgTJDk0J0N6mN+t6cCW/tZCXLuM33cLN
Y2C+skoWKIHZ7BqVcu3YodjBXAonFrqZtSe2OYvQmabM/J09XBZsq8rRyCgiS+GN/+eEuGxrJ3Ij
5AX68ma72IA09C1FyN8E89OoSxrOHl4EH0Shy4AG12JTi/lFPGbBDP30+1ebbCAagsR03+wpC6YU
dg+I9tC4gg6NY9/83KrTAGmh+pdUSaOQ4h/7ZJiPalhGLz4MDrtSI7pM4CEHPBAeGsQgkYYOzEvY
NTaxgFj51BdfvHRRIuDlYWlDjkf+0lCH8KfapMaNjFYfh7yitRfD1tiyUMYk+l9Xb9NiWzfffJTE
d9fLbLYYPoaTQjG/mKy61fyb9bLeiGTZbu3LZKp0/e2E7qxSOgiQBV6nXY0lRCw9aVD7+YYCz3wU
+2AXf/u9WfIf3Z+LVn9Zav1z3+0yb3zkiq1nfSNVBYx2+Thv9v7lknX12AUBJYq/6Q7gK0UZn/Na
D+5DcnR7N9PLr/DmkEC3NevOHHP7mSLrW7HnvkK9uju6BwR7wAJ9G5A1oWoYYLXDC/vCrFJ+9WP3
qXIhxoXOoXlQKw3Jn8VuN52z98thuFrNb6ljJAclj9WLNG7QqJcoG4cMXXGMb8bS3Ty36QSSj9c1
m8+6xzYWd8eIxteNt+XblsF23TfuVRK4+5AyhH2gjw5qLbFLvaeRHwK7sWAtxyZNOdnOZXCrLl+N
MpaZepmRXqihafV+zbaF2XbQdGzjf99SfFBmAU2kEi7Z1m1X3bZ5c1X5KO981unZ9vozibddFnT6
JbV1/YJUY2Pspduqup2hFligXS8O0uSLl8xvQ+lVqqIj0shG0qzrxNvXxoPZNcatLBNTA+EGr8I/
l4jRaawalB26hsiBorAOSFOQmdITJKb0CqvSLttw9S4FuLmt8WWPde6977afbLUNt+XObJyqvg7A
XYMP3dwC3SaL75j9fgJOgy4w0VJScUMTXf1YKSH67rXoai+NGLVorIodrLew7ItBJ5p8zM3+25uV
2xpwOsar47r/m51LqhSvQFMMIC7jSxuQ2mqc6omfc3FPITFQi5rH5G4b5/xIiRtGynGzvfGRHVDr
WXcQF08gGtKVZvYBy3JX8VFA4QJp0/2ZdVN1ctsmvSerR6HQUgQow16b5/ZA0jG9N2qe9mN2loG2
WCbH5XgrfpR7Z9QiGgoMyCWCpMu0CqwKtk3d3bXIaN+PEaHqwRqt/fbBpbd+evksS/jCTY277cO+
+fB+DpQyjlpkqrd/0dRUVXfIs9M0TPqdjshPk49DVR6po/UPZD+na1Z3BcrgS1caANHTtdiMMpaZ
XRkb4xund2tkuC6EE/t1NzEaRlBWuzfL31jfbbKuD7SOkIzav+hQN56MpaYnmcFoSGMuoEELGqB1
ohQxzhoCozdGcWwX27uJzSYu2/5hqt20M1UFpePmgCVo7Hp+bahFDlrS7YwJ9c8ULandzq+yYvWZ
sh7oxuYOUeV4aG0t2etyTvvlaY16voC7+UTBzXLOk2Nc1/2DonMbUgxnnQne2+btkCNxUZPCuZtA
+fBdsFkt3WBoORr2JTSneZ2uPsQwE2RG//aW3rrEhN672S3eTRq/er/fMcqqcjralFyKj5tkFRV/
y5YQTY8U4bWfPLujMCzXgMRGNUTCQe/MyIuWXvgwd92811MqTEOUteFHy4r5rp8CyzoSaWkJ1JoU
VwS2AasfinN3WRfipdYtqcqh/7xuIjNtbnWX3BgXlkg2lmvIRJl9NWHbgTBs2SVaVPqmtDrH9gjB
wdL0npGAjAO53SCy0O7E+KarNZ2G1adyRlOJzi9riqJ4XZ3wJgYxYI/YshiN8YHjnnYVN5l8Xb8s
2y5qopt22wbJVRat68X73fZ9C0c06gZHgIJk07O51C9I4PIw+WdDMkG/1FbwOlFl7t/e/32JzIKA
MnnqyJq1L9vJ3FvrmJhX2+m1k7HcyIu05cbeLPd4GUtvazabI08AmVnXbFPWstHkISJvt9lus/9q
G7H9Dy5vLverbdwUltWhS/6SyTfOv+7+aov3K1V5mom1HlJ/5w1dypfp7z/Mv/+h3lxyqKmUzd3S
2eUpjCtUPndoiSPLBXMhdBL2z4Y6FIzbWDynnrDJTrqyXKYjHXr/dTsZy7T0tkts+7zZ990Vxeed
7d2ltK50jlYNw8PyObeP8K+XFJf1A8qSN1ffLrf++99dqiFTD8eA2phBtDMUs7pFpNi+2kuoYVbH
/mxbA+QRjLbGiDTKo2Qszu3PFWofMfPPdau3OhOGP67zq0W8HKNfdw/0vKh3vCSAAfG16Gb9Kgca
px/pSlMsh5NqaXT5jsh4liPSNg/OLrzR06FeF07bHkUbNeFRPGutsGzUypcf3rKf9NadZPxm/x4A
jI0K1t6oHLCEMdkpaSpbe+39d5tWhRBvio8x+v/Tkv9163d+74b/r0/5bu274baViobfPopU9WDH
wZFAN0XOag85VmbxtICcuoCmLd+BAIZB24upjZeu+CRwU93Og/c8J5Be7fopJaW9LJbGthATbhpo
nzbbuiu56B6lKt09yF5K4OgIGMkVmvwvQlL5IY8Qe1hOj9I0y/luRQJzDKvB4eh//h9lV7blNq4k
vwjnEATB5ZXUvpTKZbvs9guP7e7Lfd/59RNIlotqXXfPzAsOkJmAVItEIBEZQbZOOaoYe56NlD+w
bZbnWEQoyEVOcy30NVVut557H7dI4IhQTorQKMHbgMPkYsJBYeSgHjEr06y/L7mUEb87hi6f92LI
foIfBQld1fBEa3ZNY34F7T90cFiOxC45ynzoox0VGSxWwcJ0mUN+vzr7FUSOukqEH5FvZceR9ZOi
FgZ7VCitfQJWiz0Ik7JLh4TVJWAVcpJp5gJsh/9lspEXVXVvIWRb3IPlJFt/MHWXYpyJQXZ1XYzm
rEOaOM/ljyZJ7R3ZEw1JqE4A5D3EFhCKwkm7J4nrsq6cy7MG0vUnG0iyJ7IHzdBfGNi6H+zk1KQN
QbYI8lPrhNrqJVdUrfqmQcHJZglUi1pSnrQgBCPw3++M1uuih3skGtoGWG6B+QIxbxGd19j1uulh
OZnlN2gRtvuwLyuwAwQV9Jl+9UYzAFsUxJA+mVXm78hLcWvIna3FNtiGjLAYuYF61obtdL33l6HW
BvJGDrNoMjCJ59OOhqtDVMZxSPXgspo0K54vNiQdcS3qJgW3T5QAox41lKhyVLaKeqvjIS4w7BkE
nyqQYh6mrMusq2KDEuICMCxRZEDl5MJm5Y70mAdQZ11Lk4PAaIAwvO6DkAKwu1tX6SkyDvmwY51j
nJIKAB29QPmVS11qoNEBXOp7Q4FAI73Z1nlFDWGZuh5Dj2w5w62Yu7rXtVBb/ctD6wB/UJzK6Fjj
EXCmxlewBNNO34Zk04Ve74ph+g+fhKxBo4YQcqxxv7O9T/v32OUVkfbGA1a9LqTruo3TRPaOaN2D
rGwvZR78pBGxv6Mq5WaCzw8MlaCSz3B6xElcCxei+ARFCM+odl9mU3zAgR7VmBxPNKGq4uhYxS24
SRJz/pjO0LWz0nIPCbvkg4962lvk68iHo0LpD/DVCq8JGrwt6Ol8tmtQAww5/yNJ7GnXG2CpojCc
DNyiGOsvRtN2wFltuOwht/1er0MXzUU0IXFJxiEUv+6S766VgRcONlqmVR4F3Xn+q4tzztFvzOAo
IbRyoUa893TeRK0LwDQ0XAPALpSDD3qbgpfqvWtlLQQHSlvzWnCZtG5Q46h556duiHqIE0TdvVCX
YeuSrQpm7E4pXKvw8CPjjAp1V+94CeIBrLPEaF06H+VQV8C5Q5nw6lQOkCiRjv9VxWiV92a0A8rH
XAiuyLYQXiUy9S8oGyATNQ+kV6gSiaG3i/LXO4as/8+iNi6QtU3Lw++9kwG+ZQzD57xNi3PlOyHE
CVWXmtrEp/punPRdccadWetB8xio9PdActCw9EHRlKJeYakXMdPBQZ2gqhoB4ChG+Vv1nclKOsdS
keK11ShQ3zX7UAst42gJzJVnkrqFcmwUdl1oNjU2Kk8roPP3M/HtUSCtE4NrcschV+ouUiQziZmo
ZlE4mdMGyT/SNSktVI+BbTxHORD8pFWyuGm8aJ9Q+NtUWuVdIYXiQanxSzblX+JNCzx/qQQ3D6/H
EzWG7B2UlzTAWgOYmWT4VSmf2WhvAWso2SCQgMg1ZhkrkUk+gNlrWQ74vLfZjtSFsV2C/nHNh5dY
h8sbAoHhCJ7BToNSynDM6cisjsfUo2agw/Q6Tt7djTpC13QSXt3US9U61AMrEQ7XU/odFFtiWZ+m
kXNd6mEWDdeQeIa0Ais6KI06LZJrCkig6SXQBAqQQD0ripDVMg3u7E2tuz6EJJPZv8EXRKYPzFsW
atX0uZsMt4nBjBaLUOJDzfsOHBrKdR9LrzL8YY/qqpreBoXQEuvbmKbMBC2OmkzGKQaFaGREAHfT
4mR8eHNCZvq2rsB8UMs8FNsyikEKb0BL45Y1ZnvynTga/iQryoSALRcSVZKGmY4bSIi3enAjH3BZ
3YkbvXOcWBP2GWBUYL05+WUlrhEgENe2BFVOicLoRcCFAR0JEi40IC0D96yuX0msJSJ5lyWmC0UI
WVV8bQ2BhAZ1FJ/Aj+xKpJBLV1h6c4ZGQ3PmqrcOH90UE/F0hKKTiACj1XCz9/g9E8f9lySwIHCt
vmbWb5i7b6aMvo90GZTu6ndE+Rm89dkeXOnBBeTYwYV6D8MoxTM3brt5m0Y+5BXWGOr5A+4YN+sc
BwBXY5rA+oFFlxkd9jyYt84esJU7l9OhbQfthJs+DSQNLds3jrGnEdn7d+dqo97vhsjTgthtdf8u
5sFG66/vYJ3777blbfEOmg5CA8AUMBQoTVI2lxK5lOYF3AiMINoTWaihXHGcn1EpOy/mNQGMRWyI
wjz1RQ28AK9PdEqw0gilkJDZdhmdMNazyHq4eDhrtLgJdNMcm8q7g8zdyWU92NR2KM62tiMLNXqS
gq8MfG5WhIPYQzI8jLP6mFcJqnX/IfFOEyhDj28XxbwK+iD6wVNZfPZHkLfRz2tUAy7Lq7BebOvv
h7zvsWRff6fv9tUENdF6r3cQiAKZvnbWU8j1eku30oLqSN2hTS8h6GwOo1WPqClSkaNVSeaBYx9Q
jcr/ZfVL1QVVhumJqRiWlUITBLSjAmDRTGgUR9URmUmlcD/7B5z24xfoFTNwI6fdYVQYa7J1ot0m
RZ3eaJQ0MrqmzH+iEaS3y2vYo3bemawrqqetK/UMJqYTpJuxqmNdoXb8ZrfTHsUSPC2goKx51gdH
aLjaURLEWQd068Cm9sLVEN+4L4Zupc861JBeudTctDa7T1wf/Y9BqEFTAUFpm0Ljho2faUo6WMGF
J7PAgQpO4HvAtzqM9Ya8hj8f7A71/gWYHXuXN7Z1AZOCdTFjnEijGOUMGJBZmmZ7H0GeDigwMMv4
/XadSo51HvV0yYpDlsgXGplq0TXsIZYnFkR9dPvwsKQR8VNiQKSroi2jlbPrHIEJRlaozApBjpor
EzUDh+i9ADhgR7GgMkW9EHVBNYzrqbYB88q4EyJub3ZkgS7CCasPULEN/S70WgbdbKlV35Ng5pCW
+JBBPUzu7dBud1kKhkNUFkxP1KRgUoISWoKcd6c3fM+mbjoPBT+Bd12+mkV9DDS/eAHXDD4MHaTY
I/PVTkN562b+SjEMMMAzm0IIpvdcvo62U+5bQwd0Sq0A/VMAe1vmHzSp3cZgTo65uhChBnxVCfjE
+EXDc/RApoHuZx5CgOF/m0GOUM6X0rI6aL692/WoB6eziQSk1PoadYxFLq+2iY9YDQKKPjWazUIA
QNX9rd4eTF8fLkQC0CgmgLTK7cOE2iXwMipOADJmNkjODRuV8SszgMhn61pwAZ2pQtsDDgjB8qgA
phv1D8mZmlL1/LSudEi4QILVzFjgtSOAUNXPyZJgeMUdkG3POjaUjn5G1VQXbKgbqzH1yN1YoQ0J
RwoqcJRMUs7cOyMFrXNk1UMY73GcG8GnRuTFfl334bW6OnaOVSa8qU2KaWfEw7SdEgebkHREFTS+
F3EftFyEDowfBcS+MmCJcJePcyK6c1eI0+N4cZH1bsJdl1w0VfKp3oIDIXTv1rub34AQ/u0FRbqV
kAoAaNyf75pGPZ5HS+8zgMvheRv/LuaX7d9DDKj0LOv/e5zjS2BSltcE/cDG0aGR87u3QAsWHMyz
IvU/isZKd2mUiYOJfNfWjqT0NByEAcyzn8pIvlEKE2dwn+YcxUzgwmr78JCmRoYoVOxRmR71IC6N
GiDqJolAKVu8l4pwPrLbDxXKQ6404lUfHfFEAm5MOd8jRGH8NRrDvEEVd3hemTipRzYdaB5Q+Ly7
+6r7GJcGzo19O53tAlJqc2tIr/MPQYPMFYqT2s6lLm+jK0SD5QGUzEF0gipNi9ruvNjUSgpripoO
TLSOS6O1MZQ41j8OyYH/QVBkpj0QhpGqiQIPBUgORyi1NgJV9IN1NvNsvOp9G5xQ8QzBtyG4aWUW
3NJq1PfGoOEQ8G6jHpNRDtHry4M51+1wy1OQI1FN5VJpWbSD6WUjKnaXMZVjQukMCEJFqkWRY9Ds
Qgd7dBBTd0dfAhOOO+mrDmAi+GxVdxnjZa/y2505UVLMkWooIMXG3sp0eVxNFEFOsuklK92uKziQ
Z7+WJUdbteGlToNXM/6OfBcqw+zAuYmZ+xvm4+TtdJMFHttB85IhbbdW2nYCdfWO9aSVqPIaS+dC
I4qL+ig+gETL2YCWztm3Yz+fKiPFCxwy1uKyoJkrDU8+7J1SLu0tVzoPqZLUIMfAW9+Thg/FljDk
57is+Jl6JkpL8C1rRNvVRo4oLfBXSqglQ2aN+7Y0ToYxmtCfakCFvmeBYz4HM7QRXLtIX/3QDs5k
g6KCCaAZKliRwNpYpsa3PZGqWCYSFLpvcpRNDZBDM3FfBF5AS+JDhBpHfBInUC9ca3uPy2ZodM/z
9AVabv94UXR3R0Qxd+NkhNq19zATnJ3JJi1EAJU70FcAgpxfmJ4UO5QpJ0Bu/LKRowYXRAtAPmKo
kVFdXAQPgLQZ08Mw+H7lCh8k0BN1ueoapQD7+ghSQwW1apoZR3Tqrk2iIFrIoAKnpWJoKCaQBXQO
AEJ2PxjuYIcpvhOC2MOeUXhFGuDP/d4IUFfhnvx9TD3hFPMJ3ADYJDb6L3cJxZ2oFPIQctGcmIYm
AaYdxBSsa04TfrwT9RYj+SmSjKEdoep16T5Mp6CIVlrjaTl8yrH8+nJBuNMKJOn9OhlOdDlGPfqz
UC98vxdcHf9oo5DC7sO3e8GHKevwt4Hry//WHTS241VGZQPc6/ADs4BQCaDj6dGfyTCqwtpStyLk
3foHvYuiPyZ5aoLQ/XaMyz/8V5ArI7ie+jdANqcS3jo2Q4BLsG86LtHkWGIeJubJrvFj6zyYWQO1
D+guBCI4AKM8ii/vQ5YEUfvCuPFN92sU60gtRtLRBiLMEg7yC2h6DdUSyzjIQ38xTpEOatoxQQrH
b/AYXMNz8FvUy5jVMYJo0hKv97Gxs4fqe177Xjt1kLtGhXvvCkWAv3SrFuIJJjiJUvAZHmnEcFl1
meyE91DfRpeMcV8mnuUM/mb0WbUDTWPa4Q5z8JlHRZ1Uzkm9HH++nRyhhbc61lLQ1bsSnEGepTz0
llWCfxjyqePYVdtQs8fnjDs+8vgoCcx9HWxj5vSFmIOHxpcopFN0whykPhwlLJe6KH/Z8M2M2tYO
9SBENixC46fd1qjjUaRoo6JH61VDPbI9DNcQpmNtVMRgnq541NYVVlvQpJe+nl8hhNxdwDYDOUml
ONIMY/QjytpPU2+Mn0yw++26PrY8MLYX4Lthfwx41p5BzAhAQFwA/RgrhRAarw3FTO+BBmR2Qa0S
j15VFeGHvYbHywfqWtocfkDFwRGV77ggVl5HmaK6+RNP/qytiz028cJ5aU0b0m/IozWF0AF2imtr
Bzb7ZFuFyFrjUQOqzeW8HfvBJmwylBPT8ZpO5tgkQVD97XyujuqLzzmjAL9eyDRpB0AP/3UbYDTa
XuhpdXiwL0Sba9zD7oFoHR6mkK2L9nkrQEdniVz3RFFNJ/COlNhFBvMEGom8QjZaWWlsKuPiJ+Pa
ZBHYaZbIxU+hFs23JmM8JLXckI0WmlCZAglStRyNaaG790AeTdaGN2mQL0byvm1moA3U7aWpwNFt
3bz1VptvZN3G5kzD1TDO86D+QgyYPJnh0Zw7K40XF0VxI8YEP8OmE9sLthU2/2baTrzXKxvkyiBA
0xkKg3HxDQxOFRxzwA5oVFsWA2NDBXYV6rYs3zEejGcbMjYJAAMXnHpssPdja0RNLLhSdxu1DQ39
POqFG9eGc44SwOrVbmnZOOGqChjVYrK8BNibzATEFTcm1TM1qe1EuzEHPfhqywugc/MRMGJNv5FZ
L7/0odNdxgYEIuYc2NsI+h6AxQ7NFVnQ5koO6pENNxkjMOQ2PlWIeAjT23EcIezQ7weWPkFB0dwH
iiw2Uo3wU7B4NdkLNn41lvi9PWfphJttFQtGe3yA8J9OI2poIbUG2aFb13tZ0xmbhvnBBRz0fEaB
rYO7Bzm9kA1AMNZcqesXJjTPk/zUdFA8MjLkmamhYZ2DKgWbsB/LTUFuAcun7iUqswUmvF0QfcpA
Vwx3Y0hG66dlvMTSNFplyCc8R8HXOG965v9MDfNr1iX8FQzu5bnSjMgLS6G99tpo72erireJ3X0z
wGN9yTsw/o38sxhQNE6DEuRuuK/3P9OoAZHWSxKX885qB6SZVTjZgpExUMXEzSHQik8mUC+Qnp8g
OpnwzPUhEHikIakpgp0rc/OIv9mIJALaVG+2lTNiKuRLkVg9mA04wC9ZUJ87xSXaK344k6hE1zG5
yfM7m1N0VbkskbCBo+5e7z2HeEjXOcuS/zwmTwmtZ0sPjoY+QIWgYQnYirVg21dxs1nGlWVFELgW
JiSDld9mqGobkpsubWRdY/8WoggEpQRhIk4xdaUqIKUxNcuwVgxMd2MVTsO76Zzp5gElqJs1DkK2
qMqp/RefGdqWd7hLWu7q/44O+J3NoOv8PGbatsmayiUEwGOgWcybuQYNiCMNqE/i5j3HbhN6KB51
HcXRh/IZKJTQOLJFfrKZLebtXehkD8bGAVuM18Yc2i2JNmyqMjdeTaShthOOb7saxFjPAdJ+HyBx
EbipA1C0qJv4AzXZMDO38k1jv9pYFZYbAZmpbT6F1gb4UgfCHtK/yYhVKHEPt62ZsBuZqAFHVLsF
RQD41obAhr6DCp4M/lzYoOyjYOnk/cEwHcsd+0pzQV7TX0qV7WtSduGZ2X3gpVW8zsi+qpRgOw/g
2w21DyaNrDw9Obn/OQvMrSHkdGkLtWG66waBXwP/3Plubdv+CYqE84WLCjbs8uaLoxoKp2E9sD9G
qwPh9rv9bsVlrbgDBY9sLECiae2HdZZ4C/wT23iIkPJb39YSTwZ63Zkx/GlSlPatMet7uXth/Qnc
ZLgTpx9ufWupmWT7BDybyDcO13qypk2njToKRhLQ3ZBx9UDlR/ck5TEGbHyHVhc7ME22z8hGtMfG
5KELjnTuAAMHozkMpzwT7SVyivYZh+/2ucnwRAKmvNiQjRqRRfNTGVrLpJJjo+mOA8jgA6C/92tc
O2kQMQ6G0I1AmPq8OtbXebdbWf6311EOlgPTVIMYAwXXA7L6uf9XDkXjjzHj08EMk3E/i7D/PLXG
J3DwZD+zzvptQAzeZmmD1VLLvXTszT+DCNf1YK0MPpnGFO3DOQDxcTXwm+VD9q0ZheaGKSghZKRy
2TayU10dtrsoa37QaLXTkJrQL1FzQV0k14tNafogSlK8Xv5kDZs6zJjHtBpJ+pXny4G8/ck2JArj
/8b/RRFkm/XppuvFdDSKvPCwx4h3lEim5DKqcwDRkRBdmsE6S6YijKqTHpuvZFqT06hGzj1uC1yF
qVw1eYPC127N4C3p6tEC44HKw/2dspOG1Vz/oUq5cT37i9mTaDjXIfUepq42Nb9OQRS2msbI8vch
w9WsEk3O9Fkqnd3NQvozZr58GobucbiQ/vjQ/KVgevQZ8dyeeSRe6DaiVqK+ZYIN1OMNRRSLj0Mq
hmNkoBxoucBo0xQXtAybmgn8ICYYYJYMYJ6HyTYd7QIwAHzGEjBCbfI+naCrAIyPrhpfgEsFW3jQ
HqvhCv6hIcGAZBPve7OKL0AAardQgriwqUCzSsPJmvmNenkPCRuJ1KYVlPzmqCYvGwcYpHpqHC8K
I5ARA/1aAoOAumRRnJsGcEiUSn/Sch58YvmYPIW8esHXbriYhro4JgWU6ZDgqr2oL8wthOaHy2hC
e5FkF8MkhYRWCiym0mokOzUJUAhQP8N+FizpJ5ENnSsiYziPffH67xfGdLE8qUK2qmxDTyuKZnPH
s7LqCE4WBEHtLJs3RNJC7CrUJGAe3mN3+jUoqhwFEUhTz1mIK+a/D+9sDPTEAcvFhmzUJMOQ7Bx7
ACm62jgPcap2z/WwlajxRVEJtsvkwE2cc3M0rzdDEPk7TQIaKShRrU0b1VsnNMF2+W6XDMJWlVDi
0CMkrB8cdaO0qzrAOchhpWG7z5k1uE49VDcDdNBb0wJUyteTCkT2kVXd4jLlu6jP2RJDgbbVVFtU
I0949E3ay5ynrVd19byt1UOsLgPtwqMadTvrmHrdCExy00N+cya3qekIf5+jl+HPYRL5jo6LdmFw
SChkUYeiXtyxYcsgvUTlnQ3dwE0CHROnunMOoTZtJLKlpyAcxpN479GQHGQbohbgpXVM7nXKusJq
o16bQIdI0/56MK/xD6+oDeG0vBWasU5bZ4AR+ddbeYih4e/eI9l0uzOPWn0TiYMfVDVa39UulJhN
H4fQUfM411oP6pa4MIa2wccwL/DVO/LaLUNt/ki22tBBVMUS1Ds22sdhBvVyY03ljpxakKdu3dvg
1GZa+jHhzTfextN3GxsutwHp0Q3cfBpgOBcj0zUAOssfs9Gxg+BDCDaGX83g6x2qzlDJttqoF4re
POiG/3O1B6UV3ozSdp6QPYC42EEJLbgT6qWemWz953boGVhCNI4bYV2gW1vlFs9YvimD1mAoCcmG
g1lkYMBQ4TQRUqLTpc6jS04hZFOKcxk+akNsf87jLD1QqnnNREfvOWlp4yu418E/pDLSZKewuEzA
1UzjrFC0zTKwJbZ34Iod29RHrSDgxIEW5s/UtCD2PYm0eXUmPVtMZDfUgcRArv7g4yEHEkXQFkBp
Jn9NeZM/p2Y8noYcv2FU+KDA0BrrE75RAZdHtfk5nZwf8VRmhWf0AIGu3mKCJFln2VvLr7BthXgz
eJ1IOnhtHMOPcKWJXNxqC9Vvf1BfCUXO4s2Do8nxNGoM/5XswyjCnVElAEC87zrW3QVkZBJwGjep
uUkr4N4pptStcdmeTCafd7Mf/dFNYXaeKshlQVWjjt0x1KdtQKJy5BpJ3qFVKnK9avBxuoCiEqj3
WH1hgxr+yVLAg9wyAvA2R+EVanBdsFeOSvq44OZxG+xXt51Cz7ZJb6UO2gnQsE/mRpjleJ7Dci+D
2oFuXIedlGPIamPiShSsiqY+PxVzecgnnDenTozmRsN1wcEaAAKkYV6E2hMfQD0KYdl81w5zDxFi
NY8a49hZsn+6M8dIbgLuPXiCF+kRf4Xphs9uuAE1J+gCNHmdeOH/FQwN3v9ofvPtYvTiXuLBAXUx
944OnLpEB562IF72JZQGfusmI5GH9z2SfH6Q7ESebazpm22U82tS+Tau0rLyKAumvUi9BAXFDD64
KUwLz2oiVc/aTR1gVSADbw3tMqIm7NJGEUfaQwf3vpPi791XdutCAae/tKYRuCM4MXZOl/WXyraB
iVWOJcZSRvJ0ZlucbEcg1QTTaqcZv7NBKw50chW4CP4PwfSS+DrYTGNYnR7eyvoS1GMdsK62Xv/F
mx7Cg6HJPkXa6AowFp7jscg+CXC5bZ0m17Y68LOfZieILmPOscvRSxP0jZNrIr/20bwZmhtFln5g
LEi+xhUDoBgCTSbuj3aQ2L2zQ414AEjKyYEcN9Lyy5y1EK1tQtAIQmhjj4R7fcAZ+XUZcrvNz80M
1fR4zn5CZcYNlISMAViWyn07ZyvqwXhUihmaaeCH3I2N1Z27MenPAG30S2+11Y5W+LiPANOCrkN9
ePXM1mQdYtFU8X/SEezvGoOElmil/1HG5jM0zaZvg86rDdmlsiPdudihmPtm90XKoGCjH/y62tes
6a6muoXvWhYdGx2keKQaT7bYHz9QBJkg+AmQkIZdBjmpCZz+g4HnyOMaE/SXDRM6oZNKHxZWMIBB
z0ob1wz9fqfFLRg6qy7Ot7ODamskq5qroxqxJApVt49A8dKZ/jkUPmabQ93s+7T6TyYAU6ImUb08
isodSqV6F3Vb4H9e3dRz5jy8Fs6jOVV8qE2nmJ8hM1a4jmbzHRlL2VfXu6VStX6q1qf1KIZ6y+yg
G8NrKx/XH5MwBKwCGjtLgcIDKZ4cE5QqxGO4B+NAAHZsVcTwWM+wBD3UO9AQukT7qoSMEk3JswTQ
3dA+2hX4ukDIdcEBjV8DFurXjtgem7mrj8h23dI6NECxrdxvXT8IkCEDT0Skwu/mUFCk4F3QBg72
NESBGpQxMsC336GzE6FkzXJutrwF49qKl11jqEcNAWsfQh7ilgXXmN8tTcs8zKNh0JffIDdc7pws
4RA8HY30vHTjsMuQzSodnKVLzfJ65Vq6jXrW3VnNSvhIkKsAY+jTc1nM/T7XiqfV9F/Lk6uhlZeu
WnOECjbQKmqh5eUgsBrPnEOm4NfaWWRJLwia2pt81p5TlO6VbhiX3ZnbVprvyIrLhMD3nL48lShS
PBTjKEuXPNTcjZdIssZqkZjWgzjl7GEzP3vLePU/zr9byupA/2UwEICUWszA3gnxgsRvmicGrMyT
jgc+d/0w6VypB+F+9UQqhobJIG71LK0jzahL8TaXnFz7o+xQRUm+dbYzM/OM/P52NS0vxZqMH3Ae
/bY66JV8iWKrEPf8kQ4UtSI0OqfG16wEaGq2LaQhVDO+9yro4VXuEgboceWSn8bUi0aQCYRjdFun
rMvchakXG9MeWdjVvb4D0dbJJrHLzCPvEkhuGtM6yztZ53RySD1AsPCAm1El7HAgyEmyeRFmhoKn
jrRbuDH9urmQbRFv1lBScWiz+EcsZLn3k4pfjcEIdpPlW0eztvOPIhA/wW2U/2D1oDD9JnC3QvJT
78cgzEKC7LuIwQCHAKg+Y1+YcH4uyhyM9g4w+Zn2c5aT/JQCkfgyyGjTNEx+IlOpNxstBJcrjZJZ
QypRpFcaWfM4esLuk2PNahPP5JptGWucbaemY+OUH4OKeS22/id6iCdJnm61sANzbxXmn/o4MlF9
aQKPo57pEsyaL1J+pQHFR9nwUzdy80LP/LEO0+3Moa5GEcgoQyCw10eXFsPzFFq2luPiBrz8Iuwc
GSEGvTtcPMpDhDrNY18W/pNRCCQTtMF8baT2ZzGNw3+c5yIZjP90vfndBNPxMhdyLeUtZoF5N5fb
47yxLGeZi39K3wUiBBlLhXqOcPm8Hfws2K6oZ8ME6gGH6wxl4DokRKtmazjZ9IEmtCPqzuNafud9
PAM9V3wDUVn4A8o4ras5Y/QBB3Id3y+hAIMHHHXwNW5q9gnUisLjs1Z/BOWHcw5K469sUCoaY9x8
zafCuNhAzX/UBLSzQyQ+32KVTW9tN+uG6kPa2NVHFszIHoAHa0sTOHYPz3FSb6XfJl6h+f5WlnN3
sVQzqGKqQm0kqUc238y5N6nSK3LEtgNVBiMYzdZd+hSFe+/jlI3lcV2HeuvaWiinY4R7Q7zj8hKV
uBzt8e0T+UiVpRGOXtTt0z5poZ4+lhcaSxUs9Dxw464BOFkNyfZfc8iFalLssiRSLHez1Zxu7KHS
1uoH4t0jHj5Ur7wx8pFtZenjRldC2s/6+mCnWb+b+mAz0j/ULvXcgsh7QDLdQNoI6Hd3SCqcoAwn
uOqFE0FtBAzZy3iNIRsPUxz5gbf635jViH6t65xX3Jf6O2jKR4AOaiB8NzQgNbMpOQWxBXE+dZ6l
hhXsG/CR2SUVdgC4ppmcwBD6FmGxdK+ZRZV816CX4xbAjUI4sYyxu6rNw3oa0VOBxC+N3710TIF2
NSQgQmHj/x+fdMi17nRcgj7TJzdgLZKnIy/AuA5nPAhjHyRpCuAfviR0f+BPQNHceqCwG+99KsXm
+H/3krYtjst3AD7He5ZU6abgJkQPWXsqIj2TV+wZtnHdW/vCnveOZTvP1GiiBnFX6/+hTeObSQDx
dkuN3qUAyIIhscH6du8YDFzcaibFjpCGgSazUxwLyBguq01+koJGW7dx+QVqgsyOui0VM1HJElU0
OVJW2Alqm9VEPQqzqBCKxhq+RpdqKC3GV1hvBuCeCRoo0PnxFjnkGKdv8CeRjapr5nfHUk5CtTWm
YcTb2oRydTjkXmVW+c1JgvwGBov8NgyQOWgD8NALK3YMt1BuUYKjPM/jHxSHDC0cLKv1M2uD4zqX
epmqz0ns/WpeFoI28SaTs7zQiuurMpZ9jCB+B3FQvIfVPs154wougQ99d4S9n+xZBlVDLjR2zpLS
2QZJm6GspGZg2oeNHDRcG7KRl2w07Fg5eUbQOR7ZUILF6mUZGtfQSXobrxMrlGzXbdXsfrc02JW6
bZlx8LUnAJEbpdl+1W0t8vw5nT61kdMh1x9EHwQ2gDuzduwrpLJzaL3P4CJBEcvB5/Wt4L7llqLP
n0Mus2fwseTPZmOeBY7uF7JLfNluoYYEQS5Ss3MULXkgNBQcQ/FzuxiTVjbbWgNgjMARHQplnpJf
yFM87e0nFExNIFcFpliNSmsLfKe1aKxAvXUbDfN30lFZNVPuhg/6K+RpZuRj8FNDewUV5gWQM7O9
iaJ8Al1UgkxkX46NJyQum3u91p7IRo2hvHg7vWUmi5kCcjAhP4EaAESkYAhxV9uymlqjCpEoTKCa
SbEALUaehVsPZILAhkbNXDlJuWtO8URHbSMud32BE4BtlinohDvjCdVNyEoF/ncegzqZRYnxtNpn
H+jHREQ/yUROiqdeOwc/hJq0miisKMXOskzIKqjUV6aSYHXYB0uPbPjj7IsEFMDkpGaNpaFT6l/0
ov8TD6L8OHdZAWk+sSm0OPkIqq0T6APMS4B7rgsytf2h4fyZTKudemycsI+nuDmDsmdsghOIPEOQ
VQAhqmXWOVYg+oOlif9traZKUEUKhtsNY/l5wVPOEsVL5hR/rQ1ccQWjj7RpH9vZ8wi+Z90HS8uU
5PlzB4rL58Syih3FlbOGC2WKKzq5xIEWQW58Nqlc3C8mjJUdA9944MR4YMGohrLa+r4PIUZFo7HO
I3oM0Pq+JD5qt16DBODJQG9uejBWYhNqhYScKO+OJr5SjjaEJ1DOxI0bNbPizKgFrl0rXAVuHhxM
2N91LZiOZLd4ZdyKDLW0HT69k/g+JIztKwM7WD7YzQvQgO2LZiQ1kOfS35ONmoB9npIg+QB+wQRE
aHv6VdBvKgx6kL1a4ZFM9HsjezX4EWC483/Fgl9wiR1Q0AZcfeJABsPKtnUXNAezjsQXi2tfobJe
PNe6xT9BFRVZmV58yeuc7VFMD+mT6bkbIHohidgb2e3rwuYNgob0+j+MfdeS3LgS5RcxAvTka3lv
2kjdemHIjOgAWhA0X78HWbpi376zsfuCIBLJmlF1NwlkHgPIQLydJGxSHsGH8Del0iCSCB3vAe5v
j3Vj6rtDU7RHy7WTk8jhCJmAD/hWRqG7SuI835dlmr7VkwaNV/4Ts/r0LlX+SllAAkXbzISlMk3t
upwgVdf1Z5UPeCcZPNr7ZuEA2FLl28c+W2+2AR06J9jInmmvHTh2cBGy3uRW1MFVupLlro6LSxH2
F6hHQ/rcqyFrMe8lm6ae2IY2gjmMXTcmC4vFvIOUuZFWTwt3ZLCBpFRA7RZF7Ln7/6vCCwm+kBLM
nDLCM8Hoa/YQl5nj/5ZLMQVvuqiC3DmU1yvTOfoSJV57gMS42wIFiEKPf1G27V9cGNEsYFPabccy
DS60QEMt83yHUlP2SJ7vkPo2aG+ChOFpS118Eg10fxSHFxyfptZaMkAuMVjpGpwBEBirHBZqDjkg
+tofMa0HE3biFO4GeCVS9DGHHeTG78Z0T7FaVH9WH/dQNgUZHHXXKMuhTq+re6GXZvumEVeo0U3s
QDFVZHvfmpLDhyrd49LSMpw9ujkrSvTLFFVXFjxbOMStct9o9lD7sb+GXXgdSmXelTLzZz+rHuHa
Z+2hdwYoaegsPlYfbxKDfw0bYd0jWT1uio0yXcCAQPBwCx2lpYmy+juIa93Ca50AYod99ZRlyUs7
seodxlru2kO9eTfpNHfsFrDPZfcYTcYRu9vBlpfcnzY9UJvfIigQr3vfNWFFLvsvhTn+ifsQrwKJ
l63axHUOnR6UgLvD4ypI3I9TvaA+xT5N/6Z8+qj/j4+nFHRrW/wnt27WO1camOE5VymxO8txrNp9
WojtX1VXq8schlFSfRga/4VCHaqhV6/efbLwyHlebZvCfZv14B+a8XNe0wSwAS+ADdraWfRGmvEV
xeiSBksqJRd0SYm96T8Spf6rag3VbSdDJnd8++7Fmcxlirf3fdAhukqhrR6j6HGdQ4Gd3vGegiXl
39ScOejJ5AEqCzpGw5g64RJHmXJDU/qv1GMfrMvOFmgqKB4vwW5tdp0Huq3THlrlHVXWldugD+Lz
PPi1SFAp73BEnFLnVyzMckux0vNwOKTEpsy/UvuSWpXU18xagEpZkydAJ6DzSQuDASSHLzl4tQh1
zMBruK2wV83qJoGnqO56eiNAyBBM2eOPAcvRhMz5s9Cbas4ytlZmLoJTqFkKTqCCU5JWHUyA+6eu
LHeF54kryqjFla7GgfPrrzkY8148VtgUbqcWWOY5RGlAgfz03Qi4af1JNFDGINFyhpwQhBz0wnxX
GifDCr4W42qO0f9Azsd+00gVL+eP4vpe5lnRLmrdn71w0UKnZACLvCPMRnafPuTxD3C6Dky2Ydy3
mrk3aTZfYPnGRdU56O5lWO/sXAW7ymlfVAJkKA1xGk7YZBOmVBF+1NHI0jlhtPaDl5ScoTBkggvg
lPm9h/vcDm4NOHVmLL9TzLO4dp2p30KTy0OeOz9LnQoKynDOo3zntmF2b5Mxu6vY726y2cF0tYuB
O0Rc+BFQ4Vm+FK1CzQyINeWMkFRPystMBiHSSG7/WYvsu0ibL14dePfKTf1bPd0c3skMUAb87gPP
8vqY9lHtbRu7KJaU20SFf2+a2F5FlbLXNKUFMGcHtEsDvrchtgzwNS9XZdeZV9uDPLDsWgkrBkyN
0jWvSYUh6Ltp1ZrcXrkFTHXMFsIejeZOiCi20cb0AiBZ9Bx7KLFL7P4J2N1gnwZTDYumnAtrUadx
ewS2adiZQ7MzeNUeoW8ChI+lDyw0p4HyZDAM1eOWf1ueY4LdKwEqAocVSBehrh+hY3aONbq8kOaf
qzjlAxa6pSEgMQNCKlaBy8Ml5TQw5sNp299bLSCG8Mh6BzU0ea7S/Gs8hf4h1Fsud8rBDgBPbhrs
5uz6djcs6NLU874242Vg5+0apCSsUBA9SXS59ABVJ2MDD7Ac1Mj/xFpH/xRonjB0yYpkSRMALYGM
/5tG08xJ0ERPR45TIQoHFYzvF5OZqJMoG3Wiq3mYY5DVKzZpLkCIBCSwsPhv4A+wMYlb99jrga4M
r9NOvhUwgYWdumAN5s7aRYEH+yrGIeepg4+B5o/bZYIluqQlie8G+g5dtSZ+YGxk26LQcn91D3IJ
xUw3AnGEWIGhpgbSlcO68ZDh79QS4N3PiJcgT6cNTA8BoNPoC1rQuPk1LLezlVlPfJlVqbXDDj95
xuEuOgOLfCEuc2vCXxOdE2h3ReMOulsZYKepdwwL6J9WgyvXk2fDCVfHHGEAl16c6b0fWqBwq1CZ
N8u3cBBOIKEAxfTxGy34hVJwW0q3sg0gc5dryZ4ExXVQZvVlmbrKf26Ai15MdhfjMJ8YUJ9FweAw
D2PaBZDH1FQqCuLYmC4K01RouFTlsQrij4N0Uuh0zcFPOULfMik/AL4dOBew0aYDd/3xkNRygkYN
pnMM3h34Rmhe5uVVJqCK/FveHMub2t6Xwfeq8LuzLIvuzIYRxymaNxkK7F4D6eNiQPdZD3gzF2fI
zwJTDzM8POaB0GkSDMlwLsggjwMpc45s390OXnlvU7UJwhEWD6nRPivsFmA4mfV7igElbhzQpS5B
cKvWHEan51waMEiyU/hmhx1A+GHusnQd5dh9D3BrbMTQXIDAAvivU3whbZ/vmBmhrDg+zeUOKlOA
OdccvMk+f6qA0LTWAKBhYLsxQC2nhhwKusuiL6/g2vSrtk7Yqh99/IDDIXPXeO/3y6b0wPMznGLP
heE+uUUQr6Iy5agwNN6Tm8XWfVIvNKGEDMDudQ7oxbpRNV7wIVT/NFw3E67A35S+TDRCN8AeYevY
8jaHhNtAmpfDh3ePs9iG9ENpSHLo4j7mbRW8FGGcHzJLZAAQgPMEB/FWy4b8eS3lRQDgQtC80EuK
4maRjLs0hGcTi3scYuoIPkKoeucjHk10Jbn13bVbZw/QQbi2Q+i1WsrI77A0xXuxFNbSivtvqNtW
gKHkw930nP7uu4UN8Ud+kWZo78AL7JcF88QmaJkAGiHuzS1U3qN9aEQH0Yxs6TnhS+gLpUHsPwLH
Z29FDYkEZRnmFuae/ClK8yP8hM1VAT2clTZluSZ6GJNWXWHsACac2ZiAqSCWGXZ1zA3wB1Rm7oUR
ibdxAsTIT7z8zFLB723s54vEwp4ZgiZgrRTOqayZ/WGQ8PI4RfjSXcdvjvMi5ZqxGXUL0fs1fB/i
NT1Tw2D6zXiE5rF+wtLDkZ6tIz0x58fs52Wd3eTexVH5Cl6l5taKg+wylSK/0BUNOOmCSpKreM30
qt03QLF6brFFM2o4l73osc8FOkvSH2Gu/+DIlrJpQIWzzS66VoXQ7d0pOtIQDAAO7ekSHs3Qm2eP
eKozonkRLOToWMfYn3ZD9iZZ9UK00hbbbZjd5fBeHctom3fKPBIllQaK15EdLgNwQtcUK3QuLYCb
au8dr3mh+NDafbjq8SFCfwhlzJ80f0gdqFXNQvnkliZInj0MCOEPa7wmQFif0qIcF0JPwUIOD4UB
+dDWzSa0NSCxA2jGoAe6coDchlBYJtZzLGUFP5VgYUAp828iBcXg8VPtjHfscfwtLc5xunIYHpdG
Ayoz6nLdEsx5tYIIh3vKMxBeGQQSiypsoHeDgdjRdIW//d9BYJibT3H8NvdygZ0ARloSWfce5Fax
ne+db0k9ez2YYDYTYyQeFU4wRbkDkm04U+jDAMmkM2VUgdg94sBUrdCxb1bzqxa/WGgYx2MFY2a8
fg2DC2fBHBB/OmYdezhUO2gM9H9ezIafrXsNsp5DvRi+uUPa7N0BPk+R2Xe7mSlIJEPY/f5ZoAI5
rdIC3YGrP3c8mIcUDKPyfz6GFgJfcEABVAgXJq22Y8/qy/R0HEiYJ6hRYwRGHyIeno9nr53jrGB2
7R4+6PYxmUL7SFc4a3nNpkJlFWpczY5iHvQkmo2LX9lHjipSfGkobCyJiAlIOVuj/OEvHlzLT+zM
qqjgC55DnySq0ugy1OEa9UD3ANcg/JoQW5N4myJ1pgVvASHFrukptqxqZ6sRHT3A+OGGmrTAG6a+
vWnArN1T2yEKhHl6rJIbKs1p5b/zPnQqaHWl9Mam9oc9+DMMfz1CHIqvCtzbTRcUpVhLgFYqdOjP
pjaSJjfpLLD5Hv5lgDpSSmTHaslyQDsph/swWVuMDorPeG3+6311E+arvoGaJfFFuO/IM5fm/sEI
oSkeRfsHfYSm2KDvH57RAKv+T7K+lz4J2NsFdHEXky5xe3wsbgzNtXryywuFaBBlHayZdP0lTQHO
Eze66iv+IZfiWWnD2ApKTb5u7tBX9vi+9Q+CvuSsQTe8Mn7Slz9/7TR9pOofjddCocd30ecKox8J
fBXP41iaL2MNeH5s+NOOpj48quBRM6VrmppREwFsNKCaCzTIi2uw/Nb3Eu7hmFHGVBfwioyuptug
ft6kPzivliXeUO+TqvpNzDnf44c7vUQmf6EECKDgDGbV4dUpLq6CRu7cZKFmCg0xMJoOx25r7qgM
hQASKY+MdeAMySlrywRUGAdgwnmeRJAkb7tftGgYNd7tdPl5XtJ9WcmL5cDcBXCc0Gl2p/4GNmK1
TDLOf07Wu4lH2S8fD7RFGdUQnHSNGJDqMHmeTAdIAWxQ1nRAy3hsnsLQKHM8WzloIRpIrYjnhS1V
wg13SzMaYiJ2zXNHw7NpmrAemvfgCi2p8WMq7M5l6OAQ8b99I4rNaT0evHPfaEjDeAsBbZBtlNGe
umh6Hv9amYN5oKD5JKBy38s+X4I+aKFg1sB6ReeQvznqETAizO8mK/mp1y32YOL1krW52Hd6alul
vzXjMINOOvrxaem6l0S0V5pZ5rubWsE2y/PxasdOsqpss3ofZHD2jdj4pwia3RQU/reySYcliqTG
JoQ7NT4PepcV5I13A6h6eISm6bALUB5d1KML/iAF/QnkI4btxCgi5MDByVulJg9WbtfJG1Ck3a22
cEYoQG0TZrtuDXQLdOv0w9Dl24FFxqmyFKpZwdfKzL7CcDJ7y2Sq0Hhpsg3eLulbOqEPPAFCc3GF
FF8SNDWBQ0/ftDb8UQDOtaQ0zsduZQYgT9NqFg47FRtHlwfOypzSO87l5gkqiOYJAGBUITyCa1Mg
5mm90znQtsAj9bFO+RGEoTkOS3C8CeHCNeWnMOewQOW9lV4gmmQ4vxzbvLaOFd+8EiDngMniDN9M
+7WqUNunqVuwj1NanZOZTp6nSWTnW+wcp1U1NPKpYkMPzsLE9sw22qewB6k3cr7RGrQB26e8jyOI
xsW1d/EE6lBpUq6hUKpe3MjujrEC6JWmSWeE9154S5qljate0hpSBROYaWh0qZfBTvmyw0Nn96fr
7Joeftn+dm7pyqwhpZdCTGINztJ4hKMT6JEgbqKcAMyXAeO7YFwXYSQXCRxdzzRUXl2fUQpQywRy
jSuKMfwPn0c9zFO3MP19YRt7ilMGLX6agprzDgfdCL7N+FzKmD+DciW01DZTiy/u0wJNI1FBxBPm
bANwpLLKlnHhFpc47ayVYWbTV5Ek6Eu60T++ByM/nNZ+hGmMal1RdtcxT7/1Tv0y6pcgqbAxfVXm
VQFL8rFcU2xegLL1Hk+p4vSIM7bOeW/uoathHidXAnVMl495m1hHm3mAQE9cS3MgRYfiWptGfr7l
8919DUp2VPMD3eOYMV9riveybCE9AZDDtxaYnE0OZMaOpjGa+Cp6j1ur3hnMKDfc6tJvuRdvsj4p
v0DqYjxA+BfnKh0v3eklHo36kk7jtnEz81ZHAB/WPpqLzOjMm8E98+ZCN2A/Fm6O0+9/YnSFk3IH
A6sb3ck8B2fDkoHMkVcr2cSwOM6kedCCK9+xb0LhDBpwzzZk7zYm4IonCDfGxwrWsFs7z6u7iH22
LMxCrRhogEv6YrA9vOWNQIfXh+NYbXXYr4wBXnl6BrsZvgq1zdhEDmMiVmINTThwcsiQjLJoXeLH
BD5wIlZB5shVJ+z40nHWHJsoijfooMRf6s6BI6Xl/fLqCTvqwH4fmvBPKk+bBsZuHNs1nepG5nuT
V+0qqGW7lloEjmsynskSaIyI1obLih46R0Uf5xOtU6pluWILAPKVEudbaPGR5w5wWxdZ8hoa4T/c
UMXTMKXmcehwMArCvP0+tHIzhH71FZIg5S4OB2276jjvU/ON1pUNHiU+CzpYqZIvcRPd/W5qv0/w
D1jmzbTNCleCeDP99KBxeeCDaO8kppnm1s8x8lCDaxq2ddw+QPE8ha9EFhbBgeZJxd4sK1MrSHru
87ZJrpOvumgVjrupBQL5MRsloJljISR+NfH4wNupOZfj9MViefQkh6I4lfDjXhqWbV7aYPpJ1RAa
3Fzg19RCJWsumKTclqsKDVR88QD8ayPgiNx/6VJqbzi6wpO+PI7VM02qSvF979qvsjSd15Eb0JhX
Vvq7/yrdtP2ddex3DSeLL2jYJni+jcFZdS4/SDlN2wZOevekw7dl5qn1rVcA5OmbwADZTbCj+I7v
o1zWKvbudpSAt1dYaN9WBsxqnaAFZSkAC32SQ3OjIVCpfSzguF2GURcuKAaiUYqqaV3v2z74kwfp
9wbaaZBImGOUnEUCdr+Tf5rjRdUzaI2bUF6oRXOjhb5kP6amAiwM+gF7VwG3nEFw9TlsQVxwXaGF
+pisV+iSvnaNay0qAHpx8kjENatzTSabjB1gGslVNDm6O8yPvijp/LSdkv2elkVQGl+SzoQ6O1Sh
URFq2/skOcDgozgabtzeKW55xYcQOGcVGi3QpqY2Qzuaq1BxmD5muXWN9JAnxngyUeAL3dLxFpQG
mUMU9jx0EymPYo+Bo2mccNfD3zPufSRzN8G/tFfbsgeTLnRynInz/lJ3CgVjDww0qDCY+7JIn1BJ
+ROaFxsGT2ofUiLLya4NiPH+zTEVSuQMZcJt5woILEf5P/SWdjv8t2oBpim9wWnI4f0JdJiXHmiq
IBt5Y5a9oBndVcPQYwsex8e7KgEZVwMFBGgtp8EWNHB/W5l5sR/QUFr4nts+0TChM7Msa2ArOsbl
I9Y3u8zn1p0S0FUXe2vCE9ADxZAvxejypbT4nxv4mP2TVTCdt5xEi8FpCbgPl5WWB3zMvYaB+2q/
Q793ehLSwXnXZ/xn0qdLEAXAzWPyLcE+Aq8mfrMSOBdBD66yUCiXsB7X0xRtuCVe587y8UdJTo9C
/9HWgVjzAgJsMKcHhoL+cE1arjLIgw6FvayGKAKVq/jFOuw18cM2L6PHzQt+3c0LKgjdJvImnEF1
7JFbpOzVD+pb0JrwOMSDAhRMNNCq0r9VSTWi+2pBIvlvzM0rvm3C+G4Fk9z2KCp/dSREITs/+WGD
37d0EuacoSBtX+KqhSik3SY/qsA41pDSXSZShgejZjhOsDa9RpaBv7FpnymervHAcfIl3FDgfuQN
UMHCiftJlKidRtW90ROKwD6rgWJ2DqZuzaolHAXYk/17spzxn8yGeECeeP0LlLPTTYg/rmXkjKK/
mH4BdeDS7jbS6MW+NcYeZwPnZUoZwOmVZaIqoXrwN9K3RzUldaEYErug1z6UMFEBTRZmNP7vHP+Q
p8gFUMbLfOfk6QLp1FagYxVycE4W1NFEGNmHSs98HHurFeVQdhZgW+hP31386aI8Y1X1YbRUsZcc
PDHfwDG0bso1swaoRelp3YHlQ1c0MD5gf1VKtbTzuryYkQ2t76kBAdcLxh0qSsXKDGP7FbaTH6cy
gazIvJqA/r3OuvF7pxq16H3bvplp5txEPsTXAcoDc8jW8bp2n1HoGnaSB97Z9OzktRabmgXWa9rn
6WspNq2ewD51ehrUa9sWR8/Ig5s7Set1MsrHzFKe9Vq4/MPs75qR2/nLCBZECfRUYxtfqrHyr16P
+gvL469KJd0hMBUKvXqxL7MSYi+pswGr+IfVBd4KMEvjDk73T+bH4zfXMXQVqo/PFPfq/Geuwo/x
KQTrrx/CHg8yNM/0l1bEhfEEsPnKSpj1OsZ+RDOQN3Fy0Wt/M2lNzyzsX18ZSmCnaQy2avDNpQyw
AYqBQ3tju6aR8m3qivFYQQ0YS8P45sjchOyB2wJXjykaHnmu3iYrHY55kU/LmOfjm2XgyBKYcby1
WwMHPLhugF8FhNCR5hN+P44VTKjhRKHXP8yllbxwvP3g3NO822lenueBAe/xYQpCxLuMEzxE/zuO
E1WKlwW8CumFhQKcApt4slGf+89LbI7Nb7FpgLCxXwxLB3og702oPSes5nsP/cZ1l3bNARb1xnPi
li+05Urqvlwyz+MXCFg3AHjH3oIWrMT4AUdZ9uThez2yCIz9SO/h4Je+ziL7JidgCiVKlee+c/8M
Jij356zBiRZ0kHHDm8qAPx+NlFQeyzFmjxvo1sbGFsho1eORSo9dZU3Z6UiX8wbpw3P3w2Wdh0jl
o/izjZrzXejB+MyBM0scvIu0V+cyQ6NLJE4GYhKLd7WehkMbg+2CmgWtemnQod2afKPFzMyKszMy
bI6WxZTBS8yH+5VuEdCgSONyalD1LSacPnt0bhe0EklYPTlplqxpWirpA2NogFHlsGHZOyrbxZbi
z2VQJBenYBfQ6PhziK7gc5RLf5HidbmnmDsl8jTF+Tc0A1ZumwRPfQj4YqFgWGDUof3VE1Gz8fGv
2NIUVHwQVuMReA0ne4NmcQoXk6A+pSzceWYZXlnoMR+PFVWvgWOEwbEOzgMYra+xYTmrNIM6v23Y
/jn1pQ9AQho8rngxMQjf5P6qr134KdAyJfI+exPQOF5mYuKnFkJ7xy62nA2Y9e2TCxnQJXfd7Lvr
2XvfKZ3fkVCbxqrLH6O2ki3qgYECbSuoLhPghIbcZuZeueo2q5fOaJQuK91db6jfXlwWWb4YGNyy
VRs03gVgkAw0TZTbQFlW92jSIJ6pqt3D5E33zsSWqIxDvqunCfoAms0S4UGWm9y5EpHFCMN2O44Q
ZZ2pLmYJ2zP8318TTYahjMIW0fIh5/D3/senOVa7/bTqZx4IfGiSLWcYr2GiKVYKu9kQhPexMLnq
HA/Veob20lUNiZlHLk2NpJM7YC/UEv5goM9gt7hI+5Q9eyjj33pT7YMuO/ZOWX3p/KndRTFPtn0Q
OW9B6C/rwXO/e7HsVth3xKcJErL32G+aBSSI4o2HCt2q1dUpqkjREIhsn9SJ2s+lK6lFBWiRYvNU
53KUNPZziNLoI/vG/N0IHP/Qyta8jiqF9Ry8XPxF5IPi4III5i6SMK63rZsz7H/0PMyb5gorV2cL
H075mAY6nRZKQxQ7CQ+jBcV8uiUdTQsHOy/++BFBzsQej7MflEj/QfoE2XrWHmXXr/OHUrywneLg
TvHz4zMppsYMWhb9FUUR8S2pULwAaOhX52AfodzIfXZlN2yxD+D7QY3lHf2fcGHWafOLyYPZufVP
VOo60O4K92pDr/RgQEEHXDKmXn3RfIv1h+Fgd+rFVL9FV2ND2iWkWjIFQb2TqJHPqicfpLcpBc/f
AsgblOcWCVDVi96GSOVjTkuA8tXLcQrdXc3HZ4l/w5Mvk+hcDtgv+8bE3qGoxJdG4YuzG4zDcwKF
UYqPFuAhSSucHRTAzHdsAUqzwBa08a5Ni6I5Pd87/SZ4PPVpDmGab2mCv7T5FfF4G5R5aB6VGTxu
e8S80ttULotOVaP3BIahlqQZR6puZulDV2nljp5To5oUymVilPjeSFpumhr3AMzJKwnKUX5U8PRk
JGBtanzRPMx2ABT7NJ1jQ5MlwIvy1yDaQgRxKVzZsptXlfyCrST84HwItODnhM3f36t+jJceOHqn
T/GaW+Wl5FBH0IuUz6soNhd06foQZwpd9VhonMFYC8czl8Cy55c0ck/K5laxzGtpATtXW9vBrcOn
xjdxiuFs9VitICu3Kt2ixTMKqxy6uU+jD+oiJo9INTjrMmiStfGdpF163Yyg4TEdIJb7EJf7tEw5
vu22oD+E5VoZsOPG+/+YaFFZKIz4F8MIgBI3oQ5l+MAYUkxofVq6SmPewQYpxG+kvoOSaYGmRWks
fYjLnPLaBlyGFjojK1ZZkNqgkOCTnY5fR+kFp6oWDKii6qcjevMp7hz2lDOojAaZ729pGieNd0/A
MdJrNNhAZ2/gIMNXAOqYTyyElrdKoLObOFNzkgk0UtEoFbr1TREaosjBAT7xx9cYLTYTOpgMulZR
VqmjEWGfR1fwdtSbQQsmkiEUiZcUDHTOQ0ttnnum9cO0KsDOqG1jwfcH/Lhy18Oyeg+fNEBZgAeG
qw6aOvNAsb9pSQZ8gzOY9RpKfNOSdWhykFfa7KFGVxRrYEjFMqAMKETOa+TBRtNA+t5uUsHzHGeV
BJ4cEByDiRhamdN46WFT+WUAZMFkffQSQGLnaUC9cNRhYYHxiT0SNMb0tAKtexsMgVobFaBRaWT0
+0bzi+E5cwJD1HkerTbYONxmq3po3Oe+6I2rl/hbmoH15T7/d37iw+GX8mkxbrwIu5TwkU836fxc
fz7N5nx/ytONUCWsbnRFvgi7algAMPgTuWxLMeEwyHjoVccBx2DRWQBTQTzIXChmYU5L8+D1IFL9
2QaW7kEWhYMGUDb+KefRPvXD/FEVAJ8ZoqU6ldYfW9YJkJ8cjXnooUroygBUU+49B+LwsZupBCeq
/57LPqn2eEo3C2l6WJ/zI5Vig20b3s7W1YHWjNNz7EAISM8Gjp/TQhdreAiOHJUTai/ybzwDx38S
EOWkGCWHUgwrNgxyTbEhMM8lYHo3KfF6K4NXfEHFfQDKAps940vHamBVB/wi0pSNkPnm3hiBW4rV
hA8eZN365DAKBwDaUVZ/FOYbiCFi23+a9eYFPf5UDHxcCBG5T+hi2uPpRVfU7KQii2+BXEVlfsgg
xt63kGXXVzREgEU/YkPBhm3aJ+d58f+a+28pQVgOm6TLBQAyIfbuXQWyS8raXZWaqHJBAPLUs6LZ
5FWVPHUOsFoiLJq3pIFtySCtfxzNBqoFHJGBQN5PbWBunaS1DmEfQESGje+1CuDCDSVnKCfa7Uva
1K8sztMfmYTHmF2E9a2MVH3imdGsaCHCzqFkYny3YfSwaW2vBLslk/OdgWMyWCyiata0rD4YrrZv
ZrH4VlTyKv24jWEc8gqmLNxziuJXazH5tQ29bJVEZXtrHGluh8FgB5wHoCSXGIdYhGgoZoUFHeGE
HbMebEinhQF4nMp+X8Wwmqo0Wy3NGQbXrvGWApeNYjTw9kUWeI6A74M2XCfvEJWO1006NlDDSrEB
LyBOs0aR9z/zeX1yPSDCvHw4sx5oGd/EU6W2+gFumF6xddDSesus6mksh+heQSMZv9DBO4XnLAnp
xzfLaZ6MiUd3Lx0vSVaznw208q6ezcKbu3yOoib+AqGk+myFOOvS6d9EbWCF5oy7Z73drzjrp6Ps
2T8J+J/PTjSi5NKGwzYzmHz1jBB83Vz8/JcE4TnaKJWhho4632nkAdi3PUoZhYqgeqCntGD3Iztx
EX41WAZTvGgY1ww7eLCVmfsslPDP0Jd/aiffeZ78wn32anWzGX4fK1KKYjDq2sEUN4HzTZC3C2jJ
JcCPYXDMLDlZTRRAEHdwVp8WaEoplKzcDlAJmkPfozzENgCjtQe1ZJBqBj9PNmFfFC8SffRjbKGO
l+e+eKk94Txn5pLWKCIyCyrfYcZPFDNYMq4t0SRo8SF/vv3xaaNnP0+wu7A78WJmnXpOszX2jflJ
Je0G0mLjXugDPX7Z8hPFaQpIAh65YgBDGPwbtah1VW9oLbXCc7Jbwp7HOZkGcOePFV+XBB/zNrDv
AInVO4rRfSOVCX1dMaQ5D8v04ALVTR9DoWTQQniwbVhVUwEwWG1EkPCrgFC3ohIdgYTfRwn0Zodj
4i+7gHyd6n/6rJPLYgSQJXYAWprSyNzEidm8Tnb+3QBG6lfVtkeUP9WbN9RiDcms5oR+o4TUQHaL
PBw4J8cEGLXO5Tu03jg0WN5dFma7sULnjKZpm2wyVPW+qFY6AKaCv5bpNKhjvvWpzwE+HN1z4Mp4
SfmgmVrab226GKCT3YH0/0XxpoLbaGYVbGOaGQ77xQCYTDupPbwu/ly5OgZ5RLWHKuD/a9XVefQp
zHXOvLYg0qLrWW0BT4wsG6Cc97cKBpZ8Apm2ed7/kOBgnijSZQD6FF4Vn4Qs7UVYcXkrfekccarx
VlnudT/efT9qf0gmghVOOha2oiVQuRxkclp22hDg1MZ4hchlsOWWBEx7kihUZsGxGOV1RI38RoOb
COcW5PXK9GWFev1/4vgrs7Fd7ZPdHEMJuYbuq3KWqrHOFR/fidbHefw1Kz33bqGneA0NEyq6mtYX
9l0FErmyDkJN7lduvVPYEe3/oezMltxGtvX8Kif2tREGEkMCDh9fcCaLrFkqlW4QkrqFeZ7x9P6Q
1O6Sqtva4YiObOQAqggCicy1/kEeUuEMW1Vdzs5k6jywC6vvKpj7P50t+ftPXjXU50TMr3ZpNB9S
2e9Aa1evYxljmZD0YqelXvk65O0N4ggBMtUWePc6QH9iaY8bo11Lk8y1Oh1qM6FaTq9it/vpdHD0
NwgvBM+z0bAqJnBQaBLNEj3ZJ5MZvLq1d2Oltv7UZKK8zaMKRvLS3ndmsWlMfzxpcrA+NV9Vayan
7OQRANioauRLKABeZd7O3NcoqaAppiKaOGq6l7ickOTlUq9Zs7iXbJr3b7FMNaKW+t6eJxgPhrWq
CrdEJ1LcOygF3YDteZGVtZAh4r68ca36pcmt+iG3m/pBNfk0VUvTLEt/BeMHGFMHOUEOU3Hj2SEs
BnWYzj6TttG8/tSmBv5Uvx6qVjtLanftTrK4sZt5VVgQKrzZEd/CbqMPU/QtNit3HZFxvw2QRzr7
GYQAvcns18ZAUL+rxbfCl9PKI+n34GRtC1CoCfeQr7Tn1llj81UDFrbjB9ByATtA4ERp2tpfMkQU
pyiwPyU68ZyYRB4AjXDfeUb2QejRI4p45VfPRfHeD73pPi8q5yZxkKFUHdwtIcDbL3JMa9hmC3+I
NepD3HIV1IA0Ea/Sku4Tf0h9jHgod3HTa59ao7t+QuY3ztrvs+mCAzQCsn5Vw4mtbyUz7x4YPsR5
G4uz/VSSVHSyMsVXZqnbAenCa30ii7o3l/p1FYi/GYD0EWZeV7nwt/x5vhv0LL2DO2WwgiSN8NYB
VCK9i/3OWNVp/6PDSsr5Ll063p2hOgJf0lHWBgJ0ZB7UR7lRa2xqNCeOqTA+TJrmvBpg6Deo3hCQ
ImnzYoGyMaNOvnZDWe/joYj2UebK134iJoh128cageRT3Xr6RrVb1fipbP3gsany9BbygbOqywle
mqYNB920tAOEt2k9uJXxrElPXCw/eVU1v7XHJx041NKlitL0zlx+/U5rTeM5R3R/VcQermC8JI+d
cKdldhwvRi+9G8cF4r7UrnqTUAYwpILXcK3+Os6yteGCxelLM83t7ThE1iFaeCo6ZJ5PBrfwKqv7
4SyWKmkwv/WQmcCrFXK/D8J6aQZi0WwJVVUHVR0H9yF0ZL3Dpa3fZ4pJozD9KK6u2boPN31mDMU+
KqAfOmiOgj5jq+GXN7kOHkgnPPc4wL1C/l8WF7bmxpGttHXoKr+5ZQ4ut6A302fbwQ/WMWf/cxNr
F+kBTV7V0z4ty+Y+nQiBQgGEGNn79X3mueV5KJNmM5tT9NV3JOubaH7VXOPH2jtoYvN+uQpTAF+q
CA3QIVyXtyKIq+lc2uDvipHrO44Q6p2Uu3c5dEyXW29Ia5LOebsyRKc9tGK0jr4Hg9QDWPAiHFDo
bm1+jVH5zUDToJpuPXeo828FHgvnWguycydmbxuHmXz20iJfjYt47PcRGeU/vTosVkJzMEYPAWCN
pfYxDXztI9y//lSk3ESqinMNWoZDbO5UNTE7tN+jrtoRN0nXQk+Hrea50WusuV+yKvbv496b72Wc
/2EKK36N27baSmJsB94aVMkSyT6LXwQ3Mm72s7VWZ3tD6a5QCRsuncy751H+GN/WZrsfy0TfqdMN
Pb2reOk85UMtEE0haeY8TgQcH8O+tx57jGW0vnHOqlYFBTSZGZFoVdU6Royu5fLC6sOjOmscJHrm
lsu08O/PYL3ubbQWifOpkdb1w0fcGuqs2okwRCrOmj/F8zB91qPcXjtO0Z9RENQf03+3T0u7+1f7
Mt53/enzCNp9PbbTj/EdT3KKN9KJxXq9GfsWXzLLRXPbHLSPMW+RdWhb4U2+/Ca48z2S9p/vu7qa
PpasuJbWApGku8l3r7/bOPW3Rs4zbKMe89K5egIBTYAB0I3pYx6jwSrMF2HU/jnuIghJSzUqfbBf
aObg/E219qAD/D9O6kx/0XPmo9VJducUvEXKfzqJlIfz5BvykLuTtu/tEP2rONPu+iow1wMvwM+l
FLtojLs/UT79UHZj9tLFEaILSZJesiKab+LUindNIqIP3lhFK5NE/5+Jma66UtO2dh6SItGkjXo1
hd32zhlwF6Q0KCbrSaTO2Qvqqtqobn2pa7oEyg/gLrKEs/OIbz3O9QCfFIDnV2satzqwExRtk9sa
JOJrrWFN1WXDeF/aeXowTXsEY98Yt0MxiJXnxw9umtd3mTSDI4r2xqEgknqHMna4CUtHfEoMrKT0
qfk+GCR4ZVZ8m2JO9IXonkhxMUMQRF4ZHVpEUxO44Vqm43pmbsKEaqkmEg28qsPcYugfbFEXD+j+
6Xb3ECVp/2Biwnqf+wFbr6W2tMc6djpm1bJIcw6W7tbPMPXq58ZqD4jHVPfXphl8twak66g6Qxd/
PkBWcqN6LZmzkdSD76rTgffy/IfqwKy15gOyG7/1j6iIth9DIx8OjRbLRdsFk6OhgQ3Rzl9yfG1R
CDH8ExsL69FiR6zavTnD3WAMUvCKVnIEZIFyTzs+X+NNum7pN5k+/6iWbX+tXqNVoUumbhlsu6jb
jMOwMW3fP6X6ZJxj0XrbRIzaU+uwErEqA55+JjaOiWBi6fGgWXX92XNxjjDC4k/sp4tV47JzDi0T
iQvDeNF6zXxcqC5n1V505fR56pwXL7fsnWyGbDOlHpuf2Pnc4d2AXZmfsOfvvd2Ai8kNy98a4Xce
IlN3pyevDayVpenicYx17N5zDwVv0fY3BlpfkEqWw3aRW54y6OVtqnWrvvBfVc7qLYX1E0Zb9SS6
3m4grHZrVX0b/S5DpqrZMtgU8c+Df8qwiaZCdzJu1ortpghtZY+q8pJBJyiuNdpmhPd45b+p7qAY
OjzZF+pbvoxxlzGDkWE47IzJmqiMOa/C0PEuqqhavIG1RI5b9tb+JdZrutVhZ8jmiGD2/U9t18PW
Gh6JyifH9x/GgtaC5pAHa/XZaTkNlz7eaot+v4nQDs6q1Z9KtF8Vc4uTe+2GEBlM7yrwr9orN9oW
UZzfvg0dQqx8yjx2jurD1AmZSTRXpna5U22isQiiZkjJw+934D4ul4CHymcdxE5TmpX3gzSoeqxU
m6PNW/9PJ6HEbK8Lt7HgBnYm6+vGvyn1MLu3PMteQS3pvzpGeTFRvfioOSReJmSyDlbdmR/sMrlX
A1ponSuXifvezzOEa1xf2zT998BoxFaYibsba0GaL9YxeHbmkw5I7aSqdmi5a8OLv5fVlKzKKDY/
jHqeXFTV55F5NsYHwj5QZbHW2hhRHr7Ogd+sUIRybqU5oMAYGbc+nLHXoS6dXSv0bK+qST+QJWHl
o/vYk14vLl4oQVI010utLquVQ5YiOuYfozm2F70M11rP3mJCpOr87baBVt84GfCW8yDFtsKXaycx
wPQvbaowZJXeBXEy7cLR81dvHeoMlrbJiR3oo2r329xedXU+7Xp2PLeObZ8gjhincampJnU0ZzgV
ZcVGVaJsbG8jAqe3qjpksXYsyQep9uuIvzq5MmKHjyJS7n+1qSM1mLku2Xg5wvJvbeoobbBz1fhD
NlgD5CsHcda9QlLqPtLGK8JywDBlvvIcL7oo8OW1A8aqOJJ+fFhIlfZG9fAxyda2YiC1Hpon//qv
//l//ve38X8Ffxb3BZn1Iv+vvMvuCxzGm//+lyX+9V/kE5fm4x///S9boKTNa9ASHksf00bKj/5v
Xx6jPGC08T9wd5TQXtHRNUTknRyIGXub9X7dW/i+JFa/lvHnYCinJzZE2qEcgnRtBr63Eg5Tw2B+
UXlIG3qggRcIKcm5QBBj9rs/rm1euZdRbTwZxkMwRTVasLm9mXTdX/skX8gdDGF/mtE9SFcIpBnb
XCASQT7nsarT9mKS8vgYJsGnJs1uc+Sxd6MycsiWrBYu8kwjXXSVuUus/e+vjC3/4cpIQyLZpZu6
Dn371ytjThWavG6aXvqpPvieFp6BINVmwhK9VWUijRIXWOTLrnV1GKDllCRJvQ9IzGzjIhrWclHZ
xrGru63i7isqVsF6nPQ/xsIJn0fUNQdNNnfBzDyW9BUZFpw7Mw3v8xokDrj55XA0Jcrd6rDxF4kw
Nep6+NMAM++HtZjIN43zyGaprW+LKa5ve9QQjNUoYns9I27RNbwF8JHv4NPlYDwQ/AYg12Ob4/2Z
VCMTgsrrh8rbRB1i/JCfjVJvMJQOoxXL8uL4+8vt6e8ut4Vxs+cizebqls0Vf3cj+sCRhOUO3kkf
BuvqxYxtBpGupSAH+ONoxAwpW73VVXevGt8Nv45UjaaNideImPnbEHX07mOmrjCv/17DH/vzv1LW
CAroKJdt4Ui256ZFQSRO8Mq0ul5HW2MJNQ8G68qVkWGO1tTZ2taaBvLn0hNPLj02m6gfg+CY5Ufp
RIdrmzp7KayqbH+c89bTks9BZde5C9XHSPUxy2gt1kgyemWEaDX+47wesB7H9H4+qbqzNKoqjyRr
cEMnoN7O7Qdw0Cffbm+catIERrgu+zSS+0cXYU68ywLxoo5UW4criCuCmHTAdNdB/1PG0HWB8Yk+
YCu1OElrOtOSOmqwpFj/h/tiecx+nqC4L1xp2YbHHtcknbJMYD9NUKNnBz5bUnka6inb5PMg7oN+
MDC9aJKDDHLzXrUZszHsTBPVeT2fW+ybzXAC8jNmq8yuytuOsNoZdMcqWWqtbyfGtaOw4Hc22Lzk
bH5vh0SU+7kIviu/qW6htKij1EZDcF0ubJZ3Pb0it8Q28MgwxPYVaDfz/SKaForFRQuNLGtd1417
qidHXh2BJ21kUF+8eKL2Tkk2ezeaU3o4pBk+JhxYtKnqW1GP7o8hb23Rchp80rk76sTOiMUO5anC
6FlKFyvfwsz5k5bDlki+tcOc726c4ZOXgxmEJ3vpAeycALC3PtejH++tpnpRyxu1XvxpTaPq75aK
qi0ORwMReW8FB3HesErHg8glN+6VfvagtGlw+e5R9LcGMHPieF1+Vohnbn5/k4h3c7XpOmQ7PV0I
A+sM6Urn15tkLnO9rO20IR4PWxPwpmRFPxEbEsndYgfyROjwIUySbFNZojjWWRGeNBPV9YogaGcg
MK4SNFaDKetQjHu/6MPbMErDW5Irt3rQfR+YPM950/UHJOhdANzFwC4O1okzZtqtCzZ09/vv5Ni/
3vjqOxmmawrbtoTNU/Drd4pmI6rFXDY7uCTWurXcLYmAjCfaNs9NUbinAkTxiAPUuYXpdu64R6+F
hwfg2rTDoy5tgtiZNt7PxBLu6yYSFy06Z4uYTTR557fC7ezt7KAYJdCi0D2k1RPsHMJgPJNRTruV
OgS2OpKupsAygDhxNO51D6LCgs8CkhGcBztjVRynp77sqnUUdBe7N+2Dgrc0aSM3nSgIo9RW8dgk
SEDUyXmBYG09MQBqyE02T41ch347LF8Vsahl1td8mSHFBW0yzMzwNtEMRHCqGuSPMQT3opvja1F3
4TeDXcTq9z+Daf7DzyCExX+u6/K/dz9Dh6of9BvSiAmXa9wkGcovSD+jLJKi59F/E3P/KZS1BrpF
aLcss/yT1rnnqBmAM3Ujm5jZPc6joR2hxX+dCwGjYCnGv466FhmcSq/k1hb4m4PNZd/WxWfkpeJz
XE/PrK3jCzn7DrxsHa7a3Njz8xbIXFUPv/+2zj98W8NxDV1iHmAL4Sxv6Z9mWysLZYd/R70bTBQJ
64DcUefJgTneTXbBzZT7CMN52fcpCB+mfG9nZnWOK/YSE3eCBhrlGINeDmvUWWp5HLQiu50dp2cn
0RVH5jdc2op8HWROt0c5zAMNML7IOMWFAz3OdV7U9Xrue2/vmVm8idBn3saQBG7SpRAmSR4T9Mp6
QkrgNCwFgT5vJwtCnlFRXlRREM64uCX023laVLtLJPmHFor4NIHiqZPHAD1fObj9PeJti2Eyr9zC
QSzWgSi2cfL5oyFwHYrmojwxa/VHJ9RQOHOK6LYopbPNK8ytE5BY/+FOs4y/32msxpeLDkKHRdC7
N10Z9vNsoWm34x13UBgUfbaHQ+g4u6nw0rXXGONeOtBJjbH81kq3v4tMSEKOu4MunL3kkOc3VYGz
X1PKL6XJYqbFAi/Xe/2izUTUUG1wdwPZBs+umpX08VjT9OnYe/d65Fsoq3tHE6e0IwgFzCI6vTux
WofYV5gHWxvNdQW9xbS97VQ46KSnGZdGszZV7eSHfgy//f/fisx6UsI5Mbgo71/8iKH1ZVlm9Q7g
In8AjhJ11n1JrApMmMA2INXdc+AH8Z3hp8YajpG7dz03fkKCojvXiHIHen5QAoZtWYUHmamNveOc
G8/rtvOcl+sBkExVOsUHG8vDFR4WwWaEAxjk09dW6uIAxwu1Nm65E+nCKZrMkzSLBy8FV4FMTVyv
Cg+BKDNJiUB0xkXhtMlkNPuqQbWuSYHk+QI6I5Zy99hYfsZZ2tmNShV1KaoRT2SwmZeoHM0TWBVt
C5knWXmVBldbGNO+GMpum8Fl33Zych/BrLmPc7xtYKVVpIFvepACF6S3yv+w6rLfrbqWl49tWIZB
GmmZ98x3L1SvjCdgntoSBwcDZo/ZowzqP7IRhk/UlczWIWFdi5TEhVSIfjR9/aZOre7QSNtaZd0c
3dt1/0yS4BxlHlieKMPVyhMsGp3hgDJMTJCk+oRpWLLhfTZvovGV5b/5lPOQ9rn1NSvs6JIE+r1N
wmEzucA9eQe91F0qT30qY7IZJRZLQQWepLRQvpwDmGiuv3aCind/9tUak5HUbN2cZWI0Z3cKvJs5
759CsBNnL643MrZQG/OzBKgMhYDTtJbSJF4hUBb6/b2sLtdPi9jlckrL0U2XdZUrmah+nVbDIusq
nAh4tFvHO0QDvjsdbIiuq2YiaFX2ElXan6NbvRaDEe9NK+YK97LdVemSkec3FoP3TECeKbmoxCYv
PgZpvO+yuSdSkCc7g/PBFNXlwbK2jY3Kq1/X/qfMlMaqmKv1rEFhM40x5G292MS0o3NXJc2lNQGK
1oHBrwoENqrjm99/cXt5O/7yxSXrMsO0TY8Al9TfL8x4mopy7LmPnNneGXgn3uDtYhJIxz2kiqJd
SwR1nQxev26mAWn4kuczBmq6JsSUbKoRzh+MI/MpmZ5nEjp7SILZoQ3M+zYZ9NVA3hcV2hSJJzGg
W+olyQ7lot0okX2tiGHestTexTYihVYQ2bupq/CUYz5ty8CqyAggbuV50zf+QfEyzgK7BHzHuTrf
mlo+oJimQUqe0h1EuH4bakP+lNkrsUg45q6dnSwio0Ps7fCNgBhahVt/LMCZjLWJymGMkrTr9RvY
+c816Z0TOQbr1FayPvz+Grt/Wygio+5I9bg6NlPPu0DFkhqLSQ6nmOKiNGdV3qUkRnBxOpZWPnG8
taqyMjHmlcWe8UIa07oIAG+MwhxPLObeHKrCt5sUGHw+bK9t6I1sS1aP68iO84dcAN7zNbvbmWmf
P6g2thekYwqmZdeb/UtndFm40SwU7OMCDILT5fN94oE2Z92pf7OCEzIK+qqueuveS81+A/IghE+B
4qfe6t6pH9gTqaNunO8S14n3b+2CzBQk5GXc5DTfRW8NdxOvkBUSTtkToX5712aadyJr3l5CG5em
3J77j3nQfS3aJjnWA2T0e7YQvL8i0r2lMXVbzYzlx6nvUVeBxXCoM19+RFwLaFovMAYMx+IM/Omj
W+vmPrDzeJ1qcjzlIDNW8LmLC1bop9JzjaMs++IC7SRJ9vxK+AQuOiFO2IJLYhFr/IdJxTD/tuuR
gnyFIW2dlLww38fuINqXmulk0W6arBC0LjmatkpfAMHVaNsAtpl4r7861QcTrMIXz8lm9JZq/1iS
v3zWMNNtTLP+YgHQwjtL6BeRzdCIS/vgxyGSh0UDzr+SOLDj1PRKeup5qgOMP9OKX3rJl7vJjO64
YX92wghwoC6C56AFBSI1r7wx7BaoklM+hdD3rCyqcLmgRqyy2HtGi2LFUNR3LDZ3fQdDC/C6FW2x
XdHX5cKLxWcKdq7mBNsY9VEDL6ZnoJXmh6XGdim5YM/5MlVa9Iyq+ld3BMp/rQ1Gt20SLPVUVRt7
7waRxmSlqoObDw9V1q+9fDLvPSKZPquiLzZmr3dBZlIj11+vzNqLQJJowM0WeKXCWNrpwLYkjKHE
K6ClV6Kk08/4o3Zih3iP+4CiH+E7afefNWx5W+7r753mb5xEc7+aYW8ACy3lU9w02jbhdX5ufTPk
5QPgWUJYf3d6lixGYJwexp331WrAmriZnx6yxtFIM0ZEX5M8uK+jyNkBfPLPjpcHR9El+WmYvfGG
OV3u0Qgi6Ch7Z2s3lnjgWU83ZtOVH1IbOZWsm4rXyiq/hXo8fWP7fuR2wLSj44/XCGDzRdONgabn
n75TPaJVUJ9x4fyaNWGagbGOxlNk1ONJHSV/HY0BMPHfz3CG87c73TUAy7AcBJhoeJ71bluSOyHC
r5bub0FxDBs7tIE3RKgDKDLklSbZRCQMHFZJ3Czm6G3SbNJQ8nxUQwZnCo9V5T43i/TdW1EtVc8z
m5M/tau3diWOB6frx1hVFbAbq+sYVX8bPZRxuAYM0m7edeilJwlFYUPULsyY/q/iTY3rXVuqBUQ7
u+deUWcylJw3hi2+pL6IDzUKzbs+nlgllO29K4T/qMm0vnWsRkfxk3YbX+O1mQGTNodgvC0nXnJB
biC2VtTTH0NvngiCCuK73FPfQjMo9moTroqhc1AhUIfZsnYqCSeiRMseHXXY8hQ1rK0WgUVsN7ET
t1J/kwgJRSpBxQnENiJN8wAtCkE8Ng8TO7xml6NCsPKD6WMhvPzcL1oNfltoWGW0hNXGFhAHTa2B
Mj1GBrwvSkPs+8nywDebB9yrxWc/glud6JVxzw6wOTSEF45mXRl3fZwEG01noiGo/gUEWnOoIv2j
3kuHnaGOcTHsBYc8EO/ntEUALAwiCNwLxjqrn92usL4AV9E3/tAGhz6MQc6YxYcwYHlKNBK89pC0
8XasF+Uus/23BdZihlUEcoSbLUVzYyyF6r46Zql6n6ICjErVQXUY9QygNyPrwd/p4X9lYpA8OmZ5
G7oRUOFNn6S5t2sxyQZg4lakXbMU9pYuDUz5SkeTN9dDA+esY9zJ3ZzF9DhJ6d6o7p/GqMM0ifxw
Y44AmkcLI2jVaI/kj37/VP799eMapjBwN3NN6TgsbH9d1PKujEQT6DhA2fq8NSAt3BkQc62Vg0+I
ngt3jY7FuHkvPuhvTeGLXVqZ3QFNHf9GFYk2gQvVNBYMER6bYHlYGqtDNIzCdFWKsTihslycVKM6
GvWCGdiWm9RK9+zKmrMqoKyducLBkx4vare+LT7qdZ1tSLqN9wbCAfvfXwi5bMx/WuQK2zHIEmGn
ZnrmsmN6NzuloMKGEaHnI34KaTFt0i6st1NYe/sCWMHKFWYHKcXVzqCbgnVTzLetKb2PM8zNG5a9
/qLe7H2MZdvtW9eZttfevMIPOtQr1E962NMegqVF7daPcxWeyOegn7PUgDqRmfHKj6o2ko99nOwy
2IoyFFvVpoqmgCpeFNPtFdmKYjNXxLvPEPlm6vrHmgK9Kpgr/cBtiBIM5qbnZ/+YBVeJkKjJURdt
h/zGDRLjwXCjYqUkQlx9+CMdWiQXRP4c5tHZGdryksXJ3pvt8V4VvpVM9242v0q/bE9v7U6O7Lkc
SKA66JVtf/9bmWLZav3yY0ndNdg1Oq40Dbac71bLranNtdCN+VgmSG37nsiQS1oWhOpQC0sOMYvP
z3YR+duygP0eLlXV9n64GwtCIZVb5shaRznMLIyY3w9SZ6rP6K0KbVytIQ03WPXZmnXzMKO5Z7Q9
3EDVpopsiIYfdZZWDSzCxjxEZUbgldNUodrNt/NU/dqzfCrC99dx+bIF1jJI0X6JeKNPODvLBSDY
tPaIfPfgHFRV9TiOl1ym9LuqMBU1t81SqCrQb+uY2MO9qYfttemtk/UM3o4jthFvbW/ng/k2EEKL
w43qVR3qM1V1EoCobYkVveooesgiVhADTOyFuQEI7B7mcmCxF7mvRV96d3VrSEiU31WrFF19kVGJ
Q8kyiGhDiKxQl+1UFToSRFi0NzZTb7mnbBDyXowDXLa60vf9GEBrS2QvtxGSLRsAX/JejSkbK1+B
PTs5ViEvboo62Eok+HZpg7i7VlVP603yUi/F3JLnR+xn7fhdt/UXFVVVuMuRHAxZbKC8JKshc51d
bNTr3E+Gm0z4EAr1or7M5FX7zcAieN3PcblVPaqAvbIYjS8jgTw4e7uQn69tk8lm0hAtS3KUbx7E
xMvBCMXzvEiu9ujXuaT/HlUNLcGYPZfeIWZCZ6pVhAiqMDioqs/EtTfaRt+oquhe/WpI76zCubUN
c7jhSeE9WNaWvbdmcNLh4uHSKw+XsrWuY1DBxEJw6fhpXBfBEPHqe4Cq/rkuO6QeQxfcqd6hVg/r
ZKuqXg+nuicielBVw+RSZrZlXVQ1qKYNylzD0RvAwaWLULcqKgVmasAQ3mjhc2eQv0CCc3g0pzqa
P0ZYI06pnXbHqEJb3hzyItxEHYrFQ+8a6KfpX+MQDYM+l+xChuFHYQQrJBuSu3fNMjuCNxS346+j
x/JFVIAe1PnsDxbdpxbRn1hexCJ0ERtASHmkUmtouYGWJtUZ5N20qWFFYlDWyh/dRZhyl3GKNWN+
psb9aFrGTLH2EJL1IHM54nnsDNdCcdssux72kudWROYBAcsA+I3BNzfxwb2JeSWFm9SQ0UaU833d
NdOqSQydFAyFPsI0KOthPqqqP1jVHZZJuwaRlmzt+0bLkntqtoXtTdl6JHxZ1WI8WuwpVkXyHLUW
eNmu/dO2QGoY2sDmD+zrxY+N/IY4zrQTdjE/Fa7ziZ3JWoleqwL9kuaOyG8HPi9lReCnzR0/HjiI
pXjrUG2qV3XAH/35jCIXwemqiCu8Bg06pBmW9VNo7xwLEKaUUQxZRzcWW4YvEfv+s+KBKtIo2JtN
o4+YYhRmaW4UX3Rpm6vCuSnY2kBwWLj4S1u3jFO1n1RDCFv9hxTAexCEKS3PI2JG5sUQvLqsdy8n
e/AHCdiw3pnILGqb2p1zImFAZELH6tBSi0KY1CAT4sKaAetk5iEsdC653l36Mme2dMgQpMQvRWiy
+JUuWZjMvMoCe8DoVmh39MQNQ2K6s7vVegeL7tEfcIVuB4x48beDrMlKv0g+JKM3HWcR/Bk4/gAw
u/DO4KBeh7hLt0Eo+8fYbcpVMYmNLxv30TAI4vYhmZXSPAMXsQ5NyNJGIMkQ1OYdrvCPVq6JO1to
7hGz+U/gxMw7kRvAfpvxBAC7uDesOUQ7Pj2nSIttmrEUdyWx0yPSgp+rfpwvcpDzxV4KH6gE0Og2
WQmWNau88bUXbFHSjeANcKrgY36ymnFPbEE+mazFUL6GLbs0D7VF/kygja1OAtEzrfRGjNCEtPwF
v5jMGTRAyr67YwFx6Es7eGqreaV1xSo1NfGaplJuof/Em9+vTd4vTYgSExYyLJKNpmmxkvR+XVBL
N23YyU/tbor1bDe4eMlPfxVO3rjrOfa6dSqCdBWLhhh6xAOndmVilDl+CKtq2TC8FSKU/HSj961k
n3/jY463yk3/Y5tMXN60Cm9nXwtuXdMIbmsrTv/D7awijz+ttfhCZEncJalFLs8BZfPrF2pTE1g2
VMpdPY+4lGUivqgijAIMKRDVAymRODvVNiZdcOPpzhYl3fypcsJ6U4Wdv6urMXtCw6dDWDI66I2X
PaFYPpynHLd3F++VNakyD99XT17evZOdLP7O+wv7Sw1rV3DLVnRJ+z/maMKNVnfdW3XUkUKHW+QC
Rls6VIHZRoKEhCdxrFpODePZWeNQ62w0Yve3w7eGQCr4Rme6Z7J2b/hJgofB64od1lPJquqz6glR
NRaS3DS90aNnbRYsNP3JIbm7HKqi96x4LSLiA29tUFqQxTBz3FZ+f3vJvwVRHKBVDoF4BAltGFfv
fg1CCEOy2BXCI9a9O1id8cKJzRa9K1WAoq63xWzl6xKW90Pfuh6W6+MpW76cPqGeKGe92JLzwwSI
haR5sNwJ2zpnk4doY5LEd2/cNmrWTeXwQPvRsA1L/0aPy/mgZ5G3Qrx4DSAAz5d4oyHZunHHNNvH
9iif4ziY9kRK5w1EM+MQNJ62KgMTM8hSykNotF/bQDPNa5vqsGt303tdB6mXYRpkl00CjZjNDK5U
ATvPbZEIcUm1st9KvYrXEbIIKOQixT5rRAKALK9gtETr2sCQLM/QniHm9jiamPDw8jA33WRF56Hq
u8eWJFwuwxpxoQRwY9aKbb3oMLSGj1Td5LDuJ92Pk0EogpUHph2CYwciJl7uyXTSXn//Q/7DY+Ua
QifA49mW7tje8kP/lKQ3pv9L2nktt62m6fpWdvU5eiP9CFXTcwAGMEiUrGTLJyjZlpFzxtXvB/Sa
XhLFEvfMVK9mmSIlpD984Q2l3kMLqta+VbpIY9l7xTdU2r4zTOj4HkRB5bLOPJRdVGz6OMKJrK8S
VASwbjH//megRtXu+MPCwvMFv9hxKUUB9i466oXHfx1fask219hyXvuBgSbRnw+aQLh2sclHvXAD
o1A3fpUPi3Hez1EVGm4q5LjAhY2rFrb11fFlUMz0qgf54CCpj8iavA1V48cwNhTK89nbSzLk7iow
eTm+NapVo47GzlasdP/3y+RpqJn5yAmy3OWOp3XN1oY+bvaetitVZRZo9JAk44H3KrrIRaJMG9wl
xIXWi3kCWmSBs/DGYsOmQWRZQjl5Enqjy1I5+SXoQjXctf5E3iE8tLJbfJOEZPlfPM3qCOqEuglt
o76WRkwR6UcddAR5D1LtMVv8oFwZExhU5/hDdMaTQ55W8JL7TizAD08LIaRuI8dWeNPYdQ2xQbEe
CWtEcZVlRQiLjzuqWJmx7maDwGZ+oeFQHObqAZZe13CJ8ut0QtE8U6FBFS1lRXb1BxVbyAfNDHcA
hkFut0a2Ouo4H+WY/+g2/1FhPgoyH39KS3Jva0a4P0p+62PlWjVskiIUfymG20ECwFwZvs6mv6Zz
/NrQ5P6ySzRWhCyyb/7+8r9/3yRicCziYncUTX6bRvL157PmQ2zFsxKyJQuel9DRvTyBVwS23kaq
bcyQf9rnNGy9tTLq/UObT/4W9VHwXPPbyPevc8vaHLM6lgp1JY0+bZwqd462pcf2vaohO4EgRUr1
G3KrZSM72qxwUZTuDfy9Nl0EDOj4gtr6DN9NUYI1SF/6WTxJE/hOJl39I5DDbY237xZvPlTQCgJS
cmW0IvHz1u3qSfBYCGiaZSJJ08boQEFagVTTxWm7nW0mb1+yuAFE/fcPj9/xmnBroe3qhnP8OBzB
1vPL8e3fP4uxdEqcv9///XHSxL+Dumi3wRBZMEDZ05BTQDbADptFnSKxqepKvGgbpcvXdki7gGFg
hnG2zBsUGyxYCuifNoHTeXb1pcp1b02RaFyUBpGeIkPKMOXMO2Di9I1kDUWqsTG3cmEpd0ZcOl6e
ff98FChHBNP7mMQyFVW3TUMHJ6iewkraakxGs7HadRpl3sIMW23TmOjdrkrN2qdCRugpKXJn1Ax9
ESlTgGpJO4FCKn8eY+TcCquZD/lQG0q/U/JgYNmDa5TW4x2Cjw7KJuUutNtgF2CNNK+ix5dQzdu1
WcbPJHzDoSm4hTGOH4gJTZQXppS1a36cvRzukmbR6g2KiOrgO50xTFcoxf/1cnybaj1ssQnfybqv
r0Yjra/YVG8DKQxdY8jwH+yT5G5QbN3Brip0RklTdolixygWqD+gFw8r6g/lLIk5KNUSJqa99YlK
N7ysJqQEeBDGhv7bMikTY2fM+QTkPX/nT5DqKIkv8rjrdloqd9eo5LsqIOGdT6Ns6XsKMCoDeM3Q
hRUKJeiBBkEOMxOjqUqT6SUcf07l01V0z194KUiMNpyDs3l8KIAZLblKt03cDGA159qV3SJ/nmly
7Rp5qS0aWa3gemjZvmlq8LyQt6+VzFevOuxFyxzf59HDUJbxuE1929tlPrYAHXUJJFfTbMcJZjwZ
L90p9ohkFRFJyK6312O/KZzKbKp9PL/vzFHbVg1kImHWD0EpfZc8AGbHd9WkVkvskibXhwyDrh2q
UxJPed9XFgWeWq8LKt/VPTWG5hpiQXU/1di5YcxoLfAobwq4xfcyOoTV4Jf3/gw9a4J62tp4H9HL
84AMSOVOm19C8pTd8a3dp1/g63SAjJIXCECIQMdm89AETwCXxzUDFaW0Kpqu6IGPV4T1Jnzo/QSZ
qnQUP1UJEXjJI3xtPp9RH9sABuqOwrDh+OoGlfCT6jeeNwUcpr5ew2UGmtYDmdJ1fdjJgGv//Ov4
M/rHs75zb6/aeGfg6XLfovjFMm0vbyZ/nmfxNG0y+l57y0hWHnvBrvAm1Mswt/YtaafJpQoHqWk2
faLvCpRX9sUYJK6eZw9IORg7RZBBmn1IaRMG6CQVGxVEwk2VWw062Q1jxyN8u3D1H8AXBvu+AC5p
8kJUfdIEoTglVYUlUJmpx/onOKQ76J+k6vNL1XANx7f+cGOia4FFgH9VD+VKHhvVnfwOKTQsHFwf
WpyTqwnEujlnH8zOvj6+VaYm2Es4YHUqjcpsUJcqqP11blaEsU1WrcpIQEKQo+khNIf7oAW/EE4i
vIpJNKiImkjUyZ68sC71fj5iFblsS6iG0AiBePjvQ9DGyn24bChwowfdAe7Re1jAU3gVmdWrrnfU
Tks4HGbsRnT9F5BnlN3xxZz/NUk6i7yKGY4FSX5uKgaJ/AORBuArmL7vMq9Tts2gWo8TtgMI9DBl
CQpmNGN6pdAvu0p94yVC19pVZ+j7Ef/ug3C/cJX6Sa9gDu8sk36BDBiW9vMRov0m0DYztfGwfsd4
EvyuqyV6eBDzC9g70+1Ldn0vbq/GOMjWuClAvpjfKr7lpLmlHYq8kheMb0xrkIxetEAPemzeDpGv
SZvUpD8n6ABs7Qmd/rxuLEwweIG4sBeQ9vfHd0U7euBKMN4JE2BiPX4FIQoRB621QZ9U0A4CfCwe
exKxwyTf1OGapOOloaT/FNRWtKJyzaYaokmlFBy6SqlWBiVcFPqMF2bCmSFBN0VhQIAqQ/PwZB3I
tcTXJatvMI9Xg5s084s/L6qXoCBG4Wmd4dmxK/qgdlCQNlx+jL+TuSoQsN3LA8gp2td4J4ITWg5a
Z93qLTrjfAjhqr6CCua5oaaUf+CUEWVIkFY8FV3kC7AY36zo23Hta+M6X2lYgKOHeuEaT9ly84Cw
gSAAyIeKwsg/qc8p5VD0llWwnlDHc+nrFYICZtkv6hYliqZNELqZX3DVgV3fcs1//6yPS2Uhi0Rd
+H2a7MEoKCuGH6FGW9XXs0J9VlKO60IPN4XDmESCrp+Bzp1Mo/UaOxcmAHJSXjgUV2aGU3CvDsoq
AXiFYeZYLj0/QytvVriqjDxbDmbbrGIDhXq7bNqNOgu0B36yyePy4OveKpI88T+YL7bBTaZBrsgy
N+j9qpDHcZsNo41gKGoWV10zqld6jrV4XSrdojeVm0kq6SbYQw5OxvAPYmjUTQN0OTbNAL06QAFL
wIuQccrpRhf0YChZpRn06U7sQitG+sTSv6QFCmBi+JlHwGkG+EzzlqPMu83UxQ2yx8pjHWNWhzhW
s7EA3oPeX5UjiIUps4B+A8W5zXoAp6VYodqS/NSVDI63pb92cX4oVQjghUkLunmGx26ZTqL/KfT9
33esy/rIwvyZF7Qb/KA5efufD3nKf/8x/86/v/P+N/7Tfc0PL+lr/emXrsOfVV7nv5vTb737yxz9
r7NbvjQv796ssgYMxZf2tRrvXus2af6LPTp/8//3w//zevwrD2Px+q9//MzbrJn/mh/m2T/++mhm
m8691n+TU+c//9dn81X+6x/OaxJOr6fff32pm3/9A12XfwI0YP7ZtNmpAqrsw/3rn4/sf2ITZMIA
gsVKV5dPqJA3AfRVi1/i12zVwkcXehC7FI3u40fin8wtwAsz18FWiML+8V/XffsnW/jzwM6zaE+C
ANI1m/XOVsHg2aYtmydBQKsSwRpziIpn89YDJ2YU7c4vp/Wb+/HXYd+Sdef675vU5c9hyGig+epQ
dZWTTXecsJBSp7F2W0nat/iMWnqwzuAEleYG8O8CICcymReImerZowq6bxxyhvGeHDXm0hR2wdqF
6SU5CaT8oG6/2fWAHOeIpEu4MwxakFQxdq2Fp6rm2pYAFxjc8gRkJwU7akfto9pJN2qqvoQdtQc7
/N620g0OHHfgjhUl/oqewkOulVvJi0iF6h3B/dPnd0+bF+cPtw/RF7YonpRini7ePeDRgWaD21vR
q2q2S0HryGnUYd0EbpdSMdIS4I2GxQuAz6XXal+UGJh2YIdXOvtogV7e1BoPqJrfleN9iRJ9Ya7z
SN9P2GfqUs/ivUdWYlUNSLdFd7i0zbdBhXjlNFNEdyZ3DdTCncYWf5aUdyvK26FxSlM6jg2gcUcw
KHBQcVKJCtgFp9goyZIS89Dk/Y2HkllLI8mIHopE+2Ll0a8Y4WONe5wnyQoQ0TVNOLdjd+3QeZ3b
0pVpr8I5bMZYxoop6yrplY7xzFQUW8yvFMOAUp/QgxXlczjorhUP+34Uh3DobzA8eJb77PD5M2Ma
fnxmtjZPKma/KRtz0PEmApOEqZkJZgSumqmUjamgiJpCZWzQO2iU9iCJYqUKMMGzlquZaGBYwYZr
u8gLDgB1qPPiqbbo1W71+YmdG0u2gVqJAa7fJAB+f15yaxUG/vS1m1ShmxnelrrM8+eHmBeNt8NV
QDoH8MisMzQYLvrpIcbIzmMtqt0wW6WytW/HeqMWIBitBVaQ61hWLkQ32ukydjwiaRwyMhY07NPo
xmiUdIyyAAWAnkOCI0C63RTxfZVGd30wUS6Tn33lS4toeGBA1Iq+aIm91yaMoPPk0QjDe69qNnk9
LskO7qwuv2nC5FbAzjFz4AZedGenYmvnZCe6K8p211v+2oaYoUjjU9yIyNHhg6Ag+s0Ly5+f303F
Oh1K89UprDhsCRCs+N/7RybSDFZALFV0QyX0dFNCgUydvo+a/jVTRshqrXcV0iBcplaTrHochxOr
t9aBYUmAV3LE8++lgcawrN0GekemC2ZQ9YJgQQS+HeUpAMqnf/emkCwoiahnR1WyHEc/2gBfBTKB
n1OGvoPTVIXpZEr1C38WXIiYj5kFwdrI2jsEr5+Nrk6cDLXVVVVlGMgpVwHKYJFnPwS2gGin9abT
BP5hMBvkFanpozHgTor1HePk18TLYY7NmYgo14FmPRbCXthdeJdnsxlCBtImrV+iSRMrTDsA2EUA
NmnWOrJlPImgXGK3hd8QNXpjzY7/u0WJDyHsRetF0aJLje+xZNTLLkMXRh4Hd4q6lzgNYOU1d72Z
1oibIt9AIS1GAkgSaxhb32XJjdP4OjPUpchrFLna4dbqa4zKQ/On6KyljDgfTVwPspSFkwpIQkYO
NYsBxCSfBHVdLy0z/BW1GLGHJHt9C94lwGGYTkSpPA2R9B0tu+vayHcZLAenmte0ZCge+2CFKOav
gZpl4d0blbauca3CPPOxFRBeIzO9iW+NIC9WYcGRyF0RyykK2ZFjeI/aom4i7GIh1lCtRDhpYDDE
/XUJlNJRkJKmc4d9T4uVhN51TjDOiqd18MVLsidDspZenlrQ0mrHb25U/MGXOhL0C+gvNBrlxo2i
Yt+QRhAX55R+y3IRk3Csu+Ixk75CUMKdjAEGJ/daUrNsgcfeZqQF7qRy/MP3h3pZYi1LyxYFP0yV
EdbM8xfA7j9hsV3nMv0Qr10parweVOUmMCZcJ82VFn7VjOFuyr0KlHSOPCbDa6y6jFyivEPa9lLN
/SQnBPhJE0KfEyZToel4uoZBewIsldaVm5ResMr77DXujZ0WitntjymS6Ld+cVcM8lYu4eKZY3iX
JaA9LbzwCAPwygOiBMqjXrY4qFVj/k1BTWMxBbgwSjYkm+w6TVjgsxwYAxhbpNDuaTXf0tUOnVa3
nutat0nEoiuf+AyOsYXmX/I8RO1apL6ynOQuX6KTmy1gSuwzHK36VrOdWg9eVEpaTl2zrcgdAl5D
EmF8QQs0jJ4zqVkbUvlTlRSIPnl/DXjttY16jMILa9EAEah67umYTPfoBEJ3C38Db7wZ+2ETU2TU
71rD2BQZUp44Wg8bznWD98shNrprhMqeBQgGZwzWEHhQCqlAN6C3UWL1jlt0GN3F8K6n0L9rhUq3
rWgfI8eEGI6Pter2bNNTPVmQQrmdadU+XlhFT3rIfx6oSXqng8YnoD5J8lFcHwTGB5ULnuBr2o93
cSQtSgvidkabCyaQI/ppAwF6V3OvVfu6j6mNI1kBLkQAMAlntCRGIW3y+vmZHY98ul3irGZrssr/
9WOZ8k2k0OOMXBH7Vy4yZA+VhZR+JRuLrWhjbUl5h+Zm7a0FsQCgc1rAirow7W1IqXgWnVriwjUu
tCnaZXpyPWTNptNSjGCMb55WU2TO46VC7riYfDyA5e5bi705BUvDYOGMKfZVKGbWZPCfX5NybkNG
9UKnqArGmi35/ZYla3mlFA1iodTqBXJz8iaPrGHR9siPYKniStO4bvxpCfY4cZCUQ7Qsj79L9rcS
P1e8jhmDEFs+P6kzI0Cn46nZiKeBxDs9JwzERJPIHjIZmXkrsOl2oBPd+yQ/+qTfhl7x6/PjKfNF
njxYg+qmoGsDcteeM7+3IaBil1LagH52fTn/metw62r6YHItfWnRg060+BEZumsd5zUbzezPD37m
Yjk2iCxTgQDFwHp/bCmvo2QAZEPGNW4ao3vEjWKD2P2VTs3BUfUh+x88cgRteOKmLBQ61SdJiugl
yy7jkkduFq81zDG5Dm6rqF/FUEdXtmgX0WAeCBiAxKOkNSVuDX2WDf21UfiFNL4QN529A5CASfxM
Wt2n08oorc6sbIZgV+/kDDQnkWE2C/jbhygY15/fbkU996xhHNNNt6mxneLf7DYxGs/LKhfPnueY
PhIquVe4EOOOIf2aBCxkJfna9+lXKw1+NEO4KXzvYm17fqgfBhy1fNUwBC1CcTrglBK4Et0XN66Q
afHp7DvAyH7F6LTlhbLQjKZdxIm6LQ00681k09bREyKoL5nUxUtLhVnVRXQC5YFMFoRDodDXLTvl
PraSr7qC5Y2wo52OUpPv5zSBxmtjwqpxQpJcC0fTRTtx3YQaC2WC7oAmsa1YPPYLd/rM0jI3Pyml
CNX8mNUbrQTiA2sb1y/0ezNgIxsy5b7UcFvsrvo2Tpy8D0dHL4KfutzeEhs8GCND3vNXoHQOuYJC
4uendFpnYD/hjAzkyIRM18OYx8abBdz0tEhUvV2SfUR3jd27wq6x4Va3UZw/U/h2BkyLB4O+8+fH
PU3l5uNqsFdIelhiP7QyRkPyCWJE6SaTjZhl/rWMuguHOJPKGVANiH8oU6nKabboG2AmvakvXTlG
KyZX/KXedNmipBm8rI1s24ZM5yTVtheu7NzS+ea4R/jKm1vq20E2sLGVrp/FL76OmaBv5V+tzmsW
YrpqOkwkapnWaGgoN2HU/qwMcahDRTimCMmcVW1tIAm56oPwptNqe4HJAPsqrnErgRxIWmgNJELp
S0VNyom8EvRCEi3YQbdS6n+vzegnxvKMIb2pl7jttCJ9UnGOdmiA5uOXWKH5qgz1NQ5Mm9zLx7Ue
JBdy6HOjXFc0Qk8DDQl0lN+PqbFWMjnrWqayxByFJ95r5UFEwZfPb/S5ofv2MCdDN25bRDrarnSR
9rhLs6gEEHY/TE8tPelwyFbGaGCb1qqXAoRz4+rtcbX3l5fD4QgJd5kyXXebUXgavBVq4muziLZe
hvOMVV24oedCEtQC2f9NQXlMOe7Wb4ZUD+ATxHZdunkO9FbUO3AeD/1Ihmu5CgrGLdludlNX+A0a
+beh11w87TewHDUGlX/3+X1Xz+QXkOLAGyIrIej0nNyAfghDBIkY4Ckaym3nNyTcRMM9nAwSL0S/
wDp7s7jWIikXeEHSGEbHzSKaHrUBN1NWtoaeBdW57BU9Dyw1U/iEHZW++vHzUz23yrw905N9PYeC
qAa+XLqj1SGNpKxGP7mg5fihUjuvZBbwTpZQ2lQf8MOZ0aoDPd/C7aBSZAVknEamYkDDJ2myL4Zk
3DWVh2UJcu699hoI0pqxrxY1AOjCui4jf1WUwzIPAJh7Rr+wMXvR9PJeVNM9WsX4XgY6dgv617Ts
MF8ie2cilXK0r/Tbz2/Wh7Lf8UpMll0ZiiHZxkmtJhpGqhhDynMtlO8sOF+FVKwLNVsHvnKFieGm
lYKfwLdX6G4tYoGQr11BddUo7JSmfKVBBcEm6cL9/VMhPokMqEHacP0MTs04VUfKQ4ZiDOve1Qtu
Vp+iyedTrx56ZKuk2rypaEbT0VOXPrroOHOxBkDdwes3dCyr/x1VIS71k70WXU/wiDJDVnbdMgi0
aYHkeNwBATTxgHVoKZYLBZsmZzCLJ782ooUclUjGVd1CePl3qa3vs6jKl33FT319hlHKS7mjbgJC
S3Ygti/wYXwxi/DFUvSfWLLMpMtNr1LWaHZlpXwXIo3Ia/gy3TTsrVmgIhRqcz9ZJUg1mXFKK1Iq
HPAN67xCeCkHIBf4Ymt0EFrTqDgYESWvuFqnyXSd+KO6TiVrHzXyqmMboFOXx2uBV7EJEyQLUWru
PRvmf9OtpTZ99trGLVq4gRGOb7DKhNMY3Mkyj/oNBl2301BcywbVuW62vOxpX5b3hW4zvSuCIx1C
y4DDa5GshWic0FOvNMly4YoVi7ykYShp6iIp6t++ECuRw+Cryl917MRZdIAif4gy44epFGs56HhW
7SaRgrusD2b/oRZfsfZbOhmdowRcYGjw59pRi9ClQs+nMKHV6IIWLhecRJR8ut5qHfzsImdC2bUq
bQisfKa1HQX0uz7Jf3uTRic8QihJ/WEKyV+OEGy8pBCPFoSorH5SJpr5qVk++2HG4zTSp86LD5Js
7pseLJGpo8bQ47gzaeZeq2fd6dI6pHQXID388DsAtH2COYfuw7tmUMCRecYk5HdcZb8Bch/UVCzC
Oj5oINOpbS4i9VtS0ncmFJOxE+6eS9HZwLhxXTHhbwS/FD0qF0D3DooEePXC1D6zEFqyxvShK2dT
0j/ZK1H0xYih1Ao3RJ6/yNUVzCbCvRTbkulOqaNbOe2utfaJuvC9JaLblwbVPmEzhS6cyHygk8kM
Hl6xIGUrgP3lkxXZi1COTuWxcHMlDBH0M/ekgfu8+lJUYo9FxU7pnvMc1fY236GK4UjDtwtncCY8
Y/aBDmVHhZF6WpE2LXOYkdSFq/biS2BF33PLPxQYOyh4KQeZh+ScdaeFxS/YvhcyLf1MXgfwExiD
gFsMtOVkhdVBGY8xJVMXeSB1OcSkzxSZKqft5Fu5HZ59rfidAxKp1Pp3GKoLpQSyalAEq19GUPDI
aSz0ZxUhVNfoYnsF5aqjjwQxPdf9u7EzfkdyEi8HUd3lIgXDoEGNqJXHRC2vlBHMF8y835ZU3MtT
ou09Q7vz5K7a6bVRLZHqBubkX1UlpVVFElsGkhvKKHWo3qrp8PYpkRTRpDFdCzyarbkqeuHJnLs7
GizgmYRDW+uYp76JckYrjUfb9gu3hnQ7FtGvSpZm6gJF4jr/bpTVN1RF7yGGP/jj9G3yDRx3ixJ7
3BWCBOGghQu0I38k3LQLmcS5E0MGgzyc+gD9jPnzNyemI54ETdzM3VRFYjYhKyoAFCFwPsg3va+N
F27EmfjZMuR5A7a5G3/AtG8OBwsNzmY+5K7kI2KoJKuqNNamrV1q881x2ulcZEs1EFnUFQOl1/eX
1QR22UZVl7uyhqhXG+5BjTzGUXQfxyiu1v7jNHXXrYbsRzzp12m1NSsVzObFHf7cjATSRoArECJG
bfb9eWQxpmYasgJuUSno5eEiXQ3VbajvRJ3ejnBbx3xcdfhGUHruLhTLzxW6ZgaYBc5MnQUVTp5t
bEH3kxsld6NZ3w3xzb1qgEcR6apTlJtchxVkJ78zKUXpq79w8DMZjAV2QaObCcLiQ/W0BR2Twx4p
3EQYt1LUxgtkPOaOxB4ozB683r1WGvdRIF/CY5+74yAmZhChAoDyVDtB9PRfJF1BJtyPQInJEHfB
JrUBmuka0M68wxxSWQmcPpwqjr9+Ps+PLf+TcUc3UKALaKm0KeR5/L8Z3zGhSj1bjLh2L54oghlO
WIw3pD+3HXBlSsbiB7COR6O+t/1vvoq+XdGtxaQ5o6CTN0hdSD/ry1gM5qIxf9YGjvRlUqvLTkue
UHJMVkM53dpGLxbapghsdV1rKJZBB8EvVUU2qKthDxCQ6WDyMmH+CKi4OxSYUkdE+PYZ6iIslK8A
IIlMfhXV9DR49qZo/LUWdy/Yqt2bsfhhx81zIYto0Vjj73vVlFicENZvZ/P2WjhFGuXL5WQTSeSg
yhy1Q/kQtbtd1z76pr6V5WUxuM1kEOyh1ragOyzo7nFCGTI6Wtt+7RrvF5Ldq3A0Buwfy/vPn4J2
ZvDN1T5wMzOK2Dyi7t48BZHoRmEPHoua6SuU1hqsNHVpjXkZ5vGWTxEqKaAlwa2JPSQRKxWyrthG
BTpOilQ/NxTsHDAze7loqoVVSVvRFHRWZfGjmjJ3mh0DVTq5fsN+IrctuQFmOqGoNgBUb8iXXoZi
DmULtVlbtHhC/Yc/5qkjdWBPUxw2R2vRZQwJpTEXrVmZF9b0c9kOehQQiKB96hrYnvejsPFFGMRV
kbtamP5oQ3UX6xGek9Ujnad4CbjmMJThQdbH74UFbHwwjDtQvVcIjFDyPqgVtrF1mkoXTutMRwVd
OVAAxCdg9snG3p9WkgxCrSbBepQiPu/X2qEdGOge4flYUwj1Ff1H2fvog4k0cFRGY9bnGGfRIFql
o/d7irVrkeZPXU9He3wI+Po01PeRrqwNy0iXecuthNTkqjXyYrKObnDXPCsGpYLhCWFm4OJJay8/
H2xnChhztKdpKOZBSmVFeX9VYHhQiGz1jOpu46ailRYhVLNFOpmLuAqjddxHXw1QlU7HPVcSsuig
YzQBNvkKn/Up1GEKUlS4cLPPLP6KgtImuFn45KhYn+w8eWuUDWLhmdtSZ0tUOKshAYWCRECDC7sE
jQbJfUyWFgTrl8pIH8vukMsAOet0dfRZZ32uM72ZgGC5AiG6MHetXdKiJ1+P40qRYaOAcgjIOxpj
W5fiKhXaYzMXBqz+QlPpQyHr5AROrr6k6BikcpK7VdyiKgb3M2ihM7L4px6SEWIb695/N7R5f8jT
TqbVqQlkyJgA2O5wusOwJWPDzesLgbbyYXGbjwOp22SXYXk7kjnf3FtfRutYi7i3jVduLQw1lGFW
8JXbHZq6K7yklpY3fLV68RA141MaRi9Np8OsRQ6rdG2pX00J+rRJuMiku05Pny9Mh7N3XrVkBYwV
4tZHTvqb01Mnq0UPOiLySqSdJaGOW7UzRMWtg3SRwBaRQ2nV2fbthLqGEoFbF8sKfY4x8fdBnK/1
+irN6rVd/7hwYh9Cz/m+zfLnponyoX0EK705sSLpGtAWSJSV+F9krfalaJA3gWwcDOVW1wqa4rsR
eWKlDh/KptzadfSc118GI36sqIheOJsPWevJ2ZykS5C9wyCgX+P6IdABm0DYQAqtGzET3OWjsQQU
/0il4BbY4g5E8DoI800ZFm55QVD17GjSFRNIGK0pet3vZ6qfmcPUx3YGiOlHMKpOCwu7UVa5f0iU
AsMmutoAHj6/+Pna3gVJ87W/Oab2/piNkqVm35mZWyLT2lkqrojtsheqU2Nq9b871GlOjvcntSsY
MbUMqbonF4AYrHR36sUG2Iz9PXNV+EqwuykQl07WPE1vi9IABONOA7vXYDXLCDHDCtG3oHzRQgX1
G1Qm2IPSGPl7JJTKn1jU7mMJgUTPoOqVPsud/2swxVqbngmuccrxsSQc9/WsFvH5fTk1OCAb4RmA
BaTQbam2aZ3sxWlFoAfoMJv1szYDJhXDZG6luF4XNQ5qLCJ9KRadIe8DyUXPaFsE3ix/gx0JtkEN
xidM2yTAsTHrvvrtQmNOjQIk2cSsT3q4Y0KK1hI+CFpLoa1tL+y6Z1eZN6d/MmxNTIWh8TGEDEHv
kHJzPZs+7bsu22RyvPKb6cI8OXPAGasC3IviDlyNk/sVRKGc1TlPt6shY8ViVavrGDW4kIx5HPBU
UC6hJz8GFnNgDPCEtXROYs2TPQyxpD5qTA7Z++3aHnrHwzG9Q/9B8ks3wOK2mOBnq+mtFYC36vq7
MLcQpx5WVfcDRd7V5yPm7ELBlgMbg5TyA44gGulDJpGXuTl2QjMgu7D0Q+XVu0LTroBIL1MaJHkc
XdruPnRk5oFK35yOqUxp63Ra1YDVZm5M5oYjCathpCs0HRQf3SloaDnOzsmcb4hvVPgXYRtsP7/q
c5HM24dwik6BNu9lYcN2RtS+L0qyrpIqfJxh+VJsWwjpjj1XGWQT7Qj4RiR+Rb35/BzOD71/j4PT
qVpLg1SlfcA46MsbzbsJomcLvXNlqNZwSw7q0FwQAj6zPnPNrAlUUKy5M/d+fR4mJKGKjL1JysZV
0ngrj3nswxCkEHwhTjt7KEUBUU1pzCJzfn8oX80VY4q4NpSWAG4KqgRIENXxKpbMS92WMwGAmEl3
R9CuKp9ib3RKbnIDDdQd2xCSFfr8FWrgtIuWILG2WklEhd19K02LLBsdSU+vygD/UD8ZYbWY90lX
XahSXTqhk82p1Qt9lkFkHwwRg5nNN3H3BCN89/n4OT+GBaUw+tXgEtSTDCUBbYphHFOoi+vIscPU
kXOBG4YcH0JTbOmpY/1BD8VS829TelDLbFXTCrtwFmcm8sy20WC2mOw8+skKCs4S+7GRpNTHXKYK
AZ1jEp1bz9UYLIay2cVwDUbQ977ebzL7kk7jXPv7uEHTy7RIQcmKFb7wfqx1FFUyKaIqMKDx5lgq
UOcsv0HX2nca0ZKkAKACxq24iCs4k8JLZ6qbmmCsKAVc9vJB0u69rgqxvOi+KoWwllVNm6tQtD10
Fn2mqkxLSYFzp5Tb3lBvmtK6USdvKcdI5PIV5JQSGtvpCF4D8m5nBo9Sgo7FIK51u8w3sSzWuW0j
4QEgshnvYWSvZC3J1rmmwkaubkCtPQYBNjmJtUy06FC0qms2+j7UvC/ww6izs/EWyq4u03Dlo4lv
ebHlZLG+o/xIu6oizqjCBz0FkxwUwSHV5ZdUVZ+GIA9cVYHbL/na1hjkH0W0H+houSMe77XWWmgo
1Ie8VZ+8EXh+O1r3I2DgVSFnV30/DosegQzXH66TKBuv4zq4nnnpe/iBTtuiX8sd/4VWOuD84B6v
TMSvRi3cIAQgXyfT8Gq4ihp9/3/Undly1FqahV+lX0AVmofblJRz2k6PmBsFNljD1jxLT9+fqNMF
JC4cdeqqI7qpAwbLUm7t4f/X+pYmGdG5r86pIWp3qr5ZZuusmdMLl6S/TSSlr7YRL2fYaJGAsGXO
hwapIl4hwgXzIPtiicFvJQpp1lgk67rWbspItz0trV8w3Krwn7TKJVx9b9TtzmgU6TqTiqc4GHnl
8VdCFw49E6IxRwFvLAL4/uKpGvQXjBt3moLXsdKS53EcXIRZittwul45BPXOnOab3JUULwECsOpT
fXQDvkjAqekQjOq3iV75Y+d8azvjrepuLcnGtL6U6Ma2JxhlLLx51P2+MBG7F7HhtcG47eZx2+vm
S6s8BhU/dyvSTbAA0TrbuYoDNCHx3E9uOcCQThExMgZe8sFFE/UWSON4ajT5xcnMB/JzVvmk7zup
+FaK4KrtE/DP1Yu0Vab+pm4lLy7Mz1YcP0fDfUQ7EK81lwtj1jPLmngG1t4KlF1nCcYKl9UbfknG
5j4xjfu44DeyiFZS3t7FUnBlxJnulWX/rJT04zqg+ERWoqiehLFnAkZWjhxCIzFHKvmMnADZI5Rw
ZlhdoK2YaDkKNAbZHNAu1jkTzAMdyFCPboEU3Yng2Joy0vNQGbzWUXbjQFpeVrT6XqYKh0B3ZRQt
ScHilRNyss7IsYAMhPRL7gFLpfFzYChHuYkR6daN54gU7TXphFbL2xLNFCdQHct29AooYOaDNIg8
1q/NDA0KXAeCwz1+r60Mus4Ak7W7LiAVGciV5iAlQzyD/gjkmyklkJbF8Ihd/2ZSJtz54j6PQZFZ
C35vZPgPTtOujCwddlUcHIvWvhu08TbXlLtJN5+dqw6U6KpmQBlO5CYFDqXBMq6HMn/NLSpIkhW8
ODI2Zlu85jkI4yoCSE95BUdq81CY2qY1Xrs08zW6XEqV0ffvhtN35aEW0IQPc2pBXbM4OMRrVOcd
VSAUv5B3PyH/RRBcARAx63MffioR2a/Catwaob2n7v4QN7d6KzCRWLYb5aTLkByCli4Td5LTb8wW
dSMFlyvONOgG0rRzaxFdF4q9B3mwLXs5P2lxDj2izj11kke4pR3R5Fe1mYUuioyEiqjsMYtvy2xi
WCIpszPNXpONxqOGGcNdTqdKoqjnyAH1bAQnsm2tG0WXVkN9oyY6+PB7bWt20D0yoq1Du/EtAS8q
/ZKOA4k8dkYUw7yZ61DGo5EpayvNzqGxGtF8exTVFNAJu8gWx2LgJVac/kYGy7saCjK5DIZQ9W3s
lRNvH9D4igUAHyWpIcvkoYbiS8EECqPck+fyif99kpg+V5Ja9yg/tRdahFslZi7W6ueeGGTlhd77
tTlJvqmXzk4NlEetHcUJrIVVyfck/6brkgKF5ZivtWPfZhS2OO1ozDATHwy+LSvGJ4Mvm+O77luo
xjy1sTOvRBC6apr+powbZy2meAv9cPZbSyXIt11mKwf+kHgW2JdXpVH3676Z4UyZHOTgtPUiRriw
zDLjqFcrDOAjw55DoEGTPYo3rWU/NMCePFtRWdt6y6MYDo0tXEkV8Pqw4O9VZXGYrW4iInC8iiG5
qNo08LaL1zAMDS9pah8py7AZMhBpBjglT+p0FVdEVvtqAV+2azgvF62iUJRx5L0UQ7XA6kiQQMb2
rZla4MKZIP0gtYDBidAm/qGC0zXzgpN4Tyi1iNTFTUdcDA0fN03iESzPoNJcSU4Kq8reDjQ3qaa3
WQF5Cg3eYHU25q2tottoNesrae4sPxZvFrV2Gjj9YxLonwspfSoEYm3NmEDLDrSXgdu3DL+Q5xeF
+WsWdg8l8BxmBfGqZrx8WvnNciDULRYoebwuBsj6zngqc8VcNWH9QDwK+t4cQL89xc66AS/MqaIb
zZNImptGmU5JkRxVgRBYyc+OMWXAppmuoGKxn5tO5F7ZsPQi38ZaulJNywvxguCSIHmiAwbfNV8K
R4/8nOYbra9bSeiPJY2BbaJFvujLb7LDitQrTMgkXpRK17mtqu5SFqc+UM8xFNdVyFrJ1jl+syRk
NpFWMsMUAQsdgXNFK75gziF6ZdaUtULCnNnrHI9skW6xRayGUkq2g6N8HrXRPsRtw5h+RaUf4TZy
JHacKQI7p4Ha16svvTVi8E/r3iths+2GeD7gvJmO5mSzOMpU9215TVcbJXVdnxMCobUEw3JKwK1r
C+sIt23H8fxhmloqerX9Lcpi0ihgAkTDCtfrssISVjZ5ufFY2NKNOTSubVfTqp24sFBN3ihaJrUm
P2d5AIUJ6bRnmeIa7DEzZ1qe5SYBAq3JgGGG5qlu68dWz7YxYO8+yB6lmFmkKbKDMjT3YcPmSkBp
mabASwdjm2Uxb9Pcx+s6kGLXsZJ7qyveBl4WVzYmSAd0TDeZDDYqnmM/n5lYETIdAyk9WkYm7+fu
oORACmpb3+X0O10jd76ZKeR1PgjMTIUXtAhz6qm/j0Lysox+g4+VhVrPzLWckj7HVngRzequDvCI
d1IaXSsq3pxsvEtJW+YtyGJ3ZD3XyUfiqK25EUc1V3TjuplLBXCGEH5tlceZiEXUfVPoB3P9LeOA
7g5aa3vjm1W27RUmPuRngRBbUD0UE4k+w681R3zWXbyTJhYxC9IyarfONef0uS5fyWGV3CAuNKJL
x4OS9sjDaKYUfXqj2zjCmXM/qUPasssQFJzC5mDYVUOUClvrSO3ZZZhnGEiaJ+b0q1P1JA4G0Zth
wJXp5EPL2uaV4XRjJA1vp5WqHikBB6QXsaubY0eSbfI2NvrgBvKbUZrRVZpnp5aYogzRmozNmYTU
mNYmhZ8kLZXV0JodajzH65PvXU8dKHmG87tv2XZBSFG9zgTBNSMVXYGtUrzRebB455BOgSRPxvIq
zlB8zU3NJdPypisCKBNseNtZOExe+SFG/7ZAx8FXw79trDfNCe7KPkIHnHyVh8Zc4fyktBmNcGvN
vVOL/UBosGrAEw5D6QFxS4LtDDkn5SMgCzf1VtZvyv5Nss5BcsiEN8+eEa6wCKjdaixuqvI+D54m
5lTtK3xPSPYtsb6Pk3OdDfClXmZB2h9JgEn5qo6E/YIq6WgslsQ0KNguw4Se80DUxhE3pamNhOzi
G58tH2TUye7y3ZS3u9iKdqFpAVPeJU1zwhzqabRngdIeWOWvRrBLmCP2hWMdGlU9SmN+PaoPYi6v
U7XdmwHxnbHYpGa3wxx/HaZMdS1qGVQs43kUA83ZaJ3oCU0R9aRo0UlJlW2TFEdpAe8w2BCD0CtU
d4p00/WRT00A0HG9obLIwdjap+q0y5XVnMj7UnEOTTGBsJRw5L6xnHJsldZ6bXkSK6rdDuwKR18n
TKXMC08yZr8u8HcGZP1qyZYNHRom8y4mxi/NWy9jn0NJaRvYI4cXfd31y7S3VhVjK6boGITNfevc
WV31JvUBxjDtOlyAwf18UgqHk1/galZ/sOd0r1fRnbCSK0vOlmOPPwWDO9FgFplxcqbplmbIsVWZ
vaQMFqGkPmgkona1+tVp2+fc6e/Y2pxwCZd9c9KiYJcBvwJe5jpxd6ub1QEdwzrS1StY9hBcdy0v
mSHCc280W6Lft6Fp3wqtOiWq8Slvs51ll3tAMM9znX1KeVmJLn6QbO1JxvKsPmTNSWi0fHAeEYO+
DyJpm7JmBqr8iAdrL8vDPTIkQoTYxTjJLp2tNyeQd7WhbSoxn4NC2rZNx6xprMypYDayXQG7W6Mv
EsTqaynbXplofqfaV5Mze1McnqYuOswxuaLs43kOSPKuxwUbOciuKUlrLYOnO9sbEWluoJd+n2ET
0uZVxVw4moiqU8jHGc2qtl1BdUJKlLs1FknV6n2Z+MzaYM6sUlfWvxnqvjAqFxHODjkDvd9km87S
Rqn5W+w+9VZfO7r0IHeubpdQ8xb52eKnY7K2NX9QQC+p1UGUrL1Omt9Ftn7Tl9bVnPkV8qQuIkR4
KBE2Wus0nfeAS7xxmu51QstysoUd6P4koKkWajvMpoE1rWzzJazyjTyO+4ofPetUv5HELsLD26Ke
E4WOGAmDoiV5OYUhWtvQRfkhh9DVe5NptHNzFo20CPe1tZBam13LglDTiNAjOMWRRzrFWqmtK0VJ
CKHO2duRJlOoh1rsME3uoX6vG6ne0vHbBFZ+q2nW/czJujac3dBIW+KzPYPdWBuGrHZo7fXEH7BL
a3m6zYkGN0u2kiy26EyMVarI1NsxmzCLBayRRGxSEiDZRXRbs07ckiR2o9HWE7bqcqLyoUQeQMvO
2XZd69rYvQLav7b0RZ6/dRklAA4V2BrcejDWCIf9ZC4AXWYI1GGPN5U3UJKya3VrJtVaFokvH+1o
OcZKnjboHl3ETYayyTUi8tBrDjZ6uacphPFZ8nDOrvr+NWJzILguD9qPgXPIyE9aiXNt+dwM1Irt
0J/b0Dfi2acxd8N3WatatxkD1TMTYMZDdkz054aXPeBDJwmNLXa4JU7StSlUEJbtF/xEWexJEayz
weXEvlLD54kkgszaWo25qcthXbJ9DrRgZbeSmympW6i3aZdSkmmknR1b/qRmj0EfbLogdfsWNUU/
7bMUejlPrdOZN2gs6MJwVVtyJXtcpQm+aTaoc6WtRQW+MzQRioTUCoiGKIFa3xtFuJ5dLZn3PUZO
4Lt+RXgFXqE23yTC8ZSZJ08QY16qHGIBcmbgUAMqR5P6BSmbn9udX2cVz8zaIN97zrL6Rl4nEy0d
+YqJhppP69XZjIzI8Ltc3fGNwZIImFQS2x2IK0XDQY0tGrRMlpsNxpUFcg9HbJUDc28IDsGB6HUO
ETOYaRyuVbLoSZVJG0e4ddGyNWw4civkoxRrW0rXHYNirjycXKt6Vl0d7WnmdcHrpLXLeGC5o66H
xzyYbpX8iz0SJQ+6IcQgHEhAHQ69BqIwd8jeWUAYtzjKU46q/RB74mvWRet4MrZ1zoaooOqiCY+Y
yHU0liRDa668pOVxa2hrVzARkbuTjwv0IBWlzyjYLLlUGP18C0n7rLdeqMVrtYLPN0I0JBeuIFMu
GOvbtMnZKvc63gyC5BdmNfJbUcH1C+dzXKkbFYpOp/cbQ8T3SjZvCWratSanhnJ8nm3zekA2G7fF
qoQtxzBYk6eEq52tbYzWV95UiryW5ZJONsbljgWPtmfQxpsaYO8w2Wgi8iXSGR0b+iPgo+mcbonp
XVWAKkiV7GaIboj8Ux3WOVdRnMBdJlB2mUell1xdYbZ0BMCHAHcCYn1k5AGBNFXoLwGvI0BDlvt+
GvZy8G20u1tGJzsLG3an4ulj6bNVJEmcV7OLvd4y/JB53S/t2Cex4GxIz5jR9kqWbEvV2jX1fGxE
fMhovYUd872+8CHg7fV40aTYy9dmQiWD8FU1qhC/i31fF3fDyKlLCBnLSwr4135LLQrGyXhFEflQ
FTKMIk6K0rjVdPJnq89lZF+JbvAiKu2kBu4SwoXT3AbHhj550P1UPUczjAV1C4jHd4b0VMnRoZzV
A2ecm6RRdradbfv2LUN6VPbZtSSMMxvdXUw5uu9jvxS8FV2+DRqvTUsAcySOW9UhFdOuTOQr8zWp
hiuZxxayFg4luhAaSoEVXXPIlp2RzdK0jq4BsqyC3k/CE7X9l6Ya7ud2dFtMfHkzbDo99bWm8nWI
wMT1oqPu3YCVSklClG+30tStBk70Xddsei321bZYty05lthEtWK4SibO7cnQ3TZ1Wa+boS73P36p
BSlxtizueqWo1pgOGzC4Ef3G5b9+/DaKspFC/r/78vcvXPyT799myue/vuGkygN6sn/9/vuXf/y7
D778/S9agBUKfTJ3FMj6gxOKgZA1/uvHLxd/VgYxnrHvX65big5KUkOq/9e/0+eBKt2P3//b73Px
V3R1Bs/M/uziz3+63MW3+ueVvv/h938DFVLeTQgUf/zR9//659+jDt4WYYuEJmW1M6NjpRuPymB0
wGil9kh00rnR8JpX5RL4F7TfJqm/J1ss/EC+8F7nbMHuWCqFFdaF5es/aXl0OaqAC9GVHQxzZ8MC
DAVUKcn4QGXwXucMLKm1AOK+p1YvrdmfriNDzFDLtC02QZ35KPBXptyDrUqfEmNYWyS7xx09y7lG
zxdZmBsam5fctD4y8b/TeyczG2MFqXAOP86F2iFnH5Tn8Fg2skrqwdBy4qsq54tcp8eky+86g9AV
G+C1HBUfPOjfDZGaTCLvIgxS8bbIzoUIYSqbHkIzvdF0TP3OaDeq5CxsNhjdtqmETBieKLCZaamx
bcSi8CZGWRE2PZTlhNxP5d08t+yqOM5nenLTQWUv0xwVbSaSVQCN9s9txqVneqEt+unnBRr56ycG
RRn9hsWjIkJmt0jOA1v/QLv1Ts96kUEwKggOxXp0MSjC2axSuCnFxpjawwK21q40YusNqu5/vpel
z/7bvSy2QMjaqm59F5v/NPoy06mjYGAVskVNHR6GlNDPBb2jqgkP7PE+0Dq8ezlggCbaYWgclzqD
mR1eLXQ0k8C13JHEKKCfzvTALjpEzfjnW3vnGToqTnIoJLqOWP/iBa7jdJ5USN64hVi6ZwilAAIM
mJKGfv7zld4ZEFBkEWI4IDewnlxcaUzzWS55MTZjDBgho/Svtvb9f3eNi85yqI4QuRwEEwnOuJSK
MBYz/8+XWH7Mi7HAbSDIAIytIkK6mAIwfLFE91K+Abf+aBfx177Ut5E8yR+88O9+MLTJF5eSCcjh
4nH1NEdG2eQ6uTU/9lnygqjoauH7ARL5W7f041IXT83Sw74ySuQPZWoToCdIq7Pt+yoL//MpgUf2
4zrLuP/pNZKGSRutiluSdeMsW9pZyqKPJI3vjjIDBpwGw8Yx1IvH1k1mbTrBIpmxyBQO1C3ezL/z
yeDqc9AwWEw+F6rJ0p5s2vTcRkUyDJsNL8iNtTK9sqv/QHD0znKDaBu/EGBLg1u6mEPl3slTJgik
XnP6Fk29N2Pg1qMDlM7MMu+qhtxI5yPTxrsDz0LOrKFTUX6TNSt1kJqMhxwGUXlXzTT8FnOWlpKU
0H/gTXrvUliyCFhlULCDXj7MnwbElKpAeITJwJudK0fitBgqKByhOyUEFP75vX1HvOUsCj6gixbg
H+vyvR3a1HAKOd8M6WPWKYeVHd5ac3gjwg/kTe9NEDo6M8KEFy/sb0I1pS7M0OgXfV52zEfpteCA
lFnxB/6q9y6Duwn4LS5XPquLsUG9PLNDivMbzYKuSDxPVYeuqdUf2RfeG4PMQQquRDZfmGp//Yyq
fGSyy7lO0ywWHGpMXMsM7op0uMIZAiIshYIerwPqaGZTURMxv3F263Vto3bZ1q4wrCvWYTB6grs/
QpN/9y9czsaObiEHRQ0J9PdiSpmbdraDlMHaUV6cYS2GpS9B1rRKYy1Rv0GwCOLRQGNiUvQGo9Y8
CxrFEhlcvEAapRjR2iudZI1ZdTaiKD2Ehvsu0VejFu5zDnySJbY1jeOl7GXr5frPo/J3dwhWxJ9v
4GIP00SNYTcL3irssaqwsaV7pW509Suc9FWlqQtNwNfV+oNlf3kuvz03A/+nrOGxRdb566cqqVlH
6AZvnhYRgz1TdwGvIdF2HIs3C3X2n+/yvbEKXf1fV7tYYLIJuFOZcDW9U3m1sdN21orn/+ervH9P
xNEtm2QM0BcjNY9E29gjj3I0ptVCjxplIpn0I1wHtzCtv7EKAOT419Uu5pMeXUhSFlzNMN4mGn6W
Nm0M6TFSP7ir958dDh51sY6Cmfn1kwp6KttZSWnBliZfys+yU8BmqP7W3fy4ysV7lPaz3FimmqM9
e8YBudKnHtCm4Sv6f3k7F+O9xO7fTxoX6lEM29lrqj4b1UcB5u+OBAxuGkdsGW/nxVmJRdvumeOX
DU2zkYY3zYRqI9ElUkZ0RM4HE/57qxjCs/+72iWLCfNI3DUDVwv1xh9DckZRrU62yii3P/iY3r8x
9gO4epCQXg4Gs5JLTTYnpjvtuYtgbDxFj8u7lNkfWRffHXbLzuOvK10MCOiYttzT69tMlurFw94u
Og/R3gf38+6jAyDKfppFGQDLr4O7ybU4yDtGQ1ucl/UFFoqvVQRcZH/rQjoWC4VffnNBh/pk5SaB
VJs0HLyysCnp0KKL2E1lHxxBfv+IYDsr1AgW2yfN6ouZtUk40EF3yDcE9awXJncDW7zFKhl4tZX/
xxtELgZ9jMhA7Tsg89fn16tlpHQqE+tyMVQTj31KYp8SXUki2mTaUW0OOcDiP8+zvw8NLkrRxyQd
TwVlcTEjidlJMUThvy3E7MvWE7Teq6wZPlgz3in5cBmD1cmU2QNz1Pr13hwFHaCV8ZFZq9Fo/axA
ZgOAOv4sH+n6B85uZIsh6DRYafOB7v7dO6RMAChCJljz+4/20760gilmhBWvWSsteFC887j1smH0
/8aDNLkI5kwbI8fFXDjohUT+UcfEEaCxofmxZFhK0JX/fJl3n6QBisTRKBxBUL14kkKogRMQm0I2
boueg4aPhMV9viWcPNc2ch95M3Uz601+Kqr//BYVnDNMVVh2cOdeXDpRi1REpJGyGQYtXkhHPmnA
xvkHU/B35fyv+xl05DRHdUCxeAovj33yrEtNLOxsU4WZjFxGd9O+XLJIi2tJphuN+emkz3O5xcHR
gyWiIqaTUo6yAYmwmqioPvGRk8LyGmt49IV9rTntU9rwXBr9IwvT77MePyw7TwehJZTGSwtTmPdp
3Dp6tiG28FY/60bpUbq9UYP4gzPP8nQvnwoie5Werr5Ydi6mV3p8qZZaGkmsCUJusqwAAkrGByv6
7wcExSAImP/XQS2wnfz1PW3tBEF/O2cb1Zl4S58mwlf67HMmo12cKlIESz/X85c/j+nlm17c2S8X
vbgzyi0Iy5BbcAYHmA/7QDMGtIK07zmGOFVMBnvz/OdLvjOx4ynkXWU8w++/RISh7pLV3uy5ZFm7
xIVsAmPeRDlttpgG7PxRRJWybFcvb1HVWUdM+CxUTS62s4TtREMtZ9lmmLNVo1hrlAYkBoUAHisf
06prkc8wTdtusgBNf3Tue+9uf766+uun2pmlmKk7QknXBreMUWT3ox/TvA8R1ovM/Oc88Vc0zc0/
7+siKefit/9lKs4vcTsE8PB//w+Ccwxe2X8fnOOSBPblf27j1y8/h+cs/+b/wnPUfxiUUpFVY/RW
Lew0P8JzrH8A4jJJwTapt/6cnaP8A1ApvGVcxst76/Bv/srOMUjVYRsLD3iBIy2Rd/9BdM5l6LlB
nYWylQGICs4ytZCLLaSUzZ2cTo5YSw0J85JY8/IoB9bbo4bk30SD7FNwHFZxbkfHWCMkoqnNe1JQ
EaJMwykYQ31Hpu2NKoFo1uKOmWVGMGSXNh3582jYiEYBRObI7UlEtK/pB0ifrK8/PfC/xuXP8SsK
6tyLF9HEKLVsBqj2qTyeS4AD5+S0iSqioctB9o0gFK6MCNiDdB5sx0G9yVUwQmGokHId2Ke2zHS/
AgXgA8f4lMi9sWn7ekXyaLiH/75HaAtziwxPr8HR7qpq+iZUiXZwYBJFK0gHpSTg4fU+OE78SUpi
xZNz0sqnsD9l0XxMikZsNdM4yCEM+oydLLuIVcKO7DruasOtekQHVo21uUttFxW5inC7ExsbkTxS
s5dY1G+V0b5G+GjgTIVfQeF86qAG+9GABqAYRXk7RdO1nSpnSwula+RHUHHs4kUHVPQJbtyD8ckB
OflFmqVtvFiVCNZFfKHin1b1AZ2JXR2plLi1+aIJU8Mxj9byVLE3WRvhhEZSmUNiKMRDXGmPRYRs
PEqQlnRzsg5N/TCRF4qMqiCbHbWLIxBIWRJWMVYXoQ+gCgdr4xCIWuSG2FbVfD+aYN71nNADu++3
Aq2W2ThYJ0J0Ik4Dq4yNP539bF6hs43XfZIJV+uip9aeY68k5GKljOaXWkbNXqgR4knxqku9tbXR
T1EH4sc5WYOt+NXQPuGIdG1nErfsrVsW8ADZR6waBzw9s2tJIduG4CYYDcwe9Lrd0ZlqL0zC1Btm
Z1eUqFRtCSeMijwe9X55bcwduttpaDddVHtO3R2bQDw0ZGmztw4stT+agySjbnmiEd3xfEEeypmu
o87TEkwC6PT6DK7HADpxldKOWJV6lPiOQpZkoEVInxVuQW9DV0pBAQYBFa++1c7BXDyLFkWiUdrp
yUz0rSTyGw4TjqtJeBNJwmvJ4ag8Jeu6XZwhhwoH7F5RL2d7wyDB1yGTTgTxvkn0+QjKHUKikvXX
Md1o/DQ4qtIyvmnGDPGZqFk5ynZT9Fr1bLbyGkB34hk5LUst6jVykMEqiCxfs0NLGMrFN7K9HwT1
4Mf2zYgi9HXajVYo7hQAi+qyMFmjgGG0EbDsW3lKKIkdL8GvSwTsHFU9x5Kiz/ddt/CHVbJaBofk
mmIMVkY7OrNbp0Pja7XxFitBdKhkIlwtBb7nYHuTsp8A+p2aUmuu6jq0dnnj41O5pv8nNtOkHYs5
fma9PlWK+RgDvsP39tlU4adLbtJniM20e8JbToRjUhLaDf2hnqPY7QxEvxECYLwf1aodMQOQp7e2
uvoxyPUvpS4/NGX+lW30kjVxbpJ+G7fKJ1Utb5queQhbOJA0wHPIHTu6toqbyI251VIubPG062h4
GKphO3SkL9tOP0Cysf3JXAT4xHMTcK87ZznlQ4KzUXX4K3XRnljHz2MsKpflYGOp8a4tpmOrSBi4
9eIgO1nKTKU+Ub03AG82t83cTa6S568WzNi2cPsqf6wz6TyMn2mzwHUwtLUjIAdbqN/IYO40Kr4p
ByBKcYnlKkpxWyBttWZlq4e8hWOOna1AgyJPneHKnPfIDf4U4gBG+Gi/htnnqBw2dVBivVKfKRWs
sBwNhJ/IuCthH8yOdWNmJprHGm90V23HVDlkVUIDXP/cD8RUkrVOyHXrB3WyWZxKcwB0vRFJu7XM
5n6ULDS/LuyjTdHJhWsy/yBqHY456vqSGWNdpOXLIq+IVFLCx8l6GcZA0EwfXCxg5LLZ+otcD58t
y3wtsuRg1RiKmkKFdWUKJFFGTaiErKIXN26koLvCcFWui8oqMQk2z5VsZRyGMnRH0QwbjVkIT792
CEVfbesG7b6ZbGa9DO/VJr+VMtvxZwwv7veVUTFUbYfBEa+/bYp1gpcIdAQJKno77tOYWKYer9OK
xJxxG4EW5K+RLxUKKVwXZXooipbs63Ho72gy20xBjXOEPkKmzRixpoaRW04E9vSZtYqLjijPssx2
YUSbU0J+8Rlh1KdWUuq7AiMCpiQmklqav4pkYjbFZ3YXj4G5kfNB2s6WXpxVMUjwxQO4400YogdQ
9lmSirNQ013YlOPOltNsbXE3FDuj63zObhAn8zqWcbhVHA1kYHtf2soNL5N2RHC3m41Ju8nCaJtV
pXIu7Y64aWZ27I+9tg9rQ1rkjNqTBW4S6n+815BHLRbdYxRILb5LmzAgdidkL+WLABbAfw9z22tE
OVzrZdtxBiRxgwTwlGjnbDp1fal5sZ47WKvi3se4N10bIBfWjOH+lKKzRveOO0bpqMWhsExWCp7f
21CEzE6lQqgBKnEaNXJ/W6byvM/kBq+jBS1rFoW0h3R71WEauc2VmiJvKt3DddvNQzA/TsGMkA0R
3dVIDKvXhBUMn/RGwjt7Ew8asUh47bcKGlna6vF12xfhTYKt2woy5dZSmGXHYZb8IPk624V8judK
vZV1NgN14o9SFHg6QN3rrJpmt6Lm4g9VFGFoiW/VMI58TY4Hz6qV+oysHGl3TtyPlZ31dNYP+SxK
xpVdXGdzVrucmzZ9rdePchl6EsFbhKQjkNbtdlcPEU7iIDEXnx+y5+acIruEYn6oq4e8HOJdVvF6
UxBkAYgb22/HYV0IO2B1FQGFEeGj9r6XBsyadXnFQLV9KaX9GUCRmwuYt3IvZjdpcem1Nv6Wsj+2
kYSlrIUDJi9n0M6O8MgFd/WUbyPSlBMSylcZaqmVdWVWzdEMZV8yxTbqNL4ZIuRJjzPPtk8KUaIo
k9l2TMUzqo31gL/LqdBVG9204Z66Vak5O4NIDz4zMrxC48YYk11lLXG4BQJutR8xhaY166/10qjd
MSnnU6gqL3bJbtIpv+Z5xXmuRxcrqmKvjOjzE6Nd53LK7qqXcZOouD+i7itx0thhcYx7AVnaK5Lh
qWZgYHbNCpoA+xxYM4lrtuqp1dPHjvSqOUjuFJHjQSLbPOzaAcOFzhk5mHXkx5YfxqHfKfWVUupw
WUeUQj2m80p70wV5VqVlgemC+88Yva+inq2jPXj12N+3cbLVZ+KT6pFAHvLOUPdu7KRBmWlggZWo
rQqwjCtZsrdh69y2enyXlYmKYTnGXyphkxm0vRrZO4mgaNiE8tegb74KegPkz5EtpOfJaVKsL6VZ
Stg2l3B1WLaHqvk8awRtJddj/i0LunPdIUJHG/+Anf1oJ2JbhDVplUSnd0bJGmMmrxY6HQx1CN9x
SHTFpBCxXftdWTymepCtMjl5ItTsrDTDtp6qJxh4GVYpY69M4RfrtlIKqFixiVegDb7k/Xg3ksJV
1Y9qSQ4CFRZudLznuHONOeWat7aNQzTW+slouptkYAkUYdK68UzcmhkzQYRbR0gNInfc2uPYq6u+
fMIKHftRoRFKFSTnMrnu5epxtpzN/1J3HruRM2mXvpfes0FvFr1JpjdSpnxpQ0ilEhkkgzZor34e
qmeAnq8b0/iXs/lMoQolKcmI15zznC7nyy1qAxi2MI0Viu69oWGEEGT3wZFkT1PGnCu52tElUnpl
FMtZqt+qlgl3kcgXFm/UBz1IqUFNDy7Si5TZwqEPtnXjbB2tIXHImI+W3R6p8MSa4TbUhYivBGWK
dayCYON42XcUtXZossqGKmiGmEyGBl/YLD9KTegEHOMoKabqwAFomO52XB4n2+cXsBf9nuqctT7h
0ZyJT9Y0zleRcetLjeak6dM51OvsQuXI1dYZ2nZszzpbr9vQxzrWBp/kkiiyTqrnio5k478qq483
bZSKtV1a+3mQG8OryjAogvqc6Xp3M8r8Qi7faooq+y2PS/cwgfhdd21nvWXavJOyeEX5VF2GolfX
yrFeS4A9ZfSaZ0Z8QQlGpsHyv9EQGRsimraeTA4JRq9QFXCKQzl268mzxzsZYEVx6ugW4Z4+BlIJ
7OhacAtmtOtdVkw7nd3dlmlSvW7oAW4gsPgH5TC9v3B2gzn9cd0IufcUn2PP7C7aYN9NnNn+NNSP
Tf8n77B8BAY72aS7Dl7cPhKrVzwFD2jEvohbye6mLNCePb9+Mr0S9nrmv8Y1iXk4ZPiHTP8UeQEg
fhDpQwxRko+2tPeO7NKHn1/rE2vt5zMxaCy5hW2nW0sofR1E9j5IreqOxTsHCkpxK5/3/RS8uqWj
9jGR7he/9O+JXbj1dvC7lehsMPj/qgqdK3J2d/GMDxR7qv7LzXxjxbq0uzMpeZtpYPOXELMF+5UG
VRTnym370BuN/FDP/bC2WojzzVs51O5laDDUmYP2WmcdoUF9RbNhYScBvuTqZ0wI49bovWqNp9UI
f6ojKMQcxDKzT5mZcjs7491k5yx7MJYVUfug8RghAOAVz5RnPVLxuu4gdrbhWTyjYSHt/tCCtNwQ
mPmUVptSZoIsLnnn5Wq8ThGsdTj60bqe0mH980eLoirWafdtkmnHPfZQtlLsdE+zDrpZXKDDdtuf
ak3YXX/gQ/ci8zfvnVjNVe5u2y7ptzGmQh+33pQVoIhNkNRGNt44O8mSweS3nXIbb5I3EzaYZp58
ssQLQdi7vkjlJSoMikf4SGGES/2rrgpvpbWgQBo7aU9Zb6wKnp5C6jd+GP5aaxllWMmYbTN3wuQP
uGrXay4UlMF3VlZsWHeNrd/rhnkfLCMYNZZL2mWD5dCLLwYwgwhhQmbuWltzsbBXxb4j44XG1vI2
bo6vv0+NN3Zj/I7CbBZUQLDzIX7gP5CfRdV8lbUDzYxXcelXpeeDWemD+U7xUxwrKAytiO8XWST+
B8nfkm47y56PUxcD15+ueRxce7PvT5Edjdu55pMlG+7nox+mQq56p5rWft18FbOotjLBuzlmhlwL
ReKgEZHqKjgBZkTi204tHp6K7/2fn6NFMSBHLzuhKk4Q63ehwMKPk2mGSqER6+TjFI4b7/rzy0RT
kyo5azeDPA14rTxffoB4zuihqKdRNa5F7gy7asLUYzRQ5qUZOqmXbl2r+CbxMQ+L2W3DeCQMKpLj
nTnnAcjF+neLvX6ta0+N8+RQgYdxHdCW5GArrLhO/vnMtbbv4ATzVjCvIyIcFD5Hzc83VeePG7ea
1X7IYdBQKjB7qsfkcWgEF+vEXEom/QsRFpQIdf5mQ5150HNnLVI7WheZUKd0srHzGbV36evpmGhz
zbpZwWmZ++jqLa3BKIvfjCMBeKCt2OEk6fWovQ+Q40I3tufl8zp4fUlwQk5LDfjvpSoT7zgY+b6n
SIf9Zx4LKAFvU97sW+UYT1NQDqGBb64cHHxqEua80enWnffzanok0sgEgoZsUvvwcyTIxCSeJMKo
o1T+6MrvOgr8889LjnTz3FgyO6cMxhwWAdfaDl6rhrGZVnWPhO3hH3LghTSjhCwzJP1lnInLEBYh
CYGtIKKkhnvQtOLPz9fvREZ704SzkfKtHOl5hCe6lWF3j14SaOdueXckKlogHBxL5RjY4RglfJ1O
E2qlQeusjdoJCxipk01mrEQwQxMctGNTOpvStPRLaulboan0PLqPcb32e8s6NJ1PRGozW4yB+CGy
TvnM2/GYjeQFmk4T3HOE425OO/tUao8Z1tSNp7f9scZZ2Ht2ux/8nG67ullY7k56NH0pZevnKt7Q
eBAjmWc+4OGy2ikickOzjR9UrYudM7uPpCPL/bgcvP68llpuHMA//P752fOcvbaTad3yuV66M9D9
IK2uZj3QfAJViMAC5OMoSN2e7uLA+Ab7U2J05ztAA27tda0gRsRrvUONaYZAvPKSa/lOp4i+WfO8
KQrY2Vy0G9Ngwezks7qLxuwJOpkkeWnqsHRX6UbU7CW6hfQTq5iI3BETf2POYZ+DQ0lVcKWBphMh
0xOTHG5izm07KU++n9CuOQrySBTboQi6RXGw+AZiL3owW31FlhcROoQfrFMZHTKfWlQNtfxd2YdF
XJ5E6TnQG2NFcEDLOIYT3qqxmzopQ7I6/0SyW92D4oZRF2O7GIfpVFcqYfhr9SSZOkz4llOCAqv6
lfU2MesOEWGuCLBhfeeNpZ8zJ36rc0UsSizSU9WToutNZRnqxAyFSU60WDEMZTiojCyo0fqwory9
j7Gbq8aMz9ak70mebW4myXKVNl5/zvVceZtGz+cdl0wFYk302LkGFf58oD9vjEZdnQ7Zg95EwW7q
03xn6emzpTOfhA6DvA8+vsE9tK6Wl8zpgnMc2BmePQpS5q72YRbjvZO1PAd9dysW+0Gd4pcKCu7B
yHXWRqIVjMAybzdEgAYssAoHWcQEAwurQQaUdBsnd5uVm4iWjDpnkyg9qRheWnS+Qkdo76cgdZbH
SHb9kss9TqCTiz0zQiBGacFKwJCfPs7BjZF32BazoXo1vWOkT9j/VJs+Dp+WDV+jK7zkKbI+DAUX
ZUyNFj6Y/csbKoLpuUhXYzLtI+ZdHOw84AQ+cH5BBt/1cfWZzb1x8ZfyuM8ZxQbMX5bzyJw9Qm7o
/f/5E9W6gb3AYsz6KSkASAy4Kv0AEilau2okWevnG/HzPNnxct4bLrD4RI3MUwOz2XAzxWvSZYwj
qUIMXlganGqNwZvAbfNY8/zz+JXVEYJOcdD4SeJeaso7peX1ljBpm0mddhjxU5+kl+P6yxsXPe1A
exg55rdTyPFSF/5wKbGybWfZd9BF7W6fxZ0FPN7a5RBJ7zXOigetai4Zo0aI+cO5iZcOn/Y+TBvd
3PMY8fmI9jXK2vEpOETLmRXbxrWGUpL40V3icZgwkLkXpucdp3h+AFSx/SleRshKNOrdiZm/tdar
pCdAeGpuHAmHKDa7K/yruLL0F0ZmAMk63iAnH6JVjhPudzb8mRuCmERd6VewPYDSAu0lq8hlDAmx
LR+SCaOtAcV/n+vVe7xgBLR+BEeEZbqHcbhq5Twffy58/Gy71BDJRXxaOPTu5tan1PG0fKUhCT0W
OtOZoKtSXOlasc0ZxR8Di8oAkCt2lghq+6iHkUOGZhIx/3eNKd8aIlh8uUNxBzwnM2rjDPDiK8cU
gUWHxFqRAA9VLV/Lcm9YBDntvCTf5njg86Yl375p3JAopnJNkstLA7Ui0y6lMKqb0qonCYoWZsxA
rPJE2HiVGfwlgwNroFIEsbRc1szrklNhi2ax6d//FJ4EzrcnFihUAjDjeld7b1VxVzJTBs3BY14k
cXAOluJRs9PmQGwiGwCtekn9maULpN6DyNK9Nk717zTnWscNdmbGHz2XlSTWJpEPWknzZiGxm6ws
emP4zkQfoIfVN+6d1g63gpmUZLx/mufxdzIE2kEszn0XksI9pyr1RgzqJakN58S926zqWSb71rGX
mAB3Pghbebe0yhgmIgzvrdc+aBQoguwrHljPtNgcw58Swwhi69mp+csYAFx/ZqhKKw6BANyiDUVA
f2x44M2qtZeBAEOa02+8qHiQwXDWSM7aym68NzDeO1Edv/4czaqumJlYsTwj9FsITe1ittrUptde
NLOCU4SRu+lHcW/X9ngdRyhnmBzQQqTeyrRy+8I+oWcunurrdDJKTPPp8ecrq5zYfgmG9jEe4mvM
UPMkUvz/fraxO/z/P6VSFuCftYP4orb28qzY7+zezmM7E9oDu82AVHDKApYhs1dVV9lnx9y15HXI
2HuphBDr2s53mBTGqxKweVuHzYusa4eYGV1wkVY7xsoXOauvzJ0XUS6t0FACSNOA5BeS5X8paF3b
4kSnZ21zjeeSIDPEZV22GqJTlzWE9dhM951Bn9kCTtrKNiAnznlS7f3hxdVBt6yQ7GzKri23Qx7g
T/MIeAfdG0/g34zm/FO8eyy6t6NPePsQI6qd5rUZyVPTJhZdYfsNq9Dcd7b3IOymPtSgCda2cHrc
RADUoyY6eaa+GUTnbw2GgmRcts+txjiD44M16PKuaUaZrNlSRowb3Hj3U8OzxNOZoFTdfJ5cBcIk
TQhi0/KN2xvOi0W/vB6lavad8840x3kul91EkzFXg7RVH3qaoV0OkPDgU+x1fjweAokD0tZrGxQQ
L0Gb9Y90+9bBqIebTTimlgfVr8Ghje+xqg81vmIBIm/DXZ/sicqpCBF5+ylxE8VAtp/urKqvw9J0
eF2WT6cciPkrQh4bZK3/Tdv3b0IqrCak4yEKQMmD0fCvfrA5RkeW9STKGwuOejTGa8PawHHFLXEn
Z/1Ti8ZWcJ9hgMDIDVeqWC7kfilifr5GfWnTTK2JdyP7K6aR1tGdT1Ol5ANo5H+KBP9HspH/rPX4
v+QgF/GbMr/8Vv8fKEJQFv2LQmH9gQDkD8wdNd19yD//+Nu+LL665qP9V0HIzx/5P4oQ6+8oCT3k
WLoHIftH+DH8adU//ka89N8XKQbqV8ZCDlRhND1F2ajkH38zvL9TjLiIfYmZdDx90c7/b02IYf4d
0QOxFUjPA0QQyEX+B6IQ+9/UYiZhQISOmI5v2Wjf/mJbwXIEhTRz3S14lV2nOOoQa5kgzIZx147B
vogDongE8wyPTX15jqLm1AfR3pYn0A33Smc42mX3nSHuhZheEkmMG/CcHhBbzdlBSj1DQtNPr+R8
beJZvHZD/4uVwYPlFqso79jlRu+VMf+yAzIasuYTlPLOa+bN3BXbFoKeUbwIbNQgYDYFBHjQkDfU
BhsJSk0lf5rxv1ig/H/7gZDThqUUUbKN08v6q4NFeO1gKrvnPJoa2F6Nl59nRhgrHRxVrJtfcUQ4
oTPYD5PS48u8zId0p04BgLV39KkenMRYPHKtIYjty/ukaF5GDuFfqe78yufSYTSesznXVAI5Dmrj
5Chzpyc976Ru3HvRmO8bJ/ZWmV03D0a2jaGYHK2EcG7j25JTj6vbuOYUsSdT2OFktPaRxTWiCzs6
Ntk03hWlQMV4hH2RJJV2iNxehFwV6a6haFsVfUGTmw3Wugjglefk31Upognc1cl6siMbAw4QqJhJ
1klvgP+qzjUepCsEowSNLXukBxerWGi6EMD4Ws4oOpZyQQXHWrfmY9Q2qP3qatvNdnPnwQs6RCkT
8cnrgQ0yFgy7PJb3szF/0Fz4Z9Odqg2bvox2qDfu+37+ckbt3XIjg+2reovfgsKhCqnPmm03h395
V/+Dmsj+d1Gfs2iZSQtB9gkIelEe/4uyuE0YTJD/FW1dQWrTmL2XCUo+mF3Ucjr75pFB1VTWY9ia
JRjooVllqXwPWEerfKgegpJE0KLkdtWH+BQU2qPMvWdK6faaMCijC2H2x7rzT7/8B6mm6s4gyWoy
WyIXB93eGBLhiUetBS3UfRBRrO26CZlHa6pNlVCHgrLXVrUP/bOFfoIZKtvZQKrXamEGuQWssf/3
T+Q/OLjQ7SJw5FhY/vVX107i12avB+yOtDTm7Rzidl3Avt1pDmwTn1ickeJt1weTOqO2cFdmYP+2
dE/c1athm5LSzuoemYtWwN6spmqRViSb3jHbVztRxrmzjTt2Bs+NxpA0khLokf/bn/To6DQ8yW5T
rf/LN8Q24C+CMce2cFQvmTuY80ge/8sZRzwB4vkmtrYypmW2skeVJXInRH3v8hjuZmQ9J4Oap6Jo
4z/lXBLX643jZhSRfZKpnx8T6kqObnUEIEwerZMC9QGQu0nxukEomw4u43YvVve6GqBBTiyhiAHa
iDK42ZpZ7vNY33fJVKKyuffM+HEA6rpK2PNiF+wf0uibEl9bmXn+pM/9LjDUgWYz3VSkshWt/qCA
75bmMxK9bcHu7Jjmz9HEinI0BAuEERRbJbpdPaQ+2ZIsD6yGWNs0BXdBBGk8+5+66z1WQD/Daixd
ODXjY5IOz42A7qOJ6Kl3vypJ02y0b6hf1klHuq6IOCfyp9TzLt2QCvbV43P7Z3bYlLkEWQoi5laN
skJCxVn0yqHYi6Wnr8OsiM/89NJVMtszi9/kM/brMmyRY60DHpRR7z8TSk+262mIauzWDm0G3k1d
uyS6+MI29r4SbJpFAyPa/tCB2Yy9GA5MH0DusGar3YrU9LEoVykrzCuGyykd32rRmZ9RCnCYtvmz
qdPvvvQ+3CjYMKoUzO3vKXoAU0Grmjyrv8/amhZB/4h0Bq2lF6+kOYmVPcTmknQpQivzz5ZTWgBe
lB7q1vhU9TCrk7x9rxgnA0dGw62xf9Yqk82X+nRsVRykPyvaD6gOQAPThThmoOywG/Fo0+X0vOKn
YW7qdWeCvtErxQIWVNumT2P/XOttxLiNJbOVxKE593KVc2izOGlO9qx/qDZ5BLrZHJkCWOQExWrb
j/oFQf9Njxlszq55jKDu9SZx0dEwh6OpvbW98dCbJYITy16r1tnZtiYfJpe5RaTfy+Smjy2xQjSg
fk1XImti4BRRIUle54epsy5+dhgKxpn86gALamRH4EBmyXg+9JgYaF99KVGjaNRheaeEF3dORAaH
q3knPPty2/VoO5pZ4w8rla4pTW+g15iUd+yEU5E+pyr/KiwXHE/sGIdI1d+RjLcQNqywOpRN9Obo
gwUS/A3RC3M7TxxdEyatVUiWjpa+BuHkMJH47BvWKdNE76mT8AQAc0KH7tdeWAQRzewyPCClD3VR
vJUTm9wg+5x6bdtYkIBmFXxAR7yhrTpFqhBb6f0yspxdmJo2i9ISInSp72HChXVScsFhDZkT/QYN
eMSSAim5LVdw64OLsxyUTv67EPTNbZOn/Eq69QneWg1tM22EMWDrjIJkxQrNY0VBEGALfjGfbzbJ
Bxs3YG4nq6tBZxK6jv3YeyUBAKOeH7SOj96buuOAD4IHKN7qQ/NYG21AQW9s+ro5xtleGkqcIJi5
4FhrFhWm/SWwXqJsMt76InNxLRI4FaevXtFcjcH0EXdhdM3KzFs3SQPy9Rl+NC3bNL030XTLSu8Z
Wea97/V3ycyg0muqX06Uf4xDcszrgCmqp3vbtMWogTKmKUCeNr3R7UWgRWsLpmsYONpFi+wD3Wm1
0zMihps4vnhUYtuoEiiwYFV3jllvvWUFZY3xLxuZRGaJ99jUSGzus0NtqWpfzvqzMlPtLlPW1S5c
F4KvvrHlFNo+0ayMHdDItqgvPFmywNZBNBVxd7UDJIW5FR2rWVqbIIrkVq8qtTWptFZ9wZDJt1od
FQCQLR/db8FirXajZF10lVppuf3ODNm11avZ8aXXafeVOPODY2pxCHT73RjGR2npUJ8cuMYJ0SeJ
SNkFOLribCigBvYzNVxlrqdFrTMSfgyY42hO6F3LmDCpsQCJiq5iFWhIZwcI+WwzGTyKm5Z4X8ol
NaiWahMAQiJbe2nbWIQXq1SXASRrPmgIVcfIgiAZaZJQMaVfIuEerKJvUFGxxutU+h34zS5zyt85
FvIQ/B8l5qw/ZqO6aqw2ds0MQ1Dv0bOiiUKtnHabIVI72wyQO6QeYcFR8qIPzltCruLKmNgwNLr3
ERfQjcrgE0z/gPzFQP4iE+Q4OXHrEFKf8pGXMOAnOBgRAkz3q63MU0amYhr0D3EBIBWvO+9qU8Ne
jsTNsQdKoTk9VM5MdLdhXbTsvQB1TUaDQ8rnGs7YAFVkZTLgQ9YdRvFFW3DxGE+/tW6EAZmve4MR
4cxxO+sB3DmWIlJd2Nd9ZsOi7nBMYJT8DpODNnYqO2yGzNlSjK6drv/ViE0fx+bRTZJbXCqiK5Md
0aXDKuus59E9DxYvX2njo8ci3m9VZX3aVv60+Gfl4m31Fv5/ee4dDcJ7MdxDb+BCsNkpekXGW0u8
pfmFPBZ4mxOfXbP7aOIJcXr83YgT9pnVMK5bXkuafB89SoZaxFIdHzRo1BoBBz3ROOnPtQfxCBbA
Y656DkW3/0pJELj1KWRCGcBeJnW+N/TngLlgOHdmEg7l95ibA9rcgYvT7Th7F+U1HDPbZUNqVKSV
QgQ/1m725RSImVL52E57y6s/vTpl+SuOhdlRHVuJvdazvea5r9F3MMMymxRg9dlHsh3oxbeuNYep
hIOn+K0bl0mxVibnMa8gK5tIsb0yJWg3U0gieOYsET9oliS2AH6c51KXuUnYjm25icDn0SjBX2+c
tZU1lyD+TTDvr1GZciMDhqyNTqZrMdZr8n6GHYC1b7dIP2jDw4QXOXTQL5pVtg1qz15xHKCLiYuH
1k/XvseX4E2/y2lbacFGFTUhpGO1ku5AhlD5uoyJMsma056ii6cnr3VTUPK9BilUBy7CEmq3fs3Q
F9m12lsw2zYMv7iBTa4BkyRPJDrJGu9Cuo7d7lUY04tXG/ChxITWSx0NG+XcMuu6Gp046mjs1yCb
BiTeLuTp1n1XPv/n91qz1cX8xHB5bUJQX/xGSKPUEgERnJQ5JZumPmr6nd40AZViCXuL87JLIfwP
WkbPZhshuRIHrqEH153/pJkQ27Tu9oPGctVuTqPZI1BWeRo2GFc3NLcfmkBjCeTiqc7gdsZtfGid
KDQ6JuJVoz/rA3TwtuheE0Jdytgw0Hp45v2Uv3ZoPs247naIlR68gWHxNI086uWDD23RKLqLm7F7
dwOKGxUgUaCpOqDY32di+gw85xrUc4nACl27Y3oXs50fp4BhpVkAMivqmGkx4Wq9x9HS+NwqtVbt
lw9s9It7tzS/SQU+GMTPbwbZGGHU/LYIet6nirVWOY5bR08fimg4jR2oeAEMPBzEwMhZ7RKUnSBb
Q9uYrK2fwfEyfAmEtGDMa4unWWprdzYf2tS5lqq1dqltrYeqYw5LOsteQrTMXPNSCwigeuW9uPG8
4aXL+mijZUzruCyWPqiAq26crCKh76gjSjH17sftdm7TIuwrWA+WsD6labNQyCMVllnxXmE0YXia
EqmwdXoWH5Pufjh64W98zwaYmOK/yUknQAwYDdpZav2rPvCq+yNKu8gbH/EUnCIidxPRhMKoj8LL
n7Wy/aJdeq5jdwI0BkY9iVcEKDbyNUsS6s+J8200VsrjsjNr81q15mUo7Yqbh8hUw8qKtQ0SedWN
6g421qdZ8Y3Lke2+FM0fwL49gjXhvQuT+sDY+lX9p2+dPWnz3IeDTPjws27VtM3VabXv3DXe5yQ9
GihS46F462Y0dKZb0/3jbDPqt8zOvlFfNcx527OibhItl5+KxB8Avy85bR9v+4DlL/mScU5XDHLE
WnbxuX9JsY0UyVuRtkc7TWx+JnKbKfWbhKuVp8m7iQ3nKmjgDcddx+LYnhHr7Rk/I8ILcOY6vf9h
edM5LcR9IdWNGddjmb7HZAwRoTE9skA42v2dtMW711nvc9Dt3KD7chODlU70Jnw6nFzbSjhOOa7I
sbU/cq/4M/Ityrq5n5i4bKRO0Qbr5VjUgJMJpEADFDvso9p010YGOS25c/MrWyduYb4juAEsuaPs
EEfsaYI5s1Wyj7dGApQ0k8fWB6sCrfKiI35fWXVzlbI9GNQqK/Tan2jPml3uv1CteYDR491UxUSH
DPxh7CefY1ZujAwV7Yi2rudWDjVl3k2C+wHpCnISzpOBFhhE/rqZywYLT8bzbaiQWNmzSAhUUQkf
f190wKpZFEYMdmxUpr4Byz62KtwvldeuNSW+af8+wGO3nFvZuTawEmWBd+chz2NUmYRyyq6ZxnaP
NSPFZbpVHk3VIKvnUhsPlkmVaZrTkyM1HBTZ8F1640snk1f67nNvLPlkhv5gKYYwrlniSRVPflY+
jpaz8yVuj9IajmmZ+IjUyPH0OzjlzmRTsNdMv1Jjl+XU/HU9TihBCBLqmokdVIxcy/2UAm+F0Zdv
9ZTdAuzDmzW8DiT3CXnZEKAJJ1wX+vDx80PvvQbhS0tRQgK2qbq148MJbXL3t7Ddl27qsZkvDEA6
M8TG/in1OmgpJocnOMVj6eJPMPOXsWzQxWrOnemqlQ7OgC5E3GSK7pc8rnWTmwdf2fCxTYG2IDmV
ePhWsuItkNImmYZ7PrbuWKYx2DCPE6M5mjzCZUG7Ps2uew3M7D4yAXF7vHTscmjHU8Rd0Hravriv
cKKFgfFSlsmDnBEXlraxQea1b+v0wGt6zxD7M9NwsUzzA/qx+9iWB5+PgK3vSUo1bLtg9Fcxkmmz
vijjMZtKaO2R8VnidJpTNOOuTsdWBCJn21PccIJx2IOnnbLsVjx6tRvOxsDo00aJV47H5e9DtYJU
P3oYivizScS+ih1oH1oZ5jR5Wiy+ezMt1lNEwv2kMCuabr4fiLgP6+KrbaD5mFVTgkoX+4BmWvqY
HwTrSyRnKpKHvir6IyftWabzZ5+XIuRaeiwdoh7w9t1Y0L10NUkshlmvLcN9ND3n07DbNY71bEbp
G6hIC71JfGszkVZzl67EWP5Os+SXOcxP6TCWe+lwXSC27QBTEySIpcLEgSPvMFo/g2a7y+WHskAv
B37yXceIuX1/jT3v4MEBdmIaDIIfX5N5fItGEnElCTBafpu7lppn8XQRZoecamjVefTdIwG/XME+
Syv9T2lW31BK6GS64cwE+xcXfrqqUhvzWrFYxSJFyaZ2ZFfw9pX8Mqixs2kLZAE8MwmqqVWSRX96
hww19DiPKh1uqTQfrVGMiHpHc2M629a1P11RxmAGzHMiuGprr71NM6PViZbFR2kvCuuzLKrj0CId
tfsXwzR/YwTh2C+yo3j9+au1fDzmU0ViljUdg3T4lTWobhLqgfGzLwxe5CLB8dhfSeFgH9ZNL8q3
mEpR43Z5/6Zw30wTioZZtfu0xU5l9fC+UZWMiN2WhTgxTfI8NORYdYMd6rH3B9JKHkoruyV+166T
KSupW99ST//VKP/T6v2d3RocmuzVpuGbebmAqp0D+1VYGvKYyF5l3U2yGgBIgZ4xF2GYF/S34NdU
CgIWzLoJi4axd1G6TEUtZzX1LtQ6v2Qb0P4avfIcQ5Keq+lsocrjIlsiqJKoWuvxrWyMGxBkn5kR
oYEMlkfmKvCCMfIY20nwwyO9iTyCOLlEVkmj5zKp6YaVN+gkObcu9gxr3DZCtMxGANtPpE741ra3
hc+C99SXBgT2aLrzFbLeVJ9wTwKHRp5fxcZrI6qzG40fGHKCNWar59wiDHLRnhblFA6GsWs6fQq9
4L6gMGqzKT7Ew7uuW0Q46uZLMVJ5GZ62xSOr72sSUegzbBoNCNamx8YJBDQePp7gBoHvpsuzgMpq
rABh2n5YoGahf7OOc1Og4gAmpY++fes8F6Hb7J0Cr2Tz4HTay5AbtBqz98hxaG2buOye5si4Zsb0
4SvfPwt8Fw9yEUGP31UeJI8SvSAv5TXHekNgHh7Xtk2SfR9YDHVGI30tbXti4ouLqOuM9FxNfLtR
VrAT55DdW10Atdu3lh6L6O4w77SvuVhmAWXCNE5nbr5KFtFWvLje6Mcp+KlDaqt+qvUagaFK9F3h
1/VTVRbaPkiqDUF9kqV5rX1w74KVlekXbBK25zZSztxbMKdUyWN1aWJEcLkIpgcZESre++mjv45y
tk3ScYLNyJaRsQkSzHTxJngIROJoHP78L+rOZDdyJN3ST8SCGWdu3Z0+y13umkKxIUIhBWfSOA9P
3x/VKOBm1u2b6E0DvRGiUJkphYs0+4fznZNO/S7AaCNcpYiOE7ed9kNIYsFUdz5ohfrwaNKZMLTi
zoTBxUl8ik+Qw4uJBPJbkyjjF+R4QHhzbJwNdMZ+dMXlev4c5ODR4g3zrerltM+9rtobaaLdMs20
Vk6j258B9402/e9/UtbW8CjnOyEt+YE5lbadA617jV1x/Zb6CVfbi7EKjnaNmg7ZTrgDJL6nkchQ
UQ4c55Ut16RNqTOO/N6xYVbOqCV7kMuX7z9FVa2t6AFtWj5Wd6G6DK5g8NoE0XwxZUfyj0EGTZPf
jbLLL2k+ZNfvL47Z57Tk3cmrGyzFNb1b2Zil31U716emSf7EIckBqaG9d6FFvtGIUIUE2uZQA988
5ZyPDzKST9//6/vLZEVXrw//GAOD5JlPkvekI9+iM1i2CbHYvi9fGvVUh266F4PbPJMk9wuPUyzk
pTYfkrZNV6wQg1vWTdHeSZdHm79LYFnlEzNI1lViAY4JJHxwpxKdfeGFPrr1edW1ULZ4FzQokCf+
lSGZ4b/MmrcnSfVrjem6r00uJERMAE8a3m1tV+pPdZEOlxyJk1+RU7JGmuSw95uRCQ7O6GuYtoeE
yzxqLh3SLLR7OScV6nbd22Zlmf1wEvuTlKtpa2pUnFCC8ampMOBHCRcHc3OvtNo4ObX+k93Lmt2F
fOBuFFeXcbYhmvnSR+OMwGlMSMaY+vXsGCWq9tY7B3EdHCVDbidV7slCxHRICZSwmJ/vmEg13GVV
dIFjddy2Ok8N41dFXE9Rwk67JQNqXuy7Fo8IOd18an0YTfYIHJmt1gZHDFTQPw8k05SczVHFIBql
4CPPJklVjuObMkrJ8ujcC6Fo+Fj+UG5oH+3QtI6d4wkepsjbGDbnJW21u6+rCY3MFJ7Y6bsY4qln
sELjhapjZXnNojXXnCWSCHd/R9cuvTWdEszswESwTF3iHeZeuPvZRZaPn9AfgnkmZiRRvHXKKNr1
cFTw9WN5QQX2h9hC4rfB83YMTynxSHHbGV58Fgrv/jHND8RQMZqvkPKmYUWKk5ZvnDAz/Zw6WVWp
vAPMfb9y1Th2D1U9cZiCj25sbsojp9RBS/LCj1ljkDeX3Sn/id2uuvnkRFWLOVkCWlhERJ561W5C
srYvXdM7hmR6rupBU1uSq5OHkdXlxATzFNbd0SWF5p1h1tGL6UmVNhDBURDBEjSqpecV/cUr21e3
jrTnZqi/+KwJ0BvK19a2rYM5zs6jwU1yMFxufTWeQyLjPryse58XJeYIeEm+RkEkaGNox6ZuWMO5
zMChL4NzsHzRU0KsI9qZbiI/z4Md309xkt6+v6RW/hu5szOL4hgZRnLzFK+A5AEulVfjnJD4+EAj
Vk5t7q3RIuFjbVakpfWh+54PM6C985KMns6GX7smNWNaGTtnKxiMc5MQKBMghN4nNVsSUiCQ5DZK
PkYiueZjfeGt4FAfSvdB90S7Vjlq9sTmyB2ZuczKBPyPje6Rp8Oj3quY4Jk2HX0yp9cGlejQ5wNS
AEkSLpzwUdXeelji1ayxPWs5W1chyfHRzekWT8xzzQukf/zHvtpmUxzSVJM+7Vq5Hq0QIXsREKEF
T0H/tSNM+jky55rbn0ozSALbr4YFDdLJQGNfQ78YoFjSWvmnk9VvxdBoaxpDv6aTthFVmk+6tzBz
+l1UPYQcwcBNpj2weLim4IsbLUiwoVDNRqYR2PeBBa6988pErTGVLIA3lHE0+X5dxgbU5HHDxCAv
L2asb6vGi+8ll7E5GbyChjwbixosLtWw6tkp0D0YNbCNQlQiCUXRqu5okF8/e+MBnstAfmJxUjVQ
RkMWnmZbPvLe1WynOn07Rkb2oJr4Z8m8gkS+RCeArnkMLPLlBKzYJhnauwzSW0cO1bHl8d8MiXzN
JqA4burVFDpPtmFca2SMBKS08J0U2QnQ15hXBH+2DJNMFlB8f4jV6qHXqKt4N4ccUqHt1DHXuh2k
9tGwhwUGZo3cx9ONdFMWZp6fNE5Oqeusml6cBuJqqHCbbBWW9G/IsleV9ZXpDKsJ8TzqYYYhXR2f
aZRfbU2gmix7xm66DdE9oxYFe1H3Mc9/ZiOxf3XkfTV18mwmoffm1WIi6mVk6R2k0zbrxnofNu56
GNp+N+t2dK8yRsVJSCBqjvp0U5Gn2JtDfW6U6LaNARxmQlAR8Wv7dsf0s8KUQ2Ztum+1XF9lvZm/
DVGnrRq3qeAAXOuakHSTE8z4NappReoiDhJp8Fxko3FKoCIxMmVqUs9kpplmmLERwoRWTGzz8G2Z
YeVCx0VHLNNTKIs/CqRkFStbbKxqgPki5pG/7tucSvN1aM274kkhHGmeHywzYHTK3EgqT99JXQDd
4ORBftAwMoqeHxizVllhcJ6MWbjO4TJJO4z7gzekzAyqdrjBAPitrFifjYCVg6adg3yaH2wnJeZq
Opp1jqMzRxktaY+IsyVm3Gv9dkbSp8E5oa1u7ovL2kq4fbdhqVCumsQhkpmRIzWs+zv30q80wzk3
SrJwxet8yPUQmtEbe38ag9MUca/1OY1Kn/QmqcUe8ZW817S7Nzvvty45v6rqhy2Hd7DpuqnaBMpm
WGB4L+44XHuv3dW10+29MQg2kU5J6gCXh+1UXUv0wmuN5kKCIe+MBN5J9ANBiakZE5jBrFp23i8V
tb7QDcopg/zFIGMf3WF/ATPxKVnoWkw396mad6RN/bZFsa2z8SDm8sm1m184CJcBLRHImjZx2HQE
QDs6LXWjuIIGQty2Eacwc8Ew3yLAp7JQKttW4RieeszB10jpT7xE8bqRobs26ya5OTUZaUFPgWSO
xT2eOJnqqG/3jEJ5BcVGxxLJ9IY3klkY85qx3M2R8YAyGg5NlO8Dc+l9Iim3YhUWfBg3eySSR3ma
u3ZVbS3xlNbWYBDQsgypJPj6uKg0S5RTdrCbk0EcO7Ou10MXPnR48W8T11fumOxk70V79j1+PePh
ZuYLSxMy6w5VeahE/cf1rGLPCPun7uAmGQl0C+gHqOzr6skmam/lWMttTSRFnr2mVnOwqGdWUchM
f1A0xiHjSC7scDWK4aXL2kvuFKxD8sXESW45kdW9MLpyXXQs7Nyq0++5mLZ9pke7eMTuoGi8H6R8
T8BWycGMUnFumJkcljp4+JReeazShYIDzlNTseXTOWllgddmzqjBNDtU+yYaoii5TozjVpVXNhdj
dpEfD+18SeJg40QFyiCXvEaHCLuwQ0GPl5yqit+jycBViKvJoNjtFR8OViNMeYsjxEa7mWz3T1/F
7AvQuFaeRrMTPrJiwgvJituNzjle6l0Pu+NOWIaw0RVmeIzy8fVPm4HgK1O3NqbySsYDXsynxT8m
PVbIesoxhFg7fS/7CTqAQKo24JphuzRPGIxEE/6N7ZRHKNJQOzrm3O0tmsV1aUU4FmTxrSnZcTaq
yzalNVbrurUKXmPrZ1LF71aM/IDRYXA2nOJVg+iiMecyQY9TNvSfANQH0jbirci1bdDM5GENzp9a
j1nEC+sy4K/UMSwImHy34RfnUE8iOYM70wnajRM/Cpexdc8wwgiKl7DBjcNg5g1ZwWxQVs9M1hmV
6/lnQ0GTtAgYh6m5OYFYJtDMrloDEMBJvH3AoII4LZZQJZg5RYi6R0G/L+vZYpDDiMNzlxlfyPaA
VImDy/EPHCGp+xPbj8Ky36Rmz564RILxMkW8ua63bUttI0fWVkPwHKII7UcUBD1v9GbZ/6aV3m6q
bGP1WbipShR4yfgzT8nJrt9VUOHoa+CFVRlgwmWXXMkZqdPgJzPMt1i0CpXPk4QFRcphnciMxUWZ
qvipynBrTux1JykK5NgNxyDvnseR7DJvrN6tEQY1CbLt0CGL1BKj2ddxP+9IqR9wrxgIVU+iveEx
dQ1pnzIU/y9B226YqrinQdfJUs3Vp4umkmFeW+75/H7UbsuNNj5XRZauZR6Y3MMxSDekSxSX5nFG
GsEAOT/FBEsca29c5BEmugDYS4q6Gi1/qM614iG15EBah+5GT3Mx3OzgXRMR7BAxqlnCAdGjzMol
6ZEo0TNRHXjA2IwEHgmMyyRK4xYrw8/RDZ+0mGTKGOMCvQsOA4QQwoXs3exZoUmTTDIRfbrFvs22
BQY219789ER+w9YKSwyI9ip40zORsqrEXRKDotuEdwKrQlZtSeSs29o7Y+wm183EVscU42M6y0d2
m4lfZIhBRagORQPsTUbDY7z8QrIChiiVsqBXle+dhbOs6ZjvKeYR/pywBKEY/COscEv1cTBCHHvC
hjht1eFAhYQ2XGWeGbA4Gzc2SSEnVGVhh7iN89Nlg2oYq8jmY6WUZ8Ux9pi0NcfemhEDMJOItPBu
iBEJSloEEBqnLjQeY5XgHeDAmYfJsr5b4kKZMHHBY2xy4gE5JEY3HiLVH0TlajsminPcHBrsLFZW
7VSXdTjVrGzs/k5CbcqkHeMnN+K+6igDDUoYR3UfWYOMM25QZFTJO1sMd23Y7QtyW6b8OeHmc/ej
ys1nDLQJHTR+40Z102jvfFZrD4g0v2IjoOZJ6UeXzPawk9uswkOpsIqL4d0zHKM4icSP0kaBlBgT
wsC29ZukQpMLOeZJYWwVAjckOatKJJcGNog6wTzYBRVxNOvHIuzv9mySgzb9mBpMRBLnx1SGv6uZ
j8cp5R9GSD+HTuq+M2XZyXsUiNGs0tZ/jK6WbAYnq1Be6UQfgaM/xKI5Vg1x6PwnGxIkO3aWhbqk
KfvQBtckvGmZixgQKbTPZ2nOL81QjpSXgmk36cwqbfAfScS1cjReEndkep62tCRzgEhD5Z+uEt6t
WdR5vI7omRkGIdEMdsLQfneC8tx2PI18bIFgDyu2NU/cpzPoWADZTDXMkkFKiQPBSKG10Ssui0QA
Jre4zTxgjHft68A6TKTAVhkcuOMhdZZStou1EQP0ua0fQlLd+dlvHP/G/psQtLx+Y2U1k1ANXalh
oqaLhcZn1ICWtGNyVXX7VcrqPTXkBWvg8EGMpi8gWh+1xvwtSVBZt25NY/1u6MH4zAY9oL/auUWM
tTnxbhsl8Gp0Gzn6HovJYzEIY8MV/0SLE5Mrpf9o7GE4GH2FGihOnevspffaKqtrFh87FmNrkdul
HwVLXrIAeKpV+4EL2Aza4r1NjpBnpat5O+i40XhokWbRkkxoutWmkPkxaY2POGJHFmq1iU0Hw5O+
K0/4EGhrY/J+YLYyb5FgP8V6qG9nOK8tq9zBdY+Kjtdy++kNNdc60svd/6z8lf8h5TcNiRU3ol9h
eboQfxN32+VoZ5RU1GFlv87S8YQBV3gIBnf2U7SQuTdhVoK7BhASq5duFLshHfEso8kMk9T19YSb
afKmH0z75VmyCPUEocSyQvD9/aP+P+Nm/kLX7L7KhU1p/n+Aa1yYl/+z3+oFp9X6V9j9xW5VLv/O
v+ka/V8OZsoWzyA2wPp3ssC/6RrnX7ZLhA1WLsJyMWPHsvjfdI31L6GTnuKZuuHqcDc8GP+ma8S/
0CoSI2EBgMDxmNb/DV3zHT71F89gNFps7hGe8wPo2Pf/FS9wMoE8Pqs46pS9MxXvH16aY+AgXUFH
FdOc5h9QjASPeowmqkcpx/PgUq8L1/WDaHiPneLQz9aRoeUpY75BQ1aiecyfg675B+X/f7wtiHEF
+3uTCdGS07CgEv8FhShtQ1lJ7NXbwaGQQOsA37kzisfKDK8DgKI5P7aOtv8vv8//BsCQ/2Ecvfzu
IC902yR4hb3tX79rSjz1NMRWvdW9zocI3GTI5krjHPYTr6zNOL/z9eZnK4uNYmTRPWCh/eQebIO9
6Bz7rbAJRbWLfwoW/M8cmOXn4oESNllfUFh/+7n6urFqTBDrrS2DLVYnfh5qF6JiB0I9R6CZmQZf
QwE/4E35P38k3w/FXx8aR+h4Q9kgY9Ap0vjrR2Kpsgagn8j9RJWLTPUguOOheK6dK5jnY2VBC5z7
kwp8G3ODVYVimllNsrPGnOHlEH3B3Vs+PutoJpubS4+eDMNdjtOTIeb3Eg1/99LbzUOCK6tB6n3O
5I0WVn9m4L6qibjU6B8LW6y9hlGikCdb5wleYuFzfAEADYT3EuOgkrrR2u5o1thM9rPz4k546zoO
sjUoRBtxPU7toCG7fLJ3SgNqKa0X/vW7clFnVqempkWwSuvTatRhimSGdd2wxxuFIX/Jf0EMMKD1
VYbdnR/u1cTyxNYD+tkJ51h7+h02GAv1qkJcQAiw29N2Er9Qrtp/SHaS9gKI/OU3QtALFswAfLzC
C3f3199IogtdZtyt296+T+khizYyvNf9CVG8jHdavXECwh79TEc6sfLIJnqJovX0aqd+6flGe0S6
E7a4jq2mFzkjWni2wXhZ0/+qvRW9CnaPLKuJQgFllRjA4YrjJ+VG7zaeefWOabTPUByMh3TeZYmx
Nqm8etrAsKrwRMp8XW3H/EdgXuIYBe/gg6za01XCyNlrDW83PX5K44dMX/fWVeS/m27T9mtcVfiO
9bBtNdimbVYcFo+1elvhEugcAu/otdupOOuJPwlg+J3EOyVZY7FrY6M5bFjHROVj52JscDBxlBa3
Ol6r6NCV16JAdruD5gtqn2jdoOLg25j0y4JyeqW7zyo+ZsZOr49CCXxzT3XmVx4a8KPqAbLXjQtg
0PlOvMeYbqXC/WRihrHWgjukOArhEc1eAzK8q+IrD12sLjq6YO9ezz9o5XHWCePDzKdETHos0xUk
CXEK57HU1xoCpp5KknmTHAju2ab9ZapPdr/FtJGitPnEBqz7p2AiTrP/7vHxKCoZKHBFieX//y8n
6xhGaPVxxd0KCzb8zRmePNTD7lysmHvEhray55mXCen09MDUBvhLx+iIyWPY4J6gXWc93fUVGkTs
+2e0V5VpsMx7sSmftPGp0PrNWOlbylBkM36LdZcc3gjRWGf2V9UTUm6wN+0eyQ/ctCaKF7iTqTH2
Jd06mnzQfg37KVii7Esgz5oIqPayL4cGMqdtnQlLDiRl37Cb6MJIrQAQRJK11VL2Bru8fraCx2za
CHOvIcQowlvSfqDiFOKiF7cxf9KcRy+DI9+zjcVwAr+bjpAyxiIj4wpGKdmVCQxzwE0k1uaiVoVq
1nGdGVCXGt6j4V1wOXKbfWntQT/n6kW0T+b0ZqbXOkjXFnpmx3oz4t8tkN6I3HZwFMLNGeVUtW7Z
WcbWHgvznVX/GJHGq+CfEncN7Nn/fjg4nqtTY4LMUTj87Y6P3SiJLCfPt5U2/xrzpvYdpYN+FYaE
PgBdDAi+PpoxSfEqx8eLYw+/m0V4mse+nKazHpU30Y4PXud9OEGPOSBqNrxBOoLAu6PVBL+zPjhb
eknMARHwwA2/h7h3/cyck10b4bzpGntzQLNSJFO46wr5obnaJge3/4f8Coqkv9/X1FSA6JRH8MIG
1/bfnuWEo9mMYy/eohmuuCByDHs1j9UBQOumWdwww+4z13HHjHtBjzvCc/RBh37AZuBjq2M/JkjF
S45+ZX26bZquy8r80CL5IJrh7GHIOS7OnE4+jyutajs8UFFkaekhCp1HzRycFUUS4wLt4CU4fXrG
vFNxKbchM/YmJdhcfy9C09lZdtn6aXEhVC3njcLfMktoT7J8XyXStxaD0Uu2uI0WPaubLNRQe5R7
xqnPc4NNgWtVPuZ2GmPbhEbZPKuRNwqtD44ii7Op+PY4XdxOwzw/R8PE7yOvLwnCVoi+Z4FBarI4
pWL/x2QFxU1R8Y+0i59qsTirsoyKD031EmO5Ws5sPh2bRxMP2WCDn56G5ds+TSL1UeqYLGkNTq95
pryVxzrsCRvfm64J/eiqHHjB07JTuwwY3Vhaz1M88jN1GgYR+keOR8CjLtzkDry7Kac6OpM+t0bK
pT8S06c/kvfzgssyxu2ITs5Z0WO/keM6DIjUbtoEcU6j1VzXJkLWRLP4WK3h0ArNPnIIbeni3VsC
cvI4oLvqpHEu5gHtv4UVZWbP7NQRbfvKEFc8pFF08nYweG/ejLxBC2t0l3YwFCvnsiX6sWrXetR6
u6qKdkWapNdIFy+hkcmPYGqsM7+hVeiE3dHEUVQaNcJx0a+/V4Tffxo7XQMZHKIzeYPUJW38VYxJ
t9VKdsFtmkyHLOgWDs2KtzpbnnPifo+dwq8+6cC3VYw7RIgkydGH6lwF8pWlYYANPtlXLNl/Te5k
PCBcw3cGkNNvLVvD2RbcEY+5NTDCS+05LqucIVkbRZ3vitr7DKreOXh1CeuYbhuVeDsZiCc7RTOc
07fnRNwfZfO0OFTVMH684waS4zE6hnbT8OvKuH2tjzkz0VPnyd5ooxdTTNMmkhR6xVTcrR5/O2RP
aLyc2tsZA4Ou0goPVmGN2HtzJeReecuwiVq1mXcxrPADcQI+xwwqV4gQW8RJubfT4oIdK6UkjpqY
5FF4FAEwxBjczBHWR+cewCvxrWFtVAhUi8rrXwegTh+PwcVvE2GN1p4imuQh4/5EGIXjMhL2aGLk
EFhXrXTUuggbNEKz5207TMeZE345bkeWSZAwRxgMHLO/8N5mNGugKtLTeh9LnE70TP6ZRC93Sd+d
u3wpK7Jx9lHMSj/jYTvG2Hgds1F/1LM25o7q8pNc9kxWY/BuuCaHjUrD60js9SZSJbeZblHJi/yj
5vd08hBQHrO0b1DJafkT+dhD2bUXr+f4YeXJK2kSXWzH0+doJukBN0IsZ2btWLJfTctZ+mnrYWg8
ObjfaK+5PoCvsR6BJDJxWuTyLFgy7YKgv6t6wsUj31QOZY/NYMGIDyFLHtz1vGkb4ukd50O0jwxc
MrOAkLJ4SjD4h+5b1XWKNi41/bpDnV7mCAzysHpzLS04opU+cV5LX7ruIjDPN0WYcW0azwkEDlPy
tx5vEOqoh6T8MtPI8vUgeK9zeLdyME+sLTvUunhqd0zlauM1wPFv4V+jHW/ptLXSLtmx0k7j1N6h
oTB4s0oGvHM24t7NsD4M0srH2tBcD83UMPqkAkwUCUqsmeZWHSscB7Y6TsqJhpuAahVB0MFApDGP
QJ5CVsMw1K5MtqNSkKf0FJukYigArrVS1QQugg/jeuB5Zs4/o7yEUIvAXdZT1QqKbRxereY0B9Be
ekUkr3AZ706eDq1Tm+4qthuG8VywYfvs9ThJSafFTKylGk3s+gD2uzc97X3q23Qz4oHIZKqhSgYy
iNUhib//C3O/7pBf9wPyP+7xlyJ6GRWskzZgj+M4wxvHNvAhVg+b2JDGhtZuq/co6rRkRNhdVzuY
uEPMiHwXjt0LJUm7FmPWrxFPLVHvqtzYBu5H1tz5IWac694skeMVzslAbhvqqD/nuUHhM+k3D3hJ
Q7KObTNHMu4BBzb4HGs6u2Lb1J/YZ/zIpsnaM+f01dAEBw3je8G7wOlfHBpDsd0ommadt/I56PWt
0PqIZ/MTw1tt0zjzTdhB4NML5WsInvcJVcS2rUycHO5aFP1GBEPQEqVjZA90FBotJJtVPnb8oerW
xmq9x9QDzzI6xzhnJJ06/SYvgUybnHwDFKbwcFvEbshtHRyPVAjy7HBpeCidNqz9Fyqe1cm8wqdZ
l459RuYV4jdXXSzwIk2Lm3XG+4oSBsOiTn/JB689MLKut4arMMpvcRlGwIU7cG+zXVkFjTAezDAw
1rjLEeQyNt1qCA04De5fGk/kDPZZ5iUumYs7W6S5Yueawc8aLc4yaPWIupHUaF9CZtpTotE8kFYR
4PKsHVP6xWtm9c4VhxX7NGXxKXGJpdWq8TBmrjwG9bwY689ynRcYama9jE6t++lNZnoOU7wN20+b
GuSsITw8f/+JOhuQRXtsLHjhSLQOp74PowfRCbF9tBQanF4ov59sCFFPu6Mcr0+gyc9RqotDVtbO
5ftLSrl6Cau+3krZaKspY47OObE8Km3+0C5fvv/0/aVKpudRoKg15tfKbPoMIH76g2BUisVezvZb
CIPTUIfzBlsX3ARx/t62AsCZOmgvVOAegimJz0XNZnw0L3rc6ETAYD7plk6whvlEkA73xaq0yI/R
SPOb9nPA4quafb3K0wMGSL4dp+WDqh1va0WsVfPCCVheceU+RMuXTDQ7PQ3Lc5RjttBXYb+zh4pt
v61O2PjTkWKZtg7DpL7yF70GEKaIPlpvrWEvsm5MhHrOpMXsN5JbZnaEoJSO91S0ofbgqOiUaBM7
8TL91Xl2gFQsIueQwdQ+GSSyYl7P2B2y5yLFKm7wqv7dDdVNGsqH3tUfy7Bg++dlJzdcNneiQvUM
HnoLIwsLGzXIBybv7YXTiHW90vx0wjinpObBUyCH0VYFgHDnfGR8Bg+qwoyZJADL9wa81rBPOebF
hKyttz5HUsjQG9bz1cmJM22BwFd6E+MPkToISY1g7U1hSrWUcX9byHWbgCZT09hLj06RbCzWhpd5
0s50dPPZUZjMRllBpVzPl3wyAcgjfTyNbYoKStY3FLVnCHrKr0H7yHFE2XdT6D7kqnEeUvI790li
/Oymd2vGsoHWkodEqRMfknmvCW28F3Js4GG4Ipuuu6aWWT937cQzHszb2Kq6TT6p/qmrjOemMGHZ
UNE7LROTDkPQbcJVEEcoDaFBLoVR36dqDg8FIzHKfiwGkkUpbiIZNxbteLyoyL2e6dgUo7bo6HpH
wdkShKTCV+KVXRcq9Ogny6bwMNfxXpuupCchRkC23i76dWqwnQWKr+PhQqyat6lG8atBwpmJ6W0e
Cyzqu5Umhkdv0cZj4XoZFrW8EZyGRT0/I6OPsvxQ67iamsHiMDxs5YBxO1YvCg0TKvweOT4vO8km
0UOz6PRx06RLQro/Lxr+YVHzB3b+BZZS+gCD1XxrEAN6jFCwtsyoRF1nRZGNrSqCL0CBqare9chC
STFYCKJmFNaO8Tb3jWIcxeZ4XoiD4J0ImhsOyDkxQOyBQaMZQE3yMrL8GHoj2nSZpvymJ7koMNs/
I7ThQjiYoA6Y034Y9fTuYCSykBAEZDbUUPHNWygJCS7Rg02YlU6kUZqf9Z4N50JWFCxEm4W1MORw
FsAX80JhRCiLW7AMtUiYFk5DT4dXtZAbRdQ+hnxWtcKEA9XGBwXqQnoA0b9T8h15UFw2T/1xbChn
krcMRISzmqU20EjRta+hPp1x/j5GQCVsz9bxCFdhhtAmdnXjt8nMaxRnayFSuIdoKrZ5WUOqLMwK
DotPXTLcOmCWWZaUDeAt8cK5qIV4AUvwUxCY72/tLFSMk+8cDbfdWYsryNblJ1oYGrHANGZ3luAU
qwLMZv4i1wvmJkF53FbWcaDKn8FybHhrIJ1poXUasB3bYE+fZy8hOA9+z2/2wve4gD4K4Afv7U1s
UU8l2le3EEE5Lv8sC80FFAIYStheYWrwolvW3lUTdlvpJkVFvTdAjQy5YIjZ73ZhkAIEHYalfQH4
aOts4ZSS+bcOtsSO5aMezCeUyZuuRqSUq/rVsNKbWoinHPQJB9SY3ffwYYrijDSiPzZgUvidtgSE
fAZOfAvAqOBS9sbCVbGw7mkafpsSt6sYOeHejpo3qJNoNSxcFpzyl6WbvMg2DoygWzTd+xGUSyxI
F2iXB+KVGHwXiyZcQ9RiA4HlTyNAmBxK39UDd2WDipULM+Ys9JhYODImFvu5mj+yhTDr5JPnlQ8m
M+GFP8sWEs2z3FMDVBwtiBqo2jzfs4VcW76fWlA2l1JNr/cinSTdk02O0LKsfa0WBq4FhtMWKk4D
j3Pq4eyqniew9V5w5LtqtvkId/NsLWTdvDB2qHePZBetTOC7BAivAMbrGl5DtfB5DaBelo2xj7fP
U8HtHeWQ9QVQHzzbTS6UH2oAWFjUxjUCG4CGVwUQqNuUzQsh2NNTYMprn1RrbgyJYrHLKG8iwMIK
wNBcSMNyYQ5xaIsXBnHOqrNYUNAcPNFo7U2Lt60Ntjgs/OIqWFjGeGLGGuc/mKpjMdF8yIbS0nU5
NiaUmJMgySy1WRRwn+6obbu1tXCTWGLx1zDhdRamUgFXegtlSczDzgO7zMAvudZKdEpk2pn6fVgI
TTa35x5kMxz7V8r5P6204KD6gb9/i8sSS+shyF9GVj5oJJJtuoCg30QoaKizMKL2kuUQ2RcgaGAr
MNJ84UlxAf7lCO1LYim5CbHvWAmvgz5lLaGBowYLlzoAqGL0Tx0dwazqC7y6UKweOGuzcK2kuocj
MW007GtHw1HU1sKcuYqO4GqhYhc+VgeU5Uj0x0lnTsNeHjGYuwKS3KULXZu7r4RuQduW88f3hx6Q
Pp006tG1sNvs0vChmSzJMuVA5wz3iLhkG4e2B5+/xETjSyHCMd1M4XQR+gzpnRg3F+MNwOUs2eng
V3T9LEssMa6t2MIeF454Xohi0j9Ai0GMQY0nkOOco6kAQcYhe2unDDs054c9TD8dUGUEZ9AB4icO
tT+t/sJTf8xn8WSWTgLp+zMuxFNS9LcUANoEhLYBoq1CkyuZQmSz3JFI4sIUu6lgoajnhac2suyS
Qs+6RvW/2DuT5riVa1v/lzuHA4lMdIM7qb5Y7MV+giBFEX3f49e/L2m/FxJ1rhR3/sIO28cnjgpV
ADJ37r3Wt773MmPdwnmNShp2TfBYLIemdS5C8OMoYLYcVtG+Yt3uLM1ynanWMHX3mLsT7fLuqRnb
tEU13NE+DKIPryifeE1XEoP4oJ3i0Vg8WYiMcL0gb1cvDpZy2VXXJAb0K3eA5kbOR7cj/eHgY0RH
45hgSzcW/6X1uP27Ast6ob3rUrvYQ396G7C129rfbmmn+zTgeZ+0+73GBi9remZ6ABMiUjYDqDoZ
lvkG6zyJ9nQLrC7aopnEK8bRJKzad4Bo98iXzoBZITeNN2kc4q01v7naod9iPyefZ3g0MO9Xxh0Q
IWIDtKuf89cBGay3XTD8O9r5n2oGgAkMoIZBDRqg1YyAQtMCFNgAgEDwAzK6nD5IAdutX2J8Pc1k
VRpxdZpQn8eaQhBm8AhoJ29Jp5iDaesF6gEvIKIuGrAWanQjoZAe04qejM2yQJwOIULymkzP2xkM
QgsOoRuD8wlmwDatcBOGfiM5euXu2och3rb7EkZTHfmMbz0qr6aGrTZHur837QZiBFgAvEPgvak5
F+tI9mrbNsvR6ZePEYwDTOfnCqxDAXCQdIR6QLBDXaPZDwEtbojS+DMEYAgFIKLTpAhPMyPAbhKx
BUQCmEQDVCJqs3lFjigdQVBMWH3aC5PHASr07QSSwuFky84T3gYO08xc80PUAwIR60px5NkIxTzD
bR7TzJk3Ip7vLc2+8JCYqyA4OENmQJwWdyFbPjGO42uLxWfra4bGrGkaNlQNTdcYghbJuxvt6nj6
USTRrSKmSK8ngyZzdJrR4Whax1JAugSmuVrqy7o+azXVowfvgaw243wVPMDghvzBbJxExLs04Khr
tyOJd658gaCj4NDzV6mhfM3RPyMBZACsgLKvys54CQAXDzMG63p8KPv20TVVsskCWGzWVMBgrkqW
NgTLCGHGbWk0h7RB7w3cRGrKiad5JyFhDdBPHDAope1dAErHggYgxQWUom9YMNAsbEGo+LGxDe1d
MonvLoCVhl5FDnAlDkaT++TSSgTGopDNhprOIsC02OBafLAt8+AN+8RkjhwM3VkuqeB9EDYEzCTP
QfhdAX8BnmVvakOBber2nebD1CQYrRnYMvLY0cMaARCHt4XbhKyQLvq+kqpNCaS5VYoXezFOqEzx
b8KkWTSdpp3qI+EiH0MwoeBv0H/a0NdX+fsyqEdSSvLSo5djasyeFZ4ZKekzZflm1vCB828OgJwG
UI4LMAczNooh3CgA/DC1aKpODF4n9WHBjJq4o9QPAmDAcmgWj9vO93JKktVIY92lFjAcDys/AB+U
bAPpY/63OqC48av5HrlgnaKlpR5pxpr2v2tRbvo89ibTb2bIhBhRAWDrAh8E2wS/fPtqgxVKNF8o
Kd5zOV9bLlyrIUU917cd5+b+Skv51ymQIgWsqM/6j8UB6TEldz0wo2iAasTPiaaWlCWq5/Osl/co
lpm0gUIavYZSzrh2IbCeQeMXRvs8tySHonTZRZqm1Nu4EhrmwSOgpWwcaGkb8s3IuwvcAyty6Umq
pVs3akgTsKbFH86Qin4kHMaOuTx3XPBW4PWnCcpTmGzIbpyXDDl8hV3Aesb2Jy+6Zd6NWUzeIm7I
IghvTM2PskER4MqebHBI3S12+fNUmCcH6NSAlh3Fy4s9DQmjqoqUQYbNmSZVxZpZheKO8tt03sKp
OR8i+9XGpbXvAhrviEefKCbuE180rIe2WIdWux+wM4TlhH9DE7Nqzc4KNEWrnZvrtJ+/5UtFL8mJ
4Xmk+XcP9Bbou49es7gsTeXC53ZsO/MCq1m/CqQ/bImSOWtnOvmGBfvA0HyvaeCX0MQvLZ/vtr3m
gC21eh9UeFO38CqaYhNoYlhJVbjyNUWsCpEYznDFJICxGdDYooljCvQYGmaAF6kOnGpdmss8xKsY
VNmgmWWFppfZzfBtTINnhwIRaeh0O7fNez+xA9uqe5wI7uAXXOIcF59mo9E6vWg0LS3g8fI1P23U
JDXZwFQTnNF3dKYYii4Q13LQa+ixxJ6LJYJNc9lcTWjzJKw2C2gbIXZ8Chg3axRAw/lDzda+tsve
uAw9695pBFsCELhI0+AysHA2eLgmCZ4KA4ZXX471jqWLHTaDX6Opckx9ztuCS++jtNovgzxWYQCt
l13FKR14j6rrAei34ZYFm9CKnPl/75J6q7jJYO0UeDtYpM/honl3gO+6Guicoe4Lf7yZIro7KTqZ
OL2XcXVtWpgjfTvmUGHO3ooGBcm94WMzZute8/YIW3iqzYl3yRDvfUe/Z/a40YHAjzl6+8Wuziiz
tuAk/FOK9zdoYkJB+Rm9FGsaYtYzp2+zo2tFcABN61uVRf46L4tryCTX4QJIwCWcKsGKb2bVutJU
wS5iA3JaNvSwyeZtqwIUuAIPwejGF4mdNMhik+/CbHZ0K7yLAncJmKVdpmmGJljDVvMNG0CHJcDD
oINeCkMPHgowRLySxXnhPucx9lPm4ac5RUwBPrH95CgCVBz89K2YGXblItxNaCs6PyOyktreBSNN
CB4vofgkNGpW49hAbXSyN6CLEEg1z5HjU75lDIdvMj6rK+qJcnpyTBiQeI+fiP0zC7nOUQr3wMYQ
xItjMwrOsFb8noKTdDRXktxWgHJOCGS5TDatpk8OA4IJGrU8lJpNOWhKpb/wjplLta2we+7pW7wr
2//w5LbQiMt5YWRRBuO4Cucl3HreYRbighoKq6lGZE5NwU1q2G6X7NI0UEVAGSCbeHaBr5WRmd/a
sdqX0KIQgPDaQOIcIXJWGs0Jke3Gh9U5w+xcNLwzRDiNBvUCyUC7w5grr5uqac6mEkt1NL8mMEBT
DQMVGgtqgdAipoKBikaG9hoeGmuM6FJ1lm4KmgiyNGRU40Yli61s4m+uBpFaEypwyHCKw2KOWw8D
A9qf0HhNmineuBpnOsI1LbWEOoR0WmrkKd6GO9sHggrZTF5YcFFdDUgtYZqviGeLWVKoQ3My1Es1
vQIRvIqTbrga+mCDCnM+m8srLISYmFwKWqFewcZ8oFR+MzSstYnBti7wWxlfpRrn2muwa6zQJQ82
mL6oSp4FfDtk9ogaOut1RiLhDYw003IUB7AZF2Cnrltu4LnK5I2ZAEvuqKlGOLMevFnPd8JNaOaQ
YbzgVYTgah2Np03n4NSENcXqm5xL8LXmsKwNcqPmmMaEjZNi1rDb5ocP+bbTCNwYFm4ZxHet4W0F
7lofVm4r2qcSr07SvC+ue1eUsE0EGv4Uxm6pYbulxu4ujvsNb/2bl1hPUtYHN0LIgWRiWSFpI4k5
cbu9YcxnwkXrZ6HjYwYEmIfObwC5zDOW+6hdJdV8iwJ5hS0n3k4F0DJYwZYR32EWNphffriqu+3C
uN0r4M145QIcABjowQ6zMB0UVNpDnbs3Jp5LjB4Znad2AMTSXeG/X0koxqnGGccabDxpxPHiNRzD
NalPLIgOxyU76+AsnpDlTVuWpGo1WN1wqiqLp+Xzf8ZNv/AalVekXGYUdCntrTbtnivzYsiD93CI
4qvKG9p9kTQf1dRsuM3+3gpDVJxY+yIXg43PN10AnieF+5IsTXv8NETPLUUzGkB6xyUBV4gl/FpO
l/7SOcegD6H/YSLfdnX+wal2uuxTtSnTajigVxGEgNMsCDyCLGf20E8feccmx0E6PHlF8IC9TWyw
4oFJ8uLwrMNPuVbo/f2wHCFV+q8eZLJDGKFW8GHVjA1zSegOD0om1u19TNruCSp2sSVHgwSbrvvR
6pSqXmT3y1Q5p74il5c/WJ0FkDw2tYPZwxnzeeUvUwxfyvPQwaX+XYtkZS6K5immDZEtBebUzM5v
PQHP0Sq6jdPby9ZH1ryx1WEwo7PO97iVJUk6ShBdlQ9JcqgV4T8lBcdos+bFH4mD3M/Lbn1nY9jz
WZibpwB2E/hi8wBR+SgicyU7VBVjN6tdFWMfVzNvgWM34tDn9mOXWNOh9DXtuBIQ5L1aXBslJ5Kw
3tV5pe6XtgOiNN2NU03WHduyJpRUTH2a69kI5Woa5budUyVYpP8B6vXNrUxMrC7YgA5DjUW6psPy
MOQTIpO8u8PlTdZFaLh3CEK/lU1LADa20bOZIqFA0XbPSJDKurR0nIV5yQJ9AXUjXXv2iX4+crqA
hMSwqN+KjNRFgLnG1lauljfWLwxab2EQVTTRW5YW97HsHUUGLKPBlizEfecsl1WQwReNaWYpTcan
2X+On35TDWo88XDR62W4uDbTk0VM/crB8oxydXjw4tw6po3N2M9ZQOIzjR8OM6e7OxpnCfppgq2X
AY92bk47aTbR3vVS6zwPAX8hi5zFYLwo8qg4dHkJiU+bzBZUMXqyLRaILAjoGMtPD02bXgyLHLdh
Z+lYz2p47AyfEr/tCXtjwLtZWsw/rdHdCIiAz30dSjxafrhvQ3eDT8K6nwcc8h6n8AGY8aoX2NdI
fEIfMo2XtQGRbGiTjRUZ2SFiB7tLAkLZbMu+zSqv2NauICO675tDxDRhI0OkQoq7fvLi+qaVuD6D
2eo5S8bmeZYgC5UAQaScmiuFV3czj/LDdQYFDYhTZBLuXdIrN3OE+88deRcToslKu+9fXGpU2qgO
tjkvuzdiPF+5U4srknDStWH030zpN1c17Uayfsl5G0gV7cv8EvWHPu7N5W5yMMbUqrC2rVeVh8Vl
haDZER84CBPqhG3sfEoeognAQwoFRi7yfcb+9xLHZAfPPOvLBJU5LpCRTkYb68SsVWsjf1jYTW7d
qf8AuROfkUV23mWxfVxIcWdDIESxhybAi7lJzbh9cqLpaax7ufETFqQoyOiGNRNPcFGYJyP/lNOS
ZmgP0A5avttc8q6S+UKXaSJdfUGrNtLZWMMgjY8VUbeDIe0rp86yXculGXk5s7B4VM46PDi2q++V
gI3yMXbedo675QCCbTnEIVpRvOKGQnVk9pSXg4uAzuubq1SZ8jQHZrJG0hFsR8WOkSPFu+SJQg/G
l/IHOVz3ZjKtzBN8VOMS6UAL/VyGm6Yz3csiPMYxuVRYMYJ9kWsBeI16qmBauDOUYSIBKt595b3B
KhzuKtgFR+bjq3R0xMocTGxrkXYtIohzbTrROe7ue9OucAPmdCEE3HZC+5rg21yO+WnpnxvGh75J
NC2pVUe/BLZhVW1xnmEkMhsqQ0PQLoE1u+varkcDSMOyiGLxPAboB1Bq7bldPukZ83Pr9bRg+vBd
mv0N47UrwydKF1l6x6jTx+W4HGydtqtjd+mEVZe0zA6Yb81NpMN5Rx3T64Lc70E4DGOc3Cod5Tvr
UF9DcNr6/P/ggAWHIsh+GBVJwMqPqzP0Do9CBwQ7JAVPOjJ40eHBIynC3u2iI4UHYBTfOC95grjY
VMcO18MPd2ZEhYNkE4zq0nAwRCiSim0dWTyQXVzoEGN0GtXacAv/ptYRx4tD2DGokGLX6QBkT0ch
26nh33g6HtnXQcmEJgIUIjt5cglRznjE2s9cZfbrYu0gXglkugvM1ELzK4LHDuw6zTSsap9/GV6K
zHkMG6e7nmO/urCm6hHHMyRXTz45ibFsom508GxI9eRnIKPC4qIF2QbsOUf0luA2H6CjSrKjGx0i
zdgwhGBEsDQUi3Ld6LBpsyF2uswLc2eSvX6TWed+j8Qo0iHVC1CFWsdWZzrAOtJR1pYOtTa9u5IW
0WrScdcciL5LHYA96ihsvB/ODuSLjsjGYLsqdGi2lVWvRoGj2DoL55gjhpmf94Is2QxghB+ipxGJ
OoM6HtJFgjVBk4SSuerPWvK6lX73cP7veh/lls/NkvJmrMfbwuYBIwS5JjI1fyjxyJLMYN4oHQy+
YAOhbduhW9GdFtrZdU+WjKkDxS2SxaOYRMe8FgwPdez4rPPHzfqhTK5oo96IRNPcdFB5Xz2OE40W
b8KG6+kwc5NUczs+RQsh5wmckXU8IqhRbU/Ut7qo3ABlF9Kh8SogJx0jyF2UkVkRmDg7g/sMYmhO
rnrsuK+1yUmu0pHrzq1J/npIDvuE1XJVk8yOZBeSsH2Tkdie6uh2tEwPI7C4Toe6E6Dw5Hr+nZGh
xQfQ8L2zaXqTvrpTM8mRLtnwGRnxhAHcDzkDGvDZN5n8McMG4Fqq9oXGlTgFFlHzwu7QsJTBK1Tj
i1nH0SeSMFB/aN/Z0N4DHVlPq+IYMgfJ0CQWE/0r+g/WavLSb0br3y7k3icYoFZ1jPO9CdkwTZKO
MUgj1YwYCDXTStIh5xxxAN5zV9GT2BCF+JEA17VVhlTMDVYyJVO3rOVHP5hvdY0h0uRp6kRzadAQ
71qXjjqlcpJg1eYmwjy0GljZBRQjOhb091atyh7szrpYqF3WjokSOc7/7eT6/27CO4CG//1f38u+
6Jr59kcYl8UvuVs+avT/2U14/Vq85r9aCfU/8B8roev+S7gWo3QPu5fJoJG/9X+thPJfpm1KiWDW
di3LsQmY+Y+V0P+Xo1xb0bS0tGvOEaj//2Ml5M+jHctUQEkHXRVBXv8bK6H6TXjvf9oL+A/CuqRj
c3k/m0gK2/VbMrLUVjkc+xHhwPm3ESFaCo2l7/Iehs6HMlpzT8mE18qeo02N6SCUxGjUvXflowhc
O6PzY+glUc3aQJDgp/d92sZoZc8Mu3p2JAJP4Q7ZNjUCa8ecHNgQRrPVZ8y6E5aP9dJd9FFFfdy3
kKgI/gC2DNy6t47qzdMHgBhN8KrIqd2QMRqoYmgCk5i4ioYxWpeKNnIQRRa+FzpUgiwShMzOHeXB
+JfgH2F+dWY4Pr5cy1XMgiQGYKlzgX7y3aDXs/l2vtyGEud17le38LyYhHb2M4dXjoH2zpfdJbzz
LTphNJszl0ZSTcgOuW8xwVH7j8thsug8MWOhxRvi5OKclRSdwBiAKVIsKGnqAGUuZKYeStgMKGQV
eR65qwl0dPkjNAXHmHw6zFI8iNL6YXn02l17nzrXpTGUpz4nh9KrAHuiu89zxEGGN1Z0J9AbBMwJ
9rXTfa/pHwiSpj13IXt+B3adrEKnf1G2tktSge8sL97AIXhq6+mSsM5in8DsSPJBMf3yzA2psz98
sby1sZHsY89HJ3vepvWLVQ0GVqD+JD1MaV1M+21OLFJkp2QTh4y8pZ88dn6QbglACDCfmm6OvtaQ
Z7HxZj+QImzS03Y7zOyNry7S1tv1RKWbsBeK0FCoi+pbc8jjA61ZmxbnHZ31btdOWAenufvhmNcJ
OWKlewzbbBvl9AhVGL0So+qDuvj20+v+D2ZT7ev9xaqj3xxhYupUru9b3tcHwm4o24GK8kCUMVrS
2EGGHEY3XhRCfyGZUw/wH51owbRUnXz/ZipGj6g27fczGJujBcKh5yRrQK/VZqK9sC49iAETUCDI
GMamJjgDaHy3HZJrlYr+nJJp9ZfvoN/zn72ICElZnxy0PJgSEevrdeKnh5oTV64lWALtPWOguaVN
Mzjq0Hj1q1/KW5och1gfKbtsmYGRhTfVOO+mrP6IJ0XQNnCGih4L0E8EQA6RbxJeHb2kbVn8QJb9
OAIS+/MV/2Z/c3yX0C0X/qniVxfyi5+VzPMuHSaP1sZMEemYL0ayfLQuHWebzOLcLN4cY+pXBSQM
aTLVKwmU8KMm/ssv9/vNdz2bLjUmTtsxUb/++sNB2A/6rgZ0hRrPWVuO90ThdwtM7m8f9Pkn/XqL
+CTHcj1QI5h1PiMGf75F1RAW9uJ0mDhxHBqFF64hwaCabV44Tl+MSPAguOuxtVVfwn/haojswYYZ
HWc5smzA2EohyCD/xA8J78P5N24ACkD4o/yHF0H8vjJSd7FjWNLm5+CQ9OtvEfAAhVXVd9uF3J+5
fY5KOa3zqq62KQQoWl/m2qNZsM1M/H3N8hF1xGaI5aGQ8w8jPv3lAflqr+UB8fg3rntAfM5vd6Y1
MCAFQ9NtnZlSFtSmGZSvU+08LV3OVucEBzakzvPXVVKyv/+/CuAffonfd1VWAtzWwpE69PHr2xQb
42gWfYz+VS6Mbjui3XmEF2zRFonQPpyLBeJH7si/mLyFdtP/+ozQtaMwEBZsAsF+/usd6CfVtgUA
EYRseBvHej/09UNYlFeuqHZBRHDkNnTGM+B9VyRj3f35W4uviXiOz6c7irrFUaSJfrrff3pCXXgg
KRyWZiuS8qof+7tqJH2Madjse9ckY75H8XIb+MWDMIh+oEflBNe40R6wzqGVbnZLWf/lkqyv+AEu
yYICYnsUVEAZ7C/rWqs4C/G4gkcQ5i04YvrGcitREZlT84K+70WG/SHqUJiSbe8Y/YUxJxc9hgjQ
fvopHpH7oYMchupOxhflbB39DJxb17/NLYcwlV1lxoQztdl1/OIF0KrOq/+y1P2+xPz6Hb68Vh3U
miEI+Q4uIGKr8K99UuG404e/3D69VH15eCwMp5aJH0xINoNfHx7HyMGaWAv+6rB58Mr51suWM2vd
qe4wkpdq1/4Z1ca7QulOk2djMvLBl8isfF2K4S1b8JSH5t+e6H+8KPYjai5HScv9wo9g4tMlJRzI
Ldg8yNr9fjEwzAHYS3m9Omu6xRt5yKLiaU7dazU46zbq7/DdbDvarjXSnqm4Nobq6c+/1T886dhV
qZk1ZcLkef/1pzLLJMsZBGmIFDGKS/nUS3HRMqFqpnb754/6p3eaIlNDLFj9bffrRoc+2zdrXCrb
OK2QaTQth8jC06o7dAIQ1VZj7B6yeiAKipYsqUtRtIk9qs6/XMfv66lnSWy6nrClo4T55fHwGyGc
KcGILP3gWuAtiw7hdOc7F4Y33zpR89Yp92yI5PufP9f65891XOHafKhy9d//aVWpDUJygrlpyBG3
392qeMkxwjCmNC/yvn4yyvxqnqqrMag3yWZxAXyp5IVVWawyK0gRKNEQNCNGYgznPuhjofNqHqwJ
zdifr/M3LpBeakgB5ddRnjI9+eU17YFvm3VXN9sg9K+FGt5CUT2BVyS4IVhh4EaXRtBvL5zr0ATH
inrpvjERTCEB3S5d+50e8aaQwFF891qk/Vs8NMbfrlHfo6+vuPrcDulis0F/KZrIICprC0fZlk7i
PcYyKc3bWVgXs8AyIqoHrNkzzuvypcnnTRC7Gw2k/PPvJP9pOVPKY92lZPZ4e369n6weeQ/TjTfa
LL83IzM+KGCoURg3OXV7Mw4CdL2sGQQX7QmB0I7MtasQrRTcsXitluEG2JvNiJpgrCERuxrkKqkq
2XoyBEJOWARDckMh5Kxnjt8MWwLaxA1Qg3S/mNUeJJNLSKXJAGbThO66QW43WQtZmXYgN3/+rr8v
Xr5HDIFNbcj3FPLLK2N6hRshpBVY5tS9I+zpWIbMyX2PGc3MHGAw/hOV/j/XYPoO/nqH2XkdSmO0
nLwz6suv246WQyxfJuiVORmjKEYT9vIaEvFqFHKkFkG0Zy3jTW7Z08bKW3/nWdH5UtWwWrAU/vn7
27/fa9YtLshET2nZdD9/vddJghplYg6wzaLh3EU7H6TxZdpy4Isf4ZZfzkXLSY122jBC1UPbX0zT
ZXqZg6KwrJbSyYyf5tAHU+Jd2cOPCE7vqkxGREyZjZuBah7N2XkKb25i5NO1zVtW2zYjELmmy2Ct
R4krI/qeD8vRi7unqJ+uB9/DScTwy0XrNA1MtlkbzIUoV5Sd91F4VbX8RMgVmc6M3rB26vQhGqE3
Vt28MVAMLiF5ey4e57Q5JnnygBv9+s8/2yeL5+eb6DItkxRxVK36XPl101sSy5JlhIktytAzZyTo
icl8CHsHNIUiZtTAfFVXXr1y0vCd6ZV9QCZyQ2K6Hgz4/9sN6N9X4wkJjILW02dD5KcFOMq7BG8g
4en4hpjOeGB3K6Accdn1yBKTs1F01nqptECLYNvNMmJNGLzux59/FF2pff1NFOJNz/R5nzgG/foo
wdklKhCrGEbjBXlfFb25Ksf5Wu+J03goFQLZevnL+/sbR4qvLmn0OC7FrORgrF/wn776VIGwtEmu
2iJnuXcbMs8dIr7kRJcDHX6AbMAR8WGGnWHkMzkPES/Rd9F5d3LysTFl9ozyEgV2KG9S4cV/OXBZ
X192fXkctaQ+Z5A2/tnd++nybAI2ks4DjZznWEyIzo398DabvrlNsK9SWgojkAZaDSQiN6XcpEAa
yCTYEX+8b8yAbv5wlcx2usrqN2fJXxHtP3bk+uGQtZJVolrgoPL459v4tSDnkjnBsuy7CiwYHKov
vyh9jLYICaxtUwPzbJptgilUR3j+T8L3Hr2YAOVpU8yR/5cq+rc6gk/2bPPzoO4LJd0vi3E6G32X
kcyw7Ww43lgvEYlZ+VP1jsTtZs5Zj2nqo0JdxGtHxICHspxJ1huD1CcFHxs9bcGYFgElLQ/O194l
ajzaYfNf9sffzvmf12mBB2Ojpg7/fCZ/uql9rSJ7pFO2hf1247fDFS6NXTLGN2HPAbqUJ4ZKaLtQ
ptXY8Yi5wicvL9qqB3LmHDn3g3XQuv2CffYv9YOlfnsJhW5i8y82Nn2y/fXu0ZFuSvgXKILb9IO8
UHHZY90AAGQ+EHykzkYyIld493fwzV7ZD0fcDE28L9s83rNMkYHnsigXgBwbuR9aEkpFXom1gTv7
RtH9TMjaPdlOdRVUwWNeRdnfflzN5/uyjFBECih80jbZmL4+BX1WMwbsjWHbIjUaBOhj2+BIjrBL
uVW8x5zxkRHsDU2gSfZkg5hkbzUXoqnxtWfBbkCniHANiyEOTuxcALiow8dTGfUbZSXzBtbJeLD9
iPl+igehWtZDk/cbUxD0p+RxkNU7IRb+se6yRyed3f2S56T46UyEKBwpFOpoG09iP6lsQngGnWdK
SThF+Hw0y8ndxDl9c9xSZNbpnzHJSm9j1uY1+Sz+qvRHAvLAbqzd0Df3MdrFVUIrANJKyYwvwmgK
Fu+8JkZpA7ShW3thvEU+faC5ekZISrtyGvvWtJdk5c5McSuVPpudwCONKtyIPmyjfCCMEFFtVrzb
9jVSPWDHVr5zreRNiG0Cf2BXqeUOS8QN+tanHJWlTMhK6ISQ6yXBPxH00N3QPraSZ6KL/etqAkiB
/sFgRIBXH4EEhjIGeehhCTeo/Es/MEA1dGrZ2EOxoevnbzFXgAHFIWpI0iZ8hO9UtOabNKfbSQEd
nzK2JFtNp55IIEbE0VlueZcVWs2Ng6F9ZQVlc2VDeqgoJFZWSJc1MCGdKiPi8lJn2Jaqq3dWGx3D
OiRQCp3kqs7tfEfzg/grBxOAsObXfuHnD2ZVnj6fno7gPXww2EqGuCl2fdSiNhR41Vp73Llh0T/9
eTH97WyIrYLOp0eriR6k+9sGYMz1nNggpLdhIe/sUN1PjfsGFuVFu7cmR73jgrl1E3PDUSKcje9/
+fivxwk+3nGBj0FvYpP01Zcjz1InnkqzZtgaWY+Nc5IUcLONDjHc5O51ngDbaHARn7JhSUGAVWJX
CTDrHFiv/nwln32cX6sDrsQzyQcRph6mfVnc83jB+uhkw9b25xg04FazoINhsMjpYWXHFE0M89Iw
LiqSG2KlXsx5W0hPHkFlxYA0eKyMox006S0K11WmH69+bNqrsot3ddWWl3GTEpnpYzCup1hH/Qge
Hp+QSNfGeB/L1MZ2YPxoHT0K+vyDPQxfVv8cqcnaf76rY96xNMsIhg4aaM2yA5Pbn48RzoJmQSg0
RtfoBPpLp9+D76xBqAz7eDQxoZPiwlAgI2Td6Y/LZMobH6GhGL1TXdawkPCg7UOX95dRfPyXIv4f
NiTFwm5B0tRdTeeTY/jThkQRM/vNOA5bUkODrYIZXLj2ZemUPP42ZhrL+/CTKD1IeOHJaH1ASXW3
qncwSiy1t0GxlnlqOsI1AYs19uNfGr3oOX4vKqh+PCoxrtKXFKm/bkuRQEseBDSEaqOW+6Ad8QQE
maWrsAIW77huDOemIlzsUjaEfYUWEkdn3JOUNYKOTHdx15tXViCnK5diSjVTdjEtKL0Tke6tvm7X
k8aoo3lfcYCmRKAGFFPt342kiqx92bR7pNLNaqLnBFGu2xHWWu1MqokVdkp5mPP0NdaqWpqPqJr7
0l7r/xb5TOy2bLAi4uLphmRbdcInN7djTfEx53GmeZuXM045M5lQl21Fx4ccD+Dp2jWKiPWQ9wWz
Mr0FD32Swxcm4SGZPSB7ZF6gyiBIYV+VZY14hrIO9+G8o3kU7IJ04aFJjY1rVuOlg88jimR0DXkL
gpxRAbTxlIW6oxh3mb6HwkCiZZXkBvvgt6OS+ggsxd7GVHFZp+oQunJfB753bkksUDN68oyvkzcI
M8tkqi9KwEbrajpZnVlhWESu31feg3aywKwoQQm0ubWuqqE72bH1vrQb08nEeZF779gJiRFc4C3V
Bd/XSmiafK8bP7+zraz4BpmBDdLfOHMiLlvfvpiqWF3ZfRVvw7y8h2QmjznnT7fB9dZH4AF9trhj
ayPwgWaRbUMLFUtbZJALVJgfZ5hKO/LcccTwcUnDebPwzffIbmCxd3hN5jB+XqLnLrXnG8OyvwO9
mcG/IG3rO8QpJbeZEMnY27K7tAeGY5y5wxbVnj4klXWyXIYqeYRB9UajrrjPBmLispZgprl7Sav0
eoAUzVKU4+DmSTDBqaL1XKNmJwu5dBEHLfN5NL9XMy7QMUSoA9XTC3mpvMX67g4JbqmIdCFPjde5
NbVrZYxXlrNw1tU4W9R/5TFWYXHTcRrxXA+5opk9iJNN5NY5A4Vm0zb+smE9fZ11udmO0n7NLJcA
GTcBGZNW+B+WyDoXGs2QkAPdtiFUfih9sZOcLbhCyG0jWxpS0YlDE09gFJ0W238YGcoutjKOYJbw
txq1u47iwH/IV+08OmBqnNsEC/c+Dcpt4muoUOyQwsC4Ypt33bTP3Y2Qql/ZqR3f5aPXn5rCvE1q
96a05+65AP0KTfXSc2I+B4XvLc1s6otqnfSOvANXpG7SMruIQoDvpsyDc/LCJDIgUh6CGgB6UyWb
rk6nDYgW5wIU7nRq9NrqhTZOmMYB9JBn46bwUPQwTMhPaW1QL+3TOTWeFy+4BsXCjXJaPEVo7ihy
5mexSG/V9AaSK9QeaCuNM9UvzpmJB56yKDqvCTgZ/Vg9845bo08zKyBJLZIk5XB8i44YFJ5zo5oP
tlUU2PHaPRhBZHMOqRL1ssuLYeeHqX1TzxMRDLzi3KXoxvCgtLiRcWmPzPmNFEY6agBYFfBxyuWJ
wb1122OeTJS6q6f/Q9N5LVduQ1n0i1jFHF5vjspqhReW2moBzCABxq+fdTUzLy63S7Z1A4ET9l67
GW5++HvYr9nWGl1crhxxtLMXWebjQdrOxcdUt9K8jA1k4OTWP3XHAM3t758cXb3pW2C1p5m8kG1v
pWjR6ojxSjKy/zMp9yMPyLpY5vJhdPpVw2n8hCTgGGMEjJx4POPdgmrJmv5ou5xQVX+UEql3pDhU
s1uFqzSmq0ZOKMSjB8JkG1Jk0cMaj08A3/ZdOYfr1giN3qA5/JZiM43vmFMKAtOLt8Cs0Bz4g3Nw
6/3su3QjUpIt5cnPzsJhWZpTRAbRVWj8a0WKONQs2AhkS6p65FWvfm0Oy8ALsZeS8A2JMyyzU0Gm
0VeCqv1i7LnnKka3R092CW5/8bP0MuCeO8jWCc7kLO3QDk84w+Lq4NQivNKAhlc3d4PrN4VGgBn/
KiIz3aUhfxGsBE5pYV+1IT1A1I5zbDkwbpQ/7zJXy58uJRjGTxBQYLl4EorkbFGO/e73j71NdMWM
ih5AZg12rxDqo2umNbQGbA9Jf0c9Wa1DwCM7n/ttJ5w4WmtzNuPVCAq0nLJyvyhKDDP6NrPSiWul
kBAz+I+MKXKhXpH14/ZWsMlTMLt8Ol7JcLWop4dqWcZVM9yk0Il6bCMB8lBke/AJ/tGycEwJYEEr
Kh+ouHGOO25BO4KJWW8Gt4Pvqqwv7rH9RIe5hE2wHUl2Ql+RXqf8HIX0QnGW4Cgfh2ZHX/6RxuhY
/by/tC5jDUUS4aol02sVB3vbxXNqAQU611VJUccGrWs/AqOIsWnrU+O8VjP+A0RL5Tq7lflzkDxz
Q+HxYFGZe/m0ZXZPyIZXQ97K4DuQ/vEdh87xt0FxhwGJ4q2l6ZLhvsKW0UCqvrUnZd6+9nPtbJjH
+EdyD8q2GvYGgytaGOmA6AgfS/ITY49qLdP6Fl8uaIMtpC2zhKslHG/AStt2B6BsmywtmkuhUwBK
xHb5zFT3eqGg6fWFgVtxSYbs4ibtk7kRf8YgbZGWfgPmPZMGeeM1WYcwnp3nDGEsiOfe7MvR9eio
CIHCNh+iwcnIFn5KhuIwD/z6nUr92wm9DtLI2SdZT9xFUMgNy51+GxeAd+T442pgXAJSqN8GZ5WG
wUp3GHlzFt6eq4+mWQ64Pr6VZ7iYwaqt3KSzdiOR0xs7o3Nb9AK9OZqLdWQIQyrVVVX1HyPmL2iq
y2qeEMT7Eernoo5A76pkNeG63udBEqCGYdqh0oFkcKBqaOOxwU3Ocik7pEFWlfCY2tkFoPrG7jJi
4we7JQm6eyvxrUEE3zITfgQOaJEhwzyHDBViPRPMc5YG89nQD5RxvVONu0s6JcGhk9veURN1JKLk
/lsQV/r+t5eMd+C3KIogh+1YNS+72P/uK6gvdpgc06j95y5YjvUtC436gwVW/yUJ5ju7EaWkPTkc
mhCzdaDncxSkRy2Nv2UcDVm2KjZljdoJoVm/LzJkvv3s5cc8Xy5DGa2DJMqfiGV/62ykvvBAkfG3
TXyoLLKNR1u8Cw3gSQWgp5w0nLadM51HjWm0KCC5jelHU7TozenK97iwiWWpz8+YaDFFFPM667GW
GTVXfHMX7BX4KJLKWFvf/auJJ0KydqD84PrW+OyAfMKAYk27y0v72kdW8zzHhDhawJeaAvyaKKr5
0Mz+P+1m1RECJ4BCHLPrYOyJ5xiwZ/12W1EClhs9M1SMW1KRE2Y3Dxk3UdXeuLiTD5sK9LdfP2IO
QaT/ZwxgS80h0B5FObhqVGqR5Og7LKQPBfyky++T6M4BeGbw6ro5Y0/Zy/E2KfbILLTGPOcF3qQh
Eliq/4ZDBEt5I2EDMYuIDD/TVKPBC98/TWJ5biRI8top79s0qzn53Z3rOus6UQDPRDut+rizjpMM
53PchTy8RQqkp9ybYVZMWlnKqriACW6Sd1CIt7w5nV96K/SObgkP0u5CSRi6y4azH++nRtEv4fkj
cDJ8ANbLzQ36ajWO87xn9pdchzBLLm2n7oM4886kX/9THaRSDIDwSTN0AopUND3DsYsTqQ8eG+NO
FNkhR9CQFvfCTr0D92+Me2TuDnXwoaKSpXpBNsEowShmY/JhjQV4886vHuLws/WxKDU25I4lEQS8
9Ge3TYidm+TModf8mWxfXBZrxjAvFnSIcW8DSsGlyQO5lTdGAjUho4DWSg9J3H3UGeQonja6DgUk
zPX9+wZnEA7hLe9deEEfGl+JCviYWoldEzP0Po+CJ8mGCz4Umw5aSa4Bi0Fxx5B8xYk475YFviHF
GhdX0T/9fgMw6hzS2RBFaf46YvisM3j03m3WV/rhs5c99QNHRGMKoEYRan8ItDPg5sAlfvqB3g+a
p4//OyFSwxPh4+yDYvToWxxFdJOZij9eljfnSh0kptRn6efuqhn7+xDNxm7R7tGZ0tcWxMOGuBg8
y7frIVFAMVnEfhcL72CdkVIaBd7hj8p0cJWeSdfZzNQE5xwYh1wJZJbcnXFdOkdvIfCpb/dLZ4nj
HNbtemw7cc4wr1iNt+yGmnGGXVdvAnX6KhwIUYRrInaRhH1R5nAbQTmCtmbiRjmHbiNAIpQ/Ww7v
pRQejjziaKN5GM8W8K0DbHfpdSfVV6RVS8Zxtj/sWHdwTlrS3U7AxtJ5VO+4JeaU0Fo2NBvcXg30
JtJJq+gs8zh5JAvu2OYSPnZWZxBWJa7KMSIoAiZU3dXXxaJtGNuWk1pnlOmh6z3qGplHOdeb0Utp
uxt54KmyH4UtglNspe+zyosN7pg/iFmpIpecPMSG0fewiyI/OFlK/AeNhBoFAgd1Ty5YvU7bdkja
M5qtrxTj4N4E45dvt/Fqwvy2i+KIVx8wkLTyeM/k1wPXTWayyS8azE4ROvWL5S7nF4x03U4luGmX
elh1lbj6aJ0gIcOhqtXn0HU2fsYbVhKH7SZMsmcGP3/zwUh4atiKtYtf8N72G1ySZOURSwDjpR+L
/0LUwadJ8dWrs+m1bGazCsUYPWp8TXwHpx0GGYag0xQ9Ta9MVaGASerVKITpWYc/7BLNiVWl3g2A
B7eFmMDpZ+vI9ZdrFAAysYzZ9d6XzvmUchAeQw/mJc3suzQxT93SUXHmGIhjkMks/da+eO8LJz8m
mX6KO4AlfSiiXVuahyVU+1HlEDaaZVotTDpWoenehfI1bgUv2Rb6D5w6wLQpO0If+iuRiFwNNmkV
IHRzu5HbHFJtLsGNTMuzB/8AwDkKzbnBftXOg4JMA07NoHqKWz3vPbj1ToqU2bD8J+jRPUbAJzd9
mH2rynz5cpZ7l7XJ2nHMM52rxngc3LyOgsvW/ozrImLwEtwl8UCkskxQ1Q7DZ+lQRYWhc3LsAqE1
fmsgc9Yh7v3HIQnCU5ZQCPWKsGd7Go9i+lvl+lkPUErzj2xughWiJGr+MIJTVZrHIeOWcWbT4eVw
9lFuHfiQ/hKgyrtSVYec+QGFMyZdouNp0CoPHobDFZq6MIl5NVyj4OTmB8auI6xHBpF423CdmASO
2Y1JWJIu2rUBMA4MOCsSp3fszACoKKs/xmQyNK6YVm1Uhrul7N/rGWNdM3jNJrfLVzfuiXJERtOH
H6bHF48f4iHfeQrUZyL6fh/13ZdunXlb0FBja+5JPh/EawVuUsFUxhWTLeQrOKcFSjFYbglK9Zaa
niSaaI7oUzDwJMQRJ0uPxxc8Z/cRpRaiR2PfzLNFec460kZy/WEaGhyhs4OnsLqMHda8YXKjlcvQ
Dktkt3WHkjOwA3rfxWprEd+DKenSNQLKkU893nnhuhm3ecYAZ/AP3LlEuzKQ3IUgSbgQn7zBgT8m
GGPlQXRK5fxSLv/QimePxoXIjKid57PZIUblLEq5qGOEQWhuITlQpUORJrQMd2qPvtxiWJEnm9oY
Ink9tU9hlWODm5+Wvttn0n+iHf6sw+US0P51Rt61k32wb1qBkL7FbnA5FfdBF1/p8+9LN74AGnl1
BzFRFzJgw/I0e3rcYTaMNwBmOc+H8U/t50/CZW2LhJaniPzzuMnEA4vTD8uA5Ywy9RmWnntw4GE0
v2n1ZFniYc494La2b74hGmHT4iRsqQlX9Dl/uoI6IQdF7yLGYAA5Mr5lvpHO5Gd0WfswSpNsmxGx
gYYwzaYq/Jf6szp3Z5J09GNT+e9lwXdJp9MpjZfoIaUwD5MCvSBu2S2xaOluMu26zgyFKhuzFYAP
CGoiSNesQy6N9EA9mBAJBj70GqS4h+rkzUxhuw/HFyiszqFrqRosooe2GVc8XHS0QI0/E/TIaoer
a7lYdiK3FWP2Q+u4dxYQ9q1akrU7k2itccRvdChgTEynyEnPdkVuUM6y2dnrsJVHDKDpuik7BqjL
KSCjfQ2Zxd0PSbYZI7sHcGBt/AGDfOdY39Cd//lOPWz6xU7Wpoy+VQ14O4+K53mYN5N4tWPxXpZ0
aqVmK+h0zY8vnU+dPkwAjYc2uYiowJQ+GQxhTfjJaAa/aV+8QgA6+IlhVlwR+6Rbj7+Zy03sNTMW
wwKkAreCNEP14grvv0gnZyfQ7qMJ6UGqWyEbFvbfI9nvZ6cBf9sykZU6P4Rsk/FQjPtlpLqJCvWn
9DhDeZ3Xvnfo5gq0Cg3ZszuvyHdYkYDeN+MfQg7hhiXtGzOu5F6q8t8UElGYGC4j4/gcIWncbbkZ
Y4h8PZB22NZrwBfFvT9VO9pEBZ49ka9DMZMS1I7/AmqccxSR7yt9SCZLyPw4YwnCiuYtB55AGi4u
78TKfgCl7Xs1X8F2emD8mh9rQEZBHtFAp2V84j4scsU3TD9HGC7BmWGdvMuh0vuRUG+0qY9ljBei
tmbWKTXJgm043AX4ceps78z2396D7qAlFVRUNv55GL+ZzDdn0ZBVEVMYcQMPLrbuwUAYSHrrkPVg
Ilq2fzdLYWpwOQK1IkJ5ynEPNxYIb2VOOGc/fjfaJJTwOkjzXgsgIr8VuWLqvmduhR2pSO8IVcbA
M+TYS8PxE94rYZ/yLXWZ3stqztZlpEF88QACEQigyS7wzqxth6d4BY20Iry93wfl8Hey8JPWnHxD
S86SYhARSnpkEnO7lRezg5BPSbQLWUarBuqer0YSpAsblmAAhwRy9IIOmm0uATnZqNcjkyjiZG63
w2esRLdZMvcUdWwiVKUInJLi1QFSW/t0qc3MNdXxhWEKVBAHO+26/jnvjLVB0g+NLoMj3Pjfgpm1
i5zbC6RHHe2j0IrWkQedBRYAjvOiVevfIK8UCtbCS7O78cMl/rexu5VTzohRcJFTOYP3IFcBbtmm
lMi0LdvvVsYAcZGhevVZ9Z88G+1m1Rcv3BYPXW5nrNOIRJk9a8uJPW1R4tFJGuIq0incDx1R0rS3
hgTzWJifWoOHVh2pXvgAQd8MiGdGVj3IsHZ9AXbTYd7Hgj08UHJEzAZApsW+5mr1Uxw6LQoszPHQ
M2+DXUbJsI3oqMynhWEdHkrABwJfiosr+ut4GDeFgK1XVzvyOkeSaoKz3+h2VwYUPHaPUcXrAMeV
irlKZi6hvW+3XXVj6TSF3tU6wNFWlge94MuTPcCBEp4lhl/EivwCriB8nInNfgAFEGZ6AgJRPlUR
FBqMvDcbP3ph5GxHHcnXEPHc3nL98tw3L7prmysyqsh8zYFrXZqsOPvjMJxc/6EMdkNOhoTRrx0Q
L9Nn8tSmwWZMk+5x6Gp0mAONRhmz5Y74dOhvFdFYxJWVhulfTbEac64RnLK77Yc3g+ecp9L6dDI7
OCD1/MoXUbEpYLXuyecoy+2jF/Rr44n52PWdvR0b/m1AeEZ5lzhDeiPG+LsaMxJwBYGscdQEX27g
gRZZhASO8k7Crc8Vx2DHysobZDV12Y06q9bR5K8v4k9aqXtCeMPdRMHrCHW2rTFG+JB3bKUT7xgu
D1aEtk00ZblJgJ8Tb7u8Th6bDdwFzrofzDEbe/cgGrKgCux0G27w7xJiC1mGuJDpTJmdkx5RmzvZ
VM32NjSYHS++LM57z0B9B/WRI8Tpo4ubGiDVpjkPP/bItYEG8rlqeJYSRSxK4XruNdDIaFpffPv8
3nnXnEPbOrjcYPtiaCExZZWH/Jr/jt8AkHIa70UlPauTEQ20x1vU9r7cdRFx05n+LJLiLAJ80Bkk
xgl7ZS/KZ8eM7VpPkwOGrD96fCtiNBndjGrNMkyziMN9dUmlIVHmDkSGtV6q7z6bYopRdFEXYSfq
sJjmrpTtYbaib79qfiYbC5ih463Usumh8a+JurnF3BxjzuHN3I71zpPNU1PmdOriNj1P/5qOx2ko
0nEj9MxMmg3SMXms8tuWJmuGq+tmLjWEzSoK6PvWrmkSrLJmLAzCZF9MlN5MIDQ1cI0YiX0fk8MM
6l7W18cppA/AI8BF6/DB1ljrNqq5ATex9K0VGRvHHBHjQaqR/LHky1/G9FG6xa5X4HONFVGuSnnf
2ETouZnxmCUzmkriBhhZRfiyDhz/ZCwH7At5VGRo3jnkJx34gtk3OUkPNMAVDzc0eqS9+Bxa6VYN
mXVjYlyD1NkO1vxWtvwC3YStNgCps63JeAZnjpq57a1sDzQ25Kxb12kzPUzoHFUirdOEOgCoUdpv
q7y4BaqHB3tx7RfXHf7Q4WvRB4893/a0cvgCNozj03YstomciW4B8HpIDIBUuyJdxbW9bpcHlIic
Xw4MUXZubOESDOvAGIyEjEBCTL5JBUhTCIz+NldIWfBknG85u/E4yTvAr+XKd/xd4/TN6zwyjOt0
vcbzylmTlc/s4/NLPGcjJT14C1s+t4H4+D0tSjekf0pj/Pt9drAj/K6i+tA66p5FFVwsJzmWnZoe
MokOboqBIoaFbNfD3MHC9YLdGEmX3aVgOc4qiFEW8YQCKYSOmp3tVF/kV2q6F7yKvOSvRMXlKdP9
IchH/77v5NaqG4y1CXbN/RLyjfzVaZRQTNYLX50aFgo6JbiG9pw/DvbXAMloDjymiIKFazQd3KBO
9rKR0IyWPzJpmiOl25fvjJKS3zmqGXwzA2ceHzu7Elkjj1GXQzl2OnObPe5KJ4se5rl65ROFXhz0
dNxAFUe7+CAo/Pa5Q8JuXAdsDh7qbbjcSDCzZZPJVubn9H9HaEu1rQkouEeQRsRrYAJ43VN5tMJP
xRV47wlBkx20wZ0lsvqm313R48zf5Vz9FDMdj9fa92ZS8TW4wV4oZVnsJOnmtx+Q3QhN1MizXftf
8Q0/QHTV2qkpfDQMf4yukG1rHbFMp44KGfGv7wt3bA9+uLzriTs/ckks0M4d7jCYCCZ6NDNfDmJt
LLC78z6deXHQUEEvdP6lUA3ndx4DAmJY2/WUXalm/OelnqLcoZLpQxjYFggEfASUoRNQeSefyYYp
wFx75K+0s80Em2tJNMvG7O2wNjuni/dsJ6Csq5xvL9ngfTqkNN7hxrOKf3WLTiseszcooE+RHJ5n
Y0NXt8aPUmcPBVFu7AQtVHodw+O0z99aVbwZH0ZhHbubyQW2NUxYuMN5HRLHQ+BX62zDjP0sGNUl
K17wJbUbnLc/kwototrrk9flr8JvP9tAU1RlbzZTQC5QfOuVYOEa8nI1ZB2nIX5+Fjdvi/C/BuW/
+210nVrvryEWfVHo0/N+JNBCs+7IHXo70jIBsQUETIM3r0m1VdES7GSl/+OeRhYCyQMNpL2vg47d
KRBzWvdzmkRPVRX8kK9DBE9ATkEgL4if7/qBxWyJWMTQk2wt1d03EZUhs2wH3hH3brIhiuRY1ORS
eUzMVpZ7HCvnSYniuR65Ue06+jasvesBmaUbVQnxu8gIDCKLJQWNEdI9KcTlK+GxqPRdeWi7futF
bcNbXr8Ix9+aKfppQ/lmd/zs4E2SH4OOQgY3Tyjfb5vPagz13kvFBKOqIvkxBI4blH9jpS+Ji9lA
6rPtmv6kRy4lBlBsvcorrrCnrHd41IEJ7MPu3evL8GpqulAjnc1UIIwOk7Lf2SqxN8ii9hOljccu
boUuuN1iix/hXQ73FpIc8HIdSSOZQFwGuRzKoKfIkZUmv9du8iQzkH2IUokf4rOs8r5GlU2mBdhy
ksJb2NAoU5TK7338T5tf97xtgQ1RrWc2LDrYWbDuZ/R1PwWv0gQLjAMUCYFnnzOwt5sSI14LzqYO
qG9AtWfLDDutni+Os4nb/NiXNSoQEg4BCW7GHOuv16HmkcAInOEWkYrV32oYXAlG3A7rfKgpFCP2
WE2bCIo89uIbhaAaiarqOMU9zf5HMZIqRcTESRHWlfblW99RpyYuMyb+fzTAmyQlyLcHJLm2U9RQ
YtbvI5WXDiNrFUgsFqCAJMdJam9EzKtc4nDX2yx+HR51qhhn06f81mwaQCF6ODLAWHkvzJIiRlns
f3J/tDmNk0tGw25JRQ/NbMefAKVNgjG0XDrDNLRkyjRYjG1GUNlu/dQ5PuKuWgw8AZa9iTJAgRiO
orthNPO2rB3kKH8Cz+GkE0gawp+ss55arBpIOmfmx63Z1V35L/E8ODtPk6kjVhrlu4Upd0V/gdRA
mDvS9vy1MMLbzZeCtmtndc0HyTVrGXjPVrgu63xfiH6rs4W8rARTrjo7bNVVaf/LXAwWaLBJzGhJ
FgF99ZQt4T/YYMwd6sPgRN0qjPV/IajqsTsqOnGmVBypU8DJsSAq8kuIPzLMoUGE6xtwjtYatcv4
ijHrOZDtXY35bCVukSZmzq5dGFKGzfVpqRt3GxTdA4RTtDzVyJT4NqlZloeIthz6/iZ2/E/yXNdI
aFVu7rpe3RHpqDdhRYuU0oY5YO1sj9C5Sl0JqltVAx9VPDeA6hp5jYOlP04MI/PWobUOWOVENYdZ
/N70KLOaoNj7JW2Xy8ijV+iKWGM097kM9WquJalwBcThubzm8ENXs/K+Cj2II3lyqvAQ5CsM8iFL
MCevbQ43tyARdGYZqA9ENvDI1HzVSaT81uo1rthvQTLJDlFm+ygGZqBM0F/X7iLnoyxwhyORS8Do
Y51Y7grHSjcZld480DNz/SCDV3oLV+EOfWRxsIBk8BAHtMZ99uxS5W019Od12eLE8rN6V7gU6fgH
I0asM8lu1Kodr6HLOT3ZoK6pxT5LPQApSvgl4rF7r9rh67d+UKxrQX7etzaq7aTE5NPAjuHhLaO9
Z0L3ECg6n8KJlqNr2MFl0Tx+x9zd81A8okejlPDafwDLvHciC6HJGzm8YO5bNmU0Lw8KS6CnKU86
wm7XOmoxVTXtR02q4E0JrnYdMVOBDB6CbLnWmrYlRSW1RpuCaiGg7HdH6Gil/18cmk/U939p67s1
GWZrfybyYJzphqOeh4wlp0nzv2Ujll0IpyC3iWYS7G1Uj66avfCBs+TJHqdDHOoXAjYpVh3e1iHc
xCR/ChIbthFb6HFU96bwP+s2P5hpOSd9e3Dj6STSKFhZSfAQ+c1BoQu/dfB6l/Q21adiNJZ9ZW78
n/S4YBKkVLaGkasj4gOR9u6JUDDnmaw+vnyIGhV5m37LaAWkr+Jt2Ma9eXOh36jI2aSFPgmeXMQ4
LIrzz6FIHse2/tNOCgDTO/kpL91t+y98/QTPGJV5xAFmuzD/JXpxPPwkmDVEX7BaJhvnNs1Ht1GF
jxDpr11PdkwlWCWr9K8vCvIAs81QcXL2FGRq5hThXtv4Y/ea2/SKS2vfWW4RHiYWoEj10eOw+j0R
zoJ6x+1fK79+aK35XQ/9LpS7nPeRPDn13fg2bV74ZTEsHGcS0oYYdhu94cpS7jWt0n7FYsrGd009
r6Yjsmhp0q+pModsALqonp3WRoRvPqV2XjOR/FGzda0XtrYziEHCaQ5xIg6VxhpA40JHr+9a4/cX
3q01oXZkBpT2RdnOvvY0OsHJ/WnJwdt6oxcva78Csz+NCa4KpoAGpM1hMMQQMf5OqxOs/P//W0r9
+v/+zNiPGJ+RjHt3roh/RFmychsHmo6D+Kw6zaGi4HKqF1tAgYBW/89bsDt0cWI2XuK+uXLwyJgD
hSe9W2U6fiPJbj9AZN74fBbNmTwkSDee6IxXVO/06U413NcMBNmPWfEpZtcSZGhXAgTjQ9xVJ2sA
qTJQ2IO+Dquzl7SbSBmzXkSbo/Tpk3VnN389WB2J4VxL5p5cM8bdZFA8Jim3b9e11E0+SsWITiZ2
gorrTA/74OYCyiS5IfUYuGzTysfKFyzgPXQwjkQ04vi0TL//jH/RC6CGVcoMcEe3tZO4K5wbM9PP
iY/LKLNH5UsGWlHfQyq95cFkBPMIq+GDYmqeRQUCTMPdD3IXdDZSTBcjeNMkd8ZqFjb0wTkng4nR
W7VnZdz13sMkfuaJpFtpXGdbz4W6lnu41avFDCl4oOK/qEI5GvAClni4pI1u1pq08Y3byzf0zMW6
l8RoiZwGJojsLW0xQathhXsUQTkhU9XWBlFFsis1BPoRGEPTS+tMfOmybA8UYm83JPiMOpm3Xuk8
eOqfi8oUEwngU41ZKTxn/UIuKkmp6L/ak79DN/Mi0bZdDOi4VSsHe+cihF5MwqSkW5Aid39lF+4D
FclzrcUJl9xHcQvnU4jRsEPaG2Vhhqkx/mCWP3qNT8kT4Kp23emfB3r1viMihFgYHLpknL6ws37t
x4aw9JyJQjmlTwwsaLP65j9ZdD/5NP+NBshXpi/2Nk/nukq6ZQNeEkMqmupBYy7XRhoC0smp4k4g
eDhkFEsmfMPT5wdqJ0hMvKuX91CnyzZOsndZ4BuYJgCxAfu5bAmIynFbvDLZD734LTBep1tyn1ye
wOQU+CPLW8ymI1JYTFvle5vBoGczNxDObsfXRnGrIWA4jaP70A5JciBNcN5gG8lJPuK37UBq7wbf
+eYbCEv211zB6Hzvs5lgsnVyFyIdmWwgdExZTVngkVfuALwhCqxpbYMU2cBMWrEnxK6N3QgBhDjN
bHv2EqeZYUwzTHlIX0VG6DIANHRL52Q7x4DQ1q1kL7H3bPbUiZmqPcpd5hPiWjUh5OIuuCN7wYWI
GP+b3XpZcQplJCiLV59fPnec/ygFRt74je1GwX2QXLNGp3eDcplR12e3pJwOZMM3j9LqrD02Fh44
KKqg8pH5TEDz5pTucc79F8WCTo1D/ZxjeHycDD80UqtSlYe7XOc/rqqLY9CD7fNlOp9ayftq/qAI
nDcqR9tfBeVPyXQ0mO1lR8j7IViVDV9cvwEz383/pREsXx2H69ohMaAmBUVSfZC3g2o81qgiy6Sn
Km4nPgHMhWoIvjSCkSwL5g2a5hhdJwa8xZ6vpNdAcUWlu6ri7MsT9SdRz0+ug2stseobErzLn7uE
03GCm+5EFPRz6yOW8+FX55H8h2bb3VaLfHRsIFc9ZS+BdAfYtYZtozEs8llkZaKTO/CWuwBTD/qU
4UL/sYkgKdWTOLD8vrYQ+9eVw+G9+Mk6Mu3fOeBlWUWwc9CRbW9Sey98UmP3Day5ZJxMMZsxcetY
f0zDWVCH3hKjvU3DcnkM4j/FQOBF1wGJ7kJyn8HXo75h4GgoPLOJGzYnocizTb23py9W4UylGwrL
2WEYlIf/jbzLDmzaeQycPSsQww4BG3rRE7BbLHBlSLlEv/6CcrbYNhEp84k1PUly+bjHxLAAfmTG
lM+QRCOXTyQom5zRO7aZUYfcM767zgykc5T0OIrQxyqfH52lHE/z4sx7ObD/ZxyC4w9A7AbUNkMp
tLDLrR/KAnfZTe0bSgjUe95OY6Cwl/ouEOq/yG6RYfhnE475tneACEMTvhYLUSjQgtfjFFkcc+O1
ZLS9aRays3TMK0jEK3s+sJOS3AE+kEm0x6a+Dcyq6F+s+Z7dtJaGC52JamFQnbZ3Q+MWq6zNGZOL
7ivt5QkTXbn1S/4/DH+pN0E0bG2d7CeKJiW23c4m7nBbGut+7hEPiIZc3qpEtBPoB14njsXgXBXU
gETlrijHe2ZFk88UggXotpjEt50ktF0xoU529hM66hjwtkaUzhhrFrMa9chSxk++DPM1ZuSYE5hX
tSMuBNGzibPD4l8fh2pTV6Bqy3FBQtg+zEXAtroSJYFx071O5/9UE1jHNmkIN+kRouSB7e+6fNDr
QcarCPFSxI6U4Or5Fex4e43HNtsx7i3P3Rhx94rxNAbTQ95gMPFFd+mXbykaQmKI5ODO19Q3QXEZ
ixkVQbXQcaSOjbWeFtCp1/5tA5+KCGxBPfLNZ1p6TCrOvZm2nFHvsge1O+wqmWmKn+6H8OCzmQbn
hBJ5O3fCfra8HptKwQ7KjlNmPMn01JEKuzKVnTz2GqeuWDxxqudG7zRIwF+hWpam43PbkMqIAKLi
1MhULa4jJ+gSsHmeO/zjKWA6P9MDwav+R44Hf+eRAIbW/3tAVr4mS85F4iHxUPbm0Q3QkXSoe0zH
wMO1kfY7g3s3iPhxsQKMFT4S4LT+zoZnVjWAC0HrGAZ3K7mg8uqnxFnFFJN6Lv96ejqWrEGsi/an
Dzd6Rof2xlRv2MjKeSNfnZYn1CjBfMJLb7aFm0byV7dNGhd6y+l/qDuzHbmRc1u/iuF7NjgPwPYG
DpNkTlVZs0qqG6ImcZ5nPv3+WOq2Sqly5bYPzsUx7AtD3YokGQxG/P9a39pL0LttKos1uDqaeIhd
YDTiXZhkNdkKxeIeqkhJ55PbYJBacvIAibO/SZuzvqPowvll1QSCaBeNhlSG9z5OvjdCtdFq2s6h
j5IiHIPnjuamUWXfiC3ZzexY/eHFMsSLgXgisqt1Ui27qr8aLZC1ERudSIieopiYHCvc45b8opvC
PSltj6CVAlHHBdDvE6I+hUC6rYX61SkrjEVDNb8UfC1XzR7EYu0JWUX1b2yeRo5KavI9MOfGpoMU
PAkSxTFtQOKCUq4RbjvrWxRWT4bUPk9B/SyO4k6VwpWqjMwNqQDfBjOgJ1kw6omxlbFpvbEyMqRx
80ztp494kHoh3CXwQ3NTstGUrftU3BMQQTKonzyrso/YtXuFc+EmMX4KmaZXkO4CYkRltf0KBJWW
Dv0j0vA8UyYhXFzsv+wjONJN4eRo2qWpvUQUg4ysvBNlgnqxJVwREsuNEZ/AibA2lPVXcpWvVUoP
7Qz7P+Rb6IQSHqCGcuDBoqjOcSfSs3WoxIPdZbDzDaY9daJxXmljfz2nMOqWuy/0fFgCnjSulHiV
F7G2JnDRrkD7QMJoHbmmXIzjLfJync8Re5YNe4mgZn8eoEpcR/n0BWbEoYqjeqPoiPt0VP+cfVGW
DymQZbFT91o9XCdAYw9jk+96Gf1DZAjbvpZfsroPPW0o6aUpBRv1YZTtSqOJpaFVysjKVkZmq2nq
13x48Cfl5k1F/vUmTClWhW1zIStdRauFUDTSCNZv5g0iUZgIhXbT5Ka+xcBF7a+GlE9cNqmjGUi+
dmxv1EBZbWKVsFXkUyUV7GvJp4j5JsAZBetVqoR+TWPax5aF9AKvnDsOecD3iiLL0uqICUdbk6e4
LqRG2uREla3ofROXJxICfidFoblpFyV/Pkb8w5OROjIyP88yA9UVrOhJpl63amI/ZjEhXHKcKaGo
Bfrv0afxYcrR9QQ7eZMXJFPUouUKPVB2i9qVUyI2dSpM8m9LzVCa80bnWdqdxkE/4ti0Z78os7OL
ZG+nyTQl4roxPKMTcK4IQ8NcML1KMAhf4jw0Vc9Jn3pmnD36pAC4bcBOQhxnwW0oq69MiU92p0bD
VkrRtw31uFJrogmNKqEukwR8IEMrdqtcld12UG5Tmna22UVEB/BCuKUw0rPC5iYbnULgb+5aeAxZ
nZs7X6GGR0rw4AII388B0pnPjdLq7wSHBSGGvEU3dHGBQP1qlR0EBSOPKFcu5GzSJnJ5pwxLkCrm
wMEIHvwesItmnPmSeZNleehkevQ6Ziq21BoXIxXCuzhNDpRNvOV/BBUMdjrfl0Ktn9cEabRBz6kt
8q8pOW3rkLo5gne3J5OWOmX01NUlNp+C4Lyh5RjX6oHuUv/Ql94Qkds97/8lGgoNiHZ+Jw1xsWvo
cNtJlIfrjsWbv0lbwWBITsBB3uBcv/rHNUPF90bFVsFqJR3dFhWVtj8oi5atN4VNWpBBb1ol559i
3SB7yErx+6wNgaOhBoDkf6Dozf6XXFivN9J78PvMjIJSfwGmV08WRgiw/GzYEqZ0VRvywyAUsIoR
3VHDhPGF9AKgH3gtdN1KbhSU4/XvSUmwsUZsihmnnM9ezIV7kC8J2EWT7/0SQG5fnzB3LwCb4+uG
oIoSwVK57Deo2TtvtyLmVTBjX3A7VT9Ic0HP1wweQexjrkLBZFcNv+HzKYgj//dBoQmBsF78+rqp
L4yOd4MaZC/LBLtXbtBdZ3X52ouYJqfqjlWdvF28B5AWbEKErmtfzikMy+QZs2kZ80z2xgyTwZKt
DYTYVmWTpRFcvkAosKhlu15sESqJDhHcr0KlNwRCx+cQnHA2qLXPCbI/Y7c4U2NXLqI0cFPf6L3W
UEbCsMgdnlmCxQoNYZA8BSS8aRY9YnbHjWdMX/FMfZMzuolkJTCasYDiSVRwxbbNKOiSiyVEeN39
WsJANEqjo7WEbKbl2Wha2VlQ3QE1M+zKVG7gCWKmsjxoVrOt9WFHC7+8ptdE+FRyluTKVWUa+w5O
2aq+Rx9DhIWFpmkaKXqwBVmi5V5ieri4UbBd47ZiR9oGTjgKD1QDYrmkQVlQG9H9iypT9uSDEFDJ
/XIxf10Yg3BYpFagWpNtIRMM00a6cXbwZ8P6otfntBQ6fDVN4DVFvMkiiRNMkX8TNFzZeSeae0El
ta/hfE3x0jJHnaBQbjzhHvt6ah8RkDZ3dX32+Zz5jbFsaDBcqV5YEm1S3IlHU8aaCiCQQ1XwmUBG
P+bqeVAk9+bQFHT4wtY2ZcxgkdE7sjpdUctJtuyWZRg41d0UO7FO0ETnjxi6UetkDf6itGm/GYny
3EeZOw+jutXpIK9CYSZveSZ0ugyLExyt38gzQHNk2ZIBScn0l8yjS+j5kzKiyu1qyzFFRMlYqdV+
IOXKxqB9owkV9I6w+MFb+reo/efRc03t7Hv7X8u/9lyUE1F/Yfvf//XL/1u/FofH7LX59B+6LTL+
e/yP/PLXNv/99scwg53H9vGX/+PmLYC5q+514ew3XfrjJ/z5T/5v//Bvr29/y+0Jav+7Cbb8jj//
reUK//H3/1N3TyB9f/xF25d//B0K1Z/Aft36AxWeJulMM1x0+kLl/xPYb4h/iDroDlQ9qogGRgdD
gUq2Dfn35T8wpSiKpdNylTRJYZ1tiu7PP1LBlsksdzATNJkv7tuN56ovf6zE3DAexM///7e8yy6L
KG+bf/xdMRZA1s8V22RoJg+xlvAuwKKKxzhQXtPETEN2O6V/3rDbQsGButNZLIDC7K/KubsizBzk
bnHXxeW6ngEyBTfw7DxSOD3FvPYj1WkHEi/b0TyIER+6SnOlDm1//UBve9lNN8u+d2po4U5XYzIC
5tVdnyRXzlCchmbcVWhlAfwS57ERWg722EKC1kma+UCUBZaK7k4VyJGeO3uA0V8pwUENA3bs/WrG
R5KTgpKPEpJW5I1RgBIpQyWMUqa5Tt/yLB/AR3J4R/YGTORBFcfbVtFWgOHQhtxIder5i3CN1njM
8RifmDfJa7LkV1KH74nIreQF9x69W9LEOnDZVLSUddneV6Tchf3oRJx7K3EnVV5WBnaOs3UEZKAI
7Vm79MGQfdY5uV/AfBW0wMt+DrHVqhS+oVVGYfs1RqKhNyZhyxYlRAX5WgD1nH5X94UjHMGr8QZd
rK0mj0QIj/n50FcsR1+a9EtZXUaoL6ObyPqOVBi9q2lL033iNyQ2UqmPnvNFoF/eGdNFGTyMxJ4Q
EkgLQyguE1oHuDtjuFHqLSpSgrKv2ArZ4jTarXo2Tj61QSy54SZD1yhF3yJcLikn14SPQm7V30ea
eU3DF4rLF0IMNx2yreJBCMI7f+4PhlA6ghB4yTS5S4iBhL2tEnj2HPS4A9PTPL0mxbde+6Lk1OVA
YBGsRKLqS0EkgCZeRmiufFVZTVT5Kf1Lj2ic+kj+KpCq5iPnlIvzNJgqgFSo4AWFqgDZ7YqW7Ytq
iEBXsW/sLI6miClaEuvUbnIjsTRttcPdTHg3jD5X4IMpKfVa0OOzMqMIg+aSar2X+l/N6E7FUSpg
s6IsF12xz9pRMD6n9+aOeGNScKz2rhLYTpJyjC44Z2+rXGvW/BIHOEUM5TbPZ7dfyFWYIJeZTVPd
z/u1JV8pqc9WAvleUKGIjdSeDV60xp2A1psSlVENV6jrr0lzcnyN4HduOjbgWdlp7CYDy7pXdMMZ
ZBkP5jZB8tNq96o+2VMXPQCLRVgLcr9Y0UlaJyXWFtgpKgqrkE1P8ZZn7t/NUnJIZMtLYjqJ5iEe
7rLI5NSVXgTDcN4y7dp4MycYu8jrbWWdI9NGrjsOZkZ4kVM3sQJhtdgfRMSJsdF95Tz0TZGSBxIC
vUpbOsYXAMwuZHE7k4KoocZJOQI3zbXJx5S+3wzphigD81bNoM4lKlF0pvKoZnco8B0VKamtjuhF
URIizEOiuQ9azv2mvKJUywkoBYjyIM6geIzhjsrBPfWqx9KnnCwk9AqGC3Yfs5ruZP08QTSMH8Fp
LM7tqm5rE2iSlONv6eBO3Pu5RbxvRc4hpaMlb0Pwph4SZKLto8S4FtEN2RJpb3hO8T5YK6n1WsrX
3O4WYAd5VzIyt8SPqB9zKFHLQ0v/usE6VqZeOpKVJG8EbZunxWU7fi2QX9iGSBQfce5pMW7D7tu7
L8+fK/z7Ff1XROqf67kO15gjGWy+Y2h+qAd5DWCA6cEuk0imqN/X0QmgqPzhR0OHEKkTXaJI6vIj
3u24I7bBIXp3w0Gu4Kl32VVs2sqT3znVGhP8rWoPjkaqsA0R4YK2W/5Kx88/se//9eT514X+/A1H
LFgh8vNCrWAvgE00+8ltfOXEDuvtlPbbt/HdZS6nnXeXmaUd9buSIYTN+AwC0/OdYE21snUlt16n
K/H682d3hMb6/ZqO9nQoRbPCMrivdBldSXOJRfECBA22eaatB6e4JGH8XHotz40T5/ij+IsfI8MW
xryoGYQA6Ud3cxAVmC6BbDhTbWeP05dwFXPWti10w2vdw6Ymnnh8R/zMv0Y0pGUTo2rEwf96c6dS
70Usfjy/yim3GPtdMDOWqwM/sdN7qfPKp2hFu9SZNmT3IBrggAyg8vM7/uFMBj35z19xdN2iOY9S
W3eG0zqDiyTT0VVnvO/uQg9dn34m3Bnr5ReIpatsAcPjozrnSPj5j/gXN//njziaZxYln2yMYOC3
DrZSB8vQatwYLlIct1w3J/hmR5TX32/80STrslifI5FLBmzsyqtm1dxNd/TmpfvQQXh7025g/bmo
ayRX3FT3GX2m12HPgfHzq/7o/WV/S/wU8QAivMZfnz9mBw2SFi9XaQVf+mr+ZhSJcWKSfXRnkbVh
qtCY1vhcl4Xs3Rtc+pIxQpQwnN4LNs0quVKp96zIPub9XbwE5YmL+hcDaqyLmgaQ9u0Nfzeg35gq
KTOANVEUO+Vl7lXr5X4SxHSQ9/H6376FXN3PwY6eJCCBTohrkbrPeJ/MPaSF2PsPRrCI8aGhBT32
eKH31Z5ydSqhXhlHHDuBrRrNjxPlvzyCHMV8vM1HEq5+jnH0CmLqaJMwU1kIJBtfmku19q7dhF62
ntfK1eRwPHilUvafPap34x69deiT5toPGRfJGG9CuIp2/R7VJi98fX7qUR0VqX6/yqNnlSGJrSzi
xBx1jWjUJjrS1VhZxY15YklbbtfRR+uX28mp8v2Ulxb7b1gwkEEQOTXWKSzP4iA8z6iZfz45Pp7s
P+/gMb43iya4TwFDYRpxyLRczXvUAPbEon163Vpu0CfXpR29ylRxB2GamIqy5QYmFgNZuyxVeQ+V
F+b7cC3hhPn8+j5YoZYUK5L25OW/xtEEydIibQwymR0z2UVV8yW1hrvPRziKOHqbFb8McTQrkjgV
MqnRmIM5XUrduk58kw1z+phxMJjSmNJ/c5jI0yYK5jyN61XfQ/0IRGhpKRilE79mWXKPbjG/xqCW
BAGcZtHRkjwWwMUb0WQ9CW2RqJZwlTwEd62NIfVFdCh5bT4fcLmBn423PIB3i+WULwpwjfEG9DXh
BpTehZHt0QghoT9BdP1oa/XLtR1tN2BEImqES+bE22xPcryjrjiorMhUI7zToYarXshe6srlzj/x
Qi5/829XaUiLs08hSEE8mrhIcltcOgIjd5sGjVVQnGPGOfGlW97qzwaRf72VCKRKTEQWMTq7aBPt
6o2xJiZi3Zx4Yh9P2HcXczRFCsSWdD0Zp3zW17QgVrk3b+TLaGva3VnuRt7JnekH65ku/RxxKYW9
nyRiUgUax97li0qT6JHUWClZhQ7I6XxPPoFbOMtpMgEL4iTtjzfi/0G186J8zW/a+vW1PX8s/z+o
ZzI//plA9ns9k4po0D3+7TF/+Zv9WD91L4/vq5v8u39VN6U/dI0kHR64pCoaa+E/q5u6/Af8aFkm
Z0jVTDzNvNx/VTeNPwzZkkSWGeqetMl4Y/6qbup/gKEn4BT/C5kMivzvFDePXrylB4WASyZowZRJ
EDtOLxspKCRzrAyOPDyUYkwj7Maq797dmMsfb9j747Z89Fl6G0TBRMtWT4OcfcysHvwCQLnBIILx
ZKERmpWeVlCNgTFZjw3qclRG8G2QFFTSrpHPgvlLQkrjkAF/jAqQScoa+w7pFxeS1DkJwnRj0uwQ
lXObPeXJ4ghXbKO+CxWQouOJVeNoAT7+8ccfcEFW/FYu+PEmfYwYg1DaVjDihBVkEHfBEn1+sz56
IO/u1fEnPB7KqiO6Buagqqy7nOpppbhNq/94a//1jvLjZ7Lkaxiyof+2Ca+yDuidhSplqVM9IwGt
dtJ9tw498QWnK0i4XbYFtUZmxKqHqn9qjfxweNZ5lvuluG4ut+HdZ03q+iIPQMlRNug4YElnqSdc
txcQd1cJZ4/oVvfycdWvcSyfuvKPHqhKTYbJTtuZSMtfhy4jukVWyZWDCDrj8+1m15ZpA2J1SdH7
rnzpz6vLfj1spBObeJIO+JvffYDephLtNF3EUiYh+jr6yk34gnoEBrxsYu0BPrNT49qKAzwFd+Qu
AGN+CPBWmvK4srILXMPYJ2K7ajPEfaOjx/V6pLAiyReJ+sUomPU5tVsFdZf0JCmHOObkoUDtFzU3
z3MHOOg21goXJDEKQrBWaXCGquhehNdjTNJW77KtP+OpS/lUtDnmu9FdKrS6fxOEN4gunFS+VJIr
Ix6c1MI1JPRgqbqzAlyFAuR9bg8FIfRtjPDFCDeDNrkZDN6mlPA1zruu1w9RHrhxiGg+oKQ85Dvg
7Z7ZdF90fa73PUJLG93Mkzb7l5ESsUGOk3E3auO+gRRNiK6N8ISLA6jfQrMpMVyfiXhVzSZykqWN
0Si7GLnEhHq9KQMPpw3+DUA9bbs1h8TTMFc0NBEQrm8MnHV1RzT7G52FJ4CUektaB4YvFKWgLEur
OkiUNnUYiBFWwrJvF9/SSjYfTQF/bHPby9817VFPbwRextpsHd+/Hi1kdYi6RHTdQITjtMFh8ypJ
TxOFqVKN3RGlWy8pnlXKSOkI04P+KCEztm6zEI5bLqwFYdrFHZ5bM/Qq3Vy6BpSq8ZEl1jqCVDSj
QTCEfbF83C3koBCgEfyLJLVHKRxFxA1zvjhxbVXHpC2T6o4AGvX2FHXn3cITlThMid/GrFkjwOJ2
vsaV7IE9a2yJ3ckElwVlSoyJuA2eyuiujwBztPA+RWOtGURZifWNCmVZnR5Sc3Yzca9WAXSGAnHz
COk3Qx7eu3n5DYvaIc5QOWcmc0O1lRy9kUYqgX5lwGybRliDzZ5NDML6TRHqrOMPWeufx2j9Jx6X
KN9AslqRvEHQ6he4u9MIeSt4yflzuKF2Jz1kIPkrpN497XcfuwSC/R44pRgStPrS62CMfJSiII9y
+gZNfzNTnYtV0elyALUDBY7x1Yg6OhjF12kqnb6+MGrdkXSIcjNxobNxu3gjzBQU8AAaot34xEfj
HHKISHJCHowJOsyspyV8cZVAc0DQ5UxZ4wTwu0sDQGEPaOyOdsRU5FCSv/liD2sNwFaJrrYBGdfA
o8NwLHXf5Vx3IHNb43w/DHxUMMRkk89SYHpSXB7G8l4B9FposOrMci2Y8E1yY21K58wzrQe6JgtO
N+BAGUGfoaBSfJD5hulk2Pg6flKt8wusKILvh7+xmHDVj92mr/1dK4r7VMTemgx0JXq3FNNd3ZvX
1hw6eYAwP7gUJXSQudOjKZ8GzPHVWUkHxSfZrLS0nZKWWz3Ubyst3KtxeJDqmxxzabFQjbNLbbFN
jYLHd4d2Z2Sr/X0TIeiObtrsYY7OQl1fzTM4VBOPUXiZUxYfdCysVr/VmtAe8fg0OeY8dDHkWKx6
kWpHmlJqTNa97wN1NcDWJR4JWe4i6Yz27A5ko91XhukOcuEQQo3L5yxKcS+UykoTLsyZvufMC6g9
6z70KAAQdzhN4aEMK19u6e3wyVHOBKv0MrQVutjfZbLkWEzeImG25QEdV1qrOLyTCWvrVUDzVJLF
fehLz0TRuKqvHzKTVaImr6icq4smeGl9TxOkg47RJhgpvg9b2VIvxIaWCC8sMBSYQ8g8TVxrULtZ
g0GTq9mNmm2RnGAzuEjYr5fCRY0vZMaa2PiggPy1iRetguLZwORAIndQu4OvhLZZUocu83XXm7g+
ILfj2h3S9iK2Ik9Opl2Ec87wVadmAqZ0hquH2b9Sxatq3Laz5tTfhhmiVY8eZ0h3IcY9qLdeG22S
JKe7WQ92RYJBmoi7KVUBOdMUFqGW4OtScalFMgKtAgj4fB+nPh1MgEBLf6eCBSzI68KcL8UaOxr3
t4RuI0cEROjfxoGKEg8R2CZu5tuGsJo4uDfCEcYdFisNk9KMQDzBRxZEW6MYCIiNaM6ZwVOMBUQY
Mm+oeHiQZWLAUnCWiurNfbUe5n4GiATFLn6p6YLS994IZo3OHQqCGpB6h/nR1zuaBrKE2JgY8HH2
tFF0LOiZsHumGaqARbB8Fp7X6Z65DuZo0/F2TblqkzK0JeGSj7O+MUdl37bRdasgPbOwKaPpNzwz
fYARbYvWk6WYtjZeY4NxipiihKnirgg3ib4w+18j+Dpibp2L2XUKuitXSk/phbNB+ZJUxEWPw0a3
sg0dhzUwR7vXgg3KVdtXu12sY85T6CUPKHSH63ROr6smdLUC65Yee0bR0UY9p7noyQtbXPu2OKqa
Zt0QgtHl57lFdCmORXLal++phnwf8rApXE4ET4SKvA7L6YyGkT2PUELb6sJnebGTUT9XobhAbF/j
XNmMZryWceTWtNFVdRt8N7v7WnwIUlwqpg/PRt+OI+UYPd9oHVpYI7wZtP7Cb5pH0ONgbbpVsjAc
qKtXyjmpNmjKsC/RmV4wm/mTWONokBRHGFlc4IUHyW2QQ0GU8dp8k4zUTYfYKwzhOtEQ76mXsq/x
uZx2mSl5Cy42Vwdblwt3CiQ3RV/ZERoDyA/QsxsL1zEdRlG+6qbbYnyGfriqJyCCMXgy2oF6qGzE
5LaZLrT8KSbhNGHFn2qcC/PFKF8sxG0px06ZH0oJylqEVovPTMDKpu204mbIFNsPn6tyuhRbAOmw
Z7A/oka3AVDYaAw9a7rjJ26SLt7rRfpUKeCty2et7166mgBFZK86XoSiYTfCGtkifAjTa5Wlta7E
LWHahzKdngKLwChrInAHs7dEvo1Sp66CKlYaOmeA9T2K02WmAH+81kjZGchPwJua5WfqKB4kqLhQ
aFYS7YUxzDd8CohWw8lYxRgtCSIJcqzJ+k5NJGzmFma6yxoPbNk9CFp/LfYRDy1xpjYFBKi5k8GX
PkPZUcMLyUBRDir6hcwt2W2CPFwljeq1/NJu7Ikue+589g0Yf2r2aoMyn418e3Rlul6CKf1kYDNA
VxazqGxUF2konesMF2eHNNgTW4Lamh2gXMEBahfLG6LXgA2dD5PWCj2eWY8efgaINEWvM3QiKRA3
NdpuvuZoRs6CrkXK2HsxVLIKL3THix+BtGu6m0zZ6TXRpv5FLA7Xc34/KTO0qMyuDbz36nyXa5rn
i9kV5jYcOTiJ0LtkQ0+CB4jg0d+KKZlEyWvCV7KTHwi5eKyp2KOjd325Z/XjBFl+7YCT6jEUGF6u
HHabYJ3DAl6T1+KQd8bZ8kXJLo3ikuVL7H2gNcDBMEX4ZxpkhTq8mwlgzPNnYJjstlmKzcYxhzPJ
eJoSnObJudnLp85MS8nq+OSiUdWkM0O73JKPzkwZJrluXohRf1Wxq1fYxva4gm60i7zwVAT1qfGW
4+O742EnkkZSxG/jRQd1xUfI9V9K16LblziBl91/fug+qgy+Hcx0CpuUZ0Tqj8flRyVNo3m0CCKJ
t+1W2ZvbwVM9dW+cOAFKywHv+DbqCMBRq6m6YS1FnfeXJSnNTPatMDjD1J9HiyNh3pfVga+hTw5N
NI5el2v2SEIsn5ETes7j6u6Pi3w3+FEPaRD8uC0E7umwgyISvgisYfRRi7vexoK8HoENO4QE6PvT
Z+6PTvvvr/to+qQl8Igy4ron+EUya/7kG06Snvlt5lQ63Fdt9/kDPW6Y/XaxRxNoFjVlKg0uVrE7
d0AkoNOstw6I4egzio5ohy64hxOloo9qN+8vc5lm72atkcgYgjIus62u5vlM5bxWXp+4MPmjKaRS
96MlLOoADH4dYzAholtwJOmDo6qjX7tQ5vdYdr0cLq9dnXgzPrwkVZep3lkq+6KjkoUi1J0utVB+
Oq1zsVGz2rVb0b89cVUfvoDvhlmu+t2dM5VwrhRCGtlgpZeyXl5ak7hLxs6WkseWTAmg0ZKV7tuE
RR2z4IzgbPkaj2qFETfCLQ86AlFkAEBc0f8vb8HRHbdaOJXtYopXg3OxesywGhinXs5Tt/moy0Nf
eRjUiOuXdDJBvnTBfhT+s5lD1cuSdeKhj1VPQoAn3ypY5MRddpgdaeNfckjwwk39kJ9UHn18Qf8c
7K3V++6BVlYGYwfAP7GQ2BDHJbjI8NryxJr29t35bUFdytY/rultwX03TDri5NVV3gaKHF7vQNd+
0VdUjkKH9vEmJZ5e3/bb6kq4JjHVFTlee/UhI3ptkzjRhXziFsunrvpoGpcaUEGx4aoByx2yg7qW
vEG3xXO8yDXEwpfpgGx/n32dQIHDn11BX7S+xLvymgKFuDn1FZWXWfPZ3TmauRpuZZPyHqoEpFL1
lgJRfMlNup3PJldyanQEMHxXrUs9yLJNG40fvo7qgsKCfeL9Xkb67Jccze+4KyyfoNll1Rrc/BvR
NHAnHbhM19ojOF5He/lPBqSpodChReZ33HKowzar/Dr989Ivu3Xk4v+wpZ21o8hw+gunLo/2tyv8
OeBxm6ADNd4RZsGaHC4Jt6QgIAyuJvkuKeJ92wOcZWfsGzhX2bxGE+VI5VVr2Jwq7dYQOcEXSKHr
7qBoqVtUC2ayIRKJ9VYN1uXsO/lYwfnXLhUE3j4m0ESrCJjOHGmiDz2cpfwtHZ7qgEZIVnNmN1ak
2lzlgwo3g79dV9eFGLsEpa5P3Onl2/3bhRuI5mlWaRJtLP783StoADUuwhJoWeOmBN7OLsyoO+ke
6J5yPnngL9tVuVa+GKNTr0/pOE6MbR1nI5eUCCSfp9zq7d5IMYvC2huTeh1HuxjO84lL/fD1Nmjj
UdA1LUs7ep+qMQM8oXLGlm6Mzg5o7G4pkLqw8LQVWEDgckt7PLpQvp0Y+MPJ9W7go9dnrDM9Sdp8
ucfZAQq1tR83ldODTXMKT2CPc2K8DxcOk9AOFE0iGq3lvr97pn0vF4Kps3B0u1B22i09knXjDZ6/
8S+MXbuSN6e0Px9uAN6NeLRfG62/Pk7EpG+b9Y8d+OlhjuU4P/aF78Y5mq1BMqXC2DNj8D3uSBBD
lr967hwwrFcpeINTL8dRY/54OP1ogioLRHaMeXBY3s5CvACrwE3cftN5HGVW0h3gQbtcn9qHfnzO
+HmV+tGuTQZsQlQyzw/7E1hzbU1AJUX2wkvAxgps8omasjM98LoepDkryIn58+F8fTf+8ufv5o9Q
W81Y9YwPPXiF5gCCk/1MQOw686KbU/H2H28C3o129Fpac560cbJc7ZXu5mflVnGatbSX7EWdU58F
mxyBcL9Q/mxpxZt679uQIW2RwsT/5kvw0Xr47tccvauNKrL3kvk1WQYtFNpU/+XE3f1oGeLLLfI/
GXzPcc9eHDOzSJZS36IsJwN4n5yne7thErMA7Yf9d+mElv1YmPc2jd+PeHR07GY1FwG1s4SrBMGK
ZyLVFDh968KvnU7gdopPNVAGLT5xqfJH78/7gY8WImPCU0cng6rmDBDPn66CiUrAmNP4P0uWmBG1
3lVpvwH1RUpp6WkGPCFlOVRTacFRpfv6nnKwi8phVdI9yvXAIR/QaaDbNMpWHIxDELUONOUTO9OP
b5mkWhzV6GmJxyWFrk9Dk4TIZbdNGX0HhoCddrki9Nz9fDp8qK4wLAWAhUQeuHo8HSafkLmw6rhH
j2K6qI1ehnVGL93f9nbnNGezq6yTS/Os8Trn7Wu88t1qU3j5urgJnFNrj/zRuw8ywuQXYc5DXvDr
u1/nvpZHzfxjqwcL/HIp31SvvjNdVuftRrxAWbwKVkPCtk+6xJZ1IV5/fkcwDv7+DiKOwQCoLUHp
CI1//Q361Mo1KKcJ7FJwCOduE5US1pIMSP+sfcdgsgZpsYd7YScVynniE6v4Lgn0S1i95xPZJjU9
GuozBgiHqGHDJWt23t0baNurabhSARc0k35rgH1NDNXR1fJeKKEpBfBxyeq7sLrhOc2NHWmYNzQj
PHqSOwODtWIoeNz1czIYXVrBXp2pBEzB/xMSZQe2dN/BrrMAZgB4XKmGf0d9lBabsq3BB9oJz1SG
gAR6yKLFmR2iWLhNu2EVKhBzRTil/VKtFHH/yeo+70nw6HRSqeZu/ka02JkciVsggI5iBN9BWd6U
teIWPmfu9jaIHrq2t/2FfazHQBtozAjE+DWCcFZhbbPC20omtSUt0A5cSIAg8XuBGFF3Sa0815Xf
HAJr3JsTUU+Bouy1aNiZM0OPbBYiZdOq7RqJ+SqFyWuEuG+T50RQ3bSFDm/IvJL1emiT87LRnVkj
jor6LwYZVXlIcxUbG0zxbdb4V1ZS3BWZ7ipNB4fUr3jZk3IXRzQHgCB9I2gIIVFaXJkZbq5Wu5tm
+qa61JHRYiWEEmbVtdhGkUNice7ktfKl8Nud4suESFJM6JqVNZFBopOVremEQ4Uy7ZGUsNwubh4W
TQ58N6/s7iT9vg80zI6KLeclISv1ViBLr4vpqJSKfFZnWLHC6jKOVcdoplcq2ZdGrb4WiobZUPju
lw0t9Mi6JckGRHzweGL+H2/fMG1rJv0BUVLYlf9WIzJHEe4J7EjHutHXk1vsqvPQgYC4zl7Ybqzy
VXxqZ7y8UO8PAYyoi5IMZlRCbQ/L/9cXLgxMS/blhi4XPn3g6qtJty6q4Zbpo6NjoYBkRxJSDQj8
TVqdGv2D60UKh1NdRlOjYFr/dfQk67Shl3GZAlt5JL6ObFfi2FfPcWpX2+mWBljnzKe+ics69tsl
/xzUONraUZDIhAZSjJOy42hwEwIQXGXXdK5REi1T33CC2/mLvOnuSS088YSXLc1ngx8tcG0HSd9c
Bm+d7jtgYWfetPfEZbO7W9creX/yBHLiFhtHO7pON+oeRs8yYHIgowdGtSfZxSveVoD9xuCQznxB
q/Hz6/x4VIo7nEJwwRzrWonxQkiVMGqMnrUxHuX2/j8ZwFIwAcr4u49rYpB9tWxuJh7ivDcwT45k
vn8+wm9l97dXQ+EK+I8MAmZ5lO/2wl2nTxZIJfZOFGzB40Suf+mfMSH5LI8oc8uVtRUPpysSb0r0
3+YIxhf0nRiIeDt+Hdga6jmbe5kSyC45RBtpk6ye9YvRJVuIbcip7/6Hj+rnaMf1jwn+lDVXjBYr
rz1GlFI9nLiRxx91biSfcorehqqq6DP+h70zWXIby9L0q7TVHmkgZmwxciadpI8bmLtLjnkk5qfv
D8rKToUUVara9y5MCpEggHvvOf/5h19upEDJITZtPTnE7+yAwR2mm6SnYpGavNxpMPpJ8qIkPOlw
rdJ6H0LRvIvzhbn+1UxlCzuYf67C/898/o8VLcd/R30OyRDJOJV+cnPgX/yL8Cz9A9MNA9MEjgOK
MJEH9Z92Dpr8D0wcJKpVDiVEMTpt/r8Iz8Y/iJGWUJKgIkGEJrLD/IvwbPyDQtpUF+kl5a3xvyI8
80m/7Z3LhqLK8KvFFczTX6CGlSDmd2I1ISRg0I1vI37L7sr4MEKvql+ScVcEfl2gjo80XF45R9r9
0Ad0c1fRxcUM9I6cbEtqvTzfttAyCuNrRIhSmmdN9jFtwxgX/55odczlh8bYmOKTonjkEcv4bbV2
iv9wrm770VfvpYXPIewZlNG25kd3R8moyTbwKMkMR50gLxqTzg18dVf6M6aQL3m6Tsf3BjQTqxl1
G5PGvDbs+Iuo9d4xtjT7FJkdf7K+PySHxO5Ny4Q3bdjtHsDfqv18LfEXzWf8jgOfPbmmR6qDn9iB
DpZVX4QXnXxv/nzyByvBPtCCBNN8M/lXUW8N7ymQeuhil8WocHzAgusl2Eyvs53fMkZQszvdaie9
lfvGJcf3E733WB7xlmzIOGmJEfdxgSkVEJeMLoXR3INIpMu3xS9S8pZo5f6Uic7iHmPNO+HD8Alr
dA2H1MsU/qBTvwrSCf+sl8kJDCtU3SD1ZmUz4P6GR7C4X2HXhlFo+GrYHVDpGjGjnypQTJ0swfF0
K5h+7o7r1lLjDRy+jMBN/Jd1e/iUv/pj/0UhfW/WWMFr18GpjrHsNIQbOIM3uvdb1YCNW8U1fDSe
6ofEU7DwXCimzBQy13SqHp86n6CwovCz+w7XQ7t9D1Qs6H0hPZjFVhzt7v6JC0Fqg7mTIpgSBHPM
oZZSEWOB70QOOQuZLV+mx+4BnuYlH2z0pfcNThurfbnC5v5r5pbHzUGJ/FZ6WPRjSUhcIC50x4pg
gUFxjWSPYRaZbjfoR7lP0M9c+akEqc5KSa5ea8UjAnyc6THBhKEjT+RXWpFwlt8AwAo3km4K1ITG
gVulwnYPc08hawfzfpdoyYxgI3IN4FDYGDEk1WXSNglCGqcuSVOy5e+xJyMZLb1kPSHDjhMrfYlP
pj9t8hOWbXb1sHoCahrIB3sovit7YVOelF0tO4xirpK5oUx7wH9+to3RmzJPfVvhIfpw35f7Hu9b
xStMJ92D4eS30GZm4FWOfMbPa+WWp/HJuGpe+4hJn0hitpMcDSfc17KtnfE1zo1N8LlyI5fkZ4VF
oVjm95q0V3+Wj6t831ePRXwm8XEkhvYPBcxyxv71DFZNWUS3CQpAVoX5SzNcD9lE3qwgQyxYXsd2
vRALgKf9n/bf8z8/8C8Ki9/rb75nRXlByv2iFvmlHpzuNURSiXZjsIXrXbOIHnsoD8Uu9YkgeiIO
gLIc2vlyq0/JI2LAwdb+dD7/XgFwDaBbTFsMeQV4/Nd6I1QTyvwBp5tij+EBKy1mtLSyX4lEtJz/
Qc+xnPe/3Vukh5oi49j8GxofGvhR9CbfR30jwboC+kgcwYWgRyP6Kf8PQOrf0GOOLGrFf3/lcgt+
quXUvs9nLLsVHuesXXRkXYpjYCXmrmI4rf+TbwQ1+ZufCYghG8tpSkTBr9+prNpaTWpolz4VTD7b
QXlM2VZn7Li2ywCiKV41n/RTSJMXEkVGT/YKTyvciRU8D9c8IArerZTz7I5+5IaOhA2wRY7rt+R7
4qY3mINesW0PvS/uBAfVzRadKq6Lhc9UlacIN/Y6sNyxt7Fk8UzUNf37rK9jbWfGb3KI9e4lm17y
4Vsuv0fYBo1QZs1L3z9HGS7Q+Lesk8S9l+eXrJ8Ag+GdP5Mmgek2B+RQsrmX37vy29i8rMQnEY8c
o3+aE58BadvYQbNZoawkQPaEEQv8sdgJmGg5vUN8Ydp6oQb16huJ03gPRQHhQUq+JTPPInTIUkh0
G8vXVfIWwlLv89N92KsKl1BchJA4XfyLiQRdpxDBLPjyjSfhoVtzLA65K4UYPdnj/ZaKmDQyqIVm
JWw1bZfoa4f8P6PwzWSfx7bWfBQY4Rn4xsXKEg5SW2V1Fs3rqNytcaxtrSdh2wjtIMLBty0tYYUb
I5kyIEGp8WDUW2I+kUDNo13mhyVs1gtlOCrA9QW+rnBUVsBlwpca2WUARczun1p7/E50YfNWG1bm
d1uy5vIv7MOj6JLMR/NVc8nPrW2Ow+y+JsSPFA6eZbsdiqPc4UH60g5buYeJ79W71AKcEt57ed+t
fGJwY0mxOPU5h2AhbdPargpbVN6+BeO+Ki+hsFMyl7la740njXxfUkYsJf9BRcldDVqlo6TPAfYP
7fbeUkDM961RPXd2Vz1hPnIxq0Mq+i2+xrb5ma7Wqw55At4+/BHRJI8NI+nOFy7SK2QdL18TpwSU
tYsOJFcdhXW9w/dpVXjZd+ykN/El/yrfTRmQBlr9dnDHfccOR+lT59bdVVDzwER8xsbem8kc2iou
OhWyDlgrqseA6bW6LRkIV766tObb6ho9dNZSPJG+Ejzm3YdIHDwqW5NIk73e+WRkHtCHQOZzq037
on+Krr6Tuy1CFEIPhh00U5s8hTdKkN5BmPa58pj3NOi8L0vjR2JX8DjZpOVIaJ4s/e5IlJeLk4QE
6/UyMxJes8CIY+qPAohphV2Ui+1+El3qYS9xqIE1rQN7AtPU7RXZBRzYn4hVaCMxIGntqGC+el9n
GzndxzJPMccaCp+Sy3QAGibsVBJxC7Vgdt/Je3HKV6xqbTjkL3f5EcvLAgtWn55KusyvU+0uU0VI
1dFFO2SPAa9Q77BybebVbfIOwlUL7giRy+mIRW19nFRV3qbixzRFQwM0nTJhA5GaZ6PdLfVbB41/
iW9ZT/2jAgH0RXzDdhwiz/II2Faa26o+haLbSYdJ392ZbGOl0XuTGyBAExEc7+TqhCmzljyPOgng
6Hxe+26tdF6v74UCFQ80WY/kmYm8D0evNyzpxV0fucpr8wTgh2UVZUtiSw0vPNsoizfGZmCy6q86
cAthO4lIGmw+Kv2A7s9DDCgWY9WZb+l7/RVfxhuj+xV7QWapSAM+4VEnt/xYfZsxYMXyPnqtS6oq
R+NnlRZs95Eq6kn1SIFKdxV4WO7Cmu+TvVY4qBdkdlluiE4wnp1eSX7oCBLyNdGWrzEyns/ua3Ir
ZE3ww1ULzRMxw7QQmrBPli1Aia0xhkAhHoZiR8xMUcp2FrynBDKk7F2zNaEtKb5hz5y/Dv27rq+R
KYaT24ODipbZnSiTUcQwPZJcOPP3B4WjU18PGqEvFqmfx9QVQkt77QhM5zhF7oj442uU7Ug8ivKW
kJMUB/xbd2SDt5ud+ahIXJRHpG/RH7MWP1FLJxbqVj/xo9r9nTUDHUBX1miLBPiuTOMiKlMmk5b0
tgg97YUl7Og7jGzF7X2NOM7wZa89w4aNQn9IUY4dOtUjHOMJjQR+tsF8Gu5cOA9+cjUUAnaTLIeB
9p7FboN0QSWp/oI9dgbFkRuXcwePgXogMz5UsJNoUu8en3JgO0G4yPIRrQn5qNN5lXphuk0p9QmP
bp0Qq750daLTY55nFAhVMfewy8FxjHjDY1Hx4bMIJkIIwdqKKyIDmWp0upWE7oCGC2uySbAahZra
Az42ixNSMIXb6BD3g6ornrdzcoLBV7xmyeXeXbL7iza6uuCLb6pMr/mW4DPzVhFuwdqXNRdHZl/3
QJQbO0Trg6M325NlGPuWjLB0d+dczDwEWHA7RTeNNkiU7ru8xKLtpa45fNXEW6lfCXb2yjqCIoVp
HX7sXuZgjGrnjV3AC1fcLjoBrfAe998mjYb2QFaKFrjlZIs73THBrCl7dpGb+Arw8vBuZGvtCSVF
RDNsyXvS/xQ3eoVhCql+A9eU2xNjmLqZcd4rrOxb5UXfhiMjhZh3bd7cHxDV2dOrWdFxWalL+HHw
ivzDlRhYmwxUMO51mzve0BT4l5YU6nK9NOZrQuwdkl6jwCm1s2zekvSk369Gta8zvzAuTUhfdFSE
80w0QHnGzlsikoNhyzdOHaY5HA3mJzZ0E1IEd2KCOBDKZm44RlRIa3lwlFY3BhKDq9/Xw3S6EyTN
Dk6ywewhTNQnLzCfO4ITrhC/VzlG08x2rmaHzm6LAH9nwGvlFWmYbvgJ22BvcPJMbz1m69W3Hi4S
kUTre8E7w7JzgAfYibQGVY8TtxZAQluyZq0o8YVoh+3ifZNLryHh0xAIisbPeyJOfLz6ONSIqLmT
nEbkaG4r6Vr6QXbN/XpgV3BAaAcKv9ZOBl8zKSswySYpZBMP7wm56ZmXaMAfloaIQzcxabyoa1J3
oQ0AF8jeuEk6OskKTpIVwAApN/MFp/0YJaalUPhSAtBpRU+aE2zIuXKyJ0QXycl4JaErcpr1uMOL
HfM62+B5Dt7Khg10HDzJE97yG/PIyCWC0kPf46uGjU+cpexoIu3Mb+Czpg7clk3qkSPeviP+4LS7
GJtsN3w2a7LjrPGpeWfZujETpMYS8eG90OZd5OXruDwKg8YeyKrwprXmAYrb2bq4EN2pb4eX0UV3
7goHcBrec6S/gn93RO/u5ZvlLwZMFR14cV4tWfcbb4Stb0un9YPrfVN90cK7xZe0mYxHoBafJ3pG
Z8AriVG5pXV29RyjeFijxIjhOG9n6aYHz4uqNCNSkVblrIjnBmM8ZLHyIykeAabftKdADyS5J3uT
01a3IkZRMVcpecwxuN1dZhuFB2I0PYZbQfaXuIAG/saQsbtVcEsiVyxxfIBnIR4ijVwMkg/C0mYk
XiJbW21T1HAPd+kL+WjjEEl7/xw/5gfp7laEr1F69um2N49EpnnStZbJ3gvt0XhIqu1oesPkKwNq
fDsjShS5B6G+WENlXklQ7/eFWYcPcEG1W2/GeVNmNviTI6Da3QjISV0JpZSVsvE9D9/Bj7C2FDex
vhndAMQqJ3LXViwNzjQHIXjM3S24DAbXNgqnPMztFvuM17ujbsd1T4AbwlWr48jW1sOwIwDGJsog
tIRpPZbfjfIwVLd5eLyjLG1h0+0AX6qVbezDrLWE5spANZs/I+mj/Si/I6nz25Uf6x8S+JQEVBZf
dEKLKfrDtnZGRHahOFpJ9yhD3ixOHTmmBUufAMzkWadDECaHBE9B3QYUBLKwJ/7PcGY8FHxlL9YH
QSR7q9ho6ZukExzioKgqEL8N5HoKvC6EaXXBdky2zXRqObzFqSB0y9EPM7JOp7XJvjw3h2qbegRO
7bsTRwT6eKAbtsvxwzwaN53Px5r5TG5twI/g3UbX2Dwp04+Vhp5M2dOZaFSJ/cW4zvadqCfo6SJR
QOjsYcSeWdI80be8t9TSuR/QBIGL7Ey7fEEZu8WcVn6b7eIYbwiFpL62Oo+QOApqGuzEreDRrPG2
3IK+PQJMeb2fOplPmFbLquxpSSztLG7KvX40zgPekLvVmi3KkS9wEklRP6o+lzOqXlYyW96qiNcd
KXKb0Snc6mDmzsx+SDekQthhZRCgt/rCJPOyAnGbbFV0WQzOcI03VO1opXuXEMrElQIHze10VohE
BvdJtoSB7Iu38llOnKlc1/PHHG6m9EESds24xdyz8qs48HROMWLH+MSc7niTP0cpFt4X9NRITsAV
cWpsvtgUrGkdzziLoiWiaHal6J0wCrT5PYyBtaE/4Boalg+ycktRwIbmYBPPSRiUDUWUPvEjFc+B
SsIMxH3HLInBK8BHHzL5dcJTj5iez/6JHakB+ypdXM5DagjZ1ckWw5k00XZV5euNNwOAGZtO93tU
zV+Gvinul5oQ49ZvTWeimSELmM+OkNjP47ykH1rk09slW9zdoJDYqRx6AmUYhsEcH3Sdw3NiIry2
QQc4elc7YOwZ5YQtFd+JGQyb5zb6iu7vkdDzf9Hd3gLCMNTvavvRgI6ryXPUeLjr8ona4FMM5giE
iK2PMXGg26HtBVEg1WSzKDDiV0V2WhLtOqeSN0LmFjWBT3uz9chYfDHjtTRcB21dh++EdnMq7eJ2
2wH1Ze8I0zNxnfq0QNvJa5+wPe13tcOLvRHYvbbB56CTg/2xulTPg5dxgmMzatX9uhaA1C3g6IKk
licQZrMjNMfOkx3AetTTOYRuLmyE2oOGMKMi7tZ6QK6PTzxBZAemn4C/C67R+o10GqurHj9UlZsq
Ttc6sfn9Xt4mA5XktwrrAna7IeUcSPfMgHXyeCRr9jtHdHLeI+PYyU5nrBf4tn7mgC8b7I4/chH0
dha3TSjtUpaxEsHHZohcuRzei3ZFv2inlZ1YBLeY7JaIpqGbuNE7QSo2y9lRfXWbIS7eUWGNz4y+
HGG15Wwm3mp5ox1gWrjHxEfV+EDH9McYyxLXMyNPZH3rGJLF3+SGrQL5ZeSZdu/qWygei91hD8hN
c0eeZrplM+Z/1TxCQ/IMZBx7XaDfr2Z64+jL7fnxLu/Tzi9vdnPfSwqZh1uNkXQbWh1K9tGmsMIB
1i99HgE7Jxm8jGA4e8zCyU6sE1wwSFfiXrXUhWypCyAy7Lj9Bu9Gb2C6qK1BS1zjIwm4MPy9qNCd
5PFOK3KT8XPCcxQIprPemS/0MMxJKzhLa1hfN9MxPjjRbOH7wv5b7j8hL2eh24/Fk2EFlki/Bful
sJEte6UDSsQahC3jD+bjQpvIDJfAyQxs0djAZHlH0/dcuT2duPqIBcHqLQNCmT05JcX0FIeY9hOi
Htnk1prVEQhrRUtvh2dQbenWb6cXMk4ukSuc76Evc6DRVYKdA/fM0PjaB3EFTUuO2X8Xe4RPJfsT
ZLzAsb/Cpz/jir/AtYIcoiVqS3x/HTiae2nb75c5BAHONh3oOvPCB4zxqBKoybx5uxic6gD19+f8
T+wR9e+QY6hrEjM5w2AW/8ukepa1bu4LIE7gy8mmpWORgC8QOlC7qtcdUGXz/htIyrk0DKD74syr
vnA5izeUFfa0XnrI4QmEdAenlbw2KzyBbQCIdq6BqWQI5r7yu33nJUeZY49Tm89m1fzpp/xg1v52
V//9U34dgyNjmiul46cUlKhb6aHa9NGOydPiZkiZuJl3s7cQ4iJPcYLTMgsIvMhL0VJiorEj/nuz
vLK0sz8Ai/GsbsJN76pUBJOD7zpjD+kEVMGPb+32kXectaB9DGt9T8Cd09GB/ZHc87cA9E8/6ZfZ
QpUJLRyoHwD0giz3a9n/n8wwfrVNW+bBC4dxxVgYjF02fnkhqxVMuzEhRpVHSZAG/VFt09s4LbeG
fYDsM5rPP8xN/u7N+/k7F87BT4C+IkZ1T5iv8oOl2YWkwV5hD5VbWtn+HNHPtC5qLOKMQFxcNNEe
gZ9RtC1o8zWu509cziXp4LdFqUsqPoqMjGAC/kKzMfoKCQfqEEc51F/ggWjBZS93ZTqoZ+p43voo
XUdPBdsToVTPxkZBU44FA2JrD38SBXT0i64jvCXvwqHe5B6VwUubn8wrSnGZo2Nzxz13sERf/0z2
ylpwNIASC9UEk7M39abAh8c+nI7hmVnan1YHg/y/+32KCgEAD3ickH5Z6UFJLCl+EAsBl1x38GG3
+hxf+0+JvU52C6qUyRJOy4AhcoMnGddBNOI75hiockcLVCux+o+FnrdbHMw/RDwAVpcgoXZ3BVI8
QWz20g1THP0CLjC8SLJd7zWxseLGYfCeYNNuzcWueKdRI6ZAO+e+vsbiaF0fcrpUTnr1EjAGflx9
DP64ntfjPt2arnJVpfV8zA/5AyEFAs2EkYFT4NbidPTC5+RIfaWSAQGsZg8bim0OhWQZtTiJS0+z
EdclNFwGxZv8Q6RaPuKmQHO+oeQaqJ8bvycGEBtrjw2wm+zKkYie8UcmBq685e8XC67gKvggwEfB
D06cnMMSY8hGAd8SLSRWKzZ3zBaP2NA+xl7qmQ7++K+5blUH4RCtl+uAZlDkJxECQPUZi4gdwitJ
p/Prf7+m5L+bRTL9+9cz/pUYF8RZ2rcxz1jxhyfR1lzlQd4wEyZIkpjKr0UQcAdbG7CSvts8Nek1
ehrhM4SACejyPM7qffb4x3fvb5c6bHniQrDh+017PdV9eG9zCetqL8PSBvDIWF6uJwUdjeiMh8j9
4+7yg9v162mg//Sdv2wverDCV6VbKU7EGnvS3A5ok8D3/bDVz+U6NGzzOrgyM6evdtN8Lm1GiGsJ
NlHUo409YuY1WcGF+BrFHWA16I5GabAAdsuoMzszyndBYoPbcJ5I2naqJ6KnGfamD9OhvyWf6RtI
Gx2jcW2faPN1l4DG2MbcgGjBuwXy5FFHk8XuaXvlzOIhG/FBOYfbUSZE2Rl30hl3rOR8P1Yexkzf
aeJA3n1GM3bnhTf0bTIh4he8xWQW0OAP7uzUD+MOZkbiyHuwRzgNHVW4ephe715w1fba67zRdwuG
uXpudt37Qsi4e/gOZrsK1q9neOGZMJQ69PstXT9Ik4bfyFb+6DnwcOp6aJ+p1+fj5C0g1EYF7Vmq
QRCbA6ei06/ZsakqvfaCZ9IeeFdzcSM6FH4FTzJ9SrGNYCNv5mWW4tLqnLudEv9440ov81dn4vUE
rzpiLsa6EANb2AJdOho77zGwcqeAKtOYaKCdUiVG3Kes9gB+u33rah6WD1zuy7QHQ/9owbvPCyHC
3DZ8QgRkfgppjyHdu/mTfDLXA8AWgN+hfAqfgkN261wsfM4ABjtzgxWQr2zDL5X9y1UHduMSxVV8
0h1oR8diz+rFMnEpYYGy/+zD/HeTdQM3cGh28IhxiPzrqTink1jXEZEQjDHwgI3dECYOlXPILD92
6L2HfzLp/ks3QtwP/uZg+Pkrf1kpsDPzuh34yr55KVQ7zbbAUHqwzbCgJVQWr3fjG7DLVHmTjGvZ
NSi+N+mjNB2KaeWsvJWD4I9MztkNxBv3lzMzfg9G2FPVTa8dbUvP9djuZDxRVQuffhJAh9KRWovh
+IYY4RRDoZUlM4x8FQjQcdvb+E16kl8mWpL4ALZTTuDQVralQcZqzUdoYXrRlYj4p+zUrBkCsQ47
AN8ZQ58dBHYGeju66eXlcGOiKwH+MAbhk6f3+EPGZ1NjUAA5+q0FSyY8BQs+X3kzDsv9Zizm8Ony
XnwqL8wAMdEaX1D6MPrD4Y6wD1CpXb5ltTL1WMuEIM64GG3aidaBI2yaPEgvomyJK4thWYUCiQPi
OBEhABPballnAtQft1Pd8twcI3YEALzGqj6K6/Q4lNzrFqGsYqzN+YS0iC0keaYv6TWHzyXMeab5
mX3BtAcdyOMoKs+C6tPeqWue1yY/Cli83SC0vUJtinFiOi4bPXQQP97jqDIQa2LFcO+IMFi5UuNm
FSjYGluvbHaUbgNfq4CatWdb6T5VZDxfse52n/Un9X8Jqsg+VQg73aY1gcMXiXRTeo6XiscfEIWT
Nxt2QgzeGlgMHPe4ucCAJTxOArlpiXt/gz4FpwBcV/2SrPwUveGFdNRMv073dMQLU0b8dj8Ix/yF
2QuTc+wP4YMBnsTo/u3suYAzGNnSJ6ZXJJG/MzTRmC2SXndUthFd+DI7jb63KUiWvyJ7h9k/U6Lo
xnSv54oY9G+W6gDn8b3kkeD8MKzD5/EJm8TkSI6eyMF+Ej3+Y21cVsza6nFfDtzsYj0mTrmGsHWu
jyE9WuhUgF2Gl7DLP5rfloJCPgFl3JNTT5x3RfStm5vemLqgGgZWXZZxAqxzw9OfckbkhTP560Fn
aNBwNJW8rt8ENyXaAH3IUMvgx7ARaGB2xtf8IpN7At3ZGTf51tjgfLjG0h3LgUa0qMZGeOP0+h4u
dJQnJhemvxOLWS/MBqosp02cHySCP5Qnv+80EIgNKKaIJBAN/Dizfyr526Yycynh1Rk/DT/Yml6w
XdqxyoWq584+QFHtX5jofg1OB8BRfi7YANLXRcd8yJ1hTZYSXI7ea5zI11Hm/GEvXP3pApdC5qcL
7INkTJIazpiKksIi6soJtnc/cBrd+iSWNbNkTKvrjz8WSEtv8ddnSC4kHu5s+iJWvdIvtXlWUxxV
ITdGv4YXsqjWhtNvlZd/0sX/9Mb8JtpcDBt++jb5F/kEMffihGEUG76HochWu2BCRoeCsOA+k4sN
mWvRUZjvJivdG99HznkVci1HMGXU0ub+6YoW7vHf/P6FE8yLIXJxf73vBBlNaahD7pqv5lX9FGon
OTO5HL4YO0OgJToC5sZn780eLIJ2s6TOjJvG03wm/cAUeI5dqTEuqAiqW31ZqCzhW7WGKPvUeZQd
5pZpAuzS+UhqigBhUXjAkHV6XhhrAvSiCv7sAtMRirTQMwF7F6bjjdwkygSyCq+8d1vApMXoBcqA
/Sctvfp73Q53EBMkjGUwsfmNv5dGxTzIFUdwDF8ZOrAiusKaUfqm8FSMUp9LPBT0o7pW91il8nLU
Tvs0bldfpjv4xYlkzMiWfdU1TohBqKlN1P/zlrndhuZootc0jirsT/tAIPumfB7Wtf6HlfND6fjL
G7yoLdiGiBXBi+GXN7jQxzmtNWwOFwSBxIpv8VcLJUg+j5/BJdpUm3nTosOmtdsvJOf2NO5qnwb6
x6jqmVQdt8XSKrbLff44ANHv1MuKhQfnmELuOT2gY/Yodh+Y0qUVwCSVGZHfe0TNjnJZzORTp/gO
/nsJr/kfchYw9/nt9TQIM1zYpMSZqCQf/vX11JROq0OtZh697dx5P+D6ujf8rvQX8U8DbEgZAUpC
Dd5dKmNNWNsGFigekl6AoF4Hd4Jh4d3fmhs2oB4Jy/3t/qhCGFqKzsCfjt37khO4AXBzlbfQg2+0
NQ69I7p3YE1LfhHoGKKztF3tMe5bujhzN+i7DGj0BnPnIL8AJIQg/YFf+7FfXRuHmReRMiS1XpbV
nF9CnApYPQ9L66dRLCWbTjwtZEQ3XXwGIKEbvgLEN8N4WyJoNvDF4QnxBJ2qdg38ShpqveLcnwNx
Uzk82xw6IWSuBM6WE70qX8aB8QZJ5AuMbOdP6YWyYEktgbMOJAd2Na+X57m0JqTbPczu/EjlE56r
I9PVcBv6+kLiJtT+ir+j6Am+Drr9pvtt6AWdDbXCJ6VY8prt+IDIzDVQmvjUGJ9LA1mzD2DkShE2
u/UVC8nQhRVqd3v5UBVuu2vcwVk9xUy8Zdv0QztjzL4ci3c7ean9RaAHo8CqLosbwWja8t1T7eqN
ULiFaLGCz/ihP04e5lWNL79PcEZsfbP4TQgOTKbd3QEah2yEvlhZ40zsj1vTh5q1qW/KrmyBFSfH
8KAMMtuM1gsPdPowXGhhuF/uo9CKH8ftEukkH4MrRUJGnWUZL+xKRuQu03LDy94KtjpGCNBdXbVz
2h0VmhOfc8NnghDbq4NeeSyN5tgfBAdBZQ7PKLFboqHwLmZFTs9/UR/+fx3Ofyjwxf9rHY79PuXv
xf/Z3DNCCO4/q3GWf/efahzdJEhg2TZILkWKA7r6/9Q4xgo1jightvl37uq/1Dj8K3SUixsekk4d
5vq/1TjmPyTigIkr0NBisdHq/6v8Aa7s51NXQbiJrSA7NkJ5Eeb4L+iyNiV4jUaN6A3itDOZfhcy
4CtQcERKZ0R0cnGLywF7pCTDf7J9M6Zkm0dDYZdlIcJeEybPDPIUCpYRXlfzfApnBQQPrq9ANjQu
mlFzEkKgXbHKDm2zcDbMEP9uBgE9sKdkjtAz5ALs8G5PECfuVNwQwA276CTyFauu5I/JSZyi0MUU
pbBbDS6uNKwUWzbjHkRN1K32nmmeJnXDVr23j+qgEMOZojlLgghRSntOx3Yz3888p5uk505HVqSg
T37B1xBYs/npJTj/87z7WQywdOc/nYLLHUV/hVgOxzZjUVP99aAQzLhqVoIhemqVOKRuO2PT2GKb
ef/912h/8+RMziIR/j2Q9W96vFDvsVgKBdHrO3iThUFbN2jze5J3ywOyhyE4GDG9Uqvntj4kL4oM
51CND8OqI4Vc35QTUl1B7L1ypX5vDUCZZig2UT3txVk2j1U1wGg3lAdBE5xRgU43FcKblk5PStQ4
REo8EAcOkZLGWyCrw8IC3u9hu8lz/xLIzSXIQGsi/E4M1OOY3GbfJAViynzvvvdhkXtiy47exvRo
Ro+daA9ZZpKEk9hFXiQm+HYEMpPqXGRwia81ejJgcW1LgNqtleCstKu+svoyhSzwOaaUPVWw0WKY
KQP0L3z7mLvDg6n/ZK1i/hZNx5JjOkKLtUhK8OT8pciRVEEb0ELK3kqGLC/Ld3+MF7d1/T3u1Jch
Grj1YR4/BDFuyWM6P2SzvBXQAQW9BBNZ7C+Bob5LkDBXUv4qB4pEFHosEUmcPsqEx1pKpL1L4rAW
RP06DTjx9bZRz1A0Mv+OpCBKj2jonabLPTQLV2GUnufFyEqvAj/qtVdspzy5LkXYQWrrybNkWpUs
veeLc+rYnbJ0dSuyhi/VknMXINgvC+MaYlMwzuYr13nQm9RHf/gSkxrQjiArVbEjyGmTa+NRV8TC
Rcjrz2XmaRnGhzFDXrE8yMOdmJsVl5/XqyWSWWV8wSic+ERvdaeWwb5g2TJiP4OImQml33XpCTtO
DM5RNwX3tZZCqq5j9z4qEYOWGtyESZ49UJikEjBUTp6CIWN4osYBBbwMlpBCXU8VP1otXFwG5NI1
6lcH0lCh8/dbvQkO5AVX1bzO+vdV65WZsO+L6qlL9Adu325OeVsqaAshAejVyife3arRdCshmoBe
h3k5rWtNeJvD+z4zH0WohGWCoew+rRhhIkfIZF8MTKvIN5E8uEMVLRYEVqslx45w1vt1FqJj3n9L
53idKwdpHjZqV0Oz2C9eZH3xEQr7QMebVzlUo+CQ3OsOnebpI+hDXW6N8mGVPIQtibyirwnfTT2x
jWRBnFW8g74yMfRFFc9rKFty2oF4amtTS69kOu/KvvKxZ7jcYfjLbeFLCkldjWzFyqMGyoOExonC
QwfJVEWJFITUbyVKO1yGKzXHAzX3slywRk1xhAx3YwC6Xg23XaVulJCOLPouFrlv4JKW5VD3iG+e
hZLXInCHrESyAEgnSptGyOE21rADpXWhTL5aIk0IvMW3WZsNyrtuFytUh+37HVKE3uh2J9bEMQt4
qv1f9s5jSW7tWNfvcudQwJtpGZRryzZscoJg08B7j6c/H3rrSNUoROFsaXoVoZBCpHbWwnK5Mn9j
ImCMwaYuHoDooFxBLiSCoq1kqilgoRt8lrqnuh1Jx0A89fhY6MVT7SFuTgetjlDm4LmobHsgeqYG
FQ/EAyXDLPxjRftUBtnLV430jefxDw4ph4W2z+k48qa73B6AuDl0/jXFHsD2hWDhDekQgJY2OOfq
6tBXQKppQZnWXuDvBtSdlfgo8r/WAOp8h60Ch4NKkOscHF9apblFN83NEDC5QTa6v0v7d6E/Nfyk
4YCj+srNT6lB3ZyfiyLtgHu0QvNxqDjBBqDmYN6rfUhdXuK/NtVeK8ArkGya6Krzd3V+VWHtY36g
B2MV429lDMo/rFV2Pvdpxv/KXwgJ0dKbH+SHFhPivv2qmc1J6pxbReLV5Oho5r0pPchjg0k3i2Pr
ZL8H6Ws2APP1ub2Rw+Mq37jyj8irtl77opYlgLmj7EScxytRfCnBtWcV4Gf/Nu15fCj5upSAgyEi
4qVsBGFtZQ+NEKMNfgiqx4E8t8TP2yD7r1KqiCqz5u+VHG8iV1ybjnRnSWALrRbdkQJncO2Xot3J
AiLonvhmsRG85DUHhNJ3p7p/REVbQHmirHGsaJ+HfpsPvxxczvPXgnpuRwqOektmPla6vi3k4EFU
HiSJ4jHcEM3al3pwyEm4/UwDGfVmuNYJl8KtH2xrF9a+mZwsF1uK0sIS6N4CwwgqXzO/ZiklqVxf
BSweNVT2oUCPOusp9NbJPqPg0MDoUO8LKoZ5/dwZ2p5be9XG+q7K9V3b0P0B4mtwgnv9t9AdvntQ
eJxfIkDpMjx4/U9N+Jk5L4iU6+1PzwMAB390sMS10VERiAz6IAk8DmGVlccMHGDOogTA5pXU1wtK
SMl3PyiOkhPvZOd71Fj7PN8N+KY0co4kzys+zJug++Iof9LOQFMczXcD9jVi3AARPcFf+52+NcJu
hyYd8gkqFtkWRgiPhQFQvJFx63gqi/4kaSQVbbz3YJZGd2H/LrtvcvxuSC28XTBO8DIySFMJ3OnA
AQsW4hfPos4dNknnQZzlFkm2Tv3d992NZ55aD1hgCl8I+KHsgbzIrFWhgwbAgEWXX2k5xwJlb145
o9y9VUXo4pRrUzukLiA1YAskLaZk4Epxsnh0kQLboZm8uv0hz37LIzGhkXgD80zkEWXdtJhJUL11
8M6tvmq8MXMjt6XiQcjNl9Zo1j49C4OkIsk4YywT1oUJVXlInXWnrp3eAzHlpetEpU03vDXpAyLT
rHgsGtp+bYpbqyDlFU8NauWiA5BtJBSP2Rp1/vgmxU7CkzYuy0aqHxuAzAEbWi6htad0IplYCE2j
lErLmKGxhO2xHYonMf8jkE+F2k1lfnXFo9f1Kyv86ofPvkb5Trw1XSCSSopIfrdSQHXJKLKLGhKU
2W1Li77rIFjbKAzGVHljroBMR/USCICY2YlzHyrf4j4Ad/YYRae+e0zy2u7bLx27tNEh3xRvmWHu
WxIS2Rd+xAWQHqH6pqXRr3r4nuRfYvpA3C1aQF8huR+c256WXBL/6upTBYIpM39nuNIYIax8SaC4
UMGRxHxJkbAq0ekyuSe/FNYxMLw4/OExfJetqQQPkkLPkqRDhuceqvtK0RF9f5RySGyqALPyiwcP
W4BeHLmgMOFNKMVWU+RtxWnuiuqbSavbCnjPADyTnWfRE3BrosaBocMwygYZmI00mGZAOGq0bTjw
vLGefdZ8V8MGMyilDQrTwTO7FOA+7mJg3ykAZyU19lL1XlUDiGqg5VjCZKREfsIrJKI+09y2JrBy
dW814BaLhzLvuL6fBH3YSwYPJu0hNuSHTAF6Icl73IhtyXxGu/AYiuqxDKsba+CMKUbTjT8Je08u
4OYYz1L7Q1Jv1IBGMoW0Jn5NyckwJBHdr3rOYad067B7FfCQ8ioMcr9kzEkiw0Orj1hOyFm5ypj6
AhC30rQQH4a1Xt2VPZRGfqYO6FbUESzPjqaa0L5SVpqa3Tbei0GG1MZwpwxydE2DhnlH5XLgEaAd
FDwyckVdDT3QRfbdILylrBgZ/HfdPnnKbdg/avSX/DfN+C509/3AMsFkTRGeBZNqpfZUtiBOOvfJ
GII7P+TNkNdrGTFqMfwlZMAgkXNKa+G5avOtam51eedrzqaFgewaDwmblwSqNvytr9upe99mL5Fm
bvr8oeRvefqrUtU2cu+8Wqi+WHep9zREgq3HT72R/+D/jlTyN0t/6iJxlSBN1hmYnqAXCRI28YfD
4KtvpfE9sbxvghlvYhHAaetLAnhgjoYhJLPz+7dapUBTKxRzqzK/RyT5TQdHKpW0rSsBJmyOEVfh
7BW9+SmJBTARw+NtVq/Vtgf7qsYnqQleA68DhpJyMyQlaPkBNYncMu6jrL11I+/JRBhAkqzbPIHj
Q8YInGegczq8ZcWdGGN25L4NOm1y+paich8Kt0H5ksBfbg0U2AFa023FIUYScGEoqVeq+R85bOCM
e/G9yREtcnSn5VsofDOG1q77/GiW0sFTIU7hnGZGMUHCVzVHa0GP+PSKCnouJtkyAvNg0mCM+y+9
z7qFAlndyI3yYpXZUevKFxUxCl2DCabgJd6DkDXTBzF7iMT2Ram9jWhRZ+yrE7u3WkV5DbdHgxtG
o9GIt+oxSeWDlELpiejkG+0T87NQ6500gHjA88JD2IjyCopWyB59fsDnpmCpSuOptl64dp8DCET/
QgLo7/JoW3jEX9QKPoea9JqSPg3SQCLU4CWPAVTMLCdLF37I5ZJL9vgs/VyVIBJSspoOAgc/7kmd
R0lEP8+KQKWOWq+F4Vcv/PIUaqkQoQxtNMnh+iJjuj48adLT+etTnkUde15nvbQui3TBT4gqHmGl
wZeELAh2bJdv8gPCER9dvfSh+r/YDF6WYcYBK5hl0E1hIifvdCWOHUFGwIqMEsZG69w4A5ScKLj3
Q4zKSu9B0UCGwA8d5GZM4E6SFBwCA/B9TArULrW35haVRLuTgpCkq2ALP38JUwr7ysVC3O5SamFY
S44CjADmg+frn3wCs/r44mdxppLMlmMgxapGqi2NUO/6R9J/ux5g7rueB5guJPyXMdBhIILypc1v
POm5ixakLBa+lTVZNVSRhDqoGIOhvHa+j5cMbZQ03cnDl+tjmdsU52OZ7HTygM5CJZ9+m5BswgH1
RiskdzIbnssxfIFaY4OIWx421+NOtcEuZmmy791BHOgm8RHpWfz5CwsHUxe1jhFsSL9hfT3e0pyN
f362DaWOHUJZArFLOFOtU58UGNZ+Wy2EmZ83XUIAxRLRxZ1UPrO4T81SpX0J0VZOePaVX0jRN2Vy
uD6c2RqcpNCKEymQj0Knn8cT9JbZShmfjy7kPoWHX30pYyA+AXzaMqMph9tZdOxpX1nS0dV/WLG2
8bv+Rup4KtYAVa0ba/QkBG2KTA2sbvlRbBYW8WV5lkNWVVDaAmmrqlPpmbhFXNLP+Y01d64Hsxp6
miB911B+9oYFu5XZ+T2LNZHUGjh3+hK/QjvKn7P4MQMqI8sLa3Z2r5zFGP/8bA0lTlWnOq8Tu9Yz
yp7pxopvnfQ2greqKG958lwu7c7Z20PCqIcDnO9ofvSbz0KKcYwJb58iPXTT/Cz/CPfyFsmGe+db
dqp/8nCC3gWQx3iIvi8BwaciZX9tUM0Q8Ymlw/LRfzkfbeC7bJWiZoXtogdEFvY/4fY/qPtFI95J
W/mvQOPNbJiMUFEme0ZshiBW3IprCutwbJk/eqD1oXhZiiSPp+Y0A5D4lCoW0HQnxMkEei4Ff90k
kvsDmrodHsFAQzAjCU62cKH3+YtzgN5sQx00XjPqTnciIM3rO3f2hPj3b/j47Gcz2ghDogQdvyHl
3W3ow1e3o3MueGOj5/V6qNk9cRZqck/RPkgzJ4AJR6lGb98cH/EIV9pcDzJ7254FmdxUtRqkaKqO
46EcLWiPsfbjeoD5o+4swuSoS0GguZFOBJAnY2d9DVT+ljfvIbwBQnUCU3zTvUZbLEXX5VF/tPa+
uFryxP5oWV1ZOlMNJN4tlcAjbFykzmO5x+zloOwBLYLWQHjtpKAs36BttATglpbmcPzzs+VSSpbk
ZgaDVyk/bSgDjWg2Y4uQ3aH7Y76l6GmNajTXP/nSGh3//DxoNLim5DJYGYknDfyv5OwqIBeIG99f
jzTVs/rn5v/Xlpy2ClPT86Iq/fiu1HhOiMbBaQAyCffsVNyWC++aKcPnItzkmugE1cuQyFbtUHlU
WgAkYnWXgJhu7hx0k5KaR72i4vQrInLVuK+SQ8HC9e28/nV93HNfWAeDTGNcMiEcTbZmWrVqnyDj
ZVfGgZphm8J3ycDnBo/X48ymWQYOy4iToTipTw9Xz1OUjg4H+d3R/+KeRtjJTxQJR97GCPZftNmZ
O2LP400+sDVEYWJaHQMbmQKGPQpklCP6FcASWgr/SVp3Hm5yordD1Htt2pMnez547ec4jfdV/3z9
I84dcWdB1AlQ0GuDzMgExjSowtrTsrVnLVwKc4/E8wiT5RDCP/R0iQih8tw4f6rCsyPFWOnttxTX
cUnLV9dHNHeqnMebHNrhEPSF2xEPx/KjB/43KXd6+3A9yGzych5lcnAXVadJocD9o92PoPLyUXqv
9tKju0O55jCqVvqACBEygIV8PfLS8MYJPTu/WvyLi6FiVegNyB+5p02q7UMssK6Hmc0nzgc4OZxb
z7N0xeEzglKjT4vHX7luTpSGjgLkLG9jkUKspbW8cd/Km/wBbN5OO1z/DfNDVZFe5C2giuJk5QyZ
FxXeOFTDPATKS4k2iPr0EeL/g5v+30h+vAJuqt9/nEOaxr/9v5Am9R8SGFXNGrWCRVTBmZZ/Cgyb
6j8szltUgknY/4l2+iekSVb+IRs65GLV0ETL0Md/4P8KDFv/MGWKImg7GqKuqcrfQjRN0lwV9qoF
vhwgrQ6SWp2sibbr2hxZSuTVMqj/g7qKxWxr1gubbHqFTaNMzhC60ZLlhUFod8JxbAjsBrTf3cUX
0PTw/QhjodWMsjc82SkTyKkLseyCHEUYKBk7y44gzqNB8AwO/bW8x3A6gNW3VKqaCUosREwlDasc
ZWqz5baKFGp+GeJ1azx4CQK3Rb49W0szGKnpkc+4PoWYnFFyLfmB76MCppQtvT3g/ti4uwh0ZEW7
jcUnVX+8HnBpTJPDSm79JNGdMaCnriIwpkO9kMx9ZC3nSfJ0TOOSOTt3DVn3jFIjBN3F8Iu+bl8c
xBVI6xJbuHNvnKe22rrNOr7BjvsYbdu9egfT6vowLzLm6Y+YPCd7sRDUpGXuaKnxcoVQe0pApR5H
LCyiNFt87+m2LszmFButfkSFuTBubcUEjfZ56DF+CLmbE7Xa4AEODhmF5A3tvQ9hZRtwlnBAvOoN
6uxXYUfX8N34dX3cM9vR4AZAvUDF8eYClNU4jio2ccOwxfgm85sXMQMAlQJKyeSFLHocy8U0w8sT
kfQH5Te9c2LFSEqnrEPbo+FXn1LrR5B++Q9GcxZicrjwIT1PTioOF3Qt9Eqh7/snCOMb0/p2PdDs
NjwLNMlRrAbUSa8wb3Gtfy8KkJE5eAjkzAphlCpR8r3iZpvrMWd34lnM8c/PtknnuZZjjYMLkZNN
2odIk//LCJPVqBZOgZ84owIXB53su5zt/7shTHa64xS9legMoUHppb3LUa68HuDiwf2xoSBSGJaE
0SEWmp8/kp9CknFV1nNn68f6DlfHHrHHGG6EdWuAcNpkq+pOA/xI2/A/Wd9nocc1czY/WlK1AxhO
Tv+8gh+Lo29SNN/7QFp0OZzdSbrONUNZipNjMk9xoouCWvRw5YVmE4bCOh2eQZmsYyvctcNPOfql
KMJaih4shqkC9nJpaQh5iPrvsFv44GNWcLGrz37LZErNOO76yOlCW8o3KmxVVNLWVItGsg+OFgsL
dGngk9k1gibjMUUwtSzWlgmkMdDBJS0VMpbCTGayMTpLyEq+b2UhXSeaa+yuNmHWLTwE5jY0Xkeq
oVL0x3NiMo19kJaZ1KPG37flQ9AgI6DGCwfi3Dl1HmIyO7Kc6YaWEcIr97Ia0KJDdYoCfuPIW9kA
hJOGC1t87tudR5xMUdX4nt5VTJFlvNeIsarFoy8ujGr8Z0zXnKSY4O7HRoE8ZRS1uSaDk2d+xAYK
rAeFOPLUblVoiBNnwbPlURe9vsznrsnziJOzV/TZh1lKRAkxKs05eQHh/Lt06fE7uyTORjZZEm5a
ORS1iROZ+SHVg30JbOv6UGYn6CzEZEkM6chqCJkgJ6jWbggMrvxWsb7/uyiTZeB6dW3GDgsvAKMn
AUvs828D0o3Xo0gzp8/oJ6/p1OVVDLwm30t26DsiNh7ZkVHsyVP3Yo4QX5w+aNmTD8h5SFBMMIV1
EKqPqePfXg9/+SnJYqQxcbMwDtA+5KHOTvwmwiI5zSPw5P6AvGFfoleWtxiyYvW1tALnY5EhWlBi
6HhMSlacFJlWOBkq6x5HewoyTX3OQn9hcVyuP0YEdcbQYFNiPj2ZtqTIfFPocoiBqAr0EoDygfbf
wqzNDoWUl4xTli4JgW0a6n4clWClS0rh+u88es/NcHd9bi5PPhWvYyjBMiSPy/ZQmQ6iR5UYB9UY
L1PLjL4aoCAtEzlX2by1Gv27qRq/r8ecGxj2jZxJBoJQtPw+ZwBOZVLz0/zEzqSazBDdtP7RN8Pt
9SiXZxF2Crz3pVHnwriQIsrpRuFmEUIKTLVvSiu+1HL8ogXSU1aIC63YueVwFmqqiCMUve/4WsRH
1NLXKMWi1nIXOrAzDy9VHXuFGqaXyGdNnwV1oXJ4a05uh6/a2wcDMtjELyblX7XE5XGFwMVmEFbx
1+tfcWauCDv+C1snlcrH57lKuqQ2DQHnVQld6zhI11EUbhTfXVjr44b5fFXhRQ0gijoEfXfFmGyo
oR33rNomtlx7X1LA8wbi+lrn3HTZq6P/+Ntj+hRskrc4blgWudskduAMwm1C5odiEMyB3sNR9j8J
hdAXbDuJQ3Cy1OuqAxtYd8h2Ge96v/OGg9wsrIyZGWI0/w4xLs6z01UM/SwdAkKA0d5C1KBHqJyq
SrSvj+SiYz3eHOdxxt9xFievqyJS8wHrERE6qRuX3zGc3wmZD1wbZDvg/S+VLLyKvmRbbf22EP3y
BvscfXIdk5vVXqj1ie3I7qalM99D5Un7H6l/J0YpZK9vOvWAsgjWnfv7euyZ3f1p4JO12WZtxG3F
2tSGX9DIYIrUC9925qjSPt761MJGd51x8Geftuy0rjAVkdWvNyt58DeZ9F4PnS0H+eb6WGb32VhV
+Gck+XOkOvHddIBjBVfJuTWEDM2D/rer+Yj36reJXi+89WZuFyzmDcuiQ4b833Rb17KUOnGLap3j
NfVKF1vbHcKDY6W3pRVjjeVqG1l1koXDZG7CKMyi8GCBsLwgLhbw5yTfI2rSNj/pSN4M2tILfW7G
4ObRFTAp1FzooZi9L3sIESS2Gkv7qkEHp4fUXQIjM5b6PHOjQRBAUXSZdJRk4/OU8XgfgkwRwg8A
BzY96bBGmuIYoteEZn7+QDt+WSFqNqguj36rJrZ904Sxk3A3ljQ2FoYnqBofR4WXYKNj0BU+axjC
/F8AleNZOL0DxtqexEmJD+A0dbNiX3MzJ01BIhg/JXiKL9Rtw12DJmyVbKzfiGEtnM5zs0h7gfVJ
yEtVG6PTA0uB92MLMrZqaQDDs3TktSD2z1UZLmTBM8HIQnjz6TK6jxfDU13PEGusqW1aH1CxvOAE
neObpw5bK22C/fV9PpcuwBdRATbx8qNsObl4IMbKhikoGCz0o2kK0grDHl++1XBUDyX+acoWe7aF
3T5zExlkJiY9m7G+NEXNNZbs9kOXZXYpi5hktKseSerQWzTHnfuSPCTGYgDAN6Bvn3eEVgiC4VhD
yo4AZYsLQLNWt+mu/aYir33vP6eb/AnFDkTY44WTZS7y2I9SdIVPak4BiKVYN3WTi6ltFO46T6GC
DdU6N+AqYBN9fQZnPiZ8fvpfo9wSBq+TCZT8sNAbA4X3uEWAAn1BgeyuFsOFC2EuDLKsMlk4U6dN
ExTB6+CyGAVz1qQ7xTtRbVmBaP0vo4zHzdkFZzXwTjHJLeyiit57I9vKmrkVzdGC9F8dxIe/zopz
ZvzM9HBa/Xsw42DPwqSy2BhFThipWqfaYwbNo6pvdJQurse5/Gg4m3KnmWA++HJTfAkmtpWvNm1m
1yjBacVNV793/RK2/fIIRmKTqhmvZi4abRqkF4pK7zweFTLmQRg7Fv7ff2B+jjBJBmSvJ6FXkNwT
Qv8og201hfYUwx+7/rUuYEEkNJYqjp6xCFGgCTWZltyPAzlr/QJHx3orrsXteBiZB6RaUVKRtmib
LJ1+F1cJEXk0f/i/jgigyebpe60t85iFMMqSYAeF2nC9i29Hn5IYwUEoNGiqLIzyItcx2aw8pXnC
8KblgP+8+LzC0ywHNQqwQKOglBjCkF3h6vnew7VcY0QCUqHfJxQXHxAOXKqqX0C91DE8bXFeGrjs
XrwPg1LIZNft8CG6rVGrKneejZL/97+k4RcHe/mBP0ebLB13YBsqrsbj2rZ+YtSzjrGboMb8QwZf
vqzddbHhJoObzKdrhAmy235qJ5y1Tr8LRZLHauH6urwzJ1Emp5SfWXLcaJgS4Z7ymDz4p/Z3isOo
s8e1wK4fRkHxxVL9BYxnnDeJ3aGZYBb4z8nrYmhIVVk6qV1ukQuA9O3S4KQTE52arbNCavSrgXjY
H7SpN86XJeDlzHcd72na8MaoAzO9ZCJcoAXNChK7M4f96GGOZgo0vOrv3mWgLwAFsymJQwFjMsY2
BZ4sjWoRZUX7Vul94MCprGHNnJiH69twZkQmGYHMHS0b8kXeU3RuHvWSVdgRYmQGjNTe+qlR3bwe
5eMA+ZSrfmTi/GzqSyBRpilI51ltoAZRZettecy9HgMfqKlr08D4rPTaG0t33w0f2ZQa7uZqcEZ1
ShNVyTDJD4bpLD3OL+6Kzz9nqkofIa6iJx12HBpiJalAQ6a5uT7i+QggSVGEGdPYSc4lakM1dIVf
2YWbHsykPeSNsZAgz00d7DHRMikMGsoUi1LIVVHXkVLYmoi4r2N8Sf3yK7Ui+/pIxsU2nbrzMGMS
cZYkdJ1c+LUo4z/lpPdOVt2rUnLsJDQ9WhcbaevLfxdusvaVlJZ3kgUV13iGko2r4IFd4qJdpugF
iphJFuHX/yAi4kDGqLGPQfukmiDlSQKvPsRsJY9QXg2OUe7aFmoROv6scvKfzBoXLZqSFCcRGPz8
OS1UXBI/U3FdQUO9GH6lqoO2yVIyNLs2zqJM7ptmqISwKVkbVpNT7ME7ihy1SJqFxOEigWQfIR3+
r8FM7hmtkN1SSNvOLsx7odVWHXz4DF0HSmtLl82Ul8G5TygF/WXyoku+XtkMZWIm+AYGB6RvjqNz
tGxDNznmC2Oa/3T/CnRB2KvLOofUzLZCegFNlZVG4iqJC+MZ9//FrmLJIUzFvy+pWWI76OSyRMnS
o+cXN6YbHUSzuQ81VCwif6zz2JpSL2VdM4kIptiiqiG2wON6mls6vhh5bIXCFnedLW6pNG3Ug4wa
nrCjB2RLC9WYC1DqOG3n8Sanhx6kdV2mTBsyx3b9WmxGVWB5mzzpmP+NLu/mpjsaPbhUnOjus+/L
FiSXhdjJT5icKEEQ6FGdcMXRqNO8CEXse3bFWvcOjfY9Qs1EM9ubPm2214+VmTT+89AnCa4Sl4Lp
5ww9uTGP1ildOxt/XePNhPeNPeod/+3i+WSg0zvHNzO1jRjoIL/q4Z2Ok2ifLRyWc6OyyNvRE4Xv
d8kVKPym7WBedKCMK4RPk9GtJdiMniSY3G+Kl2itLQFTZnYkIRHYkxWRG3Va6KpGPEOYEzIXHtyq
34TwpA1/6ZE6LoPJjjyPMt33keu3ZtFmXDztu9bg44QWTq8OG1f87cBMvr44Zg5OnniI/FH+ESmI
TqYqU9BsC3oXsXPvRS4egkGySwSumnoJOzr37VSRht4H9/oCuBR4QSaZwThd7q2pCWilUx1BAP36
cOZeU4wHdBSnGSmrONnmeRNF6jCQ7tTNcJchpRFUJibIdOejHpH1rN4ofbvvsuFdqmMLt1Vr76Td
0/VfcQl7NJH4O/sVk53e1TlcaxcZhhY9VuyP1oJvZ0/hKX9pTpTO0TzlCS1u9PdCu+u60f2rXrg8
5hJdcj5kv7na0ZicVvCTobMCwySZGOmD6rreae8m2z7A8CrekNAEu+tjHg+R6arlNtSoTkKOND62
61l2ZsFgTySLdElDZEQTKKh7xkYUv0bZDxFXHtOoF1bu3KuPEf474rjiziKKghvWmkzEgsesjh4w
YtzxLVZpwZ+6x/TBQvC93WtLKfslJmOc3LO4kyUm+5Un6UVfAMHrt/f36K7tWhsaHibf1z/p3IUB
KXOUKqCaf1kvrVM5rLkzsJZIJbBu3Y9eb8KdksqIcQCuXyWuDw/djPrHZrBGr3tv4fEwu2khKY84
PN6a00u6jpUWnxRS7hh5KJ2itIAph6rlC2EuUY3jJz2LM/mkeifIpmuk42LNbvAV2SN4YdjDXn3A
yfPWf+h+pFhqRJhqXP/Cl48jBU46z0BSn9HbabJPRTcK0R2pGlD0uEFk6C8L0vP1EDPLlE8nQ3yH
4EA7aHrCdk6bNU5KnQBHxE15F0HkRwMOHGH0zg4Z7cJEeatgC7DwfrmcO+Jq4GlR0qeFNy2lFXpZ
Kn2op3aevg7o9ispMkBLgOSZW5gY1ohsoNYNiWPyiuj02pVox6Rj5VZ5ksmowqOvrqwfIlpvmCjI
OFn9/fQCfJFi8HwnDzcvGjKNUrhi0htUXqKvaYKYnSHgib1Qkr78fGOvlYIEbER0dqdcB9Wj9Kln
iENmQbkG4LgvQ/9P6asLS/9yBQLjAc4LyI9+ATP2+RBL60LxoQrX7Kz4R1+WJymsooWT8vKO/xxj
/A1nB6VPXaXJ1aa2pViukYOyElAahr/Otf5LZv2+vt6XBjR+17NgYoe4ileH6CJ51PpyFxOxooyW
rvlxWX2+bT4PaXJgOLVQ+pnr5/B/g4d21+xru3n98IJc9EabG9CYT6A0wDRfrDbK4kVpanlj1/hx
toBphOj9+iebSVr+Shb+GeIi4zOiUHXxweIec/fGPnkCAufjei3bFE6R7l44GeZGRFGPVh8sW5my
3ucpKlqrAUFaNHZQWS+6iaxvv6RBPHOijwUM6oaWhFQSJdLPMXpP1ItaZkg4Jh3xUlfKLf49/h5/
ggfHQ0kF15N1i6XOC0jah79/QowFWZ3uC8wx0JOTU8lMgzJDuJhzvUMnvff2mV/tHclZmLiZDzmm
AjKLA9UEcdpVDIsgB+oUtLAMlXSnO1KzUkJEqq4vj6Uok+dbFQpplRtlgxsXwpKhGSGXl4iH60Fm
jrtPQ5msCctqBC0tuAnzRn4JouZGrttfQx4vZIkzYUb6HxRvHlFj5enzskgEiup6KpR2k4U71QjX
Vo2zwCKDYDbM2Gc2AZOO9YXPYfLWb5U6TTs7bMsTzKt0FRUtTwHj7zKGAf2Az6bNB9ZTkS7UQNSo
kZUhzngRIqxdptHJQPnItdB4vD49M+k8jV7IlWSCIAmh4E1GpFet14Wk8/mf6Je0ip6c53ITPjsr
TKrX/clbKA7OrDnQFTRkeRcyvum1Lo3VGbB9op2HCljt8KEViqX24swkca8Cbx5xspcIVmMIY4f6
o2jrbryLomibdtpdLFoLt99smLFYxzlAyjCtqhZKktWl56KGbt2q2Xuq/1TFhUt8PMwmtxHtQ3J0
mqQ0RKapluc4Xg5MpLHNErXCMEcfCqsYtUEw9SFfbGJ/QECm4TTOVqp1sGwuMD5UBVXUTlP8aiPX
w3XMS/pD4DbwU8T6F4IN4rcm7zU0Q7vwrvETaZ1Lft9sBG+ovE3acNGsLMuqT24rKDiml7hKoJ64
QsRHvxNCc0CRTUJyJijRnSri4C41SuwJAy34bnZ9HUEMyMR9lNXtbzn1rRzBZqu6L2oPMT8xSzaI
raMPLgXQCSVV2FzfCDO5jHk+9snFr9Zl21oGSuahK0Pqg2JyDCQHC3pPje1iKD37eryZjWCyRnkc
0N24xIulsQvgLSQNrDXrPQqcX6mvLQxppjTJw+Ashvx5byOFq7qxVPF05oWAByeszMhbde+WgbTr
owLHBLu4YeuuMZF/yVGbRNc22AFikZe25OzXPfslk2yUarPguC6j1SLnNUys+1wPNmFSvRWavJCE
zO2Z80GPH/4sT8zrWPLC0V4itoxtHpSbrOK1UL05PP00K1m4d8br62LLnA1scu/IvRWI2AbwwBRQ
y67dzJYj6acu9gc/K59DtTykWW8n3aLW1wdH4lrkyYItHU0rAzSrbUcvXXzD8SxS+t/8ij8tchaa
0KN2aFXWLgmLl05W9l1kIZfZWu9t7fzwO/GQ9J0Dt6OO10ohPpsN7nKV0Tkr6Pa7XhlewnIUXPbi
kyZiKivlKOIiKga7wRB/J11xb5nZTVaLD0mgu2tViezGz2xVcY6t5f0Ruk5fW4L8rUvbG6PxI6aC
Ln0sPA5d9+z37X3ZZ2+s/zfJ6fG+8jt8NjMOnbjlxVrjRBgVqEUN0ms+BK9FZH5r1QJnGufoyMM9
6vISoqkmch2quHbT1lnVCu8Q10OVOnH1U+Lo957clIdBFgEiNOFwb9aoxBpGIK11q5A3muft+qoF
o9m0NyCZcd+Tg2brNR7im/S/czlArT3GMDL1shcuaZoWkgiguPaOg688qGl8a8r+yQL4gOixQrVf
G4x1nkndqpXrP5lilrZFrrChYxyditzMVkMZcEJmuJ5LrbJuJfNXLtf3sg9n23fyNS/Gu0TGQrIy
enygnRszSO5iT/XXemxsQXTbg2hsokDYxpr8p5DcO8eTVyiuHh21udH1ZiONdZuqjP/4g/kuis2v
ikwLo8oCVrKGBHKBmLzv/lIife2VBqrZSYoVWSg+6fAuiqo4Vjp+k4G4KyTjqPeoFKsN73yv+MIr
3U4gTCpRv8uwIda07OA0T56ZIm33Z0iq21b53TbGTyuzHvu2ctd1q65ckbZLrn2r1fIoyAOUovDB
9IytmEbo3w/lu1xib+w06zDD9akP+31tisSwDlIWvA7SsGuCaFQ43snSb1eObhoPufFkN2pty7q4
BcO5ShvMg3M32fiAKB3R3/WRZxel+JMXOIqwDy1kMOoxR6VTtiLfElboRsY0ASTVRk0EW/C7l8hJ
b5TIPRZDYGcZI4yKlYwvElYwhfYduMY6Kp48dP48RfpNQelYpxoI3yjLVlgtoOqCL1OrrYXSWNPb
W+eOdqvV5talTNx1+Q3UPqSG2Dm9hFZ/9I4h4U89745gHx4H6Wev97ZnxiWl5ZtaE741pvmciljO
uHjONcpXXgprCauD1ArXkox5lXoXFsrJ8vRtGLyQ7Wyi3twhXcdakHaaFf0IrAHPKWXX0N+t4jpZ
RRjUNfxZ+7u3qgOPwnWa9JvCk77pdfq7c/FlKAf1Me6qvZDpX0WXNS1Tzq5SGuHmti+j24wSd6rf
UfrderLxpfwf0s6st22k+fqfiAD35ZaURNmW7TiOneWGyMp93/np3x/z4J3IFCEi+QMzV8ZMqZvV
1dVVp84pLeuQp3VtSz3DslIcoPoWx3xyspU0v58MBDTLQWeDVUSvvAZmjPCBgHUrT5YTKdO9ORif
YOYAEdErt4lktTgUNewiKNRjXJgnqFYzBx5ppLU1hHnG1HwfKRE6dRB9w3+8hzizsK0criOfMRgn
9YOvaoNqtqw+y0GdHAbLe0zkAcnUQH+ndipCZYNYuwxGvCvN2lUKMngVpKiQoCkQmclTAmzNmdTp
rtOb932iAEm3Hqo6eG3HfLwtJAhtjHg6hbV5FxmA1RnWrHaVGsYu2EBEmUNNhCC7mMeJdTsTzfdG
JYhuE8nvc7n5KiVUrgJj8m1dCF69SkBPr6fUZAoCukdV6Cih/Cmq0GsQ6w41gfZUNgTWbPBRI5DU
X8Iogv4pihukTCCsQBswC6bErhPhU9Kp79sw+wjYdlfl4SdJypHfG4fHTi9/Nop1kny5tYXA+KzK
KWzKjYnwgTGMe4q76OfS2XCrSTMdpWxg+5bkV/pPz30uxUjhQrGtieJ7wWjv1bR+Es3aAZ/0VUg1
KNkTWbTpKan7DNp6tByMl9QsPlVoidgSQ0hdoz5EiQHdlxIfY1EpoOSWT2GPZEVgQa2sDOFPXp1o
8/Jfd5b3EGnTBxMhBcOKTr5c3HsWFNsBH8vIkRKLpp81EyduOEIorBnZR0HpkfEoixOU3YM95fov
Bu9QOpC9n0WA+mI0fueT0kqr25ewrW/6NvyJoOn3QKrmiMfyMoQ0PDgxJl/aF43/bhCsyM7rSN5l
vnTTZ/k3PYtviljTHcmAUEsKT7oyPnYTl1PYIa5Xl+h9CIkjGtF7caoTjqLHCW2ju7wcvhmeH+wL
Kia21ITP5iCaO1OhH1u0WkRu7D/po07TVqelmESoKvYBMtrxTFatjv7BkPPoJc4kwIPJ1BGXLXFX
SmlqW2GOmIaef+rSSH9txOAuTRTkBiyul1ApHigMvzZJ9n1MDGjGqySzJb39oGhGfQxK/6lUwvuU
/IBoSYAtBjpGgkFISYCahdNB8rv7wlSeRkW/r9H1gKUZrYCg1I76mDwFghLbkYHKRFWpt6TpB9Cq
iBhE5t0w8iTp0NDmXnwVWLnVja9W0d3rYflDGJmpIqgVXYZgSDvYUQeh/ygeaiv71Be1A7cOxOwR
Wh9jZqe191z6tWdX6Txk2zu8I546yO91I3zfxrq3N5pm13n8jMSvdTYNZcZoAN6b5uWLpbUVtzzw
aMlAOrkwdFQFU/1HaMmPeiAPjmj5Tpd1h0SPbQC9+0AUnqVavZPjCN1rz2IMP05eh8k4gCu/1Svv
Xag3t1J5LyckC214nFTpeQz7U1j+1LRvBD5nNKZ0n/vQzvMqfQ/3v5OMD37FGVSUwgEq5Yr+qNij
qEe2OvaHlPAj5v3zVEXvKrlwc0N29NjaTVXg9i1pumEWijNY+FjLV0IxQgmhvk9nCYtOf1Is8daE
p19QkXgOVcpeYy6Zjif5exU5FktB8F0rXb8JD576YQzFm1HVdhUE+Qhy2Vra7MPJ/6gHPkxxCjBG
vfuY+Nq9hTAAJUsoo4ebPkBhMC33g6lY74W+f+fJaeD0Veg52RgeO9W6CSMDSd+oOQncHnboGw4R
+EYkzjpTOH5Ac/ZRQ9YmDIdPbUs2URd6bVd5Ee9GGf55bejcaZDQYY5P3NgkkcpJauB974TsxHDj
TreKPQ+we0Grmj0CJnsC+y4XPkLWvh8nxr06qBmaySYaMSll7goKMnVtIq3THDu9PgVqfQ+r/lNU
v4btqyp/89LPll/fqq21k1L91DW62xJnRKG+kT31YeKinpr2Rje/5Z78hRpgNgfYnYZE0FCTmilV
cQqs8bMxqHel2D12hnUU4+rBm+50L7gTxvo2a8pjEAU3Y5zT+C5exZIzLB58XzxGLQSa6fyINYeT
pQUjylv4S0xjU0+rb2NZfYuzzuLafNdpyEDmlZHs1Vr6yUF9GAvtTkK6u47KH0mZzNId1i/NCl6r
CNHeOD8GeXcozP5WKby7sRvvGtQsPBSxgzL7GYVoCSMeQuFcH3ObolwDPlFEtlnLC3R50C+CqR2c
iICwQnzf9/W9MolHrRxe/KJ5ErzsteMq2Hdm/TiWGW5aoFqfmj+hfKAvOoSPQd47jYHID1i2j9ef
ymuPRyoSzCOrOkAsdfGMHbxKHKzKAL5WST/kqdhnGiJOZgu7hPL9uqmVthNZPAJ3dEf1+RW5eD1G
kmS0KfqE9GCzIdl/mbVQ5yYAKus1On6/wdOHrW7h5QLfGl08ItVckcypGMZDHcfTx1Q2XwItfZwq
vCorqg1c1krZCpgZlLzMw1OGWzKAVqE5Zk2i0H+ylDshL1+Fxt/7orSFNlmvJlmQDIOfQ/5uOTFW
MwDo+WXaIdNuQY59Un3rpswQUis/otR3TPv0uVPaW1npEcbg9ac+ekkNGl/bpZFx18sj+SCSPMGx
Hx/j+KXvkfNDC7b6GYnyIRWbvZLrtDhJt3kVeVXDyYDHVNKJnBbDyVsFotWCzdlyFu/tvG5lQRDV
5uAXISfmfsbobDjfJdSBes2Zibm0cVa6sBIAJmnPp1HvK3RvSS6DHWWxGcRm3ihPTb+jzZYax+Qh
Qva1vxO3yjTrvvHnky06AkUvDoqWcjHq06NWPSvFu0nYKM/8rsRf1C3OFrloCEyyUVixjluESBWT
X1Kg+FINN4XxokugK5rnjPn/pI3vqlhzzIwRCRR/Ju0rhBU3YeIKUrbrgK8aFVqOUCBLReMKOqTE
ieh2qvLQiP7GL9748Msm2lSnGfM4YNWjoL1teRyrmbFRRdoysSjCNwKajKEoN4cpG6HfaI86QlzX
nWvt0+oz2AMeJ6QplsD+ftDqTK0DiUemt0tr0w6ZXui6z/9g5SxULxYSe5RFtKJASsgaBaecpOZG
ri1lb/bVFiLrckFvg+biPE5dRULr4TKJgTyZ1rw2fvheZwp361TKFyW+t4YWpzJUqnTsLANJd62z
42g4oQHqRrUOSuCkheG+zcMbJZCfJvXW8IVXo0g2vGOljfv2FyyO5ZDx6NbSEKJ0dOcDZZfuvZsZ
6MUgZf8j/sfrCFQ/4ARrlg95G4a8SJV6ofaRD2/BsTbTsRCCd94wuZGcvVz3l0vHn1f2x9S892cR
T6LErlHAaalsASUTT1EUb3y+NTdBA4WhDA2oygVPn2eOligIHK0sfImLr635OPJK+PtVAApk+I9m
zdx/fLuKIcmByglcDaqWuIFXOMx47K+buLwatFn+9T8TC28PM5SZeJY2szpQuA/CARXxvrezLnuU
sjJ0OvjnbLWMttDNl6B0QCRQ9ZB606VgFOPt0qzIL8ZKaCUAVNWpLTlne5mnn7xTdrlrOfLj9Iun
hsYE+mTrrTPfS9kmUmLlG/IjwEr8pjq5mAMJ0jhIjDrvD2J6Jycu1ZCHshk2KFu2jCx2OBdp/nia
QGvfrBK7LcavYiwl9uBpr3/9Kd+sZhFPmqT2VSnJpcNkycc2MQqUMuVjrOi3pZK+qwwmL5st1YD5
x7+9dOfP+GcHFxHES600D1qLxXUvVvPk5+LORCHbpFx8fXFruzjrSiAzDoUsR/utv/SVhdYW3NqH
Ni1yu8ri21FASzUV++frhlYa10BC4XJQf8/qX/RGS6FFkBTc9MFECbdSUeYQgjs9eulVmhX6Q++9
TjJy02FPV0ZxzKZAUPzD9d+wtqumiD9yLoG7LFNp2fLbEJE55jR8yPTTjEEvdLd7HsmJ9A/7em5q
8QHlUSsFs2nkQ8EFp+tUG/3M9vO/hx2AAYB2B4AfE/v0gd9+PkGP4iwpOQQeGpKe973RP8fBljDY
6radGZn/fhb0zSwoEQagBlJEhJT3sWI852l5aKjzXf8+a685JhRMA6AHsRkyobeWQrUIOiNWekYp
x71/lxwCFcER3R53CDsAB91Jn/8+A2IHQYdoSA38zrbemvT7ahCljheK59d3adN/EYLoOMj6FoPb
HCWWJ/rczsIhjDarTOKyfBjb3K1Rn6SPtlcDw04nYacXf0spBBp65nviyQii9eIt1ySTpI6KxEZq
ws8qiB9lK75TqWlsYCpWV8WB1mcJBetixH2ooMOJ5zhVV4otVQWVxvvUMIHTP435xprWvePMmPz2
UwlCWCNlTQRpvqevs9BJfR++RB9VezwIbn6Qv23hrlca8vM2/lneog3uZVlLFFbkmbC5DRw0RZ1s
lzwWB+WUHPIXVOtnLQ4fwj+nvkkPhWpXbuZsiUb8TuAufOfsZ8xZ2dkBRNeT8rIiy+STyGF3J5Gi
3DvIcZ792/l01B/Cd/pjfTKP8TP/fi7crWnx1Qhw9gMWYQZENmweQYBkanM718M05Cd5y5Xx1nW0
5k9ABRk9R1dJvSAaiK244p7TGNY2Z0CLGrvgfw9m4fV2Bw2lkUhbFtcuQBh4gAkygnb5zmLIxhpG
ySBQqz9ri3+O6FhfD2tbJhafb1DGoSLTBB1IY9IaT5lwokW/ceGsfSJGTWARm8GOUJy89ZGkztJB
7AZ8pNSifVqGj2puHSrVzOywkL9dX9HKMwAAGnBHwgyJwxKsDPdfpUqwiB/qjC4dKBFhI1tY3TLT
ggUBgOAlWzf0jFmd88hm5PGpD7/HbWnnKJBfX8WGkYtCQRbJgBU4VnU/2YU0OVX1KhRfrxu5eAzy
iOfNBIUho/MzCn/+FWeHdyphIS2VLnSr3YiKVrgvkifLafbTPtrH+U1Yb6zqItFaGlxc19KkFBPj
4zTWCVjGgapNC0zDDZ150iiHqzGyjZvri1w632+TYOoA/8/sIEsgcTAZYWg1ZcBp1U+R9ICWpdv7
yU4fNgB2F3fAwpIyv3/OdrOxojopLQFQ9J57gI5CbWtHf89D/9TtS4AJPvMhW+HvguJhtgoZiQSG
mOc1k9lvrWqMeSuWJAWumLqtfqd494N5/B91veEwK0pXss4/y8lB6HeKg0D8Xysu/P4F5OccbQNK
zOVofRm3JjqwVejK8v1I40hr+v31b7jqN0Bx/zOx8BuN4fJRy+vQDV9/y9G4YWnHTv1Jexr2OcQn
4lbysGlxEbMUqB5iCGz+56niPtnFqg1ih1kY8dQw5aNs5P/L2+V/mzgTyoElgaFgYS8HXWYUJifD
nFy9eM7RMq46huK0kyRvsQ9fTIf9NsbkIe1D3VAuGHuj3OhHhm1DV3U9d9op8OX8HvY7ycetkbvV
U0G14T9bi083BLnSNhQaXOEIVVh9RGrRQWjehTWdCrT/OUdZJ/943V+W0fP3+uaMmZITLBrLqlNL
lzEreiN00ZW21fC7IXz0lL8N0Usji5QvUpO0aDsfkCOAOTtWQXtVcvQTxtuX66u5mFNYWlqkelng
J4qn8LlE17uvX4cP6VOwk2/yU3c7U7zj/ruZoHWrlbTqkme7uMgNgqkbsjpjFyfjZgCbq7VAWlB5
C8zebgJlI04v7+15kTNLmMTzmyG05QM4HQ3a/V4XuEWjZbYZlc9iv0XCc9FH+p8RAGZU73CNZXJg
VXkEs0obuFYm31hT+DTqzx3oPWuobTXLeXBLx2hExb5IPyVDYDMXhxLIBPNJB107ODNo2w3RD4AO
i04a/1LF0p1Mw7Hk4FTk1ceuggSjtu59sX2myaDbvdiL9tCPxzTs3msDcDU5pbfp/9Pm/VnX4lNV
DGWVfsslAIbUiceSxvtGq29ZNPy9c7x+KUquTStYfiRYlZRG7shIux02KGCmHrOBQk/WYNXTXm59
GUTGFgfDqluc2V2cMqMHsqD6cuAqoK4crU9lWwPTd/2EreUIEIj/t7jFAbMmOe3DqY3c2Et28nDT
iJwo76bc6j6vxSWcG/Ug9J1A4y+CvOSZQly2TeQ2Vf7JFJuDUBc/ikp4vb6c1T07M7N4z7chrR+h
6iJXl8vRbs3qdYi2yEy2lrJIO1JjIhWR+sjtdfReVetjl8q3iR5uPKxXv8x/SyEDeJvd9N5UN8jd
sZS2fhB001V0yalF80fmpVtSEGu2SBIZm4bpjGH0xddRRC0ae6YFUGD+GacPDQBPGYFXL/9rpWlC
HfOaQA2hPAYZsdg7XY6VTA31yB3G+lfa1LmtK/GXNspPaWbUh793hjNjy5cE1PyjoACGcv1ieNe3
0RepLjbEo9Z8AT5QSvq8VcULoi+lDapUDOLQBbAr2OaMNMz9X3XZbXQQ1i6kczuLKIeslyAnJZLq
QmFErjlOP+HtSfYKFEG7Xi7D3VDWP67v3uoT6dzmvPazpL7L81EvNdamjRBsdekjLKtfwAq7XhLt
e9l/oBzugp9L0VpPX8Is2Y+yWu2u/4qtDZ499+xHpNMIQr+IYzePdB00Vq7Jj4VUe++MNrA2HoVr
weN8wYtTEKZZG01dGrtAXoPqY5J+v76WC8KA+SY5N7CIThr8WMEY8AFh6S1tv59Hl5XhxtMrpzFV
F226cEcHSaOqCsaxD+Iv13/AlhctTl+fTXKRhlHsJp1kR/0Xv4L6tBPtaeLfYGswci2o/FmtvAxg
NeHeB6nMIGHfffJ7KbWD7N6S7kOAsNfXdd1J5OX0nTiE0lgMfLgaqo4YMB5INcDj141sLWdxHVda
oJhxHPHGFWj5x4z7DD9K/6uQhPvrhlYfYHDUqgq0DgT15bu2V1NS3q6M0WKjY/geHTjhPQ9aN9sX
90xfgNr4h0N2ZnD5fB9To2wDPwvdpJTsQDh1hW8TcjZKIGvHi+yTVxcFF+lCNqeSBSSMG7xPVySQ
zbE2U/0GH69v3porMO4pzWydVN2WrqBUemNoKU5X1XGOTJn4dRrqh77eHPncMrRwBz8T/KIcuTJ1
2JAR+dg13ftWCDe+zPqeMSHLY46+wZKdYlJzqW/UJOZtnCKXI3cISIbyh+t7Nh/780L2HJZoV81K
UNxkMP+9jbFqDzuGHnN8vDA5IiK5r7QstKuJpvjQ7nuJQoPnH4Vx2LC7soWUEVWk0mh0knQs7PrF
6Kkh3BeuoYaoWA+21Zu7dtiIultWFkG3hVhMTOoxdiXPsLP+e1jfd5uxbt0INV6eb6iRLQtBsZyX
qqT1scv8STCpjIHf4yD29e+04gzs1x8ji7vQT9JJyVX2K8/jnebTadH/Pp3RYbOhtotK7CXdRVb5
sUAGHbqFWP0wRqH/6DHzcEITItldX8vKhhn0tecmGDwE9H7f+lwgtrVglFnsFmENkr0QGFjSjVep
lP+254t3v7G0+P4+/d441+ZrSLsTdOu5jie79toNL1u5HaAsBSKD5A+PqSV4RdeY0YmHMnQHmH4q
WI4Gr7BV7dGo040wKq2aYr6KAXq4TxjQfrt1zRiV6hS3MPgflMMUPCgM+7jZgQUCZtKkew5TeUjK
07bA7NpHmweb4VOAAf8igheFoBiCjAPGyccyevWE+2JLjXVtcecm5jNwlu8ZXuOhpYWJUct24mTa
iifafmdRIt8a2l85TsCyIDdEw0jC3RfZEDBpXa2jgdgaPEXmBzPd8rzZhxdxFQPAv4iqjGAt46rS
SAMEgtT/pKrc+cp9R54nteFh1G+MyNgIDqvfBrYDU2Lq3CBiv924xgMLAEUEEUjtjt2YM0JH1p4f
rx/b+bBcLOk35Q4tZKAwi2MrqUMXJMzvuE3DpGwb36e5weR+YpdW61hBeYhkY+MdvFayhRmXlpME
Sa6FEPXblWW1pDSiDLOWJpWHENVRKiOfaonRtbC8MRvtA8MOO9Oqvos8xZx+CDZ+wOrOwrOM08P8
Cl/FW/tlBh9xKeKSyfROD/M9GFMmfKqNnV2zIgOVnxmNfnMHvLVSZJWuN6oSunmn7KvO+pX60mcx
nTYi/JrTn5tZ3CFGnRUeQtFEeL8+RgxzVu3GI2PVAvoRoP9JGy4I02WB/DgUeHXHvZ+/1FZSHnSz
yW6uO+Lqdp1ZWaRfAm+pPrMk6NbM7LYSzQ9Jlr9mWfV/NLOItUE9KXEkEGsLVWLYOd+FLYweZbXx
tljfM0a8cDDlUg3MmP7/x+815WZIPCfxldfrG7YWWGEKgcsDohKgiPOGngXWKFRSWU3V0O0GbRdC
hTOCiyC3s1PGAf7FFA8Ksv1ZNn6xaXmUjVPX0x5gEmG89eoKMQdNT22xoxqsw5W5cUDXdo+q9n/2
5r+fLS2OOkONMi12g3SKmFMzU+YOx60Au7qBpOEmtDiyfoGC0lQ/15FI4f1XtK0daYipxeO40/Tp
ZFaFvru+h6trIi9H2UHWSY8WQQd2JL0XM6wFc35kGflL4NX/YoMG6owWEGeGv7f7JjTpGJkC+1ZZ
JZOEJcvqAnXrcbm6kjMr876efR2rTqvJig2qKmKV7TRg358jKTE24traXQvhnALN3YxT+/2mPrMi
JPQXO0+PXXLK2p4y6bkw5drxTaF2BkW4G5Itata1CHRucV73mcVBSAozDixeL4b6WkZB7XSMPDpG
5G0cp/UN/LO0xWeaS9qtkOAKhfbDUL9E1UbZa9Wxz7Zu8YECOe47noaUG8KXPLwVomIv1D9zq9jo
o2xt2MKlu7aQ48AIIrfQwydgf24eyj+8eAsXuZovgHqAuQBUANObi3xharQ6Tkz2y9e0Q1cotlDn
u34erZZCmcn7XrFRSP3e1BB+VEb0s+u2OkarO2rR+AWZoAILWED/o3pqvRw2XdfMfkQG+1q4Wvat
6rdAJas7emZncQnCaSFanhxGruYzjqKmldMpPZG9I2RcD0dblhYhvYKbe/SGBFz+EH0Kqup92qo6
koDZRhY0f5tlfkkD4r+dWxyqscggWsywE+rwLeRiN9niAElYmrdOGU8MbUtJ73RjCwdyPG2tcvWk
nVlfnLRMLqa4SD1QMlLutkrtQki8kVCsuYYKzzIdWG7ii5qH5vdmkzAa7/pdF+x1WLJvpMYyHIUd
3id+spXvrX24c3tzQn8WpXhXt+UwVcD9Q3BOQvAkZNonOnH/cjue21kculGY9Lwy48QV0bLcxZW1
4wh8SUrzGRqz/XVnXPtMZ7bMRWcsyAJLUOp4bsgmTmm+TJuyqWvPnHMLiwOMwH1ZSiUW4Hi4FwIK
vrXpQY7R6xBp0QPX4/jZClT3/7auxXFOcvTGyzKKXKM0naD65o3P1w2stXR4xFBzkTRgnBdlKj2V
LQS2TNAvmVb0tpxZVHlHvco/p7GnjTCfTPVHXwph3jDGvt3JSecf8EqgaorqhQZNffhdrv+o9a/5
5zctrh8jkPq8qPzErTpz3ymaExjDxs2zlhyogKgYc5Doby7BfpI1dx/MIXHpB97kclbafWXdqGpz
H4cS0AfD+359TaunDjwTVIo6Fe8lCsfKqjAz+orebQ5vg6m/M+rhdh7Bv25mNZicmVk4zJD4zdCJ
LYcuQWQ6T8jmm9L81YrW52ZTcGX1O81smuBLVWiLl8Gx8ayRcTbwX2L5m7dgvA2Ygv+Xs31mZeEN
XiOlBjM2xEf4OzwPTDnVqI3LbNUddBnmZQp2dG4Xlxm6qpEcibyBhTw/0ePcJ1Jt18NBr5g3aLK/
nIia648ctv+szft6FoE1JQ8nGaCUCzzikIw/9S6/zbp/qgpSsYKpkYIWT+9FyNLyUayAH/IgFoTU
Rm/rW1eHJAQxWJ44YPh3bN+LuXVUReGxMaJbBRIpo0JgKYylj1Mt3I2q9NBpwsaFvh5yzn7XwkeL
mGMtTiyfOWxotk7hrb7LTwMkKU7lbJNPXwwHzNttURll5gCq+wshgyZJQui72tDtndxWLNtL7Vfh
ABGB7BiHKDo0R/k57REBUw8ibDo2JD6/tvht15B//+MkppLOpMcyAcxCKUg9n8qfCoeIo7WOWjq1
E+5nWXGYlkT2Ytj9G+Lwjd3FZnuV7GmQIMyL7/cqJv34wXC6fuc9SoiJ9Mdi14Ub/r36haFGpqlH
2gYXwuLqt6QwkyOZS0WsDdM2lDx1ulZ/CS3/2BbhZ9mH8wi9TUHvoA+VjmNefwmiaCPEX/C4//7u
3NmIs86sxssYnysFzCY1kL0Zgqw7pTvUdxYyKvBzOWlmazfIfSrvit31CLwWFBnQA9DCJBbwmcXa
FUjw+lrtKfH68HsKB9PyNwLiWipyZmEJYpFKCamrFkK2rAf5mJpuUd4aWQTN28uUB/tss5C8vpN/
1mQtIonemVrXdmOKE4kO3AWH/AEK7zvDQb+ueQXlcfRHtvL6Rq5dZefLXHgurRNLjlo8F8F3h9m5
r8mkOUxowH5VbQ0zb3y05RB/CQ7fMzJsdSYMY5QLpH4LRL2WAIDAVehzcyou4G5ZA9ebSSvI7SSo
C4MIpr8OfjJx4yZbj3ZndhbpfSJ3YR/ynuZbdTsOvD3uoW48pD+rk+o2N2Jpp05xl9iwbBgwk71C
vjULPf7LKTj7FYtTYLW67g8xESAPjRs9tV40Qf2HqvJMdyHP/NSX4AFe2mmkeSy0neQd2o6OaG5Y
WPXAMwuz15zd0xK0F70wT0sExYdJ30NN1QUwVW2kbL8F/ZYv3POFLNKoSBV8MRmIU9UnmBbLh/q9
8el/V4P2RfqiPE1Oe5OjVr8Tj8HLZhFz1fVpUWsWtNuX8IiYCqZZmNRgzAL96gDnaDYKcRdjcb8D
Mdg+CE4JIhdtNWvqLTMN+VJMLnc7BZK670LkZFCjE4310+CMO2kf7/xddBc90X9wtAgNpY2Dsfox
//wIY/FEhAeknaRMJsUbdGBH5UsR+rdZcB8Xwc31wLWG1oF8+L/1GotwmQFvLhqJ9ZIPf5D30rGz
tb3mkkrac4KzJdS07kBn9paRsixGtQNu6raaXRbwCcTH0tXf0XKGtiuUDxAB7ssbDrzicNp7tPZs
6MI2Fr0a385+xCKFLgLmZcs5qe3iQ3Yjoztc3FXFbfRxmj/vS/0O2rre3oLlr6caSBYwazPzPS+b
GGadUz8x5tKe2O55KUinMExvc7N5L/rTsTYz5IHTk9ch3NJAWRfljFlJVrel3bJ6iiw0IOe33Yxo
ehsqQvpSTe/xM4ZSsisex5b3urHBKw6M4BdYWcYuFWrai2JpXhID6QAGbjyTTsv2OEE7LewhLoMP
YK/zccnttV1/3MxdZ/9ZBCianBRPTbril4TsnVq1JrxpkVsp7cmiReiUvv/UwGCb5R+VJhFtNOJ3
ZVRBa8nVGfh72Yy3hmtXdtiEmRQGcjiv+BWLG8WPG6VVmCtxp9C8N1GP6QLl5foWr7jwuYkl6M2o
ZLNV5lAo5XBmNflXvfJThETHjarOuh2D8gN7SkK4+JJ9abaemTE+oGrNiwryqGyL58bPty6W33jK
iw+nk4ciGMrY7PJZK/VqC6SwZxxONZqT1uiZi2pJtB+rmdkEGsZmJyqt/0v01brdgy5PUjvJvOxL
JEuwQAoFz0avSm5KuQqOo5lBoVxLHzqGrZ3MJNUcJvhj5QD9mzxpQhsKPvGgZPnclv+V9+WzOVYf
07T+0KrdO6ZGRKb+FBMMfv5YW5VoK2l8SHvxrjUUGEiCcFeKgfJB88cMInrtONYWv3ly1AAVb3ky
DHvohNZR0gCMuCx/kLsWsk8NLjMrLhq774UHLw+PTPHuhy45Ig4802uOcHhqJ3AAEQzRokRtq2W+
UmP4asoMapJ5+jJOyY1VF+ahtXLDbocy2AtitZc9HNoq3oNBg7POoFMVWJ+F0niofP9R75KPltbX
sMSk6i5oq36PBPznnMrqjdeaPzyB/xXY5OxU9S+SP+zFBr7d7PtQ+3dqrTCQXkFCpppxddJATx/a
3Pokj8ku96fywOx8ei81OVTFXXyS4fitmunTPzg7IZMEimrEBc2HqMNHYaKt7DJzDTetZANYss1+
I2qtnlpCM/GPEA2sZhEXhVJgGJICZhEgSN+OkHOrzvWFrJuAWBAnFpliWpymYchgQ2mVgAZBSg/A
yB8QePn4DzZMaI7mIQV4GhbhXazE1DdHBm/UCT/oAzoRZg6H5XUrq3GBS4yOPxI8nNu3m1UpQtQq
3kSIk6Rd08C9rr/v/J/XjazNyJrow9IUVUj6LphkkKYZaPLKfPj4kNxIh+KdcqrvUyd0o4gpUvET
ynhP+fN4zJwt4YT5U1zEIwtNaypsUAcsr7CCwzOWhRG4UqC5td98kwEP7VqrfKon+YskN1up0exe
1wwuHkP9KBSe1jMxY/opGHBFL0Fepcmt6KkBLyNBUOG9g1OmNTzjTtKH7nB9s1fvbB6xSJ7y8jOW
/XTYvlp/NPGbfhI6KLzFyoEk+taciJZSW+n/4kBn5uafc/Zg8ZgnJE6quCli0U6Y59M+SJjHnBRx
qwixeurOwsf893NTXdil08DYjkzloUonWqv/MOiBbussdI3cH1OKi0MnmFYwFf4YuUqTvWv9Buxx
/RDNlY7rH2nt2CkWDknhF6dcag9NXlKoaQA8qVTLveFT/rfa5ih5+lYKs1K44WQTbJlHoBG9TGE0
2Rsg1+PklZ7v1vV3s30MTYiWjdSBDN4uFGUjNK65H0NIhJT5OXJRczA1kAKCKWIwL35mycg7JPUA
2gvNqwnqa8Pa2uk+t7Y4bNYIkXKUKoB8OnlXV9/V3HSaNt6V8UlUp42PtrW0xcUSiYKYFTFLy2Fu
D5U7ccycoE+QA9h4va4Vv8w/y7qYuuvIccAPeIH7m1hm2gm8XyncqurOqO2W0Uhb2SessrG3/GXt
jJ1bXtwHgZXFii9bsDXo5l0vqDygvI1S7ZrvzyVS/FIzTWb93h5jid5vgdAKVw7s1VYx2Eb/1Wy3
uujrH+uPlUVcIgDqkiBgRRy+hDBdJN/aRrIzpEmun+R1D/xjZ/77WVDq9NasW4Fw33uQXtMDhjPt
ECGjWIPAbrcwHVt7t/D3PPUaoS8FhrTNmOzpWQfTO8ZbraktKwtH9y2PsYFa5VSFH7WMIS0aN10Y
bhyn1Z2j+ztPXkAwt8zTCskoO9RL2Dn/vhFDu6e3PUVQv0/+Dcz67j98J3yOK9HgVlwmOm0zGZ7i
EymqorN1Ol+hatnWcFOHHyweIv9gbO79zASt2gUMulelyVd8gRTUkosDbA/mXrPSG0+S3SIFHNgN
WwzNq5+MgVZUleV58GjhhkaietLg88nqCZ0Wo0AQKpKKz9kg+Ie/XxtKV2TWFNcITQvnAD7nqVKJ
UEZZWIXtyeUvP/YkO5YGuGMSFVkZT/l63eRadQtyglkwnjIEbCuL1bX+/yPty5bj1pVlv4gR4Ey+
cupBUmu2ZL8wJFniPA8A+fUnqXXPdjeat7GXz4OfFOFqEIVCoSors7O0UgOsXIq83Ha0/cJYSVPP
dDN70/5XFa61QHhskjtpTU2zWa4xGjKYSOO6onkdpUQSBI9VI9gtdI9RSTnj/+nmtm50SA/i9Wq4
U/ez7n9c/nLrBlADXQItMJbqaXTKpb6yaVyjTAdKLsXYpcnjXxiA2wH5qq7I7FatlrVyO4I2BTEi
VwcIV/0FxBGSyP8xwfeeslS1KZTPUKtWs53WKT+tqv+qNFNQeVfXEndwMKFta+KpD6TG6beSQY0q
KSmGZ+JoxvRrPWM00GDz6DOolfhjpqEyoVN5b9UgYCi7RPYK8Bq50CaAzgSONLQ1QEGCrF4LtKbV
PTDsNneGTdhdOEWvGWSn/Kpon4gRql5UxpJvUMgelWWXPnYACWy0KjccSWGQiIG6CKSYya+26sGX
XTfQgjYN8Mt1A2ACkmkElT6Mvt41CvQ5Cg0kQ6hAPBuhZfzF9mKSDLKFC8Obxt/VvWZApbet040d
Z9tQKjw6iqb+V5OdZTQFlKZAKZ7l3K2lzxr0ShAsTX2+aswqgg5VmxZfrJOLTRNXYPqAaJhftqPq
AG1pQ1yMNFcxRNnucHxif7QPlqE69jD+W6JtdBFAWvXnpy3H6+hyz6FvaUWMxBumlr9avKms5YYf
JFEDdy1LR0KFGIeiBXpLXNbVyJnR6RWKZgAe7nroYoSqdCCZ9SGX9o+RjVeJKeTCVtbuX6B+8C5G
lQGpOmd0hjjjpGp4+jdf1sb2WO1U4AX6AZ1V7Zf6MV7LXhrYPiSzfrdfeueYN33hYSLqdvCkTe7T
rQiivf577IXUbdH75C+WpC+HdmpQHcri/n4Mwc2BNHcaHHXI3RL6GpcD1xqpzyIL/r/mvsfkj/ZW
TzrdilKkH0ur3t72YGBju8j2JT9+sQBUSJ1G8sYNNFcEQX8NGnximfvwpOoqgy70E+mO/CiDcash
p1cC60oMRFl1rKNFKqcOXIIcMpvTpVAlyfuw+bDiwa2HxIuhOYLugVMXD5c/q2ATeQQ8yaVWsRUw
rBDo7i1T/Un9E1VYqKSgBwRFkb+whhFRxA548BmSsCujJNEl4LT0NjoMdHhT6PAktZnpKIw8z135
+7K9tUcFGpb/scc9KpgOXCQGGVCBaCo0PkL0dqjTMPKzlCrvsqnVnMdGCQLUqZiUObuOKh1ZY9Qi
YdVtqYRwl14YbmtPyg0JbSkgUyr7U4xZoLAeUUUGqfg+1SGq1GmmHlArpG+KVY0Cij0+nYCkBbgd
UcD7h3qRB2VkVVWnkQJuR2p0B+Rjh3YQcefwHsub4Dw2LtN0SoqCBpOVfaWZ+VXTzmuU+D2Lypsq
lB9yJRdBMfht/baJPB1SxnCkM1BhIlkGCiI1OMlZGDT6AdPHHpPukL9f3lM+SeftcO7Tz6FMeoLP
N0EHrp5vIvOmFrHwn9F78EaWE3oU1+oonfrSTtRgmq0XadBfNEkNnV4d37os3Gihum0q/YUV3ZbZ
xo/LCzy7y2Ec7FSGBg5tzEqegRqzaEy1noFF23ykfnOgN13jWD+jm2SnLDVetwbolTiSwC3PhpF5
s9w93WVmlRETZq1f+dNwmJ7H9/B3/GLeLHdVvdeuksfmHe+Ty6td2U4s1sasJJ5cqBdycbxIJFXJ
I40GUD8rQFYR2j2E1P5lteR7aQDwGtYyxHs2Zz1iwmtMTPDlN6nmlulP1aLeaAhwT2dX0rcV5LxL
rRA7x+tfZ5mRF3Ld0UBS21taoMVrWW4mq37SJs8UvSq0SHeSMu6mvnpUR0iy/cWnPLLPnfoihlZW
BPnyYADAq/QzqjlY6N/s15ER9fRkzDONEiOCVnkTMZQl1eRXTQxcSyx5v7yalTAJsqo/X5Nzx7DR
yJhSrGZm0gAhrva1KUMBYJ2/aPkd414rPdHaBmqKNNDNXVMdZryI0dVNDNuNPi6vZv1QHy2HC1sV
k2loFjkka6Vg9CbDGTbRnoCDEJP+Y4Neqde7sZ+7hn/Z8OpnXEhHUI+H9hP/6i/NYRn4oTTIigTs
AuF916KHcdnGGZDl+zuCzgJ1oSVP4ikgtD4BlDkeIOL3pX5kD+w6usr8fpvsol360ozAOjAXr78N
OFUBEVJ/Xza/FkLAoADuO4MY4MjlXLJUW8ziqBOY37PmLZbGT6sMnzIIsAqWqSxQo+Ou1LJMjNsu
zY1/cBWnvl/LTYyZx1EJYlxA7qKQ7msqtSFja0YOXhp3NmVsU2rKC+gFmQs8hJcm2v3UQqGtNby5
01zQdQAvnU63eTWOTg4WBreOqQlB40wQDVbu4wVdhzlktHDxjwusNm1qPcI7KTDq4YXIuKl63Z+z
9FaSbO/yBqz52LEp5fS7NNRuWToYoNyHTrE6O7ldChazusVgDUGPFePo4Ak+tVCMXRFFKhyM2eoD
CBIOXVY+RboqQF6smkF7FVP74MQ44yeAimIYRhM4vuvuRtb3yQjJewG6efVbgZ4PeFLQeoNE7HQl
WkzLjESEBuHUbEOr+pKSoRI46urWH9ngym5ZSAut6awxYAoEyUfXSu9MIEVp/vTv913RgYuHLXAq
8OhbGmvzJBUZWMqZsQHQ6woFHUFWsva5FtkISDovWDFe6jAytQYv7BHSGCqGFKFmzIRfS2SC861c
6SOjiGM1GLooMOTRHWP53wdhFMxRIVAQh895XrqiHguzsJVgVENQx/8cMtW7vBUrN9mJhWWRRwmr
oZV5GCaDGrQmoa9FnikutdFaq8zScoGHrTwgb/7tODPiIbiXUb4G4xTKynyxISZ1pk4jUwO7hgSg
SUwHNALPlxe24suwAQ8gBNwrILQ8XVgz1WbfzFAsUaGEV4zzoTYKf1DTX3GtB39hytJx+jFAvwAt
Tk2p6TyC4IioQRVi2ATBAGjL+FqfpMmprXp72diK12Gq5Y8x7oxKdRVKeRrSoB8Axftd1qXAI1YN
IK1GZwjiK8DXnK5mMmo61b2lBtpUfya6/LsvdEG1V1+5EE3zyAbndbrdp6bCShXUwrTdjbXdP0dm
KgfIt4v7AsxTTmZrkEePUfqymToEqlZJC15NvlKIHm4go2p6SZUlO71V0LSqdagTpSRKPIuWKkaE
Z5L9LspwRvfWZJiEY9QzQKnnkd5svLBM0AKiSt0+FRWUeCNjguxWbisOQGPArKopoI/VrDRPrK7b
50ouyAHXyOTmPfQ1QNUcPdRFkcvQ7+5jryWJthsYNbxc0htwT+TFjlhR/xBVpeHa0NvaYqa5vjaI
Hh8IgdZspxuQN/oLt4AQKMrnC6k5P26olkoctjLSa3vQNhMIneNJRJy+eqIARQUPzoIw5Add6mTB
Y1YWkjVKr8mgOli5U0fR8xC9X17MWfllCRAg2TBBRAYE+VleaCV5Dr4u+CCrd+ikfYDQ0QJQcdjE
IPSf8ztU0DwUrMEv81EZM4ZFUKO3TRHH+dpJWHiR0f+Aai7uXO4kyKUUTlqlBRbAr63iVlEsOGtr
n/TYwvL34+gbplLdqyqDCCfoWBJaxA4hzLeZ7hfRKAA2rC0HVCyIRMDlYYaTO9htPxhJYsosGAwV
3Yy7Yvy8vG3L9+DSXCgd4u2FeIvYzr9jQRdMs6rFFGUjGb2TdbavVORuzhsRa8nao+hbUxGFDuwL
uKRPv1tKs2EcgMGCmF69W+b6QLfnx8C9KzsaxFvrXVzM5RtUi0uCeUqxkcejU8CHxQZs8FHVtjCW
RtCgbr+K2rprB0xiSQSM6JN5NWdQAZJFanqrZ+HYMBcrbTwz0abCsWPB5BdYpY4mSOmO7j/iDy2E
3l8u7+OaVx5b5Pw+VqpqyAtVhS4nqtQUE8ZuEcvtDfogiT/1YyZ4Ta9VkPAusrGZYE4ENTj35Chp
k0AbUYdBdAPGW0go3YZe4g6B5WR3qq+hNl9udEHZZcVbEWIUk2AIHrLKfBIS5WDzGUc8rCsl87v0
Ltcqh+qzf/lbrluxAXoAou2cYKeMwT5djBINoKjhaF3hGAT9S/PxspWVHcNa/ljh4khnRuWYArcU
4PLzUjX/HM10O3TjYeqNRnDTnE224iRYALIDXYaCNOq1XLozZKSacpJq31pw6Kb6FoQXr0a32hnB
MtSTvM+CrTqDsP5jEpg91IeNRciGO++gPi2onkFOLHyT47sSOtVUuVLHHSMHFbP8MbutNVREEtmZ
Se6BYN6l8yfJDkkF5Zkmc206Cj6DslIrB7YEe7oInKMFz/2mCiwXRAkRuxct2fm6v8s9dmVu+8xV
vUVZxAyaG+2OfFCPHeJt+pBuoUT+GXndlr4oL39R3T75NZwHhFpulJUeM2RU0W/VqNG41rZGL3pP
r0TBEzPc3idKM9hagTsESq0H8EXcNDooIayy/aC2uu0Gc4OUze1m6y/KvSeGubRXblkyTXHEgnTs
3bJ+KerXSRMlUWurg0I8oBposyDMc6tTlDzOCk1jAdn3O1C/bGmgBZAWFaTwq/Hu2A63mLK1JQps
/BRo95jsgQKs/bqMK4d35LbYwVPAtOEknqjFu+awx1a5S7NhvYzZcCRVTVbZlaeZWXvVtJn2GSOb
dmd9ggYWph/dGC93QWFhNWYc2TaWB8FRojPLdtjW1bLizXgNqZhbEm+XEN/70JoYnB6z4Z4ITSnY
TR7m2xWT1ECEgMHm8W6KtAjXkhELLGAEN9fSvuKrGZbeDEUTGiwoWqfzZ8zgDs9E80jqL8PnzZN8
k/qh6VSiVvbijVy6dWKXSwxiEAFnoa0j3epbL+pKf6D2NSmf8Ux18ml4vXzFrC9T06Fit3RDcF+f
bqGsd9FUS8k/YV/2dikItb6r0Cq69W5ym7uiSv7qBuqYnoYOurVwqJ5aRA+2rUNGtCCTO6g61spT
aZTeoNY/5Vy/r5VEhXhrfl3okmitK6kyOJb/WOYOqJFrfalSXHG95hv7BSUAQrTSs4k/utSLXOKA
OdEUxYVVqxj509DiRv7F589UKdGJgsh7gMY6xPseklnUa12zgIIIxkBAX4iuFhcCGF66JkmKKTDM
VxqnrjmKELnrFoAf0VEHxVuA27NMogx8ghYLrC5zcvaDgV7ksiOuuT0IjFBRV1BTOWvNq1KUluqy
Bs3C+Epi76oeA2FN4ejRjxj4zsvW1vI3bYE34EUDczxOtsqijiVppAXDUFUoAOR3KVOu5rgRzVes
5jhHlvh55agn4GbKqilIMBDpW+1wVXXUAVmek/bbSL1NB+ZqXbIN9XuT3kLYbzeFv6j2rjMSVF3k
JOxzjEWj3MJfxZ36sgHDb6pQZF6zAoUT4jT5tNeiljotktqyBh60Jnu5Tx3aHwpMrY/Kiz6Wjqzd
5VEIzjuyk1MDk3GDUBhsLenVUIvAqKOpoTfLuVqIx+UEOpvlEUjcZNvHTnpb3EQbdOVuWhAezK7q
kyupFFSW15pW1rFdLjhUSYgQ1OcT7I5evQv3w70E8YztRJ15Y29AEBs71hWe8j2mr0tXNAEtWjZ3
hitdHk2pLqdgAok0ejW/6lgNjAy9B2b7l51/9TD/+cIad2t3dau1odFhXNCsH0a5eUnMTlAKXDWh
YbzXAKc4ZPK4ogQORNzbEU5zxvrbXmY7lAVFbcZlQ/iLUjuysfyGo+SDgJA6n7NJC1iZXfV56YTN
u25vlfBhhr5o0ar3lz/baoQ6sse9DKZqJJXK8FqBuMEH5m6eRhb6YW/vMaf4oBfwk8v2VmMUTsBy
S34X507XZ44oB5qlOQW9eZtrg9uxz0wXzd+sJq3akRXl1Mo8zGMzmYvb78fBjUe32OYelChbvGmd
eXKk1oEW1gY4ISIcjFn/on9WyHmJPfZA18bwkhmBJysfIQfuGs1n05SQ9xTJWYs+J+cuEx630pjn
WpACx0+SfQWNHkre/297xvlIV5dhnaeZFhjF9CON5Huq/Rj+reLa8mw+3jLuUaiCBqspWDQF3bSV
jE1qv9ip6Gm+bPv54fqzNVwUZiRKwUUGt9A2ybZrAnnbb3swa/VoUGcOKD4E7+71G+nID7nwO+R2
C34iGNQfBx/jJPBE4ndufau/V270HF1j9gcluuGuzBx6JYJFrDoHhiAADkTl6KxqVOt9W7eZDudA
1qFq2wpkCKkq6PWuhvg/Rnh0bJcZSQwmzSmI2kMWVW5R38v1Q5uYgm8pssNd7lNiUxpiswO1Sm+K
OH9GJ80bpzF18ATwLzv8aqA/WhMXPgDMBxedjCNsKj1QP7fxIHoPiVbDBQkTSmxD1uJizDUDozGZ
X06/u3ZrkFZQrxT4wPdj9+g+ma0Y9K3LUggm/bXcZcM7k0TIfNH34gKEndozJtBhJC0M8PnO0kvX
hrvLeyL6YsvfjxaSDwCUzaaEjgAYHdAy32tT7DU628yaAEi3VsVGpoYuira0ZM/IzCdSG0PC2BSg
DevBEXZRcmMlxk1dVZ6Shoe0vlVSxIuqubIj+6UiuDgF27aaBhz9BC5whGZnzbaFVJaUVxHVA6i1
vJJudIcZVcvZCNro3zJZfsffI4tcqoYxtGQ2Cc6XTCTPyAgqpbN3eQvXr+U/Nngm3NS2lykJ2Gj8
0Yu2pVf9UAPIftyjTZDmjuzWD4whDgt3dEn+zgL/kWEueBCt7+tSb6bABtufWbZvjYoOKQmvMUmw
Y3HmSPaHNu1yqm4vL1mwjxYXSfRKk9HwXdKrAQQGVVg9FXq5N8PIMxvdb2vr0BTz6Fw2unbmUSwC
yR8mRIBY4a65Ri9SFcOzuHVizYmMQw0ytzb/i7ivQwYLU1BAw52VlHXM8tNegZEkr6+YpF+1KOD2
eniN4SRBOF69Ro9tcWc/qgpJjimem2Q/e6A6ebVvuzcwkb2jn/SZXZdvxW/UV9pf5XMoML3+Kf+s
kvuULe07DSQeSOamu0a7KuQICqDPl7frbMBkOXoLZAbwH+D3Aco4DW3Wwv7VklQPpCvr3n6N3dRj
jrbDdKY7vUobyEO4YhG9NaAfpiRRPrZsSKmekVM1Y2vRFHP3KOxaGz0ofP0lui9DL3M1J7y19+nW
eolum20fREG5iQUotNUS3bF5bk/ttjBimuBkjIGxqUe3DEAZ9Wn6xiMqPkHxATIwjxR/cTKOjXLb
qSodWNa0JVnRf9qd5I7Jqzz9W5r7ZTuPjXCxO4tiwiY1Y4FadK5KjUAHk7PWCG6I1Vtq4RXDPDQO
ORoOp16jz5BVtRWsJd6Fm+mQB8mz7neBvom3ylX+Keprrd3xR+b4PA/ke4VG1RTY3kIHzRF5qXMw
MF0+CWun7dgGdxCAkscxSbGkZLw2Q23bxODTL0U6u6vh5NgMF5RnDFagOR5jzIBlyouFq89vzYR4
BgYuMaDJrC9lgoxXmZMuqKdGz11pKKqrXsd93Nmx8WlqYeYQkLo7ipR1mPhshqBuyfxMGKkeLn8T
0XfnMsWIyRIBNy3of5u4xkwE6JYgsyT48Kt1IhPYaSAhEM7PsKdpmmRarqVTEOrGdWW2V4r0lrSl
Q8BHDK4qr4w139Qld5HPbbPQKeeHtANDbXLb49GpfimZ7li6vQn1WpD3LW7MX92YVDfQk8aUCMDd
p25embUdy99HFk80yd6Wxq9EuQ7xrk4PWQ0C3/Tj8gdfdULcZyDbhmbdmX6WlE1WAZk1ZH/pdZhf
RRFwBEB1XTaysiobdVrQVwG0Bhwud3jjqAiNJkY9MN3hJXoD0eKN7Kd7Yb9ncWXu6x3b4VnjgELr
YnPulhdvrLl17eRe6Nlvgxc6TeMl/1qaFbHvxB63W7PVkCSKcF/KGfj4DZURn9pyGJBRV/2/+IQY
QUGHANwCGL49dQy1GUJaaTDV5vpNlKV7ewSFpXGbaL9HYrpxmH7loSRIYdUV7wBNPljJlmIFnJJb
YJvXuTGqyCRr47c+g26lnHofgw9+EqKqOUJUW1LcoW9wd+EaJe9DOzqgk3BIHyNqjo6V1249/pTJ
tplHMPqaTjzss1LxavCbjKR2WBw6sf1ozoUrl4e2fO37Z8COM6cFDk+OH2hBwRAqAlIut+2Znxwt
iwuJjGTQtyQD+o/lXQRhlsJqXGPo/UIVHOflhr1kiAtneFd1jR0h66gts3flvtXdRk21d1ZH+S2G
B4aNNRIRC9vaqNvJri1B9ujxaJEW99cAq8qc+Gxijty2GGJ+nSzZqZTIMVkH0sA2SAZByUnkLpyT
kkSZ23HC+YuTh6l7KxX5au4tAVhOWbkjTpbH5VJ44odT2C4QVbBv2t8MQPbD/D7cmFv21P1q3AKp
wey2hpOkDlGc0i836h2t/bn+i4sEPwWiNAtRC3jFuAwLOmoJ5M5xty5Ik/ouSt0kfO02kg8meS+O
nnpX2cJ85gyP5ps4/qzG1SPzXO6FaYnINBsE716G+o7ZSrtOHlvHVvQ3CZPyclL81PX5eu7m2r0c
jtayioXGUgaDAKRV0U489TEtmbJBZSiCxDtrM/0AcaarQbNEdaLnD8OZ0IldVv1uPpXPIrTEGmTh
xDbnAPo0zaDhAXzAHPUBy65zN1XG93wMUfNO8vtaMoJZBjO5MdaPc1gQd6rmHSAqqRNH45fKRENn
q/uw6Dtg4BEKJnyrBArGVk/r7/pFvSsJSAG6apvVQBs1NzQyweltQCVOpLSzdtrwhFrwMBpIEvgr
QW5pow2FiQYNuQGzjqPZe6vUBC4uMsJ9a5A5ygTRBEWM5gfrMhfBHzzGou732gc8Xgp3jspJBhjP
gCM3oNN3gORInKihd7FBfTvEdK4epY40KYVTt41/2ZNXTQM7CkwReHXPHoZlFv2/i5V1SsDkp7S9
DetnDEdgpgulNwwQ0mEQNSrXQhjmVv9jlPuqyljmpTWj5gZqV4890Xirl45m+TjFIE8PcEuYN+q0
r14ur1VklvvMWdlkESCCU2DFO6N6BjukwFtEBriAlKT/W7qIo9zRx49yFj03l5/I36jHX27ZzqO7
rYLOWTi0+HJtEboJ2tlkfm0BqgvJI3Q6t5e/12qUO7LGPwO7eVTsIoQ1bTN7oIDdo6nuDpsK0wOp
q3mjL/vWexm5ffNf9FNWP6aN2TU0CZd3L7dboxF3xdjGc1AoDLpLHRSuIsF+rTk/lDmBOEcpRj3j
hJVAPBz3RjFD+qZxCQWjby3DD8vdYGROSWbQ3N0qphBQsbg3v4l4kmLQCM8vDXNmp5uIhuiUxEu8
lD+KAyYot8kvDW1DD0+sffKb7sabyTF/hiJidJFZzjvRkY+jShlRcSk2qV44DHzz1hz6gxCuKLLE
eWkNItOxzBR810K6m0w18Tr0XsN2jiByrwqecGt+8udrAg1z+jVbmVrlUGNZVQX1hWk3AAl2+Rzo
l9eDN8+piaEFg9nQhECYmWP8lSlD/qCCdPfK7uM+wEhSthtsZW4cJkM90MlGTfJau002LCPyUzKH
zM+aSouuDDkqbjp5yG9CaayBixitLTMrczuYtSI75kTCCWNFbeZD9stsXGpaTelKcjMe0qlRfoRo
VryBRjbDbI8MPRuNhZZD7Gn2S0xoHOxJUzzQMAD3OlpA9g6gI+lazXhIc5N9zgat90ZrKW5YaXgV
dlPvqVUVOlEnsU9wCQz2tSW16bVEFxZGQ8KrEfij2RsHKDY5tOizu8RsmY9CcPLYxhLmLwfMFU3J
h6HWrWBX1y5e3EhIr8CjIBv8CHSja5hlnwkEXgrbbQBcmeef1iAaKV7NpY7NLM51FE/VnEVEjxDh
ZtBOt060HW8TX3qY7shj/qN4oo/Tu0hNRrSy5e9HJptUHYg64RbqQFAVfantR5TfX3bYtXIhFF7+
fL3FoY9smGocGaRDhFFvqd/v1G3hRjfjvrpGqr5Jb+SdwN7qAQFSRgMjHYaa+YdAl/SqLXdYk/mY
Ne6cOHidG5/lY3hn+uam7cER4GOIDbeEqLe6dvoX1WNg+sAXeUYTZjZRO3XxjG5km7INBQA8kxsi
CgD4XP//gI0myOnn7KhWh+qMeJax55FkXiVj2EtEg772DY9XwrliNNhqZZcK6qHyLp13EDZw4uIQ
5a+X92ptPAAF5D9fjPM/ZZTlookQzNJdnXSWp9N4DPpEeuwVMNeH3pyQbVmVb3U4fN/6zaftg5vG
hlhJIklBSO0gP0yd8hhOBFowZQEplVbpvG56VJzYtzAEJLim1/fYRlFQBx+DzkMdVRbXPZJvOSi6
90Y7FObD5U+y+v+DVwBdNHCMnemeAj0M4iYMcwV5a+3I1CM5FGVSS6WD96AFn4xn8iKZ/X1gjw7k
TFkyUzxkwHOeMOOXHpQBhGdsH82JInnT3dRPP4WAlOVaOjO60O0spAnKWaupraOxp2q4dGCtjezl
Qf0SXuubRVwuEQHpl+Th1NaiIAEmCUyLLiLk3JWft0zCVCnRgzxO75IIY7MDJNVSCjIxloHtJ0rv
566rBQfzfOdOrPIVz2JIUcgJmR6kueWk4dVgfF12jZVICgsaQhtGPjEYzL8yaQ+5qKpUQZ7lzgG7
Lr3m2TxMd/kXYqtfbyDRITB4vmmnBpcwceQp2ZQaQwwEeDDtm0Phs+0Hc6snxaldUb149eMdLY1L
QyG3CuRai6UN7YAaf7kNDfnf+/3paha3OVqN3RnpmGjZ/A2FzR70AJSwe2snb5BBfWIoWlSXOQ+i
sIdsQQY4lGCmdDmHR/b0OgaNUVjN3wN7FdJN3Td+LGXw3rEejRaF2oXBL/4vnisrj6VT08vnPjKN
btDMrEya8agF5TP0DQf9oNGbgjmgq/QAhfYgNIjxU2P2QIGuBCLPOX/MnNrn4vqkN3Gok3BGXI+2
3cbaLSe93YjMrJRXT+1wDirlNCK91elBeGPtwQLttVfLNFK+F00dnKl1oeZ+spmcg44Npfpo9gDA
eAzDK5m/TM0/SGhZR3s8JeTCWYYevqWs7ljqq5Iz4PMKAELn6drpj+A8OC2QhCaLR6XS6HX5B9Ov
CpTUBKd+ySDOwueR33Lh00xDkgxFPQfWTbsr/O5Trn3zQAMFU15dvRdBtVfAOSer4sE5RtWB5KCH
vWmvK9ftDrJ8m3kzfjUUxPzQCGOutKkCbQxEm7oeUFEzRcEJRbsznGKIFEdShmb+Ll8nWzMJJF/3
47fFV6vOzT+FMWH1YPyxyFcxIDxTjCaBxX/UN82XYgtxKAg5bIqNurFUF2wB8F+/dkGQER5Ew/rr
geHIPvd6HLuQqiPk2wMGok1XolctKKPAg/fQ/Bq30XU6bxUFbdjtnG01RAnJ6wTondVAf/QDuPSV
UMjtTZIxBwD2ukp1M7Y/BO67nMQz9z2ywIXdQqpyOsotYp/t6Io7fjRfkw+tzIC9K7+BQMypN3+h
534lHh5cjfhHprmwmyeoKDSziZNjv8TWA6ZsXS177nVRbW+la44jc2SIi69dXRmjYsCNTMzyvtIf
5U99O0Rutal9qEBnNw16HkbiNHf1vv2ctvbvy99YtE4u7ILYrbVUxoyAqbGjpL2T6mCmVDJPy4Wv
4tWYd7RULvB2SoReZblsp5cd+qfMTz1Nd2Vca1gj8VIfcRaMWNQUJPrrYQmFMfC2AsoGibfTO3Qo
WWWyJV2ovkaPzkBPF7/K3llGZ+zcKQ1H+cC7xQfPwb9/RxoARABag2YOOZ8dx+htrjQqllxLzyx7
MUVK8iuVBhhQ8D5GmwxMqXzRT+opMMhyYwRJZA6uQg2tdmR0Yj/zhOXXDRsUT5cKZCi6krmm3ke3
6UTrLbE7HSB/QjZlnEAwJe+7j8uOtbbZigbgK6Tg1fNxca3rKjWPhzmQ81s5lr3SOOSx4l02shr2
8SwAA9l3m0HjgmBLoQOkzOMcAAbpltFbkjEnLTAq/ZY2h6o3PXt+s66RJ6FPzl4vG19d4ZFtLv7Z
Uq4TcxgNrFDymaRt86w+GKksWOMSafggeLxEznltlJM72cQJHeRtq91oTBABRMtY7B8lmCo40Csj
p7hHQPVe6nTTJ6NnGYK5p1UrmDE1AVTBqCR/BPtCQho51HJAsvZrptVjadBf+ajdX96TtUsZvKL/
McMtpi2bqUl0nDdmvxHoBDtyVnm02lj0apqvy2wEHkx7umxz+T/PNujI5rL0ow84YYYxLRPUFGPg
MiIIck6DSLph9euhO7sMtywNLi6P63XW6NCAA6ZxiF+lsNlOGX3oWupeXslqoIS4p6FoYJAjZ5Ai
Isej0ccE0SR3mNc/jWkwbyUQk0BMbPwqD6prbCFzKqam/B6tO/6IkHCCZgREN1DEAAGRzeXDJXSV
wGlVm8HgQikeCkS/tTdQ3ABJuuSM9AnkL250P3vGHp2NoPQSp79ihds4mi87DUoerS/d09Cxgvm5
uEVjE0/bm/wm9kUPlbNCF/9Lub0Y6ExGM67MoH3Nd/3H6BF/xnD4Mt0fetMniA3c2NMPozu7yxtC
Caqgul5I7OvItYUkB2cR8PTnAMp06n1zQRhYDkozyH7Ed8l2xjhSGMz72TVQk40CfSdwEb6Q8G0P
83ULzhgid/xBppbcYRC/Mb+f3ooLpah7KJgDeZbdij71mTvytrjTPFY9Y3odykFjd37Jar+YNadU
c9eUfs6j6VmQZzfNCmIWyi7GXdY0jdObuSfrjW+jKtWL9OfOEMf8L+LOem6oxWRM2HyKtmXykFwB
F+PaoHXorrtdhHpbJKR14DM03iSXoSlt2BZtgw0GxfZ+oC9tlzp5BEwG/Xl5a/k4xhvi0rOJpM1M
W5sEpvFWqdfW/C8zAv7/54447dpMJdAkDVBTfIlV8xq1McxsVJXARflXA2+HO6Cy1RR1p01yECvh
z45C8JvcA0cZkLlxmS0CHQis8UwfEVCYk0oQuHpvBm0f2iKll3o9CBSyJ2TSAdt3u94lW9HhWL7W
WcD8cw55to9qngw5hQZr0FvT3ZTXPzAy5UUaqKaH8jBVkuGVuUg5ZPlyl2zyGU9dWbOkwGa6qw7D
BnJFQX1A52dz2RFFZriMR1ZwjbPlLrAX4Vx9JC+KaeyHGIAzqm+tIkeiOze73lKC/5thLt7EdWWq
DAkRZkQSKIy3W/TSfbIVlklEC+SiSAcK1ErP8R3HwNoQv7/uHqItwWj2/VLTM/dZ63XX6ba9x+gg
7R1hDOfTCe6EGFxISYDgrpoaHxgUB9Al+/gf0r5jSXIcC/KLaEZQ80oVMmWkrAstS1ErUPPr15G9
28VCcgJrM5eZQ1nnC4BP4Ql31E8R5TvH3DW9m38Qn9X3CkG5QCSUcy+0BKxdqlqoWFLUSsP4YnVg
n9EEw5Lb8XBlF5yX0TQ8MqNGIhguASvB5Eyn8DwgCmNgEOEXbA6i0pPIEDl3kxaznoAojwREr1yz
Vd1uus+oDmhkPTDVajcNojFBgcvhkTOyHKAmpoywuFDFJ/LLlNaermVg1K12jU5ESSEztytWb3Jv
rFi1EkwxwyqAK4T1Y1Z+2QOsDm8qlmS5uStqzH151HL6aXJ+Ro8zuTH0zxwjuVVRL/iZ+KFnYobL
7M+sG5i7onKe6E45n6PjI07aAJEVcFyo/KPW30PrrHYfSdMJLlRgCCbnZdJKmgt8MnhRjJd4XZEH
NK4fliT/uO7NRMmKybkZrA1GpDQhCGMWPstS69ipjpjdd9ksaX8/Zq4YrkN0kZxvKZdC7TGoibi0
nGKbOkN7g/eg0ykPEgaHr59QdJOcS8mmxJYUi2UUPRbgIaxN5J0O8PzrYrbzUOxB4umlgmeeB/mZ
aFMpmvWpj5NHn6af9CdWzfbmbetF90A9ng80ckNwcgg0hTBF/2J6KuPAAfAeq13h31dPywkMcujc
KXjwZPQecLtPPWo5Lsmbl1RRvI5Y2HSd9bsFbWxnkdFkr+mFlIsox9nMDEGGiNEyAyPZ/P7MIulV
XiQEcfEh+5iA31Ze4gsQT8/YrcLeEzYLRUTaIomcBzDK3pwtTTKDuIh+TnY+O4M0X65/1s0ovLpc
zg6VZCx7xuTC/NohD6xDdmD7M8Jov6mlKzmcGeLjlmPXqf+8GfqX+SYNkJPulTvDIW4VFOX/T9tw
8wI1UFlAeTDhwNcFG7voFBp9CgVao5d7y754HpzJtfESlU/mvdBpM138oqsriVzgBZJ6vVAwPCCp
YWvZ+Z31MzkYTgl4v9gPXQBWXf98CvMk1wRygTeJ+nFoIh06cuh/W0fNX04ATPbGnd3iBa4+3us+
ghRY1eZTFbQHPMB35UN9s5d+Xv8hX3ZvP8PVvyf/Mipo1kRFJ0gz0QnSjuQyeMVty6oAge4P3023
OFuVk++zi3A+6vqVfxkgzMpUw6A17JJ61k71iiNYbMAK5FsOAI8fotiRBAny9Sv/MrFkpl1nWDkE
YjheGZ5IqrqK3qDs/Ov6lX5ZLOavlHN8MJmylSSLXWl63wN3alAc4pF9slO/4+2bufqueVJKRzpm
XnwcT6J04Etbhv8BnHOoGlLWEcVJlR0JopOOwsp4s+zD+3IvB7JX3ZW/Onf2qItHyeH64TcTypU6
cf5itAfaAW6WRdBXNVH2E5B0c7xHwM5JQNRYiYqL2+nWSiAXsmsQni5GEWF2IHHQwlR8ijxhN3ae
cmGaRJ4nzZG8TDTbs+l/V2K56J1Laa8sEYIb5oWPbLKgD+yjeLLguidE8fTvGCqnBu3VcYSYMLtU
9rwDcazI+Yk+GeeKtHAgpR7jKFO03BtRlXtZ0x0sKVkcI9Ytp+lQArRb0c7Ol1EGTkv5HnRN/589
jg/FC6pDjy32/pOdRgBQbGKOwYQzKJ5UP/aVPaCJbhaA66XedXXdTPj+fMZPtq9VjiLhKW42BJaS
ALqvKU555y7T96H9Zscv1yUJvuRntrSSpBBJqRtiIJCqDxb5bQ6C5sGXljp/nZzXkZpkkQo02kDP
ZP6AGVwSZMvlSbo1ntBWU3eo5zradyN108mxn64fbjNLWF0jO/zqcHqipEMEHA7AtGgPRDc7pysT
32hygQvfzilXgjj3UrXYP507pD3zrj4sh+ioec2ZMZAijxOiVwkM4zOzXp2KdnFi0G5AjjWwWl9W
BJk53w7Euph27SZEORqd7F+/SZFCcn6liLF5bzXwn3ZHHSUyHR3OJfkRyS/hMgoQFAQ+7FOj1uej
5iDVM5Sf5ZAMCgxLLZiDFFXERJrP+RcapQOejRCTTw11U4LR2U4V7l1uStExyYaJWHCu88PxU9sN
9YIBmyA/R4/ZPlhOtqvcVYf3CMCO40novVhr4ksCt5LHqfwiz5UaDpA3vbENoC7offqE6mmA0XyP
fsT4/9ZbXETbIP0mutJNe1sJ58wgGvqoSAEYE5D4o5VPhnSMhOO5m5q4ksEFVmtoB0WamMNyAQBR
nxkUdONah+G4PFJ/Rmo6+WgaHEVn+zJM9+nIVoI5EygXjK7YKfSFQYV2h+YT2psgCAglbbaDVpK4
6KpbcdyxAWjkSeGuRmVoONo7VhYS+5LtPHsli7OCqar0LB6hL8uP/rd6qQ91ULmSS/bZTkKK9JHd
4yHuSuIem8AweFzQ0lBAJo71BEDwFbfEG28Sv3CXR0zQHsanemfei2asN93Kn5PyYw2ZRqq+RR0C
c93dITsyYHaGyCIa1d0ubKzkcM/scFRqaYqhoC0b5b6kh/gn618WN9q7fpO+WG/hSX4VSt2saqyk
cmG2LZtaa0ZcJ30rz2yNpNvbz4w8VXdxmd71aCD6dpyTkViO2QLLPKBl8as2tH1b6oK8ROBKNM6V
1LFlhLmK85iJHnmxHLau1pB8p1ZqKojem6JWlRju6ig4GGKww8LcyNHKb6vwOM2CLEjgtDTOaS1D
P5tdSZEEDflNpfa70ED5Th+PcaEfi7Z+v/59RKrOuSqALzZShJkERFA2X5ztKMA0xY5qWw3Abm2g
kIYuOfNjq0CNx2TTtiicB1Y1A8L5W98JwKhEAjhTGrs0zMx6MoOwAkRK1aleOCfP1+9qO0HV/5yC
+/wakTJVSxC0chmPNduZlO9tZt/Ekn5WtA+7P9q25OVW4ljhtyypf3fKU51RR6adC16wfdQClr8U
NQg2dXL1ozgLy9I5BlguHljt0jduYlQB7hpwuVYt6CBtJpMrQZydSWY3tqRhLw279KJsiZ1pts9t
XB/rIvSQIzkxTX9fv3Km7V9zlD83zlkDdJ+MwwKZQ1QegEVzANdY4ZZT8q5MQhj+bdP7I4yzhQFU
xwsQ5VmcWQL5pQ4w2SI9hk8atgaJe9Td6tK+qj+vn1CkuFwEp3MV5hOB4lIbUz+Znr8XDd1fl/Ef
Qvefk3GhO8aSTojVXYRukF945hvxMIO5Uw5p7CIZckF5EOS76oQ9L/e6ZIFy8i9kvdMpeOshWJ1e
E8v0SvscxiJAasEV8k9gOcsAz5PhCrE9EmJ2LgLEwbwcrp9ku0zzR/35528FBB8itTgKpjkBAZx7
8QXzLpaH4sxOfc5v9HdRGiIUyfkbJWrAJlzgYOAdO+sX8gacSRUJeuFiqFJx0gmpuSk4p+gy2b+v
PbVdLvHAHGk565jkQU4ggnn/QkD+T3r8rzZ+Ns5WIkylBo2qjWAQ3tAnzDHcUL96qjxwxQsfwNtV
6tVX4xxIm3YLQN7gQHTH2DUfmj8fwQDpzRhCjr6ZjwM2tV0TSxFAmdnbXowh5AbFatbkFOXqIlPg
vIsilTnNWfAY4wcgl53UrnTmctldV1OBw+RfxKXWjsZs47wAI9j1c+oRuTh1ZPSKSJQMCdzlZw13
9RmXuu/UoYGm2KH+vizknCao0JS9B57lV00xBYmR4GSfNeuVuIxioQ9rSih+D9XPROvvwjj81oa1
4USFCK5UEOo+C38rWVKa2y1l34p2N1qqeNmgu+D/dGJyrPPB16xQkL78hyfjvzahcPlLpE1J0rIy
3j/sEmSvHYoDIMV2wvR/08DxZMLjGgSyXyhG4qqXS4UVZIE0VTlUcYBet0t2ycF+0GdnQT9R/IRT
NpX/j1B+ZsKQ6hoVfVZUD9Incp6fk+O0b39lWLMoHhlaqnFYbheXuNap/KU6QyAddcCH3ktP/4V5
rH4Hl4dSrZXDrMY1J8udod+SDnAIwMaBM70uZ9M2VnK4z2lM7RyXmJ8KmkHD7K5c3CZ5CwzYsQ/o
UvkyjQWBdrtjspLIxYpILvKobEwz8FTitLOT/e7OKtqO9clGc5rNwu6btz6oDsMuFjZZN+1lJZwL
GuDXjcKQeR29eYijc5eiRwQm+V5HsSWzPGX8cf16BTrMj1YUQK2IepbPZHr2SHTsykSYe/f/NyFc
6EgMs5ZmG4bSSZY/mh86AEWvS/i06i/p7ereuJgAhGc97VkP1d73vmG50BcMtCa7Nsj8yI+/mzt0
+Jx6F7raCQuTsMxYEC8233+rX8Cln2NaK3LHukC2co7nX5ImO1p2IpmBuD+7tHyPAC1y/dSij8cl
o2o1RgBtxb0CxMTpcuymYFvvugiB+fGLkMoQSVbdoqVGq9EBi7nTpwwZZ3L05UFNsuC6tO06zp9L
5Ac0EhCMa5OFRzRDzCNYJ7fe6yDyo5vWYx286pI+lL9E+YRQKudjJlDYLIR1vXrX2uX3zREpKfr+
bMCIDYTTm+xHEogSeqFUzs8sC4hHUcdBsn3DhifZkoDtFo2TACCwD4gbuQCP+iXiZhN9UM7BgBg0
74gGBxOqcuv3UfXRK9quKft3PV92ipyLho4ESmqxgLbKACzgZURWjsvVAfY+L0owt8PP62ojEsH5
l0ULMTwws3pq/dSpz/3wdv3vb+cUK7XkvIutdqbesMKYPV/mKvK0wQJtzqOd9Wc7/1FgnyU2L3pJ
BE0Z0bk4l2JGeVhNzKXocraLtLh0+ii8XD+bSAbnQwpgOC8GS5ekJkVIrVrDAZHrr+tCtscg/lyg
zS13zJ3eAxIfMRV7ftELkClNN1T02TfnLHKjPMPeL11Sz26a+lyYWWS58mymBsbcAVpld3mP/zEM
N6oz6ZClgJdJkyl7GdJpOMtdHXsRqVS/Adq+AE10ewp3Vadk17fWXnXWiCVBtRpfdulTjT3wzinO
rDVAd0kgeqhuZncrcZyxSNqkU2BkYUCttYJqGT3dCoNiFiVVIjGcwZDIJJUFSUGNUSM1dSzzmHfv
17/59pt7dRbOaKw5rEwSNahY3BE8ohjR9+fEpvQwvcR7kIkEwgk15jK/ZAErkZzBVHaippGM8DG6
o6+fl72B/ePMrf3qYO1rMD9618+4aTwreZzxZFMo1UqFI9Zm8qrZ05M5okp5XYZIBXnbwYJrPIdA
ccYzY3ZDANWUd8hs3NwZvfkg7rltBog/Z7K5xL62aTTHOTrdw2id4a8Np4hqwxvj4odk9vdmkz4L
DrjZPl1J5MLvaNtyria4RamtAgsvCuVG7r6NoLRR1dSdqoPePXaSCNxQ8O34kVQlyiNVKdBPWZb7
KuqcRMQUth01VufifIeWJ0QF+jXbwgCP7XPldk51jk/psRLUk7cHpFeSOLcxzsNcjBNUhEE4LAeW
TGS/5nugNzjELwGp7Vi+aGhPdH+8D5koOBdy3F+Mkmf1wyaiYuR2rXV1Ks6BpFQnXa4i/CnfopfZ
TX/Ot4lvP2pPeOIey4/ZS/fDM/h5BIgm7IdfcSL8Bie4h6tOtmrWYcF+v167ZohFtUQ+N+bv65ov
cMM25z6saSqsRcX+A1XPPZBGrNd8FL6MrluXye9V2q1GtLhBBBvelmDxzFN9QNF6Fz33N8yNGHej
N72Qm/qY3Vm3osmB63eJuu7f4TNEk3u2WQ+OgP8PL2vXxqxjkdymicicBeEGHG9/izL6aUop00fz
YhwzUBymnnX4kSVwk7oL2phd9f1/+XqmzOfv3SSnOTpRQWKN56Yw70J78cEuv78uRnSFnBcZs7K1
+wRiwL/m5w11pu5DlnInigUBmwXH/6z3X6COYc/plErQxjg0jomZvhaLvSuJ5qu5eqYj/ZbI1sv1
s236kFVayKlHNCdWlAAwMWhi6oz9TdM+XRewHTxXEjitMOt4VsCAy8plTPuh98doN2BvBACM+yQQ
jbwK5XFK0XUWJuRRtocnHn1pcMgpujGggumpuxl2Yq70bde/OiCnHlZBmiWKBgSZnXRh3EWAwC6e
UTHysntjPx+M7+IR+U2VXMnkwk0EkAXDzOBSOnLbRTbQVneD/E2yyt31r7epkSs57Hesku9+sc1F
AzVJMJjUlftmV1SSM0f3OUht5W+5Ndxfl7cdsVcCuYgjJ4MJkhB8vflIAgzl7MJ9hRZG5ol6Q5ue
3wTWoQyima84bMUIBrYiRmrQ0DrAyOSr2hd+RSWBSW/PSP4bQk2Zu8GwVqlSTPhS2K0JFH/Zy/cT
asORWwTiFpEgYGOS6O/vZYZTVoxsDi4923fRo3E0XACgBeZjuTec9HY8V2CzqneiNdDt1+XqlFza
32lG35cxogyG7J+UD+gJkv7+geHaad78BhSIn+i+ueNr8T0L/rc3AJCW/z60nCS6quUABJnL5I6i
pqLo0cd1vWR/4opn/lTblR3MUUnKiY1tsdGS/uaf4cxcSJAjEsN5Yyk0YjvpEGnYDGgZZED/knbA
VxMEtE2n/+dr8e3fMCwBQjjFCqaMeofoJ6K8Xb+u7bboSgLnhOtk1OIkQjpcnhmwQ+NWLj0VB6Z7
IuywTVe4EsW53zbPpjQfcZhUWwIJ1G0a1hoA9uVpsSiWiT4P53UxxTQUGWbUP2mS2OehPvqr4klI
QcL4WbdcaVtdgTQ8KWBNQLitfJXM0wFEIuBKiQ2gwM/96NpYzj1JQ1Q7sZG0LpBQ/ruFwdW98q5k
UdNYYwN9lT+7LGNtbsxHjJL7QAN5Fm0+b9+sqRKg/pqWrLF/X524lGS5bmoIm49sdCu5GbEuL77Z
Tadv/ytGZxe/EpNmdpFEaOcGZvumhS/SDN50kepvG9cfGZwNN1o0yn1CEDKD1nKBUzWce9STy5Mc
+dqP2VNfFPEcJPsYX/3TH6FcktXrZgkGX5bG+cZOdiXHPOHJVL/KB/tbc1Z97TtW1s/2RZSBbxvf
H7m8nas0X8DMyhrZOUqjs5M3wH0zMT4llb7Ap2xbxR9ZnKEnFgFYPdYZAG/3u+sONMX4SPyNtuCl
H7yF+rXxXi+Re13q9l7MSmU4m8f8SB9WDTxZ+GwAbbr0UEZwaq/163OyJyd6AtAc5jGA+UZypLRi
nf0PGcSfc3MZxKjHajKzWfrq9+jjrXO0VGytUb/LsTEr71tRBVSkwJzhW/JStWbLiiYF5nLy1hkT
0X6AyA65dCGSjGmKP1fkMVwOOsMB21TheepDUYtHpJ+cX1EAq4Z3Kr6ejY51nFHfkH9k0mtPs911
PdnuJf3REx68pW8tbclGSAJ+9ufwKUPCiD3LG45yAPoDHyNBYJpwBGKZgV0xfB67RetCmw4s0DL8
j+mQe6i27vJTixHo3Gdrm4IFbsGXMzhHE+l2CRIZZCh2uwcxo5MXlzQT8j8KPpvBuRVFS6iqMndG
32bdoYB/ZQW14gY8MmbmkBgJNNanTqm4nrw9e7D6jpyXsfKIjrJSkMBMgbhhhfL8aCR2jo2jScrt
e6DhNOZxGhvloi3EOqajXTyCoVFCn+BmqYflZ2aP1uBIeVr0Bw2Q42AMohUNsCTSuUPXLkfVVqPx
v8ro/vURPAh4FbZZM9uhEai1ms2+NlCjxC/WsH4pUDj2ga8pHOeNBsvKkrSFwkn76lY/MfwO8Fgf
FWfG7rloGfI/lJT+nIvzRUYeNlgTRt7d+uGuu+8uixN64fkHG6/pHorMFXaiRQrOuaZKTWiDBhDr
mWhHBhGLeR4J/rb26QtD5apdDISIXjAifefc1GSEVAFVCdrfBoCj1XJxTDl1FzJdbCU5XP+C7G+t
PyDDrAabkIyHL9GBy8ddaTKOtlLos/G5XK9i4WUMpB0VzmZ9CZy8HO4ih2EGn3PK4GCDcEfBFXsz
7cE8OYBfNA7oaQB8QFY71r66y2+U2+Y7IIeF6sPfK/8buHsddG3IZwtnZUOn40d7q+8T9MCUp8+i
pH00MCZsvxev12/4Syz4WyyoDfAJVmnmEuZkUXQcPT8DSE/2i2Pkh0/LrXFhNXPgNFzqb0A+JO/X
5fKB+x+xgPZQwKuCj8x5zS5TJSW0GMPzUrz0o1w6mZn9vC6DNw9eBucezSUCsYaNG6XVU1cRZwQz
ZzeLxmq3pGiaLuMYQHAEJOvfFyjpRa4lA9hhMO3tGDqoSyWgq4PK9PphmKrzpgCqC1uFCFBQ8IMR
y5iYilUTcOtgI30BCVQcp36sUw8gLQ9G9/u6tC1lXEtj/77SCiuKAQUQ2iC40cP3VO6eLaeMHtrZ
uy7mSwmNfSLdsID8ZYJ05gteB6bHYllNdC2QigXBk/GLZmkelJJ+KtUFJaG2nh0Jqw7For7SThJ1
jbbOuZbPGT5Is3s9B/10YKTLsWvs35E5xU6t04ehK3aCw259wrUwTlMKC4ufRRkhBGV5GChtFD6E
MyncLrbKxyqOQqe16R4hK/HqcfhOxuIsa/qPPm4Xd+nn8diXOmJ3l0k7aym7O6IZImXedAeAZwZ5
ioX1RZPP0QCvbizVzHgX3jpkadDk4zgiN+yc3MGUaDBM7ngn3lf4UphmirCWy+VqKO4UqZEA1j1X
XczGggj4Vn+VXNMPbWAJOOEd8duL5IlIDNmV81ZlgdCF8dbhsDzRSqJLkVLEOYCUwVmXN6i9Z6B3
qRdggo9uEwNIpVL2Vt4LVGHL+30emJHWQTLTlJV56Waf6mbUYRBoiF/NGhyKnYgm+8sE/ueNskv9
vzI41R5BV75Eiw1SAoONpla5AxJ0etc3zvKa39l+5xN3fGKzjb1jAFoMWZHX1a6Su92LioqvqGzy
5W3I/yBO/SVNTSVFBzxcC+g/NFeQrWCt4htL/iVPxAv2pbXCSeNHEZc+TTCqBgIPNtwhOSAQAXO3
9w88rRI75U4XPRSFIrlqyqi2iY2EGpj2F3oGvzXD4wG+oB9pWObG2r+YoIV/UbFD2gyzWMWUFcIC
JzHsczuXGUg2Ax8CRN0leQ6D7IDhVY/eqPem4EG15a4JAU6pAtwvQIrwA5dxk49AfGfJgv6ogrfe
mG5zNfZitXAy+3udg+89vaTjIErkma5yZgpOSUzNg5JMIV+AoCtZrjCpwyL5G0h6R9D6/YjdMojh
ql/Vb73k5Dm2gayTIjtgChbn9htuYi2fH6oZk3ZOsaMGdEVgjEzK8r40Goo6P2leOPIw+YOh3yjI
8K8HjA0vQQiQr1UNENhfCaElnUS0UYkcSNG5Sm7DVBT9Nq4VbIAGtAjx1wIfw99uaNKKqLcbmwZd
XwJF+DlawPds7+Jm14OURSGL4EAb0VZR4WdBbQeF/cJWYheDZpY25OnjdCMBvV+KIi8P60cdUI7X
727LGIG3rmuGTjQorM55m7kDJDrW+yjaE0iSgJK1z4DqUGKhMASBdnkjqt5spIEKY1eVGV45cKI5
eWWuGYlV4mw9JXssFvptIvlZJWTP/GoJCsNDl2XQNIMgjPtksdFhwBobDsFIMyczZr+a8EIpc5HF
sb/DWZyigaTLNFDgBvsh8zyrCNU0IM4KTchRCuuStMM+1cajKg8HWMGuTFRnNnMXYLzPhY21X6Py
q+WuxnSm1mu7ELQeYU+8RdYEI65bvwr06AoBKCEwU3n/0xWAOCnlsA8ADOJpc+QPdeplxa3clvet
VfvXdWjD/hhoPy7ZMrA/zcPPY7o1tUI7WQLNklK/CUPQRqSLJBjH2jyTYioGI9kyDJ37otXQxU3V
RkNQyo0bFYrbhKVb12B9lGVnGES9kg1xOtw3bhFZj44OBvdhTSlfehsZz4AWVFgBa6SN/c6UnAos
y5L9cv0KvxRFmG8B3xuoXmzA63+JUCYcZal0XYegz1incs9KbxnD8iWMHf0IdNqdjMksUaDaPKSJ
TrllWSqWGpmxrrRXja0wiY2xC4CpfGmbWHeW1r7r+zBywcVyNMpMoJgb1q/j7cya8zjtFwyZosh6
QljaTNO4ANNkf28n2p6kiWDabMNj/yWHqezqYNlgVy2YreRAyUMHCDyuulwWqXfNFFTS4YexNAI/
KjoYd5NzVNhGRgsZnJZZ5Ixl+4DnByhN5LfrirItBwQZgPAFEg8/+mXZU5hZUSkHvQ59iN7zAsT3
0eW6kC9AAkwbVcaqqqkqnrdfUPyRgc500Du2g+eZldM64UsMkurnZY/itwua9vflprnUppsJGeU2
vAlko4gPVhjQZvC5WplkKrCRoSLRmPkWnhYkE3iSzTtcSeDeUAaokechQf4po91CZICejYujYwvn
+i1uGReIhNGPwMMFr3Yu6cToKOYDYyqD+ANIhJi1aYzHcfxVdLXTEP+6rM1LW8nijpT3dTXVo4QP
Vtc4k6pnQNOy99eFiA7ExTrUx40yzO0u0HLj16JrsdObg6sW1q2U9E+laguWTje/0+pQnBG3BQut
vYn3tfqutoqrht+GUSBjI9WCb//zkdhvWDkKalqzFhW4uF5RdxmanFmqBLb+XKeT4BNtZVq6DsYj
G3D0cH98KW8wC1kqkGyBNJhxhg5umpYOIPPfyFQGfZkdiqwJ5F51NXV2Jh1zPfUPZRQEmo0MHajA
xEIlDqRTFj9XU9Uaijad0QVFVnhxQo65qgVzmry2QCXsi+6uqdGCTUWz1BtiDQJoYAtAt4yRlreF
uCSzNcEWQird0tD2dYqd9kW9MeT8ourlYdCnfU9igVfeunOAEhM8/jCFIKNw9vfnbcYlSgqt6QCK
ANi8O4ZBRVtXOWh35e10k1xERX8ib1iigRI8q5SAd/eLg1ZQQFUxw02CvE2/mRFaXSRNAaVddyrd
dX0OGvWpl9O3qK6W+9nQwJRdjaAGNaY3rdLYIzinLpyy7mE1Cqwx1kicvNbwmounH0Pderlu3fXa
fIqpPuIZabuUav3NtGixDyD21gPDkob/ApDPpfLZHF2wXxuGb5K83E9Njx3DJn8AJxmyNW0P2jOE
YvRPK/XEsqAdUuXHqsaj3NQwg1Io2e9a0oK+xU+M0UDr1fiSUCP0qjky3BKgMTqgLZ15TgYnb8kz
GBg/wJJQeKAevpWX+iPMiteqKqlTtSN11DiO0F7sfxOtQl4zV096QQx3jtCDGUpkxQtVnTEaFjfF
epJL2vH7EM4HKbMGv0ji3jepRZ1mqe/gw2OnI+Aws+ljHddnOcoGl+jR2zyXka+PWPNPcpAQx82L
rUfgWpTqJghDIvlhbrmoPxypvkxuY9mFP6Z54/ZG/b6o9U+zwCNZG/vMM8zpvSklPx5m1debETT3
Si6aJN+KtXihQGdk1HaRbXKJpm6Mc1pMmHTTHppyl/9k9R7bL3/rtxWgkXNneQDN+D49xpWLnSIR
vMuX6UKEepilJrPcHbxYvGV2IGnUWrUngXopz4AvP4y39C45gqvA102QFI1e9j6AKmkSPaq3DGUt
mAtZfTjXEQk7EnQT4xUMs/FCSW99vx6z0DjYCFt/WSQnqEYJmE7EbgFAVKhkby6THBRThWqTlMV2
HMzRGP0qk66sfAOcmf4cZWAXJ9nYvjagEV5ckxb5EeyB9b5AzrJX4KOP3ZBEQdLqADvXs35vl6Ty
FtDRO0Y7qm6tjjLGa3WAsOvG5CM9SPdWT6ibxGZxryt1/kS7XKndEN5Yd+Ralg99OYf7qO/y2teS
WscUNV7KpW9n9fgrVOrRdsp+ArioPXVTt1+w3rfXtKo2XJoAmj3AcwXrKcQI3UGR0sNsmc2JMsD7
ehjIh1WXit+YI6hPh1YGAit+mmwsJRBUrNAZojbeRXEZntssDpGXI4Vv3KWkOXXiFLgS45DYqZsR
s/HrtleGAFBZwy6dlPQiZSAdQ62ndto8Qbu8mlDKi+QfSqf9GC2Al0T9Pk7j/WinoTMXhgotDg/D
hPpqPBe5P1hJe2inKXfsiLwMRnVbp+0bqODejNxo3TodXKmYdqVUPtWhfGHrjTbqFY7cps9US+7L
Mfezgewsc3FbCSTLQ0GfqzYPWqo9Dkm6i2OUxrN8eIu6xGvm8VYpq18kWm47CqAHKbtfeum1LLJL
mOo7I1o+xqI76KnUOCNIxG/HitxFo3aOa+NSZPKtMVQ3kd7cDUsZw400qJK0yk5vCgDETI1ymIYk
8+ZSC3QVo2JZ0r5mRXbIO+03qe3CaarwvkuzU64Vt0pn/tay2a2IfMD1lG6fTDsaRt/Kab5bbOlg
SM29kUR3S9IDBb6SvrV5Kh8XI488WiheYUpQXngLCQU+OzaMsyJHlb9I3Wmo7UOpxZixAAiKI4Xy
4hANTMUJvRRyad5NUmR6WYJXNLU1zDjJoeaHUm8dUkXWHK00cqfrSO1hUQFFxHDMAizwjA41qnM4
Ls9jsbzPljG7RRrPiEiznxpd6hgFBZrY3N1S24w8u0SvgFrGe1GTZq+Mc3jItOhZGUa677LyZxpW
2A/LpcRHD6n2rS5OsZyp6U4/IQpQGcwa1OokpyBDA92vid+XUVDZ0QeSp49Jar9HZEZlvGix3V2W
lzqri2MTWb0jLxmCA5V6R6PTbwRZn4S4orEI/VGGxWi1VjimNbyoOS4269PMNeQMQ1+NdrLiMmhK
AOLbyG21jPTO3NXvpA9P5ZwBjKQGMO2ca09jTdJdEmKcHSoEPnjftLJTZSP0jtY3u+x0UIxlktdE
tXkAAFp6IM2E5oGS39S0l3ytGL4ZVvcy6JZnWcWL0htPumQcJxo+2ktzD2yHwyKZD2VaHYqquUsm
XC2GldFdb0CCWiqVAW6X7NROY+vMyyC7bFn7nNemeqhiu3H6qguasPXqojouWnGIFP1W7cb9mGNs
e6KDAypQmKHkDRXwHBf7F67od0yn0gnL4SYzCteQ+pdxbCpnXNTfxjAewUvyGJV1AAMJ8nr4MerT
Y5VJN0o575dRv1SW8pZ0Cbo1vXELRwfnUWSvZFBjd1GwaVjF6UeydLv/Q9F1LUmKA8EvIgIQ9hXT
tO/x7oUYt0g4ISEJwddvztvF7V3vDC1UVZlZmUQlz6uFbeDM6ynzNesyZNxi03OM8m7CuCnd5Yit
p4tend9tmB9bNRw5HTGoRd09dT10cIMrC682h9ms750Y35Ulv76i+Lb6xCmdaQgKr6ll4euBV66e
cXuK+lEO9NmN8U0n2p+LNeFTlvaJPtZ6qqtY9MkuSoaHrSdzESTzHg35V2QXHKhUMXyx01CkZPPy
aIEKy3WaIXe96bHBvTE30Rc6mMcg7PEnCzUVD9rd3HtVs0X32gwvKxR+rmcetrW/c31zD7z5QWB1
a+1Y5ZsIi5JqyEC8vRA7vXYYtudgKGxK956A6nOh7mWj6eOkm9Pqr1ArBsHb3CJdcN4q1thcB+N+
HYbLBoR6pbRwJx/Y4loRQ3ZTSp9sOt2GuCm1BzUjBSAoLMi0cT+5wd8mdCk7diQO9mqirkCRwmpe
V1csYEeHi+umk4c0na744pvSHw1M4Bt6F2n3ve/F2YVZFPI49g33Pus/XeG2wcZND/Gd9FmLY8Sm
3KM1y3gnc9qEnyLp7ySB/KqZ6j2sUx8tfmXiervRl4dw295DTxYQ9eauIfsaOId0/FMStg/aRXFK
cRGQVppdN/hluMH8NwofJpmcW1+UVm5n+JWcqB2L0ZmutZcckjh9ZTHioFm9r0kAodlc/wi6HNbe
HByC5VgLIXSQ5mHkFHbYcqVilN3oBBSnGLh921pEUuGGuaqYQfkVY/CF4RLHRn/gZ9yHYg1asdtK
k/NGu8fB0Q8b1zdHxb/jOhWDN+5Ia+9i5R1EM1aWbwWLmy8oBkpOkilTzrBkg5rrvHYAijlWIjvF
IbdGOt8mwVb+6jeHuAnefFjxZSKYD8uyPtXt+CFS/iwEe+hX4xWycca8dfRW1A1EOKNfszxoLBTD
rrmrF/XSeU66m01URamA8/vaP2xBn7d+8htKsgcdAcsACmOcFoYS1HlxpXnlNrp4fnRJE15MsTz5
Pd7VAd5WkT//xlN6lQy3d7s+9uNwRBDUDYBHQcb5tG3kg8RrFa/Tvo5UjhxgMIsjBDI1xmDkQ2A7
0xsF/PbmJxVzfPXCKTntpiKaCbbwZue3Sfghbefkfpw7+ehThdDpBsmAaXKEImbMFk5pLvGQcihL
HPAxEKwJexah+7bK6dJqedz61M/rvnVOtg5NToOFlBADsGwzM8iogXe5kg2O1IBE2A7ul86kyiFJ
Titet1UMBwZfrXYO960JYZqS2AgXrIOczjTEGNXLy5Dyr5hHry66ngxWkO+MjLfFiSq59O9JnUQP
bLAYa4L0EQk5IAIGA2F/6n1BGe/lm9ySfO5GWMBwr8+Za14td72TT1Z2/fs7ehiwhd8DxUnZJKMX
JtPhMYVNed7roMsXJ742U7MdMXQOTyrpkwc9dw47LH6iRNZrLR6wPRQ8wYaFIdOpMenF8ZvwJCO9
JYe6c933qKVJlWq4umbCn2GWJtCJrwCPRuPllmzuo0kGHxGWvoumsjZBOQ9e99xAvnwMYBV1NAFF
8VbNHFQbM+5NhI57WwXCyVE7RGVDpvZJ50xfMe6Ncki7Fy01qJG5vnW1d431UAx6udJxeEo1CdBO
byXW0r90bL+HBc6PND4vzpxxx8cNoiWeUzO+uu3yBnj3Xx+1O1+Mx9ogxcBjn1yPuBMDdYl6x+zc
waAGprqwCgW//cNTJL+RbbkmPW6VhR2x2Yq2wqUQ8jrje6CHD6eVOmuEDAtJpVPR2NeQm6D2jC05
TTrCNTvynWzoJfbmkw30wRXNtWeyTMVIS9cwLKnUu8hvPlg8H0bu7rd2WQ5hQCoBYEn5CVJ2/OYc
CvUMx7EfdG9D4digrdyY+SWPFC88Tz2HfEXU2DbNWRLSozt2HGp4Vx3p2FSc4yVQmDaaxt5D/1KN
21ZtEOdlbiJYjvbjFBvku4ZOBdEQQUOHizPqeGWEvPobewCZhcw0JGRlLVRDVVsHKkciOPYB4VaV
Exl+sEVeuGC8CFLRZFHcb3kj5zVvaHMv3ejSduoZJm7P4+bkuBt/eDuKh9CMx0aGZ9OTW0T8tyRe
dNnOTBRwAYfF+RA/DRFojbWD1+Zm5zmjButKvF0Vmt+NVEsbHZwgWXOcsjGLmD3Emm6PEVnjL5UY
t3BpUkSGDjuxYESpN3lq1uF7lup1cvoK6xKHyGWnOsZNHiuDJZoNkVTD8tu003Mb23uf4Ypt+HQL
Io8VxhoEgns6KFSDu1U37MutlyfPIHU+DBsgjvzAfHNzNGz8Ym/VABbmn1aqArydzOpgKtsA/IVH
AHbokwEB3dbxMxPJkS6KZxx6YcPYs5wR4Bj3X1oHb3J1X6i/ffI2HjPI1erS6vkWSruVSYruAf0j
WqQEH2+4TipEiD9FY5LA0TYu/SGQGTPc5uCpx8xT8UWgk0F3LNkO2bvm4M5wAWsZxWae0EfhOLum
xRQ3uubkLxbNu7/TfWyLflz7LJ67FtFrmD62qOowZWlsC3sO0kl1/G/ygYZq6z0I9DkBd8+8lfux
FbteLkUTxU9kpc8tp+/+mO68dcYUYYK/UVFf59RH6RAnPtO9wTZ3tibJExahUXqXZmeRwEYb/9gJ
9DJMPBLZTpl11m9MTGOxtSumpulOCP53kNNcp8v7apKcOfMTSXE3De2Mp6Jv48I+A7c5CopUhWFC
4lD6Xnv0Cr+Sd7W4D3Zmy0F4GrGgjD4L7UQgZ2cHxVuST+TC/ZPpFmeTaV4Mltx3SeTLvDeLvpO9
as5oppbCS9DOzIN99VL1NNes6Ff+vaXwKlLEuUCb/TmY5eTzaTcSiLOjuH2zEbZmSNg+Y7gqt8aU
6CgODbC/oZU2C4A2Rd303EBlUGw9v2O0roI0/JHL8pMM0T3vtssWxw+hCO6jdazYlvzzB6w8M3yk
WdMnNUcPdjAXinzuTDF0/42/npy6zjveoTgwsgMSIIuNrs869s8Kf2o874A5tuo7cbVY3c4Rm4YQ
Bc918zixd1LET304unu74poYY1iEzH39TNXysc7dgwPcjQ+IN5HeSzzWeKc0y0i/eRkIpOdhlHde
izhbu6HdgeE+1Cf9kn502BGHlmgogrZ7UbI9J6O6qL5/jnrAr7YpLX6oibodkLnl1/PscdvY1WNp
xdj0tC7uJ+rRTz0ZtAzrdnGW8Zi0TGWRFxacp88ebivYpfX7McaSjhd6526bTl0Qmky06FKjaD+j
MBER36cGrbyadnMMQ9x2safesGs/I5da8IqScTfgyPxhk8fBS/O+aSrtbEct4rO/xQe3px/DhDhp
YZPdlHTJSzpJ8jB1pNt5KrV4C7GhtPjqUQT6Ph1IV/gCaX+xait4guaRgLtAy5JfGP8eJ1LD4iiG
T/RMZL5EI2KBYWaHG5E0P9p2P0ndfW+e8+uN0SOsIF+BYuzmoX925uRiVFOAWE/gGNc8+aG4CDOF
WQcs2IAyyyal0OQadh7n9TXhAcI/6XDGpF+M8XLulsQWcSTjrBvJBe/GnZJyysfZ3RudruXm4ufh
ustCJ6whAR73dReWLFiLIfRfFRCBgqv5e+jm2+a6S4YGps3CRtxt6SLgXZfcXC5x402tmwcqeJqU
f3WW9BKHrOoHAoJtjZ9qVV/rGq563Lk6gr96a3ePZ33zeuyQmuELzcolbNxCxyOwZ0jx+nF7oIBH
msYrl5E8cmt/Yl9W9E9Z0cdn2wu/WBpAE3FHTgEa+aDtTzEV0Oqx+AB5wGvAvW/ud0+E4YZ3oYdA
7OTRidR7ug5NlhB9mzDjZVNUf6dTsxt8FDk4xr7VLcffoeTNBb9KfYX1LGfaGRcdUJIiTtJ78WcA
OpKZl6HGcxNEPQe9QphzHT9hJjzBN+OFjW1lMJwnzXQv2bLnAqAJjKLuZsC5XJNb2oYgWDeRpU64
HxaNScAMKqfriosHTwnTc0Wd4LDBSJJHA/SXzpmY8DoN/iVgW8mU6XMqmjpnS3LCbgWmva5aCQrD
5Fd46Q8OSvCS8HfL6sdpcEo7Tv9ATaLR6zElrOa5NfS0buI49kCclr4vB222LKhdioY7vo4KF3hi
m2M8D5+erd+Vt7aZX48ccU7az3vuAHmbJud3pZPNXeQmVn3gnQzturxeI2A3QRfm0bD8zCPyyhbH
xscB1k5ZG+o7d61xeoh3lEt8DQPRwasvvqt1+qVT8iyJ+6Rr/waf7k+HbvfzIJ77xrnOfMwDt8Ox
sLj+zYcnvY9k9D9bNJ4ZMdDi4j5U7oQD92eQ0uwT4706cvwG1nDlgYZgn+pj1A0X14Ep4LK+gEI4
1MGYR3rMSSjOo0KEOyripqDVmxzM/TMmuyhfoPU2a3/54wXUFJ7Qvu8b/xczXx3cRQPFQNGd0Lo9
dlN6IWmdORoe++YcJs1p6gPQzbA7deI/UO1hicwx0ckRfAfWuhBPGs8lLpkMfuvVTJMsHESeUr1b
5Ruxd4M6J/NcbvFSJRDvKfdOquG+DdU/tdL0gOx0m40LhTGnoVCqeWbZdY7Y12by84T6rPC0+JC2
Po9+c3QX55ok7T8nwJU6LATJoUGaYVx6iExSl04/NbnnyW6nakoKDWdKFYY3HUL4Rqe43Mb51gJC
jcc/EyQzV+igy2Ek95ajKxJAVdo5s+3yAb4z02LNA6fZtxNDzk26twAjUZLPGLOfRYRwlqjZJaD/
cO4xEwF+bNPoumx8PxK1s173wpvuNvr0zglN5dOliMZh1zNYxm33jj8fW88+TDOQLRcLKfQuiDCs
2/64cYijwwibDNODhJ8tx/yVwOxWAwlkPcKJF2wCjcBV1/TBA/QB67w3vsxwGeWVcvprFP7oEGxA
RJpcOBTbjNveBGy3he153AIEDwcHtDDZ5g8wsjb5OJgOv7e3B755J2zzFqF7Q+5ynsYfKg2/uhHZ
gDjAFfU/LaOwuvcyNXlXaickFrcx5mZRpIwdPPmaTPwj1eIOBrXv1vxMEkG8yVJOzfiVRvULIPx/
0WL3uOx3PUBCa0iuY6SGUrzyW3BbRnswExSYKw7V3+TaOXtS27w20ZMB5m7tuOIAqUcvwo8826dp
SfaI377nobyE20hy4Q94h+jeshZLBgvWzh65+NeiE1T+nQupBMFkoBfcwv5UY3h/AoMGVUOSKWBu
Eu/O1HrnP5xaW4DuYbSXswQq9w5KsjBuW4Y9dGneckQwdp6MoJy4raBDgmg/BuWp7kPIymXgXQyN
CuCaBfhdEIwLoEExVJtnTqSdTnN90J3I141lrtp+OPqejLsIug70OUSP3MdulRBZpBMIP4Nb3YNf
hiOP89YebKTfvcnATKZaI/S5wcekujsalCOgUT6rrNnuWbQWLmZEgt8a1PS6buXc+1nSXRKoOaIY
6mj5YZibs+TdW71s+PsdZZIrMedzDI8O7DX6WlcsIifRwtBdxuUag+cfCO4TJCAtmOYFRM9Qxqbh
g13/YZ8k1z2vPBb80QoZYxT3Ohp9bQDLNlfN4iLgfW6BuHMn+IebovAlvul6aQ+Yy3ez/ZYhuQHl
y93lEpmTMZisggDoZ3eg3Dn4vc3M4n069Rvg/1ILp9jwaBi3oGPmPFJgVqSXC71lnV3yeQNEP5xH
dFWmB2jUQrU4q9xG/DjEfSEndq81K9TsZdx+/QkaqAun4IUXhlwmYfZ1q/Bl34XDA7caQkwkIY+2
exv69qY7bN01/h/kI25zjbchIJdu/Iq0fZpXmXedl68LGikQVha1mxEQ2f1YAOvLIS/c+SNFCRFV
23sYt92MirkQYJpN12VEDeWYwmljbgDM9J8k6M4AOV7TcL+m+CrB7rTY4oQK7ShWD7PiG4iZwpXx
oXXGy8jn98ldys4ZD2OLT25/2hT5HkBoA+yYhIG/D5e7BrfiEsGylMI+B4EuwRIcI/nTD05Vu/eM
x3sVfmgXdxmhLyA5sRmUYHk3OPWxOXR+koEbv0BNuAe6ye3D0Davm9/urKNywe8TqyCKWDBKuKiU
GvG0MDELiPuKlLyyHQIcOp6nG0+zxgsfZwweuK2T/jK3r86ANllNJVI7sbv/vZH7FA4/09Jnsyue
iNrP0wKXf9z33bfve0W8YbuZzp91HBYKSkdpo6sfqTn3ZHqWfVxM7grgdtjTdTsh6nof0rnytquO
jgpLd2lc2cG525pfLMhmxru1E36eppKdxiuHPRj3Z1N94ep1B5WHC8zCO8+bq/EFd29ps4CWMv18
SoGJoSOmWDqIGheYeUL3a2ACfJciKdZpeMToE2S0YU+E00Mfo5MCzcSAXsUfdO0JCv12c8DkJzwt
uUqbfPZbeKP1wVfsbU8g7w5jVz9q0E8OKi+ZVSGS8RBKmQcwmYXtXqFZjcyRJvdTkY9T/WPElsF2
Ct0Oyx0/Bcb75HdLZr04n8LluWvEbgzXfGT9zgNogYI0/43lQIn96VuErHRDitrnnOv+k6JU+sCB
0O9o7la2qwuiAJHDeoOOKDNb5cSAuSJSxUtbEg6Am0HcmjSlxFjdGPtdqy0fHD/rA7uzQEkZDFyp
X599IssFVSQLeu9eLqrUqcHI7fyDfc/JU+0hBpy0SXqX/J0hZ2QYob3npOZHMjVlIukOHrK5q4Mj
TUTlUfcT7MADbx68/i4h9hKgiiZDAAczcqASqEm9FUbgLEfYYGCJKHUNlaqLVxNeZw8ps6fF7fbd
IovGQhxiFbtzhDr21Hyppd8T+J8kvqwBPaOaDmnekYekN3vudU8CQzP1ySHw22MU4N5NAZZ7032X
YMggNaDbtaZvG6HnwPVvEC+Wbt3mifpJPZHb1X8deXStt27X1EER9voweU3pOJVnERYSLU9+5JRx
OOYhWR/ikTxQvQy5TeIPKFgOAivdPaDwKOovNT427sOXjl8DCdsjed5a90H6fsU67N1JUJ+oDg3b
LsMmSgcNSvq8Ra8OZFtAw/JlNkWPXFw/wNov57nv4bDNFNhbcxwV0uj66ewFTyr1D144FInziIHE
7/dywBNFGQs0Kx1xbBXNYnmZOLi3JiP2PqXB/cZ45SjgnbBL9liCgQHJv2Nd0Pgdp6mAorfo/Gmn
VH8AFF32JigQ4rbDhIrpUO+5c1LUP3D5mHj0QEco/0kFxrTchhYmz/SIGfwwr6pYtbNzDKbCReVd
jVrQu89Lvxx0sv6uoADBy+4iwSrX3Y51Kw5qued/atvZy33xPQOVhIQUDPHyADgdQ/yy96LxMGlQ
CU1QpD0vKXOOiCIA/gf0CO43t1XSazBAqYHJfUlXfCwSEJVKcp7qAa8zdK+k4bg5g1ZmCWy8U+QF
9OvbppyiHpcqJOx5BArbx12NtCe30hOsKCZ4fwfqDYBJkhPaXEKvn8u+p++YyrDrRaaU74RbX200
DUM2QyJk+1/hGvfXi2m3j9P2pQ4brHy1y5eY3FKmTdW3/kM9m2cpkS04Y6IASGwr10lPqk0xW0E0
QQZwN55x8YaZf4ODUJ4lQGprD9xiIgwSho6F/oPthL5x4rFqxOfuez2DcSeLBhQMQZV/XHjglZFB
PxQxGIu32cZPJMAT6XnW9G6+sPcI2pNUqlPKbqN8R6s+HrEsskvHIOfJt4PxzdlMFlhbIu0I5Tz8
c9IffHP+o89b8W2xy7YREO2QgtStziS/tuJriy9AYoqRulcRhocRIOmwpIWjQL3zjKF8GO7vEhbk
JNLHhiSvENlkY3K/sLGKBAQugFZnKBpxz05hd0gdt5D+ChhJ70cwL8JvAC8Oeatf8O4IhYajm7HW
CFVFH5DcUu3C39JJCjf0wZXH9bxLJqHK1k2Cy+hJsFsOhwBinv+5zTY91imSt2Dcp4sAIWPZ0kuB
ZAR0vZaPRxdPK1DpLzV1emniMIWWPt4O9UbthTuDhpS6djJKBajK0UzHvmV94WDjflfP4I7pwIKi
Rt+Z4cdSBbF9csfNgDBnKd1zry0NsgYQfg4aXO8XEyyVnwzJGdIEkgkWfnpD99Gw6Vcw94NgPTXX
SPKC3I2vJWsiP+eiuw+8cT7a2cXkFOKOBjuz7s02dBWzG/LpYSd+P7goTKRGc5TM/nKWiJko23X4
x4Qm9zPuu2oau2+u74FXZeufBs7g3K2rTfNRK2SuLe9xRysixSvy7s4I160Sxc7AqzA3YB7pbb2X
cVMX2PV9RdJxnYUjKY3vnyKEFUSTPEDcWhICIKrtiFcYb7q2LUDDMPL/bcx39rKnXVan36m7E+tv
vPj5ytpsNU6ZaFOZPr053gZf8oG4BTCvC5DSXK7dkA0E9ph44HAjjx6xp3RYpKiWtYd4QsKyY8un
Oiq2ADtR/Es7CnWgOzb1eBdowOnJUPo8QEGkmW9pJicf0JQthFoOkN0V/dzsnITfi1hd6OaebWAq
gWBhiK9AbQBwbqEXcSa3UF58Std5j1Y/Z/ENWhCMaOQQNrhx8Z/+YXYpcwEaPTH+DbYMkDcA9Pmv
ZNxCDW9bTxxDe0o6kfHtF5Hs/4irzyPlpc/g2ufhXZubyuNmDwT0TEKkdvZoZQL9FtNUZTahZYcB
BgcN1qdTteBFEzgKUKxlawvtC1702bbFH++wBM5n63oVDJqKOVoPQ7vuEUl/ggChXIZwJ3D3hoQe
Q/RsTsr2qR5vUH/uAgDieqHnafZvRnpVBAjRpcCsZxcpu+INkHedeUH9gBN2+Mt37FMiMmmCR67t
1fGiD21q3G0/LgVO2syvcODJZrEcrPzTSOUAJHa47I7QwO6sbsrFAWXOJ1lEdNy3W33Ytq94Owlf
nyZQ/GJO0STNT74JToHo39Iew6G4UZMWcOAsWABChy4fHhentpX3rde9614/x65fwccflE0SvqEV
KKYZTo/J2VHsBYPJEe1AGQXQTMBQRiQ7n0DkxkGB8SH3xxbzfIqL093Fi/kF4Xap428ZLZlqMIht
95vLOPAZSGxpsx/hxwY2EBq9v6QOYGMqC5D2bW0oYS8A7+nGaxCL92uc84gXVuCpwF6z6Bc0AsP8
SkzbZoiWrPgCsN113ixUnbXEueqCMmxHFIduP0Kny0JMmhP4pCTYCQc2hOyY2rnqsaawLNNDD73G
AmHvkHSv4ab3ndh+fJaUPXezAV7RtXmNVncfDcD0ZuzDo6nzcKhl4mTJRM8KTawlgEpJ9hd7vbgA
qpIJTOWQdxTSlunNxXvrTp/a3KcxgwLcK7zYQ938XMbSQ3FnTbnK8Qj3uotF+9kCOBAQrCz+nk3X
GcAfXRjqWj45YDnaezV/+CQEfOUXvt0+YVv/kFoohrkESuucUiCp7JtsYHc0OtK1CP9UFMYvEhAa
bYPkP8MOI3Pup7g+BSHg1RE5bwgvyGdhCu1MeQqYxyN3m5MC4XPWqve8YgBBh/EJ6pTlmm7OXdNM
pzBWuQq8gsTebuafyWir3gdvNGZuQ6/9Ov/DbX5ssO00bFMhJCQxARrk8dhydmzS9hktKVbNZrCU
cXCbUgI6FlAs/FI5O+PFug3oq4D65y68y/RyteGuj+BqrZGr7JG8s37pQ72cuMu+DhAFoXHeCTCM
vjnC52kfbVE2jetLMn4la5ODlQCsuHfWU+ve0XGugCplsu6qaJaYDKdilfyuI3hywJJpffX5Dbh+
NqtDOxOU2z/hNbI1yW//9234qkIFzsmI/CGgWd7XRt9sAs9eyFbNxNF2ggu1E2aZN4KlWWwTZn7Y
/pMTCkDwBLFh4cd0N6uwiBhuFJUWkbPdS2q+eUcOkiyVxJqxEOSRBNM9iQgoMFTQiUG5BQsRsR5S
iF4mOe+0PmAH+PAnO6+RbwPlaVjMyokK26Z7PqJjJQSqGOiDkvVUK5rHtD04dVqYuS0hbIF4DLSV
BaLGyL9luGD4u3bCQ022OMhQsgzAAja6p3/2TTGcsmr70qil0MGSb/MvRX/JamjdnPTQWDDIHspj
smU9Vgc9/S+O3+qBFsOkciwMZEayzI+D3KBzSdHkTmO6d0nY41/+bNL9boZ1F9aPXsoBWZjD0Nuc
wEILAMS1k+nRQsGmDNS5c5JNk65igi4LAOQqwgQvDQPqgEQaWhdRA0B09h4T8DArDWRe8+DYbLxo
E28fRuLcAYFG3JEP4aN9J818ieCaVCNFNSDd1XEQngest8Im8R4qt2eoW06xjtDn6GLFPxsQ/8MW
5aAsAD2Rso5QEaa3trWnAeTQ6r0F1D/GqVc4Ii5aSxD++rnCRKJb2UmBGe5x8a8J2hGszY5Re/SC
uHTXYb9hNRliYIw3UHzks8RL169jZrEYST0UUqGr1EUEK2CtWHHIbpBt1LxBCANwCAxVdwoAN/oB
BHybLHo4Ooi5gytMiukHoMXMi4YjG2yusRzgPxp/awElT3uqUdzQR9QaIh83wuhB87/1BRDM1yFG
LDA4csAKBSj9agCiHuBbxI2SYQ+56NkHdYC5r7C2go5SNu5eWIMWI333xi8SjMAI0xuW4f58kN1F
5C12ZlX6OuFEr+al6x88dzm3gBS6xe6mZR9MaPudAWr5OCiWrn1XEWSYAnKLCf+Hg3de87xuQbJ1
Pw0+ljZin3gA9aKtjNDihliFMf1jYs+gnsvuD0pTpvjjeYFc7Zhanxx7LzjJ6zQqHD/YxVFSNoiP
ZqABmLQY9pLhkLj+swjcO8dtn9zAXIZ+3Jm/JSaryO9U/+foPJbkxoEg+kWMoAd5be+7x5sLY4yG
AL0Hya/f13tdaSVNNwlUZb3M8px9rYOrR2LSxu4NZz2RJW0i+dqjWA1uv3JiZ6FCY9MVxNrFns0j
660M4eqbJw2oG26iAlG9tX17MQ7GV+OZe5Gmv1y4N9rhklq5Vhvo9UMS9d+BVVyGJL9MHV1r3BTV
ws0LBJK4+ZKoxQafslT1usjMm19fIXkOdk+rFnc7KwAGxYT37efWGpF5I5pwOZMZMJr1saPM5jrf
1aFe24gcttAbprD7KMyWbtih3eREdXhwVR71QJ3Gl8JtnmQnb2Yi172oz3Fif0tYk467RoZv7uQ+
WkzFqzi/JnWxsatmZ4Z8fVWxdRPFqK1ivJ/Cr9k3v7skzvBkVOFR5MHa8N8LPzrI0FyIIV9a002W
59rvDmVLf5EhNtFsw68ccbmuWjPfkTu3LIDqWmbUXTIhYed3/gFd0v+1Rq6/ComOlqu7N0TFGyaI
7ZREG68PlrHl78daHjN8J5PkyQwOfWw8FViBhgHrnRw2DH6WQ6FWcfgejv1jINqPEmmsApUc+Q4U
UFQfD0vVQEwGrIpp5xXzlGXWfGo6G3UfGLXAslqutEEEmzscQyNbIk8vQrJlzDlc+wr7TDwANuqF
IoJHimzXO3pZsvw7I7+ppiyoamRfwh8PQPSkWPbjrlTJSrvUqgV6ExO0ZVFYK5MTNSoS8hLrfSr0
bvQNa1HHrlwNqiLZlJZNVGtV20ujNpZ8ODuQolXstvjjp50rPGwExIU45UonF6uXF9ZT6UVRyhcO
wH2WEyjlPwy5Otj5tIUHgEvsToVTbSLIqULegEu2ZUIz4EB7N2zH9rrkuciDM6m8VxEhBOc/pTB2
naFW1LN/iBMnOWdvUR1e7f7U4fRfV6O6pQz5/LDslxATA9dncvB6oNnQTHy6X+MUDvSV4bhsqmsY
2AdpqF2K9z8wR2Dl+p+TFgwomLDMzgoKDd5LbgNGPFO1ril2Sy87mjyIEolxCLyTH6olU6LXsc+2
Rs0CJ+FddeR+50V3k9NwzWEEOrPf5UPy1LvtpXGGlR8GT2GrvvIquUZZ+1BMNHKmCX2rZ4tp+bBT
VHEJGFgnxLnjMPAThjuK2ibK7HxXpvFnzElAvfmHjfs02Ay/LadBCJfjvDDLvt51mAtgF21zKccO
ShZx2bCi8+iyPLarHqV3n1IGYhtZQLadYE5iK36S+Go76XZIh7UTVQd8NYtwtpeVyKhWvAhd3ljW
ely13utQoIpXHJ26aV4yWbwXdJWO9rggm2df6dcoLb60mT8HxswuneQhHNWOkOV1TvqAuDqJYjLM
8M2cFsEkdzXlosz1eojkq+dYNKAsTiUhD9NPhM8hHJzHcrhPzcAqNRxQNL1FVhidizj5EUZ1S8qZ
Hqwo0NeDB7QtHh+HWUiXPeuu3U9ivtjpmH/4Pe9CnM16EWi97QObUb47XaKxNhaxQInRQWyvoHSp
ANp4PzQ8kHcByByDBG0qqg9pWApzUbqSiHxI76VRYJAbZ7N789vYu3Qcbls3n9QGX170pELTxmlo
muwUmq+xkR+FHW2covqXOd0pC0zCfO72Kkdb7KE0VkYC9tX20a7OJHpAFNP7tvUpnKt64dqgfHUq
/8qIB1sWhImNGBJAJRbtwDtkj4laqCknIyRJyyNaziUVwSdmEVZ4chKGkK58y+letDaWcbqWpWij
794eT2gXvC8lNk8/+Mc6xc0shpLazwkYZaFk2/NdAg/cCSsgiSCRrRd2169DF7tm4dwiN8T8EMHs
1jXQXDK4+SaueqrFSP1OOaYL5reH2erzZ3+2mFNkc3houuAYJ9zCAyzPBKkBe/qJi+R10EO30HW6
iidOZm92ztKKd1Hcv050Kb1NgZA4yTuA/vswgkRk9dXJxdOEx3qBG/FB1VyzoZH89Uxzl0IBb5SK
ttCzAl6CCDh/gB/dED9wdVInPnhRg15eWSdzhDVP4azt0IE1VhXdXXMsUgk/a013c1L8NpjGMq/U
h1n+77S5DsIP8aJBNDBWZlFJhwphRs0pHYTxmmHcAwzjqx3Cb2kWfM8FQ2jXog9TlnzPzPatbCpS
nbz+X9JWnFLo4U+CdXE3UQb9Gj4Q42ND664LrvBFkTtJv85Ty0THtcz6tzVVciY0oef9zZispkCR
SYgviuAvhRZTQxOLmd/dz1G9YVTePPiFi3aGVuosra7nI4nShJukZi3jR9+b7WMD+wfpvYnD8q+o
0t8kmx+VzT1Vcuiv0CMeUx0dsuB+JtT9S94ygRsnJjFhhBQXWYXeBYGPQGOlLDuL0+PkMS1X9kvk
QBj7rvqLs3ZesNn2uR74XgxVjLTpHuUgBMZGeNG2BkVsAsXkcdiXA7pSn7wB8hxqJ7oOgDhe+prH
9sVx2p1VgTRMAawM8vOVRxY3OgipiXMF4Jee5X2KPyXj0p4XI6O4gshWi7GUJyMqzknOvea7HW9G
5rX7aOy2jdC/5fipR2ftNNfYwWU70ZGExzwNN/gE/cham8WwrKb3mK2g3vwxjIQMMT0iDW0djea3
yO7PUXpKAiYQpVhlMnzXxL0siOccTq6nmbaLJ0sXy5n7bDL9B0q09d0G57C0iJNp3hDCgXZSTCeI
h2tsMYTnxqLYW9Z5sozL/mbE3QMY1d6E9qgwYQ1WQlMxr+BRvpu5e1IY3xRhoIs5DXZOWVxa6Xnb
pIRv5+Rpz57rEUhn+BtrQIaQI5My3Xn+YlQT86kRzimdDB7mWTr1IQR87C1eXbp8E+p9IETypjzO
4dl3x2WVNgd5jxtQglfQUvJD2oSktAR42fizYps8uizWf24EIJCAMLjA6EkXb0LToZLPrwVhFqCX
7jlugxfpBqchTsJtmCMBYsjGBN32KyBwBnMm6xA7/rVrE+ppOYzVbyfkcTTDfTakFH3JcMUkb1Iv
JTvh8fJEjAEnyQ7h1MnejdY5mr77Ptv2tBoN/AENLVQUBZf6HtvoNPKN/oAYt/n+n7Nsn1lNBwub
MvRxVbKzccstJ/AE9jLOa3DabaNwEuY4FBetSpMHww93Xo1iaOBhSl1j3JZOyTUiSms55JBMTDgS
kfWPonYgANgLbBaTsfU5ljm6evt1HFOYDEPMh6Dy7PWovegm1TgdzXp0d207fnjSOwVRix5VfA+l
3Hlu1S8C5P2VU6a4T6uOjluTQe8WsAjpBHAXVxvDDP7i1n7WI3iJ69TVBRtgcBwK8dcUGKjwNaSb
MEsFJqDwvUihzDLgx4Xmas6cAM+zw8NnsflsUZta7KokeBk10bJ25yQArd1lSrT41POc3emWaofL
EjXrLsuYmEV2AazcEg0RDc8fH6nVKFN65xiXXLl+jDoP1kd1Tsm/yKbkapghqMoEet5gL+8Bv1Z9
6YPzUH9MffbpBsm/rkv3SeG/zan3MQaz90O4WrlwRBNfRmQvGq3IJtlpeAmd5mcs83KZTvFE1dyU
qzLLo02PX25ju10NSJb8BKaDPeMeBUy7zhP2r3Nabp+sgCX2xU4l0yUuNPpWF3nLOjSfVcBygVCz
Ibus9NJIAOYcGT4HwfCiW/c40SKNNbANVMfCwS8j+vgrUWQTmkzUJgc/VoHH1nT1c4Z0HNX9RyYc
j/OzWRdTvpFN+CDyYiU6tetnffRbsIkyG7c1jjuUY069HhS+n+eD2ZhXTB6wh3C0ItnjVz0WiRyw
ItLDRfnRaLzHiTClZZ8Hu8blvhzTcjcpm+x8bT47NXKLtAeWfbrlX23X5qL2tfuV4kVE1DSaVaHn
g5GM3+1MnlPoj/veTKOlTiBS4sobdvhA07sr2iAMhhZfllXLPD5+h9F/9Tlrl+yM3Wb9fO2GHPLd
LHgYsunXx5GBOHjPUfLRw2iG451fl/HVgxU5pZP0l6IQHZJelVwkAMbCaGvvwcR6d6u1q99lGnZX
lftPhoF/Lfc8hLQkUIi3aj4kFTMMEQY+TpLcWKah6nlY6pfcm3dexc0sSuDUMDFOds6YdpLJdWD1
wKoVyQVq318ag+zWgzdtspwai7QYZBaTqUXg7e3aqABwTORUX8Nr5R3CNMSfxzzMG+P8tQkhThK/
indhNbdMktDvkHD+3NDfuDhbgEv5iREFkFKrol5H9divLFvBC7fNZ5RVf71N3Lm+Q6cBv1KGq8D0
jpNutgQIVrhJ62khCgr0yONLNpQDjldejFbuh3g6OxMHtBn+i7U9AoFg5O2Vw+fix1QGdXNjs9pX
Xw7JskitcGWmCteNwQQ3owtSs/ztZuzpKhhAOP3uWPlpgeAdW4ug7fxT20KZj1VvLAFG1QfOVbny
I9wTcWXdsqESF0Efui5Lq2MORuME2J3RNeKB4A3MLpnHppGO7RGmFT1PUZVtm6wKd1Klp65B3Kka
/6wcuW7d5nGspr0U1i1ulMdA0dvhRz820CNED4W4ETpjHxZgOOxPwMJJ2HR5j+FyV3Y3bqRSxyTn
Ni3Ihl5wCB+rajrM7XizFe7PPIrW/dzBASDDzunFr1mALdzjaEl6jxbozMb3WdvioPPsbfR44+q7
mYsPTPNRdNhwRxCqRZqbr/wzwdbKa1WX5ybMtswQfxxZnGIj0uvGSW2a/OhI6tu0kpPxG/XtY2Hc
v0a7fNe19pbpPVcGB0mg6nMAdwT9tJFx8uz6Yj+K7Ku0YXcC6fyLMn0IPX0H+s2dEZj7dB5eBePx
BbY0EEKm6rR8DRVfVzPhFRizr02WTJ+Dg1eZb5grBUq21ZDAHnOw0Hf6nzxOnW0i0XJ77V5pLdis
rhrmf3Ti5bOWPc1OzoKwIhbgYuOs1mkz6AXI5bRjHhVtI2VEh1r4cDNjDrrBnbXMQr8lp6SnlKx1
JR7pcUA7ywJHcpiG5mPm29m6S3qXIbUdv2lbGzv8ueWjMuaAWXhiovUaoJz3+XgPVyNqId/1nCZn
uEh+XoN/dOxF5oE2Qm6hquadW7TJPtAWyGffa2ZLkKHrJCwpBLB7o3iJMbqavDubSIzU/5PkukRD
q+WqTDv3dXZ7lBUE7fybTqc01paOeE5N41WT/WYWnrMUmBjzyjNXHg7Ele0AfxTAuWdWqTunuR7a
r9QrhFrmHeCdncA3mgJqpm2kvzZcCiMvQHXhdlGa9z9pf7qqeszdMHiEdnDPJYG3Zwff26LTglSX
XIU19rGBCKyQTIuvujXtL/ZKw6PCrO0yEXDOVNPwMdV+eylq3/tofYZQbjUWJ6PUwa2oxIA2OrPW
nWptoQA5HuRQdHgW0+DBlRlxG+EUbqvMsLZ2FvzWmW2sGOdy/d+H66IhcmgibI/6PNdX0rQYPHZB
SSBNZy7aoo4PQRTlH47mMXcMz6VTjKudtklTbMfJslexI8bHObaSF6+XnQ/wh3m8HiciXCR/ARZv
Ok496buOl6yqXndb3UKmGXk4bFsfeSwemKJI4oK24xzog9W19otd63DTGCTxiHZ01xQHpFl0vnXx
I+b7UxlerBD9mHmmakAV0yzvVqYXltxrmPfDOZ0eTbdo4EZj+4pFBnmjsTDhqLE41EQ93NhYwkSH
/5eQWNyFD1ZTtH/aFf0jARByXPioq6+Zq7vnJnItPI5TnS2SoDNfiACQiNo6eCow4R+bZNLLaWyZ
q9sBkkxuB956HBgc8Lh2O7vw0QwMkV4bz3J2ce665xwHMyAoJZgXDC7y82zhSI2sfP7lXvuCsbST
pTe28JSZYYTPfavsPQl3HfYaYBUyoIdwg3sXsKeOnDOlgnO2JglugfXB67aAzDFoUqXn18r8P04w
HFA7e28pHV8RxxcmFzfqLUg9nYzUT35yizUG/G4kDfBIvn+5b+DXNlnKtVTMHpFEUczu8q5CZvAT
u1nXmDEB63q5Q5pCDI+baHivZ4FlxTYp7cuZKhCnid5MjtLWepYllK/bxOVKGK1VrxyFWFrcf2sz
ivZZNHn3Lrq5xa/m4npejIJhLL3LQJoaLYn/3ZMV3XIVzMUlx4NDhsSoKWrmOlv7TZgSy1AxzhJm
be+aPmPE2Kvu2+vIDGoxknEijvBENBmw0qRcWotKRinmbYzU+B0TY6MmRgeLLjBdG4SKOVluRCRv
0MKzLtpPzNdCF/FehW5EmmcvGfpH2j/mzmBsPamsldem1XFqDYw5s+9wEKTunnJwfCgtne4tlZK+
lLdOhEOpUPmX7fdMd5oUsDevuC7LvKPLpu7EOdpGTHfKDIx/4GbCF9eVQOqW+xUbjvU5ZZy0BSwT
JXvTvyDyyZMXBSBBAfpPE0ftwfSQBMexrL+IR84f4nIoXyaTUBP2mGBYpGpbDhHNyyIDvj9wxxV7
xxh+c3JxXmRrpl/taDvFefJS82qHCT2msbjnQIST92s/jGnj3WRLt9lYpoS9Uhvqt0enG8pjnxfB
0iD1Z5k0ZnucMpTEfuyqg0fmVGEQ3dt3j3YSXrzCuoVORZdQns1koIBv5yfhjtjS7JtKkOwTIU+W
Oa+bSiNRU/4OTvOvIWpr1TbpxcPKv5j4OtFg0msXmftSyX1O4MFi8hXSZuutZe/9utl0QYH5K0vn
1e88ujceSe09B3XPl9kzrPfLlRzdi6+99xCr69JS5W+W1EcGtQdRjhuUv42fT3sxe/libtw7Y1p1
i2H2nrtcjOhs7QtQy1WMlPxtbUwMIbiNiNxCDHQjtbbvuRtycnEiRfZDK7P0QPYRNIzK8yUBYF/p
NOXQS/a1bLw99xeks8kIUI391k7bk2e19/nB8DgJxt11VXLH+9kxRQrezxopWMNm8UyO/d7pAGGU
l9MqsEQoqnhWu7zY6QqWvTIQ372g2vZ1cbEDTnIzPQhopL6znnISevM+f9Fl9ICDEH9ns3d6wR8d
PtVlcKw4wNwhfAsk9DYZe+wgtsUx9cU2GJNnomFhW21ONSHYtaJ9Z+dQ50yVgRyY/iFTbLJe7F3J
XzikBjR5vWeJ7X5Ks62X6z+GCfuk7x+mkfnZNHIk++LBTsufQAAlRRV8FrkbS8P7PwvlkpDYlFkJ
GRVqfnVV+NQVtPJMEE9T5jN2srmgRL62en0VQ8N2GU1yghtlQDouyn0l/lGgymXqWxsPF0eUxY9J
GN0CmTEBy917QIddb+IAv61XDUQHm8EXMi82AOTh93Zym2OQJZtZcteS9bSgsw1WpQiGwxCHx9nO
4+OorQONNuZLWkwiYJZtT4wVXXmCRIwkdWzZQgyH8F7M6TeQDx1Yc2V/xA7E6KLwveAM8GMQXAx7
ftj8s8ntuFvhHw2WM24SnB7EKkUvujZXtY1dzRrzx6xpHhmCFAu2tiF8DeJbJfqnrP29KbOY7REh
j0sS0ux0l0DHLvHIPkb68BmdLMS/QqEdBUdHoV2SyrNo5/E3MeJzRJVqTin8Ys18jKFA6LA2yMs+
rbwhUylE38+NXYRB147bZ8jBl6gy9wg1S+yAJ8+EYHVsCgPz3sZZHd9PDVaX8+1JPAbcZK4/H7PQ
QhtpjWpvUFSQMzKsVYRpQZFyuRAg82bX7py6vuEYMrYuhu9F0wdcRnMyIh8QO5N55m8chwZTB9xJ
Kn6JNUl1BZ8/QWJbrexPYVXPXppRRzB9H+JfGjCGf4xViSZ7ROxBI5FqqRxiauPerBFtCJ6xxET4
1hg/1tlwslFg49TkRzBNNoFI89kNissUzku/qrZuFB6s0X/ocJPnXg5qZI9v5WC+VXW062PI3Da5
DdX8Qae/SZx5nQV4c3DRW9AEDhGQiWy2nDiAG/LRL/u9drznoQ3flaAV7FrvMA3Yu+pmuE6u3NzD
vkYoiUyoH07582Q2b6VB6IZqIWIw+uwLIyJfstS32RNXEHNogsGHSAljTOvd0odUi6CtohxPWPnb
t8NaAPFFyTEPvm1YuYqcHqn+1c17Fw7nxv8ck72NUOjG4TpvfC51fJljRBX151fmsR4eSj5l6OXI
f0uDJ+1TqeEDofg+9aVY3C1CqAMP2A4WTbYHklv10Z9dP846Qpqa1r3PlwNlWydfkEWrGZNPHB0Z
d3IXWGtmC36ntmUslrLol3nzFJvVesg1Nz9diJ/vpoi5GSRhkYErhfdLUqG30WF0XynXvhSbPEdA
80kNAmMm2WdiLDkA4PTGdKuzmvYZODsMHujEF7P4tMtgGzT2mj0kn17qHX3oDzn8ZdGJocCKmBmv
ufUDc0jvNa+tg7CfjeEPKa3HzudIZ13koKPMgguyq0ocEz2ScuB90wdvyIKAkf6pCB4jvUUmwcaz
nwv8mh6R6RG5Xg5D0hErwTAGTyVQVCvhtuDObfw2DiZNx3yOW7Do6LtSyMmWQyYGhadmdCFA+0MN
jNHMzInfpVEdB7tc0nG8xIzKUyNCU1TFyu/JcgIvuc/PlV389RBdQb6YLACY0lpMZrcMne8UTqn2
gZNx/jCA8cguS8i4CxV1Vzqi+5U0Ql+CNl0Z/ZUof6hD4m7+lVl2bKo3r+uJqDBXbm6dE+daAP5J
ubHDU+e9WwPikfM+YSvEeXJnoJnK0BalAWzdPakDED8IkV/DvcIDP0lk8zBZt9aNXJGl6foA7i5S
kN7O+ppmD7UV7+vRWMzBazl5q4SHuYrJYrkLlSTUKNkjurCianCehQNrExMrNCbXOWZ3OpYI032L
7HDNW/hVDcaZKMJ1mseH1gmuqiV4l8+jsrFFD49Gby99G5w/Y31GPK+t+KpN3IHcoRVmIYvFJK7H
sLuEie4YnuHDSaetqttb4QJiy3mnpLx2wUPfv1dsdy7jE946TIh6w1FMkM+b03zO8iyNX398q6x5
7fjoTIw+sjuN2kY3VsBgjy2XbGhZui1eqNGicGF4OSXMEBK9CjB/RNG4Cvtj3T+kyllO1YfML0Pv
nXuAnimGLYjO6E6rfLwM2TM5hksuTMS/18CMMKNZ66B8DKn6osa7AOaysU/a18R1Lshmqy4KAFEL
8ue8RS0vdSTuMd9x/h6hlCHUu3BX3Euz+LWslynD6MAc3qwPuH4Wsv9tk3rl9Q9tevWtL59f6oq3
mB0IVfLH2mG+jmyj/XWuNYYbb6NAHPviLdDpzlHPudMwT/xSsiY5LttHk7swNMuq270a/cXM02wO
jI0wfRk5C2P8a577FGFvYOUEJvMka4ieYjlaI3AvvrqxWLjNSyCuvfrN4QBbnplm/JXlsQzwmlMw
Q4WY2XWYMOfKYJmj/EcQSG71x1h1Wbt4LA497EQ787kVmGwgs+K521QDPua6Bn++uXxMMbbiwut+
upi/NHUXbUNtWBdrSiTEu4R8DrUoyElrsxXSG45OrPb5b+X85DVBkwVbTPpXLSATn0ZmbQ3vpWOE
XOL7MqSOK3eeCUROaNdcLKf8YRI/gf0z31kKbsipOVktq+M645TfrzbaBVH/m3HGMDvZhjOlKjsE
uikhAMnejLF1sRx3oZEUZg6iQlq7cgp2xBpvBMKOwhnWlK/kk+AGWuTTs1+dC8bgCac0ik6tgocx
b9+bngAspMy4fI/I5ByZGxoxzKL5bnjY2u2JuZjPSLUn0RZ/DNdD3eCemx6siRBmcgCL9MlgblUQ
i9OQZubYN8kwwsdwPcaru/t7Ct8z7wdSbw0jtzQnYs30x4CVuzGfbYvhgr1OSk0aGViJHa06xW1g
4S5ydVsdmEu7KHYu1K05n5qwfewAtXZlk3xXHeFFQ8GsgB1AIn3Qjfts+PbXzOCSFIzy1zOjL9mj
wbWR/jbN9jMb03WTWdzb6d4r/F3mfTSRvSn5TufspcpeI4dReNUDVTrrBn/foGid/H9OcsiKd1V8
RNhETLtDT33E5ANOfy7xvTIIX1nDS24OpAMJAuwufXPReHxzNayt6uzML+P0Po64lz3YcnvGQ5md
dNKeWmZD2DcRVdJuFxnBpsYhQED+gcijcjWlPAXIYQg0jnebGq6IuR4XBp6ICgpAkV/ec7PXcc3y
jvxtyoybLcMLzAmEAuBTHZ0mx+fpmG3SATUYuXee/WgjkcQKM76porwJJ7oMMnhPKxe3ZO3uMlPt
LWGuMChunCb4xpy2DsvgClLB44xS2cRPgAT7yhy2zdhejLw8FnGxck11NhkJ9mOwFrN+sR38bwXj
7KWwcnQhxSWG2KOYSc03YXFoqLanRPXWMcUxp8Dwr9P50ZLszBKte4ktzgbtDG8SCWHR2Rqvg4Eo
Smwr2rtkE7Aht1aR3bC7rD1X00RR7VQDybM9T1o77vqmZE4jnJ8qlnILEbp0RXjTNt1K7QlMBBMp
o7bzkko6TpIkgpaIgamVL3nnv8ah9URK4y9qKkWu3qZmslGGvZFucnBydF4jYNs6uwZOUz/smcOc
8wTaODEekq68ydm5JFP57Cbzvr5PmZzBpWAd1XNmFXsjU1R5MXIIT+pW3ZWHUj4wjr+Sw3MdMOgM
EW1aPniPbikemrh9KN34hzjQrzlOnphcEjBfbeM4vaRl/oftBmOCsC6Fqq9hB/9PCoLq02htGsVf
YkU/ehgVwTkgKp43fYvKSpZD2GZrWrnb7Ng48WoCEzzSvGY9J0vkr5bcW9YxhR1GVWfPR7xLzTsp
m5NhY1s/eZa/wPlBARcdq5ItgnvLCJqgG3/JQEHidGscV7b1md/dJsQJ7USjSDEEMmGlOyHKlc/b
o3wfZpxW0+lxq6UkXeE5aK+WIXEE92ypIyp96TrzFXsH9HyztbL+e1TGMwFpOImyGGQmsCISd0P7
qykpOldGj98WTOhdZbEApwW/+IRsss8VW0WufcdVoCDodkih8hg5Fkx1laDzQcmv5xrvOQdHal1l
0pfYpg0DU5i6is4k8ld3T3E7fs25woVXHnon/ReL8oE/CQcBDaOei3cTWEAGHXMGsrbTyOEPKs9J
khEmUBjPJt3nBtecfWpiwUkUMM8znZNt2wR/22SvWoYIME8M/3wPeZmRXnAKYsteD6m3JwI7oDrO
32aNQz2VeAfMJNVrS7jWsmyCfuNpKNQ6oLZStl7pqXywBn/RNO3PADXZBu2jkdnxWdokn/uCYaRV
OmSnDd0Rh9WHGvPL6BDzUzhw35YijNhCIYo8rA3z+D66gMvS7V88RXZShw62DGou5kGWCAox4KiV
VtOqcGcoi8x9zTrjhbfjQ3njLok8j1gEcCcmUGLliZEhm06Ms6dTdSpjwnlW5IlnK8uw7CvZssym
gxjiqCUETRr60zeFsYbvAZdurOZHerXZ7mLD8sZrQUq8e26ngqqUrnNHBIK7ldrpDkhexbftzz1p
S016aJw8PNdNqZ45NIyVrEhS6aRykfaZ9+mWxLSqrwGQ3RbyxsSZaHDMXXpHUVF2MdyxtKdnt0vi
gh/Q/C3cur8rpMr7c7JuZOVVlYDtWPLeNERI4RuSSjgnujnw6psBdILRLh5IAOqqjINGWy37G71W
V/s0AIaG34cjqGpYtVVZl/VMtuOc9Hh2CTDRZY37qeHw+2VAKEF+R8ZV5NDO9C1FcXTTrjjjqMkf
kxJyTjRtuVNgtkvk6GqHK4CkPPDvN9HJ+TaVfvVZt4XDQj+wiABMFM9jTG5DFLff+dT9hHnCWi0J
Au90hEdH0UBXMYqdmQIKdX1FMx79q+fxrAMIgTZFNDPCN6nErh3Q2BJ3Z+f/kXZeO3IjSdu+oZ8A
k56nZVhV7Vtqpz4hJLVE7z2v/ns42H+nmiKKmNmdo4UgRWUyTWTEa7pnuR2Pjc5T0aX7sMtzWrQ1
5/6pcqF0UXksN16AypYemFcUxkGkspOV8d4vzRsMqMG/V1wAbA7yLu1W5b0UjcnTIIWOKAH8sn8r
0Z1MXzqoinKrmHG0VXMdGpxhdXeBHHw3I1hu7ji+ti7l3zb54k7XearSlzdtoL0JUqhAMq98+rXU
ESqIrmEfv1pcmVcusKlhIxLbQiVBe1JSzeAlVb+kLUcS77CdFA8H0So3CKiEW7fx36EvoZmhXZlS
hLpfsMfD7qa03qyCl1xjfXRigHA6GLzqFX8HCXsnwZ3ZcQsgsZHR1Ff0/tnt9Z8FlWI/Hb/WXvCi
6lSE5AC17GhrNclrjkgPva3rVOrvOULhUpmKE3jFsMfiVDrawvQQuIDzqhZZeRzNAX6T1sc7aFVf
w6b9UhnuWxbl8Gr6W1VyH2LMFjZWWQP896EYjaX9navpq6dGoFxwW0icMFUOSd0fwabCIoJ4XBpp
sBWSfKsHHdUm/n6R9g8WeEpNV6jD5snJ6GNxX0lN6gScsjAAIcD7TSygzADWQFfx2NeoqQzBjU2K
VYLosqP4o+yjLTqeB98r77QccrtR0ZCVhv2Q+t8aof5CAJBiCdKFI9ID2DiEAQ0J5JSa4ND7Lwms
ELONOVzkQ9dab0af3lf4tlMXxABIayQUNurv4DDelcrlBSOuZaEdpN6lq6cMDv2jnVSOx6m+oObS
l1hrabCjHVEoXBtFIg4JCIbO/FDAgetFEdzW3OpKqz4bGpyGqeRTy9FtUEToS0nQhLgSnws/fy46
3sxVnD/UBo1QcIX3egC6MkFGauNa4c0oJ44CpYUzNLzp8vJOUEndpLECigHxU1QX3yOpvVMEk4gS
Zbprk5tm0uY01VtEA69RoHC8NDvmA90ETR9vItm6tkdSzMB2YjNxssR4roPsHXCSt6EM8dDwAUPY
tmIY30a3hZJGM9QeriMEfaW8vUoL6yAQTk8ywB+FCjdyPFWyMUHRpVtvMA8mkpAqBfFChsjHTih0
MF2o1pfeqbLpW6JvkkTjLlcHpy7Kk2EiAOFbUAKDSHhOrYVfhBd/TVt/2HRZpaIRU91XCVIYtkal
AgdIVXH3aVEd1KihADmhBensSRv60UhjKA+laZyUFEpRY+yirrlBW+OuFN0egehNiw6prrfXdR4+
ea657ytLPZnFON0qh6KNEkCRyLyPCnd3iXZIqf4qBulOg3AkQbSB68QzxsPu5VRV5nOoF99T0/7e
luPUIXqUMx9xuiT50afGNzJqDQwiT+UE8Ya9CVCQbVjCRAurYUO3q9tGBV9ZBOPNaBd3EnU9xH2H
W7OKW1LqUoHD1VFxS4D+Dl1wqw9I2eGpNm59OdtrrvXSeNFBa7pTnVRXRhzR0paz55SXb+pN+hsg
O1sl/5qL6ljqBvpRBRRMFNAfhRR/RZfqFChxBvhRvXYb9x79Xt4WcqdjL0PTwjARWemQRIS0SddU
GqJ726u/CLM5Sl7QfUf1wqCiQf+pK+xv2lioiP8FKqh47CkBML+79oCgbdhuxi7/1hbRU+SmAGR1
8eSbAxjdsTE3utJ9qWkoPmiRZB7CzoX+h/S33SN3pqTSbWolVKtcIz0ggyRee6XCuAHtJX8zBPrU
oEtGoG+U4kNAjp6koYKTFFe9VXBpypL9gFqEjhctUyhddQUAm11nyukPv536dDrq6P2LnI0scDcE
UIFEe3UMspolFmplSK0XujV6FZpAKdLD3c17U/Ve7YGvjSJzMlfwl0okTr/heGLD9PdqYycnjYHK
KQrBH+MotceYDv+30A19ZPk9M/khqyEsVI50bLPg6rpvpZ/Kvyu9sPOrCGc3qDj1KNM+cKEc6Gb8
LHs9VEUJ5mtsd+GBGjSymGk6bW0k3Ns6BFw69HLj3tLPL5JjhKDVqSrBZxmGLzYYa5BKm2hKjD16
f8gQpseUbAGtQpReUG6Id0XeoxIE0aVHFjD+EummdUBrDPR3rsh73itoOU+kISqu8aFHMunVg4f8
rvRS5dg1dfES4NRkoAN4tEVExwwStJtUJTypVLB+JGOvTYm4vM3q9pcHbN5SXV6uQrXtG12hZVia
cv5LDwfYfV6eHLUwr69JaRB0jg/R2L215FLI6Rv9k0vBgBd29DOqo+eqtu9ME0ZuoQSI5aA2iC2Z
d5uHyVPYuz9Dr9b2ntIh8otTCg/W4jd56DPUFetW9muxM7K026JLQX5cY0OKeK28S7yk2VfqMFEP
gXsggUI/1kuN77HMRV4w22A23fSYJQgpuwgK0i0DPq/FaQY+CYGrTopGeg0AabMg4wnlq/kW3EYP
Gqb8kSfFfVlwyQc9G8NToGXyZP+omkA+wT19VFBgORW18kJZGGcJmXZSRpVHQ/28Tupk26GVDrUq
rw5YabLNejtAMqaI9rY99WAs+3ZQUalsJYHJAJvXiQdY1noZIJBgVyj8SdZWH9IXWDsqYsgaBZs8
RAMnCF568IUctf215nc+lNAiQGwCRyHLUu+9PO7YcQgQB3nyHvT+jy6F9NyMdnK0+giKpYYEQ46h
OIWgLOZB57+qMeXqtm4hEKog4TcVkh3glpF/RvlDfS7ZJsdQZHqzbZpKJTGegPD2EL/5YdwP+1gL
hyu/guCZCzM7GkEGmN2Myy/0bakVaqP1MBjSrcZL/Tjk4yu+JOkxEm0Lqi6wf1aKTa9aKUxKIZ1S
IC2GaiZtoX746VEoMRxAQgAUMFLNEQVHmqGvdARw0kiOk30hujK5DpCeeY873JA2plaQA4lYia6o
8LCg6s6q0Dmn6KokdgVuVfAADLFwMwLSUbe+QqMRHQ80zEHpYC1iTFAOcrkDWS6tTMhSiE7hnKHl
EAhFEhjkQ8YP+BUhLcP+Z5Hq3yW/6pg02reKyaHAoUedSklRFq3V8goMNd8VkNamwX+aSxDMldXx
4I5UP7/zSsDlthun123l4UBEL1hLjMKhLU870scDwzPyN00JKfdU0omPRIGlyoDP1XaBeAIWIin4
jEnCko6LhJ5TnkRPetwx8dPpqHI4Ucyz6wc94mKtWo2j2DQ+EETDsUX0z1HNv1jrYOir0MBeJUOD
0eqre7OIgK5qoA64sN/8Lim3nlZ+2KbOthoB3sQGsE2pGN/IlCJeHQaw80r73UsxbOp+vKNe9Rqq
iHboivZQZQovalxZB+x4nEjk3o/OjVR4MtSKXYGsgqC9uBO++RRIOmd/Uf2mjas6dAezX3bKdgEa
6d3isxIexhzdhTaU+22SZuaeLavz72rBjW95b8hq4mYjK7/cAdxzNqA0JwYEjHkHIZOJ2OFOTQwg
6aGGOQhKntme8slIno2agNyDwk7bHg8dUVbvXW6VKL3aIW9nhKV3JoUTruqaU6OPkgHyft8YoI0p
wfo6ijMGPhrb0JB9dDLkqRzud8pD1rXDVSQDKfEqk2aTl1MnRJsMrwY7sm4juiXvGay261DPZTQd
TdB6mlkfszaPbwVqoS+6ED0VW8l48no3/KbjpURRrAnBPdTxcbQ0xSmz3Hr1BjU9tj5gHxHShNaG
VLpT5QRYMFvgV1t644018j1ytypvq8iGc21U9hetR8Iv8GOIuh60Cdcqi6fOyMwrXp3FVYacxZey
tIDYd5rhgiGRENwcBWodJUWDL2Uc11dY8I63dlPWDtAWKuxDVtJijIcmmZTYG/yWJFs1nMBXAZ1l
aMhB+01VtT8o9FHeXTfrKaEXnXpohVECCLXrl0CBnrPNq4FydCNDWnOlkJo35Z+OQhR44gkFiXcH
elBJrUzdNRoed5onVdwQ+FxoCsvXx/CL4xeOvuw1Th4BmffigPepCUYZ5LR5iAKlJGsIML0oS+M5
r8Dj13p/h/zdztKtm0HJ0qexdmGEtbHgr5e5eXSz6LYOzZOrI3AceVl57w9NcDR0cdfKAdpEk9BB
SgeR4+V7jHjxnvKDfOc19jX64vSLuupXbkEX9uOO1AQeRYiAwzh60UMWowbc6vS71FpGnrB2caHy
lRss3a8b33pi9q8mGbG06R71Api/b2XgOpE40fonDYCEJWfXY04Oj6VPjlQtSEOvIbHKfYi7akyv
Sd3WLgJbdlTfyyHcoSqFM1cbym2beCgRj95X+N6nBmlA3jK/IfkmOzk1nlPMVtw+CbZKPjQHSAXl
sfasHMsTA8aXbHyhqIKt9sBURXqvvEt+lKE0X9dHHu8n6BmQgdMQQzBVQnQBuA3aQ+67yIfxV1t3
2An1ftDxSkELqnP19Chx/nwJ0kL5GmrdcDTMIf6thXoFyU1li227MoCL56vRVTMKJl8KlBspKro7
1Uvtx8wscijYlYYWCOBwKvBo+EIS8hqy5F7BlNoY4MwHPFN3Q9UP27axQpA9SFVP+LXn1hTaIxK9
+ve+c8lW5MzL6WzmZqbe9RgOvsVaVYPekUaFK1kaH/TaUo41YF+SVSvyaorqsXjokCzeK0qtfRVK
S7I86LRM2AR5jhyD575qYZq6R54C06FmGY+tZZC7BUgOSYXi39VjUu4sBKP3wPTbN1WefCHMVq4f
IcKZt0ygt/OkzIj2QvbUq7LxZBfV7AIYazRwqlIRTPWrzo/RZVEKchHKF21HbBEUrKEY+0Rsynpx
ldCNdIJMUFsgvXpwuZV+ylICs08ABdW3yNbmv5KERHGfZ2k6OFg4qtkm9gVwH0Wt1Qkio+6rMDYh
IinDuxQBWjQFzJ0xgUzqeal2B4u/PGl6P8FAkXUbGze/7bwRNVlYhh5QwDFw2qRJgeD24iEwUY90
gyA+VjyIyn0yGOWLLWmZuvt/VOpEjNNs6VgK+nTqVoKeEsMKsJH8VpFJlRCW4j2E288u67WTNilS
mAhwIN8w3VMuSuyuyhHAczYIvoSIsQrlyapQXVQ4LPsVZ84Fg+ZPpnwzL1moMmnQIE7lSEbsmOwu
/BfNA/TZXS9APBovGBqtGLAu2Mkapoo9Ocm6gezTzAsUw0G82Kk/Ojp8KziZE0Z6X3L+XXYcFItx
bEuYtips6w/zdUMHtVkBMMVzVDhUnIEDxu117PDY3fR7+j9+d1N9xatneznwUlzCaRbFbaEKa/rz
MytbWvJkgjVOjgUiMoZiOiPlqcBU1sYn8+/MLO8NS/BohF2HN7Q++3QiMWjwxxg3ylQt6BFQxUQx
C/XP9rvbWPvKf8c7fWeueZUvWcieh538JM+GZzWl2reIyDl58i0Anm+N+bZsn5vw3nfhm6Az2d5f
ntC1iLMJzdG5z0OXD6kdrCuUNY7IbN7Uh2rFVnlxwZyPbPIoPhtZ2GuaFquKTBzMG6Bh0BY9kKyi
irNNTtJV8hOxWFQPm5XAiw6cZx9y5jzq8VyLgfnJjoHcB2DRWGx0eW1VirUo00lwNjrNoOWQacxi
61CSR4rBQbNu3EnP/hdUEBxMMXS05VeOl0Xj3/M5nW92uqQIWY+yA65Z4vmIldLe3xYHe5tlT+ZB
3q0bly9YSZ/vC2PaN2cDRaNH6UhdOb78Z6HCBQDLTUoMPjBe24KTXfKfWxDjMl0YisWR9jlUTdGm
ES62Wb6vPw/agApqph6kqgEERmemGYF1uzw+USO4LjUd0Sx3Ze0sD/a/v8CeDRaWCOY8ModNCcSV
PlH7A49h3qm4brmx/PPyRhSLO5FeiCqEahiGPlup9jBKmPIRTTkgGUSxkbru1+aX9AX7n5N9QDA5
2io3Mm91nvEbz2lWJnxxDeuq0DVbZsMYs/mOktxCUKYVzkhPd0iRoFs5ahbP7r8DmPPpBFpch6gQ
O/L4FNTAsyhFhyuDWIsx8+Am1bZ83UAGraf2Tg5CsVNSnpootlYCLa6Ns8Eon1enXpCXjEj5OBHp
ZNjCmDBKpIL6nUEOvLIyFnfCWazZZaTVOhW8weucMeiQOkXFTQooZrQi2gf4GlJrJtG3UI5IBh7a
uvjQRHJ9+TdMB9hsMyI3yFVoYnGuyPJsXqngNUVZthRhxvhDA3OFbwvNa1RgdVQocKPeFDjU/fM5
/hR0NseB5GsmpOrOcT10sDSgSRtezd+NPnguUAxaibaw/k1EnWwhm0InxZit/zF1FRUxWm4ovaHA
AdUErnW8kr8s+DSbmg1N2JARsNXEbJOXfdPG6LGSvxi1BKKG3rkF7iCqPrq+Up1WU9aOlYWF+ini
7GrKOwQyZY9tXe0pdjRb99E7iiP+xZvy903wxNe7Q1J/5eRc2IYmJWiqUKols2RmwwyC1u5VHXe6
SFQPPgUbuEm00dfCKAs7w9Qx2NZVVVYU868/P7uOJIOizxAX8As27Q5t2y0EBCN3gkd/p95hL/6o
OMmu8ilQbd196yA4ZW2C18tbY2ndWOBYVVuosqkYswxKcs3cUtGScnTzl5mZp9qQVw7OpUVjmSay
R0LW6JnM9r+huHCHaQw5dhgpH4Dt/Ns21OuTXoOMiCwtonAOzuTysJbWzXnQadhnU2tJg9UExaS8
E6JSI6vD8DT6dYPorE9AuVIoP/2LiEyVZso61+D8AtLtLLcbuech3PwYmnfAkZvK/Igwer0cZ3E6
/44zv4e6NO2LBKlupx19XDIfNKpVPok29GBqSv/iVKH+/v8HZc4OTpCOPcTbBkc6k16qj/2XUVhr
SfzS6XweZHZQGmWSaXku0IwD9rWhF4jbtLfTGhvUab8dtQ5YuLbytZayT9PiiSksbEc5NWfrPot8
UNtxD5DtkJ+0bXVA0wFVvi0My037HP+SVhbk4j47izct2LMFSTvjP/EQ9W6V7wYopcvrYjkAWkMy
X0vncP4cAEhR2COf3joCvhi9S/wI7i5HWHoFmTYCoDbiPVOY2ZzJfi4B4gpxptja9/LL8O7/hPb/
zX+132Hipfv0EQGiUV0Z2NJpfB51NnOqpZVuYArFEYiZS6N5Azgo3OAR268EWlqH54Fmx35fJWWe
NQBafGG/pAqGKnrRvme6e+0r1rGS+1/w7Fayo6WvZguhTdcpmlJ/LdOzZZHzsLTaMReOUEz0Yw0T
olioeX5/uPzt1uJMf34WR8rVuM0EKpMGbBGtgzUyvv1vEWaLQ6sMHBNCdB1MLf6pymyoJLVXvtDS
2WcLyifsW8PkKfd5FG6jldkADsLx+vojys0bmTInzm39m417lhqEK7O2uPSEpcoG696Q/0iq7AEN
zorUFcz4Sc4oAYbAoId/cTTYf0fRZy+Lsq0RIZBIN1rrhyz9rsbfl7/MtEHm2e/5vz+bNcSwsKdE
fQmZ4C8D2I0M6IqhK3DLu/3lSIurTAHwCbeTisg8cRpBiAIzVUhbMlSfAs97HGLYc5eDLC6CsyDT
Nj5bysY4lEi6cnKXXVz/lDMsm7xUKe5qqbZutKGiZVWk/+oQslXwvjwjAGbNVjeS9GrSlz53FGoe
ufVRZjoeHR+XR7YwfejBCtUyIAayxmc5fFNYHR2xmg+FkHylbXTRriTwSxF4Btm6yiNZl81ZLqYD
gh6tnvIzfI297aKda5MqrXwgRflzwVFbVXTDsnRAd/NtqmDUPETTOAAA4SS5o2KFC9mVimgnVkQb
9MW/8kbfgd50XGfcDjsgnk72enkyxZ/LnueXDPTSVnnzcTF+Xidh5ua61kQUe47Wo/2G9Ntu/FG+
yicsxu7UF/jce0w7n1ai/jnDJm8jjVSX0rJqzesgQViUnSrS0YlPKaa8W5VeGboVOy6Tg+aUWF9j
1eKsHVQL6cznsLNNUSNtEoOFQ4l+az3Cqd2KY/Rs7fQDogrPiMWvrKPVeLPJlZLAb9HMmt5lqkMP
9hWuu76HCHosD8Vr+staC/jnmmKAumybhmKQYduzlStHuuHDtaaa5YyOvLevLZpDX/UrfVtu89tk
bfH8efJ/Djd95rNDJotco1QznCRREG3sR3uyjHSaA9gKe8+HRN7fHe1neRfuzYe1yV1cQmdDnZ01
ozcmptdTnCnHX+Z4nyc/Vtbo2uBmGZXQUBdoQ3bGcNXuQML8xMmIF7X/vduFx8wBTnQojpdjro1p
OtTP5jOIAkTAeSI6MtiQkEaWLVYyqT+vhc9fbLYDckNA1woDSlpZhX7Ek4ax82CWGyUGqZsPh8vj
WXi7fw432wB2VMLB8DV6irKNkuUw7Iosc1T0B9wJnoj7FPW1bSY1V+gu36J54uDBc+phFaJ0sk3t
chfWub0bUIvSLZSvEG6t0Dop4I7eXv6pl782V8vnqW8jUKd0DyZrt59V8lPXZDQcx5UzX0xJxOck
g12JeAJPHHmqsc2SjMqGEGJ1JezAXbvLP/Tr9hjdSLBxN4GztkHE0mGg2+Dg0WChdjK/KLOxrcmX
RuM/p0/yKGHVtIU6cZPucVyz9pdncGnxnoWbV9JbKeqrRuoMJwP1bZcPHRy4yxHWRmTPpi+vKz8X
Jcbc3bbba9ton3F6Q7o+FY79bbX1srAkhK4q9CYw2SY1nP78bDcOWdCXldYbXI29E31JjuYRzvou
2FY79H4Ft3G6zVZqsAv7U9FlSl1IxSs0eWcbBheJqg1EoTngXMMXnJi4mSov3kVBhMLxRF4wFDSS
Ls/rwpc7D6rO1n6kpSP5qKk69aT3iaMP4F7J+xdBuJMUnbzNoJwwu5psdLGALqEBE2uTjUtzGovh
6p+P4zzENM6zD9alhg1uFKao1li7AHtMG3LI5RDT/M828HSz/ncUszVRFUBYlXrsnAZCfAEYLAMK
CF+ZwwJ11uJmSOJdBzb9ctSFJO1T1NlVVBugUCSvUB2B6XIwoIJXdrvKCzmy093lUAuLnlAmZU7s
FHRzvgAjFxJFK/WEyuMr3/UcGAwHxD//xacid58OQ0FdaV6H6f201tCx4w2Ex5ASA29eS/aWdtJ5
hOl0PFsMaBtTuPIbzKM7DPqgGrvDW45pWuammw63q8vTtvSFTF6nBmV/SBbzl48JzTRpM6ZNHR08
fh/c9jqN9X3t687lQAvlJXMqgqPHqQhN0+e1EAnCQKcPWkc5vNuPO3rB21Ggt8C5BIL42N8GUFIO
+sPlsEtHBA9WTWi8ubQ/ivC93JoIX6K1Uo/w8WDdJaCBLodYeBCZCpgPECfwUBQuys9frFN6vWzk
SSVq7x6MA053w74/SQ7is9vgCB54C+t8g4KOdY+VLC4gR+uLsb/8I5auGH6EwatcVk3aRLNjKk4N
sj7mnhtagHjcNgfrBHl/p7XgNzfBbu2WWdpvFAqBugDnoYkyLeOzZRo3QscZhoKQUv4EnXmAiQqF
IlpZnmtRZmmf6GtT1DHbTTH1275FbeC9l62VFsbSGjkfyuzuUlAPdE2cQJ22xwVEilDxyaV/XmJg
kdh8HMUihfrj1VxmFsyPiRQJrO2VgtB1EJaPreetnE9LEwYPD1SvSbMexP7nzxKVsaaFjQf2jYP+
4KHqBQnvKItorVi3dHCcBZpnTaEia4hn8P41Jfq6FVIcKhK8sXfvohJ2eW0vjolTnf+pOv/Nllrf
jZZbKrrq9CZSY4V2FYEXx5B2ZR8vLQP7LMxsrdUuGjRTeCcbvvfmU5SKlcW8uEfPI8w+DrRcTQ7T
AA/AQ/dSfsNv7gd4f7H1tv4+zbbaP6/ocyr9PSJtlh9pMkKfXq2qpJ3ZCzj7ahPvgL7vx6tul+2K
J29bHtaur6Xawaegs1wXXcc61gymMb0pMSC+BjrpcPRu9GSvOTw/D+7+8vJYujDPRzm7MBV/HNVx
SJlVNbN+uyYO8WaSlIccF3RYE+BoQ0wUVtbkymLRZsct/F4NR0A8AbXGvcnzAKOm1SbW9MPnOdv5
wKbfcHbE9rQP3Bq9O0e/T+6w+tkmtygYOOWdssm3a1i0pYLap+827cLzaHalwfIjWnPVcD97sDm4
t4ybngqeujcP0iHZSTv94/LHW0AWsUYNzqrpsSeTrH8OWzey13HBqI6NnfVBfolPPYtGPeI4fm/s
2it93zjJCRT90QaJvbscfSkrPg8+m2EVdQHJqAieWv6zXOAsDjoFifPiKBveIVJtmKs6ytnZl8tx
F040ldxR1VRwCIx5dqKl6PuHdqP2jp21G3T40eLAlmLtiJ5+/Wz9EEWDQGbq8DHmeYmtCfixQzQ4
FUx3M4S1E65VnJcKA59iTNfE2aoplLRBOZDNF7wYV7hxPEYHVIV34kU5rp4si+MB4qPzyWinzXNV
aAMA/EtiTYAKNHmgyW2myhZ+qXAdyXG8nfvrn38oYehYA9AmV+35Uxq5D7RMk3pwem08RDyZiiy8
s+SVZbi0CdgAf4eZzWLrNciotIRpUvt+pLuLsCheWQyu824i5NYLby98dFz0N8/3HoX2nvlQXJF4
jyfXzrcA/1mlt1FAyf/5C+7TL5uv1B6HuQbdVCfo38vk2VI+IPBH8kqWrkw30Xypnk/A7O4NSqRC
Bvyv/lPySe+xtsOxDk1CPIz2aIFs6m36KJ2QxYLMUF1L6zXvhRLXp5HOLmdRBrWPsDDfwHvLbGmv
5yg/NojBGM9VhqaaCOHTKlcuHow4kZwur7MFkK55Hn2eTo3Yw1V1i2QHZ8LPcYduzHt0SI9I9byo
+wATg83adpqm9I8pR9mTtwId1z9eRkmQ+4inMOV69jQUiIeM417Sca/tbltb2xvZavqztH/FWcTZ
RV2qvq+5BhHrt+p3eaoO3t5DWH5X7hGMxkR3gzrsSgq0FnJ2u0jZWEluLJEOe/Sj8HxEjjbYXP52
azGmPz87AhH4NJKsdMmyhuDXUNfXGWLIl0MsZY7UG/46gUzTBID7OQZvoA54ajyQOU4wasSDs21w
iE64bB4bHJY+LsdbHNJZuNl5hJxhGXZhpHHs4aVSDNgMxvv/LcTsYMn0IQgUzHGcPkRbEoqjwTP1
cojpV/6xws9GMTtUILoB+Zi8YgOZBZBVjoa9Kdoi26r6ejnS4vYFFqZxhNtwledloTZHY0PErAG0
UpC70rbJPry3di2yKsi57FTaWOuFcmVpCysKfVhDNSxQm7Mji8aoaXo0y0H2e0e8bUV1yO7QHf6K
lAPi6OJYQMt/Fz+MJ66Ofb5FK7JAg0JBCXffITu9Kd9x7cGE87AyHdNOns/82Q8Ts4dHIAysUqed
Lh9GR9nHjrvzf0yrVTm6W/PpcrSlxXoebPbgGFX4z6GJQHcet1tsNXa+sXI9Lb1p6DT/d6L/2p5n
W1zu60HDg0p1sL8yEP3l7PId7aMmDd9RCnQQFVC//W+jmp1cPOMLM6sIidB/j6qk/owRxtvlGEs5
/6dxTVN7Ni61irDfYWg8EL07OdnFDwl9dO/K3tZ7VLKAmvFE3Eq7NZDHUv6rgGMDFws6CjTB57j2
oOJxagea48vipitQiDRvlVq8rgxvcRmehZkdAFqu2sUYEgYJznKj7MUx2WJWQw1uO71lVhtX0377
Y9mfxZvtR7o8As5LqDnhQMFqk+9wkbWujG3oIA3ebMcvg7qBfDgdCuEG+8PVeV08EEBU27IM0gRs
8+d5za3EDUSFxx6Ko8iPhN5NIyOOGFQdzpNx9FGo01lepmvraCl3wtJCsU1IaYY1v57QLIfQPIY6
b36U9EAnuDCnJnRCeLX2Tl2c47NQs6vJQE/BKyu7d8Y23gu9QjU8h3pW6bTv0mcEyPDRFKWC3lXb
/Jtb+HyYs2WLfk5hDDLDlK8Qet1Ut9PrYwKVGs5wLFY6aovf8mygs8VbenqXVCOLNzZyY6MP6qnz
Aq4vHREq4KYI2tcO2nbBSsK/eNaRa8DxMQyFPscs1QhNXDuSJBsc4xG6zU7uoMzulRPyxVxjZraF
zQvn/PJOXbqpVfgN+J/J4JbmjMY8jANa5dzUyINt4+akIzxT2M+K9v1ynKWrQkWqUpuAS+Yf1VE/
7ZEZRgPFgRmN46K2lfu1bHB5/kxISsDtbVqGs/nzkQfpEgOX8qnXWz7kX33qGM2u36MF/u7drx06
S/uBKoJsIHdJhXnemYdh0OitYOp69AqSDnfWNlDvs7i9s/P81ujESeoyIC2GtvLNFnMeje68PXU+
oPrNbqikbQobscgBHJhxhaWMeQwd4wF5D3SkTvUdrhiBv1mrF01bbH7EopekyjLekfBfZ1vQR+sl
oczOSmn1oyJ97Wx7a/uPJuUqy1rZ70urEuUZc8JDa7KYn6b9WHWsl1FzbFe7Q+6x2bdlcINHIvY5
qbKSxSyuGw2ihmHBoviTxWR4LFytYW36JSn3Vt5He9/BIKtxZO+A7/1unbC8sHZwAdU0klZd/xMv
GAiMYqQOebpCeTJd1LpukqS6qfQWo0bYBzoaS2b6z19kxDQpp7BuJijd5ysqSm0xZgrwp9RvcMu9
i9fYYAu5xacAU1JwltOMWCCpPopdjl+MTgJESFZS6C9rmI6lksWnOLPlz+kMd8m1OEuoRuXNeNIN
kElFu0WmfTO8iE2wr3+ghrPtMEqJymrXxe2j2JcHnbf82qG9sFTJ/ykl6mwLYc1fAmaf9mqI1Z+j
PCbfMdotruLdRM4coWtuKCFs0eveef5qlrrU1T0PPM/0097y0c0ASUeKhXsvotiOONaveBdt22x8
TdVHOLi75tVdG/HCQfAp8GwdpXKq5WnPiJsr/0nZulfJnb/FRqveuA6S59vqVG/75/h5LfDKTM+f
Ag2USqOpGTCCSt/lvEaxt7FzxCgE2nOGvpJZLY5SA+QC5wNmnjK7TDJhF7VZS72TK78UUT4iXYhI
xD7BsrOw6hWk+tLOATBkgx+GBYJEw+ed49dFIdsCO0y5JOlPeU8iyWJIa8oTS8UMTlWK32Jq5v3R
zyvrIMTeqoFyBJhMI18cr+29tsGSfp8frJXzZumNw8E54brpL3Dlz24MN8KcrWpkquD7v9QgkEC2
ywMOlOUrGpwkbzg9+ac+/44e29oiXZpRa2rDGoSHVzn7fFiyIsiWWQMkSnvrAc6PEcrLKpTsMs6m
Xt9JGJJtQhx5dlH+o0SODiswTIwz/m+Nnv8aJ3HpztYsdSJ5CvAeoOs+f2JE06uMLGI6tOTt4Pq3
4w6FTYR39pSWRHE70fLJoPXd5bxraRmfh52/Mw3ZI2wMerNH1LFGzyRokLjB0qIBvVyvYYEW9qgO
mIX0S7Upq86Zl+iXSjaZOoi+7K6O7lETQ0PzyfRfLo9q4esShuuaoWHfOAeD96iAQR8lTIWtSXNX
VMdorbC0kLB+CjF7BAypUXcUZw2nQdFDzi30/nTMZC6P469DepZUfYoy2/gkOkk2RqruhBUdPqRr
hFA2SMHvhwRJRuMxQmofQSLHiNZqwkvjA6XIu5EnK7WA2XrMdT2vkC7WkYTR8VuMooeC02ll9S0G
mfptugWJmnLD50XfDEAkFeED2je7rapGNIV95/IULq04oGf/DTFLOlocenAGJkTak3Dbr6bC8x7T
q1z2Vs6zpUV3Hmk2Y2Vc562co1cX2NXRjAX2tG0Xbas6P1we0sL7E5DW30OaZvUsj5KHtMjoqrMo
BGp1sYcCsVfcmU17zFVkfT3JuwkbdWUeF5eiUCc8FTCxCS72OWpjCviiaTQ6ZsVDPrW3iYQLEa1R
g+KmLH5LcbqVymdb+nl5tEstOJgzFPl4h6JyMW+W5qpeDKEF6BiXyGFP60fCP8s+tO4G+bydBPkh
NDYKqpwANqJj+0J5TDmuFTeWkspPv2JaZ2eTngSq16HtNxEvQHHt4/t61++oNADfnWyGAFJomwkv
InCnwev3da0wt9TP/T/SrmPHcmNZfhEBerOl53HtzcyG6HH03vPrX1TPu2qqmjols5CA0QDKU8Ws
9Bnxpx9A3T9fyGs+6TAFstcH09NvBBz+lLmTzwpad5zCn0RRts1AwDoAyhs3rr2uqceDeRnzY3N7
m7UPjI+792hEDL9iPBReWKTD42hAL48n89f6uQ7iV+AELj8rKwKjDlB1bdTF3LR2gUnJmi/YC3WU
jWA6PAYpa5xhKhrXeZdd9OfcDgMDn7B+M555nzXIvpPOQRjyOQwhYi+KrtxgRk9I8VhVgLS8wyUd
JQ9RMBMuaf8yP8RQOip1vRZOIYiEFAz1ZmRDsziv6TfGJyMWk/ZJ28PQilhnTSyAXRWKGN9GvmTP
Pli0zlWwnrmAFajtHglDeShfyiqguyijCl7NROk6sgLQXBq9BVvMIZp+XD/Rnj1F1PWHDMqetgA+
1cReVVwRsJThtzZ9XvkT0FqtbD2KmDy5Lm0v7IVT+xBHjryxJMtUTT0Iw/GVbqJ7QLNXd92T/qU+
5s+rhXXu6XF8As/bYEYvDME7rfw/CabUQ5SMVZxi5N8JWA374rHSG5fQ4Kh16qRifBwj8Qzrbw99
wmjT7BmU7ZEplZFrpEoy2Xto0U7smvtk6GFbfNSSrErRWBdMooZPCrq5YMp81dj7rnVgTMKmlIHo
JIfIS99+t0tYlnIvgCHYS2A6xV70p8VbrHPks9TDN0VgvZB4R4kjh/HVdm3HRgR1mj7jYqUe19XF
wGhiKt/RPlR/Jof+WGP6grfRtzNbzlkdQPlaJTtRIg/s02VuxFMR6JC0EpesOGF6AsWFmxwMp3aK
gLi61IlsVj6yb5c/5L374c3rwE7+gIlpfLzfKWhnYfWP+FbloPrRDWsKgSmOikBFtUkmfiHHC+Lb
2p19EOV5VUBKIxFzn2lfGrRagQoSZCbKmq0CgLnXBU9/fJ2cPiCXObjcHUgH0cpj6eanlBK3JKCS
h1FwHZHTp8HzWiBDUilgbtS7yZFsTIJXWDNyE2t0QCFk8gIAX53+C0NfaYtNpOKIGhI8WNRPBa9p
5YZGEReRdGSNyhxvlJfYrl/mQ/omWNwhes3s6UW8/29SaXcOPGdt4QcRTunr7GL12KxdZO5PRHPy
t9UBraTDCiHoh/l+UPRKUY9B6oKV4z/b8RLlhXpFrguQAunEgbCnrUtnnML7DnvXlYy6Xpj5VcQa
Sdu9341Y2oqnZdNwwJhDNQCcz49Dej8JT9dvk7Zq9Mkoc42F0V6OZh0GlBucQa8OWhMykqVPRXVd
1lC8JzUAlJmA9kQNImAlSFbqUNFQF12weJc42bnxEg+Eg6fGLW4EhgcS6TPR8qiHXquZLIyo5pFp
VgXMZM/C9/AuPCh+5UVn/aQGkTe8anflEazR98upsEsv9vIzaxuE/nr0zyDB1ca81eogxt2Cn5E3
IMKMfqoYYIsA9Hj9A7KkUHYm10ttnjEP5xYxsOW7ASD54FwHjfl1MQIdOdGnoSInIxE7fmlwmgRD
7DymSVSUe3O7soDQ19nKIfXXc21F7t9YvCcXtfVLtGhyBZuLHOVRQ1KiasjHeKsPSozPa/eybXi5
Q1qwNuOktBukxVGvbjQqqSpHiIuete+K+555WvIj2Lt4u/eiG+bePR2s0QKpN1hO8iKNwNgArNBj
xicgaF3AHP5TF2+L7MLLv3rU5gQWdOUnl0FLpYKNCZPmYMQDQG70XItm+oMMtGFiYHR6rMSChCD6
HiMXZGiryLpcKsZouQyL4sQWYIausbr76ZzeAGVccYrYxggKYmIbC4qucEY70VbPMxiDfMCzsadf
PmX51Pl1yiolq5bUEabCEe1klzHIf4jYEYsO6m2gP7bOBTOYIOHGvzDT/PCP4QFo4ZSJQhTSyGgL
a+74vfsV4+4BFVyYaFsdlF+KNztkMqVjzDIwzKJO2yOszYL4CJaia3+201Nh3DEeDsNE6JQpWjRN
jjOg/qF6Y9yIFkbO7Pmo+ASYozphDMXJsb9AemCszPHTDB59nZRxWtq2rgHprgF0FrgEZqaaAibT
Cw+dKTTAHycvfLcaYE/+qpuIZg/q/XQUAhC34lctL5HNArdgWGU6YGilNMXEL5QrL0szG87a8J0r
7hn3zXhLOmWoRHFUp7GGSQb8i7XaoOuxRwS1IKDCfmPpsWZhPpUF6Vum7FRX8KFaDbBTPLKD8qb1
0VIJas9gTlDtaaqGuFLWsTHxOdWalFkruRAHm6dbfjwWIgtzj9wM7VG2AijbVwtDjnoQPk/Jj/da
KHigGfdHfhYtA/tLDIeyq51baZTNk1KQspINFNfw+UPjAz7Gkx1Q1wI3/FBYoCGqTGR5xqVzeTf3
E0yn9K54BG+CmZ/Y0CfkK105+6esawbZ7wwKCVcYHzQAsxeAzhgfygIUFvoSXFdROm4mGrM5Od0D
aqpxANEz7jkLI0+QtXuxRu9tTjVbnharn1tgMudPa8GzTNHe09gKpmzd2hi6Uck45OiCbdDqzkZk
ykFnN0HhgpwmPrAyMNatUrZvEIS8GpRec5GHvY5dfFNr4XnUV0yNAtAul3PGzTKeyHsMvImJpsQo
4z5EkNL3r+L4yLNAlljnoWOuakgkZcQFFipvFqDxUfPDOovg4gO0U8noeX8aYKD1hLJkY6ZrOWgY
YFliS1ewua1azROGmFbNqn/xQNJzQJERqIsdvv03BaVMmjJwUs5jOcMVixjd9sHLQ91cBWB0iJ6W
OFH81rEmpT8VBX8fVhYAtQnsLo32Dd3ccjrAl0g4i/ZCZGZO4ZUv3JNywDyDk9narfYQM7Hg9xXm
Qyp1xWGPwT+NRLV1d8cVWEVDhfX6Xe75PA2tqv+di7pLbQSdyJBq+IghClRRg746WB5ClhiJvN3P
BuxDDmW8VQk8QQbPoT2DWHmoZ3Oc2wOYVOwSBFTaWjtgZbcF7YfSRlbUyTavXtq+PpcgTcByuL2I
2Q1XjkEyYmClFg968jLw5SFRZ2vQAAwjtKeySMwFip5oqZXWiMUAtZhUpbeiWSEYrAxu3xkBdAvQ
vYCnpCtFhZ4qUa80yKzy0m2iB1lsLLB+LQtrKnL/A30IIiqysRmD0WS9UELZlb42B/Fhbn+kGDu4
rgX7huNDCGU4hCirQYSH00yjaotjdVlB8tP3colRtsVPQm62rgtknYpSbCGtI9AW4VQlvCXGSTB8
mZSsXJ71jSjdrrtWnZIxFt2lmKxw5L7men8PojSzV0rGBe4mZtgF+0MfaP3mRqEqSuj3isajotyD
Fc0JAdAxtUHP/d3aL0k4Pj+qD6FUjFJIBReD2JTEdmPQ3cUuWtoBwLSe/kadeS/f3RyQpogYQYU0
NwrguoSasCGO4Ma65ybObELXaA9RjqrancwVj9f1ZDf13IolV7BRfyPk42nAGgTsLiaenhOQYVjc
a/cm2O1NaoN17aTczXdJMDthZQ635Z34LT+zkv19M/zHPavEuG1+BNB9SgXb+XjsIcCkszi8CMvE
wq9mCaGCkRb490tSwMMU7U9dTkyDBUS778OAIINWHYaedRrhYlEXAcD7SLjG78YpPuke0mjSVu2w
WoHVDrJKSFoUzM74ru3/kPtpQxNMU3rC4bEvh+EZxKBYkuns8DsIey3U8BmWZdeUAStUBeKFjDl8
ypRJ5Qo09TnGIbmvMN62JHD3haIhRsgPs8JaFN+/0404ypBhhqnIKn4hpZE6EE45qHbml94PXe2u
eRSxWW0EqQcu4evPYjdEF2WdJ6AoWFqhdEUCQbpWDZAKolegL47+4DaB6GuMeHW3CAycmj/kUM4H
TVA9bBrImQ7rq36QsJ3C3853xlnG6tbkryxMpd0qMEZYsAoDRANJogfHweGny+inaa72gH3AFWsT
4Q2fH4DN3Hm9r3jpvQgw8sbSEG/+6B1lMTEirGW+6JL+IbbYGdr0aarjPe7DfjHGAgjhAQ2OhVEh
oS8GpIHE/gyX5CBcVkt0ydqKwQqo90ox2OMQeB1jqxjTp/wV38RAglxh6/KT6s0gPhB8DQwcB0L9
Uy9WFCgHMueZhHb1IjLq/e9oEZ98CZoksox+KVYiqXeTismSAcweWd/4VI0nfvCn6FADt00DbTxo
Mj21dDjBwf4A1zqdbmYa4LWcEBgX5UnVnlQQqOr6r2X+tia8OYOmbIB2ZkCCMIcYU/mOwf8C75b6
Mmi+kfu6AFJPs9WCVfPb5bgUx4hzJvz3wQFtuqT4Ove1GAMBK8HzgzSdJrkxdYzuqOn3WnAa7J9w
IvgQy5swO43ZTyU7giSyiuAb1NsqOy2tl4HSALxeL+jxlM3XZniS128Gi03hU8Pwt3p83Br1/A21
7oaphXqkARkcCYMEg7Go5FiiHzEbhtJu1LT5RpSCJEmt11kIH9zaaDfbqNTZ5Wv/CpLwxk9PZWAQ
ew7gEdWuHemAa3Bbh0CY4k/3AGj00mPi6ijltQeO+VJYv40OgKSVh3eE/lSF4FTxj1ZaDpU4edcN
366T3NwAFfFooWykUQopo3gL1HYzZcFW7Js87MlgHwiYup/mfBVOqqoGDgsPXj2APdufj/URCJq2
4JSH5chscBNT/endbeRRJjbUtTUHah7RIMxyotslYdUS1fzEjH3Rl8FhwbjCd2zHaxKply5Pdaat
pCnEH6Ln6q21xYP4C7MuqtlcSNBaP5b2aupQZdUwy0t4s5x6ABANGGw9kIWIv9ML39WezS1Q72gu
QzkeG3CPVDPwduvVFtPBHNLaua4++zUL7LBhJQl0QJ/QWIGED+LRFUEWRjUS8P4CMAdwb18GCZTO
pvrAeeA3t1XNXFgZ1v4BPwRTISRXoL+pcInutiNnq6Fm1yq0txTt6wfcDQxkwIsDKRCIW/QiQqno
kyb10F7Zi/zO4xyJgGszoaqk3cwDdC46IarDUhllicBROihlhlASchLL148J6slEk/g744HAbJeD
WXmGM1vpxctvMg9c3OBYawIZ4zDRI5rjzmQyGTH2zfHmZ1FGaG2wNcVp5PE2t0kFuuzRX/lL2IIr
fsBgUxgUi5/nD0MCll1J+TdB2UY4ZZuAz9EpUQrhOpJnEIZ/mxOgSCeiXyyLpQujNzdpIKrZt+uf
fD8ExcQKEIxVbBDTOFCqvuoNGnS62wMCZcZaiOITpiQDgzJAerZ7qz3n53+KT/ru+BBdY08TFVkU
kP6cErVxy1WGkevuKAjAaQji5lnublTj+/XD7T6bjRj62fDDgtNBjNLcccZdGL2t2fN1EfsWfyOD
CqbHOY+Msox0Mr9s1Y+CTSB/hYvirejopV//McQDfXWUxY9mSeNTrdQR5qW3kr36WHJ1s0eMvJN0
iGXxdvP2zenIDW9yVz2V6kyKKnK60U7AEQaiZ1jz9MA6165r3giiTHiajxlQIGHhwuI2KvxhaBjv
a994byRQRmeqBkkLiWvu7TKQc1PzZz/BsrwjV2j5ZnbuPd9d14398sNGJGVQJCNdGszXkWgAsPO3
+ffsvv7RgYxTu4Do+TScCB4CNtjd+YLypdNbiw8goOs/gvUGKLsSF4PBTQvAVxXtHmDDpqB84Vi1
gd3GOgoc/3vPNNdK12lSlo2x7kqmcVN/l+87B/S46aPiTmfSC9Yyc5KsGEToFzLIyAZgeN9P+BSW
qCDQg1eGh6YnzQdJLptxxFMXbpZ7UpvovNmvj1nmyPZk1xcSdnQ39RMzAiOKeUUwPZomYxQQVNlQ
q6Y15cN74S6IrfoB3Sfd1h+qYDnNWMQ8ssqTRF2vyaVMaATo+ajWoVtRtNxPoYYhCiO/GdQ2QE/z
Dfi7DGXe944fN/z+91tTwAniFOYZHNQZ666W9qIhK1it5rb1Jp9Z9dkNbDfSKLOqKqncRgkMj3Kj
HprDfCRhLcmdYx8DOUzse2nf/gBDCEONaNLTsLo1ipNdpeAzzm4btNiPBOYMdAh7GM7wVHiD13jI
Jj3V1jwFo7Ho2GK2UyWpmtk/QZ+t+A4MJHZuMU3wbl6PRfj//TLKiOgVWnJJgntH9bI79K/hHWhI
zOiu/waqrvqYBKtVXqpbPjb5I2swatd4oGyBRXUAVeNh/dn8c2P0/wYsHyU7lBu75c8a8wntqvJG
CmX7c2GZAbBAooHv8e18WoPmMnnkrgd7xX7kglElH01yl3W6fZewEUy5hHnQwiRvcLUxpp9jq30o
/MSpLCz/a55xSM1+tgxmHr4fcW2kUh8UgfxY6l0B1X7oT/MDibmwn2KLj4sL7JhTaKK0+cTcQCWx
zid7sZFK+QFlkttVz3VSimoDXTalbwQxUvNEWwNjLLOQumsWP8TRHqGW5nAFqp/uZqCr6oXxORTC
Z4Sf57HM/OsejvUZFcoU9mIv5umAz9j8mm0yxK4HxjmpLA3VFFKWVkH0afXMaiP53165UYWKLuUe
hJHtDLXVHhaHQ08XCcKh8gYMG9nJU3gipPeRJcmg6ghfpm/aLYv7YXc6R9tcMmUkGyzPrGhe6sjF
E1/7FgPt3LjLff7IQnNnfU0q6ARFM9D2GjibYr0RS6fJb+shM1veuv4ld42wBi5T1KRV/hNUPUAK
wVXBoYQ5j+VhLm9zfWCwtuyHZBsR1EmKBJxDmoQSUPi1y83QQ/WL98TFik/444qiWORkFmh+h9fo
0fCSoMUKGehiI5dF3fMXWmtoBDoCPofejtX1WAYMOX7JcsguHLDMjtPP6tz6rTM7MrgiOlt9qX+y
4uz9fAXItP8TS2mt2HNlaszvJWkyma0c49gcMYa4ovCo+nXDrBjtFhU2AiklTWpVkzmdFN1SwEJH
r7J4yebRhLv1wuZhio+Lov0bPdKBUiMQXw6k/D+7rTJJswKobegPG3xuKl39osYcI67e1dUPGbSB
S7lGUgFppLsocJhZnzph2TvXn8P+t9rIoAxbm3Er36XvNnt4BoYwGSGrneSxGLGfA+wL5hTefiN6
I5HSDlXRARJDqnsKmOWad2SPwkpfkDubwEbAMxBur5/xfR7skxXdSKTUA6g+S72QXn5CEBxFKw0W
p3bX04DyU2LFF0RYj/Nh9fLn5aR/m3whuP4DdkOcjXzKIERRqgkNmaiMotaMi1MNO6ALjP4IS1mo
OEquBWMiOEOuuBRmGU3WIjN4uphfjgqiJrVICp7Uj0aXt9oAK7alGZ1/j4bOXp2ZEZiu/9vVUeGT
XtYxp0x42c20PKYFcAok8VszcN+ui2EejQqYJANUCiN5ziNI6sJfJHFXHO28Wqhxm/2Zje21n+ts
lIIyIFwh1eWg4zJ7twzI3piIKJsEZljnYAaE+z7pQxo9HJEtLfZ6UzRmfg/1Zo4+maluirE/+oIn
WAq6ZOaEIYUM/5DsI7xX7+XWWlm1Aoaa0v1Toy5mY82RxsdCYy1CbEbZl+vf8hNny3v5SldVMgSn
Kaij/9k0d7oAADEBIgYUlERg0CSOGgjAoSmPhdf6JKPEHrXJ+5OPKvp6wwbf2s02Nr+A0qapTNAh
4PFto7IDsU9jletzbRxrCT7Q+Hn9uPsX+nFaSo/aLNKFAeTKyGGigwRM8UKQGfbrL3T1Dxn0cG+r
NrFa1TgPwb3jAFlQ/eQcIIl5lbu8KAxp+5Wej9t7N+ebKoBRteMStZBG0ojMWY/jtx5UO7EbPRE+
IeImjC/ZjXiMXC1Y7q9fJ7muz77i46iUdyolDjS1ABtByKQfAHd1zAIsHTP7E39hcD7kUD5JknSu
RbcU3WxAjJWo6QqgRUBDwkL5zOpuxRdWVMbQE3q0NxFiflrQ0ndlVDwwOm7qMwvxZd/PfZyJckE6
p2kz4WoCqF7vtMJ9Hism2IYZ+sH6QpQXmmeQnRUr1KM8hRj4kIPJXU6AXmOI+YvI6OM0lBmZQpEb
2xlV9/RUB+EB9RBHtxu7ORGX8DcqBQyj8T7vv1H7Ts0mWeJnkj0jTAn6m+4pF8zYNRA3C5YE5MWb
5KbH5BxryJx5UnLjG8lxmoMafsCNji6h7+p+g3ahDIU1JT/3mPLIG7ryxmhuvyZMRr4jvbmmrs6c
3qLSp6x3EyfPZp5Wr4NcRXYnjXgHAvYZltXtjPp2qTE/d/2t76acH4bmvYe4Obe4RGiJzXAUUSMe
smiwutafVMnWuIYRxoi7Hxc4SNjyBQTFJ7KJeNHztlEQx6DClj4Wi2lgFkp3hkPzzJmYz0VDR3Hk
W4Ktx/1sbFKJzJFWLFgOJGVlVllq1xgYKqAhwSDymSDAaNVRMIiJjaP4ZyRzfjnWjKib+LhPH3kj
gjKki1EWRooRfHfggyb+KXYV1lQvq5zbwxyb8xIy2LH2k92NQMqiVutUG0BMR4jzqiAL7MwZ6/Gy
vR5kzp3s9RkLuRamFdaH60rEukry9xsl6nQlBpss6hZipZoylnHHf8oo8x7PbA5GmVVZ7qq5qUPM
XTbLcR2yH2uonPVF/Ffh/UYOZVgn4PVEDfHyo8vdzCeuceIbzpJvhIOxoomUPWipybn/7fYoI1tO
TTFgRh4cu/1w1wDJMxKy79dF7E/Ibc5FR2PcqLdpAU2MuAunvdXrj3B+adTUWfW7ocRYnmZVQuwJ
nMqwL0zJlGEFInLIJxKcPMERTfz8IfEqFF+Bie6p99dPuW9g/njRtE1NCzltNKxNuZNwl61vefUs
AdYrrzBUkLfOdVn7DuPjRmnDORvGPPGkk0EICVWr8zBIfiaMJmSUQ78IX67L27XTG3GUKYm7puT1
EU+sWXsvySO7Chdrzlrg9ZcMfWRYLRpEURmhKZoEUUC5MSuhMKcpRBL0q+d+KhqAuQadoSP72crm
cJT9qEJZ77vs/S7bk2x1VuQk5xEkOQWw1vVg9ju3O6W+cM7vjKBy6p/K4/Xb3Y3aNj+AMi9imMVc
DSfhhkBB03hMdnFvETBTrkthmEmJMi5pGwG6u4J+Sgswg8Yf4swqFbC0hDIl+VpxOWaRARvSPaLr
Z68lsHI5hNeAqr5+FvJsr7g2iTIoeiLBlXeIDGf3HYzLl7CBzB5u3k+ENl+GMh9i2SZDE0EZezcP
GgJcB9wAT62wRSHbJFQg5YLaSmz5uDxgcJIRtDBMCk0xCHxArs1IOycMlwVAfd39wkeWMQ6OHgMV
k8tZ48UsgVQtchrjLk4N5A/hEoBVPX1c7TQ1iztCBVa22OJfMKg7eGSi4V92kz4uW6aMjN4IeZfP
8BJ1VYMKzEEJ2xySN6l+uq48rDiFphcEXkdpDCR/mSwgBLiqp7iST9gGsLD7G9sYjIP+daHvSwVX
VFamrMxQFbqQFFCl3yzlxMoA69/PzlVjapf0haTzugnMJC+x4/N0xPaaH38dfJa/3wX80DbXTFmb
uRMjsU0QcxNCXYxxov6knUu38AictgwKydxrUQUurZXhRFhOS6YsUDIa4VykuAIyXBAdUzu25Ucy
C00A2JMbVojNlEfZI2yr8YmeE3v0mjQW4VsoMPSmOVxtTYSmhI3ex3BeMmWXDENdhpTLUGcuMaC6
TnxjFgq/mm3Zn3OOv8uG+ecSaQ5Dt3YHuDaflDJTyqzOA99AoWWvDQAX4Na3Yw8F46wpB7NE8UN6
a636HFqqo920Z9YOCOPUdJcEs6S5CK3C8MIiY2h1MLsosef0UA0PvP4lDZkbNcQSXHlLdC94lABH
tPYkRtCGWz40sJlqfAMrxTHreDeepGPcYdtlNNxFmc5LFvtT3zIoSllnpoyVMiYYZxCgW4BqbPnk
IkadJfGlWS6Hsi+dRJgY2ZXI8K70Oik/yFOmFFj01b9ijchunMnXLSPHIC3qq5lZ/4i/kPeM4MXD
YAMfSEBUfRiBKvd3aiUMB6xQ1myOm17AsXWXS8F8Vb5G6ilSTnKDsvVwK2HbWxsZ1uMvEvg/4muF
sltTnKWD8btGoh86p7gYoLU75EHkz6hRZr7kx66G6iR/qt+WE5rxwewVj7wtY82COblEhF3TQMqU
TdJS1jmZ1yFIripo46QTXMiF6zAhzru9NdT25Iv3/+2d05jYXCFEQtpDKgFMGi6iF3qEuVa/BZJv
IArYQAAiJGYNFXt+5X2V0d9iuTCFtm6RpmR99G5mMAuRmGsAHgRgyxMowcJaUT4lXGTJeXKnU2+l
d9MxQmg0pzZrmIgRpii0vZNmLPYlM3be8wLUKLHoAAj/LFc5kLKk6CYx5JfrN//esbjyvenuTS1U
/6/vmDxEQ707x9Z0bp44zBHEb02gWPK35KY8s6IGlgujmzVCrzXAFMLu/WiY8hqUj7VLtFy/yZoz
GVJDssdwJoy7pRdZZTkU6qWHMc+kxZ4REQ31/QzIBjlTPCmtbcbFMqyaStWMlEr5/6WHyVpfq0uG
ufT6yN1rFmzYr96KD7FXnln1T5ZQynrJtarI+gJT2iaKNT6O/VvxGOWsRhvrJimDVUtLXmUj+MIU
6Ucp3fZpB7j3m4a7A1a/ybhG8ouv6Sdlj8DCMGEGmGQKT+tDHUh2hJjK+h6CdgHRFQ+crf96h+T0
m6pbXvcYMFk5tBqU/tdgRBinA/GyOSfNqZIVRomPdZWU5cnXSBziCq0TYdTsOMTAjoh8RDJD7pgU
TFwflnpQ5qWV8jIqOUiDTrraKwbVPRC5nsDxjN1dZAmZadz3WKPnT5rX3aZ3SqC+RA+6v3ZmhuU5
xqdlnJ1GWcyzoSyUGr9mOaS3xVvz3KOO+764s17a1kRVN/khnGtvOv7HT6xR2WA3ZEA6BN6Vq2uY
Synkzp7V8ZDLQAUtORZqLOPSNSqgAmnaAiAh1Fh1UCblWut12XAc5QvP2tdlPBV6F2YZ2zJUGux3
zUDBS7PVUubX65+MERxolHlRprSRwgITblo/+FqtO4AnsFbWYuneOXRwZwPeRcR0FR0MFLpSRauM
YCAVpCO/aq+JJjA6CLvuZyuDenddCyi7TkOuOL4ixLFH3STDa2AXsVF6QczpxYzRPdahqKfXrcNY
likOpS83WtFYCHn/jancnIl25UMet2qOFTB3scoAYPWxJX0Tv3yHd3PGn/0du9WzGzxsJVLvCKCd
fNmnaPryHolbScgoOp0FU5If5ZvJLu8btz9PPmuNc3fsaiuYelM5P46JUOI2e5tge87BYKleA4pv
DK+qdvKTTCFON9nN2+LW9+UdKy/cewdb8ZRvr3pO7jSymSXIP+UYcDvKr7B5+edvbSuDemsR+Doa
vYF1VKobQz3EfW4Ww6/rMojS0c51K4Ny5AtAbseowzVmbWY24s0AMuV+eVbRLOmVF7mfTIWFts66
OsqfL0OCYDuEyLDpzFHyDQk4OyPjse12R7YHo3w4F3PtrFR4Cio/W9yEHf78zGtHPTfVcrCE9Nfc
fh/7wplLVi7BOh9lWAADmBsyWaipNX/JMzNsg0n8dv2zsWRQtkThshFb08hRw0kGTx0mITosX+ks
XJ+/eGUwwljK4xUAM/w5ElpzwN4spJw4IBvlneqgPORBgqABzCbWCJhK41A73Jksf2ERjLm+sTvI
gu3vP+RTuiJOMgp6MnkC6HEBKlOwlhk1IDIYL1nTI8aMM7C/s6Lb/dv9kErpTtyG5bC0uN00bQdT
z4GjUlfFIan479c/4y7gx/Z8lK5Ma5yMhYAtA94bnPBQBvGP5DidBdBWkBsGHhnQ17sH9ftszSh2
ZC4XsMeF9h3Tx3EpZQoFcW7VBLZMmh/U5a4VWSWFvfhnc0q6fYgEVowEgyTX63loTpysmfn6pcge
r9/mX7j0Pw5Cdw7DSVE48F3pcH8qHJGONpen29hKcXoP60XssRryeT5bzw+BlBPKVK7PyhEHU7ND
towmByAvBelCkz6PKD9XLH6y3UnL7U1SbscIE23ArDaWZ1EbGsAl3twThze+lLc9unp6UPsJIGKX
0/i1P+s+/yJNFiuOYRmF91W0TXrESV2iDAASe3e9I6kYEPAtw8KG5GIL58gj3SNC/dAgOUMVyWAu
5/yFdf+4eMouhWD/6mqisphEtgilsgTUIeHAn3ifYzSO9nKU7ZVTJmiKujjiMrgrJX8SojcYJEs0
rEaOzDarHIYGsxSKsjxji6y9Igu346tOWjdHrTA7t7gzLokFPGJLNBsMtdryPe+zog2GFaD7jlye
Kw0WDzBqMrR2abT2FLL637v7Ptu7pCzNGErLPPYoTuT69EPqtIuQYbdVkX1+1KypahIzTLvQ1JbW
rVNWSMCw6nTHMQ+xbiqQA8ryY8SVzqK2Fi+x5lwYX5BGBojkqo9lrLO+t6D6Ww3sEsq9UgBjDAAj
IFXibKm0wOZq/Q1vyTohZY7AbYEqugFvSSYnlgSjE/FDhfjYXWEAJ7PzC4xhY2fOZmjtXo9m81np
puOiN61UkTVE4qX7QPBVjE0KTn5gLQG+e4orBpfuNE652nOpAkmEfmUMpOOELWmA/1kzZCZW5BcH
0uwjINn5IXJbYKzFfmFzgeRgic1KbljAUbsN1+3ZKUtkpFXOpTxqioWGNEtSrRH4uXoeg3hOQmKS
JII51qFVCtOtrgyXqQMgv5YcVeB7zVPUO1krmozPQZzAtUuiLJaQ6G2jZdiQChPlkBhcaNap8qUB
zKjJKzOwYrnRHcMhNUcVhCed8tp3TWNHqaSZQh8zQhxWCCdTJq2sjWqoSNorooEHgPNDZQ0cCLlI
zEistREwm7Ek6bx2AVRUlahiNhgCvAOBgakgEBtx75RAZH6Icdms906ZtF6Pc0kknkj2qov+Vutm
aH+f3PaNNCsWO7LyA4GjnCzWW9idm99oHt2a7LRaKXlQDwI6qcaOR+ER8C3DI0Mbf6MrxDgn3ZeU
Qy1XcgPt3x7gW/EXANwovJk95bXNXUh3HVb7J7S/0oFkak5H5mkZSk0vqwpDqXNlDTXSz+phfmi8
whq+6+/768VD7rEAXnaXnLe3S0Vas7xGg1YgyCED06AnIRPao2by37uTikEC3ZkxXN+eDVYMy7pn
4qY3wVWa1HyhKAQeJRgD1dE9smMSHRIEVbODXMDWMbWb2X+jlEO8w5VXQzchOU6cuITgiyyHBdD8
9fvcsHApgtyPHf3++rthRBsKZaP0NOGFpsXnlLunBbzn0sC4yN2cQwDQp4ECIqC1qO+XD1NZGjHu
sQX2kj7pJgh9rFJBrFw+XT8KeeGf7m0jifpiSSVnVShCErE2pZt5AzZuRZ+1YrH/3jdyKE/DY92n
ykkWNQG4S7bw1jDXPR7IIH3pScH1Q+2Hahtp1Aeam0gsOERMYOeasctoXCa3vJTvtuy6pN2gZSOI
8g9rITWjQhq/oZq4KqhENN6KCuZU6a7CbcRQPqFuBzldQtyeYuaBfgbh7m2GV1X+Uk39VbFQ7vWu
n4v87mtqQTkGsQJCay/CgIAHyOKG50HrTG6+qwtXYW2376eFfxxO5EmAtjEabS7laT1AluypB+41
/xLeNRfg92HdNrEaycp/TXa8mvMlg1MCW+mDeowA9XH9wPu14M2voGrBnSKiYjnjIRC0IMFOHBm/
IMW6QeQlp9ExfpVObWFohwUut58NbgRTcW+spyvflOgQdtN0Z6zpA5et2C8ENNc6rGdh6TJT5NNX
echa28hEJ4zDl+tnv65dIk9ZG0BtjwWCQLJJ+nXJfkRixrrcXb+wOSNlZaopjqOBVBUXVOIwJALi
FNnJDjGud73LsWXcklFNn1AQXT/afrq/kUzZnSST+2KpkZPq57kyVWhWdDGA+hEdf08WJoCkxfzk
ZXz+P9K+s0duHOv6FwmQKCp9VapSVedo+4tge2zlnPXr38P2g201W1Pc9QvMYgZrwLdI3cQbzjF/
soRbDEN72ZSIzPkiOnahgdIHJnIqZbR1Et2sUn5KjfxgZhTAa7qoN7T7oNkcmf2gjT2lOkkrTYc9
ZagtVpbqRNZP3TiG5LBWXlTfqnmwjveX71l0SM5BaXGnkDCF9USqOYNIHa2UtQ7ggvHgLzHSDz7E
ywIvO97P3MaA9K4nBsBUkWt1fQjXV50KqvCCM70Fmc09jmkxToTVTro586rwiiQPepnbDBwtzU2B
ou6X/96/2pub2Ejra3U1qAITia9kFIXmfxJvBPfvwFzfeJ0fRGXN3RFqcyOQ8ztVnOpm2+EG2d4z
y9PkKJAKu41tRn9tPUvfVpTFY90BLoWjq8f0WdTwvZzlAIj7o6JKcUUsoiJKT2vj0Tpy4+6H3NV2
on2/rCwiH/v2zNtcblUqpTauOGv7RfExg3HKfzD0HRVUVCKPI1DMtyf3RpSOvLBZKJ5UapzbYwzc
THDhWJZAXZjD/Pf4TN4eABspZmiA04StUa+yApbjuIZeRqUgjRIJ4RwJVSJ5GiI4kraIb6c0PFcx
OQi+zG7evtFCznH0ACKlVEMLlo10sAVLMIterwfsT4MkUpRq7Nc7NtK4tMZKpmnuYLy+9di95Hds
1hvweB7QuUEBR/3MzW5Fme9+l+Rd5psdbj4V0Rol1VR8KgYS3B3Gc3cDLPa74TD8khwVlYTIKXys
knrEzz1jsivgq5o3wmkVgV6+BcrNzxgy4/8Q60Zf9clpQZ+7OWTXYLlwWfgtb8hR+OwVKNDbgs9G
Zi6rchQxuAE8LjoM8XvL99gZnsMArSH4m+GUem3lSP8IdIr5jQvG8ZZwbsSWeq8skg6dasOktxWp
dBdL+7Zm6ilsm2O50NdkCY96oj7qeehJBkaTe1Lbk0EEs8gifeM3y9e0ncySOXX26mH4RiEmMxm8
KyYxWXXlW35YBBbFVPjS4bmEJ1zmDktLzKBIczAjLZis8EaV4OqG8SsZVn+spqdCz4+XL130qbks
ZzSMZlIJOtazAbDSWXW6dPgLOsVNwHqbQ958VqQ0Rt/JiMcF+ppp6JmlaBdZdAjOGYWNPi1ZCfcw
ZzV8971RCgoH+x+HKkB3puhHf5oarY3Y6FgdiI2aKGfGihAfM1/U5PqX9++7HC62R8ZQm9qbn0MX
a5zgW8lPa3QjcOdEYGyc5kcZuH5TSV8ua8G/vOXeBXMhfVVnrc2ZOy+vpNsC+OuZo9zrUHtATp2i
Z/XAiorgpXRMRwqwfOwogSYy//287f03sK+80ZMikcsCvFh4u+roWCjDsRig8Unm1SqKb7Hp0InB
KY5OOWXPeiq9JkN/GqTRabJglGwCDqpwngWtFdGP4sxSJ+3UhzN+VEUqUK+GLlVfkhVuIbyxRFr2
L7nk+w1wxhjX/TDkCZDppP4P9eFZuzGvksRWTqxsHXoiaJB/Ke+8S2TH39x5OaHAGq1Q7D/JJGBQ
ri3nJ6vuJGLt3s8b34XxZoq8HFR5EBYHxXdgCeu/tNeO2pKHOUgPq8rTFbkqv4lbVCLr5bKHnprx
kDDwZwDgHkPrd08eTOmnqT7L4L1elLs0WezL9iTQGn7EVF+VJB/YKOGSADXyaRjQotbOcviDoot7
WdS+7/vPpfIzpYu2qJo6wIFnY/GtkLUjyS3vsgiRd+BHScMRZSx5QsJPUcfCw9vXviTfQ8C7Jr96
gOCBdPAk+wAhypEEmbdgxXnjNBJNz4oulfNRgOGsFRqh6TWlVelo4eTrbesOufyi19iVKORC8BU/
2aMu68DCM4mlqAoQ1z8h7teakYIxDcQzTnSDtBPlj/a1cUGa+4L1r/8dn4XJA/AdUcC5bgLknVPU
OFb6hK4jUK/RSkXGhSV09aH2QMBjx57lRq+XvyuvOpw4vpfTApqlkGdV90Pl24hyld4L+lS8wb8J
IEQHvY5GUA/nvcsQJfM4F6pv9bGnj9NdjCUzO5qL1aknkE5cPg6fKfPSOPeizVakN52i+yuaY+eo
XVBk7WYZG9NL6P//ieI+1DKo0bJ2uDmjTJ0ibo56PrlVJxqc/9TG5I7Ev0GS1VqlMIccekBx86o7
WA/qA701Dgo4idQ7KVBERSi+i/km0QL7lK4hy/+EXRwWGOUOZwOXWK2zDe65+7ZI7hqK5fNu9KIG
YzXWfG1Eqt+rxBuUQrSJvquUlkkooaCC+YRmqpaofLXVoPiZ7sqK6ahhLnBnn6oKf874LoJLNMzQ
KiVkGrJv3L5tdgBShX5pQSQupvB746rapvW8LC5/KOupUEAPgjVk4OcDZdwCCjWI3N84CAwv+RWb
dgTKiOaOkX5XmF8IX8mxbdBiTL0IIDntYRBk/Hw0xC9CrR580WCdojBLTnf1xZLTPsRe55KE4Hiq
/hlk9Vj19WFoSDBFa+Qm9Xqnd6bIPj8tHHKSP/mbaNKVjE6Krw1ohwwv4xUARILqXF/HB3IanB7w
4WzfkkxA+QCVUhMMj0NQJk5rA+lGTNPNvzfffo9KdBkg3SBv+dStMxqa0jJhNECst6Wes8OMQPan
qh06otUsPn79EQewfVMxLfnTI0I1h6JJulb1pY566D/dG5Vy0xcztZukvepoJHBSn1ojvEDuNdFq
U4sJECojXTdjp7xj3eQMpQv1AaC9mJVD6QJQTOW1kFSNr2TzgrlITeMpCVcS6v7QKsc4Nm4psJi6
DEO8K0hildH8PYbGbwUjX2slCxL2N5/IWRxaIe/XzFn32rYKpFg6ptnC+xpzw9qxBelHAaDp0dY8
6R48gQfjpbyhV+lJRP3+aamYPzpn7z0hU8PoW4A4pAJHJvXN8vso28td3tvRN3X0czwdb2UDBAuL
T9zCrx3jqU/dHGx6soumHelv8lJQR92JjAQMd9BwnUHS8ySURoYBNAIWPNDIBSlVfJNeoajqXo6J
e9kSasGWohgU3DRoDXx8S+iKKqO2iewF3O3fGcdK5oAZ+Im9HBnqrigd/FSkYVcNuzV1hVgWMiZO
y/q2GtdU6xV8aCBOWHYblH4M+lf9tv1tPhLgT4ufErs3uZHJKZe05BKV1BTba712GEGNk03hGVOD
IiUWyeHUaGlHULuBksK3dNNb+3sSD9+xpPu7TEpXrjqwr1AwjKeBPNZepKFq0412FXaBSq17adCw
TTE6Gv7/hGZOIQOWQ5ecPKFHIr82pe6QDtx+USM5l1VA9KtZPrh5TXZmqU4xeCbxWH5K1taNh9bR
Q1Fazu6YN/Dtd+eySjWbB7Ub8N3JTBwZBcCqlby/OIgOCkoLoUFWDE6EXmOhKU0BRjCXnZO3ZwrG
y5o+Xhayew7LgDZZoLMGsOvH21JSRSFZmqOxsf6aCuC7YWDzsoRPz/s3E9mI4FJiWtLQNEFMi3mK
AV0NoMdZzuB3BOkF0NmFfIQ7+T7C6PuJuNTCitraXAHZ7CeDaqvRt8ZAoMP0C5VFucReDrcVxS+d
hVKXdRWViR+WL1H3fYgzT8m+JNaBKgD2AWtg/pTH1yQX9Bb3nc77EflKYB4ONU3GBrshEUbSVlex
q9kuDl2KtX22koLqHDI61ygFpiVQFn6LvDezZa0iZlrNz3R5wUCzQFdEAjhvaqwmKlx0BRvgmANE
+UaqHy4r417euVEOnf2AjXMYi9pYCXtt9qrkmDRyW0ypqpKMlcTEHsNrubxadPo3hrz5XJwfTdJu
NDMjBGKNFiOrNAlg/xj5BGMOF5S5Rcamc94vXRCm1hIvlzgY3RrZFgNpZhQB3V0vRNsVfS7OeUwZ
GrDqiKf1qj+MSwpiAFGjeU8CQR1C1U1TNi1e01uqJqD+hJuV528ZvY/GRaDSewqxFcClpyYJGylZ
8V7PlMgtTPk3ibvZmaT+15TIx25IB4d25pfIUEUoqXtxaiuZ03Wrr5qxBDik3xXEzvubmpT2LETF
2vOGWymcwg8d3lkdhcL/wYWaj/2rPNnzWQ7Y+z0+mZHdSzbGSQT3+mmKlHn9rWBO6ZEr9WGW43j0
EJ7AqpK5U3KUTcBjMbBp6wQs2qQB3lhTn0Sp/272vZXNGQFY79KRshSAHvK7/h+GITM9x+5P9T78
wsZIsYRwSEw7x+sqEfJRCU/OWUWUZIoaFTDB/AttH1bLnjzdyX3L07414+viWweG3ZC4omaxSKG4
OKvJ2tQYTQxrTFa7Ujt3wtKDiebdZRe6fz5TpcRUZQ3/cOfLm1XGH+F215/hYQzCl8JrnkN3dGQ/
t5z03GMcy3KFC0K7mrwRyx8vL3qryFAwARwWcePRMQpnfGQIv9StglEJZPKW5P8XE+DMCfDJHo70
nxNzKUU5UYKRCZyYUSli5wpzBrHLXnBs/lQ0Pbn7Gd+F8UlFGUJ7QsvU/caYiJfJremU6JD62VJM
ok/JPtWFg/HuFWUtGeSiOFh+Vd0A0Ux6xXT5YfjK6EPHbyi1H1HDvC2FUNWq4Eb5TKLJJANwLRD8
p+WjusMLqLT88CvjsyndFIhDwKY4zMBwZsg4VdDbM2DsCr9s7Oq1dbJHa4IJiXbb98INIOIpyiPA
r7Z40jSzUwHMOGLUv64kGTWCJHa0fBa5xp3yJiju36Vw7ilUCerOwEPFoHv9VHjFofbAtYysLfZE
K3yiA3G2WuflqNYSKCSp9DpZlY3yuHvZHewFUJUqJsC3wfsEEO6PGRWZKpLNVflGCAy0ruwwYQZc
XDDcs4qtGC6OzeVoAncPd9ZOi2PFlS03o5NPorXvT81vFra2ctjv2CSIXaihLxKmGEXw9VPtj8cB
wxbAAwWs+OV72308bCVxWrDI5qyhRQemoysG78cm9qhd2svVXwzQ86fi1CCacprWGWMSxZpahNUx
thhkXUsH7AEeO0EOuqtzKOoaGrwYEjeuBDPIRdSNS4z4VyHQFZETEZHf2nMf6kYEl7UNQ9katQFt
6LzZrR5KN/ZpQG+tQ+5F2HkQidvX8fcTcTo+9P3cSjp0nGBF3CWeBshpVuQBZMoIdhfWfGRzWKxU
LlCSXbU3LYuiZoJKuc6pY9hPpdGENTtoerf8Ji/aFZmd7F7yGMpH3NoJcOkOotmrvS+IVqMCL6Xj
E8qcVEnryAoyGeKP9dcMU1DyJNrU2ws8GvSDVc8Iyv+cQqq6FY7YUcHUeDsMdrn2ij3JxX3aIStE
eoFlqkHkdT+LNBQ4dRVlDlVHJ5UL4m1RVv2woAzBYFOMoAfGcOFFXntkdejoembpixd7onGanWT0
g1x+Eji2QqOfNchVb8MDUm2MKIIV4ajIdntmq7GzBzoIG4Q2GEnAbEsnrL98DjcffwBnj3qt9Xk5
4QeA2OPQ3mJzxv65OtXdf+FnmCF8zCc+iuLschqXHuNbeE2F38zDevWHkm88kS8MllWcRuylhFst
4lJCda2TtF/hBkhe+uZInKh6BCXdoSKidt2eRaBjpWiqgSkHhR+AXKx6mJW0Ao5VE1/LY3kwUtHs
3Z6pb0Vwd7e0S9taCUTgV3hdciyJBFB2Eaac6CC8KyuTRAfEFGFjC0GmV84EPOa/cFrbk7DfsImh
fabHBYoQiNUuBhefsnvANWBsMXyc3PQIJmfU4ZMfl2WKjsV5LDMP5VxNUBGzBkwzT+twjKLi5bKM
/Q+kaqZlKJpC+QZGn42lqjb4QE1CTko5+4akKnYeV4L2964cVaa6oqNNQnjkmcQkKJgDDNfXlCs6
XZfK/ShCGfs0TMMSAiDbqMwVYsSDT/ybbiy6IsKiNKMf7cDX94Z/+aykTv5jfYNcfaNoO+uVKz2h
eM66J+I1gr3Rgg8/g9P5ujRypWH0cJ2n/Vy8GA8r8248jR7DNyxP0t8Uh5GSoGjLGvuazsedJCFp
K80jZriJ4uRyai/tF634YabfL+vKjtfXPwjiXBNJ5oWG08pm2iavvSse1iDx5lf9rjz2v5MQtPXL
scV7BqbwKgV/kzdAvCWDBooNMfB8C4MedutSTdj5u528SsGSdHVIqF0f9cfoLgG47VuKXosKxDuJ
EgVrp4Y3o4V6Hd99azoDC3krrjeTE8xpNEBMpsjIrsb5VZuCfK1dWRbc9F4xHDItiEVGCEAdLpUY
SaWkVINMdtNpEB5igOdaD/Jjj0ds7slnKxB1/T57G4Q5CGNZGYLBp2MaVlWUaaf6XV05jWw6iEMC
J/o5tH0UwVkGTVLUPVNUwmNypWWNH5fgtK5Ue2p6QWL0iT9dR6a3PQ0XEqqBpHlTRJjFaLXvZgW4
IGxVoCJ5Nulvoi6OHGMqI71erO7UadnrOLdHONqMpC4Zo1+aVlM7U37OOaaqsq4NIqO6bpbaK82v
ffh9Kl7WGajloYZXW4yeX+oM8mzrw3IzhYBQJ9ZDN+ZHdFETwQ3uOBd2LksxQMAOgGmdS/gkvZiU
tCM6Hj3Jd/q7ecD0vG94xn0FuKITmzkQmt1u/vMukh+5BBFcUvVYuPGtYwk0wNrPsaQIAqovsvs3
3Ap/vtx/TsiPXU6y1ZelydKtPL2qAJG8yB6ilz1asugyPwclXKZGdEWjeBnA2j7GdCnskmIAmhVK
YGBZXd3sOPyKvulBj82T5am5LW7FzfVdM9NQVVCoQnVV5nzoSKPOKvAs8qsiPlg5sKkLwGkITsb+
kk8p60YIpyXmMEyV1lLdV9b5ei3k0yL1nly0vlr3V4VGPVkVVfh2bftdJP8iyKJRK+MOd2nKX5sw
ddYmc5padapEFdj2ziQI+2z/ucK3IsQmFTPiKa/ApAxAe08J0OGwbsl9iEknzTbv/xQyQxdRMP2x
HhbFVa+LQP4pHRhsDHgqDpdjoujYnEtL5TJuiox9Tms5NS1m1638XFqFp0X682VRO22wj+fmfBoh
oamMK75qeVU/VacwGPzFbf/A5ruxQNq+nmJe0UDZkOr8DEhdWYlidhraolZtS6CtBp67QEt3ohw7
0LsM9hs2H5ImrRErPR5x2Hpg/DiIcn/m5HtP+w2urb+bbfkok/mEjUwZO+WhDrJsP8tt9af0pfYT
T7Vc/alfsPQ8BfI5f7aewPV6+ePtW+T7UZkebcRGSkOnoYLfluMF8yHXaKV48lDZywyUaOtcdGFw
WeCuYupsXRSpIRJv7oE8NdGAq8fdtjnY5MFlt4DeqA/P4E87Xpb0aaP8zWO/FyH4aqmsgUGkWyHK
0LDdMJNXUuiuHrWeKeGQce0OyXAXJ0Cya4EkY4LShK6HtcDGHwqFfaTGTrYCcTxZQdpoavJLXvWR
XTfyYFuyKbiWfSPa/Fhe5wxK1i5l9xImTvaSkWupnu2pO9AlkObbqfWI+VXTzqQU5ZG7FrWRzGke
WdYxD/E+8pc0UNaf2fAq+A67OrYRwOvYFNVhIuForC1KveYATC0M2C/o1LHeQ/c8ny3A1QM/FahC
7WE+qFh+KdzasYJGtkVd7v2bNnRdR+6Mdwm/YhwPXbfW4cpSFVafVY4VWh+9nd4QV/4hKmeyUM1F
PKIYyEIUWTZwiZy6g341MqIIjy7SmWctvwcVgVcZkmsOj5jUFBjzzpf8IIxz+gPApilobECyqGXP
5jBfS2l6uvwxdyrpOM3mQJyzz7K4aOVcQU6a69/yeXSnpVbsucKaah+PwPadnuYBZcamm65B1hSk
5SLQJ9GVcpaCeE5p3QP6biLr9yWiLpEzR65Ke9CwFoaG++UT77TPDKwyyCgQWDomI/iycCwPEVEB
yI8Ki+xkR8AIxsBMZXv4fe1mz5oHykCPVYkbV3HA53c27lQb+yNgZMp/EdlODxilvx4sXzTXvfe5
tz+Ms6spD1HY1Wd03scrWQLBWJy4l8/OTJ/X3q0E9ik20UHp8sxqFgSlPAElUfxPFP4g8z+XZXxi
04Kbxv1ifpdYyHYRFz4KATa71uUK/E8cWLc6psJzMBUPQFRNnPQGrO6oFhsnguGB0LssmWWbn0/3
LphTpCKnfW1YA2IfXdWgHuTDPHcHLW1HW2n02BkXNPHiagk6WfEvi97p6388NOd0AZK3TOoKJ7To
gBgsbtbe6Z6lCKsBlYXuq+LI2MPM0KQsf4lc0t5b7cOFc3pTyZLRJKxGPTnkVDyo7ozauHVt2tYJ
2L+YEhQREwhPy+lRNhnaqFo4rflt9aUv0wHd539UIKf7soulvKPhoi/nE1E1nh3k0gdmgWmjvnMq
Y48THNh+VAN1XL3WkC6q+he1Ewzv7oWUDzfKvWsWmmrx0kCF2fY445YH/tdZ8xi3vOSKWFJF349H
GA2lbAhnRpwVvax++Lt0K4cG6QsFHiW5Sj3JFTW2lX1LMdCpt7Ag9GnQe4gsq2xGfL/Gq4M5UI+T
p4CpqPpVOCAPYrNNXv6sndJzBjZ7gaXs+iDNUKmOwTTZ4PtjSalWC4rEWC04xU/KVXODBqQL5xCU
Z7W1iUtfI1cVVIXfUsNPmrMRypkIgvYyrIsmI0eYPAkEB2MVhCBOZ1gAXWwXjfe/DxTBIWwkciZC
6tmMWynUfOTG3qp0h56iH963gqR439tu5HA2MdB1BdHdWzJmfLES23jNS+DIUKAqfB0BrFy58jF+
XoKmtKXUJg+Cr8nynUsXy1mKHpmAWZgXpLmoBFx39dh5bS5jQnlJ0yuKCrWtZxZG1pIBFaPI6myt
SGs/s+go8MC7wRP6ZBJTtsAMy0UdNSODNBV4rGcrUHONwa56UbFv7wGCNvK7DC7ATJaaxB2F2WDt
xdf8DAspyqE4JgCEa1y248lS3BZOAw3tvxrOhkptxHMxZlElCby4eCqDi95eh0CNrtpFslvRnO/e
e/mDIM5ampTQcQrhZ5Xb6IHBZAO4/7Zw5ocevYUp6K//i+rfrlvYHI6zly4j/+cWspfyab2ywIVZ
OO1R+o4BzwhISIk79EL1FQnljEdaqDG1Oha66vC27B5n6W4RInPuWohOiWJiEpdhSn4MWmNVYqUn
wVfTbHLq31BIomvtoPvkLPKt+8d5F8W9F8ZhlsYhweO/BlLWkJwaNbFN+nzZ5HeFgFwHDDvYCQaF
5MfzTNRKm67D9FnX9oZN5e6lbxbQ4M7pKsjUd03aADErRFkyVrg/SlrzesRMO24uS0u/M16ILrRo
9ld8cl8mdp7wDEANgx+3UdsVLEsmtnRKEtta27mhRt12WF0COGalBeZhvGC62XgAa0xiy/kYmEBi
jieg1xvplxabCv3QXw0KlvMmDCGMjbMsfTAYtZd0pjNZRDAetJ+ZmBTDQexWdH730ypj0rUj3H2I
qYv8S7VkgES7Ck9596p1htOhyKTe0PxbNP28/Nl3UwZs0htsqBEZA2efhhElhOYI22a92n0Hzi/5
VtKfFfJjMhY7VmQwkxsCBWB/5+ev8y6TM8/QyKJ4LCGzCafqtBim7EqzurhxayHCmTooqC19frl8
UObcOKGqiZvFih8mbNAG/Kh1ulEOuqTLoOiRqvpb2soh9rJaVBPUnLgGHSPnsrxdLbdQtoAt4aga
p+WWpFWzpbFcjFx3xfeUih68u2FLk9FpoxR7Sp9679Kcz7JM4Rasx/xOuQJZWnEDAPTXklFTOtqh
/a5gFuouPQ53GDQ/mp4lSlL2zAwOA9eJjh/bTP94pxGszADS05+KUXIeDpFnPMgBy6f7X9adaH5+
70phzjgzdgvRSuavdJJCvTYW4qtNbQ/F16URVU12D6SpmkYVWUXHlkt7pF5bLCxKKeibzlg8xk1i
Q8+hNssn28yOfCE4+e6ZdNXEbAhaxArvDCczBJR1ignuyZGdBbTUAGkFkIeDfhz4HVxyxky8879r
Jvq02KFDExDr1ZzJYztlDRnZmY9XF2Ydq/DZVJZJkLftFqCglQbW57BGByv4qBvmNM4DDRPVLyT9
So+xZatHdWDO3WM+ZWeFpgWgNNP7Ol46zIsYxNay9fvlgzI/wpk8lFOT0ZlTGNAF/zWlopqkHHuv
9ajZA32shh6c7tQOK+pjnMWjuahGu5u26yrRTEzEYt2WT1eLqqqiYQJKQw5Mgc7G8+BMT8Yx8iyn
96Q3DD4FaWT/LBow3QvfW8FMzzZv6C5M43SpFsUftLMhLbZq3Q1gL7x8oXvKqrM4YSGofoYNkVXg
F0YRmnSzjq1FYL4ULxpoep8uS9k9ykYKFx7q2pCasUcmQvoHTQvm7DFdBCL2ot72IJxmaE0sRT22
3oDdpgVLaXyVUrBsNr+TSEvsFMXAtfvRNI+Xz/XWw/ykj+8He5uP2XwjNFK7eKkQ5NOAJYyVw+DK
FC89/c0jdXO8t8ixEaSOy6RAybGNstzE7ck0b2sRrdnuY2Irg0tKQ6VLFzC+4ysdrNvxKjtO1/mt
5GG7+TAAEz88p/eiQuoObgI4fjYXyAUAZWnnookhU3tc/eqmD7AVgRqvitKj4pRHRu2Usu0tkccU
aCSPOqhntIhHCbF8jQo7H86ScqpkQX4isC3eX6qxjop5j6Soi+/XClMlAme4WyvZXh5LkDZKoSno
iw1AU36LNOz1x0Y/GIM6EE3Ab6kFl7V9Z9rr48fiwswU0aaW8OCAK4yObR2k/RlbhMm3zHDAFWHd
RCe1xWINFOZUn0bli4GyuHjzWXStnDNJJtKa2oxTr1bi6vmzqYueM8KL5ZyJJUkjQ4gE8A4aDwwN
qDixtQXMXLJGGfa+RIR0u68FNMYsqhA0PDCA+/FTojaTFGzGDVgWK6DVMy9+lJzlJ7ht/PhZ9y5/
yH+xundp7Io3itNjvLPIWMu78xLdLh6mQ3Od/Mpfo8Qubyq/PGS3E0rDhRDpdd/s3gWzP98ILg0y
LbM2Eb8d2vAuWkLJq4Bt+9gNhvLl8iF3UgW8CjSWrmO0xuRf82rYTl2SoSU3zYVdA/Ku0Ylbds1x
UG+T6RWDPoJQuvcNVUrxDjGA5iTr/ORsDM7GNasxoscgxRi8znrEWNT1G07vs3AIi3ljLvSAsxHd
GSCNUAuDnB+vUk67wsrogoFAaAwrcfXn+b5zu4AAvFASvGZ3bG771OKPNqSrac4jBi2bMDrVQ3Wk
aiWKpUzF+QNhbEvGMx4gTfivjwdKSJdjVX3+wy6gO8YZwcfp7SKo3A6YnEI6g503K6rq7/I4P9IR
tUHPFt1MbGjcL5JqV8bqFtprYv4zyaL5q530RLXeqvgmgFt0/qFDkiSTBgMXGPeyJ0+dq8jNWZOL
wtaQ5znARqqBe78WTmmGh8uGsPfttqI5Y1exeK0TA8DetMGES0qTIzrJAvS5vUTow/k4w+6mptUk
K6X+NBZfdF2yaQwUlHRxzDAOpLAIFkpv1rK+6TQBTMTeZ9wejwuCSafVYwv+AD/pFikILfQkzGRx
00pPDpEZmS4Js1rgQHfcGGuYspqaCvPjX8noOaWK3EuGv2o/0+E+WkvH0AWdEPa7OXOgwALA8C3+
pWGt+aM5mMOqwkMDgrHT69o2FeWGmtPt0PZAie4y0TN5R0mAh4gTYaSZzWdw3qQd1TGLM+Qqyq1x
2yRosad+4ZAgC6KvRSAdxNtXO3fIJtQxTIZ66+c7rOs+GSo21Znj9rL+W936y/q/74EYH4RwymHm
U5HFbBtK0kdvNjGYbfy6bF076vdBAvvzTUTLCAbgcyYB+PnOalUeHW/CWscU800jRETZcZEfhHEu
SzG0tTdbVGfAkXWon1i3U7vR7ldw5aLu7gtjzI4OfpDH5UEAi0itpoE8zY5u4jvilX4EoA0gbblA
jwB4nZ3eW4GoKLTXZt2K5eeLCfzUUrBJNUZzqAODfTzTu8bFtIcvH62g8kSg94KPyE8YzzFwA8OR
3Ss9x+odkDKcFiHAqgvbyIV5guAr8hCv8jrHRcMqw+rj4DU32QmTWEjbq8QGvD7WK0Wtv72yoo6J
Kw3b2EDvMj5VpLJW7nKG/pEGZYDOY3RkqP4ohQW11wQZFrMXIPGBGJyVFNl+tmjTclePNj+AC0FV
NaCAUaDMFzb/1MY3o6gc2TDsAVMBl61xL3P/cFTOa8ZNZ02DiobYcOrBVNkdsoN2Qx9BEXKswSE3
fr0s7y1uc176gzzOwWjDUK2EYD21Q5aZLE+Y0HfHAmAY2gK2ieJxDPN7QJ37iyEd5X5xF+WqBmBd
nZ3MEnAhSeJ3Ue3XUX6IU2KT1TyCd96jM73qQgm7A6ZtLugSD9Sye8tyMi3H7JN5CCeMQkbKOSzA
VCdXzuVT7brmzefifNpS61IrTXgcz/XXdX2o6ddJFwScvXizVUnOk61dn/bRAnA3TOL7VlHcKEn1
cvkU+7pgmAr2blGs/JQhr9bQRQWKpj5Gwe8sv3rAso5nOCpaMHb7X2xdCQVyBZQlKaYqHuBGmt/R
Q49hDckxPO0+vFWdEXuhIve8a1Wb8zE/swk9gGq3wonAquascELtceotrzQqe45E1ad9D7IRxRmw
0pi1gYYWCwSy0+k2W/poUAnF/wA9uKJWYzjhrYQJ0vZaurOCWTQZvld7QJb6/jE5ww5BQ5GOJX7B
cAqvBw/0bv9knuEreIlgdKv1Jlc6dHfWYTxkrhVITwJd2jWJjXjOzqthon2SQXz4PMJPv5Qg42Zl
qugae5ju+r3x0/vqVSB0NyxthHJ22OejlhRstaf/kj4VN5q/Brlv3oGXIxhP0VP1FJ+rW/ABPQjk
7jwtP9w1Z5yx2mipwQpX04kNVZX+DE1WD9KBglVOOBW86wpQXUdbQUH3nX9blqnWYa0JlVu22bas
WI9MklNEbR0BX0ZBQgelm5c3Ylbj3WNifBwzwtgN0XmEH00xhjleStkPqfZrSOSzEYGasLdqt9ea
UzzGxC5BuQTY+gTUQTkGBLMOQxyzPBwuXzi7z09BZPNDuPsmViFJLYMODFtAahqvTaIBafJHHEXe
NKFxPRGBg9/1HBuBfF5XFCSUVDh4OgBTM0EN9M6kN20OzMpkCS4fbq+sjAXf/1wzj/RTF0DoBcWc
AtMxblkPDqzVvhyg2nRVvjCuBe0fUSl711o3IrnXTNgpNK4HYFMV1LSNNgKVrKl7URaLkPzIbi63
kcS5/AK9obhLdJZahYcZSKzaUard5ab7lnggaYps+Mov0VcTMFwz2it4FjgFeJkzW3kWj7wLPqvO
BQRA4KgJMmfZj1APih5zM3Rr7euqx57gk7LO+gWF5fEF13ZtJ4x2MeQxhLkzw1qo0CEQg6y80R9d
ksS5fTmvW5OiKo0S9+SR7+OV6jYH4yZ1GSVC7Op4hyjOfCgfiK2/6sD9FfZWicA6dd71K0UZ0xqt
l/DaPGHsEztJ9W11o5Y20AuAMwH6FpAHZOiS1KidouwOEIjFBQxhZJOz9fV/ZYTD5NUHc+KCglbk
YVL0+Mi99X0NAzo0B6UybA1j6IKvLFInzi1NVDJVicBwG290Za9EzcqOb/tj58o+isRg+iweE2GJ
WOgvOOeUJ/VirhbSGrYDFtc25BonydOfqK04EmDCPJ0GuQOyc8F5BfHg/5H2ZUuS4sq2X4QZIDG9
AhFERs5DVWblC1Yj8yBm+PqzlH27i1BwQ7u6ez9Um9W29nDhcnf5sJb47DTzvmG9AX35egpvpyTv
zcEKcnD7RXvZmuBWxWz9HcU3J+u7ZC5QRv64QzWG9sCy9hgf1IN0pFZyW8X3pknMKnRA+MWr/U8F
phHCgxPYCOWyptp2AvzbG4q98rgEHAXjOnEq+OYjRcqhFVBaPQ4FKHvYbk0knJyhkJbaIPJKuxh+
Hg6PUzMPhwIBGvuPJdbFAtnWwmY6ttJO8EV2O2jq1MHXl/EnDF16Cm1cxSJBzhK3GWVhc+v2Yewa
UN6gDzDPpo2iqgG4gsrHSJCEUQ+wkoNxoM4OxBQ7vvOPOnHGDhR1IOnDYvNciWlRKMtxwsSUjM59
1Tf5BIupApb0XjOiq4dEuy5/WeHkAg8YcJoO8NSzWUbnI5MtTnU5S2jOVYMRj/im3/EXvHWXf152
fPVT5ko3o/dKT0fIExjLUN11YD/k3m7cNyX2jRAjtPyVuHhYWAD5jPWYBGnpFnjgqHuEbjBXMDeT
5RHcp4lhbv1DhDQip6ROWgVgYkB9/ChaNBgt+R+Qi7Zc3FqOkCFEIBEZaDWoe63rqJekYeeWmXYA
APqDRkKPpeW3iGpPUdw+FVPSuHWMOsZYFqMk493K+de/Q7i4y0wNwOfgI9spJrQ1LK0tocydb11X
bCpj/Q8MEPiMQqCcpoR1NB045QRvj8X3C6izLaB8ecXP8Gbep4f0Mc126uI3QOv+djmYbGWga+FC
7CymkUz5AHhLNcv8Ip/hoX7WdupflrLVcsSk2W8dhViZZpjXG9sIzY+0SNw4qo6OXuyGBXGkM29z
J/o1ZOb7OPelF+dN62pG/z4XuUTZza/5z6+wVGEQk9QpqMGNUd2n+q+87jDUf3NZz8uniZbdaaUj
SWtnIhT96ngxfL1QHyu0eirM1l0Ws5Xp/T5NS+W3Z1VQKems5nO8IH8GwmsYMS8E0ZbJdliSOxrp
D2bJeBxkAoXryMYqL0O9B2lTeFSL3sumcZ/a74VCb1N6PaWWRMFt57r6UuK9M6o2NkreFAfEK6Yh
/fiZJwMVdvxkacemS1uJEqJlP7dJaTW4AVEYj/sY85L7QZ8bf68lJlZeKpIdmOZUB0zzLZJrIbNH
IWO3MjqQNF4sfMf8gQxK7tLR/nTZVmQyBO8yprFecg7xfT2WDzONbvU4/npZxObtBjiWY+EYdWCO
CjIqXa81kgMiazyaR3ZcUIXpgHzPu3HlrazrsmWLGEBByLcMh7fgT40/JYOdLr2B9eImz11YyS4t
sgBNkavIAIqMOlK3mAyJ5/iYsxIDH0gMwPmmEWBZi13OMBv/35b2DG5j4ALsOP8vuuD1zsnc+ctw
cHYUNDYBXhx+HTgPBTAER88A+uWTbFdyy2AtjKZgF1bVztcltKUoZzUFkSAHC9OuHexIIpGVMv5u
Gc5ajGCchKoNA8wmcA5GYKtZzg+Qmv956xgbB781EeyGsVFVlJKTP1odyg3WbjFGN51e01wGN7nh
mC0QiBFH5zhjmFo/NRpnpFFNa4YmdXhnNK95fTcUEhPZeg9ChqObFJ0rAniQUxlzvYAu1ejtfQ+f
9Rcnc+slOw4rCWRSfwrmVxma5cY3OhEpfKMxrJdyaIAbp6S9rw2132S7P7/btvqxo4HeBC6AcN20
QbdnZQH/aIctZNTEwAZq+tR1ALaNx6ZkRmLDtE+EcX1Xga0lY682nPBYiYD9ELfPGTOwMNsDjaoZ
9cptqyFy1V45hI35Q6LoxusTe354RcBIbIoJg1PZzCxNcElSjJ+gVlTeYzzxEU7TK71KMqPErVpw
JRBk4Mqgmot+j3CiS2mzzm4xEDUb4b6tA039HtY2hl1yoJzIqPO2hXH6SGygqGfIgqOdpJoywig7
+tkk72XT7kPngE0jLQ39f3GCGi9Qc5wvh4hD74XFYc1UzA6lVxz7QLtuDsUVASuhrE27EQKwYaVi
yQpLNegACCfYK128xB0G2LC6bbg0Ja8WDT2DYSNVL3S/VsO9SmRgMVsnuRYq2CZJCnMaCn6Sme1O
y1OO1mZv3zrOLZVNsW1dA0RRPl9pA5RX3AVxGpWVSQ9R/EVAPqilOUeCbLlvg3yPN21USi0DcwzE
Evxvbo1p13WwxI9uWeKVV2rjxg8Werh43BUewYs23ZsP3IE5DNOyGJvyjQBIWd/6w3yQRXZ+guLF
ALAY+G5hRVjSE5x0VTqzMWL/d1+2vfFtUesFzB9GIxkB2wgFqMRyIkvsZ+BfhHvek76aeh3GgwnJ
K93EEzkpSOdi2Ui2s6BtmIwDVGXDQM+GAx0L51ssE2k6G6iT5nvqBBbx8DDwimNy5Huo49tgXhu/
4mv91bqSNqs2vNmJaH6FVp60NhLaKUlGPoDTe0wXtHslyI//Q1tsw1hPJAlfjc5Wq/UFJGnPoIqf
DeAiAcSHU+upP/DWs930szPvVBRCMf3zv8DubWFHrH+BiHZQLfFstFXOp4TVX+0TZ4NIPEwuejrs
lkOXZvt/tcr0QdHFkwlw2Ypju0OfMrDF4NsWauPb1jdD7k83LPVEhPDMs4pWrSOGk+0bbIwe6ZFg
5yD0zdhVimvbQZWZ48CWnqw8unEPT+QK7nU0JyzQEqiW2cDN6VLyYtX6/eVgsWk1YDj7+/gEbzpN
kaqoIWTwaItdpQOeXodGGim2Kr0nugi3PaMYrZ458OvoNTc8Z8danXFH4MPoocQ+1pPs8LYeQyDg
w5KvA98KEgbhPoB1rFWU8a+bN7v1Pjoau+pG89JDDgJ12WzFRnkeuK6ASYMXNw2gXAgfC+Rq5RTV
CWY5sBpi9fGuCCO3NT7ldg8c0MnFKoTXaaWrpcS9/AnPvRtyNZubv45B4bMoFVrtGA2dCtQjVOfG
sN8BdsRvbNUtxqMVPl0Wdn4XToR9HMPKn2msM/u6T8J9HwO/SVUxhDZX5YPR1a1ELZkkoYbTmJjy
GSLN2CfKgxKDRnFQfBrJiK5kUoS7DYxFooxqGu6pNU9+N6Rf7LR6G8JJNtC9UUrByWFHVyUa9iHP
1jwXqjOsHEMfvTaO7Vh9zsoo9qwQrYeuma4m0tVubbfXzdAd1DE9VEYtyerP07XTXyDcdVArp2HD
8AsmpwClcoQBzbJ/apQm89Vo2DVZ3INdTja5tWmeK72Fm9/rdpkPZRjuG6bv2qF0Q1AnMAb0yeHB
mt4um+e5yzxVUXiIKYUK1NIFKmImzV/0ape0sXdZxKbFrPQRkom8p7YSNRUuej78JLX6iVGQQ5pq
8XpZzkbWwnXhj2W0dEwqIhiUlR0WeZkqHy4T+FbZNaA6ftpALKtd41HzhrvoO9B8fmKOOJHI3tbx
t2jxVjidOXQgqNyn1kHLXsLlrlMOl9XjX+I0yYRbxv4x3g1AdTlLMp1ebyedKSE2uRnmFX9i3VIF
4GucfrssZ6MccCJI7NLO5miDJidS9l27K+5at75PFa/wMJ1zU6Jh83W6BQDJQcY4uHGCa/XEbi1c
QI3peKiHxSVODEktj8UFEJb1ie0ua7hh8yeihI9l1YttYexI2WMv3o3s76MU943/Fy58K/Gdl+Sp
qhcGXskNJq40vw04DBnz2xu2j/aapBi15Sg1rE3j/QH6JDCmCRcsKefW4MwyPI0E9CQWPO/LQ3UF
zMdr2Ybi5tGtRAnZebdYU2WiurYnzYvVo7gxyRCiN+1gJUHIQooOTMA65coUmV+jJdrbV4DhdS+b
wEbqDSP/LUZMvRvdrkMl7pR99csOiN+Ubg0H0e87kLhQELgATrl9SY+hR4h/WfR5AnkqWQjTEcO7
aiihYNNmgG5Tm3Q/JtGdQ5wf6agctdyevcnQn4DhJJvx3HQhK6UFwzcaRVFrmyn7cEBql/0Ywymo
qsKrQaB8WUmJnVAhuZuUhRRODklgnHPV7GnUPl0WsBGaMXYMgALsHuJFLFYA5q4xrawelb1WP4ZY
4rTnu1x50FFvcwriTbG0sXP+LsUEpYYsBNAMnI+d2+0qj8u6QS+LKkdwYTR8y7DrfxVNWncIs6H9
0ldF6NpVH7tYjkdBx+ynINRLM7isNL/IoltBvQNLSyrqK2eIq1rZlZrBla6bqzoCFJRquEuDIoeZ
eMs4SOL2lrWspQnW0i91TZwS0kpn+NwqpL5d2gg5c535sVm1Emky3QSLwRBEbrbcsxQtTR4MJW/B
VDh0D5Vimn6dZdrt0EyRJMHbcjZrFbkZrz6qYZszc8JeAc9E7aV967L4pmn63eXPJjtIwXRmZ0wW
0EnjxucDmKS/JRb1mvgtxJzzZUFbt26tDv8hK3XIBBCIAuBve4201q7tp9BHvTiUbBbI1BHCTc5Y
ypSRu06j3VkAiGJOjiVLw5tm2fyITJQQbtIuNbSBwQQrYGc4QPOzwrcJbGVtzSTmt310qN1hmgGp
ozjLYOh5FSvtpID+qfGWCfBRsjXKbV1+SxB0IUlNlmzAsdWsUHZFoSSHZVjah7DAsqhBxuHx3xjD
b3lCIJ3HWJ1tBRrpSRVErLy2+urpsojLKjniWEJahInZAndvD2iag4pylmvZ87VSVhgLnt4vy9q+
qn+r44gTCqjbO6mTQp1wLo5ZPxzBfeA1ZJQUWTftAJ1g5Nd4eKIlcHqF0GsrS0paJDjJ06B9NaJI
ckc3z2wlgP/96o4aGuoskco/S7bsVL25brLuMLSqa07L/l8c2UqUcFGVKIz6DE5hP5X3FJt2GXsx
iaSFvvlZDABqgWEKGaiY6XYDBeSAAxl5o+5ioGY56DL3teR2buVMgF36R4rgp5MoAbjNZCh7tftu
VFkQ00AP9+WguNMYeon1piQyGrXN77QSKRhCidnAOM4t2JvGdlnEXCV33IgAKIXKmJBlZyiYRGvY
HdGwErZX52aPLbWHZsl+loUiQ1qSqSTYg9UlIQUOE0yvDJw2R9qZeCP6ain+vGx525JssFhYFloi
YimxKBjQ6mzwhIJ38gF8C0ddDe+6TgsUMspS+a0bC7As5GX4WpiuELRSxzBS2hh0aoqSvFIsw4fY
tLiszlmyCWQzxzIMDGpS/KvY31FbFo2xlsfBuOheVi/+qAFscExAPBSZVrEfi9ozBxnO2bZUDqCA
BwPGRQTFtCSpm4lAKgVNHBaUnHcgSARIrW/aHHQyzv6ykmfn+KHkb3FCfGqNKl90J4uDwegGt8tR
UOts2br4hk4UTN8oMaNtd854RSxWNmEDncw62lcY4McjyKXmTdZGHtEOyvz2x0qh0aphxx+cnefc
TUNiqlNCIa8Oy5dpQs4epi//RgQ+EGD01XNGo7YoxmQqIcJqbcwohV6dD/5lERunBixfy7R1JCd4
8QihfFzmoimpkgYO/vPz3N5UTfnLYPlnvVJu9KTG9GxXB5dlbpjDWqZYt1ajqq1YBV+r0/guz9kj
WDI/XRZx5vfwklmp9VHXWIVC1qt1HcU1RCzvTU+DaXlhpWxUjd+SkzcThGDAG69eBCjgFQt+XKPd
PFMSZ0HXT29qFgFTTzFAIFnMByMb70tm/3EWLkgU3PmU9kPaJ1BLndn9PFZvMTUkH2fLIOCRgHKi
AccFTu80iSj0odYd1mdB1CbqY2eDakppw+mQaHV6GGbduB676VsYt+Xz5U925tihG+CTgGYH1B80
iMmp4HIh4BYlThaQZP6KgUqsz+kjwqKd+DFwxC8LO28RfUijgOYACs85ZsaU1SmWQg18O6N/HLTw
us0r5k5pcTVG/XtaxZOr2mhiLuHTmGm2JFPbugEoqZmYCbGxOynym4ymtTRVBF2LZriOstC3neZP
E2iu4EqEfnqcamE4WdgpuAFt740m8VTavw1q/mIX5p8mapqKGjyG3zCsjW8nJmoUbyn0FPU8oPSx
wJre0N3ohoxU47ysBtBIFVZpmACDxB+CfXRgJGhLWiTBXHvq7C43LHKZh4+WYZWXGTvlfb63Aky6
BGkliV/n/csP2egl6rgTGkA6Tw8TjaEpQtKUBMBdv6rB/Yyitf6C2dt9g8nKe9ksz7l5QFVQNyLJ
wUDPGS3gkhk06WmcBES5V4sndZb5kXP3eCJArMNPGZ6MlZYUQblMblxf5dmzRSSPxHNHovGwBS8M
4E2MGAqRxeiNVp37KQrSicRuR8n9oFEXNMgPMdbpWXfTMMkQ2eZnWokU1QIzYF1OWZ4ENDBnl+6q
IPP0Z3I0vOGTHMvuvI8Oq1iLE6yCdtFYVkWTBKOH6ouBfXZMBmCZsr3hQx1yssHzTX4IxJicaZvo
RiGfFgQmCeZfLaBRBbz2X4ZgC3LHya0+ZcH4EMW+FTiNmx84F8kyuu3Ruqof5Yti52udwq8QPItS
Nl29pPgVfMevfzKPFHhf2nXVePWej95mN4A0KN4+QHo9VPQa5ha1L7sj58EXZ4G8HFQEuJT0o2O3
ivBdz2KtmdosYO33eCz8vsi9LA1SDUtyC5VZ1nlwQpzHQI2m6Q6mlsTJFiPCIBMgzrIgvZm9HHtG
zMu+qtjnol/YW5Xv2Ut8MK/T9z9uikAgxiERoUCDhTjBT2GlZZHYS546CBQangZ4l3ZhJnlPbbiC
Ewn8Gq8kAGzdmkFYlAehUT8tVLtOTJCmJZokz9xwaSdiBG/QTW0Ld8DyIDEBM09C2nhtyuif7pqc
HtcHEMVKmQapkWWBviEoW8N3VOqlDhRKHEn43nBta2XEezhPte1UVpKD8dPGFVzyyFVGvK1nQCyp
7S941tecxrLGh+RLfdzLlXJTqjcT04o8yMz0aJoMW+nZjlqyRZoNUz9RToizSb7Mo9GWeWBQE8gJ
yW4GgtM0ujbQqS8nYTKFuM2sFNLmIm3VMc+DNC1AGQX80WSon8fSkMg5B/oRzIL/kJUgI0+yLBmQ
CyVO5BRAFK5aFY2wZXmOkrn3u1mzb7AQ2j0uA66ZStEd04ys8ykgIQ0XzBXDVW/Dh/FK+6Gnw/Sj
y9LwKp5j7Bmjnx0YU+m4aZPMN7SMVK+fDWAJs8VwDTZ3O7PKtYc5DDHoV1DQVgFrMnHDqcxGN9cX
OExsdBws9CgqVxv1UhKHNxzlyffk33ulPHgDUt1JYKys1j9h6OU1tfRfitHfhTYgnNpclQ0LbcXF
E4mC04pmPQNnLW6hDqSz7qq7H3s/ueVES+wlegMftRTi5qyDJnxgwYkpI03DrOzyQI0S9tVRMoxh
WHZ9M2Co9Q500dNNr+jUn/Mx9cLe0G6zSQ8DRNr8BWk/eRtHhr+JOtTi0nK0XmqnUvwBIcbNsmlB
/bmK76fBCiXFH9mnEZziUNtZGFN8GlSLXSf8ZmI2tDMO/VwHcxRLkliJByb8DFd2kC9JiRYtbpuR
5ODwbB8Z6yWmtikCiIp4P/KtATFFT9R0cUJnRCyZLbfsgf+Zv1x2GefwcvxL23gB4B8YmfhymrOU
lGljo/u7V9pdhCzyqtxbER4BuvVp9osfhZ/Vvoz8bVOxlVQh5SGlrbAmQcU26hyvGJnbRdJbs2nD
KxmC381sAxTnDDLsPL0HKfiVXYa+gYH6RAWMTfykLv0RdKu70ZaB2m36YfR9+csGs5nijgKogbMl
tPEaUFDAVYrMs8fnwpJtXWzGFexn6RZvqGAx7tT+mhn/YMsErcrmCqCLT9pM/UXJ9g6T6bP5tVaS
BG9Q15mOTiXJg76dnxS7uu47GbfbRyZxWvuBHa5kCFe3LEkXO4mVB52fYSR/18Q7YNVzUMckcG5Z
7GOBxcXa290XIMZgqunPR2r5RfjnB2DU9PQ4u6LDWmaMH5BfYR5N/5pjCjrxohc0TJdP8rfH+SQQ
5EEKSkJYjcCUgmCefV/UbT0vuNsWHW+doZ73SZg1LoXXBJvDgk1pvbRdbeidXWSjwWAqvfO81LF0
g2DLXEGBTAhoLLB8JLbrMMg15pixhSO7j/QAM6nH5uA8hTfaY7fD2n91Ve7mA/o3lz2PTOqZCygn
xU6QFiWT9quh4ZU9mImrD1lwWc6W8RKdz89jaQ48ZIJh6VE5VpkJ7SKlmb7aZjlhxjCTnuLWbSQo
s9mgDrVxGYXbaJPBmGtQ0gYNBUinSQ9kLoN4Se4tjOZd1oj/YvGqoLFhatgDxFcTd7tgN+BZ0J08
UMr+YTK/ZyjrafTRoNckb9yh11wjog+XZW7GibVQfsyraDdZGRbKqqwI7PfoiS9Lp8/d4S9mgglQ
aDMQ0i9L3PxuKy25/awEZk1hT6jIxkFmL7fL0B3pMslQbmQnKaRycYRSvaXVcZBb9fVcUxeb0v6i
Bl3b4wFSu1qYBGpZ/EfNBFPRSUOTWUsLvK3HV8VOfyxW+3T58DatcXV4gsduwBnJ2QbhsZXkS6Ha
X8igRr6V1teLAuD+y8I2bzJg3kEEhXUEvKtPv1TfgjMyDwEJ5xSZc5UvAxqwhVX6ui4x/K2SpU44
fZiKa4YOs3CXNWYZtjLDCOs3vXHR78fu6+MAykizB/AgtgA9gLaCUkhmi1uFsLVgMdcLo1TNUjXM
Ua/k+DO5P7xGt5zxpgkwySbJYjctH1sWKi/MIjAI9sGUMk1Gu4wCTD3SXbmAStDK5i+XP9qmSqgw
w+eDTRodMeF+tSHFiyKDw1KPHN5JZy5n8ZnAvcm+1LeyusuWQVLehzANXkUX3WPdT+ZCJp7JdsUb
Ldn9WCixa4bRtd4Bbf6yblsHuBYmWD+Do9DUuogCtc92gJd1a/bjsoRNS1yLECxRndsZJSwYBIfH
onwR9bV4HINsVwRgAn8D16ZXOHtZjW7rpq2k2kKOAsiBAdNB8FeLdRgjAJPjPMmfDu8gL0EPFmvD
6Dwglgl2MRoV5jeWAVURpgWOMn4j0XjU6/b18gluGgSqjKjKI3/VxJJPhVLFArKgPJhJ5c7K7AO9
17cq6tWhbIZ8+2OtZAmpRjhF9gSqRn5728/R4mbtQ+uA/UzZocPo9gNeA0EPGFXHawLZU3orxHAq
qb/1FNI8pakag3ZVFGhDyvZlgUqu0rga0PtUtktUlCjavMAsaldKLsFmgokQgBkI3vg4ezxOpG3i
UdXQRQqGGw4HxnFhQxc4np6UuYhrIaYka1n8Rq6CdcT0oURgKT6uw+K3HkHX6jB4AC312fP4KgWM
2xIITkfwAQAWjGDl+1SgPrNMxV4A3gYxSO6Lp3JfeUbkAjEUy6DKL/l33DzOtUTBqQB7JGR2A4nj
0XGpp7mpT6/GD0omWbjZ8l8WOBXA5YhKFcaYT5VD5aqyBqLwGZb7xqGHsV8Ol2/f+eIIbjlndUUE
sAC5IHp/EzfOqFNow1HlNT/dD91dVAJ6ygcdzROnQm+Ia1T7UMqGLhUtJF19rCRNmUF0+TZ7FHfB
5zdxobdAhHJgMf1VExDns+xQNwPeWmXhVOuiqosG9axgDiZwxLRB8017NAEzX+wdXxbDpVoK5mJF
IGMPuYHqBsB6O79GWSW2AZ2mDX63M37hKeuhUDt6kg+7eTFWH1YITKGds3rqIbdt3GXPiznO03AE
PsgO0Ni387XsWLdt9R9DEmdPGpKVWtVBnmqNbmYflka2Zi6TIKSX4zxYqdVCQm0dYjvySow8XT60
LR+9sowPy1l5L6XORoRzSEjBatiDtKvfW8cukHpJHmdEL2lhjxvDVPifLja9lnBc0oiBiqXdjTsT
WWSMVZYDCcab/Jh7aAlcVmsrxK7F8Z+zUisqWUSVGm6ko/ohDi0vozEmFxx/SnJJP29TFDBpDF7z
OidViJvObPo2gXOcdpHjvJVq54eD5SfElNX1+MU5O8SVKCHUgHdT64YIohw9co3JdDOdeM3DQirP
br6kRDYLvpVz4cnxj2pCPuQ0bUXDHsW8BT0VFoNt8FMSS9psH23HM6WA+I3uK1guz6CDljScMauR
AQ9mTjtXZc31DHYTV3OWxCMLfWcFEJNNGn9rZl330Gx47cPiuU7nh6mc7xgFtVxdfDdTxR2UP168
4KHi928zhKRTyXLMDU1FEeR4FgDRWWHgdpAcwOYdX8kQ7jjGTytdYXgSh13i2fp15Mgc47YEQHhi
645PaQren5C4W/QwRcDTnrCOhCKwDLZyO8BYv0UILj/rSAWiVhyU81y/xJhpMb8QkEU2SLlizA5c
vtz/H5PhIDhAPHTOkKDwoDcHy4ZCHCWTHZkX+wAKyzTfvp993a29/rqKvcxysaov2/XYvBNA2vlb
thDC4Y0bo4gwOjS2TwZwoGMUDNVcouGmT7ENkNviVX/OWJHlihkqCYZP8P8IsSGf++PS35lOvquX
+ZPkNDc1wjsYTCu4f2e4+05XOrWmQVjXu/XVB0ux5Ub0FcAtlQsOSVRAjfAwREdZ3Xkr9mAqiY/j
ExynWJ6M+ObH0kEwRggnlCYTcJrmY41VxwUYpEUY/lDVnhzqeBrv0eJMJIe82Vu0TQvvA+AOnSPr
1ordGUOGzJ1jipc/il2814FtuwPh6FOFDdhItjy2IdFGDOQQfoiEINcSbmKOdUAg7WPKB9OQfvNi
eu3P2K9S1Jn7F/BJ7ot/cTFPJQoXM6EGq5MQ02b6IzjYjqY3hKBVxes2aI6NvHu64QhO5fFvvgq8
jl2NDbjf+RwTXynW3OwnilR7Hbuqii8jxji33BNhH42VlbCGzdYQmXUSmNYdU+91xAAl+nn5eshk
CO65AW2Zmmj4ZIaGeFvGt9ky3bbTIskiNorMp7oIGQt4gnpCywpy/gIdB7IdeOVTC4c3++UONJwg
f5skadJGqm7zwVyLTwhii0isKsZ2R23sguK55REM61t+O7s8cY735UGtHzPqGZ56iH/KEtuNU8V8
J7ZDUTvFNrg40AcMyKUuweQSRNlwrdbJl2qw3opBeqr81E6TCyyh/pYjTvF1JO3CXIN+elBf1fsC
Q3yt74C7FVDuvkyp8zjLhQGYjegA/DrbhDBTDSMRoZoG5fizHBbXmGU4v9w/iOpwunOMqQFx7gzw
qkOBaE5sBJ8JwEFYmHPVlqJhhuHV4tEKZYgYWzYJqLDf4gTnkY6WFeoWw4j4cczd6YYCXCs6Jnio
Ji3irPo/kHGexwQMxaq8VGrwbRnxcW6VpdMrAIwIFpJ5igYMFfJNmzTeC/TAxusmPfg7UglY0pY1
AgsOG9oQeY41FTdWUzDmpIGVqq5m6x5t812ZW7vLrmTLPsD5CVAH4DKh0ij4RsgHTjOLcJxV9F47
QM1q/5w8FZ0xCKD87DB4L45N1EzJlUhr+FinHQMPjfi17eLx7ew4H3kV7uOdDFbu/FUC2k2sLGgE
chHLhaBWFLaZFQ28cM/h4PNPBXbd5knzi+xTE4P4JO8kD/3z7AgCeanWQXUP34t/zpXb1+vMqE0d
45pLaxw62hO8AMqA5s0TM9BAvvzRNqb7T6UJCV8e0ZGQHiOqegsqFy28yzTlZerB2Bo1y3ebligg
MeqbbXhfGuFPifTzmgakc7xMB0cMhQVdUQU0yj7BfSgqM/QmMF502hL0VfJlVs0DGYt3ypZ9P7Nd
pIePINgh7qRrAOtv/cu/ZPMrGzrganiN/GxsHXBc3bCAkTEgaokX55SjAh96YT3ubNPcWUVHfSWS
wcqe3xhozx/WmAECPajIP6DQvu3AkZgFNnJTaqeAEZCU/LclYA4Xx4vChFhMbe04nvsREtiCCmCc
AMFIBhVy7rQxHYolA7C38lE2sauw5FPIKsIXbbCoCSCXdHZVM3sl4+T3qp7Bw3UyYm9uFadxAiIN
RHYTqaZ+NoWTarEVF5EKkfndaH+u4pvQ+nLZHrYuIXJZAxPMOrZDRGdGpkWvweSIN5g2jig/ZNeh
Fj1Qs3u2BioD2dr6SvwdDlwhXiIQ8+bQGEqWthG6GFb3qZ7YL1BlXV3WZ+vIMLqATS9iYlpCHCkq
SDJZYWUgl2za60qdnvP5oCWzBJRgQwqfeCcOiAhwaCL209hSe6IjeoEFmdHCDYebyCp/TSmhMre1
IUnn6NVoEqDahmr6qZMkwCrDOTaY/mtc9RfZj0H5rDzZ/uA5j8PX5HuxT/aySLBhE9iXBGEkyBqB
yfnx/Fk55jhMTda1bRoArmvnkNlNU8MtjbcCIy6Xv9aGQSABglMEXjjWhcQwpzh1VhnqlAamCeSx
ZrKvJqZqkjizeYS4sOhDg9sT40qnR1h1GIjWwZEdkLS5WxQtWGJy2yrj87/R5R8xItEJUVnbswS6
1F3+BUQb2Q5UV7PMHvg7RXAJPGX8WxmR4mTS86YyirEIEnSH3a4koLY1omMUpW8jqO/apgW2e/E0
0/YG2LEj8Fp10/9vivJkfWUeJK0pTXiaZeLNvRjTe1TLXmubdsGBfbHoj2kucT4otps5rcIhDWy7
PhpK/RC28afLWmgbkRAv998y+G9YqYGVxmahOWSoCS3ejEKrvTDPVU9F8nFfWGy6Jb0GzgHCsUb6
VAH3GgbFeQnCxYi4edtgDu2adB0wRgcgBPS9SY/QRjmqjSOjKtq8kavfyk189VtZFOUsIiPOQxnd
hCTYoSl3VhsiOfty+VhkkvjfrySF3eAABnFOA22s3h0Ta4iK9j6r9s2cTt8vi9q8lyulhIQTgFkY
B0xRlnbGhzj/RVt/wr7sZRkbQfvkIwtPH3vEunRX2vjImumjr7SrunvV/tZG07FOJW9/2dGJfkYZ
GzBO4iP1OdX3y2wfwAWSuH1NrxXMLUm82kaJBnDl/xwfdrVPv5TepupgFvhSXRU3x8Eu7mikxZ5R
NnyRASEpt43aa8FmeNeMynI1LQl9quPIPkzDoh0un/Plb4nBptMfYy4KXy3t04CFud9NP3Nbu041
2dLl5SuLPO9UilYxE1cW5QZGh/RhwBSjhzlCEHhFmMBIjPK7VhYIjRUzfv039cip4GFynGFIMD68
NKYXlw8KKnxKJZt32DIgPiKPjT3AB5zVwxOL2FmJ9kkwxMrOsgu/wJ/ATXaZIWlWbH0u1Ih1LJHh
5XFGpRynNYZKZxxkQ/rouooGUMEze3okgOGW3MCtb6ZzQHuQI+D9I0Zfq7Npquh6GiSKgWd/hmGV
x5IETlkHQG0GGZVsE2tbt38EinE4062FtirKN/1yr86F143EZTLMxU0hIEGygCYMECeRBQEkt/Hc
VCQNQg1zP5T6E0v2sEpJqJWJEbwxKK8SYCib0GUAaZndRy9pYlXeWLNPf27g+kofwRerWsvCWsNX
ShlwNwtzh4T0GGf0P+ojuGPW63mCF0caZPlrrc1XWVu70TJKnBF3tGKOtFZGcMSm3s+0XywU8Ez6
ZPWqxxot0EDEpBjmTZqiy1/WlrskjgTfbStrWckVRyz1EE8alsLywpQWXtLo5N5RIvvtP30qIrha
rbEmwmacIRlnTy8wENZHXl/LqjMS0yOCr3XscVTzCWIiJfSi6HmIJrcvZA1+2ZEJjpVEzBpAlgSP
Dg4AH2h/eEzP/f7yicmE8L9f5TR5OiYAhzRgD+30lWX9LifKnz8I+eoRx6rQ8bgVE1YHUAD/R9qX
NcmJM13/IiLYhOAWKKilVy/t5Ybw2GNAAol9+/XfwV+842o1UYT9XMxVxzhLIpVKZZ48p0BYh2Pj
zh08O2xk7PF/bq9jq4b1yoqyEEdz9IXOyLwX3oY4EtBSIl81KR+WGpSilLkXZmuHypHAR6TPt41v
H6rfK1z95WoT67ZoyqxGJoVBLkwHsEBrPxTlO2Zn+GLNHbWhq6b/uG1zM0e/3lYl/qE8She5Gh2i
6tR20eIcCiCtyjuviVzfCuxj3wbGx/rLL874023r227ze8VKTKzmup4I6jxx2eWYE5SHuZ4Pt01s
pafX61PioZZODl46cBvo436jqfkB6mCxXGZwPjVejfMw74So9R98ExodlJNcQjAoo5ZHkrztk7oC
P81sLj+MCszYU9Gdde5+zximBay+k74w6Q4cfHOZFNJnAKGYwHMqIaumHddEquHR2tnvcamWPoTy
7geMeOTdfKhmunMatxIpG6tDDd3DxKY6mDRRgsJ1wzCaX2g0tPCi8TuUl5k1H7tyTHcy8a09RdsZ
pVPUsUFuoVw3aa0PqWVgDKgsqihhemgyOxzBuknaNrAH4hdQsb3tN1sLvDKp5jgV8JCdZTUYNZva
7MSKurtkeioi1zKTg1WwPfzx1ge8tqd8QMuqWQbxPYwGmVMG4Mlc+16DnFtvps92UXv+xM2d19Se
SeX+ARpXMpQhMfTUZIkv6PSYWQn4QubW74UbmU6x96La21TlLnKNebGqGYtM+0V/cAphMWg0CDu0
E1F8qodh7/RvXbHXu6qEczttGlOrrDom+vsCXBlecfHqPV6hPSNK3Da7vuHjImRMFpA4mBJ6jeB3
yffInreC5fValEitQVdmSfMM+sJ6+7GFzBp1+U6Nf28lq8dc3UBmO6S0TLCSTK9IgG73Yc4xNY/e
ypfbp2vP9ZSovBiNZY/F6notOUxShqA7QE0IXAt+m+1BKrc2DoL31FpL/eQNekZyaELzqUNEbvOg
nj5yrh1uL2fr5l7788B1GaApUQdXBBNWZhuwUI/lQZ/5wQRVSQ09xkkDvyT4jpvqh4D8822rW1/r
2qqyiSBdqdy59EQMYfQoG6qjmPL7bmx3vtUGFgdihRDnwsQiquOmWorvPLaIZFj370zpMT3yM1Bk
Fw6gY+6nXxrQ/Lh/cZtdW1Qi01RkJllqDl7QU08/u9V4n/OvVdOeLFbsXC2bzgEFT0yLofz/ZpKl
km1BrQab6NXFHZHpcWqglXn7Q22FPbjGfzaUk8utXk9xl4oY3WFkHM5jbSDLsvMjBuJ2PHEzgb22
pRxhJ++mMV1dUZtFYNZ3mWZC/NPBAPtXBraFfnhP6ilg4tvtJW5uI0X3xMGQGOodamRvpTdlDsxy
0QeZDQLD+tNtC1shA52t/yysv+AqNokSDRXHhIWOLhHgbmHazoFjL36XAZ9v/TkhC5z+ytx6+K7M
ZQZNC2qv5qr8XHDAs6x7T5hnk+5xq+5tneIdczZVFEkjlGMN5rfiW53vwe83AwW06THFR9HiVGcv
CWdNUrcWfEKa5cOUI9JaxpJHqHnP725/pW1T7gpRBl0cOqqvtw08/VmRD7ikzOlx7r73XPcnb6e0
tr1h/9lQiwCOhMQN8JA8LqbsUBE9GIq9ovZm6ReE/CvaCwt5I0jYFG5JpLPUgHv9/9E9+dELoM13
FkDnOX+xadfGlEBukcXW28TkMWiUItE9GOC66rKd1+VWELo2onyZrC1rMzENjkCXopSrjd80DbEb
iR6GpPbgclufaG0rmZg/Nw30cF+7gVubeVlmTMZjomH6kOAlon++7WmbJghG6TGcRDGgqhxQnjHk
DZgpjrN0yAJ7xriCPv+52peBC+/KinI4aZ/qRepIGYN09t04dBG15X09NX+Mq3ptRonaVOvKlhHw
uvOG+cL4hxOgsslOdreBUnttRfEzOXgQBbaQfotG6r4+cfsCBVWMfOimDJJxkn7Rm1PQzR0wKzP7
yTVgd8Q0vUs81gYoHXVhKow9cPNWyIA6HbVXVAm4M5WXT2JlNR6RPWZJuWEExVy8DDP/1jhFc7jt
MZsnACM8K05cJ2/erKRySVkKDK06RR5qrRY4DUhw+bHNdr7mpmsC5QXkACh+32A28yxtpax0GTt1
FWV2elfW4nR7LTsmVLjmBH0gx0oMGUMS4MLzOZK5dbxtYvO7/F6FKuCUydSeICUm41JUlZ954z1p
+TdPFjtuuWdHSfbGJp0mJkgd26J/FMMY0Mm5H0Z9J9Hbyh9W/nJIPcLT3oDvwJgCiaDMlrHlgOrb
df2mszEkM6DfHNng5Lq9eZu+5oIlEWgsoLJU5N0sudZjjquKKUEwN2bP9m3a1/FQ2jlU4THGfNve
5uo84H7gcx6oP5WA2zmA5SRzKmPWHIUBYnviBiilBCz/PMj5r4wB0wQeBwuj+sqJbYWZLsgfZDyB
bqwj1oGIgkWTXQVllQQDydIdV9z0duDBcA9jEPwNX/ZSCy5dAyEC2JOjN5nBIvf0gLY+2IpJhgFA
IqCJ/frGyqyudowRJmrB6Lku9C5ISyiT1FbWHnhH92QXNwuvGGnHcwrDXKACVzZxcMfeWYgNt4+t
yDxofo5pnI/gE31n3Zsghw9kpJ1YrN15GMXe8c7NJx0qd+DzxXv4LUyM4yGylAZCoU7YaZaJ7WcE
UkupjeGyEnxoVWsdmeN9KBvt1KXzD0NUH+aWnRw32SmXbp3+61+i3ElCZGMGFDCqGmnnBsakOWgd
kemYQWgqvn1G9kwpGdBss4VCqrAGBV0di/o4F23M96b0tlz1aj3qpAUzi7KiBnBruSNMVE60/qHp
i3Lnhtn0VjQqXI8g9XlDgl5lXsGScQa7j1b4AygNR2GumOVWk4e/2LQrS+svuXoHCdnzYh4SGfcs
7cMCfH8BS5fpIKZub2BsK4Z5V6aUIyhtjCVWNq5N12vPmGbzZ4bB1yG75HUWpU378/bK1s+tFuqv
zSmeZ+WyrshYyFgfdC/QpHMgsnmflfJj57YrwWj90EzFPTV4Ht22vPn1gFVeAzXitVrObqca9Q06
4pE01FkgyvyZ8wqzvdr8nidix1U2KwIAg/6fNbWSnVbAVhSgnkZLS+Dln2QLEEeTCaWG2vH1Eaw4
c04zUIU07YFZTRo2ZvrH0mNIo69/gxLsasCK9UnOKCy6GooQzYwipqH5GOm8ODXdCSnb24tROM82
gbRXXwYrS6zUWyrjBETYgVvaWrwwCc4Vq86PiWj2uhObRx5TQYD4emi+qLUPs2eDY4ESJS5c67Eb
8svCup3QtWdi/fvVKSyzgZllAhNZ45Q+ML3/IMPZ43jbjI9X61j/fmXEyap5SmYHbtkvM4RQlp+Y
zngBs+TO+33DDsRdXLQWUYp4y+teDYOsUFDEiNG0+BYHKD99GY09fp+tJ/wrM0peOXVykFPVlyDn
gnC53eNhxSZwjmDeQq8sIG6T1uedeUDR+eDl1b3V5NFU77HxbF21r36GkpmlpjNhMgHAptwNdAxf
BHJlpJIBqArKQx9WxancpQDaCG22sWrMmAgwb4VzkznX2LBy2cwLNNpLg/8kq6RNCVFl3otnIKq9
IAVNiT8byx7EamvBr4wr+y46TgqXgdvavjc+z4c+zrmfhMvzEiQ+hdLt7ljNxnl/ZVDZ4U6UaTeu
1IQljkRrP1NP+PZ4aes9sZsNehdU96/2VTmGHe1stGGcGhwQ013zOIGpwwaVjHwqznuUQBuH5JUp
5TCiUdYTyQDhmoDWwMA+OdsTfURlba84vRFaYMi1fo0moEaoZEWyseVgcKSC6ZSHibYE1rjX9tsx
oZIDGAAUeoXD8MJHY8zoLpW314Lbdvj/FkGU+4XUhiXd1ULf20iIpCYBRe3vBWc/+nmIuwV0py4Z
uS9m+/n2ZW5s2V5ns3HbULwuPWUDx8qsID+Mif4pSlAt9tuYPgxn+wQo8yo+awTMTz7l4fhPp/ki
3kuaNpyfrIRpGJTAf29UpKXU5tQcTAmeR7AsT88D52HrfnWsnUt1Y5Ww462qWcg33/DNWaVkS+Gu
l6rHXmqpnzTHe6gAxxut/ptJh2dbHypoaWV7+KXtBf42rKRpIuXQ8SzxkmaF+b7X3QtwAk/aVD8S
JDK3P+VGAvpqjeqXHMeK62sgGfThULrdZTE/cRy4kgO30e1s6MahwCgVXptrlmK86UoWddGxYkI9
QoxtyKV9SRn5dHs9W1t3ZeJXZnh1oeuLzUrIYiOhBlFI5PT0Qe+R+PUliNgXkv9729rW7mE2bJ0O
BRP1myYoQ9upKltw1Xo286e0OdotWx0icMQ9cf9cQQFV5StrilvkuQa28z6rYsAo65AJON/kSuvA
zFzfSb62ttGF7IWOZB2fS63lZHguznkHBJ2edP/o2U9TK/1BdOFk7OkBb/B1QO4CvuBYAPOuclCv
U7Bx8uSstTVAbtQGtpYRkPEIK0/fdc0wvy8cnl7wQSF0UpdzIDuNPjG85A9ggFgqH8fWODc9aVCz
7WmAIS1cu57V+hPUVoPbH3srHCCFQ8TRVzUWFW/UuPNo5h5+qCfE4BczGLqBCP5Cc/NjaeTP48SP
3QDl1arX9nozGzcjpnPQjwY5EiKfWurKWy2jNcXnQNc9WAVE3VQ/Tmhq3l7h6kDK8xBm8EJDAwNN
TbXIlfTrpCYD/rgz9PFgDcl40PsGCSRJ8pDzZvR1MpdPaNqJ6LblrYO0Ip0AJgArH1VLUaQfrcVM
AaZsCLuXAwlE9SLJdHAo5mL+osqLzweMNTwcrqeWoZyqd70ZwuUxb1fmeDdcDIHyqNzZza3ewys7
SlZYg9GtlSbsNGH5YkRWCWarlUu0h1T7wTg0QR7tNRa2bRq/xpuAcH0z+5Z3eGcALgxYBiBGpHSP
AzUeUgmWs9J8gqpV5hNRR5x9rXXzLrW6z7pw/y3zDJLVy7vb33SDXtIDOA/1BoQR9EXVwczZWUaE
XIybO+Y8R16hA1I8ztYE4HxVHKRF5mMxavklaZsiAESq8nvwNR7zPtdCE3JHhxxlVd9cGhHz0ZxP
AqNSO99ow+8ArUUx0lv9AKnM6+Aj2JJA5xyzsKgEXBzthYLdT7e6YKwfZbL3TNgIIAhyKD/SNdyh
OPHamJEs/cidRcRNz8ZTQr1/k0YMQWZqoG73KmDX6TtaN++pC/6z299iz7RydRBj1vS+KsC8PWaP
5tSyUDbWRWta108LcgHI6r3D0tNQjn8BKny1aCXBKLxML5uy5HFvamczBfWSnN2PdZccKqvbiSJb
7991qBklQroqc6oh2suZEJqDaeou0h5ptBwHv41qqGRxqGT9RRr6yphyvLXKNdEsskQMtfshbCd6
yD16gt4H8cdd9NjGhQxj4ELCcBa4j1VOFIjEkM5sqIgn2mR+U9UfWzBWhyLtHlyMiO5khRuJ2ipV
DFgLepM2WMFee2pJiwR4NbxnHT49dyQ/cmdvnGLjSntlQtk9M1m8pgLcMpao4/rUY4+63vVBPdp7
Kg0bPDYeTCEQYaYGmCc1DoFwKB0MD6sZoiE0wUm84IFi+FmUB+WpPY2P9hImD3vzzttmcd4djMCb
bwevmEF7PlrrJj633+RhAZ0oObLHZuWbLSIzRFUg9f9nq6sjXSXArKq7uWnQ8LaBOL3LfvTv6jM/
JCEyFt/+XGuP7Y882kPbbCQOeI79XqoS2UgvWteDPFXMmfdEabX4ENkUvrDbp9Qw39smf3asie0c
960zsQJVMLcMRh3k4K+X2mD+K2nzlci3c0NjfpHTWS/aoKY75eTN03BlZ/371ZYmmWWx0sRL2xDT
hS7GKTH2Rud+0Torqdcv0M3/rUWpfWSt7QhPwFmI3x+aD26K3mLQO77xmb9bOa2D+mNzye+al7o7
ukMMMacevC0h2Tn4m6cSzTFotCAJRGf19VIns9GcZUE9NB/5YaQyWtzxISlQv7t9H22uF3OCLmZb
LAcoVWW9zLWhrWOlJSg/dVCP2YFdRSMJ7fE05BEPkuMS6CHzodrCwlKeOh7mSYQYfrj9O7bWC+8x
kdSDo/9N3VyYc9npk41KEK+MIF2Sc9fWX9HjNXcWvOVDLihwwFNBCUC5SkQtCGFtVjsFtK/dsHMe
ZpDJ3V7K1kMKVNPAn62DniBGUY7DUBtd1i9gJCD+ZzcWX8CB48o7G+8V0FqZURc7KBLqVZiHl73m
6sbq0EKmHuCIqzTrr/ro1QkZmqwAAw0qdwA1vAxTWkBpw/l5e32bNmwkgGhXr4osiseYfCHDyN0C
dLd4axud75l7shcb3kDBvIfuFJ68YIBWPlLaEeCkbdStrfSS0Q+ewMDiDvJjq54KG/hMoIRDFUS9
yB1LSGuYQLVQzrkRJb3ODsIr+4ceRD5Rb1Ve2KQlO8g+S8N6MWZw9GciAjPtXvqykfqC4RoNcbyD
XAevoddHvRncBrUvWcUjIOJgZ+EupHRaGhrTCUzJO3FlI1TDGBJfABqwdnVnK21y0Hbrytgw6i+Z
2aJ0Z/w79vZJzuNOtN5q/r2ypWQWHSZ/qnms0Pzi8jvIFi4g0TD9qekuzWgNfqnnP6FCFaLmHQ8z
+3TbSzduwnUYaRVzAOjqDY2XpbWzh2dKCYyIRK+hn78WiytDAZD80Mu4qthBz9txZ3u3Et9rs2q5
uRGYHXdXs1o2GIHZOXnYZm3EkuWy2PkhQXQ76cP0YZRmRLv0W+mCzWiwm53C8NYZvVq9WpPWO20a
nLou8frsIJ+MocWk2Qlzm277e4OJ8nUTqIcWRoGVulb+YzTqx4Tnd0U9f7FtEdeU7jTuthwXalS/
eKlxWtXc0W17nEQU+eJqEYeMgnNes4OmJhHdw0NuLQzZPbJu9PmBJ1//fhVDm9SZhQ4kSqwlM4Yo
hL/ovW/2z12BB/LedbTlpjiGDuI10g5XDaZasuSWmQtcv9T1h/IfdznOvIl07xHafX7b//lwA+hj
f5tbd/lqbUluSuGAiTmuCEv9BlMiY/aDLdUl86bHjpt/XmfGSwla4RbudIhBKW9Ox5ReItAji5vS
fJg79iRlG90+51tXxZUJFZCdtMsEffMWtVhX/0xn5zRazbuWtjvzalsHitjosoMVSgelo+IUJSfD
AowIupr6HNvgUxP23qW35eHXJpTSQGvpfUYHilbiQoMOqupcTwKieZiD2nucbK8GpXIgzG0ofyhX
jgZBD11vEB7MTnqhlKI4Wrwcd47sphWg4sCkCDa6NzRa+tim2C0sqMEou0BVeGF7lGNbewb4mm3g
Pe6ab+5Oo9aafBhIEUvvIZ/uDWM8VxqJZfH5z72MQvIe1UpiAzCsOLInvKbOJMhs0oU/NZNxsN3k
4rLhx20zW9EAmbiD3jnwyODueH08h4HTccIbB1CLwfIXUjxaThF5fRGtZzRxtLt51nau6a0DBKe2
sY3g5Hkz2z7M5iy6Fg+ATmoH0aOAv8hDDUKkP1waRmQQt3XHWeXh32j4dZiAxOOfAnjhgIlxOeae
jlofnlOSgBlM97PUO962+PYu/mXSIxjahbbeGz169JW5bCi058sJIOI0GfWDxpPhNCLAn6apIN9z
IqvIAoHc+2GY8ghORqJB75eXwUmTnfvyjauuvwZDywZGBtDFVFsHLc2SHCSceBWA3CbPexB+FFnY
5dVDyfovt5f+5gpbbWEQ2wDRDEgp1WilVXMpWDtVcaHr9SUXHTr4le3dO06nB85Cy6BOxyq+bfSN
IylGlfhlYadzdzCQxy7M9RNCaszxJ9ohr1j37X8zpRzHqmvBBpvDFMnBXqGPSKGYeNQwMX3bzuY3
+72PqpwVN0qhDQV0EgVLkieWdvSj51S0AdKj0Q+FJiHdddviziaqBb9a19OmyAC2ynn6aZGQZrUX
kH/wCgPuty3trU3J31xeNw6t9Co2SBtJDZV+7Xkitg/pisNtSzve6Crv4RYzHWtbqYr54l6Mpj/b
5vShc627fqjvC439j+bWa+kqxzFGr+kNDLbFwPy98KU/lJaFadhePkwZi0y9O99e3t4nW/9+Zc+2
e1FL9EDjaWT3eeJiMLC7OOa0s6w9M+v3vDKjiRagW+AcYje17qvZea4nB2renKc7jrEenlcVsNfn
2F0/55Uh3IIZ83JwUhY5PJ3b6DYmejX741x9H8XwfbKyDygYX9DP/x8tKxEEGJmuBAIfYxJTmfiN
a/1sdevIU/tzgSFWPwGv7tKmnwqz2cnu9vZWiScNk3qijzgLWakdWN0cLS1/7Is9wte3NYfXW6vC
YQubdD3kJxvMFjcnzfVBVRxbcXvqDcgK7NWCt78jyFh1x8ZsgVoLWgYTiaQEyKMxxn8yY1hZba33
5aLLsHEmz+8Wt/KrXB/8Xqv+uX0m3gLxfq30t3HlEJbcBdK4wUqL5ak6gfv5gG4jxvrnB/YAvoeV
KT/f8Z63dTfFpnIQDVeUXYV5DQigdbk/heJHL0K3hhTsdARM41tXhpBegzymQDlzDzO3Lujtqfm9
YOV4krZKu2yC7y5m+7WpwHA9WeUeSGgzZgMPAGY30OW/aQfZJDXAQoLmU+bU9juvc9mZtrk5+HWl
L4XPtHxvtmfrZFio8bl4NGIUQk18DWNJhUh65FAU6LIWVJ3Gizvb7/7CXa7MqGghgG26ghKMOhpW
1/iaIEdzSv+ldno2F/cb7ql49IaTSMoHt2TgG8hPi6bd9dQLbv+Qravq+ncohceOu86AmrGMU1Ap
PiUpqY9NbZQBMloeZnkug6Ev9wZWNw/LtVXlKm67dEHFGDi6MSiWh56fzAN67iiKBYP5nB2hupId
9qLDlr9e21Qu5bGViWbVWCm4A6w7gOTbF5cOezRjbx40OJLXVpQwsDBrzLIEz2Yr+ZZjlmEeB7/T
Ld+olyAls98xY+c23rOoBAHGWqmXNqZ/gVuXIah089Axirue1A/tMr6AkaUO5kY73vabnWPyC4Fx
dWdWCxtlRTFj4HhlZCzd6p4fpPnHGtfKdipXsyaEu9ikhXvOX6GuCmWaOAl5AC4MXYvaPh5PeEjt
YpzfFnIVs8q9LLtct4cSZge8wP2lz8ag5S4YkG3ybYHcVFi21TF30ghF+4/OsDc7u+eqyu3sMnPo
ixQv1DxvwAPqBsgd/7dzr05OmdbSGuPC4TVuYuQ+eH7nJ6Depqjuk+65nxL65GhyD5+/7TV4X2AO
TgcsR/mcCzXQTXCwrxl3TB+bd8qG+nGi4x7Nw/ah+G1I+YBOneOeJyh7s5mEvUYvTUY+mROQPbJK
Prfc/Fo7Xnz7SKA4u3ElYgbmv+Up380grLQLgcOfjonj+KQVn9zcnD/kpDK/ZC3BAILtVeGsMR7o
YHUFEzlJ3EcPtCERKyXF3Hvj+jSjbejwUT6XPPmxaGQKrQSC8ukwA1tKvw4iE1/MYgGiyvWK/mAM
/b1ep1o4ztoX0pcvtT6fBTeeINYV2g647Iz5bkkwliGlee7zBsk0hymMBFVp85h5Tgt+lPHSa9qX
oUzBwK6PIC8fcgjjzjOSKCmpD0zwORXZY95Cjl12rS+zNqD4X31cY5FsgK4xFqBBGt4f8ybX/GXO
v0Je4E43pg+mIQ82F0dHslOuO8y3SHFGBG78KcnidmERG/kRkKtP1CrvDGJEHl6EoGj3cO+zqF6Z
wEk7Hqe0OnoA9NAZff7KZJEuxNmZ+w9d6p7qxYq4Tc4QGjm2SxNqAnOHXv5ULkOEweuzVvBY9Oy0
wvxHp33IeE2hLI/bFxQNlV93HRhivE926+loCTsf2dA/EIhbZNX4L4oPmHLorEeWFxmowsovNKsx
yEL0751jnaGbLCAKWJzx9adIEPkvMxYn8Kw58dOWv8vnvg6zRTifaGsnx1YTJ25WcZtlbiBtNoCN
z/XCsbHfL0t5L5LkNMrpVFErnnI3iSfXBBFG7R57Qu4nC6mC2z5P40CfMBtM4UlpdxjyeQaSDeKL
Q8IBoibNs9Zo8BVmBIbbNR8x5h8NvZn5qcbBVVMiC/akAzIwyd4NkwYqKEoXv16WLpRLD9couu8Z
kGSh2xrAbBUddFI9o4mprZFLYsO95xlEBj3XWFhNXhsDQZyCT8NoHovSXILRZf06DKMfeN57EWFV
HpZpiiXKOkFmwevMB43XvxBaA3Bf0y6Ozs+T0WMWsBoiljmfBCkOAIJewG3xpTD4qcGNTdzaCFOM
+T0VPZR39Np3jewe/nrndBOw0No71I7T2e/tBHjYGk+FF8KadZYyW+xHdB6JGZEqWyC5nNjmy5gK
EBTSAahaLhc49QhZgm6oT7WkF2FgWq+hQ4ipqpDpaaS5DYoGozv7MmcfQEI9+EPb3heVVQd8bDL0
oLva50Y/hnXS1IF0568tL0mIcP6hLcFxCZoV+yB1GCGe983NJitY6YW+4gb/7i39h3werfWJm1Zg
agOZIR9zy4emDLp3uRfoWmEEdu4RPGKWi0dmca+XEMBLQSnpT657Gpl9IpN3GvkgwOKb1gbK6Y3n
ZxV3HxMwMWMkqPtmzRNKOUY/R+iVVf5EMxYubjHeu6bkPsqj4DPs8vmhKWkZVrr33uNmenCqhJ7A
rsVRKvVQrh9HchhbVj3YmQ2s51J+ljThQd+n2Qen6VC37SES5hJ6SgetwiRYJ8+YfEFTyYpS13g3
QiXTKJPxWXLanFJrAYitsUiQQiwnKKR7tmgaMyv7YRbSvhub+YUs6fu+3eXw/XXVqQ8ZKMeg9w4E
Mhrwyl0hRh3aThwJ1Cpx5v4sn50gP7YBi7yg8BHRgAMO2MELq7iL/0Kda001rqwrd0ZZ1NwSM2tj
Uxa+m1aYtt9jENh6RF2ZUO96AwGhAp8apr6pcSZDc6ZyubhEfKCas5NW7JlSnhNeTmvLHto6ThEn
l/Rp1k2oqd+VexKwm8+W37tmKg+I3gBCSEwYKccjwqeSnKAXh3v+24ybTRp7N/tb+oD1I4H7xgEt
AkTpVIALWrF5kgKjHotifLeI6Vzz8rFK1sil088sYEV+MgCvERA7yzX+YGZWRAotKFIU40DyiotS
BpWefgT6g51upx3bjykAU3SCkSyQHCh7PlHQefSJC4SD/XOynrLu2RnLyK2MqMmLg2Z+EGkTNGMa
1ekUuQXD2+797Z+w+dWvfoHyNZigmccFfoEjLjqp/WUNnOYJgWHHvTbzxytD1utKnc7ntEMijk71
eHHrCizlnxpAqG6vZrONcpXGqUXwzkoEswokj2Mwhay4W7VHaWAQ6GGOzYFH7uG2wc1VrSJaaBKh
46o2wWbpLVOV43w25WO3QFyhvbid2Hkmbp6YKyPrN7x6sFkDc4s8hZGEZvahm5rG9+oKPRltjHVt
eExlvlPj2H7F/F7W+ouuLBYZG5J24C0GvEBf2LQWCC26nY7r26mDXy+130aU4I0+mA0G7AywHrzH
fPOlX4Ky9a275ZjcVT+ZOLhZ3MR7X2zT4a82Uwnajcw7UIqAU2Cpzfrg9d29rYFNc/GKsynaPcmB
Hf9QITYtJ7hU5RpUk08ZRBbHr4OzA5PYNPE7nqqlU9vGJD0ZUZAhVBox6TF0tUyFdi7raY+9fPuT
XdlSSiTCIEOa5NDa6cLxUAMJfUjPmIa568PE18Px/X5heG9169+vPLGzIKrRAPwUg67/mOHxARSf
ex7ApXz7IG+Wu69uWrUqomdUJDlHVYR2FbTCjSyCmPCnWlj/oPUdcc8522N1IQV7b4vugkbDDvxk
+y642lvlzEFUl1E64ziMgQ4OMd95YRGPjVh+IC/NGQRJOyvejCpXAVn5lnqu2bOgHprc2b1Za37S
0ih3vpkJAArdXm1tOzBfWVO+o6v3o6mXCP/T9/FgY6aJT353HCPjQP/Noz2Y4vrb3+SFV9aUiIm6
2ti4dYPQUluB1ctDlewVQjfjyJUJ5XMNxEyn2cSCGD3OiBsVUnTd4AHeQzsfavMIXFlS4iQe+85A
eCpiyr91eADa45Okf6yL+CtN+p2JKGExrWnSeFDuiQX56UE/WhM7V8p2Ye73MlTwU5N0U18x5H2O
cR6BKMinb25eBFqNBzxKJFnThEzyqIJszu2jvbN/qkpFpQ1dt7RYGhc/B3JiKL5YexPE25HxanVK
HmWXfQXwLU7TGMiX8YCSivAlEkcEY9A5GF7QBNoJJKy3l7Z3rNQ5WN3R2rxZgRpG/nGVI0Z5Llxo
NLYHeh6+jvr+qMjW0YLOIAhjVggTmMZeB+SCZVk+OQCqdCFmbiUUrDGeooHeQUKVu1/x9wfv6W/O
M+DGLtGhmQelGyV6SGINxTDmIl5o7tu95/Nhj95hM/5e21BiRrkCnUwXNnrM+kT6wU4hmA3BkRET
hqEVJIA88gP9mxfAtVVlO4EUG1jSwWp2NwdlHpBjDQH3zs9PHgAjwX7Guvn9rrZSiSa0qqpsyGAQ
OSWG259H+nzbJ7eO2/WKlEhSUEzJ0hIGquRbUlxc83s9Ont+v74W1AB/ZUTNq4a+0mY7hZHirsl9
VMHtwPBT7vOA35WnxsPG7TVNN4843mgohlHocW9MYuakZaD6RLFh+Qw/xNAQ92WgBcYM8goXdIWY
kkAZ5PZ27ppVPljFDOEVaQLs8sd1EK2KjE9ZCM+4w4BL0N1r4d448NYHvF6n8gGNZi410KeAgmP4
qI3/WoC/G/nefbN1ff42guH412EEsqk805GrxqVzGUE6IpOvpPu67NFtvx0nxr12bUd5YTfrKHdR
YveQVc0+yswHFjogCnzIzxPYCQK09iCSgxZ/sTfDuhlQrk2rV0I7ZSZ3sUSGoy3NmEbsEdzIGPg8
WUEV5OHeE/stw4qyWOWN7XSstKDUCwhYMwe5ZaEq3j9jFPrh/5F2HUty48r2ixhBggTNlraqvdq3
NgypJdF7j69/h31vTLPQjMLT3M2EJnqRlWBmIpHmnBYUWmSdH+zT8jeh8WVMyXOnqIcGCB62JWFz
RZ/e1CbL7QVbB7aajxeR1Xp11nn/kzljY+b0w+voRmQWdpXxQZbFVvyI2o0DNEcnLlx6QWzzJxYc
RSa9WwXafgvuAsFyTS6VLcygdy0AyLmxQzDj4WCUXbXfAf00w4Pj1lmrhCVKqm8CpXfClQ4aYOAv
AyEBw6tclC+khWFuPi0DHcyegeqqHXisHGxzjc7KHYRmz3QpNMAdF4NQgyjYGdKAT8zpPEiWBU/O
YA2y/pCP+VMZS2/YVrjIzViEW7cXpU6EcbcnIfJoVBM0XAsvGLaih/mwgj4xRwM3C0FslNzk5/lj
3QlUJzK5Ux3DNAqjkjRBIT0MVWHn7Icpmrb6upALVIvtKXLhF53QrB1UKJaC7gmFUX/dBdZ1AJOF
bm0gJzjo/iI54k72zkV9IpgLw3kbWXkbQzC+XESuNPn+/OmJNOMHvBKMwoOkBwK0xekMOz1Gh2F0
cz923zHV3XvMK/FM+1f36FYxnjeYGA1oAkLc3eWrHsje8D3FWAB4zGf4Qmirvy13FvnfaglcugA8
AWx2oAGJYjDhXEHPBmYtE5AMkmeMVOH1OehOA9BfV3KwL6NDbJd4aCwF6F+Kcte9e+BEOOcarCjN
fiLwQ+D+mgHVHDi/lzkpzAiYaKbmyC+iIteuO24V5lzD7OLa6KYCm//+nPuyk1lu7sY4ZxK52A92
dHrAq9s7b1F7/rgVyrmKVRUWM1d/TOTvM+acM/1ZCwXTj3uDcyenyblFmgGFbS6hmWbgNNfho+x6
NO1utvEIQUvMWdzh19zZqTcgKRNoKPqW/COWVIrMMhnS2fiwZmP5e4pjHWo7ZYAHxsFqB9ETYS+M
b06Vf74WuJBpEpd4/vfLjVakz5XSXmVl6zZGLfKTvXtqK4tLWepaUROzgnr54Ch+4f3nnorlj0QJ
z9jcs47Ce2o3EG2lcmlL25B8ohRSDQUJge5Q3MXv2D905V/ryytdkC2BXE9UANtLl7ampHKpiFmX
MuAuITdEJ955ZW6tICeoHMOLMIPQ2Wj62sRdShvRPXTa0jnvLkJj4qJSqlaWWlIEho+soPC6as0K
cNqJM6Gg+nHahTAV2rlXDHld7cAGDdYG+ZLBUpdTNhlokQCYyyVAkXbVn0mgGs6MQkXksAz78oVh
C3Rd82wuAp9I5c56RPcWbgOp8sV8tYbeD+5EzW+R+HmiQLQX/rDLh5xH1bEz9mXtexrzltYzfGa0
0BhmLgBMv//uUZBBPhI5+uFfjSieSOSCfKtrcrSsNoyWLSBT3wBUJzrCvQ+HTE5Dkq+sKCucuWB7
famoAqX03F1jD+0CNLrvexsYfJj8KXx0DN1WBCu4E9SNrVReMdXAeG9ZlUE19PYSvWT0vjZFQvZC
wIkU7r5qunnsixG6acDB8VCMrpwMAw2HfP1ghR+hfLZgpNcRecNOYnAil7uyRm1SrEWGdkM9XhYz
3L4PD1om3wJn1zGBgCVwg50Aa+hY8AJ6FDDyvlCEmUgkscQLebHqgCTksNzkLojtH7GysLjqjzoQ
usJ6H/KOt5XIh3TWjmBcw8lidS3BOIm9eBWSIMy2P+i/ZMuuS486CLDLIbzpr+nxf1SYi+1JPQwY
mcOcu9F6ixMarlTZxUX70oMj9gDwjMTrA9GNuesom0PmYg2es1gmSOoy6PILIwY2ii4MZ7t2sxHB
+SKIwiK5i/AdAUfeu+rgjLe5ixJNaXe/s0Czlcld8UwnIGUBlUwUCUTflPPJLI3zKRohXcGyt+kA
CG32LZTA8t5Z39KJU+U+9nIH/AZiS4P7r9pysOOVQhWYnEBOXn/hpi0nTeHQmiOOuKSRLWE9YqSz
kwhRmHZyn60YvszX6zHr2LolERe5K1HJRmw8DKaO6TnAnwlMde+K0lfcStCQgGWHR5vvwd+nYt4C
DHfh99r4IyXfteaKxbe59qY3TxH9SdrHJbbc82J34+unVP4VRsyoXZoQKspdhiv/OjR+ytbjeRm7
x7iRwRXBqs4aylKDZpGMI6Q3cXunLsd+FrQwd/1uI4YLNd1cRugYQJUxeg7biyUXXRMiAVwwwUwj
HdUZAkzgY0/KVf/35Dd4z29swFp/wcau68bqNDXTu6CbsIOz/GTUtBUz9gamHTNLWCLcNTmQ3wCf
jYDQgUcSHEIMnVKjwWTHdXZf+/OhxgK9TWwZYUN01e0mRbissd2OvTSMHHF3bNsCZGQawAZOvq2P
YHqZPUXRQf6l25NLnTZQMSmvBX9veVuZ3P06j2UxqSlkrpDjGN020CIauz/98teABOtI+kY5LiAt
QP+u8gyCylnDzg144QC70ZPMk1jqntfpKwzVKsvEvrJMAJkEwKtTI5H6RU8HJGOBMqWPYJt9k5XR
Kfr8GFuGrY6/WTG44N6zAcT83lqWh23u+0iNgSeMheaE2mVvXc9gvrILUhzCUcFCcOU03SR4X+x5
y/ZncrdEXcs0NiIsYJkEY26M2Ykp6j/uXYNbEZxJTRGrklHBZJISyU5vIM3O3tMZw3TSjOFrUe1Y
pBBnTHS0RmPGzFxQW7Ejx9RJxujfXAJbjTg7SlAoUnWGaZoyK36FpeHlbQdE6Ctm6G6ssxsQetuN
Hv3Il8mNCkVgWnuBeiOdZysDvhlu9RbShxrdcCN3KkB9gm/BbivB9JXgLHnSslyLe7VhOgpEzbch
0t1FyQS67E3UbN3E4K6DPtIUsxrwuZQ+yLUnExlJ2U32XL+Q7qCl+D/A2xvScShEd6pIOe6esCLZ
wMgE9htzabHjGNg7/6Z/daLc+hM2F4U1m/VIclh+qTTXKa5t9ZFp83HqRZgxIpPggk3Yr9zj65Zf
nRv+jOx5nIhbowKkm/75uCaStP59o1KXNmU5lPheQ/urSr8PeIo1gBIb5vfzcvYyHjAxAfKJAJTt
C3a3WtaTqa52kbWZTYyrwvhpicx7r7aC7wPkClyuO6CueLLiFRBRrIH54GxvEJkuUK/3JGxauMZz
6+A9K6pMrlbFv7S2Ijl7T8asGVCOAMMAQr0X/tE8FDkc+QHBCkDkbvQgrCzvn+SnkpydA7QmxggS
JE6OdGvZulPHdvItdN8Xn/5ZHmoncse38x/vYzz7nJac4VMtnzK6wvFrgdK6Borm7sxc42XFqKaG
QwYoC5BqN3eK1o4URzJRccHr/VLYj9/RHju+GsA8wR8IgEROeyDeZQp2xOAZ7wVaebqdXOZ+6HY+
Vif+DJ23uGvTSXToO15yIpXTH6tJRlFRgF1Orc+0JysJMfly0wmJEffStRNBnOMzQJUpRQP1pA69
Y2sIhvxPgcWKKMntPr8x06tSfiXY22DZFCTV98nAvtcgGj7bW7EA2A5mcUHZRAEVyb0dxpLKcRmr
TaDc6oFKXOZrWFJvnvrebg/WdyPI7ih2LJLb5JUcACB3OG9vex8ZA5YqlmqARPMFSi1LwKwXdwCs
YDk2x7F4lPWSO4SP56WsH40zanMrhcssWFj1izZAiqxl12qpHZd6FmWoe54DIaYBKD9MTmEd4TS+
5nUul9EI4IYysdW33lV8dluu69MXxe/Mw9wWyCbgPMROXHIl+7JbCHtvO/nayU/gQnxLFAoqCPwE
K0WZOW6aJyQaDHuA1t1gFo9xS0T8nrvfjxJUCcAlC6h+zkmlUO/BJAb0G2XJU5spNYa89RApBxEB
cuzVEE2k4/+I4jwTNCdjNJd9DzzhOLKZZjkqMEXNnl0lMbtrGvmtzAHsXX+TteSl7d+Y/sdsf4Km
5TaSNRHioPDX8F+7z5f1eqoDpMHMXzzVrdCi+tkElofVkwu0xOMFe0mipsauJW8OgfvCcpu14Zzj
vOUe2LjMwOLWX0OlEdTVNyK4pH/o6thsCTSzmg57gaU9yL/Ou6PIaDh3BM7wsIQdJMjs1rT+aOH1
SrB8XsbeZNCJGlymL+U9UBkJTkoLivtxxPS/W+oBpuctJzkubuT0mQ2ke7l+FX+l3agKtN0VzHil
Q/qy+NPqJWprHWxVrbxZVtyS/pgwOxZO002+xPeJRryuU4PUuhlBZBetGywUyFHNTY9neqbM9oD1
WyMj8Cb0NQrRGvveLYcxN9AAA3VWo3zUr4vZiHoAywZNj0W6Enla9C5NT1rdOOc/w669bgRxSVOd
1dGgSxA0YCXTjH6MliX60CIRXAiq26nQpwki4ivrljgAkHBifNe33pa+jfft7/xJNIglkrj+fZNJ
WzPoTLUZElleAn4Iq0E1E7zf9hJcDBR9fiE+voSYmktDyKijoC8bW8ZYczXeNlgN7xKslxdvvXKn
VfdFJx1iVtl6WbnnP53IRrhQM07zMFclfkEWpb8HIzui0u8yLb+ZMNN1XtRuQDAwNYIHw1pz5nyV
tnrUNGbcBPMyAD6x/FY25EJa4vfzYvaD9qccvr1PQxXMJmi0BXqbABL+xgI0TmE03ry8RxNmS/PB
ZaAPiwBxXlfvkhQhHQEVSfKjl2rv/G/ZDxGb38IlXlI7sUVdNOyae4qfv8lPuTtfZt7yPfHGQ+cz
50r3AZ5PDmWg/jove29WH0f9z3mrnFcSDcTbC/jmA6bMQa7cp8ZrtVzoLHaxpQJunbuk7uwCkF7n
5a5x/UsathHLeSqwvCY5WSTE/aqcZrdKCHVVqwqD0NRKV1uiogfbCwMSQt+x4LzsfZ/9VJnz2abD
gn1UUMT6OnkBZNmr1FDBJxWpx7lsq2pAdyu0PijQ906imw4j5uDZc6JlOFRNAWpdUcVM+CE5H810
MCpYlPWY5U2csnliWLsHYWJAJOumb3qnaoxAkWS3T5/PH+feZsKJCXFZAmMLAFhGE8hsV/URm/PB
aNNr9QJFOzdyY8HHW/3/nOFwCYNiTMA31OG3TB+9MsHShQRWkG44NPOdURY2jWdbTx4FKu5ghpyo
yEUlPTfCUCcE3zMcL5IuslUNzEP1/Wz0VykodIETArjQxTO7l/OS17M7o67GDU/HfWOakTlAcAGY
DXThVCnyI0nysaXqSHHtnxf31W4BhophEfBmySAK0Di37MOZGKpZD0FYqOO3OFGji5BNjWtM1gug
p55IX99K1CwF7vLVIyEWT3vLWhf8sb2NU9jcogBhbcyuBlIQKzBZVWJYeDycV0wkgTMbEwtJZqmN
Q5DV/aGYMdUZI1lwzwvZualP9eDMJE7YEjGzH4K2wmwD8WofTe/aC2MMbqxNYhAn1pXgk62h5NRC
TmTqnIWAmLpTulXmpCoHxcCKVdW4fSviJfjqdyjhYRQFJA7UVHSenIqOOil0fRqA9qA7qjE8AZvk
0limyF5UFuid7I1F/ydq4JiJfmlVwLarhqOam2+lXF8rIFLN6+gINGfAtcivYTaKIEp3whBRwdVq
YMMA7TWFf3+ynKpA7oyAYgiwgYd1RWol08lBMQwynX/TFyfAXAYbHraUVphi7ltrRTuXapOPQTKa
ftmaD7UsHbQ8FRjuzrlvxfBNY3WSJGnBwEwgVdfqdCN1d1pK8EqI7Cg+tvhnP1kCb1xvCs6iTkRy
3ph2PZ6V5TgGY09RtddAJ/UKVna7jkWUiTteeSKJ88pQM4rUiKYx6AC81nf3afgq8Miv8ZOAtQVW
oWCV7CsmRNv2IN22sjEA9NGMgW5rtFNQqjljac8yuIqxGOUUA/CWvMQfXkQVxD2bRNUb9EMqXOYr
k3A8RUWn6PEYTJJ+pHHqtOSmHBTX0Jp7YPr4Zl/dZqYS5DlzQfBoS9bf17vQufz8BfxcBVUbiYx1
Ogax8VtajjEeDIIj3glAJxLWv2+CN6BzLCol1ccR09guj7KHmVzMyrLmofawK9jarZNGTig75yXv
WM+J4NWON4LzOSxyRS3hgdKLUvaYHvsXD0qcHgjOjJUZzMI+2KmIqmK0M3OIWHf21AQgVLb8lPrJ
NRhsqI2FmgFAU5MtKu3sVIRP5a6qb1QLjbyQyYwzBc7TjxIb4oADOZouuIw9lJMqN8OK4uCK2AR2
HP9EW+5Lzp3ajGoCW8maGz29mfprIO02lYinduftdaod9+H0IZGNBXBOQY2FEZS4H9HOgD8CvsMI
sPbfAhrCw2is//eP9VO5XGDLlUbuQMswBjJmuVrQ8JJJgNAgOkEuoE1yqYRVixPsWh/YbBdthp0w
6DMlfwuPT05V4W6fsc01U4pwhKou+UwODwbrvNCK/r72cCKHzy5ysFUuZgY5xTPeZoNbaDYGOmbH
AgdJkLmlA8xKEVvUzpW3NUODO0Qr6vLBHNoxoEUY6HLXOHXeXQOV/xBL8pElxrXJZq9PDFGhUCSY
P9Q5ZlkJNBSUwmhmg+IQy4osDLolvFPH6A6VJThedoiLQnDj7obQzzDDY9ko0gKCPNLD3WvscSuY
TTcARpoIjFMkhSsz5ApQGdQE39K0ooumszySDLYaJYLuqEgMV1FgoD1R8xQU8y39EybvufWqqA/n
I78oPppcXO6XokrMvoGfeajnG34TZE9oAiy4zcEU4cmH0MEj7bzQ1ey4tGhrliYXk7HoXHRAeRuD
vEDFWNVfWK49D0V6F6XsQJfwx2RI9+dF7ucPG8NYz3pzD4wspn20QM8ldgCYGKx4JczuPc2v/AyN
10E0OrZ7p67cK2BrNEGKwbnAUqlqVafIl5SkK9Dubb8rSyiab9+Pkv8IsTgLUbN6TCIJ5l6HSHsW
7H0ATUGampeMAKry/BHuyqIaaErB9bNi/p6eoGL0aqUPSNPT9lBYoV8A+BuFeCpC19p7+2FE7FMQ
d6nV1ZhX0rAmWtAnds2L5lvs6uBY9kZqz17lLod/lyZ8ylQ5mUsk5aXS4SCLWn8FuOE9JdXigF7k
YmnU+6XPrgxD9dk0B72VH1rcRsBCZA9LN7W2RpmIS2TX8zc/h7tf+6qPrWlZPUT9M0uD3WfXjc4E
Wd++7wNmnIIkWf7KyWx14Gpu1oPWMwxfLN503WAcwR587KGFmKhE1elW5BY7JVrcgxuhnGqTUve0
0RA7MYFtXkc3xMkO6PJhyLY34I9ZiL0pw8Er30svADi3Vr5Eo727rgk7BnkKUlIQ755acpyGSzWt
OWGZFnaMpFAyn8/7yn642YjgnGWMcrPUkQQGMbL3K/Vgug06uY7+rnjYOXFEGu3ULHGqGCknxJI/
5oROVZKMAcgAwJsMekZqH/ymxzxrLCftiTNbtacnKIWXbaBF9EKpQ0FJY/88/xHOdwDikk1YFEVk
YFkNONPbbvp9/jh304lP7Xj8lFpt536R4A5sfhlmXxkuGiM+RPJzLQf5+FOmkX9e4M7G5Ml5qlzm
VNLJDK0aEoHge2iJw2QbnjHVdv8nPuiH+mb1jhCPX8eiTvYikL5euicXJMXYCGDZiQzMjNU1T7/m
CPxybPvCeoyH+E5164eI+PqV9h79Mi9jL32SRcN/Xw74VCDfWqVA0So7gkJFN+IlMandnb7CpAKn
9aVQiC+R7FqPCoeMuuigv9gOJ5nLP4YBQLY5bYegWbAnvhKefFund2zr+4isCquE+k/LTQQH/CW8
QuhHExmlBMWivLpghi+BgIq8uABUq76M+I6Dk07fzn9GkRTucgYMr2JaPaRk7ClVEyfM3uZClOJ/
fQJyunAHmC5xUi0lpJRrpbS7mZ7K0c8QA7z5YvbGmzlzs8YbXtjdee32PtzmDPmVyJCVLFayGXJN
3W4mNPgkxTsv4kueeKoav2uqd1kntyVE9OYtA41YmT0ymP4yNY7SgfNzio/nBX7kMLzjbZVaP+km
SwSyMVPHGn5AbQKgpg5JziGlnqQ6zY3x2nij2x7Vg+SFBwx5Lr/kV9b5RP0zVACkKFwsbLnnf9DX
XIg7Ai4O9RmolHqlGTAsjokYtL2onVwMFCARkws48fH/gzWwF302h6BxdltnLWsaDT2E9NgfF7Tb
bkNXvRlb5AQYtsCzClgnv87ruRd/tiJ5I57AN5QWa/pljIcC+BAyesPWSJxObwJ5IVgVl8Bk+XZe
6tdb+vR0tdXGN597RkUmRe0ZFX+gV5mmg2Hhg3L/X1wTMYzmTkBA4mxpIOxBtohtklNxTSprpQqw
6gDMTivdUoiUAOMs3SR6n67ZKmfGJ4LW497o1fWG0of5Gs5bsEy2+F4SkM/r0SadaIJsvYrOiPoY
aN+IWuoxAvY+fNQyU7uPXgvr0uhuqvjGNAVfa/f0wJaOrhby0i8UjTWIdxnQb1FMT9tv2Ga4xETt
YwN4KcE7Z8/nkKH+I+jj7xuVIq0BY2KDWjq9NYE7k7uVAyKlCJNEXnoAPddNLxIpUO0jxm8kGplW
5EgHBoxSYvOQJNZrPreKk5kiWL+vmD7r6g3uPDCxK+uUN+doeRjlddOtTRBk4GMy/WCV1tv1lP/O
9cSTgd/MFPoeq93VTJKbmhgWkI4y3MNS5+lFcsiS7hWYnsGSlq9KZ3jnHXLnTjn5dVzek2ix0mhN
PQZzFB9oAqiKhPw8L2LvvjyRwUXUKiwkOZURUavCGzyC5SI0MYBI5rW5S4M0cbAp4NRAqhHo9jWl
XI8e42saViUNSvlR1hKY2KCvXdtc+vA76thj0WMuBMMqvt6SA42qx0TRMRQNWgIMZP7W41p3E8b8
KJ+/aUu4krF4QERxOyFt2V642P6y9e8b8xvxitWj9WVvyK1dMwW0xIM3xsZxyR7Pn/6eoW8k8bt7
ctqxEDh0qMKUv43hkhhPYSjIugTK8NuIo14yAFojIJkquqTzMQffhEIGrE4LqnM7dxa+pyUDYBF8
Gl86GsUUkRpQUYjmZu3kdYlaxU/F8BfjPuzAstgNXtcogti0f36fMjkHaaUhl8mCZC/pMUPfEDnI
NP2yk5Pn899pL6pvdeOcxBxbs1Uo5MToQ/WIg61sVwAdtfAip8It4p087+QkuetKmgarUMA8GPTh
dW8ltq5jL0O67Wb0+dGfKajgvbob4Sm6mUSRKQUuIVcAGHqNmiPQMYPeH10wTdR+eEceVkgjKbeb
B/Ee6W5g2wjkznM0rAgEIwM8LKKHtvBi4Nmd/2K7Zr+RwJ2hhUi5WBkerP2kM1vtiOXCjDS/N7Pn
1gLo1nlxRKAR/+aP4toqFwaNoiYvvHxMGCb9WtWVkl4H7MtyRQvSYg4Q2/1oPeIFC0ReO5Gja0O/
xMC5fJhiirOvhxpkK9piWzOIvHrwrhyVppDsommwK5G02RWG2hh2+bK2c+Nq7P3zeuw6FOYcZHPt
XhO+X2CY7YTCJp6fxpx6LU6uC2d3JqIl7K97fWvw38jhLC4cRzSvJasP5tfFK93YD39prhUgEL40
h/Mq7XrTRhQ5jea51UV5WynIyCguD+y6ZNWNlMsOxUUPvh2vIfHfH+KKmIdlBUVBsdvgkgqio9hV
aShXjKintfVLaB0lLMKdV2vvCE+kcLFPmZWqmkcktSTrMQrTDvYiSS+AAfDCKnpP9eVhSRKQL2Np
epyjixwYv47gJ3wZXlu/oqkqGLGyTIQPzsmyxBiQgSJ7as3kxcyo21LlmE8PWFb2tSpywzL0637y
M0J+CUTvftVP0by/xXSiaUxx2yTPerBgIgqY0Hfd5GGlaLQXLI49gmDMxdMMuwXp7IjQGHfDy0Y8
Z7+wmf/O6IT5Q3U/0t6WEagNYTlo9+L5lMO/PUOmMqnWkXujyuePjxIuOSRn9U8w7biUXOgfvRps
fw8/RRMmu5FgI5kzYsWIosysIblWa0wlzvU1Nedj0TV/XzfZ2hD/5pQicNHFBfKTqlYOSBuOrF2e
zhuLSJX175t8LgX5jWHI8BTwbHjgVMKCY909NsP/qAo/EZP3Y6pIEkOXAhPXDcii1Exwqwk0oZzZ
LYosSYlJh8AEvHrRo0dAr2OTuOfPS+BblIuYTUJaqWhkPPjy8s4i7Wjrkf47Y9glk7MU8FAV3pml
YO5gr/iwNQR+ImaiQ5d0q9TieYXHbJz5ElzqzuKrXv5duPi5mi//Tt9cQDz+AvahO32MkXlTOI8n
vQIz21ELu/yDqa3HlSpBejx/qF+7S6dXnr6GlI0Vxom+DuPjVpgummfmUsQlFJJQa/VqCwt7mS8m
l9o1l8+rz1iTlo3IZmrKTLLgw6AVc0v5W1EujiXKjclujNpI4dwLBLV105YwezNH46oZO49IMgCZ
rTstDksERnYgLbtXjHk4hnn/snSoHSTh/I2gVmIrg3oAyzAWCFOwpxWlB5oikGtiJztYZN/qiT2T
a4mgQDSQ5kYFZ5nN6HidzLJo6kt0WvwHyqwwalNEohBb/5WqXZJJ88ZKEwS8navDUC1D0wlmXb/i
0E9gSDLrj2GJNLTr8KmYwI5DugsLHIDnTW79vJyNbyXxfhyllhxr6jrrlWEiUdHxcgjOS1gv+K0E
rNOu1RPQ1gF6D5gwXALQFqFEmazNvhakd/QwHga/uOuDQZDCffGddW3XwOytjHFYHWxZnBwqk1ZR
C0vz5QtNlwLqK4f+Z4/2KMzEZcP9eteH98LeLH+AEGsA+VhHKozQRHi0vKmpp6opG+ZjAiooABMa
ItGygRAK2hF2KQNr6ZD/lNZdTId5qRfpwdQ51css2ZEsSvf4XOvjt2gAf7YMTFCANOHUl3tsLc0p
/uCHecswJZW/dz1N7QQEkj5RSi9XJYew5H7WwiuaNaLew5c34od8ClQrMKCtn5y7ekqatGWhdbo/
OZOnoAo4g4k36NwV92f8LeG5L8oud09/I5G7hmbwmGLdpWQfElfE2yw+9LEteSMuBeNPBpKxyiGi
KLBj0oaCbhiWFoH9qPMbAyAtU6SQ1sxXUiz4LU8Wll4m6ZvMUscKbzLpbY57wbfdVdSkKupwGCNB
f/P00+Zaq5EiyYBjXqi2HFGPhaUAVutLme/j821kcIdZo1+E3tECnGlq4y0S3UvIJEFSr3hYROvc
8BZUlA0mTp1EZLm7BwqEfGCFKrr6xXdNra5NPemZj4643z0t6Z1JvXy60pEghZfAX3DPx6QvicSH
quj8Y8/PkgmI+06PU4vLpaMtBGpB/Os/7FK6Hd+TDygHkZXufruNsDWX2lyxYOYam9GCsLi/oMXj
hL2h8+rw18V/tEGN1IImGGbg/F5tM2a22OPzp7mwAeZg5/MbbVW7bARVoH1NPgWtf99okg5p1xTa
rKPHB2a9lUQ2F8EX8JkCrwuXKaCuUC9VOOg+1quchGguhnA8XfuVt1ewG8HB7V0aAJL7VIi7z6Ww
Ubs8BfFW7wIiwZkCQH9ibwPk4YrTOxmGebT7899KdISc5Rn6BLSneETfvsdMljL5ai0osopOkDM3
hXZg1EknuHHTu3lO3WzE0kwPjo0falcLIrDI9LhbF4OQOR0JYkYjX2fY3y4iRMTyW5IJP9VqxFwe
sf1UfNmpGIFvPuT4VOueavyKGf9bwyuOuNu93sEKtKjBJLINkwu5UmEV04o0CIHZjeJmXuHIIKzC
Va7bmo+RpN/q23nb2L9AP83R5CKwVEhglI8U3a/d9Gi8RwflELr0uv+z6vj/GOFbVTh3plzgAL82
AwvNzPwB6/fRkh4LcwLM5nc5/Ebi3Fbi8Tib04EqF1VUCsxUqCwXTHINQMZNJcPTr8IA53sReUmQ
HbsjVjaC6VIUhQVuwfeSsola85gidnX9fZcCGqXLbUvOHZBKu4sQVod/KHBhzOQCi6GQuAJsn+J3
ljZiGw1tKyOzfqH1GwoSX5FeXEAZuxUChiH40/ob0WywgibzgeWHhIpe37vp5cY6ucAiA193SQdY
p2Lco7sLxs5Rvy37uyhy2xIM59daKHKI3cRgI5ILL2GWGWPU/dfplVcZdWDzrqkc6mE8vvWkQLuM
3Khz4sv8QkyNsRsCCGgcAAykYIdL40KAoTQgpe4Q3eKj/Ke7WdFztKN1zZzmGAGC3zqKKmp7t8NW
IBcAyLjMhUIhkI0Xs/ZqgSjnfIjZs8utAM7jgRGSGlMEp8tr4uVL7leKguZ8LnDuLyOrq/0D/RP4
78RE41bmPlyVWxbmRRm8DQNAI6Yo8DKqQIYRAFnkll3Wl8UxPhQ+wCRy2Ysv0msRTNq+ov/8gI/p
z02qEhkzyhot3D1P3yzjLW2uKGkEh7kbwjZa8pMcGSiVy0aFli14StfnRwILSYLaoxeNXwbk/vzH
27tst+I466gaZVaXHOJi/afGOqdoJntJwAsh2nMXfb4PxTenZxFmRs2A09OC/jhcW+CZ9yogML8q
LsjqvPLAQGQUvc7PxnP/W02F6GdfUHM4+/nwzM0PSNt6Au8lHEG7rq9kJ7ywLhXFSZ60X6Zil88r
5lr7Oxp94/H8Ee9F0+0Rc+lnweK0NxckT+Py0g8DGieZT/UH3ZRsHVPs54WJbJS7JLSoVSspxinH
0Y8K+FG91Tls0QS+uB9TPj2BuyCUKBrjLKfUn2R0HUn5XVfy3+cV+dJo4j8XdzVocwQ2DxOWuc6/
lbCRlXNV88dr8Zt//wthCBU4cet/OXWMDttnM6Bv/Ki9IelVIQFbHmC3GsOjpLkQ6LV7dmsIU/FI
XO+B0wdPwaRJWSj0Kp6LHyuZW+QZjvTdtOsb6oAvwBUC2a8+zKdkmDP6RyJnE5OZm6GZ4MYrhh5M
g7eG/NzKd/P0R86x2A6kQZDYgUQV4DuFrU/CPfa9C3crnjtdyewMVWEm9YH+F7a24oIA04o9LLjS
l5XGqPZywBoV9nQbjY4FgEuZuUL2G9EZcNbUNlqPaSZcUiv985p5x75xowTE74PlUhHUWkWfmLup
Yr1ZYk2Cx7dV51I5e6/b5lVgRruO/vlR+a5PU7Zxk6qw2RlEtA+qPwRghMPAy+XoVFcE5MR0tsVc
IbtVjs3H5FtBRVJjVvIjiAb1sQBFfXS1Ul+lqIRaYlbAvQfaVhp3O3V6WqfmAiUpuFAMn2VOdGGA
e0pxFA/1Zc0WYTbuFqy2ErlkppIVtKFA3O2PvupP98vTUDn9peFUR+lCfRqv5cvyWsjxtRrfGQel
qz1tbqY6r61JJwgJZe5koOBFm+aSvZhv2l3nojF0Z3zrjkBWPwyXorl1kRVxwcgIq7iPM6jbF9+T
PLc1+aFh9+dNVeANlAs/3WzkSrGmGHLEHKkE+lIlgmITqcGFmBgV1Z4oUCNl46OlY9S2mNlzRSbR
C/6j3nzuU3FxpKhCgJWuxQktmLz5Sr2il9V19Z0dom8xyNlCFzBPrhSYlxjzGCZfEkcyka5ccFmw
lQb0afgEYGI98qyOTjrYKytbcmUEoW08h5KDqonIMwRi+cXpeOxJMvb4im3yQ7eeB/WqWn6dN5T9
DO0zpvEbYXWNNpux3sNaEB2gFQMPo3JT/hkwZE/s+jq8kfzup+gVL9KMCzI9sEe0ZA0yAEa38xoT
qBddKRoZ3E0xNqpxceX/SLuuJrltZvuLWMUcXhkn7mwOemGtEhOYM3/9PVjZnhF2RHzXlvXkqVIT
QKO70eEcYqZFodA0J5Fuhf7G0DeReRjDYyvP9n/cRcaaCHVPlFSkJgwTiyDKUp38jk4T9+7ktb4W
LB7xIl/w18Vybjlb2VYFsxFGsK74RJ9Ex5gxqpCXnbsu5Prr6GIbGVtiSIqwlCXWNjqGTev1ytfc
6Wzz1MAFxbv6ZV0eb1GMXYlCtTG1iUYNIlhpZwtcfTy4EZ5iMAYllYvGCge6ItHELM3eGm4MNXHM
BYA4erdZXw/3hjHGI05UUOKEfxuPd+3QHpMjDavxlnUoRIX6AtIFZ13qpy7Fj1D+fGosN4BWYL5M
pSkIyrAqHYpTWqC5GviktnQX3XY3mU8ZhUFz7IDvzKtB50TQ4R864fv6h3COk2UOsMRMUJQU32FK
XwqrsNU85igox5awxAHLNJJ0AXyOHxl7kh/jrHSXKQrWl8FRGbY2k5VJlBc04TIslp2b8UYCkqJ8
15K3OI44zxXeltHfL0ITYEEN86hBYYDJ4TVtb/dAiFlfDr2zKy7VoHt6IWJYQl2XUzSxZQToTxZc
mfy9RmpH5r2Nr6cgLvSQsR6k7rMqpJaR+pf5mNwZgL/ZghXOW0AgCFhjD4SKjnwkT6AU83h+hrdO
xpgQWRinqKkkP2t7ZzF6p9EzV5BTIBoanBvHU0PGqMxV18u9Wkp4cu2i5gspiRMZIUfXebGywRiT
xQo1Q1k+jInkm8+Wj2ecX220AK0STvbwv7zUP41v/DIlwLpEmytYGdksUiIRQB8LkAlQtHJf/tQD
y9YO5dF0MVr1oO2QQTYCMF9u/uUL8iyZuQmTLPwVYzZu702ujmgvBf0dlZY/cBvFrp/gWRpzKfps
bjKTZssa1wyyDWqIrgXIVodgeWA8cqqn8ObfPQbOMpnr0SfoV+4tCUVl7ScJsZHWoRse1y/79fw3
5aX+6wCZW6DLlVGZMTL+g28iEaiAbNvctn62LW5KJD/iJ91bl3jdWp4FMnfBHMuMdt5rfiNOdtn/
MOXIkfpDqnwpzH/17j+LYi6EnKdyjUFq3ReEJyG27FTgcRrwtu/DxF0Yy7jsMcOwIAyvvex99nRn
zFxYMQsUqMiephT2Ozlx51+pbn820f8sjO3CSRJM8pQJpKYH/W75oKFGZe2INmtii26KWXieyOvG
8iyRCcqVnPTzWKJSOkTvgvg9xARcrZeuZD2vawc9krWVMXF5mqsWxpTgEtJtGPTBsKE5IT4TMuc6
f0RIF8fWEE3PlAZXyxxPlryxpKOVfFtfyfWE6flmscgw+RJaWm0g6zQ6lDhWcX/VROBXT9yUIt2W
tW1jTIUBSEWplSGr9WiVovD1EQ3wII+EHy1PaEF+W18cTx0Yq6GknTqLJo5Jq4+0kzozANO1IFzo
SLAuibuNjL2IW6CfmyaWJu5mL3aSnQlWSmrlxT3vTc0xTewgAzpFEmuUIKqKno3lNRneRSv1ZvKE
EhAnyPrDy+mfC8VOLuRma0VF232k02UXA4yFWwbGk7TLbtXBLiIUyHl3mGesFKbWKY1hpac0u6TV
8GLDVtsXha3ciw+9G99LnvnSPPEcJ+eifYL/1mcEqbRfMSEPcYER0hiwUjqPR48nhbEaWtzl5hzD
OmkROpzbxtbyzjWVf/VcOR8ZE3EYJRrKyIC+paXfzUm1i4qOU8f5Qwh3FkEXemGXVKVvjRmkgLjH
8WN+3z2UQRIMu/IAOnhftMV98sALpHh7x5iOZUpQjUDjqy8Mo52hD97EuFJocuIMjsdiu/EKQTfL
gnosiotRWk9yzhHwh6f0eetYO5GJadlGqKqoQXZfAN6uAkSoAD8MD/wdIcZT9QRMYD6LE/cmM1FG
q3TFOJq59PGaBjaDU3df8gA88L7mmE1QqxueneI4SRa0W880cZkWaAl9Nykby1MCyWsC3t39Q3Hh
ny1leyPSNEMGqcWh0Wbf+I2WNGg6Nf+OeNfhSuMoIjvklDVamU7UOqXb0cNV3kwv0VEK8i0CKdBC
zft+w0Nr4a6QMRwl6Uk7TlCa7Lnadqc6oNmr3tUTpK8qh9vAznHT7JST3DS9lmlwMMKmfZ69+bh8
1QApf5MdzNflKYa/5iXIedrJljdJVyl5mOEMo2frJD4vW/LQfBWeF0d9be7JBDYWjmfj3HSVsSeD
oQ7EAEQN6JF+tDG66cC0sB4ScNy0ygQfQl7KUYxhZZ9Ei50mszPFP8G2jCmK2Nb/3+wozAtXZexK
UaSaGg7YQP1IHucb2hshPgzoS6p9cSO4mru+OO6BMebEAjWpZU0fr3haGUW7yUl9y2DHUHPamJGt
c1A7eYaTrVw2bag3IvkQiK5LpzohKGjHjXmbobIHHFRnUW2S2dbg8dK5XNFMQGK1izmIIvY2PUTv
+i7ZjE/xQ3JUbqzj4JEWOFdA2rzRvq9v8R/yTv/YNXYiZqw605ppUbF61U7A9HTpnBla+Go7dEM/
6F1M5NzLtvoiuN//o4dnBzhUUnei+FGw1ezmIJwoBV76YC85QG9NWyH2cC9veM0+nHCdLWiOS6r0
kiBrPhrDTnUUu1Na3y3xspe07H59c3nxusaEMILUYrKJNkzR/HGCTEnpRIEWIEO0+4+hC1vJ1JpQ
VADZq/tJ+BpP3/twlyf/NWj+NAkiYe8mHTZbDRRfd/qnv+8j7VVICpv84IrkuAmNMTmmIJtFS6sq
2oO8o7CsoWt4wtEIKJwWTc1zjoxjUDXG5EiWUIQJ4Jn8TnHUXXqremqJBFfuqK6yU33lvaTZWLTK
//+ZxBnrypYxK8Do6BgZh7s/pcQptoaf+n3pN6kzOJOnOFoJflWRo6Oc+Imta4YSUVQDlMU40l9J
ht6vYVyNLWdfOa5Ql3+P5osBsUUhw7KOjuRPh4omZF3TNVD6m13FQ2ck70bwvIfOBDQLoPKHJqW3
b6fulgNVneLFOALLfYuO6xeLg9/NWyH9/eK9MqWlUXQ0oElHyRbk92jgDYvwzooxJ5I+GGYnQoJV
3aHJE1kVZ0oVNzK/KFVrJ4A1yKXCXz84TiTKzuguErFyBUxh/hRi3jTCDIwBiPXl27oUXu5cZ+KY
rqmzpSVIAdBxB+AGTA/q80xs2sWTOQMQdL8VNzko3ScQHXFtDNW9lYyRztiYfI7lHNQ7v4QLL+0P
AZFvuTU38j478R4sEu8U6e8XeqKIQx1LI5K+GtAYo43uaC1A7HAbEtpuhl5PoPb9sFzxHnMsofPv
auH/+Hu23mm1PSp0VEvJ2AaibOwjK+eYFI7KsKXMPEXf7jQgJh2TxtbjB9XKgM73yNEYzqGx5Uwj
SZdOpwMOo9N7omf4oGg+lAfa75Wf4qd1aZwzY8uaeROmfVd/vMfCnbLJAiXoYSV57z5eNMaOp3dK
IYmyRBe1m50wUAG4jMb1/Ee17xV7CRbQbBOwp4T36tf4zurcmfdi4RlNtuKZaJ0RNXSliVK4o5DY
FeIy5SaLjnWv2qaV2oDtm7udrmxm4YvaTPb6Tn/CKWa8oMG8mZJY7qYlwgeoweTKDoAdtgmmZP4H
l8TTIMbmYKJ4qqGrKLkfKZfasrGc1k1vIsoqzvXuPA1ibExUR5aR0UbXKb5fAFek5uVt1wi2mTya
LbBLuq9Dxn3w8m4iY2oGkYiJsMDU1FUcaGr9aC7KPjLjfRmL0maIx2CW801XDHuUod6jcnFrYtV2
sejzFgSfL2nNm1Ogy1wxtexYm14PoSTSzJSu7Ov2ttcGHzxYtpI9GFNpJ6a64agTJ35kx9qU2Sri
qYc6UXRCmNs2ELwF19e6655RrOQniq6NDcnnUgc71JbHpEtUFQFkLZe2mhFHK8DYju3PYem73rba
0Y5K064XXi5A5jxtPjE1hHE7dDRrRKssGbJh4ZvS2WNAQy3DiyK7x+IxzNDY7Tb3ZcNOncKbnnPf
UgAzYfNmPzkqz5I4dEKsaQXtJqepucLPgsajkRfPaPISV+yoW9z2ilRSi6HfNbjH06bbdR5eJE7s
RdwHAm+PGfMkxGatGCOtEdeSnRaxvTTvSvjUTzxLzLm7JmOdWiWaJcDQ637YGkCbmZE82o8Gb0Dq
etBKSeglTC3J7PUA5svQhgXuo4Smrsm6sTKeVv6h0nIWQc3wRbxTg7I37GiHVec3B/UdoMFIRXe7
+lUCRER9ih7yr+t3/g9e9CyRCfw1xRJiIAjQMWeLOAoSOXVQQQM/OlFREExxG2jHYTgAPdAhDs/I
/aF0cf4A5imgJtqQW1QjUTuzbHNH/Edzq7rTDtPCfv4Y/S9257pinmVSfbrY5qJp/kpuNpZdfANG
e3kDGrbKBS5j7lQj8jghMrnII23GDY9bjrtg5laMdYLZbpqGpJYHVMk22HQ7u9j3r6KvYLDcupW5
rek81WUuSIwCZURmFGs6MfYkPcecRuKsaxJPBOO0lR79DBZtD6f8UjUgC0NL5LwaudeD8dHoD4/q
ER4XqX59V9yiqutlIDjdSMBm77fEq/hz19cDn39UxaIu7EJVtCwlAEClTXr+4s8efWQVG3ob0chv
817+nD20mLzmFKPtpKelfzyOA3FQ94k1vPynY2I5bkrNWlKDKCLAuPwos455kXO6Z/6QnT1vGWNS
mkhv5x4DU75Ub2FVbMAgCQ6RHdSpKROJDv4VzMhWjuDyOp+uR0xnyYwtyTsQf2JmHQPPFsY9Goz+
q9qmGBe7TyirFAiYsnq7vp/05nwO0s4iWVOi6UMl0ts8afdpYwR9lHtVehyM2YkK1V8X9ocXx1ka
YzvkwcxAjoQw/BfwQBukvnEfbYFy5tS+cJtzlOV6VHIWx5iNMhSXHPDnmp/SyhZw+UEprIACoRui
jVViNqJzQFHo/cdFMpZkGGN1VsGFi0XSrvfMa2TwjffgG8cTed+YHjcq4t07xq5gDGMR2l+vGw1z
rNqhdpA6fcq32W1qp178hZtGWfdAisiYFYDkoX+Ztow0rugUg6P/JG/EFTzNmxz9dXkebpYvmc8V
ez1Q+vtAgVz4uzWTszqS0ZP4K4M53ue7YWMdYUKlQPWlY27aBPhyvCrCH1L7Z6lMVNPIgKGx6DuZ
HGivf3+kSBn5Id6IG17y4aOF7c/3EVhXv6+wH4uuMAwq61W96736Jt8Aibx0wdgHbyE47UeLfOoZ
z8szkuInbq12XZeAOfb7B0xlZiRTjg+It/KOfM+8Za/dG8cM5WiEdUF0KjmX9A9JsvP2MibIFMaF
WPRQ9S/9T/QKb7QNukxvZsmOMG8u7dACtZe8zC+cOJjvOZd13T8qImOR2kQD6mYElzzvspvKL4/h
ZvZnF2M+zrjh2XferWHsUYJ6dG6NcF5dIrhNFXlpEblljSJjatichdF/a02RGCukSWAat0LcUBUT
ktNWfoKYtsTrkE7gzG77QHbZQ97Bi/GQHniXlLFG4ywV1dTSxNYyurGCFz/Zqwqvi/56HCqDAFiS
kDYAkP7vimrO2ZD0CAoR2UQb8dg/LXvLCw+DM7qRs/wQbvXc5h3gJ8aEj4zVWShbNBaUTFfIR9Lu
15QIYMSGl762gRGdoFZNOVHEzEl3YDPzVN4I81X1uRDOWL9crJqmzdFOHwInu6s6py8pUAkYAqSB
Ew1f1Z4LUYzJkyZxGYFjjFJAJnhtmyVuK8u+VqJQ25HyRMjsc/T1qtZcSGQMXytkaruoOE7llN/I
ABfczwIaza33/FDcD/eZG9/FT1HMWef1kPxCLGPuLNI2PVh1aGuKvmsdP/OGPaBm0OdA5zB4AfJ1
V3IhjrF1sDZyV84wN7S1iBbgo52JeUkFbT485G/ehjKWLQlbtEuLWBlZZmdeKtusB9uceESQ11My
F0tijFo0jHIKTmUJreA0j02RULKnxMm3qPSdUg6SH+8KMFYNAHF1NtLYaqxu4h4ULPl3qexsIRFd
jj5ejcUvlsWYF6nJ5Xb+mJQ8lHDCZg/QxxmdSi/iW7SFXdsMd5k7PSlzkB5lXm/KVa90Fs6Wh+Ox
byU1wp4qtTu8VlsFTbKWt4iB6Jdw+ry4irNWtjDcg/loilIkupK+cVNTDeq+shMrdZU+sftW9q1a
vFvfX85BsjXi1MwURDqW5i9Gao+GuCHqMa1ie+xGTusJ5x6wpeHWkBIlmyEpbuEXMIrdRXemxfMM
PCmsHamiOe8ALuMTrU2cVGvfSFy+L12mcxw71btPfv1CNRgLMjVDU5YVboCUi3aWfZsbT6rezfFO
z0sPiJCgW8g4tpl++5pIxpKg4f1vfLHaeq8K1VHF6m1dHXh2mC0Kh1laSJ2FqTTl1P+sb9qA1kjb
0qZtiQoAC4UtT+mvP0YvdpKxJUZnoEGbxinhMb6V3BrVp2qjP8Q3aJAK8q8NZxd5AQsL4wvA1SLv
aexAEluAA6i2lR8DRbYcMbGwoNlzOibcJxNHL9kaMJKxFsRSg9mVQYHqk5io93oTbjnnx5PDxCby
klogrYKczlVeVQJmvNwLb9HeVQFg6UBugOGv2tH/m3r+VzwGMg3Azl3hxmysWbZ6urxhAEtM/E3g
pRCuZ4MoXcdfElgtmcRsauiDTDkVW7QdH3IPLUKB8N66wt30TMEL2xeeA7gafik6iLnwnySxg055
l3VmKWF8oNJ6XwgTrxE3NfAuexWUDtxR/atndyGNCfYGA4C/E4WtMOYbOf4Rzi9hyzHCV839hQgm
uksVtREInRXOzVfAYaDNww/z44S2+3U9vGqqLuQwZngYgUWTUuTFcFa8RBZuBbN6XRfBWwpjgLsk
Cc0sMZGkU5Zgzub7vGifJSN74hERXLX0F2thzG4ZZ7RXBfCH8iK6Y/w9bN0kfNeA19VEqMzbs8mb
170ey12IZGI5U5hGy6THRMNTivqWugiH3XJboBNBv1/fyOs2/0Iac7WkRV4EQqG1pm/6TnXGp2gH
iuet/Cri/Z35wpbXZMzTDrrjF8nwOWrRXhjKsMBtsU8GgwD2tOchPnP0g51wsooE/MoVblOtvKVo
bAdLulug0o68isvZQJ4oxuhaggnccwoZgjT1SfG1g4UCEDA/KziUOIFHaYABamcVnvj/CsNAFRUV
TSqKBQD837cyGwjp9R4MwOOAYpciHg1x5EAyXzVLmqHJommBZYcdSxOjwpgR3MNmxKhipzEa3W8b
Yfg3FuMshT2uxVRr0GFACaW+DcZZc6eaY/uu36oLEcwxgdTYbNVfWe/2mRatLafxlJ3sNg6K1h5H
Ka4q+YU0xppPvV6aE53+Xb4Jp2E7H8Mt6FLa18WhcZS671+yl3WRVyXqqoKasiqaIou5EoZSMum0
nV2LwgAkkTtRrTgvoquarhumbJqSClGM/2jnlowVbdafiGl3eeGEQGrXp599O3IyAp8ysKZqmJIh
6aDyU0XDYCdHFKsk0tzgMTQ66EKe7Q7MRq+YYkVz4uTI2+mRIsdbjvHFamxFt4FDwS8Esctlv4H+
fmGo2kkS6rm3Ft+SJj8n4N9GYQZTOpiaWT+6TwktVhJj8ZexNyvZqhQUK4TTPLnNLZqF9mgQGBz5
2/JTcUqX7PRNcwTbwsSrtLEe7pdwDdwZGk71E/9oP4hWOy81UOOczu2JXT1q3+TnwqccT8Jz/Zq+
VzfmJt5Zb8UdtzeT3rrLVw0rnGr1xR4LaomUU1dLPhnyCrGjkjtZtWwKARGXSPptZhrh1lKFvZZl
27okxDV0ULf8q/0/bwETTZhd3FbdjPobJdlAt+0TOu/ih+KhWr7D99rKEVk3ZymdxPzSjFtu5Yi1
sewmMIo2p3kjJMsHDAIG+YhNwGMyfdUPWjC72g/54GKsn+O1WGvBimQ0ThLaJY6JqvtyWiOUSdDX
CIY2f31feetiQgt5acO5IQmqGIW8HbL8XZrHn6XScNbyh+tzPj7GDUbAWFR1Wrswj+2zeMx3oIrd
6mg224vb6IhefiD2SV4ViO0eUe/6Gq8biX9kf7TGXCgwydVSXWZL9gWCHrMyQj1MHPykkh5mZeLs
J+fQ2AcJGVNV7GkJLBJRYpNTu+54qVieCMZvzYnZmWEHYwBSWDcUa1uIOZE7PfSVGy8zTiSUjVrX
60bxRbNFu0zq1CS0p+xU9trGHEe7MXjj7jyJdM0XR5TnxijOGo2nw9tqDMQOtFfmo6A/dPVLlhCO
6+coPYu8kEYAO5mBcOXHKeJApEW19kdYmTyTRS/o2jYyNkNXpr/GdCjownBQPYhIT3T0t9yWvnCH
sX63COLa5j0i/+CazxrPmI4EQYbSWMDDDcv8yzzVR7M2J7dQsj0JgTTRvFTqsK3y8Jn0+C5XX57y
r3jan9oKWKRte0JU9GORjBfNAgCs0rw2+hzxLAJPjRnLg2oikaT+4wk1uOW9tgfLmf2NdnP328ZJ
fJ4f4/hQNkoGEUwjlBLkqYG5a4Ms6AGj1gW8ygVHDBsmY9PlQRuhWxQ2W9lQEGTJkzfc8jO9gyvK
xWI1tIJQznn1sX2gLQESKHq1aWUtD23ac5Nwm7U5VpRFaqiRaVcqWneqAAWuhj+b5mCaN2XX8K4N
RzHYENYqza4tM6wsPXSH8Yv1UjqGYRtPC7H1zeJlLsiNJ4UnlbefjAWS+zwCWxaWN/lhYGyk/fCi
bylvVeSUD+MLr3/hU1KV8e4KtVEXFi8s5LLSQF3uN68VCifZvnYwX9oB0dmWX/O37ofMC2GvH6Cp
mqIK2l4QVP0uMSqFPsP/xaSU/DOTIqedj2oMgLiy4Pjb6wd4FsQ4qAqv3aWtIKjA0FJT/SgyXjx8
3V2cJTAOqu4GIZYoKJV+VAMBobC2j7woKA8x8FzpofWPZNMEgst7ovL2kNESgegdKXToJmiw7UR/
LGZpOxUggyGpvx60/EFBzmtkFERQw3oSdEQtDTBBgbPoRBPKvIOT3Ip4DxcBd+r5epx/FkjXfqGR
XVaaqYoufkTYSu8A8mCTo1sWDG5fAVD7Mw8oJbJtUfg0d26darLRRrxdX/R1x3z+BMZvDWYiqkq6
yH4Chs1QdmQtdlSJ19/Nk8J4HiGrwXZJsUakeb7TtUNUVA9JpHENGU9LmZhXHyRZ7zpsKB3v7NCZ
hG7rL7pbHhQgGFL8r3Qzb7RteuCjOnCWyHazWrUyGB1aQj68EPA7T1OJm4GWM79xNMwAhA7wO0t3
/fQ+5W9+2bR/jo9tazWSVphzUHZjwVRlMQvg0xbvejsERcDTFc5VZBtciT5PqTmGsl83443WNd68
qF/6qXkuS+E7Z2HXnfp5Yay9adIxi3Nce+mbuat3qIEh4Wvc0BHk+GZACsBEP0vqCW/9nts3T63l
Z0d/ls2aHLlvwe8MOyDu6EQWJjns0S+BLw6gJMxCrq+Upzf09wsbsGRKKOoEF1DpRmRsNnr+1pav
6zI+ng9rK2IMTQ1KXSnRJhloA8TrjWETm+lGrALDumv64zDedNZkpw0oFEsH+VNKe+rOBnhOhtwx
LTUY5tZe5PwkioldoBRupPGjLCV2nL+vf+mnmhar0Iw9kuO56QhSYGidGtzZAzUHxhzjk+Codn8o
gMpseiJ34PH6s+F84Ix5UvQp6ko6TZPGX3OrsxVhl/en0kT3W8tFT+MdOGOjBkvokTKEdoVHM0Bm
h/S4tCqAntBAmW8tYtcymNXwRuFp2vr11djG2CQPS9XoYYSbWDpm83tc6/ZIhI1Anv/TIaJM+LtO
t7Mm/d1K1JVI3EwPdOpFi2yQYj/njwq60NLSEbkoTOtbC/LZ3+WiGtBYfQoDBUCag9xLz7UhOXMb
cxB/5XUDobGdsNlYofuGxnX6F9pGjUDBU7fhrb5VEUsu3iHyqhf9gCenO+9D0ZmDkTeWRU3Qny80
np2/r3TpxhYkzSgXKQjNTe0wRY+cM+RJYOySnmoVKizYSxrudY/Ejbz5bdohZ4S8a+PML7yaG+/w
GBsFegfJ6DRsKhh1nVZAF/wNWUp7fVnrN10TGfNSyjEI9zpYW0M6ZMJzG2L3DHObV4gtu4bD3bbu
wzSRMSuZnCpgdBJlP60e1eg0AVIwUUBi3e8FY/QsQhwp4z3yebvIWBciCIOkDAJA5pvKtvqbRTPt
duCpH0cKy/O1tGLaaB8Pm+khTUcMzm7n4ef6UfFkMEZE0VWxbdAV7cdTdBKbKOiU7DbXK39dzKdx
1d89jvYRYl04YLXLk6Wij180XmHU21NOeGbXTkYBjCm9Qu1qd/2Bdl0TOwsGZ/nZPZN75b25S3xe
3pTzBNE+fr/4GL1Ny0mxcAnoBBsdGeyfoiNsikM25cn6lxmGvx0fKh2/m5EiBUGOmEqYUpWTu3j+
Ngw1Wvkmp9A4RbJP8/TsLtPTvlhYKqskNCmBiwhMqepEWUBmpGmGIy8T96l0z0pi7IgpVQTOB1sY
Hmc0ClD4AlrWnJw0cWSMnIRezwnhOKbyA1XkYm1DLVo1uIAVP4WLqwF5ZlrLf7NbH8n+CxFzmyeD
WGNRS6U4fZ7ZcVX5yXKYrFOh/n+LwuwOMjZkKonZmwuci2YvfrPV0QkcHVWcV+1nD7wk4fqTDRX1
3xXDKMbKHDIFXc6EHLJI8cJq2kghcqdTYWvx4GnJ8rB+5TmWha0YNJ0YkpYCfi0KgGTgY4z+fQHb
wn+TQoOIiyOzOjCMTHTgGBkMHFe8bcfBUwmXVZvjZdjSQVLkRKpoKNC45JGymRg+xlPAdtOAwSvB
REW7/euttOXlZniiGfNRoU+WFDNM56/R+mGjANhe/q9hHVs8KHqr1XIBK0yI6phxbJcKnh4gA1k/
ME5s8OEoLg6sIGKvF/0s+/n0Nc+tTdckNkm+9+2b3vJaZa+qoCnBkqu6jN4E5opRnJ+6HrAkIasc
VZDtWrzJCY+++eqKzlLYkZAoTS2D5IUELChjsPMBZIeZlthtXD6KWbhPJb3lmELOuljyM93S+4Vk
YPcoFMnJxoOUvOgSb1nUgn8Kfi+WxdwsY27AhqHC3tZoIYrS10V/m+pnYeF646uG/UKQ8vsVNooq
beUKpzS80jifuKWjA4NxcsiN6qOS5EicNCtv+5gLpVhJM+amKfty2W360LpXBUyt19b3dU3/1O/7
YeEvFka/40LV24VMYzzgmNLDgIWBo7V0BKf3R7eyp6D0K3T/8HaTtzbGL89aYeT6oMt+RDbytEsK
xZEa4q6vjKfxTHxvJQJJQw1CrGZ8XPrmNpIj1VaU9hgLwqbSOt7gE08gE+PXRdUvuUQDtuShwBwb
esUctTvmcuaO1cRZ3fWa/sW5MWZDUYYoKhN6vQ6UGkLdxW/drWTnTxSBXfT77TjY05fcBzYT52Jz
7hw79tHMWqOmFR5Ow9zYVllshQ65MMQ5oslrPKFKvnK92ZEPbZSJWsV4NpktsUcrRhTAecBfl6Ap
mqwqOlqYGS3pDVEV44/mnikHGMV9H/rravhpmOrXBTtLYNSisyRxisRS9NVUQsFHi28i0u2EfpRt
wwRAWJXs4ABOujE+kNLaxlO6eP/xExhdaYvlr/HRzh3QO4XO8GMUGEHhkTuTE91fv9r/rJaN4YDm
VuSRjP6IJHzpo5dOfuxLznTV9ZcRCFr/OjM2aCOpqCV5C1usBuWN6pQ7wAmd5G3xDEJaG2Pk39e3
j7ckxsckwtwUIegH/FJoHc3sbVUHolvbca4Vd1mMizG7qLDGEu8iis0qA3kW2VVaUjMC0x9+jMBG
Wl/Xx1l8vl3nfaR348L0i6Om1WNMs4BIrwq2tskmexLt+tj/sF4Er3YlR3SHO30vv8iSQ1Tbelz/
At7O0t8vPmAMp3JGMRSP227cGoNxjzpwkMaVuy6GrmNtnYy7SerFaJICaVZ9eVSl2EbbImcruWfH
mJG5H0dLNxXkWg46qLJpU9w3IEPeUvahiDu7/AenfT45xqYItVQSkCHSaiFQoTGadq/shRvhXnfp
HNL0RZQ9NJ/yFnnd8J+lMmbEIDqaDBfE+PXsmYFgG5vEyx35ViMgXpXwoq4CMGghLb9+fDwLynZ1
oFlIzWL64s2e++fhYdrTYtpQo0+4cnipx+s5AxOZPnQJW5bGYndZ/ZL0Jc1njU6o2YBXoXkfOvuU
b0U39/tNceT1Gl6/BmeRjH6qWVKTRUTXSq3vc7RVym+R8rS+h9eP7iyC0U9JRk9HqcOGKYLgYGTU
6dPToD6GmJxcF/ThMD9dNssSLV1R0C7LttxXrVoIWgrj3Pi9R6GXVE/ZoBXZS5z4nbIfdw4gN7a8
OeLrV+Isly26YoxYafGcp9WiX6Dhy153Uh8Iir4OqeMp8Xk8O9dv/YVMJi9pDmo8Rwt0pUOFWX6O
HXQlb6IthYJuvvwPF/CqolzIYzyRMmtpNVK0+wkjarQmhimvU+7Mt7QGGtrFrn/h6SbvPC3GK1VA
AA0Tuq9yYN6BxTqyi1PsozAWUKiN3pf9eE9vPQ8WliuY8U5gwRTwB5srB82h3lM0aLBhYgDSuB8Q
qj1LO4SbZEeCgYtSSc9tRYcteg4XfimTporENG9IPbF0IKduk2/xIXuB+xS6ejEvjpS5+0pdanJv
wHFgAhLzMQVI0BbFqAO5NFU3KqLS59xPaqTX1sZYgiIfTXmm26o8dEDX8gp38SU0uCx7+W25A+hH
a1cbZYfsLCC3k6/r0j/yM2vSGcc1zqlI4l9tLkBxvemAkBhCq+iDevoaBctu8SjMElq8X1Qg06F5
D/gGBDyT699xPQd9se2MKytLs8kLWuYtDklrA7F6V2zi++wNdXBO8HH9ofaPKIOttcYYkCBF8qFM
4d0EMAXi0+HM5EgpETUsN92ELznMEy8ld91vXkhmzJOQEnSeUvMUbwFW4UU7GaZJ9SlKPW+V9NzY
c5VFWVNkRdTwl9GqSiWtqQ3U+gKePvs2th16sBGWtzkctS8OIcfNXLs2l/IYPUosVZ7bCQ/DngCd
IplsE3hk6LFzwlLi6Mq16FEWNYRvGAqSVDblOHSC2PQznruxue2RcdT7l3VlvL4WSxXxb8uWwVrY
RoVNB8wyBlt71FgBFpNvi9lNojB24F1ab13a1QBHkTRLslRVAq8koxVZ2VaTQnRg022r7eJWJ9WL
PNpGg+Hut/Y0bniXjZ49qxuXAhmvJZEkGUo1Nnwll0avr8qjqPYB0fKHbtDvx6jlABhes3CyeN5P
xnEsSdzrBn0epttmW/iUpZCiNXOnUuh3s+u6lMN4iTqf6qX90PlvlEKwdYpT9qQE5aN05MMVXdVC
gPgauixido1toJ5kkEoOI81I59/GyFM03hDAVWshY6hMVgxoocRyn4iRIeY1nSijLdriMfWBAe23
2/6hcHjW4loccymKOaF4qYppUjLJ70Wg54ABXdcobK3AMRJX67lAkNUwFg+QBI1NFOiWFYlg8aYx
ofB/pF3XjuS4svwiAfLmVbZUtu20eRGmx8h7r6+/wdp7tjVcTXExiwMscNDAZJEik2kiI74F96A6
AseMI9npPVgGLqAM8riH1IpBQNfsq2dk9so+2TWWcQdOHfv2tdu85KufQl0CDARGqVTFmGAz8leB
NzxpqXdTEzmxNHzcNrUZloqGoKs4LBjboD1WqPWR3PfQPJMELLjxmws0/ZTWzMxeBD4dGanbyH+w
Pok3eFmT4XtllboM7VJPXdcYyA27/qNLRzPSKqvLc6+cWViKrdOzNkW2ehWd8aIcd5h0k9xJCACN
yuEzwRhRzMrP2/u4deXWdqg3re7GUqz1mUdo1j+BcRLELEquFcy6z5YfWduh3jIJymqxPmHr1NPi
9ud4H7iNM9oy0KLsc7iZJ62t0ZGPOvLxqC4aMpa/AEv5MwEtdWjYjXZnlZFp2CzyPMYXo+k9tNqI
s74KkC6IrSOmjcu33AXhgnf7g7HMUC+bHupSUCchVGpUiJ22oiktF71lTYCxrFA3mevCNhIwk4t4
IPoC0h7DbjkQXkxJ799eztY7tvpStMRDmAV8G+o6vBffHXglOHJx9FNImvOSW4KWedn8VVNb7g/C
nbVVyjcHGGtGhxAzzHx112RwIBpr2oO1geTvq/srBqhECHonuYLqq+I+WEDxqxUMf8QyQjmJqSsH
Ja8HFG2D3qm6xxjRaByxxvJZn4hyEYkulkOKyp9bTeWFnxR091vOyZPlWOjlR6H3h1lSdqOosvjM
WMujfEZZQ6qw43A2tDjdgdTgGCeKHfcsM5uzbOvTQHkLKPnheWlwpRob0jBfu6MIld/QCcD0Jb61
No8gYbLCOyJ9VZz6zmSqXzGcMC3PUDZ5rnYVR1LxyW4fMF3uxZaK1BCTQTZhN2Yh2zfrDutwlSp4
RFwSqFqI+BgxSebrew3Upt1OewfZmFpY3QfRDi2c5F3gTK53bl/5zdWuYnPq8qVRVCbBiO0eMPK9
n2UxtuSw1f8E1bNeInUDeU1R5j5QeGyq6pHItfRUnzQaCidyWB2h7RdntSjqKspppRbLiNyQvx9i
k8i0EcYWw6m/NU7pz0d5x/kCw3cyjVI3c6lFLQ6ymDxz9RfR4kCBmdgyRGdTa3YBrX8pLFY/ZdMZ
rNZJ3Uke2i3xlOHjyWJoF9/6/Bjn2VMeabtQ0b/xeQtxLHDi/LcTQ13Qpg3zOJfwtGZCcuJy+cuU
8a//yQSN8ExrvR7lAOvKo9yOFh9MAIxFbLuZz6275iarJ6Hm+XGOJqSIaMz7gQVM21PlDz5RfkSU
Dk7q/oi8xJcw799hOpWVoZITSGdyq/tA4z6VJhq6RYX5Tv8ecedpQNWpRbPZ+HF7JzfLTmtDlG8x
GmgS9GSUhQASiVy6dCbQx+g+YDgScoNvrYhyJHE5Jsac45tVClRks/qr1rbgc8tYeMdtOwaSK1kA
m8s/2OK6vhoT4rDqsfQC0ZuVFDTwo3173xhW6PhRSRe90zRY0YfeEqHP0aMzw1LL2xygkhQJqS+o
egWRBmLJCYR5Og3ww/SLVprzc+1xFu9HZ9FdJpPz/+hpAxJckiRDA2kMT19d5FKaEQ8CslPJLYA4
5vCyanBPkjOqGJ9knfLN07cySF/kggOWc45GCH70H3Uz7MUcsvaBv0znOUA3TwNzV6KbQyszrvdm
yWltmArMZ25uhzrteTd4VzrFJLLYnNM4XbrT61ODicZ/dau3zYoYSjKAk9H560u/8iqZqIZNA3Fz
VDSyJ/LMIQQ81VcBENGM7eDM4mDfer6VlUHqBRiVLNPDZEJ8EEIARNobRsS4CVueCg1YHUAVVZM1
ukgzhIFS9zmWNCSt1QuBxQeDkzaXoGPgODaXsjJE/r7aO2TU3NKPMGSo3ePcJ+98YjCgN2Q3aB8F
5RtRAX2RIP2DPjBNjGBqdZiQODh4FeySSm9iVMfMpENbP00Foy645UXW9qjEjU+ztJ8meBGRL8yh
uDcS1TRSVmxFQMr0qkASRFaEEsw/4JxQ9FbHVs00l09yW4AELYDLVlFAtFhBv3rWLK3/lmq5nQyj
c9tLbsY8K9M0xlMPjQ6thkK7ogIMN7MB+q1N9Y5wqUNKZRdfWtBRMQ7K1q6ujVJ3u+RqURnUBOkw
mHLNqKwxxZadY8VgbexWeLU2RH2+pKqiTpRzrK4x46/at/Y8n/nTslNtBXr3QGHmtrGXd7XfmGxJ
L9YqqYebF8H/3xUyAnNZNAW5h7TPHjrALEdJ/pkbh4eWgu7BQ5+GEVkjRDmQzYFgFhmWbI52eQcK
LzavBGtd5O+raz6GCcmScVqbRPkZZsVOykTRNGbeuX02t9zJ+uNROUAax2CyqnE0S+E9Ke/U6cvt
f5+1DircN/q5mrsOSVuuivaAmqoFh/PWcaAku22I/EO3vhDl4rNl6QkMRnODMD9MonEYQyA2ph6j
tJpTLSzyRNahp2IEQdLKRU5xuxK/8wXMv47gTWk8JqEJ4/vQmE6+1YwkkQhqwwZ+aXzNfFAQ7AXo
vKnH7CcvWaiopS6zhUKcw43dpPGddRu3CqbWNXequJcC+eds1zpvivJ5GAnOTtnJyn7uWjsPGbSN
Ww/p6kDSzN5ZHsv9mOPgi/0DH4WmjwqsybFm1zenrddmKL+RtJ3KjS0WiBAEomdAv/gyKhcAUdjt
ObMDYHUHZymc+k6pAaCKnOah2g+nkTnxuxndrn8J9aCPQgAGXfwPvyTcpU54H/Fm9IXUUXgze+Z5
6/Y9uRLF3Pq0lGeJVGPu0xYXpXMz0ZwR9T3UjupFvuoJruiMX6ajhicqfQZMGa3H6iy/yi6GH46a
NQJ83rqDZpNZO7Y+D8NXqJQvCoMsyBodv0yuftT9pQ+eBRZHCus6Ue6ISzC4lyYwMabFJc6jDzwb
DI+6Gd2uPyjliVCj1aeI3J3EF3+O5wS1jRhbVx8np7O6E1uJnrVvlC8KqyFLMRQDBj4ZoJEysyLj
YHAM/8o6p3Su1yyNZKQiPNG8D3fJt9LS7QxDj+3T8C+6qowl0cLQAT9VZcfjO2lcairzd70C5drg
374KW3Hu6kPRutCLoWlZtcDVCFHmq9VsjvHZmB/T4NIbnSOXrKvHWhTlc7JamAxOwJsRT7HdRt/z
MPSmmpXUMY44LQwd5nqbiBmOX4Tevi1y42C1evNfTwNZ6yo+iQJJyCsZXivxBwzkxk73Ip07J3sQ
d4EzvN3+UIw3gRZ6VvhEnpoZQV4cPA4g2eT08xRHpqQZ9m1DrL2j3IMRVqmmBvhCdTc1piYkezUf
nm/bYJ0Cyj0UiygXYohTF6idF8gPmEixZ/3+thFy5W84eY1yCX2b61JbYyFE3YhALSSCL2KyxzH2
i24CTEGzjEOLtaDjgSqW0YM+B9Qkt9ey2TZf3VOaogvKtoqUTTjRcWYmT+EO9bl3vgLQEdLIT5MX
PioMx8A4b7QwM6pNJSfNKDvmUVp4KNdFvhZWszf30OKbCFjg9goZR0KnHMOkJWU0pLAnJnsxBqFp
nZjpwMgHmdtIPubqykL7Sa9zTYIVQPuupR7wEcdHqGQI4GsJLJY4GrksN84gDdgOB7Hoa5L1Jp1k
yfFsztKPPnovheOEMe8/2UEZWb2gKto/poUGnI62F3BEpEWy5TF0NSWGfPmP21Z+8waCRhpT/4ai
0ErLxjxGMB4JrvyeYbqLTK1Xu6ZBGijabITib4LUT3OUq5hA6DZlQoloBaBi8H45zZHg3g3HOKCG
gI4JGKVdZNVWcY4O1b7xDHv+M0f/+RsoT6JksZFLcUioukZHsDPXOIs+IYkUd/ULC1u87U/+NkZj
xQuIvwZthSPDNQlAMVqEQ8MzJYi3k5tPK1RlhJe6IZEiLKmGWClUVEAFs1NrqDyXdrRnDkls150+
rdHlkUXVVZ3jeBdQsZ+x0nkgPwjsOoP4crYoF5CuQlmvGTRMoMU/eR2aJ7cP7bYz+7RPORejkcuy
bSuypwVETgrMK42RzS3iaxkKPcOTsT4g5WMSJRKTMMcHTAv9DQgvZ4irj9vr2cTDAYfwv0tIg8Dr
Kp6DpcKCRCDPKzfwhz0hp+dRhWE9BKzlkL1ducypT7i5irEcaQaQaUqcemZJkm2/1J+roUIOtVfy
AFPEKE03syUlwlct66HPITepKTexLQXtEbM9l9RoFsbV3qRIAh8+hGBUWUe1l/pYchQ0eSZWugsJ
cChoOGgU7cGF63IOYZ4O3wilV2und9NP9GV3gEzchywChs2Puf4N5Glc7XCy1KGexTpxcSNG3UBh
tqsOV0W7HasJsPXKrk1RH9PohLoc01x3kzm8LGn2Rea5B+gqMEKvrTOzNkN90C7V9FGIUt3V629d
94NnVdRY/z71KMy5EI7JVOiuGICtNJms6k/6yusVUC5/UIAaBzZedyXlm1TUZjyPDJ+0GYusTNCB
YxgEujpJiX6tiEt24jYYpUQ1nOBVxg+tMrUnhtcgbpaORtYWKacfF8AbtQIWhREdT7TAiWQTOVzO
q9/Yslmb4xRra+TXrI51K4Ydryi4WmQOEMJLzuyoeMM5M3dyz3gBKbHXggGSjFyBCW2v7XM3ctjz
/Ju1iPXvoJz/ZGRV0Mo4jGQit0LWiSGHFDwxI2qx4CtqL/OOBahlnE+d/H21dFASjqh/wKTAC6Ys
NGY4scIwxk2mI8sgWjCXCmJWvAD1DjzPwK1Iu8gd3yCweBVCA1iGEWBuuen1RlLOI2jTNgzR+nMB
nR3MdgLbyBAU4XFUy8gyNKWtTEVt25e+EEWn5xToMNw+wKw1U26FDypxDBQOjnJ4VuvInDPN1KvZ
uW2FeTEp75KWpWZwxvViVji24U7YBXa1S32iaMq+KGTbbt1KytUAvrLoc4J7IhSD2U8ZGt3PWvwo
xwpj+66zqDcs0aGlLM2x0HZwm6O1uPJ5tHRPcXsPnBpO5UAdqPFnIHwNp8Vw9eRggq1+zDy0v7/+
hctWWRvNuCY0K2wJDnq9mPF7OpBoErk7xGTgMYs92RRd8ODbHMMDsgxSLmlZ5iFIIry07SyZS3iq
QVjOODzblwS1asxDYACDnoWIDSnjAa0ie5w8Bfu8BsadQIXqH/ob/7hYCCVO6kvyAMTZgRVnM2zT
s8iVwgXhXOPgYq7K0RIQboT3fHyImtKagOEYirtmYbz05C7880j9vVyJelKmoa76SQwQ7OZzbw1i
7w5hbRlxiFkChPECX5xKIfJvbzJrndRnRB1sHuMQvi/xAWZ1U2/C69F4THDg9nH5XBz1coj5InEt
eaHjr2Q2jtBVkQIfZOuJDIHFohj7TSD4aY/8ntWz0el1I6pLrKO8DCVlLwDssbeJ05nNPxEjgEbT
/44pTTLfxQmmusvroxjuWo+IEUS7lFkc2/bYn2aoJ2NsSyWJOJjRQEsxhxjJb/VdrUosT0K++K1j
SL0MUawXuZxebx0RhSYYTjzxtuHV8CIKg/3oN0nD56qoB2Kpk7GARi3OHyBJs5DY4jJ6qvY6pZHd
Dh8B5jbFB9KwzoCGj8TOjpvaVJQ7o3gvBB5teih9xAj0+UMjxO4EJj6t4Bl3ZLNOs/7C5BKtDhNX
lSVkuOBcEz/epfeEIl67B7M4qAUxNMWAr2wCk1fWZFIBWFkTeqPCwA+qoBOY+DK7PsW6k78nF5UQ
BvdXEFVb2RwHfILNokXYfkD//hwy5YMkCM/ohYBrykFGpUZBPJ9Gy1APSBMYEdDmvOx6mZTnkZqw
GSUREYhiDrb2KjrpfSFaoNS1J7yY0nMFkhcAv++y1GT1oxlOT6acUdzHYpnMWOW8l9wK5ewQ8Qhb
pWST2Xq9RMoJwQUlkdrAjugNx3ExSe+ufyPLm32QfIHjH5RRzDlM5s4ST7I6QHKXpty8wFP0Vp6Z
4POen4cjfyons/qQzcGJdDt9GyDv2z6y1bt/E/J9HiHKT4kThmzHDIsmVcb+qwQa98iOXkA8bU/n
6J41/Xy9Djf8lUz5K9HIgrhWr/5qsPWfia976ql39J+5U/5cXEy+XyIrupMtkheSmCjFWENnqmYN
enf1Zd4VmJhzpMVcfpLZWN7uzspz5bGQusxrTXm6oMLEXFthX1rnNJWm+DP7LlsxZIkJ0Xl51C8C
xLJt/sCqUzA/COW9dK4KY6iSIDREyTXejT9IA1k1dVP6Ci49m8WlLzKeehqeNndA5McTSS2usq2V
23pSa/EnERi1H+FeBncNNhkzCLHbY/otOrQX9aUdmHwyjFtOExNKPTj26xgHo4aYX4egTRSfFEyo
h/NDFbhcXFtlw5JbJYftxmFUKKcWx1oZAsiju3mMMn7Xgzr/LpErU9DfFO7n7dCN9SzRIFGFL9su
IvFxamJo59A+ExYp1QRDz7HyWPg/ljOjMWtzwqH9MmNpRLunex3s6I0whKt38vfWNe6rB3VXPf8R
beHKhSqULwuEKVcn4qp5sIMklVm55QkO7VLHJsE/oEvi5xdW9Lg5p7C2SvmwEfzvUlFgra0TP6he
eKh89CoA46lP4l0AohkAFe6aU7aXHFInZtlneXCaZiFsSGcoRlQ+vOZgPkuRzRV2diEUrwQkwR8F
VKjhuw6sagvzTFFeSqkSrU877Hd4HpAPTLvFy/3AvApheH8ySbPeZsoz4ZmYSrWEsUrg7CJ5zIsv
BTgeFrk2h/69Cs5L8MC4M+Rpv3FBaQCckCtJLovXvH2w0f2ypZ3ukz3N73LMmbGoqRnxFA18g5yl
XKnk+IrFQY9DpxljM4Z4qaj+17CRRrqlwaz0XIT0ccngd4kwzPIxmAtvlaMFNRPUQlM7r0BsI74L
b7d3lZGaqFQ8xQ1lEIgBVinNhjlVQLpNX9uAmZmwzFDhlFbGscoVqLijRsbvsyfOJNQqqSW9B8f0
2B6H87xjvmYso5QDMnRZ0sUBa5M9dT/cQRDyKDwRZFvyRoqvYLs650/AolqKV52rh9yuOWv4N1Md
rJNL+SQhnYJaTUPEVXsBPwKvl2UgmokeQnxYNmJ4kzVwdTlVKq4qgNdswOkBT/AFC38cUXFuLvAH
DxMKL0jaIbE023/NV7ALeSw/pFJ+iE9UTogbWI81aDqhLWerdv46NKhmZY7hc/8x6aIHnLpq4toq
wFtKFAULV/jodh2G5YHbcjGJhlgd749VWCy7jNNFo+CyhBtFEfy/bjTjVIdmyX0te0aOzXpNaPRb
rhlDyZPai3oCNb7VPE6d2YFzEvKfKBKKF/6VkPrlj4lqdaVVftx2Dtcy3Q2XS+Pi8lSvVZDFoet5
6b+8S/7hMLgVKOZJ1wLqVfY8XuVUoMPjZ7v5oGsmmROaHOTXbCgy89dQvkovwMKjhtf7PDrNk+Jn
4NQl5KJ/SYbOz6RCDTY59O8JKJUEVESecDhFzgBsEPPBZbwQdNcUapnlUErYnc6ef9azCS1QfKK3
xA7eZL+2OfXQPiFPfGTxTrNumEY7tq4QqoGkBREyJsHuT92ufoXIHnBdbIEtljehMXdoLuJ9knG/
kArbvJM61ZPqjV8iv/DTHcjtUMJBiYm8UVUILAirRsdKgjTKm3HQ1AxVEavN/PqrgBwQgFOopime
4Ag/2MydrHtNuS8pC/WeS4FnjMNXRJJW0XXmEIvW7avFqnLSuLwsKqcZJE/I9LljCdZhrffV8lUp
eOQdqFG1YBaZU1NNn0uQ3ty2zVgh3XLt+CUqJRmBVAyqwKhvTCEILBTmblthfTcarMfXmfFXZ5dQ
GtdXqcQIE8IkfRW+8DtW/YuV5dBYPZkH51n4VydZPBWYjoCI7a5A3abZZaYALaQoh1dgdRt+01j9
u2hCQ/bkcoGw3gKvRAaC1K99bUL/HdUIZY84fwfe+R+sGhhzpVQ0FczQeS8m3Ij8S4ocQ/2R7iOb
H01QPjYm52XQCVfw/55ZhlnJFd1u1ed6CDpSY6ydcqddyOueAxXwjIo2tFkPvWt4pDzG+fUFBec3
zmYdXVbRWadCqSkdI3Cs4BfEX9Kvg2vA484/0Si4Pv3dIXBnV7lvITu/KGZ6lznJfcTgtmbdHsod
qa2YljEpktX6q9jNNqTGrTBhiFExLw/lhfTR4PIFlFTQOYpsJX3umsLMyrdi/mi1w9KfMzV1x+mr
EkFTTDRFhRVUMUJWmiO25ZosL0nvfkAlG4OKbuTGXrObLAPHK0iYzMWMt5Ruyk6a2GlqCHvC9FPs
HrLkos2xpSeMRh3j49G9VqNsCH03zNTdUSgku0CbLlleGZ6PZYUqJQmBkPcjBo0RkZJBHsken8Em
+dzty6fBq541H9m/f9smyyQVG8VjGaRNjYVN2WUUd2NdmNLMKpExynIG5XdioWxAnYCjXyy1mUbP
ctqZTQHCEP61Tx/HbjfFGuOdZFQkaYhfxAV1lBCPM01gPZXvleL59sZtMtCtkiWD8ihRmxVSTaLK
0Sp84k9AKhCa0iHf1Z7sd/vG6RVE2tJescoLrt9Oukg+58cvYWEyKwGMa2dQzmUapLkDcbPm9nui
KFa4pTUnKA0SeG/ntWhcMfaXFd0ZlKMp1EoMY1LI4XaLC7Gvp9aMndTDcNeBVNyXvWEJoNxDmx6b
4jMfbdIRu5FhGFQdqRp7VVC56BrcnUlBRwITZHlhU79ce/C/tSTwNMkrj9HkeWgQrRMuh6tUm8NZ
2WO1QyhrLUew2x5A53vfYrItJFxJEFZRrO4LOCodzta+c740mixU6U2vh99E9eyKqNCheILf1MrQ
ze3qR36M7ypOcTVZdG+f89upJGxRTqkXOrGKOIzOyF76YLj5/fTU/+DOpKbf+smB9OvKx+6eTTx7
02vAMOWaJj7vuSJCoky8IWKy64CsuGMFYrdPMuxQ3gldaGgP6qg7FMfAk2w8mNEjadAMYOxoT8NB
9Dun94EqbK25MyEsxyL6uf1o4xcQJ73q3k1xzsfccPX71VN9TwpcslmY6XdShwhtFhLtdjgGe5Tr
woyzodcVAnlC+wWCZtIxc4GgfBm9+F71iZzY4jT3YCS1xY8otFiPDuvLUt6KS0W9KzT4DvJlJYw+
Q8Rsl4M6/vbRvfm2YZmUiwqbXGvyEIi7egJfbI72wRDbXflw28rNlwZWKE+0gHkijkR8vEH7Fsrf
e5mxittZOyCPFDhgaIW8bPrrQzODKQ29gb3uj3A3DTjSWXt2Oy2BNcq1LCFfiRp51oLTdIzN6kKm
RErSejl/RYRuL2+3t49pkPIvEH2L25G81MVxOC5+aeUocg57JHuoUImH/sDKBZgbSjkWpZSDQieZ
F+9Vfn+uHrsX3W5B/LBL9vVH/nF7gZunUMTB0BRDAaKNOuzACRVBR2B6fR6YSoBrLaHol1bmbTPk
mP3jmVqZoQ77oNXKFM5XH9L5rRfDWwoOmy1j87SvzFCnPdbHkm8qxItEa25CDCfnjDxp2xv+bUKi
H9w67rMacxPk85BsPN8vh2GnOLGv7Is9d8dENW6GEit71ImHWFmZqOF15xA5od/XHcCnfvcNrRvI
l0Ie/YKttMajcU6t8VvnkFIlMtRD+SJ648/y0Nm81bjZe+A0docN2UV75a52WOyF20321e+kLkow
tBwXEYwHQYRP39M9D5IbFyIxIBsLPfktcVU7fooMS7GqCeLtpn5QUFwz7PTl9lFjfiHqAkVC1ACk
iZCgwdJFoCzqySQAiytS6T1lV0zJ0n5/uCX6iZ75BlldhE/UOlALIxNs1WEBqS0PFoF/0YnYDK9W
O029x1q26PxMesGDq3r1uSAtJ9ARu5onou1SACBOahWsujDLKvUq5xxmrBJSh+Kzn4b83k0hxslz
sxgZuew2LGW1PMojZVGd8Al5/lsMr0WVSXrNOXKW6zEHLIqwbxbAZzIRy6ybRvmooi7rlm/JU9lK
1pxqVozx9elpBJl1Ut8FSgOO/x919co4rqyNpXyWECfp3GtYb/C+uOGh3pdwKcY59EidX3X13ZCa
hccqet32lBL9bKfhNNWlgJQsCQD64Rd71lgfknimG9eCfqsLqZyWmBQ/gtNw7D0dWeeVV4PEjM7t
Tbz9ioFh59cQtQcjfjJUCMZV7hgajanwu1JmFK9YO0a5lSHiA51bEK8RCmY5N8wapKK3l7E5EAuK
tf9/jSFj9Os6BmEeZZ20VPF0DSWkwGUwcQeWeiIAevSDnNwXIOGh2yIyPBlFUf7pX9R+yUpufTjK
wQicnol8jd3k9yMS9sGvT/oTOY1XBCRbqGTbf8qyjEE9MBLSFO6i1As1R4I6wjUk/yDMU/oFGp1W
58Uus4C/fc0/rVGObA66Se/JoBTkffweQGyUQo6dFzKrutsX+9MQ5cggpJrkSgFDdWFYGg7MVH5v
hXPDNYxjs8mvqIuflijPZaRpUFbIFLGB+h6kuhaKmshZ/gVdE+tTUc5qCCY+6yPggCaX6NRnbofY
Jz+SWE5jc+mSHfrnQfx7XXQz2hjjLBNHuEaCyL1OQb0IgoUBM4d7VtCbS8zovv2IL8NoMS4iyzIV
dcmLDGAe8V2tI7nccbSA2MtfNL9HNQ0+00arOrc0S4Kj7kKzB4wT7TTH2Btfgo/xwEqJt6Pnz30g
X2WVgedhV7R6iRpAdiXjwp6jS5jsWW/CdurxeY5o4ndD68MExNd/dWDJvCxSHav0Q8jd/Qs8B2uP
KWcnQn86jAd83QrDJaX5V7SWPclW4UZ2dZhPpTdA/q76ajjyFVsXPQzWaCuWUpuczWqA/CZs/Nxk
yuv12lBHGqZ1gcGu4Xm1A8n1MtQoiwd0LU0WpI7hHej+s6Tn5TKSm5QbrWU04U7rdatutO9C3H5j
nGaGy6N7zV08S0sqagTZPjq4R2YWARVlZ53VRGZSmPxoKQ6msuxQdCAU34tXNQaOKbv5m9juc48p
R5WHeQkBFozDaY/iPkYpOvjO+6EvhGb7aiCy4/xFMptv/4KCluG46Ma0kvJLkCj4usoFW+AsO81J
fQgP/TuZzG1rmq4ZCtR9gc389cJClD7VRPKi8Xg/CXuQhjIzpouurBKdqdi3P/B2aPJpjrpJSHgy
RJE4SzxInmIwxLMIXLZrclDO+d+CqMuhpgLP1QUWJF3Sc3SMnga/fI+93uXd5lC+CgBR6xciBdhY
42HUTCat+vZ1+fwB1Ks9dtG8hP213JofkqfsLgc7PthJDuqlfc39BC3p6lm6u72vv3lYP61ST3iq
i1IbkWeAlAKVA9iYrdTvoen0RyXz1f5SF6OJMq1reRgqOgzVtN/BDTfFT/zISDa24+TP9VDPt2A0
SjDw2EU0tuK+seOpsPKQSWi0Hfn/bYYeGOL7umol0PEgHgm8HCQyi6fsyfDMv5gA3w5WP23RLzXi
oj4jB0O91wGbInqCzUF/1KE3lNrJO8ttbxcEP7+UTL3FmRFUpUIIHfRTcD+e0SV3Ggh9kekNFUgl
jom9ZnwzejaIG0ZVTgYsUMxaUxwvbTaYhcYiT9r0WJIu6BrILQXQe/7qsYpinENeC8X/n5FoEbBi
uEsFuhGhMVqDty/WRkBjGJIsqpIgGPw/RMVkTQhiFIyARpplex7aczyNbplEfjsqumnoykMNjnCz
SAr3tuGtftHaMj1GmxlFlnccdrN10jPkJ1Fj5V4Xn4wE1fbsThh797S9emCnA1ssyb+Ypk5qiFFa
IVaupid7uqj36cMIVZHxTXlXkcp196nLmvHZeBh+MUkd1rTQmiwhkFl+Ls2yK5wmyHeMHd247AYU
/TBtCsV6BeK7v56cIS/kcpbguoT4IWkeuWYfR/eGFLphfqeNPYb1DPAJ3HVA1DEsb9yMXyxTz54M
+tRyKtFlhaqwMy7W2JpdBQh27l3JjsAL2NrtIxtLtxG4wq6OLJ0XZACwqA/ZLFPKgwICr4I8Wd0Y
mkHdOrLcmPwQ+cxW9vb+flqjv2GsaUJHnKlwiRAjg8XRIXDFwNdOBC0rm+FTYkPtcp88zI8YKAY/
IWOfN2/rar3UF+Zn8JFlFRhMGqgTfMmdBXI7lQltasMAj45uKlbiJM/zR33gEjMDnJ9neKfNY6xg
r0VDx5NLY6HbuAI8KcIPqBcEi6q+75uFdYw3HKBhqJiahpacAYZ7apG9LOAQi7Ah3wce7uWpM2Mf
QrAIEFNbZixoK7CANR00Ajp4icAl8OuliasZVPsBrIFOY6cG+WVSubvIMNCnLvuXTExPzag7o86d
ODnRGBeHBBNUWm0YGqYedR2lMrDg/2q8mBul5WpE4Zip9adKMMcKhDQ8by4t7Me7uWPFUZs3dWWR
/KJVAgvKp7qdtRrJzoxMPn2I0CXMLtNL5WBOqzVxsjBzz5oz3ELV/bJOapPnKpGNQiVWgZSEAOFD
9T2zCa/rBNHd9ISWzZkogzdn+aM/cLsaMQOzCCRsXp7PpdOw1HJQK4Cp8SOI5FF2zM8zsNxevE9P
lUOK2Q2miXcYHiOjC5XFymoZG0+jVaM8LPo4gPWywzkeLiDjNOV+YhwolhXKRZXgYE0kHgdKBjlm
Iz2X5SWYWZJgrI2kLuik6mk0GFhKhpn3eB97CvodbJ6NTV+z+l7UoyLxQpolBtYSKNkpFLiLMIYe
w6Fu5OM4mAoEK3Ue/kYm+7m6DkadixpXwQYB7YypGfi8X/qlm6BR5dy2tflWaboh8Rr577XqsTKF
ZLtOm6zDDVtQEqzy01CV6NpIjd2nwknAXJ992+BWEQmL+7RIbWDTzkaYkvFnUrQb/JN0SD3J6/2d
zATRb3+rT1PUPs7lqGB+DV40G3hH5StvLiaGp97IOw2DvDmqpkADl75AvThISzTh9V2KJ2gWQGMa
LXK5sbnpibFvm5doZYm6REEriQYiC3ypVyJCFWECZPpQn7T32G99YLZO2pv8cNvm5v6tTFJXauCy
QVniHqmFLB8AO3jpBLA43LYhbp7AlRHqPEySko4jDyOtMxIJ3D0Zw58d4VhgWHd2Fj981+0RGGvU
Yrz+Jb3Td5EzQgC4O7EKnKz1UuclWvoSFTf8lLL5no6BZeQl47ptn/7Vaqk6RTfOKBsnKGpKj4NN
gGGBLfrLnvNyoFNYwkqs9VAPuQJyYqHWwXi79GjRDPU3OeEZeIdNr7taD/VyS2PUNWIB/0EqIATm
lqIDBToexr6xzJC/r9yUmgI/MHMTMUOaMqkX+5ir27Oyd3Ez9PlcDg3I5hWunwcwU12pB4rvOZpp
gV+8BG/NZXiSnfGH8KK/IZjGtBdwChb31pz6RwkN2HvwAaQX1rK3qglwL4Yo6YivIItOfcGmLDmu
JslT7SyvRKGwPAXflRMReoxthNIH1g5se5lPg9T3DAJOXmoyVqgZX/FSz+JPo/x6+8azTNDfMleH
LozwulXyl1CCooT+MMeMZuz2efl7GVfU5Oq85O0yB7yCfUt8gtEjFEektspyGL+5zp92qFSvaMEb
ERJMQDDWl3HaTTmgenft+DYHFXTTnqbscRAGU+wLr1UY+7jtOD9t0w/CDI2AMiP7GD2U1Q9RuTO5
tLPVmaWCuP3GfRqinoF0AIRPGbGZZS+ZonBZxh8N5Ji1gsVivR0Mfx73K4ho9dkqsYKUfECu32vX
W5VdgGQa+cYPziHts+6APul9eAex8GgnH1hMtNve8nOZ5NyujM+AW84th285tovFzXBias0YMGHt
JOX9l/8j7bp660aa5S8iwBxeGU8OyvILISfmnPnrb428u6JG3DMX+wF+MHAMNyf19HRXV0VqVagy
qgw9rzuGeuQDjzgPQfduH7F37MSXJ9xiIim/oRZJECgNUhAEbSX+QiLgTnN4CPj1BZO6jHGe333q
Yt5A8pXyo05chlA6Uf59EEaT91nkehLZzreGRLkN0E82qUAggiDJuTROviUFSB1gQVCl7XxIion3
4s8c5L0tyBGqbWzuwg1vJna3kS7+qcQb3bBZT0iWf6bThdzAdXOnY8MWYGw59A/xawOKHDS9mMpV
jkzfNycmj+/6u/Vjcd8x/4sJb/ISTI7EaGuXOCCplzwb93xqhlZ5zjz+op3k+/6pdgwvPpHAInRY
GDqG63lfq8UXpKiV1YKML4iE12yy8WKIpl3UQSEvZGJeWLYo79NpneYLJL8dA/NiFyfC7ybuCmeY
zHfw3iMRw2wO+W+NiLCihAaBZCScoIgMzAYr28bY6xIVrE59yw2phPBtkB/m4RC0m6K+v312WSYo
N1SlTVIbNfZ5qX1P88npUbPjmDLkaxW7ZWQhUa5InYI6EokZEm5j1UY0qxouGoC+ZV6Awt1s+ci7
VPcn7krkEVgsWOvZ7sUmpjwUinVt6pNEe+1Gp9meHyJH384bJD9c/kU8gERNv2Ot3loL6adBU9FN
F2sKx/u4yfRHIAqyu2RPCDoDBwBqNwShpFWfinP4i6UEwQoTJMp39bLfxYoBu/3L5MBD7PSH1oxP
RLpg2rCSh4x77Et1rY8Tww+wR1HBs5pwI6YsIZ/19OTH4slU2IP+/8wfeoQeRRDKrt9PhT2jpm3X
qvwmZzykdmP0m3CDBl5ZaRC8imf6hZW1RM5b5EG1KquyodF1BT3yBR2MUijsycVR6MJd3vg7fRYO
FWSuzVgWbU0ZR3MMBLMr6zdZVDZ6JLhCFVyMNG5wptRt0DDVINdfEP9EEXT9T4kAvY1J389gyTv1
yp2lQ34f2vqhK8z4dw66As2L39e9VKzbnoPhKelKYBwiiRdNMK1AFzhVq31Z7WY+9nQZTX71yLC2
BohZHiaZ8oW9YkSR/PdbiWhig63OCZzAI3GGCJjI5vbwGDE9nRVTxDltRBIA/JEcbEHKDGe/Yb2A
WJ5Jpjyj3yttPPTYWNCGy7flq/RMmkig7bTnjqMjHPPrwAQXs6KbL6SA2RzPAnlIDJZm+p747iWI
uMNw5EEgvIvdzALTLXoUwZH8gKpD+p4RRiZkX9gJ8KbmtJdA07RnPXEY15FMucy+qkdgE8mmGp/n
OLCMSbQqmfGUYTlIWuI6KgLlz7Oz2+XQeOnQARIcOlCakOiFBVVnWaMJ/2RuDhXo0RJMQIkwctxr
jzPqVGCjt40t8w3P2Lc0rZ8qcH01hwj6a5LWsiNHHMwQLcTP408DUofYW9p1slXf7ANLzMwqM8fW
vn10WHEqTfM3i1lnGAS517tE370+x++Nn4TOUN9P0LZgXrUkLLsRrtNcfyLXJj4IDVFa5g5hEVvT
oFhu/2MUnWLY5elzKN7PimiP2bnWXhijXc2ff1xPNPNfFhV1HXI4weT1T3hiSG8AFFI2LLa0ta4W
wzBAfibjD1AfVLCmTkbGdSSXoZzBg4NGRFv6Pm50G9xBe+4ufRYf8ufBnWxQQMl2/U3blkhaQt2R
4RrXgHOfvoPyWW0HJIXYINNNCH9Jhbs5IpWPpg8FumckVzRs+BPHlIpfdQ6oigo8FFQEgV7kOJ+B
HCSFCk1NzSB+0rXUSgWXsZzk479spYUV6qIpRJCtdyEqOwgiwJVqpbbQAwKKNxZgQ4hBXHHPb4wt
C4SyfsEt7FKLG86xNE8D7CINseOeA4fATRUv3CDDiXokKyRez4Qv7FGLWErC3Bsx7IleeEHSdiP/
HHeVbOoXfwBkm/s1WoJF6L1ArwIqCgNBuXoXdna1gYjrkcWfyVpbKkCPx0mZBR5fAx4ODn6JNzZK
/P320q6GqosRU5cLeMRQPtFJDFfdNc1ZKFnVBdYgqMA7RDMeoU7BBu1ETyuKTRS/SUHIqGEwhqES
f7R4DvdJClEmUjAvuNKc2t6MUxYjxHrI/TFVNDHjoIolL5GofmigCCrtS7TITeI+q37W/C9kIe0U
auOFWrOiPNbYqCwj0s9gwa/hWcJt+ICGE0fYE6af0Wp6ADsIZI/V4br+NF0MlVwti+mcBz0KK+JV
5GtvG4d3hiELFzWUFGrBMk56bxlH0l8rfw/c+hFhDytCWI2kF19AeRy8ImZVnbAvE4Age1+11Q6p
x2LeCGLl1H3DSAuyPA3d4TL7YpToPKgw/1zP0t6/EFA7kfVqj913Vl1oPRxYjI/yNBVfC3mF0hDs
BZsMROYtfE3t6HidwJM+BG7x/D8ddJVyJkMrKlHZwmAp//bbV5//cfv/Xw/pFiOiPElbNlCvIa9B
cPaBM5rU/7MDmT/iqVnBzZq8Ea7bf+69L4CjYg61WQM+8Y9ql7bhzOSNMLP7W9GpLH+LJIZL0AeC
1ztEyDp5JQSULBpTxtmk+1/6uh2EgcNn6IlsKXlhJdmVMa+rodTHSGkqxo4rkmJusHApaR3yOKcj
kCfz/8E9v5rfXViiHI2kzJpWRTj1RACjBJFvgPUjqBciDMXqmFmTw1muIA3n4riCK9IO1vxvpAd5
eASz9uDFbjdY2WPwrd4EyOLKBD9nq2ZzIITC0bmAv5lffXBrbngw1AIEa9+e7jU2j0+fRTkeI4n8
WtDh5bPf45lICxNaXO25+8XHpnzON/NORBwL+9rPGq6XqRLGWm4q5AkqWdZLAgCXveyO1Fk7l0ga
s508I6aj21tmLhiVkHBslrpvFjH6kvNyM4W8p8ate3tSWd6VxrNxUWLkwYw93KLfnHcaL9ghRY52
BMVKr92mYAXjqw++xU6mfFFu1AYeBvDm6rF4msCzQ/CX5Wa8ilvgIvmLcgwukjPtxQnyJMrP26Nl
XF10I4ts8BC89LGx56HaG2F9MlL5lZOk/VA1j6hwGawA4atB5OEUgSdgRUPh6cxFElVhxSsATRiS
I0DTszcF8BCQIbeZmf6uwEyhovGDoNfY/EYrFcPP1qm5lqFNPMhCQzas5E64NJ+Gb4FjoDGrOhAx
PfFFcFJH/h6hSfsbKzeykioi1mWFvEAkSaZhmkEhhtCPxGSPP+LMyu6UTWiTwm9syQ8A3l6Grd+a
BlI6jEX+eno+2X0PFhcRUqQlUiLMsBuqP4zisQl0O9Zf2Jijr+7gsx06zzuLvtF0uFVJY2F51reE
M5rfBC4rIiF+7fMT77Mhyvm3fDGGmowjCl5Bx9dbJ4+ZETTjgqGRlmKEktVMOOoJ0CjZgALPBt04
aBN7L/f+EyT5wwfQuLAwT5NITLBCinI3pW9R9nL7mL8X+T7PmLa8KWjez9lAB41KcliNE14KRMZe
t5nusifd6V15F+zJEdTtfBOexh2YNXacFT4D12qiu3hGhhbsO05+ZLHFMDwfzQpaEiWgkJCRlCFa
MpPU04b5rg2DYx4PmVlU8T4okfOKRSauipzzW9NBXZw6p4yzQlI+Wie7fZtYTa46mea7mWJYbc85
YR1b1VR5vIhHYM0Bol6hE7oIXYhSuHXfmXodvzVpeshz4fH2WrFmhbpUxa5TSzknp3WLdJTXbzqX
CF6yyI/ei4+35oCK6qckk6U0wVMt+R1vR1uwRxBmX2SHO48A0wn7/FDcqVZ8X1yhD4EmZd+WQRYN
FMccQO023rePBVg3Kzys0qvPLL599VmfNyz1BGhGqAvlJFXWzec+m90q6M02eOuSh9uzzdoJ1I0Q
coqazUCuu+E43Vd1uM800Z6M3m5V3tNb2e388nLb5L+8WNHMqaqiYCjvvy/8MS8oGi/52H0+Ci/b
4jdvydYYmpyjgJykRcOeA/qVb9Iu3IeOYct34lVgfMK/BDkfn0B5UNB0ZHpSA/EBHNpd9qa5Begg
anSDQEchdpIz8+776rLJen4YpF7pfpY24ENBqIgXMprvEUN7ZEtp1gTqpvLKMWvv/5Lk/LBInfF4
FLuyek+BEAlLpAERy10DSIwMrvqi4KX3XvOHiNTt1V3PIX2YpY5v2uVj1hKKtCzFUyAFq9KMMCdl
vWC/ng9cgcijomqpGiraLj5nPaQJKBqxQSQTPWXIW98RsYjQnV7Ve/1+ntDm/s7bw57Vr97ps13q
vERKUKQ1iY6l+w5XSXdKTmQ1Y1e7S/e9U5+ybYWeVugfeSz4zNeZ/WyafNri2IS5WIHSHUdVjMBv
58dZZ6LP5jBLIrPllGGKTtHJoRb7pYQTSph9hUMKfQbNUe7AzODJewMpVJ4pTfP1gHwaHZ2x64GB
rwuJOCL/sZMvfvN8e18yNgytn8IHesiJpNybj3ClRiIYVl228ODBrHlC0FV3t+2t5FgwoI9o990F
LZYL6PdqVJWe5MPHQ3mfeD34WTtoR9ZgFOMZ1lYXbGGMOuzjmIh+msGYFFzU/CBw94L+xBgQcVGf
L8zPA6JOtlgZfl6UsJGCO5OQ94X2j9GCOsr7W4UV4zLnjyzoYv4q3+AEpYC56foHxpwdEwsbHz20
SFKxcgmsCaT8SSxDM3D28S7rwhGFi2rgrURIGyc15JDhIVcQaZ+3Opnoxcj0YhDUlEBRayi2Cff5
AVeQ47+CEN7rA1PPzRmMiKT5n98MwMM1jn5ilStWLsDP30BtGN6P5mTOSaYKizlCh/JPmrp8+9NY
zlrNlTsf9gQ0XeDxq4loo/08Zh5qFLIqwt60CyH2q+2rx9zWnvNzcNW3kDG24xO6MixZsKb79hjl
TBrdVf+y+ABqwG0yjdMgYNLR/HlR1dqB22Qkpt+BSV9OyMIGdULkdk6DXoONyhF3JKTU9sF+OnXH
Yqfss0fhMB2577Xq4a97+FMvuyArz5ujF++ic+VOmcV5yY/2iPIjZCM5FzmYb9GZydn09WlH1kLV
RCCB0JxOu1p+UDvoaGMtelf7QXCh5UYgHJzvdTpW9nclDvlsjQq1oj6UYi1FnN2+zC/oEj9om+oR
UgDyNv1dPhm7rASNYuQaP7k9w2GtuvzFOKk9FyuxMVQSxtna/pX7EUqkm/n4h/EWoMdTeRq/gbbZ
vm2WeIqvm+BjdqmNhrJ3rEWkDtqLki2FoQMKGlONfnbcZAqRyrC2DuxaDJLac4YgGT6PtAp0ozoH
Gs94yKqv/qEHQoOH5ApJpw8bPCdvD3LdfyzMUt65i6aJ50uMckSWUPwVXTNLPRAOtdThXkuvYtze
KwU97KIP/Nq77s/CZ8bDgL6nCqXJDCU2B1RH8sM49r8mXZttMQ54i4vLbKsq9WxmZaluOK3jWftp
9dx8fAMNXxZxG7VGgJ0snevDCPglqCM26Rsh3iQUirdneHXzLoxRyaRaABfOTHoy+AhcN1Hykhbz
Xuy4rYH2JMZqrl5+C1vUEa2zMhfHBpdfC+iJJEpmkNxJCatReqUO9GkNaTiwwNUzVwXofgq35Xa+
17/5Vm2nD4DdbSBFnByNxhSuyP5cSCoSiIFnY0NE+5BOZ9zAq0H8YrzUmamUum7THuOVPbz1XUB4
wYQpM/UWVugxPg+YOiR52rV9RKDnpN1rGk2gee7ADwlYmmwaV0ExCc6m9gybi5k8gKz9QwU0hYaE
ZysPSDTLAqDufmCLkv/sN2CRDZP/cf9Qj6K6L1ujbElbm8xbgypZaJO2ZFYHz3rctFg26gGkiTpE
pgYsG5J4D6R/LjyrcHfJI+4vUoGyou3s4COeAdCCiFztAodx+1Cy3BCNFk6CtssN8gnTDqVgcHOT
snO8YTPVrzvYj8HK1Pnng6DKqgR7J94iljiAiWcTnglDxOgkL2yu5/V7ZGGP8gGNBsaaKIND7+qo
eBSnsDb1QAi8UinCvZIPsunzg7blRrEwuR7U1lPTKBuJT6Vd3SXozizAoKyXKbILfQMsbz+HLmPy
V2/WxSdS93ne1XKsD/C/Da464wWaYlaWmOIr4ScR7RpwU9L0GrgsiAVz1akr3W/rMcvk943HW+0F
jNFbzZOc5J6VJmI4Jhq0a/CBPBYDDhIykgcBShekES/dsbDBzM1FOSZFbDJZSZE9ITQKJYi3h6N+
ISqizcN8ZCsyMe4Xuug1pIna9sAcuFx1rKcfaXDmZY+xOch5+BJ2LTYH5YP6IM5qQPhxX+5awID/
gJBldzwS8NdtW6zhUH5IKNMy0lqYkmu3isAio/ziDON/dDU07FYQwCYfE5AiuTxIqQwIIqDp2G2Z
jJuCRtxO2AiD2MMQtA1AZZY5ZXvI0srmQ5G1SOSg3FgkGlibqJwWCy2Bue6STeSor+Wm+zFbeOzm
DnKgKQvjz1gpGnEJe3XM89h49WiYYfqQzbVZhqyOT9Y9TyNoNUUfQl7CDDZOjccGYZbvezSYQZUH
+tGHCmQUxSvxTjxT0WQ9TfKx7xUqlpFTteVaYlv0slP+EyJcdnAI7zrYDHcsIAhrq1B+I1BjpUlI
y78hNqC9aK2wF63ch4BJ+PP2GSPH9dZOocKXMIHAQqPDE/p+cZF6oB3bBkhsDgpPFd+nFl8Gl3yM
GC945kpSXoRT9SFLSGTYu/wVyRlbTpz+XFnjht+OwNdIb9U599Dpzcx/rtfmFwtJeZV50sC9R4Io
5dxuq28NkgY+mvac7EpSh1BDB9Goo/9Qe3RpcnY/sPwN42zSOV897vV8mokbcKun2Q6BH0yO/maw
fVNyMpet+bOCq/sUHtN5iNTogPQnoPf0UIpm/QBdGlu8BB2I8tITEYkxtuxhMoIIOg/cjqmqSD2M
YoXRhfoAMfL4njA8azs4h+xBeWo9cA476YEJF2LNMBW//HlzVJjh5HeKHFg3WiA+1sHWMaZ4qwtH
3hR5JjPuulFJeVey1kHGhYO2eDjPgTBWSYIdndS/Mu0QtqzoaD21J35YoM5MO6mpERWIHAcrOBmb
EVzWyUbbi06nQm4g86QToTUTjugimyKTPxTMWu6/7KSPT6DOziTF2TRFODtGyJ3nSH9J5vaspFlo
ggWmN/WJc6N42gwBd+34PDUHFf0/nL+Xw34Xyiyc9jrQ5Z8ZAQH95znPykmCShA+J3hLHwiEajSV
O83irPq3scud0ur24+ttf3l7maHl89nkPDZS7tcwmYfxVR+ap64OGCbWT87fkyzQ4mB8nLdN0E3A
TwahJ3FvPafatcJbQXXO2pYRY/1LiIpCMHg8kKikQb5+A0CITBjkQuD6fC93g11i+W6ElzpxDKx2
gnXPL0kGrxKKYfjhzxPYho2Ptnzs4uANJa+H8mdzJZTVpD0+vIuJbAQ0tMEcxNasXh8q6PgEWQRl
qERLgtV6E+mNhEoH0ejIf4Y/CBMh4dEHWv0auaxLfDUoWpijLnG9DPOkKOERtHjcc1Flox7xrGih
fXtHrid+F3Yoz5PHc/KHR3mwiqc2NlsgbaR3qFs3mKWDKhwJiRIIWLBc0uphWFimPFLEB0lpaJhQ
TuKPogJOwGhmUKasv5cXNiiXw6V8pYbq+6KFaDa089f2ftyQ5PJk505ySR76O/barT9FP8y+/75w
5z1oXed2gFl+5++InNr8TtwQOqynKGOXvHNmLAxV/igG+gxDWfbc8j84APXCgeFRGOv0HtsubIh8
Po8lgUvHlWFKDVhLhJ7hR1Z6zhBkLCaMunTbdsingcM4Bktwh1O5rbfJvrwk1wiM+N0jkTIiatOi
3T81Fx3K2mgr3LOhl6yhkt8XQ/WBC9enGGn6qTYQNWemn0yMoa5HkIuhUk+BjPt726eoklqEEF7F
qduiJAC1qAmZhNYztvkJiQt32LDqPKwB0l6llZC3eKe2muOfsWE4Il89MjzK6qNgMUDKo4xapGoT
j0tOSNEhCT2qGcUkJACPf4goW6dNttkDUZln5zDIef7yIFnYpnxK11WSHAXIpyZFb0fRLs8dJfFa
eSO/jvw3uVYZq7l6/hZAYeo+ksWumZUOZ6OpnnwewhGTYHL+D8aMsqxQWb+k7ThQ3cMKAQRX12hP
ihoylNBbFKssySmPUMDkWK8s8r9+mcvF2KgzOehlIumkMEdIDSHKY6WgAcRVW2whxv2N1Xa6fr8u
zFFnT5Z9YWwJkuBvcwJka4ElIOo/Zumxhre6UxbmqGNYK5zUiqR7J0lAOBMlO66pfrXS7CiFuC05
qMUNYWdOSZ25jNVcjdAWlqkz6EeF3PIdbnbhPnoSUnd6Uja+DcQiNGq50ho66G+Q8Im7sFg01i3/
A+1+j64W7k2UG7WtFQCGpEE1p+y5LHaT8qMrjgOCxNujJIP4unk+TFEXr1jzf11MQtS7qRY4benU
JZIBJeMEMsZEs6INYwhNWpHAFLneypRLP6ITnZ/NtK4hYPNye1TrB/GfUdGYyKSQdUlUSRk3QdFW
lne1Vt2pRjUznvnrRZQPpND774uVKo1ijosGhwEyqe7o+u8dwiNw98Aj/CIkkjpwrgR+Mh8H3kTH
PTOyWE9ZLT6BOv4aAMVoP4Mb94/tQQQSEuzBwEESNAQhoLo9sYztQpOk8XkjGE2C8TYhBGGjwRzS
1/sirp3bZlZ6kRBnLAZFnXqtHbWqIU5GQEsdMguADtuhXaIuJcdmBN0fwSNHL7CVbWuVHqu5bX2z
QlAEMuUa/pDfF8vay8AlNj7Mc/KbXm0NcKlEPxXBbBLGRl2955UPQ9Q9yDVjjkIR3mVZGQFLOqCf
VE5TlicjW+DrIf+wQh3yUCgTtScgcCCwRJuIQGbgZpc8/iW5CIhfWNHu+mPlY1h0u4Mm+YYRVrje
G0c7695sN9CDnhOwHRF9ZoIVAU9bCrgI662yfvD/GSnd+jDlZafIpLl0Usu7zpefI3GACnMhSQy/
yTJEXfV4Yeu+3GOHyFNnisG9KoXmrLGA1atlmMU8Umc7R25ALo1cQkgPSiMQHIQtCpec5MT8VUBT
eahuhU73ylK2NaYcBcs4ddHn6ZCJCsm7vKO6oZQim60D4XK4FeaGWY9hPtaNPu9KF8fCgA0je5MD
1un8nnDpdcCPyyFo7FjKtevB/WJiqbt9CuQEbyXYawEgH97mM2Bkdz0kGUx0rsiA73VufJdgqJ2p
ija7SrSe5lt8AOVh6k4c5I44uP6l3PZbdIgBTDWdgfAuN60TbwjdwrTlQCyRbpUHzmYRTLD2L+V4
hmQCuKdGLacAxZtfPY55aPLT0203zvQDlOPpFa4JmxlbKCHiXtCfjeDJy/O8mV5R8y62uRNe9cBU
Hv8fpRzG9qXpdJuR73PcIWRLtVsJN8cPwsQC2jMmdTNjLg3qcVFqRqdxPaiO/daH1v0jz82ext0x
5nL96v3niBiUx4E0Z5KW4F4EB7d2nhxg5Q0bpAABHhizVfwMS0v7jSuf7cxZE0k5obCMuqrzsVVI
Qo20PvjoCzA8gPKt4jtjkKyppHzOYCSNqMTvF0d9aE5oxd5LG/SWW42dbY2dfOAJ0xTD6PoT42Nm
KecjxmUz6shXvuME9KPuEbaH8Xu96UF6peLllqNhlqCo2Mp+q+NVgSqUBbw0BBqioHaKNHctNqna
Hgr+xZCuAQu4uR5LLWxQvo7rkkpNwBTq6kVhxf5sgkveNvTMHv0HRQlcuQnB4eW7fZxeuuC7P/yU
h2wnBt12VOpdpiLQkyNbhv5H0MpObjQeY/5Zk0D7QlUyuExBEATZKg8JfrPx+j1yf25zqM0CDeeB
zRRUJqflS0i0mBTK//WyEbbjhElpnB69PIT7XbyoyKGmm+TMQh+uRnkLY5QbbIZx6FQRR1fLClNW
t5LOAlOSKboxHBreAM2qNI86nFHpXLzNPyQ3c0I3/p7GVuI1tgAtQa2whk3lGIzsw6pX+hgaDXeI
lLZIiwChZd0Uk1mM4GLKy+RBLIetqrGQhqvGDEVTJB3CCjrNG6qBHhxdX5hHQxO5B63J9rXmG844
gQgy1eqSEeOtP60Wg6NcruEXUy6TkzPt6i0h2EBLgUPayQktxH9K+S2MUW5WL4zA6GOcAs3PfvPV
vJ0ygQUtFFdfAgsjlH9V016Leg4zSDJUQmJVRyQ1E6h8/ET11pmdAUpjszWjQj08cw/Sz+p7dm9s
WVH6elyw+AzK4+qxNNTygO06QmTEcPNzeI5+jXvyOAD4zBTQv46XXfedhSZn+UKF8oVNUHCRpMLf
DrsZldVgE4PAZ4N2yT9yVbPVbKNLuNE36W66Z/fFrId9i4FTrs6AZgdwVeTZ4PkQRP42FiBuS5wa
1bDZnL5VngQSPjsCy39lyWgeiSwfsr4B8mqsqVgv0S0+hfKAfif91YCET/EIsbEC8G54FvG+hssg
GoX5FQRf+Y5dUWI4fIXyhxrk91KjwC4Uh8c5OUvD25gwPCLD5dL4CyMbuDkm7Aj6iKq5Ag3kmXFt
sSxQUR8q5H+1pygF5zQzSIOjSPkP8tlIhHysEg2wgNZb3UOJmMQmwOhilRJoCxH5bOYTbDXMW1ii
/E+cZIIQEIyQdvY9adPvcRbB+Jbv2OWb9RzywhblhrgyFJAqhy3FnMECJZgzam/+PWFFIeh/1iXF
8jd0+TsWuTjuCXw7PPjX2e7uWt0sHnWbXI3pJr/mb/WJNBJGz/9baKNS/qblQ38cIZBNMi+Kg9aV
8kKqK4YDlonIylqCsYVd1l2yDuFYTDDlZ5q6lDWeNNZCu8PlXmoIgwe7Fguqdxa4oUw2LxXTJOVP
itxPxJBoYBE0YgdmdHCLerNjxSYaDLs98w5ZP39I5PKCKOvK+x5b5OhatVSMIMTJUI/ijuS0SP93
/Aa/VVvoxmb6y9XgA1STf9uj9qxaaVmcZ1hK0ettAXIoxmzzOCOIVKtDhWYPq7r3n9lCOuvO8sMu
dVdWUahHKWGZETMHCXSLB465YnVR/suJ/LBCbdRO4/NkJrNJKNkr0C8RpgjCnQO7ZoTLmHEwyG74
GrB+2KM2aDxCu6cx4AGIDG9NDsUx+iWb2UHzeFs0YwRYGqL+0vtvsfiHYWqbCoGkStDERMBaDGYT
Pya9ynhPshaMut0kBLBozEHUWAqhWYqjWfuVNyRXxgyu++t/BkIXVKoY3VNDCzNou0HZj+z/FjEc
hCeYPMzrEKyPvf8e1izOmt7o5SAmWK2n1s1B7yE6qa1fIGLqKrt38oMjy4MxThtdWIGYniAWJPmo
6/2m1oJjmoSPRSu+tgMUE29P5b9EhR9TSV196sCHoNMhxhLl2oIO29TGEKj69KCHvRNF4mWsDTtX
tEPvQ5c36k5oSz3JQZPbodHhETLlZuqD0L8LvyGDccp79Qj0k3X7M//lOfLxmZQHqhspS0tSsE9Q
6EVO3RSeI48oTyBQ9Fg9zev9ZYs1p/xOk2s9r9bYXzmUVT3/2rq6h6c5QhAOStbNKbSQMiwsjXSR
R6/lFRWZGl2vpCjDqgGvp2sX30J5J84vArUiDfmECyp1uVOXABCOhpUjvoHozBJcbanhoqm+QwSP
pVS5Dk9a2Ke8VZInicIriCZFH9LMCl7XkUOuG+1b+Ca/kNiB9EUoNmPBGZ6EVrdph8j3W44swcsI
8jhC4IMZjywDdC6Tja4+pmobwy3TjaFZUyeQFgazU65H07nvkWxLx3i2+lYCVUVuSF6lzZEJauKR
MVgyhfSFoACvp+mqJki8TnnNPlPjISVKPgZk5h/9TsgscZrm84A3K6iXmz696EPU7m5P8b88yP45
U3QX6igmtZyT+Lq17fbQuvOleIb2E+Kl5FocFTRwevMJEq1XKEWjpfs4s5oq1sZNGKz/CitoQZ0h
iYMgrPEi1ZvUNDTsauEpyB85/V4YNrcHy7rkaekc0DvKfxoO0Kr+UoKlpzUbW9oROlsCHGRBI9cn
F8TkmkyajSGNjjVfXBtqlgSd1JLJfZms+GK43bECN7j6Om+6X4QBCvC+g3wYE7vchU6zZ/F4EIdI
7yl+YZ9yG2BJmMRJmhBkpI0VoOuh+sWY0dVLWBd5HmxEMi/RLTFhy5dDSTAi046gasfNj9YR3f9X
iWw1dbMwRXl/USulSCnh/eNuaE25jX41Qn0f63CFgyhb0jRtAkE7aHG298cY5MzdKYzipzBgYalW
Z3XxIdSqhoKI2hUJPMQssnpwsYDt7Pa0rl7+CwvUunFBVmkauXqiLjersrURA/Ti5OrCzLDEGgvl
2NOmH7OAlOGAdNfLb+g8YsQW65f2YixUvBkOoxEXMfYgoeuVLdKVkaBDmtS+IJ/ByHqsP8IW1igv
GgVqBCwyHmGDxQOzSOhlQTd0MQhNlYvBsZ8nrAHSmRYdldQ5y7FY5OUgWuhkOoeuAQSK6hb3rOid
7K0vJ/pjfHSTSzjmvKK9M/OoUOseTl31ktSvt3ffeuSzMEKlfdNKrH2VbPD8gD43yIFnR1Qk7pvR
NPapiyIKiTjKp8kGHvRbH4CeqnITWz9Veya1IOPQq1Rkij6MussD7M+htKTUSu7qs/8KwLcemkKy
U3YFsKf/DduwGD/lafJ+DNB/h3qYUTaW3jYWmOfMaGTJPzPOHp2UgfC8NPkFEt6h/1aLp0Jhdj2w
LFB+JOxDwMoJNr+1R8mK7kKwBejbfD+8RJduK+/Z+JN3IPetDUo5lKpSJQmsjgAugXWnjTszC6ON
2PQbTWocUYUehwxhmRnXYa+ZIavP71/OvyLLiqFqukY/1GJVzIJ2fD+MbWTGr9W1euRAAIj2AP9F
PiC59ij8vH1cVgMY/cMkdVo4sIQkY4fcWuajnVCWpA3Xx2d0ojhiGD/wUt6yXOr6sn5YpA7FnOR/
lWVkj3sJThKcHKFpqWzFS++0X+w+AXGdi2gxSPJJi0iGj5NGGFocCfSGbnTwMoR96jSCZkZqZkX1
RU/Mct4nv2b9fuB5uw6RyMx3Sv3Mh/elmpltcm4jJyieuOlUVZe4uy+Ma5w9G8GRRwk/B1RwcJMB
TYnF93R4lTLNqqLnpPHtnNtx6H6dv7ei408BANONaRhXsbkPhFMT3enJOa1P6bhR47sqdpsOniE9
gCWQ0w56HpvhaEaiZyQWJ9jCBQJKvGZyzUs43AtcAh1V7ET/KMSiJcabSDxrCNWMJw4cQm+dYIXj
NprMYNo04U70eSsDWpvjrFgz+yIwG8meqx9DeqjQ/VfZxgCAR3YcNctHubG2MtV3+ZYze3nr1z+D
9nsr/SzxOtPlXTJxpmZ8H3WPG0RzgHhLaIezzc0HsJZwYB0Aa9jU2mFwkMSNxJt+a/n+ryG5qBxe
vbjH9G4j654SnTv9t843bhwMJvjiLRRBPWnACxB49vhR1xoIoqNtjW8tlF+tpt0G1aYqtn00W0Gx
Cbtjqt7xo1MHmyLZ6XhTtftAPzTB3QRMDjrLROBFpHtZ7E0t1s1+eqnCp8J4lItdpJ+Sn2mAdHn3
W5y9WO3MmpvsIDJz9TVOJDMft2ooO5GyEyFY2xbXZrqm7UaIXVnxZmnHt3v8q8o3x/ypRZ3HcEGk
L4dPYb7vhnOufuM40ZrbUyx4RTCbvBCbHL8LAMFqXusIV3n7fQCQHWe79qLW4XQnnjKzVpHjld6S
wq5mAJT/j7Tr6pEbx7q/SIAClV4Vqzpn2/0i2N1jispZlH79d9SzWFeztcVvZzEvAxjoWxRv4g3n
LK3fmxfz/D7XzCvs5yF/VQAHilXqh5YeJiA4Jbfa+KxhiK1mtkdrr0u1SEmfTBDptdlVQyNe/1Iq
hlbN7xn6maq/67z6R1nYH4Peov6JdVlJ6TZsgXUppPDG7jATQ+IzZC5DiARLl1RO1kAC7WxPqwZ/
sY7n3eB+jezERQieX6/VtZsNuF7V9Nxb56K8mH6Ru/K7ez2FAFtHN614lnGh/ofk68+XE7LLwhmN
Kd8i3AxY0m3MskVyoh43Frxt7fYfHdFxHA3zKvaXN7pugM7GbiGNvaAG6Cd5yMB2COa98mpC4ZHH
sxLIO5X7r4F/SxUHuWy3TzD3jrvL1KL2bDqHrNQu+5yAFqWRlb3+QwT9I2178Z3oIm3TAshKyNdJ
bF1gbRuI7uRo3Bc322xV9ZyESiT5qvu6+UeiEEDXkk6ahgoBwGPLFy1il/R1I0HdVt943MVpKHuX
7ybRYInUbFczMWQtKA3gXwfd3oZFuiJqBpSRrHdtKP3zx9o91Z9ZjY8k++Q7tlgrYMmI52oCJGi3
msLWkBn1/l2dyBCsul7msjMIsuP+twZQ3vKCXmywRW6sg6Bww7X8R6CxJwIFG9dm22btVtDoQFmT
PU3r7Sgb19peaF8SyBMRwuXkZFpyuhI7YuZ0KPQsKnnu1+k79ncBUPuW6XFWvp2/Kul3FF6NTp70
k1YhhdveqHbUPY0xWNy+g3AynOL/z3rbfiXqzynFstuijYuWb800+C1MYB2NX3mc/d7YTrDD+l0+
eLGbpJ7IE6w6ZQlvtA2VBaRiacQM9NGGng9+ZlhFvDRK4bcTa+Lz31ViAmK5jVNDzcpt7N6qf5k1
9yxLk3jkfUv+MxAlZMIzq5ps2EBkK/Bfd03q8+KiXSTqIROyHfPEkh0XtdcxhSUPWRVmFWhtxzlM
bemog+xzbb/jVE5qpO2y7cgOwRpNV1rwgb5yDezF2wRd3eyVPJy/n/2y/olWCObMqG45+XZBBYYr
HCfkSAnNYwn4im38pXtdX9XctxBUEVllsEf7o1gnwgVDN3nualUNozNv5xfjAOyMsBh8erl1FoYL
LEMCuHbLG/IgBUzWAwaSflk3MqoIibcRyaH7bEjBVoyIzimLa4Vjm864o251oy3ufW4Pd1xnV91S
y2LepphfvZyrOa5jGYCtFxQ3L9DSL7e9qQ53zQGPwsKNv9cOk1srWg4ywEt9N4dw/8gTdHhw1T6n
BOfsQ0T19/mn+V1jXnfXvy43xZPzOw9r4CEbsbZ42eoBFYbdmUhF35v7+TaPpInUnqoD8gFI62h4
qKZYxpoSo8hMhjLdAMxihX2AG5U+vSbBGKgohmfck8337N00qDIxS+SAL8cVOztAF52sQrftaCwY
AKLKIgWm4PhI7fFuwruRGPMPtlir59TdzXkz2/v2SGAMC0TZOorkwl1r48BWtVVhZQl42ILB4lrv
EzdznwZjSj1mp+rhvMTdXPxUpHDdWrk4dNnUOnO99W0O/+acMEEDknl9jYW8/lgDJlLK3bfZrKjW
BrodFlbGgAksHlUHbF9hbnxEazHfojVwqLrqOOmUekXGo8bWH7CKJIkye+75VKZw1no0+2zcUKQc
AvqaanqtFu2VVMm95JvKzia4Z4OuE9W1rZlyXGLsiuoej7DUEWa3uMQ09ayA+00OtH4LjKgyi9kz
mNNDCpmeUqWQvcG/m/13u8p9rZAmk3sGYjjEsEGBACheQwgGbbuQxplwvm3NYWNALYAaaOFBxZ7X
OL9CQSEoo/auvqWRrE+1mw4RGAcmH/WP4ebPoa8ZS20Bqf3fCdgalCGa7BttR/w3vI0s9uwmfCfy
xCeVybOhyDaMlPSIvYOHKgDO77XVYLNyoy1MvunfjB8S9dlT01ORQgZWzbzL9S1XL47LC/DOVI6i
nQOdUSP1yfrW39ovcke7pzanQoWnVVm3rB+2Pc5lqrzE+N1MtaSwsGmFaPEEKD6aCRh2/QtzRj1l
UzdySNDt7+sCm+gfXe3aXR8M7Z/0PkzVUW3VJq79pZs6OpTpS4Z3cE96fwEf8dzfp30uCc1792QS
nRgqwTvfEqvya6pwRwENapR26IFPxmO3smhiIH6VKMQG2yR8OZDVOLarOtuu74cPP0n3skE1lJkV
2G08LmiMaYfuckPVyOT4nDue65MkwXm0w6gPLM2NqA7HcAmxGpFiQbvAdvZGdNoCJqHA/FL7WPn/
4KX9SbLgU7qe8lXTcGUWcvhLYMengU3S8akyXENyb3udB1MHwtN2cTZAl4Qwu0yD03EUHlG4WELs
S0fq7NGrBZWgJuayqYW9wpNpuKAex96SawL6/rPHKu2sXa0R0ma/Oq4BlsLQV+Hg5ChCGsnmf3Zc
swm3aBgWIZbzxTWnpW0qVM2wsWC/GSsPW9SD9Qb70vb33AoNjM5jn1Omn3ta4zgm0hZHJUCyEuJd
2rGlTUYIzY4FEqb3KjBVbzWCZkITN48LbN2pumcMEToB2ot8IHtXPlwKKm2mvnHzfP7CpKoURlcX
xbYWb0eGh6RXYJfLK/skZiO7V8rpR1pIX2HbnxXNEqTyFpbRXJxb7CA5YMJTlh7H3hB++FMPHk4j
Xq6aeyadUt7xzqYL6kLbIAaSUlOwDj7PQCWjCk44JG/qXN+u9fR63svsfcRTEdu/nziZNS8rh5tw
MsbGujbdVtoQ0Lx4XdFTKXT6UCdOcF7iXu756VSCZQxLXSOLSNAP875rUaHduJfY7fUBDHZci0Nh
Ylbv/f28TH0nCpkuUhdHQyiyNPE9YU9tS6YUl7YANjpZ8pcayP1UM4NxfVF7MK0Nr4UaL+qVCbZG
Ffgwo2L5pnVtJneaPVw0YJ6tFBO9ynenq975NHh04kE5XlgE/0vcR63gP7pENuC29yzD74V12Tpe
QzC1z9eTVU2b6ya+lW2yNGgXHV+IZL12TEurpUHBsCVwUFezqo6mafJnU2kxbdgPef80ajW5rBuX
jp6rpuyN1272wHRLeZu50T4PSsM7z5yqrPFQ+xkrX1Xo8prNeIGwckk8d8pJ4mm8xLN/zpJvjk6G
7+evZdclw0fihYcRdQ16/vl4rZs1Y7Fom0tunkps0I/RRgnzAdLmn5e1/ylPZG3GdqLpmj1VVaZD
Fo9yyxt/En/0x9/uOyhQnwwPZBbIKtPAumtKL0+DOaDYr8yhlk9bXVv22NwLDxaikeMil0aMF71I
2+fqkm8euw+J4+vhenAxM5FZ3gz8gCaWxdk9IDfLNB0MLVi29fWN2ZiDCk7FFQjVS+WvAEhwrNZf
p9Snw4VW5V6dr9FCX1tDAly3ky19kit8dT5QMthQuKi0orKogkY/sjyX3O2Wnwgu+ZMQIRINYIHT
2WYlLTbBRrv2QAETkARo4ySXeK/t954TJaRKlqGWJN2GeZZOdRtP4QBD9vo2+Qel0U9HEly/6zRt
DdYTIwLzCADAQ2eSgZ7ITiJ4flA7F6bLkMc6VnfduSwaSSsd7pIJEfxXWtM5b9vaiAoUChW0UtoK
24xKvxw0BoADbUmxKzq/OplShq3jvLTV9K2j/KdZZL/XSZfs4u7VMy0TVMgm0nYVpRYhZWjnMXV7
TGBE6OXb7ZHrV1YZozMSglAv1OfHBVQP2bcJ8P65lPJr3+RPhAtvLZf3dTfbEL7Ol91x83bW1Qhy
mbcNqKeIpUzXu9/+RJ7gXK3SXtV0gQqtPZqPRL1R9Dxg1D2yMr8nVv3ElfSxd4uD0/7Ic4xZDBet
OQS6jhzqvO/de07ju6NugIoeUW0xjKnEWllCiYFUEDxn904Mh3epHtck1LBcXgAlDCMNgft0Xuze
2sKpWFsAxl2dtEmbLbxg2G/xWOqbP7AsesRyRmSXnoqZo3AFjAg5tHfNzwS8ULIXqezgtqBwAGBt
q3TZ7rwNyP3fgKSKr7hgSPkXcMKMaSCJO9zLdj6dW9C0WU2sEVsgbkTSGj1ZEEgW6EW3ORLkRuGX
BPRoYQFEAwxHDFrc6Gvmz01tPyaLVW1QcU0TaFbKvzuajj2jhSq+qUzNoZr04ZBPw3RUS44wibTV
jWaXqcFCGGZ77a66A984aHbKzL1pCiMN4fnN6/O3uq/W/9YlMWcY7bnhiqojY02SkDbFUZ/f/jcJ
2y84yRRcvbMbXkNbubtiEMWIs/l4XsJeDvzphoSIBWzjTiu6lkAzZ8B3Hcw0zlHg3xB93Is88XBV
cwfgKemS3mb0X+IXXr8f4GEmnoqfzzZVE016CoVMtcCJsfQYYg8xOdjP2yobJm4PrRtIzioTKXzO
kZZ9W8wQSfoHfb1uEoBYWH4dWwHt22AKy3c5n80WV8RjWkj3CapBBI9vIXxyg9YVIP2NiGIMa8jy
yxrbpPbILjN2vfB36gJvMpOozW50ORUqRFSWjoVmpzho3k5ZNCicRNgy5T6bNXAvVRiKW9aSHFRs
v0Vr2TLPnAs9BApPFrUrbS4cML/c1JlRvdJGdX9g1gckTpLL2LMePJV1jOARfB2xeoX9iTZJMFiK
vHP+KIIk71oMJxjmweKNnmy/dy8zOxUnpEsKrXRnnSHO1t9n9jgRgPDwg80kHZRdezqVI9x3rZuL
UmYWnMJjc9WuoftmRhbxAHiv3inXS3NbhRPwPTxpoXhPuU8FC3fez7RPEh1PdGzGROQ3aJajNEoH
T4uTt+5+OTBVdoOyTyqkVC4pJ7VePm6wOc4X2eg3SCbqOIPQG9DDuHEdKUf6KHMd20m+mBRxMBDj
bi9oMXeiqtWXvda6aGyktl/VquI1ytxHlZnbl9pUrzdDO1oAYOPMP6+0uzqL+qer4bUE4cKJVZP3
Sbk6RmSmDwaYxXjJ/zcJYqKAp3Gr9QTuYnWZ12KYe7Tvz59h9+uhtei6Dkrhquh3WW5ps9lxNyr7
5cXobfCC1nEBwCpfKdAeoml1Yza9KjnX3gPbshwdHw/B2ES6Ibj7Qutqu2DWvzYiNxwBcvy75Nke
zp9wbwfxkywh69DLts9I07lwLdnd4k+Zp8fdVXGHulz/yr81l8r1WPqagqEZrAPGMlPcKfF8Er9Z
6knUrrSRrSRJragFYBsWQa9qggHvPvUSUOo2tbQdth3niz1sKDs2PjC2twSXo49FWXYDPu1EwiTe
BoJI47kgE+EhmbwulnX49vBILOi/hWqyatiaWDJomoEnlpO5gBsEVcyKoW6GgoWi+qBF3lZc9cNI
/rWoRv+Z1zkRLlxuo9rIIsHJDBBV+3v54EbsFaX6G36f3iwB+0EOzV/WjSZJk3YMf9t2xKsBs5Rb
offzlSZKp85D0ilRvS7BTNc8MNDKDc/r7U6FAosA4KXFLAuqI6rgXVrMNU2sbRWM53+jaqy1htdL
t5y2PyIoC4Q4ugHWYXT5RRizYTAMwDI3Crpgj2X/0BqXqf5b6687VOvwEI9k7YddefCX2O3T0RIT
lXOoq3JodcgrSvutJoCez7U38JG/qGN94IDfY6YdJKYW/4Nv6QJAlJDNz4n7jJOpEdDxjUo0OMeJ
vw9L7vVMVhTd0woXrTesTbrwbKIdOJTnbUdsJVKbu7F9Lapf5w+x8/cddau4mgRpMoL7Z62zlVmp
q3pVoqUefjRJ53cUm6f/mwzBnAy3T5PZIDjDmF0pfD4AI/nhvIgdf4i+jGVu6majJST4p5q5+arP
Llw/Fmt6nR4Z5kxpdp0MRWDlWBk+L26vvOGopoq+Gnoi2GgVnjRUsViWEgfGymkwFEWcKTq5bVvn
L1CdYAF/HDpvNIvnDoi+3pgrq5fV08OYmcZ/b9AOLGzr9dkaenBCIHCVah5aNtkYp1mDHIRLU3FZ
57KK6t7nPZWyadFJuEmx8Lqqam1Hhpl4CypnvFoPffKcYhEtLSVrizs+CkdCsRi9S9Owxayd4qiY
ea1ojM3F/h6AiFqw6IlxB+wH6Q70pnqCq/okS0jZa32ajWTJaDzko3210Ex5rwx1ui6dYrxSi9G5
qJw5CVU0we50RvRYc4ruwVpKNWA9USUeZSfbdQwUrlFKcHF48SE35+VExh6ddgxJBUOex6VyXdmm
t4x/ndffnQTtk6Dt30/us0snvWElBHVZj17P6A3rLyevsVik+05/Vy+/zsvbvdKTgwlhp6RFMeU9
9EdZtKBx3/TZPEgvcycMnBwKxvn5UEmzFIbGcSh1fXbrbyBJ9cbs2QIvVjWDZ81QwyyXnGvPe/65
MFN8JuilZdWYn0dloS5jG3tBrJYFgL1poE/H2lT45K70draVPG1sVE+UW3bIwwaATTH/mAbtWo9G
Mvvbe9p/kij4lLZrZyXt4FOca90nfv0KCHuresBEUHMAKsG96ZfocLxyFBofzuvJrl9F0xIm7iK/
/fJi5xiCxb4i7rAPeaAFLCSzZ4OYl0Roqf8lgz3+D9/2jzjB/LV0bDJnwv3NF/Z3LTA/erPIMBvL
gxP3Hcnx9s3gjzghShkNK1jWtnY05eyY1OuVUbRXZtpF57+iTIxg3Uujp3O34CPmCD59ddFxtP+A
D3xeym5MOLkqwaZzhc4lH6GXS3NZOo9G0hwd48VVMbnKZaC8+47x3x9OfLK2ttEoCZa1oj5/bA1A
EJImyLjuF4oiccH7GmhBAS1AONi6ODhjY5luql2ohFu+Alw0oO2VVr+0BMQNC/YTgXNs3qwrqA4s
J0wKzTv/UXcPeiJdCLSs0MduLDCXy7EwXNmDpzu3HEg6rJaNqu2GAOwYEN0F0PCXCkej53hd6IoS
dSzvvzVZXgRuVY2BRth0cOpBfSauUXksUWUsB7vqeSJZcGiDUq71vOILF1rrzxuPAr9celmbVCZF
cGL10GQWbUa4ZqbcJBn15nY+5rSSWMFHAv4lgzg5jXhjxqwyl0BOH6K39jzG7L73kyN2J+nTcOEM
qDcm3tbyaoAPgJmy1/7CkBAD7EEUAP72z11u3+IkRLiV7TJw/yKcB+QCRZ0ZrH6Wr6ie8qAendvs
ZtuYaIBKlPmmN14ObTRd69+2ysT/A/lvezGc+yCCTwVUD1KYKaVxl5H1d6oD5V0l+RIWjkEPRptj
h7Wv3cOc9vQ6s22g57XGdG/SyqUSY9pbqsBEPbB0UPvVYcqCvx1cxXDdCdbkNH72pADkJguAJR33
0fh9umguyd2Glp54mVcG6qVieMoTlVIC7pVrHQMvezQgMNcHmtDPt8Ox/N6WdYp9VutgXazHFsQX
LonNHACMPZAfQ5DeNh59lIGm7VrAH7kinZ1aJ1bbDjh9lhC/qzuvIDXGXiUzD5t+f7nuEynCA7Ir
l6w1MpxOJ+6tqmJHEvW+805RdhDBYbhY4S4nVBwiFavKVXNXu692+nZexl7z8vSWPlKFExsqxqYx
FNS/PppUuXKj9h52b45NWLW+7oJXxhm8ypf2TDc3dO7zCe4DcFbp0G+fb4NoUek9asoqpicnfwoz
/doEjW34D2rbn04qeIuRdj24kCnIHmpr8Iy0ipuq8BlNo6QAKsVcBnrf/5R83l2vcKImglfojaHC
fKgFVoRyvmJt8toXzcEZUUAEXm6qDViHUH9WA1gh+JodUpcdz/+Avfb4p1OLvgCMqo0DE42a7w46
cuOzu10xBTwB8HA23KukA7dkeq/9bB8Z4Fs6GQm0TIuFrIx3A8qquWujXNQ3XjuCDnFR/8rSTAJi
tjf99Omkgr/JGkU363yz+yNwHABYwzCzuYEEy5R31/RdIGRiCB2VN7EIAoJfnSzFStGN0R+VxopN
RQ3PX5tMhKA2maVybioLjWeXvNdDFqEuKik37Pvnk2MImjGh7F3mwOiMp6aHV6bAWUD+Ezlr3wRW
RTsvHehNzdmxSjUAdCuotFurgqk6S4s7w7jNDKP3TKMog//+7ChpoSiMNpSji10Ui9GlJqNKYwZW
r3erpuSRN2SUONftC4oOiDg6nlsqiqea6PfyDsTzM6jeYsoy84BtGhIR3Vr8SkuB6mkupeRGdz83
qjsIzKg6Wo44K14tjZNbXYJj4S35tgbrEZX9x+oX8EfY0xpah/LWKT3pU2/vnGhFwcYcojmWiCiY
46OoIISC+UXd0Wm98ZofzBv4v1gFEcwQl3dFmDxwWedk1++cyBWXa7hK+JiVkJsd65vkurtK8aJ+
0DwaLpmnjh7QSX4OLxhB7W8BdR0kPyVa9HGB4gUDDxkcCRjAxC6H4O6NorKWtS5pnHQoJ6VUqb87
reYeNW4CDmSg+kPFmgyonVx3Oy8z0WMd5xU0RPY4g6Gyti56JVl7SW62ex0aVgBNG4tx2HT6nBRN
at/XeYMaw5wO93OV3My6echojXldV/bU2XMiJsqXWK2EvK97eDAxTKDCIeYYywS0gQ31Pm+qe779
VML2C06SBwCtUWeqEzuylfV24PSKqyxSF2m5ci9bOJUj3GVuFXU2A3YAif4GH5eHaX10QzzaQOnB
oFNYypapj+xo20WeHG003cYdKMJWdgVO2GAysN1RxhNWw/jP4TW/w8MilmGB7RvNyY0JLplVdt/b
Nc45uJ76e2MZmg7u81AHgOCsDgDhREFoAy5fLoGmxH/o1JNh5+0dG41/NCDBcPyVIt2ojDlJW4Zd
elZcLRg3yKbsik+S8a69R/ipFOHjtl3FSG5mWIObeESmW+L8djtA2SlXK4AIcom0PZuzdBXDMHAF
wBgVbK5gc5MqFGfSen7gmXLJpuYyd7HwVJFv5w1ir3+LN9cfWYJF6EZTmIsBANetkIe10GDQ/Da7
A6fHsSu86Sa9cPzsKvP1Gye/l3XH9wz+VLhgJnavGsOaGYhpvdNeKQDN3ejMFFsyiLP79kexBgxJ
6NpqmNL7bBvahj7NsVMCEHiYI1LXo/ltrTxsBpnf0iAH6iF4oQHPHLMfy3F9Jr+UoJVkL1+OitiC
JVEM1qtw7l9aBirenG2jI5pirc7v2UW9yp4LXyxhk4AN5q1QpCPVE7SG9RXqNRQSFhvzTBMqo/pV
4sri5NcwtYlxCVacsLdCXDEPMTJ11TCuhTBVBOPLxrlVOF5pAu4BwGOXK/HcoJQo6XY9nyIjRBrI
XLf81VC/DDUMZZHlNIFIUmJnGaB4KQOCv7t6FYbdM3P01toM8/XhvGnsfc9TqcI7oHSGsZ0mlgIg
ewL5BAZHfzp6Nce8zWTFzD3lOBUl6CevlsxYBprGzZi8JB0/1Fy2jLcnYmMrQ4caqeqXOL4YtJ1y
K03juZz9bnlp2Bqc/177EpAE246xs82kOU1qMRu3ZCfPfX/bc1mZ6CsfCPTAhMrBJ5KtnS+4i2mx
Rt3huBFwu5cvJhh3btQQYO6ReQNAvG7xCXQQ5ZN7x5ZiBGyRTNRBDOm7OlbpMCsuzi7UGm/ZnEN2
aStxPby3zrdxJuFYmP60yFiX9z4lZqN01ApRD/uyh7Pyas5TDZdlKY+s/MHrUpLVfa2eb5/Stixk
9thfBbLEZ48IiGGrTcxNHfzuavggstTvNrTZ6fr/QRzzZWkY0mzAWGBJf2vCi8ML2jTN6jBCNVI2
quGIl1uewAvbw73Zq6GW2lclbV4p14O5IZK6157zOJUtFKUaClTHPsW7KRsVFhiaejmMzUPjAJOR
TO/ZkoHIaP0GCJv/NtX8ODPRNM1EOv+lmlgMCeknEzadDFbA1u+L3kecN5KL3HNSNlZNCT6tgZ1T
IQHTMARikipL48H8q+O/yXChrLIxqz1tPJUhOEKn0s0JLjgFWuJ7lV1oy/15x7F7Bh1a4ZoaoqMY
Ufp0KulsFmk8Yg/EV8pm9GzQuHvdKpvS/1o83C7F0D5aKRiRE9+0jdMtvZKVKZAwjMihfsm9DdMS
aAbrzwVt9QM54MElc+9f8rkPqVjLN4AxgqVZwW+ZmKzsyxnGxqdkuVlcS78E6c7ipxQbnFO6dofz
H3TvwhwVbVndcQAXJ/rJsgeG57Dgg9ou2C9n3eeNbGdpz6K3wTQMwW3TXKI7LIeGDy7QaGJmOcDe
4WCl/KbQm1IHSzxW3Mr5HVtuXmsWEqv6WjTDt0T5j2DwzkUiIg6dcDYNdVPDrBx1NH2r1QCVnjAv
Ad9lq2UHAjCmpu6vecuv69mWpAS7H/ZEuPAMIA3rUJWF8M4ZrzTu3nWNJbm7XRVFEN3OaKHf9yX5
d5K5K8AgHQM1cfHnlyrIAvdhvUEJojxqoX4gpSdl2tq9Tqx+ugTqiQEzoTmQO3bGJ9WksQnGX3B1
PLJ4E5bdS1dMdz8hKnUYOcQwFDKRz4FnqOzUTTcL7DaSaB87+hzUIEmg3xkY3+mC9mkjbDXf/4FF
wK406KzuGqKLYbTIc1WHC7NG4BzU6wsIFWRrhZsbFDMETFJbyExsrLOKU81jVbLUAO9T3NZWGiJ9
cUDbzguPWunqYxy9Oozrqt9jz1A9nj/dngM9lSyEOMuZTLaicxWn3e2kpTEZU98xZTSee1Jc5N+u
ilFxC2/Tzzc38oIUa2IB5JL1R80u49zO43pZ4/OH2VMQV4UuWti+RlAQFMRwW1ZaNRREG9MwS7EB
JENP+2AhEm/qVIQQ0HjhEspSiCAxezAf7dv0vQeSCZZAlVD5C+8LTLFc5IFyh3pF9xNYwj54LSW9
YNkxha9ppHyZW0PB09davtXG+lq1Uhj6/Rv796f8qN6clITK0uz7ToWTHqLxtxFte85hp/kNaMo5
2pm9HurACQikHG9fekjw0S5GDfG0d1EPF+PdwtOyWRzIVcHwVgTrN3Jn3n+wH/4lm4HaC60ubNqG
z0KxRMxjDTM3OmULByvwPIYe3Ova99x9NHMpfPmmd1+UBjOrKEJq2FIS/bKiN8ClX3GozUWugebl
S9w9gpEwVw76XX4kkQqU6EtKDuPgyZZGd/N1F4giHxMgSPMEq+AqzdkItvc4H3keAyhueKeVlgSK
2ah34NNT43JuUZjtWea7FfxokuY0aqzZvF1Zan47b6M7rs5RQfdDNLhSA5scn12BNXdWtdT4Na4y
PLJUST1g4cbEbcKaTBcqzy9aZkqKOF/7ERuK0olQIfi2BXXNtJ2gVfGC7SIGXk12QQE0qUY1ggaK
8lLG2x0j/SRS+OoAVBkzksOxDsUVYW9q8V/3Gk3VxVzyBqaIxyVC4ucPSQtjnRM2bwnFAsqm3luS
n0Pxcv62dmzEBTKUpoHsZtvTEFxNOZKqm6oRp7AwopsO+buWa6GzdDFfmlySv+z4HNTYMMwBO3Hd
L4o6Vys1+xbCSM0OhcXvxk718imRvHu23yxY47aAoeE/Cyg0YoqrlLU1YXQIUYJOxg21KpyJ2zxc
09X82bmaEgFx6FcDKoyfHXWoJA/cM0fg0+BhhxilmmhYfL43DsZMRR+T7fnMAwX0agnIg/wCqFQb
8a7y9N9f4Kk0QfOdjChGYel4StLrwXSuFe1HNb7NViK5uz1FOZUjqDv2owfKCpyKNrDqDB1+9KSp
HlZmKpFk7FjWpw+4eZiT0FQ3rd0mNo5kUnW9ytehCxrq8kdrHVvwd43qHbaRe59rvQIar9lN1MCA
y7lotMoIMSVGjk6Tc18xBn7UOkLf2qKZr8qKAKWk5+XotVO3YAqxQicY/R4rxmRz98PotOqqLwn3
1GxCx8Iczd9YmFpQ6Iar+z2aRt75SathKZNqnV+UKo9Q9GHRXIy2RIO3jylq8OnHFqySzhjuzpwB
T1Ft+N3Y4Iqz2Fsx2M9Vk0SZo/86r0P7HxxAhagmIccXq8OZmprFbLV4NylMizCXQAPs2Q/ReSn7
GvRHyvYrTq4172qrQLkAGoTRwVuaj1ZMUJg+dNU4BwXI3iXyvq4SwoHC2VgOHJtuA27ss8BlqHmn
23Cg6gXczW13CKfQCNVL0JCeP9mmkF+uC0UsHSVArK+I+z01yN7URe1YDLTj7zYS7KIYrpJ2uOpU
dpNUJVBXtPrpvMw9Xwr8NLhtFB0hVbBHt3KcudRxOKdhHgW2gd7dT5qshLT3pHaBlOZsi4rA9P3S
4u1Qmh41aKJppN39Cqf93JQVbG1d8ls1odVhynhyMGmbhJgzAJFnncrucVc9T36DoDirW2DqqFFQ
Y0JgNy4Z+E0iJ4AkjEWCG7UJir9kY3d7uoqKDF6EG5YVahifVSelGe3nbGaxmy7fLWdGAjE2P2ei
35CEyKx97ypPhemfhfXJ1PemU0OYbl2azTdLy/yldSU5kkyKYA1TQUAllDQs1ou58coqH9EeSS6H
ZZXUf/au6/Q4wnXlY68Do7NnyEQBCrxBcrm9JftmuxdE0NvdGloYehHUf02YwrEEyWJ0XjOvrrLY
1Gb4k4EAR3N9OW9rewkFtur+LUwISBPaO25KTRaTausE8vmNTzZqxiM2KPKHuaru0Bp4M/ROpoZ7
ceBUsBAHBs5JU1oQXA46FpHzbbVvtW6pXm74ShomvmVOc8+VnUgUqd8YXvhttwyYNhvMOO/sYGb5
7LmjNXulm1wbBfntNsPT+e+7qzF/vq+IdZetKJ3lKY6pGO8UPkyjrSSgStTFEkyMpwsdBkwxgzVJ
YX5TYQ4UhZEfSoppGRQNj5Lz7B7IQk8SnVtzW2n8bNFNnaQ9Vs4YxqftyudWdsk1CyPUXXGfFvlj
s65jVLS8PtajFdYTybwkNapgaMnl0CFdHNryvVt71Lo5gGENQn01yy5tu/3JCtvwLE0BOFDXNYFS
Vfa9WpVz4MxDeVXOUxqM00rDAeuVnjaNWjw4Ux/MaUt9zdUe017fENTyCXxL/L600l+jOWM6Lh2+
ZzoD3FHH74qsuOETv62Ic6tiS1JyF7sxBUHZsIAPqQGRUnCu05yu+drAuWapVkQGqJiCScXiGnov
xynVNWyw9VfY6gjnWn1GFTc4fzu7jvBEvKAL5dpUdlEjWlcEtRy7CUbl2WbW/yhFcLfYf7IINUcW
U4X6xnBfsNu6KCRCdvXs5Cjbv5+kVElhuPVcTwxtfbXy+gKcA9b/kfZly23DyrZfxCqS4PhKUqIk
2/GcOH5hORNHAJynrz+LqbNPKIhXuMmuypur0gLQbDS6V6/F/uXeWNkQfDlrJgqlHtwbGdFYAIoY
EwJc0PRifJLhBza/UiSIAHih33PxPiy4jtEq6EaF0GQK3LTKPUeDApkTEduzOF7B1x1hM7quzAlh
ncUTuCYLLQ01dj/Y6c3UvtfRF82dbvjw67op2cqEQO5GvQuMLcKqw6Ngrh1/gaIWluol+V+PWSHr
tf6sylnK+SufaIopiupihE+Y6kOb9B5pdN8uUBRJJBe9ZFFiUbuqtLJNO1z0TP85RAu1IB5d3ZPK
Dtc3b8vLQXewoJ1QBblgyS5UJVXREsG8ZJs9xAyk0lEsWYrMxLLU1aZlILwcaZIrEM2YngsQiSWc
f/7vViFkLM7okkwnuILwjmZBTgrI//Gv121shTbwruIfetWX2ACKZAtcTbDRMedEKIoruvVg6DJ2
vE0zDii5UF1BD1HsmGQqM9KkQGzDk+HQdlCqYzXyftk1utXuQo0YwFK835YhcuGioJHi5m1mpXjA
LSq0o77jPvXNu+SpBuNq+gw5QxlqccsRINyN6hG4XS+nt+e+tazKzEB7oWDarH+eKxnRxdZXg+Fw
DTRfYL6+mI7NxjouSj1V9hEmVzHKMz2aeX7raMkriG9lwWB7OX+MCX7dJHVDbCgIh5N1U9PKy4nM
F2TLEdzaahSdGhNcrtFAkDbHb4lefJoa9ZQbseQLunQ71PJ0Q9cAOQZ2QmwdIEcpki4rsrB0uOXN
2V2spE/WIJPFuLwWzs0Ie8ajIk3UMcvCuncVD3i2b/NIPjnL9KbS5x92jZGCv/1szy0KexgnjVZa
HRbWOaWnW+ouB3LInN+uW7k8qcUKgA0QMrHdi3JIjvFQO1UmJKXK7BxzjhyyQtfRa0z3ExiaDcnt
eul65+aWv69CKmiby4gxZHlaOUEEKdeo3zqxKbGy7RN/FrX8fWXF0RVXjSgcXHOjh37SvKjSd5Om
yuZxLt9FWA2CKq4gcNNclHiiMY60zhizUH+3yt/CjCxI3wfI3DeQZxz280736LP9MVsgUpI1xpfs
4Ly+tBg3kBSBYdfSxUbWBGQKhRZlhhqvqu4ob5J9rKfZLm/wW72Ext0J6HsQR01Dpz0CkahJbuDN
XTbxAEYgBqGaqDTk1HSYczfJw7HQ7vSm2ukaSEkNa3/dQ7fNmGA8BxnPJQciIWk0M3zi4ZBpfDfh
FLxI4a03OIlMSPr3I+NiT80/tpYDXzlOUcxDw60oC1tofSh+EyX2U1N3yl2Va/zQoa0AudtGw9i2
Bc2Hr2k2F0GV0cZPIK3nlWUDNYZZqd91juDnO5MVvVZgA8Akdm0cqyahez4ghpiVajaHtlJa30z7
8YGCo/w0VLypjoCjKKdpmNBZVsb8iQ3abTeM0TsHUndvGlX9zvDfHEDVZ+1im2eIqG33Psy6Hoya
WwfcLTVolLez7cdYTeWpEZdF941YuOCTQL+NGhiUdITPaxziCeR6WR6aQ5f6BQMpoTPN3pyj6Khr
vPCbso3D616wEaeA9Vp6Nwh1CPbCyymD5EUKgqsiTPSs/U4NGt9Db1kHz+dgBUkZ6/8SfdGO/n0h
4/Eh2MuVAjUV18nwDIigtqfsExPOx2XOvRkPkTShPmwR7QLz12f21GvcysJ4KiAe1f7o6CiJ8L+3
RnRqIDaxe2iHIjsTjov1TT+CXxQfkN8HBlImG92nADyiUB3qf6b3ssK31KBwV8YVNB/jAgaXxrcC
0bN2wUlUgb5PoJDtDzex5l/3jq1YuF6icFembcYzDg0BFIPNfRO2hwWY+v9Bd7/h+YAhYQsBx4dQ
iVhgnBorIZFjLlsJ7rqg8ivI8yi7eheBdtb5Zn5kO3YXN76DSpxkiZfcLQvrGJI2FKAh+w6RtfPY
hNyHOxnk1FDT9OzCd0ADDYBGFGjsYEBeKX5IGg9kCCBAPSg/rm/vlpcuVOMo+C9UBGIryAa5Quzo
RR4Ok/Ke0vIXXngyMNSmDVR+THwNGHkQZ+mTLO6AeqR5qM7RXTtpDuq3RhRcX8jWXYIs/j9Gfheh
VvFdc7uIdAr8pKm4T6IXxzX8IZX1R7asoEOwCMMB6XhxM0ONvUosWuZhTn9R5bOVvpfVx98vxLUA
1MTjcAEmCc4AJQywcfM4D136VYlec/o1p6//YAKEhUCEEt1FNf3c39pBaTt3XFbxu9p4X8V0H5Fa
ciIbjXHMhCwzo0BvLaImQhEkSyGy0i9ZxADZsJtq1InHhzr2AKV4d3tUezIDrjDa0Gcbqh3toCOf
uMqLovbh9fVuxZDVDxGZaNp6RFDNKmBlIneH1CrEmNhHP+lHZTCflWh4cLI688zafbpud/PDXhsW
HrQk0qDiZ2MHjNA5FZnXP2Pe72R+mvbazvjSvlt73fsHpVyEk7VV/fx40UCxFaQlOF6deQb91iR3
GpKsyfhotUZyyFuXtwqGQ1ynoI69QPObY2QjcgL8h5Yypq9DzCPjLlUOcf/z+l5uxGdMOkMiBvkH
YGRiECGFpqcDd5CSgpJ7Uky/7qjX6GB3aCvPTWWJ0EYtAshGdMgB7LCQh4sIRz1FVtz2rAhb44m8
QdwMxLTpK7uJQYfphNkTxGWlef/GowM2MU+igcoLYCPh05/rrnVjVYFcU1uUXu0mHomhmtvcMDcD
ndYQ33Qul1w+G8H5zKaQF5vdWHKeJ0XY2dbB7me/hXLp9aPbCJpoiqC6ArpzMD2KfXm7bo28VyMs
a0z2eT7eZ0q+V8CU8Q9mVrmrkNep+lCpedFChdq2PLNDjm/8RF62u25l0+FXVpb9XN0zo45+TWI1
eajx+4nr/pQVXqQ9xJpsxn9j15Z8xF5g9Rh9F50BEglJO/UYKbVZ8RwDwk4UACitRhIbN84fFlz0
ZwD3xncsBGkwR5UY+aTIvivnzh4RKiJdsmWbJkAJCY7ERSlQ7I51gPbGU4SV0OgZDr7Mr0s8bONQ
MNL5x4KQlnZ56mZarEKihN10Fcbyux7Vw84D+bnE0kYYOrMkfKLTrI9xUowFoLo8RCFsN7oAs3D9
xjDHo9LKaL+3Eu6FjxeDG3ioYMhBcOpsZsWUOpbym6lqTINhPCxgiHYXP5TxXreBMJNCdpf7QXhV
IBsF1ARlNzwBxVdFOxaclxDGCXl2XHijlxcFJFA67mk+D+TcNlv+AVAL4N2AGoFlQthTrU5izIqA
31gHowGfburh6/VvdutTWhsQYlzjKIkxaVzZM5ae2pHe9ZZOvTjuv1+3s7kQlEsW1gZMiIsvy6mo
tSzOtCx0auN7UZHXiceSCbbNpSyqnqiJAg4k5lRzXPNOq/FoReUvmJNqP3Y/Ye3z9YVsfU8unv/L
IL2G+CN4Xc9jvbH6FBKJUXK0IDGi2jtS/lKp5AG7sRqQe6CyCwptXLJijAOuoZoUBc9JrRrDttWe
NULvY9c4XF/Ocr6CQ8MMNMwAdQNDrXgBlZqi2nR5Q9pFE7K4D5G0fIsa7U6l1SEl7l4tqcTkxg4i
dQDpOiBFuGTE9MGyWZSkHDlYNae7Fu8QLdG8SftS9zKY3SWrvQlf+GPKFBqAkNKIBmtJMsfvheJF
dwuV8ddFGtUG38MUMAAay7DegS/FL96Ln7NkeGF7pSASwvcLFVHxDGcT0c8AdjhU2Xyn65OvdU7Q
G+9z//ezh0sYhDQMhgkwviPifHGlQ7y6x9Vr1uzJdVD8Gqrur0fzwZcPGOECL98aV+hTpSldnofA
Ge4Ud7rXtFzSYL+8QhAe0NfEexvKmYBFn2cQJoaH07FqszAlTjA5DdCDzY7PH+Zk3fK0PV73/ctP
DNaIjpcemneXvbuySzo1UpZqV0V8sJhC785Dade/bmUDe3luZgmNq7QoTYd5miw1A8jiR8VOKtjr
eDfshjQKiBvvWLzv6uRIALtoFRJcN34Zds9tL1uwsj2rExlzm6Bc7mL4gyla5dWN8tcsn+ApX2/k
8h2srPSaHVG3Wup5RdP7zTA73lyTwFbL00J/I4kfG6AZtELRAlhU4DA1LIbgbHaNGpg9OHvcJIe8
CwwobpeO9qDbrdca5j1w7vfE7X72PJV1ETd85sy2cJhkMiObxIvt8QEdbL/vvudgY75+apePciwQ
5Q1wWGG6EQoA5/uplIMZRbbDQsaJuUP1q3jLMe2rpBi2YhYJ28xk+4lWQ6hOrgwcueEyZ8aXFGh1
mCoefXNm4K1QTObBwlMkbi1JC0lmQrhDQT4+oosCE6aR+9wFUdb08/oObh7TageFY0JXdOzr5Zg6
/skpP5S2AIpdor67aWMhBoDgAOpdYnSnTDWqeY55mNjfZ/ukmt/7UlLwurxAlsEwC+V4aBlctnln
1kRdTydcIM5z0b/llXXoVCVoXFsWpLYX88eS8AmrFasUXCwoxzz2AS1vMGVnjEHzrjx1IPe7rT/Z
UGke3vSDKQnCG1OG52sUYj7JjYKZYOVFdTkyPdYcyfcsCWjxhT0MENnx87turxb7tPco9WkfDs0x
7cEPlWOUSQYy3XTM1X4v2dLK91ulGJSe6HAbMKYk9U1NJA9xmYHly18ZYKaOfg7DYm2bvVCifeJ5
sbvu+hu1RWwoUGqOhmrQZYsUdRALQXCuwupXH6QH7aD40SH5UAMaxPsklFhbvtXzBPLMmsgHxwbg
7SiBNSO0v0NQ4YaGYJzJb+1TiyOyM8/9IbG4JG3XLArRUe31bqhS1NV69CHCYWQEgwXmDHhuVbyM
uVnetXH8jc09v8kL7oTj0MsaWBuJ5fmqhSDZDV2dagyfi3Ioir17nz/xGS2fFDKAw951/OJTjRHZ
9pexp3vm8y/Xt2DzYwXlILrv4AK+qINresIHSLNhrNiawnn4xRK2nwsjuG5ly1dR5bOgroN/oMQ8
99UclUQnTwmSZzX+DsXsl86lv66b2Cglogi+siGEnVZB4yWHPkY4nYoX6vos4GG+yDANAX0BoXNY
vMqG+Jd4IrrP2qQQb/Q4GtQaaqohV/pDp7g7sweCEyV30Lz4UAKXfY5bh7W2J8SUeZ6dFrNSeRi9
F8lONffVJ7ZPgtYDQaRqHxRoie7L0Ig92czvpmHgNAw0fmy0roVbVmVpl0UdDNu5GhbqYxmpviNt
+2x6ycrK8vdVRNP00uxVBSeolADrpF1Agba+7iVbtyAB5AKUAQv7k5gOOWaNcVbSoTdhWcfZMb8X
QwR8t3LbdTKF6K09W9D3KLXgAXLR8+vUwWyImXFQkLiBQkp/aB4LTfKQ2lrP2oiwZUU15GXd4mBq
pY9fbD7Xpp+A0f7OUcdhX42xIcm3FhcTXR4VZjxBbcCDgFo5PyO3TwCQh/p8qEXN0ars98aGeG4R
H6KMnuA6j2x26r8/NMy2Q4rJhbCQYejCIuuKNXibA1TSL+OILXnSmbqzJ3VXW+bTdf/YWN6ZqeVQ
Vy5Yp1OfZzZ6xKnOd0mbnKYCpFqFxiGHm82+nlh+WxuP141ueMqZUSFyQYG9BlAW6xtTC/QHJWfH
MYt/DbXKJKe34S4uSo0YoF2wXeBJOl9eWdhVZanIlsF3eqDJgpho8ietgRqytB69ERwxJ4i+JzQi
FwYgITiCYB2kKvWS/DOD37uFMd67GZuBp6lsDK+nFXLPrPzrMgnkgVZGhQgZRbztJhoxkBM4vsKO
UYkOEn2w+ev1I9t6OKKEgXFkaNxAH0zsH3dkjtgEXbMw6wd6Z0DR+zhGYx845K53FGVHXKV+VZS8
DMq5roOM8r+HbGBKEZAe4A5R8r+c98iiTLGrnockIl7BuudRx4TbYII7F0M5t5EFOfG8fLcSJkmz
tw52bVhIWPKub7Ohg7CXYyHLbqr4bTCMoO2yxAO79q3BXRlp5dYHsrYoXD99krHcIgilKbge6JS8
6GB/9qAtpv9DpMH0DEqySBY2Rk7VAUSMuYalQZXXGsF2lKl+pGC2OZVUmDfuOsxi4NxQBlMvB01J
1KLXmplFyNq52FeFpRwt1FWC62669b0v80C4tmHnQslkjDlGvvOYIpw9NhYwLuzWoQDcRjKW363l
oGKoA4IFYrQLEII6Re4UTUoRGsqtW7yw9vv1hUj+fxFbwKIRTeveLsK6fev6ZyeTHMdWZQ2lQh30
fL8fPKIeBkKK2RqpVQEUvwCutG/UNzw7HMPklEgeblvevIBbADrF7O9FDgJobWLMrYVesIWJhfFR
NVBKjlyJK8usCF8pPntAMJYTMZ1vU/ZgQH5icmRvfZkR4cOE/IQ25kxH+z57ov3BVO/rMbx+8psu
jP4Y1HLBInWBEFCckk4DzfGhjNUnCOQkXl0Xe4NTzeO2lEV6o1z2ezT5f61dVPlnS516nRQhXoDK
K+DeJiqCyfRAUFbZ19XcBXWNKaoGdcODmtauZ5YWwGNmXO/0hnzJ7NT+klqT8WjaAzI/vSr8Ik9S
nw1NfougY0hi8QZFC0h//myPKeRjlpKgQq/aFQha+gB6MolfP5vUm2PvO0C3L/x5KnepdDT/4twx
pQI2LfSTbKQRF3R3dlq5E2MlDWN2U1E9yPXK08zycP3oLz56wYqQF8Vt1iemxWhYMfBF4ILJPIt2
khmly94vrGAHDSBeELjQujrPiUCFaNXtElqiu+RBeeuP6an40u3dUL1N39K9TL53a1EgzQZBJWTn
F0TuuTmM+5U2mfD1k9k8Dop+zGny6/q+XXwyCPQLTyA4DBxk6WKD1NW0UstcjaLsWu9UiCu5bhog
7fLTTpH434YjYOTmdwEDiEoM95yvRtcbVYlrl4YTcZ7dWfmIiuhmmBpJffTycb8saWVn2dVVXg4a
NAfvDjCgFY79Zhrpe15HB9UigZHlwYy53p5wkDzPdlhZzXvUm4eZoczHkoh5VavJRiovr4vl96Dc
gJMERTJkE85/z+QWDBrM2OIyme6A6XiNE+cb6w2UaCh9wlzwJ9Z0N26ttT4lYGictfbjHw559QuE
+G44nQmtCGgrGonteBjR/5l27t4dnJOTtZIb67IOKCxXOOaozrIUuF0aWr0KdY+YmPu56vpjnwNt
GOlF4tkDBel+Af0skma9p3D9a2ZZhpemJNtdX/nGFwTOUvBSoVoFVmKxsxcx8Lgg5VlWDqqZmszf
eCd7KF3kuLiagdUBJmRhAwZ88/x8Z/ABq2S2cL5u/LOPKiRnyvdEaV6sNvtU4pivL+kSwgik/MI0
BuwJ2KIvSGV5qtI5/b2mkFEo0+ivWaD4+n3xBezeoRp5QDAGwCw3kixh42RhGHgxLBa5qC6CVAmz
u7RNls0MyR4audFxemiCcad90P1wMGUg5ct4AdotbCjoj9HouwAyYuJUsaCJVYUkK/10pFBiM4IS
Q4HX9/MyAsIMPkywvi+EPyKMcaKJZdXQk4Rmjf3IeXHgKjBKtKJfO6JJzm5zSYCVo5oEVoILLl0o
3Ud9FcNWqRm7ZPxJlCHQS+ZfX9HlRY+WCZr//2dGiIAQi2EWc1Jc9I/dznyzgeL14SMZRjdbE1Jt
kN4ZoEmY+7ILa3MvV4aX9a9Cr9WaZVb1OmRgeKNhetOsrBOk0zTf0afeTyZTpmm2bRC1pYVNFxQf
Ymxte0jgNNjQsX0rIhujQacZ89xx90uypUuIPKtlLVsKMDuao4DFXPi+oRhmoumchc2OvMUHDUz3
QfoKWocgon52aiS1uk1HWZlb1r3aSBCMg2aTMhZ2Y+e34+cIVMERl1R4LgMX1oS5Cl1d4MkXQw5u
rxq0Z0YTgnAkcPT3qYXQ92NOUkx2/ri+f1vrAYERULSOs6hcCTESM4IzfKNGmls9MpSfm/7ZjRXJ
pl0Ge9SPbACxEI6BahRRa2pjlzXIU3ioNt94dFs1seTD2tqwtQGhYoTWa5k1NQz0yhhM8a+2zzyH
jF5BZ3CYSPKYzS3DpQVCfczWX2RmLekjNVm2jHA7TQCs5mCs1Wa2c3soEkiC4LL/onvjeNC5w5v2
kmHYciYkhwzGOmCNE+dxmFHmo2yndneK+myZlm9M6ct1n9g8LrjDgmrE6Jf4jC5yS+kh0spCPaU7
TbvnpP6X81pZEM4rmyELMbQqD7OxOuauHpSTe0gK89RV82EBpVxf0EbmiXF7pNEgasbA0gWsulAr
lfS2wUMInO+dz/mpP0C95PsUoG28j3bTF1mxa1mAeGwLbSQeWKgRoHtwHibKKKLx3MMg7TsEvf5G
S/RdqRc+/vBhJbdWLCvobQXclUWx75rlykCSCUhbhX+NplMfPYNgrUUyINnKrU9tqeGDPW5r+MuG
8l6OFzVW1iQPvGo8bhB0RXqwmcee1uLxai0cxCBes1OPMIr0/YUA31ZipmMpY0bWj7qTFH42PhJA
BzGGaQMffTkUlkRWhpkKstR9zL12+M/gm328vvaNpeOCMZAiaDjaCy0am5KJxgbutHrQUg8qJ6NP
63JXds6xTYa9UauS4LzxIZ4ZFD4TU2WkndKiCrPyq40WBmp3kuOUWRD8dMqTOp6TxUI2ocid72bl
5/VN24iWqzVcqNaD6sikaBpXGA75mY2WN82VX5pEElA2vrczK0K6QfImTuwUVjDcFuLlOnVHslQa
+ucpx+NRdqFtfGwwh3iiaVD4u4Dpa3HR43aAuXyo3iLM41qgYKH9dFsPMuHWzRMCCe1S0Qb7j1gH
cAYUsnQHJ+TUCqSP7WY0PCvN9VTiCZvntLKz/I5VYlN3je1yYrfg1bR8MmMltp/bsjeobDXLr1hZ
0SbU1mYXVspq8hW8hKgJ1hLAftsPzfpwJ2iDpUdTe4eKMjhGnRGVO/J63SFlP0HI4ECXGk1zvGxo
23p0fqDd4bqBTedY7eQSRlZrrI1sRu4A52jcCUmoEqo9wzjd7HX9j//OkhAfQAAVza6FpdRDFfTa
B4/u3T72IKa1u25ItmdCmFBnTFmlIwzpSXzIzPKYk/nrdROSXTMEaHbEmZlBiw4xvPxpTrHXMy2w
WzDKmoXkfLYXg1IhzgijB6JoQ+OUUUwrow0bMpLbpFLc+3Qg/xSRINXw+5F8OdNu9hzysXXUhi6/
A17BL51+50btoe7IPoV6T6NINnAzBP4xKE715nlapHMHgz3my5GP+tRUPWoP3mia+6yEoIId76+f
2eaFuDIpRF0tn1A5Zy08vSTeEEEMYMD0tZ76kfrQw/J1a5vntrKmn39XWaPPrLaVNjQxdqN7EPeZ
n6uhlj2+Fl8WUrffGhv/e3C/S82rz1dP+UT7vkN1w5nbsEOF4tijMjB6iyDSzdQwK1CRvp7yKCdg
Q4NsreQu24zEq3Uu+7D6AdRp9EFTsauMRVCtHfapC85JvZB02bfNLLNsKK9ggFIIU3PjzvmQoFlW
gXvBUxnY5NKu+NHXXFLklBkSohTPLBA3jnUF1ntwVNmfpon4liZ7KG35ImBVBOtRF1oCYTnTWJt1
xMsuZCqG89TyrgD7bafQXU/KEwjyJCnn1qKwbb+pJJbh8+Xvq0NSnd5WIsNEJccun9yY3jlzsass
Gfnathlc/BjFWQY6yLmZSNNiqsQwk4w3WTuH06T5RNEk1/Lm3gHe9B8rgsdhShNyRBqsENQK0+xH
VBWYG4YYqRo4ztPff8ULlOo/toSNA5A2c9wZtsBBvgMmPyaW5PvZihNrC8IFzy3GGEZKsBqw6cc/
wD8tCUSyQxFcLc5p7ebd0q4j0FTswWXPFH/sq/D6Tm2VdVFd+LNVwoejAcegQvgHRcnvLejYARNM
Dc94Tn9MewJFZ9nzRrYs4ZJPWw7hKsVFYpQnL8nETpOZH4fZkPXqljgtBtjVskQWRmuGCAakARAP
EjCjLEwl+Z1Vok+v7awvinRGU7IssRI5ROB4y0q4A3KXXZkDTUpcP7NkKI2NFiSg/yBwAPsqlNIw
3XX+qY6Z7rrUjSFDv4uftFvNS0/UHx9nH3RGt+xOk4TvbS//Y064Dc2ozPXYgDlWZcj9vqqVJJ/Y
NAA+FXTIUIa8oCIZzM41+liBl1MY0fL94Pw97QUanAtf3f/aEHOWtCuhyDJHVTh/Vx0f1Vtg08F6
kdCgO6Lm+Um2aZu+sLInnJHBo3mIK6xpQMfRshuEuMbTm3p3/cuVbN3vD3t1OeTdNJIixdlE42Nt
UH/oZDnCdmxYrUS4GJIs17UK7eCQ77rdtLPQRkj2wwM9kl26J//iaytjy3pX62nnuMQjGNuW5j8x
aw8S6vi/3LHl4FYWunJ2UmPAcozxIylPqiXJQTZvuNUKhDtBma0SAxI4EbWpA6M8TNN7E/20hmKn
ygpxlwMsglML1wM0M1EVxPRx2Ab1bfTZ/qLdRBBLBhPG1/ng7izP8Ybb1ldvzKA6angCo/F6vO6A
Mj8Xbg7kj1Gpj9jO1n2djftxeqeJJDzIdlS4LRyN2aXJscpiem6gbaAOj0r3WhcQlJn/5b79c3i6
8DQ0BjQVOgOrqdrCn3VE1HTYRdO363u29X5axSJR1yBGx4o1M5y8nB8qZ/DSIkYSNIMwJRz4PZO2
N7cvjNWyLiJ4YebTiB00QvpJ/Wh87ttP0TN7qvbqDbKv4Pr6tpqPCLYYPkYeCcirmPB3ae5Wxbwk
/JPHP3RUwfO74sZ6hk7Fjj2xE44ytF+uG9161a9tCo7ouLkzQVEXAX5k2RGp+xwwDIcGBhg7vHhK
pUqlmwZN9BwxDINKrThM3g95YdEEzwAjnJNgDpb+qhGj2h8dZj/yphfVI87ODbR/+eLQ88cE6sIC
KQKlR7cgDm0YGCDSOkwAZdDa7JtbymiSlq/qIndamRH2swPposI02oWpTU+Ev7ka5NjnHz36ToQZ
ASt/VeRw/Qg3Y8nKpPChd6TS+ijNOkjlNhiafHbKR6P7ct3GZjD5Y0P8wnEbs5m6vAObD3W9DJz9
NfqVHgjV74vJOAyF7I2w/TGsLAqZgNub7dQAcI1sbQw4C1jQVZ5NvdQ339PII37td7mfcF/7cX2p
25/9yrLw2Ve90lgWpJZCCL32wRg4n1N0ofziFz+CDb/yEilp3uY3sbIo5ApFF3MOsFMX1lCSptlh
Vnek/pmwfP9fLk3IE0hOC6IPOEZe/1BK/TA3L6imeKPzVZuqnWEn3gjwQdQ9lCiiKPznMEti+P9j
czEbtBBtATAt5BENhKCyFkrIECrW9o1zY7phuechu5n2andStKOciWpZlPhJ4m2OchO0N9ULCL9G
lG6gZd+Fs57ft4X5xRpk+dfWV782IbiMMw1KWTRjF2a89EYVILGnzjQ9w/moqtIHjt+PSBpcP8yt
z35tU3CaMlfyJiunDu/07yy+5caTJptMle2c4C4NsG6z6mLnRlsPrVbF9J2MF3ur8wuE2Z/TERyC
0DzNSdV1YdEBW6v7WRykO/epCsbJmwvP/Vz7GQBTkhLE5WQJcsAFG2qDowyjAeJjsAQyCuzt2D0G
YclY56PXR/wB+oG3Spc/9gTjVmYe9EO6R7oke2Bv7uvKuOAubQHGeJXCXQYf/dawgiLbwoOUgOOE
+DQAR7f8lb355a1XLPiLO0ZKQeoZG809J9RA++CDirkFJydARhjUDoaDVAuObEU2NOIwwgNgOUB3
wunSqRzUakQUZ5Nie7TQb+wOss/a6wBlkaZ6oha0iOLoDWC1IO+Hfe5qHvBZt3Vt+WXqYqz0fsxM
L9G6+wjKTy5IyqKIYdhoeoJO3rHrrbDI5hOQq/u2MYPGto5x82nIbBAvKaGDtnbTWSAh7YMmNf1C
a/7Fj9YLXDZg9S6Kqog244iI2vTzj8FoDnGdntgIYWSDvjqze+u684etd/elWvxDhXNtWnjGKCa0
nlUFe6u7FCNmerTLigqSGW0tQQdtfqNrS0JSowNLU5ElZ0snr9a9hZwXhDXcN76mvgW+lwfrBrNg
kjftBvoXgyIElBpAWUGYWRz+MqFNGBMGq/oIdLXRZl5Vmy+1Yx7wZA/GoQ7igT33Dorjdpbdq0Ml
QXltfjIWYsQC78FApAiLSsmoqjSpuzDhXrdLD+Ue8+J+6hN8qeBMB2xd5k7Lly/eVTYwcgssBRrD
4prHOpqaZm7RIm9vB0yo92iOt10flAOUk4bnMnmu1MIzeuJ1JWjhbNkQ6NalsrYvnHQeETctFax4
HCY/xX8/VF85KbzrV9dWVFhbETJW05wVgm8Cubjen9qWPpYYsKtpedKr8R+S45WpC00w3agy1mFB
KqkOVuE8NlUXFCx+u76izfvEXphKwf0FyIHYs8S0ZzmWFkK6lYFAsQLRDC3sEymqQLWjB0bGQHOq
XWHxU5eOEj9dDuXCaVa2hesk1qKKjKnahV3e3Axz+tVop4cR5IRoHkF4DekzdSQn+Dvhv2ZTuE1M
u8srk2vI496KH91p3tvA9Vi/FG8h63L93tjb4SIw7h5tqJ38w2gMmNxWSxYyk75WZ6vXsN002tEJ
T4HpIYNIw/VD3dxXaBdA0Ql0jBgyP4/tpKlGKy6xr0MOGJUBrqLcbHFNqWBaeVcmSBZIYc5bEHUL
zbH/2BRH8CrIqOQ8xr6q7FPffennT0CJ5dVNOWb7cnS9qbzVOBRs45fI+WxyjmkMuNj4wJSn64vf
DL8YawE1H5TgIMgjnDCfy0QvS+QL2uDsuMr2Gql3rVq8DlCB8ToVytSE+6kzzmhmxycl4ZJrZyNL
gowWeBtN6FYs9M7n28+rGfp9FNsfcYA4tc+KJbthlg9DcOIzC4IXJayx05nBQkyDCuBuf37JT/ZO
RV1pjy+WP8vKfhuB78ygkA5ZxWjMlY7TVZgSDGpzSE0MHbDJn8fqWXJ+y/ZcLA6E+ZA5Qj0J8Lvz
7TPTkhG3wOIKkM1X6SE94cLw9ezW8aA0DDaLAKKT121u3B5AwULkBoPoi9qH8MHQSs8rCn0I8BLG
oZJVr0VmKh6Hi+yuG9p0jT+GxK9kcFkLPWwdB1fBFUkDMIqsprlpAgzvwMZb6PCJ/WOw4uo5s3BU
VXRbJrUXZZIrY9MXlmE4PIQ3lAT5NJhjBmqcMAdeIcbnNX2m9XRr5DJE6NZKcCGR3/k3JiiFU0ko
GDCpC0NsuBkGTLo4XHIbLP+D6GorC78vx1USnKkpAx0NLFQs86j1PNnfwJuNLhHqCfQxSd46XeZq
W7u3Nil4d8VsA8/5xSQdvWi+s3rq53qxQ5b6Xy5uCSKrxcXc7uPeQBx0RrwSI4xoTE23A9dnUHds
j8wF2pToUhT6j7/3cUyeEcj4gjcPSMZzu0XDwYhAsEKj5qaXthEo141JAizYSu0XJsD/syKsLtPn
xjYagsJeFWDixQ0TP0eOa7oB9IhGPzk06P5KxzO1jav1zKwQ2xXWT7YyY3H55E0+0wP6Kb5h+yjI
vnWdpyv7L8beOiyMYTHztL9WPgDt8SIS4aiLiBkA4Odb27ntkJgarHM73/OSP5Ik+kZ19x/CIa5O
gNgsSzdsMRyafMxTvpygw25Gk3ikux3/h7nvWI4cybL9lbHaY8YdGs+mewEVCMUIBjU3MEqHFg6H
/Pp3kFXdSSKjM7rtbV5typhkxIU7XFxx7jn56+9XyY/WsV/23k8jy6NwGsnYVgbOqV4ZOptr0r7p
eJBJPHQYI58Gz+OrWhToJ6wATE2ZhfStHHZ2KbHUrocYwT8EehwaKld6ibkHydJObjrdiyjo4XVV
oq7UT912GsoecbeW3YeFTN/yvLwEHztXMkUr7T/ny1i8Fj60JNY55qvNP43kSQFJpKrepLlsg0we
TE83Ya45qd55RvsWIin0+5k8e6J8sb7YCVQVOYlLWJfpNaHPxNgxkKEN8SUc79nD0gChCSrrENNZ
4qAE+MuN2MQLs8qDBGxrp+d2ktxY6egwhYMzrz1SZjm/H9y5UBZz+9PqvCG/nGKiqeHNIeZaEbKa
fOqarZu4AHM2bhl5P0jPZP8SzvasUbSWoWcPLgEugIW7k8KDQ1fRDxdk1kCskK/3WbiRn1p3dPVt
H4zNJZfu3Fv8anL+/Zdx9lan9GWNcTYe9avKLk+IEVZ4iZrXuqGdu+PDpML3uXRLnD1IvxpeZGMq
szBGLcJYk3VqbA1/CkxXycAaNutjAMuAsXv/uYQRDrKvRhdvNU7GKC1nHw+9dT68IW4nbu4YoEbj
qJCkbqbag3Rhn5w7ur/aXLgToZpwS5sjFC05aSr0D1CMiRV3oAZ05sH5eFGx89LUKovysgIl4jqd
R9mj3vMELMX9rJ001q5uS+KEI8FXEvvSCz3nNX0ZprI4jABkNfoxhVHKei8C2xwLL50E5wYGLTZw
k4NwC7rBy4KvMDM9heYV2gg35J4ZqBy4MyF+4wqk0170bWd6oXcpr3bGSf9mdLFm9GrkNUPssaqk
zWRMXi8UZ7rY73HJymKVdCwszCrrmtXEH416YxWxDbG4C4famc2OvDJauXXQhhO0jn3f7LPGisQI
GkpU3R18sVY/Yi93LJTqdLvMnc3oqkET/N7omeX/zebigGm0YZxA/o+cYGRs5e5VUYSdFFspbL2i
oKBMefi9vfNjRD0A+Udwef84Y78eaLUcNzTGGFPV+Cwb2TM7ZUWi/slKL2kVy5dszXvii60Kra5R
qWFswsWaT+zkHUxw6tpwyFvvapldeNxhbhPgSAOf60yUGTpwCnbGbXxzqSH6zDWJef457sW7HVle
GdLMb8+zxCnGRzP5RHLU7urKN9ldPqImdAlYfn4/frG5eLeMVNoAZOp8nJYvQ+f0d9OrdSXsBtcV
6hVa6UgXM1nnMj7fBrq4OAYtzGvTglHuhivDL5kde8kNBKM3czWo8EwoIR8uM+f+ADwsHMdvdhfn
QA/MgCjnbqzG6736iuwrRGu73JseLC9dSxv+0dxqH9H1JZXi8xsIvgiYsuEUL+GeYdFURBVYZGON
G3pSnTjZF8NbSCUXkjceBHwu+D7nV/VPgwvHTi9VzpXaQP23j9wE3KFK8V6zKzJd1Fmav+nXKf1p
aRHV9EYtJr2lDbAtLCj1uZDpdZAtQAd/U9jM/Y/Zj0EW/INP/a+pXOzXQsQYmAlnJ1XMbc+h6lqx
CwT/lyZvsQ2luMhj/iNUMuNDVBZeopk3JS19bQrvfn/S/YsV+XP6FtuvYyRJLFBl4J4nTvGebrSA
eSkYwsr16KIw6hcrsZIuzuK/2PY/7S524BSlLZQUEQNrwHuwLfhUmt6LTQ/SqDemzZxuWoF5droQ
35/zjqF9AnoyQBLQFrtEJKl5pvZViI3A3c4VtzOTbheodu82t9wZg0tCvBftLTZ8AthZGdVTA+iF
CRqSBsAr0K+tZxKmwitW2iVX/Oxu+DK+hQtQ1d0kkwEHTOeD3u+TBuk+dfLduCv9an+J9uH8S/xp
bYlQKjoakWK+l2fNS1QonegGgKEcYiHaxtwiWoyuL7nf89r/Zbt/MblwEaN46A21AsO5mfQOsBju
BKIQs7pEQXn+hjBRgJ3bniDsudiDJCwyk3RJ9yd7TLSOx6fsoAk7RHRhrGRXDqzUSwoBZNKlIZ5f
NF9sL/akLCv91EiwDVH0oJLAyzrYRhHETuvOLMgdCxo9di6u1XnL/TK1X8wutmQVq3oslKj7oZSa
tNTte6D2BdA18h2b81Mr1e+KunEMs7ZLvoHe8EVu+bNLCh0VyDOjFKv+UoAoVJDhdQOO82zNgrxy
0BCBw8i0q1NxpTlAw7z+BUv5n7fh/7CP8vjnCJu//y9+fivhaMcsEosf/36oPoobwT8+xP6l+t/5
o//80+8f/Ps+fuNlU36K5V99+xC+/y/77ot4+faDhxtCgMnmg4+nj6bNxA8DeNL5L//dX/7Xx49v
uR2rj7/98QYSKDF/G4vL4o+/frV+/9sfOu7C//n69X/97uolx8dQgYyL+O1l+YmPl0b87Q9Jp/8N
ag2ZzM0UyJXTGa3Tf/zjV2DCnNVtZq4PgGaxOYqSi+hvf1Dtv5HbQ1wAXgnU0+dt1ZTtX7+Zv0y2
ZLAkQETJNP74x6N9e0c/39l/FW1+LONCNPjexUGHj8O6jG9TQPqG4u/iHNBH6EqrIzp843t2mvkN
4hUkxiYHcb9vuVbwZWb+Mv/N3GJv/DAHVieQzxlg08O19d1LB5gtr6QE4W9/3W+kcGO0ThykXheA
hY1ex7ItaicPbc2pnH9jU8yD+bIzf7G+8Dli2oY071B0nGWakdVx6n2xJb7iscsKzWcmFoTUKL+a
ykweseS+URUaTnlm1W60RokMUOEp0I+xU+8Ur1rpp9/P6+I0nwdmgQQUUipofZt7hL5Pq6lzq4/R
6uKiLwSyruAl7e9K8/r3RubZWczeNyOL2SMclEvFCCNl/RabI/Ls1P69hT9pIZc2oCiFlPOcv0AF
9/tAEpVI8mjiDXUs2+BoW9e1AtmsNGh1YvMktwHlccIx9atUsdE/hPVyR6eH2qjsjK3T/hTSwq1Q
T5GM9zRKvK5MPDX6kMmx4NyGaqNtDqFTSb2Tde2moeJNUdlTq9aPlqajXWPT0q0MjfW6mtucw8+h
FV7diGMj5zuDW3d6hShyiG9Uq4LDCuwbNH8yeXCTqNxXw2tUvCTKuxAt+K/GIx0Gu1fpMZzbbLN8
rVYDulu2iTYdSm76UVIFAOrZffWi071WXadZbSfSrablbtY8a+t4ejHRDyO/Tjrk/lTqavwAriq7
MFFPfp5ocQWI4KaV+Tqmii/M8lFpjZU14FuQH49Bg9ipaxpdaeqHwQ9ju0vLE2vAN8qETcF+wAAx
s/JkD8ICt81W6RQ5rQqPNXlv6w9VgbCGSZH4tJwwB7Yxf9YIiFf4jSE2KegvMo06hlQHdfE6JIgV
0sY1oZtdUe5w/Z60zDd57uYAj0N93amHx0o+RlHjkNBwu+Y2mlBuIyDnUVK3LiCpPRpeYtKHLKL3
LVHfSFG5VDDHYOGDJaVeq9eZXeX6tqlrj4TmgYJ4GdxFtqpAoKUCQW51ozaW07B9ktxmlW46eQPW
SS06MQjoGRa4m4a5wlfaLNedsB89UO9CCi5zQe8BCshNg54MCbkeSaLXCN9tsHBcJWA8yNh9hcIm
SyDYxeWNGdNVLIHS1QCxYan4TOOOmjyMaQZl2HHVjo0z6Zmdx1veboDtKOLcDjuIU4I1qvlMGlCx
SaZbp5FTpJbNS+aVNAnCTFnF1mva38ZAKhSZE2dkPcIk9CocIUsO6xqvmnQnnYQ7lY07gecK7OJ2
B/xEcWjioOdbYpS2Fj6NKD5wzXIiE4Q5iBu7hOKl3knxUzwdQ+VmTKp9lGgur3o77TKnr0O3yms/
wfO0ibqSzKdUezcj2aeZ5ZSytpcZqP9mAb1ROkgppHDNVw42TZoRuyPvNDf8JpJPI5Odqu18o6td
Qx8B/uLYnwCkruX4BkzDG9ofa1Z6+qhtjHSXm/qdMeLF6fk6HYldzLMmNY5WPBZl55d1DoXfGyOZ
gixdF3gRcGo8q94KxXBJ9iqq5jbL0fqEiZXBzNbwt0w+ZUrsxNptaX2mDbgQlBab/jnLTo0w0Mtw
snDeo+xeK8xu0tRvsvKaK0ehy3bYP1dIzEjUCjTA04hROJqu25MokBerPYg12BXLsV56N0kSRy5v
FGOV52+N2dmWin6TIZ/feTldy+WV1jxk+UpWbod2wDH1wHX8r4+dsY8CWa1cIn8aceG3OR4Pjdc5
bwNFYtc12t+GYp8Cx94l/BYKSQE8uxwY0MEepXcQIrgSR12AElvNP5rmILAjFbIBoenYfIwpBMlS
7rWA24wCjJ/YpFUR2iBUtDMFmEd5gFJa64wjcSYSupq8nrID54ZNtcyjot60EXzxiu5IGCJ1JaN9
mm5qlZ1iFfUAwMJiDZuo5ThnmdcAeyx1sp3OrEzSYz3ueZfb1nAvDcOKKVekue+6e9OoHNEyRx8q
Rx/R7wSdp7Znvl680O6FibupOIYhg9rYSVYTO2SfZoKwVTOdyHrQSeVZRQ9mp208nCKl9SbxMI6j
V6AxBSV0u1AaL6HhnnSZq9T3LbqpZMgsluQ4VQGrbkdMFsczWj21C20t2tBrusqBgpyXTf1aH+QV
D1cT24dKjwVg2DX71HGWDXXk4KLdyJjFLprsXlonWJyF9DBN15PROAK7t+krj0zUlQexLeXJLdMu
6DvuUIZwvyco7D80Hej22wS3xqmZViR9LpvJjnnndDUUwSemQXmd253RBaCXQgfhhjW9nWj72MIh
Fd6bHbUjUtoy6Pv7PryK69FLTRwFAirB6IAIlchWK/A7SpNHMdG8WDdYA5KU2RnngS5HdjgYG7k3
3ZzeKABesgxMHcMeffLOZN5KeJK0J+gwB5lR8aEOQZReD+NDa93HMD30bzIbt2HZ2FbIEKThYFMy
h5uJPaoQzxpBAoYP1us+P0aKaheV5Hel4Zr8oNXWZihCxyytQKpyN1WJR6vSVbHA+myysfzsFHu2
w6UW4ZQo+EkJXy0eg8mEu7JMcYy/pRHaOerJI8NDip7GPlnJhF9b4sGq37sRrUmNEeg1xdsVK06y
Bx2WkG3FMSubHm6YPPEkiWe2BpX5lcZllzbZ9TjB9zNkv8wlvDFkLMB5kFj3WXgVjbmjMMMZyyq1
ofnnGHW1JVGH9w6PVOg0kPN2A26kjcxyf4RaaV1GLp/nT7NsnN8+XmhpZyQKlBGZH256ep9/RmPr
RZ24JRPA8Wm2zhJC7Da7TZEeUooHnRtvNfRIZUjAlFKx0ZJoRYw9FAcPvQyCs6ZH6zpTPD2WMZPh
VQUYM9QyvC7BRuZP9bDTi3SXtOMGJzdGE66ZhGuNW3zbqTcJiH+Z+jqXGSawqnXFK6gSHUm/GzUQ
uKa1F1O6JjHcYOteMqOg5ZZpyz3IAA16lyCNlJuQ/RvqOysu97HJPuMENy4rLI8V/aFWtYAIitTn
UNmNGPG0KbX7/B3KzF6iZGuo4uFMUZykxd0dFtJ+YABD69XToPD56pkqWxngurWVuhNaFBBEa1i+
/Frt1NtOgnci3w7K6LRSBIJK9antktQG1WigFlNASPUEl2XDZRTvotQWQAcwuFcy1mlmgMOARamb
q6AFqeDyYZ63fWrdTgoBKpmoGzVnV9P0qLZ4wbopXYeTinVZNXdKbx5UOq5Tke/xhnadpvX2aKSR
q7DmJp6Mj46KQ1iP11JfXuV9D7+0tCeqfpitcRKQozS1rdyLDROS04ZAmffWs9D4TZGJa20CnpQN
rkjVQJDkIENBoureQlHZUxj5caKchJw8WK2q2PJUrX/vX//qwZso2M30CCAsBvPnwrses8aKLSXh
Lrw+ZxRIMRUXMDlLbC0ike8mFom6DgurruoUfdCr7Kgd5sAnOqoe8A+u5YyPk5e+GXviyy4JQmdc
/X58yyzsD+ugGQXkHv9B/3mRbSoQZSeRMauprDNHATpncME3to03kZttp83gZcDlsMNF6PscX30P
W0wgBX7aXWSaJLWbaKrBLuKKtWTLHg2GoLNB2+fz6/hy1vfXeO+7vcWLtGSEngb4zt3OH9xuXa/y
vXzsNnNeK/X1Kx1t+pfy9cq5xQN9aEBaDYoIcxnQppGwMmF28xh7L91C4PWufO0eqzUwQuvsgKN3
qxAQiahoCII/CclZu/GRSHDElen2PtyWo0ANSj1hO11Uaf01sseE/Hy4ZZmdp1WqdToeDp5ztVa9
YRu9to/EF0AuXErwnZ0IYwan6rO6+LKzouYhSFNltHCQEBfTU8OfLqziX1MHGAxoosE0JAOSvwQ9
msNoSoUKA1Iwp4Orm8jv7HgdBfXh31CZX9S0/twzP60tAZBqE02QoRzn90qQjOGIhZ6ho7PvHLge
iKfc4Z4hHdO/zh2WF3FT80r9Zed8sb7IP7UJkt9knkyGeMEdYjToFNBGtiVnWmkr45k6CNs33Sr2
LxXDz6S+5mlGzgSqBHiTyzY6KN8o0pSQeROZm2mdgEah9dMjAhIs00vbZ0nc8Nc0/7Q2v/Qv9ekJ
IrQdr2Gtd8bIKT8pWxEv9nA7PUSf2jXuaQdCMlfSNRIOtwm6D/7jktsvj7DIErFpVDOS4RFMNrng
UzCH3L2wdM/tw7n9X4dIrW7K1sKERQRkvnoZe2Mj1vlmsOcSGCgp/o3W2CUO88dwLChzQCMDiaRf
EFro/S/lkGizLctGo9y14ms77QEtHB7AgmvzEd4pXubKOGbO74e5BC7+ZRoJWgoIjKIshxlDVrxX
C5W7tdd8mqu2QevIECAGf0Hq4agBzlSuQl94+VHd8ftoq2c+opXr5PkS0mDZ6fDnkyDDOOuM4dBf
JszyuJSsvJmd5mfhinW/5w/JfXE1Uw9fOvfObRiIKmCu4UBD53Fpq7bqIRvDCMQ2qDUiHqo3DJCV
WQQJEcc/KaP+o4LCvywTfCst/Lbs8P9hQcGCf/CvCwqr9uX9Iyvb6uNrSWH+zM+Swiyug5sBNx7e
xfyifpYUoGVggN0dDh7aD+fCwT9KCvp/g/Adn9LQ3YDigo5P/awpAEdNsF1VdBbP+qv/UU3hzCEA
YBhyuHhGiqayhTdUZ7RnVEF7rpna4UpBU5VSumITH1GBf84fvszN8c+r4mtJ4ZzHCfZaCFSAtEGG
tNjCWgwEfwZXsHHlldiNG31jOsJlAUBO7lzpmzy+TXflbvL0bbW6dKz/uB0X9xfkjSCvBw56BSNe
FIq7lNRaK0JIAsArEkcUilfpGkXwyyVp84yTCVNo6ZiVGSF1s3BuJWHxPtStxi0gZF4gg2Wwcs6I
PsQ89gw1XpXg0ZJaeZXF4abTwBmsiRVi3ABsPa4SrSfE5X29jpClM6rhI4qqGylBaqGSZMWGouVj
rYeOQvpbqOatm7ALao4uzpJ2N3Gn7HIQ6WbKhwpGOqGA16rcZnnkInBjSm7X46cS6n5dPfT1p2Ue
xoTbaO/xzHSLxKCtQUx7QJA0lKemuY/K2mmn26S7F6CclukuU8EO2QlQyxZoyUWOtqntybpV+9Jh
U+7xonYiepDbAIySDhKASt7bZG4jRSP4UAu76z7q8MC0KxPCtgnY3kzpM4kec1a5DCdTk75Aoso1
mtJJSzMg0ZwVnaD1sbP655a1noCrWpLa4cktl1qvkT8yiIJnxHT1+I6ZCGvDOwTJ6JsoAUInB5W9
WWjrEtPtBEZZOtgV2rzlEPRSFXosdGRIboS6qfhDFY5uLyJfMpA/L5+75HpEGpbmyCWjt3rcVjqw
GkCqT6y2wTFpj+m2qtRAllhgsZsefImijSEqptucqi5l4klWpHVX7sEUbrfhdTs8su6qzZ8ylCxY
pjnduNZjc8U6vosYcl/tDlrrNs8/Y/VdE1dl9gzJQUfCxVW16PZuXEbf06k8qPWmQVKD9oMjAKWS
0JYsiOFouYHUz0dYqn5iAXafd7YBrtcUqFKzfx9Kw666J4murHyn5RstvoDfWfKozJfbtxW/2Noq
FE/TGtSv8NAUH+iuQJ5b/rOX2pfWGv5RvUKR4dLdfsa9hwQHSEtBrY/OaX3hkcZRJluQaxOu0YJB
sDnRbfUAlNIKOUabApaJ7LcXecCBOC2Au5pNnNS21tr7hWPt3GPIM+MfCr1o4VriQ+MpTsNqPkTZ
i1jTYPI1v/SQ4LvK3AihdO+PR9QSHX2brmfpalz4LnMvuhdnAs0ftPeQIUPHKkKe716rquujkbcE
hytgIhNWWM7AVQvYdAJXfWpkZ2hT5MhjP0oR6qG+QhTqjsJwi/jdSkB5c2FWzlwt355n4UVnYCg3
cgvPkyBxmySNJ1TZBrn4S2pti7mCl6IxhN9FoKVoR3WD/BFqSHY+Fqe40RLo34RQCezW6qRsnxol
u9NQ8Lm0gJa4k3nZwhkz5+sZggHg8/8+aSWJGp0UqNEItVrxWEFqqnON8DPJ7kQIUCQqBTq2YFMx
X4vf0GPtqKUI8lDdxGJH89c66pGzIp7A4TWBUEptkVrCiYr0p6sV/J7qn1P0No31OonueJS509Cv
6ZQeTLl6UIbiBG03j4C7Dwdo0iY4aZUNn1SvV0Z3SjLX6HVHT1ucXtqaGhAKHx4QKFXOSJptO9Ig
q7G5UnlVKmMgtBJdw7lTKxPaCMUqCbP7ZNLf41h+QhlWC+Vt16GS3yOxN5WnsFEPemYgbYlqWKnv
xEQhXdrhgjA2KFGoSEUnkDfQMkRdPLXNQsLNA+J5w3AoTdFO2mxkHa1AEiRqkZ1Ffz2KC7KTk/og
p3TbpS9hDJr/VHV1DkpcBI3MiNxSmVxaA38qbzWlhArAYx6i71ccdP0qjpODpWUu7a5wmG7b9J7V
72Oyrav3RAnaEH4CTso+u8+70tVz1W2r3o0S1ZfG0Vblnc4/0hHMFGTDkI6toitZes+z11p5N1B8
kZqXPlsRvXDy4TYi6xbJDbCuechFYLogYRHZ6Eyy1ShHZYwjc2o6TY4kkYVSiNC2rFV9nENeLlmu
MTS46nDkE/Rqqx8TzJuQW0e9tPEtKdqHs0ZDmweSwdw8lQJ9qlay9slFedUMlk9JZUfiDXIqJ9YW
qYOqNbSmxkMX4h7Ik1XOTOoqkoL1bx2yyOzXUyLxLfR5XCxm7ulte52x/sYogZAS8XNUKesEyM80
PUUlux3kHqltzMGxMo+kpC8926JuDIWu0GNK6mgpMEZ59URacaVG3VtThIEWK6sOX1HU2Vp0mJDp
3sDkqqAPpyP3IAK4njq6KTN6IQz99dRC8yuYE/6kTAJt8/cNKEg7SpAEbd0YiGQWSsFETbvMptOF
0+iSnUUarhR9w8YGdmbMbOPg5uz39Yki1HMnsMKp9oilvqoViG9pnzM6Ev0ebkMd1CDyV/nCbXn+
YeDaAwKA7lKyGHRaUm6NNR6mqA6xdR8BONhdyO6e8XbnrmIw/CiWrOnmUgkzHgYmEShsuqV5ZYbE
0bInMzUcdNbbEU6zIRO2Zt5JxgUf/9e7EOAkFQ4+BcEgJOIXByqrIWAhZYZwywrvM95Nw6WU26/3
yjcLPwb+JTtDqpQwBi3GH6HtjAyKr4tgRgYV+2j1+1VzdjDo0ARRwszdtHTjRaglpcyq1hUgp2bV
dSTef29gno3vIQnGAtIiWEAeHPzr31e/JkMHU6WxcCUjtAdxE2NdVnqJ/iMsCgU+ou7m8t3vbf6I
6ZZGQYpmGTKknZCOWLyiTG4Sos3uSudLb4B7rCCT5qcr6W6mk+aO9BStxssx0bzBllYReUEBAZgh
DdpL34fa0TFmEqj9YJX6BFCaj8RH+XbTeehGgqpt6ca+4ZaHS6mQc1OMDDiYdYB/BkxkMVpV7lVJ
k0MBN6f01ai8GrUJYs3yrjZGBxHcSlShb/Howps9t3Q0BPazPtAs6L54s3zC9gYyRbgIOJxE4FxJ
/h8tzE/wZR8Ioy7TqFTQ49gBNrPNitffrxNDnY+h5Sv7OobFK+MkgQhshZ3WGesIrdoA5PmSVPjF
qPqRVcPLzCUPaghrCfiirgQGJSpcjSGnZ6rvYZvvRIiaXzbc9elnoQqOGmES0B5X+FgHqtZ6NOY+
OJ+AMbor8s9kuNY5v5EjdddO4zppbyk8ISNSXVa8Kxm4IDmC6QGMXeno4Xay0WLjVMrkM5xllq7t
DPUDOpGg3aEI8Sy3aGNweoQ7i550rtiRhXTu0H1EqrKts8/a5uKxrlMIm8mrCGiz3nxgo+EUNYKV
FO5CxPZ5PwFo/dmjrxOeSBz21yAsd9UWgDK0IRYWGj37EJCMk9YIZ5QZvDsDUWbu6Qh1QWgfAZDU
HUVtuUlB91mvOOgkQ0vDtLJa0TpNqXkp4Y8KYBhREm35ZO5H0zw2Cpr/SewghedESnyFyN+TFHUF
rhRwlybhawR5DaAz3V7h6/JkKnnt9Dl819zaZHVxF/eZW4HZTEyylwNkkVXZvdIbe4sNUKgHckzL
PVUD12ULCSaJBwnnm9KisJ95UO/zOOaayIh9c3MAS2oGD7O8ybqrAVUGBn/OLA6ZdU009O0ngCGF
xJNkAz3UCPUB2GE89eI4c2p9GyWyV+a6DV0EpxBXTCMrEj+CcdOvU+ZqgLDrkfkwVJCZb9ObKZTw
83go3gDXUh4Biga+CGRsQI9IsuXUI2p0luR2IsZIEBwU06kbGpcApTnoNhmpZ8S3ctl9FFm753EE
ulB6jEV67ITuw7lZU0lsVZB9t6UeTL1whhHSEH1HdkaprRQqgOR/hYQb9M/1AGW7Yxa1jmmCDBcO
Fcuw1rLXCsgXSb/JY4pQBppm4V3HKYreSGR0AN5YKKHVxM1avuX8hYHRatTveys/tSLz0yk5NDld
FV3tlEnsQpQqAgigJWkD4JHsQf170zSW341YU0Tdxem4HiBaAMxYSyQw3wDxQCTc5Ia1mdRPs7+d
mOELQ7c1RXL1BCm00ISzjEWFJEWeYGkz4Q9ceDgXT2CCxqZtrhNIpmTw9Ia8W7c9+hesbi0yatfN
Y5F8lCJ3ouwww8QKdOIl400hZZ7WwWEtB1SZkL0HkIcTsLrId21y6usTGgrcDl4F+LvWWtvc5EoK
EUkkPdAcXGsM91kBZJyxh4drA9iyg7aU36DwL8mVPdYI2wGzi8a3agLMZrqTs5cITcyaDjwaoIm5
5okE+ZnKrzIBcJ3sWupDxx97copUC+TPhNqES0f0Jz/JFDmplAACJL0q4qPGLlDi+qofX1QgKzul
8PpUPeIgWouaOXX1XKqRw9APxkX+rE66XYG+BgDttdUqXp88d2blCo7idMFweiNYGA8jkH7RJD4r
6znE2rEiZO6SHNDSAoCryR/aY2FoTlTVn9XUIyn3aTSTS6gEfanMVkpEJXls7EQMoFAX7/T+VNBd
iQPWDKmX18JTKnpdp+aa0JNBkahUmRdLlicMOahJjiptsheKdCjy5pAz4cjja1WSUz7ErplXUN1D
aFI1fmFFtwOJD7mSTO5g6isaa7alIbwb6BOpyNoYc2QcgaDTr2Vu+e2Epvws2hPrsYysVazra4KI
zMpAjSmKzVS+sS4NeiCswBu9LrvEQxQXCCQSgeDNq90kXgyyLqsHwaNjD2YU0pwKhEAh+BCl3rfS
0C7kV9IMvm49yrS36xYH9njqNcmJgKpQyP4H/rC5arAtMnGMmGQryl1Xazdp+TpaJ1Xca6x0Q+NV
Q2IvGmNQhGquNLbAlR2ogc4QEvmGxV0elW7XDe6EtFgxFY9WmbuIVn1qtlCv3k/Zfkrx5GLVc7op
LH2V6AT5PkBJTUDwmAwR3gK3wruuA5WWTRveYf+x8NiqiAP045Tf1hDljro7Q0IAnr+2IBaRQIFm
obYVpYmXtce0wRqrNh30nuv2qWHlvqjeWCy7E8e5P8hOr6dowW4h3Tls8vK6hhCeFGdXBhebrip2
ilk5pAEYHWIivDUcuSk3YEEGHPYYN2aQSPWhGWSgDsESo8oBiCe31SQ7rEcKnyeWo9XNtiLRSWkL
W2LJRtS558QhuDemOqBx8ibnpHe0frxvtLXavg8A5Up1DSFDM5unAokCpH9BtwXh3lUu0atsYreN
KjlIwTn/l7rzWo4cSZb2E+EYtLgtACWp2SS7eQNrCa01nv7/wNmzWwTLiJ05V//FzpqN6KhEZkZm
erh7+FX3XBTC3ENqY7S+W5bYPEEJTskuYl87cWZuROuPKqLqzT02dPsbO9BDqf9MtUOtysciurba
J1X7k1bdrVBzLfOeZYgG41VSf89hhYXi4KZF5goehhG6zzrQNjGbExXPRvZRx3r6l8G39klY2Z2E
+e0Q2GZIcm/lKz947cPE9cVHE+sVwGbpWHjiPqmDa1lGRSxN7hSPe7ETOAuMY2pIV/wR0AQ1W08o
JBf1huIv4Ha7qUfrm9b+9D3PUU0sRYGG1QjqVNc/tCYO6QO8iQQgtQiu4jp/1BqwW257ZhgBdQzH
cew3DQC1B3sOptZzr/V7Ne6dKYZkJEZub96naryzSkCVqN9NXsTtJueycZAlDETH5Koae3eS4NaS
GhSp2yQCTh53LfmktKKtHMKNjG6r9EVvMzcIfwm6uomC3ymYdtgK2yrQb2mafd/rlUtXH3eU1atB
BzD3YRXCN67GuY8VLE54s1b4pIKP6EO7j2XUXXyFjOnWS9z2mpjlXx8CcCK1yPl3HrxE2zQFL2Rx
3PnNn0Z4luXYhjZwY8G9BXTQol8ivzDJ1L2UcbUuxtPUCjdeA9BBwm2k4IsFSVBthB+89x+kQob/
1dpGmJxCzF4Ea9jXmfAjrX62rWCPfn+IyNq6fCND79Szo2n52yhIb31r7jnq3aLklOlQ6AN6CNbv
qR8NRnWtgX4Y3APNYlsV9TdcaEZIeM1NluV3mn8jUy6x6q+60e96Abk321xW6oOieurG90vD7mLz
5IsD3h6tXeR8AcE8ZHW7acJpN5WvaqO4o38Vd6wUsTmWUr4CTV5AJi3MBuZ+K/RMppHMArCYhaJU
0abWwRQU4h6o1FylT5+kG007KX8UV9zrK7DEpTfLWcjlazRL1TAuWrl14viX5r30UrOCCa8Naq5r
nr9ZekVpm863eFF81Y/4vN6j9NuYt/I2darrdcLMm8v/8gWDBZOFZotriPxWpzt7I+keuFkkJ43j
DeF2vren2uvc1xL6+22nwHVLshv+NhejiZZAwT7mOu+1na2W9bZVhV0goZIYbhJIvmY22bXcciLq
92FhuXKB4DruD7k++waPttKOZAKM4w3uvHVy20rhIR15DgTCUTMRbAIsbij9nbqk+aYK6b6wlNn6
9HkopJ2AD3pvwLfGPbhOeiptxUEzIIjT6xvcTl3BNS7SA6iXKHhZYA6Esu39PCRDICa9UQN7owmW
HGkzvbA7HWuXb4Pj2rK6MOumdRZt2eiJ3ZxLoUq06BDugcBflAeh3YZ250qs4lS7XisMfXzzExBD
QhYzhkDKsi5E9+3RENWpfgP7si2cbXSc1W7NeOjNG+398jKR9aGWlS28QT6wLNJSUMwyk2u4Jb1r
bKsDGrnmrn2WkOT7T8OpQ0MGMzo9FA8drNeHdeHsJVRFBEacW5DDIlhmiUiCYKxqfgvhtTlhDa2k
h7ooN1Iw7hrz9+eAwKX0cB5rwRfV2kjxwzmWltR2BeffX5Fyz3jC+88JZKkDSomiMvNjFnhDSNes
vA4yYFEpsKUis7s2dFWUVp+P4wIRh9R6lhUWyAn3xD7tNJCTtuGZzmNP725j8VTJtxqCl8eiR5pT
Bc6I3dDnkT+uy/eBFwOU2jEz87punf5oHpV9c0IUf5TXJfiXZspEeDrzLOh3vmx+EpmVrqA8IQ48
QX/aYLZ3THfNhquUhNceDgfXf7NtK4U01uB/QmoL86SsUqx+yAlZcLulWpeiOQnFG0FZOaMuFJrf
B1qWOach1jP8LFHBNleiizRrG0AHHG+lIy0RXe4Fq6XVlc+pLU6tAEGJLw2ElPHnrQrT9Yc1x9a1
EAu4MOu7VEW5BQemMW1ZSB7ztHz6fPFd2l1nM7S0qEa8nAJ/DhCPvRtFfjKhLMjBilf8xa11HmQx
O404N4LtCUI/NzurX1VcPOppY3rMkPQcyF/TuEN9EoDGZf/kxoRzEdC2OjfgUxa7KxryvPWmBhbs
T2z67+hfiMWVd6sd54L77CH0+fe8WGE5j7eo4tAcU9YjOo04/s1Meej2sCt22XH9GnPhuIZbfDay
xV0QZbksYn7cOMkV94J9t2/gq1u7mf66Tj29lKSgpZnwOWCmQTF7fzfwxjQGw+IzdhxoCiSpfivs
1tulXFiOMog8d1xaZMDfWHy9yBf0etIKFJJQFKr899iKe0xg1npgzL92cabgiYmKfabB05918emq
yDA6YV71VLHDTbwHerPbb3MzCsWVaSewxjIz1TnTfYgIT5lD2WBky1u0oOaIOkXoLzAXbmo8rDvq
+HEJjtQjw9N/KyFP5D7f62J9rM37Qfvh5cLvDhP8mgdkKETAPgPVJvWxaaNtVnK/bCC0ZGq7MVAB
qyOtiSawH/NVyZ/y4kZsX0Xz0eTlJieHMixOlWE5nTA9VAA2Uq7YffgYj3hKoeKdvNuSoq9638B/
EuPU9ZJjUndQuHq7LXVnwvpKDr7EKLRCa5MNCfCWhcpIuk8G8bmJx2uant6JvgRfAuWSrO3rhusG
+NxGiNKtMUVbGAsaVWzjeyoaBjwI78Gq4L6A4gXVfUVD74mnDDqbO1oEbUNtPBp6jUH/a91pIBSU
o8bhNfWto1L5dq+9Dmhqy0A7VQL6AJMimZfAT4s3QimgzOEdn0Q3TcpDuw0dmP6bMkOmrUy8SNXC
DUbdrrXwVucPEAr1ZKqe3Ql/PONrQAsgnYrzYH3xAmVnogydqoR2BFgppq91ktzVEbiqjKpXFNpf
hgJA5CmIJg2ZbiDTMZnVTTLohDBswux3Pf7MmeFRq79NenzyA+O3kQy7qUbC3IK/4IJqy5m/F8R4
V+g/1QltXq6qNmaZvAlibFvbU1KcUuMLI5fHGcHlS2hwGcxXE4vVNPyVRKOTZeY2NmLMaptNpei8
aD3k61N/1RveF1MV3LS6mto/NLNX5diJAONDXtxeqzidqjzrgXDyhm+wTmhwZVxHvgE0lp4q8bev
abuot3Z62bq5l3Wb0RPAcU2owpV3kMIJ4Ha4GoLIyZuvI2+iHAY14Fsu0wYlhcYTl1+1XPhpDCVC
zNdR8rETS7eDKB0a4WgW2hbnCrDv6WCW2lYH4Or1gWIMXbSTnYafBIv8IGXInJHUld6DOOF74u1T
0N+ufqhaMIroxeRa5hW1IyjXQZ64uqU5TVPdtorOKntUrG+t8jaQ0mOlePJRmoAL9KeZeBLm1a5s
M8fXDRauciOUpiNU+iYIaAHTxkczgCXZJQexGXZ9bcCKkm9Ea7orW+lZ6Z4kQ7pPw/S3R5eMALPN
RBq3PZI33/9TUZxQ8sBGYX8YisFJ01mFbqovbfmQ57dSUN1GNWeQ1dkGvriJhIoYeK3qsTwYNs1s
eJMN9tBAGRzabTLdelbgiuNNG0+PVZIh21W/DNpTCGg6UUALkZO2Ok3k1WAXVgYA3zi5qZiffPUl
MG7jYIQLM/dNhcwUC44wVNlG9xTbC+86IeS+G2/0sHKAmr/UivKF9qSu1CbbiGKImMrHXk63lXkf
GuyG4XdRfdXER7HMT4XZ2DpLWI+LLQ1FaAhSngIV1E/6VtainUSqK3XRNqJ1QS5jDKo/CHq7pUyP
V8iVD6NFHqkJpVDOMpiU3U+kx3Gsg1e9NgXKywfEv1eoFO18MGHKQlnXB1fJcgfOjAIILakVEHZ7
KoLXybxXpV+DfpsyuzmoWdKrVzXljsT/rgjs/Aqeu0kqRZ0YGZXrZT9qtMxZXM59BSjEHsscEWEu
Oq3C59R+dJJ6aDx0Ad0ASvmjIEm2/pcqui+yFwVDBL1uXVn606ndQSkeR7hSiQbSBofKEks7MY19
FL30+QNllk0at9TrXpXxV9cxCOslrF/9ZkKC/CeEikU9cRrdpH6YihKvhDsLOSWt46cy2sSjebBE
YPXCGTScM3qdglOAI9iss5ZsQYKhI2qHsi1p36RuCxhgUWbc6OTITPe3RanQRk07ViFZnYRZSNFG
80dbQATklxawun9vqRLL5udY/ZGaGYMO9rnMulWevC65G0ftVKvzHxY/ydpsXwd1NK+2IuOYWbVK
+muaGAg4udq8kIMdo8RGe8xsK6/sKW6OVWrtBK/axAjyRywtPCr9JRLSDKB0GK76VLiTR+UYVY9d
p9xAxrv1q2ArKo+WT6Uvwdz8W2CgP+mrfa9VP/pwBCd9CenWyB/Yhz/rrjoq5JUxwaJhhM2sQXo2
qFdaKBSzvkE0roL8f29xpWmUJ8wDhk44FgZuUtBgdRXZR8lNLWivSWdHYWh/+Yr60Ps5Itp62OST
AIcOjDZLbmPZDGyO2kc5kncKPSuNlqOJMqOv1m6rfjfNp8g4NGGwiaHL4bpq68ZrVLa2X8ZXVjMd
x1Dd1k3F8dM7vv9NKGoXD5ZJba+9jI0stlQ3eiBn1fyiFPdCiqu8sVF0GYt+OixziOFOdBBmVPYq
Mp/V/NR77SayHmRzn1FdiavuZ2z0blIq26j7wr13w4Hp+kGHbcJXvzccg4WokdNCjnUjIh3mklsH
J6bPMYtbvzOuE+jIcroTjWhjjD9kKCd+BltV0YBW640nkvLNhEQyXMeGufcpxfrttwgLjWBqN76V
oxdABhV3PNNPSktN0sIjq3u2fIi23ckafqmTue/zeDd/HjXv8CSBHFkkNPxMtqkXn6Z63HOY2nkq
Y7iVUUXeBuFBzcJvQnhsy5ecivygnoz0rqyOQ0tf2XxfJ90WRO8Q9DQu9QN3UB8CDfeCL62o2OiA
N0bwYvBDLNxBmqLaGOjARW1mX0/Tj34IIDD8rBCI69Nz/gbxv3gw91rwXxkSOZZOwMtffOFbLv2u
p8eCQ5aPt2mpHhVUsIDqcXTfdGUAUfRPV5PNc7xKHkaz3nb0Q6bgMCmc2OkdFx6MS6hcK7mrUqqZ
EMvTIvfJBCacJuT5mJr0gbfhcexPr3Od1ZhkZ1SfzemhHI6mcpXHmAxI43XjUdgtKie01JussXZ+
4s3QvRNL+qbG/2W0TFs0sc738I4or+jewraFP5fTGrA/mMb9XNqse+8gjBRzE/1QFH+APzayyi/Q
K1uOsVQJa6fOi11Bvaa2AF4aKOPWXhpe8+TJUEGDU38Hd44KcfWi+KTidMK2kNJ48iiFz0JvYGxC
JzIlpQxXeJA/wr1cFXshtvbY/ziRkR0M5UXVqFcJs1nCawNgL/v0RG5VuzQxDervOUnC7kYtvnn8
GgAYe8JyQPCiewO8aahUu61UVxuui4xbkPjayY+h/1ULO4QFqZu2wK5i5zYhP4W1NEYyV7GfcY55
q4UhSunmbe8qBk/fPt4jrbONHhZ/ey2IAjeLmttwdfC0eDu97el6mweqqxsnf3xg7agUTxsYL1X8
vSZjW0xsgC6hGF8sMmUohac6hy6qFNdNFLq1Wm4blqvc/aZ9qR3GsM4730kwTUlwYyhnYheuy1ZM
9bG6q2J5q1h4dqd0poy+5WjyDfVn6IlXgh5+F61+GygPKYWYkjo0ehpnaFNbi1K3MP/8/dfs3A8M
MasEix2ns/fPPqOKdG3SdZ4tu+aQoRHmCn2vAwev9du5IAaEkXgWaYEjGniYt3IOq6520xvMRI+Y
9hxEFyuA28ARf/H3D6Qeqpf+du3NfuFtK9MeUNToBCkjzFq8bdtMhLCdwU6c37bpEReQbX1odmt6
1Quo7LswM9pzVnbwvMQTOyQ9jk7RQGERQxXhKFO4kHutvAZnXsCOZOTHOHvKnEJQPd9HG8pBaRAc
zd9zcOTnzMEj4iX5TsefTex4N+PJcFbWysXxIW2aW1rC3V1qKgX6dOZmyQk/bNOb5ota2vVN6HIo
n6abCbuR7/Fdfxu91sAU/spo5QsPekRvOkpgxqvqS2OENB6iOhqJ3dvyEW3sprTDY3VSnHLnfVMP
6kb8OvcZ8G7M6/5E86jrdVX5hVXEZzZErAJn8YC6wAOzvp18X6E0B8l6P3vEs0336wjJ5aFaQKsz
dVH/UF7o9ExJA42hVo6+GxySIBumvZkhDMHmRL4zD1STN+EdAIqdXcsnCqP2ylRfQDPoXPqf37DY
rNjvisY00zbVHa7jdo2BwJtr826Np3mhSmS9izR/9bNNkzflBFpEpNko2jzq/3LhM3aKq/74L0C1
CwDUebw3HOcsXtSAckGmaxyRtuvhqbSHDRbkrnDdOw26ocxeU+i8IT8LZOhdxCU4CnFZwGWJBhFP
HS3JYS672g2UI2e64m161G4620SdLL2E1/geYhABieIY4ncI4+oqzzb1QT81T+tmi/KFDAJeSv8Y
cD+FUunih1FuEftC4dO/ORPvC0c+WnfNFmblvkce3Zwql1qoA3bhyltoVACC/0XV4tLOPv8Vi21V
5LEstiq/wrseXf8UIlgWb+dm7TxO9+ujvsSDZtQmfV6pE+IAv1jaE+oWtRCZjuBq2oZ78bnYzlbF
+Dp1R7hro4Nn4CsGm8pKCrtUwngXeLHSpVRLufvPgftHXTpE00EUMXlRviXxFwtfolBJjqJwm45X
GBEcFKRHMt5hynZla88I63I5no1/SaQvcknAroqfMZLG4CVNP7xfwZ/sBqO/nXAlXqVOcZ08jQ8r
YefP+lnYxWLr2iLiRkPY5FB/17bDtncpwONEjzrO5l2OBXdzAyN83UXi0o7nZamimsazEkT4fYaJ
cpz3h/noiK5Gu7uC4viIlFWwqfXjnFFt1FO4tdZm+8JZSSUTnj2NwVXcbhaTrbV5IEe0eXfmBrKJ
MDgJr/9EhYqDOd+Aydfnn/fiGP8TbjmpLYwRdLZcmqPxucF/kPeqr4UrF4CL+UKX8cGdPVOx5nj/
IcssSzu1DahWQRlTLa61yvd/MAwD2yOFo0cz3rbQWXKu+wzusUoEMcGWKnQK4J5enFZOt0sfC94Y
/nDMkK4thZtdGHeYeSG/kIW7hDf2YHy1AHY/H8oFlgDn51mURaXD8/I46mWqN6kI1BeABPdPYXGE
G4vP3m0hfQ809YYOhg8NZMk0pnERTtOekDpGJEMwx8w89e71BCJTaO1HL7ku86+f/8Q3meNyTyLJ
xxiJNshzY9D3EyonWqVr0OjpxvaNz7QHUnTjPHd9rpLdDRkoV+nzM9xNITapqYFLmu7oiuAWaJ7z
jkTBJdfTsfD013rDS29d0j77bfNiPFsKvdh0lZhGjRMMW7O/CumVPoW9i9C5GOTDmFUbLTNmbnad
3RnCbdMUdqfxPiu+J8JPP/DcSn2MDaqRwkPVgQFkMJyLjDIH+M0o7grp59CxE30LwbwBLRiLuxjF
AvadtCuPht9mrxzM+rlLRVdGH2hmONsbDbhUdidb8H5CcW+Y93H0Ckkb+ShEkByENLjtq8HGqcwx
tAJXSBkwj77KtzEsTGxpgyuNh0APlCiDnyfhF814HbMMb87nppJAmJ9GoTyZQXAycP2UpGJTCoVT
pVSR8D+Mp9/lUDrj9DxmMCLr575/HlH1RSh+daG0NSz36I8JhopZq4R6QQaCtwxxQyUM0UZxg450
I8f5IUdWOibWRmgHTEMT6jbwRhT/JqwrXrD1ARPMtd1wcc+ZQDtzMkT1tFhqbVfGViV3XCj5vGlY
bvRqcrsuO6m1d9Br62Uos1M6vY7pT7m7NvTrRuQxaH41DJ40HRqDgYe6KLbbMf4xTCFP52qnmuMm
8sSNjjufB5b1+e54Kxx/XIH/+cmLFdg10Lbw22QFHrKDsil/VA6Ym+TMdDxv7/2iVAouuBl++Nc8
9Cx7sI1js2tf0lN7NcsILWeu1Ba0OMn33bbcf/7zLr1GzLMPukjGYT6NoWGQxNIhd818VibnVC72
EQj7XKYqqOKJq03L16Iuk1ordSjvISxEQ+Ya/c8J9LGAg1nOLg4QsEPtpxqXKzNx6cZyPtQFRqFr
Fs6stBh1ApFFXj9qGldE8UoJ/15L4JnMwqn27wl/8647SzkFcNgo6DNByGNvyAcEm//gBD2PsLh7
tmmlaPVEBBwUhyqwBzLJ58vi8qqFNaCLMzYA3el93vSlTqzk+Xo3d1kCaLsP7uY3R7nrbmU74O0B
g1l0yt/d3uIRKdm5w6p9CI6iQ6OHb/hxfEUtdJO42ZN4WgNILt0BEd7/728zFmwh0dIbb4Su4bQY
QtUUWOAo5TCbJXKicUt/wt3nH+PyAXcWcHHpNJtQHIWGgENiG7faNvg6v6E1SMBb71BvixN5kV5T
VCCC1xLTz5Ws97ZiFimEwpjy5ttP58Xl1dOwEnQcIfGREXz394pT018ifAptZTe41Qa90Sk4Jter
z3eZSf4QVwHtkmj1rXxo69VWYdMGAodn7c5EzxiQRqbCtS0P6l77phxWPvOcvD8Lt8iU2qT4U52V
fxHPxu/a3gOQAao+6Fv19F884S5crlV897glosuCh7lICJ4iY5QQS29r/M9r8gtDQ8e8Q5Sfo+AO
9r7NQ2oTPa3BiJewindxF9vXwo7X6iqwcfO6OGCbSXnGER6Sk3LM3A7yhqOtfdlLE3k+0sVunoqZ
YVsTcUZHjC21mmDjX2P2sc23Md7CD5/P5Bvcu5zJs3hLtljUioGZjMSLroTHwZHwNJl7Pwz3/s7C
3hszteuZXkWBy8akKHN5Lm49t7/37H30e+2Iu5D3zz/3Ep+oYXZJ7Zwt0aPV6kOctWgYq03fPX8+
6rV5XeZMLY19c6DaBhAiH2V7BhVNOkEMtrAzT+N+bb/Mk/bJR14So9taaCiu+B3EaG37F9Xqv+Ep
X2KqqfC86W4/45XyEjMVBpTgCn1ZAPFMaPfxrt3OE4d4aOUucuFy9y7QYl/ooZ+MQcYBrXcoK1mi
LV7Jmvz3j+d3URZ7waBa0lVj2GFp9RypOBshBfoHC4FXITZhKFewYFuEaCLfb+tQ/MsuIsXlfyM8
GK66KZ6tY3obqBvpbiXipQ1+FnFJoG0zNTW8fKRmcN264b7cCciasFCaiWo9BbX/4wi1xYlYmhUV
SwQNbxKAeG5fe/2Tkv1Bs9X/Bmy7lKnPhzcP/+xK5aEUjkKPcKU72ulDeYyPkcOV0RW3I9fn9A7j
ASffr2GuF3f0edzFPTUTVb3Cdq7j7t67c9OcZq5RHOdt5tmtvap1WJvGxYmkpNbQCznxRCG96nrP
DRQc7JVDPP5Oqf+ZZWxX06vYBfbYUmuFc/a2jv6WE+P/bx6LVK3ONsvcFOpd16b9d0xszv0V3/79
fxksGtL/6DJsflGZLZ1xvWJC/mWwaGj/IyLMYAsryDTwHOA28i+DRVn8HxGJiG7h2Kvj2zUn+v81
WDT5r2Y5Bf/hDIUY5t8yWFysB5xQZhNmBEiShT7jA7RehqLe9VkkuuOxijazv3a+QxtoxRtxmzvi
y2oZZbHRCKjJ1KVo+q3hOoEn2/uNlldxFY81YvgO/N48ym6yza/pPhA5Jpwne877OB2Z0FKf1rL/
0jh3jo3BqvpmOCqq/P/72BLM05D2RrI7C33Ggeo3jNvZBG0cdt1mgCLgjBic2MmudKX+zfU7zObf
snbvne+ZZwfr/EO48RqSIsL4NVHmvP8hVmUaQpGVslvIz2L4sxVXaMVLTO+vAFSROVMpf364z08x
d5KpaWRXxMlyLskFjnpXfqVd9F3h5lfiXCU5Yfz0oO5IMg/C9mwD3P01knMnzSUj/K/4Op2pINEa
FH0XX7rU4dekHV+6+EqqYY4ncdPstZ3khj/XHZGXFYu/wmEQMj8jKZgse4FN+HZGUdzKbu0akOsx
Mr+dncNn004rZUXNPPTVN9Oi9PgWlAozfjEGFVDdXIyxVXUczFJJdoev0R1cmBfINy5yqn/b12I8
e7m12uLasoxkLZ6jDfq0ehiIVOuKjVNj0Be24v1ZmbOV8ViLE3eC15sjO8foYY8uftPukJXPJtbr
+p8LOcAwSDazWsuEFrL4cqpZNgESx3m6uLo7meNB5Pe+IeHG3kp06GK40xzxtHrYXvqOZ3GXz/pR
6SGR8yjjHRBjLl/j5x+QdpCFywAMMg4/nr3Wp+7SVgeueavE8xJ8uwCcXSz0oPG7AD6Lq4wnU9BA
FNY6CV/c7OchFq9aUStxKx0IYe3xrEHqYSKA3wkbWpvSK6FGNpkds+u5RzU74Tiu3qov5VXj/Acs
IL4B/FtsKn7A7Fwrf4/aTQl5+LFp7PopuC1O0i4/KO7czRUdsvG7vB3V/fqGnFfNMqme/4rFVSoK
s35U5s8wM4Rm91z8WLbrb4j5j/kszOIA65tIpBcNKto29F/EEhuaJsEZASaZYAlrt+75IPgs2OLB
UhpaXorzmHBa34WQOfxjvBMBLYRdum3FzRp15sLgKJphOAkHicKWvJhJ+LWpOcmZ6gbVtRn8EUBM
O4P/Wb9Xks2Frfh2LuFchoiHh9/7E3CsepkWLCWkOQzAjS18t/wao/4beuPtZpcv/1b4pRSblagX
NuN51GUirZQwQvyVI6w+jM/WW+/fmalibgY32tdI81aRmAup7l3ERVJF0CYbwlCo7oxyTjPARXsx
3G9+Y0LzdtmB031tffPQXjufD/biWLnYcVlEJ/WhbeuYEFtNG9UVlfQ4RrhUSf3h8xCXzl1e7CRw
hVOetoaLWRS6WKfzdscsPiZcqaS9YCcnn06Ygz3v+HEPQXwtoX5cOdQqOeoBZ2mboS+LormmdflY
ZVhOGb8sX3Fk43r0zJWPtyRfcOTSF5W7hMVVjavxEhAtK0MfdB3hwDxv+YP6PafxiwDSYt3jpcT1
yfwhrK6Wj7tPxywYQwX+oloYrL/fFPGQq0Sd1QrKH652O+xVNlGEdzT9Mj6fuQsf8V2k+Vlwdip5
U0KjtppIYVlsNappQWbZYf76eZQL10AGBEwhzd7ylD8W99xpFIU+nMPU7ojvyCZ9DRzQT+DWybfp
hGavxJvT4ft0STyuFry4YHB+6KdSFHXnT1o8z5p37z/ASXNj+mIgPacASw+ZN/KGXey8m/xlJfSl
udPwjp/j4pi4POcHTNLwOVUUtz2OR/kIhd5RXoaN+avE+MwN9sl9/yO4VlfkxhfmEdzeZPfxdVmr
i8No9IopTIdWdYUOwxQ1sQVt62MR9vngPqYSTP7PoixOITZCbBURUdTizlLTjciC+QcRJE3nSSsa
dMJZjCOJcSrwux5j4S57VKtup+XSivb3wgSp8Kj+HWIxiCQSymzCbdH19NNQl7bZjbaoX2f9l8+H
suQPz6mDTvZQT+lOrOK3Pc/Z2d5ieab+mMIHV/9qL7+dDmm013c0uaS+le4UYzv2p5kEKnT7v5/1
Cc4JPq9+nvXLFNJ5IuIwleAxdn9akduecfwn4+NJOXtYwLFZsmuMNC/w3R9Vd4RW/tDJm+Gq+pXd
dgg7N8pubtLkS5vxi7UTnfXOIZcWPMYgXBroS0FKWSwUesWEpTafp8KM3AbtLHEcdyZCu89HuSxP
vs2ibAK1zDQizJEXgepeM8Iq4EMmUyvecdA11ylEvY2aRfDB9SAzXIyVcEqu1TTZt2U3uSg15H7f
xKGgOIFEm8ayFnzVnVIZQaoMPUjZR3giozMIzZhSnxcp1wkF6dwWK02v0dUPhhP2wnC0zES5y9Mo
oAZaST1t5rxKu457FW2FVKQ9Kpbej7F6DDx8DKagRvknFr58SsxitGVLaBF3VMJKev2QBmYPEXAq
Xiu83T4or/VMiJsIHRN22MJNWaUDTBSMJT//8JfODE53mvHM5zvnxmL7aIqkTcKUaZwZ0jZzIuxR
1C+4l9v6Vtyb00riubSezqPNWeNsszYa3SniMdHcoGn3iUejYK93+malIiDNJ/fiYGJQM1GZtCB+
gNlqmmmrOWbooF60FtqHroRh1WYWMBS7evXSuRZtcbrjgakJfUa02V+jox0V1Pc9bBqIk2ulrw9r
gmR3PrDFCW8Zre7TXUBzpeqgYUeqmGu+CWsR5n9+NkN1LUuKUBPBxA8spBeJlVVrZtQfn47vR7FY
c6YQTwYEb80tXf34BhYdM1q/RU6zbyETzx8Q9R52QNVuFZSYv9BiaZBEZ+4l35EGZYvYY9EOWaZG
+tt6N336pil7Cw5z9JB+M3/8F+qItYCLJR/4oleEBgHnp1fwLT7NrOKQxwjqzGa3XgW/MIHvBrjI
pJKS6VNmEk8M+684BT41Gs1aPs8aazEWhzsKz7JQWmI0EzKE5Nay/nwe4MLtYb5g0Y0MnYPO8f5+
FeIWV9W1ketu0A6/UFxlY/YV1wiUmrS3/TyUdHEw/4m17ECYt2ij26bQWY29i6VLQtuj5AcYVfmF
zm6u78jXa6KnZT19Pu64tsokV7qgGQiQ3o9PL9IsE4ZyjlknG/OY/Jz9SbJtecPl/clyf/pfwi/+
VfJ9cNUrdR869cm4ip6a63G/5o516e311g0NtyUR/4rl0RuVQuglg/BX+qoOqo3y0XMQl9mjM7ez
k1waTJzWYLSPJ4E1W3EZ9O/jOUu/q/dfQI7bfEDQrLkaZiYbI7FcQROek6pYubJ/XEnv4yyScwtQ
hoX6HEdo/EPu5cMhLS1xgzWlgmS0n55XltPH5DYH5FfTYmXmES+WrgDkIcZjrLkF1hRf0Q7TataN
btNrbLLMK/XWvNW/WsfxUD7Oa2vthaJ8fJPN4WmKKHIzpWXsYmWpQ9YbXct4T/huXLUgvsJGPw5f
Eoc5PUYHxLnhZjhkDrby22KvbsrDdIzv9O0AxBX+0kASkr28ie7pZ71y15hDv0+973/aImvkna4M
SslP66MUou1zq6tOSAcKfdT2QvX783lYC7aYBrr+Si2/jnuNYFnHegjRq5slDcDx8MS71cvuKOYo
KyP8kEoWV7b5n58dnlLeR7HU6ypt024nPDiCH58P6iMCtAiwOL1QD7R+IxFgPky6Az4u4Rv8fD1L
cuhtvY+AvH+svXI+7NVF1HmPnQ2rHksv1Ui/LkaB/qb3stvCCO5znxLm5+P78P1At84W71KEJQp+
CmEZn49Aq1za5LgZxpyfh/gwljkEak80g5Imk3rfj6XhdNTrONdcr2vtvrgSynjjty//tyCLD2ZM
dVtIAUFUJd7CxtwltAryiuzweZglnYFj5P1gFpu964tu6LErB6+e2/XFRyNCqJtsMC3fVSXNrXT3
84gXJ+js6y228FDHpVpmTFCcoSeBNk/l4f8WYbFvu84M5bElgp7/CbtupwxrdemVFbDUxIhNYYZq
xUezyi8aTecx3Ryrx89HsRZjcbqZYZIMVkaMPrJeoqZ8gXh5bwTePznc/jMdb4+7s41JA3Up9TTC
BO1OHb70WAqV6WYlqV08Uc6CKO93jBFg0zQMBEHmet2M4bUJRX+qrFMSYystNDQFmOSVivo8y/+P
uu9YjhxJtv2Xt8c86AiY3fsWkKmoRbG4CStWFaF1QH79PcGZvp2JTEtM96zeotusjEY6Qnl4uB8/
5+yqOLK5cKR9jbNbNXiVGob+0svSQ2m1tx2BOqKCjFvYBl1o1jbX2xW7F6OFI7sL76A1WpWHJuzi
7e/nCRj2w8lrJMvOsv/QEX2FZUdrNze0k/QZG11Dq4YFtmEIL+E9F62c2Is7EZEmFdyuAMYszxOA
EW1GMKJxHm2j5g4F+mME2/v1DX8hDQdX9Ked5akamdnlFUibENEWkN7w+CGr7O6hfc9AyGg55cFk
d4pHN+NNslt71F3wSgKGAIlNhFwQbluctprKUqIPeLNOmQ4ipOxnYqxW0C7EEyc21NNTkGQD1+US
NtAh7Mwooo8gK0aF4hvfxBAp5T/QUvRQ1DZauVYTDGvjW5xA2o9ZM6Sw3TUQLVSdLkhSBwwXvd2i
G+gzRAGv43Y2rqQe18wuDmFT9qWpCLMlQMwEVwuDJsH1bbNmYnHelEKtdfAfIVgui3sUdR80EPFf
N3HhAAD1oyKYQ/VKRw7zdOFAH1Tq+Yyn1mgie9mCOr6EWke8ksC8ZAXSTQTiPhDjQHng1ArRC6K0
2Wx60C7dyoXiq1q0p1W44vCXnQPixgesQeB2KZKD6hJ6U4aFPBGEMJ5xB4Iup9iK2jvIwAGrB+PS
i2mDAMwtVtMmXwW4hUM+sbvYC1JVCRZD2BU5rvIW+lc7zRWJmgZV8vq35OlPkG9ywoAEzM42w6EB
Coh6UEs9JE70Tp3skDnyOvfEWe4NBW3oNQq1Yiww1KRO5z3v82Yeamp6s2VrUO9mbj0gLQ7RFW9a
RdOd7daFsYUPAItj2BY9xCpLlJVByj/HawAE8RdOphncDoYJLgkkByzwSC8CurgdIYBUJtTLkZZ4
Skz0fXrmLI/RK4sa5LwHklVlYIIWEvx7IX2SKaNYkVxpOAQZ0o7eloaU5isRwBIxrkOi6yQVvfgs
qWgUM6/xANBjSDv1g62X8yENX6Oht5XpOxtbB+oQYKJaOVXnAa4wjK5ilJFUbPll8YPGI8R8QT0C
YFv9Ax3aoIRRt1A+6T3RSZc+reIlhSs9WYCFwUXknoSNydMEBsU+N9KD5s77VLKlxheIpaFywQq5
suhn8dXC5GJyIceEphVQAICSKGD5t6n7nhXo2nvvjM8GkMnr3vDiC1JF2RRcq6h6n0EFUUBrRrlG
cRF9Vuhp6L5UaYkT3SpI96i2bBdAQl+3eQ5YwgjRjgMImsDfGsuGA71v1CKvUAtMDuoOcpLD5+i2
tvIm3iyQk/rQZCScBDt6GgUggQLx3MOwWcs+nBcFxFegTV2FsDm4fpYl4whcO5ZVzOLtDAal23Rn
bjPRF7Rf52o5cxQLUwtvOY1SqGQNTHXKTYQiSgilpOtzehYgf1lAeknHxWaZdOH3UBEskeeRURwi
yPH035LsGxmDDhI7kOVyOnT8Z+Mad8F5jLcwuvB/04S0bN3BaPOTPEG4Ov+hfyJh2t22AZTfvJBD
ns3JZke0DVTBWhbiPFG7ML8Ig1poKvRjBfO1Vx00XyAZAWPemsDcoS3iVd1Ea4WKS95ARan/j1le
rKNcNQlcKyzSm+41nZEaTiBUgHyZ7hhCG9Fd26RnUSaGiFIvOLfQw2YgGXt6ncVtyFMzU4Eiijnz
ScbVe3ArxX5oAM+YdGXp1Fzh/vW9dHFiAcARjFEoM56VmCWzLBgHkBtQVDMwfHS0fyO3EYqvKAOK
IgzSZuTXdZuXTgjSMDqVEZsBNrUY6KBAh50DSOmVsfzUyiCa04zy87qNs8ecmExBtmEiF4t3wcKx
DiEkV0NUGTwZdGl04D4CaXsEm6lEVp6N51XUhalFXiSBEH1cQQcaSLcmd5Aog4gsIjIAffaookHJ
8vrILvkyBLM6+uXRsoC2hUW4Oah1xFDowVFQ43SLRllpn9TqQG3DykAMkIRWbqPDQSl8TFAWYFPp
9+Wckm/GHKI3/PrXXNi0GL5AUcmAMp45Vj1nckNYJFJqkLjLwGJrytL3wTDvelVIe87hWn33wrmE
xS8CFaKihLD0fiPwP6qFTHLv9yDCKlyuIO8lYJo8iN6TmzXw+Vl0j6sLLQTQRgHPGOKyhb2Jjblh
iqT6wOFc2dy43Oz2fdzrK279vBjzZQmtK7LgiMFsnjoAY8qIVWrCkjO6w6sUufMWLRO+dRtv2U8K
7oYDpHj2xsoSXhygpYKIj0AfAify1KxuFZyCisfwpGLyBvDhRhbq5VBwur5TLp0TAA0Qd+CFpAMd
tLBDtaqKhylEdfkGko3QqFMh3+lEoNZ8kBpbae1JRcrHuW710uCAYYETwNCgALPwA60c4VlIUQpQ
QgZe2+ImBY9tCdHyv2GGGjL6bdBkAvas0znUEMUBwtJhDqeneNy18q0+rvkZsdEW4SkeOeDiB7Id
FpYxTFqohGkh1mnasaDyoY3ldwfQ7Lrr+O5Ls4Y9CDArEMOQtREe/Cg/VVXRSJDEJlgP0ANIoBHW
n+dorfHwgo82Rau2UFT+6kpfWMnyhg16TLziZxNloJp9ndNtCgHKv742FgI/YBXRDYX386kZfZyy
ztKQnSKg/m31Jy3fG+3LdRsX4ni0wyAJhh1movy3WP9IzqfcBFe5N1o5ugBAiwrulJdEq/fAOgSa
KbUg0VXXoKUXAnoAGdB1RIEUwslddnjVUjQPtB2Ipz2RJ/NF3xHwlkEpDcp9N8NPAUMZNtXakbpw
AYmYSGxBqAyhbryYUHBtF7M1Y7OzG0FFKBopwTccKB6/WRNDUc86ZVArxy0HakmcYUGTcbp4BeKW
sqlgSw2qQ/cq8G8sszvTBpN+gBStZVMgblqfQNoDvKovZJt+u760Yq+fHjuIKQFxDZeF/wBIOP0C
qYq6HsTYyCGp8TuYki3wI4dacN3IF/TkzAqwDgSdAMhkLJ1wAkFcU5JzpBc+1c8cDLs7wwZr908k
WnyKcnx7mNza70EN58yPxk19EFLZRLIzJ/y4/innZx/j/fNLlpCIfMzTMgQtnTdqoB6fflgc0hJr
se6akcWkNkrPZ/CimqCC/+x6qKUpdmKuLNyF+/R0JOrpygkBGDRcwogaKD/NT/NV+hZ7oED3h7fw
3vrs39U9OvNWAuqL2+Vo+haHA8JYFNxShekVMncs8znM1pDe527zdFgL5wxmjdLodQyLvkxO8sw+
C7cDxPs2dbjHXwf8zwFm5NtaHHThpXBqV6zp0aVQkDEbJmg4e6PPAnAyU7B5BGC/2jWv7XN/A46r
dZj+hWenMPoFtJUVEZ6cGs2juakbGWAg5Q5Fb1T0c0GXCcn4EBlw0OXjPCiOAgogxwKDzuqbbNX+
IrjX66SowhnLydDV1bgg7qt6xJzQ6NyLF1LyqLvcM/0CalA3a6WNy4fkz7EvLhVQEnDIf2LsLXtS
8mdRvInHz79x2pFbQ08luIEQBJ7OL1SRLVrKGJ8pf7fU+6SjbrOW2by4YY9siJ8fbZx6VHhaTrCB
VJAnDw9RGAGIsh+btbLa5S16ZGmxWxSGV55Sw1L/U/2MN+kDOi0OJHMhDOBOG+aowVozgviLZ377
yOJif4QgJgQZi5i/dHaqaK+PiQNdUZJ/tKRdCWQuO7QjY4sNMeVqP+fd1/A0H3nRwi7fozsTRJkE
hzAEbxPUrX5bq71cwmddGeTySsiILumpAbviYRKikrLJA/Be7Hpv9hIvelir0l9I/eLU/zlQbXE9
zGZlyImY1exQ/yi2qoceQzSP5ZB/DzjSS2sn7Tx8O7W3uCmkRpGnlsG1WSN1yuEzJfs4/1mWz2DC
91iz9oRdORBfBZejA2GhLX9ITLGOlt3uRb8haHxQmd1bGKR5V+DeRQUlXvdmYhxnCwm+UwSoIhu6
DIWlEixgcQK4o2B/wZULHl/9rrJB6AhVtDWg48WjgbgJmSwZ2rXLwEmTiyY3UhgbGxx5zGveO2n6
XYYkQj6uhsLnryMs4ZG1xRKiyyoHSTesFYccQMoy0F36U7yO1uXeLl3x6H+Ht8TYCPJMp/4s1Rpd
HtTR9JJWU28kKYEGUNiu3beXvP+xlcU1TxlTaFlMwPJaudOEB7Mz7HZ6ve7+Lw4FbYsGBWAQWODF
Qet1meMbUNojaQYF8DBgg/L0N0wgihftRrp+BrqKUoVMFLGk10TpW27GWykMf1w3cfGWNo9sLG6Y
qk/1aOKwAeGg3EUGJTbtDjm/3EVVcGshMCrAQwgHUtoadSrl36Bov3Smjz9hcfVIE4hqixifoCTv
NX0rzBuzU6BF9G1lqBdXDEkA5KIUIiiJTjdfLhlVHUGdwVPf2YPikm+RYEd39Tsy2ci8O9FurS52
3p+DcYFkH3UTVNARiy2unVpns5rggGN2aYASTvYL+nnxrajjCEaPOFD28msZO+0MTttAim3FLlO7
34fb4WCEvpwD2uL0P0ZUC+4gWgEZsE20/ztcB6ffueRN0iSZJqjSA5nug3MgdjJml4/QBPVTp32T
n4Y3yJptkjmQtqs52UuO9WiKlhRKWaXIaZ9iisYK+jMcOmM6d/oxtK0KikLNXTsZrhZndpE9N2RT
lmudG5dPwJ9rZCzcX260UF/R8QG9377SYPLMfKf/FkTtEObZ4UbRY5to/i6GDMTf8lRHthdbcsoj
q5dG2GZ59GDEpleNoA8Pzc3K1r/oEY/sLDxi1ACOJmcEfnc7ZCBdxZzST4jjgX5OxOK6akM7u3xa
y0GsmV2EyGjKb6SwE2vL0Z4PwHpa3yXJWkwgDtHyaj7eQQsXhtvG4H2Nwf3B0Vk99y7ysVDTEBAP
eLBXiCQWDsTRV7VQ1ka48F0a9IOgCISD0+nP5sicScWDKuqc6+t3Kcg6HuEiVDZ4OudsxjwCUDDb
spHteJJsu5HsAPnbV0N9aPRi5X675JVRBUJeRQBE8JQ69ZZxz/SqJQ3AuJP8u+HdPU37A8prGzNf
w2dfCneOTS1OoKQOVUg4R3pbLSHb1R4KOSmdLLN+ZR29A4bCuz6dF/LpX00G/zu2xbGzUHPKAUoR
3Xs0EAXRCCxq6pMBwuHQt1ayz5cWDxTsgA6gJRT4gYWxOYU2/SQywrI2VSjZq2n7WOkG2I5CauZu
o0x8tiuIZN4rA6Qs3etjXeqfAISCsR6ZXxx9RWt4q8gJAe+KGsS3k6e5ZdA63SOBWgdzi000uBPo
44S+b1XbuGA8y40/rn/FpRUW7GLISKoEJJuLe5DHLdpGiwGozRGK55MNjldvKCCKmhROVvvXjV06
kxQFC5RHBafEMvFRVeMwWyOS47QGo3X/ahShLRW5/VetIJKA1AeIgb+QVItlbcx2mPumgRWgcHyO
Q+jMhNZeL/9FGn+sIKj78QwQG0il+rJsV6gtOJxYTzxlvA0TdMZYj5VFV4Zz4YUMK4puUrQkgGdt
GZoXhlEVhoU8/LBDMrx6rp4hbLsdHyVjX/2ALBwEJZzYB3Bye30eVw0vNihP0EYsxRVBjAQVTN0x
d/1d7UDe1kU16JCityb8Ga9q8oi/enppnA53cTWVWZrQuSmR/08NJzFlu4+mvzWlAAegBgpk2hn3
Fl5xpaTLWLgGMh3NgbyRENCdOhAP8lB1JRSIvoN4Fto0K1N67nIwOGwV0cWrGWfHTSlNObNM7E3I
yLe7bBvuC0iYOnxbO4lrzeCYiLfmmwp6RSQe14qiF0orJ9aXOQ/UP5u8KSacjHc2OUwJYsnrt4Uv
edOvuN2EzQ2EntAiuDps9dKaovURWFLUAdCnenplEUg/W5U2E3CdgeHJm5H5YH4OVE3m/Rv51XM3
g2EeWRNfc5yKAMYO+nKwNjhoAddcHdzXjZN7I3g8eqRDXmp/vImfouD64p7fy6dml36ng/RnPsGs
aWVuHD9NbW0rDcLm9Pk/M7Q4l+WkMGmYZYzPLAMIvQadFG1GSBFDmmHFB6xN5eIw9tE4M20aIYkx
PpXp7wwMBsn08J8NR8zr0XLl4OMrqQIbqvLA1H0JNSAeba1uxcyFctTp+iwiwiwsIBZBcOijrbwz
d4IjHpU2RBoxnnm3KXYlBWhv9KxPEoD67032ZVc4uDX4IGKLleOwiBozJZkI+PFRbKQNtBjRjpLc
J3SY8o1pJPDyXQmB0mSo6/7A5yQ9kJbLvmXE+kNLRzPgJQOGCfCArTmxaZdL1IT8DlVvDbOH+oZe
0iAl+hjbmTUkt7XeD4+dpEA/t27poTWpupWYQQ/VRNimiy0waFq0PST5rLljz0ClVw/9B94s006a
cy2wZM4+GHSB9xbP2daowxiMGUS7G2be7HgV/takDjhIAi3cmMShR1OjdXllPcdwtM44S407dFlx
Z7QWFF5iYDVHbiZOPGTRpsp4G1RkbKE4MWjzrzzPpl08ACAdtFlkPmjtkFJ/mNsBWsx5cz/EVWW5
cjHg4ouVKL4hqUag0NIZHWSWTKvcJuNgPUukzl47nlWPoTJNL5kVoUxeyuqu7iKyn4spKW06xjp6
AVioTUGo9PGt2hf1nRwayi2FYuoGoBzTadTM+g7ZZfp7ZkwDrH8wwZ9G+rzFi6LTbxSlpg9WMlqo
2MhJOt6SUipecz2CtIhepdOzCSWWQGr5+KLplWlABEBug8aamOwkU9dwl8xNdyBhKKCiBdMDOcqK
d4uNMqTXzSR/DlG+vVFqmbp1G3GX5jPIDanCP1g+tG6SNcZWGzP2UTQj3WNexkDR0MuRjrQ1Ha3S
USKkeVs4bT6YT+hxG9Qgaidr206t8mIOkQXxWT2PZK+HfvMPYxrrj6yPmcu7ChotataOToWRlnah
cp45XZxAFlg1mPlYMHmEWt+YhM+tFuadHedptFMyU3uJIE/+ECNp6/J2rBU7r3N2CNMaEn40yyqn
zIoU8r54gVauGdIJ+HBo8lgtNI9tCLEOuQNp23A3hxgdnbEOXcI5IOok9iGiJztxPpSeVqm9zXIw
XKnlKLmgYpFcS+5Vr0wR1EdJoTpgzrX2UslRPKxI/yh1fecZFVG2tJIn21J16RDFYxgkdRV/1HPc
HKDbXPmU8WSjEz44ydBVBzM2EJuTyIIeq6LsGsJjT2si+R0m7aEl34F5viuBs3amWWbuFIbxtkE9
M5jrAYKC4kNUrSy3nZw1vqpKgOiqCRDBdck3apQYQV5DGBqoMwkVP0loeU+VK02MbHsjKp86Do1c
aeiordQh3SUJD6FaC0QcwM/DkwIwl+rwyawgtCDNc6Cygm1T0ALvmmgsIGXMgStgow4wSlU5RTqA
WAfC95rd0NGw/KyDjM44T+FDZDBk7EkSDY1TJxMkiqlWS5+TDCmbomvRsJ80kq2CAO9Bm3L0nJM5
C2e7yeb5JiyjNNBAGvMd1GCgKSLRmxaD6ymlGPwwUMIg4d0TF03TKAZExJa4Vw7tToN8DwP+AEyF
GzJE5SvXOCoiejs5SkyhIcjQVD0BfOIntaX6Ce+7h54qlWLzcZq2mjVPrtWVxS5qxmQzQRDJnvT9
BBTJu0zTCWK1qs1rKd+UPVN8/Ljfz/005gGvo+lBrZm0l+Wpt9MQ+r4TXOl9n1kJbtJSqAnT9jbs
cooSZcP9JJWhhDtFc7s3mg7nHSTF23BiICaD1Jb2lDdZ9MnDONz35VDaelLOj3kD4rCyjkqfjrN1
yzX4DUk1wsd0kqzeIekMzRwiRYFZ8dzvydy9Nb2W3FIy033eWOyxiyBmrITGGJhDzKHmXU73lBXU
McJCe21Z1b1o0wBKBXBXfkwV8gFOXEXpnslF8hARZoKXrejeDEktHSB0C1dtsZzWEBV+P1nTu661
UIpP5MFjZTzuZyS9PCXN5sg2KhNUZzqXnQGRrF1EkFLydQh2InS1IvmxBbPt/DiTDFrZ46im+7ZJ
yTaZevrdlPtJtdHVMXxkCo0w+LJ5mOBa3hqrCL/lkz67nEf9TR/PPffoAEooe6wxmp2VyOp4oENh
vIL4UCnsWdL4nal0qg+wSvILjEf0LscmDp0hTYePjihT0Et50kKCXFWgNIluh8YFxjRR3KirEylg
YE16R2uWtetnBvWvMIb+cWJA0gdMRwTJtraVbU1Oh01mqvOuq0wO4eQhtKDDICsQNTMHPchyffIQ
v1uQ4MqhhjTLA9B+ZXufDQ1X7hJt4Gh3nCKp92JS9t8kqbWerM5QAxkq9KAAx11X4RkPjfbKGVhc
3/eWJb0MOLEQ1pa1hxnXfdC2BRLSvI03YUhqbxwr9om7kd4maQhl8iwxHpkWsSDtcKGExRi+wEnP
rk5adJDMau9LNQgh5r5PcKX03UbR+iIYOBpcO4SiTqSHiGoYqbwIz363SiDtAdxMt6WFUt6DM4M9
Fone2Hk+/6wL8MAaBjccePUYt+U0vEdAcPtqGkEms5mt+9Gamy0Nieb1ccRvaCU90kFiTmJ1YDpp
VDBPRamVoU/TKNhrHhshsTOzNw8MGBYwY8+6DJDkaAL6RK2IbKGdpSAiiOmesL4eHb2u88ZGMR9L
JRXyoKAvOAYBlsF0BImkb6IH2pngpWW4BexKl8A7T6XM/JD0ok+cijTMKTSjf1EmKLfYIBROqcNT
tYdmvGTwZzzSqpsBuu0m/G5fu2xAwtAG67AewNONNlEg06xEiekSJeL3psZxF4Cb3JNlSQ6KdB5/
FjkuwnIsuOapwDU865AiL2xIw8sEstpyn7mTxsbJn82ufDLnrgSoYhjaTxzt5gUaytIb6LL6d8bM
urAbcIb5M7RAbsIshc69BigYqfOo38j5wCaXjkzZzLxALBIzu881aN3UifIQopUK/H2gWzHqxi71
em8wBjBqwvXJ5SENIzc3+kKHjHeRWHYtl1S6HYt63BRRDUF1lUNwbGB1u0kVTf+McNVFTtpG5Tak
efKQFhHaaVI+vqe41BxSdFMwNWPvJU0z2nJYmS4n/UdPkmqHlkIAYSMVN3OSoL0zieVmoxhFDbGp
MP7Q9Mn0wwrabMUMgE+c4eg7SooYV4/K9A2BZJI73UygGhcPIeT40sHInlBdS3x5KLLO6zKUo+Rc
Sl4NtJQ5IaXx96qwgFPIoQpH8OZiCCTDCYr0Vg2leDr5nVF1Tg6Q7oaodQrwfCo98bKw/KETl0y6
ZVMB8rTPwjA3iooQRSLqd/CSPk9WkIX6AFeLoFlxOkk1bxiSS4pvxkSvHF2umY9Q/asMwZpvFpPB
SDIo1W0+YH1tFg7ZbTfH9Z2hdbobmY3ypMLLBbiLMr83p8mNwtnUbZ5mk9Pq7egBqq0HfawC7zCS
hntVNWR+nPEeoRxQix5UaxD8qKTdDr2Ogj7cuGGnfQFVOLnXOg/cDHwLVrr8JadVbTmKkRomMpkW
JnHQrCAyNOiKJSl/52NsOHNdlWGARaAbxNXKHRJ3/G4o+vF+MnnX2WlemQEi4OQAV9PvclarP6OK
UaEtOKifqVUW3MmiqP28/iRce3YuspKzypCYNPCULtTR7sMQPXqZg7D+b1jRwUWHdCT4AJc9rjHt
07xuYYVNujtOv4yeuVr1468bAS8XTKDaAXzC4tVpNFPSWBUe65y9a/xBSWoEKB/XbVxIm4MDxKCC
dwhFgTMjXOXGbJHKgvgIZGPulU3opY5Ar/49UmJQsh5ZW2ZzckSrY9/EFjCICUCyfroDCbqfBqJx
qXoVDTbQcdz+G8C1CxkWEIkaguoE7bEQrzjNFIxmqma0xVyqwewrfnXPf+U7yZN/QeTX7d9N39xP
q2Jul7JmJ1YXr3WQQ6r1zGE12gptACH9YJdBHLR+71WPY1A/FcFaLunSih4bXXLN4zZM8HCsLWQo
R7f51d3wDV7iwfgD3Nbu2kG4NK/IzQE8Ixqx0RR8Oq8laZo0YTgIloLrY3iAUCijLZ5Hf7nbG21L
x4YW5zrRWNlZA0bVeiwgAAq9lregmXdTEMhplTM/9MAd6hsElGtoqAvZHyEhJjRPhE7eWa5eafsZ
VR2Febwu7/T+sZO1rcbqG6JCn0op7mW8c3E730vSM53IbhrZqwyItE31x2aemT1oissqBE5yCS5J
SXobWLUvK8Xl+W5U5IB26ntT/6tE9Zf0bm7in03Zlp/8v8Sv/YQ4YxOHEf9//3Xyr//vVHFEA8b/
/RoEVCzOVHF2P/If8U/42t8Fj/m0/fXf/0cRv/GHLo7xDwi6QnFQcHSgvRAXyB+yOPQfKIsC/AOq
MDRhoMvvf2VxFPoPtO0Cx6wJTnNET/itP2RxzH9AL0dDehoUY+iKgk/749Pu/1mcaBf/PtYvgYnT
EgZ4/hARCKJT9BSgh+H0PGVmVzOjhVIDHsl+05jI5a0Vns+O7MLEIsddZSEYwOjEvKTKdnNOd1P+
OPZ3vdK6R9P+r7Edj+XsKoYhdOgIVXEV3H5L/rVBJrmUpxhLX0DYA0EfTyyHsnwFK7BmZuFkdW1g
WqvMGE9436P+OIbogNPXYObCkZ3UlogJtnm0GWLr4CLRF1bGNgHcIpQjX9oX2+aX0LUp9qat+tUt
0ImrHb7nnR6wh+YHS0Hl7qsH4nQjmBoCPaWyIr/3h1fS2XhBAmbN8Lp0lEC/FwiP/hWhsiCXCN3S
AxvZ9dVTL+wTCrcHcJUgJsT6nX6BpEp1nyHL7Cdb7mp+BXmPedN8zHbhm68pRFItZ4JcJvmhOcau
BKC4hl4LDyR3zfdfWOCTDxFn5jjLP0Ckb6R15NcgKBvim4o+EG10rg/3HCyN5snj4YqvOLbSZ2M7
ITXn60G4SXf5TT04YF6DKkzu4rHomS/SCojgPDxYmBQrcGRS6pGrSGSYNG+EEO0ACfFbUFpsASZ2
+KO5H8CL+NcLasIoRQ4UNUwTeZblspIY1EQVj/zWkx3JjpzaARm4QwIVJL3tytk85zvAoYFimIyj
o0GIjC6OjSQZ2shoHsNaequiWJIBqZDcdw9CFjSFyGt6j5wiaFrSu+4ZT4nVkskFhwqEL5r2UAOn
UG9YLGsLYbQpKpXYr+rnbnjg2kpj/IXNKUQaIAihIVJHOf90DfMyncAxib70VM7x8Hwexx8mmNSu
b86LRkClA00tdFOiDHxqBBkTtQLteOwbQ/89lRC3Vupk51RdIQg6nyzRGw6uTvHcOIc2WgPy01na
4MVcS/tMhaMpQJF5fSwXbOAihViCgcU4L+hWQHJSbVTBHhBZezVF9oUbZFwxch4Ew3kKSKhQsxBt
yosZK7PMSEIVb2Xypeks+oZFi4rsoxDzshZyny+PMIYWQCwQaD2Wj4vZzFJLisfEj6yfDShjWxzj
/vf1aTv3xrgNFDRugugIbmq5j0d0OY0onSR+Pb7HaWZX/Ilqnyk3V2ZOPIRO7zkhvkNE8zMoosCB
cLrVxlSN0d8zJEi1JEgZf9To4MiT96R8omvF6PO+BnHDETxuqabg6bCEp7Sc00hrYEvpbBqAMcAd
QS//xeAUPZqg8Fzv3bi0+xDDoc8WGDjAhRfvQCvmbT3nZuKL3g34I6H2ve0FI/qX+E8RrDr5NYsL
D2ioEymaBBaFOAeYQpLvotMgB1xEyz3ZRflh3ceLx9ByEY9HuXgs6Sh7VWZGEj+TtQTKHOY3QqKg
mis3QjHBBlW1YYe83IM/yydN7yfqpDppNCeu3Bmo85idUxb9cxYqQZbqj2wgj1YrJA+u7+mVqVly
nEZIyTYWZGd8hta1Pv5GjTXSpEsnE8oMYFcGq7XAdZ3uZsGTF1kFJgLVz8jRJ8BkpY8UgjoEWoTt
oX7mFoK3NYj4pbOq4ZSiBxod3WjyP7Uam8gl1hBZ8FkDOiEjsuEfnLEevQHp1OtTeOGCJQaibKAB
AcNDU/fiwRBZZonLXBIjBBPMU3zLffZO3qCgakc+O4wTBNl0GwEaqI690Em89QaQcwpvTO3xN5w5
W6hBZDHGm2xBu+kiUY4eHtVJKlu0Bkp4obeH4WC9Sqj7bSCrgOOG7xI9ysWDdK+skvMIH3W2/Y/m
ZOHDQp4jFzzge/gbfQjByiZ5GQA8IloVSgRrCYKL2/jInPj5URhnIlWumxmWIKwzpywF3Yi8clIu
3mfHU7zYyJNRZ/E8fU0x3RU+24ZbxWG2io4eELo41zfVqrVFYArVkFrTyyKFl/wnw2OROpZTu8bO
3KR3qM1et7c2gQunrOqoM1s0Tv1auSmjV6lZebxdeMoQUMmZyOCA8wrJnMXs5VYSgrsIs5dtrQZC
8eVmcJDvPAiK96m2RdNGGttNY2fEzrcHBW18ky1/o1hK6FuvNp5d8g/Hn7OYXgvA4BIwjsTXLPgI
g/tVW+/kAghwqVgJTy88a06HvpjbXALKhEbiLPwUT0iAfFKbbokDEAyzobu7Mx/XmJEvOd3j4S1u
vC5tQY1lwiTJE0dWUFlkwOyHZGWXXngii6EhmQMPj8fyksykr8tCT3XYSaFJnyLp2DkjJGcrX/Cs
ziE4GOptgiVEwQjCadnOctc8zRfzx9LTHH/CYqhczkmVz/iEPWBnd4JgHt21HriInNDTkdNm9m3m
RbYt3Qyuaud+COd4/exceESC9QzxmgxCW2CXlxdApcR61XH5n2eVb00H6jiA4Ai+KgjX9KBCLxz9
ccXo+YkFEBUdhqIJHRH28obTozEOma6nfuMinQ7mugR0hMVesI+h7/YpC9aSPEinCa+9nOtjF7iY
a0Wq0bSXaIiAW3AtarTPAzMHdqAoGLPTajiAK+gFuCHkSqIpdYZZ3+njiHnvRHf+kBS2FrUbC+AP
pxnjfT1DBWDoXEMtNhWLHV0v36wUAlK9FnogxwM0wwC9W2E6aRwPdqmOoObJ5t8dD3eVWdwUvPUK
Y0SRWeq2HELqQHUo96BubLw+ae4KrY+BaSt6O6LDTT2ZQVHSd8WIQFIQj5tcbZ4yMpsu5M2+yfl4
C3j7+xiNDwbkdgG4sryRFJEf5mVtd0WzRYJrI7eGIzXxZlYizZbaxJ0nDSVb3W6N9J5UYIFOGZoe
OABX6AyanDKizJGBVrELqX0zGu2lqZWnBLT59pw0H7neS46pZa/cAKojN18pFPlkaX5LIyZBUlTN
XPCbhza4KHG0ws8BZSKnVkt5Q0gOAkirfTD/h7vzWm4cy7Lor/QPoALevAIgQFKkSHnzgpAyVfDe
4+tnIbtrRinlpKZ6nmZeOjoiS4IAXFxzzt5rdzLSAi2vdoPc42cz1S2RsxvSfE9yNEpeq2U8tFal
6dfnlzRk93VW4ew1o9zRTMu1SKAKrfGwaPGuM8IrOUPmQ7vNrjt69TUOGTdRzc0SLM9JiiAwVvJd
VkavHMJGuwpn0Q1QmTpWa7iiNnH/w4IJbxSozAUhvV9EElX0JoXyt5a4cbto4NwL6MTkIrhQcsOv
QDzNg3Q/0/zEvxBdjpLgim2W2FIZHK1y9pS822lJ3PtpUspONoh7ECwtorQo9udY8GZLOrVa95rm
0gh2uDgsuXjKLJMdvjFdBRXQUlQ4q3aKjXgS4KeehHaw51EiEmOm6I/K4Y6gIc5aJdAIpX7StBhA
viGsqUMWhrn+asq7PwsxetLjQDhOIa13MVPdMrICTy2N1plSKoSllF9Yc5F5MH5v6bAlbqkilJZN
J5JiPynKQ6l2sttr9OOjhG5UpLxE5tAdU1m6CErjtUoQ7szScJMvnebNSTjv5npoDlOhPqZdej8H
kbTJ46DyKR+lWysat22v/jlYTePmllVu4gDtoFbTlE6M+IQyahcKi1+lyh5p2xPA6D8XncNkKYrb
secl5FZY7uRC9MdWMS6asLpEqGbYbTA6bZu6pTKfVXn6pidlhqpLqRB71b5oclRoYDBto7AZ7S4Z
brUl/R42sScgJHL6Vo/tskK/GM/JdTcLj5GY1c5kpXeJqbpZoPnCrN2h/zFtjoI77rD2eSXqqmT4
1oKXtktTLny0IXTHZX23lOJy10XTW1Ya04bYNSW0U0nQoUDHEHbiuLGVSk89vgvxlHfUZnrSNpw6
5n96hCzbYdbYfs4if3aWYiTrhA515lR4Sy8JdyUKRruhMeTNc2faejE+SV0v77IlTbdVZ+yLRBFu
lampnXmSa79qEXcmYQn2PTNkR08FyQ90bW9NeX2M1BG8uCi8ICUj+zGJKqZCNuBSwWLfSdG2yPK9
KCaXTZ9ed3LwNGKeBVnf3811vM2bcW826tPcdE+ARnwtZY+gLihxtGKubiJJRgZjvkVKlu56Q7tp
w7pxslC4mfT5Ro6Gbt9CeXaMDjc78YRMDEJ8nLSM/RUqV4/cm3jfSJHohUtN3m2VoOXE1n2Y8XXb
o2ptsePD9iU5UKs5nyZFBucnEBIXfdSya1It38XzjFYrasnvnoY1DdIw7TmtFi+1xmpbZ912FNPj
OGaHuLC2Zj95ZdY4Rq16pby4YlU/o5LeaMX4kprGn9VYvdRZvRHk5BgHa91GUXYpini71Iq3IUII
NQsPWpkSlNYiSeX9LODj18gUzjRJeKhz5VVdptzmysDIUxThCaFkjsC8YiM59sNsuhNTYqjb5WQu
5ilQlxP+lGOCO8+WpO4YEeyBfp1TqRZfl6l1TKR+a43xtaj3V7VUuckw26kQvmaLeJ6yFAFGvFPL
+WiE7VYc1YClYi49qyqftD485eZ0qVuLWy3m5VC3sz1GkqP22nWcoj8sECTaQloP9qQorIap/ljN
8uRoS+w3g/Q85sGdWeVPWjNu9azYWgLc+iVMQ0dqlcSN2xTClKZdFmKwl6v8jtavgZI6vVyi8am1
mlv0m1fo0s9WmJ7qyNDxe3c3aoVvo53u1CntbCFbx1TdHtpQwHwejj0LWcrfOQm7JU1ei6zdy3ll
q111Uns2bJlSO3ow9W7HQ3WTsd0NmbYPi+gmmbUTEoktslfLaYDS20aUBjazUCmz5nRPkTJd61bD
a82j9rZVkRSNqbicFkXILlS16/daquTIEsNog16R5PK2OXdR+WTFs+qlDQcddhb7SDNTJ++nVysw
z2OlDe4oa4ldoiv3pJI9Z1SBNomG4jmRBdeI5atInC67Sr/iySH1jhHKjVMsMah0RG3WcIcL434c
Ky/WeyxYojpfRSkDpsobt1IgZCLmyXX4bMu4LQtzcGXOs3YI05YvywN8+mCGxN3p2bGOstFZBnM7
C/KjKJXb2cCkoimDP3fkWjcdhgAz2U+oqqs5ep2Zoja1xAFgVMvrlPAPKGxmZifmdCe3amdPDWHN
QUexIkxINEE4uI3k/KSgDkk01c0FPDdN9mdhtGeyIkVXrnO62vU0+abkWejU/CjAtVL0TOPZUmT2
lKGsrUaUPqMp3mqJdTGbxe1gBYGb9MauM/XjEhOGIMzf+OSnY2D0vrS0bkSyphQSvqRWWzkT/YAj
tt1L8BElkbcbNdX3oBZWOVP+PdNqojDj9KLK1HgXxvJ9ZNZ+KeuIAFGCzlm7U+vwXM3k52ih2Lty
uBA2tZZkCsu8F/XgpRnaS1oxw6YtOQby29HTtaWnLEyIUfvSx8sN5Y2D1VJDqpPhqlmU2hYG+Rnt
DEfiRBIcw2oUfyLobD+VrBCq0Fw3SndWxeDWQA+1a7vqMTf0fVMYtxbCPLeWgwc91zSE0tLDhMrK
rtqC3c+87ItaZbHrzf5UD4rllqupcsitKwTQt2Kofk+FTEPImLKsFJaf6w3FnfFULgmY1UoJ3CD8
QY/Me1cqJsS5zFK1XsTIvObKt/qeUmec83Fi0bVbMO5I8MpwmzQ6UVRddBb14UoeZSxC1hk2UW4v
C6uJCMtUWgdeQJDP1pJZwKkrHgo9fgQti6xfCN/auLwKIX4dUDL6RtV+X6hoQ6Rrzm0uuYOgvWl6
2vrKvPCIysRiNUyyS2JFNQdpSb4BFj2A00ms2E7xGNx1KZRxM8XmaRUIrY1Rvuv04MgqV+1FPb4v
1wkqzLIQXWLIMkXN/yAug7iNCH++DKdGsvVJuJE7w8ny5QKZ99OP51i1BzE1X4K0ctMJ7R9WAdkR
TW47lTIvSNJdHEe3bZFfTWl4Fyl97BR54stauVFT8XVeqKGGku5pQSFuIqWDCSx016ExZ06ilJ3X
N/nomktwZod9pYrZqzEX1iaoyhNRa4sN+eAsps1l19WSYxmLZatTprhBnV5HQnyD/Bpn2yIUjPgx
c4yseRZjoXbFpn2Zw7mzhwYbRDYGx9mSLyQtYbkVy9ug7k/d0px6M73LiaFx4ARWjm6gkq9jdgK9
lR7iRPeCtrlv1OgKKRYEkGS6KcKAPFU2vPQUFHBCeor2Uhh0e57ZVxAV5yi1zk4juIC4uEdHfBXP
ClpSlpAwkTf93BwXrTwmU+SMWXMsZ2UfLuohEtLXwBBxAkwgp+rWOAtKBihDj/aMQyYlrPtNuZuF
xdMX9blR+shemJ8xQliJLWbpZYj31unElgi2sT1OrQHxqBzsIclztLryixItpz6KLtopAMNPPIc9
L+1Na6q7qsOzUISi6gzVdCBo7UDY1SmNre/jIDBkZuuu4AgT5ILhLFl5X/WK6qK4Je62NFHfLjQe
tKRJ7SKYZCcSeU9zOFQ7IS62o5Z4y9Icxq6/CwaTUPFIhn9tpm+LJNiVVF6kfQH0I+w6p2kn+W5B
34dlRr9hdoG9UiswP+YGFaV6UfXxtlGCu6WrbruBjWFQ9Bd0ulVHDRSldlNFhgVPosdGE1HUxjN7
nnFmz9Mliw3N+JiqEmzquoWNYBrPOn5sx+hXQf5s0fjSjeVQZ9Nzb87CNlOWc14Vhj0ntezlRgMh
UjYfmkizHmRBJq4iTTjYDhSpjWe2XDgug7hzEqHARbbaaQPY20mK5r1pm10RDDg9Bjm1o6Q6yrmi
+/2QdHYxplstT25wcmtMzzLJEGLnGRXbvHm50CvVUSKR/TQLlyByiFvmbFf307CdoyrfKRiuUIC7
Qx6f9EAW4SGiJK/z0DPj5ike8pcoWtBBmA2K61y+lkIw4OpSi1sxwBCeZv03fc459CIR5i9W3/oq
RvdbHZO8fETFv6krQcLSXRKFN0abfiCzU8/nyR/0WPTDuYgfhs6a3BpnlSOHIQJj9qWCQtEhz3kr
CepxPy/0lsAsKktVWUs2ZZB415c5pjFdvBGa8UpsRMMPIUFtRQXgqBWfFKnBrp6W2VGWetNJ1gpA
PYtntjiJwxiJqVPpgDsyYFCK1jz1eoeLBxYd2zsAMmERZK6l5TJLpxJ4i5YZt2VWqduy0i9KicUo
NJN8ckQx7C8HPewuiyodnbxmQZHK2fjWJJOy5atlj52M+j0r1sx5h+NSQwXLT0V+VT6kvRcxxfly
nfSePmmESoyYl4qsu26nJLaxNqRukAYKq7zwJ9Cn0wTRyi7U8NiEMbztYj72dYYFYKpfZqHrDjJZ
We4Xlae1yvO5CqSCICUSFaHUx96KqoSJKlBxW3nXq3yhvKv3rR/erU2GYhO71mq/dnGLfVFo+2Wt
j+yov6780QK9xFR82p4rS5gz7OisePIm3iDQcRZnPKi2vkv3w1aDTq08ByeM2FsOqJSQtd3vH8F6
h795Ah9pcA2VjEBcK7qrUKX1U3/0VO/r4IZfdmcVFE8I5ejIo3H4ua2hcB4VAo5ua++s8X60US4B
R/viY3077r6+4OeaIpIArkMeBdZ6pHk/Xy8MEjPqWaM9esLbNuHd5l+F9f6yGv7+Gh86VcjPI05Q
NDaS3RK5oHNXYtMKxMIIGp//Xcwc7bF39fCPxdIW9g8Hbl5YuwFE5FAXR3LMoEGK4Oedrd3+fnz8
6jm+u9zH+DHqjohlcy5XtaOtx5eL8fi/u8CHF5ULHFnitXVhyNeZeJWYXyV6fNFA+NGeetdQG3tq
E7jjGHkJ+yidjUn02MXf/nd38WF4D8x3wrJ2KYqqwpTKGVT7qvey/oqPX+r7N7G+qXf3IfZLk+fK
eolDfC0d1oyoNZ0KQ/H/jFP+RV/pR6vg3fWWdJ0baxqRWvysyg9G8WhVBlUS3fv9o5N+NQW9v7EP
DazCssJJkrgxRfC0k+4PB0w/G+GyubBXAKzhL6Nr+apHt/nLbutn3vbPn9NHyjcEbHZcGAR5qvOm
93O/9ziV/HsB4h8u9aHlEC5TFiYjlxrz5BAEFPyKxmy+6H7+sn3+/ml+WNIqS2an1fA9CVvrJKfb
gcqI95wEtuKG+8B9eEA17o0uIn6gxnrmWL5Z2oHirPQWwVW+//7lfjGIfnTd3g0itZs6LV4fr9qN
nr56I6XQXazIFr+Q9H91oQ/TCDXMCpI4FxrqR5mza6aeJo3K6fjFdX4pkXj3fD9qwVqhDgITTLuX
EfVEJRSU+Aaz517brI1CAxHitFFQei64oHv6ZqLbOIX/5f5hXVt+Mxv8gDq9e7BBruJKxn7mrYHF
0fcQVFO4iY940z1hj+3aGfYGaW3EdmxCzziYx682Dl9Mqz82OO/+gMwIVampeA6Dnm3V6XHIt0X1
VcbgZ/2YqULEwiohk2auiR8+GUpncWNqUeZR/LaTfptb96l8mNvb/iuE0udJiN4jkScobFBE0v/8
eXZNTNpDMYme7IO6Haa47ejBoPlSzPOrBiuiS/QdyAkRqX1UqZnGECKDVjMvO1SPyc4kbIKJ71qj
KoFg98feiz5bvf39Z/iL7RcYahiFGlwAk5PYh1lBysPJHAQ9Q4MxbqhzKFtho3I93OOb5U1w/za2
kKQOg+AJkdgVBLsft7e9zDGd5ii6zCHcjLWAMbty1Sh0vrivz6MQrwzENInsCbA+8ofXtuCkzbt1
Tp28+p5E2dNK9CNJymlvZW9NXQu/1Ft83hGZkFQA++DRQAv2cWc5hTiijXTMvZzJVX2pi9vf39Pn
kUiMGtlYNMJ1glc//v7WiJR0rMfCE/fhtsDOJvnRNve+Ii/+YuWjrkbABHByBG34An4e8WPdp7SE
Aq5wvyZN4EC6XmcP3ZMfvpKw/eKWVmUm44+Hxqf84VKlrldm3feJp7fsICT61Gp3ORgU0oqbSW63
MTySNHv8/XP8vCJwf6gZUDLwwj4/RzMXaRAMTNTNLUVn+qk0Z+J8IwtfXOjzJLVeyFAlfA1gkD8i
XEvDLGtEjonXyOBadcMO9QNnctvQqa1LX8j8Pw14vl7Y0nxUoLs4fHzYBTbAT6JQFUqvNEQvGlK/
7hKoOoH7+4f3i8soIOVWJS1iZOujslUDHmP1mLI9S/kOg8LN9MINpOyLzcqncQHx7/1VPny9pZBQ
85i16j8Pn81mHepfIc8/fbEmN4HXhvWDIKZPfEV5qrJE1eTcAznTCOkbyad//v5xfZ7WucQKb1T4
Yklu+SjaTqmdJ42RFJzKTHBqxChwMgsKhzB0HzfLBab6r5OEPh9A16tSzF71koQwffyuYsjqBfKI
AuHM+gm3TmTagsO87pbnwc980DS7f+dG311y/ereLftN2at1lQ3r7KT/GZ0pWuytS+F+NXyIW/VC
R7H5Fafq0/fFXa6WIUOEQi3ycH++pAiuAYbOAuEvkUltnePEzpOugVJg9nYg5Ud9qR9+f5u/GDGk
4pgmBTnUH+hRf75ko1OL7ycAPHV/kPvbKn/9/e//HPzKDoDVH68faxaryPplvHuMUmdhcmm5QLID
U/Ajb6rewRZFf/n7K/3iQ35/oY/+3SqGKRIHmDDm+rJYXtv80HZf5Kx+fliSDA4AZ94arvjJZYi7
w+yyWCs9PP5ubR675Ctl3C8eF6ZLdPYE4akiE+3H3f3S1y1dCMR45DJrF+ZOPZlw/KGPffFiPj8u
PJwYMtEA4ov4lKiqVznuH4N5L6juC9AylN70fx7k/5aV9v+cSVbjQf33JtkjeIX2rWleup98susP
/csnq8t/rCPENFgq8U3xGv/TKMs/yfyLabGB0yWsVbzcosTZgtNW/wOXFV8CSkQIwz8Qw/9llGU/
S0aAwhK/7gCVv2OU/Wel9915ao175FPUcN6uf+GnFy8OYlX0SjK5HA88New9GTLcGOdHITW+R5EK
1QvlhpXs6gbhgVnsAtm8UZQAep8+3HRj6yfK6j7KNEczFDtAhOzoifIQopmQw3HfS/C46DAf9JoU
70nZmFP2TNn9iKnbX/TIN83iDtS+NyKHWhrJSQx6EL0eXiKc0NxKsy5q5Iepae6sQb/KLVJJZvMy
RGK4jAuYGDT6hOHGgrjJJMOdu9MgSrYchQRMVW4sFBFhualNnuYl9TB7zWmbdpOo2kPw1BUX1tAp
QCLBSumkkESxM9KVm8bcHlDiGfHbXAb+MMZO3fVHS8r8QZ23nR5ej8LoKD1aNhHTnyFv5Lp2jDZA
HAHTxEhR58mGU9QUJkd8E6IBDw7CklGZXpTeLH3mtPHgl9EY2lIqXgLzeivC7Eo3F1eVStPRIUEN
PQdoMDcD3XaxToiJ7OngxhdhDGNPqyMnD4mMDJPvlTK/VRp0mTKsr6yu2eUjja0pFy5A63wT5twx
8tlfFsQr9DsByax3Gfe2WHaT00mVncMCohH+Glra90ozt+8+ifM/x9J7A/MPt/XHISZD4AAJyreA
0vXnOX9ESxJLwwC54WVw49A2vBqkiwdp6AGQCQm/uoeAmg7ABimFl3rG05d2zQ9L6Y9RzlTN+Y+8
N7609d/fLTthRJlSnvgTJq+tgdfZ2sWyHZ8Y0sqqKYb1hoq7A/jnRm/tv4T5f2vi+//JECCY8t1Y
+MQQuHmhm/OPi7jr2n+8FN//cfk2xO37mfLHz//XTKmBwcboum7yiYn8aaYEFc0MBSeboM8f0+Ff
M6XxB3PomuIHRhhLgsFW+q+Z0viD6XY9nEj8VmJIrL81U34s1yq43VggCfxcjx9srD/sjcKW/VJs
josr6503mhqYIuvSZI8Bse+5rRq7HertMqeIQ4oLZeXqzXW9zSp5h0DUbxrZp6GwNbMBBUC+ckU9
CVDUpAPwyUQ+19lJS+lcWM9mRe5AL527AnlbVMGrizZjUzpwqc5t3W5Yq2l+0iojBCMQ2n0El4hJ
/jXUB8CZylM1EAo5Usa2lQkrXi14xTJfJgZNW+zZN8jf3X66lVDRChK9SCG7mU0R9UHsKuFkd/M1
p5ctydxubcEBqJot5D6/NWnSVuF1sQAsVsvIlqvwHI+W5jaadiE0w6ZWvi1R8g12O93OBoQs3BRr
BH8l7cS53glKftIM9NShsTeT12G8zUvNVvR45cZZkzNXcb9ZunlxmgaGYChfmpl1zTS8EURpK4zh
vo/rCwvYX2hYD0vZ7ocGmbIMLjWOXHDSqEkGdKNigaxhsPWENBNOv1WDW7Vkkx6Gp34qt1ZsYJvC
wwqwbTJWWRx70UZDxgq0tZzcd+P9F3PfrwcNe1oKJyDeOYb9PPG06AVo6IvQ9tyZoqm/GsUD91uw
q932IGBfNDGQoMXaBMyLX1z8w57ux4CFgQHkGvM4B/UPA7aaejIWs2BxJX03ZYc5vizDL7bAH+tr
n67BR/t+Yi3qLtAbC7GkcROdNa/2BafYEiG2kzbwB7/0ocvWh/rvPy/IAYLQTCpFn2bypKsEqw1C
0VWSDJXKaAcRZCqEE4ESH3KABlYI6E83N1NJuKW+bAZEpXHRbGsyu9O0cwILvwV5e/H8qld/Gomw
LftyQxS63eXztujcRbdcs12FWa1dGZ3TFuSDBbpbB/WmazFmBNM1+/77tLxu+kfBfBKR/y7inSjl
jtiXF2NXOS2Mb9G4K+PviNPuxrBPbN1o0TuGgSNJjSurtLHU2mvi/CWVIWSK0JTYnkizuiuhTM5s
ukaxv4gtfP1Bf9Pk5U1h9ndJGTlV3bPlqRnBT32oIkNM6ueo1TdIRGw5EzaLRS2QaQLAnZ82qNOk
XrkW9OagNd2+L6BWp7SXIutWlKOz3scHZJ9gXFsTcUVsEoGo9nfdNHwX5/Q6K7rMNQKR76hVD5l+
XyKQiOXMFwX0+5Oe35ZJ4LWTsDFknlgx3SwRRFZ5crshfq6rZFPqUWTX0Z9sEE6NHL4gfnvLhh7B
z5TDJm7RBMWVy9R1SGbEYShWy8YEUArG9KZNEkdNxzOG7ltDRGnUQ79PuPtOvqr5iWVSDzzpPdYI
Rx5Rm0qa3QuFU7CDNABP6CblvXrchbLiLu0i2mUWnqWYySxFQzqPh2GiK69ol/NIqI2ROgUNlHxC
jaULjmymYBgrkK6nYCKseMTPIpS7jF1Z00f+OqVF6QAkv7roejLWIPZWmkIVYFR3iBUr2wjGu7iW
0eQUm3JmRhzKxrOKwjMSZKoVGiw9ImxGLJ5ruT4E9WnsXuQkTx2D3Gdon4g1cddol6Fq+XMo3tZG
7gtF4IZjvbdK9KeqYfq5gbgvJfqHNdVZoxywJzhs+7xaEa6xbmwV5rgajq6F7HguqhcVXqFtMheJ
DLdgTFeFOP8/x+lDzSbQYeEpuyDtT0Mx2ujCnFqLb8RKx+xyVxmXSnQZYSoRE8SfFhiVCP0v4dcp
/4E4SI8BEsBqMPkr2PNedvHstRlw33l0myr0FOAOAHlqjGyAEN0h0TbaSL5UfJ8Nh3zu78al5LuU
3Y6g+6BKkdIWttqobihaN6mCXQc3TS69TEH1PC6ZU4lnAb2BESLQH4GrModGWYTWC36fiyZ7s0jK
ptMUxyAWnI0CMEzTLcX7bhDfaFvbvYrbQwl9yeo3yCm2s9zdjGrqZ1Vri73hCwlcDcOwLSjRI5c3
8pylK7pJk+6iSEIbNLs9T+k/p+2/tV38v3ZOJu3t3cL432wED/23+OWn7d/6U39t/8Q/WKFIA6Nc
bqz1RFazfxGldOkP2kbA9QwWMspTOrW3v7Z/6h/IXFZelEalE0QS+9G/tn/KH/j5dLaUWFXXlDHj
72z/sJyzkr0/xfDXQdsQVaBWlLA+EV/SKQHDn7SZq7VsnMToXtX7Tanu0+fElHYR0lwEqx60zJNW
RFChFjc36Y02IkQ3DUOMkOrnbkp9GUB1PFUlgvrwQRKMU5hJ3kL5qO+R7kl/yvVsE8G9hQLDoBM2
bWjZOEG3YtNt9VrYL1HkqvKjrKSeioy1MmleV/UmsUp7SLWdjp2qk61HPR3tPBMvlaT2I1XgI/tW
L2/KOm3ozBI6ouWBFq1WbQoJU3IQ2d1AyHjAEQkap2TADC5Dt2aUV5MKozraB5XsZgbNVVLQzFBw
RwoGc3NpjKqTm+dyQRHKhmwyYYb2ia/hICqG+2W5r3OOzcVw3eU8nqy16R3BIbeFHoOa+rRMtEBU
lNGiYSvMY+hp7TQnfy4i8iS9rqVbpbvNxmdTf4Cpf6Pl4Y3asLWOSQkF1x02l6B4/QXR5Azadc6Z
NA1A0lbgZDoQpfShrpH9B6XbGLmdCwtKYCbL6trs6VlQGGCN8QVy1VZDCX+lDQjOnyTq2Zp2SFOg
rtqLpX7LF8tJFjjQ6mjLcXxu+YuVsd418PqKtNosK/8zMI9tGm66vtkv4HEVyoFamHpFNyFIzzeZ
0h/z6hyo/UWZhq6hHxMBZiPz9ZSM9hT4nXRfFq/aKMC9xYupngclRQ84OFV4v5QsKMa31qxtLYXW
xyCSlMwT8ulili/qELRsTqzAHG4Ns7AHpLOKeQWyl/dOuEjUbENzuq+Zf2dGgFJtoYo58VTY6QIr
fPWPoG0W5H7TpbfkLb4E7VPJrcIc2g9ja8dit2na+XGqKXDoT2ndfQsU1toIR4Cgns05f1LiilBJ
9WSF40mg+dR1uzlObaGEl5jE7iJmm66zYDkId/0YQbGv/EiPMQA99nPiDPo3tj2bZU03DBZ7lKjm
KJKjlDurbcC/71ND2xk8jtWnkWWxr+MvyvNvvVWfInrIRZIdjeU+N0XqLPgOtbewNjZVy6e2lIzL
2e5M2SmxsJahsgkn7aITol3YLE5sVG7DOazFtB5o5cGEi1XXd9CV18qNCwT1iPj33Mm9rxoYHwfF
zloTVV3tjo3u10qxRewMv71ey0esWEdGlC3kijPKoquxNvXJRcYK3g/+UD4u86mk+jPHgIeS/jav
z5qEmil5YzTZRiHZ8/Aah28xb0rIjq3yPckQMLeju0QvAvcf19/M7qLhTJbNG9m6TuaZ5e65SYNz
wHEwVyf8hm9iFm/iUDtn1Jz6EKxZf922LFnxPlJfdED7g4rbqnHjWrtODcE35BuJOSIfKkfU5wvJ
iF09psCUnauw2fbSNq+f57C1la7cTLCg62k/S5XXpBTheBNeZqbkhXAQLoQNynRFu+rRtaNK9gxI
wL0wbaS52BfCcFcXDzJq71IuN33EM6i+VSKBmqpwXlg9ylsjfMyyo9nyDWBiEPKzBf9CAImc4/al
arfM/HzkNnhaI23Zz91gd+od23xqA/tZSJmRFTD4r5UmQ/pObHO40yblSlG24XwXGztMs0idK5wp
OxCfTrdkGwVfUBS/CMaThkUE2g0P+XrEg1o/RXDq9Un0MHTaZiryTdLQl0goMS5z8NgxXizcO06v
wTcoCicdboKkPEdZtSuF1LbIFU+SmyK6XcOjmnly6uk8xNQZmVFzxmWaRg4qbP4JB1PJuxdLO1mw
Kgetk3X5sYgTNzQf8VOSgfkyUmlIeAGpRORtXDO+BnYwFBXzOyM7jh3IZc0vVSD8xvfSRIwj5dd9
gWs/CbrbBE9wERA3KGOW6ESg7ipTbO8QQkiKgIKD+bZsOVvo3xJtt4SiY/QY4NJHtLq2ZN0ZdXro
+mgjB9/RFNrDPNpjhwO1wAQ9j/syzJ3UHJ1gUvYZ+8aURAOBXarW21OHLxx1EHVYM760qpOsoDZW
HyJ8Aaph4V6rmOe6bUQqc0S4RC89W7ytPg2PodUSvoh6nLHUaAkA61eVadAyK68IbsoyI+jnJGkP
WN0cU+Rld13uhkOwF5k+kWRvTPG+rQsnDHXiFUNPhW4glVeZbFwEUbJddIz21fygJpxYVHO7KCBA
IVVPnWGj3WIduRHHy0m66jvgbkW3GTBe1DE51UVIdhMwBuvJlN7a7D7TZnah2qa3jIuwIpVLwe/T
1okrkd9tsbAEmHfEMjtxPLSFBo2SQZiIPj83LTJ82bDNRtjIa1I0JwPcGW6hijijgPhSuwXbYKtl
s6kMGBNDfE5K9sNtgpNS3YVQfyyBjiD726iVNmk/vcRC55YLzs+FRElyN7rGdNMBUF3SvhSyeG4n
ToSWhQc23VPsxm2Cb10joT0o3JnMmkpQcJTfK5R4RPUZsYRTjiF2L2tvao9N0zptv/j1TFL4cjLy
1yLAG/kf3J3HduRWlGx/pX8AveDNFAmkpU/6CZaKVQXvPb7+bVDqFglmM5/Us55oQq26CXfNORE7
RmSLjfQeJUfajD0Ww1UW9qugGzcRAa7JcJ9g4Rbq4k1iiaeYbYs8azHlFF9TZmqAoTwa6eRWUQy2
PrbHajZ2kokX+Wu/LTclc0umvswu3yy3brCsX5qhjwUBgkF2F6RPmlivzKxeFdw4T7+UMO7Euno1
GsJVAaVc5lBKZIKt4oKbHy9cNjMjVsXSVizigiE9F8nDmLzWYoD5WdNJkj9O0/OgJFddvi6AIQgK
X/yOdIKNCJbGRDQYlCs16dZ5Fa0Cz/rVtK9Dh1J4AF4hPxdih58+4hz/6HfXvi+vUPLbefPS1q/V
2F9iXHerGRKliqvOfJ6qzKn9q6a2bhUBWUilrAbZu+gy09GYj0NzuoZtvhoqayNiTib0Y+Or3g1R
MLd+wglMM/gk80uuVlVQ3ikwu4nuIDqCkIfe1QKKBam5q+RdYz0FOqsaZQzytZkFk5Wsw/hQrd2o
Ngff+j2aLGLC77ksV5p3qdjvBa+z+0q7SMaRb6R1ylBildarIwEal1VrPKiq/4buHFAJvYSklNZk
0VyHYO0zpryCq4S6dol66Frr1b2XZm4Xk1XRsFuriSNvrGdPkEhiovUxiiQeGSTATRultG4Mg+3w
OF7UVnMVF+GN2svklxA2ZIlov4n1UcfoUja5gKaKH+ucld6T3LH3e1uItHWiFVsYCytCfX5EaXgI
OI4WBdvmhi6XKW3onWxMekp+n95hU1obAe+oVTsAOcyUGZq7EVoUM0dxrfXyU8AuNx0G0ngPEAw2
AVg34hduFaYRvWbLmaT3KTuEqM2cQbf2AUkNid/fWCwxOYUDJax241BcFqNHWAzvJ0+pH34OpnDj
+RehKuGwrtaqdyFhH22UxxkFEQ7Tuo1vU+5TyLITaiML+O84zVdUvRD0MIUSB+wHwWPoK04ajKh9
zOplrGVc85k7GUQt5ZtM1zaDWL815c+SmKRE9J2xEvCqQOyRIBukqWMK0rbG/NtVBEoZ8IrExqlp
Hn049J2ohi7NH8p8wpsFjaKOssGgof25WigRjaUqNM2BB826jYzwP+VmNmBoB1xjycG7bw5kewDU
gDHYrMynLieMw842f2GdATLDMj7xS5YKkvdfQs9T41A567O0RU8KMIDWxkk//5L0D+IH1+F+BmqJ
b+F9AWwm2ZwNc1wWLt9Pt3+PqIufrx2WBAqd8n3E2b8gbbtttsVdu242IDzuv7/TX+qy76PJYIMR
XbL1WQoHRN5Os5SkxNEvZ+wsnmJHu4NGsMG0tvbX0j+tAy/Hm6/+Q4NNiuScuBbGm3WWEyibJt/O
adW/rQ1ZH+wbsFq731/jsqf3PiQCIBkxKZTppSEEKWFq+POBPJXGbSQIKw4DK02hL6JEbkTV8fvh
ltX0xXBLQ0jeAvg1aoYTfYpTeM5b5bcYCGdGeXdlLMoMkjL3sqAqomxaXpUQaGOd18SWiPvsBmDK
pnKVvbISbQDFZ91YJ1+TOdh07m0BYF1qIcUJwlRsKYnTrcO7d/GWk8F9XiWQHHNa1Y73Lx7axwEX
Mipqva04YGF1NAnCA33yPkxWHrt4U7/GFrb7/pmdvJsoc9AaURyifLNogciEg4gDqdAO2EgwvRTG
f3G0oFO+oxF/m5711Z36yFV6bIqOfBtp6aLP3EVykige49Vu+Si75aZ6yp6GVfaHvmbmP/uyzPPl
8mX5OBzltI9fnWUKY0FnFHDUbnCCVc1XPsdORFsCtP5hM2l+/T8OtZgwW60mPTjEgxzm6irB7u1F
d7n88G+e19/3bzlJkmvhEYLHBeEuWPE+wvj094ZrbBQ32J9T8n9pzv15TWhe0NpQd1w258RcMFo+
w3nSYht2L9n5K3U5EW0C9fMHagfs8Fb6s2cnyjrb5NvvL/bUhKJrfOeAfN9b158fHh1LM8i7KnVk
6d4bOOtTPPPPzVpLtfP7QkdvhG+bbBJUrYvnlhIyGaoI4LnGzhkuOAEdxJtxLTvqWbXzUgz6PhYB
FnTHLdDuQOs/X1HojUpmxpx6E8LEnmfmoXHIf8Wr6LdutxeYMl7PpxUvfSnzdVkSlkfUJRhZv0yY
xDvGklflOA8fvcsqt9M/ugvVzY6BUxzCC7buw57+MGf4i8QN162dCLAI43PT9tzn/PwlfvoVy9Wh
raI6Qn6Tvq9/0QsN5j8/xfDGJE8jPIKXPDOTnpjbGBKq/Vwu19CXLTZTlaC2JalZ3O2L+VYrh9n9
Mu2h9FyfF/8vs6j/vM0fRptnvg8LfC9FIoFtjOa9zls348DW4iVe1dxZfLOrcZvss9U5t8//cI3A
8xWcDkR8L97eOharKevalPb5n5j1yOkO83yQucHtX2aR/9uNl9m6/T8LFO/bKv5Te7MizSOv/2NX
Jyhx6k9dmPmf+KsLY9BqMYlL0GeyMxaWeUr8r1wP+T+Z/4mxxdVCr+X9T391YWTpP3k46AwQY88A
93k3/VcXhj+RN49mX8VyAQ3d0v5JF2Z5gFBVlFyixAFCQRrJnm/xznt0cwUlhKogoG5pJ7JZgbq0
NPU76v1+vRlryo7V/VRue+SGWXgPjMeu+rfJLx2d8qOi3Le1twsnf+vRIPGswqmnX2X3qATnvB/L
vdWX37r4YgSWFlPKa4QAezFB9Obv49Wwiq4siL2xw8l39eHJnjrTzJuZD3PQlwEXmx1ul5YnIEII
97HeejRELsYTBw5EvfZXqQPU4sye4H2K+TIimHMeBjLSL8o+ROQSQbw92Vogtmzxd/Mc3ENZ3Fi5
M2dRSat+119P++jKe5sZu9zwf3XNf/8CbXGq4vgulqVFpnSahu5EE6PxBVoU90N9r3rbptGdrrxo
MNFJ1S8jjDapmP+rn8DbrSo6Hpgv8zDpkHHla8RTadWeXZKt0mmnG0beMVjLvKkf/bx5miqWHdW6
i/XLcSw0W+jrx+8f/+I49P70URGzJkgKT1qdtxsfJmixIr3B0smQEhJa7Cb8VBShGb0IH7lj3J9V
Np0bb7GTRwAiqKPMeM16Wouutu1VO3wNN8M+33W0zpEzgSO/hFF35oYv9k1/XqhK/Jg0e6q+nFnG
isDoINEMVy1/jumPXoOicfz+Xs7LyvK9xgLx30Msrk0IZWosvk4eV/1s5SKwEtqKlBh7SuBR/Usl
I5Ej2vr7Qd83t19G5SyL7huwy5fDyiQlYjy1huFWBIcmkElrkr5tCBKvMLkgKlLtrqvXcmrdITPd
OBB3WXJdJ09KVW7kUF1VRQ/ENFyT4moboIzmGA31UZg02SHjKbQp3Bp2kLftqm4o+mp1+qaO1Y70
chQj6kPXvE0SXBQZ4DjJhfQoTDoOolS5SZQi4Xtq9Ke+H/ZSTxcwMc1D1flovCTlrh8pb08x0cRT
dz0JwqtoDJeZUPwhBMHtXFpX1cmNS9Pu4NpQ2T9CcP8daog7GtU8A6s/OSdJbHWNOfHPwDzx+TsI
wRzmeSkbbmlOVz15k7H5mo0av7hxg1jY9XOWWKDSOwmui3B0aVpvuz69jkp/F1VwYAf/3gib2zgC
dCPfxXJjR0V65lm/A1aWz1qecSCz0kEB+fT5V0ZoyFG4MVeXMmbtJrZ92q01lkCdZoca07aLAQCK
k+3lVwVF90b+LU1Q6JW3tMvsVHpVKRmLk0ZN+JhzFVIz7usGIKmM/LseDknYPnRUGjsSMn11UwH+
+v5tPfX5Y6PkVI22EAvYYroJLDUWaqkluzE+Sv1PKIy6yQ+qAAVlZz74ZbHu/Yv/ONbic0w6Na01
cHhu9ybuq52ynWkjI42ry86d7Vc0+H98f3XL7e77kCrSErxzHHs5XCyeTx/GuGB5i5QWjEC/UTd/
Gs3SXxbFyVgjBIDMqMtzm4b3DJrle4Hvez7UsMMSl2+vJA1DE7Dnp0ddrdsIdh2cXYxf/hRu2xGs
IVl14IA6M0Jz9SBFdyglLypV35v1KznkEK4iN6woLqq0k+vxop/w5IveQHrrgwLwWKLZS7ssJN+c
5BgIE+bW6ye7bkiyNXACzEYz8UGZxIOMDKSd6naV1VS5stCI7F7M13ogkzNc2NGQ/J7oYofMJEFO
z5Tin63pSMH64aCnRUlLvP2BrvHMqXl5JJifjIxEXJ7jiNhzLL8c6Kyj1SrkCM6HdrStNuQ2msBz
wcqJr4Nz9JF5A7F4IAyHvojEIFQ/ywpZCVwTdB25aHoTUrPXN4WFRi0kLlHUjpF0HxXBrWW0B0Hr
zjleF2fKv67076EXr32TKuCQs8ACDhftVSu5M6aMjQQyFyvsbq3xdxobL+bQ3HttflURFmwU0TYJ
wp03/MF2aKsUSCFp0bcNCAyaGENjHUwRDiRU0mQKHVM1thMiIL/WYMJ2Tjeir4ABb/Xrrr+W4nE3
JXBB4D0U6OgCNf85qoBAfbh5Qgf/QVH8lZkDhDTN4jKoEGI3VPIbYmqjZKMNvGWJsfeyykmqu6x9
7IVrvd4MaBTPfKsnVuvZfczLQHXXwlD1+VtVhsBMgXJ6rqzjBB1Th4axO1jtRh5B68rNXpDUrRp0
e7T4dukdRTG0ZVMgnJgua49XtCKE25tckdzzOD97Tl8U6d4fI+6XORvWIvl3uTETZLO1Ghkll5/l
q9LXr1ONEpNGk0pXruQJhtlEIGY5XrXGZWWJZ7LD5pdk+f5+HH3xEuWxJyt8L4LLCpIPbly8VsEt
SYLfP4NTryqABQS1NDEopy0eAX0t5EKB7rleWNyW5q++y8+Eap16yIDy56g1rPvikg4QU3xvohSM
+dwuUrb/xetqz1zIsob1/rQ+jrM4tfUFsgrf7DyXRqMdPiFzeq41hHH4PtSKnmL+S0SFXAGrty5E
aVhHYweA8I3S6JnX+sQ2lzmOIrKiECb25WyVW7FUNMJkuY2k4/36KQYtmoLN98/txCr+cZDl8QnR
lppLOoMEwN+DVLTTgAYvfc/wj6Y7c2tPvSNzJ0rmGEIhYGn99SBhwCvgM02iuyx71uDDf38x7/Xa
5bv+YQRjcRhMi2EY08DnllEtQrKjrxD4ydOKOzcH6Mz+8OYu3zWHcFU8Tq68rUU7/NnQXEFdcu5w
fPJySYFT5kIoG7zFDq+UhE7L2YK5nVSuWUbcPD6z1T25FCrzNgRqhmlJywpgk6X0NkqgqD29+tWf
GDv92AM+emca/YuDF4lzfw+3+DTaTpz0bmK4OIEvKgjbKsG7IrXr7x/jqRefiZzjNN1LTkKLGzd2
ei1YaceyxyOM69da+EHKwZl3hcbriYnx4zDm51WjlZO8D8fKcsOsxutxOYlXMHuPlp8cy96/pbS6
kj10g9oTdPv1ADm0iqDOquj4Z5xM2m80tXQkUOpBlMCpDal6S5eFbM1IejsNn5NZghaXT0bfHzoN
ZKjSeNHKUrInDFwwoTpjJXb9xquxQZVNczu2CghKw3wjzXwlE7QBR0ORymsyQjBqBagi55Mo8nYM
Jj5Ujwn7AokHpqatRNywWSIiaZueZpG9RKtJQmNbdDlODzKkFIRRhX+orGSn62/i+Dz22NYV/Blh
JYAZRfGgBW7gy8/AqJ3Gq0rbzDJHQBs4tvCqJX9CxUyPXElwOkhXcaCtyqJ100zZCXGHRbe0xVG4
LobgCo8e+in/YiqkDZEA29aC05Dr1OHS/EoZ1F9BXG6pKDk9hXH1l+C9mRLnH2jg0oCeB8txYXA5
TbJTZXKZjOlMr/rUnDe3XTi3wBOhL/j5wVcNRL8UeC0HxPo20mlBonEjk2RVIQtuq39eSpinJM6i
sFj0L5AAL8M4A1yUGRZOogYGeCJ+Neh/EgzoRNOmx8rWvfyLDwidvEJnnHrtsq0VUJCqRSPw3Mx4
C42nITnCVT/3/cyfx3Ku1YwZ6cTxlZLs4vwHnpt6asHKEYrQzUgoffG1weEYakudABUfaLRI25XQ
koGEDcUf7+MxdsaitFP9dyPtjexHWIg87ujMRuHkCk4/BJsmSXXQnxY1Ypmwkd7q2jnjXFr7h3Tb
5qvpac5PAxa5GnfKgzpHt5y5Ifr82ixvCKEqc6OZCf9LWaozy0bqahFCNZxfn4JRhn2x9unKkryh
yrViB2X5JpfSTZLyh4zKNUm8TqbQuin9QyxtlaR2qugPpEucwySicYq15b+ZGY5BFZUPAjtJDFE7
aNtQY2dvWW7WpQk69NYVAHd7leaGZXFbIy5KzHwjid5F2+Nf6yB7h8mDZpEdIiEMbq9b/tcuvE4T
b2Vae0/v9xlyuLxWnFDNXLU4hswwFJhssboVimJfGaHboAYeek6TqbRTUqi5zX2tKQQOkjvx/ft7
Yss6A0zpJDI/m7C7Pn+gqVSJpIRqbCal16SSEfNXe6GosDZMZ5aaUy/x3EZAlQQm50sDeLK6wOeV
tdzEeEiD507tN1FnItdGs5jgZD3H8zi1iTVmNhNopvm/iyvj2GrqBO6wYMOml61sG+bCwyTeTwoR
B7p6N0z6ThGEM1PQqZ0Iu0imH3AymGgWE54e4XdS/dpyR5QrIpx1ATbi949MOfX2m6zYqHFYuL+A
SrI2CqNaZ4wOHXnn3bYlOvn4tVO3XnQMkvopKrZhOvs7Yt5lNUmR0k5CbTcw96sdxgsUzxXayaEN
13puKq5U/kaNyRIc7GbOQatHpCYgzG3vyGFZd1m7NqueFzR4bdm29gblzVBZfX9V73b0Lx81Z5q5
yiyhEnsv430oqselCtuqlsiRCsWHSCguxw5CeQeJQci1BytSbvtpatbVUD9RZrXsehLNa9AdOYkf
wSFTam9VlQ2FcRrE8NdNR/JgeU7INWT9CPvD7a1XEgIfVCu4SvoaJx94bHnklBPjRzZaYlD8BKeL
iQGtzH76yS6upEMt5p2b+foRQ7jfmzvP9OwOWGjQhWCC4os2a37V0nA0G5o/Rr+OET2Kg7xJdABJ
Wvg4ZKSAlLm076XRFaMfuberiSXVvVvSWbZ6RvTMILUxOvRJQ/rYXIXRdJGGsVuXeup0SV+4aton
BEUpW6KTnBjhZJdRZBAsB84UYTjGhP72IuteB0V2Ik9ObT1lvTN0R66zTeEje1bDtTyV69DjJhjT
nhyF3YTjllQlOnjVoUrblRiQTzWgRZfb46hMrpDz6gwcnH14IUJdXYYCZkdkztqPHu2QXyuHECvU
WKi2Of0RVYM98BrKcbWyJnyyYkWlgrSj5LYICeeYIZaYbOSyR2aeXcmIT/WuVvDUVMKmVI0bZM1H
wQ8x/xCN1og4f9v0xgiFVQRvvEy6xz7PbsOievJ0TKk5yXWt+dRMAZlbPX2gxMiuQrl9HNN0WjdC
K678fnzWZiGvH8s/aai/5iYHFHIwsCvgUEpa7UoVqwQWCVJMSUREDpTlUHlsh1CfPXcS7D25fi2g
eGxrgwpY2V2LfXRf5slar5PEDkTWtaaCRkQesCMn1GByw5PZOdbZami1yxa/LVCw69RTkbvWuySg
PIw3Sx3G54aorQl/p8q21hiI42nMS6IILrzWusLbvMlCf1vE2VrFRkw+1GWnKxeDUBXkm1mHSKnX
uTXcSlJ7W+XVY6BLL1Kf3IRCv66VAeuIAac+Hod0lSntfoqDF9NISKFr/DOnolNzLD1qc56HcOsp
i+ND5VWF6uEAcP2rOYG+OgB7dNXDObbaO8lxud5/HGdxfgjHoZOiinFajKqycltkym8pbrkDrOhl
FNMPtTy7llCcm96+bC7N9l6v8qeybp4k2T90g0J6zHAndfJN54+Oqh6Rqt/Fo/U6FRZ7Rb/AMpe9
1CkG3bFJIsITVNmG4rOOsZOdmcBPnIaQwwIdwt3FLvV9fv8w0QWRQugJ2nK3C+5UD3NJfyUpZxCy
J8fArkBlG6apuZQiCcpYKvUwUAAYIuJHahLwtFVitM73s/aJ5Q4fKbAhzsXACWciyMdGaG2m4VQO
humm2KhJbeI0c+ZmneoOfBpifgc/3C09KoU+jQXT7dYow5jZocFey6Wdb1Snc1PPbjH1PKTSihyS
M2vSidf749DmosbhZ0OCpqD3WA0z0AQPfteyqGbdSzZkD5nm7TXk1TK+pv/lNS8LcE1lpQPcD8s1
yq0crEbXWs8B3ER58F0Dqn3DIu42wPfku//V8zTlzzdby1OcjhmVP7lTWBou6vbp+wFO1VE+3dPF
BqkoDYNMt5yKA0iCSdXdMPlpgpII47caclMUgHvZh0O/69Kr1OvPbELPDj+/0B/eplEwCaVPKFt5
l83OOsS3wTomZhmeAduMszKR93rzYuL6dLWLTWhYKEkbVbxBEmYqsO04t7LjpElObRK2ANRlaktY
GBjjMsoAUkNLj5axhlc+nOKblH2B1nnXhAeyTlEjYWUJ0uZWFGASNvlzOkXkHqnXengX+/I2lrOd
VCVb/CHXZp8cpOFpDuQQzfiGKLO3aCINU2wjkXX/qLX+TWUkF4iVbQv0DJwJElw6p6oMx8Bud+ap
z0/1u/swH0M+3HZdE0BwtorpNuqwzqQfBKDYqoLNC7RWlOzHVl/romcPIU3W+rrxrupGOjNVnZ4R
/3uqMhdrlaTGxH7OjwLyz6YqCnbPpE0m/xhKjCaTEgMCdYBzbNAXT1yVmoImCYW7RgC5oW5qS7cr
4ff393O+XV9up4oAE7e9JmKT/Hw7q8YktK4eLFesJDfoK7tUKtdoyHcZzq297z2+r2PN2SUo1SiO
L+bfutWDoR9Ye+VL4+htUtd3S2ErIK+aGeTS71lglWxqCA1nakenR9bnkxSHRpKCF5OR2VZj2FON
dbXrGeZDnt+l5KRXGi1pXNmgSUjupRZG1NE5edfJ+wt5iTcfUB9r6Of7awBXadqcFsuUZ1dTtcEz
u7a6lwEj4vcP8uR8RElHlFBGc5XLQr3p5wFCO87f3aQ5Ex+Iov4C0IJJu3Z7ZVxZBHdBQrBb8UlJ
f0jWr+/H//NUtXy8H37Aso6vqKNJLqDCD4CSUHNKHFPjnhS0C6Uw6YhXjpIhdQ+1V8Gna5kcwnZy
i9a60ITyFn4wdTXpqh70y2RUH6hAHnxFW0eyucsa5Zowt71vjRsB0oGOaGYap+tQD4/6JF9KComL
xJxp8UMG0hO+9i5h/h/xfRocAcCDHegEr7Kuu5en5kJI7utwOvZhc6UklqN3dMJr7W0ixLCzbsZY
vTVw4/kNyWqZlWJ/JYYNx3nQsQmuQlVZpcW9hSXO0PERZ3HzE3gAb3XphFZOlTkVa5tk0tWojNRZ
9ZgCT81hQNpiD94IyXjbNcNVWCXPQQPqShjXnqrPjmolJdRK+uFp1bos81U2VcQEqsd4fCPckA3R
cFnp9VYuwPNqHJ4JWB3J/skJjM2K/EqSG1dsOlx+KpO35FjBsQUiiLGbKXyjidXFNOKPRBbRd5qj
ptGt5MOE3JMkuuqtypXEeJOJsCDi9HayBFIttSP8NmyY5TGtm3m7nDhDdJP04yoU/E3WVJcxPr2B
lkJAymhg4d7nTybm7sq7Fpvx1ovm9YhAMQF5fOdZEycNwIlZTMtZ9YJtXI4KFTPQSGXpuQ0shJpY
MkKzwvACcu5GaNKbpM6PJBFjHn5RYCxFqfW7amRa41iFUu0YmJpdQBgqxfGmzqWHJhpBQEyY/aYH
U25pFKlrFotb0/B/oHc8ZCa0MJKlGy9v7RI2kB1M0TUxm8IGa2dr5y1UIiFC8i6Zx4bci32ew58o
GvGHFmV0gkmuGX+Iqf8swQKxlS67CKJd7/mXafwzkX+Nbe/CkrdHYRfOzsREd7NJI4fmRhh/lSGS
wtwtp3d62YpicgzHBxEAUohD0Qn7vIy2aR6RcjFGdp2VACdzorQChEwRhtzRTWSekKwUc6fDmaTI
6WvzijByNGbeTa+Zf5gF7N+KeL54b0QyDurW1qRw5Y8/K4FuViHZVRe8CqQYW+khVZ6KiNZ5Ga+8
+I+yukUZuEF0Ak4K4Yh28ArRzeXGSXO06dEfKXu4MG00Nyu1ZyNoXohBucLu7go6nYzA32gl7gRV
tyW93QnFMc+4xepbH1f7BNgSR/inrhR+0XF5EMD+MLFcFNVjIUeA8iCsh9lNCVwiI5FRTqcHLVZ3
me/fU4Nwda15i5kyhDi6kbidpBhx6G6dSNMvQVyk9qCXrplomxovxsR5uonXQq/sSeSdiVvOkA/X
SnYvJijXWrl4CHpxnUtQwqKDSqJYQQuj9WKsrKCOtPspAekwVbVsj1awGQf9OGjTsfLHu3EUVk2W
Y4IsySf0DfkweOou1kMH4cs65T6W8XNfS6+jZl1qY7caNMrm2XQzzVZcBRQJPBkCHm+QSJL4HT+V
U+RypnRlLTr0o3cryv4FpzieH9m3TRw4c/JK2zQvflTeKR7UkcDf0pckLiSKn0sh2VS+tI+8zo0j
FS6H50JKoTdKD0EJshstrAg61PZCQ+/CqvPrxlQfBuGtr+MDMQgp3MByX47SU1L5T3oVXUWCfyu1
ysYkwRHK0w0Ru9fK0K2CKnBTCZZT9WMmtRhif68nAtRI5SZSVVeKX3NaY4lO+SwksChsNSJajMvG
jx5zrd/4Sn6lBdMNTY91pXfrSCFnXtAPsZX/1GFsVHMyvfEwJC0q3I5jeSMYO6GFZ2u9EtT4ZiYc
pWPqYWxwC+WAN9Tx8QvCkd1Nc8WmRPwxlj04lXarN95W75l92xmNGPz0ZG+HLNCOaqCDOdJLEp0x
P9tDThTRMB7oY1TCQH9QBsODbK8MAWRVa2VMXH+kGxe9DgUFKMsEMeWnu9i8l304r3RQ24EMwCLk
422dQubLqoqjKGVb1XqOSuIizVmjqN4KfvQc1m+ZUd02GRHknbTT6h9dWh6DTNgpoGuJoSRZp3QE
2JCUyl66OdMzynTHyERH6JDwKK3ri5wtkoi2XsDHSMNyIOM6+ymx6S113vrac8tU5TbQNenLF0+J
L6QhfpgLaZWXr2sYZR4uZO9BT4gognoyiiM8fpMzKNwilGpw+OxCP2YR00cTrBWLwA0DapmsPLXg
JttidOpYJb6z2DGhO2FfXobZQ1w816TfBTISpJEosal2E+CY3mXnE5k7Ko4kFrxKxLoq5jGPh198
qVNKHJ+lrIlmvYMafM5dd6qOIOOfNdFozg2uxYYWUk0OP0EV3FS/p1Y36mcaVSf6kMQY/P3vL459
Zg0Jc+o4dXr9Xdmg76152b1HA1RQX5xTIZ06aXwcbHEEEMTEN6KYiwlMTrH31XStn5MjnLtfi/NU
j9s8HT2URpH5Q2iPdXuuHP9lgBkBiwRvVv7NsorFrt/ShBGMLwNomkAfvVhpwZmt58wf+3yI+TyE
taiuMDH0cp4yRNeVdleC8xDVcYakuDHOkkRh/yQJTgULUNP5qHXFLji3F/6rDi4jbSkbpPKx6vVH
VRDOHVitLy/M4sctGpvsGNVBpe3KdJC/RW10r4l94nrsYMn1zskm7RSa7Ep9zwll1cykSGMgXHVY
x2kG+8jbaom0K7ziEpsApEkR0dueuNa1FHWHGWom68QnRyaqcawi02uQ0gEQy5XSXDcWnk+Tf7SA
iqPZYTqzxS6s6UWPr5pygkTtX4YwNvzpSNw1+CrNNviuu4EDvNEiURDsTgvtyqr/sEoZ9e5c2VB+
K8LOFwZgFUYQUWy5D+Rd3e9nqUTQ+OtC6Z2MolpTPfZsOKa+3aoUIkqZbOWfchLYQrMzupU/MOcM
ncvK4U7Au/LecDqkmaW4lklMXalhuYsm3L914Vjw1+iTXYvWAJi7x77mG2tQOGu5HkAbQlGrlY0X
D+hiO1CCBjCSAbMr2xCAVN+fck68zBxxZAvmOmXKL2ooEYKKRDoHs0t8NLX7USrPHOPk+V39dIri
rI8Q3uCYihr+S9uvs8bIFKH+ushLzJXEjm7XbpBh5KptrQo3vQDaM/uC5IvcJzGr2ghnQxhOXCRK
XQMFFMIhAPOLLzaZIhlbpOevZ6FKIt0PoIv+8W2c6w2qIqFFwA25qKAo8STKlcoIBoxdpc32Sl44
3w9xstorU7af4yqQUyxLrn1bKCFrI/3o9kEQ0ofB16/wzNsCuCYNkpZUXqkdpNMif6XqvfJGQp/1
CpFwTDs/2+LmOPeLvkxTFHQ+/qLFTJCZpWz1LSXu8ndwz6HO2/eb/tJ3UzRujRtdpS/9hXc9koJ2
Lj3p5DqCCFOD1D2jJRYjd0SSwM2i/iFVNUU5WHLlkxqPZ57q0tQ7qzC5wL+HWRQ7sl6pUhgiNHHY
JR7NjegaT92u4Rxu51cq2Ssp6OQsdfL7DMr04xx49f9hqDt9m//+FYsdQJaS35R6SPg4jmvX9GPX
0sHiqHccWyrfgFo3MkdIIKaUmzzXzM9MEUvv9pe7MH9eHyqUBvppgubYIYz7ucg1bBt7WGl7pP/O
uZLaqXbWpzs+P/gPY2V5InlxzFiDl4AaN9LyUhr6JzVv7zv/JrFkZnLpEvPQa6QMu0JKXgtRerYy
1Pdy3/ZOa3CqkMaVSm9AmMp7uSp3lhkGdmxRMNaLra+ND2VeH6W0uS+i6FFtB+hs6lWgdLUtR8G5
b+Tcm7rYjmiJ2BmA1WiUbP0rYGtsfUkV8xxvPV6nF8ZvmRnv3NdxyqlC24mwHkPDPIZi4PNd7HRP
mNqe85MWW+t82k5+sc+sop39E9eBGa6aUj604UFjIfbDg+r/EGv10cdQdWbOml/NxeT/aV5cNMHi
SDCHoqFzoW70PQHux+y62TbuTJspX4SzYtcvXSmVcIUP0/Bios+1fNR7LQyI9RFJE2WVJbf0fIrg
iR3Qx2HeHXQfXlIYMzSNY67KGptZHqC4pECttdF/wjPiWGm1PnMbT6yhnwZcTHfg24tEGVlewtaC
3EqOLg+0g+KkT+Qlwtsz1PCiEd4SLATfDz1/2988wC/l3kRrZavjUk2/X7XyVWz9+H6A94L8lxFk
FmYCptC3vG83P9xMw2hjvU/iAEZj7/rBdYeU1aqsdTxra/IX4MbukF6kvuaKHshJb1wnUMv/zY9A
QSgbUGFQRC2+0n7UysRquUzl+t3g/zwT5DmSr4Tf2f58ctiXSWF+Tz8Mt9guiFWLqsFnOIyrtgYp
Ncuegk47s3xJp14bZPtkWSAeokuxmLjLHNZOYTJM02kXmRraVlGv8rw+1H7oivoxqEr8hw379t4/
88qeem8wG+N75DLp+iyu0MrjIoNnK/w/0s5rOXIrScOvoph7bMCbiN29KKBQhiz6Jtm8QdA1vPd4
+v3QUqxIsIa1ir3QKDTdZAIHx+TJ/A2w5ndTQm1ROvFyv5sry3mjzXZBGvscrZ7FHpfVEqr8oe+7
HOAr5PjXZvMkZLEtkQ2IUXdQQwULDPQ5u/acnAhgosIRkCfNpZcm03Y2CFLqZtMIoPEB2pkJ0CMr
aNZYCexyn9sKIuSl9Sb6F6E/3eD74XjonpEqH+DGuRolzIJ+YWmgESY+F91THzy35q+6Sc98fHzi
qQd9Gd/HqPLKiKMZ+O4mlXnmoy83UEtQDf+Jvt8JmtjRUZelmc9JP+qLCMnQKGOlARFyo7KxtfJc
bd9OLJQTEX5PuQ+rVev1NihaItCMSEmB/LX6U3eU69ZRbHklb/3LU4plx9bKbCAvIpIGK/nLWYaw
UBEMEvcHiuRTF66QRt9ZZXFiPn1tqbEmP8ZZbAHZKBXShD2Hq63kvRGsxXW8ns78Hwb7QHTR3QNQ
fYiu++0p/Z2vfa5F4MVSSRtL9zt03F2W8rbpTais4yHskl2LR5CevWvtb5+DVajDePCAiucn1uqp
EV4c0laQh5EkhyiTApWeIFNHSeF4zfuJqXPscP44wIvDue3wXejxoHUNvfsRxOKmtBoXgzxHNGgz
UcvOmvtOmzCP6NxKTG/EMsPmAGXVngoCtl4j/hdc/o3oRa2EE0Nw6iMsGUhSkGSFMvL1MZDcVG+o
Mftrwe7daU3BPb88maEdSyGAFYODZXuEu7w40XXeuxcxJHfNFuhOnv+KQgYkTh+N0TyUk7QpEFfm
up6vsvRX2j02sr+J035NzfWswB0kikE09vHd99/o6EygCgDNiwsm9kef88YyUIOwrljdUgNgNkFc
y028X9/H+CqeMs/3D0EWC80H3Beb3cB022ABRlKYY+E93OnviSNclACXZi61tpEgD4nb7EbDFM0B
eX1SwAEr2iPJzccnWay8Vhv7NtEps8F4pwsoH5DLuG+r4GmKx3VcZeeGkDtle9Mn4rlvCKY9DNFN
TZev7BpXUWGtRANg1Nt6yreCDh989F8Dszm0440Rv/cA6MUR5chWP3iDx44ZdK4gyrchGiFpFv7M
qgm0a9gKtqckZzr8lWpMb4wUDXw8RQdNdDp5lhEM94lUIJUcoNHKUdfQmW0uijRdZxD2rVrftBgw
B7mxQrEPszeaXpZ3MXapSz3GFmsq4HLUrPUC3j5/qRSGrVEbGbKzkRM38kVoSoekUmAJwRBB51Ks
dq005WvgxSjw+Wa5UcbxNqmbMzUxMEzRqx7VbjotfvFWDyHIXNSQALs52NgmTgVavZpcMxw3Ss4v
zXPfrges8Qq0EO8MobmTpOY6bQH8TBZaAy2Nbsso7pMogDd0XTT6JiiLZx4oW41T16xEz3iJTUNw
0inb9blxaTXJRV52V4MwQhqXKujQOQQofSuKwyaOunOAVNvOf4d3s04D+R3xczsRqgvJEvYK8uq1
gUjX9FLAwgUf7yBVu87bmNplZkMqeJAy7WeU1Gs/sSCRUKBToxxVfxUBRMCxmp6cR6K/ztmNJZq+
ZZFv/VR8V0HP1C2wO4/mefNchOFL3uvugDqGEOlOECSPVvUy42KnkAap/DMypI2aaE9q4TuWXFBI
Rat5lupXE6cAeN4O5aFNb1K+du0Nm7RpoUGbazMawVD3O5q9K7PFNNrTEMvv0NyFBAZRrZfrTVG+
ppZ2nfIoTRba1Er2Q+1jETPRPdWvhry4jTPFDVRppQ0a6D08SKKhx81Asjbk+iujEewkqtZDUr6k
3gDn/FYFyaenj8KAPH33NnotbR5h4+GQIAu0SEGi66q5A+94JZX5Op8lZwbhksrgmRyMB6mySuSY
gzWthit9qrdpw3YWUKPVxNj1Y+XGA7tIT+a2hicplqHtGeNr1k30QvEIs+B+AXlxRYCrtl5iddiI
Nu5LuPnAsI6Ee1WYXuEE/jTpzlQAjbGadKZEcTThRbbGvVGKdjqiY9umbqHjR5jLW9mMXPB8LowO
O5GwPdL2moWgebT1UDUZqxx3SeF87PVLDT1PFPFcUSuc0TJJ+SCdpaHj5d6qkMddoctuIUV2U+Py
lMn7NMDOMM62BRKPiVSuxBwPjuZQ9igFxMPFRAaYphL+FRGWB6BQx18tHLwiGFlAAbcBf5sG+plK
H7VW7gqlujMQ7K+V9Bxp7h/QSh9rK70VynYXlDDawmGda+k2IaOPE7LfYlqN2AolUGXSmL5Andvs
Jo9x/SgNITZjjYNeyi7BlijoVQf1brfpobzVgm2UbA5wBhHUcCeFBdtiMtH8KtS3sEju5UQ5R9pq
L1J4R/1npXeovPHxWpogE5aFSjvALcOrJ8xpxqJobKLhbvKpADwgqR1N9Y3hWcBk4q3sI/xuDS+q
hn2PwAg1sN+8DIQjllWzCHPbayinvhtKso8VKuBl4qr9j0CSsacw12IROqOQX3dDte5S82AV9Bya
6EIDNlOU1y2V/sZXwA5bxsbKTNQkZhOPHKxDpFe7vsEAQUAfQsj3ZdS5XYcKYVRfB7F1mdTiIRku
jRxUUVJq66kCSoMhZ1DP6vjsQ3BFbgZgbLgzqeetOAFib05lIvPJv7jXIPaBcgxEmd///nwGN3At
LdAYcx7aOf5ZeTCdZjX7O1OgX39/FB9J5j+FWpQ3laaVldLg7mf4VzXCL2ZUOt9H+FqJUrmafXib
uUD04b4wxoOclQFv4/3ADMTbFC5tl7XwQ1izvazl8/ik2/ixRP5TyPmtP4YUklgLO8l3p2i6jop2
35nvajhcqFkCoAGNGmErFuN9N772AsZake/bmWScRxJ8QQNjCQ3Mq3GKcnXsLv7pqRapVVuPlY8F
i+/2+wbpGJxJtr0r7JN9fUJp4WSkRX4VdELSWl7HxZj7ai8jqU/frfHUgWMHvAa5TF0BVhjDPfiS
3fffe/7d303eRUaVNyndIJG3VJR7EVKgxWeQsnJdcPZ8H+lIqvppPBeXFhEoaSU3I29pibYq3GTF
G4K3J4J8LX3/nr4W+bCuAHlcYhDjWo0HbWAs6/W4RlTqodjSId/p2541eWKtHF+N/xtrCTcMtZRp
ObAa8+oqw6vCA/f1/Zgd+Tqzdq6GHh7tPmvJwBuKuKGeQoRBA2IBUyqKr7GwkFLvxCZ2LLGeC88i
XqQWykXLyQ77hb2dj1Nb2PMYItBN4dGU3oy8XNeacogq60TlQzn6bh9Czn/+YdWTlI7joM4hMx/d
mPRFzYKrXPnpN17s6GJ34eFW0IvlNq481xTmdS9cCaAQIx9Za/E9TNCiVyVwL/G9rkRXrVi9qdCH
axVsZ5lca2btDKly34vaxaCjq4p7gpW6XgNm0ptsrWnPmgjUiIe/Qi5fd4Z2Qofn2LpW0biC18ud
ceb3fn7DqKw9A2cO3x2j9i7zMa4b/L3vJ2B/7qP+NSEn80awb3J/YmyPXdyxKwaKC7FS+6KqUhtd
XeQSgeN4l2LUVOvn0FJ7GHGi/N7oF7iQbb+fqEeWAlfjWa4CoIWFsPrnV+3UyGj8ef6M02DXwf14
qup8bLZ8DLA4I6JIMoVkmpgpurGR7hT1ETKknpkn9o9jI/cxzGId5JEMZOH3digmr0InOUJ9qM1w
04QPGH89dFJhD9KJ/V8+tvg+Bl2sBK2Pwd77vJsXFD/6Unir9Go9ehIetNJzp6e4grXbITMAQioh
JFzfXE2B5TRFc1FREJ38aKuU3HjC/l6fQEhUTb3uoitPGt1RRnRKy6/6KXOV1Fwp1R4w1T6UXr//
/l/bgNQIPr7D4hwRFJCg1sAEKKxu3Xa/0BXc5EK3DRUBkbAJpyQAjlMAFjK7sJJhhX9d2aAvYOzR
YXYMNHN8/ZqOt62Z95iVrzRb6DGCR0asl/Ej9iB9meZVq8SAn0HDoU8h+ac2wVOTeHFC9ZWu0a3g
Hepozw3dxqXY+X6YjpyBn0ZpUVFDwN6y4orTNvcQ0GBLB1mcyy/fB5Hnxfb1TP/7XFqUqrQoTHKs
4XwXV5TH/iJ/ytzwSYls7cUyVvGmdgCX2/Wtd4b88oNouvJLdi04pxpRR95Vn7UwTU2UkedZdvxb
BAp9KPS0wIKDoF6i7hZ2V9+/6VfJBmy6P8aQP287gWp5AgZYc2VqlLHxus2cyC2MFY2A86jCF8ed
e96n20HHsuRPgRf7nQb6MFHm6T7q9X7Ik502wttDrzwe3TSwHjWE7oewzFa19zOQ0bGI82tRTbYi
+8mJMTgyaz89ynJnRMhHTAp2D3DXXopN0Tqw8b1em+eF4YT1LtpWdn92ik54ZM/6FHWxUZqZoRlV
TtRywtFVKHD5sZxgBI1acgKMY7VBxOgU2fRYdkfnSAFwICLn/EWUPvc7sfLrOSpQdGfa5T+4025q
2K33xeZUevcbZbRYRx+jLVsnghbi4DdHM2puAD6osjQ7C3v1Ff7LowGcH/kfQJHTNeRK0Li5w1U/
M7V9DIVd0jC+xANReqYtZTfUCzJvvMvLbL7L2kOaXo5l+Ayt1nImpDqHCO1fsXLGRndPzI+j6/Dv
Mfs9ph/yLKuWlUGZ5wc695vhTn7Xs3XippvOFg3UYldCuQqeLEd5OxH3SC+T0QPQgHaE8lWOKeiK
qJnY/tdTWPDy+EwHCkUqyAhQUlKtcUo1cmclSB0g3vexjy4JfIKoYP02FFhsgHkUAS6zZB98sbfN
jItckdb/vwiLjQdHV6j7aNm4Rolerm/reJt+H+FIwgNJ7e93WOwwJY5ZQRjyDj321s2EG15v2FEx
2qb+9H2kY62UT6EWO4hZATQM6Fe43iF+DrflJtwECI+D7YswNAo234c7+nEM9FERYwGstUTeITQu
D+bE0IGG08yHuPdOfP2jE54pN+uAwUL7XW74MOEzjO5aKVR9FxB/jahZnT558YldF72nr4csv/rv
KItkIULNeARtTI6t44Vb6oZTxsYqE6p1qmq2asVr0+cWLz7nEO0CY3jHsQO792k4WMj1kGVwzXJL
Q6XUf1t3eG5rlqMVP/zgyYitA+oh5wNiykkprPTpVwJDIOluJOEtrE0Hjh91zPfaCy99U7wqxgKJ
12iFvINtFrqrKv15Qs3chuL9ztO9eckjoCZoseGlGVmY7wm4e3W2WvnbKYuhHWTulNVbX3+WKnlN
aJrmwyFN8cs0ijC97BGYcKYwTZwsCPjxS6W31ubkuRo6Z2qm3JUR8vgmqFflrfMTmGMJg4BrTl7s
VLRYRiM46wN0yeQCCQJhVckARcIXsTgfS3gdYnWhNQ9ipa7i6jnSjBWl8ZtiCnbliAeG0F3qcgPq
ITFRFUKxxfKStdQ0W0WHMxQpzapWosdOMK8RU9l5VrBLrFgG1atFa8/THoYYQylPXcejr+OsrNp+
K/4IayRX0uZ5zHEDL5X4SarO5V5ayZ18MdRBvk4s/bENI8VN+WU/h2n4JSqFvg7kTl9BlMGZXjB3
oDHulRp7uhBbb0u46TUZT16+bGi+GggnF9gMWgjmNuatjMVfP+u8VO2VUUlXRqqta/BrMaQcI+q3
1jDsSg3hN8GEH40EzCx5M5plug5QIcHwcKvCp46C8tlL0xd4SOeDruzkRL4ezCtI+0/aWNi1KeM1
292ZUFJGap2tZG41jyoSlvNRh35MW249Tb+A5uTkVb0WYrwzi9uo9p6SGNJS94LZryP6sGE9a5WK
kjvm936NgpxGpV0zEIkt5qbHeFkjfRLX51Z8aQWRm/ERxrZeG2G3aYdw3cvTWUL+PGXBgU41Nrkm
356+GsLy/pCdD714PeKnWirlmZ7/UNIUS9Fkq058ZgOpoTKgS5afFWO4ywrLMbnHaJOP4WS4EyAn
BpN34fUPKcurmG580TubxEOgYskrXbWGujGjyxFajI6+S9/8HBJkHAYkivOhKMCHz7rEnd0gGVSj
T6JN5lnjn1vNrop5iyw/VEro5DqEwUjEAk2ln6E9K/lDJHkbMa6uhzJ0mwiHTcM7q8dyVdP3Bvh0
JuflZS/GuFTnorRS9Ar+XPAYyhE29fqw1aTBqWHGNLBouuwOCaJ1oeERBLBEE7Srqg2ZNYj+eOas
B6FdCSYWfdWEVTECRVLxSmudIn5A91EDyQnBzwguDOGFijktxpLGgfZQCOIq6/cRvbVCrJ9GCxKh
IV6AfrZlunUQhIY+dVXJOzf8+9oXnDG7ajR1V/mvDRxMra7teApFlOBh0YsPc8tAbMpVhQ2Ch1Fi
gFurui3aZx/T6YRcMxRRtE4z/lIgU1x5CHLakB1rR65rF5SjU/YbObhD+qAcbsQw3A09FU0y55VQ
n4s1nY8AF1xLe4l9jhqx20dtbctmsaOHjWoN+kctUtXCHmczt4lxn+4YIx23Wj1WHCUC8h8U7AZb
NdWfYqVACumibAdbouuqxYo7oWHz/cF17F71actf3N66ThCyvgDUl+yaXbHDuP0QuPqdvw6kFf8j
rloXnSSHkg7gJdzybjF13LUPp/JSdb5Lf8lLLcDSqJmRBi+rgpUvB5lRcusR4SR6Rn7gZuzr4spS
LqfisUpB3gzi1sJHFodHR5eks5EOUlma53nH9y1/FbRRRP1SDSW3NZiJSvYj9GGgV0jdicWaDZKW
3wpEGJ3Sa6W4NiLjNSo1HXgBzCvDw6LdyPnqXq7de0nfOEPbpvvca9YIYp+XOmLPnYSME3JWqlBe
iQiemIW58uRxFUvTic/yG7y5GA70kecqKVcDcor5pP5w3rfAiIdYAUOqjhaPWbpTP+irpuRorbxz
VT607VWXdquqQLpSQqMqoIcmmhn28W3hkMdf4hwmvsKHDBy/Aruj5P5BKcQz9JVtRb1Ft3gbUznU
qq0g+rPSGOYFaK9d3Ki03KINJkSrpDDu2lY7qHR+LXnY9Qgy23KKv7MkC3cjpuN1L4BMyJ6hU63y
6c0UaMwb+xSPDcAKsJ6hc016jHy7ITqJFL1JUhhuB44fap0c7klTuXiCoL0NUzl5+D2z/5GB0QEB
eJhiv5r/nH/sNS/GKvSD5r//89N/XRbv2W1Tvb83h+di+Tc//WD937//GFtN57l5/vQfwBxC6Nft
ezXevNdt8meQv/7m//UP/3j//VvuxuL9v/71mrfwvfltPqqBnzyKVPKyf29zdPscZs0f92H2ym/7
A4OjP5rg/Y9N9Z49v4FzrL/8qr/sjnTciWZ5f1YfBi6WqZLk/mV3xB/N7ot4cSCaIUvUf//1x192
R5LyH2hQ8xMS1BYdsA63hjpvm+C//iXJ/wHskp+bxQspGTOJf4/8366kjOe/dymdrx8flgQFZ/CZ
eLmg4anB91iWYymtJ10kVJGT6b0N2fehybmdTjopAmUYwd82EJ9Hdd/0CY7j+abH1/nDOF79GeuP
DN2ynBGseYHFJvXnI8xvBDqX0vdSTTNt8Ni06jZyzEN3Hq/vYtRLnVf1UjiMzg/NrjAvlTfSzxNR
51vRlxdXdQO0LiZJXD0/7wWRir58S/EL369+La/RpdynGzx2XTRZXk67mx19ydlAbqYQMR0WWw/C
+G1TmyM8eNKW0I8umwopD0HEMnwmqpX/7Gbz55h+CLcoFLeeXkBFJ9xYXJSw3cwc3Vvf/39GmV/6
w3469bqW+XMURLLwAZl93zmoo1PH2OKC++VlFheoGKucOoGE5+QQkURqRQ1GEKYWoo9Qrb+fFsdD
zW6G0sw/MuZZ8+GN9KguxgxSmZOEuSvVwRmpph2B/BDFt+8jzfPry/wjADuDiaD9UoNaLT0jS+cJ
MavN15uOlnGwPc1nWNYf/xy8D3EWgxcNAgQ2kcFLxfQyDoq1hfE0NF3O5cLtlfyuQYneC8WtT09S
SXUnN6+BMK4n/RS5dlk9+PNRsB0iFwHY/aV16KVdbxS+GDneQXERgzo0W+Mg2RivXyebU2I2S/LB
X9FUnFlF8I5fempVZKYRUpYA4fKrYpeuUU7bxecwoGOsz9f9DkHqE5NnWWT+EnJRHtGqqEPpZBa7
wKLY0tZ/EqqUa+tQ7gC4zJZsZ6eK5/9mVP9+z8XOIiYyHCjyACaS4pqQSSGOJWezn6nW/h884I7O
W+PvcIudpekS04o7wkW72SXB3MU7YSNvTzqnLrAyX8ZysbfECSIAwkgccW+4pEA4iSO+pNjSj/jy
lCfOqXdarJEARR7NnKeKuPe30l/OD6l7Chl8PIyho95Mo+MLuxxmY9OZ4u8vBRBsH29mK01xeyqM
sqib/Tl0oOrnYiqpw1K7Kh1ylGoM4gSd8iSo70ZDXRmCuVGIN4ms7y0lPhsKfKrCfFMkP7smOgPw
9mTUxbYRuFmmHQJM47qxYtdSplU5GPtRf9ViiLwlRl5meeYHxpUskeEa9aaOBWeihZQKqm1x8epF
HYuUu8IST5w2S5bsX++lIv1laciU/E4kPmzOKeWW1qNa44T37RqBJLB7t9I2cCmqofULth2WH6ij
7BC/fL9X/96Ml5s14wjDGQOYOVX5fCxIAso8gceIjvJ1a0mrXARWOUZYc2B7xD6aBMELoqdIZrxH
RommkmZ7SbwJPG4AiTi8CFDkNSy+6rba6Pm5CfY1oSIGstUuPFyq1deQGkWO4VQRy7t8ePFaEwWb
4lyO8iuti9m0i9emhDTvN7aMTLcMJqEzseuQ7wXFvGv73omSYG3oJbUm8WB6s1WNtvWHYBZqXQUK
wGYTKyW9uzaM4FAjnaNiY1jRP520B587C0WSnT6yznK0zpCl8jXz3GjHrRSrfE5KjOHKF607E9Mb
Je4Y8WJVmcKt6Yd3AZDQKaBmFklO2E0rqxdP3NyWAInfn/7DB1g2WMC6Ch2TInKmQrEt8Ur0992U
uAakp17/aQztpYxFgiqrpwIfSxN/07ksaDekqIsGQVpPnRSosNJ69CiRKHDBQcpXiFBBiWnefeek
TOq81yymGjvE7NiGzB0Ss4vtXDbyrukbAnqzYAtrTDXPJprakXWnQCOLYcl8P7mXxYp5bOGP4a7J
3qPDP1/kPJLl6ZnRE1HeCJetjsTKCpWvPkSAeGU8xtvy4J1LG+S0OwjIyA8B7N3mb5UdrLGsOnGE
Htm6Pj3L4gTNzGCqUUhgoSntSvUgf8cnJGKPR5gV2S3U0SEffV7KYuJlcpjoZHjy/RgjrFqe6ioc
O5F5ib9DyJ9DJL4kZdIcQt14G9WO1+nBc2tH26vb5KDsvv98x/KcT9EWn69QJEEL5mjipnNEco7y
3f9ROhRRVvWl8PPkwXwkRf4Ub/GJzDFJ2qAinkkWxxYiOsPZ7Ao93FtPMjawsSPs4oe0OTFNj1yg
PoVdrIsBiEBU9oSdcLgwAva6KnQ9jzKqnm3S5ETXZslk+XNRaCYCAeSOXM0Xo5ogSppDjschc33Q
XjtX2pVn9drbAJK4Rqga4bpV+qNYh2AkRid/g4N9kG++/7K/iZRftoJ5J0ClGBLksnoX6FbdYOXJ
K3O9EoKzqvw5mp5tpfEdDUUniuJLLix7DdCiuIF/AFLtVyLhk61Vjh7cpvRZyr7ddbV40wQdxfJo
FVKa68rWbgFuBtxEI19aCR5sygIF6AxVScq0YM/JmbubBk2VyG82YhPbRYg2gu8537/h/M2+viBO
hEhzkw4tb/6xMFUJNV0GWb3ucMFs+7O+nE4EOb4cZ7/Dv6IslmMnNQn+dGbk6NfVTjvz17OX3+gW
F/MWdkrlQD46Tz9EW0ycsKsKccx4J7287/p7jZZF38oUGBtKgBhG6SbKWVvGeFNFKWZf1r4AtiSC
5x+CwQGqBxnyGb70NoqsjY/MWKQ/AWATEcTpi8geAs+R1UcxkU6sryVi4s8Z/+HBF+u6a/wxyfFg
dCoKIqm/mhNU61DvUCE7LXyxlI75Em2xnGXZyydB46O02gpd3/Amextu4213ns6W0rsZQU5TQ0xs
CPFuj5rl5lTSf+y2hv+BhXyNromq+Ltv+yGdlLXUk3KPF/ae+nWIQr8TrgXs5tvzaY+YHLo1fAT7
H894xL5gB5J9wQ5cbit+pwdW0taxMxnAGWim+BixiuEpdZMjc16Z6dMzRBfH9C+eQEYh6Lk6BAm3
tGaHdKO/pgWzUvbSmvbQaZTT14UM0IbtmRczJTAAi0mvsk1Jkk9+3Ca3FZ0mJUEuQTsxQ79mRp+D
LCaojC65JejkgH3Q3gAPXw0JLfT4SSbriyttY7KD/NOvRUSMx2f0AcnYMldoVPjQvkTEAKtkQcH/
2IQWDmr4+zAI/XzZCNEnUGetf2SUIfQvLruir8jDWMtUYVVjo3fmHqOf+ybU3NCPL0NVtovBcgN0
IOOYU733wFHVKKRCMwfBFdE/raDzZYNLs+vCpIMZp6YzaYhXaddmROOwll3UtNcYQmxLFPtKQCJ5
9TCVv/TobsrpOlzkdW+jOe/kwKd9w3CtkgCejDvKm5retyqU2TBZZwCQa1V01KK35fxWxXekwl8i
M0mGaZdUyHq1dANpJ2/GzLQ75b0XcRPzio3f81QJ9JDkV4FovoVoJ8iHM3yUaI4mNGTPSvg/nt9g
o47GYKIh+S05mtVtTbl0IlnfiNYTcjarOm6d3rwpTVx7tOdp+JHV4AA8AEt18cvKpzt8srAERVZR
eqlUJCf9EjOY7GDF3puXNu5Y5OsRK8W20zZqgFWpNW0bZvaqEIqXln5VErIjeVfwRTZBgOWagPJO
Le3GOnWmSb83u4AGMerMk7A+MQ2OzgKNWrwIf5GC1WIW+HI/eJ1A8ls89tw1ECAOVqaDjqtdcVaJ
Z6d2wGMLCnQTGxFWwArNp895KgXIphob7tPzpUorEW2VXsZ50kn4sWIf5A/jqWT16+nIrocJjq4q
v5XCFxfpZvIFr1fZKMLc2gB/uRTTeB0KN8ggOqGHzrvKaDeBU/ilo8Dbq6vLNis2owLQP3tt8sxJ
Cu3EuM8xP2ch8zNR0RLR0+CSuXimvPRSy/IZ9r49L+i/RdND3CDFHq5MX+Qa/Wsof3z/pY/UEz6G
BOC0GHkZj1oqN5GjKJJjWMhNl9oOlP5W5uCtp1fsWnMZFT6a53kb2paf21G17ZrrPBrPKk218bOD
bZHuJaVzCvAupf9gxhyZJU1vUXWsWFwZFYCCsHUE/22S6NCza4it8VAkN0BTnBpVaKBVZ4kH9X7a
qQbmSdZlU8jYdU2Ufyqn9J/VMbitTW0TGvW6NmDy03GMMeAOvfQsr2SXGtPeaE0XiX06lQlUBRV5
UAh/aXUdiMmdAAvUa28phtlKaNhDNm4K4CPc2hHtNW0lSzeBCN0zRA3WQJEV/dBecyVPtamZb3IN
g4B6PLHZzqfEv//alKE/D72RTmVTqQw9qKxVwHD72Ym7w/EIpJvwimbo2nxYfswrMj+Uy4z5hBub
DWc5iE6dS0sRSbKnef78HWJRhG0nZFNGg5doHBPYHR5p3PyqyI33EN4BbWMkHZ3Jq+TpNFj76/WP
0ArkDVRu5h7JYrUMoTzU/Xwxyg3IWeFtgwadp72r0vP3a+REnCVlKoshIfQ6l59ivNBGDJ9A/7Vt
6dI42X4fCaDfkTkxtwFVkAG0VJfv1KTY/iKaHTsl29Dg41ErCxuoP+yAMN7r5jEUmnPVl9dmiX9e
/Z4jFx4YFBwlbdV7j772iOLxSoZmKcbmWa0+pgJylNNop4lki1T1JpXKct7AUUw3beU5UnMm6a9x
VDgpNkgBct5qprkzIyNNuCuULqXdvR9etyBsPDgafjmtswIy43yN0/Lz3CqdFgEDzRedtn2Zimyl
6oCFRSAzfu3IQ4Hr35vKkR9r9UUb9a40cXyho1yGQKIxyJG0ZuWjV2A8KMZrKzwOxk1S3HbSuBtQ
4uxRf/ZNCY5ftQ4G6P9ZB7aovPCpIYp4cisDjms/hTqxR/pjLc3FAa5/oWDNIAIJRcV/mqGNGlCl
pNsaLYK9SScjae0jUsT/q1q/OnwLARu/FopwxkNtNCicQSS5ngZ+R86209jc5zIaP2G+FcvIVaef
1OfQre0vBvR9/LDZ1lVgW9Z5CGnYF1FA8ABbidp6iKPLOI7sQlUdPUJ9E2qIMQRXhazsagQRKjMv
V1EegTjJ1nEQ/jAM9SppPBjGZ+HwWOe942s3DboKPvDJFjkFbdR3bSSsxj5woLvbYq2sfF8FIuXv
q9RE7bhx/Cba+9CtZbjnar0ZGKVstmwevHYfGG9J/RCP6GXPUqpaOj1+P4WPbTkfJvBysQhpL3Wy
lCLapz2O2bNpnVoix1KFjwEWu2bb+r1ihQSAga1Z1AdtxF+jK8Wp7XTTRLA0Xb1yzNvemZUKBce0
v3/Bec9c7tof4y/u8JNKi8sbiG9llzUYJrRz5fZEZfAIEGFOA/53G1jeYkyxDy0pI0jl0wkRaycb
NJgKwN/Rk9BDfNSandTcqKRlkh9v0urHYKD+ylmN/+wgy45xyvT82D2OewGcTqAXEGOWFZK+6/uh
rHmkRHsX6ksdq8Io2qQpqtbxOU0BJyp+eeo+Z4NswhPjoc6D+mXQPwRfDHpb6lKiWUnsBIO8bSZp
1ZjlRaKgflWOmJHhN0G3aBBZI2mAiUDliE3miEKwbvXR7SXsjOHxdJa6Ef3pIgsB8HLcKmD5srbd
Ylq4Mspgl2WVnZYA0IZwX/W6ExoS24/lYs/sNqphp0gVDMNLsVUFFd4xeQ2aqInabKSusKPwIJ/E
0x9bTPSY6HFa6B2jyPr5/O6lMozzpoINlCMlr9HaaE/M5hMRlss1R8GYA5wICqoQRTLyz8s/Xy+a
ipozfUYJ84vFOySS3GeBR4Kg5/gkCuYq0Qsyu/zEixzpHYDL/zvOUltJ0QIzB0w8F4MRwFRt9Xk2
dYRCq9npvttCsMLsfddc0AwTwaWeF4fmR3veUHj75yARnoSX5Wks0I5LS+IWfTgYrnQxFAkDyfA5
q/NtCAxu1E+kd8ff+UOkZfIV6eMQ4MTgjPvR9vMNZ2OI/+6GzWFbvRRYKlrYo5vb7L5+1c+btbfi
KHjyOApOsVeO7li0MZBeRjNY+9JRlvW6xvsoj+lOefA9Nv6Zdo5b+P9Qd2a7cVvdtn6V8wIM2HPx
tkhWr65Uki3dELIcse97Pv35aO8gVkWxzr+BDZwNJIhhx2K/1pxjjsattwx+r/yb+dFw1G2+sb//
/vX6qACltqV3tBcxJyyW999IY6SVkoQc2HywKV7eGuBC6URFOA0rYnzecC5x5dW07eSVma0+4zyA
K/1zacJVUiBd5gSQDC5f2C81tl5SoJoD1j6K3XpCa7fCgPjvfzXtW2HWG6k6Q8RaJcFNpzTYI8Em
xgdbsZqVUUabpS7yddsZY9mJ2nwfJbmT0FCVKUAL3uVKJ1GhNHsKRYhTj4oyeoHUr+aOeJCGQFi1
BD1oDr6fHohVXEjsKJawvCa4qFGDvST7G78MPFJxGUk/aUZ+bocRM3BtFbcbffIxIq++qGpxO/bF
vi9NLHzK1dgfBmyolrQ0fZoxGdQ2Ml2Y0hi7MH62ole9o7rzSWxW2mJl4TbEIAsTo8qtMUgBblwV
VnUz+nsr8/e63HijGV9VqfQwFsG1ZmSuLXWOrftvMvBSnKjrQiWpJajv/HpC7FuZW0VJiD6pd+EE
+VbDqnOOrBc0g7e5XH1vGZUwPWjPRqL+OQ/2WyPZ8K+55LTqDn4zYssLSyOwyps01d7CKf3TrnKv
DC1XRNFB4d6p4lYvSA4qkMDR0PrxW60XBL7ojHAUZ+K3+7Fyestc2UZGF37Ix+9z8M0Y8GGfsb4R
1NN8aOTGQs4XbikdWgN6e1t4Aer8uGk9qnvsbipye6OVpt0Gys2AQEA09U7YTBey7koWNHzlvLMa
9nCrvA7VGN/GxwAxpqaB1PuPs1o6qR65ofEwYWruh68R0eZDYCCS0G4TGLiF0Xo5EUh6cmuX8B6U
P81u2A2dWLXFgFdSvApL7M8DcnYpUIVk3ko6g2LzqA86VjPUwj0WEOTbn0p8UOfCvisy8T2jcKwT
mnDlCHV1FUWUUomG5Tf42fhnbX5VCWtSsmDdtm96zJRmSJ+jhIeCo8F1xusHe2Owb7EeuvLVhhdI
iFMQy5soh085K1gMKfPGrBCgjUe9KJ0hqtxExkSpTfe94a/j5aYRGbM1s/k66/pjA7OeGftKHXWP
yD3SkNipdRnWuALI9zZn4GrtfqDwbrvTpBx8fUIVcy/zLrcTCkgamkjUbsPebgH2lKq5S2kpghnz
/PCsVSct67e4xtIZPE1LjEgceCI8JqLE5QpqEUBkUpPeE2GGQJpxbDuVsUm0HCMmxc2HF0wuVsl4
GAkvX1ITGuzt7azdqKa5yqfBk+sBf/QevjWyZZK5krp3pGTRSH2P2aMC61G3rqzsEE8ydknYDtH6
JGF8pZqSo47oRJdby1dm2eAZkbVHVLfKsQA2+TMttxFqXbe+5dazuQ3q+2L0D+FceQRorRElrQh4
miFlD7BnLG5j/KqgdY1sCEzRW0r3ULBEWDV8Ebzv5onYYgFfDIMK86SFxZ2EP3advM0AIjkWeiFY
XNlYbmnap8UiLoBNIkhw7tuXVq0w3tor1Z8pnn69lbtmxyKnYZX04jPCmF8plbwDSTM4thDcog94
wXGFGQx2w3+18M2wznV9HQQGKCnLqfUoW4TCM3HRpxFw1HdzkIWZNhY6vsx0sEagWmavgxZehX2/
CqJ6JWUnRC30Xh1f7hc5P5QD0bTKSS6eSvUY691BK8mOicRObb8yJ8BOq19N02My3c/hq9Qdzf5+
MksvGUY3wjdxZlON+zPCAEfVNqr1hGsTDx+pNNMwRE8zth+ZsR11UC3jRkEkyoAU3Qk1MEEnQRB7
TToh3rkhvsu1y3Jtyk9SmMHSj1aJnu9grecZZCVxG2rCwUyMLB3e8/nVl4rHWi5XNtwcq1A9tY0O
mGa6oxXeNBL8aF65rnhrkKr7Kq+Ake6ZhTyE0f0QU8xRK8Ll/qpG3SbEq2tMSIPWv9ftW9j6x570
mNlKPinAPpjaEbuuMr0S1KuMey7AptpOohlybMqcund1J/OSfbCZyCMubrrPmsAPmrB3x7oofFpG
4nWXcSy6XXMVbdO1cMMvRrXpnvAgXNebhtAkkMrN74uND5AgdnhmWQxImMZYF7VsEqtyjBiIlzNt
HLnHJi7UqZzPoZJ8coUfXeAvRxIXsCxxZ2OTL0cyk/28fPvaGbnQ76/mwycmm+DtskVdbouLJ0ZU
k2qEw5TADskiR9va16+zU5y7289tMD88FknICjUxlivqZUcbmH3fiTxK3cVwrN9VDnNAD/9Nr776
7Cl9gOxrvx7qoiKLwxGtUMmhwLewrcnhAp5KSXfThO1K+qQG/2hgBjQu8+YLHXK5eoFHRKbJdEyz
ADw8aGDGutm02+6195iqYla8xXrv54f2Hwlf/tdJWhbZyL9LWh7u0bPUQZT/n12Tomhp3mlYlr/7
l4ZF/8NYZru8rwKrrHcaFuOPJQfdQrhv4lyE99TfGhbxh75EwoIUQ6GBQ8d3+5eGxfqD3GxVpn3Q
LUpTrOcvNCu/07C876YNA34OjEyNwRn+7pzNxdhM4sUfglz1mXr0axVzUkgy3i835vYn5vGrRuX9
y/3PQyzw2C/tBt0m2rqBQ4yhfiUKtHwAMPiS98j3onD4xObnPdj219FMGjtujY0U4f3RWqlPglaW
fbeGH5rnN4WeHYtichfVWRGfpaLb/f7yLtq5n0ekm1F0E9awTujs+yPaRlFX8jz5rugJaoLemh4K
rOsTRXYrf9pUeK9HWn8opoCZKaZA2XTdTvp2CrTtcrOnPndqwvBkybz//Zl9dCsgFshgGMYCzGvv
T0yJiTAq5tF3i1A6ESu9DQnGSpTuECzPuhYPQTp+AntdYG7/dTN+OebFSoY754SYknFZEvbebKAv
TSHkGFSVbpnPm5LhypgjDib1T6IsNkb7Ezuwj17oXy/6YodoBVL8GpCeyV7sxHK4Zyr6yU53sYD+
vMhFeManYwnNvHzHYlTnhcBAzRV+cTvL+XMudESL4T6Jr+1+2pmZftWb3aEB3LXbgl7Kma38k539
goLz8ywweFAILYJVrV1+urVOBEWCa5tr9s/tMLvJOMHvy9ypSbdJbmP3G+6kYDUFGA0YNi9A53bT
Y5WJh7Bpb37/qmnvp0D/dTI67HzbwsjQsi7gToo+EWh95rvacMiZQaZjRtYjtkAF1idmz3B1QKgf
rBRZPOTl7BaQ3WVSVFXkcbaVoyMdsVgfrwW2CALqTUd6dA7XLjB4inyzcpweu7IlSxL7437GsMDp
sfrFhMlDNuL+/moudD9/XQ1PGFBsQWkuFpGqLnNTDwvfbfXZZfWm6I7xSsbUX8Xgt+o3ZVi4CXay
s995tm5cqXxdk/1EvvDPrfNfNYbL4vE3jPzzTKAWY4xBfaAj/nn/DWe+xQc85D5hTq48TutomDZ2
nd2WRe9pMdGeaoT06feXf4Fd/3VQHBEtAsnZhi42BY3plQ8wwkcsn2Mzcw3BtzxE+yrH8Wke1hm9
VRJ+VarYobrcx72O6TU66QRjYFa0uAg9e5KO6mQfuwhT6Q6/Mj7+mUxXCT/s0QruzGTwfPummK8R
5ZOhbN5jpr2RaZtEjKVIkW7tsropg9k1afEGXmv0+qvephqbSfuTz5PxmWMK7fFHN9ti7KxbqNjk
y+96DoVIpNYiK9pPtoqeuaW9n9NsK7RnFYgpzdpdj09z47upb0K+m5yWxGSKUi+funU0Qhct+vUE
XtAmLx3W0jbJwrG2xH1GT+OIoB9ZcWm0gBI3FS/2iOqjnPq17hvOXNlHS+nXfjzAzs3w0+nXmH2z
ZptbyunTBL7R18z5E8mzks5JmWgSl7JSrXQ7qr03arMbNAQ2ZwZeyb233HA5ip0m7hx4Kg5/thoW
EyIrwU0B6kEzeGNlbOuW5rVYF0LahvZAyp50bQJFrDBa6IPhWhbj1nwKznVYHiaVQZUl72SEinZI
bmhsrsZJ2xs2i0+sXplad0j62EmC7GhbvefzNRQRl6FNm1EE3nJquBA53RAgheV7ngK4tEc28X3c
hrhhuK2ZPlVTe9DqeUM23W7QpHXTjJsqMomfjvfzqO4ln8gSQT7gdEuJu13uPJDJqtBSdwqGNSON
/VgHXmpMrqr166rV9xI/ikVpZau12ydXhqJeiWDawCfcCMwwWtzOiybdDFlwxuD6hQ3MG3G7kiVc
Icp6vEb6fkh08ZgpEQb27Y3VBCf/Oij0c1U268y0FivlfVP2WOuGd3We3gaY1ACTgRnC/QoY6gTt
jRDSzmS9MkdkAdatIOyW7XlT4FCdlkT7ytrWl2xMzx9gCm7huj6C6uAJwnlPtmdSP8F67GJaEEO7
Smqx6lkjl/WyMN9Cnu6yCS1PvEpvKCUJYff0iohi/5yG9ba0MYrJ4+U12IQJxueBjrULJ1d3ayVl
PZ7HbbzKTAasEEpi+SxHfIosxCCzGbVMd5CG4ZBG0rrOpeNyuKKfN8Hc3Nj8NCv0wYzQkNgtQZT3
SUBuopXfLgezjGkzp72Xmi2EvNBjdL1v2AwSP3IEPjGI9XeRvbzGR0S3u1Gad2GPMXoHZbpzpIJo
3DjCk3/c5Kp9JC53W44tQOe4WdZkiXSIxDcO4FUiDcGvAq+Kke7AndG78JQ2AzKdDD+4YDMPhtu9
Zc2wHqTkLoy9xfzfVyjEMgkAr18n/SaX7pffMXqeN49kbLqdZmOLijW5YZgPDSqhsYVi10vWIRto
4VPkQZSycVZwBcVqOaUSUm6G3UOmNLsGyZfMbpjzco4zppItL2g/b7HlMA1OFQ5SMP/4WxpOQQp8
HZlnMfMQ054cz2nCGcj22BccA9scQ+P6Y2cKRhD45UCpu9xRwTtW6JOrTakbVBnwHrVWgN4kZbsk
4T7j35I4Zt2cNjlsgyQZnFr1vUGOHQWPoGIhPkicHP92DdsxPy/kwiITbI2tOzXmjdTDhNUHjxCh
LXYYThBLa+x/NzqBQH1oiVVjB0vENZSkzShb+zp4oxvaJwzsB5IZhzHcLC9za0Z7g8VoyLLbWlbX
RAtVnEkassuqwb2JMkEHzWRksTXVs1A6clHjvaEQgMXTXWoIHEocpY6eCGpY6dC6I6ybdZ9xQr7q
s2w7EPXeJtNG5SdLOMDVxtPv98aPtgiMn4RhLim3mAi8349nsP5UtCpGbqK+sURLmNG46Qz1ky1Y
e2/r9nMLRtOvEw8KPAXJ+v1xYl9Py0rYtltlxj6LQ+RwwIcmAHxa3C5rGxMI8BzDiaZs26uTq9Tk
IILtVbwVBcwmSk+fz29u5o09+l4v8+AM/4vWJ8+Bcm6B2/yyvvFZWET7xRrToy8bBJd/Wkp9VMAw
U2TORswovO2LJqTV4jDPfGG7QRQ/+cONgRcV3jeOMtpn6oirhFyHwdC3sartR/4L7W0d5E+KCTNH
U690gw8/1rcC1g/92yfV1YeFnk3I648iWjF/VEK/9KaqkQ6plpq2CzvllJJY20A00vP529jOmzaD
9mN3HrNTxxJEiAzVS2RBRLL0bc5I7L/xZv1yKhc3auwzKWssTsXQxmurCpiEFOVL3Fjn3x/nYgT7
49XCG4MIT1wDFd6wi1e4T6tIUlsNR8QhfSpl/cokhLao9a2v5LCDE+41DRrCdsua3I4VLZs7J1H7
w1Tf6La0XrYN2693kkweERSiAA5H1a+zjiUi7D5p5z/qcqjFFl48+CW/uLgtZjDVKVZettsVfNJT
T+bv7DYSG8wDT478ERjFBrM8Xv8+zaDY8K7Myd2yKGbUG7+/d8utuajGCeNTgFMNndytHyPlX14X
KbZIIR5l282UZwzMvELuDksXE1HxpvlnyMIH/Tu2JxrGIpig8IuLByWVulUkaYWDR7zLOo2ZqOrG
PsM7lQyZkrKm/cSiUJOXNu0fF8iyIqCDcZWXmGdq1mPWRhyy1KlI2BQh0TmixtUy8ZijO3GqXw0+
FWglwXIm1RlQI8L0slPJKy6NvT8k2+WVaZIUDoNeGftJG7xJ5/WY0blPKXVNehzsEIt1Bv1hu0vg
tY6yj33luC4LedNl6GOH3huqwpkxG+CvZ8RHU3JtamKshZkde9PezN/g0bhlJt2PSejFVXOjTDEm
XTDaEu1KhMa+ZWYVBdiENhj6Y9ak1/FdhqmW1RtbtZBJTUx2tdUd8FRitQxPrD9yWh3r1Cnszk0q
JuOYtY3U83HotaW2bdkbRWGsNNF5Awdd8ItlQ1++iaUC7/i9vOkOywpH/sWuz4MrSWtWkEeUrr1h
du319ADTrO8Ved4IOrnly+tstmGo2hI1lVSGjokXkZ3q26XmZd8jp2SpmeU5PQa65EpYGucLWy5M
3nq+VQ0YR+/Gk/QNd5ybijIJDybPiOYl8WdtljQNmNMqSu8t9bNCvIkvE3vYMxtLtz5FfChLJ5FA
IVSCTTswgCd6pbXUva62B5NM8jI+LNvNVCMMUJ+jyj+lOnk1KzqlQ2PDrZK53YV9bFq2kF4ctZgU
lfFqbFI3nft1GxcrpQs2PsVFCiRUgojJqAGi5jzhdAec5kzsYkul6MOGXGrosH+RknuTtLOAHqWi
XbIKMl9a+zhZ+iqtw/2gtc7yJPq2ggMfnOxpdIJ0XZZ0C/yAaO7WecZws3M0+97ogAhG7WponjUj
3Ro0npkVbOyMViIJNyOPI+y/xUO5zsS57tlZI9iXNl2FHDkRdY+aTG5qNfvMfDXzZ/6JKbRwyttA
rif9nNFgO226NHUV4ngWM0xqKh2OajVtItYrcgBe6y6kgNeuGml07cB6wJ3h6Ns0Evl0vZwmYltH
TyiCYl4jnl9gY2k4U4DW6BLN8drIbhrzrHUFdsu0eM0zlrBONWS3C44qfApfY9gopbYfsn5XTuFe
m4zVgl2EUXI3TxFMG2AZIJfCINkAGGZBe412mdNc5X3o1bKxlaC8B/yormJuHUl+tNKn5Im6Xx/X
jTS5C1i4vLfmOG0C1uB+QNjJN7cUIJnd7CYrOU5UG7qcbStzABZpdyY7SOvz+YjFJWzeRIIaYyAM
S+o8MwOfDawDHnXMC7nNUCy0iAdEe6TUFNrDeQqvZ7m9/f0a/k/0DgeVJbVCswSR5zSs70srG01S
x/2h0wqk+6VryfQRWWB3mGkElldtqTeiJLi3mPBG+rRpfGNVa/bp9+fxfjLHNsxpLHovQPdlEiNf
IKWFXMm1rI22ywTSa+h1/EBfEdVBP9J+UubAbr9c1xekknGqKuNmJ1jd31+zgm9mnksBqV5GvJdm
G/b+1OKl1ISnbFqlQOWdWr0siFqjJ3door2KTSbUputQ+j7QeHZGe1NV4WkqxDnpWbk0bH3s89ix
wITDukqBdsbh22LQO9lEMJmoLxQxHMYZGj+Hy7oHrYifp56RvGRKxziJ9sPU7Axi7IqJ7GMhs5kv
DwDgoCz5uCJjq0w0hPA5hEp+uolpPWjxbArSvMS0sSbm74Pur4os2fp+d7BpOApLuyoSIAmgiMaK
TvQop4bPM6uHa9ucN2oO0l4wKg9brAga+dlOLOIC76VQ2hYp2RFRaGJZauHqGQZfYjGHiE7hXyrT
9dCyQEdZfyjN45gk12iO79UZ8CVnbZ+zo16bV8mQnhsDp87oTsI5pyVhZiWovo1WeTU1JCXIzdCS
rZts32J2rebAGqp/GqFqLx3cWD7LCQyMQfLYeKBPSXtsvxd0I6UzjRRx3/bFs5qFrNjh3oznrcmC
PsmYeurtN6kO/5zwK4W9skTu3beSvRcmmBQLiAREhxnlyWibl4xSrhyyrdT79wXEd0XDAjKopGOW
BF9arfciGyAh2cYhPJ+hQvlV9R6r0354hEC+HqJ474vF1NLPVgY7/AInqDnhB2BfGuexAHdNEJyq
Vl6zBy2GF0UrjpJq3yecBpj1neK362VHq2R6xLpaE1EC08gAYrW95Sts8LPWcn07KnTAvGkToBdG
tFsRwScInjqDjaUM9yXc/KQOTssOYpXWg4Lc1mqxBkvzYwhfpE0URy8l98eh7HgbZPUuyvV9CuRo
tWArVbpd9hI7zNzEGF0fgpPZpJAwadCXImCS7hYMxLTsR3+gKU+4/CY9WsN3mQC7JI6wQGC/lOZT
NohvEh9vmvffukB6XNkV1KtBN8+FlB7zInEC8eZjk5zbw8b29W2D9S6dK9iJNbhT9NDCefdT+O9i
cpcWuTbOqdDvY/motMFNVHfXWpre/cCO7GwfNkiTqHvYnpaGz6jrm1Juv+kAF+HQPegmeZF59NWM
qHtCbJsyO3uJ0DWZKgShKb1rW+sRQ15HGqNto4oTaoOngRzZaPCfJkwguY3W2RTZrd5iR2wO615c
L/jSgg0MvMR+I76PFpjBAh+xnatj4Ej4KmLb6ZkpEvkCytcw4EfJ8lqAj5bsi0SKFIq2t7tnM7K9
pbuaiptaar9FZXynJ/5ey1TcjCmr+b+YGO6Xrh7c89g0KnaSZn0VvC5lSlTVL0Kpb+pOehT6SOmi
7MPsFpU6sABpdipeHJPSOws+HuT5y6zW6zjTSJ00qF71cL80b/E8fNLAfbDGCmyDmOcu5oP/mAOS
MTwRpifD2bMHCmMCBCmPFky00fPjAif9fv+4sHVZNhCVkSMdIeG/CrOoi7mjHJnhqLU52XEx36+a
wO0KMOgNSLBeCitpvXy3ZrGFM/HJfqL8c+8iEhhjVIXOfmEMX8xHJrwaTVMfYFWhaZknSGQAPaAP
2wXFwTJtA0qKLDV51uSX0IiPdJXHKMy2EWqSBSkKeHd/3I3/iGLw/+ateS4y/rk01Xxnv/mvP+j/
R+vNZdT27zyFVZG/RPWf79gJy9/4i50g/sAEE3kTqlnU/D+Y3385bEJBgGVAx71MwRB3UaD85bCp
/qFBG1kcJxUGdrAa/mYnqH/Iqo7CCmYC1HaCAf4TdgIx8+8KF0RlcHxwfkXhDXPin1r8UtelWjJQ
M0Mlg7FWlxWJigzhUCazfg+HCWtQTLZG8ndIDMJ3E6ZjZ8YrIbT7ygpBA+HYjWiH2hrfof6lCBmZ
BNEqDMJjh1m6aMuVNQjX1F+XhVQhojWKoq9JPJJvqjtRA/g9GPtande1RqhnM94NpvSAePPUFujr
2F3KgMFESTpyprr+eJgFTMEOljOu4XP1olfRDh0XiacG8ieJ0nljh7FjJWhWjTBwsrB8KGocX+ZU
hndXz29AgqtOS9/qwiRpeBr7faP7OCuU8T4d0SpK91rLmXURqiEigfEhi81xhe32pleHdU7Muxo8
tDnFSpIcBkV1BrleT1yTAiua+MswEvhX5RAHK7rNSb/r7WZdxFdR15372X+KJv8ocuXWlyF2ThlT
qpcRX+0FKi7zAf6wVsHuMkqnze+yPDxW2mOpAYyNq6xRXo1Bvh5yyL+lor7NRvmoShG2Wxn33Rbd
TSl4VNBRbnOyRcMBY3Fa8EIjvqhKctce9GuCHjez3govHhKvmy0MP2kQ0rNu53dRgHB9Vo+4pQJN
YVxOAMVaG6OvlpqhNVQtmJFPUdx+wTt5kxYBhgMK6kftrQMDEEzcRGBuiumrb0KCK2oc29T9mNh7
Nn1XID7ohsmLhOTINVTrOrMYSwuc8xtYrnTxRdattBFfQiFtcEc/LT0jxo/rTpqRq/UHqWrgR8N3
VmtY1cONHVBSZIxNk3SjdwwLq+kUGqYbC6APSNnByIRR0wi3EfR1qluO0THp/dsmeRDYXIdScTDL
dB/joRwnyVsnwGUCnjsKe1zoQeEV6dYimbFLq9cylG/rDHmdz7cSy2z7Q70ZpOgosMFxwkred/V9
U8pfp7rH/j7trs2StINEpNfQnLb6oOyMMTxMwXTnB+XGGFUUUuO5UEp4qeNsQmtBiiRplBNcLbIb
3rJoegMOU7x0NgT2yvlpCCYn8q9J1FjNC/17Rr0xxB5hwS+K3X1NBA9oSIBN5DS9MfuJQmpTlv5B
ap5FikhSQ1oofY3JkZ3xIOjU/KzZ8Z9+Ht4kc4NKulK/Cwi7yRjuuql5nmrqg2FsvoYRmT/Q8SN0
AtZXPWJpsAvzq5mat1bIQwuE/cWPUZAEI4kbUlNh6KaUkFKy7N7I1LNF1sEvi+wHnCfjo2Vr8QVg
ZK+wVV5Ad8GgaIU11li6qU9+1G7SqGJA9fX3B/lobVQXGh+0AJtfXECjhdLXmGxwkDDj5VyiJobH
3x/hAiv+ufwu7FGU2BZL/uUYYibmujF7dPaGpd7FpnRF0vc1Rf8xnsW2MGwvrZL7JrR3NQARVvr2
qSZ1z25tnkCevFi5HkACV9SVhRg4Sg2KEfu7gf6HZLJin6flm8b0/MdJ/w+UAv/rOIkLHvvve73T
1S+vL8X7vZ6/8fdeb7KdCjA1JPA421Aw/rXX238opoqRhcA5+0ch8G6vx24G101NxaAG4OTvvV75
A2YsmAK1AF6Zi+fGf8BEvJjF/HjX4F7AZfrJZrpE+suKZDjqWQJ9Q5Qpc3nfpmzO5BN/jYrhFsHJ
OlUjVwclCXyc2hPTHTL8EvRZezN6rCd+uXUffME/rfv+xsJ/ns9i7MGEBN40X8F7zETg7B9h5q0i
iNPucAQiI5ZqNyiKVzuzH2JB2AnKdiVovyJ1wO0rOpQiXWWwhrK6AuId73XG0H3gg1XGz8o4gmPC
0Tc0cO0SBL3Z4NoC9o1aJJfWhLfbPepo4t2lLHQl/dDMpDP70aaobZOZdYyWY2LugVYBTU9X3Kv6
rSiobowGH8UuWbdDdNsPI5HTA2i9aOdiLUf9s6ZFz8yrT3KVrIuKWTgp6VIn7RGcHwX4RKFfSfVD
ELcHyWSP7iYvjt+CjoG6/JokOsZZd5F/jKNwUbw44/gWoCOSCfsZT3aE6qVNvJYhbK2TiP3CxsyN
2GvWtdJrTlNlsBKeelnzRvs2LK6woqZqqPDh11YMWFemRHFmHwK0PX4yOX1NEgwVlyEX6N+/NOku
BRhQk3pdypYnjF23MMNSDiYF6zx4rPwvaX6eCR2w2KZ65g4wWlac5moC6DemL3609yuBXwbyCyk5
NBpQsE8/iGOLmiDrVFc1qK+2HiPf9QMy0wPUW1LjmlLgKEXwNTN9RzGnAtqK6tSUY00U7BVazyaa
tnlwXZrTrkiCpVZsV0bxXRLfB+LfpRlQbZCMY52HK7u5q2Nro1SP6nxnj8vtymwQdJtaroeoYkjx
LiSNW8PIyiQzPiQsbI4ei4inj0KsZRP1DfUuVAon9Bt8e86GjhYJSUtYN83KrstTqadfEOYPji2p
sGBm7QWLuyu5wpCn1JvbUh/v0iZ5iqRZOLYRl14NOEBljAp6sJiTLRY2uv6lqFAhNTM4cNzwGqEo
YVtXx2LbdbR3WpwQWSBq3mLYNrX8PJcZ/D3iITGiO1P18XsO9xKbIydKqfSM2c1trkXCqdcX2KPU
Xm68Vd3TCEOiGe4tvijSYpb6+TqeT35YOUn6LYayUQ7dZlCynd9AnRIv3cR5DN+06RXZ18Dmbgly
LAfewnZaj34JxQChsQwlqB0PPYDilGobBIZuh3mXEc8rZV6nne+UUurY4qVtrqq5uR3JRivbeV3w
vJIjbI3HLBvu1OyVGKNdl/gkYOaUaY/aqG5GxrIRN3/M55vEKpr10LWW24QmZhLKVVNvVdFaXoTa
OtErrOruNcTanPKUckd161tQn9Rc2Tf+XojwZphHYl2ecZHYiqZa5fjJBlmy1iZxziY+hrNv33eR
vc3071ry0M5XVntXhrnX1TsT7V/o3+oaSsVyM6sMV8y3iNe8qs6z/MVq7IMxK39aTJ78TTz7no5I
2leeI0m7jTv1Wc6PQyk7Cj+0m1TPbkjhmfCiBGtLkBeHOx9cVG9wTERivTJr6Vsa1D8Yu73mO60l
7ntNhxXiP0Q9f9bJGEXkq1yTkeiJoy9O2iIinh4w5TqYgb9vdW1NH/XQFw0Dt8jxy3s0VudahbKK
urDl05mJf2qz8cku+6swrmCEUmXb13Kh496XeGn9mMAb7KGkDa2/SZOCZ63010KqMNGN22/GPHl+
P6NfDN2++Nb22j1BdC2h7eFDltmvtb1Lhicoz7sZk2Fd6TfL0pSJFwMzKsP63uXfzXE3EdtnPfko
cERYL6uDU5B/LNhWOvk66QecSOZtJa6nPnVGc1tlMRk7+spok20YN+Bmt0YEhlmRgsKwjmLfYOpS
EsM3VV9V8wUKLBEC08qobyf9u++z8ETaVa5d2+grh769iiDSlPkIuTRyZLhaeY0uA2mhZ0rKNsPJ
JS8QyFYW0Ty1W0K8FOVrp77EJbK5kUyZcHTiNvDKLl5Vbb5pQi1e1QNepop+DIISRp9yM9X2oURP
mrfEoQb1C8rKnQx+NKawgpCgIPmbV3Mjg7HfDuOyPl6zV+MSkjzaiG/tyd+rdXCQgd8sXfbEsLTV
Un4VDhjgW+U3Mdg7mZFaF+Wqk9nTdpp7Yn3H06iHhziKvgkCHMdIvktrcPyp/dOcomsFtg4ROGj0
jjkvZ0bznMuOBoUlMjZS/b2x5GMpszlEsr4LBjz29ZFMBmgj2zZt7rRqOdS2H29yvXTNiq8/Umgi
O2S+lo8XDWFl+uCaoLRGUJ7s7v+yd2a7kVvblv2VQr3zgH3zyjb6UK9MvRBSKpN93/Pra9D2wZVl
36My6qkKBRswnEqJighy77XXmnPM8NHkyanJFGejUPdznxxysz7KBc5Z8mImlJWDdUggEHXioW4f
VCDeNZ7nvCCBcLBzi8ipZGEDBnqGhnAeMAl27Mx82uEdvCm3W9Sg65mB5WIgqPre6O84G59A5Pgi
TKO6j3xTiYO1uUuaN3EQKN0tgCuaInRIrRo7jFc/rTEzdymyhn66W4aSJF7VHevM2TZLhA+om5Ym
Q+KeEA5UOBJW4JnetGJgmaXFloUkClKrFCTBobySOTVzToAz0vg0bG/n+X6oXut0oH3RENaAB102
XCZhnrQ+ErbiWRwZWYPddUZtaMCc0k5rW3kitsl8ZL7y3E7aflY7v6kku6H9RxvHnUbh1CS9N9J9
SSx4BvNdaAVtgpakavZlrASmwh8lOBiFxYsFkd7De9Ky+VX4kuldD9o3i9Fk3N6SovVz7PBFVgws
DbffpuUsxuOIhTEVGcjnjkbvRuMpn+PEGefvOtOjehgYLtBdiO/jbm/Kr2gZaF7Ij0vyPVnDq0RP
uhnpAvXfC8Sz2or2iRQvK2X5Fd76KucOf+wAjUviNZmLIOVZEs29ri4XotO3tU5pS9Q5qBv6X415
ZwHj0FC9MjQTumdi/HyJ9yopLKdiUC9LLzm+aR0D8ZIkjt5K9op2XSuQFT1lKZ3RFLu1yZA8d7GP
OJP2qI3PCni/rpG9RYts2v+XMDn1FjcgmsxmvJYEVpt16MXY6/g+R1A0X9a0h2puHyuWu3zCLkt9
Wc+sxwIkYezUKkiRTiR3L3qEpXXVtdou4uLSGtm3ed4J8mmQ7irhpuB0DF+Odat+JEuqGh8T049C
rMOPS/QdvcSzGuXQL4UZ34a4T4z3FWnmwKQANvZOS5hE6+8JXQG6/Ij0MCavwq9UfcejYyehDvcm
vkcLwM61HQ1X1R+wDUv4QHVU1OtwiKSemdPVgvQqyP7KTl0rgPui1Z8nPhjjeWR5HWbKopX6Ngqi
BMoJCkuS74Nh6G1xGndhbuzqUfAjfL2qHO+SvANE1TG2IZaGeqkdxxzYW8aE4EbgfRjG7LLQNJAz
7qMuQRRJSiEpjQbZdIJxRu5FjSSfLSKltg+hWx+b5WpCp8LG6/bxcRby6wa1XPDpJ7FsswhQ7TXA
nqgUhME29DerE4KR0qIHzKLm89VSZr/saTtaNRF2WJnl5qBmM4CcxNM4K88LSV8HM2uckq5Ps9LN
TORTp76ILEzZJo7eWcJVYJxUDG9dc09KmmiVTi7mfrmu+4JvFGvFraUJ8sqW9bIgkhCdkkq3AX5u
5vJuThQ/HMSzWohOCCJdx1O86qCnx3ujfNOVH9jEfW2CjjP0/pDwmrsgkZ90OUFQ1R2IqnRTZYuW
fVfW9Dinh4zGmUhi1wAZSspnJPJpUM2CgzZsZ/FdltBmdpjrHRBlOnLlIPpyjn5h7cu9pg7nIhYP
Mhl/co0gIE23IxZGiy7cYaVxrCVxdTQuS7d4llzcNULxHgovWi/8MmvpPtP6m5A2glN0CtbypLnv
tfErJvmfJYx/HAQ3DSY3K+fAz9OOTIwgOPcgirbUjtLHeB9sqR1fmUD/pmdkqBgzLU3B3Qqk78/n
TbnTM8GQSN3T2ZvU+kxDtedz/M/H2q8uwijgoxlvLHB568sW7Vdj1VZfrSIEivaFG+g3Hdzno/PH
l/KpMyX12E6rMlewzk6/zF/NbfJiOeFOtPC42xQjLmNPF7TXT+Mfub9+/6g+XviTqGKWhEivB17e
XN8SBE1u1Bfv3yeD2x9XsCROp8zfZGB+f34DB7O3ujWJgHd5M55xJNgEqjqsikHhT8/KV2KVv7v3
1A+X2zSCHxSHpVaJ6N4FGbB0GMRO4oUKenHHdBtINYYzuKqfHuIgc1kOgI58dfm/vV0+XP7TjDEZ
dOQ/BpcXdsYV+bdb3VKXm262Hw8SgTJknUXuP40CYg/AkP9fV1U/qVXESVQQEPIeT4fB0/wmqNba
xnDj6n7GSn6E+Q1h93/D8r3d/X+5bz9c+NMjWBXqOkw9F+bA4a6uZMO33hueEZTectT2//lR/CRE
+v1WgqGJv4wumqF+dpkZibjCCEkVVFq24usO9HDCQR0U+fvc638iTfzi5v2N4/T59X284qenf4qI
aR0LHo/OSx/QlO+1b4Y/PW3oA+UtelT3owMO9Ubxhn2xV4L8rvTAA/rVV6LeP8+P//rKP60Pcq+j
1Ox45ZS83Y4pySFGu2lXgeZBHZGvZu5n39tgeF7fv3jP/+4T/vgOfFogwnmcR2HgysIRYbc/BPAk
L4OPTM1Zdv8Qq/XbffzxYtvT9eHhRYKSsNpzsXk6mhS8+dqR7fmm6WPwxcv6m1EATfr/upW2N/zD
leqe4aVS88FuyHLruYGVUrnhaXZkP/cy+NZMkTzN/T+86qe1UO+7fO62HctE4nqt94oLhWayTZgg
ZHCzPFhgj3zpS3LXVx/ip0VxFFW0RuZvtzFzSRcIMrgZ9/c1mNyF0PnidW6v4y+PjYwLX+S8C375
0yqIv8UYeqFQiLhaT2bldGfrjpLelgDFahcl2Jal+JGuyVdm5r/sNqqIzUSk7MDtTyX/OTspjnWD
XIFSgRqyEUoAgP7MgtHRDvpx2gkPX7zO7bH7+Do/Xe03xcmHu6ik5ZG2E9yX9tu2tynH+N7ytvw1
xRF34d1Xy9FnwgYhL7w6CSAv4DlSAz8vgGE20JeSuB4i66fC42hkz052o+6+hux/8hEgHtiuhWOH
LVtDVf/Z2yn3DKatZtyWnMWr7kofTvZz+fxjdkK7vdDdcNv0q+dj26c+v58qViEMDExJoED8+ak0
izzpM3HhqTzphynIzp2f3uGJdr8KzvjL7GR7dR+upH9aUAWkQIOKdcGdfXK42wfFzSFAvoW7lZen
81E+Cvv5D2/y/x+0/c/fdCj//aDt/vXt9c9TNtbjf0/ZlH/JbOi4tUmnJXFkc8r/e8rGlzSTQZL0
x5iNL/1bUQPUQxNlICE636JLH6dsfImcVfBrqK1+H8D9kynbp3sSYQ7CsS3fTuc6BDl9ulNCHHuh
Mpgy1EMAfju4obuF2Nb48GUVx3vw8e7/40pMzojQJpVhm11+3JPaXp/zDdjDnhRSxK02m/q5cYt9
QnExJo72M7n/cscVt7X/wzP3+armp6su4NvmuLJk4g/OY7NfhvfwMRse5ZggNj9DHJMOZMyZ1SUZ
7lr5pEHfiOuzXF6a6mJ8z0xbPuJzPVdechlkZP129bQcwkfpBor7U/mdeQE9nl/i3cIUxS9PW+hh
6Ua36345ELiF3dRX4jsh99XinkmFJNrTXb/HZKydkl25z57afeekvrmXgsWy78DUH6rb2o+d9UF9
Est7nPQXFekEouz3bGbC6RadnT8ouCCW/JDfDE/JbjpXb9VOuiKQDNpTfqMgjPIK7Jd2dolxNtgY
pALBo0szOLGv0OF/mV2ds0N/vGp+9aS3dva0eIIt/1wu9YNU8KXU8nXdqS5b6mZheM3j2u+19mwg
JglttnfMCU17L+dele4xxi/DKX/I6TWfo2fNdrddmA4E/6jOGcKxx8kenrpkE8zjG6BNtx+LuGMv
OoZvtOfSrc7ZcGV6G8vO/MbwR7EhkA2Pw1PMsA0f612+L+zmqX4ovHBf7obvZeUSMXwkQ84NsRv5
4T59Q8dFFodqS9upfD+tHq8gMHBN2OzONxngam9edkV/yAofV03j9G/zXQ87n7Gs0+xHREqmMyj3
IXgUxNsJRkrHYEJp2WFg/mSU9Y0JZOKKysP0ykfzK9vx2bkpsXlBfTJ83tDnDtUTDh0+UsEhSvFM
gphTnQXD1n7MpAAgVnOm295d8Hrf5HsSBsYf1okO3ou8a95gbbrGQ3hXPOdBbuFnDRrdNmI7j92F
UGX9gDzcmV0+wYDh3vCaHa/Wt9JvT4KvBjQ31V+qE1ZOE5R+SpgjySbucm7OuR+9lL5yomHj9Nd5
V3vcEPziRJsCHYOqdyiv2yfA0HErnPZK7tXP8lW60HTs3OjBOE+vMT8V2hWM1lOxX4PuJGg27bH8
ku1Xrw/4vyY8d53HyCuF+sCZnrnRA+IoGbiPdDLuDAqHbiMT2/qpeFG/R7fyu3A34nIA/OOC7UVE
hqsEsoXJB6repKYdnVWItxH0V0J29yiEd/JVfwBLqe6BEuzHY8S7hJvdDie7fB5By6A4wRdoq/dt
ZIOLXCcwZwifd8mjcmfdbS7Zb6DKq9RTv8vQCydHu6O3Et9LtTfutOoQnSthp0lMZL8R9hDB4czf
SpkgI+MReVBX4pv53gqejvywdprYnTihManwF3Nnpfu1DHIWCNwRMTfW5K7cq9EdTQ5cVxJDunan
qjizPcVgsu0Ugi3BPvgpaB5zE+O5cCy6W7T5faXAuoiKdy+VmKB8lLP+JNpWelOUZ615jeXrWhyK
/AThVFeYEftIpVfix+6SyY4kDGX3o/mtk28m9VT2K833H6v4ItffUUQiC0xsQzr32b5Ub/XuIRNB
QFhO69Rn9Wj69V34TT0lzLQsT2WJanZxTqxpAEe0u4ESX+r+wvAURETmjMzEdQZn0Cx8omXgVFSm
ndSuYniMEoYKI0f0PRV2eebRGCwTIt/6k7ArU2/rlI8X0Z/2qRf5WCAmSA8nhO5muVPmoOtu+uFs
dVd19uAmKJm/SvZg+FsGRzXY0oRg4g4gwGQ4XYX383cZ1T8qY/5vUwJRXOicUv5DiUJe/P84v762
/c/yY6nyxzf+u1iR/4XXExacCKkc0ovMbvpfxQqVOYwjmQC9TRz8oVgx/0UtbZE5x25ryvLmNvo3
nIwvbUiizVzFf/nOfyQJ+nTQ2zZzS9wkSWiMdAqJT5s5+WJFNordVrQXF9xsLOFFYJ6s23QnPn/Z
ldh+2qfS4U9X2wqaD8cfQ56zelm4WoQVydlavbTYvHBXnbb2QOJ/VaxsVLi/XhBfsw4vyUImyFv8
8YKyUGdrH/WK23j1aZRscqHuevp85T70kMEYHKl7V/LH7Y/IV4tdJA6+smNRCVpW9X4HZf9S7LGN
8ZX8Ca/hBYSDK7ocv7HxJAT18ZsTf5S4qBUOWIW+CrE3PnVyfvuENkSQrtC/4mT16RPKNPBlYT9s
nxDNXXsLoOs8JKnecjtSFgi75HIsrvjrg8hFxntPEKt9lr719ArYYC42jNCd6SqBdPszZkONqVwi
fkbsKpBYOQ9mge5G+2q/vVqVngK5Ed+YItmzBynbA4Fz0JkYuanT+8L343thT4fcIbn7qwwFiTTX
v/m0YFshhYdyJSrip9OcOKlLsi6cIFv8LXKAKb4hzDI86As7qcfYlCCLsqKTN11GUr5ec+aKr+IB
VbeKGXMvHfO96G37LsqV7SifXDYONTraAx6coCUUdz8+QJ95QblSsknIDwXaEvydy1YOCnaHvnPX
MlOJTlgu4/cZFjLYkRexwrW/kcIVW7nyJ0BuUUzBt57pSf9KmL298wuIR7yundd2aFXwInG8j78l
ma3+7CbXBLlqb6Dml2llIh6QJrKA5hb3wH1AfYPp0SSHr1PFACwXHQ2Xko2xufMj6Yx7zpiO6kuu
2tSF9rAT2cv6YFmuirFbOWdcMj5W7UIVthc6ppt2fcMmxBhwRa/ijDvLyx6zQ31dT+NNeNgI7LKX
XcLD9Njw17zaEy78/eJx+KnfrAETK3NyFAhE5FBeqsiX+OGgxpN9eDtAR25uoRfUDzi8piD8Lrnj
N6bCB9jqT0N9icpfzVN219zhBx+QaP1qXdRNv5rVSUy3ICoMwBEjXgLYfplstq+F9twbh+TIGxdm
B9BWbfS6wRBmd+b2yxyNhkwDsNOl0sEVHlHbqMihyIM+6Nml1VE37y08asVOH05jvReROG2eJI/i
rQ3fGFkRFjy+w4CJmOgjf7FlghN5e4WDRRVXPwFEoRqmCjdUr6udVvIjkuFcSnb1NeMBg7qNZIuh
nwNo5a4gOIrZn22uiLTsxSv6U9/tojLoO88Qb5ACCFdW0cZtZF+jwkBpx7yd+6pyRAtIjTuInjTd
mNM5Ki5oL7OeD3qXd+fOOOYkdEikU3OXwfL9wbtumPuqvkCPjlaP5/xV2xOkynGoukVu4Kzk2tJb
IQjtNO5kTg6A7aHkDC6D1afZm6hYt7+QvyrOcKNNriV44X3rib51btHd72an2qulA/oYHVBpz/fN
bXUezsvPwiM0L9xPrBOhOzzG98xEUltnEiNcwonnSuKARLwshS+mO0+gKBcfUz9nbpdeqbDnQB7d
+Nx4W0zc6vNI+ngedDvajcO7yk0Do6bVhte+QfjU6nbayy8Ebvladlg4eLTeKj+M4rn3EKmC96PS
r9DfUD2CKZLUqxztGleO31tVQYJ0CQ1PaTaN5hHo3dwEaIRS5vcuOWN0aEvre9QAQTwlP4kJN29G
bNXHkjnObrbbY31E6GKib7TFm7S15fv4ibS/CvHSqXxSguZb5/Yeh9rCqZ/WQ/40/Rh+WI8Do1iW
MRvW8/LOD8BCLpYY9Zw+PLbVgTovuQhICgYfzSK/ciCctYN2KBMHAoqOWMGeTtYBJ0F2I8J5p+z3
X8fzUtr6ztwdZF8ITFbf+A7qPstBi14R6pTdPuHbS1Ft2XUZIEkxhyCJgzB6kynsFzW71/ATI0/R
hP4p6RSMhywnMbj+NQva5QrJKrUuhRmQYpvVD5F11c1XbpcVPgFav5tyeCz2WArvWZyC6ohj/TA8
lK/lTr7pvVTCJfxtiU1Hbbylfx6VI64c6LnnZlc8lz8yogR2ZKA+Vjvcv9M9eiH1NNynt5Co7+RL
dC1war5NeBPe0nkvPpOEZKcPebA9adllOg7djhMLN503+kJzrvqjsZ6BLFALH0ondNpv9UELRFpu
HgpZVQtq8aAhUs1s62dXPAj74aAei5PiYEuybov+eeb0N52Y8byqHE22GSKpUHeTzylmGPfyDVn1
VgMu78cQZMfczYKas90G/uOx0cq9YNloUCiuFXiPNL4XH00DJQIQtxPnD3yANjj8XbjL15dtdy3D
Gx4OZ7mu5kviJUH3TaTjI93eSay9ReeZD9Up5gEx3fQ++plfs8fmQIvC7VzklDbOJCdmf9mOciV5
UE5IqmLJkwTS6lh4/c3yk9OZq/NZ5Xbsa170YH4zr7g2Afane06OrD9O5qdB72avaYJgiP5n7XBz
Lc8a+bGw8Mg+iG3CVQvZKR/jYNm154UDR45K1lbGE0d2cvzYBi0bGUSFjmE72DgpQZOBgRTjtcTv
QhPEJWIJr/RtU94igOH374la2kdO/bL5R48W3o9Af04D5X7+XvwyIvLJgLo1gSh5IspaCwyYl9KB
vm6HFJEMjsSFEhAQA2LXDhyUXSUACvLN8twgHcyesnu6xm6+x1EjHg1XscGHybfIzXLNQw9SFN4m
t0GyhOWdu1RHSBZowy6XOlcS3nFStMuhuSdHnVOlYRxpFFfxpZl8VQWPxLnHa+ig0K1akaN45mrT
BMKKAS0+NQmm3olH0DAX9TakL7KleTxUF9It1HNyGceA/SPk3dd8sk1ETus5ZM4AkY9WOk0bgMzP
AW1Kjpn4kYBuzgtNv1KvZvt8HzqDs4XMWJqTfa9c+JKSz5JZC/iOdvWjcoMEsoeE/2pxH0o35b41
3yS8cOkQtO1Ob+/UYpeVO+hinBP3hH29Svcd76PmiM+KJ24JutA6bOUBmpX03WCHAB/INrycFq5F
eIiPc1p6yhG8yvZ0Rc36qpC9Vtmcvu0ZgRy/Xx70GQGE9vpCDFlL98sVeZM7H990gL5uJvDCXt4g
mVA8ry7n8oMeb2XYwAr0Q3bGfXGIIKYJLpVQbQTo9ON3U/chcI8C8G1fJnmHXcI8a/p1Jj5p2g23
5pOkPg3yQTH3Anp1j6WEFLaB8EZHDgz2j9KXyHTPqGhj4QzCwDxM4WWj73fkQdxilCnMS9TTjO/P
k4Aq9DZXno34h1gd5ICbfA6qm9ZhO9cSR+1ZieEG+2hh7ZrZv9NuSJosOjEfHZ/GYHqzAiUYn9qn
WH1oJbpFVUBOAxteEfxANU3+rNPvEqd8Eh5Fn44Y5aWb3hqKXQbNEQxi8sMUITO41ZUS7qE+mLC/
ISvMHelurgX57YrO2jOeK54zN3bZ02h+OhFrWH6Yf5aB7k3b6o108G5yFd72cgVUmP0Ufdh44s5g
S+VlrHcSYAXhKH5bWZaeW4du63lT0WX21kgqB+kmfjJtyCPEWFPFKwCKO1BkBHK4/ZnP7/uHQ/DN
74e5jyzqzxPw388rdMChKmFbAav65yNXPci6WggyE/6YSF2m/OWD/Ao2jTKGCipYj/V3eCTFTx1B
PvVWGaCd3WgZFJAA596mZ5UtubP/82/1eXzz+2+FjVoihQgY9udcTcvqQtNI9d9OUaqHlnFTeghO
/KbdWr+soGc+ZXyhPtiO9n85fEofrrkdTj+cdqPRMmcO3iiBIrehDbqy3vrlcl+QHD7gTLhuwHsy
Ksxfa43sjhuI05ZjhU8qphUeOHwH2/OVseN9HVL0t58Tcdg6nrPNRfyX0RkRgEJdGJSkPLcXGKKF
L/6Sqe6Gs3IqfXJ/DGrHtT8VD2ZiV354Sdw5qAPDzU9fn3KVvzupM1+D4Y6dDyfcp/l6ZGrA0kL1
d2FI/L7t2Tg3LpZJ551gDCYG3rTr/fiGY9UP88mcHXT9p2i3KUhosO6mO+koeh3dC4ouEb/IL5Po
j3smMMfiBURydaCZbhWOhn4WHVEZCN2eF04/tN70GQbJsU5EDFF0N8wv8XRMT+GLpVCvvRkwx2cf
KpSIGFiHOzI6BdrtwvheVO5QcIR7WZEMpV4J5LUJEowxykSFGe3kcr+IGYWgCxwSl4z0s6Zo8VoT
DQhrNck07kCtX5lgqBQbXOtBbDnB11DenMozg9GvF58JxE2boub0yJKx9YO2M8o9LtQby1PyMyLA
qyQc84z+eOZRyWN+vXJx2tFTTdqZ29lysNXhQyA0O/Tx5q1+UL0FOSL9evM1PLCHIRb+MXFCeVyP
QMdwFKVOiwgbbfAeq4z+DVGnacFzOgriITsnB6SEsWQbu6F0VwocLShnmsryjtcE/FJ2tk3zfnko
aCty0rWlwAIGYvfPA/nYIHSvzBOcaa81vpbsLXAFZ8OJMJr7wqHYD+Y1psueBSrydDQWpKe0TnWK
UjcjOPguYyjvZCcB1bSfMi2gmRMfxaoPujNTjOesvmUbi3Uk1OQuqSgliqd4gHTMv26xQ2zkWpIT
a1fjTriwBv+upZgEGyWySm6I6sLreuY/hWXjv07RIz4A+jqpLkJf/UG8rseccm07I8sPgrfCFvLb
7iTXt9tRqxSh7fhDgWhhGzxI74hspR/1Xg3waARz7nQ7/bY6UkJERWDcpB45RDtgbDfsrK6yB+g2
2OUtro2UDCvHknwg9mFzUMCZvU4nDs80aGZPdmXG95RPAZGkyJ8RI9vzmQIw/K0Ij5BAc4JcaHfj
/GBzIwIpJfZqz6wNX3B2HkG3PIpHzB0xz4XYurp2l8D2ets6W90eeWjCXbczPNk4wT7vC04XgH7t
9Y53hJlCb9iE4SQ8OPa8K++zxu/fox1DrHRPGJF55r7dC2+K5WsYnB0cb41ybPgVEaywa0432ODu
mA+FaFRp0KNlF+hXB6HPRsom6nX39WH1SGTS/HoXX2tf48b4kdZ2+ERfRnf0Q3viTC8lhFA50rdk
1wTqvvipkR8d7eLhBriATf2u0uMSGWoxerC90pZgFd/L36zHxPAGyY0EAnn86Ofybnk8SZzRFl8r
jnn6XMzQ1e/T/Bve7eZFDzS/v68CHpXxmLYbLGh76yNwJ4+Vu8UEckoQzrLHLxHdDqVvoqCfYmwr
skphyeGeprwGweMpAb9c2xJRbglK921B0I/VNf2ZH6ZdF53wbYhveOEq0V6pH9+i+/qxdoxbjjRe
fma3J7WUNpAb71vH9Iv7NChPEi4Gu8W7iZ4VQCJoJttKLrV0LEL+dTqRu38PCM619oihI8FhlDHi
Nql8QOs2dFOOBKGjn/EJHLQHDFjS90J8SzLcNRwH6ZC5o+am+VHfde/JA+Onjmdg3/nFqTkZB82J
b4cdR4mjeG32YGWAbh+Fh+Wo+pwHnDJgWOrmDrdgywO73Vurx3DinjZauq8u75PdQ9Dji9Mue7M4
WDziXyCLkD84cuv2AbWSiraKJyO1f408T5xK99tf1H7NZwYXzrCjxOh96Uf5gxN59RzecdxwqeWi
N1xFHa6Kb3KQvA21Fw8MQvZZdj0I0T5qEE0H2lN3Lz6nPysvfhjetF86JTfekdJtb5cdJj6qTgYr
7rAbbCL6DtkrY9Owddb7+kRpXp/gKB4hv9wa14VeS3Kt0x/5tA8pbI/1GUl1wrxVdLL3/sIMibgl
+KsHApQpOQFqxRS3mi39KJ6Xk2yDa/5d/vf/9MBFZsf/76ctdpUnxGJ+HLRs3/DHlEUz/rXhcixG
LGQWoQVisPDvKYv1L+ob+v+ohFRSYiQKjz8kIQJf0k0LyIpFrJJKucpP/GPMIsjyv2DsbI5tiLqb
yOQfhcBo6p8VbvpvceRUNZYp8muSdrQVix+KQXMaW3kiw8Ybh3amAQ9NDjZZGIf6cN4i2acHAQyi
eDDySWDNjivOpG0lqcubtvTqGw6z0HjppZ4Yus4SBM6pur7wmFglKhC8c5Xy0st68RZO3Qz6q66z
gYcjteg/ioIosQJa6SxcGtjKlrPONdlvWqtozanu0tZoHC1SzfZ24H/eSUUcql04tlqleA3oB6Ml
Wy2ibBLDNTJeYjIcrV1Nsx6alyp2CRAk4jCjo7kKauHji+HcaRWlprqd2XMcFvVwqndj3o3NLld6
iwd6isK2PcVK1OmPoZFJJcuBHhv01C050sR3Ne8FjdTqQhOcfpgJk7wstT4xZ+0HITmX4lSgkO7k
onHaVKg0LI1QslOLpt8omctwNns1Bk6xgJ6vvLRj/AWcYmjmpPuRVGOvwSozhs6Sb+A5CRPN4akX
JRgmrcYaAKs+r3FTYTv3eqXtiO2sRIkDYjbI1rFdY+x8lZakiDJTPmzGzkknO1nP/QdhcR0kR0/6
cbAHKPWM8Ks6zIXuScmWkfTzIYwoR5WBLig2sozuNqrVal9KmQz/rivXqBe8rhHmdSdOjaxRe/XU
syE/G2su6hcyY+Mk5Mw71VbZXLM402CdVNlivVkx+fPSKMUrPb8BfGVsWC1HDOTR7CaThC+xUwtT
xUVUxmn6wFs9WE6myJhzzGmi/SPOdFQ8M5uIax0UafveJbxmg7m1hpQslThXSi1fbLesBHWRsZJk
I6Qeu7KIXwuiuJwfuoY5XxDOE2cXORqHTQNiqgCXl0axmmchNIpkDxEw2owz/Mz9XK0K1vcGzB9M
lVHuGHyvhbkkjaeEJNdTCcZJ1+QHZdbrdGs0rCkO96wUs+R7VKsJkXtDg+lPtsR0eRgBmVAwTHEd
7wrcCnQMqjB+rpKhEYJuqQ3UMtVCL1PH8PW9KaCn2/UojS/alOJD0udZkuxOT9TzqC0lmeJdKHyv
1Wjz2ljygkzBKnWwhzL4o6IsDfPYaj38jVFV6OMscwI0zsryOcinccm/l+24xgEhUUQzFYbVkdkj
dBX+H2Fe3mL4CBRAeYl0mb88S0gehvBlDYWlusVhiTOnHvCSxmvSClRUwgBnbmD+Uy9GOPLZmbNJ
AT7FP9M6ye7CuqmBNId6L9pjO8u0tQDui0FqaIRSil1JEGOja3zemo5BGQxEIf1SBIXG/jIXLCVF
wWdE1OiqWX6NYpa5rL6YW3hhkrf+0C18vKWYq+QO9IPsCCMe1FMaWuVrpzbMEax8pmUvarNubJZa
5CtzTwlqrqJxFVsFmvTc45N1c93oOP3UmTidxiKPTLpNM47gsLDMPhggFyHxGuP8XaPvHzkRjBag
N3o7cnoQ594CdNLF97hMM5ILRal7Nevagmoby/oM1cCk2K0wgMN0GFUphEI7pO0vYgTqheJrbYC5
6QYgotKaM2K8jRKnYBFFWsdMrKcG1st462aKAtAAS+iIVuRzbkLHmiLNgCkRD4wDE5bQw1ioDQWr
2sCoXyOxhO3fhSwcMg8vW302GTJ8Ac0S3FUOQVOmYzHrnpEuobgTNBE7soCmoKT2iMPahwy6xLuq
zUNKZGyO910p68/WFFK8mQTZmq6hL/qvUMr62gmTMUfUL2l6dM2yMIv3U7jApVpmK0OOuqqdGlhJ
yGdYT0va+m2qL/UB2EGJm7tJe4s5mJAlRJhUI0p2ZSopnsKxfBvkiCdwzIoOrCymwxW8qGGGh1aq
0RZNcwpEM+ly8nKFtiiS0yqIZoyxflKbi97nRcP5TMrfm2VY+3Oj1rJw4E2fsF4mjT4D0QWbeegX
MppxEAvceMcIkKiAV1E24VyuVlIHXT237V4Vy5IFVpcaw8vlZhPbjAM0/qTOQ8Guhmj6FVlkF+Bf
72lnS8aCEXklDGp0AVhKiSfVOm9llirGSKhp33F8K0qmKk3cjbObhc18nRMmTpGO9GVs2+pawP25
07jf0dUMQnFKOn0WvVoqkJqN4TZ2EoBRiT8qOeLoArubEBOhXLr056xFUe4kah29V6PImXIGpDDt
1nqNnNyKkowtRO6RBbbsnMraMHZcljaN/xd7Z9aeOJpl679yLvtc0A8Sg+BWI7PB2NiOGz0eQSAQ
g4QEv/68S0R2RpFZQXdXP3WqqiOddmAM4tM37r322msPo/X6REjEWJw2D5WNsU0d1ki8cU7rHboY
1S31TCnPud+j2bQNkfs87BJzP0y3aL10i61Jx6brcH0YFGkrzD5jWrR63FIPdttvtHPj4OxrRbqe
VrbZujWABLJevx7oXsqIIrVOLsEpaxQPqyiP968nui7qL9mmt+5+UYAAx4ieTUyjujiNavUwAZfZ
bgGoTTSy0BmsN7bEh6x1Pbk7pWaVkrsGJYf3zTXEygSYoe0Vi81hF6RtI8kyr1UND+ehWa23Fznq
LSsEXUbnekTsNFpa1YxAaRGScpXV0nSy2UWcP9s8OlGpuWnla3vdztr7PpLgyGywS9XX3cqeQ8mz
FluiFMt1ttlM0VavnCkOh9TJ3t0sqrXX5T6KFw75q1WyGNNNUp0UiYX3apr7WkgF3gbgxIkzoBhy
kEYFqenHzWpYWe6rVF8+ttZf6DxbUEDWjWKaFnuEY1pxskntvbkh73WfVCoG2uc7gkKHZHMCMcnY
tncOVSZrTYIDFku0Vol3UMAWWDDAr7DnH1fJup0OUxSuTSSRt2l8vzvOrafFKsH9LBqHYgVWbp4X
Tmzs5tHzZr5AMPs8X4FuVTbZvO5U02SzezCoE0Llj3RTEOLO8ngbI5WwP62swbK9Xs+dRT0sEKlp
pi2kIMyc2z01sjXQUzVv5ffz9Ql74YA5Z7630Dw4+NGxeTApjHAONy3SdM1jMdxaDPS0dTQtaKyb
JAXWNTGpMQmtw4Z1lBzZ5mKMwcPdvNKC72kVx+w8q0dZq/W1Ihv5SJpssqb66u5c2+yf93m9+DLy
8LhwjHaTLe9w3u2bo2RLaZ/7Q16v5gg2b6tt79iIFxaEwYVVhwQgeUEqnRjLfn4+1LMgXh6iZ2Y3
YGpYA6Fa7ozYchZGfXH0N9ViFb/X0+p6SzrfBgrk6rSj0nAr2VZRhkCBITOeTat9NPxNbBTGuHVK
dPPZJkY/J96nu3iEpksBR2Rr5Snyh6eV0Tm0QnC2/bbGeG/CPSDdPjPOFIOqWMvdfQ0ztfXRWIZE
l82WNa+49Tzc4MPWkX21W3NymWZtozBPHQNldehHaAjFKIpV8ka7e06LLH229q2MlO95Pap1TGMB
32GZ58SPYHmT6eBWV3NrN8v3Oax4UIK0bhBumcNDnyVriwgrRn18HszjuJpNq4cdb9xm0aqP9M3u
3KEeyRqsNKwe5t1VM20a3incrY724VQz4Q7mTQp8m3Wz9pRXeAOK+BXoCSbblxnE1dRoO7E1Rxol
PZxr1GouXbn/krv6VxVB/0I39J+NRVjHzfvrTq2TvCeH//Nv/c/PONrM/++fFTrVBS5Obrv574ip
12ElSgiMwiLkSF18XP4Cjq8sAPxHwyj/8puLaxj8rY56XcP8D5Lhby6uYf47ZCuEdC38Y5TJrP+S
kqha9kO4g/ozkBnhKtJE/G0q+skD/sHDXSATttntCgxD27KH7rfEvkMF1EEN3H6jqo79Pm7Zn5+G
/TCuu+Px08veflzYX4+9pZ3ZM8u+a9v9ycfS5ve5O/uhW/8kKCX//6dtu/K+txRGsPIirweIltjf
qFRPe6B12zQSNrkDMGkjHMaTaJQEEH/tnul6r5AW1MYtIcPcvtGkMg72Oxfyj911lfJ22GZpXqnQ
XYa/o4vgbdmR/fZm0C711sa9ezvYD9TptsdrWJmfc/vzfs2fPtvOU9XuvY5Gj1+7TiJKoD3BUiC6
t7CnpMnZ05eX0H7cODO2MqLBjyf7629svHmVP/wP1fiyKutPev6aFFq0jpWKuaHnZ287+40ZYNPT
3zQIzydnbT9jZ/A1W9kflj1D2duenWx95TysOt9MJ2J0oEi4R3vwNHiCtGGTxOLgKsMgCp6eNvaT
5Tw9PTXt+3cFfbcEe0bMdkaN0WByW/YbrgzDrbGjvhkg6FfszGZf06+fz3uBWz+b96b+/sOaNKv7
6MzZUg/CYRVRdvuucbaPfZgczf4HMhvVG+Vtbn7eFVk1bR42SaZ1BmPO9HDb2qPlExGl8L2Fq4Ds
2eetmpI3R/OKU/zPPJrV5o3hvIqt1+rt1bZRZzifHxA4s1ce/5Asa7+RBgKjD3IBSgn343HMZnt/
//l5tJmM98Re7M/yx+fnPYRfZ0ylZvuTrBD3E9CFK3y+skksvI+Pfm5P5+6k7bKjzD6WQejkhAg+
AOs/VnbL6a/s/sfH3iVv/oMnZqjYEw+ZfE1O9vRLu/nXzQzWWzNYXfLDDP4fmFEoTdzo5quTzDhs
16cEMzXQer/jxNLJoK/PYwcdKLhfcKycik3S19GFrcCpAil4oL2YIAHh1rP/rIfljt6wPxr2N/YN
AmEwIKrOM+gI5DJgBf6Fc+M9V2GXckju7NlHpu1Hew55XFzyshWBszlvdyR92E8vhJfcQbD31qSe
t4N1F8rIS9MO7UHLfk/5O8o37Ecbe2sPsHdtXo+YsD3Y2PxlMCfoDMPH49mR4RjOy4gn9Wqi7H6j
V/dNN/EJSNi9yP2axM40dlqjyQetgt3FTrW6GH5/tfbu7a6+Oph/dfV/u6tvbh5XBse/wOZxy+wr
a0D+sHn8Hcy+W1aykpd/3M/+nlbyrdO75Oj80F1/q7VQyjr90RBrUiaafA8Fxf6yL2rraE+dHxli
VcfEGn97IPvIeYC0KFP4gJXFE/cylNbku2J4IZ5or53P8cBw9uxwr4S/7ceQR9qeYmeS2ZxMX2jS
YwWf7LY7nT7yqt7NU6l9Fc377uv83vIrOweJzmZsrGk5glzuN0P2HMwfGnqx68jEdpf+g26DLBRP
//72xWnyxk6/sidfsxnW5R3Jxy4prg6Cos57wJnd12+f968I5brVzpcsz7nLP7LlU8QG5k6PP9kz
7vNxChjjP+a8BOt/8sUJfLKr9vRxjS8gw3Lyc3vyr8ze3+/7ytha1inJByJSD04MF3p7CMqsvYe3
u8/PkLRXe1zeL0/jtIybZEiNKLnDGGl4Iv9rspA79TGHFoDpMJt9fHzEzt/YwisT6e/fQuNmJ16Z
NOe0HVbPIZ0oQ4B615z3ln32T5z4MiT6+lWOiH6VYTDEelDqlwyIqmfyjGU/X9xsvaSN62o6NT+B
a0n6h1f432R8EFeEmEv6Eu9tBrJTEjk5/O3ytRjrNTDKHI3j/T1G40sLQ2Jrv7yGNt75cXb2XkaY
Ci9tiBmYEi1Mj6SrZ/i7TRHzpxavPkNme2Il6v+X0db2DKfwUBu1WaS85Ak7Bea6I4vkpd17GSEG
HDyONjfGvaYV97O95Mpm255TM6nUWJGLOnkYdlHz5sjrUuAxQU7RQS6VX1vcbZPQFFbb+pOSfaQI
BW2qgRGymyJkQMbVykHmtYnyFTQZ0kbOTnVgUunQTm4p3txs75Xh8/+7vbdn7ZX58GvW/idm7a1z
pH2Fo/yrnCO3Tn6lPv9oBf3jnPx/DnJCDAKCrbWMxtXBbxBBhzqTEVZNSG2xzx1oETElV5z8ZuLv
n3uhv3/U1Vm73RWLtLbjo/qp22aLjjlhASs5Gu524JW4/iR4ckC8Qfa174PSk4PU47/p+MXf//wc
b+zXx718QCAmGzizhLQsfts6vb39Oaa4nneyPzAaOJeBCb9y++vj5wdyKQfzx43599u4OpAbx3qE
Yn8KBxaq8x6hpmiEg0x2LERux3ArQMSmx6MBIS3+3bjZsNFZweSW5US9qI5v9JfkXhBr9BakLVP8
wTk6lI9EK4J93qMwu0P52HsoxSSASTIRDoEd3589kgLJKYK7ZK/uSM4jx4jUCuT2QikqOrBznCoZ
23OYlWJ1Isng/vzWSfL/00Pp93u/OumpvGXuFxn3Thastyd9ibxmvo6+eoLSz4AA8EdJQEeE1635
VEB4UI+QndtZ9dFqdVGohY+/Cxb+kuxKmM9O6EcwjRejwqFSL2JeqHnDqpXGh7K6yRG6Q2rGXw8J
n/E6dZNBopWsRjLg6Iy5UwR6rEdrN+4wD9bk3sPRdPWtL+JGw3bZKxTW4GvpND09+nnvlGv8ZxPj
6sS26knUzPbM71Pv5HwjRujK5PnGY5k6poMD8CarmR9nYFqg7zGAKwW7hGgJjTnbd28NX+5BIi8B
xg4ZuTJpyF3jz0dwjdTDankZvcoiGT2mziP/YYTqx9J+fH18xX9gagQb56vi5pjM1vjjY/bzG/0r
m93vs+DqqI935+PuwDrACNOdCdMhp5XvtQ0r3K9i6jVsUKFvD4kzfkdVJwC/eyfHKHKeYnt8fwRH
FoDTm24csKQSnJ58YWCNDQcHYOnhKtxo883BuTrt/2UHp8QCf/B5/xEG5+a+Us64Hxr9v2pfMcvM
pT9sLHWSz9BOofJz42rXrdTTEIbmth5k7LJ7t8rui7QYqcXacTPA2TP/rmeFX5CVQT47fyNLlP05
LV9XD7QqC/wxpMheN12DpMNW74yPRZEuX2fV2kMQ01uSK3LsWPfHjnbmJjtw0yWfwY2ctIdkPl8Z
icOUhXer/CTVx82ez/hGlSBDoq1wqGngnR3Smn3Dm5MG2/JyJ3eawbKbe5XpyVkOkCHwc56FtuIK
1ZWzxY5wcEH1R5A02MFqDn6XvlqcBoPgk7zwsSDq+1Uwvq8jWkIyo30vBauCB6SP9JrsGwSnxu+U
i1d4ALvh5A/YV3kwHjwBJr9iKXRiArfAExgevrYnLIeP/kybD2i1ZU8ou+E0bACXD3Xfl1o4FfrP
3xEv4OVr3oB3v+yRwLDyUfcP1qQL1xFMocghmgHHDkokjzt6qOlTpI9IQ+hBHeEY/vnuW0a//+gZ
/jAdrs6Z/XHZ2izyvQyQ347gndca5o6GG/Xj9zMprFuGuRlks7gr0VoySNEEI/eUn6iE4SFTvpt0
bCTgSKyqY5YcAiRUfOiuPJ57546kEkK34N852jHzHqaLT/mpwHjToSxzZoP4iuwYaifwPnKEeN/c
iyYRk2kXLF3S3rna0jfedAWjs0SVmYMfTbaKt+aArxBgPPbXgV51eeXhU69AuQzzQD/nvdiPegYJ
MfzLJ0YopR0CpZFHSDDEPkVk+UmhDWWKefBuMDBkcG1QlstowdJP+JzSwkK0dz1cB7qfok+iTG9J
plei9vj6l3ZyJwmv0ieX33cLH107nqk4ldGxs3YqHo88iwVB3R4HuTiS2o9eCjygxSDDJfMPKOmk
mCerB5JayXksnJNfkPZfJVekhrIuZstHgaBV4bcCRqdcxIWfulqsDb4MN0O3Z016GzwDlF8KH74w
caqmFwcICniJm6DOc/aq7sZhQXsm4zfvnN1mAFvbq7K0Qo8qm7IRMZGW95TqZnmuSOypjCNJznoJ
tjKpJxXmJWnCfDCijkHonToxWdAYn8j/YEUFqb8l3EP76rRT5h26gAiewg50diQJkRt4Lzs15c5P
PtxLFkVInm7IhI/8Pb+dOoTaOhHp1VW38FKeqXRb98sgclPs0lCgCsbcnmSmtlMptfAsnkHwC0Rm
R3bwnEc0xpcaMUlp3s6Lu3u2lG2QehKxkJIP+fJYd1h53Fnhk0lVGuAN+lYboeE3MEL1zoOH5Jjd
8lpkqahFygrfBy16lpvGclY3IKCo++Ie2y8WI0FCOwpIJ3fPHSbdpgvvCvURVJTQG0k9NG7ZDuG+
c69z7obsF+7mRJutYP1g+uSCu3hR/rq7esjcx9Ggzm70Pg7Y7Arn4soMnnYuiVrBUXQIMTYodoCR
yG6ztvtroK8hQbfvwNe3uaJa7HLEP5tcuAzJo4bhEyR7BaJ6fIw9+BHEuDZO7HwRe58Q4dw408fR
K2YheKqCm6HH8/xt4xwgpsBRYedTTA+wTFFTyBlqwo4HF5CtjUWn1mBAtjt7pJnOyP40A6ZMpz1G
CIP+VM8B9KGiqFnSoC8PHSrVMk9WT2Rc8MjiOfXPnvXBaPlteutEL+26VpC7KwevhtQqrs6IJYxU
jkh7hffE5QxCLYXHzCbm/po1tJNCA6uK/HSOGq2us7N6aAdUQkXlY8ksHZlug6e1JHd8DCoxDBmE
ThZQ5Ec+FyYTlYRE5nzMW8jWZi/X0GeS8GD41eimBwXRqdzQMDevpK++U2TIY6H+Nok9ZG7/JUqw
hL1pRRU4zDkuU4uZmfF99M0hsxcEOuOx1hyiUN0Nh+b8ftMl+ZBeD2dVdnHTSwmashM+riaUgPm+
XwFUIwalPfKyVxfod2jX0g4FD3TcVEfgaOkgr90jxE/2KuIbg3yMHqmXkhVdTNDK8JqMBqoawba/
Clq8s00yo37Oh03mf9vTOxHy6KRP2r/1mjXCS9KWlmHPUajDuXxsOfMAniPP6hmL60TaHcvxZ9X6
Cd7pwTMZdbnQS7YjScZvgpxNKB4qSJ91NkHjJWRIUuZdnZXdxKmm6teghTGjNb11yWPrtLwmGuU6
ak+dpZd0D6zXg0sFHO5sXzqMVoCWmZ8hf9JgjqAWQf4dcg8eVcWZuUc0RrQsGsxjMsa72m8z5twK
86R+h0w3kH+tV2VKbbwFVkGQQxcIva+vx8HnOrgfPykQMC2JSopPTL/YqrA0aBCzSFOdxDt+xnwI
W7jT7pK6y+98MQ/LxeEtnX25vbI53XBIrzQC/jDdrsG4ihmGUFnx1qG1G8z+3IuGUcH2R/pe00vx
lxG6QOXFLm7VDPlzMtjvM/0aD8vqmyg8UXS6ZBxU7Dfx0xbwi6AciJ8hb5dQmKIreMO1TqSwESEn
UT+0HXnjJ8PBp8UOm4qttnUgGxEEenycIuoqSljECTghkr+B0DHDavu5kWVqJf7B5P6h/VeRvE39
VKGgMSs1rTknyybhJ6SK0NxL92Srk/rrmqirNdHAsimlhjZSnRtEzhQFNcQ7EvKekYB1YjgVW6H1
B8598iQPTgrxoHlrmP+UUfJDW68hvFVYJS2Hvl6sMeoalA3iIPSXM6uXkbXjH+6ytxu90xCc+bPu
uYLy8v3RNEx9pLyNFoYzQsaKf81OTsn4w1pWQGzrcu70IZ7l/KxdKDc5vDB0ejUlEqdbCPTYceAk
DL9wkQdEV2GiiGhpgBAqdMpUmXsEUQFFCnQL5zL/SXvnAFZ0kWN18MSWhpwhh6ONIQrY8Akn6BPo
AQ1dAnfv76WH8DTmYR11IuqC8aIxGdqdMRVF9cY9B3o4aDvv2vGibjI4DF4MYjygLWWgh5OXsxeP
RBGg93dkQEA0QCJ5a2wHL72vL4CLKYcu91txPyI4RCWdiFrwYGRknDvcdMOu+P1Zn5NlkImFNAsV
4QVEYxec7d0ZVoctK5BO43RmUgPp0av8RT04mdGfZT9zZVQ0ylfMtQxuTf6bw3sFcf4a3n+m4b15
LFzDCf9zx8KfEzJ+2KquXFfjb96qbh5E11hltGqvWitAWZG4LRvCn+LGaI8QSQaivAT9dSSJa8hO
c0Z+JbXfA5a6sNknqIUg0TauI2Q5kdKET0aoVrIglwhWzD5ALWALsvS/OK2WHrGHn++2N2/hymqM
//Fu4Zbl265exQV/Wb5ARr8s3/+u5XtjybSrV+HYfzTzEyHtPzOwfsD4rk7gMKuTxtpKCLHgEcrI
EuPlABUmnBTfQd8QhMPs5eVfGs8hkjxIsbpVj9rGQRhUnRMo0gYMDLzNeT9iH8mJQznXmXczvzZp
TnNgijNutaSe5f/GaOTtfCrIAi+dvVIuGYAGR4h37nAe54Bu6Ee6Z3/TPYImUwS9AxhW4sIWqG8G
HFKVlg9O1sIzOylu+X50wlJrgZMieQf7S6hwq/S2bxUPafx5iOeHPrva6uvbVrQ9FrLZfQHl1IUu
gXJqpoMtFN8966IEzYtnAeJC4ZIRveYjbUXVOAQqHhq+gb9pDAxQ0mw071v8nqLCXIMy3anjhOoP
QwV6G4OtjxGbPQJFups7ONTeAWhSYCQFRClsseplAT4OgOpqcnpE6nBKffHhITDguet1wJmB0U8C
wFbg1SUwKo4RsOsCHH4lIWsc54sTLrf62Nt7/KTW2wEQZMchtXOb09pQuLxeFfFtIXmtR3XGbOuR
/xeA5HNFjbv+XkVji/ohgJ0CWmVflzAq0O8KRSABBohTlJ8r+GAOaoUT7dX9FDT8xLhi6Zf4iPzX
tlvtG0AxixkqpLjaoP+8Jx/Tsk7RB3oN4ukcqxrLvIMaEm04AACYnQ0JIzHwHk7+U/60J3awY4ZE
Ak25vrzjJTKqgDmCFp8FEgpgjFyydxlGwBEGdxEc3vCpAe7MCVGGjuCDOFgGRpdKHdjbpP4DJuFZ
M/SaBHtK1wgaF9TaoL6IHlFHjlmM+mv5KqIprACpREZ3pw7ityUggSePd1N+cbUmsIPsbwpIlHO8
9h36TYEEmeVgTSjrUhuWt1oDBKfJJRDqSL1VIvvINdkJP89ArMKwFD4p6LRMeJZ3JqTQ5hZr2P/6
uBDMkxq2QAhCFwUVoDA7Xj+FTqNLmXlQL4aKSbJG4LUM0DAxNAS68snXUszpbPLp6SrhcfIqMuLe
WafCNa0XhI26C5Z++eXHvSPoMoKY4KKX0M7JtxCQQvWZNgrBWfEz92u9nBBPOKXiiCbViCB9V4F6
TdgSDSqx8zJ0z7RU8Kgxark1voWjrx7DbuUeQ6q/fjwyRYTBEyegOkuLaYdsVRk/IP7gk4zUqYJm
g2uDaodsPYVneE1fbAhNBhB2SqmG9KymCVqrILKoRHONCujY2ssDsoxpFem9TGeeD2psR0J/Nvqm
bN/cPzy1GPjM3jGoQhkjJnlKQU7ErJhYINT0nUaifr8o8WqFcnbo/ArWWQboFDvWg7ayyoNeq2db
YJ963OguA/NeSPkFD20yhdZ9Xi0JPO/ntuHtTe/KOPy16f3a9H5ter82vX/mTc+U8fsH9PF3Q++a
4lKrIATRzuFDiHWGpoAv9G/nvsvEaTsEsyrYHQrFbti6FRQyhw33VqFNS1jFz1px5WNUq7vVul1g
oucO6agY3FtC7Zm3GdTuZH6m2BwEEwgxRvABEBeEE7HlkLCwn2ELQnuvEaAkBw5bSeGai9XXcqMS
y0TDihCL2ZXN16AEnpgGWOtg90fkSfPyiBcfroVRQRIcAVAFicvQLGYDgRHogD8/ampWTcDQH+7Y
/A/eV/MK9U2qLeR1a/D8K31jqsixbCEYHlAPjr44KbW7+rA6wdAYyGlhbLC6lt0lBrUe6zhUzxTE
Oy4Hpiwz2WT6l4COc+jJBJKFtxzI9bGmyPe8bgYy4I338Jue41Pp35R3pa5bn8gg3LvG3RyYVE3S
pTLHmG6fd55xV+ko9qszvt0JP7cuKm/UlbmQFvfP5kQUGpNrrGbEmfxwCKGGZHnsQtmHhOEGxfNq
ppDcgueOfvhN5fsoTjjEjrzTKy6vhNtC2Z3yXrsx6qjVnp7X9/w1em3ifGQE0hVe0nfmtae6awXX
s/Iah69m0KQZSLXrti6XVdesZ5uBWAJmz5rGA+U8602Ysl/KWJEHE3dREKqq6DXqwTH9rreLWtAa
Lrr0JITQyyV1Nwp56UbFBEqf9y4i4n5reAk5qkWZh/ojoVwFY/Wlj9ar9ZhQWbe944bb1A/r5aRT
0B3x4NJZ4TfdPOrY6ik4sV21KKNEEVeiloquKZ6S2TsT6MTpmlEhrAtpgb8caW1zcnTnI31aHbaQ
iSBqjl2uVqzp/WYgNimS9a9qY+HXnnOurXCpPNHN9+voNwre8rlKV61zjf2A8OlE18J55jHys6w6
611tanHNfRcl2x6V9mhDi1YJFKQ1lEis93gJVXkomHB52qABiJIRky0JTJ71vKSu4rYbBicP39Ex
qbHY8CMcxKgj/3HntH0I1WTHErSs4V7OOwrfxlRtRD+cZ5cPQ5GwTnjr6L92azB0kvvDK7KnnWM3
6lCtDa8TkfvOmqKLusi2a1JEhwLjXF3+qJzRKlHhKl5+2q0juKwPExfk7C7Hui7kW4SQwTlHKf+e
4YmI9FXzYUCJoOsemhQeWo71Iv1h/xAGZ2hDc4prr0eUoukWvFiX2tJP1vO2u3lQI3TThbvvNnto
a89OdAgXQ+vbX90X1CAkVk2f6K267RadWfWSESUb3e3D9qH9vO/y1i8+juHQz8o71aoG6l3hFrlX
dVIGbDfbI+TPtZORLko7PlpfVICihgC9TV1Eyv7wKz0edag66R8fDHqm6ln+YdQAB0mooKnfTXpn
67dmctv1G3VyeN3aa/AuVVYSxyYPTLhD2Tfxbii/ABmO6pyQlU+UC4AadaZuTA04oOZu/QbDkQVb
n8ILw4QC5Bsebdz2U42SG1mQTFZe/iiik7zfC71o6UKtgrREzc7h0rdwrie1N7GjVr1VT28CIpgk
E4q489mAAjjkNaL5/K1kSxlUW11CGb+8Umyn2EexmWNjB2eJDL3SmRePXPQzhAt7u+AQHKmLOVx/
W4m0VTKuVX4y56O4XR+5oyyocefcFp8kFtiB6wgI2G7s3eMScpXROYNLkIgfRL1oUuOEqnVQXOa+
RDKgzgjC0wtfhCjN6C3UGzUdhSjoVThgSIHRlyuv1qGCFVc/dwzSzDd3qx7dxSVqMLrEuTr3BUWI
caa71WiI37WjXbpnEebVHxtfI6LRodATo6NXG31xwWgS79HnHALx0XIKmtR4JYVkBFV1Ik9NX1Eu
VZ+qV0rkGwirE3bJ84MxkQVWB6YVz3GVJ7hqT5u7eU89fKDsKDmPXI0W0CXL8sZbs5WqnZafBs+N
ZV0H9Dl37nWBAzODAdKl4PuvuDU1noZQ8+TSeBSg6SuhQwXTGLljeO3RZHF37BCYH17c6G0/CvgC
NdlTjchyLAhPcu6bdxmFjuTiG17mWzjCJ/dQEh0saAqrLnrkkBWKkhyV+2TSuzVV1xHsDC5XeNE4
6ZrQqUyskTZHpIgOWCm+ePzigC26W04I6n+wkWc4rzqhxVYQUtPmUK3dQbLC1T6CdtSJ5TexaVLx
8WmHMENBDmeADBBA0bJ4F5p5F9e4SzrCdBsIFYyRYlA1jiYOeR2YQqigAa0n842A4jHYNw3xdXoi
+ViUR4Xt72UdZIpJiagCFCRYR3Oy3OSkZ53cYYenFRRa4YgXl2frUvDsETodkEEbWuECQKQCNmmI
aOSZfu7LahJeBabm1gENRFRhWQYwOEF9hPfIZAgBS8QKQiJ+UCtBApSjsWBKawV8cw/5TH9P/FwQ
DrYZeKkoJxDaoBeyLDW1K/wm8tump7tXT8pKQ5+Oa1Nli/ulqib0l7yDQi6M3SOTdOl/0+BQd41G
bDGLthB+9XPd1+/VUWko8XfxAheAW8J1Im7wvaC30Ce3BZJwn7SmCYvWoi/Bb7vCqJRjQZ05iDlK
YqXQH/m3ka8LxUFDdc2AKHTim3xgA0OJU58Zgog3z4KsdRcBk4KiG/CxGCTykanhwURZQuhtCNSj
O0jO6FQpfkSuCgVCxIfLmayRY78XDFMqGDJYdS2mzZ4h1iCAV8GZjL3zENYiLJ6VX3Ez0BntdZm3
6DUZjuRtXnY/Kh5AN4A/YHRUNjKAwnghzREPN4VkVCPlo8FdEtVHYpVfKi5JxKwF53HE4zZdvQUz
ir2Wfww2IGDkhXRNNG2Y1P6Wizf7iCQy6RdMpyrVUNY8rgwiv/2ywbAuzd0R5dz8Na8mt8RfMd0P
LgV4+vkUjiMfntM8fRItZpqQiuGFfbAlz+KbW97TBcJKjdF8oFnC6Z6zv4nOIDxQlDUSS1tgmkrj
ie4qXert+PkTpRH4HboiYyEzV5CeTN4IOlVEI2mOvw8WPbHZlsPVNKIbKQ7LHG3AGmjBaGtxY0vW
iBqdsC+I0qTVSPqQZnSg96Nw7tU7zc6yU65pCq6Qd8oarVEVqepTvwqgLAFYF2Et7op3LpsNCA3q
JxqgAiv5TLWUMld0odZTuX8EunZVVRV8akn7cxcMt5PzpXbq80lnojszSIMwFAMKqbCDbTzKJH2H
TA8grNQAYPD2Q/6CoMepTxczKBegVIMWB6cn6i0xxKjJcj96d529b69Jyr51gBm+7uasVaVZnWjN
JYtId6vXUuKKTzzcxbxjDt4syiuVM4L4kfJOZf/NYR+BYvNaWIZMXdjwfpP6DwJwt0yYpZiGQJLV
wXG2GitZvMbOQ90getECPm0E0jnZuRQcYMBziHpH6HpMoJJ+zF7kht1mV/uSSHqUaevXx4rcCCJF
+Xbc4Npr3+yIysuOcqd9MGcnOfGMZkH8SDt4BYR9MFNmlEUBEdX6xDPmuNbBjTAyGwBnYWkxwD0V
Jxv3szme96hQcj//tiAcwGYYCJcGlWZGtjliqBHJNc6O0cM5hSNNYTwa/qSlUGc+UwCGZR6xLy68
1cAa1amCg0Fw7AvbTXkEiM/Uo7g2b9DaNHoxQSEcY5+62mxRB/BqFHbF18MlaDmTEA/AxJSMfKLt
9C/S+X6TuaVTpw7x9vRkMg+WPQqDUatNsfe1vyfRa3V3goODYj09oudF+dNHh2yZkvchssCOV2OX
QMSUzVNbWgLVuAZF+3J78axODRaIkoyS4GnI43SSiOSQILWJcRLis3tHEvnYpu6006vLcqD9aDAP
Pgl1dAmndFv0fIU6dHMnYXKrGXMmVL0j3vL3IWRB5C5HFBMKbncZaDncLbwTlbq03NVwOM4BCDY5
gdQrp7gehap4T7mhMx1Uawwcn0nbcDLU91ds/xo5JSGY7qJDAbGgxl5MKRKYzBwIHLTzhzr7HZmF
vTLAwhFWhc2NlPQArUreo82h2dl9sJWWC5R6XzhRB5zMZVe5c5lz6uteWk6FAs0bxpdi8z7pfFyb
mp0wuqkBCkihturuxH7XHq9NpUnbL62fO6dur7fn+WZfQ6dcPQaRnmm7ZaCCojblhs2+Rp9DDObD
lMxXhYNRZ83WOzGrzbRTuocpxgpnmw20hUoMyOLGKWnCKtNBw3CU9pHJjVeGSqpUuOPktt7ZVcBU
FFGznHdCa/QTbe4dYJNeeMomHPOQ2rKX5V5QOzFzI/6qyx5Y0jnVaNOS7ZqWZ8EK2EZ7uSZEWgbt
Di+YMv6Wj7GCyoTSM71KsOiYLjWR2KZWvm5mzkYhY6KsVcsxQRokZiM5DkRJlNFgYYem07oDAxbj
cjUpWL+ahG0kRrRZxKgcaLQNGSGYgVwBU9TAgi06aATTPfDW2ULPmAkFO0MFUwMbGpNDFvZp2C4t
5KjMxdhhyuJtUnJX2SLKRqjYFja3xpeFjiGlsVV2QVHmrcrsUxxGxmHKXRj0F33EfEgceTrKFdFh
p71AwUzqstDdssKV6kk9KGblkaGjYiPmHxGnoRKJ1H/6Qi4QjwUuP77BvEfOrK9K7wpZyp5gW1SE
iLGgEij7lALV8vFYsOxRixJcaxGp4j3sYYLOztTf2bGU5VepUlmL05d6ZfgeCQFTwqc8kwRK31Vu
iTzGBTvngtcenMZgiQdG39MKcknwMZR1Uuuc6T0Zp3Cxh0u2b9ifzHn1jg4bqqv2lAeyI7ehwEEk
JE5hwag0a5MuKUTqD+5lxW4d4/mHPe3FJ17HNdmEWuzOmluY2+p98jmoK0CvUVo0OPiEe6fieu/I
DtFxC9PZ3fVlCGTUvZw796Jex+ygGhwFHBU/1l6tpJ8KExXLvVwdotVj3BH/XAbyDqhhyxnO+zoL
Gq8I7YZT+QwJ84WSpASGt2yvfEOjR6+eA7Uhw5226QBNOVwxHDD0c3jaXJAlrX1t2eMIL18PY5s5
xPKdnRnJrDRZy7joF7klRPxSdsQNH6x5hhPDok/Y9pX3rH1NWdFzp+kv+8YwYfZdlrTmN9kjHM4q
1rIEbhGARUAYJ0Jz1HjcYNKo1iMV5NjlsDtnujZGOu1eYxIsKftUvFZd64tKRm6D2RjaB7IVTpib
VDwlTM9WT18fnflDdEl7Y56yzeBahLRM6wzWeH8hm64j2zelFueCUVoIKmFFxbjOuM+s2R0ze4F9
nOOiVbykt+pQ6A6YChAmRIiH5ce0I5LvhkwFPsQjSa6jhCMKEHbD7tGpsYAEJqDopqOInCdWCcXO
ptS8nSiHSF8x61vUBRj0XHDJ9wE+/QbvV06rDjXNbe0FG3frk2/FrIOm4LZ6ZBdhmxrU7FI0VpyS
Jj0KFIjbMMdxOHH1pS92/gbDpcW0kpWgtXVmPObMUNXIqdpNDkxV/qna0h/RvMi6uGT0APsDnrjI
B9ofNYdLz4J9RIUfySXCfj75K9YNR/GAEmEjOYUnP+IEg8DOaSpHR7utggCUPcJUrVGXltOR8ZKD
mZT7eeaGd0pdzAbxqM1pK4v/Aqdbva1d+drbebemk4wYMGZoH0MDQxc8mDkk4w/T+ZGyQ2P8he95
BDI3UNjmbIDoAgwvIP7kWr1d98yd1fB75MSKPoELz6n8TkHEu/lAizmElnNgS6N6c9Q3vTY9CG6B
v7NUfgVzYwlsIOgoAckQmEB5Ys4CvAReKSzLeBADZVFmie0E67inkRAuwDwwwTrjVBXWBRJmdQQ4
QK7HHY14TueBAR6T9uefIuZAl2bUsc5ANQrII2UMncMwd6MxFtt4eS/bhTpHHKcyuiqcWMTfWash
9A9F5AVQYPawa8rSFE5CGeVABquoJhuQTXC6+6NLwAPs8lxihDmIdgXMMKTCq2DXOvMwGcpaUqbI
5YzhfGWa6xyTFYvL6oYvQr3UNyhnASALY2z0Gz7YIq6Qxkrov1g9F6gXrDOyw575WnCQrcHupL6w
8vZTMW8Az3oLN3os2TBKLeQZpUAmTvJoMoTyD+rcpo4rHfWIdfuanLUg6eqgxebEyVRyHWLpuLCX
tDK2E7pENn98j4HFJhaWHnjK88RqHrge09fA7DLvMC8wixcMswlcCxyMt33m2BXGemIIT14K8npA
KWxO23V4YrqzUAVIMT04FuGsM6gQlRhYtiWGQFiRWqs9HQUgJqXB4Bhsx6BB2nw5okCYSjWFEvfg
irJc9b6W2yA9SOdCRDdr4Erkv4eSL59zoEq2KBoyGsR1soDHC7pegCzFDdnOqJvNYaXZrW0Fnlmg
gStKIK/uVJ5VaHg3EkBNeS5fkGcGCn/gzjVlmQJAbpSs81MmWPHKMtRjpoumL9OeqYOrHBzYMi+m
g/qLPdK3MA04jpl+rYGAvzNxDGIPYNW0DKSfDZHNAWknB72uPVbH3L5TJgpJBW12MJ/fVzQeMFPZ
o4QTdtxYBn5+HCgrS+wO3AWAvQIU8xJqVEYV3cf8lCX72zeQU0AlsQAri+dkBwHS+TEgHFoeEULM
mOdlsiRmfEQtMGUV6eTRSYm14M2fmx3lbhY4uJxyg+Oo5hweCO+xs1yUP2pegX8kZ5Wz0dd5uPSO
7FiJu9hzGFJEyVv2daTy7VKRkKULbYa0UXnuQgTluda4mLYrmdp4kpzq6aMOcSEOi169igO3IM8S
dxInnvS4O5g28kXuBI+J+nXJ88SlJrx66FQeypSm0pFqjOW+Ayi4YiyJv3RhMs15tBhaPBsCRJDX
NdbjVtmz2AaOqm5T4I2fu05lQCrUoUyE4CPIlbgkFJJiSUlBIYr6fUeEk3ozNC9l8SuzT9QbMm36
yZOatCPLYkkZ0CUQWaNLThYmCh4hdyjDJcYESZBQwSTAVFn7R6An+gccKthO5J8epqBRQBYK3JJu
5CmDdg1PSu4k3gqek3HpPPxZAXs53hpeETBL0s9u5PfcEpwpya4/iCP8CwnO3BAnal5lKvwN4kT/
iej2VW7Cr+j2r+j2r+i25Dl+Rbf/CaPb/4+9M2tOXcnS9n/peyKYBbeZmoUkhMR4Q4CNmQcxw6//
nsXuL+IUteM4oqtOVXeFt7dtDBpSOaxc4/sKlMtPdPsnuv0T3UbV/IluS2D1J7r9E93+iW7/RLd/
ots/0e2f6PZPdPsnuk1yquSd/kS3f6LbP9Htn+j2T3T7J7r9E93+iW7/RLd/ots/0e1/TnTb+IZS
pP6G2vO/lBWmJiCbf1cbXQGcnwpoITR/q40uHJ6FVXFxgclWwB7BlmuqwS9cy60ahfLO1XzRc0N/
1hTSshOkeE4bPEl4TIVNDEDKsxX1W9CfkqY2mQjJHJjO0Nb+eR33ty19g5b697X0OxDWxtvU+HeC
sH6Lyl8XlNY/ZGn8oPL/oPL/oPL/oPL/oPL/u1H5v6PXqb/hZ//Q6/wn0+t8C735jnLzA735X8Z3
UEhvKuX/dSikbwGo3vJS/xoAqtLvTI5mw2gY9VK9WCkab72+rpXXebOyEzygB/gqJ+re6gIC8ap9
moNt+OeGQ9n4HSnCH2/49tjLxn2xmx9BvDqAMQTODmWggugkZRcVkH8EZDUQOJ8H0BYlEHRuJOEL
g8kBKBkBcSlSlVKmXOFAbQu1KK6AiUiti6BsnED2gE0EMrKKaQAqInUqkupPnRT1by9wVfLzpdpI
WJ2WMFRtKe6ErwpglYZZ9gzgHgT9S6oupTKQ+hWpfnKEVajilEh5lwJRqfh51Z6+ABIkX1+KRqVe
8sD5hl64q2BDZRm1ZaTKC2wGVWLUOQn+ggALAUlDy5cg1UgBPJVlgIjWyGQ/2wKnsQ1ga4rrVJ8U
weMReFEBkhC8BinVb1CAt6d4nBxzXQ6OtGjhXsxCWKPq6QrUhdQmNlRO0j4VAa+6Oqn+XVFFcHx9
tqSqVkospFpzoS9Ud1XI+aOkAkQFyUZ/1dupHbVtlPmRtb61pZa3Tv0tfKH2NhXUSwEAkFq9m7sP
GlTF/YKLKmrhVhLg1GUPwIcXz9SdcheAZWkblT24CM/0EZxWZMiegY3ag2QJrqUlWfzDF7IwZTtN
amTq4F1AwnChqEBQMv/RGfiWo/0zA39m4D91Bn4rc99cEv+ozAVb7zd+pWazalQbpaLRbLz7lR6l
Qu282CLkzUFP6u8Frqzo10HKetovQgPAe0ByM2JhmzUN4TQQPlXkzSdv9OBhHQweOhyMhPrQzpUd
hvww45GNI+puhrY9je2RTV1hGIfUeFHrVddTe2qPYj6irFR4V+BHcDyp7rsL94rUyHXgyvOESe9F
XbsVQh8AJYB1gshMyhhLULksfU9+PIMnFxEpT600mEsU4ak4qwSx4E9n0wxml6faxbnmZtzTnvIr
W1qvW3sdldXOysu8bG55yH3V8RbUjHbgEZorz5kV9Kwjhd6wC/HNe53ZmKpJGAX13L8HtBYkLsW1
NhBD7tR+Lf83C3VaW825MqLlrHFQ1ZU6TGtbNc9VE9pewDK2arxSBToyp22Q1Izb/OpIjezK9rba
E4oiB8IIoXK785u6uRebr+PMHKVmHWoVvc5M6hlnTWvmQR6hlKNgsFzrcpsSvA7cUW34a676Q80o
4e3Qbu/KIZ2r3I7H8KTnVcOcOV5Tc2/Pa3fob+o1hQPn1+/OltL/TtaZcTlIMaUv5jTGo0TP6ezr
en6wl2u1pMSf2TKt9NdJnpSoXTc6PGApAHV89Oyzhc4OFPY1rDkYZIj62emujvgj42236hU9iO9c
Ke3MIYYLl9ZjD+yWlMRDIhk8A2qQ3fJKrcEUqnEQtfcAGVBkFlfbm2lj2Fipfbie6xzkIUr49voW
3a96BzhAXa1g/9zxLGoDI88XBYv2Za+OR7VvH51nruYXVaL3Rwae0PtJVa+q1qu7+7gIpxkFyHd1
WJscdkrva1Vd693Sr3Qvn/v2rVW+go9xpNl1XKgX9u6b3+g+P3cQewDa0jmv1IOxfprGTtdhLj6b
YzBUqDUGTgCsg5OGIvG2oMTuqSdFaD62YF5cQCFqdDbdfK1PC3Veq9PHSkkpOoTjav1Qz7s6ryi4
2yz0LQOQRqrAmu2D3pcoONxZzuLrlm7Ny0ItP66j8kJVus/ReXQfLT+Wgyrs4B/ynLXZRoGG0U27
GkDu7t0pcouulLtHfgTdeVTTvt/1QSuyJnPtR3Md+WNlDfnS2k022vzs9SoqoHYZYE4IgkyzFx5M
KE/cACVEQfrHO4EZmC7CAU4hSE1pZ6930SB5BtDf6cAM4UURERIGIae4wSeV3lCaCIrKQ3H/9Ki1
0laktU7NIAmCxOyZJkImHI3C6dTueFlmx+FoGo6QLqMRnu6mGjujhxUWdVHX/RF8gRSsIqf+P64m
2FLhix1J6GJ7NxoR1AAWBT5MDeTF2ebTi0KcBcLYKiifQjh188vOQHhZa9AnycP0BgHQk5AtyZtc
h2MhUqyJENwKUKlf4w+uJHcpO3zIp/K5qG7cQYiW5LocLv+FkrPX0HSLdCtdM9ZBIZNyxuQz+fxK
PptUR359JcXgodKtncJIpl1Y6MHCqk8XSm9jQaRxXUjMoIaCx+yhtjEd6aRfKR0K5Iww1C/8gukm
INDYiXtT/E9uwGoVzGQXCjEhH8Irs3FuahMmQmZ/CzjgKzE4iRfy9VBzk09AxkrmpusyLuBwaJ8Z
8Qm5lBsMgsDsuS6D3/uGz/D7zenNAvnZnH42p5/N6Wdz+tmcfjanv3pzKv+OQamJwdSoFvlRejmz
/hiPrT738+p1CYg14NMgAAExIeg4ApohZDhXMFoEfU5A8wTdoGb+ua+iVBdv2HtGwB8a0HijPFvn
tU15v1tUnXl0X6r1pBnfGvoBmzGOlI06V/U1a0zun2NYn7vlXF3uip8F8OJw1/iHtFlUOeiET+fY
UJXp0t/ixxqbJd7tbmfz5Az2JRo+8DndQlQx1DlYdos3xSt+rmdXd1P87z8A4rsbqrJVt5W6z9UF
w2ZSbgNwd1HHh2pOagY07PXhE8vH34FpsfUMsCSyp19uygHLsnoMSn4RgJVJoaGfk8vnDVsKg6+q
xxuN/yoZQ2D5AaJJU83b+VaXYUFdq/MMPEQQe53b17aTq/pGLTvrXFdrChTxXSt/KAMNPy47N24M
Ds7X/MtYqLFhFtCSvxZ7Nf86fOw+Dh/HlbrN5X/loOpRHixxl6F8gzvfKRXUJVhf7cXaMlCRunxV
1Qp66Ok8LeM9BE4rXscH8Ibc8pT3T6DR7VRlRvOKaF8Ltf64ffJqFf754H83+Rpv3ADHf/nke8tG
+Jl8/zmTz/hNXKBZKtcqpVqpVDGM5lsq0uNZfp4vG+FBw1dUUFeQzgU7sBYcMYe7u/QUAisOrdIM
ZDJro2br8AUlDoDYpXvqwljmLxVoSeCbl+DhnQsXKti9IDE9NaLEqdvPUPzYKwV+yhUALEGWAShG
IF66GEUOhvQiOTj7nVolx1xhmBZaOdjCf77Gvn3Md+Pj/+ZjVhoyXG/7SLNUKZcaRrFeqtYqb+Hp
zeXcOO2fsJ0U4TA9mkL8UE+ExWyR1Z0apH2IW/vk74OTD3fGoB4e7WKy/zp/cBzs0+6DeXAmhtEr
2J+5WxkKExhsGGDurDF9G13BrUnGVtLb6FK7bj38og5tcLMEwAtMKCF/X4PiBDIUuEuAGEP+dcaV
JS49cQDOnmCcPYm7HKzZMahWVDWDaz6b7cOxKdi1uOgcoFQN60oUoY7rgHgBcEtAHTY+cW9t4Fcu
2h+/KOZB/HZ3Abx1XA4ca9xJH+1aqLatdsM0rJqFK6wIdrTgxIF3qWC4O6siKHgGb1PtzN9NsKvG
rV1/yQ1BKO8YkWz2Jafo9VdfZ/9i94FZ9nmQDwDZ6mZreDP7UUNInJ+638ahBvRZv+TvAQneAe/l
9PnkxK1a/QPhoEkXOkROqfgb0R6K9t7b4ZxJk0ScDme7Bq16IG6NkzUQn0TweY/XuGJ+YSmeTbwt
n7gerrb4M4jF6E9xOGw568iWuIVSYxBcVEhMCT+vRFrw7dbilyvEvMeLVgAbCME20M7shXfzr4P8
63FUB/hs9cNfAd4Oe4k4UQjl+CAn2fd2GfVn1Xr4lVhuKu0T7PGxxvtT4WutPqNhzRnHDTVxv4Rs
upgsTZxrRaVy6G9zHl3gB4sDawjEPKGdq7X3hgLQBmakD7R3SEcX8EkCouU8cEaAHYnL4rvYY/U3
ytTfLII3mVZZrUvP24lFYJp4skcHsP7DEYqDOcCvjN/XYpROZiMeaqFRUW6agp0FTq7pBg89cE23
u1Lunwug71fmmwT6WZk/K1M4Dv6jVmblu+3pLSngcHku6iVZmTUcusIHhGgJbZB9CeMQYIKiBz4X
s23AqF3yhyfPKvkID3DxLG1+45D8Vkq8hYf/NVLim+37LWJ4POf5+X589Y8I+3FoxDcrLJD/netR
CTDEpnSXp6zJ5NHSwEuyR8mWOG+38LYn33TRt8P1xhf5Vw5XRR79TzSb6puF/Bd3ze/I6ZulWr1c
aZBUU/mVGPYHj8Gpfmle18t11dkJKH4R01oT+qqapS8AZdmmn2bh9o0S+wrf/l0X/OGeb3ba6brY
rJ437jkYFHUcz8nfGQ67afrNsJd/E0b+m2d7UyJvq/xULB5XYhPcP7Z3sxlvsnypawA0Ez5dmhsy
UNAeDbVyK0vdrGRrGFKeJHXkY7W5m5fTdw/+XYPeNvR/Rmd/2wlv+/Vf3gnfNuhNds6P98Yy3zMq
+6dadxY3NZ6T2NO0F+0SmJM636PXHikOWepdcvDz+EgIraqNXI27hvfn2kztuwF5k531rbEuL+/M
RImuNeOinrtXQo1LdTeF2QsE6J5BtpFhVy07y67oy4Kxf/IEhvsAz8ytdYh2vOp2C84mKulddFB9
qMPR74+qrFxRDgvm5z/Y6jfp+r+j1d+u+jch/Fet+vKbgP0r59fvGO3/KIFeLrM/SNfaYl5v1rbM
L+yasar7p5FXLJBXUm2qw8a6fytZf+P//Zv7vUnWf/R+v93L6vVatW7g9C2/Npc/PN6eHJ1iuYC7
+ZZDtrYnS2JyuqhFuPtGcJZlHf7djvGHG71J8t1pXV8el8iMZoXsD2RGEQqPsbo9VX7UddiQrnoO
XcTSxLF8VXRxcXCHHiFvX/DXXlV1p4x7uJtsyHww92syE/98RZbl/n/WvjfBPt9uis3VlvY9MB29
AnzoX7vsmh3jZZJ3j3EDjOOGWx4coudXI75NryGIxuEy/qYV3/XSm6j/V/fSd7PlTfD/z2fLd6Px
JtX/mtGo115J838/K2RlGPDK1ow3Ob15XIzH7pJXnTVOCBwjktxh9si6IDshCYNerxqe/F5ISELy
VeTt0IS2iuSFXhgEA7MHWeuvtBDe5DTJ+egNLtrkCFIckmroks0RmlRfksYRvFLe9ooUN9sMST0J
7ZHgh0uim/xJEhxehMuGA9C+qcdsyqGSr/LKUz5F5K6sOwcoKmENHexgJIUJ1j6TcLeM8h6o58CD
P8SHgrOnjlfOUFXfUJIQvCOFyVyI/8auJvhvcLxIvkrVIXzCV4WGb3HXPdhjeyTljEc5F8JFRL5e
bpFzch2QWwSl7VblCyHWJWfl5pMCM1i1yk4JJ87N37SEsg8CXJuPT774A+fg/TuHwabVTHEQhmN8
UbiOanGN8MoetlYcgNxAjLOVt/DEVTQe1dTCm082cOuKQ2rdu9oliLdaQkubW2PIY4WKdeU1woef
f0ECNyqUVNGpxQ8YVjesamfdq8QMwg3u200L7dVQCwhCGws97+xzXaL3JwSjvpadc2uTraPaYO7u
shLo9pCBtpBNHn6ctXv3BAj+qbY+iYaQIa7MmgtvJGmIwsVZaQk7IyScF/sOZWBxq5+39qN7ch5w
PxzsU103tqCUQ3ARQt0SgABvnvvesjv2SOeDgsAaqfasQ0JehzQ9XFTKI7uOhEbHI28Ro8sjW8+7
lrz6MRgXoHYEeP0O4cRKaCvA9+9OuiB/47OsaH8BUrifTspL1V3ahIxUV3Ki5imeb1Kr4aBCzYmG
bcDzQ/L7LuYHrDbDsUfOpOs4kwnhpv4NGHLiW8JCdXETkn+AbPfrA+EOEEKoIiRI4wB/HtYfOYJQ
+bW3+tgv4MDcKOdjq5c5PvqlKqgybv2lyvaapDir3+dZcrqrxKek0DtztUklTRAqEFUDfV+4OoVe
7mAVuleYG5dcXPpmrWfDlv9Q+CH3uAQ3xEK/yCXSUdQaCxMEEJIn07JwE8MfB8Mih5ENVbBvxMsM
gnL9Ra4+H/SEP/wgIqj8FGe0s5rdyHk6zL6goDM3oyMpcpa4Uk+2eOj2+F2X4REGgiKJc06jvQ55
Qr0N72dFWNNa3kkvXaSVPcmEi5cH+qNpSWF0N/0UBrtfbHKLEXG+OXHClLDzOu7CSAZlAXxJ8rUw
zy4sQ2poEd9L5/HNzacP1E//Fx3IQU0YM2GPFFKam9ppkOqJUZB31cZ9GQ2vumYtnfIKgp2Z035C
1TAbZ0w8NQ0l5XYQ35lZHUhXktwpBWRV+keeiQm7GMBUEO5HFAgo8hddElyhlZjtSE6EcWJHYt3B
a6rMgwWqP8drfcBDLcQnQpl1+7hA+1fSURpQJX41cdZfXMmu3xDmBH8/PYQLVWearawuVGJmt4oz
mjnZHT5s8cK1ZVDL3qZf9Xb98kGN7blTVcMJXs+lCWtJeymdsRmtRkLPKCSLC2Utgod3VPkV7X2D
Vx+X+rSgr/CPXtUFrgtc38OnBV9OUTLXAgKpulvrFZxouOn1qZjgtLpqCxWCdDo85mbHGgp3GCQE
QkBAnqKQgaZEZqENER4hof7JU2h24HK7Q5pSIqBUth/QG8C3c2ABjfmC24CPjlBrDLdeHaqoK2Ua
J4jLCE6j0bAMfHKQzTYNyOHrawQrNWwm/UpUHl5dKQk594VTo6RKqmnnfu5X3EogBLTQzao5zBfH
oE6twpUQQgE7f4uZv3hw8b23bw2bjtg1JFuucIE/+PajaNiQGcwTU5rvd2EKgGHvCJuATKobiXyk
9K1UNZCIWPVFIIjredinsv9FBATl4N4TPrYDjJhQc5qE3BxhYZOoSQW+pEX0sLn4ZdDq95/OR9+h
Sz9erE+dGUNw133hGqo4sog26qPfr73sqzvMImPV9VPY//iy01vLIn3YzbyTsj2nJcgCJ5PYxpGv
FcxGpjkNQ9IbLyp3ZQ8mAfITi9NiMURCnSo0e8eE+TXh31P73a0JM05JQwl3UBa5yd3uQrmTyHLo
s5YH1y8yaGOTj00uMwNDFjO5xDyb2f7Y0FLh8lnrduv+9cRELOGNv5mRsL1S0dJvxH0O6d+V0/r4
6FvDfr9V8TEXP86q/XGgi3YIbmT2nHU1fRHxkvo99mYL86rwJDofSs24IyK9wxrVjqMyFit54Wwj
pKCyWPl+khRO67b6Q8Q/gShSrLNMWNM+mrpPpjSUydyh04H3haRySQ+BJtjfQrkMkXKIRg2Rt3w9
oT7ba+Tti02YOqsVh7+S3jkkEw7Hq5rx6Y50d0jSErkWO5Lu8PS6ZctYtCKNqHWTFcGZzyQ9SJRE
Ng03hcBSI0ZhuGOr8csmKb0H0jBE7JBvz0VgC1ZZHEvcgxR4SUTvdObW7Eqfr7VjDbl3k99Fm0la
ZVH2+6ydBj1e8l3msZBczCVyS+yKI/rt2Ud7pziV+A7nQ3yGGCNFn0KiO78zjPxSSyoB1lCQ7eJS
cOKeGdulPSrqUdWawgqtivBfX5ItxMlNypGeXtM+qb0Pt3hTqBq/9ngN5HU8pbulggD6Ny5QYUfi
IlCBQNFZ8BDeG51CfSfJs+RHI5eRTiy6neUnnxeiSIlweUIxxv4IgTCUnnRRd6xcXzJfJav26Ph+
hAy0tJ9+kvns0EslsxksAwOqo2nG1ligOCEjqq3WVnynRIEtEWLvk5L6shLfksxeYVuFW4hOYJjj
W2cK9dIo157D5Om88uqtrKRIYkZ7saZC4rwQkR9SkeYzHC0VkW6rzS8agxMEsmY193TTezWfQZ0g
QujyNnUAdwSYzMz1SKoidjaaDoxvS94RgSXUPhcobuTdbEFNxPOX5KLt7I2/9nxaeHVZ5Bs7zlgQ
xL/i6QnG7RHjRt1GJsTdmVRHTLds/nFHASny0WpNMw9amg9nyGImvBvjzWSRMLNW8GFvoT6ibgKl
QVQJlgn1FDRqyRE0RXk198lYklHDU99o71ToqaAJ41HoYcdSMrfHmr1mKYoMxIyyA4jUdLITHNvy
bMLuvUklncAhkXwheQEkTy+sU1yUYy2aTI6Pm1OxQD80+7IcRcSwkL2MxHztzbIMHqSgABtQFTqs
Esd7zgFywz7VD1JgIm3aQjZ4cWoBjiu+YCFS2enVtzLmC53NIQCS45YQGspUmO7aJbipmjyqvEnz
zqqqnNdQUdMxo9oj1zV3enOmwqgl7GwFFTOcsvtJlLjPZn9vxUo1kxJ3o/O3yAevs0FgsYBhGUJb
hnmNSfNErWK3RIAIBCVKb3gvsHHyjHCqMwHp/JD2xl4sbZETM3xtccYskddMYIi8qI6ZMoBhzKsT
s/XXW3bMkTJiHC29RqPn7ANZ1uFEFUsBJcoID0h3yoFU2BDBNynQeUm5PT9lNPnE43zRv7N4ClUY
3SI34IZTfmbTXE/hz1KwHXJDNBybtvFCujjOaJK8eB2Z7ajloRaAQhb+2zRCohyI686McfG8TkZ1
ENo40/IuRTaenVGKNKrrkU0ZQTy1bSm4kYIgqOu01yc+D63zSXsIU1ZSm+lCmZHbQYt1ZiR6MXef
dD4sdrSqYt49LpZDrjx2hHhsmjH5Cwkklxna5LkndTLCeCUFPRC4SgmRyIa12Bzw392VsOXeZW3S
G9zjGdBvDNyoVlQXmMJ+EcnnPC7vL/1MtG6kqDsnr4bHZWOka7E3WEVdyaOA/DJhNbsxvHp09bSq
m7bEgKbZyu4sdRtdUwSl0FfBbs9jyvA9VYXOxhJimq7dnKnKR0aA/IUUTkTFwW4GdV0LjKCJ1Bbm
sKfJM0+a2AhNpmXDR1Zt4PuTwqwFY5iJWSWL8cTuJvR/8iV722um0rATxbnyOQJQ5BLcncip2Tlg
j5Hn72xD2XaqTH8X2sqNur1424VmL5ocMCCSgtkIx+Hlq0c1A5yuqGhz1Kmmv7Mm4+DuLF5Gzy3G
4oG0Kv8UksCj/8vmGbOkhBu5L9kdXuE1/RGukAurlvIZHBUMBhV7yhImrYRaJ9q9iGFctFqtFup+
ZFEhE61IyJhQbhXHcc6PbDZzHHXcqhm6gsdOyhx/TfMO81KWAqPFLGXEbA9ms9dfGbJK5DFLkVmc
xbIqmAYZs7XDVWSg1uHVnXnoPcqyLJ/CHE3Rjki1iH0ssnx/8jB9GoINSeYBBVFi6nXTmtYR+qUF
NXOZ7ToiQcG3gHuKIi4zUTwBl8Hg9KNJFPlW1y+qryJaf7K0Uz/iPDVrdxBJPJRIKTQ+TtQ+z8wu
k7IHWmxAUfSg7Ap+xdzzS9bNm0SUCz3QTqUhDXvlCiVYnvHms8dmejMXUb+GvnEh56YOSxlZN9RW
Y1EdSDZlvzNsKpR8kabn4OCimvUkbay/bEM4ixFnt5tWvY2gDQ22SlF8hAmyfaEM+a6pHmbiZEcM
n0M2QNqboUw+0oYWkLM2zKOLLYhCJzkooiJuaIEVnVo7nu6MJMSECqSWkMVJlprol1xuZT7CBeys
xckV/8C+I0yImF6sGTHNpOTv5FwQsAX1NBtOBU6bKqaFU4S68tii7utFwrkOyMBtU2HmlVoj9k+3
yWNyO5bF06tSBMnSZrwvptVm8i9VLXhEYkuzOZmQNk7KEGLKtluxuQbEhkVr1EDUCEdmvDFHYcNf
urysS+06+85q+PTKE5Y9/fA0760DrhA5ft+Ruvhde915WE32kaW7hNFQFI36Vx49rAYOnPOr/4rU
+BdY2IcMscMnBa6aR1wPojsh4Rs9CCeL3Xn1pEO2ltFHiwk3Nou+yRVvVOA/JjV77Bt2To96T3Mx
fNIjTXwxeRRyR79IG7adsVOzbzwg6cgoU8R+/DIcjdARth6IUxHHVTSnnFVCXZ7mNva0Qkklxx4+
iz0pBKuYcaOXM3Y5JI8Nv6oRXqZ3b23aoqSgJh69hj93oRiG06/ur67goz3Na+ve2p/wbmzpjIYf
1vbI7zxaDI/emSTGmuwuMUKRmnSVFZTQ5J6zsp6+2on6GZdhTHzS3F270iowNnOXZzPHCd2skKv2
2p1e4DWt0hN2hi4tWr/4QTpzJjo7XEEeZ69kSHceHkPDHq07JUwbZs/06sl8usOCWvWLUDQ2nACd
1O8Kj+xR+WaCZ1J8e4LGMNi0hYTzgUy+Q3AJ4BstDuNbiEzCul92RhwjO/jcRwtAXXiEJxVerDVZ
YYfuknRKlEeq4IBT2NMfoaFgbgwMFVYAVji3CnHDaTgXy1APa0TBXIKI8M9ksyP/LHijdevpG5gA
1b0Sfm0sU+TCKrrikVcHqjXKqtwak8pJmA5ybMtAAAuXJz55fALCS71vV5AYdXtLOWUVibH9PKpl
u4Y9ePLuvUPH9+e2P8Q+d5zWIrrr1w7s2DH9ihDPvUkF8t50YSXmJz5DAPGqeEmfLMQz3Sd+2c1V
jZNt72yGuBiTJ3s8nXFokc1mYEAArpBsvC0JalL/t1dT2dZEf5t6s9bQancYO/QNssr9so5FBHj4
U9AjkOhs+48eQ8cInqze0ZYkN6jkNw7Nof2uNgHkO3qyWY7ZmPgqWqfezZJWjWKm15y3qjTSUD18
dFTgBcHKu3LWIHkZJ/eoe/Jg1fSa/n0iFaD0Jv3Z9A1fdrPhXeD7xH2Az29t5jFmNIa1I0zlW6ER
xCVy1LmN+3AJsXK6R11eWeIUIY1WjoSbsWhy4aIC0uGsuz5+oN6gznCPk0WbyslXrWNyC3B8knKH
Fi0Oc3GI15QRM69I6nN3TjlYAV5xgMD97Iz70spzwj4lHPKbzqGD5yfKhYMXH42vH+qL8kbShdkC
6djw3LouzKq/8eYRvnhKHRdhIzJMSg9T4UvELcL+doJf9OQV/AftZf8p4rc5ylYk06miz5HRE3Dd
Q2fjHjt13JY+eBdtvEmthxfdMHNxFOEYEJ7VBl6gSAfUhJ7xw4syvowMVcAf7T3tQmx8kBXJc375
EzFjIR73C8mw/FHxn0d2DOE7FXeUNelWLPEbHdSKG6Au9vuypzAclNCSuOm0KNsu6A/h2f7AfsbD
yektUlNx+VWijzFVw3XVH06GaTdxV06KX8efCN1y7jW/8ldOqFHDNyaQIi0rdVNhwkxSf1K38XBs
TcvVvWAePZh9IGRojP25/bVQ2LWujmS/7i86eH1kh923qqqWoOpUlRZbtyHskZoqznVa7tOLB3/C
gmRzbigKfWXKMDFsNBvOG7KEZX6s7TS5gOqBLY3dVezT5Iv6FCySAcUmTIcV3wNBZJF4hNjTgeFd
eHkwB8dWiK4dhu7nwSGK8UwrSgc1ogbmJ+7bdGzxIDgmgkDgZc6mQaoweaohxcISykeoMOyRuOpE
6/tKYdXEGyUU9ndLBsBwWjXUMvyH0ZLcLwZHu+UQEBTW+wm5JTMLU52gCrfcBgsiDcLSXfmVLX6T
mlbINs3PJElT1gBO2whXytprkXmAjoalbE4RPhqUFuEEl6lUR6FE70nPOBrheUUWUpgrUaEBUZ7B
tIosLuI3B4KG3ejIZsTely2De6tih3mUq31nH10zUFX4oMm29dpNl4FICAxEWGirGP2HNnlbnbtX
J2hRReW4OIX+xXmMakEzGPeKICjs/Yq5dmtXtp9rKtS5IrdO3Jg92tq0T9GzVe09UKpEYRfOZvYj
fWUPv2aoIQvusnQXutEr4bufckGetNCH4dkWC7pInZBzhvDUOhxQ0Pd3XZrWoL3ul/BxQhPdpWrf
z8TdfIhPXSKuutbHYgF0oaG2o9xh69ylB6IXZj5a+3gawq2/MS9zDsOmce9w4ELMyxaLX9vow0du
7dJScOnS36kAKVT6YktsKCF4zMQIgsaajsBWABlAbBexGaBZhkNcsB5O7NOrIj611x84S8SwOWK0
bmzMmlCsjVqw96cic4GNwGLK7gts/5MyoGm+pk00C8xTvzndg1wgW+SF69cgQ97T6uOCHso1FVNy
t43dnFYwjab7kTTxMruhKO5D0RrzsIJfa+lv7EtVGUXstDWvczrnjpqpDbfmHuxrW55DNBpMJL8W
nFNY1O1TcnMOcZ7sTCOgXXxyCTdnfQkf3QtjTSSKb0YkBpTHL0wvIV2a8Hz4n0WQbq3rAic0+xZN
Y0KIy2lnbv1zvE/kds3gNMqptnh0b9hidw8jj3P3ifTT/MDk2ibAVVRwEHiQXuOTxDjdjsRi29ln
YvfuQ+bDjrufC3RutfsIz7R2+3KO3NOdeY0NtGDhDH9mWMSGfYtuzCgAjYboT+0dAia6ek9ouVv7
Ts1mRz17qGzmJYpv0S4bET6NiZBiSIeiWXJEVddsVKEz6wAbveRPt34+2nhoPoHZQBCp5gGgC6eu
9i3GDmtpD3oFG7NsziWQHFSObrXD11EDkAJScnudABAyvbt3VV/J/2Y0DwvYo2cXWxN/frmAx2xe
Vdepge/IbYg23gbyAHfm4GGu2+zFmg1NLYdrrMmCc4yK5hFFBtc1mwFgSHicz1HTbxDTu3hVu26f
+PlESmG+kG7lnbJ775ayBHTVPqiLN4dz+eSxpRVNYUpGsLOPbghrFM2VKxbPxi2aBb/p1+0yu9vD
O3TkqBoCqIjKtHIX7qQE8XdZTZ746GnH12FCGlTvZPZrYQlj52j1t62bveqJHT2klbKrXVo1X7jB
gV1iiyjxJA+zyZY5R8MQ0b+zut1yIC7jdlc2BJrexrRk14WRWGModl3gGXTaBTECJ2lZARXR5dwo
BQsA2zTVaR4f2KwQ75iKohUWFddJJYokZvmR66ScSoUcABd5jBmquRyiXqKdK57nqE+8K82pEYlE
k4GquovRqd2NhRJDWIeLsnnIGfyQACfVQfYOL+3KEje0KKK7ZA+z9xodYs/5B311qsE5LIuzQHfL
7mGtdkkV3eXs5OgayC4/T69OmZiVXKPOJ/K6W3erQdWt939ROK/Nq1yCC54WqjHlo6Ds7tkGruE+
rYIacp81+ueQNkvshnLAe1hUZVd0o63dmLKVcmrOLoYKI5utNAIcB250punifr52x9O1WeUeG/r6
hcshPOVnmKN5ypK6jvY27YG/m2/n7FxD9nAeWTZGyqMSfKJgflXRIDf+FYWNAiqGrFsP+NNpcMrV
kR65h1X3yunQgCc7bgTYCL1XRB3YWHLzg7+35chLXMLwEKWLiwsNOL9lptTda0cGS44UcvGt2Qga
LoNNxG39cgHUg+75pYxyG9p3SI6acKIYD2Uzt0nOoWUVZjxzzCQOJhcpWdeoAVu5IJNtcL7w4uHV
7Ym8I+/Lvrtx9+2zvnaEG1tcHUcWBGoXGoKOhH787tCt/InXQZYaBgIeobLpczjzLyLugdaG13iu
uxXufKAvyrgpKrr7lB//feK+XeZRZbfnHmOFHhTpYQWnikkjLR8rZw4zt3g7alp0D2KbBLN4c0iI
sW5HrEgr2rYjS58nLas/vJj9rYdn8QlKHJGaVrsFZz1OKGqLWv2K0+638fC0+FYtHDQ7MgEmEYuM
JSN9d2VuyON0fUKe2vIVBgDRc/w7kUN5kCKP+2LiyhDnP3E/RBLKHG2c6MmRpdfi56RLXKjLv7Pm
MniLjuC77NHI+QstkP9bk4f3GVqAYfhZ5jf/mNsP/pIvPF4sQlmXv37IsbwFVIxcgygxSDJ1l0Bh
l5cp6x/LQ7RJjnZ9vljn9DuR2dd0Sl/SAVZ4VNaXYEiZPalwwq9N9ClwTFg4AnmS8uJLp+nr0JTr
8JorPviUS74spS+W98JyOfDBWnBFH5PFxDxkUfhf3Bw5kfppqs1yICII9BLOpYncWo7hgrIE6lPw
VTjjlyTqahqvu3yCfwzJ1kWMIRzlJQKLKfrqPg4XsJyU93nJOfQjkopfIiVEhiEt5ZNXP7n+3uSa
yFNZ/nJFnyWJNUbnAOLCU2ueTAOv4pqJGwC3golufglmy5eL0u6aOkncxHUTTTCWlwSDkpsKXhGu
xHylFyTm2NogKqmU5DT+N81GtHEom2zKAZTgucmn2PJj/Smm1mci91rMDLPWdi+uEMyD+0IoPdtP
Xdc0tYm39ZMQLjf6f+x9WXPjOJrtX6mo58saggRBYqK7I4akSEqyZMtbZvqF4bQt7ju4/vo5cNV0
pVWZqe47L/dGqFxOa8WOD/i2c/B1/HXwmmySfAx8GDQJTZCtwD0az3Ghf0UxuMDLXE35pnvAkyA4
3qFVePGA8I8D/pPBELKZW5S1PeKtV9SHAvAr/+Axuoq6IqkQukc8kh1yj3gDvyESO2TjguAVv1uJ
boNicKEPju4dXnGPsmfonyxFQtYoa1khtA0/9/FcRqK8NwCNQHzG8YjcRJSFoZQ/RySYldCcZfsO
dzKsANg5UF/n7VHBAi39codIY+i/d8ejDDk+xphF6WotnXkLwB7E6khfKz6Kv9Dvj7VzxKtjcFf6
R7yUoA+YV/llRTok74IEqD0B3pGVSHPAATVL5B/55IgSUBVQeDACx6i0kT0Hvybqsu/kmofx9ii/
iyfQFu8C6eTFTsCKR70SOQgrS8IDwWsG/3sGTQ775b3dJXYOHmTeEbNzPML+Cxcpll8NlT8I7lr5
J5abt56c+Ck0/EZR7GBntXcYiTsMEhoB89ThiH6h5eihVENRq2zwe2fQLAWxC3gODa70NwdcvfHo
Dl+RA3F04L2UoE+oGyhHXxHvgGZiGEun9kds6aDA7gxwOMGqi03tTUi932ReC/WruG4fang6rxly
QHHyQesw0MN8chAFct2+yfTgcoeZ+oSMivpNImXJeCggVGJk5fjH9jvwEeYcY4CeHw+YaQe9Sjz8
c0B3Dujf+zgfj+9eR4wwXpX/yOnGA7myIFHen85Y45htOS3BEeOKUjDpUN/lEMNpAWckdGk5G2hI
cMxciDPonbgLBJuHHNeODQuCByk4IK4kOifuRSWkByQNBJ0UUrJkOceBI9fp9nA4AmMTS/kA0xOW
/iHdBUdsOCkrANOENYa3JJDUEQq73AzYwK8IxpDb+LV00p2UDrDiONsjCpCFNDAAYnNusTlN97B9
xV+IDxdfAvgC4oxdBztdbm65q2V5AUSFLBHbxLpFReGql+1B+bm/fX2FrUB+GfJHfuX1iMdHCJT3
3d/bRyniDp38AiTE6/Y19WGckNVuXwGHBYEAZ69EwcLzLqC3QAPdyzgG2RX8QTmu7N7rFrhTeOoG
7va1l/YF191uz+QA/AvRpSfx9Jfo0kt06SW69BJd6l6iS+8v0aWX6NJLdOkluvQSXfque1+iS+Ex
uUSXXqJLL9Gll+hS6Ta8RJdeoksv0aWX6NJLdOkluvQSXXqJLr1El16iSy/RpZfo0kt0aff/W3Rp
6Wlvl+DSS3DpJbj0Elx6CS69BJdegksvwaUI95KxmJfg0ktw6SW49BJcegkujaryl7IvbqqkFN3f
fzXI95BkdaJahmmqKmfsBKrVSJSpqzKm+5IQtsOv/BGg4WG+zKwFyQ5gP2XWP/L+N90qvTKA2tcB
XNBAJLyM+I8fTDd1ajDMydd6B8wtwGIYgUGgAsOBI69TB1wDB5RLsYo/68gGHffAiljRlYoUUwmR
kN6MgBIo1z2YTSyndwYPP27+Xo7EZZCfkzgvyLgEapCBfE2ZxygzJY2tTLAspN8PeZnZStzVgI1B
EiJyGUtkO5Igd+s7IBk6eOTpW+NrCg+hfAcpjABUApYUAMKAMeVFm+oBCZMBCWKg7gCMCiBpyYZ8
TWQZ72BQMutUD7InEEsD0CAuJSM3EMQqH0hx8gUU817A1/wOpOABMv+e8KqHD8onIBV/iFbxHZBH
gOFouYCHNPfgHHoAuhpKUhyARbp8ZQKzRwNaDiiG1pKPSOIpJY5kJAL19FXiMBcIaICdAxuQU27L
IAGeDIig3cWnrgo2a3oH4r8NtXVkKIJw2pM0gB3g9cRKP+g+2K/xuHH1J6Dfo1wGviP5KLoakBIk
7OlAbeqCOu/KlFnk1DV2oMJBISjG18Hm3YIrZ3zBRwGnwuwM8IUjmC7kj1gZh8HhT/Uqu5KVvMAF
hWpRqIlvIaEc1QOYCI+6K+5PwMhTPfkzApRFe5m97qq5moHVUCFfETlQgczFarwKaV2FCzYuT9sO
DciF50ABxkDp5076/tshc95EtoeC7BFJKIz8CJ+v5aPIw6vrCNkTkmYYAIAu4vERgI9cAEk97PL1
uFXWMp0h8uInmSEgP8UVJAmMqISvy924zd9kIemT/KJ8zcKKB8GQYwFXWtIedVix/K4DoINExVCx
P2Q6eY4UcOFKfAZJVmS4yJUHFOd7k9E8EIh5SKfYjojrl41OPOVGNh+wothN7zU7XDYviHd90H9C
YgzSaPi63+Z+H6Q7/kV2EO3Y8zX238OItuUP4crEfrQcestlN95LTuVfoGvqN7kfoswQBFgSZFSm
7Sv3Br6trJWbeCOBFqLr1Je7WHJr/xyr+ryIOQFpvoiYi4i5iJiLiPnXRQyx5C3lI/46BwWuoTJm
WpSb+gkh6ULTNJ+4rvlsAFbMsE2jIGm3lnZdFGvRugxpkeVdXiIfmEY2VYNJBEzfsmWwZ6AFNPGm
BAQPEKIBFxa7Nehzl0AFXAfbtJZH+xWjKwtwGLXbdHdD6uuKr4RBC/QIE6niV2mZ2VWyiplnppu2
XOvjVcjWY7wKe8fIXYYk7GlbL+uk8sIhSOb7ogVKCT804RXp1jFQsSvAZ1fHuj1YSL63tobyUGs3
arLL4s/KvM37NfArJpuMHo/2WnRPsyDPvaENlGZNVT9U/YG6OXPNckVjf2a7cvKiyDNATtW6xScN
OGdI9te9dFrpSP5d/MQEgQMS2vr5bcYRaNgYmap3jSoY022fvrBMt5fGT5ddB6Ck1Jurtch8AoSE
/kuuHGckhBdjbE+4uc2uQDWL1wNHS/P18FAWtT1rn8PojoRrcl/GN1R5pMikTn1afq3SYz7e5LKJ
j1G2F9YX/K+x1dB6Rrmto12VPHDq5ea26nbqvE2KK5o/0GWr576xrFqya8m6X+vmVht8Ht2Ldp9Y
t4u+6ZH+uKxMn8ygzdN2rENtu2EKmFhT5NcjUS91xOQbZKsqW4Xu5+KQpF9mui7CM2RE51fjCUfE
ZTVeVuP/djX+x8v0n9FbdfO7EOz+8Tc8f6nquU2iWJw8/cd/9Z1on/PkufzF7tu35/6X6vjLnXgW
SSeSl+5vsrB/fvkfH5+irD/qAijX84cnq1IkYj70b+18+9b1uXhvBVolP/mvvvnL23sp93P99vdf
X6q+FLK0KKnKX/94a/36919NCPz/+Lb4P97bPxf4mte+lS/xL36PHj6ffu3tuRN//1UxyG+glzVV
8AUzEyQdFJtyfPv9LfobUzXNwOuUq9r7W2XVihj68m+myUxDVS18xVJ1EwdLV/XyLe03QlSuc45z
x9A1TTN//Z8GfpiVP2fpW0X84wFmMKITplPDMExOmGq8H3Avz7dJGUFrJ/9n7gYlq+oF+JQ0dswE
MGLVrrBuy8ZcfTMyf1T8bUUf9X1UhPxSjWAkKNR9jb+T1n1TUUNSde51YdjVMHtGFX8Vk/lMcsOJ
LRXAzol1Jn2VSGH359Fs6QxDpHHVUinDMDH1JHm1EaQfZ64y28qhy/eA5/GizDYLKIjhneKTTLKp
J57p/ryfkgHnQ7WUgIyFGkwlKjEscsLIQlMj6SajAITgJPxKBQRKK2k1Hv93tZx0bjLqVMlC1NIn
QJrLXqcZGDmxfoYU6ePiwBB+7MspzxUjZdP1rDTtuk9vemZuMh2caZU+uIvIwjOVEcmadTpyTKWU
6IbFOaEndymVZI3S6JMpCVQkclTQgAxXB0RPF/x88P7aLU1lct1bxNAZlgYa8s1SVNtI6QbSYoq4
8paPzVWWgyZFG9dszsIzWuj36uKGpRoGYxbRTocwsooh7yp0KrH2EWu9ako90mf23EdnaiKSeevj
+GkwpBGKjUwJZ9oJNxOZdS3Rxhlgf0DTnO77BxEAfWU1Ayek9FP/52MoF9hJZUSlqkE4/tUwZR/H
ME2V3DQy1bRTTBbMUzDTUA8IQmeq+etu0j5UI4f3m6kqSaUVjbWYtqbc1MVB1w5mf4bTSv8omeQq
/1iHfP+bOsJMjUYrRVc6YKgasOhV++aQXhM3uiVAhJu27Ep9BHxz0F6HMIEJgAzDSrTrr4r18Fh9
gfUEQGBAEikBURSvxiA9szHODfWJRFFDq0qtAe2jfhR0sOPBGrYG9NOZoca58fMpPZEprQgToSsY
6xbQqllnp7UdATUWmOoLjKWU2jFghYdA9+u9NO+BUcQt1rpTbibD7WpAalhnOv6+OU4XGfYM2K0o
/liWFPHfzExS6CGbJm6C3bWBnVbHzR9m3NyFmdTvgFZp7op76EnbCFIcpqkz1ZPvDLyumkQqeDi5
jfeF8031WarSVLQcBBsODMu32iG7XQBOAXjbxLGuAU323LjcT7eZm+/OTfr7OXHSd121CLVwN+Aa
dvTHvredkQ9KHFrYYMM62+iqrRQg+wFYs9N75iZyLEBeObEPvEIVpsh/e3frhqmBrdXExUAzpaj5
pudhzUWcUgskJ5R64Ad351m39TjyRAGjqlE4RdRvLEU7Uy3R/7oEP9Qr3/+mXqIVGAuBEdfL1DWj
2IPodMZYdRpLCVg32LkBeKiOrPqls8dmctM23VsKObMVvnMUaR/acbLwwklnXUzRDmUBtQxJvCXJ
7+KmXulh7ut5dBVZwBqLsSrGm5+PPJHzejLvFtUo1XBcGBjik3lP4jq0uNnx90XHHovDEGQAgxVP
CrwdZ+r6jnT9UNfJNLPYNMfeQl3dql53kmkEMONYXsAr/wxwYokqtzu3tOTQ/ax/J1NciGGY9KkF
PHAC7GPtVemeft4r7Tvb9kOvTiYv0fsmUjh6BTDUQNsYHqjEJRY4wEbBEfCW7KKnegsMMcD0vqOj
06vMja4FYHb8QEqSnzeH/vVao31ozslJGdOOw6yB5jQw0oNJ4Kp3ADF2A7OOX4AM7LrY0+fOB1NK
AIIcT1kZ8NP03vwZpBfABZS8TeWOBdE1B65c4qUARQRA0Dnh/72d96GVJwet1dMmt5r3pSDh080g
XJtwtYDsBlB955fed1ceNVQsc8MyVOvkrEmrJC4HufIs467OAF2ZP6q0OHMjYt+5EhkqN4lmmUSH
nsVPjs4EK5x342DY4aTpb1B0SretKixz01J30zw0b/kcDkDyNGea2p3WxFuWq60Xh0Tbjl0SbioS
Q+D3YnAbWgJ5ny+VrwjeH8s+sdaimQxfb7vI1bup3g26Er8IFjcwrvXjLuIDMLfn2QR0kcgAQgiC
2udhmYubaKHqVlgcMOYk5DfUiuoVLUW+zUMKaL+lqVQnyatsbVKYCyNNba86Y4E46vN82xYte2mU
vvO4seherAviZ1NO/D4iqV/HI+jkdBNoUSwa3Tzmyk0Tqfq6nKbsXtercpNwxfxKw0z/woWiX3V6
uezHso13VSYMZ4itr2W/0FXXZepaMerZQWnxYRmJ8qRboFIuiwkoVUtKgy7h4AQaerEWPe7QkyDw
qyYd7GpRLZTeMQ0t35eDAbNbFM97q+SF3ylWs47AzuwwLQJmsDmojmqYS9CwkXhNVEbbxUjpp6oy
jPtkjvkSZFWhf87iTDkMcWv5ZqQIMBSSXlxZ6pTAM6lkZGNw6JDKoI8ebdP5kStds7ZCHYxofDQ3
MeuqtVLVw0aoCvApBVXdOGqkWpj2xktvqpm26ifCNmM3dDBWFllzbY2YJycRirqOTWNyi06bNk3a
Nt5QROVVPyzsaihUUTpVHC1uVMTFneAjOCXjul9FZWPdCdrW60iryYE1AojhQ1/da/0c7UODL6vY
KhtsZm2a6qCohwQYhY0RbQepRK61Zpn3Zl5MnsYW8VkrzNxVk1z1GM/hJC963LgKXQEgPqlBYNmZ
Ocy8LIxX1TBaXzO9nW7SeuKbxCwBZUnLyktiCxf1xsyfup7qj1k/sCuqNtqRZkpq2T3rspU1hYun
w66zUmYjtrwxpGWgiNhUNqnWMQqeksJM7vWeEKA79qIBcUUVmaq9jAV/LGOFPFhmYez5qBUPYdZm
m7Fawt0cjspG6+LbaYxo0PbEtA66qcSpMxc68IPnGMeCbaW90uyyLi5gTG2zpfWTnObX1kLmgxi0
fEM1q3kt1Jgze2blMgRpVtIFcxiXkxN2ZXkTtmX5mGTT9Cb0dH6wqqor7TAzqr3WhtXD0pLCdGat
BgDwuLSNE4YWq518atrZmUWXPRjqUoH9sB8B/hZyI7tmekOEV2IXcltXdQuYph1N1rnOQQBBtdHF
ClCdMDWj2e1zTXM0WleTPTfh42KE5k5MBkC8U/A1FQk+MZbdkzlM5HPcKWAKYyNAUdMKFv8yOZpQ
cDiL2hfF4onbYmQ2WTcaq2GseifparaqspbD6m816roPp8UlvNCvLUODiz2p2RoFr+piFC6pQQnd
06FyGVYq47O6V3rBnTER7Jq3MbDNEvV6KbKdgFG6i8MRmLeVxV1sEYDll62xLnmV2lbEjFVZYIzj
sbk2uggehBS0L2HcGLbRm72TDlp9Q7JwcJVo1NAWfptVtIFkM42dlS59Y2ttjbtiIYwSzvui7laa
zi3QblYPdIqv1aZ6W2YDQKlGdmiT7K5JrE8hj5NN13exnYsIHADFAso6ToEvrIja0XK+Kvg0vimJ
DoIBo9wsVhYsEXnWoYnvVG61q6QKB6/N88SjYimucLyZK57HQPitwUWhlHHnKWEOSleepI62NCLI
QvVa1Gbkd0MCejbRMsOeWJ+ADjFOkh2WnrC72KQ3Iho/kSQE7DFR1E1L1flaqecsXyXhxByWdlez
kj4nWKBORTvxOS57aFVW1e+bblqcJG7NncqytaoDDTqepnVuClC8zKJ3Jhbq/hiZtTPOxqM5h4Zd
t0nhkDoH5m/eGPC3kMw1yh6w5L1AiErTaD5VCbi/p+6tqmLziauquKHhUPsTzQqH9sayXhLQW5p1
5jEqgCQ+aNFxYCmmtZgqtl+S5TbvyX1eVy9RrB7KSjGdqs2ilc6W67TtCo/32DHNPL6oGehOqwzn
9jKAA5SxJCA0m8DQPc3Gl6IbzNrl+jBv28RSD6YyJAFtygME07KJkr7d1knEV1afTv5omaC0z+Cu
Sik1XNq10WtIOfOXLoO2k/MswmZLeTjZuHyD8aBSBZhFm7ZP/LKmce1MS6LfFJjzzG84Th6fkcFk
zjDoCNvpp+G2WAbQP0HagYu3H0bhISpAB09rZi7ropzLY9wtmNDGGiJnKOGcGTo2rsxYLNB+22j6
WtE+VFZRw0osQLMTz0XVxrcZavjSFsw6VHFSKZ7RaNZ4W050fmqacVw2o5qzaKMuvK38VpuTaNVw
pt8P1tw+whItwCMYK/DKxUNdh3ahJCXF3i6IZ2YR20xmpcPSkA7KS1kUClCh9Zqvq7bv4EVMCBDq
06IAKnGcZddqFraqO8HQ3NvTQCkQZdMoSv1YVaJ9bZixH6ZcvxLKwCKHVSO8bjCJIUuXi5wWzqQ0
RaCaS/VlaJrYC8lglC4uU+DSzRYONvOq5ZU7dnn0udXrGUDjvd6nfoc1usNGVV9VYyhuLK6SJ2Xg
9NhGVeL3PAsfRET43ahHmh0mSQk07ok227jI03JF8rh/srRpfqSNBVqe2oJnz1BzgpaU9VXPEtNP
57LctKOVW44Sqgn3wpLjUBzz/LYZaf2qhx39tMzlvK2rSKR23PVtZ4emCZzzJsw3iyJguVT6Ptky
PtbXM2HtlYBJeAWbt7JJjDwH02lpDi4ua8ytTJJ9nnkq1kNTcQdF9m9aC3bkssxVX4tG6jbDhOs4
TNVr3JM6NzZL0FTTGLwEeg3OUWuZXse5ZldWXyZXlDTzzdJzBVFfYQHyGFaQQJmG6j6zxHjVN9zy
SqEmG6rAG1z3BSiGVasO0s7iq9KK0jVmhnwdqMlyO80V7aCWZromiVi2RRxxl8xTCJodsw1t3aKt
U+LAdcAQ3h3YKJKbtGiiyJ6HDLYKZYEFYzG03ZQtnTNRNT2QolkOkTLNmzntwkDEk34PRbp4inId
0jQM520jst41pxkEuKVKV2zJhGsY1NwXpTU6EyHhqjZ0Zbanahm3tTIVOFKN0qpwQRxZZdNyVG+J
3vCdPvDeKcYmAuVUZuSBHqnsvpjiZFerbPnK0iHbTaMGbuuwqOtNMbQMlJ9lohwioo9uxtroak5y
EYhunq4rI21XGqH580BS8aUMZx33ORAdUzKT3sHtmXohbix7UvTRLe/otBfLWG1IWizree6I5uTw
vl9lVUzgftaq5UjySrlprb7CqdKqDm+m8nqJUx1Glnbx47aa96kysrufq4Z/MbiBsJ1z7AzL1KCj
qCeqfqvrFNPbRU7Mv8IEZTdtdBsNn2jT+ywrfjcs/Fv+uF3y0lZddRQfXW0fnXj/uK7fyjvRvr2J
3XN9+skPLrv/R3x0UB5/4qN7zrP8uXz9Zd3JP90HNx2++T9uOvM3Zpkw1CMkFQZh7JN/uukY+Y3C
kWNITZVxXTfwrT/cdIqh/sY54ya+yk3p4YKi+4efTjG03zjM4/DsmSo+pHL67zjqTnRZBQvapIiV
PfUg0KXP2rxgaTB4AqTuzdsM1HdHBcB764xfm7NWz48ei3/W824N/cb2ZqkxtDMalgF54Z/7fY7I
Ur6KKkCt4yQEuLgKBlILLJ9njFDvITJ/GoT+rO9EN+exriu5jsATEZrrrlqgciHIkw++SRqb46Cp
THBIm/tQU6DRgXRLsxAJU0LL2goCLul4my3UtTQwCpIJlqQtHeXpreFWmttVBLJxUd+lirkKzWWT
L/nNoEPDwxCK+IydgUs72fe6IDf4N0OWF9xocsjLQElTl2rabSkKEF5X2k4hCe4fdGfV6X0ygS+g
Vhs4zmBE70eySnNrlcTJQ0amoBMvRqd/VvRuyw3wYyndLgyjp5zQ2F56fQvFYVNo/Y0aKb4+df6i
F7CaJNmnNINkCo3YIWoMU7BabiIyeybVDwvuV0ksQJdEZzBmpvEqnqwQ3t3Rp4MJdbmr4JY0wuts
KD0WFV+aydwtI1CmBwBOZ8m+T8fXjoBbKqT0c9FNb0VVHRtjxrmHMNiCOU1sgFa85nZtzbdjHa1J
xjW7MVhjj7oGaqguBvHbqNlJmwGjP+bQWbudSFJQtqoWiijeeJ7d9B3bLkS9X+phz0Z624WFX5pT
aveGdS/y6W1AvE3Ms02q47bT40AtU7bvO3nYK9TlbPpck6W3q7hMzszpR9n856o8sYPNNc7ELluy
IOsQF903ta0P7BCN4QMb2NaatOmcffAHa+fELDioTbhQ3OKDuo/dMsP9gZ3ZWT/qwon9s4phCRsG
E6Q32mESu1pxhangZAa9E2jAvpGlN7+v8W+9+jJ64btLX/+49NPaDGN1IVUg2AKr2EGlu8lQnBom
vdkEF80MXclsEWBe3C4stLMUnDHAKU+zeCPKtbY8QD1cRQpx82HPoaSYcbkSsGBU5DqDWjg85Hrl
UAWkRMO0q7rET+mm1zsvTSwvWR5jEAA1Y+Mtc7oZC1Am6okDA8804gKFSDstr31jRmgdt85Ml5RK
39vqUgR8s9WnEbkK85hUQR2hYWNc7pQFBj+q5zblnV0v7Rsx2jMRXT+awZOLwdTTbmazKANuYY/D
etCxPUwbSRfCxnfGXP7REvvnQj9xgudalIkpKcsgHOO9kU6e0hfXE1dXP18gPzhNTqMv8qpPizka
sgAS3ZmzdT+pwRzh8lm26/+7Gk7Oj0Rkea7VYxmMQ27aBJYIK9ffEm1Z92oe/LyOH0yEKl//ZtZb
quhqAnkQUJY6BW6GevuVgIWefTVm/+dV/GAjqScCh4hQaxoqsiC24G21YEqzGeFnCj/xKv1zltUT
KbPAxNxZWVUFpgUGoIrrkc05aDGj4T4dlcphEcyaJVMWZ6FSzalDp2qWM7X/YImpJ4IIppis1My5
DPLM06L6YenjPQx8Z0TQj1bYiQSqBMxBTddkAe4RXpmLnZFZTxm33kKivP58bn5091JPdr3SG4oI
U60M9GsY3NTHbMNXDXGHY/JKr4o7fv/zen60Bk72u2HWOMJNgqtX97kWz3p6Ro78aAJO9niiUwTu
6AJCiz6mxSEuQpua/Znx/26jGfSYj3tDFKFgIoFxGMFenxKlvRfwlPx8PE4CAP5Ytij7ZG9Xadqy
YsG4xwg7tEOYo+2lLb42aguu2ni+jtsMiVrF6CpZ7hW8OGh5cqWqM5gPzRbB1jy9MyNyGMN+0y7z
FhYzuGuz4VOe5+JM9088Z3+28UQ2KCrMzbVaVwHuHgKMs0jhKpDbVOcgrFfBhpO45+Ih5Ij+5ezB
aJyICKvWE1hVMRoy1qbzM3/0wMd2NgBENvh7xZ/IiBHhav0SGmVAwwk0fSK+qUnuUaa2jkLF4yTG
/MyY/agmuZS+Eac9gymvmTVIozEHj3Ca++UUG27CQWBpjXuDVaufL6CTLMM/J+dEOLBptCC8FQxZ
329Ipz81U38d8exYF+p2iJB5NKRfIxh+07Tz+ireMzO87/LigTUq7HPqjWgjkCxG6ebnDXoPwvre
IJ9IkhL+j1HhQxVEx2jfXhGKTEUIElcJfvdNx3d8RXu7flwek6vwDtbje0SdS4fvmT31o+16ImNC
pRmNGd6QYMmVlal8Uc30zCH5XUGM5XkiZchECj6bKjaraOCsnhAwVamPppbfs1w7c5RQQ87cdwbw
1GPchroq8rLEdiu66zYOPS2bH1uqHTr4l2yoUNdZqri9CtcdychhoQaB64CB1C0f1fViWGBGZmrk
1mkrbPhpravFaPZ9by42q4YnuFp4IJb2Jh7FhnYVPALGjSLMa1y6wOZIy9YhLHqzNP2xb5kfGcbn
hBu3i9ncNiz9qkwjEhz7BlpKFD3AjwgLlbU8qFN5tFpt9AS8DX1BStss6ZrHaebDL/iQKUMLbkb+
nBjxWtTKIVXm2DYFXRV0XCU9v4tMckMRweYouXHbpHDnGDl3NSuxXNEO15wQzVYGK3HQkb2CxAfc
Jj5RpYFhkheWN2T5mtEETKvKyP1Gn2MHJuLFsazpk1WFIBqF6dBWQzine5HFq66ZYGGYi8+DMe3D
KN5wKH9mGt8pWmjDveJVbPwyLWKH7N2tpi+v5dg8xE0obC3t12YePsdz/jAVaYYGV6rfNcl6iube
hU/VW6y+t+H5uzZSxXLTgvSuVSiZU/bVQdGr+7mrV3zSX3sTktQiK1VEgZqr14MytquhhG7ZJmA3
6rRNYZlw2YwwBNDp3ixIbJM6/TKNhLipOYIh0bBu+7AP8mjO5YiDfL5OWncqqu2YpDscI6BaN3W3
6ZcVKetN2i3QseH34ot5KLml24JWiGizeBDNyXUyipuYjzuWL4eJiZvUYJ/SMH+eUlBkVjNsItp8
MxrtbSr6rwbTD3DlH2GDbu2O9E/aMkM9D8lNp4QrbdaQrMKqzqubBD4VMEKa6rAzRLkTpFXsblRX
eTaWjtoqFfTP6EHQDOxpZvlstPBkJcpNX7IDnWEtZjMSnKMJ3s9S3aflENRE2RppP9qkEW5aK6o7
LAgb06ZruGEzO4+roIpYUFaIJICGcQvPFgyeY+aFJrnloYlY7Nzy67T8POfVS62X2ErVDGsuLE7w
v6SuQZC01Il0axjNq5FYz7lJwN3bdm9GVRMvG2sYi/6bsy9bkpNnonwiIkBCCG6BAmrrffUN0Xbb
7PvO08+hJ+Kftr6imPBthw2FlJlKZZ5zsgtPTEKNItaLalkAySq4PJh1HBy6tj3QmCRm6U/o8lVv
So9a+qj/yUh4I1VJYw1D+FAr+Q0fFG5yVXFKjd0hyXhI4f+WTJPITNTi0OuaO2Q5QBMwDW34Qkb0
nR2qbQoOUPKjNNJnPrSSmdLqSOXhMKX+cz/Emm0YxWjXQf425Epm0S56y5swseeGAxqSAvlY5wcu
afsg0k+Gjk6GMrpNikYgdsWqlflc+M1j1Ku9I03GI58xxxLwz9yYAXZQ28+0yR+roOnMKGRP81h5
M7qU5qwmT6gho2Ezp69SXbwzf3zpusSVjNo/aGOIy3EF0D1MsgyIYY0ZYmekeHCYN1bX3hzO77zX
F4tMLCQCd2HCf48E3dRK4S5Vkh1dIooSpOjIa5GdSvPvmg6zN8vGMS6Dz7HA9OwK/zkfxptkQM0e
3SgLfUFHSYdHoAuOEUPlaiqGyKpr8qD2aDIP6EYUaGCgiDOmZtqVmVkqdbOT9Pk0ouuBkHdUg24P
VM0zyurOQDB3eASMLA/L297P3/sS9zIaflIVbSuFxn8gFQBnYcPB4JmHD7X9AOMoteFOa9p3dKMO
dNDBDyPtTSejVU3YjR+ngHsmjQeZAQ47NWpAeSizUQF8Car5HLfGzijQmitDUphBmqMl0XdAV+ef
hKMQbsy+3WWabBOjzk0DrUOzi1Hl8uv5JUlKBY0XpplSMr0anZ9a6NlTkwBRY0bLJlZ+cCsP5IU0
0tukL936OUrMLu37I3p6VqKOuznoUjeKuwQgGaxSI+UnsCnchE02aiEeRzuulwFm0HtbpSjvBeqJ
NckdH7LfjDQfOGlG9KhUEPe0U1ZKllFEB7lRftPQ2MvldJKLHoNtpQXj0j8Fo5YgCBr7tJs+Qg0l
UhyAzmTM5yoOg50WoKzXlImbKVNrKbUM8p1W/GSoAIXoEkl5gBmfSWnmCBysXWh2wDjL5S+FYGy0
3HtdQA9REg52p3c4LFRTy1UHddqfqpaVu3AuMjSdSs0cUYVtYPl13jo9hq72vZLbY56/y1Q+lnlY
mWHWBhZ6QW/JlGCUnl+fWz/YymQu38oA6hJuB3mRzG1d14VnDBrm0tOgNgc50Gz0ZAdTxWmjIahZ
aqEE5jgYJ/SDPF9u7weqVhuJ7OV7NX6CkPzH1VDmFUXyP1iy1T5hTLXbOcldediGyglg1P/lsCI1
x2hlFDVa3N4W+DF1qKfvl8Rf9fhGBUVfy6mEzD/NstKoFZJ4BS3ek3pOrSZHmpBpp5ER4OFUVCQm
Pj3qQxlbSdHez1oNB1JUtCppu6v99szV2ow1/p5QMGukoDqyKXiUYkx2l+vHXKk+Sh+9QjlWzaRC
fjsVyc2UJ05Q6we1HSITffebNKgO+li+6RJUHWbtkNcVNykLzwr6qFlWP8gxAVG1RJhTGQhK/j6q
Y2vIVPxMzH+v81PasMRsKCbyZrODnjd4MTxFvVCOzLqRT8ak3E2T8dpE8inIAm+uQG7V5OVmWZ55
WhxqFHVSf7RJ2L5TBaB3g77URXcoc+ZQHaistsZ0ZVIAdZQOoMkyvpvYcB4JeKYSuev1zgk1+jGp
1Q9WFvdyXN+W2meWUvv69WHV5IWbU6ZnbSalqBC0b4DjYWh56LSg5WDaduZMP4uNesHKHeHLTr7d
z8qoU2qylDtqH6guCJh0G/exxTMvJe/C7UedgqgESib3OkRpEtxTxLE0cg0EB2R3OyXYsOi1S7ku
3HIU1INUo8M6hSgF/FIPJSRU9D1oC6El3SOl9KqNS4+ycuvRhVvP2Ci+ZExV4REXZ381W/+3AIBC
RWj1H/MfH2OZgSu2t8otaybAhXpLxwC/UxqEHO2+Pam72VP35Fa6ZxgR2nnKxgIuD7uwUUsX9PsN
HadkVKCeXXhVzA5x8Z62TlXi1Mpstcf8TNl3KNLE60a9Ym1ciKFGJKUq7huFp+KRfddZfrlx2167
/i8szu+fEc0xMHhJgNs2rfdBGjeAOaWpGQTZqRmlXSyjxlEDcWYsf6359HOKAHCL29smq+57ioO8
9I3ODVQ0rppe2zo11r5YiLcVACklEINLRA9uio/xpHhAo/yaD9yVv8D21YYjr50dXIgXklrg5Fe0
3MNt5kdNulNV+Ge0vUO3nhDZM71EZNToXUKMdz5y5/qOrvgEX86Zb/Ejr2Y/BCE28XCZOhs5d/1g
9AxftpRI2igECOSc/52KIjVFR9I1VxHa4cSt9+gGH+LW7Bzsnk0gq4O+eIteNSgxqCX10LthW7Iy
a3snRJZYRQsyBpzYmzU0pnScXPzp+qoJjNX/90lCKKEGRUrDUgR3EK+qhYR2Cg6JRW65G1jjOdpk
Ni2edcG7NSGE1BSI5VlLEg+0GVsrpOcOsE+3b9oXv05+ySPdyo8Wg770IiGMyCQIfK0cYk8KHgoS
HstucudA//VvC6YJkYMCt1nlBKV/rpgG7lofvls6/l7+VA0TcDMC9SbJ3vKllY3XhFjia2rKjBgb
XyfNQyOhmT6Pd9c/ZO3RYjyIwg5owjH2NCAMg9ZkVNkINWsbsLzxmydGBdUHg+LJMjuW0+csI6IV
gX39Z69lv5rg5xoNcbnqgtyTD/4BfEk3ctlC/zTDw9b5urY0QsYwJ9TwuxAWNAGor5T0j6oDAXz9
96+EKU1wZVUDBSCnSHMGAO7n6UVpsl2jHwhA0ddfsPbjBYee57LUmS/HHp2ARVEm+Y5UW43VtcVf
0Ejft5ZMjAeyaiRes/NdzYqdnkMNDfiBXXgAhP76F6zYDxMcODCqeBgo6ue+es+6T6Vwy77fePbK
8jPBe5skweWzB/Jh5mhJVt1Oae6UqrD0+d/anprBBJ9t/CTElaZPPR/VAy93knNiQVFGclNouEnO
9TVaiaZM8N4hQ+92LAEJqOlnor52IbGV3O0ptXh2uv4KgQ36v6OBCX6sjLHeFklSeC/hCUd2E1nL
GUFtwI2A11cWqbtdifuKqYPkbW3mmmvbLzg4yn4lkWQSezGXG7Mu2ElSZ6DJI6gpzNoxnOJ9GWr3
vJ/PYPQ/N5w11pz2qplrvhUmNWph8/31JVjJSBkRzN2IolKODcSavn2ejfaGMaMwo4buOxxkil6N
FpnmB8bjfmNf1+xTCA+DX85kSsbEA9H0lfU58ovePwIx6ozTsBFCVyIEEyJEL7MxnBV81eSXJ0qo
G7HZur5gK3unCvEBoHEV+Gjg+CoF9Z/51wjGFov+XH84XVkcVQgMY9/hMpdLqUdAvAD1YCEvPSZZ
fhtAAItUlQfMhwm6WpEDi92Wu0lH3dVwE80wC7+dzaCSbKD5rKQ8A49pl/180Eh9E4ezE4w9GqnE
VMbsyMvaYiQ3cxK4QIa5LMwOYdp7PZhr8yC7Uwk6jc/txFA3doQutn0hZ1GFsARWUzBWAWxKDRMr
7SpwV8onOWF3SVS86qxzSYrOURyMfxRpBumKZidJUu7LkHtaVp8nIKGtKkZiaMQQ2myTp0GebRQt
IAKS6buKD7HdysyFHsTgxFltNXq9b9MuN/uyDcFMaU5qMT8DI/dcZeStIPJWp3rNIJat/JYLkKSk
XdogY27RVEl8SIolT3xg5+sWsXYRVoUwqEAbTaWoOnqtM+wI5E9nCKHGdnAGEc+JdwtMdZGZvP62
Fb/5gqN9+5bcgFRDHaY4O+qDanxqZAtysLZIQsQjQTTETd7Ba6SXhP2sk5vU38KJrvmMGMKKti/l
AlCrbPahjIZSain/5AC69/lW5Wbt5wsxiwxqHczxguYyUJMtYkefW2tIDOf6spPFvS85hxCvKgic
6KypEy9vdRQiw+k949NOTcs7X8pnNFpBwIiS4UfSkwc5929aLdn1CbPiFlz5tAWITXHjBBK/E/C6
AwANtgaC21hz6BsEnZWScAQVOPVGOtkyupHSDG3ZweC7vDZ2179hzcH/o48ySn40gO7k+dA9MNk4
PHcd6jayVDhtWaOVwD8yrfuYu+BUqNzKWP4sK8oNp61X8epXVTNL1lQ7pPmfREYjqp/LQzNET30A
YeGxuVMHgF4VpGByMx+1Dp1dVBY7Y3gYgMctteLA6z9zK79Jo/H7+iet7DoVQn2XSJLGAyA9I8DH
ABGW7kHI28jSVrIbUa9Jq1S9GBbk2FD/CqfTVNEjQQcrGGaz59JG0F37ACHmVrIeUQDvcU2Ze8NT
FDkB+A15vpGPxf76GtHFRC+Y7tdJ9j1koPvo+6CJeuFev8+Jbbzln0Fmon69kJXcFEx8xKxXtM8/
ktPkKJaWWXXq4TzOIru8qXpz3uW7pZQXutd/0lqV8j/iOb6igg7NEny2ItkNyFdWFVDVBYVJttuU
80+9myqvrFBtL8fSsBTSV+e+KasMxXYlvDX0cGMH1rZ5CbTfVqfhWRBHMcqYU+yfx2C0injaxSiN
TTNauMPGJqzVo7588ttrjDmT2qkFUj7rptbJovE56UCuHMt3iaNJGuemqlV3k97WZgE+4IYNL35w
aeuFwMunoo2lHhA1xZifJwYmXkM+wqB7C6Q6t/sCSPSAffRhthFi1mq0ohwoqaEnE/Q+CmBoi+9L
J7qfBlMuIX/dvpT3/g0tN75sbduEeJyhOV+0JRr6xqA6rfzZFi9ZFdtpfDCGp+tWuuKbXzIb37YM
CghNP47osungfOtlbmbBBwjbGx+wtlRfJ823x1ezVoZqlKVf3a1FZ0l64FDpXhoauaW8X/+GlZP3
S/Lo20tqNksDmjIAQErIQsAErbuXSkf9swo2Kq1rb1j+/u0N8ay3BgSaAGmTDEv2I7eWhs8wwrlC
KmAnrn/G2lYITtrpY5pBCRCxuJBtph7T1A10fyMCrD1cyHwU3R9B9EObEYAOM45LABoUlxTj1hV2
+ZEXnJAITlgUY1ipKfaAPQLBsZPBILUgPm8BOVLtx3N4n1rZxmasfYqQBRXK7Fd6mxZeEkHKvpnB
qOM2y7aKIitJkMjEqoNE6uokSr0ejU8y6A6uWjhIfCjED5riDWUKPaJmY91Wlk2kY2kQAqrCEu6H
HGnn+2guDvPDdXNasVlRonAc6TAGHN9RzsdAwmk7FZaSuCnPNw64lX34ast8cwqj9yMuU/x2qp40
31OG51x/uf7bvypQF8zp6xry7dlpNzIoqCSpp9YA+PaqNY+hNwzA9Bl8PxSQo2CgQ2UN5H4m/zDW
t9kxMnatxA5KoUIRX8nRZ8IUgNFX0RSqAhMELlMpUJ8jUuRqOCQKyDHYXFKArpB/zLL02bcUG9yd
Z21C+0QaofwUh+cwR7sIys+pGvjA17FjnkiWnOalnTD51JTTZA4BI7asQbFkZGfwwj1pGJ1+gGxE
zEHqbTVg/dXMHo3kAVTjkzHCkAALssYBpKZM6/dt5Fv9UFU2rjxbDKc1wxKcRJLqKRu5iohFI1OL
jnX3j2YlnElKrfQSYm3hZQ1oZ1oN4Yci7mcL73PiNt+iN61Yr8gsaRRmyLMkF16vPYT9TacwcOqI
OSjP1y1s7WSShRKHmtW57s8FiIkotakWJFHeA8ygkFxgvZ63ugoKW9b7giGL3JJWzcFfqbEPUddj
hogaHtNEiUxkJC+KnhyHOn1KegVgoORZi8CQSjWtN7sQMCZ5ovtJ8aEbQovU7JpFTUG6jRcJDxQL
qaXJ8i+k7hEwmGFgQr4gA2YDikIxq3ZSOHsSEDFwG2w/D9XHitBjCeU1U+n9XRTQ93k0bgZA/dCO
aHecqJbexIe+Gm9SsP8ibbxjRvWsyyD8Qd/pR63NdjTQcFdFvDcNCRzGvATPj0+gzfmgoEc6yiEh
OnJq3OzljjmSATKpAV1zxKHXPE0eVNZheSE0BFH08A6KTH/kRn4LmuoW/cPbESJDeO70nI8Z/rn+
PGjExnI9KhImiRjGGQhd6CsxQG/r+DH3uVfjX1mkTT9rHQi1qfgxMIAicYHdS2N7n9BwsOJxvIFc
ZmKGtP8taVAF6muIvgwAJEx5do6LprHKmN2PHdAfbQ4R9EZvuQUQokOMsYPLxg5Qja2FdtpPWY3c
qJxudd9/4ob0Uvpzaw5V0Z/GMmOmlErP/ljPewXQw5Y0B9JKkBqtE3PukRYaxNMz0AvpaBuBYuWt
5uhleJrBVCiH2kXb/4lUKoiO01MY149Ba/zxp+4mBhym6arDoPFoF/P6S0zot9/GxG5pV1uhRN0u
8XMzVqC3kBmtHVHpBaq1v9OG2N3Y2n2ChGgoE2Nh6ncmEDg3sTLL3nU3WgkzIvkHSDVZD+iEFnyb
OEqEMTNT/3r90SvHiyxkLAaX5IgGZeo1hgF8D8Ys5z+1MbGvP33thwv5Sm10WsJi4Czqxv9TpT7q
7L2/sSiXmzdcF2/VuZpBMkluuTvMyBqkKkxNwNd/pn323E5ovypyVAElykGETl8pB0QpD7aYZpev
nXj5cpn4dnSGDajUMyQt3NaRrWkXWrh2AUduQsdpVx5Kl95dX8GLERrvWf7+7T0qCxpioAXmBjkg
r1AEk1Eq5kCzOteff3H/8fzl79+eD7AWxJ+j2HAVBnXxj4R9Zv3GT7+4+Xj08vdvjx5zhc+jpDAX
kj5qjj3ZQKSsPVcw2W6W4aFJq7vNdC8FYEPn5vW1uAx1wS8WzLUoCzmYqgQ5hlwobl+1CFXU2KvQ
OQEoFPT9/EdRk9dQ0gDoCzA8aNR/xFHzA1Dv6TCz/GVUAeoOoSunB1lpb/yqNRMQkgwlAfROVxl3
O6vbTbnLIJ+r25gidYumVbAPnqAbuytdKHlef+Flfg2WQUg+cNDxFkDYxPOh9TQ2pZWHxtOcLFdi
SKWM6p+J9A71q7sxxTCoFvT1jJZWlEjuUOF+C3z4jZ8ks1lnwUlN8huJsg8W8neQ9xOcjPRRamR7
DlEXmpKNyvnKGokXbNpHDBRwGTYRkiPABQ6V697yp/53lasbt4jL2BKui9fsugYFY1qgOM1BPRhO
99y/Tu8K2vUTxlvJP9Mzfbq+AxdrLXiREFzGdpQG7uNrVLfdp7eROzmhJx+3amYrDkSEmDLL0Vyi
csNdjtkcKEbI/haPdO3JQjRBOpyzDMKFLqNVYUJW/cYAp2PDEdYevvz9WzypoiHSw3yJJ+pTU++h
afZvqy3EE14DPAtiOHdVP0Qi0z9ENL1NS8nLKH9rE/2d0vx5gB7W9detHR3/ucQHZeRDDwyyg5Xd
d7jGl05wn1k9B3Hfiu5aq7S0jWvESnQnQujoIJLRkAI9Q1oxUx5treJ2RT6uf8iazwlhAlMaOiMY
ieGyrilMmiAas+ZAS80b42DL5y5m9lwXr+5Kp6sFKEbcnbISmpcTEqxUfgxU7aZOqj+pMmSmvFxS
J6N2qyI+opN4/etWlk682JMwkOdxBjdGqjyD7Tvjtk82LGDFkMUrfSCzJo38jLl95/btnzb8vP6T
L7cPsViCY9edBLKchh0ZDovMeHVYCt2YQzi7ulk8LRjarrH8my3ywFem9Z9rF94nuHsyKWlZq8xw
p4jdaX57G4QjbuoY3YOl2/Wp+linmgeWjwlVR2514N0NkXoHDaDZLDPUe2rM8Wla7QUincfK5zV0
sf3zECmvVE5uwlHBYaKPD2O2zKLhu0yp3kgbArlQH0Dl2k9hY2d+c0wDTFEtqHSUg3QX55k3kJCZ
qBueaTpuKNyvGPvXmfAt+JA4nWuoCBqujjwMihUptAdT/a6kr9f3bgntl5ZSCEIkC/SRLjEZXXoM
00h3ISNWhIJS4P8I62jDqNcsT0hwSN51odFkvjtMt1WcmlL5fP3nX25KwBSESDOEY6HW8szccZxr
tB/1j2L0HyD0mdqS3DlkBjUnHG3elz/iot1YtMvlBbxVCEFgSOHyFfa6W9uKE0LNvvfYrrExe2qX
upu5/sre/KdKEreZGk0DdyUV2L8OiZamqh+Dv7BgyRvLGaZ/hqWK23nzOmc+pmmFkwv9nbeirL0a
eQhN+wML2jcIC4XW9QVf2UmxsNJNxtT7FQR8VXCahgHDt3joXH/02l6K1RQlLtVZC0bDneNTq342
FVS2y99LFzzRT3XzZwZ6KtzCJK0l3aJoR5w3ut5HIyxfT52o7R+brnelWnqDHKkDJO8bBUapxm2+
60NMgKvMoAU4Uv8zBoELxgsIeuoPVvCNO8CKn4siHyoulSq2EGhhf75RetRSOvQxA3Bapy1ewJrV
itf5tEc6r7EQ8d/Je5M7s2dYwZ7+Cb7gHVvR+TLeDSLcQkiB3HVY44DUoPEc3xtyeRx9epZUdldV
8WvZG+8944UdDEVjj6BWmiwtAyto2WMQ01s9jGanwMXGChuG23U07oekzHfXTWzNeoU4NEhQysr1
CNFCAc27zLs9SfONdG7l4BaVALU5U0ajx/WQkRdFc2vePhU82Ipzyy+8EKdlIeKoPq8gE0wYRsT2
NhSX7MwtPdWEoDyU3f8JgcKha/h3pts2FRRe5dp3FVJZWpfuMLhvkDc+4bKFc1EPRBmlOGr9Qnex
n05D3iNoOirxHlXajdC09oIljH47KoOeMlTO4EIkOcj0MasyZ1a8Iurc68az9vzl79+eD54ZUgdo
BboafZeNEKJiGNGjYvpvp75df8NlE8LIkr/foETRnDUNZe7AWgc9o4MPAVlpq2mwco/EMLO/Hw/l
75obQNzBhtRD9pBhPkCLQczVSXIJRr8Y+60QsLZSQgSoU4h+QdEFgYacotAzOrDfjV2abVwALnsx
Zpv8/R1GpmmQysd3VJDeCz7TONqwoLX1F5IJCQFB5ZgWAw2lY1qiyRm/l81GIrdy/eKixEauVjUA
oqrhGh67hQiYC+UmGzJ4jU2c3h28LSdeWXxRZEOXINkkdb7malC/U9Aor3sMEVXuMGXlupWufYnI
3W0KaLtPk8TcZLDLfbYbvT629NNo9TvVqW4nT33YeNPatwgurUqoqrcppLRUdyFM+ntDu69nDHBq
7OSptcIdB4kzthRqosm28c4V6xIpu4SNoLvGWL94D7QwyiChLd+x82zxA4Z3YEwQrhUbr1r84b9B
neuCvzM/qkuaNro7OksaSY9oZmTPuj1aS1yPB0z+vv6mtW8SPF8mkAnnKarGfeN16D4l8RaIZW2H
BFcPCsgW5wPVXcp+jlTZ5QwTwkcQ0+JxY0NWnFIXvL1Whpb7PrIWjqmxTZVZPgpe2WT/28oILg+d
0aZjQc4g8F1YheayzXC7tubCiZ0HfosheRpzC+1oYIBsgBz++m9eSeRwUP8dABWuZgTi5hoCueKA
SODgIvBTNQF7w0T4TfNc+QCRRyrRKAFAAqdRqWgQ7kxtvXrc+IAVwxdpo7I8pENjoKQ2WP49CGBg
AWIqVjVYiWK3OwyZOKaFc/1dS6i44GMijTTpE+6XYae7HVCdaqpatKyhNvtE5R+aX29Y0drRygVP
Doy269MM9hOiWA6Ikk0OZIexzjbJMYgDh2zotWcMqbn+TSsFF4we/dsARoZOhNTiptTaQe4OO3nX
YaYcx8wh6QwkAzsQUzZxRdlwwTVLWLbxW+ZjqJFqjEvySeS9BpY+/TdYNQa0Cc7NKllioCmjzAYq
POYwSOlbET8o6sZRtRI7uODdUpi2WZRCX0WHotBsVE8gt3pRFWy0AtfWRXBxA704iPci2UcbGng0
qDBtsp9X4qpI84SSyxDTSTPcPFBeAyM+xPN0R4h6lMmsWcjUX9nQYIhcnY+HwUdX21AOedl8hjoz
FZAXWJlgSgYUZDdMbmUlNf1vEwipD9l4AxbX+a/q2Dt92NpFwjfaKGtPF8551kFvWVcl7pZagyko
EAnDNJ7Qq3p14wBciQIiAbRCwxZzUjgK0r661xS3KD78DhCAmpoj2cje17xSE4JApNcJZoagfVL6
AFxgqMFYJM91jdmHGYBKGsdsERp7YYULboEzDDg30x/yYzIyTGhof2N+QGyFLY9316PEinVqQpAI
ZWJkcoYLV99Avqj4pfYb4WBtt4RwAJ0ujBaZie6CTIssEMqDZj/96yIKESFO5QazeuBTzZe6XrRr
MRTg3d8nloY2O844EAv2MvTTNkLEF9D+wgEhMknlfpY0iU+GC4N4avS+sGoJuOkkpBhx0Z2pasQm
ZgC9M2X81BhzahlZWhO3yHjkF1qX9jylZ+6DOMgjDDcsy/cg03+GMzmn0CiwMP70haFe1qaDxwLM
airkz3xSnhmGIVjaFNxiLtBgdWpuoxRrqy3ZcV+9DaLgWBL/WVJ7aAsO8S2ISBsAyzWzEIKWjE4+
5s9i5llVHVPAcnS2dQqu2IXIah0xFqrvo0B3JfpcgKeZ23G11SNfe7YQf8C6aXPMmQAeoYdSuRy6
OYWKFWY2XfeVlfgg8lkLVhpREuvcTUvUm7p9rGe7NvJGYKVn8m+YCi4yWlMcmzImsHF3Jo2poUMS
8BGj1jAYl3Yb37EsxwVjFvmspMjDIMlG3VVi34CoU3TGdEpcjpQIWnvjOUtGjMgpon8zJZHZCkHl
oAuBHcHxuhvGN4gkbpw2axnul4Lkt4wjHsNpbiGC/hUFNBTYtTsIz6DATjzfmu+ub/qaTQmhxm/h
8ZwhQGbR61QcYxwG/2yvQubRIXX2u3xibl7tZ/8210qTzPb1372CQMKI+b8PY5ZV1VTTBKHX7DFz
MjpIFpTaXUDqHLbfeMdKAiJSUFF1NxRw4IFyshQHO+Ck5SHUzVSxMP8AgyTiXUqcgLnGnbTRJFqr
K4i8VEx1VAnGufmufD9ZNQbmSlb4Sh77nQJaPGaWvV//tJVtF0miGDynTJg2z9yAZ04t0R0ZtF9+
IX1cf/xK/Rvl7r93pwWyeQ4QrNza8c+L2G91ro+Um/Nrb6Jie8/PGIm+Q5UEfUhl45aztlvLt37z
lwlS7bzV0MZr5ZsJNXUlH099/07ZFqhqdXOEbELLIbxVVLCHBVFbfnaQMMaN80AczDK1gQLaCClr
nq8KyQUk+/SpqWKgIkA4NtlpPkYYlTJXmKSa2MB9bwTKLyjChUipCs4f1pmf5zPX8B790N/Rn/4h
3wMT8dijrE4P4UN2R04jqK+YDA1G282WKMaa9QmBoUEaHYBmrLsI0Me0mvdUS88zYLXXrW/t8UJo
4GSsNKVC9arI0htpDiOzUKLXRDY2YuaKoYl0xQzYqgJiqBiZDeBhzDCqqXtm1CGIC9c/YM19RHgl
eH59WRVcd32t2w/hDFq9vE97bELS434dD09KHu+iIX1ooeuqpQ1g1RXHDQiqi5BnBQc17SF5l1aP
jCBClcS7/sNW8iYReTn1WihrRqW5VXlXpdDRDOON027l0Baxljomdw6AfeAcwhiHmGNyrwE9Stfn
P6n+Mm7pt639fiFEAEIGNVlIwLtZMUHQh4Hxq6vyxiesPVyIDqNSylCOQucopSg9NO8h3bi4rdiz
SDqEjmcmS+nMMUT0sZ1eMq45JCr/8eFCDJjGeNZwr0aFq7yv+QMJ4PlkI5Ctbarg5xDK60sF429d
aLHicB6qk95QFOe4g3m93tzTXRpt9S3WnFJwepUTNERUGYklREfpCTUJm0cHDLb9J8sXQY5Tmuka
6XHTQ40XJBarpY/XH7x2qIjIRpbKYzNLixBwaVUvGKdtFWdyl4bWgNniTr6DGthWT2rFQkVsI+IH
IRCyhcpUOz8DGvIwF0GzFbMWg7lwmIjIRrnrx4KnOBwXPAj5GM5QubB0M3uv/z/ERNe+QHBgXnC/
RskSEAH5ttRvJmnDUleshwi+21RTkOQh4KWoZO1a35lryNCOx2rr+Wu/m/6dmwyDX+VBiXZdJO9r
Ldg10B2+bj9rTxb8F63MOMTUQ+DAst85aGQAyW7Es1XLFNy3wciTDJPjlvS3rG3qdK5vo74KcWaL
ogQR/thqzaytvuC7hkJBAY6BndNGsHUwMxG9NJp/FpvdgpVFEpGMUkQMHgU4OjtpTgCowZTZdpSd
6zuwVvj+OsW/JZ4yCaOcLb3Y1patRTUkvQ1+oI6BQg21qkfUTvjGZq9lhiJ8UR2GMmpClBfkA7HA
zc7N5dozIUxor6n7T3xzzkUsI+paE8QmgSJY8sIly6XuwhrjG/nZ2m4IThz6BubCl6ruRsoTZ94I
Ptj1nVg5KL826NtGZCqPWIB5ya6fL8Ic/otPQhCIlI0K7Vpa9uUo356P6cBpJClow9HH5XLWwB/S
clfZwc6wMgyidTFg1tN2GVTGK9jwxletLZfg4XEGkhCmmzO3jT7U/NavN07+teeK7i2xoZfbBvUF
zN1dhoBn3bi7vhHG5bNAxAbmAQYKMoLLueousmWtt2jobE96WfnlIigQPYdQryhK5TrS+vhnS7Y8
eVnSC2eYiOwzoDze0far5KKieRU7kqWFJvYbiru6tUUxWAusIsivoHOsEMjCu0n6Vbyo3PaIGb/o
KBV7uhs8wFDLLetZia0ixE+SZ1zxWvTXNYiuDdlPOckAVeDgY23B9tZ2Q3BnpNJSkA7oLgaT1Uga
8IJkI6dY8WcRrIcGaTlAhQJQtRoTNO5oc6rLh+sWupKaigC9pJ0wnqSfNDeFTPb/4ezMeiPVoS38
i5AAGwOvDFXUkDmd6QV1emA2ZjLDr7+L3HulNCcUUnSeTlqCwuP29trfUidqwQZS8Sd4QvKGRA4p
05+kKLc2af1jp/lqZC0mcdQbaTqGPNzrcXWjpN1tRxPU7pQo6Jykehpq+7HKJpim2HCbAIM89Ujf
vMD/8G8pieISgot/ltZvTE2fFZudS133FWY/yDG6ymV9plV6AgDEgeczIBSlOEFDeRsz1Ac1MIJ0
ejk92C0KW0dLwjZY64860a4KbrqU27tyao+6LJ7UXOxyGHBU8YhUUwfnoLauzmwA/JFZSgAbzxuG
StxEZI+s4HsYYx4SAcPiqbHfi07d2cUAWx79uTSza0u1fpLO8omSSUfLGmCQdMe2hgzm3hrygKHf
N8gGdr35xutsD0cYkMu8PtPf+lSceN02rtrAmgwHWMci4bEZiM/bkPimIMfa5g922GYuyG2u0fF7
U+d3I68fwlH8RtJUQjRpqX4fWaMjZPazRFVyi6yww9tM3xWq/R7Jyc/KrnQg8VMdFKBGOJ/IdxMV
GgkSL41BniJa7cIpBclFDC7LAJWwo31TNE91k7pG3V8lRh37uVbcG1oXtB0IrnpSoP446uHcXfzI
1UhzIGe9GiGwFUIacFhUVPhBN7eM96ajxt2xpHCqIKbSOVzp4Yshemg8YuFDjuHRfnhuZD0g38iu
S7s7GyO7TUqWemGVBsDcn3hvuLrsQU1p/VHtd4RIj0hIhkWqvIGAjQPd8DoK+UvYIVzYa1wr0hGp
grB7BwQevIqyu8ooDf0SphlJU0SgvTfvk5K8w89hl5bDUztkvlqpRzKO0mHVcMVF/Nb04QG1QDd2
Ue+0xrZcFAzHqKhGqTVHeUAPQtxgWDCRKPKD2aIqIRHxQ9KS2IMs1rOT0eGW/TYQABgViLKLMb+j
NSp8Y44BDHvzcxvbQQbbHViDq1A7wzjcGoxDlE4/bDXxLWH16JP6ziLFIRUo/p2MunSsVuWg7cPq
oaBK7mq9DOBGdyLSBOzRoH7OypMKAiS+4rGtyVmrzIOtlz80OdwVBoV3ijWe6966mWuoBn38W4/a
1tXKWoi4FMZaIgJIcF7xRe7yA/XLPT3U71Q49pWGrF77J/LM35dXtrXleBFMp0yK3ODQORndqYM9
mR5ueYeu7FuoSf/3FMN7BowZSsERfY5PAux+/RYSYsCd5shnDFBBvtlg88Hov+slnCn+fZVJBOy4
JhwJtAfI3T6kMdEeN/mgZO5KD/DTjXP911sMql/+fU/HbMyXecePyF3W3pRWoLQbase1R8878qdo
Mc8UEbfVXLZi5h58f3a2HAPb7ja01l/HWIDD/vv4GjC+Cjuvtber+ly1MFgCrhRGyFmT+h3g8EVe
B3FDgsujam6Pr/pjHm2fPsaqy9Yyozm0rkfwBV7D+C0nx26InTb8e/kVK+E1LMr/fYce8TzqCN7R
+Pmj3MEh4L725Fl5Th+00O1eofLwIjeVuOKx/Mvv/DoMYEsZbQITndTS4EebDOzKKnRXqaGtBKDM
sYruR5NTH5iWu8vvWhsPi3jbloTF2qSb+0w7GuavmgDlpG2ldr4O89hSWRvLPJRj3Yf7gQGaWCUu
AuS9kY33Zt9sDIGVRYwtVbWiq0GZUBNUMMEsJv/Np525i44S6l2O0hxATyenvNl620prLQW2Bud9
BtekcA8fjx3s6m4VLhTHCNNkd7k7Vka0tZj5Q0VMqKImvACFIFpeXPWzY7eaA1mSwuhOkGgjil05
tLOlmjaGLxIUeI2yNx6Ml/+314Dh+eh9GylqsqWQVidx0vWqGu7tEgHmgyk3Tutr7bSY+eU0p5hq
aBn0cDrndeXWLIFPfYN4U5p+qSfe5f5YWc+s5ezXExoyksMYCIXXgNV8mATpwdZ4+npbZEsJbQmU
ltrEeHwaXXcRzLYfL//slRVk6dQy8qEHcCmDxV+czu4UN52uOC0MKrjegmVdjId805di7RsWW3vb
ikJoKr6hiv4k3JXFxmHoo2j0i9V9Kaa1qKA6iFRwYw1tBGSAnMqOvOjw8hJldjNW/FG3lQOkPHua
od6Ytbz1GlbeIGvauFKKM+LmrRKNj5zrVz9mbulPWw2ZeGXTTA/3vJQoXsxxAdbcUKH8zRTihrDB
TWl1H3bWOVb5TidG7eYUgt9JAfySivMIkzinrVrhlCV3zS5zdMiz3WHioZOY2gtkLc8dl4/Klnpq
ZaX6r5BXCAKLvzmrbnqkYzs15tdawjaW3ZVOX4p34WibcdtG3zT8T9Q9mluV0Cs7xlKuW4eRRgvF
DvfZ6GfiHo3sdz1qXu3vidbZUqCbzHW1rYyUvVa8ShjuQPpL5Z/Ls26tzReLhay0XjGQnd5z6kNp
1UZwtLK2pMVrD1+c1aFeLHWpYZoZMARl2eCq0XWypftea/ZFFGDVoFCZiMv3k3zmiR9CAqVD0J9O
6v5y06yNl8UiwWlWKqTnCiKBPBgHzUO540YEs/Lbl4JcE6Q11jTYCkxZTQ4FZdjhOfTdk3aVgwG0
sTGvfMBSZqs2oaYBjg3x3Ngd4x7FCPAVGJzLrbPSt0vLlWnC8aiTwKVEID0rxUtlxk5Pflx++Fr7
zH//tHKVk5GI0LKjoIIlrYpUAGpOkAre8cjwL79hrW3mz/r0hppRkY59p+zV5K7HC8SQe5efvPbb
5zd+enI/JAqaGTOKVSiII2D1jdmkA9RWHaopKzcG59pbFvOWJd04RJOIAkaEdPoQ4UQIpR5t8mM8
AjB7+VvWIi62mMG6QSwzjGts9okzw9wz2Iwlf6jTe9rPet9trMxrY2kxlWtFb2gRCQVa5+YQqRA0
GlO0L1Rz3PiOtRcsprKV16inIK2yRzbLsbrcCynqKEa6EZiuDKalVpWJJI7L0oiCkT3XQDrUD5eb
fyWSW5qumDE27qY14yBrwFVpejDnNBgZZshq55lXD74yRajLZxvq5ZWaebYUrnJWjjZuD4HpEYmn
8CGAibffaNbvbsrOrflia/SYTLbL2RbveyUmXqpYzbTIqi4vY2DkU+SjOrjqAkFXCSeWN4O+0Yyr
37WY7MjIwuq0Q/dPpELCkb8UPfcy0l7lVr2XefrQxODd9V14NyEjebnvVobcUs7am0ltFw02bYPA
kpTXDp1g15K/XH76WqC51LRCaQh37KZCTHCTPSGtbL4wt3LbIP8b6U51rg7lju+32JQri83SciWp
UEwgMxoFBRLf1XDgtleXIWym7ze+hmBt/CJS/UBiflozR7uoknL+Grqfxt0sc0Qa1MXarx2z39Dq
7bYuyNdm6mIhqOKmMPMMu1Y6Vk5IfzEEape/YaWN/iNxVQmx4xY5lykSLkl3SQyMh3WrISy5/IK1
tXipaIVNmy3LTouC4QU22LvwFjGVY70APeBuu0quDNulnnU04zojvAv3dAx6disnVA/sLn/Ah4Dl
i15ealmzItGTFrK3vZZHxCkbcRdn1mGobOD29dCH+2OAPR/a5kw5tI36G7DQx6JN/5BiAOW6VW7C
sKRei7Mt9HKIJmNg0dyqhZeKHUlfhZCv7clv2wCOE6DFM8uZrw1lsdHB86npq1+/WEQaquBmxkAe
xeBvNr2xzGSPIiPQVB8jiC2q2t5Q0KwM0aWjSd73U9PN0rpEv6Ip0BrD1m6+9uR59n2aZVnH4K0q
FRSnhBiiSXybNN+rjWNLAWxiDyr2pghHzUj9YZHUrSSEalBZbEQIH7qMr1p/ESJYsWVOsY6aCkA+
PC5tuIY3J1qTnZr+jaf2GmLEN1G3LhXluSCTP+VwSiiMUwakMjyo4CN0G8eZf3kkr02SxSrSF5Km
fTN/bWVESHLaqB6vstnbHKHLt16xlMaOzcDiWEdfpc2wA7EXkDXwQUmB26DLL1jZeZfK2Ljoh54M
wEQO+u+yeM5wix3x1xIV6pvVVyvNtBS56n1SKH2BkVzv2hcEkLjXE7iyiXe22+KqDIa8vu4luy1N
z9rr5pX50/AeEgrrE+AKoCwkNzkP70RE92PDNy44VmYPmV/76fGq2hV5C0r4Psz+ttCkVNnGwr4S
5S0Ro02eMb3pkPYI7eFezbXbKeF+RNixNkvNUTT6pqvDfkgq/3LPr7XTYhkoZcJkDnzfvh90j5Ma
VVDZW2ZXW16fa3mnJYE0bGRaDSlO5nbeS3fKMGnb/IgL6JfWoo9TndzbOj+HHQqVWEgyR3TY0ZIG
B+HOuhtgN1IQBXakE4QiaUOOPO1Lt5u02KFtgUrH7BSn1eTZarUn1pYk6QNc+MUCs3TqkEQAlYfK
1L3JAq1zMHJ8y609YFR35d72Zz6m7ZcQMz7Ap8ByZszRdgHB2o3NklaK21IS8xE8D/FL7trzjMHg
J4DTdOJMd5NLd/JYIqSzD7j2BKPi8kBYu4ZcanEHeHtnWYMhbc9V8ySYXRGtG8PvvMkvdpG3tTus
1BixpTS3ABYOiaYQFbORP99B1u/DHXOKR+W4rWVaGdZLTW6UaE1mEhT81NF9Pv4qzIBnGwejla1/
qci1dFSlMorF2Kr0wUkJTN3xP7U+HYEgOrRGeShga3W5U1aWmQ+e7adlJgz1aIYbIczI3izt71ht
JAzWmmd+36fnNrpSIqGeoa8T6igK2aUa9UJzC/C79vjFotKroxZxiaE0DuOe2tQJYQtZp1tx+1rw
+x/eqAT8IjWguJ4pFZD3AKguTnMeInKnPzndFoaufcgi0FD1EkIWTeBFBnareSLSR5DXqTeivBI3
Te0+32vE2wzKVs4NSw+RvpKTEQ8qElHjW5jCtaJoYK7j2d/jG7GlYtcqULbVcOwu8azyofE75slW
kLIyVpd6XRgM9EoYj9BiNfdA13uQfm8tTWuPnsOWT8O1bZRO6az5Ek6HcRL1Iz/6UUPq8wCXrh0/
Jp7tAY1xecqtrYNLma5iW6mlQyAH2uLMBioQovDn2XwIEomdfbuFLF6p6Wcfh/lPH1UNKLXMI9yU
Ktl4zuzmuZpQu1cmXmSOTZCjltaJVHUP8BjZacxskQWBG5ky6ogCil9KUzihbbsGtX5f/vCVsb6U
+Y6kRdLNxtgAH9vRjN6rzCMNy41mXevCxZLQCQiiuhytyiejcspJCSAR2ZCErMyaj2XiU0s2ieiJ
UbWIYfh12h0Y0jbVbAC65Ua11jKLVSBMxGRVE47BU0nuisi+LmjmJsVW0e1K8L2U9eqZZelxiNUy
NvL3XhkiTx07H4qDhylJIUzePKmstNNS4EtUFpdFhGmU8leWXBURHDK6l0J+s52WOl8ttwDKi0YF
5RjGTdXKIKmTv3W/FaGsDKGlvjeBuayShJgwsg1odwjtx8sDf61Z5r9/Gj51x3pVGdEskt90du2Y
4EQW+U0/bEnCV8bPksCp1QB6ZgXGZ9scRX0TTwdb2xj6K2NnqeU1m7zXZA/87SRsb4JREKi0cYrs
n3qtt3++1z6LqatMPJkQC4d7eIDgsrHIerfh6SOLpxfYRdje996i/9sL4cBYwSguTs0M8NMD0BdB
Ohy6TU7L2uhZTGLFzHUJkxYsEkl6ZgXV96kyVrvv/fhFDgDFofDoCHGbHHO+75LxQJTuqe+THzXI
0d95hbFUCRbS7kiaTUhWwtt7qK8owSWYehVaG5/wdfsYS2lgFOYGDAeUECqIqxZSTfGtDJaxlAKm
TY98bkcxu8rXHLAyk2gbW8rX08qwF/NWaESFhQ1GTId62bEOXdV+LWCi8732nt/6aVWIpoLSbsKo
1/KdMd1nGuxXxiOH2vfy89d+/dwPn57fj7ANFxOuBMKx8jO7u9KzOIB30kZ3zo3w3xOssVT90Ulq
tpFBQGNk5ejoqQVxEateMwvyXFZttNFKrGQshX6DAVh12iPL0ru4EASWrHSTfbNjDjQv+8j7Hk7D
sBdzF3rIcuomC6KK/GimkOiwW108XO6HtXG/mLoytyxVJUUUTIJDG6N5kYg38pQrj14q+wpLTYEQ
T3EtU72m5W9zevnWT/6PiC8T9miWGJqySHeqkPBATzYe/fV+Yizle5EFzk6pjjZcR/gORnXAzzmS
UEcW13Z4f/nnr71jMW+tjlYsi9soMPPRTYDIhxsZylseRWr6mnF7+SUr4TXsu/6dX80wlJwMFm7e
r+RLfTZ2+p/yB7sdXzuvPIQvsKWeTXvFFldmra/nv3+azoCyTlyJEkznJvKSTp3AnBu3sFhrD1/s
wMD0N0JkGEhWgfLrxzF+vdxIK4vEUr3X1bWlGC16Ig3fCbN2vRY5rKmdJG82lqG1X76YuRXK+gzU
Q0RBmxjupBh+q20pctZ+/GLiRr3O085soiCHMiCyyucMtTm5Ljwz41u6lpWfv1Tw2W2WlJoC+YaE
hV4j8kNmhP7ltl+5xDCWEExYh2WFbvVx0IBxpNj0ysz5rV0ZByhp3CQBy1dvfKPFrcXYPxcyekhS
4MlKfZcT9aAbhWNIcwd7yi1B7Up7LgV3BBkzOXIQDAv5k9LKgd+9o5qIiL8nADOWkjtWQ380tLOw
Q6Isy0Dxc6w0VwCgbVHCVhKnxlJ8J4qkJNSAkqrdKTfitjyC8DadaI+rcOFrruG2+1B1xFUIy8OA
HC535MpGvhTkhZk9DEaOdovJk6H/1Nr70d6Yn2vDbzHvdWGxtrQgOmPDj0qLXD5tQWpWVOfGEo8J
8nE3wIU1+jBYHvV9v5fP8qi9zaBllO3lAyCfWwe3tRZaLAIw+zD73kbH0/KWJjClfuvMt+81/mIR
aDSZQFeBRUBA2SwfJ4ZM5sbS9XWe11jK8iq1q+BSh8GktsqpF/F9RspHvQWe3SiKM1TtP/RU3/iM
jwTfF+HaUp0Hi5REhb+5Akc0j96NvubVuFY4zv8VKEU39z8NN3wZD6jRuN8qaVrZh5eivVoXjQYT
GCygqHQUWrpLbVRf182+6Zzfl7tnbZgt6Ziw0lFUUWMEy131czYXiOCXil2m9nuvdTtgKq+37J1X
JsuSkUlSpk9lhnoA0u3rNoJV6pZ2emX8LnGXFdJiMoVUGpVzuqMDUToo1COx+Hu5kdYev5jlZmax
IVXmWa5ejanudpA3zrKFy09fG8aLczUlMHKpq/np1nPNfBRLPojBSxIktE3N6dV24zyz1vyLSV6a
Ni/tdNYgIfpxhkl1UcT6zRZazHKWUFZmHN+AaoaAdMOZtrZTWtNGzdfKT18q9vSJdCIe5p+OLKtK
bS/q0o3T70rfLkV7GRK8uK+f97zuRc0nWDjdZNpWk69M4KVCz5okQxEcZKuh/FlXR51HnuStS0Jg
81FQfHn8rIQFS1FeWSlg6ApMq9B4GIncpfBDjFBZa9rD/vIb1tpo/vun0BnlpCLiFL1rKBAxJb94
/TRsOWuuVIgDgfbvwy2tjaa4R9/OV0XyVn3iHvL579kV9ZQrFSaE2hXKhW4j1bE397uv7/CNpRyv
MO1ewkEO+11evhZT9ZzV3Z8wSo9FbmUONsKXuJOnRtlSoKyN38UUn2iZ59k89bo2g5KKoj5mi/q5
toAvxXgZBZpDTTCAhx1uwdzsrrqC1uz/wqnGcviV+Xh5GKx9xWKS1yEtzYFhNCOHdmpZvS+tauPK
duXRSzleXZWJQZkeBXIY9tRgp9FO/Mu/ekVOiuuWxQALYb/BQ8ghCa1MPyqmRyHoACaE8TtvWwVU
gPGmZzXbSU05UtF8b0lcSvPavE6yVkUOwIjgiX3PEO+Gfy5/0sqMXyrzlMmwRVggqdP05iNvQROw
lF2u5QEpko209VriiC7mPI1yuMO1OC43/ugPiW++p7Fj+60Po2rmGbiU3pyNa50///3T8jIMMs9D
7OEA14ogHtmNTOKNcTX/2i+itiVRUm9ZMU2gAuxNngLHfB+Go2Oy58vdsKKTMJYyOjgkhEo6gCye
HmYqUQUO//+yWOPjVqHuinLYoItdm4iQ26j1n/sBXppu4ve4mHNnCmsBMZZ1rwbkVbu9/EFrHbGY
4DaxIdxrTOQCwiiwUgqPLraxhWgfMrIvumIpkSNTLDWcqOOAivBsiPxG17IfY55fA/3q9dgdU2Tm
Wc3pKbbkr1ytdpnR3Y8ju9eNMgYiAj8J527S1z7yU/ddEvlC6e56E8FYqNs3YTpqjhVPx7bKkFMd
TnGX7uKo2hdwIHRiw4xQqytPWQsCQV3mu1DvhSesNnabkAcpzR5klANlIbUXWO5FTtHXvZfbw3XS
JQE1UfMDMBjIIKLvnTYjo6fZuJez4FnsSfB4ndDkErI/xSMkPNUGCEzqUDVuaxuj17XldYI6T8dQ
yxdVsX4qmvWnbcbrTol9iBN7p8vKtzjJryJbgZ8OHY6ZLU5NR++7Knw2xmhy4qIEOIVWvyICL7xO
rwNF9KdirA5tmrBdBf19V08QoNpV6oaQu6mC34hm+BE17TEbMlTJl/YNGRGGmLBhNEvh49LoKq9g
Ul6CIxEnVY377Po3sM79PrSyBy0argeNXWkZjoRTclXx5i4X5Q9YvJYOr9Rbkmd/VBu6J0nmJu6a
HmVjhS8qeog6EXmWUtzSkp7LjvlNEmPqtekN1ZU7VC6UDu5H7vSx30GSsNNFd6+M05MEuTQaYpj8
WKXw0rQRXqMZ10Zt+o3RPw95/QDNf+pQReyzSYC9/s0kwVJcZZE8LmsVxgPMhn5kbOU1b2JY8tCt
0+rKor0UVUn4x2qqgQV1CK8kp04O6XQEAhXsmrbW7JX5u9RUiVxLZSmx2s3J/umxu9IAZcN5zisO
5W3WOWOwJd5c+5j575+WbJYXBq90FIIUVemaxV3YAgMWNq6SkO9FtUth1Ygb91mChsxnlhyF2R/H
3npDpRm0FcPG+r2yOXwIIj99BFFKmGNCE7OvhcQ9+2s1cFclW8Ypa09fHBpB2s9IxBMIwwFi7x9z
8xRNvy6v02ubwlJeVceGwgZkG3FoL65ndGb3ExqnIHGzQ524qSOvuLuVG1rRchlLQ2dwOju46IK0
yIQ7e5eFnjSdDzCzX3r1ny3N2MrgXSqcLbW3IdnH/JiGE4gbzphM3xtKHzvSp34WVdjrMHdA8V0D
qpnZGgdsQ88JTNGmMd5S66909xLkW1astHKOfRqMIhYfo/Q8bKnp11pmfuWn328Mk1ZoNcfOqb8q
/JZ+TwRoLJXMIp5obhkoOBXsN2tUz85i12bGRquvNchi/OdcZInUEKRasGGWwHgVyqEBpejyFDC/
DuyWomUmbWpbFoL6EOfoKFZcGZ0hWvXzUXVNvvGStaPDf1TGAyXTpOPcBhLoYYbtk3vtCCjeaauG
b62RFhGXYuhm3s6JDZunXlmUvg4iMW3Du8uttHbH9h+5YhvnTUqAl04P2X2fO+1hxuwi3qCOBcIU
dNFQenvZzTf3haV8kfZp01Ypbidz5PRr1AfKDhVop2hLqLMyFZYSRhKToW9zPN/UYEYQIwwOv5cH
+rgE+jTJJk3GbdrgcKvlvVdPIDuxyjV7c2MorXT0Rwd9ejwTWq2aHc443Pw5UXcqB6cRG/cb86b7
RWS91Cnao81wP447ML2Ebw2zXXOg12ncvxT5VjXF2ivm/vj082kyRElrQBxY9u2+zN7tBh4G2vtk
bSWx1tpnsVroYkrGiGH173PjlpfJtZqYu4ZpG7fmaxdPSwWiHnV6aWpI39uBecMfW2hUm/0QgEPE
T51HXPOJBnownvL95r45//SvumVxclMya0wqAcZS3zXS1XHd7dkCZolj7xSjGjS8UL2Ilm9pobxp
VXFf5XKXI8Z2RnNLMrS2dy+Vi8D+gaCvQtiWPc3yD5xQXdj+ZGcVMLExGGv38jqz0ntL3WKTqigU
xN10kCaQeI8wY4e6Ld9axOYs2RcNuVQt5qJqea4gOUT3RunMGu/E1Y75PYxr4Qqx1V8rQ3wpXtSr
oabFDJmZdPnemNbvETvuIPgvqmwBUFdWryWTlHFFy/QaW6I59oicmTvhhHG5B1b2w6WCMbITVcBd
LAo6W30hJkMWc1J3KjcOPG/OiapvvGetpxcLQYYITdrgbAVhbh2Hlty3MGOwM3tDQ7fWQotlwEC8
kEuqJgH4yGEVNMXW/F+ZjOo8tj4tYGmWhjXc2+edXHritrgr3cztd4Mfuex5ux53bcItgYdDltZh
LAtUyCcOQM9Btbe87Fw/qR/Mq62xutYLi7CBNm1Ex1nwyRvTU9luAF60VLfU/F93Al0KGQmYfWGE
UutAGWynt8Df3DIrWGkehGj/dsOotNB+9LiKJxrA6hwoxZE4YKt7g194MGAyN7bElfQlXYoaeZKZ
VqiSBLfnqrvLgikIvV/jDpCiYNOuZq2d5pXk05hqx4aB81NHQe3lujOcYVrkp6MDn7eH/11ftdfN
ooeve5wuqYdwCrOZ3WENNEnrM2Ie9VY8NNNWXLWidUHFz7/fwnozjpBUSQLrSgXi29xNh/pmOrVB
5bEb/UU5Tn/io3nYugpe+5zFPJewaeEKw4YBW/WzCipq3eQB29wy1h6/mO1D1NWKCipGEFPN1dmP
Mvw7FltQ47WHL/b1siNTVfTwNhf679oOnbR/M+ytmf2R3/jvZkf/AzRMmxAKvyEKytoBMdXFOrgn
5/w2iZzxyUwc+sRqR3eJhzJHLGD8J3JxWpU4DLUvYr9V+/L1ZkiXwsiqTFlcVRryfvJZH1DEr0Pw
hHv7b8lm6FIfSXoR4doPBRXEBFn5J7x8Lu+CKzNyKY6k6oALPWEgiK+038bYnuOk3NiZoLNe6fgl
z7BJLRLJOgaDOImIZ6bGU1xkoIRoEhTzMhi5uDU6623q6b0WdrUTpmnkKjn4z5LWz6bCbripnVPR
BbYSm66iNo2TZv1PltjXdaErJ07VNyEmFeRj+0FRstiJdOp1Q/eHC+HXtHpjeXkyBX1oGv08RXHr
aDbMtlmdv0Sp9qxEqb4XFe4X0xwZFB4ND7NW9KiA01yVxr3UnssyG506UU5Rj3RyXrHHuGoPOi2v
SFO5Yx8x17YFRIYtLEys5K6qmwDZ7lNH218l1w0PLlOo7BoOaacJlPWVtZuSKHK4qmvBGBuPgG3v
c2u6rnR4GQFSr06j7YwVcK1I6O20+DrL2OgYRn+TdcC6RCwVXqkWSNDnd4JUt0VhvZYZPD/D+KqL
xlOh0FuYjx2pPu4Bxr2xQjt3kgkq0UEYuy4V0HHadAByagiIyrlrseQ4Wt1JT9TetcrqrVb7YxuO
r1Wd/pCR+j6pxW1nSHKycUvuqrr8iez4T6Rjs/1A1cdwnM58BLy7G1EHpUJw6yg9zvy06uAQNEvu
UuDrEz0LZKJrbsqZDZ/I7qQS7vfEbJykt65yUqOAXs34XZbqpmfW9E0b9Am2ZumbsABLKkjhiig+
V1n/NxxU11bJXhOjb1vchaodg9d8qGLtJlKk7lZGEVSN+hR15lHkTQT3pgjX1uUPUoMCbSn8V8YV
1VMn4AYKoVxrefZQlDFoFzEcRfRUXkeW5fJO+SGEfpSyfw6raV8Y5ctokT/6BOViZd6FtvLOCsPe
qZqV+EkTHWzSPmTcfAwr+m5U8clmdexoU+OFkj/ISqLim2tXHbJIuOHIdoWG6nAFxSfppJygkXke
FBQBMYBrKeov9rqtQylVMNDmq73EWXLABUsSql4zlqFbF0rAU4y8MBc/UKR0GnT+V6rRVdM2b4ME
2jxj/a2UdHKrmh1w/wnvTM3E1ttpwI/I+ylh2Ll08Qu0dGBvxvqV0O7emAovTLLbHsK8yexvhw4U
bghqwR0XeCTh+7xkMWyNJJDsyV1hDu850U5KmV6HGRBASq/iesMqnlD/DuB2ax+pkR6ngf9NNPM5
NQScTiL+1oxwW7PKKXPwz+8hG25AND/HXQGHvC4ynMTIThE370gnfXjOnkD3h0m3yK5C3Xyc7BLo
scI4yq7eFSAw7AZUHLRKdNNZjaclde+oqqy8vBx+9aQLhJjJD9kvbQwrb0qrctemBXXbgf0qG9wN
ypq4Y1Hc2830AmbIb14n4G8bv9Ke/bRZeyOg6nQBVO/dwRqBiiyEO+bpU1JEP4Yu/qnmSBQJJvZS
795oOz3pdnWgGuFOqQAyzqfXREmpK5gNxGQBw3aWBVUx7pJC80XX7xulB0+2CisH9MbKgZXBo11L
VMbTep9EUCQMI/D4mjhUmngc1AzLEMYalf0Z5ICjnpMgVNPB6QdOPCNtfhhV+FePu7Mp2nPXA3JJ
9eQurBUfCr/cjRsaVCO/6fVk30sIm1hq26DToy/BCR11gbIKOaQnI9KvWZehkqNNrjqt/gmhQLgz
Ii2IuEU9wXgwNNF5tHNI3QsRO1KQ9yRspWOF2uRqBMh4VXkTWmx50mj9VMS4lNTrl4jlL6rWZ4Hd
Gqlf8OrP2IC4OVjPFBz1/6HoSrYjxYHgF/EeCATiylL76t2+6LXtMSCQQIhVXz9Rh+nXc+miKEhl
RkRGDMJefM+/aFptl6HesdrCR7QpPsumP4v5kVzQNE9V0P/5kKPYwTu5bnizsrvVc/kqR9wdt/fv
KprzySlkRhubT0y8hnbaDXG3JUF3L8iSIzn5w/IOZd5xcl41p26oJDyykJVTA+fjUh9xCTgTFuiS
xx61zFki/K2ozms//sPM/jxr8eZyNxVhw5M1hER7Ef0bt7pNuhi7rlx7EdwM3LOo4QfkkfoDQ/nG
+HAadWy/k6rcFmVzVnG9Hyr7oVgBPyLvYmt/uxT8Z9TRGZKCQ1D52awGis8pkbtavXrldEEW9qHx
221funcq2iZBMttTJ0OTRixoEtUjd7KHXaSn9ZCageaFMh9lqxEeIqqdMOWaSiRBtMuQxoxo6J+G
c+3Qw6LFBfGVl8kLs0HEvzxgsLgm2K2uQvZSd4+HdEIWGMx2nqbQixM5+d9xWd16Q6tEOL5OSsZl
inWOJxc/L7K6T8uAVG+opPPSLZ7HMLgXJdkhYZwmLYRdea+6HN/vue6Zvw8CDOALDIdWpMDlfiSc
pHdlBWp4RmDCOrlZ5OBUxDk3NOHLFEYfHdIgKsEvfUyHRAXBDlz1KcbZFLORJmQs3Udgw95TBKrQ
4RBE7rl+3H3Od2qKIE2Pf+rJ/nVDedErgF4SK5g3NUU2T/MmtPzACyfFKt83jwieRINOQPI+hbru
3Su9IYlls21d/yKn1UCqRJ3ED+Y6heT9tXfDt9Dg5QZZPmZN+dM5NpVmurjiiAR3AoyLfzmhf7Th
+hcV+jno2JuEzQNM8OYFy9AitSG9rVgWSiKwuS4zyxa+muc+6DMcqGkEZBQoYJ3YJTgLh0NmEv8i
XGNJxnY8OKQvU+ouJyJBA46Pw2adYOnUxUW++npHVpF5UsudxfvmhureUzai1xlQV8pDFSxZaUaR
9TF5GqLOzQbuxscIp2JSAarLqgb3o6+nn3ZAplHfIyijUOIOZ2Z8zlxupAnOIV/GxAv4BbZPt4Jz
bDOUp44sJ2em/4m2uyNseT+wMHWZh6qsEOQldXwPp+rsCvpVGHGpOTsr2e3dtUcR0zqdwyBte4sH
kYt5z+DSphqL2VjBw8TFv0bG82TxRgyN22Z0pFD7+BIyBmzpkR69x9g07zGZXidSDqnFqZSuVXAy
sUUQBaiFZO74PwfmpalWS5B0vN3VI/2WGoVa1beYxse2C9EHte5J8eKtrGOZwMP5HkzqZQ7Jj4jY
Wwz3ppgzCV+mEOKfURxUOP4MlZApzvc7CtE/RExcetPxVHbhPrJR3lUWbuyW6Wzo14OZ531L+2Mx
qpzC/VIT/tFRuBL3wdto4IjnudGO+P17SA1aytYenAHVTvSfQFAFzpn4tLh8J0kw4pUP1rSwVe4b
vqla+9ap8YJdznPZKZrJufgLg+bLb4vvqjfnwJmBK8jJSzVfnyY0BHA2chHGG5OfsgApXte54lOX
s6rPBvB2ZkLWcesUOqOMhEkZs1fR14fJQesNFUsyFN5moTzrZ48lq6MRNWHarWfCXaRXdBKj3Nhl
xZ57+Q5l9RExNx9sKH68Yf4YeHMrJ3q1oxzg6rF8Dm5wKJgPHQk34If9o5nClMn2CueoY+f6d4j7
XkjXAiRZYfi8dsOXW1d7Gc/9dz2vIoG1UcY7ifC7UXipu7oyZUsLMUYzXaf2IchwliMbdTpBe7EB
cCSSueAHAYefnnU3JLi1KVaAhk3f1OfFWzYzKkFiix5pOaX/n4rI1hH6VcjmELjymYzzZZrMc8zQ
80+k2BjC4ZdIkC5XVwQLtcNHXxRH2GLj9Jg9rE5CKEa6tDXm3Br1if3zK8QcZ9c4j/jWU1lEp6Ij
Z+64T7bwr97UHpDkoZJBdtuKxz68avuTKlQOgtVPJVJsimW809n7imJULcn/0Z5k8Io+laT4WR0o
hZC9/QshXKaHak7qZfosmmbN+8WdMqeteKpmcSsk8k5mLwlqNyspRuhmYvXemP5JhP4hpPytXGt3
GxuCCAvafBHEBiUWWktcAjBbXNhGxw6aO97dhC/tHnnoMPsRO3fsTDKt8n2K+MsqKYYnVDt0rXtn
UdgICttdYZtXWPEeBV7vRJdY5JHR0GRVELzPbfli19VHOhEmGVubH0+tQ+qKEbJnDI2JF0HGhDwc
lkrh43X34ouaDYL2dP/S+9596qp/sPa4sIrtqR0vU7jcIzSv/nhs3OqXRPUmGtR19TsIBVhaNvQE
C4sWM0sfZtrOeUgELKtjtAbRZM5GhFioFZcoVJemNGXee+amDEz6JuO9q0LbHDFtByX746iWKPFt
8O0wRPug9P6LAR2KmTYYElqEHvG/olk2HnPPCj4ZyaDjU92wIaWqxEyFqF50wXG+8uCCqE6VyLBH
JeVl6jj8HLRor5dGy7x3xLGWgcVKYtNno3S3kZ4gpBnkpUN22BSuqSXOWS7hNYoPbV9z/Br0Xnje
H9P9lCwGJddx6yMldIen8TJq77/JE7u2XfdqknFCCv8cDWYXIDcpnUZ+9rs1cwbrp/6IK3XG9qnq
YTjD/G4j+mXvVAGETW58CGvxW/PpU1f+h4NslY0lwHCsO1xZSdMqaA6EemkZks0SIBipR+ZvE2dx
E712YrkKXFyl/JxNZZCSxxFkneXHkcWHH4tX9JbH0WvevLV+jQ3Eq1F8HgzZw2hEJswAQyvtW+1g
0tCiegpdu3UCTK9V5Ty5U/AxVfylXuSmafGsOBH/DOxy9Wqa86V/64W8rhb/mQFavP4Gk/FNiaZt
HM3Vmu6AiTwVRt7sEqkEuHCHe1C/TEEb3mjjIFprHOA2vDgmIV29cQpf58hLjjPcxC8kGt+Wmv71
KPuS6X/9ShUU5MEPHeecIlc8xyDzShb3Z9XFPxHyX2x1C5wdyFIbHjsiljv/umEeMofHLKm98W9e
2zKFobKE/1ib8T5AlhdjO27QgIWi7pFq5p2Ybi7l6MDmeo0eAA1LQ814yrv+ZYHlITrIe2/6EzF9
cXTXZk7muUC4kolR1bzqgGHhXAyY9ZXPXzzmnFaG1GduJXrCfj0hjiCPq3Lv+yG8j8dlqxaWV737
3zC7OrWd916V471om1cHfDXQgenCqINZdMjjEROd9NOhBDARQY1KgvXI2DCkXAmT+RSwyTLYKVUk
PEePjr0by5cCr07izQK3iwAP6Ob15NNhJ+sli73Qy+ZYfQ4txjZ4jpIEVFCYBST6RIeH7WONPBf2
O1Cy1+WUD4t/XCBVSYxv4sQb3C1d2gmIU5v3tNt0ZXxESFmcgMDfWFfDOUkcOzoh7HudoPGSGGUA
fMk4fA7UcjG1J6CURDPVsDPx/WKjWpwMPYbZeXBfkKaA98/hrx0N8QJHKvVJXaQlCw9+4PQII/X/
k3FzhAoFXXDE94tEG1iu3Qlj7Y92cX6pWD6NxPurQ/kzRsvLEroX14wvbV/cCY1sgjnu5MYGtdp7
EQhyKyMvb2vYz818+IfB2EvjhyBT93t4kkJBOdHvOGS5aOIjR0j6Azz9mrlCDWn8ZyaWn8Al73Wo
tnYM0ggx9FEEHWldvfBHoNwol8x32QvHUOvjjU0nSK/NMmy6xvmdh0jjIWI+us7uuXM5wrn4tVwi
P3ODHvJdFT7Vss0aM16Uik9qopcRfWbcTsWGUszTXMp7RzlObLH11QTR3lLhCtubB2+JtOma35oO
W9JH7z7Oxqq2v7z+GTR/qiIgirCDvhHJa7icVkOKiLCn9jG4VaW/W+HVp/GWJ5iTRTrU9D1YmhPz
+mfhLU+xZk8LADQ2242/YncErcW15PNxrNo3Oseb3hu3LnTfvAvyUZXHIaL3YXTfDSefOvC2urEH
r18xymNLOS87e3YBYaND+WJ2vQrWbxgipopq3fkFel/e5Lor+tRocoqc+huIxtkn/AWAyTlSg4/B
tfjxQ/df5fcH5k0r1h3ZG3FQ4ZfJf9Whm6tJvXMKm3+vHl7C0X0ltfjrOvjzq5ptHMfe2KCOBVrk
xMeIKCvvUmhETUuXfCGiATWn2WCX9upxXiWEYSykvnwzlTkUGjNWXOkNXQS+inifpLpHtsEqhW02
MJaD/XwYvC99869tyD4s+cZbzAHpljlvTJm4DCJXV2PULjbwYW4SwIDngam90tF/bSQ/yhXovlfu
JqcEKFZcaYT3WtRHghA5+ThkHxNaUdydGfF/hJ1wbLxoXlwb6X77cXuJEZodj+O+4u2rrpFBxGid
hl54iHryZUaCeQvoihuX+wE4dWtJjSS6Lu0HOya07X4GKbek7t/ahdzKAtUWCRV0bvJytBl2IK5+
gLw9JNAp7BgABUUZLOL+7LH4hl72sCiYqbHZ+3aBPkkAaC6mWF6Sl2Jtcw+kNona88ogNTDFU9dO
mdXqe+z9Ny3jXSu5u/GJ/QeC4bWewgMw1s+11lkUtEdDMcUg66ScgysV46/rlh/KC3ZltB7g0rBv
HANYuAJYWW65AP7Bxc74zaMnU+8jzhyU6zadDEsbePIm6PM2s5neRVxr9IEKXxItI3XEvmAN2kSO
BMeQODsTk82Eri+Ovbutxpe4aC/e0qMNh3jcofSK1/pcBPNr20wJDDDdDFbF/8GaZk0XBLUp6gCj
9F8q0bDU0C7T3OnTbnBedRnrFHD+XpbizVMYujjwLb426aibkynfdMF3bd0+eihkk3Y7RJPD0bFY
sq51j51qNnEDUAHnFojUDI6fRwDVr2iZk7ZmmfDozuoyH90ok+u4mbn/YoE6qan+Q9+a1U17CIG1
WPxPOo9wbcbJeSbesAG6en34mtC1y/wmGKCfo/e55btJupteWPRe3tY6M3zraXFpKd/A4QrPU3Ab
uMShsqSqRiOzsJ+ZxYchkJ9QiOczK/JI05wBuEKD3O9Z7Z4DFn1FY/AkfOddt3AWddtchzOibFTm
kmbXNzH88/x4u6AeJFwN+A2RrhlN7IsUQ9oRZ982cots2q1ozDcMqc+Ti1zEduiPGEqnvJuHC9aS
/nWzPbpG71dIVZNJy0vL1W2g0SmOdQmBPtvNcbuzavmT0mxbh+z7jv500YDcu+jUVMg05gjNXEXw
UWtcBYyXkQ6D/i1ox70HZ7FIVC8qHq6iBSKJFpGv7nWswox4YHklf43wkMStOhLoESenRo219NaR
IC3IdOI9hxuquQB900Be3UMxx7nvuz46ZrUraHsYvfHDqPVrUWhByIpIx3Bwklh7OzeiJ/hTAXQE
EEfMvIX9yQ05IT+sfgXasRFO+9pIHGhDu6aTgwJe2MPYg4yoHNiHORpkRIg4VE+9KopxuOtdqNqr
Q+mp1ETo+seYPPCyKhPS7dIOuz60nnZSzjmWsrZ6sdOeodeTa/WNMMcSUatoxwZiE1MEcGumOC5o
oACIAl1w41fGqud2+JUOBtmOZ2htTjDIBk1RVJeF9lsyQBkInIxVKOYjNILAG1OnY1WmWPTkGf1e
hu23p/RfRci2UcYFXkneY18c+LCko4qhlOKZH9V/Lgpko/VtjfgxxiZJresnhSgk0Y7bMbI92qHy
e8QPno9OtI/gsYMxmOHRnZH02VGYfPXbstM/1djsR2PwR42xNwzGPAiWS1k6+7pyDqEk2xL9ACvH
K1ZSfkKmMhUVx5abHJlN21D8mbCpcrdBKGRM5aWv2QcSPLdujBrKimtdL2+6CZ/bESi9dGvAiD17
FsGQTjyk6YSBAWe0RksQ/XKocrNY+O9hELG08+YsKGofX2SY0inAfjaGtSEsjkTKS7hEe1MQlQCw
/NTTXOXEWfbWa16l4x0E7TczQaUn63uzOFfPBXQSQeOb1AxRqUIX92gt+6SJa/ko6kfb9tdIm++1
CL7oGp+K0MNcXGHRaEGuXrDMVeLHiFFVjD1Vk9nxYdwRMJy0jf5oWd6HjjZJHE3RafLKI2w5kp6j
AmAtreSiyGISAZugwFYmF+sPJjIXGDM8ydlH2KHuzuhaTRK35JkvCJaoB/5rhgZEW6nB2Jg5Vw1Y
UuoAzmfkzEggU+kMXxNyfxOvsoj6pepprZyfxTPQdQeXsIRzHqY6FFH9NLTL3sh5K2KKeaBCXEYb
Xmxg8xnA2FyiesbNfoqdU6mGICu7Eu8GDzdNAccbWkS7bnavZBz2eE/uFvuCxl/3xKynUfftxjcL
Syq/U7lF8Vxj9ebE1T+DRlWv6M3FnAOxegnm8cfw8dEUlxvBiiExcVAlnSJA9qOnxquvIhoSUi5h
upbTHyM9elL8gHJ5OBqAdMzZgqXUwADJMsW96usX1x82ZdMg8919hvcYNqJa3F9SkjutWNZ65FvN
3y1p1b7n4dHxC0xy/rJBNd41Uvx0fMHzTuEuH+IXAfm29XpN4MsY+1nn+InEIQE2J/MX0ALjDKeh
1da4ICXCva6GvQ/i3vdH3KtyOTrYl9q4LahYxui/oo63yEn6tqGFQbQjfh0NW+ielhuu5z3l5ZgG
rrrL0G4wCq2J2y6HApc3mGW6NjMia2OL7S2a17PztNbrplfTqbFdpkh1Rrl7YrqA5hs1pLPyUMRT
vfOZ/ZsXnet53oyhufnARHy7/GfRuCahq3NaBhLNGMinYUCEevFFYn62El/dlcFmdlUIWN8kg4lx
u8gbK93pHMEdP6lH4PY64pdSwORBY6urWRU7Gwq7XzWjo/Fm6m1U054KT+XBML5ZRtO2QtCvQQtV
xU14mNwynZf1dyZ8SRsXyDB22ps8rHAIBt155Ms17jA+YBP1vz4Is6X0tmvz6E8fC1ftUxu0Il3q
IUyEXJA5SYansRl1EkZMp8EqnlYProLGx3MVERvkgSzvjfUQPOHTazuFe6e1py5YNw7+Md0h+Ng4
65XMAlU7BgAWjuq1BhffB/4RW2oV1rmWE5qBW9TrbSynzBSDSD0wX0uDxokwjKbG8XdE420VCpsg
4BMfbt8+czOnIPtpLG6m1+9ErK9lMIFjhQcLIGl/F8SIwODTVgJq4nVV5ajnX2SpYXwmgyTEDlha
R+6pHIIycXp4GJYrTs0ImoKZ6q1V7L9oMW8ObMXTkAJsHwcs4k2En0sdgypwuErbtX4abHfsimbX
qsXD2qCyKP4AjmzoIKmOJzAj2tuy34OoTYZ5+hXtavNV8CNn0NSp+oi37TT1ZUYBN+GNg4beCXcg
DLOpr76WxtljGXpT1IgmQnnNSlTl3PrFC5Dx27BiGFhdc0Gf3GWuhyEEoNnLWpExWZgLGNUgVpDF
fuoUzo+sZTaM0X6ow50WYx4WHaQ2/c4sOGRMsIfo4xMB20/tAIwC6cT3atTXONIb45WvQEv/JPC5
dFrgpePzyM21Qu4QpdNNgASAYKO/0Tb46IAsrNLu2jnKSBf+Y2Xt4Bn1n+qBvBJvGtICzEziI0u1
95w6C4R5Wyt+AHb5b2IhMqbBOSELXO5gQXYa29lJQ3f8kW1hslqXSCt3pm0/mQhnxvPslLfRUxth
wbFKfQ4dmoFHPYo2Dn6Fvx4nAzIn6D6mYfwL8Kv7A/j82iK/JHYullR5QKdrF+iTYO3Fdbr7gmK2
UsjOESl/bVa7m+IJPNoKFUo4dGeXPTWIcES6/SZAqEAul7E629meRB9+tbJvt028irxR3gEsxy7y
NE1ZXPrp6Ot3fxW/iIaAf7QyWNdyNzIujhNlHxCmIN9SDuCWhiVZ26XcVT5CIxzVbiTjaxqWeGp7
AQHHUGIPFec1ED8HGG0V0Wfs4+H5kHHuxc7NKwzdCcbqLB5VnS5Q9CDS1zrJLOBsF9kNBWWXliMj
ABuxngpzmzoPPDIfJAttvsiSYyKRX44bHUffvRerLJJliZ7NOuV+Efyn45AkVvMj/ERyqsfDjP2w
koL3BbSWlA7ZidL/DXV99lV/KOsRy3pu7oY+llzrtO/08IzxCYTVgD5hLmTuoc+syfCvDnrsY07t
Lg7KT8rKt9mMe9KjaVkmgd+mpXDBdu9+V2yCVW0mwr7Wcj44ozr1EVCKx3otc73botbUm2yPWa8A
mEZaXABBLPjsf7c4JwOutjHXyIBB2+Gv/1bULNN8Wpz5iP7BgmrPxAGq16/GoINE/kBWmBFcH7bT
x2CjH5R9NAFlaiZnBzT7irg4cNkgoBvMH4NLTWbL4KteLPx0QY0Duz5Bb4JrZ91nHBagHEzIdmWr
MjBDqDmAgoVDPibTPhE+RamOTFZGfEzt5EeJ9sZEjhYdjy+QXVKSKIfC302gPvrnFfEWj962H+eD
VzfonNeMVvxkPeNlwH8zTtxLEGOLtQqeWkd6WbSi4scB39Tj8EiJZ5+SDB8tjk4Agp/MQpPT1afQ
zi9ltPwSG94YA6Na9GPWu8FtNlWbdUF9H5R3pS1NIXRGYQYWhaRaPUfHmC1XSqavyc4bClVH0c0v
CK65LboBcUPWBctZSE4vCQcL2eZovM7UV27KQZ6l/VTmi+cB4y01pGlTnQakf3KX+lD4zubhclg4
8qSVeIocdotA62M/umtTKfE3s9IbKe1vCIhMWsydPUpLY/g+nOclayNw69WDiCkbsaZx34Djanug
NBU2sH0BJqFS7GCDh5oNBlJxADccOptnPukv3kUHYKK7QrTg7TAyeNGRTqLKBk+7e+RWwIzP3Lo5
PFQIABLwpwTHO77O2j/6tRVZMUXPRbggHGvBh40CNBVyhLNo9M6OHX+sU+/nGvzP+mBawiH6mkFO
MZywSRt0h6JCxtsqdwHrmmTy2zsm7FvTjc+R0Nsomq8jNrKhgMNbMoSZt7q3uud3hiYQISub0ndN
4pXdjpSzt3fdOneqdlsxb6ewifwfXb2L3+Nr4WbhPH1qW7D9ddxvO1afOEPHODvdZpFvBexyIwjA
i3D9DiMLUTsVYMFt1EMPoXSiFYF+L4DysG2/R2blbnSNfUZxLbL68ZNOBd2FNXbOvQXNlQ9NcyY6
HLcGr3O+ENEBFsNLEvg+hIuQXkj8MUa6SRfaZgA47lA7/hkQACuDXEfGfpjSOfjk9XSZ1YqC13xx
F3ZlgWB7yCcxz7ltCnLPh9KtaVO1Fv8FpvLyKXJ5utLmn6idaOdaiALWCtMllIpwkctjDnB0Het4
QzUmoKkpcrcizzBSPnm93BEgY2GAADJwikehmrR1kGwP/hHCy3/x2AEcd7fom9zMtyyJOlonc1vT
TKgFdCODtMiFeGPKZ9fsqKn+qCzR8HBwpBJgpC/F2SuDc4Ds4UqUueM4d5/QM4C1U+zF6AiDZ+j9
LgC7N8qd5K5iHF6Bs4Jchd1Ei331SLHP/hGWxTrMzLzyi8xZIaLxOpymuDYMB3OVda7BMON0fVoj
S8uKOdUjlpOk2++onSGNiD0gOZjZwmZIqmEFXjFSYFJOfWmg14oi+Ys2Y8yLsLuGUcfRdAh8sbnf
Iwmuhu0075I16HQKq+vLqNxXYWuBowopwuEYfBOrXzw7omEKsd5bW5DBhclJxGF05qCf8RjIY1Mc
/SnkKVwb/NzORiWW9ncduM+x6OBqHQONCxiAc3uF+VEKpeAOOres8odMr04ASSLPw64+4DFcMk2u
4lGMMetOEFcuW6J8s3dHBfJ4+iSy3EuIHlzwfsSvfqUH3XPvggkxFPwW7mannRyqlYOuPehle5xZ
mmzGmG1kGXzDvdEmTWR3fQ2kTISAINwR7D0MCiQ6eFmd9BihxUElXyEJvM2V+xeC9cwi3f1UFgBj
TOJHGxcd+hLvAB4Q/HTDeOiH+Lv32R+HW4CxYZ2N2LPaRBQcpWJj7jrecxHPJ2r02TGZxmiZujYo
ZbJU6B2Ui7YWObIoClxE/1QYXYNpBVItk1rIZ1M5jypDsJAOw/BS9A7O5mm/mvIkGnL2Q19egM18
YOisE4F5xBsEMhhdk3bIUerrfhcyQKMMsY+0/AGgPqEzh75QDu3eBbRINAoEZh0NhqfMOwEdblx4
+AyCDd21BkHVfsnBemk0dV+x07+EC9JZGLS+TbtrVrMhDUIN1gCCkKr48NoFoXZaRSBu9baN6XYI
l7MTwYciJm1mqwpEE+9ODsW5Oq/TG05nki+CQqLb34weAWbLIfXi7q3wfUR1AKIsTP1QU4yIt15e
m9C5CL7coOzYjj7dPswtkI/xFhisu/htvBc95F546E+gaaOT1BAC+BbZwu4KYGlaT8q2sPZiJ2vs
oTU4YwRWTwhXANig3QZHPt78MtLPkDOqxF2g73E8RGpjnl9Su3KUqFIX+1BFIh0bf9pil7z7mviw
bkvBLmVUvATufI2qB+pe42b4VG3qEOrfwFoDe0vwwHPUHag7WuBO8bOhy5TJoj8M4F6cRVyrpcdR
V0033qkpb4L+BAlOMlL5NlLvF1wB2YM8A/Cjz1UfUMwP5FaBe0mdAOI6Tn6rgP2FqvvxjP85+e7z
5KG9wshEs7oLQNuHf3UxSoiItQd+PACEbi8VK/Z0in5Rm0Ig4eVhpGJD+YybtlYZCRU6RjMCiJ7C
Ah8tYPDAwDEIiG4qA+kLHEG18b6oAnzr+dC3tQ6QQVuT0zg5B7m2K3RW7cbSercG014jxHXXqHpH
PByf8C3dCGo3dasO8Jx5CosCrBP9LObyh0/ssykM1oFodJQzvAbgwo2Rd3hf/ufoPJZbR5Yg+kUd
Ad+NLb0TSZHyG4R0pYEHGt58/Tt8m1nMKEaGQHdV1smsJhMLCYTCfJQFS5mzGVHEx65fJQ6bA/kD
LzRcw6JExuAm3JmIT4VnP/V5D8qS/jYkCbt+g/NoWg+Wd0jldI+Vv4v8gEqqkp+Ua3s2X+llwzBr
jEkmUam3Em7tvPimeGGQ9WdAFqtHoGsWgJ07aHfd3C3ryBuQN/ucgjHVSwJE+FEiJKnYC16g/cA+
yiBcWU30b5rFkqnVsZgKQs1sdDgdBEwoQ/MUTPIY50YPr4AQkUt5zGpdrGRuDCs9climlhTLkNnV
Xdq1swqNwYN+bQyq3SxejWT7bUzfShaqDj5N17+61nzqY+Oe9wUVVHNN4uZaT/7OTEcbmkyIhVFE
zM8eWFlh30PGnFWu/uqoYldLVJLEVPx5c/zcOvrd4nMOLeto08gx5s9uyvMZJyeH0s3/NaX1OlAP
8oh561G5z4zCzr62b/ls7ngX8BVMycYarA0s8L7pzR9Kk0ugsgPzqd8S3MAYpvAYJ6PDGZ2pDUE7
gkigji0+9bQqA/Nm+uTEmJSIsaDryx5IYPborOy8uiRFus8fS/1i112LEemuTDO5SJrH+CZo/gar
gurwkmaJzrGiA+H8Cal3mD+b6XQedbATqfEajbQVBY8imV130etLPU/XsG454gdcp6N1iovp1YjT
eKltgdLZ1sSssDttGcTzXhrjJsy9F6PS0Oj2gyFGaTWN4O7V6nlqeaUTu0FVp5otq7Xo0T/iKFsI
FbNaBnmU42LYzh6lUvLoTVME3vWQeujaJZWehzfOLM1vySRgbZru3VP2WY58CxjKtwZhYuATBhx7
jsbwO5XcfJ7wYApJo5hsL922JMi65HisjDal5CkgYSLGuKJZE08ekqiUnIfZf28xwAduC1sW4i8B
bhgTYx0Kb++kjIRq9Qt6APE+J/WxGuNs5T8W4XhGvPU6pg9RzuS8ChY6DKiaHgBy08drgJbyMdOH
riNzbz8P6fAyU3iuYuSFj5LRSF02P6VfwZu2lbHzvT/fcucFEzN3bTX2PRL5UxI5r5aYz14oXkUK
5V74ePNVbR/DqkgfbMmbctuc9iT3lrmiw9aG5S5kM7KNOeLA6/KB+bsoFmo0uZzK4iu3hoCXOEZM
q7HzUDouKoCZYxFQDfJGfHhTf3f76dmrYHdzP7paQKELfAPnAmRkWWXNi82ev1UdO8mqEuHJiUp/
g6+JzTx53pW4cOy1RDbslLeIyzoDt052Eb9wMWjUHXIqQnM2nyMh/s2cAK0zNVcrDuyNGGcFGVz/
V0YNb0dAUSIqG2rE8b4ZFH6OegCDrFTGtDDylgHc2yan/NUuY3oZ7bAGXUJmQ3EVbHxNH26Pz/Fk
/iOreG3UbblquuBrBCyCjU9f57HZonEhAiCnQGmUw6Lqu4vOSrmOFWnjFiD/mbSpiGzVHLWvophG
HU9DdacZO7uWfzWM5rXIGCLEQl7tMdk6Mzmpgb/xQ/856nhgZ3NV6XIrIpxMsXHyC/DOOtpnEY7M
Xh64vvdVkt4mil12c6x1Mc9L19L7lKjJtqioStXC46sQ7pgp55RLWWtvWlbLriwpV17XrAPb4rmL
nH3WRedEmzsdM7XXRfyC8+4GPIkuJYeVwmsAlBP/aLKElqrz7srVaiEmRpDabYcF2xxJD8vOnSYv
0Mj5Ayj2V7k4QfJRQakK6it9SPtiP0MsV3WAo9+O34ys+Yxj86B9qFEJxDg46bEfnD3H37ACZN+p
CRtDIc8OhyyjZEm8fSZOsZdtqqTaGHVwTAnBIRnCgE+Jrza0F2XeRwpj7SBjLNvBSLZWpoz1wL6m
1WRGmyzXcF5MtJa+7L4jU11zN4G9kicxcS1FdbLlAP9tI5InZcwy1uyByoijzNjD1A977IYQem2O
XGTQXPnrBiBdkFa5Nz39JYduXlB/ckPK/DXDPeT16ScMxM6P/We7CFDAahoXNsiBeDLQy6ZtXdCl
tPMeYOBZ+emPNXIQWHJ4D3XMZrbIosbEKOOR9Bi4BH0nVVHy5jVLZca3vgn/w+60moP2yJdiRMuL
XcGvHtho2jK9113SIw8ML9IZy2XWx8O6Mv0vbX25veAHiMxlLtvr6GLsZmxV2SSnGf1pJiqO84ai
zeN3icONZ7a7oYm2pel9hCIFQ8k/+nDKmIeNG7toiQblF5Oe+czStPuYG29ikIc0ZzW49IMXKw2W
PDAHxzeZ/uM4YyP6ss0GOgQLjtMZPqAAdmY0dxtvak9OU59zlPqF0QD4dM3JxOzQleXdUGwA0QqA
n2gIzg82M0H8WKW4Ca5bCLg9OPodnPAbjZWifKJwZURynFR0iz3s06ZaGRkpYjY0UgBvH7bo8amC
mR4BnPMCBlPGuOiYcxlkaiyF5dmLqKol7Otw7MsuZpIPLUE8MMPu1N8N6NjAr9uiwMSMKDtZRr9M
Ermk/YrXhWjS1dQCKw5Byh7dPAUf0O2hmvQ3//1tHJNzVdIowm2tcnMMFmgiaz/hkyehm0qckHQ1
y6dUq13PKMaKa14k2Bfk7Mg39k43WhQn6llF7QbK75CArAZRo3lwpgOXN7N874+21VspiAhSDiQC
VeusjSjGuUTV3ySYgIYif6YltxfoyysWk6zsxr1HvVz5Qu0Krz1GjsElnF9s5awxi6/z2v1XpCH0
TjKdGWTuW8/4SoLwmTqOZWUBuZfWsDLC0N6yLIe49zyhnTI3JXbQnhP/Li24N39oGW0kvAhYEfNV
30YfwTghbDjDrjWHm50mB2RruYiC4ICM90E+SLmeAyX2CNbQynlCwSlu3ZS/hiI+1oZ/p5VbG4m4
Q8DcS5MOhp2zfCddOrumttYit+/Yxb5rLCKd3e/KhKGQnK3FIHKg1oysmak5i7Lau9KhqipynBj5
fJSNQwMFNbT0dXdx0+bqJSOzbOdznHpUzxCwmqbSGAkmQRtiCuq9kjt6ypENjB4Sv8j2VRgys+Ry
LrPrZAbWws46EDkBFKqdoV6ZQAVmMLWLIDXPXqUQW+0Moq4PaMVYNYubljYDSbUe7G9gxbVXBZ9T
W/zNclqKujmyXfM1MdRF9xl7lLxtT/a57mgBuNLf2a7ME2vZ77Wo+HwRuvE8LbDfrNqcfSVA/phU
xlGsRdls4oGbw+6j/eS3PDUFa1nmZjOWxEGIYV6mvns3JsSQaSYD2gpam0xVI1ynRXyZar0RxsxY
Jf+LWBMfN+kJGfOQhf77bNlPXlWu/abdD8RTsiUl34AV8DPJYTG60bcnGnMrOjReqMGGoWubJy99
zQtkBGBhbvdM+vqyswyeuODJkzHb8Zi+0mB12bjV2vsaS29XwjTbZvOj5/ataaJdNT+qCPKuKAuY
zDi0smVif8S2efUhxHSkrlPC01yZzTb0ypFVuNUqFsyFejpWkUfvQFY/etDkp8jEZgA6L3xb5kzt
wDbiR1JUw3VXuqCx6eDCeEYP126LhwZZaA4kZ4gb/s2V8WTb6VFk7pJxIo4o9Fk8UnQ8WboXLg3q
PBx0Ym0ql/BBkPoFg4x9VHm3qeQQnNnHnVtUEEY8LaoOZ2vdOicrAylxsCY3gOOd7l5ijCvYfZIF
v8m+DvutW2evUwJUKFlOY9LML02vX/qDPsdJ/dB42pp2qTqbQ3kx1bQ32oRLcpwf5kgMTZVeqgS3
j1P3q6ByD2nmrDwKg1Yhidv+W1b0Pc5PAJIuJoeUtXwHzD5PbVC8ZIPpb0oNiP7wOE3drRicrWl6
a014gdWIV3e0gG8ZwcLqePvCr2kWY3UojBbvlHVK/OxVEp648GtnUyplb5oHphrpZ5x1b6oQn4bh
fOEqAZ5pP8th+jZC5DkSlw8mOd8Qbs428wp8N9Jia0YRdpDlho+rjHgy7X5qxGDU4m/B39sJqp++
g48IBfJVb9PdD3V0rMnwXA9aHIOhOra6oANO6MrC3y5I1paR780o+ptChNcpOU/CnZdD0941rHGS
q3c6znVZJP8pZsyuOeMEyZdWZt7S2Puyu4xGfnKBO7IjRCqTC3kYs8FeZpZ4t3mHGn7OxRhm76LD
IeKp6VQFDTSJ3vSVsyaE7sp61b01IAg3GZNdUf1X5cZxkvK3yEGNy4GdkToArg1tRqmtdbENCVER
fgwmJqI+gTqJJUGRnj4PTNjixAEZqqw/5aDOaUtTYNAWoPiD/pEyY6TN0nH8vbIqGuDpWQ/BWtRo
OWGc/xDOurR8uIHepb/O5DPXKnxbH28ibLhLw0yoBco2Y92EuIR2uo6wTNHYuSuSwzHvgdri0HAt
jPgdXCJ2xDLIT01FI8CViY5hYaxLYszWIb4ppivWPnAIpFaN+pfF1D4cXN+iwyCVtXjg0xvaKdJR
dzO0c7DG7iwtcS4y4OLIvHqpvdaudUAFPAw0qMsITXnZONGlkd2pzYcvVoUyowKFwP20ri33Ygnu
zqC8RiNTiq4pboERv+MUJe5Zu5hOmOl1+NIa29o4hv1V5xAZJmmv+jE/FOaW+EwQPYWLqa69pcxU
s+RavDSYo2t3OLtFvGsa882K9ZM1uMT4Un22ecxYAQ1WluVrH2EeGr0mo4pkZlq7znka9HoayKYr
BQthiBBclh7W4jBdN5jDihBGK5HvXSQ2oTWcvIJPtY9KvUzTrMJoonejQkD2O+CjuufAcAJoqnJr
WNUxQEnDqtkv8jra5rZlLNpCf7q1tZFGuFE5eMug+MjKIvtvqHEhx/NOdgFuTvz0fBdcWl7irX3D
WZkZ00Ez7HcACUvhVquCwOHFwIrmNpXOAvfGqZqmP+3LD3qIHOag/RETtUGfYuGGSUqm+uFLbuYl
BqoVssgShBJndAayZ7Zy4zXpN/rqUjsBp7C2brKmZO5995o6HTSQ2e+UyA6R4Q/ogONGRD5/Q+eL
OmuXDNn3nBnk17IMUmBsXj4qrzFMj47JlKxqdkbPI9h7eJJaCisJWr5Ihbmcsek+bjq5ENX4kaS9
sbRVie3B4mHOov1sJIRDIG1Gpb0tnPpqiWHrtcWWhvmtDttjqSDe0sR+NSr2r7LKdDV67PeR8q3n
UmIR3cEoM+SEeGeU+o6cs6cjvDAr2gZV+IIxFb+sZmAJHDOVKbbiSV2LPtlXFjOPKGUlQB64C7+h
bgxCKKrZxSrjmk9l6FGu9gcfnEMAVTNHYt90X78NstpOgbk2GutWyum96qqfJJtORmPU67zvn3zs
YWNiW2uzdT5qVaxxiBILEE/Ut1Gwt3zzBUhufPxSv7mRvyWt3OU2tXTQG1ty99KNHWV4jtum24CM
0yD7MLRej3GhSflHP9v0c4IgjOVkQzP67TtcRYxxnOwKkAsvNp8D4eGLTyGL5of5wHiZdMGj1tq/
JFn7C9fiwZsf74QbTZ8Vae9uwf1sWMG/qQ8wFdhcm5WXQ1TKpD/UZngRLktK4rh6zh8WuA7vpMXY
iHsI/4p2y61TGwcvgrpQpvliFCQRPBJLaYj6ofyuGXwuymk4GnGJl8TJj/j03y3XY2TdZts64H+p
FbLSEGyqzElX1Je/NN3cRjim0GuHeY3nzd4n5Zjui9bEqB90/Xs8gCYp4onp4hPwm8neTUzr/J7q
wtN6F0/E0c0+0yllEmpuOZtORZfEk6u58V/lZN96VRG93Tv/co+IOcTVY9UyEGzqj2pWb1HdGyyZ
9BeR172nrBtetC3wH8kcGSvBiC64Mr5eFpUGK2mDBUuJvgYxYbmw9XtcdQiKWcj/OdtH7Eanb0TE
jUv/tUqiP1cA9dZc2KxeAzK1X6g7rm1RvFuiuhFf764L4joMm0SVYmxYAkUBZLXTp8d26DTkSMkx
Xi6YEr3olHxVc/Ledc1a6cEZ74nIX/j6m8QLVrrRuo8xCnC0+ayepEIePrLOO3Qzczbo9b209dP/
Df2mSZS5GH+SThymELi1LH6ELwXKjn0rw5EXNlvNHeZBANwVjiMHktnZN4NHJxPDS7Tut1Xa/9Kq
yhjqTd/0UGQ1tOlexgbhFeorZTy9SKLwFcz3EnTuf/bs/hBq+EqwyGcKgZRRo5od3BsdOnOksxsP
37pmdGK0tCBZnWw8D8cM7lXiTrJrw+BHW8ndTOefQFunPMW8a+Urq7A+6dB+lBAny1LYB5L3oIYj
Udl3jlb9MI+/NQbBKnMhXxNakRn7vppnyrABr+VY3VynObDt5CpApqueSCE5gXMTwi9JFh/FgMpH
DoqRE2lQa/lqCmvlJfFmytyn3Pb+ZX33bruDt5ps+0uAsAh0WG5nfQ4xrTTD/NG43aoZ8XZNAlLF
NVrcJgwLZuIkorRds9tugZsAlkfmuzB7IH8JCz5EU98dm3ajKK1DFWeMnDLrJ5YSj2tkO6s+w6qQ
NkDm6AbMdIDvQzxWBS1t7IBPArgvqhRdaBDPOHrWFmQLtPqhq6pi1coBj2brXozJWwCPfgx1g5WX
1qot2w+k8A9/jI6TVcQb6XEx2B4ha7WDTba5eDFqXnxlW+izg+ElmeEQocLF6D6VYt65WBPxnx5b
YwDTIJ8kgcpAjG/HT7edXvokevZ0tE58a99V/T+/6C91QbLajFdYe7vMppzwZGVsxoRBj072UpSf
ejZvmXb+Gst8Qbn59oG2RhfFDUzgpxZBTSsTWPAuWOpo1v7aWJ1yNFMGWNVVhvoYEUzgG+NeWHG6
UAVzQk8g44eNwLmFJ7fm2uwUf7YIorIzuS3dBpI2JZGtUQEk/ADUSDTHtkRIIAsjWwC9pRzkwSuP
Zr20VJ0iKQaXiRAOkyVlXYVZ2iRCNSdBYs18hWENyV90DD6dc9te5sw5GG71PkWALmALwN/pPp0j
4mHsT0vTiJotZ2QRvycZ/UeUtJ/I2J/WhKRmFK+GbV6KQF561/zRoOnmNFfrRufbVo7MwKJn26eD
C8G4x0gd+mJ+BQb6r59QbyFA2lD9GKU8dWG3f0ijBNXsuxk/SmtMG4X2B3NQs2jG42LXJIYsZJ4y
qyvUWUbdix1kT6MR34ywe2MKvrFj47voik1GkM26DeZ/qZHuvI4OyE0IwnDN+OInxdpo27vUYuOX
A0EGzZ8pMZ1HvtQLu87/M7lQIxe5w6wcvINyN3fua0ZgiDvIpWWKXdA7BywjG17kFZtXvz2krdxE
EGS88dlWxGFNJksUDM99lQRetUQJY8dt392u+ImsklSSpPyq7BaLUMyCA1XnSN56/i1H40Xg/Gr5
GXeMJR7okHvJu2haWbiEjURm5zlRL22XvsWRwmMSVjfRoXollBJhW93qDBrR17+ebV9S4j9SmAUe
q3k79+UR9JhAIcnIDbrFidKQTJ5k72ZRv6yqNF0ZXbT3k2jkja3Cw9iUzC667rVz3HcvR8li/+6y
M3zs1jJMGeOkv9TnW6/i4rOq4cWPG9YxNMYHla7NI5Yt+bIlhhh68xFsog55ursIMjlokFckPuOF
V8QUb8mhDuQ6Kh2A8kgA8bvPXZT/ZDWIDFriTbDSCNQIvCpkZ7RtVi1i65gs8zqvDjbM5oGIH6KX
EqpoQau6Tut+26GxlGYFjRmB5s6Ms4eqewE1PUoBKNbmwZsR4Rwm58kdFagMEm4apNmKaj7aDDls
mDdrCbaC7aoZAffHcTOh4gN42HsYlfuAcSweiO9I5uLk2darMQAUdar57WtcPKO+mO7wYRbtq4PD
S9ZyyazzUrrGp+ymXeQZ2yw0MX2YH4KEOisrL545PiWFg+cp+zfMaXTKhzTkYRdvndXh5h3w2s13
KfQuyzqLvxigK16Uv9aR6yxpX0YGaDoJD52kofTyz8AH5qyi/CsFvmcNm/pocutQcNLRB/ARO/m7
E0P5qZAzV5n2azwZp8RpUSkJtzzyBMbb2g4on8n/7HV+Gn1ZrxUoK+ELq8mInnRB8IKS9IpmXJ3w
rG2TEiRz8OWrocbrIPx3OXhfaqjizRD3e48RlZPqrXaTD8Z+3BK5vs1lebVV+itDPt25xkjqF6fO
8pEdsAG0iSbKpaCKj0xCfzI9QLXkWy/PXuQ44xl27MWUTft2Mn/aITzbTIsghpyWF5DXwUJp7uvg
BhOxI+5i1zvYyIbimGOKWBge6+NSBx0hYzGKnPW/3jb2yp9W+WC+zXX75HlU8U6ezzAE/q/y8/NU
YsMzWCIwR8ndd7OrNT7oIZ961DL/it7cmXMxPCivi9Fmt/H/RDSKPQwyuMULLim+ms6KTuPDz6av
6TEktPNXWyTxUopqGzMkz02M4cSM4sQJqHI6A/7dYaRvPb5v3fDWR6BHPLuiUwf65zV/rk0xhwSQ
CAxPrD6B5ZD6MmKtWgTMA5YpKkoa2VfiiV4p6N4G2/gxxKNz69nzniXJW5oDN/QTR3Jyxw1+YcWb
+9SwpIZ+ji4eCWlEGfaeHKf4U27+XTkEKFi2uWe9zo3CXK3VVF6qAUZeeNPKd/GM9635g/PyErcU
4b2uyPDBBrIUCXP5ejiPRO6iMkDUZi6QaKV+RkZ9A5mENO/JiHCnvgKn2Jf07lrEF3f02auiNpk2
fvw2fjYeFPGgVnp+DKalCSVWWfdcZuvZUccZkltwasyF8YQKtrOc8XsgEsGYklMf+V9eqiBb+ucy
YyeUU5XtqoMjchxSB5rH4JYRAt6ReCdwyDBBvkxWCPjlNrcUORmLcHiq2vA1nxvrnKcP9nI06qd4
rs4iKeqNz8BPYQW8TKb3TKXNfchJW6RM1TLDotkKMDRMwSfGxHLfW1W/MCkUXistL2OYM0TW3TnH
3cepMb+1USxXpgMfm2r5X8buBFuMvz4rZ/JcvhA0zoHXDyfF2d8Qmc62GfRURdBlD70ZlEQmsBQs
oyCqBsh2OPttrfUqaOO1yknomMBZHM6+ObFIuXrcN4G1Ci1357ti35rY5lFCTlnqnKT7iXefUBMy
2qck2TZWsbLC5ssNZ/boZLtwis9TLp+QAzdR/mvo4lA145W34V5H/cYsk2efMXNuhwfTC/f9gKdv
pl2im7BPWJPOI6OIlSBkcJNW+YszZC82CpeKxXdq+QzYPOc6h9PNa7Emd5lKnpo4wF+ernUPUlcF
9q3NZpLTeqFZiQaIqdruOU/55HobEd01h2dVIro5stb3OnOSzTQQYpPVx8HJtyVOcI6L6ShgWRZ9
QxEQ9Mvaw5NEzrKCe3MsWDVlHdrJCdazARvVjfMytHF74Aq9RUZ26wP/VrpymZGmVtTln8HkYVEn
xvvQx2QmEh9YSf1c43buyUvkCIyuGS3uIm3iV0NwctL8PLDNXeRETz3x60yhrNNU89PMuDGNLNg0
Y/UU9nimR0VAWzaefZd3B+VzAfC67fzhqcyHZWQrXk7OOcsSv15twpKGnE5sgNbpM4FBx6LFBUw/
VuYYM5l0NBBwlUh2Vsip5ypnn7dyqaKQFBo5cyZCfoh0m7TVm+sR8y5shefUvYyKtYYgT7cg73Yq
G678JttJAwjOlU2MZrKrUXlizkqTqQy2FeYaAcH4E0kKA3xw4hvPpu9VW8vkh/WaZkMphCJAUzZU
F27CZycytmKOSyBIFkD4s7VqqFjgME4VET9+TJZh4OCdI4myQvas/B7qKdoapnoRQbvCkk7+AHc+
Bir1XGfNNY5kSeTh8MkT+TpF7c4ZmmNTxeugEu866V5yjpa6ad/6gHllN03hGrIOA41rvguCuJZo
OIIhXePvvIof2vHg8iAXYzRm38+YK+hxz/xz5NHC50SBubUzH7nT+qds+UqI6NUQcGPWtHNV/mUX
zYEjaUvLu1Ujwf48oZ3Zfzdxv5ap90bizWfxUAKtJD4NzUOWTQdCF8iTYxyx0LY+A3b9ki3J95pg
NJtq+kqsYM96mI/QL/8yMX9VLkZEl+d+5RnJT/YoatoceELUql7GIdi18gFY0/wxpmQBVhzKY5L1
J/6sb4JRU2BK/DrKJNTjcajEOOyqsx26b1bpbnATHUKn2hSWsZ68+cTgEFNZsvEBeWcivVL22i4i
M97k8bwxazUR6BkhVCuy56z1nA1vY4KZuum2RERfB9c9lu0IBabqBpEjfuoQFAZqYUzj1pMAk1vW
xbyGV3iepLtHnv4adL5hlLd9oBr0f8zSh59cZE969u61azAZkgTNddk1cMyXrPeeJu2hrhtvcqz/
m73hWZvTF+T4ZnCtk+6GXYQ4FrjMYnVSH/xi/LBxwZoB1xqsOjJRfRNt+ATmlK5GUNzAhJLN5dVE
xJwyUo7Qty8T+90EHsC5M54eGlIi6xvc+d4fcuabE2AUK9OIHrGJ81LxE6H0IDjV05jIJ5TCckmG
5F8axhdNfUUt8EnDxutyST1CQsN47afJCdEf0Yc83HEY/zMn52r6NdkOtnPH5naTZk4NV+wai9V0
yXCfMZcsu9QZgc3S51TX+0rCoBIl86RCE8zVA3dOGNrz4/xz5+JelP0ZApUmY6r3PbQ0YXpy4YYx
ri9fmIs0TX+JfiD2zq9+ayWuUy/vfjsbfNpMAFlSt5hVSrQGgUFp/dLZcmuTFEFk2EZZj+NFmuY6
lggEbUgwAmEKNiknuArgjbs+o6pQzjIZfIJM8ZRlebgke2BpJ84ODS+8KBc6R2TFBzLZCdvmJWRM
OMpqCRAI7BdSrWUyBlUGVVwXiVXciHY9ROBmdoAlpwmJDS2UHy6JYwISHh/jvfeQX3jF/PBnqtWl
adRttuhhnRYnjh1tvIw0oXI8VThx9Qxo2gc12aimTb5HnV3JIL/PQUxlGkWQlXgxBjL9GPpZV8er
Pk2mEsS9URy0WFU0cEucVG+17dNmmBrQN2RJbMD0d04+CheKuQtwQTL7iPq9lj2/fhF+86F8F+70
7ecR00PrEhcDXS00tJGxb063/9KZblg2Vz27x6pkwF4q+W7OPmuN+fSiyfjHyh5wPSP2V2SBqhW5
k5uybrGwzLRRQRa5aLPFfWB2uurT/L9eepT8j5aMh8fHbu+8jX2MvJA4+N798neqwG+bNFrJIQRr
VwfT8g/k+YKT+E9MCC+uTQLWzBjBavQpDvOlxDCyl05/lGSFM79CRfFdz1kTXor53H4pZiAkieds
jhmv+rd6UO9NEaG7oA5pQkU0krIvGodaSu6kPTw1vsf5V+Ar98FDGhnd+srwdqFhEAuFkaaYoLf1
3iU+8DhU/X+OgrfkmCHRcXhg/3p8iYGj/Tb6cug4VgQBTMcyjYOFgRxMgivkLkdQKoL1aJAxnUaU
DlNO9OJDf6zisFtp25sXY22L8ySzn9CQH3GuupU7+z85xCC+8rPX6LUtcdIgpfuCB1uRMBjUKNVs
UYzIrC9YqyOMrz62t4qsLSty63WmCCZLAv+ICLRuSuODAKi9S8BwWcwbnWOy63u1mKNuPzTkLrrY
t6eJGkAE1r4V0cEes1U3ETAaOe6a+CrEKAkc0H61Y4kzVmT8S012Cs1faHTTshujg+lQqxtWvW16
988Er69gyCPk2pbtlfwMu9yAhovKZ88UT2nOPStJavK6a0F0SBeV5E0lYJ6ZdyvJfGrJZXoEc1ct
g5JCt8R51vsG/TyqCRmx1MpMghPP6j5u05wxN9KWYwguExRCbzK+DMyWS2VN0UKETczKpOjIVise
q5ySbUxOjk4KGMJobZcI7F2tiM/13vKp2FbSZ09a89dNYjPG7XOZ9y9max/wPL0RbPadmHRxKehW
mrqcI8TQQ0/xxlbqHHSsA6zqGv7bvrBwcpmVTres1PRagy00wf84e4/dyJkm2vZdzvgSoDeDMynL
KpW814SQ1C167/n0Z1EjffzF4kVPGuhGgyySmZGZETvWHsVfzbWjdGwS3LGDGuRFVMWHtsnsjPZ9
tCFUyNzy1TPj+whcSBwpFzqNZatMzDaC2F/AW7jP6gxP1FC9NbwIz8rh4IfyA6KnES1lfFi58Oa5
7JG7BFlvWbGSJfJeabtt5tKUgwzxUs4Ujq3+e4apFHnC5qaNJcgWkWoHeXhTSVTqpVx+64L81gLt
S261XHMcs4NCIf9LAdi3/OeiiO5QkBzKDookSdNkyFiVBAVgQtrdpXLwYKrSti71ipx1dSVU2p2l
0Axt0lQpF01MNct7xOT0iu0qKd/CfE5JG2+QKCKd7B4kX1o7JCYtBakfPvQXVc9WWmqjtTsKrMy0
uozr/FlrOOgmVLdlgnhs/JU7Czm/al2bgrmr9PxjiBTOS+hJG2OnlsMBMSGN7P3OS/Vjq+QbT7bW
nE23Vtana30IOQ3J/btUsoYjA9gGY/8PPqBjwMze/MyLKTVml/BpPc64tDh3jcBOw/qTCs1n0ukv
FWKwdamVO1iyX6qRHEsz3Mpuhtdo3/3JvJZ2eRqyqVueUHtdRIZ6IYbeXzRLpywJbowSDGBWaSta
MW3ad1KkqaJGDmI49nW8cROJXlFnTeplw9nsCbOPq97DdqUNjA83b15b19smJQp0L95SqbMh+xY1
nOUogSVhjIhqjX5L/4CQmcg/2H1m3fUjLwtBJ/prTu7RgBK/6Lo316HSVw3qjdMzVdjXf3K8h7dM
p2zs+7ssMVFQ98lKKKMbYTwUC9aomUmjDer/5zANryV6I1ZuxXHRlQu2Aqb7ZYASRLsovyEEPZRD
dOuwO1bMUVOLgYEm/qE7bVUp2SkmD5kQkWSUIRo5IC8L1qia2K4LrUDTRQYemnZ1q95bTX/pexg1
uKaxEn39xkXhutKHnOWM0S8Mmo2a/rYN4pd49JQd6JNfl7q2y3rn6IdisOEvZGHr7N0bFfVOMsot
NIhhfp1guGqExPNOZvFPr+pUsHvieQbdznWKo+bUeBMH26aQD4Pj7gaFrHSX6u+1416EQ93stKC9
UAUkNxL8Lg7/T10Bgi4E9hD1qCQ8J76Qcuc9yC1MFVCvuY1601UdyxouHrEnPtZd/Zq48q7wYVQm
BmIiCYkGrb3v7BqrneB4fJfM1kvV30lh8Sa04aZVoNtTyqLfzkRROqpr9WZb9tlL79dwunXpIa3Y
T9fKV5Aof2G03FMGRxJrSjmZDLr7Q4PaKUQRO9ZlUMftgxwER9nRnjO/oCEhJpzD/jhaQ4ekw/Si
XRCgtaWcKq+1EEKVYwHJUC4HI3twHBFxjKzTnUvlbEXW7ZB47kNkWgdZMe76mFkYpeFNVLn3Xd0d
qKRUayMWHlwDXn8cskOl5BC493JDs6nvDVT3uk9wVAKnxiRfU9dGP+Blu7CU38bG6drSx+puu1Wd
7LPIkYkRE1d5aT2X8EQ6sR4Bya0d0ckB4ZICFrtg0i1oUFLxerCK1zJCe+WI4lscc1CoOhLFkXST
ZZadORWZEl36W+BMs0l7XkXAbo62r49CVZ9hsoMLLh1trZvFC5Vp8r+ahUwsDp9ITugEmO4+yukI
1D1SIUYe34dISShRIcPlOI5p2bD1UypshunTcxpkzUYCqbizGOt6yw+nNZBar2f31Ck2Juv2uqw9
5dhX/gN6iydPLU+kRDhf6/0NGZ0rNgIuXbH5VVmTM3B97T0MIDsWDdRvRzyVpfWpktzDmAuGiUgz
YuSS90fc3zHzCtiMGAN6DYtrqqvvgZuTM/PpfRd69MiDB4DGspDzkmn1JfB0pXWpGEYEb0x/tpoK
WIkuvhD1N1ZSfsZlr2/FjCx0QCUBaMkdaMZsVUkctlDBjlBJ7w9AXyRAAtKHQmhPVaean42mv3o6
9X69ozGmKATQehJbzYFdav6SiO4V+0Vq/K16G0ZskFsnuI9LoBhITV5Muet3htvbI3ImcNrXXkeo
SfUBow9IvU2+A9b81Nb5Y5JrFy3MfFns3ktxQIPB3g3B4Gel8WsyQT3FcUz/WHlXNf5Ho6Ldga5Z
AQriMBXJ9aVWku73vPAYSTGbpso7Fs2ofqLHgAWaQ7tIYiu46fvws6Db+7z5y5xnzWjb8vl+5ydu
+X//j/T/mblpaS2SU1tnbmhfNPivShZ1Z3g6f/05+5eJRZIjxaivsyCgq6A/dS4KQcu8Dftu+2+X
n1gi0SIgwKmIUYPLX3KAPr4UNjgsL7ycGQNE1ZxYIjlZVye9Zrp2uZV2yibYhXsakFt64pA3uwBP
1t0ameguuVRrdmPHqNr823NN7JIqLx1UwGKe7ejSta5Wlyk9coHpLxjLz1n+TKzQwHdEVHwrz5aa
dRf9jViw/ul3G9Z/h1NmdKafW7VHKje4zArpkAmNLZvZgqvh6Hj2i8+TMXFCS7DQKKmLerZGUa2L
qKBK7+D2V3BIVnAefG/BEkka3/NvNxodA39MC3RodWk4eBmaLfX+IeiOUNzY27QA4n3HuOzk6pNg
/U4+jKV2SC68dMkzacanWjUmDmlJSeqxRHKL6163GTbRBkTNmL65Y+ihQNsS2tbCTVAtPOvMWDAm
ESCoArFWxjW3aaBntM1TDqTi/GiYc64zJrM/MWDYdUlOxzfzx78It/qhfNFX6q7Yu5vh33yxjEkM
0AyzkvpW9e0e7EAZv8aLs2QmOBqT6Q+BqA+HyPLtToTuoApAYnPPQEaSF090Z4hrTBnu+668iUPE
nYp3W7PeomcGKeSLHxWCbT1MXsWhuuhpusY/5V6zKuMKQij7/q7blEpy6cfqlUkuL419RP5DVrBS
Ru66lmkh0w1RWuVVTfdS80C7fAvXEg2la2iPRalfxoa1F2SwDDXKFQquNFOCJlorHVVz1SL1pCaP
6O82voED0WAaNwtfdZzMv02OSXBKW9WRQ0RONokzxdyL2k7couPd0M8OMnGTPRlfwxfVAhpyb+TV
sr+a/Ltfp2pMwhbIeVfNsobtYR8fg7L4UytgGPOs5o8mOFWijLVGQTtOGWmAchrzJUoghHRDr+Me
mh6STDn1cgWzbrhNRQlyVgvtIxpTKJxB3NY4pGXxKWoNKOMWZUTHEzU9RkHqQlifmRDK1GstkPvE
kUe0rrqvDvWbtwtpy1rB518Xa+Ai1UIY/n1OK+YkhAgFuD9SRpi3dyE2H/Q5GH8XPv44q/734yvm
JFyEulWFA6hxm9F2Jz6p38ay5GNulC0w3O2SJ7b0+9yjo+i/ETjTfV1RK7o2IrQEGA/7t8I64ghH
qRKUyVO1b23lIL+B7jmcf7K5dzYJI1WU0DxQJYFNumXT0i6ZiQs+qnNXnoSRCFKO2I7zRZTo+Ze/
qnDBfntmmeJ09d+XpGl4ZMRdKuyhQW7ELX2oFy42xZzV98Lu/GuZvcdk0jm9HyRS0nrfpqDiNto4
h+pI7Wjn7lL7/D1mXtB01yAh2ojSvGE7IkNESyxKqe7CEvT7pVV9siFJhKGXYK5TiEzobWzpyy71
hUkm/T4VVH2yG8mL2GKbhpWpJbwlRXRM8y8jf65DdOlOetsJT6GbQI4COQofkbRiEy3semfioD7Z
ndD3n7ZZyboUOLBRMw3qnrGmXx2+ClQW+c/5rzLO6P+d6ao+CSK5Y+hkd6jhKt6FKPh7Hx1LLwgL
H2bu6pM40ioICdFtB7bjVnbMoVlFSmUl9cIrmrv8OB5+bOCwcszFCEaGLSr9XsSLVyh9GpDVhW8/
N6wmwcKhfhKUDZNCohfGAz3PQnL+rc/MN1WfRAsVEFArFoJnI/JI/wLBIE0hFsG60QpSRJx4133e
ACUsdyXJK5UWf73o/ykGqvoknogAm7B0QIRiIdtVg7dOXjAC/T2aq/okiHQ6rDbK167tFx0k6FOr
nnxkajJVlIXXNvNFtMlEp8qDgMwqQlbWgpQS7izYF1M0vjRuh6/y0Oyzx2B//l4zY0ubzHuUzLVf
KrQgg9BcW112UsjeyO2/7ce1yeSuQ1ocNVV37YRMbpU8yc363372ZD53NBmYLYANu8zCp8YPTkni
HauyWPgC6syZSZvM6FQwxSbsBZyd224flv2lU5SUHQET4oizaTOTzmjxw23Ch9ZMv0LN7GBxDheJ
gruZZL5Rnt67pnehOe4rVYNrQVbXqDsMhEruUZao3SnlOqiEnmKLcgWC4gXwhY22RIdo1e0gGNNH
YO49yLq129E9TWOagIDOL7/qrEMoAg3B8jewH/ZZHl6df6e/jzpleiCVPXLBCH49W8TcYwXH4dJD
WrIQCubG2SSGwU0c1N6Fl2V6Ax00lnUVyyrCO69fGMi//3pVm0SxtlIDX3INFzfHr6K7U/WF6879
8EkIC7s6qwcpCG3XwCQFggNqaN1YWDjkmWVXmwSppPe9UGwGcj65cqt08CDomV3renuX6KBBA3KM
ZgNW2a+Ue/pN9pTio10c6FfdQN94JlRIzE2asQ01+wJfdik2pt0WFAEVWf5oUofSQoh+NxT8he8o
jVHul5VUm0S/3k/CDCxFaCs+K1BNq5yDdtUQvUMILBGgTkSTqalctrVz0cT1QjCf2UKr6iQkNhLF
WsskewUyhDS3Y750pXmolZEQ3FRffQZcY8B4iKIGLUIxDc1S+ha6he0Y0UuTdLf9QAOaYG3Oz5WZ
NUCdhE1TAVZa061j0+4glfd6I22K4KkBVX/++jOjWZ0Ezh50DTRtI7A7fNISYCaJ1S+EzrlLT0Jn
oiiWFAoKlq19/2BR04cBtXDpmbmiTqKm2lh+1lRyaIf4y1btE7WcEkDq+VcyfulfBp46Ps+PXVBS
+woNdgw8EgPWKnW1j8FCYWQAYUPCJ62jCrFBl8gSNOagXbjp3A5GnYQVScG20VCDyBZs9Yi30DXS
gaO8CjfCZsnxffYe8n+fzCoCYaBhGO84w3oPB3frO92nMkgvtCyjdMS68NQhDl7logZG0Q/eK04x
CwN55hSvfq+AP15rkbpmyXSOvo9EbCvJ8+9ArO5pJn7zd4vPOBPo1EnY6PIhRwsjhHaxwci22qpb
djRknHX+fvj/c9geZ+Avw0SZBIoa4wswnykdprp5kxbpa1I/Z65207nVa2G+0B25MNhn5pEyCQFG
K3qmbIJYppFyg0b9pBvOwvZjZh4pk9mP0Uav0F/q2oKhHzEJ32WQxENJWgqmMx9DmYQAtEhKL7Io
7PVH92rYlKvyr3VVvgqP/Q4TcVtayvzPLRbKJCCgHyQZlfKOolb/Uyow5PLkrsxvyX7t4ZdcKCru
l+gFMbGwz0eJucmkTMIEbbSSYuQ8m3INq2JN58uWWtOO7rQLc3v+HnOfZxITQpEWB2DQ7GXca46U
vcgkJeycv/hMmFMmwaBqjTrF8YNXltVHuN8VMu8YemOnQYK7qqnmi7TVnL/X3FyZ7D5qyrVOEWPE
7mR4PTg3onmjURQohOcS0rB8e/4ucxNlMvWdMRxDnnX2CQ6W5IqJ3pa+9LpmvoU8me4pOCGlUyNS
a0FyJRhwcnVKlYaysEGby4vIk1kO9TOShtykePVYb81juaeZGSsMoM5rc4WQH+zewkZTmnlP35ni
n5HY8TEubyO2ONf9GluCHYJNWoiybbPV1snb8Ne/Nx7Of5K5tzYJAAOzRHeRmoORSWzEmOg4nSvA
xZvzl5fGQPVLEJbH+/54lC4RLDXrFJ9FRQ6P8dXHLl97O/lP/NKtjWP+xzoW+6UT7MyEkcfX+eNe
XmBVJKR4beJR2ykck1lcdrDuFz7L3KNMJrukwSWHfeDbaZ7jrxtld50uofONRhZ3fTnU/dJQm/so
k5mfN5aEPwgPUmwyedV/abtyb24olAxHdRffFyt5s5yTntnAypOp31NQaMQWQIcYHuk8lPKPWAH7
Wi9Eltl5M5n0RQyxv+tj7BKeACJHK2/tbyG9rytzPWyp+W2chWV47k7SJAK44OZl0ceohvaIr/oq
X8NAX8Nw7lcokzcou5ZuNH6HXwb1d2H9x0DDuKCm0EwdW7kedvI23zsPHJO/Hwf09sLUmRnN3zPq
x0181hanwLrCzmk4BCYhIKcKP10t/2yqDDkQQHS7wvvs/ESdGdzfp60fd4tbNQLLSRxQU+FN9ywo
y/mHIQEOT+UiX6lRtDt/o5mx/V0f/nGjoexUySP7DlMWz5b2QaG71igez19cGQfVb19mEgIgzaLD
cXlp8ZACU/G8D83rPpykz3ZmrsnrZojfKz9raZNHuZ3GqLOUMtDgQnQbGm/gNegBNomNTp9jhT0r
dlLbUA3CraHSahtF7YsKap+mT3HbRNL7aJB5i2/hKKzD8FRpQcEAzhhxg5tmcWWbq51/D/gf7ywO
jI62fjZP9bHeKrvwgqaFu+qiYumpngLb34GQXBzcM/Hg+3jw42ZBoFhCAv/OTl7Cp7FGhX3D2nrX
LqV9vdGpcQN83y7dbW40TIJPnQ3YM5Ng2jv+H9JasFCLYOmYOHeg+d6L/ngSvCyikF6nUXIAUHEb
7dxLQEJHNoA2xMaFiTPzBOIk6Mhu4ZZVybfJ6YzKo6c6U/AxSRei58zHECebjjz2zdbRFNeWB5pB
zES6UAyVUx/mvXQ/nJ80cxkVcYwJP95TBRcox19L2JtvcMEgcHLU2I3NelK0QWoLbkPb67tsj6ut
sfBcc99GHB/4xz1jHcl7WcVUARAEHOH0HtNLOt3XoNja639e3MTxq/24jTOYLu2fCSJa5U8zNgF6
BGrvkPoP59/dzL5ZnMQbLyqboULwti9bfa+h+w8C4CTyLgqaDbZQkEAXXtjcMJtsPjyvV3HSGocZ
Ol9DtbMRSuAczj/F3OlMHBe6H6+ptRwv6nXZtZ3Lghnf2RAXnuSVuDIW7jD3nibz3Hc5/bm6yhEJ
RM5ozfGYa83Vt0lX3+Np1xkYiemC+brwQOMP/2UdECebDleoc0tsK2ev7tWv8YGAQH3lL+kh3QiH
Qln4KOMc/9+7KNb47z9em+l0aS8LDOIgxgTe1BBQ0dNf0c6dIeP1EjSBaWYbMlL18881DqvfbjgJ
B2bjhmLZUYzQNP0oYQw9xEviihlVoGJNokBYKBUQAY6A1Q5I7R666Bg06SNe06ATvwzHBtD5fpRp
wcJdmD4zJx3FmoSByrPqwm05VCUvo63TIeaGdB89qsW2W0vr8WuJ4sLLm4k5ijUJBlktydCEmKz0
zBQnlYyAt7MwZz20G3nj75zt+Y80e59JUMgKRgB+v8KeBtA3QQMobuLnJXouTQoa0GpPvVWd6A9I
qU0dJmvdSA55H72fv/vcEJkEijAFLk2nMNIAiEgRMiX5/t8uPIkR4iDEsWhx4drrNm537+AbeP7K
c9NoEhyk0goT1Y+YRgfflmz90O+kLQ1T9vnLz72RSSwAZ1SmjcZu3dOIMSUQ/MUdxu+7ZsWcBAAs
2sOsdZF49LeIwZuNuq4vUYxdOYf+BnElEnuyp72tXzWv559lbmyZkwhg4CDjOjgS70ftIX1ge5h+
1bHZ6rvexjIhfD5/H/n70PxLqDEm4aCnkXd0GxIwWVRuR6dMRLCgBNhp0tbfXOIgYac63pSKeqlj
VOgP0T7PHYosdbstwepjNXQFMjGhcQtb1TanZurTQV3v4zTchXK9p6q6ccICxFCx8X1vr4hOd+pj
FflrErzXAOOMFvZERKOCOPg3OJ0nq6KOPhvLoXse9jxdFRBma/NSapEr+Gq/dYfiKlCKfWv0m7zo
DXiDHWI+ARhfW5bYlufPQ1m/Gxidy1J3USdwjH2wjXToD+sgDPeCYJw0s7kLQx9wa3Qhqsktbbg7
wR2bAEdUXUGrZ1G+CNCnxkJTKhkvkoLdsRXQSOC1DfaFYXdrCnT35251m8X1a5cr9Kq6Dv6lFA7T
vqDZppJVSojhTZgi7G8CBV1C1ekr3A2hKkWxsAbxjQ29AfGarsn7wqxvVABwsqg8CF12GTompQFl
62U1ni2i9aZaNYe0FA/jPvr87kMCZ+PK7pp68y4Q0wdaF3biyLlU+xP91FjXFfxgJQC9Wsjip99g
DChbGnhWd0g2mhzSIqZ+NnGJFWUl7MrC8ze9OkBHUqVVn5cJ4IjqmhKPufU6wOaVcg3m+QKA1EUb
BU95bly3emc3mBpTd9xmcQGx2b+IKutV05tXoXKepb5+LxsBl4sAGVEUVuycAM6VVnOblMNbERqX
vpvbStFccMI6lUP86EBUrKh5rAyzDLeFSSmkjtMXDflprcJmxq4WdG1yg7MqSK7wr5HlX80AdQTE
tKxGR+BSb6E+etRozqdbwCWupGIFpnY0fnDp6fXclzAIQkCaNNymcZdthq7elkM7WkvWr0jTgo2X
ijs1Hh6tyP8TaCOXgWYlP7iNQI9D2r6Lc/OxFfIDwjYHF84KgGue4ydn0KQ11OYKwgTQSF+g+wQw
zjrASPkkeMJ1LNAB0yqqfkyy/AV/yMtkaLcB0JABHpyrCjtZi+8kyX0JlA43AY0/V1TSo53WgWfi
pDOSn9PXNK9sz0uPRlQaG4AeNY/VWLYcpksr6e+bUWWq5XZ1mTaRNgX82EnXitPdxoF2StNhfz74
zBxIlKl4e5CD3CvMOCC/okNNXGnXzl5fBzthndjSbaWxPGR7NV4tKfV+351ygvrvPi7BjZBuHbIG
QqKsjeJhbMOtCso5zQ5PHvyxT+cfTBkX4d+C6mRxriyzN3sdpX8Loo/mQcvCATO/CnrvupTjax3b
8C2c2jtH9R7oN402bSNvkjI9+YgtN35e3uRSYDA9HWslBJULdqdxRrhFcKIs+Ko6Hmx+byCiuVC8
myo5WBWwbrh5KBYw8cEfV7cDXI2PtZIA76c6n7aJAAkANN75Z5xZbafqctdo+9hPG9/2uvzQeIAS
PKNaKlP8fhxWjMlOgdZQ/B9l+nocGTaE0ylXTgbUWnIwv+yim/NPMJOzpov8v8MhUgSVuFS5kMJw
Q4xi+dDH0gXeWq91IpC6zAq8jUCvRKr+MtSFtG3VwEYEzf/FYGGj5mCrM+jATntTldLSKX1mkP6P
5jNMJCHxEJuVW/cOZ9GX7hQeqw9IxTv/pjnWG87S1E/xCz6cfw8zX3IqBIXDq8ox/ki2PygnOtbv
cNPbnL/03LNMNhcgQp2upO3L9vX+06QDBBfDB6tgMYIctxno61Q4s5+/18yYmQo+I0BxZmxhDtpU
1kZIIIm3sH31a7X+RyWMok8OFnpcKG6Xjfn6TDsl4nCRI5HFtfxG98x1omQPvpGfOlIC8B0XCsPf
hdNfQok+iVnG0EbsY3Iqw4ALNlFjPoSldnSkrrjFyINNFD42t44BuW1olR0gD4qHox2RbPkng75n
t23t3jFCChlsBiLW2oJymdplkNYVugQFag+SQaNGK3bHQnf7jRdqQDloHDSV8NgK9Y3fah+KXsS0
qJQvUpVe6p1/racCLtX6+vzHm1sK9EnEtBJc1/Fg8G23sw7NeObA/jIGqACsSxne2AscGkHfyX22
NurwS9SxKXEiLHx7D4LGoBQUtJITravZQnybG7qTY5DRynQ1l0hwvco8eCWE2VJ+Lob0CMdzY8nZ
X91q788//MwyO9Wt9roPCEDxAruue9jTEqm5/FqWlgQf3xWe34bQJM6Jpl5YDvsJ28tzAknujSwh
4Hh9lF7SAbwtsfcj+X2gMYJjxoCDbybeZSX8Yhzl/7RFcQHuczRGwCuyVUzhqGsotyOiBFjHmw6b
tPPvYS5LMFXBplqnW9nICldM+ORWqaAXqRuaSeV30mLPBjj9SshoYhzswICO0bQmrblwMUMDak23
qCycCSVTiayfc8BoNKTLJk5dVrbBXnw1uAcHmv75J5354lOVrBYU1Bc9Gj8N2ds6TbMrM8gZgrm0
hsw9wPjvPxJWblgkTqr41PoSL9gZlnufRxK+s6Jv7rzGK0iG4Pinm+UWt+y9KgZvgdqcVAkDq1II
DiptgVmbe+vWEBfG+Mx00iahE++BJk4ctgtFnlyYXrsOPFg7+JhUyinL/oK4O/9mZxYzbRIuxdyX
C52ntsX6rkif0+7Pv113Ep+kWuzM1qdxSG7kdd6coMAtjIXZUT+JNFmqK72elYFtPjY7Dre2t8Zh
YOvYNKH1GzwOd0uV03HZ/SUQTLWnjhfkkiNRT4yKkRciVyeNQ+gqCczXobNetMF7OP+2ZjQ5ylQz
atFhhwkOO22qZAKASe8kd8FTGbqPEO6ehg5TTSE2nV2Bg10HbROM8t35W88MgKlsNHZ1QTBrVMGt
hPNx8qoACfi3K49D+8ekskxBj8uqp+cjrF4jAyOeuHg5f+lvmcQvX2aq/kwriBmBSG9gEgNMSYPq
BJQxWDkq6R+sy1ivlYc0dW9Uy4DhAnNHbnI8izpY2+m9nFf7xpHsVkHLlYIictK7fgieelf96yaU
elSacrHwaP6qLSDtyCoXAvZMGBMn23QlFtzUKJjUbmTR4XEIpScKrwsL8MyHnKb2saELrNJqfbu3
MFGL9WZvAppY+Ja/B0h5mtE3Sqi0YUWbgpTc6vpj7Xy56rtmhQuXn5vT6iQAd13loOiiJNnsZEQq
9JfulCvM4faeLV8Yr8E6/Le3NBXg9n0nNoXCREskae3KZEIWegNmkrVT8a2qinCIwkwAxpusQGb5
2ZsH/jS0rvGJbOs/Md7J5wf/3DlsqrhNVEfVvQA+dietyqfmUFznewjgd81xWJPVOgpvwj5Gfqss
7e1m7yj/dypHjpb0fUu3pHhUPBJ9dnqlrsv1cOFtvA89WlvJ3vrCioUSyFIFfGYBnKpuVVCOThp4
GHW2hntwA+xqQUCPlp7BlaO7yshuvw9jb2FVmZmaU/VtkSb0R3Ftu0z1uziDj5oaD1Jv7ha+2fim
fglYU9FtYrFmdQbjLn6iF2A32NZa2Qu3353AyxricYf6210mIVdPQqlRQk4F6j6/Snbxvt51SOOq
xZrBjORCmQpvXZwasYCguxVvJIyJAKk8yNt6725xxdy5f4YvUrbLyrUZ6ZIy1eEqsSXHQw5SoFC3
yCN3zsE9VTQJ7dsNw+2WMb5QQPg9wClTHW5aCw7pcI6qVoaFznNo4qYjkyG0ns4PgLnrj1H7x2II
rkdtjEInOmvxOkzuTejjnvHiFgun+Znw851Z+3F9wXQiS1UdNhBGdUnOh74hRYHLpP5xSa2tWXDe
LDfDjaC9O/9AcxWXqQxXcBI9SgY+DUaQh/iWp1onT9I6WI1RQF66y8y8VCZLZlRllajFg7APn4yX
4bSjmLCx1saltC5PpJiRyS3pymbWz2/p1I83KCadJw8iIyAQtVepiE96vJQXnntXUw1uXoqqMQQ8
RfOiH7vDYCt3wuVYXaWx/WIpYs4tolMlbmQMLG0peutm10BieFUusFRzEUNpR8xxWUiFm6WXNbdh
nUpxKSYUejbCMtr1WG+D9a2s1E29URERYRJ+fozNDGp5nEw/PknSYI0oFxrHMslXDj6o+JWqeS2E
PRVbOcG7dIyiGPmMmJC00eb8TWdG3FSZW8hZJgwh7RF1aVIWA4AJ8zeS0sP5y8+OhUkk0ASoA6o2
Nkbhj9evM2r76V65wkkzeef4sl+SlszeSPnv29Mg3nWRKCLCf6w2zp4K42VxkW2DO9iji9rimVkj
T3YGTgJdV9E458Vle5WX/rNRWktL8szxa6rA1fIgbhMRxR0S49cyDV/TLlpnZYaDY/UCsf1eSZUN
WdIDjU/3hY/VvVTuwA8+hgrUwTQQX1wtecAY3sTNRLrt1YyaWki+qDHNnYaxJ/YlWJmKZft3KKw9
sitx49A9tCpLWutDAdBknOi00FWfWi0+1F70ILTa39j3qHqZyDSlsgtGMwFSawMDsWtj8U2RyUtZ
yMOwH6ClVVLfM6HDCto/eWr8MTLJake9qCTvJMTOYysCb8vKV0UVDcz9hBO9ipew7+2FwTazIZAn
qaye4miFmxvsgCjHpVHTKWmQCQyqwVnnKczARDDvqwiXoLLJan5zvnDnmfVuqjmm5glXUiWapibA
b4S6WoNjZPyal88LjzYz8qZi49jqaxwyxuTyJjmJ6+EkrdK1vxfehrWCrHlZcDy3CfneFf8IQ1qd
doo37g2ik7QbNsW1t4vXn/XGfSXZsFmar3PPMwl2tSdm+Pcwk3zpAQ/HPlrqlJzbs33/+4/fr2Rp
g8aXuo1QJ826znAA1rQjLbSnyvdvKvbvWaQAWzFyG5/nfNvq8ZMhNEiAPSDhLo4wkrawns8E1++l
68dPKUWpy4yhp5sXQEdX0u3kPUbhx8KQmLv6JOIZGHv3nQn+w0vpo1Hy+iZXQfaG+o2Dv64bmLeG
hrFk2iIT/+tpzdbq3H0/WBtfjv5Ysrcgff2uNfyyDf+OyD+eMsZvECPhLrTLoui3ABqPvmnyXRtc
LsPrpGyfcxcLrFrxID8JFyAPP73azWHalykG0UK3jhz5jr7KtyjOLzpRvdOcUlrpenKpS2m1bQTl
SkYNslNr/bpQYdgCgPTxJx0efbxaKre79Z34j6PoPlhD6jn0lYFMI5Glkd4cBGeXaU0C2NY4RZ6y
tiTYanWADbyLGGvnqJggeYH3VrYlnvU9Sg6rvhVLvOhAP5aD9qgJxSFxzQe/NE8+DOQ0c16bqno2
tEHZdGr5nEbCpaRYK7CNo5kJeXBf9D+71loYRr+vDLI1OefEbAkbE48PW9XzNzerNvQ0P6amdOW2
ySOY+iXA3YwAVJ6K/xI/U41Coc+wcpptl7PJkTN460a36lUDUCfA/3LYByIGMJS0zg/juVE82fJi
itaEUsw2DgaynL7hXp8sNYnPReXJcmBWghSq2phHz8B2ih9aeeMl7U7KrYUM19y+cCr7hoButkqD
oFVA+iB1HhA7p2C5LKw7uY93QeLh9iR9iKX+zuhBcrp0gJO++xd/mXVTTTiiFFWtEbbz3pJ8o/Xw
5hsXgIqrUD/NlWCjN8pxGPyrJuhL8vXKRZQb92kzXMRCsYccflAV11pnRd6vnRw5T6PqH+wFd7Ex
3Ks91nADxnWRiuOaZ0oYaTl/1FDSVj0buaAj1RZI5nvUyiDbwE6ApIh2pqq8iZbTA2LNbR9Gcxko
T4iKb5MkI+r61q7RjPcqBT7clgGCHzjRHi4gdZ38oWPjXtetk5yqLxCTroXUUzeia+grrw4+KsG8
bU18Gy0NW1EsloqVKCZ3gxzbkaMe+rT/f5xdV4+kPJT9RUjYYAyvpKJCd3UO84K6JxBNzr9+D71a
qYevKFbz0g+jEZSNfX197wk7CHGfcgPC+aOeAD9D3ttUhR+WAknYrv7dCKgoBnL+s03pja9ON7Xo
hElUCM5nLcoTUgjwFgymTapHqiXJzUsUxq960P9EawSKtMXwJrUwViY6HyzIYj8MYGLDg6M2NUgd
z75QEP7mdQN1WNjU5lxFEdbX4bZkPAeB/qNsfLjFw6WpnaBTULl+qL0ikToHNeTLm7RzaCN/ksjf
551MrRGYmrrjD7qaOjyAXRcPpl8ZLHtaGXs/lN04HTSrb8fH2lCeokg85x3eClRrYbFYcjmHhHRi
3GZU5K5RKmjOaeEJXhlHSTQfaR0fsrpqzCBuca+A9yHCdr2xm8lXreK/6xLuAH/n4fA/ggt0hBgy
af6j33S30qgYBxLnaFcweszAmDMbTZfhr1Ah3hrkDQ5xoz2MVXHLWLGD4P1dI8FUOq6z2VRifABI
2aQCgs1yOQmPawLy6OMsUsohxZL2OpQnpnxXRj00gvPufhh8F+I1mQU/Wque4MQYRd0xNQonwToz
0LMKuWFBfZuag5pjidzCeQ2OJdGR8/Ip1yaYiKTBCaYUFXvQByDiYq2C0VYCk/hGV+5aOIwJAY63
FsNBAn4AfkjfMvipQ/Xwc+TiIEJwZibSmH7OIEGqRTYDf2gAbZsF7ABGledL6EzC/RY+nzGzFa15
oKGy08bgFxTbP+spdGojrc0qwXy1XQdXcjCwAMk7IZB5LSBKZl+qCqxLtRviB/dh2t4aPX+F3dhT
6UOOIIDBfS3pVlM2TtqWx6A0dgP0s2EG/aedwh2T5HPa9q+9PIHOBL5CAkeKHtGrKvS9kNtnGMfA
ACb9jV24g7T6gdE3+PS5An5qgE7vhww4w5yj8mLIu4CWJ94BU2tkoI3MiLwWuEQF3pwwB85TxYP/
kzvVPzWIiXbNTgESuqAldJ+H4kCo6sAc7Ek1iJsb8S3N5ec4UR6vHy0rqSw1FpdPtdZ42xUAywxu
d9I0s3kMnM5UduwQWOPcOtsqEMwn8aVFv0jFOrmBCj7gH14qqTt0bmvTENO9rpUtxL1x02gy1WtF
tXHbWDky5TlP+JZwUVj+VVBrBQao+Cn38Ht67dP761O29ujF7jV6gnyJI/7A7MH0W/AlIgrX+T/X
n345kVGWPJyqhyOcUtaz1MiPCtdKH+5raQ8IV6zvmmwyr79l5WqxZOOkvOZaG2eJFzHd1CFVbwy7
609em53FZy47OKXKbQfngGB8g8qUrUThHQ68f3w8/fu7ImZAiaEAiixjzVEqQliFBWcAXZzrv/5y
OgQY79+PpxLVVBgOBV4CDdXB6H63EE8P9czOJbaxfC5PPTUWI9CLgOAwKdBeNXSgax868XL9t6/0
ZGCz/vePT2A4AtlXPDkqxJtedAVk1smeVfFeh0k7fI4sVso7Rj70LnQ7w3C6/lkCPFzqyh1sSu1K
Q/1MjjbaX2vjXGSW0NnvMj3IwYJAfjFp7xHb2NorD15SCXRZbptEapENl9EObpiHcGrc61O48vmX
nAESdzK8H2a1cg3eWzgFaPPLUMUBoPGNw//y9qD6Ii7BrmeQUfJB10eDz0X+u8JJjNbv9Z+/NjPz
sL4FvSCVtDYrIB2oloanSbVLSGxff/Ta715sjKAF2Lxm6PLMvklKCm8VdJPD8B+fPg/o2w+HLQrM
+QAp94zpmM/mNvLnAGjL9Z++AgCk+iIkpbo6ptzAHUcR8W2SGLtJn540fZjRxLYYR/jeja9TAyeH
QYXcSogbs50Xla2V6b0+yGcIwH9MoniP0/SmT/gxG6qdTCMX4KlHaUhPCa08lfmxzeEfD4NFQOD1
DHaHRAe0Hldx+CE2lqwRALRHO1f0p5pS5ATj2G2M8PKZQZcy9aSTW3TKoafIZPIZ680hKaWZYBnd
QW0fdkWsnzY+1NoGWYSYifCBRvlc+IKdoI+zo4MdZdLqp654vv611sayCBuwm+wrEmF3UziLQ/8X
VvcNzEFmL8VHCcy3629ZQUvSpeRs26YxioVYEw0smO2ktJAp7Hy7s5rRdOAeO7ww619r4nQpE8jA
ABiB2EHts/NdqZZ+UUPeul/PE3Mhr1rSjwwJuPUW4vTo8cBfZid2tVvuNW9ba2vehJdesIgqfJZp
BUUUMlSGYrY6SOHdpt7oSlhZ8hc0khU9h92dNwi2G3X+7MPzBO6QuqtncbgH28jhAmZOsKoWNIbo
ktba9SRDRA832JQpL1KNWzI0ih8nDsMwlT23Sfze+wLYLLiJQbHpvU9Gp8jjowS7khZM45qCDDIZ
BjN5LxwxsRP61x9VFd6UI+ym4T8IIRa4E/lwIh7V0axgGeNOsBqLGbL/3BCwjIzOUJh4oIX6LI/1
4/UluTbNixiowiZeohQVLKWiOx7DGXaS+Of1Z68UfOlSIz8Br1KZBmAncAdnbzN30Lcxcaqpm9Ih
u2WoWsOY9+4f30b/DucyLoNSJAGLpf9ATSx8mmxixqiQE80GIg8omy+183Tj1FtbQ4uYBCdXJkUF
5Iy6cPCYn5qtiq7Jltr92mdZxKMo7EH9mrUs5aw5GWVnS5D+uT5PKz98yVNowsTvNI4f7leQaJ8k
A5IIJXVU3Bqvv+Byt5QueQlKXIQgkQO2nKvjUSPELUGS6UdYTo25K0huw1LgqIzRRihaG88it+nr
copLIHQ8ihyhgQ12VBDc6/8N8kuX9ASjFGkEE2LoocgnSQFXz8nHh+sTtbY/lryEYiCQHS8gJwh0
vHoQoMG3sYOWYfhHw3qFW6GXe/7vMdg4flYW1ZKSkKF5bSQQJvAg37zz0xK1x24Dvrv2ERbJTlHJ
cSsyNfSa7tjVuyQ6DYq7MUvzMy6cBNpiXxdDhcInRKI99tjZwMC6oQ18OTBmkH6BatAWyHYlydAW
G1qR+mziDMEKPqsQvzgOMNUI4NkdKLvrA1nJMZZq1DFKawHMZNFwVx/EUAFJDaCrlLowElb5+/V3
rC2p/0Dxa4mVaoHlmp1yR9s1T6E1SwSkx/iltRVEwGpTkHplOS3R9oYWDGo1ppGXy/AfBumg3Vqo
KxFkCbOv+yjV6hIguIS8V9nNGKQW7K6QAZo1cERZ5rD418Z8zYvowuJiizSjiGtVa2a8HTIyG+bN
mK3BC3azEAVE3Ozrb1nZHUsQvRSNo6pDXdHTkoOqPg7j2Zc/rz967fq9BM4Phi+3Bi6OXq9rp2SQ
XZaD6u7nFAa3Q3lWxhKAY9ZYadrcDDrkW3BMNpYeyE9KSF1pjBwKknertielI8/Xf9TaeBfRoI4i
lEtKA2AMxBqKNjIIhlmvba3xtW+2CAj5ZGQxi9ice46OYoeu/zTtKgcmsja4/LV5fRAr8WAJuo8M
boRA10NnaXxUg98TXPEmfpd2WwX5te2zOOINovVR1+McrpPXCfaGOv+3MhvEuf9OhOpCFcak4ABG
K/kjVYs7wYaNSVm7wSzllMfYUFA9ROO8sQcbjqbwBz748OCBY7tLLIZDK70H8PjfBDzpEl8fwTen
bCnUlTUa3gwNsafOf+Ci/rdjawn3DpE3aKNSoakDQep04ntFKg6ArW/s+5WIvwR5p+GsPSXQhMyV
p1EMEADQvY5BCwy+yADEXV+nK8FyCfgWfsgCQ9VRf4O7be+y6LmU/vj6jZ6cwuIxabfyxpX9sER7
w6C9Vv0el6bZPTWOuWvo1V4K3+QtPutXNepCLFYX+xpmWkXiSyoapwZ51GfdRqnqz4Wm5iBTl7si
hFo6gJGw2os/63IA3hcCCoPfvNIghz2ozt2Shj/pVNkshdWyLMMgAaRJW9Wz1uqa8NhraDz5cfLA
2+ykKOSn36ZnRS6p6fvjZIVAP8G0F/fNRu96ewzRnwsNYud5eEpkjq6NNj4MLd9pemL18XCkTcwQ
T5M/mi8Y+PyQl21QFA46PQPHrbRHLr1wf4S1sxHdzb0qWMalKRo+fm/Hk+KN+XBUq+geSh4PYx38
kpr0roq5lbcfUHjz6mF4YxQnax4HNzVNzx3Ey8dAAamTw6q+n1xNSo4TWsP7vKk+GYt+ZUjurYhU
n+EsPhAnDL7leKCeBje+UFG4TNk5M4yfQVT9jisZBaIRODTRSg96Tf9xQS4SqVBUqZEj2fTSOjtO
cMeWGDBqigZfbqmV9kMq9TaKW7ugNWrn+h5Y6yctYfMjL1Tq6whL6anYV79mX7DEQm9QM+FStDNi
U9m6Za6E7SWAfuiyZBpnxTcYvR+C4yxiCXEK07jXofr5/5LLXHvTAlyi9l00lRMOiN6alWuIOXnF
J/RN1EfQKXfGPsrtbkucdwWzCwfbv88Mbejzok/Bwu5hp7uDP7lJAGODT1jgTIf4ZdZp7baquiuI
ULpE0zOs3zibj77pjLa5Bzg9OOUmfWwgk4Ou7dYJvpKGfFVmv9V3EU7iwYA5qhc18b4wKFY/+UG6
rYvnSkBc6lfDCHlgAGuHXkCoxaPMqiaOrv3zWL5eX9VrC2CRRiUs6VVSowgAyV+481idvIUtXjmY
lpj5hho+jQ0o9EOt/qyNmRervqOHsqfy8g6yDi/XB7ByNC1B8207TIpOkUJJOYgyg+CuX4vTFLJj
WHIUvoD75CWs1Wixv/7CtRlb5FQE5SzJAEQBqJ8AsZspTlTJ/5bULrHz8EDCVSFEWE4GipvhodV/
U/Hj+u9e6VIvEfOChCUchpEtZ1X0FMEOG8VGKzD8xySCc7JK2KkjwZYjz8okLSHz/VBIZdvkoNqG
1IQ0VJWo1vVhrGy4JU4e1DOo8XBICbOm3KOPuZPLGyZtfNuV7bbEw09hkkZBgjmSA+kWrunE5Im/
pyBPwst92BjB2v15qVFNurjsm1nQfzYSd0VlpTbkYgGCwVEygigx/E4dYG3t6xO29ikWOxxeu7Qv
SnwKX/wBedtMu43JWlELpEs8POAo8CZQgEQgND4mFRyd9dDO8vzdh7MK7KB3AvexyJ+APZ3yGzX0
fbNgvZMXUoW0ob7TYtkCihIK0AYs4RM4W10f8dpKXyQHSi6Pea5hxKwozCF5ygjg2KBVDYEdAboO
eTH3+ovWpnYRCtjQQVxjviRKgC7B7iWyjBKmTdcf/oVbv5CqLmHlgHsLhcXwkWtgkkHs1KV/iF1b
+Y4+z8Kstd2e/DfxXt0XlrSXNiqdK6BGuoSahwocjrIWJPmBid8soh9kEL9BnD8as/qxron7tgXa
MeIvrQRxu34ythbqymf7qj58O0o76I/KSYc3FxIkwrWoe61K2KyP2UFu2WQrceZGdbeRza3s9K+7
57eXVSN4fRzSGnAI6C0DvIta5NSGvj9Mi4xxC1O7skC+IsC3t0xNhy7MbIrKAPmK2z9qsvGZVnQ7
6H/A5YPsR6WA6mCb3QJS2HfPSmr1AGC/UJBVyx0uD81Ohx3RtMdfn+/ZbnKouQ16WonDX1nyt6Hl
oZFC4XqO8EDz0Siy/LqA2tSWDeFatr3ElVdRBjnaBLYac2Y6wbsjciCr6qkmwoyb7cKNRsLaMBax
IgmDsatmmzOlLO3cODVV5KRb1n1rn38RHzqGbtGU4eEDUW/yotwB4Gdfjw5ryfQSfJyNnWTwCZ53
LTNllPVRWGTHzoswXZamWL7ZgDG6Vbde2ZpLuDGZBKBbYx96WhPv/KC/0SRmNyk/6hKddUtr8Cjk
LUXdFUoBXSLcCinV65CCbTnG/mhDcHTvCz8yE13pTBJKMAyHzh2IS9A8GskQuUneu1ID+cRS5xCs
iP8ohYSSo5oMJgei19JzAtBi7vYyhKb0Af+5IkeuxfcRbyyM7CyoHNo9yeChOhW/eUOZpQ5hZSZB
/qz2/HlM06MS5yB8K77Thbhsp35xjDhcs4mAkmAKTVeAK/xTnuUAbqYwBRygLlUV1UcRo1g4NcbO
5+N9lwEtTEj+0LDiVRJp4ygoIKAt1v/qCs3YNbr/lDbpDyBkoSTapnwfjBA6wvGISk5cQwqT4K5+
Eh3gpaLIt3QCVgpuZGmqLKJR5hrQQZ5CzBmpi9OmOCe7vgXe28w+lR2+gg0SC3tXnq4v38vbjiy9
lquUoZ4yQR2CGxhp8wgBNkvNvOsPX6lXk6XDcqpB+mDoocYRgijijM6wz87RvW8zfDwrvkURF5Zd
/auxH7Zu7HP56L9nNVkCcTKqAzI5VXBjwFkN/SNoLpoSpMwhf3djvG8RzS5fqcgSDTNwwYXKBjS5
UXfTBfQB9FOKylWW1hAeD3bXp2/tLYuQCLhBDNWvMEFWgyqVX8JD0U2V2tZSMOD9rZLiSgAj+iI4
Vn3VTmAxoBcGptkszx0XDsrTbQsSrwLV58AVhTNkG6naV1J64Qv9BxZjZL1Ee1SMJAhJTFYLcVYX
GSoE56XBbBx0FXfNTfdCQoTO9inArjNjJ7D/0QKF/Acoo0MrK9CNxKP3wQMM5ndzh1G6Eft5b21H
6q8b1qVxzl/127mc1NC7Amgm8eDkZJck3KVtvev0lLikSt77CrAP6ID4k0GsSR5+FMb0mnQ+eKAs
/IhIUZs6me5UFTiUWPNwyB8TAzp2WfeUcRlytTFw3KwabAp9OA1W5oCNjJUl0CDaSMwun5nysgQc
T5lWFmUJY7/gj2CevGUFtvbceed+mxdSQfg7zhrMCz1E4S+JvV7fLWvPXewWfwQ7tmIzimI6I480
RbwRIi9nqPKy3IjzJ8iFVqdeFUl2mpVWOcN+6LM8bQndrOX6SwMGMqaUVhzHem/1zmRr1iy8Pfs8
NDftRiy+HOihcv/3tLMOgsSSNAK46ed3uSq9S3XgtmJLv+5yrKJLtDcLAvg66xMeX33E010hWaQV
TmMEZq08/8sHhrry3yMQWQ0NJQ05/CwCChrTUYrYxlpfqwQsPRd44zOYEuaAxFdg+5uw9LEDhz80
xIJTvAkHkWoy44P/sCWbcHlNUXmxWKNCZ1RAsxjacv0NgF5g5igmUzgIMsy+Pl1rr1iEdVgWhTRA
XcBToYWY0Ye0TU3Unkz+bxuOLOWZoLodgPsDJPOAbK9K/NMkhxsG1ZcXK1lSLeN8SEafJJBDGJ1S
8qRGtVQebXzsy4GCLOmVQ4Sq1aQhMMvxr1A/jtHGj17hbcKE+e8FiktmIbEKnf/gVtwWLgA+rvaG
O5K1lf1f/qRkSR0wJBbIWjgbkEPfroGcu56fi/quKaWNUsfavM9T9i02J30XKlETwte8fQMjZDeG
70G6BexdiXLEWGxg0k1camdWyxzlyofMTXbJCSYq5+1Td20Ay8NFjHou5wKaxAb8hTrJLEbIg0At
8fqeWnv8YtuqA4NWOexfcSEKTahUQ8sU8lTZlkHf2spcbFk1rpK8qlF1prwzB7CKjPt/+t1LPgNE
Z43IoHhwOqDLEw9wxdmjU7OxoVZmZUlpoAokupmOxrovxfehlHTQe00CK6425UsMrL8LudRXE/nb
uowBsB1pUCIeROpnJbVP0Fh/CkhkD3L5Diz0jc/q3PZLDtKbAkqn5LAiASWWqjekZOc0Jr2ZzGb3
PQ2nysyl4I9UaBsslK+i9H9+nWYsi0t12AVwmie5ByH6m4xmNzWpHhmjd9DFScxywOWnqocbrTCE
3WfJS93Gp1qnDoSMnBzKi7U23inS6PFOlm1cwALLqKufmpanMADwuePzmRBR5b/iQH2toEG7cUJc
PLPxuxe7PZMjrdWbIvfyxhBm2ch2kJCDXNTnIIGJUq5vTNDF9YH3LPa9Ufqy1A++sSuLo+/vfQrE
5obqwVd36dLcLza8modBosMzy9PkezFQEG/5ceK+U9PkFrKK94YCCTeQ55Ryl5PWSvrHOH7y67eg
P48zZSICpF1vPWVCpa4a4AkQuxCGN1uYt4f0Pgz+VH6B9VLYkDu26KiZLYhyXcTc6xvzsrOHZiwz
P85VRoEUzLxMBSYrNIl8F6I+hZVkhVrpjtVgwQzQ5iixZM1k8zJyRvUj1txB7Hl8JFJuok/i6TWm
FdpryT1hjloLW266jbz6clECP3H+rN82X6gGU4e6egoEluKGVuoO+9oavEw2a3dWRMtDE8h14Lw3
wsnFUw7vWwRZY2A9NtGYeyR1G/YjQlLJgj8w99pdn/PVAS3DbJ9AYcHXcq+OatmE1cVNHIsbrUrs
iRefZe7/hunHbaERL6PtI5GJM+idCfy3m5HGrblqd/X0+/qPuTxYfZlEFZwOnYiy3Bsy3WKtBNna
9FxHwjU0f2OPXN7m+jKZCv1Q0qa6wnCzXzR8rARYDMFDKccmdJv/JXHQ9GVO1TWgb4jYRyjpPki2
L6RXCJ1cn6F5mf13h+vLrErtNLAitCj34PRpkiy0JQ2kRrh5XH/8xaMFv3x+7bfVDa96tMOmyYA5
GXgRHvScdrPf0ZZP7WX4A56/CLLSJIVyHpepZ3itMzOAJKvwpoNizcWGrevE2iAWEbZmcP2Z5i36
NYhj4zEMIj5sDmJ+zqVvsIiyOWj7WjvluALb/yu8ZqQ3/hNmCgU89ZUFh2gj2KwNZLH3R163XUmn
3NNHyDyymt9PYfHM+vR5IMlrRjtQc/KDWqXP17/+xYwLX2cRCrpOG3OI6ucetNfMtIdu3aZJ4MrO
XuZcekRLvdOxbqM8uqEB+yH7Puq61Y3CoVdx/eev7I1l5jUQOUvHrs49ZF12WnX3OuDmRP4nrqqm
L9OuTkA3eEjx+FnjrMc0Ab0xPpZN4UiZtOVRsjaGef6+bcA6V+KgCYfco/6dQZ675sGoN25kX2DC
C+t2Wd3WAn1ApYzlOKxQe1Or24IwO6nCgy53uzzrjxL6DWpmmMjjTbXsrSgfLNDLXY2iPhdnPvQU
OvlNr9X6NiTwDfKZ67eFFTP4vjCjN5vYf1HKmJgGLR+EDODLFAkoI0HYue5Fia5sC+fb2P8JWaQz
H/odmhYudETcqklvOAtuc4T7OIjAlGogjgNLPFMuh438bm0FLkJPpwSxqpMu9yAteC4NkB0HrbkT
kewpviys60vwcukEi2QRe7SSpywBKQe3utbxD/JzAuPQ9+yIv2/EmQEUKA/0+caYLler8bpFKBID
fNDSKk2hAAqJxsJlAkkbMHmzCnG1U3I3hATLw1YrfG1xLuJRMISMNw1S+1qpD4OkOHrV70eDbkze
SvhZlt6LaRJtTfLcixWngsZkqI0bT74MWtD0ZZl9gvpa1gwI2f/nTTccMVXBQUGmv+t3kSNZP8GU
k23hYoPzuyl2NhbEyqCWBXaJdrI/yl9vjp9kJ3Fo/6TbtQ32P7i8ppzbcm1tHU0rB8aSmirrQZxr
bZN6sbjncmkaYPLwfAfVNU09aenTqGzEkpWVsLTZ6mFUqNVRm3pRBjlYCh2zxk6LLSjS2jDmt34L
gtxIQi5pGMZUxQ6R9ReIwVtENo5QnPwNyr0pB4OwVJluWdiufaT537+9EEy9bmQpkuxK10zR0ZPO
yofrC2BtLIuA0Hd6HxgxZiref7kieb2ruulhq5B9GZCAlb2IAGEtaUUSzfeDc/Ix52ySAxU55cfo
Uls+4gzfureSL0DshfNjaXGF3DwTTPQg5gEJbPYMpsUlj3JTbgmc6uTqqObirUZQxW0CRoI5pNdz
AecpH/z8soE9ooAbOa1msxztfspYa+ppfR8W1J0YgwROMCqO5Au4nSfv0JtwioESS+OqbqpR/tno
khsMwQvhEBaEQphsoWe+q5sE3TASh1aTViWEW6Q/rNc/hlw3p1aW9zSjsZ0G463Sj4FdiYqZE6qS
O0gPclNUITwLlQcULF4NXj82RnejJuNRlPUJRjrvQV486kZ8VFgqOVBgvBv7ITRHTWbop4S36qi/
Sll5KMiEPuedGtrTrTIBRdap42es1I6aTbsO8qKxj6591OK7F9U+4C3s2xTo5YIjPbHcjdLuLkwl
IHEM/4B71q4rckcooZcHcOdVx2DXp52VJi1mkj8bWX4EHPA36Y2fOWBjeqmeCQcEwRgwgAGGuGkl
PYC5aZVZbetFdALmzJYk4aSFbKeyOLR5+7vnFWZNmd0V7oCDPxaDBp9zugMZKoEaq/gpc+NRb8hN
PBTnvEwcuU3gsaL0ZhGUb00THFijvcSkOCLc3EILAdKIHGYgEbAHBZNtwoOjFvoHEsYy1Mh6u08n
t4Nf4aQPAPXnW4qdaxeKpSEaoSmDIZqUen0DxUTfv2niprHhZbgL08krhXGQ5sIk+gmddE6I9Fbx
9PH6zr689ThZBkFpKkedJtBGjshO31GnByXjk1v8Xghr+vCPibsV1y/GJ7xpERDjtoC+hQTkQDYl
llJUFvmn+ySevIh8LE3UKi8h70OLFw7nB+Nc9u71+bl4RuDRi8hX1qKehhiPHvrsGCCNBOXroSk2
dQ7Xnr+IfGOp9UVYK/jp95NrVPb8CaCr49DAQZ8cjvfIgHwr+Lw+mhVYKfzF/j4jwi6JI7+XBVKI
wZZfCtdv7OzRsFoX8cnVjrKd4A4rB2b2vGXXfDFlxQwu7mMkbhUfRjXCG7RkHzO2y4LyFnHIjYbG
2RjWPFv/CeqcLDnxEBqt1ESFhl12kn6qvyMHB6vZ2uJXe7ftdb/yqZa8+ChuFBSRWOLBlvyzgOup
0SmnyTfs64NYe/xc6/l2fPu6kfMkn50jyrsIlmeZHaVv1x+98gmWHPi+840EHqlYxNlZC/cEerkZ
Odf9z+uPX+uSLXnwQ+tPzRAQAdvIJzgRENVpqoOm2HUGR98eRXDfDpvn6y+7mIrgUy/2epVpkObt
8alnM+v6JtqJPRLtXbhRSVz7Cov9DqUAnhfFmHgjHaDyx001PZPu/vpvX9t+Syq8n6pqylX4MsoH
/wA0M3VSXB2RwhMv2rVvwR0BJV6COGNmbleSVuLukhhf0QL9RS4D2WQ8x/AgVADwuz4eyuZpubTx
Fpu7ELxsIqLi2U0PEw3Dv4OiEDIEGZbC/NGQQ9nsSrQ6iiB/zTQVQqaaN40TTJWb2lX7udTN87s4
ZIUF+UNA/vz8IIeozGbNm6pBaLHOLOPGiBVb68PbRpV3khK5lHQvsN8JrQyS4yZIvsopqA3U4TSH
+e8ERtMKiT3gFMswMMepq80gkCwpUJ/iGjROScZTVQCkTEUpOM5ZUdiaP76PRgUHUv4jE7VFAAgs
R82etC4y1SZKbVljgK/K8vtYQv1MFAQ5AW9/qb1iwjF8L8HEbxp7ixeiNlnED4bIz1EPvf/Knw6D
rB2npHpP0iI0Mwoh53a6iTT5R69pJzbRezkopkMhJxlst4PerI1m3+ECrlfNDwJ77SrXrEIAPDIa
KM3L5JyR9CCm9Hkk4yvyTsUR/fgU6bnj69Ae1bqC7lnRIG8NOg3EyAYIz+jDMMofBVgYe04OgZC6
UxVBMEZX/NbKR/UZhs0dRG0Z/QU3QBSEQKA89TwVgIarR0Gr2M204n0Yda+vhat0wqt8vXf0tji3
se5kUvGSEXFGwld6nQYV0KIocHa1kqnr6okICLymiYCKo7FvR/mgqd0nKuWQlKnCWcGH/VEy0f1U
fII2H+tL5P0isXxtVh2tMyi5ypCEo2Pg27BHrCxeB7Y2cghlARyqhRgrb4rHXC/3BsWeqrv2taya
Z0Y4d4A990I9qm1/gv4o6reWVvCnsi/ctmdnRZLmS4DxCCDdLoBGl9M1aWD5A0h7aOACtlke4yn5
ExY+yKQDEEOgxtBRParQanB78LycnPteHlbPoV/jIB1D4Gbrz6iqd1Gq30fglVZduu8NtKN8dAaQ
W3+moFUpeWoHAxQ+/STMTZ1FZ0gNPdMsUMBZFU960aNgGoeQ1Ex0W2kVKMpNP6S2vKd1e4zV8mTo
/nlWcAC27AfTfAdsjFPR0GdFVC+FOjmqNEF4CIajB9xY3tqO3paB7Pp9tO+IcMM2d8IObW8IdFVz
lctRdXSpWcJ6C+t7T2VohPMEqMHCT9xWLpE4T8FBluK7xqfCLCTQWKsSHxp03fsoiiCVBEeFyu/v
h06dTF0k6m4q1dKMRnIqqP+zKbv+tumzfcmLX9WA8KoZ0kNddpZSak/M8MF3aZN2o0uyFm6VGXL9
7UjN9Iq1raxAVdLN9szGirICKLOA6AFRhdCle/URS6H5oGboSE/XY+LKWbskYgKoUOvT6CdeP/xQ
6Y2B1a908B9/uf74lfNpSb2cBlLxgWmJBxwuFm+K3Vu7NcLG9cdfbnxzsuRc8pBVItHRlme6dgzk
ALYWRsftvB3/+FT5kMEwVdMGcCrSfiD2PEIb6KMkwJxxGSbzkY8THxfrVxrLz7lEspmm5KoBjJ3i
ficmkYJDz2+lqtprbfsRlcqmtdhKCrhkc4ZJSKDmDr5QAcN6ofUI7igCZ0l6yCLpJBCIGt7u6Uhv
dWiGWLpQ7CbQNpB4K0csm5OVbwutGuUU4tvzrBniRsr1p0psSa2vfPClSgusNkTed0BiSCgf+eHv
rOKmkTYb3/vy1ZOTpVSLjg8VIhbAH9QenS//nf30kKL0isKLt8nkXbtlsnm3fJugKME+EBVG0bkk
N2ffssIDl8IcnMosDttOm5cbwRjPPI3fXtQLuaknWE+jbTbZ8F1JzOAH7c3Kq5AJuPQUekDbW41q
+1vymV+csQs50FLBBfpzUimVQD+Tx1lUA8RPD0dw63zZD9poN5Rebf8PZ9+xJDePZvtEiCBB0G3p
0md5u2GUkQASIAh68/T3pO5GU92lmpjlr+jOyiSBzx6jz8j3mcej/yvo+U9J9tcv7XrgjgXFm+uA
whexc6hi4Eq2QwKSFyg8P3Wo3x3ty33768/40swd9BAwHwjXo5jowYImwb+DzSUM/7cH96UZ7ajI
x9BaLw5JDeh9dbmTXJykhoaiFteQi7gwRX6o67896F8qVcrm0cBjCECsFvqcKnTgW1NQjOfapFPT
R+c1hzUs055C991YHwGjv8uR8R9+6jdP8auki0XoCvlzB9tczVOvgBXK+BOl4JuE81XRRXeOb4oG
qmAN81M0wom5cEu8ObGn93+/p29C0FcRF+y3wjYcPWA2FhaLwktH97ku67t/f/p3b+ariAuI0TLI
LxMo79UNo3aHk7xZNzCodfdwZvt5bf/dz/gSGspxdoOKAPTNNvW5WJJphgdcj7sJ5dhdu/dl0iIS
/bRmurTt/+Vwf5V1AT9JU+WQclu6+dPiydsqb/coorcSpry8WX+oB747WJfG7K/rucAcWZYmADmm
uV/C20r+sBv57nO/XPvcbVvGO0z8W++XcF7W6YdM+d1L+HLnl5o5poO/19avXtcpjyx2bOGt8cNR
+u5bf7nkReOvuYY3zpa/DU18maQRUPa6Yx5GeVRBbO6nt/vdof0qIzI2/VwEeYhq6PT/MSD9wT5X
R0A0UpLUPxSw38w6/sOMsXQGzwJ8YeuZIjF1Hq9TA8vyG7ecYsq6LABHJFA/DScuD+m/nNivohJV
4NbEv4wi28o6NF19Uot3QH/fRb6NjWNHnBg61FHrBFdVaT39+5V988b+gAD/Or+0LOd5sY3Yljbt
I7+Z0IiInxLMt2/p63moBGyiJmhLeq+XxGxHPHV4dFleNVc/84++OdNflSUgh9kvDWiOWyxJnwyQ
yX3Orl3szP9Pj+iruERN7V6PMz5+LJ2r1l7uFREv//7o7+qyr1oSq9Uvk11BlKHcrXhA/pN9EFmP
SgmjBh7r+Cc007d/6EsBqIF1XYuLQsYSL7GVdlGP1h7FUbXTaT9HPPkJavgdSeurzsQMV/e+CBW4
AJsxUdeoafeA7EJJy8ncd3c7nNwLfRAmLfcs0/sOkk9xuHceqixfkwLWFXc/dYLflDdfpSgI2LI+
yL0ox7iVeg2aeBIp+Iy2QeKRuC1/yM7f3CD6JQMQnlNmbOyZMUJJiItlW/UDf/u7T/6SAxi6hZBU
l8l9t7GCq5q+/fvUffe5X3IA7HsWFxI2atvMEASrTSSm3b8/+Rvqvv3Vp1CWS42CKKy2pnWPlihY
lFMUFbVeHqbS3tihgGdMuLjJWCernIrEqW2ejAWBSisXEUPbCPzYp5SeHy3QfW+ouXNBBU/C3n6t
Vqg7//uLfvMIvupPhJY0gN1oAHDFrSX2mv10ob/74Mth/CueGjabwFeg4rnRmCyPl45u3KpDcJVH
sJtK1a8fM+A3Ue+rpIQ7Bxi+rUpDg8jcDcw89rb6CEh3cAyQnBOtT37uf/rddGyc8SWs2D0NnTDp
sFVXDbyDSGV+qIG+C/N/msG/fnRZS8xGHfAEvVdLxC2cUPNd+eSbWN47qd7Y1/9+aX8y4X/JkF9Z
AXOJTUrRrwDg9Oapqc1N7y5VrEbYKfEcG35uhqwh9RnCHbeztDamJToqxLRffKkTgAUfAd8pUzc0
57Wg+36qNrwrMUjDv8Bkaj15HVQS4cC0r5R78sfgk9bNDdT4T6GdPwQELI9cV+/FIGBOZ6X//lV/
0tR//io4CP/PI6NF22NmjCMzZ+X1dKt3ftaLyFBIqYoruvNvi7jaQds8DTcXSePyUGVmY78E7xCX
2TTvUBD4IdH9907G+toISKl80CVKvYXGzEkH+XbO642t3cOEBf+/f+x3f+JymP86Ka5pZ9qbSm+D
8gkWDgW/U1i5s7794V5/M3K0vpb9i1+ycJRUY9CBCJJqcA7DtMGjlCAdyntgASO9KeNp+5PL33cX
/vLvf/0iCzDwIJzw9oBNWPQD/7E0+O6Dv+QVOVKtV83Utn9e4ulRxA0StknVo5VdaNX/i1r6m1bp
z7X+6ydIIF+YGnpQHlBLQwRy4+14WmzGbaDBVw8iJxX7oo/Kk/UDe+WbuvoPm+2vP2g1TjfnEpWu
UC2szVrvVCvRRK5qEul0mzZwM6trdbRKCEj9++Ax7w+Y6T/vmf1ne/rXX1UCqwPXhRLDCGkBD+xv
q7bnQ221Z6uej/Yi0txZbzzl7MJVx/7A9kWuEgaLAZXL59wHCNVGe1+HCBZOB5hkne8aFm7sEZhM
3l3TCRoMHrsSK0QlXWB81NJee6vEfgoLa2HM1VrDc9IKYItR9wTMEsYjv0Bv1FooS0R9Bq72MItg
0zkLvJ3A+YWt2sazyGWh5QJ355xtM9wtIjSx6Ze7GUxXLLPGrJvEqW/HK07N9UT1mXpmiQh2PVHr
oboKKU+crjsP87APy3Zb5eWhl/6HO0NXx6H8pljnq4bn17a0EQzzIQthBmo7DZgcAtA8XdgnFrjX
roFkRjkvJJ7UsrXrAiM93t9aDrMOLVs34bBmUvGnggN5HJrXbvROnmYJ9+ouaWZcckPbhChshygr
n5Qv7KSRVEYj9XbgACbSb7Jq6it4gqvPShRuLMvAj0fXRffQ97+qLnhtifsyLaRJpqY5FaN4rbvm
rpcBJADKPZnMsFn0BKQYfBxdENdK7qRdge1J4a2Jmo0bc7u7DQtvLwPNIxIAd2gt67OVyyUL8/Ik
8ym8bOPadDSgWrucJF3egufrsP1EPRoXS/9e4WfFAbIPnnL3VvfTs6mtwxwEV0XldjGt4eJqprCK
l5ItUBAQMHGCNH68hCTrlfXqAosREzjIYc+XCQbkm9PD9IfR+aZz5ecIOBYskg59Xb3wiprEZ9MS
zYXHE6HEYYYANdjtmWnAfjOlr7FHLe4mKURE5+a6F92D41VrVDP3ujXlq/LEwcCXcfZWK+6a/hpw
wjKa2Aw5iqq6ZzzA/9aT9wUUvk4O1HceBFUf7SKf6YjSvB5ZVDpNnbr1ej8r7MwIGJWpTbvbNoAl
p/HnO1rYd0XrbXhAfze9fz/U4aHg/sPQYh+Xt1i159PwWo9YsxVg4kWj8A8w3N761N1KnMDAtU81
VRtTQ2SmbCgkwFi/kbN+YKWEKbRWsK2EyOporTDmqd4kIb+J57+IMH+v2xVQOs52nus6D9CLPQOh
t/HG6qGDzlhU+eLdm6QX63y4JdjGxxAB2aOhO689AOIqb4qkFl68OpokDLIPsQgY5J7a9l3iJGc6
XI6wFpQpRF3i3uZprkjW6f5lJdyAT5G/mAaK6lCZQbxyM0OAYVfaOjf9yuOxNXsBT9CozMnvEvRQ
h9Gd1Q8gveGuC5hR4z7kB5gPHYksgHl02njyXEj9dPIOAoYkkRDpU97A4qnoapg+KxN7s55O3M7T
wnZJVIXNfW94ZvfWxpmmyLWKfZ47VtyT5R6X4+QTsinJfPGXcvzYluK6C4NPPTrnJZi3juZvtsw9
6F/w01SZhyakh6Wtysh0/iv0/DctBxvXdoNrw0OcmBnFSc/FFTPVE0wo09xdU9HQW5n7t2VJr8AF
x3JYIVc1Hur3Ukf+uLxqODRPJr83Q3NnLm5OrKmH2JJLB/tHTBxFD5tq00KaxMlf5tZNIGmyG7wi
nQKMD6ZpSi8NPRmCU1nMMpFMTzFUwkDrnJ/UCjPI8KLazocnoewDURoaOKaFA8Ek3I/ZLayMltVV
6Hvvy1S4ydpPh0GN52J0X4hqwbmhQCWWhHU8hnzn78KfdoM/wIpNgAOLaTWklNwp8nP2e17N1dg3
id0PcE8F8CBvp7PX6+qoSj8HE9hKplCePY61ymLZEYx+orXFV4ZVAaKI8qD/PMKpbLr3QppCtfgV
/pvvNQXyz6PnRa33LQ3i1eQHf8Cmhos7E9YxF3S72BJBoBzfa1jbT4Eb97j6sUUn2IeimyIO5lMl
AjrQfTAvTUQoHhHl00KVn0Pjpg3OCeRTrKzFnR2KZQNplMRueNLBL7y1y2yRn1qAhlh6gAs1U2ID
dksFOY5a3wQj+1gu1rkwrdpy5cQD8R6QepuI8PkI9dOsDYqPplEp79lt6Yfvln6sIUElqXtW4wAe
3rjzlzyDqVUMW1TQ2VQyIagZm8BVVmFVaPkytZsVlonrH7vODc5v3FZuXE3sru2c4aqSUCL0/NQp
fzV8baLcTCbOh+nDeMv1VGJaoq1jMV9CklrilQw3gIokNZr9risQAd06kkpnzB5j6YELVa4WBvXQ
qVH+JfT6qREwgy9ATu3gRV/nG8siQ2L5fcZIftsQbxPKYb+QAtSTKcn73AL7w97X+ZyttrgOnGEz
hnjJRDr3fhlkXQ5M+xDcMcfbr83F4oa0wHfWe5sgoayQC46ob61puTIvbXtYe2sBfaXeL+IpwIVG
3newXdhwx4W008qrbTPgKIBYVyu2dWZyDTW/pAYOZwlU0pr5I2zCJChmCEOe16CL2PzLd4ebvDtB
YyzroQvT2Rqm8cg0Nn/tMcEkHrlGOXZmNLymZHoFzuO+aniqoX/gminpAgnQid4QsWwHwjAgpGlL
KMg1Vf9A+jFe/XWrudo4GjqinS9Oq9c+9pAHXx3wV6VoXrtS3KgFjZjLmmzFLnjxKf7v5qlA0EI8
b1LiDDdjTneVNvhFSxWB+niB+xw9OywiqgCq8QOI8OvPwZa/6qE7CkqAjDFRsbJjQMVzK/hNHs6n
FaJ9+PHTrmblpoVyVABc+FSPH7ZFTr4FuNPgh3BIXq56wKT8Cq5VqHs2vXG3hdMfVm29O63A83S8
O+O4b8XoY+pHRSwZnHz9oXqkOQG4v+4/bNFfBUrdhkCeyLHoYnfu4DzTQaSuJGVaD+HZakjWlMUr
mb09lt6/a+VNACPYL67AC8cEBvbxeWT7aiMXC9LmHNprF1jI3EKLDsVVXS3X2pVZqNizaO107Jb7
0gXeye9JNCpyU4C819MC4Bi4bljd1tVaJ/kgjp0FPR1huzIKNfAmZPggsj1YYs5gVZUuaxFGZhwO
UIzPt5MYgxcgYyR8fuu1igCVwkKmqa4JFA4imDNv5lCfZ6RD48u7ol6wQ22mbTc5R9cLwwhYl2sY
vWxQwTdpRbst7HJhK+8CRTU6UHb25ibfKN9mUT/PNrRUbXFf67ECvkkeSjhNJ6P22uPkeq953gOG
xt13PrJ9SyaaGHCnLzUnB5u7jELRtk/1NG16Z/7Nev6+rEynRIFMZAFWvu/J1CUzHa67km18akei
9Y9i8O7LGqa4nlwe+7zaTgrbzonAF7jwxsRU8sS82n8YV0IOS2WG3/hnzMQQAeVQFQlFzd/4sCzt
pnPZTvfEAYx/mU/dQmMQnbfrOmyVNAlmgGmw6AMofnyvJxuMt753U2AFYpovd8PIX+GWAmEzWTyx
PKcZvgZCDdhxgoJGP0FsL5lD8QuOB0ES5lCdJBZYKgWT3rZX1RzjQG5JMAGug3KcygwJ91E6Sw2d
dlSzyj/mxvzSqwVXNjszRYUuZaXpuJR7x4HMVRh+eGWwbytvJ2lgYMrm3Ghinb3ShUM4R46D7PzR
k/TyVKPaHfQp98vngrMEh/okOv7ROHYaQuOozfuTduynvlInsQyZ8AEdBBasjAPW3nmzzBD6QfAY
ysjrfZbCa30PSce3EJS8tDKO/d61eOVUDG3qaBuC+92JL+q+HvLPxRfbokUFqXqeBnaNNovedsJN
5eJsOkX3uq5+5Q5d8Z07ILnGNVlhg2v56xls/tsALVtXeK816IVtqB20HAz8Q66deF71AWYPKYgm
8TwPW7tF1rH1uOX5CgF1o96nMdwBz3NVkCUFSYMl9rKaNO+as6zgKO/Rpoq7Qd9TBvGcir0Tg6cP
Gca9lc8z5BKwHXLUNF2eRw1Dd3hM5vXDKAordWZqMkRsaPYOMLUHEv9+sawxk1Mdr5DVIlZxU0Bl
N8oDGBCsqoNYXMWHbGohkDRD+R/vNWUWh5bZml+tfHpueXHlwEM9HebpPh99vUH8OK7wYn/pJbuG
/5066GJYEjF7bcR7c3HKq9ct7Vf0N4WAyVQArw7XS5YKxtZh0YB9Q+OqRtcF4WI7m7TtxOO63PRs
PknfHyGDihkf4OMKiRI+OXJGLR5MUd7ZmER1KA5q7sGcQ8MKEBi6dLLGpHWma66D4Low7YP+08sF
r+CWFI8W1NDSxif7rmkyTiDy1xCOqL9+omS7nzpfZu1KYL5Z3U1VsREaUFLYfe3mWf6WsrlaRpQ4
coKlYHjiAshEz+DJmRVYExgBY6K0Wbg8SpYneOoH7fQ7oHA3QHnCFMO+ru1pzy1QLFhepbgAd2YR
B0RietXOCP/gok5Nu1vrEE/FB0jG83eouvYCA+iQYB5nEw7LdEFSAIrrKBf5I7zL946QZt8NFMit
IpyzvJ7ex7VInVDFluAfwDISeKWiqwwGKB4DrGtMfeSOn1FS3AkS3JCVbir84by2kRXZUXvIrDnb
Cg47IvQvT7kZ3hDUil1nCfcGLaw4USxb9vY0ebcYZSaWAvrADsCkqyvgXph/VBUkNqxxCJJ2nqIQ
ENW+hSzgPLG0rPMrKCBtFxYejef+hrb/VuD+mQHa1nLOSBl8yMW+KfpxB9ua32FLwxQWJmAbVTfr
VN8UM+GnqQcJq6xrzFTR501VGKzx0g1XecABhGhkgM6VhQle66c9VSyhbNkWQFUmTNFDqKpgM4ye
sxkK6W/nWUA325nv1nI5mVmmgGjekqK7mDH1zrbtITIbiGJX2VbadwgTJsTKoAxBCgomtE3B2u/6
xXtj69rFhAGJO5QqrQJxVSzBQZYDBMn7tYsKpTcSdgNNXu9W3m/WVVzNTH1AuPFxncBHZcWnAkBh
kej6uQPNU4PaxLDzRRRnaXXKW+fTqYqd2/EDG1gil5JgmAOqu5yWA3Hnd8u3bnDQn3s/vyulD/u+
y/RD2nUqgapxGr9Op3HcGSCFJfDAC0Mh7HWQV9VG4yCbKkcP2pQRsZGpSnoCsLYVdjSG14FcAe3V
d1WnO2gamReFrZM7zEDbLS+eD05Z3W1td8QqKmxU1AiI+fAgKSqEj9Bd8nj2yaEiPQSvuvV9BSM9
qoD5Bhg7I3aboZe5ln4erUbvxFyckc+2xHMeucPv8pmiDfQ+G0/6sWz6Z78HpcGvTr5vZ5otiUS4
iV0b4swwLhyQCjCFUTetQ86V0msyu9XOakWGxvrX4hQpo+IAAGucG77JO36jQ0aSIahfx6UCEJ1s
iG0fXF8diqZ8CklzP3NwsKxnUuS3rmMlDSoZwLDimhUgCxJAMu3i2YJHoqb99bKU6cRCaIhKHxTd
2d2UfNnUrkgtuNIEo/e76B3cY8QNq7FOgx88d1VTZiVsWbXXoWBh/bYhKxwEvBZOCD5awbWMeCsM
ejxloIYLAjsfVBerJkBH0JVrNAeNiENHPlngikf23AJZP+C92a4tE9OR12Cwk8Ez55IssCUI/AH3
Mmi31LOqBJZw8jyDtrifWQk23tQHsPse3uCpozD3YGlTk8jqTY9g4CW1nG5R7OpYQbY3hfVq1lRk
145thiJ8Y6g4rx56SCPUI5kbMBI79xCO/G1c+1MAyGRUGkz3mlABjOvi+U1kOtiaH5dRR5KsBiMB
e06tFXSkvqF+JFRwIeMzDGZXF8tqzJXQItlvDjgEm75dsgAWsFuQCQ62A4W2gOz8Ru/R3YDQVO7R
lz1gt1fFQ2nf8goOy6HQu1Ho18AiIcYYJNMyTND7Xw1zfrbhCRSvfaNjOnorXHjkswygKNEvbNtZ
pAdNIzhBjnhTdtZ6w9bwGvB5vfOI7UddAUz02DiHAYHqaMr19wQSKTIhmBB4zOjQbIC+1SiOjVJv
eV0/91N45U9OAvEgtAgMxUZ153H6MovyYQjxiNmqsTKr8yYNPbwL2HEi5vabQWEk2s71A97svmZa
pYNGFu1rv8ycoRYJPBaWXTfbDbgIIcpxKYvYG3vwXadxjbXpbsK6O42C7/Hlnia2DJdZr4gHTl5C
VS5RkCPVuHb72YMmAdh86GeTsvfF3B3kIF/npdryiifNpVnrKx2hB0e7gv43t5ElOlDDYemRYNqT
ztbwMVjByTZ8N0zhcWXlkZSol0CpNZG1zG+eLXcDNKuKNd9XDWbVQQ/PpbbEyhA1EiZ+5gzpoH0j
28fSQbzDF7y00gNGTO2xH5A5yRKwiPjTSWNaTusFyO5andeu/xhnyOvamDQaGsKnV6dhcKc0xj++
WNOeQ5/WH09d8RlKO9VteaCO3hQdzkPIk3Lo43VAN1w/znaIUap1tlC6a5yQtmli5Qy7LnymxbVj
wSlYwLSoAJqQA9zf8t3oflDuA8qYMPGkwnvhVHFBVIpeehN2Ow9aSLN0wANWR0KX2xlBDGix2cNn
jzAqCTpIFJUJr4K4cGF0hZlv0YeZg3kJ1YnbhFkNOauRvbltgKk3h1U4InyJhZMLuIvlvZti8JJh
8TfUO3vwYZ7qlHB1GgjGr7L7hNdcjPZPQQ6TfYqyQXiBQQBhb7OPibo/flRhHo/2+1o/oJB7E3RN
JgQhDxwyaiBuBpHQ99EBTzScH7GJiJS6qt3iDQDELYGu1uI0SasQItz5bnZn0I29HUbUL1wsNSR0
7Q1h+GbUQAfIoVHdFlHhgue6FPoumIN7t1i2yzC/FRJQ8oJsbe6BFtfHk4Q38Ng+19BtwIwXjCAM
57z5TQBSVuavYVHsnH442Yy+zWX4wLqjp28n54RBWdbNwZOwNI6qr44DnnPT1DRu2voOYLqY9vQR
6fJ6qLzNKq33ZqkenBHzTuX+0ij8EIWmVx9UnNqs0ciHU0kKjF/qBL3hFS3cG88acfKg+ottBexH
gdyqoPLFMYorESV1ZaeGPkM7JHLtPqEd9sdesB8puR1qknidvu2M2uj5DfvxrOocPLmtvbwPHS4v
jiECRFpB9rPQ5fvoYbYJtliPpMZwLZxHu8gjyKRnyDHI9Bj6I1JXpkX5ULGd8gt068s9YHeZ8sJt
j9tdd35yQSwRaIT35NnGmw2nIS7LEla8HE9oONWEJBUa/GJodrazbHqsdDApxft672CKoJtHUTup
KqrfOfyIMcOPORK2A54T6pZDiA5l9HbTNGZA1FrEuu25vmEceaLMGO4wgBAHZel4WcKdJojtpgsw
OihuDJYQpl1ixyG7wgquwZqK2n6KSG6s2MzqE9f8IEW3b+zfULRPBxVsRcnjYaaPdaCTcvYTJYY5
6de6jqopQNQtrtrRuwXb+xV+nnOMqe9zz+wbDtJT5FB5Y3osy4J6662rl9jtotOuAZUtwCKS5nZW
N/bbDI+5Yoag18RvdYvALNxN55PTsi5gqzsYIyO272j/ocv2s/GxK6JJYSBhsNApXoocRSycaBSm
VYBELWgfUObj9ATqV0mmDFM/iMG/U9uDIMXVwGfg1o9L8aqDX8X87OcBJtpD1LBzXbIYunU3dfXA
bYUXtuCq4ZGvdhSwCsfOiqXjbZd1gJi/TLvwxYFQbKG7E1S9EnBB8YPm/aTdcy4+fAq8um8dBqxg
MeYoV6QRJq7M9OTQVK75vTUDE+BtPM8gyMPwxWJVPHW3fDo6S35fVupjyfkmsA3K7/5IOgifaTK8
55aJYPCTKAlnsO5hZbhe7APVYcwwNQ7y9hriofiO1iaYngMsXLvhnVpezGWTdjMse/I67lq2Vxrj
rb47TwBaoEzFAOhCxp+eh5WhgnPwaSUg/TRRIOTy8Db3rvMSfCrHhvOemwJmcYWmgpgbBsnuiclo
sNc4bNG+LDGzT7pDqyR0SuEFXw8gTfWZE+6DfoYYq/drhtRuAzvGWUKQBuVKx2iGZAy3eXeTV0us
WmwbmrMP80Z0t1WgUtDUsh4GAkORn7Wz7J2RR5b74q7Nk0IS982AuwUuh7udKcR18huH2wcoEmyl
R3bShZMoP0+9hev+tpb3FN7rypOJTYJk8uVB2CShooIqosZzgnMDb2Ok3DsEmKwJ4Avt0WzElDWo
l2PIQ/RZKEyB4VSNONQwIBhB3sH8Zeev/abqMdsq8e4W9ClzitFA4gX9qaqefbwIuAeUC5h1A5bi
FcLe9crda13iHfodkKBPI5cA8fzW2JwvRsRzaCWjvJkwGcGiL5rbYUPVCxBwSPy3s/pNq/1qPwRC
Z73N4mYAHK/eVY17HuBsZGosysLfcPyJvPCGo6jRBqZ/7p2LgO1f2oU1xLEPNxPhB2hioIh7Bt87
UXWfwfAphUMhrEXeMdnfTG1/wj+n4+DHZMI82tDTUsho5Q5KpQVbq1nDORtDGe+ZgfiHhQa2ElgU
wG/e4ceGokxy8vvZDzYLxpEO1GdcBG+Kalr7V4t4tNlvif/wnADrbfvZt0GVHPWux4g5xGjHG8NU
ai8pQZvCPgtvAlsekKK8DcDnaVuNWQNPDzP4SYMgU5pX2kC9Tz/aiK+NP+7bgEMg+VEh+YczgoKz
7UwVDQAqlBLThSb81c/5dqTjC0byENh3ka0vZhzmQOfglXXTvdORW+i2op2D3Dx2TmVUNIgfa/0a
LmgQdQG7FwfZF9lNYGasOFaOXCN4iV0/yLeqm5tIFhI3qLYjycxl9LXnWFi0WGRD++IAcXNE3jHz
UBNhkhWFWAg5JXBmS5k4WEDMQbhbQysDdRPqh1b1Avshhiojd9J6xAycB+9NgG6EP69tDRCOyGo+
QOfDmreFtB6GEg4ZChabvreFU+fgqkR0bG8WP2WCXMON+AVWIxFmsxlv14Oqug2tuzP1l6eq6rIW
HMZmgAAYVM1g34DNqltu+Bq8ebRKfLe54K9ENNlrQgcPA/L2qtbgOfLxDuTgdzS/1kY08FBEWydD
dXZl1+DW9EUKmwMAstS9lBPwBkE6lBhnQejb49YJA0EIgMFEZArTAW21qIcdk00cdMU9yM/XRcDO
banf/UZ8TmF45znDS8mrzaVKK5saAZBuehjArDpI15ElA9i0keqbW7Qh15Bxuyk7sKRwmrqCj1nQ
woW2wBS0W+orJJU7ikJBG6ieFFhWUycL8N9+76HQvQlZ/TCAk1xC5t6xMW8tkJFHtvHs8eBJltS2
i5TF7nTjP45syoxpsAswwJzDQnV2kkHVMp6ps1OXYwgn4hFqtqD4xi4YtpzACKa6nLXaXeIZbrLd
b1d8auA/AgjM9Az6ayppvCCtMBOYINMdqQ7oAW3FXgUioPvWWuZsiO4ziJm70RReBkbTc28Nb1OI
tVXdvjCf8NQP0PV4rvh/nJ3HctxM1qavCBHwZlsob2mqSIobBEmR8DZhMnH189Ss+te0fkXMtuNr
SVUFZJ7z2nYvywgW2HK4m+wTJmQKLgnxd0fOOmfo1iZp14vepUFU54MggxkvhdZRSmEaL7mOTXkI
rDtbyArMGSXEs+FFKBx4l/Zu5bwjOBkuesEDrVeAslxPLTIV/MjUsYpaOzg2ZnHlVFSu0TPuqHol
cuQTdsTtHt8f8GQIfgeGCZlROi7PLqKIRLjOuo2STzQI+4FFWPEbLMdYrqXUu+OIizwwjXXkl2lo
O2paUKiDSNqwoL2z7qFr8UO76TPdxjz0ONyYcEG2mzgdliPH7SYKLFAtoguWkEhhQJHqMjdLcXHM
wH4bR7Xl2ySEj8nPhBOTZACsSrsISXRG2BMxn0Dot+GcmDvV1O5Wd4ZbPtvOQsgGLVSBfsMwQr4O
a2FbKowt+9AIC6tbNwMKcqnDL7unWXk/FlARR83SQag4ieGXNOa11LONndMFYsPqVcbBt/kuhLeW
tX3Qcu9o5PounmM37EzzqzXkm1IA/Z229kdzo+MMYnBqdxr5HgsB69b21YslmA+6dNzZZBfyWyuc
hGgj/MiDVmlZqtJlPAIgeYbx2TT+pRjza+51DKET9tN47WYmjJezMqTH1QgCDof21I9KA+XtF21h
7moXedsA1JY1MAvFDEojxnoK9cihx1jLa4QYunWeTDBI00KCJDyf5VI3N1gSDda+8kc4XNxZZIlF
q0feOi1dOxSwj1HT3ggx3JSm8uDK44fR87KVKM2zMcGUtOM26ZOMazffNsUcynZ6TFqs7D28JNTr
koskTH1979juzYztR/oY3seo926OS82yyr1NQ2yBdF1nCRYlGYs5mXCun7276HaAcVt2GUWkfdNi
1e3AgJnlxj4WobLdkGiYJ9LiV7Oc+ALMV1xADgA2+IhJ/BNKKDOmzrLDgp8ho89s55dP8mGmuRA/
w7mUab+0tCl0+2GDkXiG643aZVmYj6pmCnMd9YsfMV2MdeH9bjX/YKoeLQL4fmwzeopVVHI/CLv5
Zo9Y9sO003G1q6DexdW866rm7BJhkCg/Obmju640/1nW1udsmueslRs+/bJojRe/Lk+xnwwcgUp/
yMYpX3r+APVlJDYVieLgFHT/OslbZiSX1o3ec4apXuo3k7TvVDDox9ZvhL4nXkEmplShr8NDUI7T
rSz7ha+mX3YEW6pn6slt/KMVd2cX+YrLJDkAgiOo5dqqh1PVjQ8kAlwcXTDpy1VJbpT0xKF13L3b
lQvH7wG5naVmlieDNKu5HbZ5UhyGrjmRNrrtq25vdPZyTiBSNL9/zuf6KoQGWB2969PsL3zJJhGo
7LWacDdL7a0pnYds4lmo7GDr8Tkjsq9tab3OQbSJ5uo1N+J1O/9A1a+zxto0VrPxESBwZO0Mh4h3
NR3NDMVnQA18NLIaumrT6ePznLo7+twOWZf9MvXpBFCz8WY9YV0gSC1OmI3qeTcG1rpV+tMY649F
5hyruL+i3bMXpiYvPauEB/OVx9q3l5DGMMTkXU3qHHXZrsiJPFF2tiDr+7XS1bX02I+C3jr6rfFc
Z3DOeWCy8OJK1l37NHnac4raNmy1ifEfS1nQ9BfTmK4o/c6xkR/0IdoZhr4Tbfc4Df0+Qaa0cLvp
e8jJW8tKf2DHy68q8XpMaCCDCadfH/l33GT4pZcaAvKs/sHNTwvkrO2V8J+6zPqZMlJH4GZfUCts
PCt/byLXD922OhqGtYqS/mRI9HvWKH6bk30NOIO49eYcLja/1s0AKThZ4y6g/Geq3DUdeVZoOuV+
UhSqzdr0iyE8NEyXg6THN1wWh75zTqpsEWfUaFm0bHpJR7XOR/8Qze1TClKmD0fDVZA5MFFDuxHV
SzD+gq83rG5BmL6bML7E0WH08Lt0eaimkrc32k0pc1nj7TzNXwWZ2ieorzOvQ2JDkGSTavwPhLFM
8coszXBiwFDNHLZgGJpxvl+/eckmIE76bB+KFm4K/YdEhWQO8603B5y09dH0/SfddvddEiCn6UI/
A+bPeDZtHrDe4Qf02AsiH8K5LKune4gb+iz46G5FpNdBxtqbKpK1VjBkNSRUBf2JaIuroU+PbumO
C9/rf7dT+ibd6Jl1og/9WdA11+dLUQ2IqlzO3BoxQGdrRy1G5DoxRc13MjdCqWImyUWvKaUzk567
Uc9vwJ8sC5Q5LU0zvqice0K3XuxKfPmlc2wBMkZ4z1AkU7x0GuupppIldNm1m4R715JHCa0E6uov
0gFmA5z1MvTjsjah6RlTQ5co+9hp1iJNT1qUxJsUHLcxp1uqq60n+jo0rOatHLvHKM7Wrj/uA6v7
KFz3i1JQZzPcxxofuqSZIWxSW3LYO9ZDHFXkNsf3+3BEYjgW80WnJGNhggRQMd/fAlc7Cw/wzuxO
MoLQKqz2rTJcJrdU7B1/3LoO2Qiz+xXdaTTy77Iw8eRDPMxj2E5IHCONjEOyzBnD8DoEiaWWhqBI
2Y68zyC2r5YkU2rmdxALQwwsodrG6gEOOg8CqUo3GROxzv4xzvGddJ4+QOVTyM8gtDXjZKQjkHyr
y3Qf59IF+i3STcPsv/Uc4wLP+2HNDXBAoi/ttEAPDreelD366Mbf5Em+1tMbTRth1Mp1l6nHQNwV
M51ynqyg3ch4vll6jbgxmXno5Qts0KFpeHJVcByVCxrPQprr8fPoi73mVVDLOtuyAdCV+vFnGbNU
VON4GEW0mi3J7+/Kt4SkkzhlQrAKtlXZp8scpJcSIN5BC8eXyeWV6qQdzTVBWKX/raS+b1FgMh8H
yP34G63h2KYGM3RX07jT968A9isrMVAPiwKQgcpDrX9tyJhcRAHBOEQ1PhiFzfJE+YJu917oe9VK
18u1qzekGCccJZZcKitjVcy1Fy2+O8JqQaltGYDtlEb5Jdrkks/ArV7sPtVGsElc7xqLZsPEg3Zx
OGldvzGdPF2qomFv52ErzHHbqfIstOlmDMZlHqPHYDQuk5tya8ib06qtlQQPivUNRvBcRCCIvtcs
datadYQiF0a31FkeBMkorYMNoiNtBsmqIRDZEX2kGcNGRw4FXPFW5N3SmfP7bbWaypyQXn099daD
68dbJ3bXUVbumqE/OoSROORusFAi6eUl/yyiZG/bw5OgtVJMfhf2k38B0DuYI6pyPzdgsgXvut2O
6zKaUDF3ZyJ3qqXXeL+Tsjt1Dbdwk7c5LL76nt1iVyaZtga3vE0t7TzE1r9ZkmMX3NmLsiikMQyp
hT8QnGnpq8ETDlslEqW60t+K+xXPeUY6qDjnHWmZtTsgc6F6E7QRgiIfawkvyLJQVvNr3WQ7B+pF
r6mDVFW9mXACLcxB29uiP9t2TXIO9JbZbLS4/Eot7S3t+P/fZfZuCvCecx5rEVHGHqOkVDzRo1yl
bXCpG/BY3qSwNYWB+ko/TpbxPdQpeT62WQEIiN8p1FGeilORlZ+ZBzul0xWijdbGueMagxVfHTN9
LJLUQ/FoF6vRjTal06B+KwhUAX9mRFhyDC9JRL3k1bCrpHcc6ubVL/hpMvsoYnudKffLLrVvCfk+
cHSCOsP38+pMHAI93vikyN4nPTmVHPwoaq42i/iKv+8rH+cja9qWFWxpBP2TmZgIQIbN5Nhc5GLt
8c+fFZkfiOcDhUDE9nYDp4Mj0Ab0CeqpIUZpJF/uIYFW2uxcP3uwBE2mulpPGSzxEMDPRJCwAsEn
Q246XJx53nnZ/EhzxcZo6eew5jPBRdhJ43Xs6kvUroDvPVhnnJSL2fd3mT+sipzoRq9A9Dm0+5iI
JaOmHYCwWN1VB8N1P9GZAOGmWU5G7LQBZ9oGUXnkFAVMzgxwXKdgVFXzueiTo+UWe1MXz5PP1Di3
Iqw8QHc1+4cuSKNwAMveI5C8IzgjMptWHrUoaze+paGSvmtDuqRG3Yx02589tUiwCOiTuU7SEsuB
9T5q1q70ISN68kt6NMjMbau8QXTcj2sttV6mFNd3op2cyaXdETmKKGMutbbELOlDzmnKRAZZEpIm
q1SGQtbvXT6t3WA8FvjUFnaVA/zwXwfIa3NbQL/o/TVR8ueuZmg0CB+nfc/ifN/bTihFesqVtx+p
iBdG/xbN3dOg0o1WGRsvQzRYTWtHlO99RFpDMw7HhBhRiY6IyvPFqCjqlfO1JGyWJ91FG8MZg4IW
eQZQ7bQvBhfyvztQ/nnyndssEctkU78M2upi5WkA6EJXTjXsY7c4jwZpGoAzk6Nh7ZCLlFLr0Ahm
ykJ6czFFMSOQ+SFAwxpTbZBFriY4ruVso54RqP2GUl8mVfHExy3h4vjSXN3/KCEw8kC7KLPf5rxY
VfdidOUFznBcuvr8wia+boiot0F2RVU9u6XcJSo6SAc0NZK70b/zxs4JN8e56YOjaOuFvO+8dMR0
MnudlbkNjPbQpT7iD5RxbruK4f/GND8X4rdwALWGRMOY07clB3S3KtroKA1/WWnxBrBiGXtybQDq
eNn9FDN40xMXTyW15UgSPUI5SjZgT1vVxb0nGIm2tGgU9bVz0Y5sIug8LKSiSh/3AA3c+ygPkin0
i2Tptx3zcMuO1y5ba+InuRbQT61fhA75wtHoc3WpXZNnywDHz3jfifDWpEH8mnYRu0a3qfP3Mk8/
gzK4EI48LOIhCjvoLNdyroPvfTht/G2LDLKWwqW8Wc1tQzCGscMARX5auXMKVKzaFW3V51Dox8KZ
1lZqHvsSSssobt4ETjYwslRufdDj6dam3CG1mR80ChJwOoUVZ0o0f+t++ahSP+wr9ZSUHqYBdS0a
GJmou86GWqHzgS0mZm1iSCpwlTdjuiOSG/0yTqsg2MbTfOhktxtj8xqVv1Jg2NZS35J+PMeM2CyJ
yR0UZTkBoWtR3vIJqnZReNqmcIqLjySzBUAuSm+jqDvKerkqNOPSdbwGxCyCoftrs5h/ejoJQy3o
qxUsOUoKpH0MCdK//44VtfcBNvgKMZBAxNhTmZR3Jw16YmIXutPXjTle28pbja13q7WvqGj2ZTJt
06J4EzW6WPKVQ63/yJu7pkDnNqUPuuAsMYMNYalAJiLsAH6TOAs7gqstVMYc94vSTJYE7u8oSvg1
O96JgLol0N1KTgrF4p3jTL9iE+xUWlgdIP/boXvQE3PjO+5ab51dzldOtCP7I2paWM0EWrYd/GN3
VxwP5DrWjXO17ox9Gwh+cOfQue5DY+n7NMk3XuufNO0buTmlDtUq6v3PuCcb6m5dLn2KMTLOGNaI
CvvQOEHHFQvLbh4zQz4ioF+YFUd7/+XAB2V1Py+M3HzuC8KeDHmz1PMU++nCm8g0iTR18Opu5Ubx
+6zUWfoFKxtzHA+nN04LowPwVywdjbvIOqBksi9a2YRIJddZYSylPWP2q9eamRyDRnIAIlTKo2CV
Dhp4cbGrBMGhYly10/RQUrmd1NF+KNUm4ZNMZIOsIxdKtzEP5O/GS8VF0Dmlx+hV8+fNa13dnQrg
sgucRchVgkueUTfrZe16SlzQbudAl9izqAfwdFEhsRdrhPDvc0UVaActzZXuLQbNQ2io0IjEGZhm
xg9EHOKc/coC/R2VpwvgVgTRznX5eE7+q/J/xGBsQfve3Dzf9abxioB6mQbQwMZ4Dmq0tGz4CFFe
klbsirE9FKn10AbNiGuros8pfRSZ7PAq4EZGVtJb3S3llgOnwVIl+wfYulXSaftY4eazk1U/vBpS
wV0nS6EJGhkm+0cYaulUzHtzsS+QjxIVsJ8K81Uq72XOsa9bfBg9X/m8IYysAEZwznb9WAh/7weU
KOOqZBxHj4E8gF/+kOjZQ9H1qyrnEpUA/yzp56ks17Zsd4kX78wYGtBrsyPqsrAspqe568E8yn1t
Yj8a2x2dd9tsMMLKSO999vnCHqK9a2irTJhD2MQD/BydcQ4+o6lq+S4N97OLjWvQw6a5wTW2kg+V
lFA66bpjsPAsAxmot/ZmudNwEZqetqvwo5kwR/1ssAoAsMIzHpzOHBe9Vz0SZLlwa7nN7C60JwsX
JvXqOdCuP3yI3CcwCySxkLxdOacaO2DrpKH+GDUIN+TAX1Tv2r5e8+EurI9wBrStz+wF0j4In3SF
qLaPrSseDW84sL8dHS/azMQv2Da6xhxqqSo3GWBoqpE/ro2Uq0AfpyN/AXmsPoIn09sngorphDcw
MRdlyn/r2PAtuNim4jRDZLX+jFwHiWtlTeu20VdNQGJ83FRn3u19W7blysyTV2WZ2G5oG6kEmnvr
SaG5QwkknzobZDButNXgVwcnUfCa7hiqsb74fVJe0C/tcjIkktbdaG3zgLLvjJ3hR8vER5vZFa+P
gvss22Om52eb2PZN2ZWnyM2fK6v9MQX+Jqc8DKZ9QhrF0JSoh06Ze6zAHk9nvQys9EmLup1qDUQe
znRgYlg2rvfda2aNQq4CYWb+KBHGLOpZ3LTc35dqeEMhmCxE7KO2Uem50FU4apAYAI7XVDeMOwX8
BuS2TpS+62b3VKpxBazPtetE6JfZAsw6/qipfrWdjGZ3HaUx3iEbMFYgU2kwyxmD9jOiw/EMWSzz
2fkeWoIVi+xzGK2bKZKbifNiobUCIw6qlLTPyXhtvGpdDXhss6R+yNv4gvJBbkvb+LFy9d1o+tUc
DaLA688SR4Q2qXdRpA+z4a9nkD9+SVDvql7mCHYXueMhhcRVp01o3Cg9Po0TFmiX3d/I1/FE/2jB
Ml7X6iWexBkRiw72lbwkeXRj6CVal4PRGRK8nWD+yYCWp5b7tDE2vTRhMu+raO/tvfsobJgvwyyW
4BfXCiTEZPJtckySmvmiIns+jHdjbaOjII2np7bvMVFZV86nmPz+B+M+I1v6vHVyhAK6CZJf6Air
OEy0yD1asx8Cuy6DgXBZpazQEgpIPAljBF465EJp0E1coI9tx3dSpsYjXZlLrSrWA9bFRSayjTPo
pyTi/A6i4TIm5mEu7z6EhD2gcZEYuzoayeFJk3IVobWxaddgQZkR6quanbt+qO5LjiKWlKdDhUOg
w5kE0/MciWuSGaEA7Fk1HhpME6zBUyiNuqnkpTA2juaUywyX0qJVciu1jDSz4qKPzQa9efZlxPUX
hB2Ztmb5iLma9SdGTaK2rnC3mRV5u1G3PxGqCxgnaK6xadYoQZ48s/rdKySIOsCFJNjU5iUSs7nO
YidYdpqeU3OccRrXvJM1Vx051vBPdqo9DvOHM0F6lgVX76Dlz11dPieThi67v83dsNKgBMcYeZYz
cmgh9ZhjbWWg12DpzN+CCLLDHbKHIBthOFX3avvWx+gY28FRW6ylj0bmhvVkrTJ34qMET5gcvuQ0
nIqABV+vpx09HDcEC58VzyTKHOT2c/NmWtaho6qp0jkXigD7tx2damHjYsM873XdS164x4Hkg9DP
LbKBcu3TA0ATzD+88uh7czN5mkyuGr+szzKZ6YwfX1QzHkh2XqrcxQ1mfczWsKpScn91kpEtD/mH
iEHZ/IITrnfObQV8o1HYuWi88TgXwDBx91gjVIwFspCG04gz5CxHEJG7xIrUIqJKhGAyLJuffkrH
Re5GL2mcftgqx/06bir4y4XoQJgKaR0ZIzD9NsGh1QJUY8H41mq9v5hcykD8PN3jOibYq2pXaNtv
7mRdTLJNHEQSoqk2kR7tSK/TF36QOJAZTL2kx7tQIA6EZpjHw6FP/GfVuB+VXv72bBsu1q4UD/Pd
HGaTU5DW1qOa5U9UyGfL14oHzZjwL2t36QP08xSbSNoFpSw5hJznKY89tyvCee5yLudSZz+ijCSr
D7LurkrinuFMo0KyA8Ekm1tz1rVZuaFokHaRBL1vGi5RuwN8FYrYgrkAK7KsS+biS+rND7LPN6my
QZ1QMQ814ovShngLqhaUZ8DqjQoNt5AgZ9mK3sq7GohhgvnLkFfh6PveBZD2u2/D0p8hLJEHZv3G
EHfMniEF4yLywowj3vbaB8tvz00Wf9VZcyOugZxtNABLbEVyrWKyjwILnelc1M888/eippSE8RZW
Z7beO2kT6AtIMGcQSFFeM6Y2Vz1FGlloCFuSxDrixE0giO/aHk/9lmNHxneffZY93mdf4E6wm+59
rEaXI3r65AZyFtmgW7QE5xufum+Ig27ZJ949rC54L1HBLhzTPOBTvo1NC5nK9+wooPyBT0eK+Fvu
ooNtPIxvUfAuJKmpmMQNz8SrkkkWuObCwbjPZECvqoYQ2lllyfQAXEW8n5A/aVS/FGn0JYX4wusg
l/EwPQ3DmG8tK0ZSifi3HdqDlfShHPE12Wida9zkbuq9OJF7EBj1qvKlLdWv2VQPmEXE0m4MjnAv
ZkfEltikOgTFBE83novAPmIOxOxQ5WsNz2RamWAuuTiUUfGVs5KVqd8sZ4kCEs7vsZmKLd/+sOzz
YULeVm0SC9u74OQka+NeH9y/5RPJ/0ldHhyqQEpfO+aNs/Zy6xj0gISmgVVG8m6bg+AFd/p2h8j/
nDNjQUlsq6jFtVZuPa3HICU5f8i6n4LGD7MaQ+E01HtU3ewv3jdr0anXNMxzwAhTSsCOvxUpeqU8
OIx1tQ2qHjmtWuuZDSRkSpgLeocy7ZDdh73czt5j3rhADxois7pjw/VE8ignxQz9NBXypy4R6RaI
RBLbmsOywt5fZS+2l2mhWyFLvxuJ+5iGIDNrmDkJPMcqXq7mKX5MWNn6nORBz0cEGTgcMuMU2l6y
EQLVS2EGT10zLqVk0yzvYQf8/M9eVpJJ3fvrCT4W3VNaLqY4h+5y91BZNIGkyfNYVlUoY/9lkjp/
jNxl2bTs6v4lHpN1gU1vWxSpf7aNaok/cgOsGBYzc55jme6m0n3UgXN3dDrt4NMDQ30mloLBWdgJ
Yk2JxHMRC67d4f/WHXFvuMNl6rW9P0zvUco/avbQQgX6M7FiR6nSB6/1Pmdue/4Al0HB+ci6du87
0W2Sxtm2iMwwmXl81nJZiDXtS6QPQMHbrb4ym+qJSuPDPHnPEAeIwqMrHM9jplWg0+lpiFpUluVj
ljaH0oFd0quLExQPQ14+yzu9VVf1mkH1LBsVLUxEQNhsD7YPKTjer2RBfFaA04VwwFMmwFo6HTeo
FayNonmIk4GZK9kGGUI5wzQeMB9f9ULHE8VBj957E1igXMQXVBjy1GbW1cFug6NuU3KP/TUuKyI5
CrjdOGL0mHwEokqkgpzk8Z2qaVyoefcTleVxsLuNrGO5Mg3EeEHvl4saxi/sZgqouONXaWN3ayPl
BGmyFe0KA9SqO8mtPmsFjCq/PWcXxyyWLdJX/CxQO1hC3ORwiCrgips9wl5y/Y5JJJgptHubp/zx
5/g8DAARti/XlkMjVURvtx97S8LqtnOv4fRvUDIxliMF1d40aX539A3zJLpIUMbywUyL/An6GXCy
sjdDgujR78B22ODsReoCxWc2D6yoDOzd9SaW2d5vyocO7kf33e39EidGCkEYsFAlNn1SrzxwmsxD
sWLbwX2RJotgmBuHcbP7cmcuQzRU8IJIUHUy7ovEfoxs/bWI2dcc5b2h49mb7rC2K/0W+OWepYPt
o1VYOu5a9UHqB2MAzcv1kYBirf4u0OXUIs94GshaAcoCShzWyh/rlT1xwVoSoFgrHie4WL+0KUfT
ZzJWW+x/cVq9jWanb8oh+xXJ+KPC+rXs3HRfyOSoT84z1qQH20aIXCDUT2X24zjuwsPQENp5fKF+
xQ2zPH0sOY3tOXv0YmIx6m5vZsW1mRnxyxZYecZpVo3OysFLifvn2M3Qsqbo3jMU8NZAQk7soji2
tJg5T+958BgPU3d6NytfLn2WaNJ1YtYoyudC747myXQMMy9/5J7+VWviLZmRo8fdSitxovXt9wje
ZXgMKlmPdpQ/BjzWOBqyAiDRAbuFRDMsCDjpkgIBqwAq0VdMHM92pxBHJivLAGC0gq5FnK2+ConS
uwYWkIV1Gln+RqpkKWYjlcLGuxATF1AR6Bd2FA6t7BbhL9I3/qXxq6ypKcSg4e78qAXlcuFQKpVc
+hHNmKrMi97f77US01EXxC8cio8R0hcXtiz0NQyV1QzDIxIoqGgYQ0/CFA1VghgWvf7KJpxqychO
XIWtM1eON2T2T/5gn8n43/dTk4VQdch65xfNm18xh+9kgY2syjHGI0+3AtR8U3kl7M5aNe0M/qN/
0HpIfFW2V52guCQ/jvR9arPzm4y3W2O7CIrI3hjxuKV4tzzoxtwX2GWYDBgPUAUL69bE2aU0qvUs
1HtkjVd6Oz6lXX5lXAdJ0P9m4d0EI7gEeUnO1kO8qgsHG2h+HdJ533XFqhYa2neCWj2aHlM8n3Gy
BbG5uyihwNEFOApkacyiU9aZv+ICJAhXfrwonGTYDFOHyKumITZyliodXrsck31Obc3KSq37eItC
ltF1ZSASm3OsGA1uxEWSywzll/c2yxFeL4jfpjY/shxsKifaml79KPjiahF86WwLC9PLNoxtKHDn
fttlxbPeiGeXFtFFYvOj+eV8CZpWLoyB9BC3zN7Bufeooi+dzQMCg7tPSYOm428fQFwvXFOcO0ou
ujgImfS2PvaiYUzYvfpua3kyW3iyvr8Hr6NpvKHq2qQ2TkrDlaHhSBJNqncURXvR4XWcx6dBd/1n
QkYe6kl+1E5xUtpXRV4K7v6frI1f4Adf7hkv/Ty+TaL77TYEMlrQCzqTHCK9Ah26TwgUp8aiHWmg
Mcv6eUS631KRK1lsPaekuNnQFx3IDEkElwzByQynb2Nux8GG7rFTh2Eccmg9Ewe6uLq2SfKifxZO
g63V2rhkarEdle+eZ3G5Zb+8tCvW/3uMm/GXrDr9Hin3HyFuKeaZPi7GbOu/57zju2Bhh9VztMOD
ZV/LI0K1X9hQ9t5u/kdi4V9i+PQ/Aj01OBqjlKLcpnP2DXoDwK26f4R8//XT/BH9OJl6QGjDUG3d
27QflxlpudVFvt6zrKuf5KyWGFnlAsPuPz7M35rC9Hsu4398fcFseYGTElY/rusz/qZNvGt31f7f
QcP/PeCRyo//+RcoEdWNVQ351qATxQ0wqBIC4IhlOg3/eAT+9jf8EbjoN7rV6zG6FCfxd64+XHXg
HAY7tl2/+UdA4V+yVfU/shfTQfSTkkaFVOLQ4Q5rXqT5j3/+3/KR9T9SfXHNER0RkBdsbwCg1+Wt
3JJVJz6sZbmHeVt5K2pqCYdbyJueLmqCHuPl/FCdqHM6MQX9Iw/xb5mt+h8hwCVpPkVOXRT1FdEG
i83GBcwNCSPZ5mvfW1Av9I839m8vkP4/nwiX4IjCMR1yat9gqeufbic2qAzVb9C9OSTeiT4Q6x/x
u//92eDQ+59/l8pkNGqJX23T8tAcGnIRxtPv/6/PoQd/HASVTGoxN3xhLPerclUzri6SV7EONnEI
vgDBgKLoH1/af3/+9OCPc0GabQIvzPM3JvYiYcEnpXKRpN//+Cj3r/7/TcLUg/vX9x+nAPmrStN6
8jfje8BSo8SSANOrCFLS4QZyQUBn0uaWUxKb1MHbP/7Sv32m+//+H3+pNaYlmX738N6VBaAQig1l
ngskXnviMJfed/WYrv/5dP/tQfjjkDDNkkvC40HQH9W+O868WxRe7uNTTzYYuh8yTfUtmR7/KAr4
y7mqB38cGJEurXo2eanlOn6yV/FerMeXOGSu3f3vX9/fPtAfp4afRKVUPbm2VYm4Lf+a+pbEk51V
3/7x59/f+//2TPxxHiD1TEdz0EnEBiXYza4frUq3vvWKHFPeorHFEeqqG37XdNVrWM6C9jKqmfJE
7DNkReS8DQLura580isiYnai/gONKWZuCsgqeuoQ6C4rA39T64ygIfCXutx0JHL+H+bOYzmSJMuy
v9JSe8tWNao60lULOHcHcfCI2JggmHHO7evneEx1TaZXOjCdq0mRXIQAcGKmpuS9e8/tjI7ehbvN
goF2iF6VJcFBOtrOwXgdiGGj6m5bdManwESdpGLcvjgoMSUbDNw+S37Q3nwpsVMv3AZGzYCpsC6X
MhRINVxq75Z94yQkF0NKQDFefgkThkUOe6xwd6VFYmBhIUdJv0y1+ODx/RUr8ycX8zydIjZzfwxd
5HFWUm6ndHr1reTFS2qOk0X34qui2QuT5L061eOdGKFRmCYlk6qkF1HwGCLSxkRshnj3anoUDZWk
ZTYyw+T1ialk6aMFV3VM2Afhq+GsSAWk6FeUg7/3frNNJHX4OTzkdmVuyj5xiZIzb/yTFnoQK6MG
TNprxSEI5HU/ZDdp5XyOU3s6cCClTK6KG05bsC1RYsdo+dny9fthTL6Kzlxb7vDR7uc0dv/kKumz
lSGy6a76o5H8WoLCBXzcKyIJ9uDtlift++r9ke1ceBt1tij0Jp6uaR6SbTtXt50/RtTGU9CsRh+u
6oZKHrRHqAQDBTE6Z5osxgC2JB7TTaGKfavzz3Hh7AuHk0eSCZgepGhf1TWyfjC5KHXnz1ExwLjK
jo7tfK1a5ARBaX217HGXzBRBi/HGdG2N/qgAzIFrPTKg0IzFt0SXBx/1gjdF16JIvhtTvRz9blrP
Hi4u24KROa7QCz+X4CGEGd8gH1q56Pe7yXp2GtgLWYVayJfo1d6/VvI0X/3JLVFni1woSWqMZp1s
w112ay3nLVIo0ijkIlgkrNMfxVE4F6YzdbbAmVROmmLsmW1qMhqxdAXSpclsly/geUC9DRzOSCJB
o6eM8BFBF2JVlCOzsQQKlFOsB17ESblAhMx1zhf0BldUigIYeeJVmgOcLLN/SGtszpnWFh4JWpdD
GBE+UmCLo/OuTOYutMsLkGovaKnpnBooemJcNMgSnZ7QeKLMY1wZnY08wp9hLk/pEtXDXmAPGKfq
UNEYNYro1aMZphP7gMAFKwfR69g4QpTGhuGjmELpUnDaev8G/fnxR5hni+johVHeNW6+lTPIz/H7
TI0isx9U+Rlh/PL99zi91p+MgX/PzSjBUGGx23ryaIpD5j7Y5etfeml1tvFIQzdodcJtL5Xe16aD
Rg0WaSw/+OTy0rA6uzxUyFz0ZKdC/2aCR0WrdZku1VFCHtkoGl/r+s1d14uPs33lhWVTnW00DHSo
tmuGxRYpm2lC9Jw8izIcUCt3crB0dSvHpe5YQc5t++6RvdgH3/XSVz3bceDRVbUrnHgr0ScbySIP
74ac0PjkgwPCpdc/zaa/2671FDmQpzFroigcRL/QqVy0jnMV0St4fzDI0zX6k4GmzrYcbWCryC4Z
zCff80Ku3YXcKkTaODmfQKqvqmShdx9NORcOPEKdrTYm0kxMwFGxxU8MqCLaFD1hmW4YbmNjvkGM
umzAJMrSuZm7EVMImwRdfn3/q154pLyzJSgtQkH/pUm2hg3w0/7uIMNE6/XXXvxszm6hIvR1UHGm
98VeU7q1OfjUmXx4/+V/Zbf8yW3yzuZqHyV55p0SDvCX4VxmDLR1/ipTFEVpXz9TT9qoCvWM1X2C
FJ9CzschU5sepVx5oEZ3Rw7sfRKITWIjTTcydN5dQuBstXr/A15atMyzR6EOhErE6alX5YIyAKwF
TtUjDueO1LFgkd7nz5b1wQR84U6aZ49FCZkETCZj1qzbKwsFP5UCNrPhBy9/aZSaZ88Ejty8HAMm
Xy3AxgXdFm3sbdE21z0EauBb8rGavQ0ydspt8B9SbRwTzHofvP2FJ9I7m5/7ybaln3EIMArYrMJf
qanev3+XTkP9z0bR2dQcOECwavuUkxFfZ+GTNJ7m4bqYf+bGdeNtDPODFebSBfROX+138xZlG+zF
Nk+DerY39a7bGCvq5dHOXGdrY6m/v/9tLqzD3tmQwxUWR0ZhplvdbqbwEXD+ocOGljMCo/ijU+yl
u3E21oSbWUg6KNZ15bEWn+32L1W3hHc2xqRFwyXs+fB9Wn8vzZxTfilR8lQfnIYvPCPe2UwbpBUJ
sEnN0pF717mlH2e73LcRD8z7F//SPXbPplOzrXz2eRyGObxdqZ/Tc7g0FslufPG/4iv9YFq9cPXd
s2l1EK2JHZaQdZE+5lSuzPnbX/z4ZxNq6Zp2rVoeBXtjrZvF8BzgDouuq5064K6J/+pVOnuYfc/3
y9g8rQvrYAuP6dFBLLVrV3JFqOcP5OPvf51L1+nswc4Lj7ZbjHLISNfljG8u6D64A5e2c+7pLX/3
LGO6KDIx89KE+XzCOU4LaGFHS/kwLoaleVUv/AfPXQ1fsw8G7oV6vHDPHmv6nkXTTZIyzjckxM1+
oi4bLsCfLPur+T4JV+HbuCKjbv1R5NKli3f2iNu+cluUAfl2tn+Uzif5URDbxUt39oybwViZluPx
wumivharYdPQ0rpxd+GLcSMX0/X4nBDBaD68PwguPPLu2SNPMcih3mNgB7D3jXWq9xzwUv21EXae
7i1TeMSuz/OSYBQLacK5Zbl5/3NfWJXO072NnhARMKPZ1hGwDjDThqVaNWm+d6ZvYiS+oPL3yQy1
+/23u7BsOGdPvh8OGucJ3ZHJO9A2rNRrmTzN8U0lPzq8XdoM/Tpx/+6Z6aF1xGNCcGyMceyUwb1A
+6KWI8yXFQeT5cdnnwtj1zl78PtKBaZd8GXSLrsNKLtlZvRB8uGlB9E5e/LtcQSLDA13C/KtAAeW
fenha4WN+b0LXaJSKOulwACQTyQNe6QC6EGU31cd6LUwLDasbos5yTYOQNa/dufOZgYNlSKzBpVt
y+ZUzkHOdsrQCeJ558KZoFlqfvBGF2+g+cdJz3GDeMgHQmcjsUl35H7DxYGDQCXwylz/KsNspo/G
46VpwjmbJmonOoUS8Gbml2GFWJ+CH4euFRR9prn+x6mGXW+C9V9cU52zaaIYGt/Pc57knowYR2w1
euD378+FwXge8A0AHa3TaTB2+hHMoJF9sG29MLGdp3s7UdNY1sgEnSTjCpvdrkXXkmQfRXzKC69v
ne0yNMoPnRU8rmJjs9J8lmtz0RBXhxf3Fo2ltagXoHCW71+kC2d662z6yULfb7TLmzVusx8I26na
ZhXq6DsCwJ/vv8Wlgoh1tutI1YiGMmXTirIm3GSuhQeSiu6IyooewlWVdZ8cRyPfTu/DefxMTkrw
wRC49O3O5qMoqbUZO1jSzEAewVCvtDU9xKmmUac+uICX7tbZtKS8wq5zh76c1SNi8wh2uJ/Qgrx/
6S4sDtbZFIPzJc/KghcXxvgwZI7CEYCyI8epSOBb47if3n+fS1/ibILJEnzN4UQOXto8pdWmS3EH
flxBvvAgWmczioZFXYEfor1940B1xkewp6UAyInWtr4BGdj5V/Wm2b7/XS7NltbZjALqFNmtSaNv
uMcZusnX4bo8TMdxUe1+nfeu33+fC9/qV3bn71bVLnC9QNjUxT1CR3WxSpuPdoC/Srd/cjA+j5fW
dp+z0+ClzWDYJE2xyrVHPDP4xukkyOsLiOhzHN2P1vCpiJHQ5bE+NJ65mVrckC4y9N7FKz51h4wW
2MndBkUasqh9FVBgrScUa07xZOT+cw/T84MH4dL1OJtJ5klpx3OpPg7AQ+N5UzfD6q9d6bP5o1BS
e8hK2LhO4Rp92KHC0/jrpf/z2/i/gh/F8f9c1OYf/8W/vxXlVAMwbM/++Y87olAe2/rHj/bmrfyv
05/+61f/+If/uIm+1UVT/GzPf+sPf8Tr//P9l2/t2x/+gSg/aqf77kc9PfxoyC359QZ80tNv/r/+
8D9+/HqVp6n88fe/fSu6HEXlw48gKvK//fNHu+9//5s8yTj+8/ev/88f3r5l/N2mm97yt3/7gx9v
Tfv3vxmO+5vtKo25BsWW46nTcXv48etHrvzNUqZnC2EKcC/aYW7Ki7oN//439ZsDflNqfiZMykM2
nwBL6ulH8jfJrTr9ZymJaJEqyX9/tD/cpP970/4j77JjEeVtc/ou6o8zluMKF2ScCQnLxE/v/psE
I0ajWHkaA5klKiBPVL/h9eXmXhcIpfusT9ZtW6bXtRu42yYpbND7VdMeOuDI8CGmECtrRrRLP0v7
uZ4Q+pLvkVznSgNVtXp0j+ngZ8AFxrZ/tNXU7OOhzpf49QHCl5V3XwddftuEKjrSs0ifcQYBVpgQ
3X8vMYhAI2qh0JvQ4rtpom8eQSV8HNIAOmNrjEMPDXdM7uqugZYSQKV9iCB93lTCSV5ijBCLKk5O
uE5L3mpYGksjn5N7I3OSW3Idkj23BxXu2AMVGsqqXoRJVB51EPRH7Wo2DLaH7XPO6VKqtBychWdP
NnK/RDb5opkD8RgAqtzCc4HU6cfBp0Z07W0URpG1HKl+r3xa1t8b5cRQn3W1thOVATt2ezxRXvgJ
5Tg4AOH5SPaDXD7LAk+46ZpqW894qs1ReG+13QX3qhzMq6oleI+YrDHYKRdASzM4wZFudLxtnD5f
F+EU3JlFwmRWGRJRZWU5RxnL7Npn57uZYnYMUwUNsgFPA3etgiYcKOEfQsPRnxsd1PiUZyoYFs3d
g+02Gjyq16yJCuyviUh1vhh57h3iZHIffM9pVrzYSP+dTl9KcMLOVJZ8KNPspJenb/aGR614nnPZ
7YI2SV8rT4kdtIdqi4eIxoT2jK07yOBz2wQd3DNsc5igZmIErTJ9aPsA03DT6W8pG42V7CeSIzwX
XsnkYNkjurLbuuEA46mZJxDOXfqQA3u+i/pC305GUSHTpnxIBi8shqmRxBd4bYxPuNLomqfUgFSm
YuPY+270rSkhfAV1hgUqt9LRB3JseN8CH2tVXU2AT5oB8mg543nMCnBNChL5os9aXHDW3B8nX1TA
oGDGz+DHtCCoogDbHCT2bZsJiB3OiNZXwrO70QQAwJaQGUX0JtHhzu+gsivVWYDs+/AJ7AKHrVmM
5afB7qcvdTuHKBWqugk3rXb0FmJZZe5GCIyg2YsOSnRnAEfqdYa8qEYzGjtqIlGvrtcObrudGg39
kNiqvRVTZcIw7gFNC8eYHyYxOs8OXo2XgnXydia7s0FRnhMSl4bOY+ol/VtqdKBSbWku4ziCqQIg
c9dZib6LwdIiRM/L7Ti3/h2kRrmwSJrbxc2MKAgkIaZzkOqM5WqdlHa+xqIi9rX228NELBNooszG
4FfS4ouckZRSQ237XKLhrcxxvMuELdGzGcZjRcXwkHpFue/6Ykb1GHVfy2Dqt35WypWqyyy4mqH4
rC1iWfZBDsx3HMJm5XhDsocG5r2i9Mrgx8czMSZNC8I1JpI0bBwaiK7F5rlkvj322eA4S/YHxbaM
SXYfS9N/m4O43bumVClgiTpehXPXX8c0siDfYCjE1RpKcnZbL/oZmCI4isYIdplnQq0fAWYsi7hr
9vnsNj8zWEubIdLlMvdavK0cEx4IPZCLEUnENyBMydLK+2ZjYJRY6slqAW5YyO1Dw0gpJPtqnZd+
A1ZwzKJXF0vyKTquKsmFpF8P3RyCQBcHT7Vnct5JtKo3NXveN660f1MXv+igI9ygYSwhtGPJgRbm
z8soYEiOeIiNRdBU3g9Txe5tHUVVsIjqAdsueCb/pWIdKBdKHwzRaSZqs7keUt29AmFKrjMPi3tQ
QKIeiBCFHsApOuOjk5oyZ3UJcCWv7/AjDut+jMu92/m+Q85BMa/S0IiO3FKSzlKJbmmMDKKDpnIA
vwk1MjwGJKGQ/Qz4ZadFiZ6+AtaeCkNBQFPe8FWSF7luSIt5SROiGrRXzQBcRCjfSEDLbwl7I0ES
7CiUa2F1T4wHMGYeWA8yVwgZfgTwON4QX+kOi4QSZbmxgVUfM+ilBhh2o0T/UNflQyWSfjN2VLIg
PoIpraWYv/VWNz7w1av7JNPtk5rs+rQpLPdmZkTbODp5a9mAAnSvjDF9Swtyh6U1AhWPDLOEWJAN
9M/DVKwa5pq30mziA0o365HBxnxdTtZx7ElPXnoxEbxTWjtYJSL8ykUXY29sM8Rd2vXp7Jon+sEw
FvEnM5njL4mAlRrlurwWihgz1Tj1jk2P3lGUc+6ZDIxbOY7Nw5SdXD1F2dq3A9A0ljQZwaVIItLz
0jhSP/XUZWtQVzbWfhuqsCPj6bsikRhSQV0Nd+S7kqWkm7F+cYwQC1vQggRtTHKNroY5nOulmysL
M1Lb9MvA0t0yauBzsQ43ZKp4yXxndXOhCJxJy3JnOipXa8+q9fMp910RFuICW4jyKsKi3muxnwoz
Cg86arMfISWsHCxzmRlsGSao8+zs7G4t/G7uvpU4X9o1UYGIg0QOu2MBeXrqdnNWvTUTWRidd9o7
uFVdYaeavd4ibnrGzkkUMABB1xyi6tobilkx8U5pUx5dkC7iyiAAb2XjRUXS5OJiOczAaUCGdDEZ
j0U4ow6zgjK+lsaAn2/OG/kA+gCYOQ4Soj37Ufn4zrxRO3eBNIsnCbVcLbJS9em+bxR+yigbQJaO
dqvlHsJ8qn4qlKN4bca03kRxikON9Fj9UGDOs3CheRaxlt5o4MQhg9teuOBccecSyTSt6x5u09Hr
R8AbuE/rPrDWhmWp16BT/pOOPDKyCGRPV83UiWe7CLElQl8wttmcG/WypheaLnrlSxD/to9LUwVT
/eI5ok1/NJpQByjAMaPSVSZOz9ETeMkSQjbguZPsRak68qq3rrKqI1GLMZyiQeCsJlptXgR+CMWZ
eGyCePPR/D77aQVbOyY/klQOiJyuq7rHsG5cSKFVtQ3iwNzzRImFZfckCJAM5TPTqKYZEe2xf6Nf
O5SfjJ67hZe5SL92YUOzWlf1EXrj/CJHGKOdIkgNUybcO6zQYtv2omHQNgMPSVXlxwC6w8HCwUk+
AGyEnR4yd2viAF8ZTU3ugYx9pFMBSsdKAonve5XczE4mb1sByGiaYJ0knvA/58SL3Y6GGQMwK6xt
LOv+sxPU/nMek9iLiUe3qyHJ/E8ldP8loqrxe+jo4tlzLZuUVTPEYOa107HMW/xmlSnWFtiCF6tv
4dGS7UCmO9ueXS9V81w3Pnm0hWPTxgQ4t/ZtwA6glOIJDkAU3YX5aD9TinRvDHsy1kNi93vUjerG
GTVNvhNPKcIPvwaYDMksv3VKsbfYM78GMstY7QIql6k5uJ9LqKY7c/K9TerrBvuQ9CCtZQOnY2OO
NgGp0FtSOs07l6C0nfDg6RFjRnKHS+7eVrtlu/PbUm/dsQHXJhMgV3Loys+B2zj4CwubLL2iBz0Z
xo6xkLh4HmMxJ2xFI7PAFNwoP1lNdUmI7GmtyRZFK/ShHDuz3XuE/XKy94qM++N2AkmQ2RWPsyN7
+lh59rVOgHPbvVU+BblIf5hp3nxK63L8TI4TmtgOQSwEi3Z0vme9Ib8m4+Tcz87k3CSmgUIz8kFR
UUVYlaiDricEGQ8zWKF7/LsQIbPCvw+8sFvVYpwJZ3TA3YReuo6sJCQdG1h91mprkwWK7KKGAJsg
hllFRgpJjlbcrd25V0vf0hoXXJgugtxJt/jD56skIYjN96V3R+QLHLlTxLMbGbQZQzk/epkhtjgg
u3WHD4Cs14wkoSRutwJsyRZVo0n4GjkihRZi4WsYnmqKfloc65Zi7kIYUwowwYSBjHhDhvycduWi
YD+J2R5kZ+6Zzddq6vtnKdNx3VRJurSTRN2ns3JfjV+2cmY1QkZab6M60t0ngNvLoXYrdCipvPeG
RktCQXyIzzTNDpGp3GvoIIDVUkOvFGZywiuN+FvUl+lz58/hLcR547PFyxAYlWhiBaCnZ1XiPo9S
BjcCgOIm11n5ORsqePM40W7NWIX3WZRH7bjBE6lTcaDW57/4psheCkliFIlYapNGwYxkGCQEuJ15
g9NV/yS4bPoJVy1f100GN6ExTWuLUVE8K8Itdulg+re1BQ1k8scJdt1U3IC7/27konipcNAtCguV
MPYvfOOuPX4BuOfeAfKF4zP6ev562jPvLJUS+O6mooC/3EC4x2Slv9VWFOAQl3CLfFVfe7Z/Crcm
O+2EFK8GuUQwHtxYDLsWIN+J2MT+64espXlsAu0+un1k3JE+6N/YspEFSs0YDjDfZfA3dY8c9gqM
4AgjyiVlKDDMQ1vCIJxDXNN+D1yU/Z9pPpk67J/6gozzDWc35LoN7INHWbJY0espmzvb6QgPTKua
w1U4HvqphDySY0BbxCZQ7q4xxHEQul7HtfTWp1TknUitehcloVqPGdPsVIT9qrXc+tXAZEeOgW1C
O48rDjjsHbzHfsxoAUITHPdTAu6JeEeJ3R/9sJFEJB/Nc3svqyI+NvzmigQT4xaULaEXopZo/+T8
KguPiWQakkNUpvGt7KxwkYPB2IRx2i4bocmvilyNLNuY3oi5O1HSNLvvBEc78xrutlj77qqoBSFi
SSlhHEY2SPmafUvmTOSx6Dxfs0ewnga/ItuSNXfN2atdmWToAVqdS70x27ZmLbXTNWCKCVO2A+HM
ziIHpLCuy+/sckaiK0LOqdgbxQl4NelbiHLmshgACDZR6a4TVsN9SdDVujQqBw5RDLwqcF8ja8RY
OsB1UvRrrzgHjns5hWrfjl26zAaAG2M2UdbTk/0p9lSJjL+sV3YHSE26ylvzv7vnwJ882mQ97fpe
mNSK3YjsAe1fM4ywdjeBPISeYbJT0WRwupAFnDCztkFb6JVbc15uXLT/jSTxLKTw8OJkActDaxZw
9azoSOKHt3U0QjyqQ9NXSjUlqAbVbEOn6wgljaY9r56A3/cF8YqnObgcTtj+zBe3RQludObKLoZ4
FK9FOw6P5Skos1Z06MpY1T/chOd8anN8H8ZQr+bSbnajE7PRTElV/+ZOlliEYT1CUCwT+JhYPkWJ
hAG0iL3I6GCs1NjAky3mvN2AcWmeKIoM+wKb9gYoMVQnE9H/C9Wx7FiOc2Vf+S68V9mVpPgRq/IQ
Nlm0TuMqZTs+2g950kUk6XGyH/tCbq3ALVeRHzCcEnuuTgWalAe+LjY2OKaDJT1vk+exsyA3z7qS
bt2vpWjlytf4qaLRA/NVSutmUgYx62Yx1lgw4gxKLHtpSPE8Ci1EeXizozmBwHQMomYt+0H7TbMN
dJm82TidH4HzU1moJbi/Isf8StZFvQbVZpzunjXBJmqS+wqCqMTAO4gdtnJwz6mavgSdbu8KDyHU
GIU5cQtzSpRhZFnAXBQgs3AE8q5sq3xF40m4kZqApZ28xaNLTih3fOUOUcdRz569a5P4uU2emjBP
BPsqvA/BcPKfDN1xrrPmji06TVfINdfs1oYtBCfr88yDsy4iK3qqoh4yZKJsVrNydo/DmCWPBURA
Ag6DOvGArWXOIk8pbHV52ixLEtBRm7qS72KiH1z59tTcWexViVQsXPzVJZAurOl1gslj1g8cFiYA
oEHj3/VK4Qvh4PBTuBFYmapvx1ur7/J9AfLkNTeYdRXC/WCZE8+xF7D6yARvSDOTEfCnpDCiQ2Jn
4T2VNIpPtREfa5mqXSQnezX70/Rgpn5wK9m4PoXB3AOVMvKVW6b99zaWYtN6wQR4G0/GPEXVZiAu
5t6oxPBj6DtgHGWoby09hq9wa8sVqRU1HBUerA4GwYodOQkOqYiQjs4jaQWeigyiFadxGoixCyzM
FTjvG5syF4Lm+hPHkWFNnTE6/Ppeog3iAzB4qG6J1VaPuT2Er142VY9D7p9ADLbVH11sRSszH92f
KsYu4wzhcFMwnh516end/7x5cLEl8Ic2wrsthv8fmwcnAfbl5sEjNv+cNsIf2genP/nv9oH1G0An
CjrKdbVtWSeZzj/bB476DZWhdLTlmp42qUf/q33g/iakYNOopLJNSmUnO+y/2geUYfl9/BnC8Uy0
Cf+D7gGf5A/CU8elNqZNpU+dDdcV1rnqMTDN2o1ZaagsnurJJb7r9dC40PIdVJYw/fPA3xUQ0u6T
uawJTPGos+QWuCfsbiDCYK/cFcbQUd3vVVBehcIbr6UJqZ44HPeQpuT30KAAW401h8pp2i+HEQ9Q
ZWXBNuHc/hVFVPBSsWCSXtKS0JXp4Fa1ZrsrfN//KXSCDSydKAWPMls35AivU/pqsOljW91ksioX
VVTONwa80WWhTHUf9yEUk0w7DmDQJocVosr54HVUd7zIjb+YtMY4U/cFjIqkU82mgjF3F0MSQRRk
C84vmuJQSDF2FUQcZ7UK4ZsQQ4c/L7WbpTX6LsL/JgWZx8nhKq96ipRqIGyb5/AwjaGEMJ+Rkhj3
NqxKjiKcbEbXq6+Ssf1O/DyXbKzUU+RK+9DD/ycmRhBHG7N2bPKONRJYSU3qUijD5/i0VVm2GIbB
5BqZ5y1SVdtfVd9TEKTKEZ4Cpdn8AE7z8N72YkorCMCnLontY1piG+KQ8GkHrQ99yLQIGqtmQd6w
8IpHijnjpmyy/ptMYxoUJkUDTv75aoj9fmllBfldsxy2cQ30pmtbcYe7ghCoHhZ841lkKE5lu0C0
Ge8HoE/3XRyCEUvz4DWv02bHO8VXLJrzS9o59teIiZGDeFeytCfNcBBsbG/CzK5WBHxQdVeB9WrZ
UE30wCoSg8tYCG3XsMepqkHOGAnLDIkjqnIJANcKsm06VAHlwR57Wgj36cbJB/GA8z2CuxpMTPiF
wQp0VShyUlovoTOcGILA65m9oa5idYuXKtuQlUFPYJwIbaFNsszTYj6EqZXvmyzJv9SVX/0cRoKS
QmOc9hT/53sNGvxeDlazKMzYuhE9SLe5J8Q4z9wguKoGOzq2VdHeeyZJrrYCXep7HNKznB0bfGqy
/kySfLgCcbIDwWndW7JNsEASJkGespFujFZYX1LkfSsOdfTIWhHtuyzR61S1w3VoZe5jUCCWS0y2
O9R1SQsIPDkddZdH1zZr77WtcEIl6SmtyajxZrfzeMcZjUjAAII8TEqPSjmV3SsO9QY5iXG7s4mF
/5RaBABOA6VPl3xtcMptERyaYWIrSZfs2qFWc5eH2jvUhsnpH9tkRjSFF9w4dlW/hp5IfUDR+UQg
omu/Vm5efWcRIq8+182uTsf5sRmq4mucJMVaxwrIhuU2BCZ3vrV0CtQ9Zuu5G4ni/9oVqdxOeki5
x4N0gJz700tnZRYl1kxML5EU06NvjPFdWEHAuQp00sGX00J+IegdchGRVN/bIfBu/DAaxlVpdNho
xiYNPhlkmhZL2og8Fae+75IDnJMvBzgs6z7z2zt6PvGhJHk9W1g4igoYPSkIo87o3YDJw04OE82u
TSQMYiTigHONNG1C1IeOvhSsyLjYNRQoPgeBaO8is0vumJw4TsL98daxDln0E6tkvrNsfMNeUgGU
U0ng7sskkxzAGo4WNq3f60Ym0ee2a4MNJr1hK3wRqPWpd6SuPN+oX8glt58MW1b1Eh0ZWi/2z16w
n3Q4zTRQcve+ptRqPAbUaY1176b6nrgAfW+KWn0WlK8J9Blxvq8MKwjhSrPVwNpkEs8XITDsaBwZ
CyiDhJiYlhcRT4jNsPw2tnbMkzILIroK3Jf1Y8YBb+0TECPo64FprLLPpp117Gp0VT7afu66JMY7
mbso5Rw+AXgz3ooRzaBIkI3MKmUcT8GWI9mXimroiiXzjebYwwBo/KpvQv+V/hKRZ2NjlSuRu+aO
T1L/KMTp+BiyUQ9H/y3P1GpKfT7kfJxcyD+xZKOU9us2NKxbajc3dGQOc4tJfIqpA4Ayiog0dI0W
G6fOHozW8NekOr2ZlatXkBwbzj/GSxzEn2WXVks9x0Rc14Rx5Yygtd/kw72RJ/V2ZH5/yMzZPPSt
9dB5qbWqZW5fy4wMUadM3HVMbaQirJW94yKvTOO2s41pw/AJb8tCMeFlVHGptxd1RcaIxkck52k4
uqH/xU1rf+HaQ7JKtYzWZtmUW2PisFpX+GUFNh66cWQnBvWwgaw03J6cBtuxNsVC2iGgYAAx4LDL
7gpQDk8vaLlrLb10G3BuTTglWLuWkgMguW06jstmzF5mqKC4KaGSRcm1y8AYR5MqU5JeO+QiWVN6
YxbET7MSPEgKe0teuF03cdJex9a09TsyOygI7kJNxG2QHbzJue66cNtPHnCe/BhV+IFtKk/rSLWH
ICluPSBFBxkRtytYqpcmXx5CakRwRpEsi9rYjGjiAIj7x9CsfwJ8PxZ2vFO2D6QWkPYiFT0srfKa
Wu3GVon8krWTsUwowMNsJTPLCrjUV5HIa/PFJugNuhy0PYjz4LXYXLQye+0j2qds/atk2qRmFQTL
pk89cVWOAnpmGqY9T/esLJqJhO2wkEnItg6ZFskVcsWZozJA/kOkLNpEzq/+ByXuRi3rTorHiUQc
QELaoslqyxLOvTtROutjCQAgTcfmaUoVAgMm9dUsq46Spm2zGkW5A4ywNkqY2dR5t5Msyb3lrvjP
ya8WTp846SsFSfpdRuHrm6RoQKcxAIuVznBDSzxlV5Yawx8khdJr6pWQ1/1IGSBhAj+GsX8C/9pp
8zCcuktDCbDyytGTs//f3J3XkuPGsrWfCCfgzS0B0HWz7fgbxIxmBEcQ3j79+apHe4sEuRu/9rn7
IxQKRYxiklWoykqzci2IbRENEL0onvDk/njKjcee2sOXJMm1P8eotretaGSpldb9WZ1ObU5VBmV4
W/S8ctuuhcCd7TxVQwaPX6GEHwv6SDsHQsNfvLG54meij5ZaOVw7ZRtCM1Xp0z32j18rdZKgVM7M
2HRVRYsZ44PnH7817VTmfz5Qikueta6oXkvRz9PeWntNVve7IHQyuqeR9lIjpgdNpkHpS6jDl09q
avTFupJ7+q05mlaHXNfs1xDeD3Ml9dqJWsrQJq/h5DgQjJR2v3ZQ3nxQCCi+273lhGuqusEdnF0K
NPCQshJMdN+MMUYKyBYtTisOUIVMRd/TYP71SVRz1a+KoeCs4QQztu1bv3QqbOnRyuXJZz6Afiqx
EmxZoskKfvv4SI0NierjWxfWtkYUp7vgTgoRcxDN2ki0bTvRwOXJig+KOagPZWjSxQF3on6I36hP
s755sI5RBSd305oPoW3pvyBTkAJk0qToIeeOeSjT67sGUi+ZupTaeIDlQkbx6+BQit5z0RVQoRT0
VWD81dIPfSEwC2ZCcPjWuo6PvfMAHX/0ua80OsUwruJQRL97CrORITzCuw+B6IdPtVpvOtEjx+9O
fziib26fAvnJye2K8kBcerSFQczpZf1nSHtoTxWH9ntQttE+cbR+18K27EpFfronGml/FUUJXWSV
DcM9JH7FLhYtfUGAdU9sYHr0Eo6IuEG6vtMbhPWMLO++FCS9m/YNJeC0PYABRx/SlWpKp+0IjGel
tX3tZXrYwnPXaMOWRry2N6EL351GgM5apB3Xii6ZPqyxMGKmMXlSCEPZiqKV4gOz7qBFAtvQCJQD
R5o5hjpV7wD6pF+dMtZpAFbdUyfBJo2gjp7ujnE3HDKBoDAFlmIMjNgrBb4CGW55nwjMBWW2cg3X
SO1GZDdfTiWEh90QolNAb8eDLDt60uPB2NDaJIAy7Opx7EIESMt65FcX/A6B/8i6qfyeEVp+GE4N
pNVJ7KCAEVnZQ9N25ce6tuJPk0CU9L/BJXkLCuU34oSKC6PIxx0VpGqta8dmlfYQWMphq9Bw6ggX
pIhHMc5tRAYl8Ky2VKn3WhBDZV4LuEtKlzTalG8omFjrkec+OsV36o0UkRUBmJlqabxvCr6aeQIi
lstqZbiApX7hkHNow6PwZy3bw6OiGU1wr5NUou49Fi8SNO/7FPCQpwE+fipIe7Z5NTU+rTtrY6Zj
X0JPICLnUSemiivV1zVEOio9kNahMlmvkzOlzuos9/8LnXeOxruE4gmIoE3ZUMAFHRkFQVP8+Rkg
No+PJ1syS7jSi/IbamlObazBRf1Gal4ANc+tXMJLbcjIwBRalAB0Wzb5D/HnZ1a0WjtCSYt4Eq1C
H9pRkES/1/EXFvMCZvhvgOccC/r/azkHUO5/Luc8/aray1IO//tfpRzT/h8TlKdtUA7RDQukw79L
OTZIUJyrrKiO5ugGBZp/l3Ik+X+o5LwVbCxNty1bTO38VcuRFPt/NIETtelzy7bumP+omjODe9Ng
5q9gfE01DEPRIa2ewb5jgteU9kbnM+Nr+Eya7lP3uILBWIFRrDmcXHNhVnY2zyAsGhSwAL/KOrUk
hd9/cRRtghEQo1ikFuF3u/Kj7UHhuVY99XOyOfsQN+7W1epMW6HWLjusy+QSvOFgz459eYzsMDw2
YnXtJ2Mtt17gIWjrTaikCx6Wje2/b/ENJv83+Bx1TG6zJquix8InMueDaX2rEnTIgLghznApk7vo
yNDsWDF85MouWnt39Ag8bR/daZvxPttFkBO7VIA2+kPlpQ82/700IzSjhfjrN3HOKF/pskKN5XLH
KV63RmKz4z1zmKN/8rQfuSs/oS6007fSU7W4C7MpqCuL829cJA0Ml07V+8ZKdrOHbndaBzu4wjaA
UJ8p0axiDyaqhb1XLmcP/2XV1DWiIxYqbtS5k1Ppt+EFxTqZ1MSPy8xfHdIN5fsHyx3X0V3SrBNf
DGHph/hxaRbo6mCLT284usVl5t/URy/Nt0ZXDLHKpwdX5MOBf2i27Xpy069IOb4sHDNLjDPNzpkm
W6psq7gOygRiL85OdtMaoUyRroO6WAqsow/cLR8PEWo36quaQOgH7lWSkuwuQG+r/1kC6Uj/MAPz
hHpIroM425Oook8J5fZpkEksU7OA4UHlBXbbrHL0COIvBWwjELROFfT2FlITdmX05s9okoghVp2m
1xW7DJgCetJo7D5LQe4A9jlF0OVHBBPjg4LOcyrdWbHErIwL3kwLYwAxAy2cJEuKcE2TY+xltzdr
hLT7Gt7+Tw7oxZIybXxMay8HH2289FWeOJ96PUsZhXHCUwn52amIxj8zI8/sL2DxTO200ooio0ai
w5Zc/6ht6onFqkiKnGi160k0n3utGI7Z0wC5/6B9AtlWyIPvKJFUMBBCXPIHrK8ZIhAO1IclWg9H
yOI+Kr2cJi8h2l/KYbCLPIcXhFqrYR2mOrLaBz1J++AVERxyYbZBVtCQ7CUT7YGmh8x98Cxpau3P
hiTr48fw2Gvm51OkE6ocCDiQJc1rcD5P7TFQ6lfa2eHoWuGQqR/zTB0yZGZCdTIjALrUoZHzjSJV
q8DYOsP4KMvVCXm2wlSc/t7W06n6hn5mINN3T50h+TJSZG3hd4+hyjZMOmhfY7gXs9SLgrwC1V1G
sfMA5EavN+OkdCJ/sfTTbrSRvP9Tga0/f9H7ODfuTAZorMe2sqPjtCKBCct6feTnmYfETgJAUuAQ
AVWumtMwGS8ACrUYOmEkcC1QDtqvExUEQEuRBF7hczyMCWz7bQM+7b5xarq4iNMyQ7Ex4gZE2JpZ
9TgtN2EwGMrdqWoC6espAonmQ35gRPdJyiVDIaa22wOdWo3qMy3gFtJSknMg2KdEfaahTukhTU/U
aeyG6rkfaypzAfFpCKNPchRA9pW2AMUBrtK0VQ+TnpEqNpUdjzuT6WukFEl/0AJwnD6nAkJleB9O
GuqUNXLByT2DF4bxQYJ/WNlSw2yd7xTE6/izrSKq8BFwRmHCMhzFxlMXpg3hb1IUfTusNE0d2vtJ
74oeWuzjAKxh1UKmhVpjnGj2nZ218shdtnrV7YKkMe4ovMYVZO8I7+xy7ShJj7oqWSmMMcCmaLjK
DTzyWWKUhp+T54Njp2gwQj9pDHA+F4nZh4+90lNArHVZ1yHWHvX0nkHMKHrieDQwDycnxfpWpqhc
7UT1uNlP1PL0P2wUJbSNBo14sDuVCYNtOjU/GiCJCYP2M+/4Ec3lqaDNfd+XVmV8TI5po2zLPK6G
nWVN7FBVISf2ILQRUNQ8WZGKdmJugTpwnEr9BtRO0Z7qgvU821mqBi9BoYzWD40h+PpOjRBZOAz8
6Az5nFxK1lWYJoU7OVCCI6zZB8dxlYVS0KHXrnTJPh7Vrn9qIYuWVmU5Tf3XqRoq01qVY2tZX1Cp
yxDwGAN46KvxpNd+VgPIT1Z6YU/ypx5cTOr2SAUpQsk+0A6x7ozZAfkTlHPcccpJw1ZmB2n9p4Ed
/W4BHlX3ec+0DHIi5PKI+NDvSJActADi4FhsUy02Ew2SnunDHoSkbeoh/FWppgK5R9o+Sb/aeaUE
P80+OBm/xh5gT3RoVD0hcTFDpmXBikCAZqZPugn6W2pW8VRZFYl4m9dHxNyVwip2kVyaaISlpA4v
FlRTQlylMSKoYSPZif5UK1Bt0koDd6axArOrhEiWFdGSYsAnnhg+6KZUXsdlE+eHorYK+UVJWlu+
B2lvpr4Z9/hOSbGmRqFw1uYl/DkRwPoc5eCTyXCBbVt4llVqOVIOPhV4BZhPozStDJ2eqdaEIcmy
H4oiyLSPRjZU9mNAb85+qHRTB2lsGiAhP1B+Q27V5fYiOEvFJw7sgw3KsXrtk7Kr68Op48kQSp9O
CBCiinkDDhY8bvlTNmUjOBGlGMieV2oznrJvgZ1F0jaQOit6tY+xQa9S0mz0Kp3esOoG0GfdJkhM
cxgzyObCAq62yXNO2tiUbtV3IPcQngXh+dwXELFrqDPL8clLB+BLaMgPUxg94rpZ3iqupkn6ii+M
bH+A8MsB8WNMgVsM+infjl2VZb/A6x5HIRIrtUxdWEeUMUL6OvEpnegHgpdUKLnBoMVunLrehM0z
w+9pqwqQDBr2Q10kMPzpyRa99tpcgYgYQAwhHAJoyE26Yw95EbTaMZJGvVOfJmTKGzX8KLdybnl8
M7B8Xl2rEDGzb6H1mVpMFaG00w1F+APVpAxSPlsee+pfqGzV7TfQFLodUQyLuoJXpEbKSo2awnwB
7oU6q2TpybgLRiDf31FUAatYNkra3zNN0/YfqqyNRtBto04IQjbDfMEQJPA/xzTcuEhjJClK4MWR
nOq/eILj7gPeQzY9BFdGNH7sIbPkZhPnEfhcLzfBsmzk0Zpsa2OoLdM9vpTkVpdtUqs1KwTMBoQG
etTqjztA1r0meV0RSs64ZaRnyA1/RDIAyGmrqSN44iMaxclPImbHuqcdPMkUdU0zCRtfdropQepY
sUHfue9HbTcCVFOzbXo6juie066/DNrGSDvlsoNgnQj1y5fep9yyl9x8I7l0amGMTh5kj+7qwfGk
hQKAIqLPy4BR2DYYJ7VJBPQ5sUgUnmpoxIhORdrVvgC+wk9NqxH/t0LTxT/tk3ED+dgSI4IYYD23
axGfwj/KqCGZMIHlLN0ry0YO4ClDpC+CwpN6aR3ykvSCTH+Prs7vKsR/rHO8xfj/2RxCQpdbbKi9
XQ0GGV/jFTu0TP0je+xSq900GyZ5888Ln1TkFGf2AAyZpLI2BXBwAoThYvlncXiShWqLKltHptN5
uluv6o+AD115ffLj16Xs8rKKY14Zm3EcAGqt+0znGx4t3hqQDtYSG9uMm+7axCyvSGJ0uIFyiCSm
IfJxzU8tp9R0UXL9TOvy3oAyaIBNofum/jhu+uf3t/PmAplJhaibrTTl2W5KgB1yuM06P5YPyANX
YLXfNzA/H7+3kPxMsRiBVS15dj5OsHU59qlhfc/IHpKXxqlfZCtjI8icjMRvlwzOzv+VwdkYdnnM
TkYTYVDfEJNSv2dYax95tO300AMRWVOMQIYQIiZUI4mL/6/2Z1tqS0Mp1WLBtQ8lxsfSnWq3u/sj
u7fvwbSuYeZ5lJ7IkKp+wbJY2NXNONvp2WGV4x4wit1RA2DdtpT4Afw5Ws0ruWRplvdfbfHszAan
snCKliWe7sOttjV3/brdQc21WTg7Mxf62w7uzGRmGoDhnL+x1iDiGHnc+JQNTFC8GfA/mWtt22wb
P6wOA/LHvszYUOv/N5Ydy1apZJlvNb8LL5PB8NnIEahKSgu2C6phQ0oO+KH6016BmxJErMy8Rq68
5L3ntaPfaz6zrF76N1J9DQwvX3FYM0jAKFXqR4+iRBg4VAk9UUWTnhZLKTf9wJnV2UMZWelYDBI7
Lbzq5O1+TJ8dbGr73NufKJUtbO8tcyalVqqEhuyAkbtcpFyFaC7SLqFoB/IW8RuUFdKN8rAC2fNd
c5vNEvn8vED2tq2iIqna1F71qyJoyi/BBbKt+sZq3aB04Qvyih/KNt0MLjRTyA2y1XBMKcZCEPJG
gzG/lxYPo6qrNoy6c+EX3WDGsjMw3TGv6aJ95UdedZc5q8HdNR1EvwwAvUZry6WOgLb04DUbJAZd
+G2eEpfEmCki7/39v7H9tqxammo4goxgXi3MND0sDZP7C4EPs2xfxmzhWbm13RcWZqcYasamBa3U
+0iunj5AeY2Gmjf9MHfKBpnCGFLu+vG0kRV/sfZ6w/1fWJ6dZCT7TAtxNvGh29INbBeNazf46rhF
5he9197n6/ARDhxv+gqA8v+2r2Lfz2KTCeYBycw51qcM1j1mlRJIAP6hCWIfhR6CQWjpcJJnrreO
MjuyhQlmh1cKlW5HWQhcrw6HsGA6sqVbnBGaKJeLGG0GVowSV5CB6qPKwkO1e38NyqyWyk+/NDF7
qRQdMfiuwESya3ZouSFOj17IKr0rN7ZXkAtsiu/Gn0z7fqRwFX5esH69QNWkPSQDsaI7d+UKeCct
KPDffJ0KDc24MtbKVmJqeTVtOiKt/vX4vMTyc/WSEY0D42U3LZOW41sX4+xkDDDj2mEjPpvyKY92
6Yl1KT8WFnZlxEZrQjF1cg1NVW1l9uXAg01a10/i6PefAgp05Uq5g4uJkvJKccVkpXv6JnlLa7u+
7DO7s88p1SD05FTufdt6laePk/RtbMj1vlZd7Y3HdN3VL0p4f1K/Dvo3VDKYmDik6T5JwoVX+41i
+MLTih9CVY2HTHcUba5lMjHNLhI+dtnT984X+dD/Sn4SSkt0oTQ498i7XIbzVjF42NRzfvXbeoFs
bd4As8k2+QmWxmvi0Ayb0y3Rsu8tI+Ab2IfkSfH6Q0Q2pCur3gtW+p3z/0CSehX2kQc5Kj1PXSfE
5sJe3tcus8O2FrtPnslkMznRCSFFuopweUzbznc25bog0Vym3ru6SMKyOGwmLVVTmzM+U0zNoinm
YZseoycw2MjUiLw67Nhnw6Xx45XbhSO+ZHL2roxNEZwk20SbfFiVDOns2ufYD7zwXmFuiHDMQxgy
dBcDUfHXzg7WxUpnjwp5qKqFDLbzVQNIRFY84WsGwlymdGNoBpfs3bjIF+bELpx5i1OW6loDsNAP
4fQpmrsgegmnJaLu662kTkDfFHg2LEe0KS+NgG5kkPFkDf7UoX2j/4ztf34XNOoQMqQgXAn7KvWT
mhblF0bn3vpzulusx1/dljHWtYYc/GpZk+M6draha7INLh9rgp9idhWiOgQ52GKw9geveAKzx0F8
6aDclT00uE8uOrBL7GfX3wqbZAlUWmzCu/k2KhI4sYFWoC8nP5lFQ1RlHxHgLJz760t+aWXmYnV6
M4mSAhHv1g7zn9t6k7nNKq/9kjAyW5n4d3s9bgleaQ0u2BaH+/Lw40lJgyyCZ5nna1ZQsp1Sadtj
OP3e1RhBqmyjbVij5iqHFI23pWbrvHTGRpoye0r6pZmG8OSzo1nVDprOR2Gx/OQc3WaXEUFWn+He
Hynb5U+Vi4jUP791l1Znt87RqS0B95x8SUe0/tfYPIf2QlwsPtPlVl6amB1QiRbUyQoxEWgnz3aG
OxlQ3hGenf5BKT5ZduIvfLtrxwVdhA7eSQHqRI9+Fi4WUF4EgGKpNjJt4cXbdJ9uYNVium3dbFAj
Xqp+XJ/TC3tvKmPnngv90YDhkclX0hcQCauH175aori+3kRhg6ycwQwYrOZVgbY1WoZcsSEyJIjC
GkQ8hQa0a7qhb/mU7kHamX8wSJL/PO2LzeIjdHtT//4Bs8s4mLlRBpY6+fozhB+r9hA92p6xaXfD
AVj10tW/djAs19BwaqSOlHRnlwFi8rGqYMzx9WxTE9Ttdf/opZtJ9ieEy1dky8/Fc78dvi4cnZuf
8szu7DpENCvhbMNud3QHT4tX9jPjNW7+q8q9tqWAR98D7aF47fxXntwCG4Ub0PDiwLZmPidqGCup
jEj2uz+mtew3rwxsE8ne2w7CGCrCy4hqrxZzx+snEWl4A20ixeG+UJu49DtkzPRulEYmL9G+MOGl
rVuUtFeOC+OUSm5ub9PXduE437TpkNIxdsgDMl9pVrDWyjFZ4/TaRk99v0Qqu2RAnOazK8kg1tib
sSX7bRa7svnS9EticfM2C/6ah4FRSNA4MpgnwbF4biKyglAahQmlXb0NxiFCth48xTM+hz56iegm
1iurWjcIhJL5vwbh4jN8fVovf8LstA6gCgwjjxR/zMxVrxmr0PymUu01kyXNt6v9hB8UXiMwbvyj
KdosbkK9yBkrI1RwP/0nYsHxIfHgI/aSh7Bz1ZX5Y9wuyWi8uc2Ld2Nmc+ZxFCOeaE2yOn1j79uN
vYP3YNXu1O3SG3idv8wszR6MVC8DDby77A9/9J+Kn0JAAHwS8+lvlceTu+jexNl4Z2n6DA+ZVPCm
5rkk40yTDxEQdSza3ptFQSG9TPp+XX24XKI+8y3ONKhKdGIzYdFxh3sa9alLoz/fFFSVhXdJCKf8
CNlFITex+adudWZ9dh0TyYQmx+b4MEXIlMmn7AVW7r3zIu+Ii93uWRr5BYUbfXzfrvhu723z7Ip2
GXQMqbgfQlIDr7ZljmG9vLybZgx6j3hPqvbzbk8W1gpKb6wu0Ss/ZuBRHb6U5nfExq3+YIWNO/af
3l/YtfOhwcpYNNfRsGUszu5jlFCpD+Hg4W44f0xeuwmemp2QvpBc57sIjIM7RsU8aWe+ZJ8XbF+9
zXR2KZIRGzM5rrxNh587vlPXFXE6cXityg+epZXgP7d30avkQk2tGKtaUDk3i8Iub1pNl18Tu5pO
iUNUsq4yq1CDxyWDVoPMihJWsOEEJ95A3OPzWgWUHTlD2TqkR3G0ttEmoaoFGGuRjf3m8s9+hnDK
Z0+LE8jm0B2ZEdKdDpIZhCKNASDBUln1uocotvnMzuwTExQlajqy3OO9sob44U7eoSTFkgo39Azv
/Y96Y1GmqqqAhQxKaQzmXS4qMZTBMEbO09Dbh2Mbfyv1FjjZtMDHfcPTOhd2Zi9WcNITuLHYPGk7
re29sZ221Q/zvvfwAh/jaLX0iNxcFwGGRhagMcQ528QGtu4+6VlXl2VbSxr+NAbdy9tyIcW5bmg7
RKmyKIHpCkMQ85QDJll1TFXs1D61VYGRmXA5yrb40YPE2pXdKo2ZEXdNWqHIWnnRPvSCxSNzlSRc
/op5ItJmx6HSNX6FaGj132HiCjb1iySvcrf7oTwM7sgg3EszoVUep+4SbuA6gxXmLZksVpTmGDq4
PERBwGh4DEmRr73Sz9mhbrcy0Y1GI/1Qgi31RHEs375/cG+eKLjLbQcgPLDheWRSHftEHbp/QSPo
3nnDljLgo0nM3D5KuyVd2hthiVjl3wZnwUJUNKdeHwxG5Fa9b63j53ij7U9+sakXguRbZ/fM0FWQ
YNTWUKhsp+EMfjLZh9Ssfhl9vlvYwZt2bOg2qN4qzEvMPptmtIrO6PRELVVZJ39ALcgrUnrTXkPq
m2d5Y4Dfct83evvCOEg2sUKdwtVsF/UopF6sWSRa6+xhBNt2lz931O0hft3JaxBs/X2yFZFQ95Ua
1mYxArtKZ8VZ/dv+/KpYOsyWuEISzI3zBRJhlHMbP30SKlWht7TaG8/1pbXZFg+nAcq2xn7L3oOV
Zm2ne21re7oHc3IH7xaV8vYLU6de8BL5i/fyOngX1kmoLcAoUHeIA3D2YvV1kQbd1MAi6HZe+dIe
xHiK+Wgjtkgla52uF+O9W7uLkioDYQQpoghzaTGrrGM3MlyHxdMuf0Gk/gCQnW5MRStmKYN9e5xm
gQFmYMA3mPu5nlJA71IeUrme6IB0tNUi197giDc0XDaKZ2+UV3NDt2uteKKCLb8GMAKsgrXQra42
3Sba6tt+C7j219Jnv0rPOGNnv2sun1PAo2ojmUpmnXwMk8fJQXNtXFnjQsn51v09NzPb7FE+GXC1
5rIfOq9VIAYvmE4wvr1/YW/62XMrsxBebuFWzqpEBv6SvmSMNq3Ljf5T2QSPdoPzWxYduvWYnRuc
hSSxzGxy1HCGrLBb50ftU6zZrXcsmyeIstFYST9Ege4vrPLmXoIkpABDK5GRutnB1Y0wTn5fFYKu
jbLuHqdt5k7g0RRX+lNoyaVL8fTNY3JmcxZQ6kkluMxY6Oke1sV0m72IdNBxzVcYUvz6SV0zeLox
lty+OBZXt4aWtKpRvMAPz/Z3bI5OXKqYFcFC+aC8IZr0tX63XNm65YBEj5AZQCijeDovd7UdgxEa
TJ7M0mHeGVI4VV96llURyc2Xc2Zjrk7fQpms9jXLqdbTF5SCpy9FtxIwCGpZcPbTL1vH7j3675Rj
Ti+pF3tkC/Uup01YMhj3/jm6cYwAv6iGQBPwuM37IwzntcYx6ic/hOlsij9bo4XY6F/DsP8Zhrpk
Zl4hSSDsaU+YoSZKt3uNlHV9cB5KCf3sJPOgcrM/Q3XgKaf1++t7W8BstwW6x2EYjbY7JAaXX1Qz
j8HQMEhFvKtvADMgcCGqJmi0b+B8dQeA+bTdO7z94sstDst7pmfXpYl6psNE6hul1pOSdy8QdgHG
ZyZqw5D65CqJFe8TxVkzgLWzIdgooCFdK2lN/S2xgM8iM78tct3yeiXs7op03MbH4mmorKW+gHrj
il3s0iz7kA34Co5EIURW9oYWtac9CYm4kxf7klszpAhUcxVvlD0YdlBYS4inWynkhf3Z+dAgz8gM
k6/EhMMGcp+17ZVe8Pg2lLpc1Fr6MLNb3vToMkjQ2nImsocBcBvchxLx62q6qw8ZIBedEKt4yL10
3aJzsqq79VLIvLTiuRcQYxympLFiHW2mdcePEIU155v6ZWROabPkdW6lPOc77Mze3ikJNAhVKvBt
n2y4mFfVh9qdhH7ji/YA+y5jXdFW3ura7v37d/vi//v6ObPH2MoYhOmCguvXVW56Mre2IhiSlub5
bz36F8ubvRFa0g9FW76ltW9673c2nBuu8RwAdWg2Oejil/cXdt3NJgsheaSxTJML8aKZRVXn+x3B
AXCIgmf62T8F0qEBNVhN1JnBr+yWbul/ODN/m5zVJOpiMKFT7fCipK2qr22lh271R+uVT/p2CZJ5
45W6WN7Mb8IYHWhpjS0LlhXq9M0HZVA/ZooDx032iwwhXy1sqNiwa3f59+pm7hLZmShITmxo78Le
tSupmUmu/FjujLfRdGuhwnPjqb9Y4MzlMRNcKpWkT/4YQpqP9MsXxiwXXp+bjoZGGV1ygLQoTF0+
PvAaV6qDvAmXvOGGN1voX7bNokjdfCkwmKNJhYqWQluO7GJWpB/GzGLkkdcVmEC/aibmEE2JF27h
A4m7ev6B3swA1YUcgan5q9VoUxdIBexzb3GYGIIQqODsnkI1Ud8ibG3+JM2tiV9zlguOaVjU2ig8
B2gR4/70GgMFNvb9jjDox8LK5odd2AIMZgA+pqJozEszSlKnIZPqBLbSelpTKtlnh+RRYDiS787e
ONT3oibkLBYzr9zWm2GNwSpoGahrzAvyfcwI58BMq+9sLYUamLPutuPXhEDQK3fTAQazxad2nq28
mYRGlSPD0K48r2cwRNrGKAGJIgocyfB0f6z/PH7odvEeesLX43ca9L0Xfp0OY7NaeoXUWyf1DfuD
CBv18XmCD6+75ACUEXEGOEjGkCpPjt3ja/D23KOxhMM+fpf2+S65q1Yd/Z7Gle+Obr5QsVr6HTNf
Y1RWf5TyE7+DSFR2YDFdEl6dP3xim89XOnMvndEMocakuW9IjygJayp4jgUPJn7k/D6em5gFTY7Z
IO0JX7Ifh3INs/+JjoISHL9K4dGgLAVF+fP79+TmmhQYHeD0UGy4Fi6vZNoodiQ1yuCbyodYR3zi
RZ1+vm/i6o1727czG7Nn1TIyaYygo6fujt6GH4OURCNkHwqSjPXii3rzHJxZE39+5mQMeNVzQ1hD
HXMnkdMyzQHj+Zbp+j+nT2jh7ZVktbDC+Tv3tkKVVhjNeI19nL2sSH+Ephx2A49C8hTsnbv2YL2k
O2cje8z/jXdLl+6qpjc3ODvs9VGBCXvgKEJlG4JNCz/qXPHYHVw4W4l1e0/xZepKyU7aLbkb7eaZ
OVvt7B4wxqBCp0/NBynRR2ikfmbbbN8ehjv9a+wiprIlCvesjxCfe8pLvjv5Gerx0lrdl36ySfZM
YPpiDiVc69ulJ+b641OHkymg8CEUmN1macCkGXWm1O3gW8WH8vQjQvro/U990wDvJPV+Muyrnk6P
mql8PDL6DlzOZdIYHoqFUZ3r3WUJZxZmLqCZcsuphpqqOze+jV5juNQz6es/X4ZFwwhwPN3xN43O
80tSn6C2KJG58q0ADn2QokPxX2wUbJkgbAy6tFc1dgaUYVY9NoMfjxCavqI88P4K5nEYdLUGnR6d
UWNC9StMWg3Hc2SmpbhyzU7ZxnDgiPnGpQN162s4qg4uygDlD+vOpTdpoamoFI2NgnzQk+EBqYfE
78Kj+/5qrmoab8vR3ki0aOMzOn1pRz2axXAyp4E7lT7AobSuv3W4rQz9iBXUKzt6Ax+zxg3XznbB
8q0TTW1M0He9WZ6dN7PrhCgaHwockczsDmPLn4MniQqgTRerG1bjdsmD3IiRFNDrzGUIBVnjqlkX
ywkiiAa76pRe64fb5pHEwIfu5Y/m08hc49JXVK4jz0uDs2cuJxwMkDQZxHSU8JfNnfVRcGQNjCUt
GbuxoReLmz93J3OEU6XClq6vYuUT3I///JMBuCYagepJl1V19tzIQsWyEF7OpLRSv5SuGHlQNtO+
9wwX2gLP9BcsXj9wYvhbcSi20Vag0zk7nmOqM+ZliBHb0T9CpPpDmJQOoo0ziSG+pb7KVS7Ohbiw
KHb57BlPewkOP7HGaSoPgRX7eRT6qoVMi0Q5JyNnyE6wgCcfpth5HifrEOMLYOf3p1ZeSPlu+ICL
nzLb7rDSJB2MzYCCT75CBgUodI9wys/393jJyuxJN406p7+AlUp7CuS7sdnGw4KJq8bnfFNnXqai
dGlmHTagaKl2Otggn9GVYRvctx5lQDCmvrLXVRqv9OYe++f681IF9eYqmYEURAKqLM+bc33Wdkpj
cDnkxkJ849fISGAbLkTRt/wLU6cEtSq4C1PIQVwcnqZsC0j81d7XHqe1GDazd9W2+LP1ND9dB278
+f1Pd+MtujA38y5QpgYorsTiLRLT2QLqJSpvi53NJTuzWxjXE/BdhVGnhmkrKQTmIDTs4Wz+lG1O
cJCsBMY88G33SKtoyWnfPDwAvmyGelXQ4PMss0QQU5Ntu/cV4MmJKPrL7uQZ2/Jb85Q9QxSzGl4a
//hQ/kSIEAY8aJAXYoqbToFHmPIL0DMxC3X5XeHfiI+NxndleFhz84eWCqvumV8bwJmKO5mrZXzd
rQP7xnMIMIlBs/nDXKYV2oKTBKFIaX3Uyup766AsFzrh9/fP0K0nyqYnKxCuDIMa2uwdRuoGgdLh
+HtEM38W/hXxNeqOyX6RoFJUjy7TTOXC1mwfox7Ku6OEHxBN+XQLDcU2270Nre3+m1URolEsg+YI
PPflF5PBXOVZwdVoPJQuAR40W4h9VuWTfLd0PW7dDjE9+y9TsxcDwi+Iq3U2EDVp9NQ/W8GzHH2K
0CoJpB1c2aO+NKhzna0zgmQA/oF8k7f4Dfd69kZpkYM0RK5zI3rk3arELatsq2gFbFOLpVThQ+af
7NzW7JPJXRKYEJ8JfgTZDe/ESLvAQGt7zS8OiwMX4iG4sgZ+gJapDrrJmD15aQehX1AVTNCjl0ob
DRmJ0073Y7Dl+oeJocNSg6pg2Mh30eb9E7NkefYMViejR+mCo9kk0/NQOLHXSOoBLOIPw5y2Tu/8
N2+FgLP+a6niB519RCdEUzM5mp3f7qd1vEVi1TU/NPuRdELe4kg/v7++m2fmzNzsmreliixkbzLY
mHzWkmdzoghCEq+P45KzvHXJzxc2OzExLEFFHRGz6SBQejwl3G/r8V7dLp6WG9E1A2T/3sI58ZJk
9hBSRsNvAhbQolulgo9oco/bcVud3Pc3UF3YwTmXQtKliCwF6RtTiF9vzeeCHIJJCFp92hYR87vw
l857wPDIuvQ6//hS7COKDuidLhzVm2HG+bpn734VIZyg2ZHYYXgmfle2GMGa3OTluKVd5C3SeAh3
+c69NGfuNG06qPctTk/3RfvD3tcb+MXcaV8dWa7o4i6Fazdf3PMlzpxqkEHXaSU8+qJmY6irenWE
51anjpv9dPb4WW8RGyL+yvfWOPM9RRLWp+OJR55d/TR5BVifzE2ZQmS+LBQAZCK494/U7Q/JMsmq
AJUzQ3vpAxQax8dE5ulgbmYNieud86I8jOD15W10CNdLpeobFVExu/q3vdnBEfpccRHg5I678sG4
D+nI6xyb8qnY/5ep1Lm12aGx4qrSQpXVdV9k2FDyfezHh/BQetYmX8ePx+fFi3EraLIp+0DHTkeA
Mtnlfo6oUaaRxqsv4D3W2viMQtNaDCbBNvNgrnU0YO+W4tMlm7OH439Ju44lt5Vl+UWIgDdbWNoh
x2qkDUIajeC9x9e/bOq+I7KBYOvcu9BGE8FCu+rqqqzMjBfSCfEhco/Gs9ifePnDyH4w9snShihI
qLPoaA6UNIluhKzTiA/79nIJC+/iL8DQ8PTmIeV80MD7HJvtCAAnM6NNdsPtgbi1Sl0ZcdVAzClC
mKE+4lA4hac5yRYFnQt7DuvhvcCNAEF+M0bq2gDtswwsN6wpEFPYzofpQQamUQSAhCyg8i3XbDi4
vbbL7AlPnNL7L7+AsMpLkoYaKHUj13oD2kUNs9w4vZ3/VN4LfELuFqArIjkb0kqr7r/WDpTtbH5f
sBZ5dbpRTSMdiaAQWjxR57IL/A6xjxQ4NaH1xsUZRWb+JliFHbGdz9LfYcKB+kNXC+A44NG4PSxZ
ObQiQn/CP0VKFvNB2cRuQjogt/kTgUCzqgdk/hb76Y9BGhoqD1me9jFWOGolswUHEhg8KyjS9Vuf
SI1Eisk4Nstb62aE9HM8bX3QLQcwKHooF7j5iQOo0TjKBP17jF9ZG2gZIMAcWgaR1MQ7cZHcFluM
ECz1eLJBAdrVDEfS37OKcfmTQ7eYRGQY0HKFvmgoFN2u2jTMaL0po8EJw1ewdJpy98EHn2NzbvjK
4iLfZszh6q68skddxJlqdCFwfb/5wvqXxgMXh6mfQPqINiMW5+PqlkROHQoGIARYEPag+0oGHxFC
rMLvARQ5SNGv+8NZSSZgja4skOFeRd3wMNIQppi+7NdkieJjlj0T8HSJLhyb+1QA67M0wTMwSB2c
H6QvET0r//7av/0Iag0he84n4L/FQXiLHrIn0ksWeSBx7x3eFjfgLmSUdljTSq2hBrGWhCdhhmC8
qsKXyP/KmNXVk301q9S9W/iqNDcF4grZy19CqztWZro1UHXVPytUBhPUB5tDY48OusjBdMm7BFlc
uRkAgf9Fpu92cqn7GJpHOR/5GGw4P6vQzUsOcv95f7zEMy7OIGF4Ew00FwC0dbuJ0hHM0o36T96N
6CA027/Iu62u25Ud6gI2Jr8WhzBA2ilx1QFsfSEBMjmBpzx0nMu78/f6+O+rCJi+K5vUrTAYQ5d1
JWzyGhjeY4gnFg1j/6/tFuTxUESTkJEFYOV2+sJGzAe1iVFzGgVjK9QDmoEHaGZCiqnLDA9a1e1D
5EOFiHUfrPkyuE1k8HjAv7Ffbw2r0MRSawGvGH7HdRaJaAyrOKDvBl0obuiwIsO1bQIwPzo3wYYK
NhXKnAb1LgjiJTgVBR4ROpqzhn2fP6bDzyxGPzKQhIPPMca4GkZdG6X2jMgPdd6oMDp/aM/FBjqE
u+wJrBkysMpQzUamVNzOtWl4AErXT60HaVfG8i56Vkkkd/0J1BaShiluAx2fkB56u94arroDQcCG
dDr1O/Fc2eF30i4L3UzgoHivwX3i3D+gK8/Hm0+4XANXbr4s+EzMM2wx8nyU0AMjfCEw4BlMNrkT
O7knnRkWl7mIW4vUUy6KxyGDTHgPixqgUKFVHfON5klOxAb8LjMst7aoSywzaiTLc9iKt8EmB86L
kARwHpskYHUHC2g+Bv+gjKiG8utjD4EuyCfgohKPygBRer9D63FqVcEvCOhZ+iyYeZPb96dy6R7Q
7Ayu0IuEE/qtqe0Dob9U8YMCx0aSTTndF/43bXqpEPonH/ctLfjsDIhBXZnSyERfbZNMUtI8h9Cz
k5mIBgiB5CMwLXhuoGvUzr5mp8Fk1jSXTp1gnqCeBLwcr6PZ+damiKZGEIano9MJp7j7HvWMEGcl
qUBogAAARNEUqCAaGAfFs4aPE1yAjYNnd2QV4ETuTcKNBY/aH//iobgMfG8tUlduOg5y2+oI2wDB
syIw9FgG6EBSYH1foHiJrgj5S6CbxTML+c6ySznYQayGpobyIdIZQVCZBf8+Np/5zGg1W7WCQJvQ
EgOsQL+ToIVZFk2FTVI0oVkBf8e/BNVGUiaW31xufEzjH0P0+ygCv58KrSHitPBcObTIsz8pe8HU
NpGD5HCITI3+HnkkyeibTupwW5CdWeXneIQwLCs9TY72bYxz+zGUPxuGodTbGNsU5NYdaIGaB+gz
JITUvnaCF51AhMzUm5jplJXb49Yw5dwCpSyLccIsGM/QBz53KPxnTrCTIbeAC4ykqyRkHH91p8ge
SLkPjbL/BewAD6wLDwFprgZN0O0ZVQNlyNoKG1p8hMp09V1yBbSvRF7zAdLiyoLy/Ybhida8wrVF
6gjxGVSLhhqelgAd+p9tCUJJ3ybaWooFdVDlddqzusjXVvjaJHV6oiyc6t6Ayb7A+wOZhnGW7VFn
baTFHaKCMhGoEQO9cIiC6OMjl6GklqCfR9A1f83MFs2qAAB8PnHg8MosxWkdaUIAhnIE8zm5dIWw
rV6oM2Twey9Kx1mYVVOZYBOT4lX8c/D8LTSdLajC7lqP7QgXM0rMESItlGwR4NKgVlWCQnJYYEYN
SBnHyFEZmllIrE6AhT8CWQWIV0ibLYgrwL1wuzlb9Mf7PERJnGkuraGBONe01YfRniWm5MNiV4Lg
FE3UoD2BFIOmLhgy4hFCJhNM1Re60cZqIIt+gXmCcu1Uf+av4fH+QVizqBFUGBR5UZJWqLeBPGt6
JpCnKh7mQfE9T37e//1lZIghaQj+wZGnAcFEp9w1f+YnWctIPmN2q4fqEfKgSIKriIjLB5LTYHX3
LLw6ZZDyZ0WsdTKaUUDxyUFStat8K5UkaGTVh8qvHZWL3PsjXNmENwOkZxCil0NvYAbnrLE4/6WZ
FJtIw923srpOV9NI/n4VOSVJMaRjgGlU2x8V5CxyFEnuW1i0mRmYOEAgBfnCLrLAfvG+XkqJAhO1
O+H4+jukaU7jnnvlXd/M4TCS53//blBB3yyigYOXgd4BScPtsCQRrSIdsUkKCAKSoMC5JOhaNB5F
N0bw9Bf9iouHA1FgIlbhngCMpfs2lMznhi7F/tCe85fxOdhBTf6of4BWd8exNv9yb4AyVcYTmAdG
GXIL1N4wGmEQZgl7g2z+eittmifSlSmbwo7URwhIXX+6v4xrJok8JnQRL7R31IyiNgLBPx98RQUn
P5eab2cQqub76H8zQ8dO/WiEfhBCoLKP8LzLPrW6M+eO9bRdGQw6owAgxWUGHg0aBwSO9LaJeWwP
HgpwPOQh8ra2Kp+Bs2RYofs5S7+sJahuDU7Z7mL11OinFpHX/WVZIvlVuHMDySsdACMQL1LrYsyT
n0hNinrqL8KYkznJozl+yaEj8pAcCAIXqnSEikR9+hv+RRHn6Ca6hHVcLZeYGj6Y9sK6H9ZVoGKI
6UFVLqIQpPk/RGkH5WR2JmbprWAO+w8BPBD0INi8PdYCBPVqTqyxboVvJjOC5oKVeFkuGipziDWA
K0ZWHiSJtyYMoVHEvK8QrELHbzJ+6eJZQDPs/VVjGaG87pxCgY6vICHE63u1ks1SeVaMX/dtrPjd
25GQj7hy7b7Ql0k7YCQiyn468AVQr7SVB6JllckWWqkeSVKc2cyytkbXE0hFwL3C8/PsY40KiKFG
YKZBBwtjZGu7DoQpCqBu6KNc3ChCESldSCQVsq7woP1mTlng8howvSV03rSXwZ/NPnhUYsmMh8Qp
xg/GB5BNQG17tIkgaEP6UQZKlArdqhFN/GOJD6ht6b0Coe22Qj1FOsbfs5ccENF//6yAKdwrApoW
kE5ZOKxMKC4VeFwuISJv5Z1wQwROYhmj2byLLik2CF//m0GiSQKqLwgecY/e7h8+9cUgTckgA9tA
H9mHgRI8Z/n+Vn2OH0AaBbp6+77NlXOhoDaEhAdwqOgooOa1DZCOb0ShczjInFRxZKZ5YAIexNhA
q2aASkNcAAYIhV6+ODIayS8CdK9M0ASK9pM4mtn0dn8sy6QUWTOACYFS1gjXOOWsdG025KiqOkAX
8fjsD3j9Ou0meIyOrVn+yh+qE/9DzdhyVuSALTYnrgMIbUPKftEKwvVVFDVVTuwK72iyOmeo9B8N
KwNTHTn1wIN+AQU4oza1IOkkuH71yiyVsJbqWjZyAWYHS65N8S20htfiNRTMxOPe4u+CVT5pb+W3
JAF5g//9/lwvm0hhHHhtkmtEinPx3CgB+ZO7Dsbzzmre0p/TEa33gykIVvSqbmWQ0XQH0UyRMDZ+
xt8A6NoQ3lc2WcwSmYMPQVsRKX2iKXIhgCVBw7mTZnyI/m2EsEPqjj/krWoGZwLoZkINyBail/ra
GjXnyqAIRZIm3SXMnb63Z0z3hdo6tQfASZRXQvauPvFP8uYviGDXjtG1dWqDowUsl4U6RmZHMQ2T
ezfcYgRbX/Ta2LwLrun+oSEcdtb9tWZNsU4le8XR6KpuwhTXNpGHzO1xT5JphBIrcnXWtl4dJATh
sZxo2Qck6dYLcnEfyiFRqyeMeeTtQoTqoWZmap5oPqg/2NxRC5K+S4fMlUlqVXO9yIZME5FQOcm/
hmPyCoieFZQmu91xCRon2/XKFLWE1VxmgTqEndODptsjcHj95/Qx2akTnViwkTVjKtJxeLWgrR3a
hZR3F6UsilVtalHu8D3Z8belQ56Af5PBWfGBCItJXgXN+2Ayo8bVzaNS5gYPypb6PRJmE61HiEq/
SJz37zcj6KdQGAQgXgPZArU9jDgKU10eW1TMMSar8tx6r3iODqZeVhCwxDwA8Hdti9oXkgBlWfBF
QoF1130nQmPRg44NSbjl/fNHj+4t2S131bZ9qD3mi3rF1aDdThBAD4D3H0jXb89B04diIsZYPKCa
+mZD+OjqH3yHkBIIjxPhWqy2uGfc5Mzt2AUsaWVBwUyAQ4iOUNS1adKYsE8zITAw9saJz8ZpRGFu
OA4P2oYg6GLo9qQ23jz5F6IVWbnxhkRhvjW/CU6LykUA/AdxgNgEe8JMwSLLW7ZfqmBdw+QAYY87
aFEKV7UOmWYJnxcfOtB1eSXQZumXfhN4xBc22+GdUGL8Bf/aMit1a5h6SaRckvTV0LeX/oj+RftR
7ZR97BKkJAodX7lfNWnFshGHMzY+OazU1YMdDxijhBQ7SuPUxlf1SJeCBoaRWn8aPO5Jtv3n6QIq
ZDFhrzkOcIwoiGZgCMLqlC0wUSVGov/HBxOWEeFL4JGabPbM4rhZc743tqhDFoJONNKargWhneRm
DhQcXBI6lBbrOK/taKjfGGjWkUh/MOWi1BhcJpGKCTSMH0KEtDkwGtNU2HOXs9Zq5b0EoQJkYZHs
wCGmnVQE4KBUtBiT7E1vqDPvobZhklOREyZf1v28cmPeWKNmcDC0ASESBjbsOieG0rpZJaa/rT6C
l/xBPkCS/RwnTC2YtbAA7Ym8hrAe+LIFiUniK7ngRxgkvwv2kDa3wYIkQDysPQ4bVv5oxRkaPPJv
JPOBxiQ6tK9HdEdx9WVCiRBmv5l3shvvmE6XemditQA4gc9HRgLtjnjq3jpdQFG0Qh1gB6KmkM5K
bSBdnBHRgOqW8CYs3DVNRvrbHqGPhEiYiuwpdUP3cS/MKtkoNVoi0q/dXnu+VO0cw6lUS43N8Uee
m/4BKtFbH2mlyFV2hWucxSNB2EU2iMwt6VTOpsjszqKOC/k0wIrxwACmFpk7Oi+jymHda3LdOp2B
yG/+EVWlyXOnjlV2p7kYF4Yoj6rJmT5KXNVe0O4zSFmLGbT/g3fMj7qlP7aHmch/5qbw1ED6NATJ
itW8RGcJDYtsql9qo/3+GOjjAbYBQooFvXFqtFmSy8VlU1/aziHi8hciALSHXdghHuQqVyT5UAHK
Ryx8uNU9yZ436V7z/g4gTh/UhS2y6a9sNaVWJnKAlczeCDf8uJFtAkeP8Tz7i+YFyvctrFHLGYbh
NCt8SwIHEuBWx8irfxk7Hh4dQPRnxq1Ifu3qVlxYow7sXMRtLShYr8bRHycIWae2fx7O3HEiFX6k
25ilAOoeXlgk5+ZqNtMoLSQf3h0WiX4L6a7RjrwLzVSXhSW45JIXo8MNTDj2wb1KV1XCrPnPbpRO
6bbfZg/5uT/Xz/5OfM2fi2/+VvKMXYEXv13CIfReZCFcRAeq9kvdZ24OSUPGdFMAqt+D//NBdLWg
4VJtFvOEXNZANuBhJm4VD3qRUFBgWKLirN+W4HxQE0ZuCnjR22lGRBAqQRMRzyjuCNMeuP81Mw3N
4FMVzMklESaIVnzeSt+V833j1IW6sE1dqFNWK2pfl1ji5imf9wI0nDiRUatYuj0EIvCuuD4FRNmL
63PG/3MBByP+UUDcEwG40uwI8aeyUXecmaJ7g/QUjJBsdHMnQkxJuDB5N9yjwYAVQiwO7e3H0Ox1
siiOYLnCx2jPKl44FXIKaNMG/X8G6tuKMXQ6c4W3KAIj0n6riRqq/RIVic2l4M+tBBZ+gnrW8a7K
nkDDDe4N4Bp6gLmDyJ6/kxCQnS9a3Gq3pmkMQDqkGu+XCnyTgEVVj5UcmW26jfuv97cQjaCgxyhT
Dn4sxqiWE63B/gWWE4Q97rhvTYBF2jf+hRCpi08Mi4uzSQ2NcvNi4htZncNifkDkcqm/Kh4EQXas
qIU1h5TP7bV2ipSkAkqugHxF0068OUaoAPCddBbnjDUuctpunCA1Lsrh5vU89FFXYsmOeoYwCTqS
bw0eoRzAhsF5cLVd/ZS98KBnZ70Y6ATAYhEpJzTVQi3IVQKK2jdoY+BYiGgwkoBo0rcET9VBY0VD
T2V9jP/mJl24IWrglBtS47EPlLGrnbJzhOpbHDm9Kj9kSYYuj8BMJdniKmiHowWjwckdqsTraqh3
1KoVqTXD8y/uWepbqCM7zXInBkkAtUk9s0qZNyv/5f7+ZYyWvlpU0l7SCmLtNFAhDqPYHQeQQ0eK
87+ZoZZUMYKm9BsO4uYi2Jkgop3/nBtWByDjhCjUyjVaHTZJ33N2pnCfcjqnljzyusUFomJyfmMw
xkRXPuh9qlCrk+VlMYPllLP50kq3SrtVa3NySAMgwShI81aw0sAdA5SlmVfH6s4AGykRA4GIJv1k
Gqq8nA3iUcmTKUPo7hYWZ7VoOG4jhCIAG5os/SEynIVHuDJJeYQJaAxwH8EjiF69JVpvksd5mctK
Tayu4pUZaquogwYEiqHXzqgmJz2Rtn7JPbZpbQdT5v0Xu/KPKXrzt6oGii2xAbfVmELtNDAD/lmv
mcig1bWCIihAGISNhS735diTUByXECtDeht6pwQEn3nqS/eebTmvO7HlRFbn8MoidQ2qPh/P0IvB
7kDDfZZx5qRCFdMROZERwqz76itL1PVX5ehcUIml/HB5B0CYEvxTX8Fu8EM+1053AADXCnFlhGa3
YQ+Uzkj+PoNX9sncX70LMgCHhlCSGyQG0RlqS3YbmRkUq1Qo9bVIi5JkMVGEYMbkrEUljvXK8AS9
vERUcBoGq9EBOAajyZfCMizJq8RLejA4MW0uHkHkOrgaLHUCi7iSIl3BxUgOPSkJBTuSIBT+oopB
45oXE0sdwy7q/GbQYAsbVnBzvJUNS9iEtvYkbIh7MzwSHsfIPHHb328+Jl/GaghyNVzKn4tlNghl
h09AMvylQ34NPkfYtHuS/AbDgQd2nA0Ilv7CvbIWl/Lstdz6UZWWaKGOA1MySkgXfL/vemjYCj2/
NGpqanIjCoSpRipCeFd3F/kbTK9sAhIwW80LYYZibiDGuGgqfCVUcilUOfSEk0TbS3/qAKhLPNz+
Bx28VK9/UcZcDTD+LCJd0YArKquqQDgllqQ/3mk5W9j7tvRUfZD+0fEzBJ/iF1aZ/r4DRMKUOp1c
03ZS6UPGrRRMPoG/lRuz8H8MSmLfX8jVW/Gf8aEscmsJ5D9iUSVB4DRJ/ZwKuZfW9VFIih0Yt/c5
PwZmkoa8xXH9v8S0UjsIvUG3liU8CLSw6jhbSXrdFCFLbKoFi0aGHPPFpX81PLKjrtxcAyxkmY8I
3FK/t1VUZwsO/8qPScseBCbamXzy0hoohsCKgfQnnXlpWgiRA+tKvLmGQq1qJd/QMg4CDhGNxrnX
be6v3fpzEUru/7FHBwCF0qbgZoW9wZosozBJmk4DN2/yk6h+sBH3ywTkxYP/MUjty3zm5SpMEbbF
0BipT4RsaLR0c9iKe9Yzav29fzU4amemkjYZY5E2TvJLALN7oeIFlXgB4DEkp50+9m+oHtrxJmFf
juvH788wqa0ZDHzSxRlMD5Zx4iAch5T+kZDwkeGKrvFWIaPEZABZ925/rFJ7tW1GqeRGWDUKxeY6
yVT8inHaWQOjbn1OUyad6wsENklj5hX4/ZSs2zd19VWSq5TxwGCNh7ru61xtNFmEMXSIm1PzWKWP
9/e/uH7D/pkx6pKfWkUsxAT3HECtQKFFwCBbAEkcuOcAiQXkdWNb2wt7zgHfuYGuF2yaJ/FZw3MK
GuTAA+IS7kyWPMW6y/nno1RqGQOubqYxi/CKyrXHJC+9qay9gi+/jYX2qrfy9v4krF9Qf8xRS5pK
nTgGCcxpEliUlO+hlLiyPpv/mxVqLYemyLtaADcrH8uWWn0bZOC0hv/Rn9HpW4j9DUIy4TVP+gFE
q7GUH9yFE0qwutO0YXFQrU6djt4eJIzRIErXB5WySvKJuE8ISJiSehKF5xDx9/2ZW39m/7FCR0pF
owk5H8Nnyh7uHEgEufCbJGU52Ls4t3mwWbJ9yepBvzJKO+okrdtJJo66Vrxh3Ffyc9a9F21l/Y+j
o7z0UABto+sFcZV4GQJAiRCXxNe8+1V5JA3gsfMXuu3k8xcX7dXwKAfdls2UFiBHBqCdVBSSnQ88
+++8JeseWvUxV6ao45xxoJidyACblhesoSxjiw/zX4Axvgl+cSyyfMtr0ytjWld955VV6lQnYZ+A
c66uoXObZaCiaADeiIEgaierw4PGGY/tJyucYBwHgzrjVdP4ZRk2uBy45FWI2qNWDO/o4GJ5bZYd
ymvHVVp1TYt7gdT6WhUZJ1Rp9qDTQf6nsz8yvEKNIzphzxDwmjYEDqR66TFlgxHuTzIyUbfBYVjO
vlxpcJ2ADZmC/B71jJrF/VMIpZ9bA2IIx5xNceAINSCtJZ70fvAojmfBf7q/X1gjoZYuRb+0VEgY
SZUDzZpFyASx/BjDBF1+6WLo4VWNUju1Arw+1qX8cn8M97cFJFhuJwtv1rjlShgo1H2vbNv4sYSi
zX0bq3fzP8dKoAs5pRBOXVDBBhfNZiLuDWFrgA7FCN5zLnTv21pW0A3cytDrNkhLLCDXlA/Wu34Q
Mn1uHOWECt2F/iRC7p/U6wOmIMqKm7oxRvnhGal2IQSVupMi0lGF0ZLk7SQEZqw9l9O3KWFlU2ks
N3m+3RikXHA/+E2d8hfHDywCCB0kZFk6pJAeet7MLhmWBv1Fwwld8x5pHAfuxJp2zMiEbjFdfAh1
iiN1aFuexLTKSfkQLeWQ7BAMgbXemCAhB0ThkZW9XjkKN0OnHFiEJde1FMeaR5tA96IFn/d3zspJ
uP59OjEvln41AqBQORzcPSd1bqclZp+33n0zdFMamTlAwIhqPaRReeTmbk9c2ii9pIJsFK85aUvo
KyTF6V/Qm4Ou4/htfIy2wGo+9Ud0d8TMeuDaul1bl+jzXoKEXGkQooRbeYeg0oqc0SSIyPaNoCHZ
IJO1nOCNRepAakLd9lHLk+qq7nVgWIifMwSZlYcdq9viaYCAfPoteA6+gLcDO4f9CWuP2ptPoI4p
NOXAa5v3JEPAA9lCiLlnZH2jHelMAl3YCV1CZuigUsdMnpGfpmKmG9PUgYWywZgYPfEQh9kFke5G
C0APNkKCXXX5PSqx93fXyiG5MUcdyxRZbZCtwlzIx2etrU5zVjn3Taxl729skIN0ld1B7+GsKH7e
OAE4IxLSSpJ8c7MOcpwNQIUq2r7NAH3zugN/y0SGMrcTdelGvsIl6DEhccxo8+A96r6jXn+I30mT
LyE+4EOnOoMoCK4vsBNS8GWd4JUA42YCKE/EFWKgGQ18XyxZ5TaD9jhw7Zr5wR05KzWNx4s+wWfw
4/68M3cxuYyu5j3PcywvtL4coKiT77LFzyaI57zIUx6hiA7fj77W72AsGtHBzQJ1ruWgrscsU/s4
nbiUa2p4X64wfk3gb7X8JqvNeUCnW2+0eOfXwfe4VB4mSTg3ovwQifVs358Bxrwv5AJUpTaaSaod
Q/uYcaXp1eT1sWDysfDzvqVL/96dY0uTJunBXKGzUawIeOog72JInYFSA5oIyHgIYDGOHLU0GzfX
rejc/qohweef8D7w4EQs7eX+x5DtdO9bKAeKjFiYy4oEgS8prB8zaFaBxtE35FNRhdy5ioNMNpHl
KELrvl2RrOnCMPo3ZLDYyVASp9Zc1AxQYgsjKaUIOMod+JuVzWTh1ekYLqAMJDPHJSb6yH6KoMoQ
rMz+C77jVQ969RWUSwuVtoOEMyAssocckwnSETs6DuCP/qt9vrrHrqxRzk1La7UsW1jDfXXo8JQG
ajBw4h+EzLFGlxFU7gDgZT0C1+I6gHf/TDXl1SA+Ap86wKfWbnkArSOwkd0E5r4GFOThg/Agnkjd
I7FBrmGWIHVtdumx2LA4mFdCoJuvoBxbOuoQZxsRAlUQkEkDcBUCSDyAg5mxsciOvbOxZMqTKWre
o8Qi/844EVWsfvwcv1RQOI8OKaiAh22eAKxkyoHZvupfIt3UQBXB2N6MwdIyDCBf57RwwmABl7BE
0LBAX734dn+k624T+DmIj6DjCmy2mIkrnx2LgPzEyE0C/kA0Hgqv3EgQZyTN5UyZs9VZ/WNrUZco
4LJ4pcXLB3m8aBN90xzSyaCjBsKqsq7lgNG0+8+4aNZhTeuALC2RNR9BfFi6olNBByFxkgJdnSGI
XuXTTKhlP0lwN9mFW7/6WMAYAOoavQCsG3nVQ159DXEhV7Nc6HOv6KCEdIJsL4xu3p/HIjBneY8O
bsbeXfUPV6Yon2h0eaxlAnYNXplOEkdW7UtenbxNM6uLiPi1xSH5Y4nOaBv+zPFBpUJaMzgLeWyC
LoMxFsa0adTFkhpKK/HdWDmtcAar82MYoaLVbwM99Cq+9hhHYX086AEzdF4G3w3lXHrFnxuRPMyn
HaDtFlSNUMfKwJNL2iPg19iFa7Lsyxn8Y5FyM5o8S2Kc4+XRAtfZbofX3zIdaBJ4ZLf2rLoT0G/8
//Cok17KsdQlI4xpEViVGzxvQI4VRKF9fxrXb4o/di7R+dVe94tuzHvylqlt1SsBuCbUztVRt6OD
etafUToGvvDQI3dHuiCrPThgkelmOc+1IigcwD/DpbthRjWNxKyDY/v/ooGwybzfKejcCR9ZRQMy
e3eW8vIquBp1HOsGJ4jwN/GW0Mb3mwggKHYr5Vr26GZY1PGOCjkVlAbDioHhR+XzVSzN1IwfJOTT
hXPLugnpjrrfyYCraaSCmzpW/K6W8JqRPX0n7RP0autmvGFLba2/Hq4sUYFNW2tBb/hAhcpe9FBn
1vwS2wR61DrVodniKgY4Fl06oHJlvYHXH4xXpqngphBCmS9FuGcSR7bnOjcRWiSgxUOmUdtpYF0R
LKIvmvWuQnqrPOnl/qFZz3pcfQHle7K2VNJ+riv0v+FidLLXqGldMdiptuJJTv4tVy25R5cyI8Rg
uLzLLXq1awXkVROD5NzbsrcqPJIKjRVgrPvwP+eQcjvJ2PBcSfJwste98ZZgt88XaP6ObCUCgRgr
k6hWsrp6GUO79CRfDa0pJlXTwzRwpiE3LFWpdlU8MUGQ67ftP6OjddtkLtJ9PoMV4mXCDAyVILb2
hy2hrx1c1Q2b1xEEEqgoszbtWgHx2hMo1KatxFEbshLXL0E9cWbmyKKbiK7wMFqcJxwTWxksQQef
9sgQ311/dv3ZrBp9UqEjmSRqV2FJjQ+i0cOrprZvPn27Rsst7sxtvCnccOfv8++CU3rhkR1RXWb2
jsPVqOHzcxv2k4KPUI/QRcFzpHmtfyDx6qhe4XSO6JSnaGc8tDmeYzEg5rYOlaR8J2FZBKdA2Tg8
KnZtJVsi3YL+Jt3Rn6an+8eaOVPUseanXg9aGR8JMZND98B/BgqyUKqVntq94IkuSC+epS1/yOz6
6D/o6DLvfvzbg4DXAahV0B4EnsUV9FGp8mHURHgk+8VbOE9mkXy9P0r6pFEG6LAehewhqImBnttB
ocrWqsC+b4G+XGkLVByYoGQ9CmBUxqXnIyWqbtHquGF37NKuijZDwrVrl1HljTITpA2nCVabnyEP
YWaCYUr9F59jUZUtAhTaGnWTg6uZi0MZlw7vkcRrQ9QsS+zT2QLbAM4MiwKTdlW0PerUip3SQ9sG
sHAFAvJOl0/1udKF+cyPIsRt554Fw6HjTcqeSu19XQmrdtTgGuM8s4r0RxxCpJNnlFIXXpCyQufB
siRtOH1Gyo2Qy5JIc0YKRN5Gr7WDS1tyWg8agtFP1oPu8hi4dj+0XWr1+jFqZWkmGYJW8WIldH0J
dCih/lBq/GTy/OR2c/LUSn5ulqL0kUThKR6ig2S0B2mEEl+T70Y80MokeLl/VhjTTjvnoNTRXdNi
QtTyaeS9EqpCPcPEAuVLDZ4m8cnyQB0NUPk5win8Ge2VH7nh1l8g0OQWL91zhUTgaCLp/uV/GplO
HU8DnLEJHkwYGdrtZD90yhzpdO7XfSuLiJceHBWw6H3mZ2Ko5Y5YB69qJCCx0wgbNbf68JmX+Ad1
bLdllW/qwnhnmF49opC8IoVhBSU4aoSjksVQqYAnrT/ALghRQ54ofZLMeXWIn4Zt7ISJmVrMoi35
3cVmvrJLbeZYTgxfD/GoGCzfq8+J028ELxhNGY6W9D4TLgZSn05BwCWZ6QFMTYxAdP0cX30CuWSu
fG9r+FEsKHDxrV0eBBF3ZOUZT5FVHTqgBEn/tafv2XLtizzRZbWv7FJeUelA3CDk8MLSKUQBrHmK
Q1OM7c4DL9Wx3alb9Su/RQUDnfstUkTAOFjysQVmN95krtQzySlWj+/V91BhjTi03SBOgJNPMdho
xGQji9VjKQRP97cawwyd6xCUqQVTApwzF2bmnFTWmGwbrmTc24z9TKcCqoKrKzVEiNrqTeQK6YzX
1ahAWHEMwTYeJLlzf1Trd+qf2aNL10E3GGlX9TmyfoYEbRmS6zPAuKHpyI3/jYrUch5FyIyj+Ro0
yWB4pLMMrcJz4yzGoHiINkUJQt9wN3ONyRjW8nzeWiF/vzocCQe5On9KWyd503dcC5o2zpIedbwr
gs7MUTBm2FvGW7f2KH8wRkaGDlDQEpD2I/0NOnFgHg+t+rlvTWETeSqSpxlEiZ77yhwAxWKYJ2f9
1h0R86BGBjhGV1CuvR1uCACy3BsNmv7s9mBAdhTqVfLXCqx4HORyrPgbu5WbZNrumaTcTyzUnAbK
XzTQd9+F6a2Z3xv5LTVyM8PzbZh+MEZIRrAwp4KnBeWKi+L37QhLfhANZcSCwt8dQoiDxHZop/ts
O3oRGueY0QrDHh0l+aqYyHILe8HbjFx4gzrw/KA/A952kTnmWbx7dPs42GcktOODXgoAWhDxkmNz
tWGFMtA1P7xsoBz5sAQ5FMnjoT7Maqu8wEHomQSNqwp6KUEgsn+3lopS6HljykD44sZnEXCR1I4S
s9iRTrLuKL6S/6peDQdB2oaweQXv8Ubdd9u5Mn1kKPtPNsh2kcwho8engM1S18EyRAN1BlEoRK4D
gKa1Zzc/E2W5ep8CxFg/ZHZpGcxk59p5vTJIHxijS3XVLziSuSZ84v2mcwdMNmsbrTm7azPUITGK
TPfrDqsatIErQSd7mk0uKCzG4Vg3AzJ2uADwA9M+tefKRiyry+aBXsTXLjFbkFcgoUKKRdnXOjF1
0sXCdDssu5SXnUSxKMPJ/11ZHQ/ZJnD0wew3YJH4RUrHHMKCPasothKAkM0CYi800oLmi0abo8DB
RRXQGnAFiC09yU2Be4VS1x7oXkCusJp7QtgE8OZwQDC0RWIFJXxowOC9036ylB+WN/bN19Co9ECF
4FtbYQ60qXIV9YQHTZT5Vhd/vb/Iay7+atR0y56QZSEYATHqaErNJvpuJCwXtHZnXlugVtOI8zCP
VFhQj+RhCHHwPS5NLzv/Da5+fev8s4i0mF6VZXkkgOTO6fTSQhxg5e2b2gbm/UlbJP9/O5Y/ZqgD
OCp9U8QyxkRSfpeyigfst0lSxOEjKwpgjYn8/cqHR50cKVINChC9/ajbB1/5TNJ//+C53W5UtJul
Sd5NKeaNYL4J1A+tanvCz1pskRqzDUJKabPujJW3xq1VKjMxCXMJxWwFCSvIL8hvwsZwkgjEaBP4
TMEUc9TxOYHL0v9krh5V7fNDg5viTCWrN7vttklAv0lkLSDC+bX2WAUp5iipd6zU8EUhZb/dmWj3
p3nj26057tQPMsoEdW+QaWKsjD36f6Rd2XKkSJb9lbZ6p4fFcWBsuh+AWBVSKEJLqvSCKZUSDs6+
uON8/RzU1VMSkonu6UqrskoLKRxfuH6Xc8/5nER7v7jQV/t4bDhkB7uixpamu+xa7eNt/zixfBY/
+I6u6bHfNRvneplH5ouw/eO4sxxhRFKexjHGBWfFOgfJL9+xbbX5F5BmXzlTf1oWax6lK9ZU1JxC
xgkvOk7cpVowcRiDaygA/SNkDReM5cJWQrju45rqNDNiaLhPtcwKpD+H1gMFULmZZJta4btg//XR
SnoBpvfb73dzaTNnBidLZWHKDFPtwT1SeuDUpKz0B7exgqHRLsRo3H8/4PdGB+jjjzNN07QY284D
TY31qvhFSoXvDAtScktjzIwOU4MGjQg04FeqOZQ23YxeedIEX/9nU5lZma7xcm1ESnmVDLmfRb9n
UQVBg91/NsjcpnAyeIiV0B1RQOjqtshvjHah3LP4Zs0MSSnEmJdGikMwiseeySSI0vjGSe2Dl3FI
RLlrNP9uSiPfjzrf/kfze3u2d5cQOjNIW2QoChfliOY4NqRn1Rv1ofJqd/P9UF8kDyB3DSJ6kNC/
SW3N5pnYmWp5iQuP35dP/xSEBsmWDJ29HeTHpXtoOmfz0OXdeHRmKYtI1RqpsK6ZBVVB3ETEWqMz
9k4OaslxmB7901DgBKUAWOlA8c2Mo9nkGomJMYHqGzDjFpCDLTdOkJz4iwF9KnQdehvnCQTUuJPi
QOYL4y8NP/PFLKeQyNtiZaf6DXKpOwV05HJN8BOYbfKPJurTf05zZieH0iqqNn3bwSlf0V52F1P/
H6qRN0v9f59Ke/OxZqaxHZgGGmVzAphFjW+E1oUVlucsHLZ5EK291UThPHkvgA+txOV04bJHa/f9
kf2EtZk/xMxccvDP0qxG1nSqfgw5Gmn0QNym12Oo1/7gx5fJyUVRVqEFugDIrX+79LMBOaNFvM00
3++O2MyqKjOLmeLlP3xTgv6J7DiJ1EXHBt7GG+PgUunnq3v4/W7PDGzd1gi+S0zeOdZPE8BPCyA5
hVb8cTVwnx+Xwt8vHbj3A86MrZcIThsL7aX0ZKyrdbzvfHBmAsgPsavlBf3qmno/2swcaUlpuLkJ
0+5yX9o+OpCjPTJhd/J39pq+kueJuzF7WdrHhVHn7Te6kwE4MWLUll3q0vWbqvXbfjGSWdg7a26Q
lNUCoBmhkXXseZD07Q7SA6Gj2hdFh1ur6QN7VIFTIOqWHITXTPwsXehvjcpZisCXZjwzTlqRAVo4
YX1LLQNsHdifoVjRdAkX95Ur9W47521/41B5mmsjsa91zDxThUq86bSATXrQdjxUbYcj1Sv9/3F/
vh91Nrm4UgZtRxR9vdYJGe8uO034Ef0DqPlfz8N/xy/l9T/e8/bv/4O/P5dwi5KYdbO//v0yeW7K
tnzt/mf6tf/7sY+/9Pdj9VLcdM3LS3f5VM1/8sMv4vv/GD986p4+/GVVdEmnTv1Lo84vbZ91b4Pg
Saef/Fc//MvL27fcqurlb789lz1U4vBtcVIWv/3x0e7X336bXoD/ev/1f3x29ZTj127KrMzL4i+7
NnsqfrXzX3x5aru//QbVhb8anqmjSgAFKDq1csiXtw9s+68TpB4i0ZM2H9Qwf/tLUTYd+9tvmv1X
YDaguQgxMxsKRPp0/7Rl//aZYf4VWVXUG0A+D35ZCDv89s8n/LBVf27dX4o+vy6TomvxODM/BA1+
UGWFEiHcHmhUOXPnAEzoduTQ3LmxawhFS0i/GMAyaUDzWIOfgprAo+e8RRLKBCTOQ13Xuuv43spx
buJow2OyereEfzzghweaXSX/eCDLRfIUeBUbfbkfgwDLyFlaSu7c/LOmb4xgRqiA+Ef3VLpNH23p
V4t4jOlVeHeB2RY0BU1IIYCe3CM2BGM+jpoi36GaWjNvanTOZL3tKzvd1Da50D22rmS+ar1HUJOu
Os/1e93ZDWW/NPHJ6s0eAdJDrgOhVyS07Xkye2yUJLFn6TcWyqEhlwlIs3rX3sTjoK96Uz0VOli7
EhyYbTU2VkgGcbJsXPXfb8Dbjr9/jkl200NLwCSOhsrWPN6sZQ111KjiN0XuZrdJ5iarFFpivoqL
QMs9ujXbovIh62ChQl2iWjK8dHUH2aJBQySaePW6Sh2QD9tVvGYUFEtWVv30Sh18S2NCfBAVH91R
LcUpMwtrvz01BHJBHwmCa3seOw40NrWMcX6TZ74ZiF21Bq81WlQ6ePBGoO1z4PGaYJl2Yubdfhp3
5vkYY5qbOse4Yu3uizXfGBuw8y0SyL4lET/tymRHwKaPSbozf4fZNVVtXvObgdlwqZSN1mlbrRzN
4H7P68hvBbS7Bgll7tghPzjRSuBLzCuvIGDQVLQ4GG3RbrWsZwHpZBTokT3ceimwItApUNusLNmO
VpG1sgd+Y9bdq9Sq55hzSA9CkDUQUVMG1WCilbK7qWi3rermtpWi9N2GmWCbzI8RS4RvNymaDL0e
bRWGwdcI4bqQMd3YuLW8NtxJ1svUt2RIm52T6talqfSg6r0b2aanNOquRrcK9TG/5zHT/bS19/bY
DVstr4vA0hGGVU4f1DU5ewXOH7eKSzA27NsKa9IP2kFLccJKwX6nzNuz3hUgaezrAC98ipdJRr70
rNpXvb2J8uS2d6w0YKKCLB9EYYMu1h40TS/8nurNVhLrlUl+62A9grKw27CPiyzgcVZsEIVaO5Z2
6aqPkCYHzCCs0+ZuaFm0hk2769BMsGAe5nYa53u6EtCZ7aHi7Fiz/Y+NzohsUqc3yQiAZ6mD0Fau
66kFCRjw7y0ALN/MFGEw9FIRFK8I/kDF4qM1tKxY1eiB0s62aktsKRTBGFR8wiaxb5sULM1pWu7L
FmzjVNx4NLuRhXQunYysSAs/rUbiYxvrVrdxdJL6JYnPNTcgYt+9JFazLqV7YjW9Mbv46HbtY5IW
RzuJXjVaHkjL7njOX0aH/axtJ/ctwzkWICoWnXZkifaqehB+9h1ky0cIOXQVdFNtfkbfJcSd2w0Z
7QtPpOVqcIpo4v19kZHn+Sm+zjdkVq70CrxyorJ/kginYRjELsryMuAOu08rBoJZN2oDERcqiLm2
SV1cimVLHigfK5+mxbZuNRH0Db1zk+ZX1lVXlVcVAfYdjYdSFz5j+W03aI9eCyZy271RrHhpyuaR
O9XlGCdBy3eaiG6GDFz7MeEH8Gw/jU66rgsoUIxx7dfSBpRY56EZZZdDG70adnOL5n880KgfXKP2
fNl2vydmtotz9MEVVn1tMbW1aDOuZGX8PpaxDExoW1dmdyhl4gWRqQCe13JQPuq0xN7RR9dynmpX
kVAvonoDAvUtjsMPtwDBmJbJn7GrCuT4yKvTmb9AO3ABfPzOqbQ2XDhpb8f2g1mbgBMO6v040wA+
0dlJ0yrCFSSr3FM5wpSIahg3HZfOodGoCN1MsLWbVnqIX1WBkHXne2SAegox44OIOxY2hUJew9bQ
zwXe1Hu0n5RbPVKQLpA1+jCjxjo4ou4DTfTt2tTdjK5T2nnXbmLrfpFUiDNSGuWXDQo2B1VodajT
4spRDag4Bbf2miRsCAVz5U8FC3bOG8pPpoQzHWrcEJdDUjc7MCKixpyLeJV1aB8YIu4eddVnh85O
7X0ymtWLImTs/VqznCPRRX1PQWUXRp1trxzI+xzl4DzbRvXkSAklAjHyfSsTd6W03EGI0J460v0o
8rzetFyHwBvExDfZIL2Qej3kjbRarA1d0zeOZyAj3A8HjQz9z0hPLhq913y7lGDG56W1HnFsd5bM
+0B24wQab+7cVB6jDsFeLtM2rBIyrHS0LAcc3uKGtY65cigiCLePwojpSUDx1OtqdB68uiFr2wEi
hVv1E0l6tk5hbTfJ0BcHrWkosMDDnql4PBWtJ4Os5NWmAA4/cGWmreCPpnvFvGaHEhBFO5zx2Chd
heBuS3wnMbow0pi4NOpTqylvnRodQHhG2dwWKRioy1H2fhOTcSWUYa61nPJAEeMl17pyhdIV0pTY
NLTBCRJmiYz3qiBD6EUUeUsSibWuR95Nn3Zk0/S553dlkp80k/2UUEXemaPV7/M8FyeudVXw/Zn/
5DA4UBhCBzokwD2IUcyrhbi3SpXqqXXC0G8CRNaG/QsdNfO2FlxpGAeqZjDkwGCYc5GqwRD2mMaW
eUJ7GfiDlU/3/URqkYb2j0kaC3d1vavOKHmBbBes8zvt9vuJzlOqb0/gAOUCHjUHIc7cZdFLUlgS
Ls1JJwiqXdndsdFzLxxSWqAFE7kCWkqXmxLUKZABBrqI6EgH1GkO1otI0kdDDvHD9880Dy7gVyPY
cXQLMDH0u84bXiEKXNOUM+csElL5qmbHKDFu/v0xLJO4EJ4ENTaZE9YVyk0NXTn0rFWw56oyzgg3
7IU7+quJvB9klo2q4yznaNmhZ6HKDMFK/hRli37Al4MgGoLWrgWdxLlP3WbcdOPcpufK3dhNaBwm
mHqyqRANWQG/7jhSiXKxMXIy+R+uBOyRZduODQVegGje8rzvsv4iH01DT3t6Rv0+EA30fTvp53xp
BT/HORgHnrSJ2Fs3HTLna0gk+JlGraNnSxtMHyTVnR/XIzRuG7SLaOYPncKX9BxA3nhLjjyxk5U1
QAnYdg7oqLj1WNmHXpddet1wZ9gSHb090XxXQJee5coBxHF8+v5kfbUy7594tunKkamWAlR5lvql
cg2flL8PiIa/H2Se6IRWH9YFACYsDhYF//3o/JUWykqlEWMU4AwUKExQwT0mG4VUdvG4RC3wKf8w
H20WPznFOLB2wGj2Mb9Kf299p/M19IZeQHOue+oCoH2s1E9PSwN/XksKxJitI+5HSAX82MdZDmaW
EmdwyVkrtB2C4K0+Zr94xZ+/X81P1t6dkgo4XhNxkfuW/nmPo6gGkUrTisjZjI0odGlz2SSIUPOR
7otOf65NqHG2JAvAS7L6fuSvJoh0hgEkuY1c0fyeKbvUk12NCRb2qydfouhog+H0+zE+G4hpduA1
hhY3pO7msrC8ZTbcFIxBEmCkUuJ3Y7twXU5n+qM1+DjEFKq8swZZD0l62WEIwYWf1Mq35HU6yg1S
D9CI1la6+fP7OX29bn/Oyfo4ICNWr4aEknPUW+s2hfcEDFrunr4f5fPl+HYw/hxmWtr386oTXBGI
+BDI+uxWPeWn6Nq9HU/wc93ndIv+uXLhQMx7bPFiYynxz1Qmg27kW2PHuyFrSwqaucw+90UiDmC9
M7ekGyA/AxKVMDLHfhUx9ezWtPe50NTB5Km7c7iMbpvGhKg7JGNo0sDBrMwHvUk3MtPXKuFLxC5k
HurauKEhXG9AMNcBUej85HrEiGJmUnUSJSJLh10KASEyCaCDkRxAQ5llD2am/KY0Q8e9q8ckzOtf
Kn0o03xTNCyMJDSRomJTVLUfJxCRRVzK00PtaUHqpIHQspNKontkKnYFfcrEa6eyKxrhaqvcHfe8
a6mo78loa3vCt6L20uqaAOT5Oy9/0t0yjEu0Pdb5TTyABpoIjL5EJfTVGYSX8hZ86+4nN8W1owg9
+g45WwQOEYEyuDmC+XlYeH3nCz0dCM80dQv0OdDOmkstq2is4EQycu4yHSAFDcZ2PYBYPi4WTvsX
A0G/1MC+IhUCezCrZrUqN1WORPg5z8g2ifNjYWRPqUG3pRu/fv9ifcoDwsgCNQqPF1yEwB7PhoIx
beNsUNa5rayDVeiNn7Tuz9yB3hvKISdLk+fvB/zCQBEojyGJjrk5KNN/fJEB4GxjGnfWORI4lLqV
x76KAMobGQs02q8RLOKscrnU7vCF7f0w7syAkKgykWCorXNiO1e8FFtLFQuX1xz8MVmMD2NM5/Sd
xaBZFnHD7q0zUdq4q5GDCWDzH5GMakKcKbEpayOZUtKPqG/E2yrPF9A682azP54A/avT/WlDRfjj
E/SwT0aTF1jdxxzkaSsDuNh4lWxSxDPH9pD/ylZyG//4fkvnJIjzUefAE7MiNk8F1tYUI4SR3db1
UZ4p7hOjfmhxzn05WLmfCg2UmrFr+YnX2NuuaJxbr2ovU896sdrYCkCsnvgDhLF9KAbvRR/vKFlC
d3zO1b3t0f+t0Nxd5mYuB9fNLbhrAoxzxe2kAUrDKOQX9UseJKD+n6K8pvbz0J5oRkO68AZ8fRL/
fALz4x4B7pfboqisM61TvxgvTXv7/X58YQ5xDP8cYPaKaUZtowMGU0xM45VkIOZWeryBBJZafz/Q
lwceNTniIWJ1EDzPsqyD18U9KAphPbIcari2cFp/TCNzTye+KfRwgsg07x6L0cm2JinBLzAK/fr7
h5gvJ2pR+AO77FCY/k/KwZmktkrNWp0is/fV8KPLll7rab3e+1RvIxDoViO1iyLbXLyJVZhn6+Xq
pG0JGCfqTbdFshQUYnqYruJwCS3z5YTeDTc7H63nJl02FOpUu9fMvVWLgh5zE/w2n0mQ27ZgfyHx
+fEAikEftbLGiqUKkhfNgzmcOgcUZfo5E+dYLtww89M4jYZFQ5CqQ90X5aaPo7VjPiRt1KgTIRei
vIyNQ+0sVLO+HIIgMYq7Eu7aG/zond1tISoNHwgb1MlslaLQkqd9KKLo7vuT9sVdSXD7Q5UZpWZI
o85iIJcg7yeINM/QfwgK54XR5AoHaT2d6aRYcmq+fLkQLZhTfRF0Y/PKLjPqNo7G0Ty3ptg2mvjJ
Ous16pIXrg1hQuF3UPOia+1HVysXFvQrdxslTRx5ByUU/M9sqiXvazMrhPlmJYed9XMih+8n1ZA9
dOUuluDzX8/VRhgNfTTLQd/Mx0PitKORmw7HeF0VxszZZua4cWyQEE31JdNb6159VSQgZFiinZif
nenOhoeFf01nyjJOn787O+NgRU1cUeNsRLuRpduCwHCJxX6Z6aV9b0MwDApSxtR4ZTlTzfrjMHTo
BwkaSh1d7vdGqQAbBCDZq3ZquPIy63ZIIdWgKbhC0m/zMlRC7L4/vF8tMSRfgV8AVgDZvLdL/N1E
ExSlq8KVNpxkFvDqntYrlvW+aWRHo4asF+piUQVeQjGE34/8Zk9mc0epwgRGwwRvHpy/j3PPTWm5
8VDa54QiO5Elm8SznzIdhIRiMPwGtcjWuI/4hhvA34H40mjHEMkBP871Vc7GK9554ZjxgDm6L1Ln
0jL5unDkWlO/t+LVpC9lRAKZAjg8tvf2oIMYYrCC7yfx1RsxRdbo0oP60OeCsl1HdlekiX3Wxd1g
8rBNf8qCcD/RL/JoR1S6TtAdDP61fZO+Vlq3gzTTwnU72eVP64iXw5n0IJDym60jsIuSCYrkSIfy
bBkd0qgOOnaRQos0LqygFI1fRC/fz3uOmpx8OxxbRNa4+aj+qeUKKWa75aOHnIVn+IXphPAr3KQK
SQF5JtYGrgGyRafwnfyVRc8ySda08VZRkgeGNV70JtAnenwuhECyo7nMFQR5aRxQb4wA8D406bjQ
yzS/PWfPO2/KcmVRGQ4kWs/KuTCde2uJ8gDSJvNt8CzqIbsL9AkiGDQufjzOMXc6O6MpVsQiv3Ip
UT7szAEwn/b3Kk8gUMvEro4TaJ0xY2dVjrfVZWxu+CguhSI0MFPorGatlwRGAoHSvhiQIzBRyiHx
aPlenZxEXt+BWGGvj97Oy8aXznBf4hSExGIcfJfW58yuftCxec5jM/+Zd+70Bjn3aRYxf9CRYWAJ
VUc9QvY1c3dN3ruhXnkvGVO/Cit68Cq6jjsB99fQypAV9YM70mNk9y9oc7/uDWOS97LDriiY36Tu
dVf3Y1haKAsSwgwfsnWbnqMgS1wE8wk94uG31PYuaSl2rclfm8z8KZVxNEsnoEX3zGnW4BvLI1Lw
mwLyDSPqho3ob5u6f6mGfB1bzzJ3D53BNl6R7I0Eva/N+EMm5oubdpfKIOA007PmgihuHPtEh33o
C3fT1XbuR7Hzi7lm6PXeOY3Ni7Fmly7rc9/r2Tm141e7qY+aCWlKs9sYGjl5uZGvI7BwGAWp/TRz
t8QpQq/hQcqAyBnBWyZAwotLGf3iPasDcMDvnUE/ZVH9nJbaoYmLa4d1az0HW2ZvPOdjustdo/Fj
g4ZjB1IPE0TOHAtjm9AOJPTCzKLrruwMfKncQQvuaDoMhcvR3qu0umYFToY2rAegSLzSue7sFpFi
cSPyrA84te940163cRL5dou6uiOQtAFHCl3njQnsZ2GD2Z6zu1oBGp9Kru+MoozXdd4BKhLnNBwG
94edEOIXLD+5o/vkVHGHaKvYEAc3QCPc2m+khxVj/WGk5NAz8lA5sbwwKiP1aZ7sUmT/g0QA0CYc
dZEz7V7XUQUAIyN0AkT0iyTldVdY+zSHUrSgOoRGmvzS4clW6sMeODlABtyfVWqePMPeQ7j2p6jF
AKhDAjbmcU+6clc7/dqyh13Ei8GPyvisZW+RY9kGeuO5qzRCjZO65s1APPATKPW7O0a3Vl85pzJN
t5rsgS0u9evIFtL3OqPck9E9cKe5z/Roz2uJ1rG+b3yRuGmQlDENiZlrcCyQaugbV94IQ+41KxpC
CYHnwRmmNorb1LDIpqpda2/bOah/bPsswLhB3ObUZMYj3JSfutW/iBaCp7V7F/OardrEroLcsKog
MYYnyTsVZhmRW93pgAEz0uZgQ0rvko+jdaoTg+6dUaDfuWlQYbbsoI3q0u971zq1rASCxu3KC94k
6OVX/YJvPjeWb745MJEo5wC7ArP20ZQBnWEyg1jDicjsllB1U5TJgis5969mQ8y76TNXGJULZelT
1WagYxA/EgH9jo4tZD6+nImnEwjEIKL5hPdpmZBDMqTq5A0qyCFb0f6bXbi4buHyAySPQXQTlZ6Z
2S/BDCaJ7WKtuiwoWrQxIIm/cNlON/j7G/5tDOg5o50b2WwgKz/uB45YQkWHMabkRHkFvfEN2evA
62frKASQJvQ2eliAp0ltcePu9bDaRKvvn+FThWl6Bhuxrk2BIgdsduZlEO6aA6oICKbC5sDP/VW+
72kg0GfarAQYbkyfmKv8uBT1zs8JcgiouiCygjVF9WdOT+4A6TACcWud49rYGIUBOEO2pvASFqb3
xe2NAhOiGgPgQJfOW8gB1SgELmCgynk0rDzCxdb1ypVStPE93LmGxzaFTNZj2nQ+08wT3InykOh1
GVgJhcOVAWjCCatXse48JFqThBTM7Zdj4ixlNua8WUjIAviA0sNUk9LpJ9XoofBqXZUWAs7LAgym
4ghtmHzLV95Ku8sP7WE6C4L4sRYsNsTOTyKGho+Ds464E0HgPKQWseikREh/7gzjajSVBWxaWQU1
x8gWPOwO3FlAVA4tQCxFshrLDKkeyGoVSfwITfJ/U9cdK4GMFvghDMuyXB1dSx9fDDWFqpGo1blg
57G7STMI9MALaEe5YEfmuZFpIJxCvH94C8GnMDv9sRwaw9K04SyRJiYZiHjyCSkzwuPJQgrHREu8
XwtHcp5XQNke9A143U1qI08yD0Fl04wsRnvbSdHQyCCX6TyAUWE1sTi0D6r3aR0CVtju0N+xW2qX
XRqbflzYuh4KxGelfooMyHsMQHUmdWi0V9yKTgSr/P1UP4EI5lOdGdGh6EaniHUAGg90k2yNCze9
qiBZdgfvo964oVy7LBzvphYoAXIrFKR04AiDpTaWT7fFbMWnU/AuFga7M8DBrE7OfSqvqbs1smgh
DJmbmWmi0KsCUk93YUY/7alGCO53m5xMwJZyaMrGO29DFildzGl/PtwYs3Fm+0ck0RPk+8nJ9t0N
vx8mvsxQAwpu1exsQDF8LXim4ATTb9XWuWXbSeCPrz00QC91fM3fnPmMZ1sL0H81ZFVsnxyTrGKi
X3eQB60dD0dpuLQ1OlnO4Pvj9KncMR9zto9i4CNgU1hluOo65C736GxD/7xIA+MKMDVnk20hQ7So
MvvlMX63u3NzVDspihf9qJ8q+9foAUtdlJc9SF4aLW+2VUb3YCr30ejrV3GD+qd+Kzl7ZUl+K6w4
jM2njhG/6cprGZl+QT14s5daocKF1fl0ytESTpHRAnfvlHqd53mztByAx+MK3oRcNbc0GLcOWOL+
ISOQneS/y8c2uUhQw0K3DTjhAeGYJ3p4y9UgO0OemlHEfh0bte+m5iGqIJL7/dygTvL9wX+D5bx7
hY0xZl7eWsYJbvlTljfqV+y5z66NRkO0Npw7wfZOaaKxs9UA7VVnAox5IHQSpEYPeqECQW5kS3fb
J91tb4orXHbo2In6e1mLOogdum0p6uhJ1R24GatVlOoPRIqNh5cLnKAFyvpyrauB7UQrH/VB3Uhq
rlXHNsmIjgauH8csu+L1sBvbft8BvO3LzryoenL0aucMtN0+dqurpo82zLTuRNleiD6/jOP80QIf
MzjmipNepU9Ob+9Gfbi27eEgebYd6mhHa31X6OgKtvILy4hPEuhAX9N6YO77GhjW9hEJza1dijX0
g3e5k0LeM8pPIBm97osRJXzE4yQrnsdI14EQLvZJb6xj2eyazjhw0TwOqgQ3qGjCqhG3tjlciaZ6
ygEH9p2xrv0yV2PQD+Mz0cC1rWm09c2KXqGl+FgXJQ30uk6vW9f9BQn2B0Mwa1O4lfBRDt52mryI
dJr6PJX9KgHN/s7oWeK7rX1gevcTJGcAMg/Gpca8U+IZ7MopPTsAoJz5epdz37MdFniZWa6417a+
0dZVEJN+C/aAn8BLWoHljseyyq/Bf3nJiREAv7rPEshjVuNVqoqtnoGS3DRbv8vYatDEIS3qTRoh
p5EPp0qYP5g2gdMiHRVwHRcRzXZVRM8qEejh0HesiU49NTcZ0fUti8ElTTbYn6u0P5G+2ArGkkDV
FKEou2ilm4VGbQI5z4e7iEIEpipZ60eR+yIlMKbE1C4ziIr4LrKwdt5eWLWzobW2dVr9wVEOfG20
Y4i+u0UPTwW16fFK9QmSFiNVIdqiHmzNXZUtXXmFOkTSzpD+6V/a1DtDLxf9UNy8qbi3zcY6DjIr
RcyCMsVI2yvT5jdI7Am/4DpMZwQ3zjM2aJ7b8cZ66KSHZr3q6EgLbehR9BQb0xaVDfqpIooOWytL
fegJNeuxqh+rwrsh0mM+b0y2EhUUZjKVWFuPl8xPYnWIbbvZ1n0GdleevJh2GvsVGzd6rG3xBqNL
Qux7bPuK4PyrjtzXLbquDRq3QUeGX9yY0Po894EjoRcZhKj2rClvwRr22Nk59YvWQC93pqNXh191
HnMDo2DmdW+1UKcG3jbgIDbfCaf5ZfZmvOKDSlZlpNcoK5T3ltIUslogwiYlsg4xgSi5HNCuRcdx
bzfeHQQhb1Iw7GG6LcS4RF/5JNXQ3zHSEICUHxU6OfwavUBd2zySfri0lHHRucVd5ThXXoPEaMFK
8yJh0WEyWX5LQDfGs3U9kvvWzo21gWO3/d44foIkzq7FeckNSiOGFk8ZK7R7P1hhvDcAR0RhPuDr
5ctwwQN5I3h7Z4jTGHdhXDv0JNw7TZNBayI7l9839kKd9ytP9f2dO4uNeadBrzin3qkoCfpOmq3V
sV0t4Ry29nXH6O77Rfx0eX50rN7C5HfTSooB6cjSgafKq4A2bBUvXmKL+zRzmVpZa06blu5J7qtd
d4z3/Tq+HVeTemEWLOHZrKUZzZylWBu0amQtPY2ZDa7GKCGP6aAQzKLlJ4hKLtEKYVxHaFUwAboP
EwRlAG6wW7RcZ2tPq4xLI0p+z3t6S4bmztTIBmlN/FiK3heg1tGXgugYyhQ+d2FuR2T2R/S6oZMG
AAQdZx1pGVaGwozuGpcr4LQaB9UmxdDiqPYikksO6ZKHMH3+bgcrYaSp13geOgfcfbsB4mfT7szt
UuJiaRfnxK16C+IvWSCYmDQMDVAcDRd0N1EraJtmYzoLns/icLNQOBkHJ4Ezk5yZM/S+VxwjPbs1
hwotKJp6sWl5PWU+9pZqboQFBlRFXjqTJgs2BimA7x2wN6DNu+WFHDvTe+DEzqZWgji2JM22VP/L
2Xf1Ng6r2/4iAZSoxldJlnsSx+kvQiaTUKQ6RdVff5dnHxwkThCffR/maYDQYv3KKv1rnTsQBS7Y
c56r+0n6kcnJkqNHFZSleKCKPPhmitppj0YCrXfEsmRgp5DrEyip9dzDkzS3BKlo/QhBj8exS8uF
kSV+kGQuKg42HDc7IV7Ladjm3L8vC72aLbLLaXbfjrARtNvqmtRV5Kp84bZVXBXN0bflfnCKtzId
yyjJR5gw9bdKpC/DhJ8xcvs5NfwPaVVXrFYLj0kU2T0KYFpp753Ef+0ttTdZH7tDt9LmvCq6NNK0
GQG1pioYuuqGsQYmqMP4yIQFryDxMvjmNSgVftTN5mGYWL7I0zIJgZE/oP68So3qnaHcEdXSWKDw
c8AX3hiWvfUJTotbOODo5GURtH67UzDui4u8KldssMH8yRQeX689MDtdVo78AxJYFdgNepGjqoeg
NB0VaNXfZKT8UzTpoe3a1TBYG6BIeShYXQV5Y1/1DKSfkbDlNJFnSa3rSaVbs6re7ALQUbMAcdtn
bCU07opqBDBL9OgVuMM87GtznB8bQ8FobejuJs2XDfXakA05Cut6PPhFt1EWu1KVv4Uf9R/N84/E
oweDd9PKbT2kglmDcNieAKLx/Q+uCtClZ2OhXNCzclAIdFJCAd7aFpkGJsXc112G7e1rGVhuY8La
qnlQDS+jzMbfAekS7yoAuGwwj9D2LEP0H1Zmo7IY/KXXDoHMYKCD5Zf8RvkgL5LqdfCRl9o+j4A0
jNOqQvYsxiqGhggPaWsh7k89OAVNEN1Q3sjxitco4wfdZFx1sIEJ3Gy6ThmsDvzTcBTBQFIi3iw6
2KWaqYQMgNL3HWhvwImasVW5XmCbOl1VrQ998tp6K7JkKxAYLea2qMH8MrugQ+Pwqa7demOknrVq
5ipbWON48JwBNvIZ4isvJYhDzHddWB99iuSGuWAZo0pohyXn15w1+OGjeTWI+aNkoxVOGoCsXGRo
NeoOZkFTkwfEno6ehdJOrW1IZxqegs91t3Fn+ugp0JfHIfGjIjEKkIyMLqydBFboBRy+6QhQXNv5
VZBQ3Dwz0wcEdWjTy7QPDeIly37ybq2Wox1VpGgOlZA+Hvo/fEATWPqViPxmrjf1yVwNN8WurhJQ
GEn2njU5D+xxdFeDx4uFnjoa4saYghFXQWCUFgtLR6oo17LaWb1lBwMXH6XOh7g2Muwht+vXJpPY
5p15JbC8qncWrSUoIvi+ejXarNskWfvHNFUaOrpzH6waupOJO75L3xVR66GXdUIRPQw9FNRNRd6T
RkJQwaoAh56HdNf2LY99ZA6dNSIkBoMdP4lfGQXEZlzw90xZvJhKW0FjFw+Elx/CLyB0N2ZYZP8J
n1Cs0C5og1ROIOrJYl4wwD4WvZVd+QZcvtD6va9sxMudp/y4hKLCKsNhDOyy84IRcXxwUgcPTAua
eaPXPGTSNYOuz28TBpnnFhKNoeUlp/4Ygyl7Y+zQJblislrpVNxPHsjmbZYHhicOSTs+FWhQBnWh
NpYpXmrq3TtTDoEE6tirOvHUlhTzbe0WV+OMKN6QJCY6b0MvVWPIXQsSzLaxVyaUHZh+6TiMtYkq
1+WUXrnEeB0Gdde3oCArFx+Q2gOa3bwHt1TIIGUzOq+NHyCoXyY5vDTAV+YBy9oNM5Fo13Uetmxe
GW5zVzGyBi/ssZRFAyA6A8YQRrHCf29S8ty6ddxV5l+k+TiwGXtOp+Z6msaPtDPAFC6N2KfJup38
Dsa62onqCelQ0+oNOrtJVBtIKaEWFDMneTTmagKNOF1ilfY8S0CXnojC5oeKB97aG2Omf6iRvsyT
fLUA4QlzgDs6H5t45BzIC1m+m7NxD1LAja/yCL36jdnZR7dmBAelviW5hLUv7Vt8GRCmXfWRZ8ZL
Im0ZDpg6UMLXaqQxGN5pVGsxhjJv92qeMGNj5HBzK8pUB6621yVzj1LhDiC0x3TDxpYq90q6MDLK
umlPgKEO8rQOTa6rJRQGoONgesd+pE8Ig9KgN4ptw0GBL4xqix7zLXfQMi3K1gPj1QMRGptyQvli
aO57Xz5boJqjzoVGOB0+lOxQfU75LadzHpQVW7qSbEFSrsIRvtS5np9siyFHdKc/zUjehPIeQJHb
nmC9tBmuZmntM5/WASnYe1bqOJv5k99Ut0DZrZq8lXeneyPMy3Et3Ar1UgeWAswF77aQ296CWgbR
94U9cdSn4feQDVtduW4gJIpnFqhIgaLslBZDOVBW77w2jnkJ1Sfi457S5Zth+TDNalgVEBfMvMaX
+7KpMQHyimgDxw8z67fkDV2NVa852q8VkmUQMkXgAmmHg5Oj9wLDIe7NscCTHqXQHAgnV6IzNkzx
MIM23FM4EWrUrIeiubGKGajrdhIRyiirKrfckJkNWuy1hZilfqB8OMnHQddUWA76384m9ZO1ypE8
l/2QQVOJTqj6W0nYtsN2atSBapdj+syn1pd+QJz6yjKEDFH9O+ZwUg5xcKOqKs3VSPud05tzoP2h
RwGhVIGb2gswvKeFP4KQMriGi4b/0AS23d/kFk6M2XavRjeGPq9vktw85ibyq2KERAM9mKXaM57P
gSezKwLYqKGybYZgyS3mMkQ387oY7Bfo8oRG3u9NF/62vnoxuFmGzBj/ujOc2et5O5h8pWQWd639
mEIKoqfEDx0B0FtlgIJfaGfXNsWrJtNLZku+GuTw0iZpGpmTiFFcvaYO0vgqu+OJ2vFivCJjtUul
uzZGAVYuLavAbZMcUZjc9ByVIkv413biLHwLWwgNza224Dpjd7el691BTHeFNNoPyz5fayglVg7i
Cls+MreMHAijQJRjXEH60giAfrlXXoOCFv8A3VAGykvXrK8htuDlG3QQyjBXam3pfDWLogeCJOVB
hpypV/3GbNs6MEzUDrLCeG/7GSwZcueL/o2b7QYyCbGXTDdmPzyDFY7awgT5sNQt3nrG+zDN+yer
aaHK4lu3MA8F/DKf6aJ1m6XCuxWUgwOPjUSj4GZ+VCiAA4cUGw67Mo1Jh8lk79yOwsSr8j+S3L4v
cmtTmMYTAGZ7qGbk2A0ltMSc4V4X6dad8ldvql3odhjzQs0F6l8oyjA5/bGhRqF1+2gye+H47G4o
AH5t2gNq4Mum6j9oN390jhc1U7VzpvkwCBMmfO2tKZOPYrKuU516p/INrjFzWuu+fsg1YB3VTP4w
YPwm6W5S0qdh0Yls0UI7ZEFLo4o9PdKgJHg3fk/tLySG5z0+VE3HjCokbPDSXJWxv/4PpfxiYnje
0j4rw/yD1n3KkEyEa0VftOK2yaE/NPoDNPXrRK7QHgUHAkznxdAjBK4TWIDbTamiQUj0nGfAX1Hr
0GHOE3jFCaQokHi4ZEj7DQ8K2hhwfdBwgCvtqSF+VnzIZUoR8qJzlENn8j9KPEhYw3RxSbrz+3R/
Heis7jD3UAvgg3APBfg9oWPQjQ8WjJfIsBoF5JqMsC7rexysS92h7xnq14HPCgCZ1rLpTKinlLvm
1YtnQBjAUAZMK6xD42JT6Idm1JfhnDOJ0kwNVn9C+f4jAqODiqaf9dyHJ9NkF56NDf5d+sRzQXwH
i2iZ6LuAd0bskwXI1xoHH9VJqg2LaKyaD/5qxjSScbsE+/vUB8vgB1oUMYnRVw7MuxaijzCBAnGh
vemO6n34c0nD4B9A5Ws78uvvOS3Jpy0/1j3YJxI1Jsvt9zWeJ0n1Gm3Q/YQoY/LKYyNRI9GIwt38
XQ39XafyrbCydQVdEIqMsgQOMoUYEdpL6LCseY/WBXJysycrYrRbMQKSONRbq+jDcerCotrNBHIl
WRZJKK2ZbJUlGWoeyR+aOBvXBLmn84Dry7elD2tDdwqVALY8TQM6+cu+afDA9xdav9/oUOeLcoYh
6PN5zCA05hzAkUcENK1t2woTouImmzeirRZp6qzc3n2wS/9mogmwnt1LYs/rrGnRV5DLxCZ7d5yA
bUTpPyqAavr9AvzXn/xtmU6lwk/L1ALxCypcbaA0VgBlNK4gK7lu1ujKRJfKtj+cfuufsYkLOV4T
TtFfh3INqJsV7XS6Zvgq24hltj75qFy6bC8Nc7bxsqJWhiqK+aBHawlASzgj9K9GBezKflIa1EIH
ujdWfGEivxelIVlhQmDwf77ubKlFXruVnE0blXYzRjuqWIiXKsQtPm7YsopPJ54fE1D0L14336u5
X0c+W0JfQ1pH2JZ94PJJGY8Dfb3waaeFOd8jnz/trN4uJ+SYRj1ggNcTqoDC4WPmaKlD1iALLi3f
uQ3Mv4vs82hnOAaTp6O2ALDDRKK2s66hKghOnhdOMeIgK+j3xkUPk0szePYAqrmmFA8zjqna+/QR
yOULccYPJdKva3T+8rUOqRWubzTgSVjd1tdpnKEubIaoPl6UvPsebXwd7Oy1c8bBtfH6+IdsRlPy
lJ0np7L9JQ2Dn565z1v+/JlLa5ISRzDvH0bRbkIWn64PyAs4Cxfa+uWCQHVqfXGDfG8zffk85+we
qVKrrHwTn5euUWu4gw7EIjuwKzsqdqiVbsZ7EXMYTl84BKcV+uUQOGfXSg19/QbKQN6hhskgyLRL
/kJX5mO1AakW1r3IwaB1EFAMfulp/0Y4Ob0in07EOduDTsSaHJYZ/66WZOPC36Z/9BYnF2j/ZOlz
CWJ36Qg6ZzdKZqtmFBATADYrvZsW+p8X08lP0TyFMGqZLy8ZGf6Ao/n6jWd3jGs2Te27lYFFJRuo
M8ZVoGN3CayAFZZRfmQLuhy6sNs5wL06r/8HY+hTUPbbAp/fO/DIBIgEL6G1dBEFj/BydAMaQopv
/ftW+ul4Qj3HM0HAovY3GmQi+2kqrc4+dMhtPZHCFwDDyAs63z+9R59HOVtDYyrHVul8PvRjGlcM
d47kf5j03stck6AG/eHSCTn9xfMJ/Dzi2RJCxrzXtZ/gFj326AIFBfix2Z78bSGidXNSci/fiz+/
T+WP9+rnMc8WTfTw1JCN7SB80WuYWQNmFHl7940upm271c+/D3dpTs/eiVRkU5Jq4h14h+JKcrD6
HBJh61nlK27d/z7WP1Lnb9N59mQMUAwBRhKDgXWwNuDN5q26vb+eH/21XwZiDaW+kxVNaNyk9zRA
ohxU12p/WVH9mx7a6fr5PMdnz0mBnDVNTGacgIWH0YqSzbAELmoRCIihPY5hcTe/OqG9PaU2/193
36fBv7VUBZtbx5oSDF7v/I26HpG7Af3+cYpQeXTpof7hbEK+F/BzuAw6DigE2OOfwmFUw6FeWvT2
YQTvh0ioHaL50R5/X9pLg5xt2mJmnQ2KunPoKcxh3aupAGPEuJDznlblbPt8+ZKzvWoLo1JJj+3j
d7ve/GiXBeBRwKwIEXn8ns4X0NI/PMpfhjvbrU1BSjZwIJd9NxKA9SRDEQL1t3bmKv599n56KiC5
gowNICSgs8/pF2i5FF3nNgBJIzOkYxPQhmzbQi9hnbjKIVfC0v4WEhNxOb2AIBIWRRu6ZvuQOumT
FlNcV+BFdc8UoqZV44Br5wRMpBcivh/mA9pX5okiCqUY75zGDO0lztxmmA5jNjwQlx6h1bekdhIn
U8YvLPVPM+Lap9TfBH8HFZyz3KPpe2Up1E8PTg8TC6BQXQrRCtMGBa0KjKxeEX43luKuYfuqhnqn
vZ5NaGQmHGVzMMPANCZFcge61KJP7WU1//Vd9AL/+2X78iPPHiRwaTxCctc+6Dhfe2/Zqt0D9ZGH
fJ+9sxAA4V2Th7D4PhlurHQTVUno7X7/DT8cvC8/4ex0u26SA5vC3IOgB9SO0bW6n8v/EfX/oun/
RYf9h0DiyyhnxxsdhMQhVeodyrLbDMTZDgltInDLjUWGvmjQtcZ1hbYxiI9eu+wS5/j7V/5UdXDB
wQUxyQWl3Tqn7OuiqGbuwwnghPZtkNVL1H+avV5Vy1MQR0RwcvVlN+RK7S9Bbb4xVfBafBn8LE52
sq7XUJMAtsjzF+BXvBnZfJMOUi6cGb+nGm6Ix7c9gAAdZCYKq11avMUhJWYwtyXac8YCwtSBbMoL
J/KHxQeN5URwIw7qZOxs8fvWYI3h1vZBitui8iM/RTCr3Avb/KdRPktwne1yL2MNdZLWOZAOwlP+
GwUCYDLuL6zwD7eL93mUs29RWTcqNmXewX3JoVVwira8rYxOzjEZtL0OUKN6GJdQ4l39PvA/KM/Z
q/Jl4LO9necNtDUV9Q4dBGUXQgg3dC2g39Ek9yKnIhPk7ZsDuKmwXcnKHgwAuisnYGNh57CTY7Fv
DVEHZg84RHESbbZOlac8+0j76iAGNFuhZowea3Xh4GNffXsOGfpwAKQzD5p7/rm2KOtz1rWNMx9o
UuQLXXl/DAoqBrR3gx4G8iEYzHoxUHvFCvFaw94sTJrxudLFHKRtf5sV4IAlGW+XwiJLt0pfAAsa
gpSyaVmx2V6as7gxndkO8kwDLlIBNNPSYpH7ZNfq+T2vk2tSWSGAGYsKlrNB1U2LkguCGmbzDl1d
EKr0VMRKtFu7JVeTB0tjz9r3rTjQITMDiITFpAGeTLpXmssX2KFc9b7e1lVxb0hn6831MdVubDMN
5nRxwxoZMVI+ZfN0A7W8fYeOl2sVMDiqr7LejhuHR6VpLjzJ923v7GXr3UAMdQ6swTqyiT0zQm4h
Xf+sweHAskOqG2oUsfSM9FSLvKva8q/T833H1Ftfp9AmgxNLW7NHeyzQOqjB+YXIxAe4RGOQm3Rf
e+YAITx/AZWgPZimkE0AhRyNDfohp/YJjamI2yBea2I+SlDqTvr6m97ybhyqd9w37gBjfpEFrOWH
+k2q8o6YyfVUN6uqzHakK2PVi1c+dUcovS8HJRemYy8zoq7A7atXsHScltNQgcvFrkcz30DbAgQ6
y11nY7nu5qHAU2kwNNzrPvSs5n0UToxoH3iXdiJR38JUw8le09Z67ai4EQN9BsrcijuXeMFgZIdW
+neIUwHoJvU1pfpGOOXCyucnYk67YgYjHPJHD8yewzydN0bNNoBT3fFKxRSsunpiwAK1GLZkdtQO
5iZJhm3bKqCDIRcSoU01xwbsPHK01SgB8150BGV9weK2kLdDrW7sxF4wp0Un0nCuhAKEuerNg3TA
ZbRtuSs8FEakuumpc8/K/HrkiEJmma7ytI0bmoLfPrIKEtXgBowd1M2J+WbPqo7S3AQrHZhv7bNH
KZJ0oTPzj7Z8gu6gfZKa8I8GYGmBHNN8M5TAEZQk3xTceHB6tiEM+CA69U5I7NQNOz4/prW15K6x
tSGXMCb9Q12KG1ZZ8QwrCOVwHdRl81DZLWg76rma7SPPawb+pUNCaCYeutZ/Jz1ahR2ASLIr914x
oHsGVYkh8/c+q/OApvy1EuK55tmL5M0bJQgSAd55JKnVLWCPAF1yAiODNnlHFlCuKfrTU+etfF2v
gUJa+vMIh+bUWk8dyAD1CG8XkdsvwA49u5O5VMbYXKNbieKIzoBjyLvNbM9bWvJ0h98NjhWBEKTH
pxdVOu4qJ2aqgD0Ar42aHaS42xKop6xqwKJXVugNFRrLrF2OBOLOte5DNA3shR403kHyp8rKZMH5
AMAQfilv9K0ls9fOJhVmA+ZWI4JZaultPkPsYSrK6rGcp7dsdO9RkT6WPcChs7WEH8BikDhdrbgi
7biS0FLIqyYSiXmXWinsEG5bt4gsy742nWkHWOldL8x1C5G6CC69adRqOkfQRb01aANb4zkG/QdK
DLb1aDTePkvKPXWqq1lbUcrrRefVKLHrDcvrZ17Jh3Hi6xEBT9KlK+kXABqC6Zcx9w6w+LtMwUSv
yx/c1g8NH51t0skqInxe8rHYlY73Blo6yuhSwu6PcQtQfmYDXuy9TFVqXguQREPkOv3S1mLlkmlv
Z/rg0O6+MEZUj6ujYWg0+8hIAIfyBEwZnFVSs5XX0GPW1wagEv5CkIIG8O5AhTkzV+DxvHFai2s/
1V7k017GzJdtDHhhFYIMS4JBmls5Oc9yBC8kA0TBAi0hy7PN0FbVFcBiKoIQf3nT6bJfDySzbzxs
c52X+xyKiMFgWfSq98AESuy2Cds599Zm4j9YHssC5RsPIjH6hamLXeokTQDm7XEqzZs5q49Md2vp
4lgXAH/lba2WY2nPEGDmj2oQDpxlZNQzMCa1CTgfq/fc5wxyLUYbKvdkiFbC8K4wcbRZC4wltN5Z
QIuBL4gQ3sKl7tXcewdoTsYuz+5Zk3vbZhqviYBE3aALJxidEiKfhbUcquoWXN0qGE4kKG90rpDv
dBHPT2sky+4v6wCUtE0P6KoK8D3L6R88Nm+y4nRzamtTwVB0kcv8uplSez0YIg9TlkeF10WeBSWK
ZjSMgEwCre+erU2wjSOQombwPIyVHowbh4EbLkwjMHx4uFNgP3pR4yZPsfkzG+a9U/4g8f+Q7Ndm
aGYFABty3NUqh0m5D1agIP01NFdCimEDRAjAt05uF9lWA/ZrYg+h7VXpoUn1O55HB2SkHg4nxrGh
036UUHBwgagKIPu8NmeAaUrPUoHFOYCNWfOGTFOubJ+Ot445I+fibr3gPRBtEJxw4iT3qq0oGN/O
vBxjaRhbg2dvEPs89nP/mBuQaUxgHBMnHuKlrGIbiGRuWJU5i6lNVmldAGqWZAuZAjLI3YzCp6HV
C08pvmhzYUYahThAcHGpAVcfI/Hclh0I4l6Zwni3q14B/r3NiLjTQ6XBAxqu+1b5odeCtpFTfwwg
gPXmDgiBAFMyEZURQDjmZtUoiI2ApG4suEc0kpehW0IZF+TSYrhJSpcvvQYwbjFl13UGnnoy64iD
cRMIbfdxr8eHFs0k/AzDCf2S0WBkY/EoGDQt7Bwhg8YLCQjTlaWTG4PPu3kSOzW0h1QNT6APyI1K
yBgy0b2LqWiwhWFd4TJy9PCmGQRKKt1gKcBAG5Q4x6oHqHDI1vMMVj/14zYB2NlJI9+TeZQK/0ZI
b0W0t+et3jO7WXhQBikya+dZQOkYQuwTRvNQe3zdQR4H3i5Q88GqNh7dlhMsJbR1LDz/AbfpYWLF
Ghj3ddroBbVxpVNXlHHHnZXTQzgBgiUNFY+dwe+F0EewgYDXwgkG507+wTtwDcZ8BFTzCk3LVTLq
hTYzgGDIvu/IpqcmsLLG1pHiaPkVUDvmDZfmrqr7uHWaXZXPGtQw8wFSi7sqI3fcQgqQ422yi36O
jBG4jtqKZVtuShPAeJ5kT3mZXTct1EkUMHNhVlr+yesFapfJrKIuHwCGT4cNBIVAkypvCTQ8owrx
MwD61gFPQwlelH2b4saATsoyV/nS9Ket7ycol/V06ybEW9hQZOZNl4SqKXYMG2cv6IzPNoGx5kWJ
i1rAZhumifuxB+zXM5O7wYQ5hWUah0o48OHUmR1B1NGOqlTD8mEapi1AZjIYa9DxM4sGkDaETwBf
G52xFYDwP7c2TGVUmbBXlhrXo5ugN8OAzHcMfWIIApBslSQLUYjY9FN2rzJzzbJyvlEKisU1TdUy
HVKIuozJmqFAV+AJCr1uWNYDXmAwM7tXr5peoIEO+DUpgYmeIbSUNECujthQeMenATjp3Pvb5Qlm
dSYr4aDzjHvfGNWSDOXf3tT3EydbWEO1CzIM/m4w2N+EpTzSXoozawGtmefGXUoLlAi6sgHmx3gB
nXWJzjMQZMZ0m1HwEslov+ayB2VPjoGBRwA5c7EyoC+Fghdg/pgnGMIcmAGbA4tDCl4MmRGyVP/l
wtzLMbur5XRLPfXcyT7OGSiQ2lyKTi4tu78Hdu4dLkBLnAJM4cSfWhsgkaSK8442j+RknJK5uokJ
XCCa3HjPqhwOOKO6lhbdiNK5sloU/DVdUVPCBo7DZg8vBVPzO4jP6SLr7D1PSmgQ0U0HM/uA+eNx
Uu61Xdt3HeBRqYSkZlcfpQHukU79J1Nq2HF1yX3DXFivdHFK+b5MwOIp1XWG06MNZDx2thrm6s4H
/VDYYPdOnEVq7K5w5NfU1lChovO6rPVacCYDvCigWYgnSUTcqnRtFykIoSag+mR6nVsfWI0Z7GBR
2y+W7O9zu4iq2buH5NcHcpSNV0C7wAcVFnJ013qsthaR++T0chky2+gJuBeAXcvSReMMyzK5CnyR
MgZZdZMPqQ/533phS8RVQHkSnDRYNWztBBRahDRPHjdexgahV+N6y5m7EJuBeHbVXyVusmhluy37
Gh7EjCLoBr7YIR3SIfBhZ7l0OQgpSiZv0sDGFIV5RxDVKghFBU1e8uCEZWcWxI5q3r/0HEh/hK1V
iFQjVj5g0FJvyJhFXm0eijJ9nEcV1+C2Tq4DmyZ4QvnOfVlBM6xR5oqr8Sk3jZM2dY+grHhmvoe9
zVF8nSJq831VdXcyTTes746pO5uhJymyzEKobQZ3XRBots6Ei3Bokw5qTbBpgF8UbBRAQ4Bi+O/l
i+9lk69FgLMitZHAcIWc5tLta7ju8aVpu7s6xXMMgYLfh/peB/o61FnThCPPdju79g4AszblbQOg
+PT2+xD/BJO+FmM+j4GE/GuzoqoFgR5Jjj6CKF+ZAdRCrcmz04Ie0GQ5EMYtudNgqa97Vy8qnt/V
igMBbGgrtE3xrMp8g2slsivv0dd0SfBgWXZ+jUcP7t1Ftipr+N/kFFiPLG9Qnku7CNpjce7qozBw
83guBpEIE8PEQNBcNA+1Uz3pmSZBBm4EEdODrJK71K6uAITG3uxMKySQoldWjTuB8BVHfQWs8Xrt
je1rQlpvCaBnifK1Ae2skQEGKyrXB5C3hbJgd5wG5wG4/EcKLHyjh2uzn+ZosAAp9VQ9hp0/PFnt
uOXKCFs531Al3sqxOc795IYoQMDo2HeyxVQmev37UnxbbSglQSQG4RxU903i0a8rQRzqK9etUYAH
z9a8Feya/vdYVYzAkI+65J/o1HlVN2vQ5tA9EGAS8Kn/kBj/L/ZH387I6VMItBORRYGV5p6VFnGe
GfA303RoUeSSWQuKFkgJeBurZarsC6fke7X4pBOBj7IAGIYkqHM2mjeedOMgmXDw9yD7b7or4xEo
0Gpfr7L1EHXr6Ujf/T/DtrnQHf/Wq8a4KJlRBu1jKCqdaz/lRQ8ASVlNB0/JyCUj5FYPv2+Jn0ew
IeaDejh8As76b4YPDTEcB4hnIaXLBjBAykuGMz/supMG2f8OcXadjSkTPWmx61BkBppWRJ2DElHu
Xrg1v9dOT5NFmelD6xiwBXr2KdD2bIq61sOhoN6d7vh1aiNMY9r5A2rFqhv0vjaqB9dDg7o0j1QZ
l2DaP84lPNlRU2UUKeXZ8SrBF53YhK1voiriDMay99Ljf71c+DjThYsuHK7Q/v16gi0BTXPCc/RM
WhUihkbbbPn7CP944l+ua0o+D3Guf9d0nuhgpwl3jtjdzDv4QO7V47w09uPCXNhbHidXXnTJ6/6H
PeJCMRpCv7BRRjh8tnZcgUuI6Bg6coyEOGh7a2YRs8SFC/A7WuH0cZ/GOduLlZG6KImx8ZDcdws7
hPZQTLfNRosoj0HnXDibEcDSlgF0jCdoJQ+EBFOAkPlvemGef9gs0BiGcw8+FlKG/37ppxZ+kXYp
1q+dDp1xVMmN3V0C9Z6m7HwdPw9w1gPxuYHi7oSTLR7MJ+T9eC0dCHJuxaKAbS6Q/YAuNVd0AaGA
yF38volO2/Db2HjpYYjNUGM9N18qEzLpRkHfvCblbZ2gEJa6iH+BkVgNkE4uWvMvLdFyx2PRX5jX
n+5qF6J8/zv2WWcPD3fTg/M3ARU2xnPsxOX1KONTbzHfZutuh8LAdgYo4/rSiv60h+E15VLToXDl
+3+knddu3NjWbp+IAHO4JSsqU5Il2zeELNvMOfPpz6D3wW4VVSju9g80+qYbWsUV55rrm+NbWlmA
T5attGBuJcqL1T3grmsOPy/36zw9l/36oYk/JRIfJk2UKTHCHpqYdCQmkwABRMwfkK+jk58qcRv4
3D31TBLWcOBrDS/EjGomakFaGANP91z0qtquwm8t19RxFDajgrFa++vyl55bHh+/dDGKSoO41o/5
0jFDUK//SJR/f7TqHxtYbNZyZWhDJdEAzBwYPdSYhy+XP+GzIJLNBnNGDf8dFHSED6ebNXnTXpCo
qHHr2nILXfihDaVx0wq3Svow5NGVVAK8TUNl06WwfRMcQKPBFTM41Ss/ZO6sz9Pmnx+y2AoacpJa
LngdMRm7gHIzl1oYwDnNr527LgQ9tw4Aj7IEAMppXKROPzsfykFrqvm8J4feBgb+tOpR4u1l5avO
TBEOWpn9nPWmE6ictkNlPw5wSTW4pabsk76cyLsb48Oopw/eGB3lpICrVhyT0btWiuS5qSmAKwxF
uDUqHssw0T5c/kHnfw8cLBwHLU1ans3mGCRVWxbzGoFHkB9bqXT+pgW8200mlII44PSLA0xrLINk
j2t6ybUut98HK1jZYT6rMnh9hhdrUfmgof1cSsvU1CS3ApTJnZ6U+2GTPZh7fKFh2QMaKu3sEB7J
yLxJW1+ykTO9xq+XP/HzRkPgpphEMeDb5U/mmiII8kyuKExNu+IR7NRrEXvbMSm3aVSjh2gPo1Bs
Ljf5edxokiOYyANV/ycXzAnb41FJ2srte1S0ork1BHMlbPu8JGhCxyILT4EzFy/czlQzpyzV9cUD
nt6OKXY8a64RgM63os/AUZr5VLkyKxDbOp0qNxceisytVclOtWalt9YaWWzMQjVZeVebmdsIvAH1
75J/35rP/3pEVPCxs40rIEpknafzXCx8kCBKwYj4v7vi2h8fL//9z5fH+Yhm0GFPaBjwLNZR6sWC
ajQSvLrOvApSoJ39a1sCwlfDf99bH1vSF7mPmvp0r0qHzJ3GnkrJsDiqiYGfd7q9/EWfixyIOoib
ZW7fQFkR3Zx2mZqDkwgiLf1T5GBewbUHnkh22OG0IZT9nwT4Z7oRhwkJtxfSh5TzLYYpqcugU6Zp
cH2UKZk/8Mp+0PR4l1QrupgzK1THwI4LD07Hc7x8+nGC6vlF0kqEk9Xsx3GrxGvjdK7/TppYHJEB
AAd8BWgCN+VN8ZMq842/FZzOie6yR/0gv2b71fqF+YA6PZbhDSAohFytnLkvmixWEDUyvkmZcZeA
I7Ujo/vqhfle66pdK8BZU6Db3QPXQbBTde+Sl99RQXWsQyW3Vs6WM4PJfZKTi4OUIV2eLeo4GW0Y
cXrpcr3N2++dbtoaDBcFDdS/n6smOyH5Jx37HLaq0+Ec/LqturbkoLxvboYbYxd9DbceorB2A3mi
f5ahhK8Z9pw5Vz62qSwWoorfNOKddnCrGfqjdoeo/m0kk5P2PIa2aGVE8eflz5xX3GJ0TWkGJM/m
syYsktOvNAIJqsfEHWgkC5EXezUKncoDSIK+cIJze7m1+a9dam0xf00eTKJMxINLFG/b+FrW3ld5
dmdW4ckHLbaYpPGVJpO5scqzHkh9HuO16qWzLZDWk7HMmyO6xS0jkcEspdBN3Fw8aFj7pOK0/Ytu
UoDK6Ej65iPgdFBUuSi9ZvDxXmtTwgrxO1qvG6uu/vXlQjIRfv+3mXk2frinJY2htJVMDgX6hE3e
utfW3gjOjTeqLWDnErlBjNFOW4groRC6IBvcPH9JrRsPx5pyd7mvzu2JGIhyo5UAl6H3WAwHT2m0
AuGEM6XFKFqwawfbJS7Swq28Qyp1gDC0sgud/ay5jox9COjbp+yxSsVRGZu9K5k/MHK3PYyDyu73
5Q8724jC3osBOfzy5f4jWgWSutDrQQuFNm+bmxrATzesFYWcbUaDYowchvNxOdegS+N+w3MgpQ3Z
k8qr2VayYjirJUKtyx/0yflXw4qenOB/m1rMN0u1BPC0XeMmN8mDtsOG4XvbboaZnnwTPCpbVMqF
q/8QNvX18O1y2+e/khIHFTSppi7fFNqCqk1zmulu3XU9Pvcikn4lX5kWZw4nXJ246onIYj9TA+DM
FaU+344tAET+CDOl7m1Z/tJPa8D3z0WFc1dSVmPIxAN4Ji12iLzkaUcsjJ5AIH2Lfap6oyfzuRtt
yfGdfBdusJRZS/Of7UOyQ7xjgAv+lChoA8xSjNrqXbX9UUbX6nRXaa+Xh+lMWozvmhexTrShQnpd
bBgm0gGKbZn0hoOoL340WkfakAx0Omje9qhuBdf8mj+QUl7N7s59tjyckLdgiKCxnZCiPm17zEuj
GHC3dxN2jvJtFIInMqJkXSvI/WKxshrOnSIfW1schTmSvnr0Q1qr8VW8hqi30pVnZ+OHz1lMkQzD
j9Yr9J50yrCJHmQQT9tyb91hD4wRTnkMv9axQ9HXXwVOH79sscx1k7dQ7Hd6V9fs8FF25F9lbMMH
3HsHPXEUp/xZOcl38a82sg/fu5g6nAJ9C+GxdwnaEGE1JnLj/lHLo5WOPT9wOs832NIYPLadTpMu
7OuyDfTaNXqqpbqXDJ3wytDNf2I5E7lTUpilKjKh2eJTaq8I4iqOuFlS4C7AIzvg0UWyP/+JQmMl
CDg3TT60tTR2680qR+7gAcJCyB4YtV2Mv8Y+uo2tlaK2z+UO7FkGWyPrmyD3k/FmpYAHypEOueWs
z5Ea39oVIexJUQ7lKywA1SN2V1d5detJxdegxIfENHxzw+X4Wu3KYVcCAccWhTdGimKyAy4po9Ol
XWD3itEjchQfohwSyiT9a/nB/MMlFXMbKtzw01mMOETT2shFuijRSod3Vyz3oDWY2crxcS74nwtq
MLuGHaQv74+B0ccUuc3JZKl2udTca2WibQQloEAeW7RBmuJtOr/oX55t57b1j80uNqKgGUoljwk2
q5w3mDjYJJayhyx0vNzMmZQdvfjh8xb7UUmGsylH2lHGdL7NJG9qmfcOjwGSA78qRk1EDUkrVBsZ
y0Wnbcv3QoTCCG0XUWkb68dG0dtDP2ZHb5YUNiycTVgqvysA5//HPllsYYHUg/Qc/cIV1F+hCd9d
vBdWL0PnNpKPHbJY5YIY+6Xl4UpVVy0E1tq/k0pzf7nXVwbXXFwoMwJLxUOK70owdFGQdF98SGuX
2zj/HeRCRVHHumiJoolAfimh6Q3u4EcM1G9kKrv/Wwvy6ZZrGl0s95WMn3KbuXKiHfNoeLrcxPmO
+ucjlNMmxiDFmDdixK3iPrGe9farFj7835qY+/HDdUvSR5noqcldL6SCEJJnPkwbJM4r28jal8z/
/UMzXp/1kj6oAzLf6IEXzvs0gvtvRuWXy5/zuZR93hZnSBZXIFyt/liJfGgosAJoeZhqQNIAtwpJ
Y8jseh89AWh1pqvirbCnrbLN7w/Fnuqutcfbs+fWP60vZ3YaQweVPXozwra5sN7FCHjiL0FJ/2bu
sZWIXI+oCV6mD5Vey0RvpKIuEwQ40z/9SN5e7siz+z7xrmFZoGA/2ZEZk2QUKm4+LiItnkp9Hb/C
Gjli3Fj1RsiBbZmZUe4Agf7NhPzQ8GJZ9UrWQENhAHtC6z78rZqCM6grC+vcOFl8GZWzhPSWuNj2
MZPp61gn5ZMIVyOWEpGkIpNGO+oPKyN1ZuLPKqS58lmTuMgu9tOu7/IMtDCprIE/3+Mm6PdXZbfS
aWdGC5mQwheZmC9/MrpTOkSWZk2nRcpgN0Kwb7TbtPKdYXpWCagtf2171edhWESDFkEBVmwIMbh+
LcKPsW0Sqjja3C0N4TrPYcYU2bHXJJjV3bb1kRt+jdqHTBavUlO+qTxpY3j5165CDxsgMzKRTZty
aMtBre6srBS3ei6/NtQSWB0cykq3Y0pywt58LIUs24VGR/UQlMqsbO6DSrhv/3jRuL3YvXaUhlRj
v9EJSUa9uC7gSXUySl3VVih/iSlwSuRuVyW4qHhNYVcyQvkopsoN0IUhvEVdSdI4vzZKYwulnvux
+SW3UI+qIyLW7rEe3hM/uFd9ddsm8j4f1/ryDxty2Zc40GH8pxDRfbrDRkQ6SdhC/4Zaa214pfzW
D8brkMo7tdwZAdw4z0cNniu3lKt9R+x+RXx8q1c6jFBdeMtrSbWDJkMpEmSI+PHpa8dhK6v1thb1
n0OAu02ij76NPcC4csyeS3TxKvfPb59X2of9doCE7lOsSXJ4M6EXt417baccqKvYRS+WWz9TUHq1
Zlh4bk1JhKOIxSSyJ0uxWC5XjdE3JMEH7AfEAvb6m4kL7eUN8DNyYf7jH1pZnIxpltRtmv75stGR
dtmDeFt/H47G1/84dIo/NSqlXnzKgx7SzXgoX8e1y+OZXerkF8z98KFvK68WTLwZc3cS1W05mDa5
N4oL30Der3zsmWjppKXFKMbzY2LXhYMrR3iuTMb3Ann75f48O2gzE0mRLfLUyySK4g+ypoU8wIf+
H1j6s58aV5Nhbf6iGYwjeStW0OIt3yflihTDOJCg7DCtTkmDBo0AJ//9civz+fBpxf7TyvJtskvl
KdVUPoYKH23T153qlFPyo20oGUPJODjNGPf/OoTCmB1UL+EgD9Tan+zbh9kgjn3apBgruX5q7iZT
AhFePFMQvxKcn5HenLazmHWBH2j8o6ZuVejlIUm5AfAiwG0IA5hoomArsO6yMHyqa+HB8KMbaRwh
COu/pmEtaFzr5cUZY0xalwhVwJTJrpX6qcCWeuyupV6xx7DaXh7Rs2vtw4jO592H3vXzNp8snRUQ
VnY93TfJvaq+j2u+wufum0zM/05PXTlthuKM0vRkPkmR7OxImfJ467vyz/A2dDg2j6hDrkgROfp1
sLUeNGVlmZ9dgx9aX2xplcX6S9DQuxEA7QoTIFH/VcQrscjZRpDBiBJqVDhLi/kzDIM3pLiHu4L3
JetzUK6RHQXxynidnRsfWlnsWEVb9XJLcaKbghIZ6udaiXARJotIQcPge3+zq3xobf41H2YHcIRR
ykdaM/XOjoOQUiSKv6RpZYmf3YZVBeQR2XPtU04H4S757IBtpRteA+rmh9vLk/zc3yd/TfWgCFmJ
PfL0M9J4UP/zRKTDPA9bisRXlLOfxx7RnoqDMDkpXOqWLxqK1Xl13pe5a8m/cyoBFf16mtbUa5+/
gkZQx4ki4S7+1Ys1lE9TiS5W7gg949/gRR6xs/f/9YBDy+aR0EBWjZJqOYlbMrRSPU9iUq1UIP+S
eNknV/Svx/u0lcUk9tVBqvSirt1M+VGXxxjnmH874DKEKgATfIuCJm3RVa1oxgMnSuZif+KAL7Br
c62Jz1eP0ybm0fqwNHSv6ERB7Sp36L6mZn0FWWFrDQkw6NTJaS2GlHD5o87EnHOTvJjpvDFRLLA4
F/CKQOihojprLNt6p+5qP9kelcJ2AfBpAzXvJtn6u2GtGOPzljM3C9KRQEWSmRanX8r9cJCFSa7c
Saq2dREOdl3530ervBNHs3FKec25+EwIKisc9apBBktCcbvYSnu1EgUfcy9XKOtNGoRPndG+m1lx
XRXJrzRMNyy1pzbVf2Cz09j9VO51UtKi2twXgyFvWpLUBNG1jaGDtG1jeNr1YDxWQ/6tzaggvzws
Z9b+yY9dTGYLdyHdbyty9phA+E2/aWL/BlOSlaeBuZdPQ6/TPlluxWZGWi8pK2oszCvlkO7Do7pT
D6sM2rOfo2noRWVZJpu06HtQOC1u8AjpZtrzjz+M4tzxbvrdsNV33nUBl3HNn/tc6EUd0T9tLrqw
xYcoFny+LcIxu3vG3GarbfOb/Mj12glXFQNnFxKvtbzo4IM+JxBOZzR2jhQZiGHF5U3aVUcdM1MW
Ur2bXYOLq2HbOMU+f/2LaWLQIolZjbNisXjL2Ci6LPPpV2APHrFjH8GoSMvtXzRDidufDNms9Dj9
tFhCdB9rFurBtgTzKDt1Ltrm2j3g7CQh+UHqRSfcWe5EhabUZirKmRtL6bGj5NSzqr2QPl7+lvPj
9KEZ+fRj5FpTi37i6a3aqFfKTtp0me1fAWJm3Hhaz1xhE9yuyYnPVDMx7y3EtwRxrILlC5PnjVNk
Nl7JSlN/K7saYs5rfOW7Mz9efOq2pJdwTfkSrAQpZ4rRTttdfK2ijgFGgbQbHbUdTplbyk94ZxSu
EneVZTevqMVuwhUJMCE0PbJny1pIUaX2LogAmmHIsQUIBWIt2EnXKdni2Um9fWi+9Ndr9/ozAcxJ
o4tlnhqy14aGX7pWaGygtcBayVd2yc/YXCKwjx+22CaVMDNrocxLV78FKnSQDgI1PNMVZi+OcFxT
CFKj97kfKdMwqBxCiWEgbT2doSNui2nnzckSX7vJqsSzcwnPulLn1MIVt6RCUv6D31IovsPaGHpS
DxjQSqOXKPa+dW3d3kE1OQAFeGjkiTtY1kW2N1RHE8MvVYDeYiZGSNHvoNngs7BNNcLXooI+7LX+
e9XPVjpAE+w+S6+EYXpRpO6QNvFDFtcVrhLDG6ldFL0RZCot3ll6BUWmhSvR+m1uy1Hyu0mE9w47
wrBqXBlkQpwld0FAIXna77sCcI2ueG9JXxj7MeeOKGRIEw0x2sfUTPhS4hR1cwOY6djjw6mhjkzU
5qrtuTIX3Xtk8DdijIeFaY/b0n4ohAOyyhdBEH62YX4TU/AP8uZramm30CN8uyqig5kLdyru9po1
fhcsa59Z3rtq+RvDSpxOwZKw71M7EerQERtUFOqgofRvIvGHXCWC3TRe7ETkTQ+VUkuOovBoSfnD
UaLUwu76QLw3wUe91HlL6X87RJtK6nHlHvRqE/MAGill5ZTiCHhdi1PH9EoIG338BSsPxVYbOdlG
ceO/aTCT+FJRwy4xEoB+6qbqgK7CeRBfDBu9ZrBplTzhX9F7nau/zLYpbyUlbN7y0fBwGjC9aKfU
lHQLykSgoufjkXASizjeB/HuEmtc3Npgh5+WsglEAQPNqiHvVjfvtQrqKdf9H7qi/Y6HOLgJw657
RSHT7Qc5t3ZJYEjoxkLh6Jkj0LdeKB0d+uBxCLrqKaOccV/rhfmQF2B4nFHLJKeM6HAVPPC1YkbW
tlTj7roVOlBWeK1tNGhDSRS5Ongf3r1fcBsrDoon6XuIoP5hhImZ8mQKv2gcw19an+rvzI6fuZQn
V8YMDdTrIdrmQQjXBbl8ONStTX07qEBYuhtczfBdFKfHzgwPppDkOznOEKQ1In7mmfhDz+RiOwaK
YGe61OwUkfmhJL56JfHWuUuj/p7sMibcYLu2fh/d9SMlySAXJier1IH14gNeyrJHrxkh0Ok10UUS
vtV9+zsJIaX2pvEjCiwPxJ+xkStzdJoswjjbEN4pWn/xZs6Umt9LTfOoTTPNIYYAKYeCbI8KyjIW
r7+TCv1LpBH4x5N6m/XIKKRE6THh7PUtL1V7qcJ+LM80zRmi6ToHsbUVlcwBF8rf6yBe6cxJe2r5
xljzKqeu1cyWQky3goKaL0XM7BLgma0X4muINMqxDA1AcFl9rYpmJ4jtg9+EUITkwVFTfdiYsXZQ
WZB2rM6+8sCcdko+3ZE4uypmx0iNfrenjr8BOVCBzydBEAtEyTG15l4Vi2/obPON5kGc8zpyNFm/
bcPhrtGQWeu4kRqRAWlG115iKzqqQvVqVtHeGtTHRBSezDR8HqbmuemM34Hsfc/D7tlI8DHIBgB2
wlRv08lD28zoPeQwv5yRLWRXlDjEJ4rY7rMBMYdujPRKFD5LUvNUaOoLNnRYGgXoEzPz91D2vy05
UffDiHfZIMbCRsv62REig6/kvxuZzioQm52BHTm4y9E7ggskV5mG4kbtoHwNOk+9k5DMnE6jYA62
uK6PL0Wfpkg702M7sJCUXHwofLA7oSd/H2XRNQL5G4hLLEt9UbBZXC7bYbox64dC2gjZTmsS8kte
/TqI1WMsRXKDPD8rN7GcJrAiS9NpsCLdTiHdZ5RArnIwVgNzszIS8ygo5E612egNgQtTJSiyW3My
jfuimLqtQTUTRByASZYH6UmUA4/qtVirnkZIOt/CKlaAQZuUJIDICH3mSnMtldZjNKhXeWuW30pF
EZ+GNoshs3StO47U0cZSc1fgFHlA3KPsqyxIv+NCKl1bliQ8i0Ku3HdtZ75PZomFmJ/BYe3DZgO8
RdnqDX0pFl0OJRQgLFRO7D9qgDBBgHt93wsT5vPh4+T54UpG/dzNm6Ir6vbhnhKoLUJcVegFRS+I
k8LixU9f9GR4UctDJR57X95qcrJSSXL2NvqxvcVNP26zZFQjM3YDQIueKH3XAhX/hMm/MfUZGhOb
gT0OSrHVBi85CHKk7nwlzeyqIWZUxA6IG6qVDM+jJlKSw1Bnd+SjboVaZ9IJCaT7Gl+4y6HzHHd8
ju8MOO8mkSzh7Glc0qvZWMom8Z2lRzaoMCelsqtpA04D2Sms9ulyc+ducIRd/21vWSvRpWE/KSHt
YW5aHDmyZtSJLT7lN5LTOM1t/cNaGZYzAmYiPW4gpowlmKouaydltbW4dZil27xjUnuv/67vqm/S
wXJ4an03rqgBHn6LGxl0/1rYt9b0knegmmEAiZYgs9s1x+Do7WtUgRE0ADzI9pMj7/IN593sjLRf
6ef5lvhpXMkC4l0lwaNeltyIAHLFESNuV7Mn2ia8Ory3m+yxWbXaOT+k/zSliqdTSE4iHeHjWLqo
Y9868VdZv5Yp1j4ad+SOS0IlfTE77TEWzEchSHCq/RrKbyufeya8Zoz/+7lLNVMeD5FYgfMk9AAo
aSXHKruWA7eRcodNEThPulHgL2Aszb63LWsDN9j6L/I7VMeZEgoDXv2XV6VOSITQSMvWDZJg0+cu
aKxmtZFzU4qM7j+tLO5GCUVBOc/+HcXrKZt3/wXo0cYf73tx3GpJQxIWLG0JOHh8gat8ZXja9yrX
bWG61ShGDPJfxOq/UFz8WBmB+dK5mHAnv2txwWlg50ql3LeoX/stbT8h+LRnwz+cEP6HSbfW3Lz3
f8iqihgjR42YDtyBkZtTjdju5izQf9wM1+6j57IYH/t8sUlSWulbTZF0bkyXC/VgGwWRW/BrpQvP
nlf/DO1yt9AnGEqd17YspCiyqYssiQVNp8VVvU7yL74gPChtepQHldK5tngTfcMxJnEzDBqvq6qj
+uWXJjZeO+O1HFZ20TPnxMfhXZo5yL1uCUo5Eg60/U0JCLXpFceonkwpdbN63F3uipUON5YZjr4f
a26yjVvOInSlgBHZ2fWqBnKtmUWAQEdajZibjeuZkVNVIJAFXFmh0V7+mrVxXcQF0Zg2QpLBlTal
Lrd9kA520kacfZIBGXrIuaUQ5E9dFax047lBI+2GAhrVO3mqRSpxbHwNOHbHzlxQ7tT+0IzvKTeg
2tCRb3+5/JHzvrNc//PtdU7OUg3yJwHyYUEa9UBBUh+gd1Jzchtfh4y3RvHGUtdeT898FAX8M5lL
Rs+FFPd05XP7isIsjXN3LCqegiXhqh50fRvo4de27N5CM7nDsv1JJshj71GeckVpHMNXX0qNG2uY
8xBTir/9KfyC4IojIXeVmldejcty3/j3Sjy7TgvZM7fmYqsMwRdsDG77ZPwxeKFbRMEuabpqg+x0
2E+hXzpj5P0igks3sR93m56HBZv7Vc2OC605zmLMHYxs40cQ7EMfkmRhRW6Dq3frxQNkQsCwkqK+
mbXn5sC6k6R45n/d5foEL5pyizGUxishKcKZUGqRykiUlel5Jtt2optYnChl22V1JyqpO/TR92l+
BBum4v7y7DgXJFAAjMaPomToC8u3oans82yKvehPccS0CZzcd/5ITjEAjN/Hg/x4ucFzH/WhPW0R
lNBrADOiNnL9OHdq41HQSvtyC+cyiB8/SVusrkZJgyKv49gdc/mxK70Wt+IUT/aAp53arF+b2nsr
NC8BEthyS4ewC+9W3Wu8ZV7+JWdWxFxOZlLYMmt6llLDPh+pp9CMyhVVpDxWsJvyX3JVOgZZQHN6
v9zY2ZH82Npib24HgexKBwkiOvZv6gy5Ioid88+SQ+bSd6CNrgkAzwzmLIuSKUmF+MRLwumS93Mt
9aeSi1xk9o6cVLtRTFa2yjN1LkiviJQtWTSoSV0ecHlRc/kKaIMwXbPHLd7BG1zikh0bZvvFPFbX
2jY8Wq7kyJu03md72PCivcZ5Opfbh8WnUtKNd/AsdDj91EqExyt0Y+aO4dRuFQ06q9bsqqy9RvT7
ruTqyOWZkKpMjcHui+LN78SVET5zXJ38hEVolUmdBzVVT93GHw5jrkB1J/OC0Uf8hvZqJCuWbDut
+fcVLTPbZlYCUzsLnWMxyGIvjUNcG6kbGMcg9veisgn9tcqKs9/2oZHF5O25Cnp+Q/fmYv7uDSP5
8DkRkqbCkximtZ0MMojxZmX3OzN/NZRpc1kwz22feGyZx10or3ze2qLooekhWlRDvSZRPHMAa+Cg
dIqQOB0/VR5TBqFjYg6lA0elqexQwMWkRL3rtqj+Yqiwd5KoDEdcoErLDUce1WSUQj1ywXJDXe+2
opVuOi3aXN5qzgyWDoUTIi1iBkzOFmuhkwexH6c4c7MKzjnV2oPMDdKyxa7c1cm9Pq3so2e3NhVj
HN66ELd8qhowhj7Og8AssGfu4Pw6qCaOwHQcDXy0XTjrxoLndu6PkkXldLWnXaj2IDIZM6PO7EnX
DlNdc1/KerLqricGr5d7VD53fTy5KC8WQN6HIf4cVuF6mjXZeg6TVsqy68kaS0cuQDKW+mjXpXok
VNlnVXwwe4wzrMmDMW88j6ogOgliDJsXKy4hmQpOvVaO8dj+UufVVLb9b8kTf6aF/6J7Kkevmrak
ALRs1wmecYxLE3uECM+zgkeGbeiP5VOtx7ASG3bTqaq+yhbbS1A2D6kuvZgFeGmVnU6s87tBbq+N
RvxSK31i40VDLbPMm03cUFUWpfqVlKSpozTFldkkWKuV5THHOmTDlqUeVCt+jPSEaRSXGLUE2rVU
TCN3rLa47Qbrpzpi5qBOv6WxeYn78dbLrA1GWd88f9zGoegW7YjDlL+VBW7X6DizMru1qvS+aAIQ
UgL53aHqIOxP15EWvA2hctQHbmd9J92IyrgtRuN3q8XPCH9tLecuoxnJUZeFnTkkT5kq7cWJzN+U
Rz8Z+i9dAmBf5eSJgpvY8l78Xp82TVXdZ0HzMMgh78wJBPdAKe66eNTgoLXPY6rhN1V32IYlyr7V
oodI4//RItGNde7/mjb8ROwk76eRlJeYf2cFD7aG72JQ+49WrHz1fXGT+RCU00y4HWMIPzJI8Un2
78q8Hu2oGt51EbfrIhd8G2Y6ZKMiudWsYFP8ISErZbLlBesom9gJjSiwGw+/Ea3QjmKqPmAN/t0r
WjwJRP+qrFDgZzKZzzj/BTX7F1MlddDfPIxj9CJ52k1Vee9CS4GdahYbqQt4wytI9GeF+uhFvAnU
bboHyHwldeL3LpGf1Gr8mecwJAxpb6bYLyg+xRCpyEyxvOg4GWmOMwY+vpN8l0aazCSWfo1G/CUr
9V0QYmUcaqFTKvEXsZ4Mp0rrjaqXwOd7CbONvmidWJD2oyFeVUHytU6Cb1Is/gy0EPObQLn2vBrN
gcftrjGRU2Bv9VA0yUYNsU/yqp5iV118qPossbMx+KF3wWhnefIjy/Nd7Qv7ZqiwJNDDB7HBm6Mr
fk+q+c0brG+F0mXOYPpHaahvdV96xVDL2l7eE86JJ062hMUmxNuxhTWWWpAq7DZz4MP58QfFodv9
xjzkT/6qp+mZs+qkyfnA/HBZpBwWSyrTyl3Uy09W7V2HojluukILnCyt/kKXdtLa4saYmEam+XJW
ur6UHSJ4HE0xbzgabKRd6K0IC86c9SeNLW5TfqoUkyI2lWvl2V6pKHZtjysDNt9dFldtA070fEDJ
BqVniwFr/CDl8sgxpdn91r9WDvGeN5m79SrzM2psUucfWlqM06hFXZibU+mK+/hFyu2RB7Hj+AVl
n3HXXHUv3lN7Ex2SQ31fPgWu+nj5Q8925YfWF+OWWzVAsszL3ZwnVTaUtPh6uQFq2Va6cjFanSb1
hSym5I0z76dcDLNL1bTL02QXYs9Cie8e3jj2NeObNXqvmYk7RTsZ28DDGxdlQXeUZNScYfY04bAQ
Zcm3DCC1Mw7pMdL8J3UC3q2Muy5o73iI/1L42he5HVFI81Jk17IU2zzAiE7dJHdU48obidqPregX
hlPIHUaGI3XjaplgvNKL6sY09SPuQWB5pm3XTxyCFgntTktHvMGwDefPb6oRR6DSqAhgpNDuJn+0
E6353SfJc2yUol3yTrhDo5LYktfVQONLHomDekOhyI/YGO6A190Io4h4O/ex9QgRp6pYWEQxL1lT
ODaANThWfCl89XPcyXtqvsu2fNIT9S712q/JZN0hTpbtwSqGLcRF5VuEt5QqxZZDpA11SbgZGul7
M8S4rYQ46aWJ/KOj/M3uDOVu6IsrsRKyAybT1XbUqntZL59bpf9lVPLjUFZHsRW3Zhw/j1i1Orzs
XGPn8pTXwrtgte8o3h+CYjzqbXVDWPKMpECyiy762RrRfdUUL5Lu3wRJv6tTYaOH2k1U+V/zPtuH
ouRvI8zhAsW7jzUdr7dMfQ6Eaus3+T0bsGTLU+iOHpnXENAzY9//6Fr9uvExVTE98dryhqNZSj+j
Wi5A/on3cTbcT7q4M72+R4XRhkiL+ysBuYMgpK4q5+Th+vbeE5NrrSqplVf9Te2Fta1FgGeCML8d
PeOrD63Kk4YbPW8GxxjVYnd5BazN/0WIjZ2iTKUAj+6CKm2kSL+uZq2CYOrcfKd0rUrgD0P40s61
uFrqEuAyI2dFY7F7R0h4eNf2wv5/2LjmLfBzQzPXXqO49FO6qQhmaYiZFC5VR7daM+abElcyZyjS
m7b0sYIQJ5LKPaXcQZLMMg3dMfP0NfXGqyLDiedyL5+PullV///nLLNRHpcccotaBOPfc9O7+BBv
p0Mk/T/Szms3ciRY009EgN7c0pRTSaqSV98QLamb3ns+/X6cxe6RSgUVZg4wF4Np9GRlMjMyMuI3
4ASDa82Ln0Q3cxECF9+w/X39eewzTwxC+P8MffKsRiBuYHfX5bEJCsdS3sq24/GE5Zs4udkl9atz
LfAvo508L9SMq1Vrl9G8TluJx+iG+lfRUERxpQfpSnDyDexorKLWZeXAKZW89le0utR3XS6GH77+
KQHCRLDCkmKWu6apnQeijVYgjwvR/Xlpz1UAv8z25HrMpVZNyt4vj+XUbpU2WWMSZUd5sS67G/AO
bf6UKfKqLoWbFsFF3EOKC7nbpYme3JCVXMo1MmAIRVjYikIr0XJ5p2X/XvyVNAAFR4QiqExR4me9
P6VrsSiNk6RH5bGvsb/itdNKnRP204XZnL3vPw1zEh3GEJNDoyoYRi9uMc27b9T/Urr4MpWTVh5s
DIxEQwJD66eOpP9COdeTQvXSzjgbf9DOw4uchiyp2tcVi4xB76l2FRx46zY/SDb4wU1Gh8HVnNTL
15c6lGdKJRA9KJpBb6d28a1sqAdxTsCrj/pcXI/DfGgt/zYypFfT5JFZRIeyAMz08/Y/97nAjYN+
VujEUJf9OscOZRilM5r62HVmhOcZOma5FVwiM52b2adRTmXpDdloe1lFxifDMLVLITTX+PkQraUr
1UjWcSZ32B1e1ONYfvxpCNE1eEEmBJDv1bSqm1AkMsX6yFPQ6XXVMYPnUo/3YeiE7Xs67IBzXto0
Z8ZE2VFeMCoUvL4xgFvFH9GKht3QwjYw/8ytre0BE60ix1gPLiXY5NDCcgj/GPvo/pI6onpmodFQ
WwiJywb6xn0b5wJkQUOREuIORs9TgkcxmCRlFt8VvYdeX01QkhEBUhsJwOBiYYdGCTUOIZ1tVVYC
O+tHb8I7D/+u7YxxY0jiCNprLdR47E3q0VLGN0vMHsMBGKQZxSZNkXQva/jFYpobHqW0EMEdVYUT
1b4zN+M9OnorRdVBx8naW5cKNyAUP+Laes3r5rr3rT1A+Nsw8m/HCCtdWR1lV0/A4cdGs6nwMLBN
E0etn7f9t5RJJaNglVCgR935m02KOFRCWY8UP6vMTzEoAF/amjJCDdJrR6b+82BnArwFwp5/+CIU
QU+eekpqgGrlAcBDeUt31YGj4i655M+jfJsSiD7qnvB4CPH0Ak/iu9koKW7LsXzE30Jax0m6NWdM
2Qq5V+wQ7LPz74fTlpY0XQ5W8Z8y7KfrJKhEmvvCKIE5s666enxrkCc25u6YGeUFrsS5mSG/ATsM
HBSM0ZMYpal9F6YcuWM6KG6eyh+dau2SJj6M6QVm5/mRYHTCvNSWfOtrNCxR8ZAgEUoEjIiylGZb
xq8qEA6FcPx59b6H3UX8xaCnD1pPoePydSAZ90/NL+Bd+bVpuE1XbOMc8ZmfB/meNX4dZJntp0+U
xb5gamVGbG8x4mh2lfmSJpqtmaJtJZdE8s/oR8J0kk16wwrCtnB7v46WS2PKhKFZCZt5pazaj2IX
r/orfxXhgCV58y91g0aJU2x+nuSZtPzruCezpMupG3OTEuTdcps9hQ/GKr/P1oKj/dIftKPyN3Aw
aW+caX1JB+l7qGdkBZ1qXZGQvjk912UQYG+cMXJfbwsjcNIhOozBlZGu5yy6UqLIk7oLR+FMne/r
mMvG+vRNW/QHqA8vZLZ6O8o27uK73lz5G/VdXg3b6EPdE2gH27ywlb4fDIalo4LcL2JM6P59HVZL
M6vFmbs+TgvAXzZWJHYtyHctvkRpuzTSyeecRKmqCtwTj035B7te3uV3Sk33tr+U+Zw7HZ+ndBIv
aewPKu7LFBQB3BtjYA9N5yVJYcd5vTJxnvx5ny4r9DUXYQWJlLKMtQDn5CSZjIVisIqGDwd7FImk
hroU3Sn9ArDmjDLY12Hkrx9Kygcz5Y1aHyuv3murbt2T+eT/ZK7Ni7iKN4k7bMR9tgpWxZWZ/Qdt
MFJlmt6qRANJRa326/hKRi9DHAzUXIprCjNOMZMEYMioEnh+XlDp3E6hcWmxMQ0Ad6fQDasqs2g2
BV4BK1zb/kp7YwOnbS1v46f6ydpN9/Jm2EgXFvhM9YMJfhr1ZIGVrMLuOiVhntDKtPngVw0SE11x
r9LVz0zzRuxLWivFGv/VC3nE+Rmj3mksXWjKECcXIcIGOK/3ZnEUJ8dfo2K3Tt+iY+guoAYYIk75
K/7le5eSyjM7F1AFTHA0j3F9kU8Oih8PWMBmUX606KNFIsXEfFRWuYpj8M9f9MyluDgMIFe+bB1S
9q97B93rxNdllIDkTj3mYraLikuwCPT1lx345SCS+nFRkSEhdcFNdbJDAdPlZO9RctSghdhi1O2z
JBrWUiDhgrHAE9HWwcom9O+isYb9blEIZfYHo1Bfa2TGTD94kGMqf1WQfAzNdAtaAA1JQ/srWsjx
1QitjVL84Us97B3MrxCStwN5XJsD8gexYOvifC0WsQKCb3wc9HoVpMNhgjzkpDU95KG970uU0zUo
Pr2C1XiC+xTQd0eewzsffMseR+wWHeG2tsW2vPXLcicnqulVMXlYMRzmojcdOVPvGlxC7RHtKruy
0BCAKy9uMLRe+8IM57Os17FVlKuxDl6VyqQ3KFa/a3nYYIRKYbax5/galhZ0hYPV+UCxLShMEVVN
HnK4pcbDWm6jfTLV1SYYKbgV4o1Vp7UtT81KFuv3zkruaYhiPR7dyEr4NwJxZDexhXlGDLbY71aD
Ud/ksYyjJJ6M1JrnV8xGH6xhOkx1cEDecLlelMDt+nIbmz4MJfnOlyHI9NONbPSWi3XLRjeSYyM1
jiEuBtba+JjlWEV0NPGiMLjXlOTegGy1KHk4JKuZLXZm6CBZv5MWJLuvPuBFP7lUFOalxK47sepb
wMsnXKiLJt3GUvbRtREibeLQ21UlSW7SKN2qnOL8Zq7i4GYGm2b7eqrZdRp7QhE2GJQL7+Mgx54l
doILNAXqDFSxAr+9tYIYut3ztLHFvLhVfP9dQQjJyXLzSlC73oGcVdkACgqnw39yW4Ln3egV9EVL
S2EOavDY0vSuGLCqivJkugd6kWW2YeCTkeBbYRh8sUTC8pYubdwku2gYr4GPRt44Wgddm19wRUWB
JzQ7py2X8SxRWM2xhtCtNvBx9SpZjRpd2rmyqPq3B7mIfw0hlkSFBDdKMhZNFQUwk5Jvx3S+FWbW
JeHjHdK+lW0V/oxdTLp8JeKf6aWCOKwppqfsvilfjYYfO7nko9BBBdMWguxgTcLMS3EWD5bWT2tf
tv4EulI7foAIvlQo+zmNtE3Td78GUdwJlfIGG1OEbAsbSLBatzWhhuLkexf6+rWuvudNG+N0r6/k
2VxHlQWzcEpWvtlDbou0ZpcMUuZqFaUGs5s6u1Srh7E3bhpFeQe5eaU3hpfOBsa/IViOPCpiD1sw
vm0H+FayypuwmDqvF1kgK27uMj2VbRALN2YYH/rAvKN/HjuJn/WuOknxpsmbd0EzH7Esz92qlUUH
xDWyFHm4qpvFHimHZCkY81MaibiqNyFY1fgZz2K3SpV3o5sMJ2rzD9H3oU8PcbMN9SB1zLwXdvOQ
4xev+m9Bnm8jwfiNqoK6yYVwA3QJcUH+DWaqUMOHDe4waUjttpCOwoQLshKkf4Mkf49KhPfmIrBN
JKjsMZpee2vGRys23Tgccvoj0Jq1QHsVffy3pwJ5CB4cN2PG3tL6fmsA2xW4lBxDsA7d2G7b2toF
foOA4dQTddSQLgSRSVGGmG6ZUuNy0j4nhTWz99RbpfGtdRVFf9D3DdzZUnoEt9PHSIj+0DHHUoJc
yo1Uaw8Y00UVLLRDLbwby6K04aX+Bup1aw79vg2STdpCaR5Y4kG7TkbR2tZmeR8k8VMhzR/CQBUt
yTajGV3P3N92Hxp/QpC/eVb+trLhr9bUySrOlJ2gFK2XtzLk04zIpXSVo6bBVQnQF3D32jeK38LC
NmxifoNG47AIaa+Yhbmt8nKXdNWGKPnMD3LTBaegBbpHccq4blFUBo4QPms+/ThF6t8KJdlOUW+t
Oix8bXWeazsYBS/vsd8zi9yV9ISC2EPK/hNkdAatYs+9ZRvVcJMl2R+6Wzr4bL2wJeqCXgujGLzP
WHtUcCwvDgbTiXqif+Vjz+4bVeAV/fRsDjGaTkaa7mct3ldjmm1mMtBaTu8NgpMX4xXptAot00Ci
QhHObh1Zr4larVOINk6rA6+JmkekF6/qlkuA9GunJijQNaawLtt4ZbYJhfJiNyfRA3TXF3jxq9pP
g3UeDcqV0PkvKCdBf80kJy/pTsHsjN1IytN7oYnNdRtZJvKNJSRFuKdMJeSpEf6xrKCzqcpAaxuH
10YDzNGp/uRYOMJCtEseWyXqbakR7zONzuA038RVeteofosaTHg/KEVEMC8f1T5baeHwMcqB4nVT
6+ha0XD5dIbTZv4mKjMvmuPnRBZXikisM6PxMcrFEvjtuLKm/mUIc4vTnuYEPPHFagUiOYW1NhXf
jSkx7L7F6T2Z5G2fh9uwgG5cdTNtxtSYYd3OOuzTcvCi0MBCVhw+SmUobUE0H1uCmD0qvmzXM7qb
QtKrhwpC+qYUtNvG4sKweiSwMWA6RjpEar+jUdBY1VrWRq8OZdcYwgeh6YApFEUNr1ZYm52wFwry
hDofHvwxvlIyc9ta2r7HHMNuw/Axz8vHfC5v9GRcNWPir7jCrvoyXFuR+CuOxskNxEniUqNk2ReG
wY+vANkTiyPMRLEZxStxkF+zQXzLJsWd83Ztio6sCLtcLe7mcVzXdbC2GnU/W3NmF0PrEsV+ZbL5
UKTmwK40tpaWX3e9sMkWdohuEe2KXrqX5fBq9nNqxGN1E6b6QZf7X4j1zbaZJaqrRNN7rSt78uPK
hpy5xXpAcAJBswNfTpxmEJ67ocFPvWU3BXp86ITpFl/4o1pERzMwX0Sld7N5vK+T6i7PIJ/7rbSW
uuoRoWZowlW2mgH22pwPDq2g/ZWnULRFab6TJDN1RQFC1jjgoJYLV5pVr8SKnQQeLcxUVw7VJyuL
nKiTtn7T2oYye/5IHUAI/krjvBWyYq8NweNc5m4/ocJhgBiLp/vWtFw/79ad8taFyZYE9NDGOp4N
kpdFNKfBWa1ntdwhjCpRJhpn/06dw7Xezo+N2m6Ac69n7itlFL1AfW2T/qbrOkfUeN8p4NTiDB60
j+LfE6j+36r/IDZ4Q0T1Oufy7oSSJFd3435ed6K068LRLmkzymLk0Ay/Evi64WzechG7qv9cgTXQ
Taj4vEGy5k6YCluIYrcI9Y8hCzmapuzUgenlZbumarBJfYiSw4jarW+byd9wAqHl/81iqMNjs081
KEE5eIxitNUlC0f4ok/73dgGyD98NPqwSRXmL/lel0leGPdO2sirxA+cCrGGXg2dEYBbUZo3qpXZ
amcMjp5gkIqE8KOvNdtcs4iq1TqcYJVF94pFdSTNOPpIWIYvCliP0EcgsHwXsY1cOFliBRI+k11F
QrtQJJeP/ZUYz0+5Jd5OLWiMIfUqbdi11rQRfXElFsGmJEAlqmLPg/+rNAJwGPMKASfX0lkDQId5
dZjSFyEIN3AZ7yXtbiaLyib4/3q3Cgqlg6xx1I0byvdcbZnXGvk1je+FWOzUlbYvYx9kLnCPKgx3
iljd52SyJEfrcojcakZWOJEdSYj2kWRNtljUe7Lhe/paN5acrQdEENoywR4+sEtjERYh25YQnSFW
UGff64FhS321KRYcXDdeiQi0DUPgKL3+EM6Wl2oLYMK3DHsup2vD971EIIxFsNT74c+cIl5TvGQI
mYTLsfYzz88kglC5zlB+1CZjNWjAjCzDtdRXCZVeCeGCtMnQKW6csedyGLhxsj9dkB0x2tr4leio
YocVAcK/PCQUmaZEcis3dckjob4T2pKbqkPozefFlGyTvl2rRdrbY9lslOwmT8k/xAyhMGmwmzBb
IcNkG5PIzsTbhr8YdoUT6+O7WDaw/wHZlAl97nm1PG5SwlMdVy+iPIHjgSAHSkofMU+WjvkYrI1o
dMmRNo2ce7USOJr/bIXRJsrGdVq3rjzqNqrON9ThacuPblZHN1OHJjEsT2dAySEu8yvQ8Y7IiSzV
1kOF4bWBduRohE+kOrbRKG/lUIfP3G/Uorgfhva9n+eNpc92aeq8cHR3bpKNHGG1Gk8bo4e7pPg2
IoFvgd566E79Upp2V0Totvj1dlDfptrfjCo5oGbcj/pbV2Q3gjZ4qTo6mH9XtpgGGzGxbLOVHEkc
yEOilZXCgwljdwr0DaIqL0bRfIgKKNtm3GVcaXUqeAMyLkmDfVmZm3bYpyswne5o3NeB4oxCvbaC
J6BXYPONHmmSd6kQCbTie2DUf+O8G23aM/uYv6IHyW06I4PRB5usqXf69JSD7glzCraKeieX4S6o
lVXUpKu5FdcI7N/XZXddisBP44RSa3bfFyXpzLifxcAtiW5m4pqgbXk784aXbaW2VnP/EvXCCtLZ
PjdFLy+ivaBE3lDz6K9aAEw6p1tCjkJ80IXCyzHCAGsKijvBKbMeX2TDXBnloGxxNB5WsaqiUSE8
ooP/rmvU13Cl83HYLn7jE0kiMKcPBYo9PNDr93KB70/+cUyH91gBG2QM4tMs+1ejrj5SUHgYhx6N
UoqHK67YDGEIOnACzVBb903Zk5ThCtwj5YY43egDN1ynTyu9lrZCJ++UqLrV+vm5bIqP2Wquxzmj
5yZVboowiCL6bpTH8UbSuYEnWcPAQdjJZWCukkF9Be1W220XrEMLFT3fPGaCzxstpPsbSDpI9qLb
awZoQcHMHtMQ2aEsqhESj/ZdwZHqTBL2rkGQsEs4bosijZeovL5mgw1pjcuOVXHqM3mDSJpwT852
O+k6z5PsTm3LCvLp4I6i/itQ06egBp5PC+21hVkeKkDCwyrb0GRay7VQeYUxvtYZN89chu99Ee8t
kw6D0F2LYSnaRqus59h6rAee8kZrPGNMVzpDo7/5Uauu8QZF2hqMaDMLPWUN2S20dFOaQ4H9c/9X
iTrjKvabRyFUnqbcfB2FnlanIP/2A20X5PpV36peLqlXYObJzg3lBYKJsC9QHh8jwR387ipL1T0a
Sw8jBqdSAKq5E1dUQ2gMWC2nLD3Wo7rCVey2LSA4K+zooD/iimbhi14P3juR8yD61oEmtu5FQvXc
9v4OPVbBlirtIW7y6za0Ns3Eda0E09I9Vy30dNCeGoVwa43dlR/3ryTFkV1OynusR7/L0fLdPKk2
M65JS2gONnXU3KRZc52n3fuok3n0dfUaqNrg4C/6NBRFfFNMospNwqGZxLZx59mnEFJPt1aDlu7c
6hughxk5uk9hviifAznj6o+KX3pX/U47/VHRq9jtwkawh1h95s68bsfmHUB6Z9dmtFXmpN5pRFJY
T+p2kNR+ZQXCto5RzwXhdE3pnbrGCEF7NIRtPotQa9XxLS+xpvHliaQMhZ51Pat3AKxf1K5cm9Z0
zDOYK3oTPo6ZUXjgCF4oQt0oXSwFdt9o5l3aIVVVsw/wZite1CnVUVkaYm+Y+I1+HK+nRvigxKQ5
wTDg+zNVEZWMoOHM8eyLR6MHDZ79LY1Od+ak41miyZOXZskhE/UrSUnIyX1/O9LXjZNyV/HS03uO
XI/MlqvkI/dVpdHC8A+QCvVkVyjiTa9rt1I5/fYTVKbq+bffKQYWBs2NJE0bSFQf1qBtNIRfrscY
odHKF3dmU1qroEp8evZj5wypvDczcy0n89GYI4sa1YS9VyOzyRtQS1bY2UGUXscFGwC97rd0bq6w
VQaCEHU3s2/kXi9pvzqx/mtm9V3YCwWBP4V0NM04OKgIQmWoIXg5HMy3f1npXWqwizEFxrRLvfek
BgvHNlIrPGuOYm38LcL6bdb/tZADQ/wjB0upHKuIU23bXh0yoTTN6FhJrxEovVDotubgXyhZf2cb
LcPAzoZJBZKbZu7XmrUetlFLRTih+zi6PEfdRRgkWqu4vGWraCU8/Lxw35pWX4c7VV6Jps6EPCXB
iAWalhWJvbwtE41H40Jnrn7/PNq3yv8yGjV/eGIL3e6UDh4XcoUrhhAd5Uncin5PZVB4Eofo7n83
zElPs7AKSj2GFR0BKT3LUn83zJNjmLH38zDf2gvLbAC9Kv+0GIAEff1URWcoATA+ZjOTDerT8IQg
X3thkO9wwmWUxSvEpPRKOewE7BEPAlRsNVpQovIu2lQ0ovW9thbddh25l9qy3+A+tDAMHMuQIQdw
BATi65RKpSx9LrP4mBqmF+AHIvrCVRsjslyErYNGwb7KL5Fsv7NbFymCpd0Ncx9h6FM4RuaHSSr0
kQBKO3BCavI6oke5tauk+1Fo73REEdqZJoBK8VC+QMw4M2FafQoYXAAaUCRPJhwqUie1QD8QLIwI
g2LrX6Ei4jWiBFcfcLA9p+NB15ve/XnvnDkJCv0ikXK7sUBRTr5qX1CMn9ATP4bkQqgD9tvQEv+g
XnKRyCPzyU7aUwqcTIPPCrX7G4yijMA8y8Iy0nZ4Ur1g19opTgBwF0X7MofnzJlgNIOeNIGYUuTJ
vGoxbmqgQslxVN8C4bqbPn5et3PxkSvFIAYjP7rYe37doaocC4nRQnMZnOAmxHp20ejUvKGw/69a
0yVY0pkAyUDioisBVgiWwtfx6phPCAUpOmKovlK15zi2bDZlHza2DLrs59ldGmzZrZ/AGGZt1EAq
4+g4qLuUvF+vVLQAP2QEiwTlQuP5zA6EpIvEIiUaUYTfejJWrJt5oUnRMcs7ajGhF9T1k8pb6+cp
nf1gn8c5mdM0SEoccHaPYiL/zdQaUY6wKZBxfMlkX7Ejc/xdzO1VR0206ui5dbH5y4jFfaeaqws/
5VuDHxV/iZ2JLQtwgm+SCNaI0miq1Oi6I/5uB3k5byhwfoRzO3qSP0drKfb726insqrGvJfo0ciw
QSXrWhPz3Cv13lwrBRoVJf1PL7KC9t9fXPgYcFoX1XJNVpZv9un7V/UookGZRsdI7XddSzU8yKnx
qxeY5+c+PZARC32IxQNT/HZIG7FLAyE8lhKvzntNGGxDvb+w2Gcigfp5kOXPP81l8EWxTNEsPSJq
aK6NVXkfrnS39jBZP0jo6Ub/QViN7/t5yJPla3K6ZzmUqWOPppvy0tzoqHEi+YwBygp6LRnUttou
6K3oInfx/GwRfMZLfgGsnZymvCms0UjQYhr69ErIhPdOw0Xr5yX9Bg9bpmfSWWbrit8BcfOg1WIa
h9ExCGd9ZTTSXwbai7m5bYJgJ8TxPgnzh76ilvfzwGf3yyKkjUyBCXDjJOamNExo0ovF0YCfNYSm
i1KlU3bahfmduYuXtJckAK8NnSD/dcdkuZ/ImGgKB6Qsd/IQ9oAgYPda05Xf92+7KrBef57XuQVd
3BAQZuY0cEd+HTDo/aqSfVU4yML9RJteHwZ6i0j2Ah+mKRRMFOdwp/150H/SwpMLmTcKM8UkAyzr
qU7CLEWgIlpFOFjqvBqD2VZaH3GkENVYLYgcTf9TjZQqtaTlpZZSMkRml/7lJvCFPRffQ5zKjiXX
v8pc3Galv5ETCWnkeQsL/cbXc8qw4jHtmzdZTl6tqACaKV2IH+cyNgT3NfS/yUyxRTk5aJUV48cX
6/4h3sq0NEkqIkdZt7/Fh2h16QI+e4Fo0CVw4yD/VU+9dOs8xxdHiYpj8tcCdeLK6FSRJ94Pr7Rj
Nc8KADvY8oVIfG5raLxUeFGKlvbNLE0SLDwYiiE4SnFHZXXE5DZwc9ImbNMx6KCTmbQ0GfQLR+A7
IoszTrYBJEtTuams5Xd9ippToVIK7I1w8TI4TmvN1nfGlb81rpPr0mt/S45vy5tLupDnzjfZN8Ug
cCsyidvXQXMtDNVOqpJjnAyeMOP+lc6eToHy551/9kt+Hme5nz9NDlSUSUsHGryGi5O/VlwopK7g
/D87bGP783jnp7WwXxTyN/2fXfxpuKyHW6+3DBdJ11lDARqIvJ/EF2Z1dhRSUpLDBcl6Cv+iGV7O
oREGRxgLzlSrtjYb9iheKj+cy10g8/z/YZY0/9NkkOMoKa5kwqEfKd/GyGW061IUV2o9uj8v2xL1
TuOToS62ijIhEWLX15GAGcap1CT+oesiJwO4BMzFzfGn8X1cGvxm/fNw525Og0Mmazw6UY45GY7Y
J+Zt2iRHuetjlyfXjWBol7h/lwY52XlTIyt+3tbJMVDp22hi5Y7BeOnwnosZn2dycp2EgSaEIICT
4zBaUJ+C6CY344dkRpgpaudjSa/NsrJ7f6yKCxf0+ZOFryjXCbLGeKF8/Wa9Dj0nrhLhEORqs4iS
30SPWvsk9MpBldo/8yTr66qat0EyXksiYjJWSAs1acVL9aszp4HnLLxwmdPAd1K+/pBG9HWKubl1
8JNtOHarGbSgORcXwuSZz/lllOXPPx2GecIxEKA8kMu5bO0ytvawi3L3X29M4r4icQpIEhCh+jqI
GhlKhDhzcpxVJXZCrd/I9SV1zzNbZskAkPaCy7O8mL+O4edC3NYyAnid1b4p1NK9Jogh9OSW7GVh
RZG7SZ9LhSannF1yHjqziIyNOtzCGwGJf7JnKtFIqfrOUJZUHrKlWM0O0gq/fl7E5X9yEky+DHLy
+lMRp4lpmvgHYA42QqmP0xhuBE1ZZ5VFinOJYnl2TsA0TaaF19lp/WoYBbMlT17Ws8d6WUGj3IiK
fx/x4SdZ2LeS/ajfakaF3ls1SZx/qKQHoLYZHhHNRRbKclC+LdynQU7ivZC0c+prDEJZqJ3VVSy0
GzB4bhLrdqsFKx9bg1brvFZV79EeAmxquEb+HzL/5TmqLNpzvBWNk/2Zh5HAf6/jYy7Vj4qmqy4N
He5sS3j+eZ+ciRtfBjqZbgMcLw75Xx8lNX3VZXOnVipqt9KlAufZcRaHU0T0TDKtk9smq+MONAcF
zn6pOzR05KWWJp6R+xc2/ndizVI2or7Cw4hHG0S6r0c7wusQKyBaEoZkCxuYRF7x2G7AII9Os9ec
whWvAvcStP5c/ojQDCQwaFNYrp0+1XxdRCWXMsYhBLw3CaZTdNSMgV1Ofk+Piro+DTZMbuyk7dCu
Qs8J8JCeb8A2eERDpDjCC3r7Z1Z8kb7RLIOXFizCkzCjTkpMNkSFFROYjeZrV34tbpqm+i/DUDaB
K4Y03LespVLlECiQyofFAXsKh2OpR/fAve9/3qdnAszCFF/eqSbF+NPSSTL7bS4NeoRVPf1oYYzI
9xTR+3mQ75wQ9s7nUZZf8el+E+ngG2bPaRjjSbtP5v5miJCvGi39pcA/3la17pB0quFVE74e8dyb
7s+/4NI0T47JgJt3Kw9UPcNowCIIeE6eo4jx8yDnWhsGygF0Gwy6QrDBTqYZxlWGCTotNVVYa9Mf
v32Yxz9hqLhW+geM09DdWLTaI3jG7XBJp+HMzUSWK8nLA5bK/2n3xkxUOa2QrDnKCtyLKdByhza8
id8JHeUhfLagY1yY8LlVVVWs40waiLTATpKjvBXFca5GjoJIO1mxrgRLv8R5ORt3DLitoLINrqjT
8oKKoAznfohggr6PmuooaurUYraekt7O+ztDv2/BOS4gClW4F6zfqGq6QlJ4lWldyNLOZaUUciD4
8FuI2f8ISX3axnLYz6MvBOYBYIMrubgt4bBE/Ju9dm0d4uuL0e/MAtNctJC8pTrBtXWywFLbSKOe
5tTPHdHpt1Wyzv6U+LBt9VsfOpO86YW/l54W3x9mVLdNbFUlekjmN4Ja6luzqbedfqAZeDAtcChB
23degW6jk4r9BcX179GUagvv2eWlTpvlNMHhLElC2zXKQTM3Eea9kvU8t+n654P5fRmXQVDZpO1o
kUydhOwRx4IZlLNyiNCUkiMYoYlygRh9bh4m9GsUUMkqviUWfSBMWFR36kGuzBWgwHXlr3ndXJjI
P8vxNYui3g9zUEOEfKkonsQxdM1HIatk4+A/Lip2qldQEx4qu/gjOOIHvA+Qgzf9X321NFP1O13y
AvHCof+e4n/9CSdPTzQkg8iaqOnrU+ekqbzKFpnA0RHFcFOZt0Ebej4Uop+/4Hfy9NLo+DTxk09Y
hXXXCGJG9R0bO+EZuBcqCzflxt8o68kt3PwYrbqrUcUB8eeRvxdxl4Hx/qUrbiE8cBLT+7ygBjIi
ixWmVF1G6vzqc4W7zdC81ung9HgY/DzgmcuSESmM/+P4ipz9yVRrQU/DLqdplu7rbXdtboOtscMW
56KnydkvSdETr2Z8bFHA+3pdDViB9YKUICBUDQ+whjZFWKh2Z1FWMkuwr1YvAha1rpFNrC9M8kyQ
4VVDRZBbAaCBfBLYRjkvw1SNoqOxWETJT2oOOLTqdsklOurZgfRFa0ThI37DNIyd0cQ0bqKjOkgb
rPIiO+jjTSfpz1TsL5zO5cN8O5yUESE8sluk0+tQDvQ+qwOQDcPYjeveArZqYbTn6rP6BBUNz6sw
eLiwWc6NqcPghxEqwis+9W71ocdI1cRCLjdE+tE42tu80V//D2nnsSM5krTbJyJALbbBkCmZssSG
KNFJrTWf/h7W/NMVySKCt3J600A3kBbudGFu9gnlDu7TgVtpmx2BYwX+Zu2aWEh28CKmfcJJBDFS
mde52j5t6B2jPW/g6HXXHZJDfqysTbe3Dhnk6WKlzbCwD1knDJF6sk6Pd7YP/VDGnaCkWSQaOMUi
4rL1cuXEg+FZlZSvYNM+Q1/7wDJFEwr1Dp7FPIzV2ZunzayusCrddDAguaqhMFrWp6hNDyZI8Msf
cuH+OI+kTWqYZ6lFoQB+h71FllNnt3kVqahQKp+THh7d5UALG+JdoNk8aqowBD5SbU6ZV/uWPCro
fdgqCP7iXnk51PKY6DbQxJRozs42uWv2eYmMe/BgjfKu87xTXQUboftr3XGSXlpe/4aZbv+zqcMB
fMDZEduKqNO3gioi1bgCqlk6kkn62GIgglD/mK+DIRh6raRI46itfui0Z7OH4IfdJhw3vIhyuMEV
b9+y/WkUxcqhsjiJ6ARMz0AcmucJUhu0oaz+2uDJuPM8bGLNWkNiCwjxB77WWSD5/TTGVtbKAvpn
D9lonbCw3PWpNOEsV8azkETzuTj30ZxC6Ycb4H0cUgd5FPAIQZWA7uQ+2U2AQMtGr+9GPw7HbO3b
LSR/YM+RZuKQojA578JGbo99Z5iGD64gf8nU4l6grY4XLCYVfZlRtkAnEPVP4c2rjfs4V3HWitUX
iD0wcXnh3EVGuZbNLH7Ts580KyI2OG3irRTR+O6MDdzcrRy7tlxGK/tvcatjwwssghvCnKMvmsqo
OjOSTCdXO3uUaGwOFfQ7Y5srny6vncVIvAAnwJtC2Wx2TrqNWXpixhZEXgmb7WATq97OHf5pm3j7
P0Wau0fV1PqRtjNBlKTtdTSEJ1gZr7rfPdaSv3LjUBhnKc4udJw4VOpqJgrEf2TbgzpMGhryJIma
Q0J1czhZcf9JwEEmD1rpuhhRP9aBe44izuKy5VStPGm+h9VtIqaVCMWmSA4ABNqruE5oHtThVsmt
a1Ry4Qz2IQICinEztviJSVY42qB1rkctjjacdf9w1IBvloOfUjGme9/Nv+uBjEBChzqxYBqHUVde
ta4Z4M+JXyOrOkgIKVBbqNxNUzfDxmqG02AKgz0d8mnvPxZwhYqmsrvIOnm5eDMq5VbGWGMierfb
NvGsvYlIsN2OwvcuDV+sXL9yARfBoNVPtaC/eErzJruWiAZj/ZxIrmvjWVIfk97EqFbfiomPBngQ
698yfLpgrRWdHZhCBs9GHmACJccGegaEzno8erk8UbBQO+ot86aZVNVTxehQXDcdHRtgzSCLsirP
Dnk32gH67Hi/Nk+e29z6guwiPVWFdtWML7gwe/vRMO67SZ8toCtaBdJzW8lf5KJ7DCTjS5i4+7gw
XvRm/Kojix0X8AXldPxGgQ2fKgThcDopwmNuiZ/zwew3JbZccJDFvRBUP6NGc3eGmpS2xusDHQPA
m56evOmBmT40giYcwlJ+Ft0Uh+bK+oyo7hcUzFZW4kKSR7WB+r9EZ4Oka1qnZzdck2BYnWWaDzA3
lSl6mPAu4+gm1b2vIMyi/SBl6sqxuZRumbIM+OdX63Re6shMQJYtSmpOa9GhbxFVNW7dYtJpfkgV
ZS+XT5f39Z8i3NziZwF/6facjbFWUzy3Gt1/KEhnUY0e+61VYxErS+SvJVS0TWAYu56ixE4Lsidd
He/R8EC3OYUeIVmIJdQYjxrN+LOtrHQbifoTfqTxJkdu7QM35flPnaVQktEUhVUYuhO4Hf2KDkdk
LJmrvy/tTzOiqVT28XyktPD+q+s5qiXY5PgPgSYCcPXxVHg1yKA+NPG/w0xn+9nEh2UO3wranFNv
RRybN/7P9vQLZxZusZzA8Qi/ieZUH9oXbHVXRWyXKhoYd2oGbTtgS9a8NqPz1VQjz3RHeoLO7yTH
6hDeB7fpJ8PbqNt6V9zEjxMSNrjvjtEn4ST8fQEKx1TUbhTqQvQZZumIKiPikKml4sRdhA18/LlJ
4lNURz8vT/PSDWmCf9GmqhqvmGmLn80yUjBFZBiB6TR4/bmAIAf1hFvzrsKc/HKkxUtLp5pmTQkr
Fa/3kQppLE0Jbw4naSHatXe6NjVHVi785SAUsDS6QVNV7X2QttCSPldSZs1EhEYrbZo0yEas1kIu
x2E8szgtCHbVTxSn2FlPoh0cYwyrhJ1hV1vUOR3PFo9rD9vFkAgek5xScAIN/T4kdQJzENEacBqk
1YveBmwO63dVLHsxDD0kiQIvWelcV9aFla3DhFDYdoa0Te76U32f7rPDlAnHr8UpUFj0fw+M4kj5
HfTXO+dsFeLUm/WNPirOKNQ8lU6GPFw1wZqc59Jat+iuAhydxIHnWnhxVnOFNwVPzBFIFLYDYhfB
bEz3hSivIPcWQ0kolYKIUkxxDlZqBjiqSs8sxmpkj1oDQexr5kJYH9b6cUsXIuJeBjVAhR7AHNkg
i2mYj2FOpOyLO5JGVJhC8TJAtx7S8UkY9L+vKNOK/x1w9h5LkgYpiqhj6bfZrkqNnYqFFxY2Hzn/
ARboU39V44U0O5nqsfLMCEMPQGy6thFt71HcRbv+ehMh3P5Y3Vo77aDuXZx4du7u748qxD2py1mi
bv4BPCgAF6UivD4n6DB8VfPWRi73MCIbufISkpYegeeRZpMJBL7+D6itCnG5qTtMIeQiMfdakx6R
OQquGil4HSzxZ6Rq/3hQL+GSP7mCgphZKSE5sOaivlhRsBQqoDibTDjQ2bXjSVnDSc0p7Z/0q+42
OWDJOikfH9ZAg8sj/x1o+v9nW74tm0IB56k4vAAEy9v55RquaOkkOx/K7MDMtOH/TjK9/5IhDZ8r
n5V6TSD7F3Fv/hY7jzJLU/h+UTpq7L+6aveFJry1Gqsyjp4Db/zWqRp6IAgglV3+LbH0167y1E3X
pv0+HCTHF4fwqKrxTwF1iUGT7qJG1w5x5MKXHvvnCkU1oVPvxRR9DaGEsFuHV8iLXAtjvMukCmdt
pGNkvde3l9e/vHh8KaR25AQqtnazTNLoW4A3kSw7OnYZ9pha2VYLtC+dmRET7DPFAeWmDLs7qeZd
5rV7rcPLAfIpQBDbtyK0j7R7t0WMQHErFN7TT56nYCelK/daoUJ+HKJTZmmFjbzLPo3bdJsJ7bfL
g1j+/L/HMNtaXldm0Agk1TF84Yhs72sm1slGVquVF8LSI8g6m6vZjrGCIMfoTFGdQCywppH2lqts
Mwn1zLp+of+2gr9Y+DR0JacsgKrbn1j6NIyUJBci3VGz+ogW2Y3VoyxEhy9AaildzcKnWZot73fh
puvnbJuadV0iP+Lx3tpnd8G1dG3tko4sx71XdvkBBvblj7ZwKnBj8rjgTYnk6ryPiGoG1joNu8Zt
1H90sd25gbqSWC9Adyac8u8Ysx2rZYoaKnGvOACGan87btMvEmDirbutlI26MTe6v8X0jpd1Z38g
iZsUQIlOsXGqMr6fTghiMIIKRXaK7lsR8I7Inpp6TSB3cYQALQBAEIoO4ezqpAuk+FmWq473qvxo
4TcnCKw+PqKgY03vJoda2PXal1vYBmDaf8ecLRRXz2OvTiu2gQdgHyRzVD2b4veBPNwN/j67AsRJ
m0eHvCXRgX0/i2LQxq4nMb40qe7Twj0Fro6aVH3ditEKe28B5iERixQOEgmgc3U2l3UgYNOjjHyx
t24XJRvk1ORduI3sVNu49+NOm1hOY7ZfxVhMT4j5zpMB3k32DiT883arZxkAfJVKdtxb79i9RFDT
R7vFZ2ztPS//uel+YRwoxvLeJemZTafXQ5UTWDOwTJAq6ugaPPOg2ddHdNT156azp4wL/aHsRFX6
GAJqseVb6IW3hrO2P/483cAAiwjhayaACJbv+y/rdlku5vA2HMXEk6dD78kYNgkGF6pprOReS6G4
jiBjIOVHnj77sFJSxFZjlZpjeremjqoJQkhteec34kqgPy8ihPbZir9IgNTJZm/SQPcksWcpO/FY
kBk0GwnVFaVawUEuRJke1vJk4qsDS5oNZ0QszfU5U52sifER0++pTZ602v3r7B/mHb4cE/CXpsz8
gR1mYxvoFR8oQkVn6PQ7M9FeYy97uHwP/HmaTJztSemX1B8owGwdGBEbvDOQkBO8eNsXoZ10t5Wr
oohN7VZfgVL8uf6nYCbPJ6TngMnNbvC80K3O53Ho5CWVgtrrPqdZ9eXygBY22fsg0484u0hzWcO3
UkzI6PpPXkVXqQPWGOFIg0Wngg8sPWaKp9J2UqUF7nqfNOEODjbapYjDevVNYwWHXkJUV/iSpZJt
oJ6kFzUYqB9JgJAnziUrD7DFWVEh9ci89fjX7FTQUiOr5dDlKnb1Vxp8RwvdkpUYfz5emRT8XWhl
gN5Eof79pHhjmgkSC8qRPd+uxi+RPyCOD2u0z+0EpUwhW3vaLS6s3xHNWeHG12idJ42lOWHwrfek
DfKaKD1joD5pGqEzc/mr/3nGvBvf/GStEuDRsdhpjhQmdkEDJTARP6gf1Pb1cqDFjzVh8SjKMrp5
SzvT5IRChqY5gmACR0aZUV/DFy+vYM5lVBRQckCL4/3HkioqUG3RDk5j4NGuJYq4KYXI3/CGhraH
4i7KUggARR4aqxTw251Q9AVykQIM5Eka1Wz7cdNWasWG1n4GkaZtyBmea6m747EP+d742fnDdxe2
Jj3ayNYb9OYuT9PS14eFb071XMBF8+8BPT4tcgOVzs66ixRYHzFtKDnDI+elDj7wSc5jzd4ffSub
JUKvqqOVzEfc25kVrCyvpa9+HmL2RcJhVEIyQNVR+vS6j7JjGv61+RgENQA8/3706SecHVtpUpgK
gtxcyPVnA4ExF5NYK/px+bP8eXe9DzI77VPf86NE56gJ6+DNGtWDHpnHsdPf/rcw0249G4uft35e
e6nuwIDYJWb0mLntSzWMKy2qpa8iksAAirCo084LV6KWJWUVcp2gS44ZaUMesyblsjhhv7BVYIAA
4c4+vMFxIsKZ4lzBqcFPIztD21YK6pXjeZqQ9yko3wW65WRrT7NnjvGQcEb2rSbVHKNQbCkqtgJ8
dDzQNhUAzsvfZjkU8wV6WQK0NbsJ8jrPE/hEuoNC2b4MOZRH7kJk0/DEOlwOtXQIUAX+byh9dgVo
YcdjmQzUSft41ykIQmtfteYbPWkbOe6VE2dxXOjegIBHMwvC3vs1Z1IpBYDK/hnMatcCAsrk6K6R
s20VF98vj2txUZyFmi3vdqjReK8HDb77JDr4s0cPtkYF+SNRwCzjw4XP0hxM6NW5qHWo4jui1247
ZbB9UdhQqVwJs/iR2EL/DTM7d1pTHWpUqXWn4OERIjxfIHduDDc57hK96e8/Mii81yAv04iYGwb2
cqxHvujrDh0qG1PYrWBUO1caVga1uBh4SMHABbXxh8lbpxVJogwNNUEpQl3we1l8ks3vMeLel4ez
HAfEJyXcCYM520x1qfQVMA183/1H0ASbUjXsMLhq4zVux2L+BhH2P4GMeRss1JGfFRsOblFnpwqv
fqvacqHaeVFvizC0wzFeefovLXIJ7Y+J7cXVNH8g6g0N0wShVQd+0nVeda+1KTwblbFSJFpafudh
ZntJG4O2N0xBcyhT70s9smsv38TRp0SKd0bwz+XPtTwmrByp/kxQ2enHnN1LA53RtsupVKYi6pxC
saXXY+fhWrNh6V6Ct/VvmFmFxiyFKm088rduCHZZg9h9rljNytJbDAJwm+4rLco/jNhk3VULFx6l
EyfUDCLpDtj46+XpWijJwLY5izH7OEjLe8hMJ6rT/9A+188WkjfgHtUv6nP55jnmXgIsPm7HlRfc
0qY6jzr7SlGUtmpRJ7xVquRrr+n3QSw8yV2GmO3fNyoZ4O80df4swvOhpiXSqfip5CjNp+gD5EWo
2UJdfk5cZeX5u7j8fkebP4mUoqsRiSUtGoz8MVarL5MXhehmh8ufDdzCQjoxlT2RW6f+ySd8v85D
F43SSmZTaUH13BniTWhGpz7p97XYPOHTgCp/3dxGOJQNvvLC7vuJFulRaNGiHYpdW1avUUGJlkfG
V9nsd32E+YVYSde+G13XYvc90KC3CH2ydc1C3oaq/CQlYIlV4+Bm/WMC3Exuha/NEDlF2u6ySPmU
td6VhPMCKiPhq+e2OK6Mj55v3oUJ8pmevM9bRdloqncvBmjOKyBrXal+kWA+9c3UQ24Phu6ptuBz
uo7BNpfam9xqT7Le4HiTPgnIRQ9+tRuBoim9d9N58lU8xkeUoYONntEY8vz2a06BVGtRhY9Qozca
9SVUEV5pyuLQWfmnKg2TXRIXV/AQbC8oeauG4wm6y6NUAeXTEOw9dA0FrKQ0kLzNrTcX35hNpugg
1Sjmob/9Ug7dlez1N0NRPFXiSM+gKXe1ov8QXANnG+k5EUwZffX+Lk+aOzXs8Wcfj2rVcx5p+bU4
IOuc9Jbdd+ptmneP2tSm6vJDoVdgOcT+WjL6CtlC78ptxYMR4quUFum3dkjuDBk9VdMKjl2JrwKG
IadQzJEmF5Bz7Rq7Cscjli3wZs0RqbCgfWpy/R+RhmDSjLcSZkq+NX7SpeC72BnMBXL2Tf801lKD
ihC6r4Vf5ZvBh5gNuemhNMYbMxhvsiD46StxB1h9yPY5/h8g5KJxw8uQ7Ci6HXIdF4SmGjaIXu+r
yePASsOr3spvhkDPN6oSHZQBX4dAiA61H35VUBLWK/fWistwY7T+ddf0mOY0CTzGGs1iH4zhBiHl
H3Ua//Tr5qUYtEmsPU93VVZv6tA6DFmJELupf27Veu9q8lejjG01UvFaNHjBNfnJr6NvXpfv6260
PaDpQjJEGzEzb1PZemoT6b4rk1dO3qeBIfp9cdTl4ihZeJzIHBNdEF4lvXvorfAUjMZXQxuPvqbd
gkq7R8vXSVUyAQUPsqTtjn1SPAWVnG0SIXnW/eRgiKEt9+gIB0MC7z0pDmICYaPGLCCMh5+hnj8j
aclgkiMY4Z1cZddd7n/JZPclF8tvfKhbd/ROSR88NoN+aEvhxhhrcIfJtUuR3g+wlJicLEXjU1EP
N4oZHDnhv+geutqVnOxpsjtCFtxx2B0yxG0NUYXt32DKY+GlUHbNUytWN2i232au/qNoq6eoxK8G
f4WjMmrfaqG6aTAsAH5+rdfCJ0ylFTSBBwTjRekkR3D6E/fUTB9FlvprPw9uqyi9K1WQEqNqfU5V
4xXlYsx0xMnUIPaT29Qqym2JuA312jy0i1w1Ed2WEXTU/dOQJj8Lo91mvXwTB/FBa/pdK6hXcpve
Br1xZbb1KRbyY61auPSIJVZvY0n/pemv+KqHsFaeY783JmXnU9e2jzp42SGtPplhe1fq+IV10Tbx
jSc9H5y6EcQtcOngKhS5anLwtLZXFg9lVCI5L+88TeHDugw8Eq8CswWHq7vfxlhE17hIeIFmwVYo
raOopY9u4L8EsXjf+AO2G23gxIZ3DOoGrco6eGqy+iZs+lNqRSdtkF4Aue60MrhJxPZWU6rXxlWk
7egVuDSow7c6Hh/SxvyqYsJgJZ6yEfL2QY3021YhYfKT/FUU3dPYYIqUamOzkksvZmhnl4n8/jLR
TbdrPJlEIzDFfTum0MIGHAX97qnM+t0YrhW+FwCB06X8+/aavbkbVNX91KtVJ5R0fAlUhCnraX7R
uD+1SLjvgIB/TmtIQFIlPQ2NdANFj9XiuQDrqvbRHJs3DY2OjdyDARC9ERMUXcGPobLe/Aw0MT2Y
DxTrz3/ylKydJZZe5fvJYJi9E6RPcqzgP/NAJW5/+V5fzIsm+gnSp0zPHATMMZmXVkf3qGk4PdVo
F+BirexYwStVounVMq9G4E/5b6BZ2icNXmpEo947bPijR7GjilpbR37erb+PEvYFyTZrVwa3gITg
q58FnWV9wCPQvKYQ6Qi1Hb1iQBK9ylfmlbSNt5M1uK7Y4im4NXEEsXtbsuWtumdh/Ifnam3XyGa/
UqQ/5gDQAspDEM5gub3/okXoYnAg07tux+Guj3LvWBWqsQnG5ItAQuxpOeZ23q3Upwq2Q5P/maF9
JF08+wmzz5CnKiZ0Hhfp6LkDBBWs0uVoFwrBSr64+JI4izOb+dSq3L6udISV2ojkqdxnhbvymFzg
/PB1mcaJzE45eM6fUuokkLxeU5xOz+0orXaFH75KvvVgxT8wRRKKY+vG9nareC+Fnn//wMb5HXxO
raM6LqeDpPVObb4Ew7Hz9ZNLYpF6K6NcnshfepZoqMpzyHwk1QghKkbvxJVi+16ZbXJ9tSy0GISa
J2xd6if0rN8vTEPg5E094NKC5G8nk6AEu4HL87X4TjkLMTvNIqHJJP6hqhGK+5g/XwWPpRwdL0dZ
fl2ehZltMdH3U8PVld6RD76j2sVDYfv3kZ3v+jd3g1fOzuo2a+CJxdnTkedAIYMG+FygQ0srdH9G
3pZj/ynwnsLg8+VBLV6WZ39/dlnGBUZIicbfDwV4ze6Y3wti+E9TBI7ZStv/DzHixW91FnC2HEJz
VMMw4ESqPzfxJnns7rRPZEIsu/TV3OSP+RVMHPdOO10e59o8zpYIPygRxrocHLyf6jbCD8rY/W8R
ZqsDC58q9vCLcJqs3JK9I66l9Gt198WHMtgW+t4IA6JF+H4zhV3Yil0ZUeCA45BGUYzgLNIzgx6m
O9FNrJ0rev0+VfCVvDy6xbv8LPBsnWQ4OymeKvROplc75OROmosLV17ixeRm1kqw5TXye5SzNRLL
WSU0Q6w6ppbYXfDExbVDicu+PKTlKMjAgJrncJgTHHRkzD2sRGnDiXeexLN6eLOCFZDQWozpe57l
WXI9jEmbMxJR/hIYjlk8SMZKiMUvAwsE+R6uKVA670O4CnhGNZN6x6fjU8SvGoWQ0X+o4pWTYvn4
Ows0GwsacobRaPHg0LXwEJXAh6b38BvpYEqrjpCY+NTj3GiMX4sQm9C+ibRtOA7Hviieo1i/6gXA
9R/4hGc/aUoMz6Y3M8NMK0pQAlreXOkjVItE2QNl+mtkJcmAoZmIXECZphXwPoyn+00co9YCkte0
XTxrFKHZNr1TIezzkQGhxClh/UBbaDagPKs7UWlYk32I/1zxonUBDmNrL6SlVQlTjl49BTfym9mS
iUmegAVAd8BIaJsLNArLu6RaaXb+4r/NM9LzKLP1YgRNqsitqDlojmyrO+H7ZFpvbkRHeshOUPQ2
OUlxaQsn+Rgz0M0qj3o6k/74ASjsowkLSA71jvefzRLjOkoiiU6R0l5bvvfd0xJKM7plCw2y1m7k
f026dvJTfk6U8phIuImqsbCGXFu6YsEk/vszZmnxKKIimea9Ri++sOvA+656VPDzMvJ3As6Cbe2t
nAiLn/cs4OzzAssdzCEk47LwmjVV8lSoDDshqKOV7bd0qaLDAjIKnDugvNk5DQujVFqTVpxXaQ91
HT/qene4vCEWEKtUj8AZQfbArcaci/jBeeiHruLUCU/tSZBszA+d6IWCo51/Q7oL1Pmm2Asnq3m4
HHh5Ev+Na816waJZt6OncLRgBHYsqes1aXk15MrK0bK4ONjtsEnIw6HAzdZoYKSxrGcMTy8pwpbX
mWBtET6b3KlwRBFWzpely2I6XP4v3LzD3Y9+1gc6sCNBehNhL2fNraF8yeW1XvByHC4kGbmVCVL9
flh9M2R17kp0nP3sLe6LvRoolHeT+07p1+6l6fT9Y5trv2PN9peeTe8OPWebB7dqIW59qrMqCLlr
rb4BJmBqVFrVbx6uIZdXyOLqP4s722ZyiLY1XHv2tQSsn+pO8hGIDWj0f2dxdoJiLi+XwvR0wrje
lrHDGMvSllD/vzyQxaU+MTxZghP/bbaNpb5MIUUWg1MGaLYl6nOeWcce/tQHwkwHMa17FeTI7BaV
XWwrzQSco451m1UrGXLg5nZsjI88B8FH/xtolqsWcicPCWZDsPkK+jbZTijVH9a4xnFfnDZ9osca
Bqt8ToXx4wwnRYXTL0nZrn6yazvDVpM1+6nF8iK5wL9xZsNpSxFTzA7UELbSW/fQHPytqkEb3KCO
6P5EzlQ5kJHY8ibceXscdRFMME7qSsFwcUODjKGKhzPLH6JiSiakma+xySJNtMP6ocQys2NVWv5H
njigla0JQ8zMGrNtlVfgetIcvE/r1ht5fBl9uDnJves5Iyae6QcoETRGJi4mYsKIbs2TIVQ0tK4K
mN5qp1+VznA7HlGfuG72uLh7NvnJVsd9fLNmqrC0eiiGQPhAJBHZ+tkwk9ywyjLuARzC1lK6+q5u
un08rhnNLGZhkx4U9plofP4hmZYVVu0mOhnllIWZV8MuOhrXEXzJ9pP5bH0tbupv4bG005eBRtk/
a1yFpWVzHn12Nne+YXbFBNbJBm0XNekmw/pX04B8rpl6LF2k55Fm8znmsjBaBhcpyiCqsBN14Yji
d2rrlXmXuZq0cvgvfj7AW8qEFYVOMzvMukCPjcxqp9f+eDvoOKUkcnGKy/avwfuszrM4s81P1mWo
eVHQWyi/yDWubPm1UZsfGsxUT5AnAu9cu95I08jKDGoyY/xVGH40zee0ePn7wx8pFKoWFuKEABPf
JwSalZZqbVFqVLxmawAYjLqnSlrzA5SmG3GeC5AkAhoHh6xb88PDFXLcG/OQN+oVBPWb7q59iq76
Y/pduR1t7UrZ4Y5yq2V2dL9WqFtc6eDEGOEk+TYHEEuJJY9SlqpONejbIniQEungyY84Yn7gY5G/
iZO47PQanS10Ug6Uf4KAYufEGkfgRMaqnGRkJczSeM7DzHIPrzfMlPYHZO7apcrt7zrXAnj9FKfe
SvqxlEepIuc9jG649/OTsKQpCEKSSEIk0vWnLyk+/v3im8Ra0BGAyIQs7fvFh2+pqHampThi/lY2
b80IOmcNlrg4irMY0/8/L0XkopCVtFyctum/eUF2U8bJykQtHXHofiBwS06I+P3srZBDiSlbQ2Ki
xJuk/tHUWnWVZ8qrn7jXchC5+w/M2u9wyuwF1JdxHZcpLZCgeE1G6WBJCWH/XlkMv52zKLODVMm7
rokNGHt+/6moMCJOLFoRq5rM8sLBoHKU0pZDoVebazKLiWXmmkfhNE/l/WCoG6N7MwZvKxU3ZQRd
AeTPmO7G+h8lPknJB9YfnQ+UGKjPwSmbbdkB3Ul6pMykFiIrlQl7t+quA+kDRywZDDsF7S8O8VmU
qLGMJE4l2elidxMJ4c7qk42eFh9I43WOHuQLwWP/UVUpjFj0XCsEkxjdNFG4kY1wU3Rvl9fe0m7S
aRnrpCw4+syfJLI1lonc0+LTy390GqxWXX9gdZ9HmO3XuinlssvYTAalwyHIDpIWX+fDmhji0p49
DzO795paDf3S4Fqo3XGb4SQdBHc+cJvKrTZmmJ4uT9titncebjrVz04hWcQ6Nk6YN/GqutPyk3RM
kMOor6JT4Kj7Gsu/8CXYq0fvc3vrPa01oafBzG/f8+izFWgxlYrVyTRNLXODluamAe5ltOLK1bS4
OHDhnDwd4EXPQcxu3MlG79NnbtLgyfC76yxGffTyTC4NBTEYhXQItCq+SO8nEhQenJapTYXcEhSm
BuWUcCPK9cqRvhgGlzEd6LeE/u78SDcbasgAwh21DJCAqfdC/1KUxuHyYBaLaNysvALg8/Lama1C
mRKaKiScfuFN82Z8jo5NtMlu62t3n5zywFb3/UG+7q79lbhLi39SSGcCLYTZ51ZEAJoTsJUuCjSt
98OsvqrKTkSLllcP5+7KGTut7PnaO4812895MOBsP9JpSeoa4TUqzeMGXtomaNeoicrS+kMweSLA
TMftHK06REnsy2XNMh8HrOhas9yEauJ0hSbfuHL12Lhpvmkz7UfRdUDVpNERLLE7+LqQbFNlTCkC
5ztRLrbViEAOAKVio7fajdBK1b7RsictzpONFfraMURlpkqCm9obrlNR+mFmuYtsY/QUWhCwC4mr
sgB3Vpmh/5TpQXRM0+rH5bWztEKp12gW3w8fvvnSiZK0THoJcSkDjCMe8/VjEz9cDrE0n+chZoeW
UBtVmccR1+NQ70zNu41c7+1yiKVRnH8y+f12VpUx8trpGNaCFznMbNEQ7Eb5djnIImjkPMosz5T1
uqkaj90sH8xDdOxus5fyutyNtrSTXoZrdWXJL83bebjZkofUXRhSw64uYsgV7g9Pero8oMXrBDkR
bnkkvybXg/fTpiNzp0ahj1LKU3zKT8Wdsi3s/lp2zFPwkh/Lncid0vY2XE/XFvbby+GXj62z8LMB
tl6TJEHGQZ9/LnYikNzn2qns+ElJNjSRKupgoK6vgWCvVRAXDxMeJFDZJfBUc+ksL7VKsW55Y0mA
IozKtwcEjNX44K+dWoufEIIzLxCugD+qQEaie8aAaY5jyreRdWt5/1yewuW/P8nBoAFGtWn2AcU+
Ut0q521VFW/66JTaygpZ/vtcKxNofyIEvl8g3LsdUtbc+Lx9NlJIuSVQ95eHsLh1MTL4b4jZQ1Tp
BBNtwOmKHO5LucYh/q7yv1yOsVQ2wB/p3xizazgsUllOaoaBJu8mFmkhX1FMOxlJsenS+KqW1jzh
F2/G3wHnb6uxCSyhbGib02T6LvTFs6jgg6HWRxmuoVqaK9XblTmcl6p79pDZ4fnmKOpPPWvscGjQ
tem2l2fxV7/vjzt4wsGiAkF9Yi4RJsW5opsDgM/oTX8wD+1NfwLDf8iyjbZ79H9UKO67k2g2SNet
fl0e0lvNWXvrL65IzipV56lHx3CWuDWDpQlKQQZsFsOGp8Omlj+yIM8izO+SCJmrmrKu4zXfE9yt
2/xNDlYW5OIHm8jo6KkiSzgHdURZoTbFGPPBxk/emG9y7Usf/Lj8uRYho8ZZkNnOkpU6y1uPw6FO
XmpLQD042Mn+p7xXbwQPcyLKje0oksn4m0ysNpejr41wtuXqZCwCZaougDXbRL5hG9id6t7Kt5r+
yh8r8t8hKn/QEHOg01LDilSjctM2/3iMh2cXz6+j5J/88nPtyrvLA1uZVsQr3p+J1VjVipmyAt3k
oLnCpp8Y2GDvawRxXeWfrn2Q+25jkbf5qbAyq8ur/7/rhjbK+9gF4L1BiojdmpKthKDRP0JJ/L1o
lLn9Gh7FluwNLBpXfyrDpzy5UsBSXJ7Cy2uD6vf7UcAJmiD1YJk9zXhFYrnZkIlvi9ZfS+XXpmv6
IefP5Ubs2p6SrtPlqq3Vj8a4khKujWRKNM4CZEmRhzmSn44qPhfqtYGuSFf1K9O1PAoDRRY40Yjn
z0YhZb0rN+CGHDSRb92odEZ3jQa9CP6aNOX/G2M2kNTwBL9rGEhJC1K3tev4acyO5rbc+Y/+tXxE
ES3mP58uL4TFe/ks6iy9yPGx1Uwgt06lu3tDtzZe8pb9P9KutDduXNn+IgGiVuqrtu52e+m2Y8fJ
FyGr9o1aqV//jnzfm2nTQvMldwYDDBAg1aSKxWJVnXOW2EPH2mvH5WAtMpbbdR1iwLh8iwgWwdcX
Z0Mb60Dl2+G0ZDuLDEc7T++BL5bEpi3fuDQlhN/KscqeqND4qsF+Ymevo/2ajfvrG7htgwIRDUUh
fD/BNdI8AdqCNqjhmm1gmoObklMd695/Z0VwDkwWTXNRZ7itnN614yMobr1IkzU+ttwcRZ9/1iJ8
moW2WWNF/XwyaB+abPCWUpLNbraPLk0InyRB5TTG6ArigbeE9Gb+lJ2UBztc9kgjCt88J480ZHdc
dbO7VjIut8GvCultkLqtSn0WbnxheWCYIyNdA2s/R0fmcM0z5sj09X6CWqh+k0fazViCtndIgS5V
Xq5/wa17koJHBx26N1SLYDxSsqaeFbBjL7gSu8xX26/12Lpz5YDQ89yqpR+XsnmQ7d2+MCruth6b
hlYis89fuhcCaZpwulvaNwq9ITRv5pfhYEVu95D7016q7ruu6MNBvzAu5B9RqVtTg0fZqbilHLQl
LggK1Of2Of6a3xmHzgdgGOxEL5nlJzeysLZ5KqG2jlYrqDLAlf/+VphzW22VCp9aYz8s0rix/qKA
yfj6J92MZBdGhN2t2ODoPYafT/agviT2fBwszS85+5XVlSSSbZAVw3cvbAmbWVcAa0JBA77ro/vu
NWGTuPku9QZ/CeiePQ972WCBZAvfKhcXF2sLaoxhtNiahJcHvDpCyLDu6m7ZXd/EbS/550uJbf42
nZx4GZEg2JoS0kbzE96ghsf8dLxRGyKJo7J91IT0bZ7GbswTOCVOIVhbv0275ah4o8dsP7tH8fQI
+RFJ3JG4iTjDWZq6Yo8gijvxAlhR1HRalO2Tl8GRdS8355gunOSNRezikzVJ6kDNGrn48kDvnCe6
U1xQBT8dANP3kf6Xx9nDOCcJNPDJuU7jymga3o7VhyMPUSWQx6CjbIiYLjaUy6JwxJvpxn7ob9fx
gPqGHMc94Lrxp+RxLYNjcP4zk/XSN50VfSyTvr1IRWxeqUeqAsyefgJIHWLQhfnqyKg6ZSbWz3yx
uVVCu6xdn72tU/iNuecapEUwG3b9OGw6yzpbgZ4ImgliB3rIdJvnva4hh+i9aik/jazfVfbgFymV
vE43F/SvKbFCYgIyHBcthuyNPjvoVeu3ehaMSMiur0hmRnisoW9Roq7VzSc7vtcY93Mgu7ghOdeb
UeRiLcKxVttkAYs1AMJKcjubmktaEBrEgEiOeA5USXB9Sdt+fmFOf+8LtOha1PKxpuEGCnl0txZt
E/VxPNqeDpIJVw/4U3Kuv2PqXpKvbz4T3oZv/uMgb62TCzfUI8jwIB0ENCLgwao3PNRefEMPZEe8
2FOg/LpPpLOJm4nhxXrXb3xhFLTNWu7MGmax5uZX14KObkolrD8yNxGO11iWNGtySzt1fe7ybPAG
4DOqopCcL5mZ1ZEuVmLFZh3xGWUfhpyEjrnbNySwqWQxG0KYuK4vNkxIDeyCZ+1C8ZW0c/c73kOr
C6zFKAvOQekngQz/IPs8QnJgOFk3zxOejkMU70azPNTg5Lju8pJ9M4RRlQ5aGkjc2/kUQ8vYgm7p
yo1qkjy4buatePjhBvl340Rp3XoY06ZocLJW7dLuPmGBUaNw5UN0BfQMCxqq077Md8kTPXTh5Mee
afrMcLPn4iYONRUkJ54SvcxaCKgWjW/Zs+PLsD2SEG0IsSapeNGb0RqibWxBtANhjDuyH4kmyRtk
Wy4EGeRfSrJoDBVsUHny+FfKPqWWTOpDZmR1rYvzkBpanzQKHpZjpgZ6k4WdEj9U4Am9/l1lB0Jk
KkhbfWkK1gAIrWOCe81g0Ti+0U6GO+d7KG/gKSRTuZB9JyGiqNCtI0nf4/2RkZfYHAMNwHynTGI3
w20nOR8yY0JciVDR6JK0wzhNyaDFp/nAG3td0bm1FBUhMyXElpTG9lKD9BqiB18TzHkOw+hOjubW
UrUxya0qpnO0dJQlykdMNpcAfgxVkHByN62jGnx56uxGwm4gWZgIyq/zcUbDBgN+wxQfVkHOBuQ4
k/KtkdLprjnHlSgjdh9TVQMcdS10qDdmaH4m1Z2GCYE86L6S4ypwxkPNH+/KB3sKigJCO+AN9vhn
GR+yJGybQiAx21jJUHxDrzfiR6qq0BTsJBeRzIQQQzSnVkEbjEdcGqUQemTHdmYv14/26m7X9lKI
IFAWg1pUo2qnsuvdKgrxjGNO4imoM5AscdX0r3L9f68IEXSY2svEddqCTSozXBO6jOb03GI8/Pqy
JIHRXJ31IjCqow065x4XHronxFPLWwBsUa5JZRNd6918bfuEwFF3OaVVjSw8O0S7Jhz3a2GmuPm7
LNzBGOibyq4I8suVTht0E8uZ+NdiScK2qUO9+vw3e/aPERHRV1Kmk7ZTkMPRVwvCo5r1Aq1CyYfZ
dul/jQjviTbmVp2kuLGGHvIEBMMfnUw1YLPBBKj3/+2WI5zMqs4zNdcwL8MN1Y0j9cBmsDWgq/S5
qCDvNX3JrduJO35SyvJT2eqEA8sIRub4jNU59i9wD4LqW/P/u48knNexYa1BWoSExfk+j6cY4sYZ
gG/XjbzBDz+4NSZYwfQN1CpKcO+Pj5K2lpkCkXCKfvEb7ab7xr3cVT6Bt+GmCSHX56Uk1CbXwrul
D5ZAvZ3vywd+HPaWJKPcfjBd/BLhuqwXqCW0DCNy4ABmkLMcKvAHxcHKGYQwVWvIIdnX2Lcer+/A
ZvyAtAVRoYiKnpHgpmUCHmoeweySZIESN4E5QUSEq/vrZjbvzAszgqcudawNlorUf0I/mTLEW9UK
9PZx0f8C8gyKmX/WIzimEcetgQsEc69gTiT0R2yDqJBLrqvNhAOs2muhXF9FX957TVclUz/n8Bqz
gFByHO0NMweffRZkIDTlkfc3e/d/1kyxdb0QAElSqHtDKDAF/eU5a3oXyvSLTIx+M8T/s6oPk/Ho
J+SMlnjTxMb8mGTmwRwo5Ah0cMlB6PuhT78k1W9MSkuWt+2B/y5PcA2NRUsFwjik3Cg4rtScRsER
LCXwqeufDENQwicDhiajMeIj53vNRA9xmjEa/xVMy25cO5LYtRkdL3ZSiF0OXcDPWKLMA0appynj
OysCmed1r5Bt2/rnFxc/mmy5MlY4uGbd7ViUHViZLSCOy+c//z4gh8AvxRS+an0AuDVKWzXEaqYT
b5Hqtuw+58ZrmuKRcn1BG5sGIjpovgN9pgJMJxyqtEqYWcfVdOqaxe3pfcxkmPdNCzizqw4mkCYi
xN4qctDymPl0YipzIVLjEvbt+ho2kkxoAeM+XsUvoI8qXCcYUKjrhSzjqVsqt+cEz1QFTwQ9KOPa
XQa641EviUVbRT6066DHCLJw/CvqehTJotjgbVJPyW38rV4elAdwPgb6PjpYfkR8C+2Kh/FlOGnH
RPIQ2nBBqDsDSQPGMBStRbxWSeN8UDRlhND2ASyoXp59zZcluL6lWx/NBv5XgyiaBup14eDyiid1
U8EtLPCHJ+OMeRmZluH2FjqY+wPlMMStRNjjMDtFXug1HMOfAsNLPCt+AoVSEtreGOheyYIu91Dc
Vo/2SdZ22Wr1rNI5SD7UdbBWnFNLgDl2CjNZS0lo9SRf5qc0mD9rP2fMd68sgbHnSGfjtr7cpU0h
5sYlL1SS4glbQxC9BUdfXIDIRwZC2bj0sTIDcQOb6gCE+T5EpS2U3+2KA00KCqf7hCh4Byn1T2Uc
MQdoUQmH3bY1HG8Mp2tgtRcC4gDiQ8hrofgLkQOoR6Kg3nd7XjwPXb677pLbu/evJfHNpczGUvcV
OcVV50aoozf1E60lfCBbfg8T6FCt+b2hC34/66A6WVKIytnQnfKssT2BvOD1LxZyYWP9DRd3SJX1
Skl65DFWhfY6s8ET+0u3VckJ3tyuCyvCh6nneZ1ynSYAItn3Qo2Cyc49OiWS7y8zI3yVpQDTyKgy
7VQo5bOezqFq5A+Nzv4i6F1+F8Gp865rbQoYz6nQTpVlA9XxeZYNa2+68sWOiW+BtG36bECzObcg
Fa6OQPdi0CUCIDbNJIm5zM2EW3fOVN7hzgcv6AziYG6qP+pURsyybonwyAKd+z+uLBblHY0XVjYg
1Y/Y4s41Cyrn2Mb3ecOCsukl6cr2gnAnQX4OBBWWsCCeOyCow4pOY/5IOKTCBzW8fmo2LWCC3sGk
w5pLCB6gOl0+m0kyneLl2aKzq8jL0DITogPopW3PPXKuOYx2E8bc9qU3nzt/ZbEJcx9TFF/L79dX
tYVZwdDRv8sSNi7m09gQDTaZT8LCCioUeUYPM0eP4N0YngAYlHypTS8HRl8D2nslnREinNprHcYg
I6QPEHDstdqblNpjycGxK4mlLfwIQZ9rFUICyR+Qgu8DXUmswUyhkXxKancOZz/fR7VX+Cj9HKCl
Z7nE408Az6ehIvGVrYYCoeYK0QdIFnTlQvDTY7VGavOWWsz+GyUwCP13s6fsihuKkoZkpZt7emFu
/fOLiD7H1FpoxqaTZg6JaxjLw5Q10JOr6lPVJ7LcbPNgmxbe6pg1Be5D+IJDabfdZBYThqqL17jJ
jmk7gTu+OGRO9zxEzfm6i25G+Atz66m5WFyUz5MNcP10KqPocVHZA+3A6a05kX/dznq6PsQrS6M2
taCGiVAi2OGL2uSzPZ4i5b6JtZ1FO9/sT6reYpL6JwRSJDWLzdOO9AiYOoiBmeJUCB6mnOZGiW2s
XiwwfnEiUwvZ2jlwHuDNg1xMA/r8/Yr6dMzqMcVjMc00d6Z3S4lKQid5/Fw1ggl7ofeaVejJTRNA
WpFzbzsD7Lz206frn0ZmQ/g0aVlrJoir1zrSeMDXD1HSPzqtI7nktxz7n/3CUoT8uKVOo7dFAuIo
i+2n4mWYoxtTRfUtcfy0khE7bR3aS2vCMWrauSuaCVNBAxhcHYjpcrvz9QqqzLn0qbP+ctG3L20J
Z8iY08GYVo4Nq4jDuaBuBx1NQ2+gD67XmO3U8QPqW0PPwriujxhweOob3HH/3Vdcv/LFQU4GMOVb
Oipapv3YN8MuUzBmOcmo57aO1eVSxViYdO1/WMh77KnrFNYD4Zrk9S37dEIuYFsdnqaTQU7Q7wWA
90ysdG8nqW8kMp6hrbFgFBQcG5P9eAt/YE1jI5QoDRM8UbyiN1mCCid4WBql8eOk8C0jcmtoCTJQ
nzIZPmhzI0ERCvXb9RUnPkU6MPZPUOecT2YHId9oRDV6+IvXDoip/jEhuGUyN83IUh1FJqu5mfvl
CGSMZE5hq1tCLm0IXqepAyQpkobgoT0F+i1e2Xs74KEeGJ87SVa9WVG4tCX4HmNRzzl4gE6Tyhpv
iK0HXeX+DMHCqXT2ba/eFKXpT1bvNU11cGZIFLT4jDnjrQs1ozDtsr3OWr+2h+frZ0/2MQWPTVUU
eVnckxMwJF6SO56mSjJJmQUhec0zMK4PtTahFfVsFexOAW79+ho2b4ELbxGvM4WWxhjhRakOEDYa
8/Nkl8/OXz31Lj6i+G4pDCuJW5VMp7TB2BpGi9t8CqJeAsncvGv+XYw4SrQqVvSsgUqJoTn7LD7N
DNympr1bFWVYI/n6b4PDH+L/hTXhZmucGSjgAYegC2ZfDQpMfEWfQJTQDg+q7o7HVUF+peTtGl/z
mx19zGoX3AalLjkhm4Hz4ncId17X9DXaQEhURwPBOYEa1RhTPy3RrJTy7m64i6YC9gzKJx25j8it
MScO6u8THmytcYOCvA1Q/vzjukdu+PylCdFVIACSjQjb06lqtTAzQKhqAl8huTa3SoXvrAjZT8OU
iaENjxJ5MAWWlwYU3HYnfaf67CY7A43i+OBa+fOV6YibFoIzwCgiAU+Wp1AEizOQNU926tqJ9ruZ
O4lXbn0gcJuCRAjiBmipCeuqbVsBryRJz5R8cdhOUW5TZXd9GfibPmY+a1KK1xjqg3ivCIGvo2mM
IpSenjG2M7idro7hOCoxnu/G7EHjIPPHNlq5thUwQjd1sqqy5V5rWzgcJf0xt7UFSFOCArTaeSnP
7gqt6l0KLMUUVV+0ydq3edO4WWN+1qbue1sRJbAZyBXt/le5zN/L2OGeA5KVioPp2h4fogSMMgAd
PqlgZgZCOW3dvF7ABjThoTE1JvqXXTdhPhhaWb0ObKxpHNWqYAGQaOBwjJU7J4qftEYHKhIC2o1N
Dd/JlVtCGHeTpH4qBxIU7fglswpMsdnJAJxpOvtdycmZOtFNnINEkxrLHm2Fzk0Q6s5F1c5HhRvD
i6IrOCcLgzx33DMvNTvm6dr4dcnbz+D3O+UKu+kr5ymey9RjpgLOLAVqaj0xXpOGQ3Ue+AFfifTI
TSBe5zKWPdMou7NHtEvtxHrpIPyUk+IY2c19k+n3BoqduANVjNx1CviIdfVzUrGfWmKEcZkunp3Z
rdsqay2ia1Gt7OtgMumEsEGg0xZVkW/pHffLuH2hXDuQJo7OSqycRgbqFTtSpoDH6bl39NvWVE/g
Z6yC6x62EQLe+Zdw7aV1yvK2yuFfpeHhaelHiWygeyNogrMMArQmWPIcXUSGoahZNhNVs7NVY9pU
vV1UwyUQY0tld9LGWTFA1UOACiIqOF6FC3bp5pwmc5adF8fC2FlVuFOePxmtIptHXP8i4ToCa7iF
AgJKJGBmFw4lpJUVJzf17DyR6HUg9uBFXZfjJKap23A8T3SeRi5tIbFqcVPWp92qzrwzL36zBZxc
ix7DPMZ4F7/z4oD6XaiGdZiGMqTZ5qZerFXc1LqOopHzDI+EDjBPxW9SxQPAXxKwt8zgYl3rJKCm
QMvj/eMq16YCFExGdp7t9qdhNn5GvKEbZULF69aIX+7SjLB1tBjBpQiE4NkeIY3IOfmeKgXojyc6
+1nTnfM5ynwjS2Votq3lOSA+hFIHBP4+kNuBndQZIB5HTwb4AfNldOcMoJ3+8x8fZgMyGjpWiBYW
rr73m1jEyhyjS52ekZ3t5ip5BjLk8bqJrTcCuMt06FcR0LJ8oHYwe613yl6xcZuT0PLaXfM9pgGG
SVzqJnvNzUO+jwIwBAy2xEU2TUPtAYQ2qomevjibqFdlX9dpQk9tsITs0OYufSke+s/VsRx2zgKy
49SngWV79FF2CrbOnHNpW3wagQVZT5mVnoG33K2QWjuob1dQCLiHPRk6cMNLHQdiHXi3IpPHNr//
jrOCYYJqcNIzJFcfJ7BjubPD573FeOkRkicHBWp0jsIlOf2GkzoOyHZUAzF0TTjem+Vs6Y1Ki3FL
lvPjpFghMMueSStJmWqjJoBiNujNNcw74b0mTrVEaZwuA2fpuTPCtP86FZ/T6aajJ6J9S+PMbxWo
akoy3TemoPcHH6VeUI+uhHgaOJmE+DIRa7HjrM3ODGmID9lS6vUzb1yrqNmz2jv7EWOvfkqnyLOm
DuqOqBC7jHYnFtVx2KtRhpvYmvws09uAFgsHZbrW3FRGqUOqFYjbMiu8fLCBhtVa+6Dn1a+uJkeQ
L/1ymOkPpLtdGufHnMdfl8pgQMa0IEkj9Lnqi/zIjKL1jEFPg75o252WwauW4g6DHx5Ryi7oNaAt
jMIORswBHO2RjKFhRfZRHZvUd6xmCLVZRbMl0ciBReriOzO33dmeiJclnaxZtXEQQahlEmeN0+hK
iSMUCzcY14YUyfu5uh1982muXTXo0PBh+5l7yrfspTtgzPaXDGW+fiXhK74zLIRvnZtQEoZW6lkZ
E19LictAbKU7dWBWqVtkEkf9mBu9X6Zw9dE+L8Dg1afn1Bm+ZXVZuqY9y0ahP2ZHMIIuCzRC8FT+
MCkCfZcpiQokYHl603TaD4srgeHUMQR8G/967N7aPdsGPB83w9reEddT2A5kbqHH0LIEMuZ6mNLK
bzJ759hRyGkmaW1v9OZMzPj8Y0/EQPY0HdF0JDaEGbSwqyZIraaaryna/WhF3mzxu87s8LrQ1zcE
1VFDqkkPYJF55uv0+fXFb9QQTHXtjqzwWYysiP0KrWvH2qZLek4OGti1e+ixjA86iECigxO0NVzJ
bf3FGw7G0ak8DeP2O/Mk+wQfQ+z7HyFcI1ZvOWYBobNTXQGunMSeMTluiRfI9cVumgG9rQaOSrQO
Rd40Mpm8tNXBOS1gzOyeW+j/ln/O8YR5xJUvHEPIGKUSn78s71qHKg2owoc5rKH9O07OwWlk850b
Ny8uewvYY/SYNDiTcCsV1djp2oCEQ9lbOzNsd9RfeT/1N20D2c275bO4muAfRDOgDSSicnDolmxq
sHOmu4Rr55OkIZJrfw6yfV25sa/J0pqPjwkYM1ficAqS7w8ThJihSvJ8fYFZeECWbeXn0PhTIPDc
0a+K+YNFHXrpo3fdQbbWiekG1MZBUWxibEkoXkDLJMdYNUH3xsF8OpnSV5LFxxSEnsZ410x+Qbzq
G68U7gLIfGIoiKqsXSRuulEawkFch/A0S6VggxciklVN1kwd0NWsxe1+hO4N/5X5ier27hikP01A
8/a2bGRz43CASxZPDegy4R8xDE5jVea6boC0EHI0Cb1r6e8IgLnrG7wR1jV8VfRGNYygfnz0QpiP
ZRh+PHWKtR+zcm/09WOmlQd7bCRxdtMURY8FVUKMw4ubWEN/qel4pwEd98Rb8ljlN0miBxAf311f
08Z9CCEwwwatCXhjP1C8qCPkb5ZigtQIFGMY5kMtJw2um9j4NhokS6CVZROotYh0rQYOQjWMUDNJ
l29Grp6cyjmQzpR4/8aR05DmQv0Yu4VRGOGdZCVMhxo8Tc55pcyHIXESN+3oQ6p2P5JCQUG5z7+z
RLdPxRTVf7PCC9vrJl90EZtCGxLbwCVc5c/RhPlaMLv1oyRz2dzGCyPrn18YidH5pXaEBehq60Us
D0c7D51YNnKwdX411KchJI1XyscR1NGCvmtO8FCpE3B95N3njGtuNT8O1AF1O2ThJ7KzI1zv7Uz8
mrchCAe9Met34I+UPF426HhQIEXAtsBKg3tC7PfVMVHiNp31k16qQFBPpu6rSqu7LTd3SV++VmZ2
C0jRs+oojw5rzuoAyaNmOGBZD4Ol4yfZeycb7hzSfV+W6fHPHRsjunhDQvoA9PZCvO30CpOkvMX0
HVT0GoiBWsn94vxN1Lm0or3/7l1epTGxYUXVisfO6V5mTo+s0T4pRny4vqCtYABSp/UAQa37w5hs
nfd1V9WIOnqHeF0l2ZeukymwbySsK/M2qusYxEUqI5zT2ea6Ws6woepn3e7P4Ljfm1W8ty3kyF39
53R6yInx9IUn2yqYuoRvRDsF8IcCg6XzYJ8AHn3SayJxg41dQ7nVQVoMXmK4q2AiB1luv8IFT4r+
u0q+MP31j78KUERvXwTh88PgVr1Utg7+DO0U2ZWPYTzdndpByny17rvwDAPnr7qqnuD4q2L90+oy
J7ZMrIL57LZ8RJk+WI65Z+DS7n5qexm8cisF1Ffybhv4vDVhEHZtrOrWbgqsak0T1Jf8WHuRP3qo
+HRuv5O2wTei5ztzwimKpjkd037QThkPGfQZz0lo6G6Jkbuf+XN8mAOwH7SB4lPu/8XXu1in4O9s
LDujH3p4h8YCPqKwpHy6bmErSr5b2+qgFzeDXlrWgGaqduI3QwHKssovDTed3aEOe4wUTn6NUSFX
/WxbXhzWgUyHTdtIVtaWHAXXMmYyPmZ8ZaEwwKQ1UG1pPOiNoDnQ3x1zm9tolx/5ixEUfr/vfujn
7BtPcS2DyWz8HRE0eNMGxUWZb21965XEDPSCBt4Zb1DLi/3I7KkheYr9mGnh8exl5GUwNzK1jo+r
BkuaieQJVyUAE2K2XWhljJyqRDbYODsHRBN7Y+pAZ0PaLwlxpPWZ9Ty8P594TuCOWdufyKzf6jcX
i1LjNGuohkUlC6CR1ucofaXgayXGcxa/VvWPKUMTtqu8qRuD6/71Mb6hX4x2NZ5psP9hZLUqVVIB
ZqRD7+tOacDfmsv09T5+sHcW3oqLF2tzmB6xOcUZaXJIVkZ4BmZDmNV/DhV+b0YIOYnV6wpDTfDU
tk3YmgtkCp3k5/XN2vAKTbdAWAjcFcEw8brUi6Uw/ILGtgCELsHKxm3iamicJtaXPPpy3dBGnoa/
68LS+ksuLHGr6Mqoy/QT0QEIjqYf6kDvR1rlPmqErZ9VauGjJ3zkeeEDtJX6fKmOBm0xJj6Xi8uT
WQJs3KDmxy9COEeSqjoAnwn7W9T5oi8j0Owcun7Rb6KhgJgH9R2fvA5tYkxwM3d6MPaIssGIoQFo
L0teM1uOtO49CsLghf2QL+oaxm+gtQaCiKY5U7Q93cgY7pFtyDCPW58ZhEUWhejZ+qmFRy6euGD1
oFhqa9auAu1xlj8t7e8hl2V/H581AApRNCSBE0SQ+ZAuLaQBezkjp+IQ7/Vjv+ehEWpH2cZtrscB
RwRaoCjv2cKnm1jOGAQpCAZTvtTwjnKhrsbRKRjyP37GYEEXloSLeExjU2tyhM02dSy3myrIjdTo
OqHdc/2AyJYkXLzGZDVJ7MBQ1NCb0Xhdimc+DfumkMxMb4xzvF+RcP1GHOAbiPCpKC+NPvukuBYY
xTDR76CX5UL26gfznGwnu3U3HeNiH4VAA94Xo45Km5yMXbwfdj2UL5wbJk2cNk/UhRkhyoz6vNi1
rWCs1KIBQw8VGuquni+SqcvNaHbpFuuz4SKajQTvuqYGdpTf0BsoHgwgGyBB6mGkCC3wqQ2qKYil
wI+tq+3SqtB7yAetJ2CRBkSnZ5i3eTAKSe4u2z4hTlAlmcHviHNFBp65lV5xr5iHIDGtyv2v3J0K
M+8jp3gnoqp7Ulma+21Vf6so+bUOF7k0Ial33dob2FVIRy6PsZj9QGaotdoc1M2TpzwoR2unBhUc
4xifzdgtXztfDfNX7TO4/rzfyVsTGTVXyY+QbC4VQglu30KtUfY9RdVJN2/Nkv8/iDk2jzdwLBh0
WWvv0KN+75lo7BURrloCvhnolx3b3XyM72yc7VuMLLl60OzIqZZptKHYjr9W3GATarwUXI/IvcTB
Fz3NSJS0cE0yRNRt6+mW28Pg8iW/p818Jo2WexVFM9Fuk4ArGXHncUR3N/ruDM3eNBWMO5lzGA/D
S2FrDwmfJlRxYhAoRK0LpmHqzhHmy3iJ6X4bFMuRCnB2MvxUG2oHTgLkEzfWWm2Sh6mO51E5M2QQ
xqfMyLylt3c5nX+aI7SfLbBpWem0B33Jy2REj+UMlYtBoa9plT9ZVvdpKjpgnbSl92cHORcl4y+W
xRCw0eKnSi0/kTH9YaSgOx4ge1cZFUhO+tEKwf3gZyU7K21uuYs9nDuLqXd9aT9m5fxKaRGOnNyo
5iroDocb9dgbB0LdqoN6Q18UN/rYBwVP1fsiy1ioUF67IKADSWiVPkbW7EVLc0NZ8Wr0AIJWtrsU
40+aq6h5Fa+MAWXWjPSQaHbtdqn1PRrpnZ7XjTutR2pZigez10M+VF+1pPIHfTJdjQ3nNoVEtIVp
Ho825FOElBOrBt9dzHvi8xqKxngrNm5qcYZmAOV7ZbQdv8Dj0CtjtTuVdFQ8wtKnGKLToY5es8uK
XA0Xi3htPN0z5vzsh3n0r5/nLS/HcwnZ2xvPN6ZT33u5oyhqnlk1XjOBBV4U7hYjOJPbneNNIWu9
7LG5x+yctpeRxG7c0qjvoWgOZOdGcSMGF5HD4wq8dosJsDt0XS1MnXT3izpK8oGNWI/XIBTtkLeh
PyFGLGVqs8xWgJVly6+x1bDAMry+iesdJRzZdxaEeFRoZt+ZERAthGKIHohsOnf7YnweGfT66F+k
oO+sCXEJrScMqnIH2G+IRCiL68xVmFElcP5C3nd9Rxugw1jVmD+i0OhQzWqCTGqxfifaBPxRt7cj
GQPS9u79a0XYPWtuVcqgenTKSbW3lfYujnI/yfsdH837WpHJksjMCdtnsCSL2ep41lS6rfE5gTJp
nEODPMs9wmPJVbXpfOu0JJJ4jAGJz0IyZE4OiDCehb15tLjzSIz683Xv27gN8Tz/14SQqVUobmXq
TEAr19fenJtu3gCujbzmuhnZStZ9vUjU1HLihabFKHpr0bExl0+kgPDfdRtr2vXhIGEUbRWhx39i
q7suSVVO1oo6b0mGobNXsw17YBLy6Kelfm5nmUb3VhAyL+yta75YU9FPSsXWr+Mkz0upetM0oWGp
+YNd7K+vbNPrLiytH/HCkkNyzakwi3zq8b9uUZuIQxqSwi6pn6suYi7a4n+egmIOBUQwK0EKutFC
ZE9MxVJHjgy+qaYDOG/8aLYxp7ykMiburbWB7QLuveqWoWT0fm3Qh0B+EOFFshjEK4pvA3HuqtbY
Rzn1kN//RbBFboSxYMDAbKBV31trSUNbZQ22XXEzguU1s0p3Vj+VVtDFMvqQraN1aUvwj2HWwOSw
apVF0zdMK2G65VhSWQK/AQ2HSvrFikTf0EErXiRYUXH7vwBtCKkfhrB4mXzwY+8zz7r7f6hObDwk
YdYGfzomBtCPEQ50r9cITAzlvcmbfc3rvPwcgQErAMFnd1c+20Hna2Gxn39VDeZOPBmd49bZuzS/
xoKLE2GwZULZBns7GvpNlnJMx7PEr0sMeFsaeh3Xz99WnrN2N2FRxZgLJiLfm+sigEodNqPQEQwB
KlSGR6HlAa7k0PKnsII+RBkyL5tdVUaetuFEOqZQHA0TkpAuNQSHpRSjBUbUqKfctEOqmH6pDF5H
bEmE2djPd2YEX22sOh3LdiInxd5blXLMyDPacEFCC9mTXeY4QmCxqzIlNaYuTiOoIYqfuuGhcLR8
qr+WO8NPD/qNDlE/P0fG/DD+iqWs0qtjiJcEKBtMCGJiM4EIev8lh8So21nt1ZMxPSYO6DwqDPcY
r5P9q60hJUwmyXo3vh8Q65BrxzgP7h4R8tDg4otVFmFjF4hWJ597FCVIPvxFouCAi9g0kKOCZUrw
kiZtkqpWM3IqiXFs9PhGS5Q/xiwCem+iNwJuGExMiJ2+RQc6v+wHcrJz6i6ZCVm9pXoEj5DsGt+6
EHDCQMmA7oEBPcz3X4iQZehnhow7jrtDZlWhMVj3WoUZvDL1U1I8Xz/bW5nJpTnB8525N5uE1JC0
4M5zovQgNrecUvJ9ZGsS4kddIo7qKxko6yPdTVUniJX8mHOlgYBf9j+kfdeS2zzQ5ROxCgQJhlsG
ZY00OdywJpk5gwlPv4fe/dcamivW5/WtqwYC0QAa3Sesuja9uz6rmf0MWUecWQCN6zKOjp8fETLg
GR2EAvFqRdqDJnXKlFhdKYmU2IXXegvn42yQmwy9M5iSABs/WTI9gf9zmBp4BsK/NzFSKEBoVulV
zvVJzS7VxTCTpdKDOmAhmDhnP2mdGGFoLlVl5ycCegahmAYaZz8/W590aHBIsC2ApvlGBWlQzft9
3y2Zps7AprGZEN3/M864fJfXVyGEminoOJQudJ5c+Fp8d2s0XrY5DkE8nHEGQswlaJylXTzXbWHj
g8wAIJSCfjI5/8yyqwMfevc4fvtV9+T94ufuPXZhDAYzZHqqnryXrnYgpeqYh2a/9G6f2QeXo0/L
jQXu7LRpEJYFMLZM6OFO9eWtVmgFZPH63pZzI/zvN9uPISc9Cuj6jedliMnlZ6kwLInpyMReSVas
r0fnTOz8GIj+XFOvN7WyS9HcQeEChavYxoPH4fXSC3Qu4fsxzmSzmRFqaaqPFWT3vFnLCJ/Y9Xdd
v/ZxefaueJe/q3XwttTrmdl8P4adbD7k7k0IXgXadKrvDH5qS4u32Ay6Axoyf4Jzmma1capIXo+p
pV2xzXN0egJ0txxwzHSrkOKnjrMbsPGdhpZ3Xk++Ecc5DJbqcuG4/i0JP8kSfvyQ6f5Ej47VABuf
vcdCfYqTz4T6+5Ty70AuHV0u1vAi9CzdjD/TUnrhVXVHK9/cUK3chKnvFrGyA+punYXSduj5syT0
tz71tjAsBFGoxpVZVfIaVQs8tan5RL20t1uhbDiLAgcOdrVTs/ZQm9KxyaKdVPMdvCIrK6mrFUuM
m1pCWVNpV6zDpjUl3Mjsy4zjFQS7fzUA8K6ysRBCNONVEmKUYIidxPCYzbD7rUyv8v+/yJ/KeBeK
HMhRacKpIyo+CsI+PT8ZmSv5wjUDm2/soWvrMp4vF+cmnNlKD64SqPbUiWd7JfnSPHmlAr/ZyTrI
OMPWaEi/qliza5A1iKo6R/gPNYb+dB3zwfZ0/u6l8T4T7VYuFUeuI9fDdcx78gEy1FsKJUur9vVD
l+ivmhkUTpKN0CmpeJE67+Cb4U4evBUh+WuY0Hs1IZnVELpOM7bRoF/b5cIhMmwpNNB0gngt9GFf
iQzgTrhxxCVbyz4IHSzS0dZp49aqexM+9E1uOGVN93HObBUl3jyUbjjRV32mrqqOIi8NxMFI25WU
Bk7VRB80qFZVWzwmnroPTALpsbLzrTgLjihPvymedCr0KLtRWWvAsbfYy6W6NUzj5Gl467ZonjZp
oYPQFZ7avnPDzt/1beo5Ikme+7jbK0N3mwl4+ka0fldk8oZffQ5lvlZTH9BsabBFJ61J7TuC1rUF
H5nEMsG3dgvVXKGY0DpSzmB5aBDHF2zNaf9CYhCiAq25gQ/dXq4A5G0Mcix5dq76ASgDFoDFZza4
/MQemGAfslj9vqL02KvNXsDH3jbRt7CyOAht+Ejvg5LchcRfeSxygKPb4H32K0YrR5GlNWRKtkXJ
9krSRds27GBdkEgbpYs/gzxxwgTo9crwX3GSgvmdwFk7bwrPHTSIK7d0jUNOgJGsn6gZB5aWqsde
Vn3wraIPE5wwwjqY7OLcKUY8hAKHKggwt2/wItnw2H/IQvnB8DXfStII43LxEQBVbHG9em0pGGIG
4++RqdySIcrtlshY/SpZK610iiPzI6yKHpR9QI0VNc8dtWr9rargcW1oj8FQaVaY10c9KNepCrGc
pk733A+3hgbhVTPuCjto2JOnhq4+qDu82SNbrcmDKhmveVe8lkK5EX1/Nlsh1n7aoS2kEGdox30i
HTWOFoqnAs+tUn4gffSeeuK78ron0H65XRIfrRYFcjOEH2morhDMaA8FL3LlvZHU2JRSdIBd6oGi
VmHFGn8r6/pLVrvQDj20vCofGmTE24V5ug0KxrECBlo7PrEjkp3wptiQos2sLIIsYd+gTAiAn1Ru
iQc5j1B1lc5rV9fv68XbZlJDkKRch19ONwLQELAWRBHc3Oa7+pC5ywWTpZNrkncJAD86wL0gh9o9
a90R6rFNtwApWEiuprYQNMygedDi0pLBuTUkb11zyEb1txBjsQE7WjiMFyZkTvIqrRZpxFIdX69h
TtL1B70FUSUxF4aZechc3sRT+Y5+gJ/rwAbk/OQYNLJtspdO/Riq++vBMFMW+DHMJLvxi6Ql7e/l
ac1H8I86iyQFhytO7BRyZNhByySXBZpYyDRm18wA40fBe9fQpi8nXzUh3FEAYKpXzY7LPS6NsYpE
eqccBlfP+ZKS3mwadzHgZKJ47ZaklRD0UenjpuM4U4gI/6Erw0YP4P+Z1hg8F/e06GUpGnpUPTrp
HicxvAE/0C1GjkNtI1iiuM29pjAa4MdA/IMpMgUFg74BmjRA4OeaSm9FKX2IIN+KoQaMIOQl7qKQ
70JK412plN9mAjp6WHfwqMp8ePoNyXuitkC+BuSQN0a9hWD3QnDNbhUTiC8ZxCaUgCZZi8SZGnmZ
Ts5F4n+FotgoZW1rZfZ+PYZnt8rFMJPzTGSsoUEqAQwT840xQLYL7ey01yz1X546MkTcUAwFTh7Q
vZ/La3gNniAGWnsaHKQUFttNWNhtJy883eYWFgRNqLaBqA2W8ZRdXBWhyJHtQe7kkDx0N/xUqpb2
6h28DVnxm35NN/TDv8+fmXP9S84s2I9xJ18yVAc4jdNExpvxKfJB5M4Vm3ZLe39plMlXzAudK3KL
UTohrBpF8rp+KMg/9BAv5zK9FZRuyBLJwCiNn60Gr3f7/y4njkYKuDaQt0enCC2cn9HAhthXhYzi
o+jQspH2wgC0Q1pqdMwcXD9GmRxceRY1lY8i+ZmHsNegwW1hkgX63OyCXExk/P+LU0vPCjXoFMCu
BDUtuaGWLhOrBYHpH6LrYpjJ49LIGhn+55iJqOB6FCTIZ4HF8f5BKvPnukyOnT4uTZYzUOdqAXcg
tTBtPGweZDEehjDUrUT4QivZkQd0S/uqgVtyE7hKEn5cn+78wgGNNB5/eM5OwoOrwk/yBJvYGFqL
VTdlsoANpfPr9meEaWgIoVV+Pm4kqOBQO4PtEEstrF35pnBL2SiHGiyR2B5eOmB83uX38n7YqHdZ
fmDbJXmQ2d+Cnik8QMYW9HS2iqDKkMWE4OiA0GSkQNslDjvbp0i3/+G7Xow0mTUjUtOQckAYEXiE
gmm25aGxsHYzVwrm8Wc2kx3Bh4qlnGfknIWPvflZ5Z9V+d2yhcR1NkIAENERHlA2n/ZkWCHVrQpj
zHOf1TCrlyXbixY1tGcX5s8gUwmCLiUSri2DnH2zSqwoIY3N1VSzgENYamkvDTVJjfuGdDjZPVzE
I7FQStdyzm4TKXCuB8BMzgquNPjLKlThUJyY3B+dIqJK+DhHgigybcARttATAbHR+zWYuLBaPz0U
sKr47w2ti1GRNP88JGspzXMAlsi57IudhBQPNPm1LEkLk5uD9mpj2xPzQoPbmJL9W0olDZU9nF7o
Y69SN0YVxPbzFTgKSFmdypYcT10vtVvnAh5FeYWNhh8gA02WLjVShZdQcDxzvNV7SThF7W96OqxF
MCzouc5FPTIoKBKCY0gho/TzQ6JYA2XCpCJnRQshAvVQRb+ux4c8/oVJtQwC4Ggag9ysj0DUnyOE
BFVDRlsCEdfgmDKPWbmUq46IyifGqte6LHZo6Hx0wjiGcvulBL1pX/8Js5/z4heM3+DiRkW1wVPr
GIvYJM9JY+AZf9AlVCXkYH19oPm5gsQBJgIIFqBX/BwJnohsCEpPwMtH20FR6CNV810VcDykYqTA
cR09BHEVWhnKFLViHL2s1JbuoTH0//reI+QNvwKQwWkipMWqVAyRKoCGLLYZ6M8PMgzL02MMJ57C
rZ6Ck+q0rroK9tltCJC/e/0bzLwlMfKf4Scfu49TrWlCLDf3g32jak+6kW21Wnn3ufEe+eTt+nCz
a4sMaNQ0GIl8k+MHYhVJLCudOMtxezt08ECQwvGNp4cnRpOl9R1j9a9v+2e06fGdc8762MNo0RZ+
ACq0j6GcZpu35RbfeYezYCFyZ98eIOeOOoUUDODp+dO1QdV7qTwOmAF8AZB65ISPfKeezHXiQpQm
XPVrFOe3SyPPyNNAbwOibaMujwrnnMml23p+KmlBR87w9ASbLXoQMF4oIe0n7iQ3OEWZZbpoldnl
WSSw06jW5lk/L26o2Q8+IiVAU8FTb8pViuGYpoUFhANEDTkOz4QyTRqnxCIDvL81DSz+KlYR1b6k
2HB7QeVVydeZYX5zARk91sbVQnjPYdvxxKB45gMJAyuKST4roghNEJgKndFY8Naand2r39JdtVed
eBvaOr5J78Ke+T68z259JyaL5hRzG+zyB0yeha3feVKYDfp5kOKNj65BFFewSRNQ8a/Nvdo3r/99
h1HolAHehWbNX9jjjGTq4PfGcGbw7fSSlZ/cJGbnwJR1IdhnJ4ZgAwkX/mt/40yLJg91A5tr6Kgd
Ch2QCzjkPUj6vvCe/mFOcOEzENmQRJnC/SSMnksKxyKaJ7VEgFe9DbVbN0+Xnllz9yvV4ZhFkCGN
KdLPGyHUurYvII13ltq1UaLloS/RWWQ6l4JRcAYZVIlGDZ3JVpUZSv9ah5BUfc/NmPYuJ/13kMKT
Je/4p5kp2kotILkUSMqOsQadquG+VpM1rt3HVGG7PJAPVdfvzLr1IQZprArRPYERufYjfVOQ4Ava
I5uoiI5GErYWr8nTQCB2HfZgQcZd5YKY+hF2wyPoAwVcF0KYlBXP8FW8SXz/pvf8zhJm5TmlBkCv
6MlbbZiDZUb8g2TlPfCfeB31zXuVdfeDBuVqLp9kwEQaje9FhG2ekPCl9fLbNA5dk6EroNDnAuaT
BMVQuWy+h6h8rusG7PQ8JfsoadCa7J5itU4sT672BRWrWjFdKikDGgjAqWoy5HW0qt1WagUhXKbd
hH10Y9L0V1XpN4VnFtbQp5tubFTK2c5oGYOcsOT2PY/soSavvZkeIG4M9xTVt/NSfSB98ULwbt9G
tDXXsS5e4X1yhDfcPlUaKAbxd1qjR9eVICFw406ViMNa/LFKUwPIFesUxR3twfPRiNFydjRL8eln
LDz0Rmv3CgMTRgd3GfRUl6lB6cZVIVkSpW7SQMjY59JdKMvfBkQUraou7xElHz6LbvSq3A5wrwEl
Ak0+IzBOWbkkXTMHStQug2+8oC+SK02XpbDjCPDS5bllHKtt6qZHyTUe6pX5Vm/L0/DMtte37xjQ
02v4cszJGQze1ABgcC7OYQyYpyTdt63vdp22uj7M7NyQFzPgv0BkZb///2JuRtlmde4p2FgGdHU9
SXWY1MZW5CmPSmQ+xqkBwXUtKZ2hCaGzPCQWhaKGTfRkxWrzPckqbsks/L7+s+Zmr6LIpeFFgrT9
dyHi8lcNBKrCDQ6vKEqcnAR2QLdtdnd9EDp3cAHEN4r2jHToaQmhg1+uYKkvzlQk57QYngEfJJYO
OMKW1bp8KEh4j6Zubslhe2QQkeERmLe5leqQvoYzgyl50TqBqtEqjECiRnpTWEaCZqVXaKnT1rDa
qGXvk8HmKJJi9/qvn/vxKAEyKIkBXmn+Tm4uPlHgMVnKJNCrqIRc3+zu61BdwgH8frhMo9BUFIga
YBQUhydRWNOBGWmZMpjh8idPU09U6bMT6atsRQq/WCUlRFHVTtmSxId3qabWe5hT7z1RbbSufL4+
499p/fTXXK7XJO+W9ViorVwImJ0pK/Ie76r98KrbjVOvQ9SrHe4Sx9jQve50t+oaWIzH6mh+Xf8R
c59dhZYGdgyUVGGR9PMsSOo+JIqE35DAIcwb7gfl/foAc9n+b74V8lIVSmmTT84NGOCRgImz3kab
xO/tjiQNtOdNt+X6wst4RppER/SA3PV/BpskWuBv9K0RYzYhIEFWxoQPVZKu3Rlx1Ludlj0nRP32
Ne72klFbimSgltPQwvEgAJE2wh17PYky6ikq7Mvg7DUsg4WDcHbV0ZIAthIgeETh5IszVBAgnGlo
YJuEoQ0XIN8qW/GscBSWorZVbMJpAb+BAQL0tXKsorZeyRm/4RJ5oUW/EgSgCyWBK3H5mBJ1U8tF
ZCWi/VQVUazSEHQcZDbPEenShRRsDkEGpT9o3uGtaEITZPLTq6xljdkgr2x27JRtJatYNUd/F9ve
pgfK6KZckX29WTKKncuVGDOhSACNBcicjg+Oi5MhqjWjBKdTO4ONtBFMvOLEXldhuoVE/k6v1cEK
i4XDaAzK6c68HHKyM3lq1JTm5nCOo18eUgml/TRhdSrkVbxQKJ0tV42iXqMyJcpG0/pDAH1MSZLU
4ew/SSeA2pt1sCJbPljZe/qQge4bfP8Dlx8uEH+GpD8/KIm6VK/LXgP7s96VeavasqevA5M/d+Cj
1kOwE4ZxhDzLoljj7FJejDxdytzTgSHh2jlKKHdrlkdupZK7XGihmwL/exqtuG9KNoQr1NPehzhb
QyB0Hyjdk8YNaVUNmefKIaGW2ZXJBw2Vty6q9YWL9O/b2kABUUHLAaJh6l/+jBqcreDJgbarxGpL
7gOr04BV4gtlkPlRoB2Iwwr1iWlYhyUIyVUsNWeoYzlS5hVgEad7r8z+8ziQ57z45pNYTnmZ6Klc
a2fTO9b+t6bdNfHt9TN+drtALAQfS4Ef9xTSgUeK7Kc6Yjgd6JPfsp1q+scmSNZxF78FBhBm18f7
+9NhSri+tbHcQen0GgflWsvkAmHUtLEbB5kN90fAlpZuk7mr63KYyW2Sl5qSaAVSEmKGvttUKXEb
L/YzC6BFFMhS2bcyWhq27pHoJpNVJzKAQi6KCHl1ZK79OHfSMj55Y9MslPslM7m5nwcpfpTwYXcA
ndDJO5Vmvgn8lmBnj6wNgFshQ25T77FUlkQ7Z9Omy5EmB4ZmwEGz9QW27VbdjbDhprTCbx3qacTp
wBr7WBLpnjsnoGKioSwLAutf3jthqHiBKGUc+Wn9nOfGXS2zYyoPbz2gg5XJnvVCW7rc5oqwY8kK
N8yoJDu93JIOsvhcTnAvw78oijMrTHciPTyETeI04AyoSmzpabwQyrPfFipm2P+j0CvkI34exhJL
FBqJsVZzqp/ijdigibVJD52Dd70TnpZqvbPlSRQewIInIFgj/fw5XtbLje6rynDO3fipOMircMPv
RzesauOHlnbyz/RAN91efr2+Z5W5Nb0ceBJEOgGiIAjH10lq9nZaeKs+gLFSWiJ9YVrerfRIFvYo
nGzXSnCvIjuzUSZeD6NcT1x/9CXYsoIcorYorW7QWyCSZVdh1UY0LZ7V1a4bIMVQafykl0NgR6Fy
g/4F/HOGr0Hh5zaiX0Ufr3QSv8OQfqUMbQrOX7tKouEua/VnKdRuNDp0q+sTn1nh8Tr5c9BPDuAS
bJ3/LdgzSJLv+KH8KyOQxerIkG0HvUrcOsrKVafIjhLIzC5TKbVoG/bbmMEhrFUTsdBv+HslRgYk
RLhUKGOCTzL5QbwoUm2gsXbmPE9sUgbnlAFbBNOk0ESQS7zWLY0lC7XCuUNbhxCCgS2NF/oU+xOZ
XcgjgkN70Kr7jjZ7uUXAhSgXXv/e46+f5m4X40xxKyShArUhioRKPvXBAwjQS1t27rq7HGGyhQKQ
EFH9x3WnrpVPybT82srO/Ks9jwqWsNTq74NNuVJKK9gt0VdngklHEeH/fsUpZL4uYancZqF27tPI
jXsJrbkCRTVTEYFtSu3GTJN92xknI5bsVoVpax9/KT2pnSTwFxKL/8dR8ue3TLI53zRi5nmVdu52
+VP9Hr0Wq4Da/bN/bHc1gMU7WF/sOLDX3/JC4382lhgDZug3VW0aSyDbkqgxB+3MYN7A6/sUgNUe
0XQ9khZGmUZS0Xu9ymKFASjxZYT7jm8NQMKvjzF3icOfGA9BYB5HNZSfxzHosxUwCx47Y9GPnnkH
OoYDLC7s1XbXB5pfrT8jTRthfcvSIuTIA+ktP7RbtlE28gaSdXAR63cwcNhlLj9Wj+b2H9TSEbNQ
+QXjm+LRO+2I1bqihr6RYucz1YqqHs4lAR7n5cKnnN8boyYghEHBUJt+S8Pzc1KMV6l2LLbdulwH
wO70NnDzVgFfnyVy99xBg/6eroAtiR7I787yxbvUG5QiFgIfNI+7dRMUqJTL2r9AQtDGgdwZpEWB
AJ2UT4D2r/K8RJIHKMjaQy1IV9ZyZyx8urlIh54qhiHoo6hTdQMjCsu0NBtMJSnOft3uFCO/VZsl
EuHcwYmTH5cOhDYYNFN/Bnupq1FPNY76QcA3ZXiroG/QjG1JWKLAL9b5h4gfuysw62G47cjk20kD
NSAz3LOztOcvdLDQ0r8jj+IjfDTfcVymD+W5PEE07FHeLow8nnzTOwgX3ShMMfpoTds7YVFHULBp
BgDLAmnnb8pdAgsIiGHE/jqCtoHvyNnC9fr3pY4tZkB6Gi8W6L5MGahEg9IWLAEHoOWyTUmGO0X1
fw0lsStifoKuoFnLzsKzYYMsXYPAOfLmaXBWuVkEWjSwcxI/qsVB4XcJu7/+KfW5tByQmv87xjjv
i13my1UQ0KJA71Q17gNd5ytZ9j865jdOIirvqKg1vNDRTlUiL7LMEAaBrEENjOTl4DQ8HWy/YIol
WmEXYIs8sYErOMc5eIit+dZKfX+ME2kPhXu2hfFtagnaffCkTSC6hb/qV5mw9Lxs15LZQZGwjtGi
Vg4R5+/4sx9FmL2CltecmrwIraCOoFqm0ptGqh4IZIC1VBzqIV4zL7kB6M5NcuUAea6NCKt1yII1
VGg3dTTsSzMCtagBGwqeKGjIZUPpGHURgfA0PKLrCYcbKUfHAN60AUq1Ovh/MaOBXeqF29fqvq3i
fcU59CWqotgAkllbbReaq5CRarOwIH+FNnYUw5ZS8WABaGaS/IxczjgrJeUMbyq36dD3O0YaAyTu
lf53NUMMhU4VGZ/4KDmO4Xex9FKVlygLQr2GsvBUC3Wf8DayBokvKBTMXI3jQBqKxtBLAtJ+ksiU
HHlMw/X+jIL/R6OYW154t0acndKKB7ByYPtaaV5kRawEh96g6CmoYjHU0eNmh3YDqPFNUqx0jgYJ
Mwbv5foXn71nLnbA5NRU8XzgJfeR7IR3qXJvRK/X//7cLgYzDhVpdKfgLDhZUXRF+wadVpQ5+F3c
HYv4OW8WnBXm2OOoGP8Zg/5cSp6wKigIZb91UIxd/5DJlgwTWQehDeMk7xRsMpdYoSN3tjgHLko6
H9dnOZsdjGoo8ByDQxL+/fwJcQCnszjENIshIPbQt8lB1gtpo0eeywV2fwc3MlUvtqIKViEeKU43
xHuhqV9atSSvPfvJL37LmBVeRLZfGnXY1MicYXG3klqxbhKI3ohq4aE3P8yfntpkZSsF61rlOr46
v2vYfZGf638KnouO2uR4btpGVPDlwhVAM5t3X31zB4Pbf0hPLtt2kx2QFC1t4WbIzvWgbgqQ/OAJ
kpHBXYiQMQgnt7Yx0qng7jXqoUylN40g1EM5Y1Ael+GErByj9EQriJvpmWWIB8W4AWzHSrsApMTI
DYMlWbCZfQ6SD6y6NcAQGfq3P4MCrpjVICJdOTNgAbxfKui71yc489YwcG7L6OCocOGelk3LOmiD
eKh6wIJkOw9eRAmNZ6Tidc0XPuVMovdjpElUDHBSManP1XOuhftAK5yaMoeydeKBvfjr+qzmPttY
BIW5BxB3kE37+dka0SuiKcv+TI1ih2KSQ4ol//GlIcb/v9iuJKVqZEaFin0E24jqpU//+3sWWfef
OYwb+WIAUVAPeTGBvEUDwdDmiZIv1VgUgFiaxuTUgaAQFSQxFfBW2acZWrVl1hCfsz65m54lcIRX
WmRHC3npXChcTm2ShLe60dQeQ9ApTYA+U2zVxZsf3sPyxwGBeyHulmY4ibvCD72819L+LMJ3T/oa
xNJzfWmAyR6t8wgSr21HzwPyTHQhPnrhP1yP57kmNoJBhcUgxNEJm7riiUrTpSxCQPerMHMVUL+h
kPqLukjndnBWtyuXvJT1NvySNStd6duF4cf9Mj0FL4cfT8mLWKSQ6Cg6HwtWu/rLaJNLXXnjfdVO
52DAeLUk7TLHwvkx38kGBowt48YAOwahgiouN+Dv90WPRG/wK1Do23CdG+DSRS0KSirfwRLNyWRv
45cR8GNecPAS/Rumd3ddS0DLr3z5WIlEPep9/xKY0jZJsk0gFQee9duUlP4+TuHtvvDR5qP8z5qN
cXPx0Yy+bD0vaTGHjq3L3NzJWu7oacMdM5VTp2/r21KmkSV7FL4oKnQFoMdYcPWmj+nDWIXtCsUJ
wf2yCl9aX/9x4+ExWVC8f01gJn+T7KbiKJ4ccCmFk8o5gNOSGKw6+JC87+tjzFwt6GCbEEdTwKQF
9Pnn/AdZCRp4OqtnyEetYfdnaYPupNCLMLVgdX2omU/9Y6jJpwYxwIASEXQLpeFe7qnVtj2cnKAR
EUcWjbSFE2VpYuPHvVxYM24hCJL0ICRXgApCYanel7Fym2Qf16c1c7L8mNbkcK5SfwghHNGfg6Sw
IQ9iQVb7+giA9MxFAhIpFOFkmC9ok7O4ajjSm8qAvxmaIN9hU6qQA0U+UxbdvQSbLCsW9Q0simvo
fhdrosTHRgIcG2tpC9M8e63q0iy9ASftrkkbz479mD/4I1YsFf4mVNpNSv2zUjapRaqEw0wYUtQU
MOdoGDVA40rZAW00Esd1OGzH0Yop6gbESTBzBnTZq8FcZarxAHM2txxaKOKgTQJTBbcwk8c+yM4l
NdZ5CMyvhwoV8b5znjidV21aj9z5yl2QlYcAMEsSh6XjMTgKV2X+iv6+g1fbDa/kz7YZdjFJ3nO5
hSgAsHhQlvUdYPNOPasOAdHbgxyZKz2MO9uTIQ80yNDfrH35rScVtYOc7EKpfky0xNX7FL5HjasF
8Unp9Xe1VG9JDCXmgkqnzBMySKBp4zRmZOAtLruJiDaqMEsrIs1rkSsnNTY+E8acjolNXhsfCvOP
Wd6dgNQWFifBWanQMlaNLkexqF75pLjTtOGmjuub2GtfGgoNrM5/NiK6A1VmU1GyT02psuH8a+Jl
2r2XogAbFbhtoK2QkpdqvI7qVAGMljlZCp9MAZHoARpCK5HStSeiN8ksVtmQvcetfAh4e8uI/54L
MayajLxpAyBVaDd/8UoKIdQRHlTIqa/7vjtQIe9p1EEJT3hWxcGTb4wcqXKSb1OmPYQ5bVBmhvAx
tDdVKzCYncA1LzGDY8/DoxErbhWlH30FDMRAom+j6d7iTIBHxYsEoWjeKSFBDEH6S5agdw5G79Hv
oBHDpPgWkiroCBO7iQjUQvLhkeh5a+UqsP68RfxUeXoYsnAbN2VsRzEkjUwDgiVN77u1iJ553odQ
nFMqGCX066Aon6SMQiCJtGMhZwuF6OMgpGMwgrPSBNr2wVEJ+EdmDHtJAZaUNtFdMvSZkwXGSvaM
zywSn5D8fDd7/VtpQBfNCYWrNzlmYe9qpXAz2m9Rwb5rjGZHTRJYplR8NoOyE7SxY2CKzYjcm613
qqMaejIDcSstd4c0QGZolhtF4vu8oa9iqFw1LIUDePjtIEuN62XBFia6j3LEniOPNJYfQZOoSjp4
WxfGuyBKbul+hwe2bwSWwAayCgIzwzjFXVv4j0abfRHflyy0iGHFnYrMGYyGu0UjAJcluP5rf5cF
nmRlKaogw/jz8iTaGUG6IiL6hXfsgZbSrZSbmy4PdnjObOJY/io8JbMSL3PgTXYsm+I2CxpqNW19
GvTsEfJcrVOUdM3T+JBwYB15sq5D87ZK/Bt9dFDzPDsg6Z3G6V3g90faeg7+5KYx4X/cpu2vqtXt
FgUGOBKIe1Hx2hI15Ohk5Ol+v1e9bm2qHO7qMVpyCWRe8RwZwuYTIDs53fSR9mka6WMViRPgdpDa
ZOlr3wAfLsFggsawowv9VQu0suVlAzAdFDuc+Hs/00v0MKIQvBayhurkB9CVd1Dcv/PD8qXU4208
hMJJ88zpZOOYZNoxL7Mz7fNtUIeu3MXbtG9SmybBTdFnVh6XUJ4Y1sCDrerSS6xGBjoXDMfUSil7
jH3ZIk394YGhZomq0zelmgOrCythFRYGGxrEstPzEuR2E9VYIztxD04mnn+nFWhz622F8ncLfk1a
KbDa8dtV3EBmMVb7h4ZDGck0TIAyI/KaCKC+SNJtuVr1Tl8ams2I+F+kfddy5Liy7Rcxgt680pVR
lcSSbemFoW6pQW9AA5JffxZ17+yuongKZ/c8zUR0hLIAJhKJzJVrgTuaRs0NWlj3VlN0nlXLt3ok
SFsA/T/iTPFADohBiSFt/DrvO8fsUW4XcxA8jLLyo2RgaDbBVeXoaf6RK/VvUOtt9JqYtlFEjVvX
014QwamKysx9nZPo2NdJc9OL8xfQjLexLO4B+TR3nZln7xWNUILLZ9cWUMBvBUcu1XsrL0UUIaEH
AfEFU61PdQtJ1k6KUVwyIrBMyfpRLbVXgYybJgVPbI+wQuR0cgkYQGyF9RtKYkjRF6rg6AWJva7r
T1ToqF0T+TCK4W4k+hta8vcRY74gVrHTUyndSDT/aYnA6w2KlGwiUaaukU2WCw3y4oDhNjTYu2L0
m95AkgctK9ssBtBHUwHK8+L4kormp6QlNcjglcHJ1PJTSiJx7r/oDh2FTdjE+zCsbmQT5FKlCA4w
KPXC36R7KuCoxul4DMvsAdeyAs67ETm0Af4lw0/qFH41GW6vFJ/xQA+Cxp6qyLoblBgMfORgAloR
Z80LTQan6fNbJoOWmAyhH4nKFhV38wfrmFOO+j0iJIZA4fuZ8EhY9qIVxp05FAcJgDwttxSXKXrq
WCDZtMc2bz21y7egtsf69CRzSgnU/X3WnMBkAhUTjQlOUpInyOZ+WBRryjCkUltNdyzFtLbbUok9
GmUfkSk+S3r61g/ZAA2L3u0M6z6LhmerLSxbwcim3aZMBwoLPF5soDuFFMepix9zE4JVUfLUf9HU
jOFtokAAZyaY0JVji8GzrKcgaas2nVZ4k2rtczV6aiV0QUO1h7gWLkc5xHqEot4OjezLZExtnUje
0E2aW+MVi5nbfrRDsfeG2DpmEji7tCg+ilDf8YvWEG1kHE9gK8aMnQgmLcQGQFVkvE+SYh+J7IWZ
0Y021juI2++UImsRJKatNdbbIqLe1CtbQBtLl4i1jxqOX6riyxDWr00oPUclZmD7JMrvsk4s0TLL
TlAefO5VI8NsSZ44ssw2VDL3ZGbmmcpe8cRMeRxEEXJDXe1RY7gXQuOOquRnLUcbSLjth2oElVcG
6RLmTiFiTtrjHuy1+6ysD5AzfWFV+1tI8oNmNMDUYLJI6ndxGu+0MtxqI8G9mJiZGzXmhyC2u7xo
vL6fOqTlWuWgzrlrhQl9kPEOrAMPpSXcqHH/lunpJlOm2DaRfTSZvOnxXCrM1JFV1WuiaV+DZRP3
IngZZOMgd9Ipa3GrF6DaIQn7JA0EgKJio+RV5RWl9Q6CH+KWZQQhZuUIaKeD6Wsf883MTgxQMgly
jDgZZ49pNyM5ITljS2YTWDO/njYonpwZqo3nZGE3k6Tdy0WI8XvFeO9CwI0qktk4xpiQUGqHReZO
hAQBmPiQigHaaHd6/KBMEuRLWmtXFBjVstQTnkIvFap8Tmwkv0A86NZ5c9+nKCSSEu11s8GVLOIC
Gdtxl/UDrGXKb1yN0cYadNHOI8DPhpjc9JKIBG9wULh+16D5Zg5l7bZ5/pgX4jYiiVuVwAuA59tT
Cq23c826x+X6qDfFx5SyERpTEOGcVG28F4Q5+GPacKpAszvEJc4PSU3c8PGTzjowaidF56ZTXCLz
Q5WG5UPr6pApQIMHj4KkqYxjksJHiADyOzyKGrfrwjggmooh9EGEqKqJjNjq5ZdIj5o7wOq3vdme
BrzaxWr4rTJsRJnc9FO4LYcMulRdGcitLrkVVC+djIx4KfQmczIwedq1TGI4CcaD+rZErVIbhl01
tmDdLs3BbkSGbmYuC2CCHY9CL1p7KF0RH03Kh14gqs3kCSXbMhPvshypRhtxiSvnQtK3N/XZS2pR
aIqh/BMRTKoEkOh5UhUGDGa7F1OrtNUw8UAIA3XO3tERD5FzSi6WEn92pl7aWZoBVgzgWtZNQVhS
qA9lRkBj+SBEuldl4kzmVdk0BKJlFLqNwpC/l4YUYxbP8ss2fENbYWumEMXE2cvtpG1ORkmhn9uz
OxKGIG7LGt8om51BdT9U8JA0p9GrIrwgGhmc2OaQ4szHH6HOWnBJmTsF/R+k6tEhtrJTUVQYyx63
ViPbUP0N7xnpoxvTmuJtkdFib3UJBO9rdG9aqS45fbjvb21TVCQTMyLAb0hQwLp8a4t5PkZdbomB
mFsbMXvVUyQmIOPqGOE8hb8kPi+/H0zJQMFBywFghCV9GhSa2qlqwy5Iw8x0o1D+rKPwZ1xT9HhB
xpjlUmfnHcP0FI0ey07/rwmDYB7zUxhoAMIcbbHLleZSqIeVpXSB2eStXWX0RQfNp2E1I68wNVfr
vi30zNL872f1i5DWScSaCdg0KQyiBl2uVtmUFtic6v6WZYI3QSIb2lyQi8IkLDgXpeaN4iV6vfTw
vQQ1rxfoBEUH1t1YTuUlwJ2EtQaGMUs+oKW6o/IGnUhOnWuFyuHSyqKEIoG5fMCl1wOmPLnA5D0I
zq98V/vpneFeX8/3GhQsAewOqXjM8UAn83JXJ62tYqYUPdTShqMuFXgS/JoyyStqaRNlnObp96oN
jAEZhqaUpoqQA7g0RsekwBPHmp2l2qnSCEaY4eP6eta+DzDBGpAjYIJAJ/jShBiBHpclOA6jpjmx
csMM1QG7DscZ10afAE/5U39arERI+jwa6lz9EpGUkXei6wt+ts98U4PfonWQAQ+pm94lp+TJeow8
vDvKu/ghOfKoEr5vKeqhf37IF+jk7FS0E8qVjEZDkDe/4hTQ4pyzVJ6BxYZKdSqMPWaNA5Dme7EA
VC1ck4dPXIlil8tYHO6ptowI2Hw1MABNAAINGUA7P1/AquMkwrATW4wXGzFeFzopno0i5PJdwy8u
o8vlD1icAxDEQQkQ0TUY+htNO+jaoeC1xtaGzi6+1bzVZ9+KGW2pswlO07ozSVcD+oZBcNCid4yN
4pUP3UN06m54HvL9RMwrA9QWQuOm+m3EJEZhUNMilErrBMoE/b5Ajd6YTteP3ZqX6AirBl6fMsa/
Fuchr3tcydokBWn/U1SKTUXL3XUL36/UeYriHwv4v8vNSwdpqjKzkQLaMJuSJ0EPnRZzDfGv63bW
tuvczsLftaEwMzohDypz9kMgzZtmlBtkFi/XzXwhcZYOB0VyCbMLMi7uJaRPs0gWhT00OHvZeDfC
/kOm4mcXde9xBhX4qXc1kxqOlIMrFBpDYKbLrCe0Vj4kqm3KsYTAq8FkO1UmcgOuzxH8A8JO0tQa
NTHi64L6UliKbdTlezUAp4qyXQnklZneauMALAhpbmlkTD4lw20USaBXEVFCJRUKa9fXudIDBAoJ
yGosEgnRN7V3qk3MYGbGoLZAtijVfiovJIXMQ+M3B2FP97kfncbQsVzMM7gc29+/JWyDKGWeIsdE
4pI8c0pycP/kJdiqv1jxIkeArA/IYhzVxnPUFX8q40YrfV6jmGd2kVJHJWlMQRFB4yzpo62H7Eas
swep6TnX6VrqDtcB5Bo4C9x4iyZI2yVGCspeFtSoLBhJ96ok7a4oixuqC7eqRZ8MoedF6tWDfmZz
sTYyDTl8LmeBptNDHtLbvI3eOZ9tjrXfjgYcBhNMiorkZLGuAgwtRhvDBrTPXfW5gHyxDwIMBwQT
963hVBueo6wu6szgYlFTFBaNHsFH1fI3HiZOBhk7zppWv9WZiUWAhApsZkINjQW5fcM8QBYG5t8p
P3Nn5nCSnPi1i119m/rhLRpNHNtr+2lgKhcNTYg+AY9zGTqNcBC6eMB+ti7zqgoVWjvyW7v1wILQ
2dCK3Ddbjsm1aD1zFGFeCA8TZYnhVToxZmkGk9bDkPlgZsB7Un7CZ4SafdPbigagHIjJ9Bvhb6Sp
LQy+4bIz5wlvbXGTh+ooNSXaXnicvlfqY6FyTt3q0s7+/uxMZ7f4QKKyyiEJCI4xNBJQFdWr95Dc
JHyfWbUEpgFJhoqxAYXBS0uhIGVShSrRlz56ihkHNtiT4JSbeV5x8kLo3R7jh+YnL36tHQdo//zH
7mKFOWVSlxHsIChtbaV9qljGOQ7fLWBMEJR84kz7Z6LifbkyJR1UGk9dh1G2xBHq4pDl44bjgvOJ
uowilzYWKaWU65PeWGMXtMLwoDbQWc6FTTJEbi9OPzr8ArsXkwDMgRuNteJGbgUV9dz8pqqUWzWV
bwWdTBCjrR9SvJAgscKCpOOKqfI2YvGJ+45C+K6WuqBJ+6NFm1s1bjPO+f8eerARgN/MQtw4GMsn
HkqMDOdU7YKM4g1ChOdJmfYqLTZ1X20jE0VrVeCF8LV1Aes885Th4kch5/IDQ45Fj6GN28F14/fk
Q3eYBlCII1Y2hIE8zUG7ocQgKjfUrdsFyh7UDjOKbnF10A4ac0WWyIE1+Bba6T/UfeWXjuCkFrrY
p/SROHwpZp7RxfWRVuksExrNb04ZeBG9Ow1pyUOOrrkzNIT/s7LFBSKooF2T0hRdxF2MUGB5zNf9
1OdpHK08UkBBC5k7UN4CRQ3F1csvRwUdhViQQAfj3rBN0zGh2ol6tQsuhwA6j6arFZvWkW/qF2V3
/cSupE1AiwIZhIQYZPbLUlIpmPUUI7kIUnZAIRJ9pPtM4nGBf4+pWB7uJVNH4JlH7i6XB0UyqZiG
ud4B6DuAVx7wN6gghdsp73gTT7OzLSPQua3Zb85uCpXQXBWBgQhkMdk1SQ3SB+mFZNXekqr3GjKT
1/dvBRf+dd3iwsWzYtYAvrQXolacdFATC6RqAPeX7k3a8APz5fB+QFi9SOi0mzBlaAJgSAoT4KLi
gsVQcJoSmqFlZVo/r/+gFRrHeeALXQp8VIx9LadqUkLCpAB9U6AblZ3rt4Wa3HUTJqSiFkOO0fMY
FVvMmFZQ45NE0HEXcwEexGloCmex8MzGT1a9yMhYDMVvCVgJRgr+q+J0/Weu+N3Fr1wcX4VlrdDN
JSOGrSnjCGgLwxljHqP+iuddmFl8HegRTr1mgotcHd/UAnAOoIVGNI6pxJNaXCsfwgFUU8aEGpKH
5dBWA6ZTiQiRBDGfd6hlvXWx5Izd6PaYARk0ULNm4VaxMC+ux7sMDaXr+7ni9kiPFJQc0KaQMB13
6YYiAfwlhTZOgG71g6mZHsZ+bALlpBDqvOS/H8Y2L6wtrnna1F03ShhAGDrlpMuNW07Jbd4VnIr+
+qLA2YJ0ZWa3WcQNJekrnYkA7ssdxGcncKsPkLoCo10i30VJy9nCNV+Zie3+sbaIHADaTEmZxlgU
pJkIO0TEcAuMQnVK617/WGvOf25p/vezGFUNgIVFfQ0Gnd6wifagQYdQBL75uhXe7s3rPbNSUy1i
wGtg91IcdUocTJHpoEaMDUD2ooqzeyv3McDzeDci4syhZ+GANbL/NJ50LcjroKmfjOTz+mpW9+zs
7y9crtMrLQEDnR5QpIw6ajNt+cxQqLxuZXXPIK4+08hBq3IJRBUhNjZKaqoFLZN9FADu+nxfQBGn
LDEpj/rQv7O28DixaVQoSiTg1smhmgJWXUl7r6mFNujPATOt142tfSBDwryxheWBCHVxmDpIZ0fD
iMk7SaYHyAVsqtbwrptYjYFoiiHlFZHEfGOiNjqWTONQ6UFDkuagdVKIV+eY2G0c9vZYR7WTKvOE
RZU5QidV6KXLd7FYc8LGmqucE1QsVlpV1Iq7fFIDhWQPU4HCudrG+75TeTPxs88tcg2kayjv6hhO
/17lLeOJ9U2azHO6gzu5IBOqbQsj48Im961XHgfmygdETi9jINkEGvs7155CDII+tRqIsXqb65ot
sJJzK6+8Ws5NLIf8I2OUiylCsbxXAGEBGpMJxG6hDCXLTskguJ5z0qeVTwXSGhFtqVnv4dsIcA6t
4D6KChhsi03SqpthJB5hnX/dMdfNYIQQDzIw5H1NcJ6HwtCw+jLNVCgjvAOZY+dm740VL+CufiB8
mX+sLHIarSJ1Uxco+lvtvgVSXql4DGgr4Qnb9cfCIp0hFuCgeC6rUNGCoiYwbBZKPBoR7VAX/KIX
Odv21VhdODgoFwwNkR1a1RhGv7xC+rqFJBH4fgLI6kCv3M0gvwduCWdmRmi9OID+KDB6W161Z/Vz
nZldxHqm9KwrQGMRTG27o5Xm6ql5BOj8b5zvzMwiTmSSgLOdo/3U0h9t+UMH2CGpOLFo7Wl3sYWL
GM+kOGGxACPiBhSpP5rb/kG6CV0gRH+MLq5KdCutHa+YtPYIuLA67/CZw6tWkSppkiJW7NHLdjqM
IWLEHU0A27gnB7Jr3HxX3HY7dZvesa2x0+9j6Lp+XD91KwkVeg+GidE6RJVvdKm0jLWEtTG6mDKG
HrWHKXug44FUP66bWT0UZ2aWx86appRM89xlLT7VNZBtcj/48jBtrLr2rWhyr9tbO+Yz8zY4gi0U
dpYDMYqYlQBTYYhLmkFHwjGOX68bWFvQuYFF4iaBt3Dq5EoNGAbspGEEyrdzVLHwinZytH533dra
Vzq3Nv+aM1eRqRmpFivVICctkGIYIQJ/lPDeTryeKM/Q4jvpulKLTYtZGEn5GSXFrmyfokbxSd1z
/I73gRZREjzopEbHGrKqJHIaHTh1mcPtx1nKktqnlDViSFCBDgblA8y/tjgPh9WCVyd/8YCVz77O
khtRKTsB2okYugxF4XZWvrCrkB7bwQllLr/mWtg9t7UIuzqL5DFF4ghexHc5xqhls53Evzis5zYW
MRcAsQno7AE7N2kHYANdVcyO4m6Ebq/SQ83hL3wbVBNgcEFVFP+99O2sgR5kmczzlsKtRl5/6d1D
y5uPW/M2Gdku2Cy0mYhpcUe2tJSVIo90wKPQRVKj4mT2+l94NGiJUVsAERxS28UZzULUmk0JD4WY
sn2SSydSMo5LrwUd0BeqKma78IhbRjWwnzSM9kwPBBUEcmJTghAs1gS3oc09AOm7EeUk7/rXWfM3
VD1BUfv1cZa05tTU8jHMULMwy0+MPAHcqNu05umVrS0Mc0EWpFQkjOUv5+KRXlJdyTs1gATyI9Hj
3MZI3i+qWb2jVp3g9XVoOv/9whRUcg1QtssaVHku3U4Gy5qpgBcwSKbCkZLkpEzGc9Q+X7eysjCA
ANHIwR07i1Qu7ngMlaskTnHvtRaa3RZw7GPt5S0udVOOHblIOavi2ZuD4tlFkWlsKCspGaC8ZdkW
0LQiiKTE6m7IDMyi8uppK86hYA9BpmDOVOvqYg/L3GwxMRMPQaq8CqBsTDENx/rff7GFZ0bms322
pEQby4F1iHiYm3EM6cHouk1XCtuRvtLy/bot3oIWnwtUXOaYDJjxDatxm2DyRjAxYzbwHqU8M4uv
1OazPoOE+dZRBXcZAPSMaYA8F5y370rUu/g8s7Oc7VyaiVBQMRU16Fj4I48i0/6aAP13W7bIGOQm
1CXCcFnQCWIY7UnWB9RG/vts62Ili2zB6IHqN9EcDSKBbAG2t1XD9EYj8kzyRjsexQDn82gLRJVh
DRArTyYlKKvwPUpkTOWM1SFUeS/e+TMvXm7nq1qW42AkBQt1owY1himM4o0aUGfXXlOZV8vkGVok
DXhBKQMYjZB9y+HGAoudIWtOAxGVChnEdXdYDUB/TusyrOaJMGmFgld8ZDWoBUca5ltBPmSrA/DI
CTk0A8/LVzQxAGZCio/wOvP+LLs7YlGh2RrpEKKUBt9sigGjctKwrZrhbQQ3hVOamel3GPW0e6n0
Bku9KxvthlYivqtQ+Wg3mBgOIxtLVt/6Rh/sWBMhk9gSm+TRqVe6U2yQakNHmvl6JHN4Qebz8d0J
/vPrzYWzMV3WaSOiJSFO+kaKDOLV0LBwIpZhllWIYyBkwRhbZVDSuf6l1qPDH8OLnCicRNqUBpUC
LcKIY96md4JaetdtrJ+kPzYWjgcC+kYd4lEKsmabMBD2YjwiBAHbdSu8lSyuocyIC7OYRYatMX40
uobY0VTxmFBXv9MZZG4RgiSRYEKiBNhB3ZS3+vN47I7K5LJoq9BNvumdHs37cAStC4bMdgWXY2X1
COsWjqoG3UbQ1l/GcnwqpYXHAmuRSkeAMIsh2dSgEQhN/7/fTOiEABYLpAA42eZPenZpmHGpyW0P
jEtnWadSJL9whHZ/YwLcBUDvYFRqmY1XkjRaEMYAjM38UQOcB+3f6wZWsZUgQMJAAkpi+rfnP+tK
TFlLAJXpR0iEMm9yu40lOcNNfJTurWN4lwbtrX7TfgoBT8qCa3v+kmcbmOl9SqgliUHcdZBYhGaU
MrpRrm2HPL4DiO4QKR2m7acnC8JfTW0GJIlu0qlzS4ywj6FxAxk7EfP8GBQZhELlbM3aWQG3MMQ9
gH1WjWV8VuNuKkVWA6QlZDpGTkXQaas9j8BjhQwOeQVeW0jlRRCcLd21NmRdsGYEJsOAoBPfWz7m
Bx/SI922dk8xWudAGN41fo87jFJBtM/nYSbWPwNQfUjw0fxHYfTyM9QpaMbzAr8AvAdgUbztd+Ix
uQsxQvuiP0yg4HZASeCIP7NP64MLsZrj2jKo41mBJq8JmrFv0HIaap1M1a/lM08AC1N6Cmcdwg0Y
8H5y+d7npXy3ZoHR/guhsuRrROkyNSzgF8Avj0a9eqK7ws836mPoahg0POofybPst44KxdrUju/k
e85pm+PrN/sgQkVXEbRi8KzLrRbEkTHLIjOSme4amz11s7QR9RSU1x16sgLMAF83KV83aSxB70SN
ZZbqQAAmxAOUF6Jyil+4NaoUIPUc7X5vYXyghAzcZgZWYkzezd7ydtYF5tyia9gSBefo/y/+m0TD
KIxA97PZz2ZEl+J3G1CkdLv/R++fu+NPTXE5i59TguV+g1oXhxc+pgAtdrnfNSLqaCQzDPFBeQCf
EP2B6dwkcs09O6an8tNy5Dsj37DRJ5Fr7DF2e+RJgK653PlPWAQ5mdJOBMUzC8R0L42/s9GnyREo
Om18BqzdUUA6fX3Rq/t8bnHxmGnGXpCEESGdOZI/9/GwNKffdr7s5372JHCuQWntCJ/bW7xrupEm
Sm5hk2eI/Fyfn140T7dD29yOW54y/FrWfG5scYL6vBNk62txIFaRKs02RLbRMOwz0nKv5rwqwdol
cGZu+cDRLWZgOApfjxT7sTz1IMG9/rV4BhbZipYbeqroiAhhpXiJ0aZeOSl/gZWdGab/OQba/AXP
LloaF6GRaVIf9HlhR8Mvyq2G85axSCw1pU5B9wOwdq1Hv4bceKqNnufYayny+Srm33C2iqrvjEpr
EMmKFpKfW1qBOSIfeFGKt5JFyBib1IjFEd5sHsfneAtv3uZO7IQPs0Zy/8QHm3M8WlsECNIOY5Qp
Mza46Wgg9proFIP2YEXtRxJDIVkr5JAzgcpb4yJCSHpnRZqBr5Vk5FcVpe9WmXKiwvyrv0deDMyg
Xq0Dnb3YxgrsBCprYMKQIQ4aRm4s63ZUYeZffbp+gniWFvtXYfS8GucLzmySndyZP6MRpFRgw2hA
jnXd1Pyjry1qsW8NRrUJVPHwsqGSR5QstTvR8qcw/7huZ3VJwG6hOI5MAZPZl54ONiuSgGWCBVT5
bQDViIE5P00gVSlED9ctrQfvM1OL4G2UedcZc/6V7HTTyYkde6FrvQ/O6ILHCWTcW47BORJ828Mz
g4sAPtSUykRBRO19dT8c8pN2q9r5TtiAleP/YI+zlV/p91nQiMZ81FJw8gaZeCvRalPl+U4p9a0K
gpbrK1s7xwYyeFTIMWMInuHLj1ZWvTZVAxamg0QDPIM2GOZAybg3JIJSCq8msbauc2sLr08wClQW
GM4KjFgDtZyBiZyXqlfuiWZygsWXty2/2LmphTeG6KJCQ9vqcb9D6Ou3kDvNhnjiKxns8FAfukP3
IW8HGXNHvNRi7bydW144pwmKVlSroOFO6WNrqa40HBXwolz/bmuwEPSg/ny4hUfqjRyXVMFW1t7o
QEKlu4+RMvV4dfXvoFhxKoe4vDbOGpDi3Ki+KGYVQ6wmYG5kQfVj8NPb6HXaZaDHtM2DfFceJAe0
TuyBbXnlYd7HXL6AurHVjWxOwodfwl19a5pufop8w5NmqVWQi7jVG03d6Ri7vAm5lQFtMDr/2Wd9
kYVkZlUVYCYDellMnpU+VD0Nuj0uqFJK8Jd2WyYZblpO9xQR4paUQ87pCa7GuvMfMIems1gAppVM
TnLseeNJ4P5w6d081tG4yIs7T95y5yA47qsvEhaDCUZmWYgIqFIyD3oXJxA/xk/q/PJyQOrxiE0W
bO4+r0VYvOWh9KGiuP9tXFZEehyZmIIIUEbsXQJFM5zW3hOe611/YqmD9hpnnu1/OUJ/TC4+rUoG
U0b0wTAWBaMaKyTHmuhdLls7q+zvpiQa7Uow7rMaIlF4/+LabEB5r7e/2nSyFb0EI+LAA9KsiInC
38DVBv1kvPi/UUVEKpoGZRGKgfZQ7DD//xR7tXHofk2426Rj/1lOrkw5wWQtszIxIikBLWpiCmVx
CVBZ6Gqtq/uAyvSRgebAFUN+0W5+FCwjMko1c9kRdgAHuHRkSymJbPZwZD1rQHR2G02C3ykHLcaA
NhokJL6NtWdzyxXVXt3Sc8OLWycPm2xUZIRK6nee4k877SZO3fxoOCRgB+0Jw20YX7oen9ce0Oc2
F9dPP+IM9aHef/FkKNt+y/xo+384rbOPXtvUxWWjWmERN9lXdGBe9hqfTDyb892465/AisrxE+5O
Li6dxshpYTawNt2BvssxnyE/5RpeedB+aw5F+YUXFtaC0Z9tVJd1IGPsUStvVbwBq8xVJvORlu0m
kQknFKzWm87tLB60JdRkhnJemGaDaA10qx/jiR7Awefmm+RFF5AzlEcdgD3Tjrb9pnwo9sSv3Os+
w1vsIh7RZrQqkeFHWOR2BDtULYK/ICq861bWcrDzpS7uEzhmJBNzxJaC+zTsSrtQTiW9iQ0OQdJ6
UPnnuIOO/PK4N22qE43h2ZFhnLTXKycTPq+vZA3qDtnNPybmDT27GiHeBS2EieBujnsot2aKg5e4
5EtJ1z5PhlzYSaa3hwnVU0x+gXhHyFWQqSY8RvnV2tX571gEmK6DTha4n+E95i+lqe1af4kxIVOI
xzZ7NoDNjZONlhB0IUWn1xKbAeF3fSuuhxvwd1/uRJPLiQhWJhYgrhryUwmSSTYCcyocMwGiZhjZ
iSkPar16f54vexF7iAQtOmsuEjZeuAHFYpO67G1mdWF+J9vyITmZoQPGSG6KwnPhRRiaF5r2Ythj
yN7cSBBSuqnusrvoLj6lm3zXPAqD24DL9IaX2fNW/JUsnjlc0xqNFEe4SXrf3E8H6RHvziA+tntr
ox7KB/rJuCw2nJj7TaNOg8CAMKq4SQZf8bNf2jY9xcfY0e3RbU+T7hQOL+hyl7kIRCAY10uz/LpU
yL3qtEG+j+7mnJO5zWN/n0Dbh6crx/mkX0fsbGfxALTCdr4vpQQEeGj3U7eHm9tK3N/UZc6J92uv
3jPP/drzM2v5qBCzaHBgIUTuDHjADMPPluHqhKJh0r5eP5ucQPi122fGEALVArLSU8DEt6F4BsST
c/i532sRf9CmUqO6wveS36D5Wu1AVumEO+XWfDAtVLTpl3YiD9+++ig738RlzJkqpgji1/EnW4uh
A4gh18QNH4e9HNvQvXcEzYnAO4zIAJ0oTi7CuSy/+oNnuwo1mhgSF/iEGeZoo9uJvZHx9/UPx/OS
RZgpSSV0eWbg5MVvVgSixsx0BLNwzVEBBOrxXxlblnzAQgcJHLkRQTcWPigDteVyo+sayDrzU8F4
7ESc3Vsyo0RlAdJ5SDIFgvUTIB43Bp14Cy7r62viOebXiMTZRyJ46Ez5HEiig4p8UfQAEXmgW9Xu
3OieOBhC52aMPLf8SvXObAIWUArtPMdP3QEkOqbmUsEBo2j00NvzE3ZuWU7RNgQtk99xFjzfeP97
Ng6ExeU1LFQYhC5irFcznjRrG4HwFsgjl6mfQMDThtfs590Ny4eb2uoYrxi+7qPyFhhhv98KjS1t
AEi4UW+IC54JXiuL5zmLWJOWgwVRFJy7EbPArVbZ1qdo8Pq/PCOL0JJGqpSDmp8FCnpkRAHCYCJg
vOXJv67WVs5CmLzIYIxJrQH/0/oA3E6PMqRHfMFqx81Yxb8Lg2YuGKIfDarchJPymjZZ4mSluc26
6t+lykvV28bop0iUkJITym5N0u2GfNxyjiInmC3HCgFUqTVamTjxYPLfDW7/iHewaJcbzYM0QOPJ
vulX+8jrXhROZON8zOUAm6WM4chGVGINku30ybyrQLGfGTw2A95rQFlmLZD8iAsdB7/3Rw/pKNmb
qIeOvuLVJjcHXb3UQTEAshBTl4xlRZJUbaJDPBV3A33VxKOVcmCDvL+/WIwE7HVN5w5ri/eo2b5N
Ey9WrQfnsyUsHoKVJnaWnMCEuNd8Br5o5D5+hWenWx4GUHlOqp3eWa8iD8636g9ndhdBMqFJ08TG
BH+oZK8DNtFgH7kmb/7G4SWQu4L6B62N5aHSZ6x3jxHkgBa9XafHto1u8ha62WN7jGl7N2veECt9
gwqoV5eCO8TTr7ZrPKFToGwTY+pi7E6MTrzftVoG+/O7lgfRqgl0KUJQR48RRB8GtOTqdpvKyVPL
jHvdKh3w5v9m6bAJ2S+dEJezLauJ9pn5RaUj7KhepEk44aube7qTvcS3cT/Gtv7Qe7Irbjt7CMy/
ybfPjC68WWOSXBgZmJgmlu3jXL3RdOi6FHX7EVfyyYwmTrRbd7H/fPvlzFHcRqQeRpSNKuKmRr8V
02RvqNH99b3kWVk4sq5AIgMIBjxD81dav04t2YmZxEkp1gPBn6XMP+IsnYEeep9D9X1CXghap17x
+4qzjP8lEPwxsbjSWxHyIDTCLQjdr119Kx6VLYpdCTBenSu6SeXQp2zDG6pb7SWBweSf87lkrGpH
sx6IRqegTtUNauI3kGi8ieT2dyIYdqNnh8psg8EEWRYwjAolP4pQvzdJ/wyJQLeY0OnSeZQq6/nA
2W9a5AMgwtdNykCShIo/8GaQN688MPY4zQ7KMwmXfpF3FhcPjNgcMRiVJlNQIMhLIQq3EDxRwbRv
8II9x5K6aNzNT7UmHMQeNLX6PYAiW30Qn1olOoWK9XL9VHAcdon+VUSIUvUR9pCia5OMqduJ/9LC
IpoY2KVIzXDuuirf6UPlmc3jv1vD4mq0YnOi6qCgzlMnj1GmHqRJ54Qo3jbN/352rgUdyjN9ghCl
/A9p39Ycp850/YuoEgIJuAXmPPaM40Ns31CJk4A4HwRI/PpvzX6rvm3jKVM7z02qkr3LbQmpu9W9
ei0NdE79q8IL7OtFXAXpvrthcxxhSc0EmAw6nfu0frI70HyVEhNcWa3XBoQ2tKihWtb87CfQ+PQD
ICFNFepJHvQkQmVyCNHok1s7Wxaba3Qz1sXY7ABiHhY6nEs7MXM/nIGar1IKEQnVxABIpiIwWb7I
AbAQd23n44ZDAsziGmQh58jQaUCcaA0GoLvKAFrK6bYFibZlEb/lBerEuXOPjD8Nh56gyWGJjdbu
m5N3O2j+Hos435rRRcTS7MDrFx1b2ws8BkYLRJ3fDqmfSyFuiQQqPBPSDgcyegHPh9o3LOi967oC
JIa50B6SCRSYmt9p0kKYR9z3ECTrTahOWe6pAAWHzkHfYkE2z8i2ma6HQ2GYTz2m/PzGKDb9CM3p
VqUQ2laFEdiYuPbjLt/1ZFy7owPVPVGBaBh985WKEgYPKt0A8vR7DM77HS1+DG71XTZqlQKK5Ofx
AIkfJTZQ0IZ+3Hg7ebmEQAceycQ+ol15Li9dYLeHvEBc7rQ0dk5Dj40et5FX75G+nNyKrlXUPfWj
ey8G8jpk2VkwDUU1ta5TcqpjCIVbcohDAgakUFvRS9safxpXPo9DDYoub2vI6pha9itr7BvM5lBM
6tTNXvfjesDAz5DWI+jSNBT92IZWEMaZ3Fti1ofMavZ5B+EnG6Nco0NQ9aJJWMQNxHCzbVzmq3Yq
9x0UE0rTO6Wy+kbcHFPpSXZmTfPYtuBkqhX1PUgACWquBkl3RWoFUYYWf6GfIQ1zETW8k46R+nlS
QQRvmJ5pikGU1EJZQY+vdmuta8qgctfvQQl9MKtpx3u5FQO7zwa6w4TjQdjuSVruseuc1QCGIabd
Vd/bAbRaU99ImPQd5bg+q9kKGlU7l6ULgX4hX7Fn0Y33JrQgO6QSYsJsavaE9+DahrTJ125nycos
qEGej6d6AJthPEC5ARTbvkryP32TVguZ0YKhOcpVEtcuIoaY5gCPUctsZ8juhtZLCdhC6JxP8Q2N
oCAzRDwzIlB4qQ48PNq30TAeuwVHeL2c82/6MUe88iJzDdGBFHUE8qIB0n4T7SCFs3af7TVBETc+
LRVxLx/jU8HqncVZoONsKLiNLivockbf7l/aCfI9zoMrs6Dx9om9r/olwq3rYQltWw9kjQ53+Syj
zXUJCoUWZVUocW49ukpo0NxEZ/ulAJi/CzHidRf5DHSlGmqYDxD6Xepv/CMN82nV736DWcRhTqJK
k4GGq/DoU9tDdw1kT+C8raGahJcktHTERQAK8re1zAPV1v2q4d23krgrR9jHZiqsPU8Zu4eY+BRk
3Ls1y/gW87jnpgTpGoBZ0cPAxxqyYO42a0zbjyRUD6EHHvbc25eWkmvRM0RVbtv+5CEY8AYCe12t
oGHngO1Y5Pk+dSMTcm7jkwf+mgAdRkhItvpeTs2to6sDdCPurCw2fEgx3nRDXQb9gJFM29DFaixj
kG6BvZc7PA2twt2UEL21jfpnOXmY0EkEtIcKfhiyw+gy0GSyht6BFjMOdSvTUNe5vUpyUUPwHWsv
hywKEEnaVZPTuw7ip31VpTeFqm8hnDL5jk6XWI8uwfirLzQL1rLEgFd2GXlJWfHNNeWBtuNr44m9
A9nHwUR4+wun9e5EzF0jJAtLS6A61qJWBAI3v+V96NkLiev1l9aF390BwIkBBPMxBzHjwp26GCUX
5o8rZ93HQdJtLrTWfdjt2NN4X5VQ1g2XGqZXXdg7s/Ncsx3HOFNIBLmjww7xq+wLUFbdAXbzN86f
ei63wPJl8Tn9calzt2JeD60iqOMpiTBfsAdT2gue8mrK+M7M7AXgVayvaYT2hT1hnsJ7AHXJwkKu
VxPB7eCB+ABcenwWxqSopNE4yErLvPILK99A2XznJN4T9Guhol75fVJ+a4bkO1p7PifT6usDeXWF
EI+3AMu1MOc4uwAsLWUOjWAEt55/bz11YmW7/trE1fj5zsTszJvSiKeagKra4PxNdvmT0uYf6JYu
HPqrh++dmdlGEq0HnvUKnV0Xr84u4LI9cCta1eaSOvbCns0fuWkZsca1EcwyAVVkdWuR4W9SDowG
EO4xULjP6T6qUZuicLvh3JnQOWqRv3lJQNyXrz/M1XW8szILT0afjMzLMpxugJVb+X3y2P+4jtnp
yuJeN5VZkXMGsagazB6dBeDKEnP39Xzm3UJmJyyPlGxJ4gCfcyfIFkNdB2CwNxgUAvPfEcR8gM4v
4levnup3NmfHjeq4BhcBPJBLi/Vo3cu0Raa2VGC8eqj/tTKf6hdcqkJNKdDX/c8oKoNxguwwBNA7
CCH+T4fBndVrpWalC/U88+xCmNI0f0Ziif/x6loYAerW9UClNtfs87qppdrDBVUD6KxI7DwIruMw
Ar5nC4mCJZLaq+YuTJPcNfFw/CdGvit8DF7lxFB9x+nuQLybspUDbsumONjlwgjA1Wv0ztDsGiF1
o0jXcY2YdHJfOvLnVOYLgWhpMbOLhCGo2p6KgpyrChX0TIUN/Z3WdiDUEqB0aTWzuwQGLQFpdDxD
3C5iQSXIRTX1r95uro1TwOGxP491QzCB5GVNzqo4TvLWcA+iX2hsXb2feAI7YAcA5Hie/SueQK42
1zChyKG2+swfBDsNTvUX5DhQQvn/dmZfP5FJrUQCbKCbRTeuYOuyYwsxemkps48fuXlZuhQmDA5u
RRODusNRwRl87QCWrMw+vPSEPRoVrGhWB8q8Lac4xM3834zMvKah3ThrUrc/9+hAO3FzN6DGGphy
ec73WhkOwHbIZEOhBoH0stx31x+0+6wGuyI55zu5y+6S8I1txl0diLW78HkuGzN/Q7y3NDsBXKLA
oy7yH25WvfChQM7du6fBze6sxjxILV/arPz59T5efdy+Nzo7E26sC6IMiK+4r9DTXTkH9FI25KU9
2GEXrlw/DvJ9vm2DeI2+6lKV/5qPQK4Kt4qpWRMinR/3Fi1+s8PlImdzBFFlPazabkkA8uo8zHsb
s9Qbg8w88SqclM4lQYouXgwKLYP8NNo6lNODThs4JygdeH+RFEFjD1mXBb4FMP58XJulST1FRgJP
Cyb1qeEga/8LX/7ewuy8ZK45Ga5hoA5NshW1ASg1cwHkMkjbwV288OC8nINPhxOcrCBUwG4682o0
pgMgeMNhzJLfo3wCRPfNGk9sHPzEbBZsXQtSns1RajH5ZcjD+rh1Nu2aCccF3dfqBfcylGbmT7RY
VfXSqq75KmTGILAB4pnbcwJDFM4NwRTkjTgvAH9+c/PBt6dfX9+xq1v3zsjsO/VdXcnWlhfVGeJP
8VNOvCDT5SpG/lWlS0v6/BDkYPnwwO2IpN9zoK76cfdyGeVe1bYYnzVGsc3yDIxTpUJXBIUWlMzc
n6SL7GOO4uPersQPCU6GslyCg0Cv8tqBebfqmWPRIANiRoetRem6B2dd/mTEbNNC11J4bIVh/D+t
cAD1viimC7M6eB5ow+NObuOsPSVxvRe83/CJ3MTTCHLZWgOGYyQrfEdQ+lX3ZmecmDTvK5fsvExv
cvsCIWd0O03tXiuIykdJ/JgyBV3pKWxZc5uVRjAO+Z717LaGIAZEFIpvBWpOjqE4sJKAkoyj34zF
XmfxCpTgGFzK4nsHeNjjIDiqtc5JjCnZVbxZicb8xkb3lUEUnbo6RPnnjqcpxJvT6Rdkub6rkqKS
hlE7V6/dxBmDJMm+ZdrJfDY4ayX6A7/waDEZ38Ta/al1feeOxoCCbUtWmTEAdF94ci1ZtS2p90AM
9bOJoBCdG6BIA0vWjaqKP0bTDJucFwQaJUBE4f+BS3jsa8w7glHMlSTMFFDltbVjBdSVJiizJtN3
YgLD4hrEgXUDSOkcqPeayrdJ68jnHm+CpBLl2uul9iNc+5AZEFLviVqjOPIyJNkR0jW1XxYKjaFk
Wmlhr5SBj1SU9NnLkrukkqdmqm66FkVGaLq3ScI3A2QloDIPutYhboH5I9N+aupdPcoTcvmbcjB/
DCLfOeZ4A8+JsZVGkFAV5mvBrCDJVR3o0jhArGCVmK3tozEh/bFtb6cShCZTkxcrWpZ5wBTYzZOI
rcCmGUaZQH+iMh7T8kL+Vtb3tgGq59h2a4hb1Kuicr4b0v1ODDDjo5j5gGzI3ZrU3KUCSpctBamp
JHeRhxBcYiq3nDIw/KE7ItWzcsb7JE02Rjf+rlj9mnnqAQ0f4jNXHdxSvTTSvUjQH8EHJyH3Xawi
Uvz2CigLEANHvaDVDgJuUL5u0OKywNFrNKnvoYzjV/aACRRTnS0lHoiV3jgE0hu8LdAF8Ry/cJq7
vBHM76vxwZyyNEhH5zYfyy2xxpfCqX6kig3+5DjfRs/Qq5iPb3FrYmhMjobPp+LRlP0xyY17rdxT
qdzOt6DA5ndDjxeHtcoH41hHxkHXoOcxB1R8UwK6U88R924m2ov9ddEkNyM2zDIEuPRc47XvjL3O
5U/PgQQ8Azmc7CASJDnXQd4AB4HHeuHSMmjL8pkWzA0bs9IrSq0xaBtH+NVQp762vAm87WAcH21U
XmpJTqgl/EyHHmGmxq9IK3qDcUMv0J5ow0rKcd06qEqaEaQSB8u89+wsRqOMED8fnDN3jZ1sOwDS
DBOKRfWwJvF4J2QfgAh9n1YQ4UztUySsN9TUMB/fiRdF5Abiv4/CSB9xKVBcLZXyBweCRv0kx0CM
GFRL8TnURDC5n6ePMVMPpdse1QjARSEPZlvqYzFkOmg7iZGWsf1mREIEpibPuSfPuekmkFWJzwmX
NGy74WngpRXUE9xzFLVwRWUUFFG/BefDQySyGwwXHHhrB11a3qqim6CNl+6hBL7JogTUVZP9ox5s
6JuLjdNlj6OY7qckX9O46IIK/IAg7NOd33Tut5KKCIgfBW/CVeCVxaZCb1FF1hDQFhRYUQuVJ6N/
hUYUWCSIyoBDqsxw8JoHmra3Wom7YXThIwmPdllVH5MWVDBV1f2iZiN8MVwEBrixGbSV+xAXBwsK
QYshrh6Jqkw/GmzU5j0pQbZhOLsmbrTfJWW+J0Mc+WkKrU3WobcBOcWfTTOG2szJCkwCfdhU5C7O
pmc7NYLcNp9Th9Otp2y0WtDlDhpt/yYJeLu51zUBKcQxI029UsSU6zjrkbpWg+3nqJ2uHU+eIOZw
tOra9PNUQe0q5d+rSEG0tPHilSPjbSsKVFA531Da092E9va5Uc1OEPWUZmg5EBbvPG3hQ409urx9
o4JcTHtKi3My2jkK1d0tL+1vWOAQjD2mvlXxGylZaAhQDfYgS1h7NPsNHEW2yS4sqG1019TtIR7K
wk94r3dOPN56mKYDnQdg/Cqd2A+w8CV7sL9CXmPE5UZ1JJSQTkMeZstVNTq/GbjnfQDyGwh21S9d
xmSgFGpJCfiaMHltVpB1whw0RoKh0uWOP2uD3hat87NOHMj9Vb2F0ncxrjPqbZi86Hh3U1C29R9w
LdONm1e/IBvx3ezSRzZeODRpdy8i61SIZt3b2RA4Y/eUyug3JsonX6e4hUBH9IHX6Bc6GOBojvRW
ttT0NUnkJmvlo5nBHbDUAIVDU+0mUGb6jCrQYpAW1HTqJbXVIa5Ny6/Y9CQdloS5Y0Vrabi/spa/
DlWz4XlZHSowFT3DX3vrzOFqbdtQgu68b4kLjKC+HGIOMYo9Y24XSCuzA9W5eATkED2FyPYIsRkM
nvm1sm+8EnfAGHLq0wbu2pXqPrbrQ85sjYPMX3VH4CRN5xWtCaghxdl9NdWRT3KBuWtU3XHb9G4S
8iFnBNgTuXcT9Wzy7ki9/C6y1Y3gAAaMl0NhWqmf9TVcZzU+ctYcY53/aI1S3bjuYARsKl+Adr3p
2+aXTRQJZDnoS88uW0UOO9Q52bQJyLZlVm66JLqncOYri43IgCJQKwCsSPxBivu46jdx1d4n1B1D
u+QkMN32tjSbY0Krm7KvznSKdxnTZWDhFbgpI2i2xHZUYBsSDB/XzhN1bXA1eKkZ2HacY/YyOlfU
feiz2ls3JobcLe8xEbTBtMDkrWnmgIlDWOtOiTfAxbYgSt0AgPInpuYeoIa1YwO30afD/dBZ2wxK
y36hy30mI8B4MbVq6HJbFGYYp/lpLLJtGRcn7UT7VstNQnJg6nMy+kksf2DgO5x4hkTSuLGkm/uN
F93jQXOAdsOPXAzHpC93I/IOTSvPH1gCFzq+kjY6FCNkT5hugtiybhqKkFhy9UOaYKhz2YqMepvh
adgzcWsmaYhGZUg1C/NYrL3aAjUgu0krwD4wfg/v067NNiXBqJIdKMvBv2M3IHXkTXvDR0TywWFr
k0d7N6LPTe4eW6O55ZFzi/h8KJr2ecRoPPhet3U8FWFLm03uVDdjx89dKztfWeaLMKaDaXiG36Zw
nP1gxf7Uy5Nmg32LYsW5sFsQanN8pKR3AYAuH2xqntqBPximtaYU/eJ2WDspJpyYnI5SyQiPjuQu
S1Psv9w5MtrXVrMyhLc19QR/AdoWw8bcC4v/DDEGUJFpqZVXJtBbhbBKAqWHjEW3Fu0fUwctYKu7
Gx16YAPdc4wEBUbbvwHvs25NcP/FOYdT6uTamNIbsE5AIj0rJqTA6U2dRt/KfkJeU9fHOja+Wxkp
fWMq7qtarQuz0PB0FRj7HL0DxOAm5VC3smmPylWePXOnOQ517UDEs971sqZQHEpOaUfWDTPQ4k7L
kyWiQyfUi2N6t1J3YHc00EXOXPm96PWPLq8esym+k3n3vakq5cvSNTfR0N/UnvmE/tyBdarB2FSx
dap+O4hmMxleG+RTexOT6Ndg6HthtvdGqh4tYHvgRU51wg7Ugtp2ipcLHl4rRbMbTyZQb4SGkLho
tlNWHiqifiHF+GUq/gDxszVeX9/qLlsPafWStBKMqhUPXNrlAf72vevYvhD8B9fWybKKleVkB1pX
Dx31Xhxe3vEyysLKFqvKluvB6IqVbKc/Xm7/wdTpg51g4gWMVyuodN/WRbTuErkdc9UGI5TdZJ80
AAjp2xHS6xdoUOLIHV4h9KL11q/MfjoaHlmD5nF1iXAiyXY0pxsphRVMRnbgYBGdcpZDXbl7IHEJ
D86c0CkxX2NQJIZF5p1oI4/atX8nsd4XbXJIGjh60ym3Ey1/Uw9DOaDzf0syY/Rz0znlUzwiSIHW
LHLdH4kNsEUrkc6lbX6oXbFpRvbcs476qMbvLIYvmk8MCsEWWdms/ebyBtN7dZz4QBMuzbtfZXZ+
Xy6YlTanLDdo2TMAkpzB9EdhlmBIHrzAii+86Z6V4N+6YkenxltVsT64o3lusyEHZIqsrKm5N8p+
M1X225BX8JiDulHA0wvOGyht1sBZgIq0aEXsM6CSNqRE5ejrUsTVygoDa9KlqgLW1VnZFM0Nt46G
tj+nPAkAJdwQ73HCk4x040IV+PKTPtWL/rU0BzvVjd1P6qKCa2+Kb9aW78a1PubL+uVXy7Mc9X9O
LBscsrMym9lFo1Vl6ADUFr8XHl4GiD6pKFeptB5GQe8iTErIHuKMIn0Elf4SO8HVChLa3oQSFInB
BvOx2lIOvfJQiiYAfpRBHjlHuwLDkG7/ptb3zsylkvquCk3awoqTGNtZeynUXB4uGMhBraooXn19
Qj6Xj9BNgSLo/1/QbENtJEZu51TmWTmxb0L6vSjJ2YsS4dcAU8Yk2bU5D0eWbwvQGvVZvwR8da9W
jt79BrMC1jTwqmsnwzyb8YT+XolRRCMDUVpXb3VqkPVF68gXRX5QwHcGhc2+VdGQ7sgg3NAy6hs+
tauYTdwvW4i+K8u5mXqT+BmJv2eJxgmpW2vldFbvQ7fmvi1a7GhjxyetrTqsavzwPp/ulSqGwEvb
u5S7t4rTKuDxMK3sqn/B5XyCVlBYEG8zpdGWQBEZygzWvWYJNEdjahyICVwOcYwyqDKz8lvVlaEt
lLlGyUWEbgmd18yqTxYvEeYN21n1CKRhUupvBXfvoGr6XI3JY45WJ5IMfgIfY9gMzWYsiwOkpA4D
FU+tmvacZz8yAe66JI9vMDe0ggR6i5Zo3PsACa/MVsO/A6/sjybuntPdegpJp8WyvRUVeeAWY1hz
fW/kEah43f0AfjG7ZdiEdlVnoKx1ENQb9sNIklfXLI54oNyWybQGjQKoyMwdMlKAkqt2cykXyMRe
O2o8OgTe15uQhWcxw8QlxrQsKIqPtberEXjw+LDDivZr20t+RiiVhS6xAiR8R4zw72MPUa3u4O+Z
fikNb2Xl1veqd3646I6g61o8CdsSAdz8OXVQHTCmYybdlVXVd1lp7zsdb/sufTAY5i+pYR5dgYGI
FJ/NVuec6T1VcRcUpH2sC+utHqAgZIwqP5pFVod8NFGg5U1aPNIk0reYZr4QnmbPwEYjxI2Yuyqs
CGd+5IcSp6726K/CSlRYDhRTnxGkDwGZfaykzTYqn7KA0SFdWQn+ox21G6M1t9xyvskJufo07TQ0
D1QrfhIWvTklG5EWa3XIPJECuDu1YQyObqhRYWNYn1T+0NPv/dBvRid/TnGANjmFlMrXl/9KPwZN
LhscvhxFfjS8PnoZR1267RZ6FvVUorCVbmp0Fb42cSUCwYSD643tg2z5zF9qZeJJFnEUw9s26MZs
HYkusKxs1auFsvu1zs8HUzOfOagka8YIPAa0t3wXxYLiMgGMapDt3rgYVJzqEFAflH/FwjZeXSOI
L4jHwRoFxu+P29gVqLb1jdefFWkCk9iBEXmrSbRBAVnnr7fTutI0BK85XiYWPhyYZWYRHerOPQW2
A/HHWOMUlXhoAzBZ1WIIOtZ4QYyJMnOM0OqKf/FpYltQ/RVbxsSG2nqF93y/FjE7iWbIVkPZ1yHq
iW8ebZKgT9VTWd6JpB0Ojq7ZJs+SJyWBgJnUUSWgXkTpFVexcchq1LYV9KXow94Bws2hza4vmy5s
Un3irU7WlhujXtcjA/56/Z+2+tLsQKvD4i6xbTKHnXWZGxmFg4K38M4DykWXsrvIUTuUU7KU/n0K
9bPGyux2DJL0GPlCY2WCans9yTCKMtzqfvUXS3rXv5mdHuJ0Rm5pmMm94q5q+g3YeEOniu4qT95/
berzFZktaZbQFii0j0nRjeeMPrhx4wswaGbiTxIPO9qeuPuAeShghZYY4q/tJJrOHocuKZjj5s1E
ZVAnFgpm20oBR6OBVaz+uFws7OQnd8ZNmzCLgg0RjOwgjPt4D93eHQTJkvHsKPqL53EVuONghF/v
4ZKRWbYixwIj+NAWOIPAyXfYKzpbC6n0lTOOZYA2B7LBkEn+1CUvGZKN4TJ5Jdvabwbw+KF+a/hi
cnY97esFc9cX9K85+nHXpFUoLgZAi6FXD0EjD6/yPOHZ9uttu3IEbAK8rQ1JBtD0zy9uajcu6hxA
xEbodVQS1eOk9Ltoierqk3u8HAFI8GDfgIz9pFA3xobhQCwHTAV0ryaxN7IqBIM2+BnswO7N0FQL
MJ4lg7PjkINNQ0OdaTiXGXQ4yyJIvdcOXXKN7gXEdDAIShZc4Kf2MsdEP8IyxFGQCiJyf/xetu11
NaBDuMP9j0bcg3Iamc8rmX4hwP1vppzZVObgOlIaFy0WQfpAOd29NWW+jsGuCdmDadILgLgrB/8C
AYC+IPSfACyeeULIPONnpri/2qt2OWD/Eql0ag35a0S67PvXB/IfTb8PL9bLPiKO/OOULGeO87O4
jJymBqMTZrtCGOL74UEcmju1BR60XLPVhcLUCuyD7E/9don0+sqt+2B9dm5SjUEaLWDdVj9K/arT
hbzryn378PNne9n0fYowiZlpE5WLwR4nYMAznw/44+t9vLoQ23IAFQGPARKwj8exNvJCy8HC+FEx
ocqknRDtlEWink/P/svHemfl8lu8ew97ZizdKbu4jxu9qtdqG22bXepfmL6WRo6WFjSLItbIiNUO
GNviHcp/vV2tKxHl6/++ayhEon7g2di0eUS0RQWVLQ/weVJBGDFxzFXWGfaCkWv3CWKg3LpQgHiQ
tvy4aQbNC0pjoMETSCq7rImhfUXaEGCIb6Qnbvj1kq6duPfWZnEkm9rW40kBOKtZhVOEsUebbhy0
Ff7CDOhsLQ9kvBA+mZ23KRqntsmAM3XczPeKm7xK/V4vpfTXDoEDz8AY9M9sbOHHreshvyanPANU
HxXOO1JNWWiNatHM1T2D0hVCFZRbP2nPuuDscXIMIJwt/parxCcZIJTZz/++Yy4kAyDq6Jqfee8B
AbV61gIRN5WAWZSer0wauEsymdeWAq0rdGL/4Qae4yanwhaoWuGhl3jaZ96DxHcR9C+8DURaqQf8
FsVjcn5vrBrl0hZcwGfHHptAVQ2a10s6DleuDWxwiAQAXeE5/xB4vfM1nTHmk9sCIsnaF0LyXROh
0fBYUee/p0Qf7FxSi3d2nEyr2ItJj7qXd9vGUe+zftyMxFy4MZ9ZI3D7CRw0tg2tfCQIHw0VIlOm
btX/jW1OYRnmJ7llG75OV/Wm/5tV/WtsXgjGo6XtqTf257K5Q2MEPQ081BZO9JUUyEOWR13oxFEG
rMbHBdHJSaLcQVnbNsQppeM9nUYUR6cR7FSTE7q1QZYwileOtweQCMUuYogeD9CPJitSGko4ljwD
cXKa4ug8qeSsF8Ukr5qxTej8wecAoDhz2XFGrL50mx7k5tvBQe/LTv1G//7aIVxxbsCR4kgALoh8
fM7KxsexBio8wQFvXszI9tWQ//dY4AEEi6c6d5CEzz+QKjK88jpHnqvhTctwpFkgjbevV3FtqyyT
WKZ5KQRAtPnjF+nc1lVtKeUZTUe/j3cD4OfgDgi+tnJtr+BqLtOCcAjo6X60UqYeiwsTe0WFqRCp
p9A14z9f27h2nDFszMkFAet+kjGOhhE1l8jrzpJx4FMEpn1RZ2XFipS/tP71tbFr2wb36eGNfJEt
ndf8yJR5td073dmxjKBMXhuA6wTIq//Gyj9JPIMHnW9bUtqF5JPdnTnUuAyApIxnHdH/nnp63v+9
FP4xcnHk7xxoidKXK6XZnXtMacimPwKntJBGX/v8703M0mirsDrgtLAObcg1FeLgQpL+6626+vWR
o9mQscarbp5qqMoDihDVkXNHihMpQOkwjs82EjdA2tDm1+izLuzb1SPwzuJl0e/2bRgkp3lJcN6G
54o8d+1N7/1nhkTEHA9VGGQ1pkOgufPRhucoySzVdmfFkqAEW5nhAUW7RPZ4LVRDzgcJtHUZapi/
hcGoB1BqXnXntBcitD2VBpy3T+boOmtI/Swt6vNpoARo0MsfHKNBc1XJFCOIRpqmMDdVe4A0gUIA
x95/9jiXn2+jNYDHAfRPZzuny4wYcRq1Z6V/95goR71pYcTp84mDBbgy4kGyGGIOs1ima2+q9OC2
59jMQzvG/dc/rP7WQjUY1+nx6+P9+bDBmH3JPKFBj7Ga2XKyUWsPM9fteUKzezTUBrgc5Lni4Wsz
Vz/NOzOzZKquTT7Bh7fnVKFK1pk+VDH/sy/4uJJZ1qFpJ3Xp0BZiwtO6n9ygifXdf18FNR0bUpr/
jHbPvkwiuAUWVhMmaP1W6ypQJpQn/sIGtZHD2OjuIMf9eDPBOJiJgUIULaV2UPc0ZHxpsvHaN8cQ
DMDZuJkXIx9N2BqzWmks27NAowdnPIjN37RZZCq8lJ8+VnAoAj8aLiZqD2hgX36Nd37MgRBMnxuT
hMrfocqdF93y7dTd6umeozfX2mQribX1FmmDry3vkg7gUEMj7BOqotLCLbTdy3MfnxpMLnToumKS
b/f1d7pqBZmNR5C7fy5lSjHiZwPyfE5rviqjlZf+soxmwdlcN2K5GFyyobM2f00XOXJpR5fy7Dbx
WinhT7UX1N3j3yzlXyuzgON0oHdok1yeO4DLu6jaa0zFAMHztZVrbu3yvIEXQDAAaczH41A3VWPo
OJNgLLsF43YOxhGnPZbdk06a8GtTV7ftnSn60VQss8Jo81iiZn5IuHOkI6CrSyTwS0ZmzgAsZzoH
xao8M+MU2QA12vvc+3+kfVmTpDjS7S/CDJDYXllij8yI3LNesFoy2XeBgF9/DznfTEWosOB29TzN
dNukh4TL5XL3c84SscifN6iKKwa3AQGolpqidi6gGlnMUr8BCNH61fihl0p3KrqkaW4u1VSmECwe
VwwiQbcQlRX8R/g+NKpirvikOSVgpwAAeU0iDNhqgO5EJtu1NTsCeLLgEzPLA9hLRoRAVeLPp2+K
xFoLR9zYSr1lxRsvSruFKmizcKPOmaEg28VGqohIYkzlektYTJP6xPrQY35sa9lbptUHnr7ddjzB
kC5PiQH6KDrqOLi8RQBbBAKeGkjr8ZRhVEYbQM6Fmo6iHBhb0JsX7tM/DE0/5CK2+lzhWWnGYKcd
Ji4h9lSNfGHGSfDvP0wItwSuupQ3FsL3kFivY2ccmdQ/SzxZKh4v7ZmQGqhpW1FovLATjzHoqL0y
fmhAPK5rS8TBIp/E/60IE4OouOJQiambLoV53xbyePI/IH3mqN9l3OAb+TH+3nuqTahdHpe4osQ2
xpdNiCPqaJygbKCSaZcvPlRcYfxADmV2il7y2h1BLQ3JjftxwzbyloAuz2YYL1yDVN5JgZRZlByZ
21wNeSpqcWi8muJ8BzVqXfYj0ND0pPaUguwtAMCYX5xHKn3e9v0pMbmIH/9Z6YUp4RaRI4xu9Wo5
YsSQbdt1sibr/y/Jqtkl4Wzh3aLP1H4Bm+gwRDaCABn0kmugzG2Vb0OXYszPUVU7RP/S1WUbXFn/
LDP7WiC641A4o6g4KCL7UiRXVtwqxgAmN31VYQi2Hv8hl+X/mTBV9IZQP8cA5bW3ZPFQlCOoQ09y
8DZBKJgabm5/pblTbeHNp2KqSEFBQ/DHILAw2da3wylqMcoLmvOMgjNW8W5b+TM8mdghzTSRHIHm
xhRihxWNYRikEwGv4ssAceqRDVW6BSMzZwtWcJABVcfgAoiOrndLtapkCHUKZRSnhgFAfVbNtyxw
EgPq7uq7Dzoyd3jMv2GqGnPqxkd0v3S8hZwG3wu/AN8KgHnMu2B+6voXKLSrm6gGM5ZZhGuTpgez
7bjd0HhPoEMXkvzj9r5+ndfrQ3ZtUMhsBoy1AYsFg3Q9OP6ntQp2kSP/tNboULn589L6Jm/40xzW
he4EqOrFlq8cN8QqQrM5pZ3/TrTco6R5sqpo4ek2awacZmjnoNGCrtH1Nhq8bSKZYJC7j5+VVr/P
MRuSx0vqzEtWpsByEYoHrSUN68l4kiTwuUBnBiDzwlqq3ohacP/xiYvFCL4PALvWlQ3ioB6khVsx
P/ciH3hmKR/BM2kwJPB5pdox0Bcak3+CInhLOfg6G0xJ6dJOA3eUPXa09HhMHuOoVh4x+gexk4Z4
TZWs8RzUbb0HvFqpMFh127+Wtki4i6NWgqZFhg+RagcdaDyz/4zzhYLakg0hxsXoQRaZEbMThn9X
rRl6OuAtWdmsbi9lNgT9/gwixVKHIdA6rREcVOmxKrk7ZoZ328Ls4Z+6g8iZNQvtwWt/omho+InF
cfgBsHEGHw/ZsGt6p22Ak5HMdJuEbCEn+yrM/nEgL2wKlyzy26hPGnygYddhjnnbnlPAOlflBhPC
dyaAiHb2yO2lnvufVzuijkXRkkANVJbFTnWdN42CIVgEWtTU+sZ/1H0zwPSt+VzW/QeH5LPS5c9d
1y3cuDMZG+qTFiYq8USQVVTcrre4BVpFa3gxRXgVFOerZA9aDVd/Su2ucmrIjViuuqA1MOeeKmov
KCASsDaowvEFhhxAPA2ZtVp8aPE9Lc8Und/bniNO9X/FCHSqpvKIjLFU8RZuYpXJydTi6WrjPktj
4FBJ8dCW1bEYi8jBCOU7VTizSzl/0o3oGEpluvAbvoQiRFeimgraUANFIKBtr/dWxjRukX0R7eYj
BBzehrxZgTPU7mnqAC7ilv0DsDJ2iiaxNmyVhDsV546BSe/y1c9LlxbUGWtj3zatV9Rn/E9MVSVr
rlVO07TrIvwBrDUAzPcEEFduJBuprLe393HuW10sQdTCwPyMVPMMGRmmmFcWcFJd+aim1YKVuUhy
aUW45LUWHAyDKg0nzNqfCqtq7aiif+F1lzaEe92MlbFuCB6OSdYAABnYlcIAY1x4B8/vF2bvJgJC
1K6FT95ygBCVLMdxql5S9jiACSSiC7s1a0PX0PnBQNCf1euYGCytapyfqjhJ/YslvXZ8IYedbqE/
PPfChBAEuxyziq2FKkGlYlpRyZN7hNzUTRVl4tcOLbtMIBE8EObedrdpe27ZnZZ+kUC0mZb5yqDg
/cjJoVY+YwbsdvNag0mDIf9LVAYimYVX1dJ2CklL3EmVxjls9t1ew6WsHfJswSumP3FrWULECwxe
gjTcGk4Y3gRG0LAB93aNJHKadqnGNGtqAoehlqVDjleI51YmsdwP+HBKoQWQxlS16yA9Vlmboe6Y
/0POu68oCzv/syb4SZCXhdL66KVqZpKADD4f7IyVS9C62S90YUXwCh42NFNbbF+YDcA/H9uqWEn8
fNv1lowIbtDwUU6lVGpOKJs/mX7jRUnzPQTO6baZ2VB3sRbBFVLgn8askRFQwVbho7NJ6fNfWJhe
0TJGG6bK+fUZSiEPDtGSajjF9FOGtixu/4U1zG7Vbwt0aktcnNKS62ZDxnQ4WQYDG8bEtg9VyeTt
9jrmraDHCDc2LFARXluJalYbGHFDpU/RXTAD8Sp25XRprGU2AUKKQED2jIIHegDXZtAkxFh0FA0n
rQWzASgy7OqcYzwIah9DYfMDf2oeoZGpPvzz1V2aFd4BQdKFnFhYndy86PTOKD9U9fttE3Oh4NKE
4Aiy3lut2aO1kbSFE4+HAsO2xUi3Zb6E4FjaRPEp0ENwsKxIzU5db27KRGI2rRSvHTPf5QmUFovi
dfCJw6HiFeTyGRwoR6OmHeADxQTr0xccdH7lBHypQP5qf0zG1LEvjXDS4VS34covvhk6+O66ncYX
Zt8n3xDjOhJnZHhI7qj6BzFriwI+r3zkLeAksrQPzjq7kRUnD+4DmS0sau48aJj3Au4XuST6CNeO
WkX+OOjQtTjVKIAA7Wwn7CiBTOS20yxZUa+t5JEWR4oGK3nzljTfDPWp1v/iNrxciHBFgaNZDwBO
wcHOElcClrMooAKYPFD1+fZaZj/PxY4Jt5OWg64ipwVqZGoeeGFuPILJ9g4JO6DouulC1SZfyF/m
ojuoq1TIDVId1WAhZhkZZaqWqcOpD3oQgJk7o6weby9KlOX6unMvbQgXlcpadexjpOS1m7x0h2Bv
7GO3fw2OBCWqAW/VDeC9a9+5bXZ2Ly9WJoTJmEUG8FKwCoDCJsVT0YSydYqAKWPaNckWgBCz+6hr
GEE1zWksSNhHVpVaYYIv64RMBojnullHQ/APoXT/2UgALcB0jKYVnorXrt7l8tACpYLIz9ZGDZHy
DvKhKp5d8pJs2eyhurAkOGLamaNPJCzHz+s3yqQn00pBmAO8+e2PNBv3LuwI26ZmzB9aP0OeCTSx
A8awU9f6W4672mNytb5tbNYjDM2iwMii8yKOHmmtUmm9gUXFJYEc45sCAhcd/zWC1jPY3W4bm33P
f80HGnhW6aYY/YLRV0oII0xe37nSG1/3m3HNXtp7yV1y9bnHDxRDUfIGvhRUrYKr+1UPQsECfgHy
wpXWlyC2U3LbrLNNMTZPSde8YSj/L2LipU0hHUAnfQSddzKcsu47MKvU0lzVuJeATry9j3MHC4EJ
lAcYHkftTsgJClrLOoaesLamdocgc+r+/baFOV/X0QvDrNGEtRRnUjJ9UIqugluQ5i0qHxqKWmr3
ctvGnJ9jPAxZIYZQ8IkEP08yIucBiQfMi2ZuWd8nfm0HUIXhWr3kd1MQEK94naKFDoIIcNqKw4l1
lgaymWPDqszLt4XsRB7QwV4GcG/moBHiZuCU39xenjol0LeMCvEilsYupxXpofcYbFJiG4XtR07i
SV7nSOAXBC2VTZxslR7LdYLu3L48Lv0GESn7FR0xLwAYgIpumSUWr4I2g8Yb6t8ncF1tUqPX7Art
LruR/JfI7DH4l2ggtWzZa9KmD8A6DAs7L3LPiD9ALD1lWQpdclAEnOJtGx7JWyrtytDLwGdKHHkX
bBo0QOXWHixQyNl+7ZJPYkF3x07TTfM0XYFLrZq5gHexI6JMchoTcOthgO8kd8+ddqDqa4h+epru
06XJ7ln//r33RL2+mQA+xfw48vdTFz7IKRCHvNmwFHD6YGk8ZDYeTBNqmPGdGEiEOzA0SiOVx74/
RRKk0DPoSWmQZLjtzks2BG8ugIUoAb/pT/kACTsDjKk/bhuYTYmAFfjfKoR4ACIno80VnJfoJbnL
T+RQnJNdtvY39N60iyf5SX8d9sr2ttX5j/Tb6PTvL17B/ZhQlvccNTJQmpAIQTsCH3+86xbbIIvr
E26klCsTuxTWN+zKrb8L9okXeZkzaWfrb9KucBNcgksCO7PX4MWmCleSlQO03rY6hoVAoZvUfC2H
p46TVVuBiNVvVlH+dHtDZ88XJjmmpzgirS6sslS6KmgrvMQN/lqo2yGAww8opL6rTe/eNjV7SV2Y
EtaWBinjBeBHp6bEqFKVOyUUXBhdcPwvoNQfcRxZBKavvsgaBL8EfQIkXafbtl/pu/oXOTTn/DG8
j9btqtiqh3rXHWtgKpaD9/QWvGVY8M2RyWbTymoPGavOjTbFNwDAnWw7bONduJCqz2/l7zUKX81X
+goPg6Y/ZVLjpCxzWcAcqNY5t7/YrDdebKXwxfKoBjsEt/pTGee2BTKxSn6j3WuTfsvaVwqSo9vm
5o/chT0hUeplsIrnMj7dpFWPolC5yr4RZksedXXcvSAN9gp9DU2EBcML2ynW1gI87DrkTAhl2lNl
HDLQ5yzF4/lz9r8vJo5UGD5moplSAZnQdauo1lYk5c6odo7SD263xA8wG/1/b+QXbfpFmMwGQEfH
QaqAig0PKTZ0BNHwwseazZcubJDrUBwYdViBsRYrUtTzkKi7sh5XSqe/Ggld9arfTdRIJ6svQzuK
1Lfb1ufugUmZBzMc6OGi33htvBhopEzsjaeCPUTaWY6+6fFD2S0cs1krGIKGKAuapsBgXFtBeY3W
CngcT0zu7RbDOEaur1SNuTQ+317PnAd+vei+qEQA9ru2NPBYyeWRAR/VV8dMid4NWpzDtl3iVpi3
Y2lod0NtTxNBGAmg+JDDwInWI1ATc2quWQ3KgyhdlMRYsiQkIJk/sixskbgBYeyaWQ9CUdPN5SUe
kSUzwsbRWsJgmYSElarZLugb5phaCLazIvr4my/0e+eE6I6uYNVDpXA4tWrv0Ao9hLq08WRdyMBn
1zMpQBkWmvXQVrh2hJH4VpGqMBNZ/TaMugdFze5Bnv0XT98voakvM0BMXZvJ1DhiFfjuMNH7HvV0
NzJwP1M7l/jDX2wbJB0JsVCxlcWiUhIneVZlRn8iprTqFbpWK5B+ycH6tpmZgKehYgUkI3C5APwI
wagKTF7GHG6QZODGxrBVaOvQnr5tZCYcTJPkBBm7DqyUCNHuE67SxEBGyFTdoYGV2sUQu4Ad/whk
NV4wNuMImkl0KJQgjQHgQ7jikzxl4HJDNsFRR+873Z4496AQtWBmdk0XZoQrHm0Ai2et3J8ktfZk
iKEHSrzR9e9Qrbi9eSAKg08J+dHV9gmm2tBvJRAA85PJ2a/UN0EH3acgyQ4z5NWRAlVXjT2UUfI2
hKDmy2LtZ80it2/hN1WAaqsfEtAe8kMkr0tm7NSq2oBz59hmUJutGshOa7q8ZkFxkqEEYatNsIsV
eaey5F5X1Qezit/NNv5VSvmzSfzvCevfpSDddUnkDlH7IqHO7yggLIAMKHf6MO62eYiREI5uXmow
8LyDYk1LQOOYZMp2bPkO2M/t4CdbklRHTow9ZkN/RRQlP8Uf7jM538R6oDookzR24keryiBbKYkz
h3NQnlF1p2Hg1xkwUeWkkzRjm6cgSh33ZZxsm7GBVEm9AxPjmlfpt2601m1au4rcrMy2v/eN3ELQ
Ts9hib4EC0bV6ct4H2rhQeIlJDdApB+m+s4wwHk+1vtI1b3AAsOyL/WJHavlQ8+tu5QFPnTmuJ3U
/b3eWR43K6Amp4sbm9n9ykuyIgq7Cyo88PreM0m+Lip+7knucSn1qrA7JiHxILtmd92IWTTlO9ik
t6Tzt4VfrTSJv0kEbORV4sUtRsGT9pzgyw1mKdu9Vf7gfQKphnDLk+ZgyYWXFgoeBNFeUoJVqGhv
JAHhZhN6ck2PUSlB2DddaUF/jjsfjH74dm2+SszOa4D0zqlsg4rPVjjG7vD7zRY00AUUERCra1tN
o13XtShW6fDwzNXrJzNrXJ0Wh04nr1kN+sgxvEsyaNEXmAG2wV4BzRMoUkH2hIMGv8fpw4C5Xeim
w1i5QkH4TMGznYEJvYdKhlyZG5TOHAP80QUhbkY5iOA1jynS2tAhm4KJwCjq93lJN6aJowZm8rYe
7uoo3hb9hwLEPa10p6Td3meKHcUvbU3dLvW9KAQnZUMqx0cSIlt+6cqhjxLisawhNdW2do03AOmA
31bOYZy5svqDxaWj+9Z6Ig2H/+HaHe0SZCJ9UT4r+iOpIZMwMY8DdaWM73UAtekxtrtx22rUQ7t3
r4HLD2f72FLFbfIcZADg7wgCr0BFyiIcvOWhnZat00nRTlMLjxXUHVPrcWCxV8TssdRPGWju1QDt
iurIQMg/hoXj0/BQ5O9pHDplIT3EMXWT1lxFGvhXFdPrDXmt+hYoE4kT58G2YW+N/KGgzNhxVGQq
Nyp8p0NrokSyklrHLvo5SN+15KMO8VSoMrvK8C3AB5jWb4lyHIa9ChQC95kj57Kdpz8y68Oknt4c
jaHyTFSUIUpUUs3R84fS3DTKfgwOpD/4+kZNNMfn4d7PJFcNTcSFb1FxRwm43XpPJuek2KnYV6Vu
3N6y+Xgo+b4yt7x8tiDb6JdnQDadznJJcDYBkwFTtWn+ihjGt0PqFZriaVx59lu+b3LNjjPqcqN1
oM3nyOVdZ/0K6p8MnCxD8KFaewp+RVr9ZHQztWZkr8hcs91lGlRqVr7kVNVTMlp2kB1zZd3gtaSD
DqyNnrphF1GwwT4w6bM0njBxD+lru4wfDfLeplBziXsPIh1l72kEI7vWIc12Sv4epdFqqD5r0Dua
0B+pStCKm76XmJtAWema5En1XvXv0/4ICGLSc3uMYjj/irOnoXn1lWejfBrz52Q4GBAsSBhExPNv
XYLjDSFAybeHYZfrnp6tW+UZTI9K+GhJsYOfzvQW88GFU410pfmHIHVAUDPmudv3OiQIABeOK7tU
PpWau2pX2n62ituHGKUEcLJ52hA5pea2qKf1eDgC7w4hH5CzgjmMgRrW1BGd6swmSvLAE4hQdC9K
BckdHngBCPQ1kJT3+zrGbBBUGDhkGQrjZzeo+6EDoWeKUWc/6lzNKPeVhZHbAOz4+rdK0R0lbbcl
e6uke5a0zmjcxZD2yps1a48S4GYSq1dWzh1q1oGThdnZSNlT1PnrXvLXNFfOVDM+SkhMJBmv3LRp
N0ZMIEvV761hSG0DgnxQqKY7DLe9+1pxx5T2rYgR5GgD6aQYUq6dXAIFmsSRZ8gpBLCa7IfcdRVU
p+IfJB/2YOSNoIKkmXYm4R+n4xQnumpvcTSxwWOg252VP2uU73WeuGWn35XUeMkS826UFYzrddHH
SIGVY0Du5rTD0GO4rUbjJR98gJ11/eCHmM4FYAKcVZBaiosXKzLOcWlljlb0W1Cu/pAJJK46LbWz
lqvAYLcPWlR4ISXbFMTFiRlruBhQvSD1P6TtmYrZSDigBYSUbWo4Crk068qsl8a8OaFxYZuYSKie
b+c0M4/6SwOWkEVznjO/N5E8pUCbpPkTg7RVnb9I6mirPV0oUsxmalPLFIW6SSB2Shgv3vTI1vsc
0zR4ug33XYSAjlRFgoxIYUXu7WXNW8KuoQehGigMXluCTmMpWWHXn0arfjCgWwJ8wTpViMfzhXKu
MX2CP3JCAjgN+GCQvovcBqbMg4BxvEMsIzScqliPHcu3hFeSi9upccDrHNtqhHZM27cgeWOQpoHM
+B1ufShBMcWwQYS912oImBmthliKOx5XN5I0XdrUBNka16VP2Ui+hyzIoMnFj50Otj2QLUFlBP+H
luWDG3eQwiWM6KuGlqlH43x0aRO/1BNNiZRpbl4rL76auvV0kJlvvlM8QTZlpKfPOjeLVS9H936e
hnbnY2C8hP1s6Kx1VWelQ6K2sNmgRxuAYX2HaPXKjyvDBhE1sqAsyzFXbKgrq5a1VallrW1q5alN
8pfa73+l0DtfAe2ODKDSAlwV7c+oNI50JB/wfmQ6KdiGu6BJQBKTIjMYxrUVE2gKyW+D5JP16Pug
omxw4UdJbbmRlHz8ha9cvB+EM9aGpInSauxPrfw+pK+gV93pyUOHq+e2ndmj9tuO2JiCtlUXA42I
4mp+3yk/M+2Oye9pcB8ihty2tPDwEjtODARdKm9Qpib+cwQ30ciet5//zoZ6fcLI2OgtiNTx6iIv
AALYJTlL2dIo/OwxvjhbgpGUwJkHaEacorJ2Yv+nFCtuH2KYFwo+f7McUBNMsQknWXACgHUTHWcU
TlCceHcfxN9Y8vO2iTmICN7D/7OhC7G2UuoKyk+ItYZiVy9kpaDJRG3fpUgtHcXxIztz42/QHV9w
h/ld/G1XqAEWnRUUqNf0pwRJo1xLdgzFsQZM+XxceiHPxsLfloTvleN+lSQzROlHjTYlqJjxMt7E
WrcAVJp9hl9spBDdwxgV2cGAW0DYeN1b0h0IuxbwPEt7Nv2Ei6sqiNIwiAN8q7b4xYLc09ku61/C
egEtPntSp+ovsP1TS1C4EdVuqEw9bHFSdeWOlh2SYmOt69XCwOGSmWm1F6sp1IwgxmPDWuBGVJD9
DHhzh9rStM2SGaHgoyJPlVuGmADFmpaUNuY4bVCYLRzV2U9zsWdCEYYbvK7lfopufJ9kp5pDqmx4
5qa6cGxmL/YLO0JIkFq1AxuThnjdVjYzH5CR21L7kU8PgvEpgqyVlH2/HSJmHfu/JhVQPQjfiZk+
w8XTn6oIdPPVcIyB1bht4uY3ggkhGLSyZNSEw7Gh5ni0VLarOKbJZWhk3LaztBQxFIwqz9MGvpDQ
5oihn5UOSrvbJkR+xv9kxxogxqgvGtAgEU5PoBtxFDdTHNiS0O224x5PqM/+EzDz18Bdkh2fG68B
J99vc8Ipolk1xjIALCd1Epi1SLmNqv49bLpXJWOpU6LwbedxfdCkYEc5OuvZ6EE+bNVT4FBqjZc2
4XjZkaF/hxbiXUVkVHHQLcRzJrAWDsns9l/8VuEoJmpEwTVZwnmhWsqt7wNdcNU5jDeK1YhZpgxK
jT/GIKHDFEisjJsvVoHu3pLtVgc8zda5HRwb11oPh2nOyXzgryX3fMVbmqv5Klb/kXlf/AIhRmMA
FJl9F/an4GX4xCAmGIyO1RG03sO7cobOJnthd+NRfq0YlF4W9nf2GF3YFlwvrNowjjkFU5Nf2iFo
2kztc0CZZcHDZ2PdhRnB5ZTIz8B8KNUneuSf8ov+MpBV9M3cQnnks/7eELd9rD/C3q7+5vq7sCu4
j5yDTiUcxvLUxc+5uZMD1FLkQwJWjNsLXNpGIZZTM5ONKkGUCJPnrnlEvaxeeuFOf+KWlwhhHNqE
RVJHKj/Jg2ETH3pB74FVuBpKQxY0GiXoc/yrNX1NyF1cthZXirRuaXkK5fBgxYPqSET+jOvyn2Pz
AW4GlRYKT3hPi72cWM66RkcP4CRVT6z7yALMzz7eXspcFLk0IXwey5dyOfJhoqIyZEwSCOBCor1d
8PI5J7i0InyhRG2NRh4xCtJrnzHKXV3xyKvXf7WSr9h+8VEiNFU61TT4qVLG7+YYg7l+QLn9tpGZ
hYCgCahd8EGhjSfykMjMaiGLhak4zGijKVQ7eQ79vewvmnhXZoS4FzZaHpsSDk2TfQKVbKf8MLhR
uLSamdhzZUYIcYYctVquILx2VgK9Schx+806Zi+RVG5v79uSJSHKBQPAlEM+XVaYDbXKrRWUnpHU
NrFC97alGYe+WpMQ12qrHUM/R74dQmsnG0CDg+bQbRNLTiCcmRQFEKIUGSpqILOA0rddoFSdyEtz
rksrEQ5N17AIDPnIgk3/Ds9iUIFF//xYXu6VOFJUhX4d6g3uHplCQjZ9Tod4HVre7d2aSyOurAj5
6EjAdQ04V48B/d4dvvePw3Nyrj7Ya77XzhXwV5g+S9wYlTJb+jWSf3diqXqdcBuDXuisgD9wctY5
iBCfNPnt9goXnFsko2CDBclXlvYniO8dMxb9MKzCg5atp0CncGE5C05Bp39/EeU6jjoj9CShO5KX
e2kYPaBh/t1ZpUJU8KFcLMsZdizIPg3wvPPACYtXFr3c3rXZlWBcyZRBFztpFlyvpCZxVoU9nM/H
zBKI5OslxtDpDwhpAVR1fhsQjmkStqpPUlxtvSa/h8r4SQx0V/QBLNJELR6aIXy+vaLZuHBhUDiw
CgbrIj+oMYnYkLc8r55p4b/E4Nq8bWbW3f5nBkju642r+o5DzRkbx5X3AHJBkMW1jfAM7sjbdm7v
H/rJ13YCKWitvgcRQh1BHxiZlczc1nou/J+W0v1NJMLsjWmi/wwafmHriDwSUFQGKF9UL1L4Xqev
YfFweznTn/jDHVRQHU7IZ+UPNjgtKrMBQAV+sqQcvKTxARrIJ7lFU2QMabAC8UPnyUUdPwWY/vmb
U3thW7j+0sangSnJUPkqjXtkKo9+xBdMzDrfhQnhOKkJKF5riDOchhFwkCI5lCRwobq8cPfNntoL
M8KhaiJOE6vr+clIn9q8/wnJpaWS8OxKiI4uEjjSJpWJa7+rgWAtSIlqfRd+V1IF/ZAQo3LSwn7N
niJMY2HcSzaJLPJeyb1SkhEDIydNNdZ9kBxJCin7gjevCVMWkuwlW8LnJ9UQWKWPMammBB33o49b
QQ5eeLv0ZJ21Ay0TTMGB9ReNxeudsyqlTC0fD6G8V5xBfdcwitKQF8tfOEpLdoT1DGB+SeqyQtE+
QbM0Rkcpq5wurTEw3y8EBmVyqD+O7cWaBL8u1MaqgjECzfzg6GdlJXvaRvuh/ABAba99G530juPJ
siqddL1EDDPr69MAqop2gaKL1Es5dAaGUm/5KYzem/BZT5a6OPMGKJpgUO3BsKvg6ShAc2KaOEy6
shlkdcJuL23fkgn12iUKqtYtRoKA91wZb+Wv1AWFk9t56ir7VdugrVvUiJpD/CPE/l4UubbIaR6E
TMKuaY/BA7DbDtSBn82nZKvtpJ25l/fh+nZgn40XFwanLbhIiaquiRM1Q0pUksZuZQ9DqeiTvtw2
Mr+P4OCC0hY+1x9HS/LTgStIxqvwHNePprR0Rcyv4rcB4UxBQSlWIN6EfnZ1rLOzGT70Szfg7Bom
KSUg90AkJrpbUJsjuEU6fqIFhDtDpwLE5C92CeXCqWCIQqo4ue1jnNvqRw26oAn0T5vB4Ut9jrkS
LapWv00IX9svfEIlAhOKtEq+Q1PNXKcHDCbRLxRk5bbmuuNubriKgwktuz4nq6Uy8ew+XvwEIczW
1sjLPoXMIDqXNk0OpvV+exvnMCY6SIz1SRYUg8KycIZyCU4ogYXsC6WjNiuSrSZlN2b3TqetKKbL
IExipx4gzoO7YHtudZe2hQ0uLb2RwebPETEqyVN8u3H4Rw9SVyeBEqBNVdcqV7kj/bptd9asOolX
gcMCeFEhA4zC0NAjGZJImaGvY63cUdpsb5uY39bfNkTRxiQdKf7yhDgB+KkE8mnTnHnvxCvLaVwM
61LH32Nk8bjkMHNnG0Dh/65NzGhk8KSGdYr0Lzc2efrdMEqHL1FazNXKJ24JZSIrB8OY+GxTmaRL
gKDzU+OV28T3zDUFFtDHiMq6sPDhwk16BmXfkW7ihQA8hwiGaRTELAimQe1ZuKNBXth1mVxBp3cL
+uEjJJbBq6y6xf0S9njWSS4MCdln3SipDs1sxBfpKOcpRPuWuFRm843LtQh+WGvjUNIG15e0aTzu
kRXmVjeYZis6L/zR/DTAFx17EkbQMaz3Hv1Y8NDpr4vZzoV1sYiZKW0y9hTj5/rZdLjDPep0jzRx
G0BTcjtemW4DYl0jcoZmrb9G7hLb5Kyn/t5g8YrgIMdpJRP2FfLQ5K8aWAd5zt2FVU5Jx61VCkkJ
iH9MVpTIe/yjvzZfIg96pnbrgqlY3wT/ek1CMC1T2o1pWNYnxcCYIclsE0OGRrME8pn9dMi8IUsM
wkycwes0JJa1FKwnJgfrBTgErQSd8TQB6wocVl2VanluWv9uSPqNkf9VF2li2vivcVFabrRiA0Bn
nEDmWvexbxd3mRe7aNRZdziL34ot+a7aieotHf1Zf5nWO/HaYERTOPlZMUm/NLiNWRce2lQrHL0o
DhVofBYyi7lnAEpFUDMCozUYlYQ7t9JKML3VUDk1kgOmew4DpudzAn7QHnQYkQNAwYLB2ZWh0I8Z
RqJNDPLXn5PHlpxkJeGnjGVbqgZ3oSQ74AP7i/c0KM1RGpow9rB1bYaaXZhEKcINj5kTyJpbt+8L
p236E+Jpo9CVgBAtOCFR/bg2EfPW6PwyQXSmuBnKFYivDrpi92dAxFbZCnfCw7+0OIXxi4x8iGJ9
MGJYVB5bRNB2Hbrye7fT7RHgWOu01EOd+1TURJPMwpMXs67Cp6pqk2ZmKnWnrgQHapmcSIlgXS0O
3c3dPpd2hLDVpXkcKKMBQWv6SaVvjbFQcJu9ey4NCF+q7bQC6HfojbNV55JV4mXNN6ATxmptHgDu
8RSPbhLtvkXHQXE6w1vSDJvfSHC0aBiPo4hj198No3OQh+9BBqcEL5op2Rxznzw/3/aOuThJIe8L
HnwQ1IOo5dpIUaCDFvlwjhjJQnJmm2GFde2XUoW5GgWKIJjGkzUZ0wtCwAijseFD1cEp2FsP0K/m
g/W6it4ja6mSNLdrl5aEl1uex3KgBQACJCM/0Lw49iPIUNtwqbM1R0CPIsTvJQmfpy+Hxkw13iHD
+3+kfWtvpDqw7S9CAvP0V6Cf6SSd5yT5gpLMhIcBgzHPX38WI91zumnUaPYdaY+2lL1T2C7b5apV
a2lrifYYUIbuwz31zI2y17pdvF4CYMx5/KnFSbxlB4bN0riDEHhDXbMF7X3u7K67wxzEZwRVj4cg
gla4xbk/kJxDcc3GQqVoXErBq52vA9/aWcCBrqQXLYJKZsd0Ym8ypr6kAzHQ4H60ysGrUxWg5KeF
IY0HzvTEBQsv4Dc6XnD4+3xIoP/oQW7PG1BnjxFcigQIIM8bvs5vlfV1W3O76dTU5Kgt8r6RohUQ
Swch0Eh8066Ntdgs3fNzLFsj6+//DmmyneLUgfB3VUKOWTPWNLb8ukcnbl5FHgOS0q0L23Jlnuw7
buILlGaTq8bC8Ti7cCefMNlnAfrGLKHhE7QMD1HxYoO88vpkzlkAlRgEv0BTNSb+ztdNY2AvzRJI
W5st26mh/mYUi7fxgo0pRLjvwQnQGbBBI7de9asW3GjoG1pJ6fa/5Sp5jHVg5T1zKdc4+/g9Gdw0
oFFYLapsgDp4sssDtyCu85PtE2h1jCIWxeAhoSChmeSip2nzH6YVQETAHkfqtGmXcMcskjt51EC5
115ZQel4St2J1XUjs6cjIBn/a2Wyr8HTp0lOYAUdZOpnvYlX4ssACMiz9yNKLfTlf2AfRv8J2sUR
Ho4EYJOTq7N6S+bcqY9A3v4urESB+kj8EpTorrs+tr8h2vRAwbWMAAdiQqj4TXZfD3GywclofbRa
UFZkjfYhhYMTmaWvlWq/WjT4nfbhyrHyyBV98dnn1nOstI3rIOPQoR+PdZC1NtK9opePVUTuraF8
p9Ald6EMt0HDbugq4i5LOPqlhvTQV/Kglc4mS+GGwqjfDVP84mHwJ4QcFUvwXyf6ILy2CDaijEHd
FGUfWWDxmy5HJ2pUFQr6VwGgTNWqcXtWw8mBXXHkWhhatgpKnm77tIlWWpkyNEymgZs7/CFrmrtO
7dBOM2wq2e4UgX4srVU+IMRxU9XhW9cByeUo0QE9yXe9kj/bXOF3PBDlngeErnueUx8NitZqAPR1
y5h9y3P1rtfCB/SlGwsn7yyuAYtuEmhtI+8xzVgpVpeVfQBZ9/HobZmr3TjH+hurALj/GOoSt78x
PbZWnrMbiGpdd4k562P0hIcXaljowJ84n9D71jQkDn5laz3kO81P/WGr/snvoUhx065JjfQn8cun
6MHe2c8LxscS88QfR2VJA5lkig0w3dGcqlpQM6UGMC1ayzB+6LqhcLmoHkCvu0bf6NoQ6N7s8wE9
n+UCvnku04UE4cjMiRcnATnZ+TGdqiJ20NZUI0yuVsM63NYPeM78cvxwV/tkHW25L2/b7VJEOccN
ALv44/ylnZ7S46hqZ5pqpNVH50N761fyqAG8sslu9e2w61/kfXsHYirQd26QTHzQPNMjN9xXfTy+
V/1T8WFtxV1zV96j1V5sllKMc28HCN85iKlRNR2PpPNJiQcziFpkbxAc9g5atFedH3nmL3zM+8gq
lR1t4YrPdic8xV8KE/8G01N/ODU+eRlJ2ap9hgwEAp7sk25rcO3tunv6VOzQpbpJb5Ifu/EZNNhu
EDj42TOqhm76oj+TjbXwnp6fh5G6FSrxI/nyZF9AMzFImgaLlB66N7Hjny2SZbfRvXan3PJnMbi2
p67JIfPzTbm9vi1mrna0XTmj5NwosjmlEbGCVER12mAJ+MoIYy8Nlp4ASxamIZBWap3I2vpIoEkC
nUPfrJa8fHYC0ZCFkitqD4BKTHaXbBIyCClrwLXUH/te7Mhq2MUPyipY92vdMz/1H+IWHl3UeJt7
CSAJgghhNA8W0okLo+GHO7KF5fSQP9N1d8M8fZM8CjdbK4tZwbk65Zm1ic8SAonNeIC14KX+aV8j
L/GjtXoMd83PsCrX0X4php55J54ZnExsKVJZZqPBTOvXZR55bmplC4jhMciZbkQbSFvHhgw3pnJi
wxp6QNQtGwJYpMlcmVSxF3bZNwky22dF87ssA1A39AtvuJlHCHqb0IuA+AQUstMG2a6oLTUvIJTR
ODtmJ16bfje0cJluujEiA2tvpAtJhLmNcGpxsnhqXdRBH0ITptTfrcpwI/S8Xd/Mc6uFfi1QyKIO
N9Yyz8/TLK9T9OpQCfKubOWoyko38epYGse4YafrdWJl+hpomQVlTyVQj9iLUBh4V4B/jLOXzlhq
3JprTYRuozXua33sfpyci4VmMJC2GJD69ABZ1lFPzDbGb9Z5zCsAByAH8EaEa5Ck/IdpPDE7icrb
LJONhg7VI7qB79IcHAw1JHu7wb9uhowLfjGRBMCkUd8Y2aXJckHfyMkRaULEh6V3ZlhuUGRA703e
q76sIeDg6O2XJMmrVYIKgoM+QKrmW5gSB0wK5CvMSeMKu90mFF3KHe23PB8eiSM41A2Hz0xWG8Qx
4UILxuwRBH1pxJCqadoXPFpho0Yq5NkH1CODYIV27hXOWZQiwW4zoNcbwqTxeqnCM+txoJ/SRhKq
0R3O/drMs9RgIO48Zp1zkyjPnV7tG+O5jN6vr8jsDoVSuwGwKN4s084to2axDag/FP90PCqHtP0w
taW219k9il8Ngj+Cmuf0AWarba5mGcaS8HQvquZZV8t7A11b/2EoJ2YmPtybogdxBcw4pbm3Q7K1
1CXB39nZOjExcV/DHpJeMHgCA6Iq1u9U5eX6GGaDZmA//t9cTbHeDucMvC6Qc2OKAl0zMD/kHQFK
QiSP6GlYg3knAMFNeatyeYNOjRWJzM4TQyT9CkUSLyDaGoIsAtJO2asT/JfTlkJpHQEsRO8hj3ru
lWouky7V1OFYZIk3JM8mAW/LQmg45y1gKkNYqI1P6L80DydViSJVWGnmEIc0hvvaeIr17yixvYVp
njuHToxM9U6S2EJ1v4WR7s34MQ8hSpvqk/VWHwvE3Uux2uyIUJ4aIYyoH/09809HlGWDZoFZDJgJ
1ddpu8rU79T691ZsB8BcijZAHWfU9GFhVXqA/gac4E7Y3lGFbGkHZpvr0zbj/mc2xlk9GUhSB0be
JjgsQCG1UpHaBlPPdQszgdGZhUlgZDYOKUTWQX6teKU9SGZytuvsN83Ev9LWdcyP6/Zmjlkw3EP+
ZaxHmRf3UdL1QYBs/XAMY9B7NVxv3bLOn6G/qnsREvfXrc04AkhQQNUNdDO0DaeFG0XPkW8OTTSK
0Xubb2v1J4fB6zbmZnBE5QKVZBuXerQlFwWpO7AXamjhGeDefGNT4unikPUaqtyv183NDQnxJAKV
ETiD8vK5SyhFjqdchBOhRLlLLXK/6Gw342xpw46/ZxI4jEoiCPDwciNoRDi3E8V14ThFAG7ODRV+
vcle1CfkoEoPctYre8nR50aF+BvLrAFFeNFSSxTEH9JBUylIBzToePbqYQj/AysjWGeBKcXff5+j
50MKLQfikR2kBlMgtmopfRNxDCmWIom5jCvqKJiyUUkTyd1xsCe7lkWAANuRUR0NPVFdVem3faeX
PhbV9ELb+CZA63gOYj5kLNa07Q0PYAEQKFoHPQRU87q/zOS3UdvGsU6AkkUaeKoDUnZqWQdhXCKU
dsPS61BAzbb6L/DV2XdyH91BljB77z7Yk7kQHlyuKQxD3h0JMdyuF1VT2VKrqwHwhvwSOnLWDMwB
6RK4ZC4D7FAobWugC0f6aXpBQjuvwTMBHEREQsAFTI6/OAjSVqFjPNVK8ExYlqwsJbd3pcyYWznB
m1abkPilD31VgydOS0NXbbVkL8wsWjsNMb96naw4o+lDg/LciwbCvl1bVvwlbgfHA4nebmC97jGj
bJ8NUNX6Zdl3N0jyDCvop+cHTQa/lby4jSwb+o8QoHc1SneaU24Dof/UcWN5Qk+PmlSDjdrxJ+ag
ZAOhQU8OquVqzH4PaL4qcv02D6I1D/tHJqLPOjTAXIJuXr/UjNdCZtIFKdJjxfV9WqS7vgOIQTGh
j9OIcpNY9LUKo8DP2wL8wHr4rPf675KKF922/Yp1Pk+SAalt7csWkMeAWvhtlQKnft315hwAOsS4
HqG7CXDKpCHHVMySiB6nL5Xg3HAyQOINVBV//v+sTA5EvU+4kWkgCtPLxhsGcByCiymk9sJ1P0aa
5+chkrcngyHnm7qNFGQQqgAUNrL9smPlPeJS8yM1XNOkuAuU+A744tfBLN6uD298d1zaRfA35hAM
a9qPoYcmicJ8RL4ppsurY8KgJQqJ0UK+KFDZu27sMt7AIB2IBY2vRdTUJyeXoWZpMxiALWklGNsb
uu06e33dxGUAABMUxd/xbYe+pslyZaJJw4Ki+4wKhBcMYgJB41nqU9IsRDazYzkxNFkw0A31VBmb
OPHYkl6n8duaht/XBzPr4Sc2Jpek2ZS1OTi6OHaZsurTV4Mlfl1aq+tWlkYy/vzkPglIMBiVQMOZ
Ix/V/jmsl27feQM22PbwJoWTT9YkFlWcRTrAVorc1skXM5aaTZcMTNZC7UlbkxpAX918pLJ8LAL9
4focza/E/w1hshKWFkcOer0ASzO4ayrvjeXgLF2IvZaGMVkIs1cTnsToI8q6fNvn0UFG/8GhUKqA
hCZe7taFuHgMAb4qCtGzMbSt2ysoldGds8hGODdZp1Ym4zCyWpGWhsmKRbhq8upJRzu4oW2uL8lM
ag1bA29KApzRSLo9ebwrkZWWQchhpneBuvbQqw1wRLZRj50nU9dxUX+W4Jh1l+ouc2c1gkhEedBZ
I4grzzfMwM2qANUPGjo2zaHaNFt9U+3kZumZOXeU6bqG6xv4btRVJuNjRdC1QC2II/aU1yXvFbKE
mXjvUF++PpNzfndiaIrPz52Gd6lVoPUg/rQs5pZLjRVzDoEXmYXXsq0jTz3ZPZGsKi6UrD12+m8J
NDDXLReqdNdHMbsqFKpDUNoFOf5UGKyXjA9IlXRHTQQ/SR7d2GX3CIrpL9aCUUof6lfZDSCGI9pS
RD67UCeWJ/6eA46ETIAD7nejH0BhBUcMatUVabWrubqgO3G5WKO0BTgxLYIyNKQAzp2vRL8G9Iqh
biGjR9H9saKv69N4uVbjI8ZAqhJvTgS8E+dWCjwLLQamuS4HW3WDYw4PwQJUt9fNzD1rT82MPz+5
dLo2a0GDUVTjMGjTrIBT2YQmdXFZbAjeLzaNd9ctzg9sdEBEOsjcjD8/sagkDC/oCF0odi4es6S4
r5zqaWjFghvOrA+g6OilQQ8tVmdaCkqdNGlJBVmVeIAYDW+2QxEuILIu5+4sVpwKSodpDLhjEYNr
w4bWQNAiGM9Qfc6rlVPq4e5m4P/efoyIDaz9KMEDnoV31/nclUYq+yILiqND0PjJrGclo0un0F94
3jQURSFBB7LA1C71pQlpA6OWLeh9DmBAuC8/6/LOgrxfvLEfoHHQrLSN8axt+KE6lM/kYG2jVbrR
llAOc5N7+hXjZj9xkxg9C2kJeuAjkizObfScHONtvtZ+KY/RFwl99Ztuku3wEj9V22yhMDFjGlGx
gcsZmGp60fhKDV2Ad5YD6AAWZLeTXYEXta27WZVDlMohlZ8XJMPWWFIW+8ufM5n6M8uTAMrQcpOO
/LJHu6rvNFa9UG6DQxzyVJLvUT095EVYuG2f7TtWtZ5dR+gKzhxfiJavNDOA4okqTdDKVAkUBMCH
XabGY5SqlqcHQCVV0gLRaPmCxQX53vAi8lx4QVW82ZUFjFSq+o5VhC4YfN9yVb5L3UZ9rEF66/oJ
MKNgiAsAmWCkTsDsdNGJ2QyRE4cOiovqZqywg8/+D3jEt84x+m4bf2zzMTcQGP9t/eJ+/G591b+7
F+V9KXwgs+t88hmT2U5YigsR7E+IH3AZxpB0uOvvnE3hd2sdrTI+CQFniXzmpS54gg8UFFeeVXsB
WExr4taIdPbpZukSm6mKnU/O5JJmReXEXOKrRr4Yw6u84DhUKFNWaOkUbvmEdK3yfH1B6MzNCYl3
HZks1BDHjOP5ZgPhd02dzJRHq66lFyi4AJwcnOyM5mh5rM3fYCC/G+pun8bWt81Zt1bR+gKUR4ci
I5ItBgcne2Eog2em2YtVh6ZbcOdDbzXVlVFM3KbSDoNjHDLJyzWLoKcBRTu6Z/3wFgzZLrWGyk2Y
uh9sdEuoNSS3bCV227oBs3SYoY5O5NqA3J4htRelru6rqnttC2z9iP10vfraU8HcDEyjyHYMoauD
K0yoneWD6Vzb27b5bXLxocG5aJN9daC2Z4niuAENS7dV9bW00idRstrtlLJw1S45RhblbqKhHp33
SozNUaqeAOW1S3L7U4T9vWII0zMDwO5kCJnDUpEgxBoMyFw1BXCkITTcQXTpCrBHb4qoPCi9EeKS
kOEuBfTE70JFuTdqLXWBnTch2dF9FFre+YkV3PQsMjwRpr2nMw1tmqn9qSAR6RZBVPrCgtRgFlS5
X4rwPm3VpXB+9PrpGYR2GVB9o88YSZTJHQNd8KyzU0cCSVW9jqBq5Y55jdf6/TNZBJVdBgO4pC3U
o4DkA3Ri2qbQC5OoqPbLY6JSnwqJKUd5/Pd1957zbigbIRGB5D2YTyYjSkPN7iDUUx/VwtmbZf2e
6Ow71iJoHS2WImZtAZuHqjauZ2Nqi2ksoj3UeqD6Z69Z8srDmxrHcl3q/vVBXcY3AGecGBoPt5P7
seqAOeEhDDXIbDsQUqnChVTY3NqcWphEuEKUMoDOAhBC2pbm+zzbinohiJ6dLUAZHRu5Y4RqExM1
1+o+7Wz4GgXLUhPfNe2LtO4U+p9m6/8MTZ9WFemHkhm4cXK9Xldl4MVh/e+pCY3iVoOD4UWAms35
grBe6VkVYd90OvofY+o2xj5Llk7qy81J1LHiYADiiATCZMKgCWbZRZzLYw+KHyjkaA9BJ3aNYe2o
UXz1RblLhPmQK/zXdW8jzoy/nVq+gOrw0AZ7fSYB3O9uTNqQbSfsP4SJ+8IEGaBSG7d2Eu0gKngT
pzixoXX0wAaeu/ZQM6i7AOjfJZDJIn3W7qMB6kJWaP42SDvs9Lq7y3vzToBxdp2nAcTZue0aZrPB
RoLeRjXcB5WZ3mQoL9AC6fiw/lZ1mnrUhnVW71k0SqKK/tswtJscZBieozil2/S644Lh+FMF4gaw
n/TJ7DNokUT5HwqJDtcusG1AMQdxJZP/gCP/PWplsArV/o/ZF62bVvFNlgBIVlfQ2cAr6hOJzm8a
qbdVYKWuUmXPnew3Lc83RZYd4za4S7pu3znD3uJq9hwqUNpJ7RfHiL7TQn2WlW2t2rB/aVj3JEh+
oyYEAHPWPygKGmWiiKNIamwjS27Rr3jv9PxTq4JNaKcPsa6+oQN18KxW4g4QAMZo9m2j6AeWyX2V
ybVpZ8+pluseb5PXBoRsiE/ptzWo26bFdVI3erNKlQh6K45yBPHhc5DxP03TgS5bz9/Bt/DSAlO+
SgfnxpRQfxmKlZmkK4tHJq7AENpXcX4fD8F7RyQUkdpHh/FNlBU7ScguyIEx6oZygApaKA+qzqoV
7UEolJUSwOhSf8gGyBGFdfgi83qjtsmKFQTCK+AbcXlC1gro4vIqa1eyiCs3KhFhtfpbn4t1kpiD
Z5NhL+Pii5Wtr9fRnwbiD06Nhunasv/oESC3hGxKoguPgtbMKag6atT0bh2iVJJV5EGa6Sfp2ucu
dY4qxTc5mXOryMGHHFXkDSo0OiBvvzU423IDAjVK4DyQgj3ZNHzLbeu5qPl7YTvfSZkiJLToLhqA
6I3FkUFeyVO4mrjo4upczS5/wEN+r+TmU1UX5q2sAwfSQM4XSdmHVAZIX5ghpMgCJMWKFkhSraO4
9Ps/1CmeAdW/zSgka9pgr0N+2kNf0TOu/m9usF9UjSFrUW4MI/0DNIvmQali03PnLu1NcdfmyHR0
af0pZHobxfqGm8ZBh2SbizRM7Oa2+iN1uuOS/0Y6G9QBvEr2ihDrPDYCFCaj0GuhcWTW/cbuhh2P
xVMEIXejK7943z7pdVH4WgLZooYpnW86kL7Q7ZeIF18oi/+xSeXVZrtxtP6ZBYbq5RSBS5LYv0qR
/I5ovCekfDV05cbRh2c970BjrQV7HAoPDVVumr7ZVKR6i4Ih8QyVmWtmlX9iPJU8jVMJfhPrpaFJ
4g4OlOAEvt0vCcS7oCmir4XZgWwlUt8hLpNvwqCVHup/hY9EQ38ISJ/ubaZ+4LAR4GgyrTsjLt4B
ck98IzRSvzIyRK54xrsypW/XD82Z2w1Hpk0QRI3ZtmlUrdCeNqqFIzOv9wZj0GK/d8ijkvw7YxiK
RtBnGTGvaNmeauiw3swh9xbjHVN+W3xwewjYoV1t4dU23l+TuBAJNDyHAYJAqXfahAORokYqlY3S
FP20zddAwZMkfGyaL45j6frEzTBqoEqOFrS/6FNAOiY5otJWuszIwHoFHP1B2yqrb3OjrcTtEiZ5
poZ/bmhcwpMoSvIGlGF2BEMH9sjVVbZnmzHWVeWqfxZef7MEkp8JqsbGETriUPVLOJFZp7xTlUAg
4JUeUaCRJVRXS6OFGZy7rU00lCIxP8Kgpzn5tAagzQypOJIBJfksfjd5tRDvzHk3wh0LdSQ6Nl5M
QhFat7k5tA0KbzjccnMFohVcZ27cWevr3rBg6K+znKyRMyiU8bQVaEsEFl77IDg5aPmDVJh/3dCc
h4+4f6BD4eUXCLks14RJOwEOHiUSSJ1kj9AwxrMObCv4n+7RUVYuWJzzBssxkOZFBUNFwunc/SCA
kKSiTcVRQNe94tXBRlMuIAMLM6jPTaGNAg2WSkfld4ry0bPKafShQwHTUb6T2tLXAw9RmFGqlzQR
3304fJZavA9T/tAS5xfRg73Ula9G6/cWygUtRFXB9IuKmx1teg1P9frTqeV6iLU1z8LbNAx9At1C
p4VOjiqKw6C2t4KJTaj1qyjQv6FiSfyEWJDvs6JkrffWVk8A3OvA/bCQvJvzfNQHUYxCfANIwmRK
dckUUpfwFpIASsoAf4iWON3nUjR4rKIR6q/U8EWxPrFpJrsErHLtPt+Za3mv3zRba1f6cqVsmkfx
or1f98zZcwrlwhFjg54zddp7pRMiAqVADcrYOBt1Vayb7Xfndavez/fhYivK7Bwi/TvyjYB4fVq8
b2UY5ba0yiM1VnVtuDwYFi6TGQsGqL2AdAWjw9g3ce74WiMgO2egap8Z+zK+yxfX6G8P3uS6OrMw
Se6Fph6zKoGFZNf42WO74aHHa9z3LlhGCPOHXzFET7agU1krm+rYbcLaxYvlKbDd+MnRPCNe0/fs
6/o6zuz3s4+a5Pa4aqdDkY/DVtEeatANhW4fLZcOsjkwGGoEjqqNYKkZIrqIdcCDY79HxbATbQ+t
M/7c9p+yZNDJtF+J8yjQsTjUj13ZuRx0mS3i/dS50XrkG4tooVAyN+zTzxm94eQE1zuD45LHnhyi
QxKtNW3LuoVkxZxDnZoYP+HEBAI6uwtbiQ3SQciTQAa+WLAwHhxThzq1MJ6xJxY0QbNWo7CAv26t
nm7MIvwGxPC7T+mh1yPPMoXb1UvQtxnkOrpbDeog7ELAcEEQEfWx0GI08P5lU5BHeV+9DKAYu7FX
4aHzlI3YcMiB/ioddzE6GnfhdMhQgxlLdY5hXtTQDHOgRGah+EtsRgef3Zory612aKQ2/CVrM/M7
YoWsMRsI8OZFLqiGlmATkfLI8+yty/GgiH4IxKUNwHqiysGDt1xptli4Gmf8Bo1iaOGlaFy8RC+G
rFQtPS/KY9oO68LBszUN/X/e9GcmJpm6zGF1mJd5eazD28L6iOqDvkTVOrfhka4dLyT0QhsX/Jwh
3s4cnFtAf+7lLoKq8n39ktzHtxWaFvsDObRPRLqoHCyRj86BP84MT3aFLZI0H8wU83eIjuqrvY07
1yz+Mpo1q3qHx5hx0/4CMPD6nM6Eamdmx5+fbEZFNdHAxBmcxXwnAlWq6l5HM72ur1s+bK7bmnWR
k7mdrF9eSlGlRlKicTHcO1nhWln9H1wEchqoVVuoil+8FMEEzZUwAXiXQqoqMJM9+rBedHWJZnxu
JBqQOsi2WsCyT59VmgFoasWN8lgYyRbUApCgXeRquDwysI/GThsEmqifTs7hSkDP1eS8PLYiOMS9
uGkhw2eAyUA6BXj0P/99aTR0KKIb3zYBzpncp2pjQnegx9YauRJk9yn4y3UDM4GzCdIOVA0AzESk
PokmZVqRNsrD8lghF4EeTzdX8DwcNDdS/vwHSyO+CKAwYMkvYBGlpSqQLiwQooM9IXgO7Fdq3aVx
vOBqM23GoMdETwZe1wCuW1MnsMuqSJpw4Ci+ZnftJn2ij+pRf9D3zlrdGnTB3IzLUQfCcX/9Adwn
E38gZRRHRWW0R95qPySQFBUxsgD1GH/H5JoC1h8XB8JgtEBO2z/Kuk27ogAtJrHYWmPtH1YVWyT4
/tUM+rIxDAo+POCcL3hcVDwKqZVm/BhBNciVan4/5BHk6ofq6borXIxnbACH4Js10sVA33fidEh0
ZQPpSH6MjD89PbQjM5S90KDzd5nPJg3RPfpzwDIPth/kjSZG8gKVHYNl+dG+75BJB8yD39ncFaAN
MPbmOluVHtuARp88BG9u9mx9B8DxjV1c9cJRfumQ+BKwiKAlZMRSwVXOz3LLBEhMGsDKRweoA2zZ
3tolSN36I5FT4A0LwJKZyUUGa2w/wSGIttOJNaOweE1rgXR9z28grrcxIDIWauq/O8uZmXFfnFxQ
UvK2DqoqO+q52BcdLqoq20IucKGANjeav20uyJSNB+D48xMznKO83AdVCsQtCFIlKQIvtcNfPMkV
77pTXpyEIDoxDHTCaTp2AYjKzi21ROUNAikGbVcLXRE1lMZQs6iQN42X4Okzg7IMMAtB+wAKBRdP
+FiPWhvsDuyYmq/NWH6gTywIV9fHs2BkKlbc9ZByz4XKUD+91+wPvfsEteB1E7NThrZmCzAizNyU
EIPrDadU9OxYqx9lR1et/uVkn5axFIQt2Rl/fuIEISCdahRjKEOXezVJPLVGJ33gR+bCwbRkaBJ1
6WFHE9AnsGNEXtOUugp5GPRjsaTAM7c0FsFDGWIomLvpDZUJxygzw0qOJf/REgrk40EUS8fOzFhs
DZ1vo7IBbvcpayZS3GHAnRBOhvqfVbyEZehGUbdKDWXB0+YtgbIdzwwLdeHJrKH2jfJiQIEpUW0f
dZFNV3GULmpXhaLMP3sccl/oBccVD535KWi0yrIQvWVOAqSD+WlpEj0/g/Mr5+2TbQxLnLSz4zox
NomLG5bnLTWDBOS3zltAlZ8cXVI0MJ5UG8Jg1wc24xIYGJ6FaCZBjOxMTm3WsgB6q2Zy1MPmSOMB
OSkD8uJF9X3dzuV7ZmRgIeiVBaYd4oNTt5CJGjMrL5MjiwfLs3Kt9hUW/0paEwW4dIvWK6ikFPRB
NZx7mVke6LdaL2Q284le/QD6XKxyxhY8aG70YIRBzA7WUKzt+POTDW6reZ7q6BA+Fqx6VtRgG0r5
0aHD5j/MMiYX0QDkTok1TRMTOYIkFJmAqY5/173zVaUB+JOLZuFyvAgKMcmndiaXY9c7qWVGAqvZ
VetcGJsuz9+vL+TslFmj0BEiCoRQk01ntjkLcydLjkryUZBvIwC1JpSvrhuZ2wHWiZHJDsj0TO2U
qMA4DJBaOWIVZQbKqPecL713Lyti45Rh8YH6RdIUa3PuApqi8cToWXJMCxQ5NaVxO81WvarJoAuM
crBb9pkCCvHWQqpPqf2h+ff+pL+fgA8wAQrGrE68kAjb6pQWU1on8RZ7xwfb4Ov1CZ1zDBQw8aSD
q5v453yU6aCEPO/T+OiIHx1gkbhf2t8XKS0M4tQCObcQE7wYmYCFJPLj7QjvDNYWBdkIcXNEm9eH
M3uajPlXsIDYug1pgHNrAEMoJQPvynEI7E1SVfc9fyL9nqHcPEAyzyX1txk4q9JoDgkSllAXgFK1
4D7rtbUt6L8Hi/bp10zGzvWQmm2hJscqvKXZQ29+t/T5+ohnth0oh9FZgvfY3+DtfMAxiTWZyiA6
SkAFajC/awCBSECPr5sZd+/540VDEwsIIW0wPWFjTHZDowxKQ3t9vHoiXwZiS6B/rEiANS3Vj9KF
42rOGu45ZNfwPDFAh3Q+KBmWXVKTHmdJ6rg1Baiz/8IrwtfiN8N8uD6yyx2AkAcPEzQ0AawERpBz
W7YJOnk9xlFPUKyrj1BuXJi6cWomU4djBGBIoNsN1JMmN6lk1OQ5wFlHE/UB8IMaH6VWW1DQYyAZ
G1TnnuBNlCT0O7fDJTmmS+/A/QWYAppwcIgho3w+OGE6vQLsJWzTQHVtU/jcSNd5wr+uT+KsHUAX
kRNADQSp/3M7qDHmVGmT5EjNels27DYqoo0gwct1M5dccSB0hUsAMD22CyBgOLfT6CBPykPYAWLq
qU7Mwi+G9kYJIAMwsFurK1eFEfra4NzrpLzhtvOCXR95Tql2q8ykyI0Ww7BOWIYngmOsI5YvHHdz
E4FkAp6GyHA7yCudfyAAOHEcNUF81FPaewrNPzq0t694Wa0XpmL8TVO3AtYARVE4FihZJlORUha1
HEAfoNbzXXGsXG3bbUtwWHefKSqUSyj5yyYVTL2OxAX0XoBAgD+dj6y1ksIgaZwcs6B3XGKBVTK2
ERABh/MODqx9kJgt4EI28yKnuNMrE6SUkeYndc7Qo44XTGH9CYT8IEl6MAX9GtJ4AFQqfNPAIunF
nDAPTK+G3+Fa316fq9lFAe8VivH4g6rO+afHLOQBkjLxUUsbNK8+KprhBs5Cfgc515kVMcDmPD4E
LPDTTTabKlihcrXHTdcr3B2a+MHSw2Rt1wDYyVA5Kn2DZLlIV6UqHzgFSHkQ4HhrePkYApnmqQXf
ousF+Dkav4dFHfoxwD/0f5i7ruXGkSz7Kx39jl54szGzDzD0Iilb5gUhqVRIuEQCCZf4+j2AaooS
xBWnd192YqKjRIBIpkGae4/RxSOyRUBXJT4c4hJX02vucYfdF5V2F5Y6UmFd5TVVfZQIRFjYYD0l
Q3fFZJstMNNQN+/jfTiwGyUBBrTMSj8ERcM1aIVnwQneLRPI3II08Bj31gAyKTyuLA7wlmPHX+Kh
oV5RsFugPrddbK4yom/zlgZUt/1CynOo78qF57S2j2J2aZ/m2LL3G/ymb73V3jG1XTUljkVtKX0l
tfJDU5B5jlLlCvBICBdoVRBVK6vqtmEsvspK8tTRuHIxj95AfGKBvvxetRFQZW20aU2+qSoEa2EM
+txGSuNZhXKXDcoaMH0XgvhekXdLVRVbHL3uIrvfhoP4qcKKxeusMdHUFvtGN4fvDYG2b9ZBL1Ov
3GYkWShRFPTYB3hVqRx7NrxEyMQFlsl2ABUtnEE6mnF4B4W+bSGBl2APyF3JofjJO2cHKseqylvo
aFeQ03Z6Ekixvs5AGQqrHlsPxUbuW9WuAKG4EqGCrb75JYVRrM809Wdr9BIsvcyHzETKvy7LPbfq
27TmgWWFlRtZw7dG9AAFwEfNSyUZHdilj2aZbGUz449MDYXnAHe0lbn64JQ4cjr5oAUpsEgXlrEz
8UsF+0RVxQQ/ctXmW4AaVM8s5tiNarHZ71ipmn5W2ilklsOdXKnQNaDZwkxjgBs781nFynabWXwL
Dxnm1dhepUlOXD0ckMpsN8C5XxEowZlKvogG53pI2IKZ2r7r2tYTsaZ5zKaXVIvOLPWogYNKIDSA
oP9sytR6SdWrHKsh0tUL3SkXWnIpPHhumnxXxniCeXNyzOJo0HGowzQp9KdIjp9Tu1MDu+WpV3Pz
VhQs/8GRDvAKIhkeEJP6hg2APkuYOryWEgqARmdvlCwtAzVUmi+Yj/ku0fR0o4gamF85jt087M1j
0xP7CoSax88nS5iEfZjHMFXCDs7C6R/JsbnSs5VHfa07bXIUgMi6fWnsy5j9sPPwh+00Wznqr0XH
VTeT4p+Q4/nGhuy2zrUVLmpeneQ3Nioh9AQ4JOO+0PQgGXC3sIwfpMbAaSqQTqiq3EIFhrigAD0M
Wv5iUu5sWawxj5lkF5rpTU2E7mcQiPF5Qg1X0qAFp2cgPI3mSl4p6bbXp9aWdImxUXPR3jCkZKHL
CaHaItVTNw4HHGd+cAUw+So+DjEtYTc/ZAggRJsIE6Nbh0YRxDT6HhIKDhIURTGWu7uiwD+owwoP
Z0DiEj3MAxzzrtSKw3Ab2jY1a64qXVrUpLqqc/rYK+1NDxstF5uCA7P6K9B7e79taQG8l8zQyQwL
QEd20CAPwH8yzMyzzdYCyhukBfAiYLSVOLkvZx1ft5V+VDktrgEkuWXUST1Mn3B7z8tVKcMkwOCH
ksKaVNjJbmgkKPlDI7TiPXHhbLtkOOX7TQ1kMoDVW1aHL7rCTS+hzaEr7QM6olzmcV77Bedo01Z5
0PDkABDmJbhkIIspj0wWxJN4u1drdQVU4zVRka3qALfqQgvtbu9MSUndKO6fiobhtY6jW7nublg8
KH6EnaDLxQBpT818TMOwAYpfCy9MRWfWc6ywKuBMyNqMQnTv37FB6kih1NiKEHYw6r1R7zr9QiT5
7FTxpojx+pvX2Ckpk1IrwqmgF8J1WJbDMvxvq3dgeX1bj9l81EoWKaQUu9mSwyKcpp6phsGFt/lS
RWbzUaNjwW5bkgDMMiyaR6jzby2Qy5ylvtACzL3+JWHwj8qos1rNzgIqYIg41KFE5rhiw9bNPg3i
jUj9dFNcWTfad6g6B6nffKlLt1hAJUsJLtPczgQC3rftLFIE1bMoBpUCbRv0i+wOICI3CvR1untV
bM+CbnsJTzM25WxH/q47Z/u/Om1tqUwwLNsWIXSy77HNHKof1iUO17lT0NuC5pqPqao1al2PfbrR
kaz52jsu/BP8NOi36jdMqvYtgFHgkUKAHenDSyeBCyNqjlWseErLpsGoNfPsWETwUIjr5eej9lxL
Ii0JeQ/Enke0wfu3L6qzKGxDQY69ke6kaJ8q8ToBbaGg6YWSzk0lI04XoWeAtkHyel9S6ZShVFYo
qS4OjfjmlM+svLCgnjkWYLeBKDo2eIAATCP1zVSiOa3GcXQmR4QgdmaUfa/C9Cod9J9SzQ6hkV4D
nH4hpnEmwztBNCBIj6DN2ITvqwVT7lTVk4Ec1VC6I/Bz8CAtjJVBqZeDoqy7RCJBobSam3QyaBLw
u7DkFkYfeXwh+XuuJ4F9APMcoGsEV2bvhG0XFpHyhhx1mNi6VpYfYT/9ZRiUbQmMx+ej5mxfAnkP
CUeI4tlzJij2+LHSkR59WS9j4KzrXX0pMHVu7FujCQVQX5i55z4UlV5qNM8ZwUkyt3GoG34Ycvj3
kw/Yf43EEiASMGI+QI+7iktWiBgmUgZ+VYOanX4tm/gCRHR8h97PVmMpCM2qwMIjRzZ7x2ozbqM4
R2yy4hpxQ5aZmDKcL2jEgxhyMKeZ9fJ3+wfS0xC5MJHlQXhEn62pEabkJOXI9Agn9OQSLL/ke4FR
8Xkp5+oF5xrE26AGCnva2dC3VKYVIuHY5GsN0OG1YXt1VTxFMXlhtYD7lnSJ6vpx3L3fL8+WGlDa
QwexveSI7b5nxN8KMwLJ5JJw6Mehh1IASwXiZgQdzjONUdNJBkkzZBqNdtW3+RXVLslwfZypUASS
XYhfYC4EuOH9rMGNIYaWGBYwS2oyt9QhGhByeRE28c+QFbE7sGFXJcHn/fVxhsCogNq8DgY84sva
rL9sEeKMENHkWJh4rSJtg/jixqTgp3H69fOiziycKAvINRh7gq2AyNn7CuKsAIifgTbsPHNpHLpA
9eiC3Nq6m26QnfBI5kaqa/20nwyYHX75vPRzHfi28LEh3qwDzE47uYWy8bGUco/GxNObC2HzcwNR
g4EAtJN1gFLnoWyzJGEkoJh4jAvh9s41RWyBRZcCAWdLAYgJzs+YaBELeF8Pi1g5lRQ7PuZ2sZcy
5y4FudhVy2b5v2ivUzlzlctet1iUQzTrWAqwJwkMXJLiwtg72yUQfBqzGqC+zQMCcFE0s4aqKML+
WqoPSXch/3P2+djHQOcDZoMwN3nfVH0cq6UGgxNAHuINDkLrLLqELjzbG2+KGH/Cm1GlVwa8BLAd
O7K6X9gNlAnkKsjNS/SRs7Pqm7l7VpPWoA5VNCQxwo5AryYuAxhw31pI6EFkH0n4C31/ZgODN/XN
LD7GKN5UK5WYXOUciXEOX6FRkyUKnBsWlOseRkuX4C9nKzdmDLEaIrg1x5y2So51UMEUZCBp3Re6
WzID0ULuMqM8DO2lJOWF4ubeyY2U9goc3DDNEimAdryfSlh7B9ULh+1QPX7+Fp0dH6e6zXeCnCKe
wjsUpmrJk2N2iEdi22ezS6qgl8qZdVjbhCoH/TE50lR2HaA0GwUxWWxePq/OuSVqTHYA1YOZBzvL
2bhQdVikOJhEmy72+6Ev3aIzFgh/3JShtW7CMcRYSZdSeOeH45tiZ3O3GiV4AcY82qvBJvcAuk+X
kJ6Gx6YkXdRZPFveNPoBF0W4cp7nauyOSwVVYthr03V9ZNTtV46HBKgHOQV5pX37vFU/shlGVOq4
Z/pV3qx+MvYTwELr8REq8i2QDSpzSYwQ0OBcOQXdGE26tAA/8gDhe6wSsY6s/LFMGgR31RelsL4J
obxAsyD1P/9d5waVjlzfuNnWDaRnZ73dJapRmsioqNFd0a6r6FpvX/5vRczGrSFwMozaAUuA/H3o
IWSUdp526eU4tw5AdRSbX+CcUKHZqFUyizlm1CEzFFNXlIYrLrGxzraUBYwPcNIGTpOzRZkN5kCd
CC2VqtdVdu2IQ1bcfN5SE+B0fmIA6BUbCyAFATiY9YbJjCRhWYqMowq1s9roIeiBXJGtkNY1Y1Bp
JXXwa4HgI+KxS/zKeMGczk/V4ZsuNxtLbuAHH+o/VVr5kmSvpTbZMak6RCy/LmOJX5gqzg5q5Cuw
50KoH8Cy2ZoV0gEimELC2RN+iWW5sJ741bjLa3y2xyI2XFW96xxBQAwuNNS5CR58j7GlQNTGO/V+
2MpZrVeZhbM0p0m5Ena15q0dKJW9zm17A9nZpxTi3YpBhCv10UpJ4TcWgi5EBxBNTcDbnDLbKam8
LRszcW2l7sEFThuPNOY1mB4IHJeaCBBprhcklxVop+eGb9YhXxdNfCGteW57boDTOMK6RsLMrNMH
qHJXmQz4Ti0xINNC9WeSqFuDpddRQb583nDnBjFQJihKAVYCMYP37VYzUfW8buIjxM22UCM4GEmN
TAK9ENsdHzMfxyBtKXAkcsbYyOxt5IWjNiqX46MsQTYtzYniWmm4NkHyWjmQgJEQK3ETMx/cLL7A
lT5XQ5w+EDpAFcGnmrUmJENqyIm1qKEZLhIBNRxDSe/7rrykHXGu2+BMAFAY/oes/awph16RK01D
3gNuLo3LBP1OJOc5jpQnrU0vTAzn1mTMOtDCQJhrDKW97zajRgpVMjHch1be9lZ+M2Ss80pjWLSs
8ZLODIjZiwtLw9kKYg6B9w2UOT9s3QdDS5qUA/cE11a3g6xDHUHILs08JSTu58PybFGjQj1CCmNA
bfY6W0Wjkh7bqCNHOqwS0NazO5+LyI20CyPz3DqBdAbmViCKcSqZ9ZqecqU2BYaHDXE9BYqXpnUJ
hX2hiHns2IChTs+7Oj5GBgaerWw6qbzA2z07yE+1mK8TIRy/hlblWO2stZPt4v5rq1w4yV+qxWzV
LhOi2l2IWhjQHRwa80Zj1frzXj+7fLzpjDngxdGHMJUEZiOtcYdFTH3qJ364hpCOBSAGNFmhDbVg
S73eX+qjswNuDFHAewPiefNQD/TZZArfTZTM8hdHI7lPWHeFPfFSitglM4lzixXAKr8LG9/uNyct
EtVGaegleisckOPrv+l2ZY5aHJkf9eS6qqxLCsjnqwePNiCsceCaN2wFvyxTAfzn2Igg6qBgYqTq
PVXt667/28402Ncijf27qHEcvalc11Bg3WRMTT1NwADo/RhQFELo6vOxcm7E27DDMjAVgUw6nwGh
V4t+bDXMEAa7MXsVJ+Re7IgwHz4v58xMC7UUbKpBWkTuc04+UqUwDqlikaOVax4f7iMH0AK4V9EW
6qmwmu1z2f+/lTj25ZsGzO0GsWBuIKYOwLWUpWBUAbnbC2BcJH+wGDYm8oVJ8ExjjhjCcbsxkp/m
mHibx4xbAmF8pOBdLt1AE9jN9ezC7vDMIHxXymxk4MBiwGAcpSSS7pmicLvG8pvoaNvfPm/Bs9XB
qghSEiQFsC1834Kh3UdJFHOkYlrTJ2W6zLkIilxcf17M2fpAWgkUwzFGPN9ZQJg4tkYYwJGUxtpi
1Z3gOJ5V7WI0nLqwIJ6tEmKMYDOOVKv5caaLNYj2WDmqRBmOgO0it+ogw1T/eZXOFQNaBIA62BEC
tjfOXG/GHg8baMsMKTlqkvrYdRFEoW39Bvin/8UsAf6FhkTZ5Pw1j5uGoiA6qQg5Rn3vJUigtkm3
IOJS3Oejig0AsiOTAHRzcJAQvXhfISNPGkWtYoKcdAP3zW5fp14IOLwxuih4XPKodylZe2Z2BzUc
yHBEFyGLNiedVmVFetGICJjEfc/vIh1KBcqGtqnr0MfPu2vKrMz21QhzatA8Gs15P6QPQFNs9R5R
gGN4BT/2oF+FK2up+syL/5WD/o/n/j+jl+L4+lT+X//A388Ftv1xBKuE93/+11X8XBW8+Fn/Y/za
79tmdx3YC72tq5eX+uqRze9890U8/1f5/mP9+O6PgNZYGK6bl0rcvHDA/KZC8EvHO//di3+8TE+5
E+zln38+Fw2tx6dFcUH//HVp/eOff45KUv/x9vG/ru0fc3zNLZr2pf5jzbNH+mP+tZdHXv/zT+Ov
cQqA5QwERHBOR971zz+6l/GK8pc9EnABgR0xvEhIY3tJi6om//xTMvS/cKqXwTIZ2aajJNeff/Ci
eb1m/gXHWDzSBLIbLyKSuP/6ge966tRzf9AmPxZQReX4PfL7MQkgOs54OBSDbYJUFuBls/d6IBD/
g8xmCJWjqAfYVUgbXZRgeFeWJW2m/0wfCiONttO/ps9e7zn9PX3Ifn9FVovBj4docN887PSc02Pn
D3tz++mRPQKNv37QqYhT2U6ZDH5fjkvudOOpnNM9p89e75lV53R5+pc5tcBU1rzsUnLEa2Gn78yq
c/Z70z2nG6fyX599rkqzn9cUg/ALp4G44blumD12+mFnq/mmdaebpi/Oyp9KgHeV8GN4wb+OiHP3
TZ/Nh8Hs552a6Fxx5372rODpeVqVGG7ZpMa6rqGuVo3/KR3CdqHGsNNi0mb6fPoIh/20hp+QDLDw
9M/pU441xQVLIQW4Dl+GzH9Wu9OV6T+vf0+XRIdYACJJj2/uORU4PXf6yukzVpZAKkZ4V37/rtNt
p3tfn6d1juZqv3/I6Xe3hTVk/ul2pSbS9Dtea9Epg5AXb37nWGoGHdXN/HfOmmh6Io0y/bXUUwHT
v16//FrE9MWp+gaNnl6vyGaC1kTQZpAX0xdU6ApPlZ3+evOjp79P9Z4afKrn6YKZ9Nwts7RdQVrb
8JiQ6gUc2KLr6T+FkZmBUrcF1Ahi8vpZLUnVqhpMSESO900XMGW228EZbk9fNU0lPeQxPGJ+P236
F1hSOF7o1p5H/FcpXSrfR6pOt29utTE2IEucrTIKcoIXY2z4FUf07/Uh4zPBhh0WpC0V7/Q9WWqq
tW0K+qZYmRjyjmvp7nRbXvTtMefBqVbTtdIelok1iKvT51LXvKhJkm2mG6bP9UqmgGs7xXKqwvRZ
2KlxoHHh+KdCmipslrEC0OKbz0qZbzQjfp6+9fr9RrdAfetem/1Ucs93PLWy4+kTRocrG7DU3Wub
iBD+VWZfpevT86mhAn3Lxb/ViToF42n43T3vO3EqFoS69ICzxpvWnD4fOzHuams/lTxV49NOPNXh
1JGnzzR07JuOnC5MHQlqxL/TkRSH5HF4GpAjjryxE3PbEVenVvndiacyYUhFPYKRvZxum1rhb3Wi
aDLQkaskgmsEOpCTdnF6+vTMTzpwuj7dPnViIg8w+vj9Ppw68bWA6S2ERGvxZnBNb+HUgdNjpi+/
70CqUviPJnERZEpLVnIFuhFwqfS+hVXpGkojpTf9KQrD2mpDDvWM8Wqalck+o9a36S+IwnTH2oH0
83hNbZXsFvHi1ztF2NL7nK34ABZLXLPiXtfpwqxgODFdQnTo2lAFPUzfLesscfUkhy7d+D2jxNSA
sKHx+mReDpaXp8xeTVfBciKBqkvZcvouHEybBeljNZiudhlM4+Dm/Ks+UdL+qs90FbYb9pv69A78
Mcf6AERJ76f6hG20nZ5r1ey1PtO16aN/1Wf6Y6yPPdZn+kvq7WvtfX3MsT7Txak+jqiNzdQSHNgw
r457ezVdDRVBAnmsD/Bm6WvE/G/t9O+KHP+fb97fbfr/vcPA8qUY99F8/qj/h+cAAyHN//kcsB+3
7S8V/ePqsYof6eOvEwF/eyQYn/B6JAAv+C9EjZDyAD1tPK3/Og/o+l9gDQPVAWoA1IAMHD1+nQdU
+S/AwJCpgPISLJdhGfT7OKDofyFxogFcB7dRA1pd5t85DahjIW+yMTY48zic4gfAxhYQ3A8n1DST
bGwwhXpotcQlSuoNdrLSy3bdVM9aXSxY97OVia9nsQ97sX0qW/sIojh8yF3Q7XYFKa5ESQJi2AvD
qFetMBd1Rr0uFas2a67j2rzPOmNpQ6lKhhy91XmNJkHubUlAuIk7LRhACxVavE0dcqOV6rpqBXMz
GPJoBffMNEQgvrqOrG7R8fguqST4PIH55PzUzWylhdI65So8mzYhgpehagWOvIZQ8wK1WShwFRYj
oIxaAZSIXNOIjnpd+aylHtCvRgG/n0L36lJfQLAYUE/44SDlsVC6ZFsmT3GcLFm6SfR7he51pmxY
GoIOqC9NLYaBbOhCT8eDzOF3rm2GsFtw0EzM/EkxYfxgg8qWKvCfWlhOHWgJQgxGAeWl576gXq8p
EC5AkJJUXlS0m6ppljQvdnkHHm02Cips9J7DzmBlWY9dCRpaAh8kupLlDkw2wIvsY53CRwcSnGm1
Cwfo4bZ8GwLRGaWOJzFjiRyDi+jaQ1NbNrReVOywdFj9HLQGIOPIdGW7adwwUz2pQfvCpJsb30o4
i1oJX4VJBluAaGEM4aqywyDfseymEvqCq6rvMLKwTLIlA1/UkKihrPOzsA8KKDEhsx4+azDWskzI
dXLiVVargzepfs3KOBgtDng27Dl02mv9qx2TbSZgixhBQKRNmx9GYYEPycnSUqSlBFFDd+gz2KaH
W9Ir16qew0mjkRL4QaiByuuvEGEs/C7j0Ljlfo/P6lIF9aVz8dqsobOzrdpkIwbdk7oBdoJIwkli
W8DONi0fpXwbYfHXcLqyreg2d657ke+6XF3pXbMiRXZX682iJXChqp8cemWr2JRGsNEu42uprdG9
XyDNtjCUfZiCNLlOShCDbBhSQ9Ma5CRqmMsYkoSuXEsBLeH6oHAv69QNSXm/GqLQBGdQSdyeqEWg
GtWhh/KDnVmoTheEsQyiaYfYa6GCd2hiFDmq82xU9aK0lWsGXlqGFGLbwslHycVCznPgzthVmum3
/QBxALt6bhJwQoG2DMpe+RrWfRBRtgyl4Y7acEJIVXEpV2ONCZ9T7GmaRaArBC4QiOEAGc/xD4Tq
Q0RlRz6k6GobNlhuWZtwE8MQpTKswIurMkRfp3lQgLisOuzRMbjbdhg0tnIoi8RlwLSVgL0iSAjV
0yelOwpSuWZ3iC0wZmXbbbOiRjzaWcdwZuhjJIW0R6VP7tRGW7RmvwDUamfBOrIeUleSVLgt5h6R
8GaRMF1LZvTD6hI/M/JlpcDeLG1WfZQe0qL+opIy0Mse0xhfNXGSu2phriECCzsHyc9yZRcKyIto
qW9L6o5ahS9kSGJWRhAb1FfSbxkQV3q8ijDOoEB0X0A0U+AIgEHXe01s+2GRBK0oPVDjnmrdXhV5
Ent6x64zBvULXW2BLHCcpSD9t97W4V1rS37XNhtZAp+VormsmGuuCUIZRIG2dm7cd7mxSypF3lKw
td1G/sGKJuACogbdTd/HATSX1sSUNolprltn2LNsWGnm99YJMw8UPii8ozY5ZhJSynsGofyQfFNU
kIQH/iDnwN9xvszl9qilmCok/aot7wlSvFXGfK2XlzzbDGTNIQakZLYva9ECDhhwPMvWuWIcNJgN
ZTHzehVTvaLd27hXa2JPZWsU6VFb81rkiGuTrTKr+CYnJOjNbZ3HQUFgv6LLexlx2b6DW5lSAyZi
/kzZl7blu4FiwoYiTBBBqL2I/JIrvlwmnUdimKNkB4hWuJatYB9435a9FxK+guHjjWK34HjHXgSX
GjHcQsJpp7WX3L9nMbVxFQV/ZRQCAc4USX+E797GynW5G6qyIMqhYXD+huu3HftCuham6pJELN/s
NX6F9N6F8M68bOCMQIkBNAs4Cs4KM9O0S2iaaYdECQMN9ul9JMBqdC7knt7H/1/faYDCIRIMfKsp
z9Ha1GDM0XNHO0TpZkhv+uanZl1iC8xATa+FYCsDvgXkRkfZ0fcNF9EQnk52qh3MK7EZFuGS/Shy
N/PJIvag7POD7jPoMu7Ej94Tfr3MljFZfN6aY2vNp663v2CWiWKhXg+FitaUN9qi+WWqrK4usdNm
4Pd/1RQq5UjZyFAMmPWaBcJ/xkOmHdqFCHrqFpPHqL22AYkSi2wvvo6aPPV9t4Wo3edVnDLWH+uI
5AeMx2DgO6fmmDx2+kRHK/coOw/IogtX8RWhAFGaO21T+CMdydO+iRzE1eDzws+9Gs6YnLVBQUJO
cRxmb9JIzKFYu3OqHVRFchX9vkTCqpavmzJZ6Hp1YcwCqvGxO1GKia0s1FA+mlcLmVepNrQ1rJvq
m87gmwjJRcXKfTYuu7nsJgbWBEU71g0YRI1+30OosGz7QKPytoO5bG9jwNkCMtzFdRnyrZRXmDfa
bSsnC1nJXXP0hrKtdmOTu2aAX5OcfNdkfalp4Uop2p3g8IYImcuyalNwdjQZW4Ra/axDPkH03dKA
HkJFIl9L5Bsplh9Km1/VZU3cTHvWYmktCWxkMCoLrGLSonXKbUqLIG3vjbRdUnvYNsRa262xKQ1J
ce1EPcgqO0TqyK8ulYcyNNZlW+2RArvXsuK2Ayp4yRm9MR1pF3fGXpexdW9yQoMGHgurLMt+2kMd
ec7w6ETZfqiTJwiHKQuWwou0hXZGJewjh1eUo0LYmBa7TEA0oLWyLfSo/aY3HgTfZJBUjUbJFZHL
N00vvMIoXbjt+pXKNiWtPc0sXXWoc5fHptfGzR0vD5Uc+RERvoCKgUx6qMplfi8DKGDWy8Zu3Jbe
ZvYDZdkGsg5B15s3hlrY4G5jji1V9qVo0/tQzpfCyY4A1fjMhrsYHYhnSOFDRyoIAiK3DAZ7Z1g3
MPxyOxN+psgvAuwKU6XMzzUaOAyLuJNfQCSMk8bshQPi0cTsPEq1yB+QAkiv1Iz0MMpAQiQe9s3w
8PlbNYMoT9MJkvMgj41yb8jtzaYTu6VdG7KqPthX7Q6CrhsWkH0IzmnqX05jTjzMWX1GBiEWEfgW
gCg0e4mNCoHfULOHAwwk15XmykW4M4vqNlJ6LzZWXVLv2rD0hgIxSrsollJOVnAoU8TG7nYhEGIb
HIMPudn4MV6tPJSCROtWMBd7wF4rSW4TSWyw0Vt00RGBpq3F4XxTsWjRJSSH3ki/7jvf5P0LAfRr
INFDCIF1XdeDqoAEkdBWPUTsFSdzsdcwsb/5vK3PdOa7yo9H6DczGLJ5hWwOxnCgau/S5NYht58X
MEFh3zcvoBY2Ng8jDBz/n2WmG6qzDuoYzsFwW3/wuTc8Od5zscbEvHHWl5LS2scKjXKPDhTEISxp
mvMNRAFfvT7G9uJQGghTm/Z2aM3AqSWfKAlOzNnCIolXqlCZzx4S64cR7+T6gabtkdk5wC7Y3ENU
yM5udd24ghafl8slpgtlnUGS146EbydkS00YCyvFsjWYN4xHATZsUmmhdZqbRXdVdOGFw8v14ZVT
x9cBQr2QPALSY5bWTJkUwnuscA41Uptm+E0rMO/HP2Squmq4g/XxKtZyrxOxy7TeDdtqEUH+ISMv
wEC5uo15rr9z9AhH2p1RQh9kQIJ0iH2t6Na5sHaABvqOAZNBrsDXUc1cSpXnDCDVxk5Gs+lAiMbl
3c/YgtBXBVe9mH3T8u6Zh/UhjRCq0L50XFna8Srvu30J8PZg3jhO45alcWTGQ0kyLB9XyWDAKpcu
dRwcRFev5PAl1IF7owdiLhXwOqDpAiu51q8Stkw1iLU02bomtpc7kOZg1jqho+Wi5XLHWtdOulJr
fmM0iuRrCOiHRRpDeulRZfypK6IlsbmnS/KNbjXHmlk3bd7tDQemMZaxq5ttL9dulx06psOhECsh
PLeBxVwYUMyITdiRq7LbCL5s+37t9PCwjvcmwqgxxe4+/l5bZKVb1XIIv0BowzOsxzrEZB4fimYJ
I/mvLGGbtmH7JOF+wm4+f6MmhdDZG+WMgu+jVg6mljm1TE2HptKULDoWyZXC7OUQZ35M43FXsJM7
8SCkyEskSAYP21jsBzAP00r2ZQv5Dyt3ww5cjxxiTjIYfLrlFiQKajCOMYrcWJtMFD0NoZU+ejH5
dUoPuiTcsr0z1Z9VSrwwgTcJBbrcWljo65T68HglfRSEdF3Juq+0zUHPNZ90IH/3cDjKas+2v/N4
LcP9W8u3pABHCFbnkdpdWXJ1rYnswkbJ+DAHgIQJuAjwCArszBBtfD+pGbyjrNATaCirNzS/STSI
s0XqT62rNmlbrxIDBpHkixXe0XgfxZnXDE+tdJdA18gO6TZJDT+HCCcUhReJtI2yW2LfUATpiuG6
b+6NftgSRNI4qIM2P1AcHpuiWSXZ2lEfQ92T7Z9w5LGcLZIbghm7gbFtBw1RzDmYSGKPFsRNgT/H
QAMSzW9T3a9gtVocQ93xOM01hBIGEGIvQ5HONAuIA8rojoJtJOTi3zcLRo2ZAe+UQT3jXs3lH/BH
CyRaPdsmUoFWJ/myaJ5Kk/oi/CpCGduHb6ISoZ+GpV/kTZB0+loa6Eajhq8nD0LdEe0pslK3txoo
NAnMRalXQqACwjVWjaN6fMgTeMZyIxiq59w8pvS7bD/mDRQBdB/CLn7YtUEtBsju39TY8FUde6nK
fE0dvs8LC9O1+E64AwNYddvmqh/ayteqb/eVUDa5rl3adnyYZSEhDZwK8JTAjhjK/L2yI1tVklwu
QOropEANyiVgUwKxSh9RuJ/wPAvgZgyvHE+/RIH8uOOZFT1bhu0G/tO8hY9Du2h9Ocj8YQW/ztuR
AxYtLhrMjB39bgL5pZUNtgAQOThqvx8ICH+o0Da0iyMcTOPH3ide/r1elV9x3B6C3JfWtvf5lAWN
hDNFgpsA3gpOaZDfnO0CkspJJWjj0SMEmDtPhTTFEP3oWi12TZ5g1zqY0GLaFHIaSCrURYodEj/Q
WNDdzFwV9UMntVeqdCSa4SIz99/Uncd221yWhZ8ItZDDFIlZIkXlCZaCjUjk/PT90VXVJVNus3vY
gz/YWjYvEe49Z58dGHAH7lweYvm2FgqHXcQWT6GXGvwpTsS4np3C7N6iPLPWZh98tnVyr7c8hZN+
7Hi+kjIElJPpQBSAIRPtzOnZEpdtePIwKH0lgROPNcMtFKqBctMkPMpAvkLD4FO/a1vVl4NjWVbO
IK3UunOkBMfX7CUB5C3qwAbfcgTag7zbqTjsW7tC20/JSk9uCuJL4SIVNSDKvBfrVwCtRVC1W60p
fHWUXypJexOVm7h4T+pDqg7nqzNztoAITqdlctI/Q3MFG+m+IWZXi3kOy0j1hH72Qqzv4lw46FZz
a8yVZQdYqtmlUTqVtImHyC/LuzrBLTLpbHMgOP2hJp2wGX8O9f3JGJaF/DOHHGH0jBC6yVXix8aM
bRT79JSRRzfg4PVT21GbH61y8stT55+kfDVbkmdkOFnlvBflA0eM3DwRmVtJuzZ/mA0MEvLeDTTQ
zn6RTubon3RxLTamExA+HBlLotxX5HC8T4PimmrriMajKlQHPR9uA2IUh6B3E9n0hRPiJk325eJ2
RnRS5ylTBtEeaNmClYkZlK1kyq4XF0XvK73KNzcTdwijo6Dkdp6+C3XoNl231maqh7Jwm7jn0g1L
uVfv9H72s0S9cghdUBZpYlDLKybO4zrpLN9fMjOVJQoItSbFSfONJ9Br+5x7Wh2vG2h+g3nOH3WO
L4QoDt3+cmPvW0SAeTLXbFz1ivnQEjb/ol501+rQX/Lh3zeO3z/ofMJ86RYEqZkEOuB6b/FEFSee
9ekjBcrGdsxu6+cRzWzbj64wRltNf9RS4YnlMlvDxXGQnEnvVud851SbllnNaWhBFWWaNDE0a/XA
VsPBF5niZJiYdWVImbexyh76k2arSmWX5YmYZfMlFs19FeWOZDx04gm3MgZIRWBPwV0Sbbuhuo/l
3inrxMnVyAmFxzx5tToO1GGv8tQy8mqqzwJMaqYQNs3bk1ot8R/m6P8UT7SY03MfJLZuvCWV6aHc
4UmVPcR+y66fDDui3VbrR21s16VFUrr6rPLmzfK9Wr+GA/OvqV/FgrErVcLOUkzNJnoC62XQ/YYp
XVpPxBWKntB0fq0Efi82sIQ+2uE1zx5L4VmE2T/ru6ZJlnSJ61j76Jt+cqT5WSk21fQ5KYR5F9bj
qID1SLKjyswgyjPaZTlWSe2hpq56+jFiBZAx1wsWhZL7Gh2KaU72qdbZAUNvCtWHvOvXQ6q4Eu6W
dTwyYp/sNp+3cUxbVsSke2OKQH76Mm1PN1Q7oDr5OqrqncVc8FTOS6l97IutXt7MwqMKBhIZhR/r
nwyAbG2mCjB8DaUbgekLazpdOU2uPe4XDXuHndxJlngKz+LLbpEulEW0rBdXUc3v9YCFbQjEbdL6
GFpdksRzXauSREqbvXLMV1lpx17oMQVzGUus4A6BaCZettCvYIp/+nY0zGd8T0Jkdwl+dC0IX2GZ
55w+9JtLy2u9c3jOtW/3/V2WYb+fue9UPHDKLqmyowEPpBelfl/FllPrd8G0FYPjyXwpU21bar0n
zxWCVmYY9szszpznLW0WQRchtlJG+BhPBmNTZT8nzaZj2BW39UMwld6o0VufIYzmGAafkH/dRDpU
w89wOOHj+Jo3mX2aGl72xz57T8aHAd1C2A/03q9RXjtqPy+E4nGs94zg7+fwtjQVJI0/Zu2paT5m
WcbsM7zyQP2yivptX+NaIPdDHspVh15+8USNnIydOTMV6v1xGx41FxOXNX52S3HVeqIr3DG0cWQf
Nt+tceWcuPC045y4+OyL0q86CTV6Mz67dnuXucd9uIRH52lwEDa9I+y4HIfAhs+37patX2yuu659
h+/BFkgpozHg0EKKelEPFmMdJdgeDvsGj4PSbD0j0CFlSVhHGIpbjMkDe/5tJx/7+XYsBqcJ++0g
Vi76y2VWWAshCPw8hyHAjnilcPw2fD0vDTK3opJggT/RxdJCifleECjDPsbqVZq7bcZg2hhWcRAd
4w7QWJ/fukn1Wj05yG10k1rxlffxwnb1fIPoCBh/Yetzthu71HpnZmT02jgN+6o8O3yyDOw7KmVn
GbWLgi62cfJIpU0m6j5Q124Wg5/4/zPh09zO6j2VWf4YxUzx1MiOK8U9zRAP5pNb9SV8yfnKsyx/
27VkdPqQ7U3GERZTiYsrFk2GcmLrGkk2S7l3xQLbaEeqB9CrylZPnwUmr8LQ3AZZYLeRstblg9Du
9ewJcsRazqS1VDKyjDQ7655CRXBwaaqC+gfv/yoNgVj6Pt6ObfR55UZ/m21cLPv88y+lRWieMG2R
9JGI32I5+lZhnzWRJ6cP7dExbdWdHdVnSLaL/X+9gv8nHtj/juT1/03xoXEV/2emF+ba6R/ZXfyp
f7K7BJ73f5xtQgiQMUnrITL33wwvgWbuH4CSGKWCRAG2nHlc/5Z8mP/AVYORJ9liBN0gbea1/rfk
Q5b+Qakqi7CJkERxzsn/F5LXL2e3/2zdYPbAO/jY4UuFgRn6j4vGkr8+pZBv5APb0sk1Z5Amp6kd
TVuBojhl4vfM+tWHzLgN1UMQOoZxng0qNxSsP+d6q+IY6hT6Yyw8RMqI3cFGY+puZcswd2oOIk6b
tSQsJ1y3YTLYEckism19Kp07dRsOIsMVlCteg/L5Ub/4SshXeXtFCnoZnfDvr0LVx+VIPCZ4SUZj
vNQbH+DRK3u2F3/s6eS8GKzXpyRUvHIR/cgGW95Ct3K1l1myJc2pjtnoAktzYnx5Pvb/XMNv0/k/
LU3T6TDItcD1XrxY2tmKR4cmp+/n021Wr+D/iPPKtG7k+qM136Owsw1jpVBsUnvbQvqqljen6UGO
ly3Vd+l3NbbMeASBzuHwv+9P5+ozvBUpRIt9uRThFxRuR4b3yc0XsJDaCLdf+sJFXT80xWuXl44W
Ifx+TNudFvq6CthdvkjGpsoFEq9FRyehJMaJf3bOA+doXreSryXeNRX1r2Pn8hZ9vQ6XjVCs53VQ
qDoFQ/F2FtxFTuJGEDD8edpOw30EiD4YnhmuNa/O7Ah4cBF5oSt03mDwSK6K7ICjSTND61j9/R5d
DAt+vREQlf5zjy6KGaWwAOki1pYnW716xNCaMRb9Z+VqeWwXEFns1JfzJTSTcnGtnPmlR/7blbko
Z8JaLdQ25NOr0jFBa8COQ2rG1WB6mb4rxgOIoNb7ANFs6dJCStcmXr7uybW4+bHbFfvUtCfZbWG1
OMqPILSlTy10s86pH1ppR1tYVF5zVT/5e9V9vmhnN0z2EQoNk4rj/PMvx49QMk+tM0G5IyGgA05i
e9inng5sOwDvE9npRcxeF+k+dEZUFa5auEAe2bUsnAs2w7/WgQb7/H5Tkl3aEgWj1eRxyzpCw1Xh
H75ETtO5sLsC+Qa3MNyVDwi2yMcQwDB8nnjzKqdB/Lb9cClMFJ0yW7TFqOz3S6Fpo9bpdaDcDRCx
6Yc7pydAI2w+avNd6CT6yOL8AyUtYfCngL6ao3fvNSHfp/6d6AaTsam1VYd7q72x+k8xek3Dzk2x
ZBaK2lUjc6XEybY+0wuwQVPWstvot/VrHCZ4fH/Ow/1pWuIWa0PaGryocRn4QCkxf0xvykcxQFJ4
Fe/McuS/ZXWIn0L5QYrWMK7gI42CB+ND+8yFmylawIMzu41AjEJ+n0VrQ/LF4orT6a/O4PfH3WCo
aXC5IDOfbcN+v1iB0GC7a3C/hsAzI0cEPz3Z2hP1e+SfNAdwXCIiwm9WJ79q7dO7/CR/5D+VteqP
oBd28R5diw38Nd34bUkMPcF1eYBo62TOxd+XZJVjJ3VoJO/G2gtOG1nbFFDkzIfAujHqlVzuAwsS
snCrywuiqkAR0mwxUBTK5ba1ZmzzH0ti6M1tCPMqntYabOBI2MiMAw08n+WVli0S60mt3NC6Haab
KtnK+S0OKW0LEeFFyxdWvrjh7E2fE6QJAq8KXGYUCMoZdpTuzGyn5Xd1fjdec8A5VxW/H5x0zOd8
53OmLzyHy0pdgwbXN8ko3eXPc+fI4irfBpspsHlQ3cxp3eAgPAN0iF7xauBNDKMaSniNfsiZthnM
ldbP1rEb7XofxCO/x6u/eIOXHO2J+MrewG+0n3Q57Tk59/7vm/bFyIr3/mLp3w4UtQt0MnyPrZ/O
lOtupDqhBYtH3YqzI4g3qpP5gld7+U26ywafSNixXNYvmWR34FjgbpvWVj8C2U6fx0f9PoGJ3DLr
szOyb1RAc5txp58BdtqqPtILbMr6E+SOXMQgceTCzZJF19rie33T7wa8tnD2X/z9O1502f/6judA
LAx96LPl88bzZY9VY/wecO2S7qhhoMLb8F1IWqBL4WyAep3ajFk0n5wRMgCGM2xLipuwunZCXRAS
vi/j/BR9WUZTSJMwmyxDhu1JwWGny8YxEzt2lIXZOd2+3l09k78dL+fb++WrX9RN6JCNAZtg+S5Z
ZXvzTXkK2Fw3LUJfyYNz7ZzHLkHhwpCjAU9dy436K23sWez9/eX4soSLJ6zs2ENkbZZYQknnV0Jc
JRLzZvaVGocjONnMdvWnCOx85J98dlMHXv2AL2AieqpAaIofpx5pS4Fr4XcChfygG0tpvhUwkVGq
LTS7gVBw5n3BXddcc4Y1vlWeF1fwoqrRxqhNqpF3m4GLkSF5ehLSbcOT60S3UOdlY1tBRmhvLRPl
m75m/Z1gKzsu7c8J4htI1j5Z62AHThO4ee7qkSv29vlyL2BlMdS3qTUzUgMbb/CMD2hY0aH7pKr2
TUdJtr4+uAx8C9Ou70x/nj3l8bwPnLF8cd3WOzQd+T3vrHVr7ZPZljUPAQQvo+wojIkBkX9tG9XT
31+pC0bg92f5otpSS1XpqlSR7gbVT+VFOtv+2LgwlCsYAI4YrsfSxURceTIF+/SsYN0vrTrrfE4W
kac5qauF60qCtE5giD24oh9tzl+K0UoPBm9AZ+ECCATLXyXHfqsyLu7nxSk1QguKlaKS78oQtC1Y
kM2jFk4voLuQ0IVXdgPN3PIK4swZguapZ4C0kIfrx76CTuYaanL+uN8Pzd9f0PPj92VTaOt8DDjw
pDv4XN54wgHHSUe3/oS9UDzqoZ15HAwLZhatV+TuCSRYHRcNT9hCy9YKOzaVx3zPs3Rl07yAB7/f
4YtqLO6FvBBiJT3S2qknTA7tGuXPeWbbWn6Bx0f9hLvfZIf6+2nFmI3AFzQkDp1rUF2t7n9t0X+5
TJdB2wRrtWluihxTFO21jTcQcYNtaQ+qnbglZ46BIRxTIdikrtpRwaeuMdip5HSFezU48oK59+3a
nBGIrzdtKqV8LkqN1ZAORO/rTkvrE1s4CkFmlx4Sl4MQ2hPyyR9N6cvzohjtGJYXPqeyHz7U3rn7
Z7LJG3rf+d121BHm2+2PrHBU9BjsDZh2vqHniGgn6VBeqqeA8/9aVsv3ov/3d0G5OJGsLGot4ySl
RyxgmdO8oSiAJrc03ZEkL8pJnE5SN3lIU0dcXnOUvHYqXw4P21kd9AkU5dh/lMyb15avIHEq3QaR
/abfMDV36jc4b5hfkM03u+TAGVfceOBq//31+8Xq+/L6xWJEAn3DFQBirZqtajiQJM1XFiRThC6b
xZCsmhresdO89y/GcfAkl9/svXk1EkzoBxO365DT0Zau/MivmDCkXjqSam4r7COMjFfDa/NDuFHc
ilnfIj3Z/a2yLN6Gx/GeWjA24PjGjPsNO+656NtEf9CahaE6Re8ajdsSmGQ3qV2/aNktqpwcP8d6
ERp7TV2BWTRJapdPiunLTKQGO/k5PDNU2yYW3kVbJNY2jkZ19qiFT3Kh2XUj+VMk2Gm0SYyjyOYX
Phv5z2rcmNatWi/beZmFta2IBygydv2a3JBjQ6ZMNa3OAjzlSWaJFtoZOnoneogOFZLg2mP6GtyY
d+MLUpS/nzN/Lk//UzxcupCpHY5WOTmKR4tM28wtap/p3gyN+4P6iaL6cRg5h8tlu5ELH/92fXDq
J3Ef3ZBDBuyh370gd06gsbqCukB1E0lesVNgTD9zDhEwXrjYIkQHvAtamuvAMbbQiOj15sSbx4Va
ekRmdeqy1hnq2rF05ev96qr/tq1dHKPwFCIL+UJ6rP3OK0Zkf2xtd6AlzcmjHB9mx0ASZW0aKJG7
iFJxTfntmLfFWQnlhMgaC5uhtYLlJ4SJJ23R3kCC5K6MujPcYgjbzpC3nerkJKiEDoga7b/foD9v
zAazPAjMvxhev2+FfZXLYYaa8K7x9Br1JUJMp13FlncaYdpQWQeSqzjmRsBg8C5BevSQL4yVkPt/
X8d38Om8lX1Zx8WVVONJqaWYdUCAYV6vOsYGCM+k0aIJyUgL82bP3ExLA9/eK3fx0gPrnz3Ul8++
KCm6JMrm8NxfyIf+3Oc1d7A1lTtjV0EMfe72NBrXpS/nuvPbo/PlQy8KhxLhljmeuwmkL5PdwRN3
VS9dn5xsgyINXkHolIf/xczufCH/9rkXdQFU/0bNul7mhgvjkxQtMsYlieSdBF8rHjtudoLR7E3k
BY7SXske+HWw/uXDrYtOTlNG6STHmQxENOHCTOcAxdgFX3k7N6NoZ4VmtFVhSSiFnQ47CJiUcl31
3AQ7xRmzVYRjcngMnAlpiEX8W3IPxWEM1ydwptNOlZdXnso/Vnf/uUmXDnYANEEmCNyk1jVhnjb2
7MoPlUN8nZrYoCSWTQSJsEDGqb5nCyIT//75FyPEfxUqXz7/4oDvZFFMLIWbBZjIrLJbiE57L003
krw1VE8Dq3jTNjGbHxIDy1XtiYahPszDQwZjS3HVTXPtivzxwP2yIuX3/WI8haYZB316bH62q+IQ
/5A/ATjPk7bcm5baNWhGuvKaWBfdZ511o2paaXaca48EEcknl3etr4yHqLXnG6bcnuK1u2vV83ne
9be3xLroGhNGRgk5QOkxfDw9QhyUbs8SktOm/YDQJx3lm3wL1GP4kh25ulu+0xe+zs/Ztl5hg7JM
jvo+8KXNuNWWidsvxeO8Vtb5I1Y/U79swrXqyp0TfFSYSW7HR2Pypm3zmRwm0xdJwSX4MXHiW8ao
739/nsxrz/PFLtsXYlKXFncvfETxXgQ3fbfoxF37nL5JMVpWv+2cE5Wk6aREqK8DR/DFNT8ZRb/j
Hr9YsqtatDk+LkWDuafjmgWnbVfR6OvxD63d6MFjSyaavGkFR3CqZ071/KmC1IF5P50HeGydLHPz
17n3HBS2CLvvo3rpH0rmxbZp+YHkWJzpTlN6RXdTNcdIfzqRQ6ytLMhgECt6Rw78VPQb8Um1VsXs
z4/TcxMi3bVh1lDvAhx2vrGVD5iSn67xCr6PKX4/py5B0grCQWj1p+yYwhk88crnDmBQPR3zaWNY
C51yxiV+pGSP+iwhWaHAytzWeElbZFzejAQ4X/JD2FDNR9U5ResN0SLAq8SENgXF0BUJXI79oN4M
4sPf7/4Fs/D7bnJx5CjQRcxe5+4nq2Cdu/OGrivc0sowDTxJ3t8/Tf1jo/5lp7g4aMq6MgVT4c0l
ClCjNXem8kaLkCoFDwIylCxYNcy+Wn0t59tzJ+qp7bqXFpm0FMRVkq7088L6HyEUmuCIXygx2Teq
bdoKJW1l+a1qd7FfI/jnCAF6CK5pYC9kuP+8XPDdz4jjr2D3i7IAw8Ba7CYZVNhCgSRCZVuE8rKP
XeN5ZrhwIylL+SX7WawAT6fTA5q6/lUTHlGVvPz9Uv6xSPu6kosbF8swVrockGFwqDFP/pxszcW5
T22AO2RfinwuFy+TAtWBoN6c9vl4vVb8Y8f3dRkXd7SP2iiA4yffqYt4maCzlP3M8sV+1dqkmi3m
HaxKdYnyncepZMwFl/h6DMn5gLksIb4s4tdj96Xja0B/8hQeH0cywuh9s9Bp1dX9wPBX3ijqTT5d
xVLUP9VMXz/z8tALpRZHjY4y3wKhs7ufpzdqAfWANQPzRfTmtvIhOwxwcleZtuaqWwDzvEwfgV/s
MsAWLFWXA1AZAWbP9eAiGfXHtQiBwMIiVFixWzrtXc3WkboMOT7//vT8sUn5uvqLI7Q8Ib8hoSY9
phT4b3ip0NjGdw1Q3zl5IoaJWNHTnpi2VngF+OUyZTDj9O+T6Q3J4pQs5FvzGH+GA6M7O3stBEdL
FhMQqgjbdc2uBfDhpT4M6un9dE1naPxpG/m6+ouTuAojqctGrj2NPUYdEFenn+hHz0kITDqY3I92
Na40CRWWb9yYLyIZODsTMkC6ixfVQ/gAglluktt5VUFr+rGIHbZcl3r3mFj8b/Yu3o70WVi5RJzC
yWbaDvfDkf4rxV8CV4gzpmniq5/TZja3SunDyPLCY6WvMQKaWxfyvn5n1gA956PnGr5o/nEb/fr9
L45sIyaPvqsY8CTFfWbtZml7TlruShBYzzXU1pvbdfA69W9muh67hXWMmaAFx0TZntJlUDxKLQvF
EptbD9kCdzymca6swQa5bc/KmDNiKT3LggcVO7tvbJ7dJTIiFVRrIsO1WYY0sfdJctNiRACpbxGH
xOH5YIg3JXMyyQdbZObi0t1KzUpqUJa5dZU7puKDlVQ34+q0xrgGs5dj+85IOl0Hbu/kt8L7vMpu
rc3cuNZGegoP5r7cdLswdHzNl96Hm/J2XMVeltuDshDfpOSuKDeAMLtuESyS7YgQDbcYX/Tganvo
mC16U8MeyCZZTa/9Nt5kKzxEeLuCTbkA939Xb+SFuZDcygkP8UMFIkCCEQ5vGIY500NB/+GED+ka
5VW+V5boK17mJ+NJtpzkw1xHL/pbz2DaVujZSdXedrv5qSm25X7YdYg9ecWLhfXeHjHZGB7itQIX
swkdAWHlfbo0jU1MPA2XNZR3guySAi5z1QvM0Z3T+XdsEKhuFy81/DgfyuSWby1tmoNBjoqj77Wz
9vXkxA6MV+NdfDB8sospM5Ut6Ub5C9GEDgYz+7x/Lky3wtjlmPNq6H62Z1iWvtFO88I0j2f7FVBI
3xW2rbvDSwr9mK1sRUfg7uD6o9usC2zG0jyxcsYZtOi9u5MfkTkUd93NOe+su6tuBqaeuYcmcjNv
8FynQATNzQOCtfzmbSBkXNpnL5ayTVSn5tSUiHV2mgPw6Tgd+8jj+Irq+9Ja5Sc/LdlFCRBvwTyw
WRCe8ff3GDTaI+l6K+KcZmgKG13zZXFpwVJ/6GAK21j27E/reWPdYNaEK+VaLxziQvNPcBZMZBws
pvBEeUiOJ4+FUq7bka/CmrTDtRCQqigPdrAdN+JKuSOewzdEJpm2Km24rE+nfBk/aq3bOaMfL1Ov
+TE+hTsynl6MV52iE+AeTJ+Jh2I4emlbrS8PDvohEW1iTuKx4ibsQrBcGRB+uOqh/ZAkAm2d9kPY
IgNbljsNusp9y2xYfduVq2yFC5O0it+okOLTgh26eRLW8vLhIfIstw1dkQUi4jkw3yC7bKl7ZNjb
5U56nO7lexBqaT4fK/rzOVeZTSF/UDfFS+oHHiF1kUvTWP2sQy/ajuNaeKkYbkkc0cIK1AwLBmS9
uBUsk5Q5vp+2m3nHNpeXd9ly5B7AkYI03Gz002Fayk/wbMrODfEyI96HXT/S3Pi2/dGBUX7kzQ9F
WuqR4Jqinbevmn6ekGlslhyN2fpEhrwG03chCNtmpW6mp6n3G1y/EqCVHnkFXYFdTEuQWlDO4K2I
nEy2hcnnlJ3O/v5u89ZXt+3wnL9A7BB3w+NgOfHSXOhOtTsdzMHjURaZ0k2LfiW0dnKbYmBBB4I1
lDvcJfrC3GvLfoVUkDqblya3ddlXyvU4bxmHh9a2ze3wwO+Fr8NwPkoKsFtVFRcTs0v/hMRdcOLU
nZlwDsNL3xyV5LZnb0jLt5oXo2Q75e9yY2FkXp7/5BETbhCk2CBI8wHjiE6xIWYrO+E18IVdP2yT
YM/I8xTeIW3StE39E5ALa7aYsaq8Bts0DsV9YLwHDYtxGQkiXkztYt/gakDXeBIeZPzlsFEAu80x
1hAbYLuWZQTHeMbFAjVWdpQIA2mlRZvZfURcU/BmCHuDOdUzBkALUo+fMH0CwpihC82elqy6M/ue
N6kHQn8W1oi3cLd/105YZm0q5CSRvBAQbmTrrIYiurM0F6SyNj39DF/b3Tvli5ah+/p14wn7etJi
p9jDCMaqtTpzIdj5oBXPlTth73EQflqPZuQmoLU6yl5XKNmOmAp1215rbgbhzfhpHZSFMrhhaafW
Uv9ozKV1oywCm16PF+w8fgkPxt20Vz8t/CpvSw8BNmYPg+S0YKr17EnQxSD1URuef3uZxi7CL3xe
wGH7de+xv/pYYw4Oj+DpGD0g5ZffMwpo22CAOW9E/CTzR0Tve6Xb8qGpK/FWSE422lFDnqDsqcso
hMYUoefnL9mlpZu9ltESXhOl+TFZy8XS7JFhICNbylnpNezwjNqggiF26Ww8ooKbXIewLLrJBnMs
et06Xvb8HHHjgCnMOv6Ar3XTU2YEuDpFdrdvjjKv3wE2F1Ik4y3+KG7x9mT8H0p3Y7ZpEAi/K9Ni
xqxWw60PNb2nlq4JSNVAIt/g6NfrWMBxxwYWhGgV9Ki70v5p5xna9zodEv6ZfE9Zc1G3RXjXVU3J
hBkLochT2ZgLHPWwu0ttpHVUnqY3JTe5tigGL/FHbUnBcOq3AornQvGLNLW1+kg/Ydc/R096iwy7
nQ5oAlX5Ls22mHKZBbdWcmqbiftIaerVP1D3teKzLN7l2HAVVKQ/CfVOseKwk7Nb2RV07hdF+G9f
8aI0m0KrjE+EDt2Bl5SryYLFhc+VWy36BpsmmH/z3SQsMnvypdxT0001c/oooL3jfBcDKRtrKbk9
pTethE7UtnYolVuEZCvT5mGwa+6na3zWMA4cjhN6DekYH1PGBsgHFqEDHbOFJlAWnEnDfaMsxQyz
Yg9B4knYSKFLhSQ9pH6FNUJ+p+ZXCGx/ZMPA3/7v+3vRHSuYYGmnXJXurMg2bssVO7GDDYInZs7o
oevyrvFvfnlr/eVy/2J0f+n86lOiZ/NUpkfjqEPWs6PM75gEQWCAd3k4r0BaRronPqIvOsRLa6Ns
qkPfwk5x0jWA8fAjfj0jdukheKnf2cVVP+gd8SX4DPwscBAbBWu5Y7hGLwvy8LN9lLgbcD18/DHk
rbgphaUOzZgOT9hglIQQX3gJ7kxH3ynoStxrz9cfQcgvl/ibwYzW9VElVGCtHmYNzIByB+/G7oBN
47wyAjwQbfFh+KHNLsnekmiHr+m6cOh6MPlwsBZ3BLeGtbYPtxKbYbLMBmiydvKIMaDR2BJDQgnk
J8Sb40UBTUk5js9HfAppckkRsK5/VFDB4IyC09cIdxySIqVwmT79vUH98xT36xe9eJHSSrQKIazT
Yzx50kqrVkF+I6HL/sm/Rnd4M95Re/YYD56FMDgc4OeJutdW17+KcYxJujuVQRn2nbqTzdvTHQ8j
KQ44dMB94Lk8LRBUkhpKmI6DgSDGAdg0GEy3UIc9DFyKTfahPFUPeOyFHok4j60X73MPTyu69dGD
N7EETDRWuJlkk9O4up3dZHfp/YQs+aakF5qXAnQsQhzfxGf4jffm87m7T33qG2tf7BMbg868u+Ws
5BIrhZOQY7AvSG17HN8ijjh62HwnQgLvyDfwJ9mzVJtUVVO2u9mvdb/irzjzawTMf5xew1zGVlZX
7sKfIG9TJqDjbH6LDdUFyKGITS8oLTyv1q2EPTZQdh0ygT0p9rgJKRQXTbPu3Mh0hTZzRDcvFTuZ
A5jzD9fQ9z+C/l+XcoFYqFGA3S/rBO/qNAo2MNJna4xs3GLDwlOLg7U4wa0p/AT4xchH5xqt+4+D
l68ruDi9RLEV63oA+wt/mjsB/G9lJS8qwoJ8d1oIs209QCF4NHR/jJe64JhwRYG7HAhJs50Ao7hX
bs4ZWvu29325ORdvSCcVSdEGrEfdJZNff4iEvC3oxHDvGau1AnvGq39aTKFlFz9+1afoYoJ35Uz/
I9vi61W52PMj06hCPc+hfED+c/O9tYm9WbS1TbWIH1LHOMD5+1VnyU8As61OwXddgCr9aQT1dRUX
aKhU5eoQYPZ41Hf5NoTjAeLzMf+iQuLWtPj7lf/zJvzlyl+AnpWoCWo3FekREwDmk9gDPsazl88c
rJzJq1lxs4omXHzsX9JHhsfT43xPM5EcUzaK0WNgeRAO+LrOgCH6Ns/32uCeslcp3J2iO/VDl1xt
3uG9WTxPiVt7k6tvwmM0rumHTaZKtZNGfpPu5tIWtpzlULAtPPUML2T+dQUp/E5KZ7jx5cr+wqG/
nLANHcTczVzZ2p9BYTIfu5WWgkRZItDEMXQdA591rrY+z/rSxCmeklUN7wJT6mvA1y/60O9PvCyj
DRPRVSAW+xa51ghZObWDKB1FNr6T25kO/WAdkOHbutNrAUUn6o8qXlx+QLelJgSJHqvXYmKFQCu0
QcyT2LylHRV2a5vitoVrls3sq7KjxRPKDHzvAs6Ra4TZP1AZfl/5xe6F74U2hJUkHaUjNlQ0K42f
9A7Q1cLwFFATJ+RXkF5hJF7bt/Tv78bvn32xb6WyUGllO0lHfJMq3JDrZKtANhFx5VWsZSS6TXjm
ewZghF5p+RGGRR2qsM5FrBw6lBBAipOjnzC05pQDGMvvsVtqoNVENt6UGqymHarvZmvKqHTcntYo
Wk3mtqYjqeQnon7/i7IzW25by7LtFyECPcBXogc7kRQlWS8ItWiJjiAI8OtrwBn3pk27zHsjsk5W
HltiA2Dvtdeac8z0vDqxNhYvYxyeK3cSKdec7thEQYzTX17WR5TCTf4gy/QtpF0jLpNhe2+p+l8u
AtHTInmz2JpuJH58/WYcHxu+CIdWCz2gMaEhweo8+KqNR92u9E03+Cd6v5zUzDsr5V8kJdN1+O/L
T9fplyfpKJRZ3w8XaVLmOUY11+R5FQ7+CPMJYTQeQQ6B93ke8rQA//nQ/Pdlb/bwY5KJRloO0r7D
E14/NjtTpy/Z1o72nB/gHqOJHdbdOFdeDe/q0HYc5ifezjvmZMGn7isO6vrf6+dfNIq/fxM3T0Nf
qE110vgmtH3xqL8dcXu/UZalIDysEp/XdITDPNLYHIVN465A9y/ejt9f/+aJMOPyFMlaJTH0RL4e
cc8VGAyno2hBUKUO+mJ+7uk92OlrjPKPLV7gPG9LCBY5cmIhgnVF9RhItLgR8JKKVy2AkFcnR3Q5
fXN3exCodWOrzh77HuNMUGnsFKtz4yl31ue/DOB+/yw3VUA5u46QV69c3k72dM9waUgnbj/aDcc9
Cz9cDUdnBtl1rc/VwgX/wBHgepecO73Mv+6ymzIgFUS1PkdcUoytdNnp0dEtjBARWefMOdnJekJc
0JqY5pA4FS7WnVvq3uvfFABlkxfSseUuh5HKyIO+NkA5jy43Nox5FlmN4Ztz7SkLW9afH3de/N4j
dlMPqEk2Cr1aS3vVq7h57dxJeQPD7GzNZvZkQb2uBnmRIFqOUrepAnor97Iu/zIP/u0++Dkz+2V1
absKslPKfWAY5LXYam/PUm/cyZlPN2953k6TvQo95cgVsa/mTzn1/8M8+M/RHG+DxYagDpl01FsY
dj6qUaaMGY82Jfp5zezEp9XhVJu7NphpkfjjjvvllW5ufGMo9apKEmkPUndE4Fx65Y+TN9maUn1n
tC5PrfV//f2/BTr+6lq+4VtMCoDfP+DNjd5f80YdzEjcdy8gNtyTd4Vr1SjPeb9V+K69fpfSoynj
z9j4UVV02Nx7ZdBfSu7f38LNvS4By++1Np5WdGOGGDlHZsq4qY7ZujnMj6V1BoXHJjvgK8ldyVh2
cRDbHcPoXA+vwse/b/+/33q/XImb21+vjrR9FEHkCBD7M3qYlnl8JxllQPXeFi/nftuJuE1prKo0
TBPnnD+eKn+6QxPd//d7+Yu4+Lfv5vYxIKpC6y8ZxY6hH4bOmzHoUTCfuGo+eQxomI1PDODymS2n
YZYDcPX0L85ws+G7YiqJZ+eMDAsHuY9KaSiD6FF9zAGyhZH6Ibwm7zXa4Rg/X2VntCUsHRnUuig8
6EjoHIzt8VM972m/0xTps9ru1Gez8bo4ZBaMAPnYeP/+tH85kv7+aW8qGvGoNEN0mr75WSiONBzx
k0yoi6LyRcG7lMtc8LUzWG3nPLpX+j/Mo3HGntfF6J0yUlHmF+3/vwn4+3u6KXOKWZxqQ8MKkBs8
H0cHlHYe+w3MjUm9KneLWLhrB/zLiez3F70pctoqkqLZhS+iycMTww3VpGdVjPM8949PZESc061c
LUSndFMNHGQ+Pw6AEbOeePkHwhOInvmO5mYdXFIb/cXMUr6l0cGLJhk2E46MKfSjIDinHzRc+VQj
HB/0bt45bNwCSH3rXk5hx/0QW3sqls4b6cNCWoLZTJ7InTryf3nc4EeqRCWJfxDarsYZTKnECpTJ
y96+DMwlSfPjOfdbHxRdfn5R8gCirXpZMJPkkmevyDLu4RvMvx4r8Hb/n7dxU8RJZabkUctXrpFL
ZNF3mBWWMU4ON16ypP1itA4C2aqhbY26wErq+QkU7FlzVdzaTJXtjtpTnY4MkuxA05hdvgkSSY7b
1HBZ0uiISZageC0P77w37I75sz8iuKCvkFrRmWwSf6DXa18bi+Albf3TqZbY8QF3KvyjYZpumLGX
V6/wRjt5ZRZLWiEDMRDgZrt5sTdtaLZBE5w214sjF9sZJuVe2LXac3EN7+s2/nKUnm7S/35jN2Un
SRTXgdaBuD8DocOXcyQ1xJEekRnAg2ZabwMILZgPRhv9TIoDbYKENeXqqIsjfhGUCQfhrthf/2vt
8subutlGx6ER+rbjTYnh+c38In7lZIlB/40W4uqa9YPZL0+FLzAufL/2njqzmMjFhzgYLH3GrC0K
UOPvabQO9qh/MIDURF85uVfRH97ix3x1dBAQkJeIguCTT/M8+OanAulaeTRO7lB9611IzgkmRx6b
OedQyRmN+dkSkb4zP0ML+NW0jNfKgHOAiqLm8c4K+vd65b/X5GY7L6omN+SKh2k6lF0Rj4oBMog2
ChgKM2a3eicuDlwHYC4XG8qF6IOS7e1/v4u/H4h+uQg3O3rZ5jlFE+8C99FsLcyHz2vnlAgfWLx3
Hw6THg7sCg2W+yaL6ab7o4wydZHECUob0bzZQi5Fdkyh8Iv7cSDmhpyhIozZGRw0ybbCZFJjWHi2
dTd3zWF5r5T5S1eXR+KXV7/ZLGAEjYVx5dVJPBJiVCFdPVc4wNiz1mpsiUnFzNMshRa9jf7539/6
X5wHv7/4zaZxjEkxEhNevMNuMJZ2M9C1IgNzLqou7FJW+WIdPfQnKwLemPiJ2y46Ro+xstRRVSaw
jOf8JxaZBdnwfrLBEk+LJL+vNZwKqH9do5ulVsuj3qynmxSayORWQ82AnDohE673st6r1skpiKtF
HXvEJxn9HMkD1PX50MtzbfxgpHpB7hVF1KknkiPAYYBAPy+Va9jEa1Gwh9wpkc0MBQ5ZmJFEgGnu
RUws8wNWo1Wx9qCGYKKNNpkA2GMJU7m0xBEcRfl47D//fVX+/iz8ckvcrJJtf5IZcvFhgTBlwUDB
aJFA8ZWzxQSdsZ0aU6NNC89P2nJ+1/v054j693viZjlsNJj253S6IUcnz4MKZaZz0l2o6Bd9UmhD
0Rut7mjLzZYgskKfK1ZBGMFhUgDW+j0v4x8XntiBmSYDxZrR9aTjzI3xy6FuZgp6eTyLCQdL/OAd
BkIELk+pA6CILkm7jrowxTvHlluHl9o2eudef+EnoeW3e+/mLdwskHqTGae05S1cqs8ZhrBvRH3C
c2anX6QHduJ7r24Eq5XC1ET14JofBsOOD5K9FCbxmMBtSQ0TJ1UDNSFncK2ZX3dulz8RJTdv8Gbt
vGjtqNAASfZVFppMA1nBCSCk+uitokSL8pPzdAWE/o0jodUD7dT6ijgJlzpLykemgtVciUzXMGO3
TmHt9SZRgAg5hm2BlcBEriQnWCAMmEuZx/wvVZ0LDIwEfMcAbzmVyMHpyL0rLTXCVzs65ezhCjFf
RJYzzy0GgqNbXh3jiu2XhOEqdWdErES2RMmDo63ia9Is4O9fLQ2wqgCicXZjAJlElsBUuhDc5wpM
rBViS6G4rsTSLzn2yenGeFBKS8sfChrfCILyT7LAYnQFyzF/jU4EI9vn+rEVMUhuq2whKmtzCKNs
LWgeFFdeZnQyj6nNy3HX0gtFq2hioAIM0tMtp00zC/XYgQaiPp2sC3QqhjlExKAOHm3VdE5sl/gy
kMsK34221NtVTd+ns9ohkLVNicp2c8bpX/DtHq+79iLOBeQ3QvM6Auq60Bx5MvWtlC3a5LPPPuoz
x6cOwxALVZ3k6DpezHzVJ0//vlvkaaX81918c1QtOJrUZsXdXKTL49HGLaWw3MU2DtQRiRjDOtSt
heiWdhRcHgZMePRs4ieI4gKCkuPD1FJAVnHnXf1ZGf5+D/8UzvzynJdVwXRRNZK9rC4u6ktx2avI
e64PcbEvMYUO/F9G6Xr26hjxEomRyy6AULEYtGVHcw2hXPlxJjb7Reo942hBycqbXaosThe/S10p
s3B+Iy1j8i9spxxEV13MHpA0xhuG/PLy+KCE7Vu5I1vuyiyXsQpFDu0i5t3qIkZ4AjAZmA2T/xp+
AgEaHaEbQR1Gz4OyOOMcpv5LLSHhZSbqyvmI7+DkUMq2kWOIjxK5l/QkgBdj1sWoS86fsjb4pYXp
joZj0OFFm5BZMQ9XMXxKKlNkULK00EwEO6NXENnURnRTqMIsXZ1XuI6mzj0TMP+0vSBTvTo9Wti1
scG3j01wsA1s+yaiSMM7jj/ayCXFYZ7TjkivByb9pbkCBMWQXyE5kOiL4wUBDTQ4D9UtTGllefGU
Z7U7OyhJv0r2fEpabks3xrfd4NNCycckLgD8twA7PYx25MZnHIB+LnisDn31RJL0MqJIQM5f2Eo7
j8C4w7yUkUDaDPtaRHbszxoQKTaUeNUoy0gI6SbECn6fuZ547ewFXV8kWPJx232h4xrAWFT66hLJ
1shRSj0TfhV/g24XNQ/ounc9jbaW6Oh3v9p6SQrnfMiR4U9HmmFLaFQJkYSJ/fVDXBB2xRyM2Iyu
27TFezvAMsjmZ+RzlbK5Jk+nML/XFfhzCnFzh98UegRTEtGoSgmzl/RKXG2Qtw8nNSSW1LoyRzKc
nvnp3DTDi/xkdiCIhAE52tOM3f5CViUaJkfiPhdzFD3SMsnWd42dP7kA/1gbfm40vzyEtdIk8SVX
E6a6w0deOmQhVjvDvawoSKsv3Vymml0jfnk0l9prsjaAjWnDfPipMFsRv4Q4I9u1T1PNNM5ndqZZ
58iq7qwVP7f8f73LmwJFTZV0RlynvDtykAUYONic174oRj2zXzGtuPK81w4ps1mO2jxQTrZMF0bd
04+TKNnM8yZ+RQUzZg8NYVNehvgSu6rmasfnmbnIkiC1ZclRUmnRqF5fvMHX0o8+ncYPcQfa6W7B
9UcbgURnE8wWhGpNBhB3U18Y+UzvhB4DWj85qlAShTOciKOVPUywweOBGbk0WuePgX6bQ64CA/Fp
uvyf+O7/ta2r3R6DJJUyS1PJkp7ipGVzOif+cvFj46pHQ1WrWK8JIFEt9WCABgTf8knSOmg++FGF
q72gxNQdhEfsoWPpjf1BjNY6flORxNSgrUPUnHkBb8LHIl/C8wSR2wY9HNzTchavhNynd1jYJfbQ
ITjhi5qxtZMF67CnKI+sQpxABAd9N/lSF2gjqcvYVX2/69idTja/3kS3n/bm0GdgHx4uSaPuiuV0
nhhXQNew1WurKjB98nvuqnemIuxfL3jz+BfjkM3ORaXu8m+z8PDsYFqO5nRidUtZYJmk3cMGtSEG
F8QRecUL+Y7N/KdU6V/v4OawJybZLJcr3gFAthdxsEs3YRBdf2thXkMwqL3mzi0FwvrOh745tpEm
eYlRNqu7qkth3n0m6ev1eiUbGnFIl8DoejoJD1f1y1S2+dFv8Y4nflXvsGRaRduSWqw7ncbAMYXa
zwRy0Ay/a2ivH9/ji4+X9ktXieyzGLujSJScjBxbC4X+f1hS0ED7Q7SYbQVm+bAS5Q0z3hNTgqMt
Yq9BDaevzphzFZ+cxUq0tTHs8ZtRI3hmtyiKj2IMyYicp9pmMJ0jvc3cMqdscCeKNrmwMhm0jcZ7
Zfj5yRnNTS4u+sRtmHb2zgytfU4ImqsUjiA9tuVCHtal6kmqR/2ZVYGQumylynkxpn4sUiPYxvtk
yCifZixJUggbPL0uNBh610eleGpACZ4pAvr4m+xxq7sUti4Vltx//LsQu3/Jbg5cg3JN2iTlLuk4
900qwKubIXwYF3rlQTdUzHDQN2Q5SCcrH8NIXhyHQDluheJFVPZVztfBWceWRGAvblItYCnl9aHB
CJcta9Vr+tUYw5HcdFVAdnoNr611+zxsolXVrpLK4eoJEEuK4CL6+jVQZ+s2cdoPrQ+UMeSCCMrz
WAa5QmSCp+g+JhLk4aNsVQy++hXB9CWLz9W/OLViz1S/adxRcMyjlyJaNd0IV4vqdemDeXbFxoux
HVwdQdkC+MW8s0C0Wlti5os4NLFwUergPFb9DuRIWXh54qnYdGZWElkaDJV4CQ1QQOrFFMHmX9c1
+t6m8i/gVxSvIVMCyn03H1GS2neu0r3n6mYLnFWK2cnpz7W6eKAoyJ2GDVD+lCVkPV4TUKI+VPQI
kMY+3Hnp292KhXOKvZoREDsDrPpTh/bLNpFcxyzV6+I/9wcYRYz8wGjwbh7JVpKCO692e1q5fbWb
NUsSZgLdyVLdRV8lXX5bmLf7xC3okXK0g+ZT+Ee3rtw7r/qXtfq3z3izbOWN1FxyBHW7c20pht9n
S80ImKJdHNK+cK7GbH+Dk+GRMlpou/2K2n5+5z385RL/9h5unsPoQo5klMvqjkwlZgcnS3rnPI3h
xhQX55erlf5APNM4WrSL7vGJ1L9sjr+99s3tpVSq0Y0l1xjmaYe3INTFoFK82Qm1kqfqnA2JDROH
lZxuSyS8kSWCnB4tEevanPhcKKcUuMwhsLjTqpLtfnSu34o1GWVHb8Ysg+qrtkl9m4W4e/QXzZK+
aggHiXTnShq3vf3b++emtqqGayZxblB36is8qst3VU6X8IGwGOE5LRwI04Y4GeNQQV8XxaZuwpPp
zJrnKQZHgJRQu6aAjG4uf+oMkk0PobNZ7EbDQ/UHmKZwpeG1hmYghWRDRQVJOWQ+RI0/xbft++Oi
xjQE92p1DM7AUycrGm0F2lQGuc5v5jEYj0F33EkkNVE9IxYj4U9hahk22TSybUQv5ahUWum7lL0f
VfJiAuInLzI5k++S/Jyl93RJ96789GT88nTXpNiU2jFXd0Lupke7W9Zuv5BeIacZr9mux/Km7v59
oyv3LtFNQ+J6rC7XSjpSI4CErrdVuR7cs5+AvML1aGemT/LoGD2oWYDX6uxJLnZbZv3Cm/Bq7hMx
SLuQSWWa7szGZtKmeZwErNh4asdN/cYBdHFPd6HdWQJvBaEN8TbZWWF54I3Rn7cqyb/QNCgwZHoJ
iC0NqINz5Vin4X3GSuxILvl9teGDvn272pp/9ak00cWwTxZbhWJPs/rCFkRPKmzzsqhPlnFgf/yp
IlUjqzwYA0wQDsx2kzgMF7H4MpyyxsjKMuffl+MPNdXNE/OT//DLHTAWcn2UjEzdKUj2wahOKEkB
qxSnUKSLmnX5SHaxJWcuzb9swk2Xrxd/Ft1Z+P9QeNy+jeka/PI24ss5Z6DNEpTNaJnZGeaNF4FG
eOYKVsWGhyG3WXQwoK3qhaYZXKijjYM1ngt3W9DiTw/NTeXMesi+ZxLpYsA2//3N9M1VvwyzKtnj
vCjx5sn0Na1Iw8UsHzivgIZ5apfKBgh0eAlPR7t/KYM6ECabRg+xg76Lq25xeTkcrIpPkveqp34Z
bc2jY0iM4OnWVDsYPli4i+mvD+w0gnN8U2h6A//HfDxgoS34quW5wazQPWmusaneeBNYh1WPg6nk
jZ6wb4Of832ne5E+yuBiSbh10x21VFgdbSN2FIFp+YhJzx+rz9Gwr/FbAU9kU3Zhjp8XkpnXBpHT
u3po4hW6+AxhkVQcJU9ejVYbdG5n8xji9txW3zP//E0gnTt8qGswgWH2gAWfP91eQmlGeM3zccFX
ErDkBdUuRd26OX9fHHXbLHg7iywwlsNLSYcgNMgnMYIZ4t8n4MnkbdvHt5felTYmTd2tsaw/1PB8
ZVp+dih5JbxIb8kSBmHdrBKM/svTE/5T1uuLxj1Stval9ADOn9bp7upiDbGuoCem+byjuaYnh1iA
ARKMVtk38ywwdSzxzL5CWD0hwaH8E5PUS67j5HW4GqHs0V9Y5+ssSLClr49PZqhM0cuYn3j2GUH0
GL06ZOCtne6MDyItuoCMU4sQw0fVwwGOIqB6utrjOoODigIx5Jcgkn/KHtvJroTH/fqo+bTts5fZ
zO8+M1QC88JObOj5tSUDSbwuR31/LJBzeEzKL1/wgvCh5OHZnNQc/tGZvFxZygtPDYNsLzVhvpNs
2ERXc54uGpZRmW63Jk2ILg3pOtZtYyGssUgsq1CZgDMcR/o9Si6f9KiwegUbcIQa7bWfYOi9CtXM
CpO5wg6pXkAWCLsZsi+irI6v5222549+FJvyHUnB0ZMWOuraA7OippnT0jR7Jz1UX+oDYZR0Zkjc
SJ3JFRfZsIPBtUygtR5rMn9s9JxI6Yauj1vNz0myO8T5XA+Oq3IPGd/klQUUA5ZCvKpkHb/45fW+
+RpOXEq35d9U1EiN7OoPEyJBySywify7mWTRMkPMpKB5F3AHMk6wSYicLBrvyvmh3JsYabfNlyHx
cAPzpSk4P/G7CGo+mKpN/18A68GpcuYOz8fXo586LT/LQD72ld0ssq7P0hwKQAY2SIT7zcKPzbsg
ed6KX+PFafri+eS1thkRemgrs7Or3D6GyJAOJpxe/nuwdhln2EPt9+8VSEZMdMnEssA/E2hqANm6
yZ6S/oRDC2WP4hRYJa36u1b8vPdlaaEVq7J/YFgG5ntrJk/Y2irz6cqzzkUgmbh/Z2eEAhHH4eRc
iMkX/sHMyuHgfLpYyTuXcvykqTuLN5yMada611DHdzyZkCdCk1GujRMeeKd5yZ7Gh+Itebow2cCg
HQvzSsCBYGkiIVu+enZ0vAl8E4hfv2lmnH9QCokP4AqZE542M9JWPMMTvmvhwbR7qwpESGFTJa/b
Ksw46Acrendu4wIq8KacsMGhNbKchEXQMAOEabgEyGzgJEnbvg9nzhRqyhtGi0He69SFJM4F0Q8X
+GJ3T+KjFk5kgsw/Mjt0xyU2CHS4uVsc+Kl5t8OuuIOmZ6cPGse3/EcXM+x+lxDUOIRqC1JQdq4W
ZqmF/1sks6z7gjHAVJmf1hwYrsrFgGS6O+nBCfEhkMjeI1djhwAIAxsht7HbBDEfubOGAz5uHfLN
j0q1IlaMVXHoZcQf7dEnz7NnJM2DH2oP5tHSvuOHMUg/68ohmwF1iJEHw8xqPpm6hX3pKG80umE8
nUyaHdHH6TH/uATlkzIC1e/X9VqFUWDYLKKrZGH8nBczsGWMD6xNnM9eizcjLJxas6s9vmfTbXE+
0P9WrekQhxnv8lg0Vr1uvWg3A5ebhdcDOni9tnVOvC2jNnXRBCogFQ5grQXWGlkthOsltg6ADkDa
9sPbhB4tvNLRsI1yMh7mfoXNPF5iXJ8opq7+HH90OzilTvLFyaBZ6m5tlSvlzLcI4HhOyAMEd3Rb
8Z7QAZRMtP/7L5j7MLWBNmDnfh4DMhHM53pNxBbchtEzznZfOPJz5QpQUrkbKAtcIEKU7nPGPRb2
fr/anx6PLpQFK1rpBzg20U70Y4mFeEKMRk4SyOuO19KBszbvFeSG1bCaJCD8f1vpQGijrT1qsS9z
3SMbMnS5RtQdJrg1yOJJvo6bmBsJ8K6fbpJw+hb4AfvynG6GNfNZZwxxK3Xsiuquee8P56AMu69Z
cArpozr1qmYsSULKfqYwj5ioyc07sWfJ1+Sqj+doK0yCbhjUkai9m8Ybk6fbIjMw5Bu+PhVOtr1A
lbFqO/6gjVluCy9+MoJ6VbDogSF+PG/kxXmRPzOtPGjA+S++cugODWEsjSNcfH5Y+nHc0FlxqncY
TrhFiXI4UFidwmJVr7K16c4QV/AS+mu6b8PTpuKe+EGzBF5JvVIXIrOCco4+4vTYs4FHNq/3jI0h
rQNZWCQMrxL8ssEZsqdkIbcx34UHwc9YXzkefo3w8SAoPfNkpazE7H65Q6uuvTglcmY8hBk2fm7c
qQZ+q7exq8yljzqs9iU4m2ljbjbtCicyg8wtkZpXcXE932mkmsbfz+b/rQdvmseSWmG0K7TZrrWF
vTK4BsZoQBWAGPnioR0WXFtzfdnyP5ujrW+jlbg9Peme+gpf0Dw0b8acoutxcJMAvOxpdHCyX1gr
p7IIgN4bOt0KCfHr4JYB7SuBBLfR6QP8jDYB2i+Jd7HKxAGoq30US6jOoxOj7NQUq/k2HmiTVNRN
MpXLmR3oKQuImwxpfEGBfjo7+ZMeahv6+HjDmRaObkrJQNXGdkaQXu437VwF4P/SI2ScPfOHgjQv
Tk7d4sL3s9bO2uD0zVtujp62UV9VD0XxOYzXZYVojX8oe+bJ0kv/onvA8Z3Ri0mGwAm+pkBhPxKW
OlM3sOAU8D7a5OgteYw5q7mcNZLWT4LrC98VJfMbGQIUuEa1YTLNwIxS+pGSW5nh4aDeFq14YYbG
nO6hzbDTlS1yn9EEWBCt5vGCDNy6+UFIdRrP5fC8Rn39wv1XOj0NXLhADX+TT+1cI8zigzvYE41H
mI/f5QPCh3ynRDi/5+2j+AaRGRIY5I0nMYYFC9OpxnsL6k0Epb3T3GEP8M4qO/LZ4aST7D7PCb4P
ORiCtSZ4HLt9b2ucofqptgbyHly8CyvEB2qC0u4+Md5ojKyj+WlbMvps1yAA+euX18mNduWvX4Mq
rB/a8zzWbepa8FHUnjjelXaVVsSKWhSf5UPyQsGh+edVWdvkeNHVEFe03CmMv5Xl6VVzu6VqlZFb
fh6pGfjCUpOxWbPaCCgwdcU1TRsXEAM/8ZB9iquWkw22pC0clYDWq6//oOHsjY58MCh88/l78sC3
9dWBF0Ch+Ix086mWrfNa8d+7ZWLlrzC3iCC2ONx08GUqqybEJ8M0vZdQmnGs8WSHcHKA8ItjyO+T
zLnxDlSecC+qQsVVresC/rXPAuKo4RTY1r1H4UQz4AdWmp9xwbNHjgSeGWQ2r6ki2KPynScPU3GZ
uPV7w+xyhlsTSQnl9hvEo/fzMC8+KIAHfhwKz2u5SYdV8REjPKXcNaEFUoOdBhzVHR5ebQmj8r3a
Ss+z4uWI3kN2E/a8fgKhY5MUWfn5VRPBaaelG733DelQUOHiMr6wXlbR1zVfqdGurp/rs3vKvFLC
NOW2MFnOoFTaRXlawCoS8vlOt82g6h26ysNz23hUn8KaKSuiZkxqI8oLN/ocKeMYhTCjrpvneiGU
Nhmj9NFeexhHQLQH70rasB5Gl3D2FiWQgufmUiyteJkvqecA2W0y04piwDyXfa8tJNLmyg0qYlkB
dyfO2fFFBVj/giKivBxEIYzbVZEHhe5C4kx/SBQvJfu78A0irl2zXRbXuSJtsMLXBsKfuXJoHrRv
olWJlXuK+IU0Tx02AcKUv6hgVL//0nWvacMaMN6xJqLWHqnb9GEuzWjXr8QoGLtARPYGg4sllGem
XuTUiIRW5buaZ1RzyDHLIy89LklEwiDXGdaMhZJJEjkFOk0A3U8WKtDwXfEEhtFpv8ZApZCNtaWq
PQnyqrm8KNcDidYClJRVybyBGQ5BzhMIiJAOB7rIBsvGuv/qkCs4hWO+z55kX3wG/XQB/gp+KtvS
/nCZdJNWfCTmoAL4pBMva8U/SiZQwmO5Is1sTbuQOUa+r7fqu7SiXDEXYGpkaFIpXSEGIxZCrcfK
Pu7NHUCDIAvLUCEWYxZQL89bahbmIM4399mSi+tC2US0ku5Nf/rXtUWqAQU1kiICllq2mDYkwh4x
+RwQZ4DgndQWUjbAULHzwrCIbXm9PZQA5HO7Rn3kV4+TMab0pB+jHz0n/uRKMYLD4KV7dlh+Hq76
A5KqUEAbI1O6JU62akOKG7w9lJrhBSIXimxxLrst9Y4izM8bFU05jrtF8jp7gjvP27wi2NYRX+J/
V5e5q++SrfajXUXP8R4P/Er2O48fmlD7z9GOsoGCzZi6Zg3AzMRhf7czb6847cTBpaZ9AAeJ4Iuv
6LriC3evG7olHvksrYe6I3qmWmt/xjucFxJSCYAvfEhOze/1QThvCk94HHi0+J2k7QDRtrOlARv3
vBHJqeTuDmjezh70HdICys4NdN2ltnlqNpcFVC92nU124PEBnys8ymvhAWCtFb3OfC2IdmlmCYF2
Z85DMCidpX91nm6mAA1FRlak9Wynv/Ky0j4uPQ1hA4t2yK7+ZR7qL3oZE8tQX4FeTuSvLH8to02m
AWmPV9g1UW0ugM5dZ0Ct1pX8o9EQ0n9jbU0iGiwogc5WLYRJxDLmUq+06hcbvvnNjksLmA6FXzPU
4pYkQME1FqXmZMuzk9GWrnS3h3csrbR2WyZeXb1eZVusF5fBpyHKi7OZnL2C7aiy2h/sU8Pkgegj
dzy5rPQHXJpgK7o+VGSbrDfWfFzo+HMv3vmyQ2T5IcebAawZ57F6EXctlIufYIdHtnQuAgaW0h4P
rTqxLrGmDp/Jh/befSqQZqkdGVza2jsMxnTLgn5mxWKh0ylCvaRhT2YjTheEgaLRZCHo2XVqVCGo
iqOGhEVrAA7DaPZqySCIHfXAq425beq8sCLO6UHUP05f7AzArx5hG7Z79GbZeR6MaAmwcy9oqFia
U27GbzCbIK8hNj1m9ulQaP5Qs2G1V7vonovZttO9GaFjEfgZgcFBCio55GQILAyx/7x40n+UXN/M
iz7hKVVT05h/6qAJsZQg2GRjO9tF7zbkcp7mJgvAdV6z9ZNPllnHl+t7NHjyj+7Eybl75m0X4BG2
7Tv9BjYe5TV/zQ9ykHNU3/X+JOh67LRVTJ4ZxTXL+37gdPauvY7VMgGkBG19lT3XezCMMn/9LUO6
9HJ+OV6cyelWBtJ6lFyZsa5zeWCzAjJGo5ZfwfjEOKiPhT3y1n/QgiHbsH7+kFBbuskzs7QiWiiR
BSN4dYn95Fkn6fOTRVtAXUpGOEdDcBbAqni2TVejERgxGpgzdpU/ClxshJFoE3C+pLSWQHcGHfo7
1Up099RbLbweBraYZIDccU+w9JE7TzXRuPAPVCSX3HTJ+iQchleTGXfmIjkQxNcxCojUe51hfgKq
WNozjs8cdnflriK5SLSOj0c7dQneexPElUT/lrYJOjNOMD2ruf7cihvekjl/G0HXdS67TZU6Wf2A
lSW3ile9C666ZTyZH9R9gAxBJfOINi4Zi2hJG7/TsK9CqCLLLax+4Aupj34x2jU7z7J6RDVLV+dd
I45CZIBtGWyK6Detlrv03Xjq3mKLDwonDalErjvF66x2eU02vYGuFrMIiyKCM3vmcr7S+HpmTMit
xu0Lhu1BW3hizy9M9xfSXiyxtnNstD6HVjX7QYRPt+KXp27Fxig9sR6LDN8Fy7j4RW4r/aYAr8DS
VPnRCXQfBEJq/mHL4e8kO7S1SvAIvD2SDk77ah85hONNU0wEZSM+sVqz0sbOXY37GVTTV9w+68kP
RfDbS5CYy0hDe0sYkR5RwWM6PZ6Y/qP/5/nlC6N9F4fKY5I9XFejDxJI5nuW54j7EAYKLOt3JiV/
H1z99xR4MysTs1yRxypL9hPQEy4IeokOyDGiXZpWU0tgakPJdzMyZvf2hJuBmRGphnyphRhU75ws
14bTn+bGUAiL14iiFwrf/5B2Xstta1nXfSJWIYdbIjGKorJ0w5JkGUQGiEg8/T+2+q8+Mq0Wur6+
OXXKsoW8w1pzjtk12/IAtX5d6be6dHNOSEDqFyaiCXCLA4vPcFilyZbs+SLf5OuTF2aOfW9u6Z3d
aDta6yPrJ7VzWXhlTsNusPil709gtFQnW7ISXMlBi0slYIWgzNOM5NlVnq/5d80ZP64j7ZC/atH9
kZDxw+tZ3Qh5BayX124ftUAf6JMhCnFtRKRkeuabtNh0cVD32GEbRjPvcFLmcXTdMHqgmO1XUCOY
plid89A3JtD9o3/K2AbNglALJh7qxM29NAPFRdbKchaK3h4vmuKNCwSYfvcQomkEp+78fLi/nIz/
anP9+x36tBh+aXMZZdYmjcLhOnzp9BIcE84pByUo3m3pNB231m3vAvAHipI+DawdpzxA4m35YYVh
XSgs+i62yzg50iEPGoG08Xr/uPg/8Ikur/RCUyGV6mCZR64Ur4hLCQsro6jdIjQXpq6Jvr98aWq7
PNrFukmvU3lMMq4qXnabNsiC1ueFomw1dfv+4i5dHulCKxFHlRKpGpG1Ai7SvxoOzo/n92JZCHTH
lIrQmLquCz2DNjspVWZxXQRWnR0qPrwvo7VIGj9k8qFLlksPcbsgZSukFPbCAqCcV7rDDFnKQb3R
/NjLt8nt8JI8G0+AQb2BVjTJbb5KtQJhPXRih6TG21TMvV5xHV0fdoPXLs93MxZPcOP8mIXhCisc
WPcV+RzXgqSJoq9d/Pxl/GWCuryvl6NrUtiRIaKAj0u+DPHCAK/TVb6Mz5sLMBMt7vBKNgh+xJ+P
rXxT3zNk1E2qZJiqaXzW/758le3xdDKzTFf2n7jg6HBLOjxGWoc7q5Xr4RAcslVzCyfHj4t1F25N
EHjno9ewKhPJhg3kvEUKvpdk5+5u4ty+eQP+OLeLN6BthyGaQWjYay+nDSlUWHWsTX1Pl2pc2zem
YwaVz4ZvAOtOxb6Zyx95MKUV/u6l/+MkLh5Of0SCramashcfc6k5pT8sBOkvo2y2Ywc68UC+04j8
cbyLKe+gzfq+krhoKV9bqauc5tlvVMWIsXRyVXrv4FK4AjwjPIiGCwHvhmXkfEznOEJify7HfkkU
Ao1OGowRt4iA3mF77v1Typ5SmRDRKJcOOl7dr2d7qaQmSaaVmlxV9qcmONIWZhsBi7F2GnOlUwfH
yUBGk3vEU+T3G3mbnhcUUNj2hrfWxPyiTbwtf01nqSwl9YwHNbCIzOpNVG/qeJXqN5GGQ4U635Fu
OLobIsO1RdEvqiFgI9EcvLxY0X6cld7RbfuFhNfSlSpXj5YqMT7Fc2YHsIclEunwo2RO/kIkdVYt
0j09h5GwzInrUL5Za/1xS8W0/eWLTFJcH1nIFylMyiVnZgWU0lvzMxUN23jrmUbQQMxdmE7+kNFQ
hiHOi985ero0KyQP8/z0QG8+OHrdlGbGssUkeTGJGoqqm4qhWrptahenp9qnU5brUg3zRVnBBj1u
+pXeiNAg8OUVdlM8ccY2fEMfRDIuydd3I1r/0GsSX2Hzos+j38AravCEqHxe2ZIb9/KM9bhzxg5e
1kQFUBm3q0WFLmCQXYtdqkYQOiqNEx5cz5bcxLqVCBbGi2NQTaUfgQSDThibrn3yGDVzNvXtKkfM
l8y1F2Mfb1JjQTATdqPNCHeKoN7f55vwQbwcpwVajOrssMfnVwjZ3B4pdUtBGwzoFtmHRrE+oI5w
ZtO74YLU9/LJiunczVMkyTn7JQd4Owpgw8Oi0X7qUFF6hBC30czN63V8ry9l6ByQi72Khhiqiy3U
hGdri+Dt7RRTwprN5tWa15aYbiRn7RveNONGvjZhrVZuG9N+Qpu0FkUmtfVUsGuOTFPxTVfdDN24
6lpkI/oJrCe/X8gfNLk41VO+GZ/pLtX5IgFSkc1t9rVOyaBd+OjNknhV0d99HgcCXLhoA8brw+wW
x7G2BeuHHK15yjeoOE5YGIgKWsbX4Y0dvrbxUlvZu/iOooMVnLDB1p5muqQLHPathziGpsGSxWRq
L/njERNlue4EEnhhcdHK3D65ByUo6y3Y4mdRC1dE+QIuhAqltZ53rVc1/ninjfcjYF5tX7KGBqJY
BznqeOuXNZAvEaTH65gbsemQEZyXNaWuBNP4g41e6jAfaX2Yj9C8SkqYrnFNeeKtPHn9R7jXbwzL
G80X28LdRqGEAGjCmedmuSrpzil+ux2Xp13sDir5FwL5fnC1a7QVKAbUN+QSIrYiCVBfRChTLGIo
EU+w4e9q52QBBH2zr6iWE/00u4r2/P5wVfd38S5+p8nxlu6yraEj04BFIkiATrdGmjE8nlvq7qQP
8PeR+FDHPjKovLXVXORHCGVM/nigWX+bMPYsrQ0Et3VesZLJ/fOV+DEQSRJBKOWjh+C3UcO8su5O
jxVMM0aCmXO4ptx9cA/EH3Dtj9wG0YlAcBHvylskM8lK6peDtuTMDR1dKE47tPoRDVQkeaC54Wkj
fqcJgLjb8lIsAod4HbPdDqgtFKBHvWhvdF4zvmfw0jsXOUsE85/i2Q7edX64U6Qnk4gggJjobtqQ
ZoB0k34eN3G7t+POCpfRPt2RNk3wB2WYyjMjX12U159JOj0XZJKphIFjfEwEs92BRetV+xjh49Hn
WVHBzufMeNi2+nuK6Xf0CpxI48KyVbIvtrOrIxhsMoYTpDW57ZOWtxdgaIjA24wOS31V7Q/Vfccu
hDpC5wHN1xZW7FVBsk4JI6Oncp1tT4+gL14o2vfzhiqPTNXFVQb0vcFhFki3vF8Ie2pCf46PyUf5
WD83nr7KloeFeZNt7asQAZFjuPDBIojCrxTIYUGKINBqEzIsQNN9T2AMY/Lzog8Q7cv4DThxiD5s
QV3nAXtIeZoPq4im346AgZyAX/0q3CJdIsci87pVRvc1nmdP/Efep1fjqvTSxzReEOCikIQwZ2Ob
n1g3M2phbXRg5thbhWEtsbdpvWn5ynQIK+TpIdp6IrJgWOWHawPRDBWgKyoofDSaD1vOCOnfmFfc
62KODRwzQE2Su7xS41WmMjqWDgrhMf9lMhifFkn4mtd0cg/XOtp5ojkK+hV6faPVoE/OLw1WSKYv
SfOYNdKZh2cqpcNbnx9P5YcS3ajtm2K/demiMH/FaA7mKdaRqlmU2j6nlgWEZPh9fK1QtlwhQqJQ
H96p0u4Q30TNsicUILyK5UWek4cjgmIrEalCIrES9KNvSy8WGkNkGEXQKUGNJickJmFRoL44uj19
Kkv/iKTHtNuczvdYNbsGKzfVIe7IvLxKnlJMt6o7WC5yEvPDIE+pWQrpBoiGheLXu3SRwxUyfGP0
m3ou3Z3J7Hrp7yhC1RAglzFlNRcB8HO/Ge/pDynzFQWjZo9+xkGVoyxOq2THn6BpeTHoJm3TRUi/
l42AwhaSch7MwffkKHQE9GvuyWR9MdYVurqXhqbHXnmkA7OD7UhTACEBRazzmizRZX/b3J8X1mPI
wA3UAY9wITiUkVs/HudkkzjxVk+8w5WyyO+VN+3mdJ/f0yfQaXhY+yF+6PTrcnYTUwvkTxYxbYh8
cUK/wixoxPgvQpoo7Rp99zl2tPNN+3jckyfSJ3v9FwZgkq7Y0s8WVEIaNCWlpzG2BpjhjvFa7LG2
9GH8OEgeMwplxir+QCIJFKYuV2buDNqVpS575MLLmR9vCRajnJZlT11P8vYVM125DfVgRJOGu3gI
zMJv1+q1dUOzgzbHY3lvm5sip8V/+K0+k91EA3+T7Ey3AoBOB9NyuvdTMHPtjUJsNpqVxMcnTuyC
tj2vo8fj/VjOdZpr0vznPc5fnFCxgP6ynDIuthdp0pUzRRoVgmJErUC65zWdUSyAXHuVXWtrpEb/
6yEvdhhlUY6pmrHDUGha+aCJmh1fiPPOSELcDpUg5EZTHCtVVCF+WDZe6oqHSm4qQ5EQuQIH8+ly
oxZPHmyGpqXI/EGG6DJSCnIvK3QxXOMGbbcmweViymL7ABcZTwYBCu5sWez+i+rGdzvhL0/CvFC6
1GYdH4eM/YNQzVa5K5Pj6DIFaJzLcAMLzIlKVC9XNCUnlvx/gXEuXgLzYk1tm+ZYaD0vgSivojnG
aALh/w2dEFy/s4tkzHq0l5MvgjKxljfFz79sNTLrbJXdma2G0GiJukOBJ2Pew0Eldbc544BbkGld
MkY/CO/20QXWc9XUvsKyPlqeC+8MANMOMHeK2CObCU2jKNyBhJ+PI8EUn8uBeQNwH0kkyWFC/ghE
p8Ew/8zk1d0JManhjjhHYtfQ7lBTrMQfICNun8pKsGCwBLboEYHLNc22peSwEhSKHKCNSNZZKbGr
4YPAnUa+VEgkkLoFhkC3iyPBPtCTBVgh3XrS45V6WicJ1VneNmsjZJiaknrVAWgmBk2HjLHc7dYI
DGoXAV3t029AjmjKa4Cuwykk0qNmO7Brm6u4vE9Zt7VzhtDqcbLK9k2V8uuIYF5UD/tG6RWr4KEU
Euvzx9T4SLO72E+cUmE1QMfnqD4PlaOMV5SoXaNYzIij42wmBibxzv30wV6UFeOZknWz+vNzOOBF
QBQDzMBjshZlzMgPp3L+pkbCy0pUnGVVnESGsk+XSMln7yrLUUEEMC3HXH3qKKc/PHEvf7rIiwpT
lShH5dAPosKE95NrLIQQ92ZE3ymc/cluigv9XRX8j6d7Md6TVRCm4YmnqwUn3cPk2wH5UFO/RMu2
YSrkEzvhAugfB5PQeOo8qGtJ5xIb0IkHPDUiX0wDxsE0I8yvYryrT+8gaBDE832/krwKbmJ4EIET
08PsXxyui7HusmI0k5Q+imVZ2Wfx0pYR9uz/VSNX37rFe+sCxtjpGp34Of3cRnHMEdjB+/HVDjTS
mNjirchiwXOXMF2Hfvb4802Zejx/FZHaQxNnylncFNnvlqnfCf/lKo/uRsoFM6/ajB5C1dDfx8bC
wiIGGdrys2KKqznxYl42S6IyPqilyYtJbgvXCzDvgTKaO+zplNOCdakJTzML/4JiXD6bi/mg0EZL
b+yWZ/MbmQWC+Sv2Csf5aM5T9X4E//5bR1NyTcpS6MpLMtVSMawjI0BxYBarfPZMGZh61Gero21G
39CWebRgiZkHFGYmntXEQGldDJSRrLZlrVfKHq3ITdttXlgtsB9UXhW05c8nrANie6+2vvx4uItf
UdJXjJ1bXdrN25rKqYjHiYoVgqZ8NnFu31nLvn7m1sXoKY32UeubTpybcnSgWbj1sKTiANiGTEHm
pr2IXjUR8IS0N2h1fUwVkr8tXH9Zz1gX3Zq2Moy2P4nqeSBK+qMjhB/DQn0paW/kzgypgvvzE5En
1hPWxXDaRRW7LPFtd76ALXXzdovLxWF7B2Coucp8G43LxK1WtKmjXgypqj5Tw84wqaAJV+RiUG8g
aKHgPREU2rvHyCOxuZKc+OQN7P9jZ6BdwTNJffO3tEEGcVxAUkMuN4evtpyl4LqdfNGshckFLKP1
iqQUlQ2vT7NMQr+trsAHlXfRQrnXNwgCQKBlIg0FJvWMyJXCQbzTkEH+OmPrjEHmFZAkwkE5EfxA
9IS14RV0lyysDgFBPyS0QXI7DSu7I1jJvj0UH6AJtYfuttom9+eYKddtk6sKYS7zgO4e4l8J8ie0
PKQvH6hH7SqyQ0ynoGCwYKw4LW2/vFU3ZI1J8q6XlxZWuoyh8uTk18prpO8l3CiIRqRP/1df+TWC
xRXyKfpNAA28CrDaHI8fWNbjrb7gTJZs7Z+KRwLM0VjVXMeaeFGD8MoQ5/B7/HRY1fLSfgJax1/k
RSNJuIUvmW2ALJmz3SniqftZ6aD8tY7741NBuvtNTvmSjaIODWNtWzeA7tSgaRadfJXkbsSu3XIV
gmVpcnjWgCRt2SON6t56tuj5tclSbD6iuqBmc6396s17Jd6cqWCUTBwN31mf3qvdW229l8AKkCx8
dAPJe3dQf+Yz+6lo9kN/00FyPB/XqYkqB3xbdh8WqWun87yArLhrQ7hu1lyWqJ4d3tLoqTx9hIpJ
/ZL+ItIj+4nfK90V1UJq1xqJQIeSXPeN8ngkXso1+30tatEYmie+se86Ll8/64tpW236gxbDKuCz
5nnvRLa0aGMLY/7kUnTiWLZouXzZH4xyVx0ysQZEP/7AqCq2iULxce7wmrSLiSubmPPsiw2YWTbF
kMx6cbTsRulvkvO23x4prPUEGWh4xTSUpJPXOLHt+5SgfLlGMgrTVI5Zdpayi+O0vJPdyPtMkek8
aROStmNC7EMVPClHkL/r9Hx5lJ+tli+HLlKltwcxySe/BV0+JZZxCRI1YuHpZUEHjvYkL48SIKR2
Mbm+nxg17YvZc6gHubNLNuRakDYeYA2RGYAULiNQKyjoIeBborjy8zP+C8l3scKwL+bFbnYYjKZh
+RszqNzk6KYPxjoBNYPWX2wxZw6sSw2zl3ETk2gFcOGqA1UCNvGwU/FSDdW9ZN9NVie+6x1+fRIX
c2VRZzMtlHgSgz0ffXh4JpURySteaHw/S60T3Q+iD3DF4IcRISRP+rrdNrBAZkg1r/pfM3N9TjZy
xBnabmXsf75rU6sJ+2JebehBR3nEaqKHlSw8ClhoTzQKWK4DLtaXIgdh8BqnszekitKnpDjXTEzu
ytRgcDHNNmcdH9BJ7JUwLWDRDRfne8GRQlKJRw909xqwunPe6I60WNSPqj418k1sWOyLkc86dkmX
Jox8uNDFngHqe7RKPHEO+HJcdOSmA0Nz4ron9qWWdDEIZsPY2nrOOur/q3mEaFYs3ih9OO01LI/n
qddR/nlMsqSLkbCuT9WYNhwywSnldSwS16drsi1JWKE0iAoSCOwDIpjpLcDk1Sp/DvmSmpdaFn4u
4cCz4RI448bHwWzcnf3yKqzY8QCHnByFfx77LUmMVl+GQrMzhrxJecPFTQYfLzLWRYgaq8ezr3pm
ictxsuz28xBoSRdDoBSlxTm0GQJrrzu60JQ1r94C3EDInLn0BLA7+EM88T5NDIGWdDEE2mfDKNSS
IbD22PfHh6CX9uq1Oj9kHmtJVNfdNSGmIthB2Jb11SDkCwr9Ssqm5FASqDM1F3wrOfhn+LOki+Hv
oDXd0GV82hI+liMGsfPLGc+5396ouLvH34zMjHbAXwMdQgMy3BAmDG1GVO9AfzN/NlvgkbyfGPV+
/t4t6WLUM/VjdjzWVEUB8o6Y/zVPXlg9jqUZYw5tJszPu4gIgp8Pq4hx7D/XhCzpYpwb9ZlRVqL+
Vq8MEbpK0oGavmhQHGb+UR7QZ2kPVDnF/CwH8eEqw9LyLsWbMN+RQ4lT5AQhCr8ybly8nlNnN/Wh
XAyCh0aOGoUiyl41l9gRWQLSTC397MX6IEJ5II2acjWNEE9Bbh851S6hdPiEIZxwN3zE6/91ePyU
J375csexS9u6/SwjGSf/OPqiaA7oRQjiaQL5hyesQrprTSiPJra3lnwxRhrNiXVww9sRi8r1/CBC
pG00u0Qp9yzWJq9z4m38PJ8v12nnyJxMjRtP1PfA7IP5QejsHcvVwEcjf6axJzxKkTzxyCe6A9bn
rvvLkWfJbIRVyZDc0B3ATeHW2xgf8mehmgzgD9Ycy8Prz1/B5EEvxsaDfJRMVa+V/eH+tDms7Mds
f7i2vdpN7k43/U4ohNXriWNOvNuf5/TlQs3iMI7m+V/jMemiNemCfleKxY7lSu+KPyPxO/Zm6FZ+
PvC3Isgv49/nfPzlwDrT7VG2PtdXZgpd0ccD+4FKAaTqQX4qwXrTKcDSMtszArkjWH0g7Dk6o0Ih
bjioMQJoXWArBDpK/+Piz/rcRXw5uTxs41ESFeMCk1N110vL6nyvHz3DgrcRomvNnsigw+IY5rRl
WIGSOXxC5PE/fwEXA2MfK+cuznkPoQWI1XHcz6WKOMX0TdaFAJE99DuuYJAlE1PmxEYJPv6fqwOl
UZpcFlMmwm1UY+WV/ZR3AX5cv1yf/ew6wpN1+i916/LnMuCHCeGSgTUr2nho288Ju8eanni6DSgo
qL1GY6u/OOL2S1cD6Df66J+RZFqxy4xNLToXNCxZrPXheqbtkPU6zQLP0bA0H8+vDYwdAnLhliBA
rhciSE4sK89Ppu6XlWNYS43l9LMOh/EaBDwT7+m53ooaTfzaR6/NeSNDSYhsBgT+Kv2u0Tvfxl2K
GdU1DldncN7sI2HPeHToZYdCyIhfuUcrtzKEiZiX54WCqZNlJFkszmEwa/1G/MZFtNLc8Ohls1cZ
l2gJwa4wHMu0fCumB6QdF1MLXm1icP3ce3x5x/uDmvdVy5ePxE6+1vYgjtR3RFWN33tsNrJ5+wHa
5bwVmi0gKqIpOm6xZOKuwFBOX5EbI1y4S+OjFrNOcNzZDlmAFNzW/BXUDi/gMypjOdwj4ZyWUf+H
ZbMti6IvAQ6Xa5U+Oh3SUqV2ATYLLgz4pQ/s2AGoVOApqnOYM2QG4VQk2H8Ypf857MUnWYTVrJQ0
Bq78HRFoFwwH7H2fqT6tD5Fm9BobELjIIQ9+HjInL/jik2yzru3bsqFbd+YZKY7MXaZeytoDbT4b
FvpWcDL+18NerjYSgsGLvmyVfQRsnmUhL/8M8BICcIcgZUI6t4SvLaabk9+/oP++0ZerDXOIsjA8
8nzxEVkclmorO2AWGh/iExo8QqdghzAi/Y/3+XLZUadNlhYNS3PzVgEbwcMd3sSyW1+dO0GC8//P
m7F/Llbsm758jfSAjrpp8jUalEFUx1qNaDS0wqeciXEn9wAO0hlUpir5U+/U58+/HLezZ712Tmm+
SavZE6BzUF8B0KXGs56EJ0l6+69aNd9vtv+5WvHovxw1L3Np0HSOqm0bYhOdmCh3A2KDWEjDwBwd
gEhliRNVuNT/b2u7fw5+sfPqQ2FKEvIfiF9wJOYybdhhTV6aicrhyADolA75gpOvldg7/T2n/XPc
i71VflbqJi95raAuLw/BCPwyWh19xHXebAv8YVH4CNDwgv88bPyHneY/x70YsDJtphhtWolHPG7S
cs6O12BFBfGI7OGdtRwRKspBPjrI+mKKkTQazbuzkwFR22YHN3yCxRA+/Rfjmahr/HRDLsazmZH0
tZnxzjdPo99fCZnJkWAHTozRU51YcE696ZdLCsK55Mg+8c6lTw3ljnBtQxIKygx0GGJeDM9OHkx5
NaYmi8tJ9hQ2tnZIucTZoiOFjzbOp/zmGr0OMlE/hYOEDG/yFReP9Ic7q1xUlMJEbdsq5RVHZ/AA
Qi3DROVBdt0KH020lDN3llE41CAiUDxl0v/5lfsPG8V/v3KfIqgv3/ehqpNz37JsPUBYWR1br2YN
MXOO6IIIRPD+C//fxGTxWQH6csSwnGXhILN3ilPnKDiT3TX6V5lpqhl5o0i/ETVS+3mqdPEf+q//
XOrFUFbEYdfp5xN7VBRV+C+Ek+weaRQ1GxE7BIrCn3yrvi8L/3PMixEsSatjmcZ80cJU2W//VY0F
R3clAYv4+VHqnw7Nn96li2FLOmfmMIYcLF5WxrwC+KSlJG4v1seVQMCd8CTL+MDc8EbQFqstLxsE
QxgFLyCWRhfs5CNYHX9GSQfujirfYGP4rXgl6DJWlcvj83CrWC4QJLqnBxzkczJnXqptpopOK/3W
nKZsHdEYPgcGcthHcIo4/HXpDfm9NQSQ+nm23mmBiFNvwZKny6MtByMg7xzVnP2QnjemdTemhVsJ
AgSlG8CRKEx0wFP2XR7R5vLzFhH27EYLF1yp26L31orXRmfHXb4mh4cByJz6ahVQB4wXlvqkXsnt
lSEBLDKuzxJd2Fe9/xCkAiKZ+2WExNIayBPsfE16SutHi2Uz6jXaaa3uKgjyz8UNzeXi3rhGhnkb
706lK1PVJ9QXMQf4TZlarCOjzlf5XPfRcUVqbncKzqQS6AFL7ROxFtRJEdIqHp4vGU8v/itKYWPs
yPKb1j8f9KsBxi+/4VF+C5NAfjsYBBKtQ+MRn1jYvJjGVlYpa4O20RHzIdkznrlB5wrdsTcDF01x
p3QPpxc5nNvqkkypm3INKAhe9a9mDT7z9EgDthFe6Xn1XsjuaD+GwyPGgHEJdVuRrhXAQM2K6lxS
u2m6rMDSDeS6dkEZqBoFbWggLnM9aUkB8Lcgq7zmQ9OXYGh2x85NwMIk2hJ0Si/Sftlywec9kZJy
9koe0cvxl9hOZcEduXoAtoBPsGcT6kXYW6twnW7I91lFV9kNuNAHuIlgn9lBvioMDUw2gPKE2ihb
gBUTZqbSrXDz7bBNYXnHjCO7x0BaGdvBDMIrJRh97Qq1NUYNwDtD65ZbfUmdnuRpe3FCZQ1rBmKe
WDjYy5zHcCUTqARDeY+vKAs3ghdI5tMSBRFvguUP991+uC9XOKFh20l4j3B0QtXpF9QR+lOgJi7a
ewfvkthJYfavbzPCwdhXLbgP9ygeHLvYzHqn+SAAx6t2M1d5w28YygivT6tP3qCA3FAd6SO/IdYJ
UgOL5o+i9Uji4ExhffRimSPPFYKkfYQpSOBPoYOp2NKDUKCIKLDox4/ehuLgxnyJ8c4CPBR0yNdh
lOxS2zOK5fACgeC40g7uuVyd1/HKORwQfsxhNpLRTd7EFvV8v1RAevDqsJpTeyScUYxKNABy2GRv
3DfjbYbrzjncYBEWknlzCZIh2o28jYsztUXy19xq9ln9Ivq7cTRGlQ/y3YDtsMUD24hRxxI0Cv6/
B+PxCVOUgDcUfihqsYa1z4jEQE5uAN6cre3YbWtEH664J4lXgoYYgQLV/BCXhR5Y+lYzhEap73xp
FOgLvV/AJjwHqPLBNfZLeznLN+GOHyZEQBYMCvrVDIziQIQgsVfrGKkEearKsEkd/ZkQtry4mVEz
DFdaLtCEPVXjqw5CIjWjovOH8v7Y380ApC4xlh1fYE0QGzJ2Xpbuo+wpw70/bPjDGiL37IaT5E8K
bUnStNwtJMtvesBDPh061PT8D/0TxPsB5CHqQr2wCeiay9/hd8alnzDi0Vtqr8EYtjOnfDkYu+Gw
0SIv8+FtgFAw0WK3c8lazdJ13NGQmVyffFt1JFyZDQ21VfmyET5TTwd9tJitz/raAhRGHhAJvaFG
LB0Uku3gKSxFEbBB6fh5Ovu+rPXlyBfT9TnNoibJ2b03vvDVFTd9IC/A1i7CwNhhtgENm93262ox
cdypK76YshU5VKJR44ob18g8G4ZgssJRtFVAOr4afryyXXMq3HLqmBczdyLNwtmp5lpbkww0z1id
hKLYlwFOZB7RgsjFg/Zt8uF+u8/5cosv9huJJcVSklAvOC4ZQoELFqtxcVhGhBCpEEDiBYadfbs+
BhO3+NvtxJfjXmwnFFVpKyVhfyUSIpe4F0EsFoRvBQnhrY5iia9mqkz6/ebq3wdVLjvVyqywklYc
FOU+zATvMAK8AnCk0as4t29dT/iDP5qrSjC0sVwYykOoeensMc+90+iN5XWKrV8LryPjPtGxBd4e
8HNNvfWievDXGu7LWV40bvTqPLSHI2cpdS7Ucchzbl1R4Q9lNgKB5DYvJZg7f+KB/PwiYDThrL6s
yXMpkvJzzIsA8Z1ghQgHpbxOqByeCKOrliqRc2gHllNL8u98L6SMKTop7TqAhUtrR16UoVzMJGk/
NvhUfcwdzXUE3QGXUf5AEqJMQpW+k7J3+US6q2cCgu2ui26bQcOM93GPOJwYjg3MigGEse0XTGnA
LFSs9u7hvMkalofpXjJWs3aZziZe4+80H3+cvXiWX+6a1s8as0nOEiOFiA5LXSyx5bx7tOErU/1/
1hRHf8k2RD4iKaSQ7TSxK51dO/ImHt83w8cfJyJ+/uVEjtGxIc5rkGhHKb/L62SlPBNNdHrEBgio
4wQi29eyqZ3jd5X/P456MUBXplSkScHDwwbdubA5DKxJs6AD5A3b6Zq6NNnhxekqM32sKQScpXfD
k+rXDtt5dWNnjqxt2pBV6cb46F906T0shTjSINKGhWrIp0bG7z7NHfYax9wBqwoi9fyqutJHy2Qr
9soJkJInSo1Y/yIcvwqFES+8QnuztVY1Tvo5jYc48pLmPX5m2qIbrNxHygt1LLj+En5u4kzelQdw
diDs6dZUAWwkeKlA43vyauPjjkxQ8LdUUnVos+UIuPRE3MV5AWqrqx9kBoZMnJj+EKqkOwRG5Pf6
tkr2J1jshwU++58f9afg7mJ8+OOmX8xO6eHQhMQjS3slPbMr2s7IkQmR/Bx54Gf5WUpvi8MtqrFD
e2PJxGDdRJJn9VRMQqZRyeafvEPLgxqA86+hTFuvE1Y2YeO25kLNA6QLefwbOWgVEUOyUA9X4fm2
VJ7L8qEj+EBaROWumK2GE0pftzqx7huCXA+qfqnmiw7DbwSv7NYiu+J8voYeURZXkfmmFg+tjFeU
EBdf+WWDXGM7s+4Wn2qd3/FaXqGgWBNx6NgIWqTGK497C5Fp6xUtcWNPDZENMZlbILxW+tGcW1ES
1AodF6OdA5wZookv+7uqyB93WYyXXz6oIq6ypDD5oARlQjSK6D1t2aP6rFN97ebnZ6qKZ/bTM72Y
hsm7zmRL40Ma/HAhfUjQ8RC0vA67M4GPNHZdcMBeuODbkODWuoS/9s+Y4fUbYhBmj7PGS9btvfWM
pXYPzd1eZ6fVCWw/S8eMHN+fT3Zy0LuYu+POkJowVWEzsysbG8f4fX5tb7CeoH2Nr+yAvNw4dylb
Cdr53dGbrArr30xWXx/OpUcm1Zmqq4KHY7cQqkktGfp5Ddhifbwb3APO9lAkR9z3W6JVtoAlEWaL
eDLhXKaKWu9VwnQD6begP8vdAwRGmWzJaxV4j6OgyCDKiQlf6HhiXria9Ce3Hq9qdkawt7wTfvmW
YoIb0r58isNF+PbzDVbFXPvD23BpsrGMQbJ7i8uz7hsmlZa0wYX2MoBpHFbJIxGEEA6vh1/tvX0D
BngssfXS4GZ3Pj/+xlkO+hBJJl+6disBgtUWbELO0BMnTlMRo/tPpyku48sn0o6NdLKODERgRkzq
0ICc2RvrnmW6+S+UoDZ9cEo28B8H2IyVS4A2xQaJVBYky/CMTYG01zpCBvAB+MOkx0T9ZiVlEl6q
GHgi6DtaF19VX6tSeUiQj0XjEpcJy+pC98d39S7RA3sRQ/TGNQl04+hqsxJ4HYxetvVl3Tlh+65L
t6G00uV3FcZ21AFIhQOLrR+4i680O5t/qA4Hr6ipvVh3EnvB8PDbBkFwLu5j+d5Srqp2nx3vlf5R
RVlkH7cKO3VABCdixZUCThc5yH7ePcfaFSkD7tnLPAnIRg9dIYjpoN0TcHk34pxHqkAIKVtpJpyG
v7MyZ9uuXposTQmAImNVW1YEGM7Wp+iBqFSJkogCih7dHAERmOSPFcIbtJiwkInIi8jk8CTO1nL6
3pV/QdFnqzow0JIeZMfeCZ8GyYW5RpzF3L5bzKCIvJ2r4HwApHLXUo+iolOjAL4p5R1Ggeb4ZIE1
admLDsnyqN3pMkXsw72s7rVwXZEcRcEj3UPokqSJkei7DeIfD/hiJDpFSA9Gq5P2JCIvj9fVTbmD
m20CNgSZiktWxHvk+/yDEsXx/ueP9DvN8ddjX2r/D8PsdDDOvFyNn7zCpPZ1pARvOSiwKDgsTl69
ORPzpj1SKsvvZ3cTR/+7qsx23LB4sQEGasYnJevLt6cOSpef4sa8lncQEctfgv1R4IJsnX4JSGhq
zP/mav883sWnNAxnq7COo3md/G4tB/RvD9pBBX++tLVl2V0ffh1uZYF/Gik7h9e9Sqtkq3deN/VV
q99w7/48lYuHrspdkXclp9KvwleoukQCrLEG5OWip3Jt4QQkyLxcEhAwutFa+yhYO+7qAGabQdFX
gGASB4NK4nQAuIpNxrrccOzZuoqBg9D7KHA1Sh/VvYa0eKSjjMd6PbD8w6CkPyoaZF5qmTv5cTxv
imEevdg3dj0P74HUECPUnwOSfc4cq5rjKIJ3jDrLuGMVTD2bqVvGgUNkAAtWAbQ5Icl7HJcZINul
law7qudwTYa3tt8mCbiR/0faeTXHbXRh+hehCjncDsJEksMs8gYlKiDnMAB+/T7gV7umYC7hsi8t
lYxBo/v0CW8wDslEC/mhhumj7vBXFPM3jehhuujB5DcI78xQDhgg6g0pHB3Wuwy4t3xOHsG9UzRm
r8aRMaLnOxj+9M9BuNP34g0mY2/K8+Ux/qF43e/5FU0TmZSrWTkN7/pr8aaeJXdK4zA199AbVfqc
qDOakD28au7gtxv5x3gz/y+PySMd+moGlQQHECh6tI295gpxAAf1+dfCvI6uFe9yF+WzVP2BDjh9
cgkJA1Q/b8PYE5MzmjxWdmVgzTs5PTJ1LLDmtL5X4d89d7jrm+Zu9jq4A8WIoGrxmjsNXvUCkW+2
zQ3zWwRuKo3E8rWA275hUfpn5S27LbGUurjJLfiHaRdV331OBja2hS1z76Nt+QuwTIJKCKKFaCb0
56k9XkjzkPAxm9dG/GZ112mxj5gNWFVrQ8BPwp2AaRDzDP0gSscBDZnwhU2EMVTYPPuMDCCfbZg3
oJ3jij9S5QUncc5DyzhLw9PmuX404h9t/EN4oYdb4WEkHIXiO71bXXtNeuoe7P+YSIl3dXJtqWgc
xU8xM886uE+HzB5SYxOCrZMDYE8lj5x1lY2NEf6uYm1XXTwJ61fxB+miaBxUwoFOb/o4lR6VZ8Cx
QDUUHBydY6YGuGsBOVW+1zKOZwnKFm89RQ4Z5ZS9Ic5ridB6sPONX9TYcESj3tIY77IrmriZrsz9
4ew+jsA6YC+Spk+4uACCavJvuvJIvzfJrmIKNx3DSi+mjT4hMS/eDYgK4MGA4l3JPtG2l6JwDPnI
H9Aa9YcT4sSwWG7rNUW2T4Z+f8SLd128D6EytEalj7vBOGPR6M6WEohGvf0ABYVN7eVtrZH3CVTr
z8ct2jdinka1Vo/GWdUdzUcC6AneFDNGQE92iUqR8j0xzugPsjeVBDMwJKuZrVzc8MXfUmckPzG9
noeECO7ZJmoCDlwjTTnS7S06hGSccZ5clKbLZCB/NdJ9Uh9ilMzdQr9qdiu3zN/Lkj/fZZHhGYkm
yH3D0uUyXncErxC6KKLRN/Fb861/mrf1pn+VOkYN9bBSgWlrD1/2VszKzNqmNs6I0jHoCa7H2xo5
JPm3P27in2nk5tbscTgH2/bG8CROCDJdbjO4LLfxlqibWR0hnjASoFeAS85Vi/PhrXbb4sFn3ssS
lhEb7UqqN8E5OxfYQZnHNNx3ezItzvgLLgK5G7o1LjaAee56hA5XSvlPEAd/ru+ia5OphiVoGrc4
XP9y3yoEwFdCEDjt3o2rn0N3hxU1x9FBR/A/ftpF60bsej9oh/nTcmEcVIpxaXLK5/GM5yxaqrNw
eYLBw2oi8ffS7c9XXnQv0FTIcrPguYgRPmk/iOy8H3ZTxibo96pAa3/utxSemmLhSXRbW/J5Sf8s
Wv58/qKuj0uh0pWa53cH8d0a0QC11dh38I7R5/pOrNTv1uCbn+Spfz50kT1pKl3npKiICdtmVgAN
bVG7Hx5AmMJMsH8gOjbZBUKF0ykidq4cpM93mSHphqWJ6NguASZ9W4+WFJdEHWOLC5NbTjRaoNqP
39BM0RAOGqrjrFiQDmsqDXN8+Ntif3jy4ginmZFavZEbZ1k64A7R1q4f7HJtE8f7uDsxYZa47d2q
81Y296eb7MNzl+fKKMPIKhrjrFyew+LFwN5C2qVO1L6GxW5UzhPZi5NYb4F8DRxy/Illob8WO/9e
HfPNP/yGxQGzkgnm7IWzjcxmi3eu+X1GE2kMMgFEQm5HpXYzm5jt/+O7Lw6YrE5VqHQF6THzx4MP
6p7EUCdt2yKWFO9mYR9mhrXdlieMFNYqsk+P14e3XhwvvU3iqVV5euN27Qm3SNAXs24V7gyYJakn
fozojEdLWHvtteVeHLGqtYxcUDLjjE95b+wS81iLaC75EHVJV6tdqHmiY2DbRXxFF2DtvT+9rD68
96IoCRoJug2KJOei9or0MLpAW0hUyc7Jr2lCB1fCVsFaCpjo3ojXSZgrz1cWJMxQKOtwarks+ert
wcSIwskrtAhcbC2wrMiPlPrpDtdDvCDj9ai+9vhF0tNPrdCM6ftnT8R9vc8ppTD3OyAI027xnnWx
2kDK1AmT69WIPi/tF0HmvZv2Ib9rBzEmy0yJ6LMvmeha5TfuVKaJQw7a2qUQavaX4R4MspM1z3nw
U0VYNVL3q3tgZe+/t6M+/BAlb6sayLdxnuXfx4jCUXpud/gfmODsAUWBUPIkZe0iX9n475o1H54q
CVXfjUlnnEXzfi5YMW2cTgWCsZx309hDbNgI6TVYkLVK/PNb7a89/z7a+/BklGUuOtro8567cK0I
TOUbz0B3Wbn+IU07yU6xk3vO6AIXa8F1bakXQa5q86zVR15aFbeNeCUXs7Y3cCzTG9tt7+bpbiq2
xuyApazNX9au02XrxRArQ2sCXntk5oV22+xIhzh2Zo+Ch8uFF9a0iXF0z9deeg5hX230RYjT+lIQ
TYMH19PZ3Oryi9zdFSJwTQuHlcKLCs+qqOMeLk4t3aDlMyYP92N0s3K/rC39MtL5XXYpBiJNEO/Q
6JLOEWKl3jgcJhj2Lp47OdRct0eIfu39V7KJZSFn+Zdi1gYzzlG899MDrCDBxvDYYPJo7hlApud0
O672GFdWXV2ENuPSCZHfkMOoW3G6MZUHM8HYl1Evk+muZ7z1pIw3ItrdbpJ7mPVUAJJmD2pvZd1X
zvlSV7wurEqUAnJIXMwV7NwxQ8TBG0alG6nI69YbWq2z07A8OitPXgnu7/pCH855NuqN1mTvcU0D
ozztTAhCnlS5gW6HeEvhGD8LseWWK5egpS6rvIe1V5+35IcfMKptVGkRP6AOnCa4Ap0QXamIfHtD
sYs7jxJCeUr8vZWgPbma0aw9fP77Dw8fzAYNyAvr3jpleyjat8DwAHYGrgry3RbyczvdGMUWTZLk
BszBytqv7b5FoBMsw8/TmMutcc3RjcpjU50TxMKd8bLHdTIUvnXa3dCdujMmUTQB6ucctfJVdMic
qH8RetRFWqf2omjIdc8lQ1MDaOeDiNGXI+0a9qF8Aic6Xv0DzsFKqFEXAc+aDL2WDZIqsKcGAjCJ
i4078+UeEdSaX4HWqYVJ3H/M5dRFhDPSy2hIEnFG3WbM1/rgiD+X5dHm00Tb8r+hS15eVxz26jGf
DoHTG+7KV195cW2RzdWBPFmiQv1iDpuLtKVtldtgDKtt124nuH3IZeGRtS728wm33xAVEayfJsuS
Ji4fPPYp712Y0316QtP+Z/8gEGIJM0AucYB4CttN/xbcosxNg+Q62s/eVhqdP0A50zuu9C39NV02
RIBhjfv82Q788MuW+rhN2VfTJebGL3wIhASAeXirk2nREzuiJzDsMK1cOX2fDBD/WI6l5O2oGAJ6
KvTrGFIKVwLj2NRunUhgUNi1m0re19hpujJACnDZ38Za25ji05ReTcqjZD0ECISAViYXtwPss6Ae
VyewnuiU+y+l/lzM2uwA21fz0M8i1selmu/RDxGr8lNhasfAOCMQy6AaYy+8cSssdu3KuWDw+r9U
HEjt2np9Qtv5c73mj/jhyVOVpv4wdxouNkpr/pY+B41NeHH56DZ7NSQxQjX6X2VkH194Pk4fHmtE
fWb5Mi98sYWb+Kf+PXXw6BVfGvhi6DpMjw1aQPF2Dbu2+rqLq2EK40JsGl5XwHcg2KK3zawI6wDY
M5m/yxQCYzja9LpXU6HPGhwf33hxLaShalninAoNiReGTPwPWnWlWPuydjMNKLEH0qYuztDExGsD
10LL7ZhOrhyPT8RA//zci1uhkeVozCfCFJVXiyax4M6yQ+C2kAbofrXPCPLWGSKYzGlmvsumx9vV
bTDsWCtFVn/J4qYIL0OVBDpJWjeCc9qKeJf713G4xfDCEjeF6RqzdaYbUQCnTO8PKVjTBrbRYVR3
TF1Wk4a1aLW4QkJJ0FohJGOZITJMPRzBle5q9GFaLmnLSZ5XLozPauAP+2EJiOmrVKomnKrOefNN
jp5L5XeKPr9xzSQzv0viM0o5uK/kL+3lUaih59Q3PdJQ9Pzyfr/yUz67uz7+lEW+HOj45pnmfCia
w8Q8dsfUjqaqU/gH+BmzRWQLcH19ydeeu4h6fdvGojayGX3rfGkRLzzWiqvMc1tb9z2isFAcCwtO
Dg0Qd+2Dv1cBywTp41svI1+WZHoaXuYPPgsRnEYR0UjIyPNwNkg9DcHvjvEO16ayUyE3MH9EmgKi
A9c6QMJueAjcgNnYBuus1JYarxiP+H1Eh8BL3hjsdfFdkN50lyctgAzI0FFYv/0/rWw/vsQijsZ+
eknKKOSOnQ2IvNHtTAdWEp4nMXYrZLzIjNtF7fL0fvdfr62lJGwpRn085vSQEFs3975/j2U8G7TE
r6QSj/7lOLhquw+rk7Vfr3FW7sylGGwmB2nb5DEZV/2mHrJs12cP0zGhqHlG87++xWEEO6Nqs+77
+Gkb5eOqL6IoXaNm8EVSfHNwI/FK7DubEpPpdcqkzRvac6P+qDUvLo8FzIf+WCdbH26JvXJu11Zg
EUKrwJC6zKK70IB4p29MyikCSQChWU8kelZO/0yDF7eOy1+7R81FtDQ7JaqlnhVAahFa2PgrdHDl
wSh8j1UIVo1YeQ8vX7/uJ1yAP+6uJXwnEmJBbQdyhvGWq0tE9JapzMxnFGiNSzb4CctN6J6B5DiO
kZfca7+pNmcJf8lGSPDK16Glff2bPsGc/vmbFqHTyKOx1Vo2YevEmKrhaYJgnzb37bOtrt/hiIIf
+hqG/RMxvT+fugicgtBnlaZz6hMgj75XFL9IH5qHZjq0cJnCZHOq1Ls6u1fsIHyVAFus5RGfTug/
nIClzmeqtFLXT3yLkip3qyIITFaty+8Kgqa8kRHqXReOWLmil7QmQ861JpIsnaSxDJnPlJgjYaqx
zeae6WjiFIZxcLZ2O649dZEySkGUhXrJJ56VKqXkZPhIRwjuQBsv/D64Sc3EuajuVzbW2lMX6aKk
RX07ae8zoYubnzEm1ZwMtK51y6uGcLfwo1l55Eo4WUpy5knUiYUGj5WBBPgk+/I6owcwHYcQJ9MP
B5j3CtltTapPfe8C/u0mlmRLkiRLU9T3cPuhGIjK0ggUcgHcuzCZwwewrPad70rw/2ITWedRty+h
vjEs3UOoExGttAX1e8mQKtoPs6OJE9zKlW10eM9/r0tc4O/8HJ9w5sN2F15VWEiNxN+IrNp/CwEI
K+qpTh+lCF3lg+LfVHQI9W+CouPj/WDiTm4Ep4uCKvDlXGK3pYwbAxvtXXWNFnTQbMrh2GCOVWwA
zEuebwJikI7IPJfbIubmszx5G6lbeaZbb9Cdf4JkMboxNmyDp/6CDaEOjmzaErDTYJN/Qyj3G0re
qg1EWEQC8Acdy4ZBjC20V/QNPXxGIHKn4LNnWzAxsk3K6BJdXbM6hflVRu7SSOVm0trrIEctGoWP
7mgBoxw2FoYgg90AhE2fWuQBsoemKB0RWuSDxYwFKb3BjZW3VgTUhZuRoxiYBCleNPWzIKiq3k+A
jmTX1M6WCaRUtysLaSztVb08tFBeRQUD2xwB8V0N3dNPkAg37Pjy229vmuJ7MHPKg31d7Mpn/acu
wNUo0OIeMZzpfqkCL5EA65O6rVzMxK0px5EK4F1vTzWEItlwgxBOK55y0aliW3TxYwbvf7BlLz42
+NjQVVFgYU69M1CyN4VnaIc4uU14kH+5xTi3xsr7IH4T9/iZpXSCwePrNv4b1PqhhgCzsOXfvJjN
rQ5tVYsffOhSnLO+2ENih+wt3NzgM4UJAGkbBivspm344L+Sj8Lqba6xcbJ0GLd8fk/BgBCdk/m4
gCrsrsTcQ347nfbza5fi2wRwuYajUhXAfvdCuTXzzQArs9tZj9pt3Vznl1PWPxNbRDf8rZRQqL7n
OjYJdl1spfR3FNxp0a05YxSjrRB4gV+6XcR2u9ZPOS6VYGXKoN70wI+wU4HSFAN6rndSvCvzbZJ5
cvZYIHsZieeXoLyxZN+L49yrwBH7gTtxiY7ITlV2UGl7JSsfUdO3TI3tryBIjnckBkqNdhKt17i+
i4ybQHnDChrfrhH5aq1o71T8R6tTmT2Jl2+XxPIGJebA9hjQMEe3ZhklCQkUSFbysW9exYqCd8I0
nrR7RiNpCGRBVx5M+L37zjA2Q+p7U8XGDU4SRuPheMAUPohuxOQ20rZd5KV2FHLL2g3GDLCqHWBb
7cvwAmg6PsTbi92APYx3gvhU98e4uSmLxzA6B/1THP6kkkrL17h3x/CmgPGLn56MRHN47iVPUDTg
8EjFX+Xqs8ERH9Mr0/SCqt5Yl612I4e1K1uqoyJX1OHsaEIuVrc9VCcsM3LASQKMd//Ytbijdbgx
V96Eqy2YSw6z0W0Cn2Dk+fIuiCUnVp0stg3aK5jJ4aEuQ60uDiYOZ/ibVdNdOX3T2SRB/9s6x6gx
FachfVNlBdH+u4JmgSQepeLxYh2/vgM+L4r+CsXvrJcPoXgy8nQKW326l+5HcLQ938xRg28aYqUg
e6CLJEiOwV2yO8jETCvLTfMSqBuhcOhXOKzyy7AdwCxW2KJux+f4tUcbblt+18Q9W2a8D14QvsYd
zn9GSssEzFVuvn6DT3g55EZ/vcFy+NOlkRx1hTbdq0x8wjtfAmZ/TcAP0p8hdjjgLOPrDK82BUDu
j4tTXiN+bwPXnFscU2oPV9KFncRQcl9btvAq/kQJsML70O5auxAdk6AElnOlG6B9et1/+NWLOm5C
Iz6qBpV1r5ys+Bmizm1t6M7oEDOa267YomqRGr+N/lABeyIgwSOB1TYLsVnGMZMdv3KKxMusn8Yr
5dbv1G1xJt7q2Hkyyj525/queRAxg8XM1txD64h/6zfBeXiqzuab+Ka+5b/gHaF/FT2Pd19/kU9R
gR+/yKJMyZNEKCxU4c9Qf5Jmo2E4fdPvon0QITWxzV5pWkPMgKwF4c3LYe/jfwcX1INwQuRRLzaH
Dch4+SL+AsyKWGDnSL+n75gwG6AFCW+XZqtJhxalCvyDcdDu7TLdCFukE37lTbFJ3mDppzYo4V6x
dYTYYYWsKpqufcBFQdQVUSkPCb0Mddyp8c4ItuiwFPbYux0cQ/MxmQetCC400loJ8tms78PyLgcA
0kjiEqikbVzWymnOh3yUr9xhU0b7WXtJ0j20YBwTmqTz9Zf9vPvw167VFtVPmwWtrHWGTvXTwsBy
DNhkZKlDtockCMkLhTNivABMbbvy5Hk5v0gZtUUFdElzxew19pSww+/PxODWpYd7Jx1NZ+YnTk8x
SgfXIfoe8vP4vPrin3auPrz4vBs+hElFNrOhnduoZXRCL5McLXPpXzPjw2wDLWm74TZwYPasJcuf
MLj+CG/aIlAUgp+XxnyY0pNGBmpdj67+HQT6YOdvjNqgxuOI+ptM1unOmRegegNlguaVBqc4+JGu
e/LMvY6vvsSiPApAzRlGQButdeDmaxErAZX6Up7qt1HZqJv+t2QLdJHLAzB3y1F+ruyEOXp89fxF
oWQ1bdJWGs83H6vvkqOqG5iBKgQ2iJe5VxrOJURYc9xZD2QDCVUpMMqVyukTeuWfH2XRDxp0TF9V
ne0gAmYOrmblaOkqgslb7xVcjZl6vYT4SgnnXjiL0SlO7zXcoy6bem4LrW7OtS+yiLddMyhNzi45
N2DPVcxO8/qqwakQ92RmX8Kulm8ul+dI+4H9Y5ht6KqjSeeFayDWz/s1Hw7JIiSK/WUC5TQZ59DY
T5IzjB72WVDj+p/NtqZVdKtn90ZqBzuo4hPwrg1A4gh1uup4mc7AI2im2IbwpONif9mb5UoIMVY2
zjtp6cMZnpquyvUJ1D/6fPv4JdwLPy/AgwyYRAoqN2gnScGWjgaH2SbVmcmy4NO3ylOuHkpXO/rF
Vml3UPedwcvMeV73CHbOmXHrT80psIEz6p6VHiBYGAeuXoScoMf4Tr7LQ3ueyPa2/KNFaohk+aX4
BmuDga36Kw6Pzav+vbLfXVPLcTZrmdJnM3SbG9DztW0y0e5ujXZcu0g+rf//+l76IpqnCWIyfsS8
tqePnAWI+zKmUjY/WleSDwjGjAxCaKYa3tcnWH63B/jiCOuLYC5HxSUzL2wUfdyHxQ21sGrjhC4m
jk+MM/ptY6dIv0Nuqp9rGKp1dSDeQR3a5r8HiuZNh9eLiNJRmOBEHOB83L4O2bco/WHiLcnOx6w+
fTPjYzS8iIpXDK6PjnFNWIzb+7G/6tEPwWG63KMvViFqEsxp7gXFgGDWNBsN17IeivRH7XtyeRqT
bYnBFnWJts+CfYHFeLgZf1Geqy+WsUEj3mKYnpDMaO3cNwDntNWQJtok4WFEOxn103NlUvwnP/r+
OtGvI8WzjpEG5FfjH/Y6/zDyhG5wBEyyraHBSP0l6fE79/ytcopuBcirjIWz1/ycuG1jN1fVYz3B
9LJlUsNtfFPdmgECttr9LK0+v8PWdIRnv7IlLgxSynqTWxsrIHNy0rO2ww3saaZbJzvlGByk46X0
wtb292ruaVfaNjuZJzMlEzsptSe8GsBGTsJVIVPPICnnhf0dzlKidkoCZyDXJ/GctmZ7HI0DkzvH
Uu9l/yUM9hVFog4QyYp+DpddE70U7bEHZmuV31NWJa6I2Oz/JEKhQFB3k5g8RMEpj7hP1PYQSIOL
VDqiDriFQBYVcgrfjMUNKYlRWaqnZBdcADkAqekVgI2OCJ8XxBPOnpd/A5H/kHDpi8u/bfqqTBVl
7pPhQ4YX4FbfY/Yrb2rEPf8BnGkl2dCXV75ZhpKf0fac0Ys6MtrJO4FQG1x9A6d4QGSy1O3y383o
P8SDxc0ey0XWCJKpn6txni1JIAadiX7rr/83WqJJJIBLZ7S0donpa8Foca3numRYNZntWTxA54uz
E9yzNGBaHdBdgxgwYoddj7+ycFfKtqVv0coesC9Aa9u54I2NtD9klJf6KOb8Rg9NQ+x6vwc4Uf0k
krkInxkbtBZ8IIChkyWPEiLk1i5PTxxEE9yFazySuWe0mAzSutatrNfc8BAuGV4i8S7MEEMZUKUL
Yb3AxL7sBaHepNt/oeL/R2KhLxILtS7KRLqQ7bWOYIJW6O76gJ/ozFlufDfAoMakqN6g5T/7TKGu
hnkuXL958iVurBfKWQJiuIYnnS+Cr+L1IsGo46g0fYmUS96WezRdZrYqfbvZI7lFcOjr6+HzEcuH
bbhIIyS/aa2i51qK93Vmd9vpWcCzoaWP6mUOzMi1vEVaSQyWuKVUnVTJ9EMwbKmNnSs+iFStwOPJ
sgubvljGWFWxO5yDZx03tj+qHmTeK0nl5yOWv957iWRKRqtJslyf6zrhB+f7nt2/UV4nlNeNX5ed
uFKmryWxS1mny1hMgWLy2rLqlfFraPqbSaCaSR7l/k5VjijymKe42tLoKlTXSGmEoxiRV09D9yaG
x6G/0f9BiblS3RqLYCtV4UXsJ/BcVbZNNARsbJ9mcO90nQOU7EeDkvEF+cudZrnlwFikXDM3+nzY
9uE7LMJvboqXTpQBhmTyg6q8qLaInQDyPCDIVEwv1V+V/FQKbu6OzJ63WfSwsv9X0nljEYbb0NdL
IwEo4yPfIt9CRevQF4vQsHSq1gnzYwfX+zftZu0dxN6MzsoPmF/wi+O+dLGmzI0zTaLBEApcwNeS
10l7Q3Z72lDG7cXYQ9bAOsQ/TcLd2jWweggWATCpQwGzCpL0WWkZcarGTl7/5w/J6Q/QTlx94tpy
L4LbRa3DYKrYcKK4TRgkp4e5L+XIsqeqEMGKFDjFvsLcQgYZNJY7bINXVRTnhPerFV+EPNM39aYc
CbAzTQOpgYZ3np2z0JuMbNRQtytfeOWyXWKR6rRsy2ZmeNLqnrycPBMeEqA4lExs0cPgFS1DtBT+
wWrPx/eLN13q5pQXpkBm915ztPWtbo+zKkFkI9uoFzezRyUSUquRdWVDL52oBT2sKmNe3vikH6yW
5MAZdvrDzLObaDX+ji939A7/1SKjkigx59RNbdmYrn2rUUodyMRYn0ofBvgL7iqJW8heoDqiif7x
y+Tib1XbVrBbBSp8+s4fnr6osSpjKJXOAm5WDijXiO1JouxHIUvCBDLF3NbCt5kB2PgvN9eHJy8i
uNr6k6WgRA9UhOjNfbqjmp79DSfAUiRYnC60dzdrX/kdDfC3rfXhufOKfKjvs0noEwFt/rP+WLfb
CIE5ZjY3/fgzaV8VjS5Qr26A6m/Mc72btkEIVMOL9Y12GxSb8aV1R4eMHpHXHP/QjXQln5IfaKub
pB53437eH+Yj3pSRl+X7WtmgZyy51dvlrbi3nNozbtBGvkath+WlaM6OtW0c4sqG4Mh/8ocnebSP
98ohoF33Ha/b2+Cc4/HFlHr+S7He/J6tpUunPP3Em53mNTiuGT3/DzBkczT5aqEWF4xvRWqZdHyg
Bk734DToekKfwAZ9UneWyx2HFdjlO2wRA9nsbqfYsvz+Ukm+luqtbdJF0n+JjK4SLIgb03SOquu4
2/njQQ4OhfEE3AJIormv4YOGv4XhYKwm25/mfR82zOKuyZqp7pRM08+l/FSLT3LnidGzdg8h2Z/I
L7YqLeY+8ix3sC/anRBR07pV8Sjqu7D4SYFqkIu7k1spjox34Niu4ek/TYU+/L7FzWTijVQOOpAQ
ycBE+7lMKU8c0Np6bjNjqBk5drH4bjVrTDfs2XJbVc9RKG2+vi3kT2+nD79jcTuF7RiKlUDMblxQ
u5Jcb3TGqn3yOjhi9qxe3GILxF89hhFajV6a/whMkNW/o/p2nEjZI2JOuvabZnrFF3t4OQRJlaJv
tRy2Cyr66B3KWzE75OI15KcZHkJjQUbDx9PqH/pw1Ow0dZXuJP8TD+KVw7QcieRCkIq9EAFr1pFs
v4kbrPwMVDPJz+YEwnKhHGb1Xuy2F4ELLmnn8ch86Fc+0tqCLOK9bKVFJcLkp7vZO4JyqsUzbWE0
oK9Gm/4IcnTzXkZ8vmIQT1dTR938+t2JLl77NvLKxn0ffn6IxKKRdzEmHfq5OaAKEovn+Cy7ylGW
j7G5KeE44PtTG4e2cpsCBvycaw3tJpCRIkPQ91jJRwtjpOHyJLW6p/euZGzaZ7/fgXKtrnQVjvgG
CODwNms7adchcnHqXkFU1n8q+/PgO8j5i8jjNOFOoucnmq4U34wh/PJ9iV0Bqk7jFo91NEvLGwAk
IEZRfbpBPhQsjF49Gu3sCVebB5EA1DmNuinvx+/UvGfwRtPGOpb3OKbdoESs6dvLVfeIDFBANDA3
w4wj2fhnHT4venuPz123U/E1M7b0KVHUSx6MV21EcsY2bPnGeEyY60MNdS9etee3XnX7/rWMfwVI
GSVYzu+UAj31jYH6FfaB0qytDkuifMU1V08f8vQc4XUy8kaKq+8M9CbNDUrkJd0M9Hq2FeK6Kat1
g659Idhisadvpma3kQKowasvtJeZFjOSzy8PCYsHC1m351GpdnUxMXFwYJ9I8HSrTdRd98JufP9D
2nQWAIAbsT1X+LwCGJE8ZIty3dYnp/2FWqDGPO7KjzZhs2nvBpwF7+PXNHHjX+o1TvLy1czPQbQe
gj1qGskG1XAGSAh4PwGgSp5nMcxf45t02aNCL/2qSiAnzZFwI5wQZGK2kcXQGjcFl7S5SQtbVXbV
/Ndfn6Z3BNpX4WWRS4xGl01ZE7wXBcblmHcHjTa/M1j/KwqG0kYfo2l201wUlANFgb/Gav28Pv8r
7GqLa7pUyaQSi/p8qEgw/OYEi5rbOvAspMYcVDJAukqHYZZ57fNtLu2hcMzYBiTy/5VSBvqM/zeX
fR/5fzjRQWQNppxyUffyyd/KAF6UY4HF+rUs/xxMspzEK8eDpl6nth9frXyMtRC7uKf1fKIlVL33
XwdEMxkWlDcBAd1rzR12ZQyg6YM7agrXFJ95C3PBleCqrGQK2uIm1i6DJicyJXkK9jV+7oE+xxOb
GeBRj3hAVTSgf56u1LLhOh4AccV277+lSLHtMczJDzkDSa8ObjXh3jRCWzO/WbivKca3onUtA3M7
+i5j9SBi3TI8g9iaXBWNNvTj1jHkn/byPnzJxWUeG7laWXPK1TrKt5kXX4p4/0423hnby+qgdOUm
WM7chCarLmrMp1NfRbt86A6SRwu93Y/oQCPEhggUQMff5n4Owlf6uUO8N3XrqxrTx7cUdbU1tNDn
OPa/Xn858xrkSQkbRG/OSoTbsRvtULKjw75H+bh1c9Dks5kSXCTn6z38vkO+CCjLkRdY9qSOAnJu
a8QXUuY6Hs/iuEMGGtPM/p2PFuC/IwCCOUbCPsOnWTjqjmxdVeJZlX+ZxVUnYJzXnyvdQXGwF58j
49jOsF35MYXWjPAdEOVDUH8zEFy/gMcXrG/1bA0CXs2Wylsf9WFlW5WHSb/Wm9sGp8Xrejvn/ZtE
wLziVPQ/67ZAc3rt/H5a839Y80VBWF80sQSvop9TGvP7AMvXuVfv1LVHj96WHhNvtfpdCRnLEUrc
aWY5pqSsvnpUD1SCMFGNwilhDxxHiLqF230z3x8eVC43TfO2BtxYu0LeBx4fQmZXg+e7hEzlqf07
N0QJQLUxXcWH3NYdc/Ak/dgmkDA3YOchGa2zrdaWfVFcDZLRynHwTnDzYXkiQqHNd0aOeCJvjlfZ
P0EIzbH4q32+iNVRkvadWvDQ2pG8VHHSZlfP493IjTB8NBBNM+EGocjBEItJytqqG2vPX0TqLErF
JBcIbzp8x+KmbvZxv1Uo+MFid15H/YRRRpEBTUwPvuHoaFEjOBl4kcxI51Aku3LfAWMZ5Ds/8Fr/
Jmx2ihcrLhjuxKATiwTbkyDcBMaG5uQ4M2eN695Wzceot3Nw3vmtL7wo1WNDDpd6oHlR203l25dL
sFVsATibBWbPq/X7aULnKaCi8kpp30C7A98jb5vgzmpPYImz6mo092Z1ixx7wWqVNgY9qy2qz+tv
XddQHRN1S11skaCJDEUYiEpUbvNIGBvfBmgGsvMMmfTN5GJViKXESjD8/wThvx672CSTacVx43Mr
tNiOo4dTkqtzLMyciRZOwwgIhmyP//zYxd6gyavUVqdSlriCCkNvW3qSZPtO1m5n3JyQHlIX9NSo
7L8O/p9PFOS/3nd554qSL2YjmZw54jrwrETfleCaZM1EapXmp6H7oA9cS7qVjKMB4iC6qZJvK79h
5VMvC2a5lrWgHTkYhJzRm7xmDgiByxg+BsqGoQsINqyqVmnQn7aa/3r3ZX0MUCvTzZJaEKDrrKAN
0x3xGUcyPRGRappcQU5HMF2/cj8fJXx48qIixrAR9tjMqInSDd5RNqTn2IuuIjj+trU1vcRLxLW6
YW2VF1ed1OiWJumsckhPkbq7/znPqXEk1UIcdosXLuRwnZy1tsbzr/pw1YSmYXSN+L6xjcbVvByd
JcoVYzP3XK1xQ57jUVitBdvP4aAfVnhRoVxEazKF4p2zJOdHyQFw1m1mar0EpmXaiQ5tw5F2yH+M
H8tqpLjgspsENO6izIGigzS0CCtQY27iXJyioQpKHIhLa9ns6vsu4lae9dr/Ye9KtuM2suyv1PEe
bgRm9OmqBWbkSCbJJKkNDkVRmOcZX983UraVgmiG2952LeqI5hCJQMSLF+/dgXQ1nlcHByyyZg06
kdDXEcx5NGPIjtwsdgeRGQe8dvMfbt9V7BpEoWzJhBsI6BWQBrynLsqQxc6fyNfAKK0OJjLsuwJr
Na/iFqfWYcH3uAUDHGfrkQ06DThO7gjkj8m5AaRwHTrNOuth3781/BEv17eGYJLFdi4BgKkrE2IB
3F5EVdEkHoGXuxm1yNQXO4UPlRXqTFdw8f206fvgK1RcmMKmIJIIslWoq/S8X2a4ZBb5PYGDB05i
7Cq5gPcM0OjCC9LKyeDMV9i0ZwD2KQhogTFD06DaxeEnatoHI0R1I9a7OgZIg91roTHs53Tr+4dd
xbhYr5tGSHGStnZyH3qEyleeUK62IOPI7Cm9j0X+vt/XQKihHeMeer/fmrMAp7ji5xhrYgduVwjt
hoM+7aC0Dow++FXDKcEZnkH96wWF9UWyCOtUfT/V+/7sq6hH9KZoBiqo0CHVpHryoN+gDO3qg1E4
DSjAhuhS7+MqvgudlimyRhf/R1O/Cn5DDCqw2CPUBxVsRfdKeebapx5ybxq0iEpo7UDrTXLT/j4O
9mN9HwbHsd8oEL2fUKW0GeGBtWhXiVzeKHEHUCVkARZksBA2QDbFoZlbtvDTgLNVZKPEx4z/rH26
iodqHIa80l/46C13k+XwoyXAOQKbpJsp5OUBk3mh3tM5xO9YMYIRm5RVQIS7TVkXNcYOURtLfDGy
+RC3DEhJlDE4o1sRZFB7QRPLLZjaT6xXv4qLfdLGSUwu516ku2Pi97EfczD/AbBZ7Az9BC3xYFOn
O4Hm7y1wvyCCAELGeOmM6V/jlgRh1CG4l6AHItmgYwC2gG46jt9yA2mZeT70ETypQdKnWh4lLt3t
gfEBGHnHT4ilUgqWKEM86CGmijVvEJz+eANgKiFi0gamCYzm377a/rH119CltIeyTpkgAchgieyA
KwRRH0+xUHTP/QF6wTybAcLYYT/hkvIM2MgOBzDkzW4hlWQWx8jqnyk6a9kXb6xu9vugtO+xVl1F
t64KFIABEV6WErRgZYE5KpCPME/DFS0EB167J/ITKW5Q9gS3MkQBgbnFWI+8inDI24ssTICMmZab
2Rah9SFghy2wEENHeBfBqszuUjtjBjPG1l7jjxSdjzK1ROUkD9BVcSf00xwFnNWdaraaC0rtsNHT
vwIFojHjg5B+KS5c5dE537S8ql7uSBwqcTYPxX608fL00HnIeBpnSTdUbqKZfJzl5sxiY7IuxhcK
w9UHqCmPQy6woYJmJ3GP8N10wk9AOc9eUd7oroLKtyuDxMsKpqyNvApogpT/xiDpYAGFspxqVRDw
AyYIBGdO8OLlAHZVh5LVX9nMjMHXYCQhaLWhKbDMwNYDtBdOToCpFJ/HZ8UI0UhF8IShMYTX/2H4
XEORsrofKlJi3AwdE1yJweUy0w1EeYEH6a3uLGpUxg9mwH7v/bPAuQYkoT9QZwt8KdGshfLCaHfE
ALS/vxlUs0PMbuHVDXtiOHSwTUQZh8bFnv5qiRXRUPDgVFB0oavBZNURB5AI4IwCxaUEch45Bxtt
objIwDGpH6wblLaKakEzJRk3ILkeZdyPBXOMIemCsjaqL2apG4lmJRAERqnrn94ZtVUwa/m2EJXx
cmZfmkicIXp5ao/dHq2jJ9hkgNTsyw0LOs1a3KvEbImk7pvGRmflMvKjHjrrtKWszugLbWcZ6ozg
HgEE51RM1RhG/NZW6ZlcqSWRZ+A4q9ZWNjOsMxzYZ0LZgYd2k1H38IvNQMyyGIubNewqMwv6PhJx
TUZakpmgy+8iEPvN2G0zXAx4Sz//hYIia5ZX8UvUsKokGcmgKqF++jQELo9MyMlA5AJWZQZHOAT0
rvcbs5b8qfc/fuI/Acj8kY7oFJtxtaeEmCuWWsUtLEzucnLbBEf+nHR+u9iiVem3BbxGtbOONAV9
wLbbLNGevHQqknN37A9Ak6cpEidWTGecovrqHpuP9aLPkGe9AckdOZKBzhGgllBOgDiBW3+hFMCF
hVhijbm+jvLdlGkNxgQXX1a9soSZggdqVX0hJi+ZxwFM4Ypsdfv3JWW+p0trfaJQ5NKJgxQsLsIV
pv8WfvNYALO6G0DEGyHhsoE/C8RkMoc6U3noN2rDvQjnPKPqAQ9C/XWroH5kp4fFotrzKQhNOxU6
U9gnrtTAo9WPkxPc8nRxm7kDCwF8AXV/kHpcwI1XS4gfhzgWAh4Ol0DCtk4OjmIDiXp8mOYtmPZj
8kayY9E+Kyo6pfl5Io+1mVCvpiPEM8BG1HsX5ahKQUN3ym7JXOyAtpmrU1V5ZQb6EIcbwQQZZuW1
Bx8Geh8ZWPUiZLI0+GdBhE90JNTNciQ3gAfF6TPQvxMoJ5PHKfgoM3yKBUjDONr0JmX7sfKkCtm2
qyENBg4cfwkgue4M1xiDN/jPBbJC2LcNOmIbZy1MdAYjT9NXsTwfozZNJOy3JtlxoI7asgzXqFy3
VSh8JDYoa93iAzZU2PhAVWYXZqHtcmZZnxHo9FVsF3mtk2QOeWqheKIG3FdhyZKv21nuEhhrAPk5
QzzC/jjYsHLEtWpTXEac0Iq4+yyQcnEEE82TdBNpDm2dTOhAoeqij8was8B62FVUL2V08RcZaGbo
VJB6H8BlTwaAOTguQMV4AVwsUrcvd1EA0mzf+JngLtzNGJ/C9l6K3ECGDi+0LJklCEbk11eRf1Dn
hg+1SwkCTU5q2yO8Qevf5BbwnO3p0mfMIGDCvHx/OLDK86uYnwewmK4l5FF9eoeXn4cOB0k6a4nv
UX4rj1BiAkI4BvgxM5n+0h+3NjD4KraTQeCnacTg1C+tAb2an9zBnJ9Qd3sBUhnucSw0EnPIVWjv
K05PSqqKBgFARJARXQ1Zt2qolVxkH+Ahh3s+s9LCmmW6Kq/CYqvKckHohUg2uDt4ew9fICCC6hIE
H1+7l9nv3JANHvhwqWN2V0kqgPvhXPRY6rpox4WdVUYEkUkHhoHBpqXKMKBKoNBrMjY2Xap/egRg
WDoXV89a8HygZBNFkmqHqvVjLx12TXocZDcodjmB2sILN+MeGs9bsbAqtxc9LxdeZiYBib7Kjz7I
Kq7JTUbUZUDLDgIjN6RALRH76UyVuLRtABEjVsLIesmrPDWs5zkaqDtMPgO7Cqw5JMNw8Wwp/Sb3
2wDujJXbwouXNeMfpiuY8VVMS4oxEJsZAZwqeknAhWJtwQcZN4HbxIvxGdCD5lrW435Yt8aoq5Al
6X0MORF065rGl3uPahAIoFtTlR9HKV44HbQfpXqGcyvWGGElqx9fwVSerAJXKud5tJR4u5RrVJ7A
rIXKgQ3HL8ARnkOsbe45sKFVxVjd7821pEoSD71GWVHXt20ZhZVSprfti9fWaA8BhENg1CmAPw+O
o452lpWmbA3J9xbX9biruNUOvNSTdqIdEmj0Pw/H8kG3gbFCEqw5ymOB/g0bevPeK74elEaYq63c
xkHJl+GCPJhSYGhikFTegrQTenZh6yUnwWrc6g3Ns3ax9IE11/TPrzfw9fD0XVwN34RRlIgNDkUZ
soHIIeMt8Tizf5Ybg2YlxQNzC7NGXMWuupYiiLVixOVueaI1yvxT42lAWwEaCsLsDXM5sV7rKkbF
06T3IsqEFJHZ2xJkzXHB21DVBXrbqJ9GSxOszmwqtscN61lX4arl+2oUNXq/9YmDy9S2foNR8UUJ
lb9P7yRWlZ21mFZRagRbR19S7By09utbqvcUQXXEHuAYX4EDv9WMKPMEo0Qq6IKbXjiMncua6lW8
yuehSSeCLrCE89ZaQhcEOlSrsn0IPUaz4H3JQb2oMtu/IDvMmOv1zbqOKoETKowNp2gn9OAhnYAL
P742oCeB42UBgM54WsZsr6/NRR6IwCbhIjZLjlweJTi5qJZgq4/hmwrTURuuWQW5zQNDtIPWBISN
ubTp0v1g9+qriCWEI0nDGXspBG8jtKF7HACUb9Qm3KIhO5M6GQ+hHA0ybwDwsGMX43Wvb9KyKAxy
A09hNN/PEILvfMCDIHaw9Ddt8ZDBjpuyFolXtnDXhsQjz1AkfDfRvApe65tw2Cs9iETY2fR8Egej
xTXTKmbA6RBLwHLivd4ICpbGB+N4Wl8pCZ/ofElQuZicfDE52sjE1IOQmltU3otyrSH1wW7csmZ7
FceyokyqOsZJMb3ykJ0FZwh6suCgHPQ9IENpThXxtC2UZlnTzFrnqygWjLpAKhUP3Fg8rD7jU1pC
/B6m23D/hhJML71OylZDyKGoRWh89u1WVGzGZmMt9VVoq6MA6ZfMXcBhk5MCjFlDXGIcbB3htO1d
NFvEi8aKojKzv3f5FdcLbRXX5GkmVUsh2SjteAJkfRJH5qk7fBXATp6KP+W+8lR0TgXPes6oeUMF
MHQ0OEh/m/9oIrT1bVKXMm1ZqOqBbMjQ3tkMNwQStyZnwx8Pl0qghCscbbhAywVjaOm9bP/7NGjr
u6TaiVrYgmd4E+0oBLQ91OeZwm4ma7pXINQlU/LyzO9Hm2v3cDRrviiCm9cONU4AwKF1hNauQeWO
UE6CCF8r7mbdtbvYlFKoSOzk1gFXcB/eFdjNs8tqpYgfbyCNX0XLhpf1iCj4+NLtYMXgX5ylN6ly
xpfJz2oPvKw+s6e7djEaYhBv+IzTw4FmSoC2C8jQNgQLR28AvkhHzgt/dENIzQb89xo8K45drvh4
12k8Pe+uMjM5ECelkJD7a6AyaW4j3KiKC1fn3CwR7gJaw4mqbfwF8qrgxsP71yy1Z8Za+/hM1dbX
26RrgmiKAMeX3JH3hXyTQVkiKXxJOgHwC4PO2i7cmimrznp0+iKvHj3kM3GMBQSc1s6rm6C+KZwR
148Ke12n3U5QAHcyMNT2lB4m8RBg37FuXqwnXwXbXBCjSB6Aw4VFGjYxYGTg49cSTtW08Tg3BhKV
DdFiDboKtFmbR8EEpjNOlsAtQLawB68VoXutw9Uc160ZMjPMePLxcaatb7Yt14NgpCJvAt/O0htc
QFD8h4gv9DygFNmZSvdXrj2svbiKqOMQqkI4YS8KsiGWhhzgHl/usy20Zw3YwS2G+lJR8v+OsaIZ
IWx9pRXnIcgzevvAiubsTjKh6NYQCJ95gUFRilaDzdSYjFEZL5asinB9FlRTI2M1tUgOJotayWSV
JaNwDrq43dEqESrorFEZb/ainnS1jSQxyyGSjdJfrd/Uy3HmDjizSyrzOEcPnd1BHBi83g0Im//w
kqddMrerobUwz8Q4QWoMqjMYm9THtjZhQIEGG0AZX8YIa4pVo3mXS3x1PF3K4VeDpvFQxdw0o4mp
H2t5W0Lr1YLUfdaDoBDdRZVfPqAUfhpfqU26duwtdQa7BaLbiGKpNYChscBZLINnA3M+WK9iFdEA
fS4yUmJnd6rf253ulg1a6eHshtCgDaCgyEduz5nwkmKi+VlrbxXJQoH0vaRq34o4sA/HMw5eh6sC
cLmXXDWwm8RmLHiajf35xUQjq0jW6bqcBxGCSqAe8vRODzajLanbpnCi+ZwkRyU7pfqxX26K7G6E
AeNW6bZkeA61e8YHYcSZC3bqak1UGhcn44hsibQbCmEAPiiDEUMkPOgmig4Q64k8eYKYTNz/nQ7n
9XJchTiZjOMkFbidFNCSwemJqt2IvMyuJHi7HTjea2hszVy2LQnj/BRWdTupq/ukT9DNl6tbKGbG
gGIrZoMyUn8AjTK6L3homMiaqTiAJ2kgcS+f9cBnzDxjyV9y6quZrxWiQ/AA+ctAQBiSeB+EeBBZ
OA8yRbk9wA0IhYBm9JlMJTqvH6w9YZXm1b0mcEGDBZ/mbyKsDXrxWTCl2CvTLSft1eJVl5/E4otK
oOrDU3pZCr7WRo2h09gxzW5Zs0B359Us5FObNF2Ea0sG3zx/ii2YbwYWJGPTDRVibkwJVqR/U+j3
avEJ9HNdjas3ejfPykhTqMAlkaFsJLvfBz5nBp56m95DPhSOOJT6yTphGfHmggy/GlmAYMzSdMDt
iKlT+IIdwYTIHUBbCnE5gV8lTCOdhRlwWPO8inIcJD70ArCdmxE+IxAsAo+QaICHAeStwe3C1rZC
DbED5hnLetpVoJsLKQo6DgddoXoQ0wA5LRkdARAK2CvZHHXZwkH3t2TXrt/u6jKcjU2ozB2ymIsd
zwh5RTQEItSYcCkoUQIC7PCvJG2sh11FtLKUI1IQDJvMjuYGXykeK0EhHgIQuNih1Idb58Q08GVE
M3EVzUKhnAMhwhSnqKA2ABmiYhycAR13efiZTU7tdye4UcIitEYPjq35yFha4ip506tqSFQNVS4y
OckCLxlI7LWAN5o159JLrzMD+Yf59uvSYsRQxoSLq1BWBJkakpCiF8Cq6VpYNIdv8A8zWxBsHFSZ
EgPmg4wxWY9LP9PV/s2UvFDrBocHAZW1PDR+Si2G6nAD2F3xPFulFZPT3zTOu1rTIv1cV+NGgGkE
s4SwLRth4Zadg06IZpxOsuAjkTOXAqxYINRl9MnVvyVacT34Kj+rE61toERD6UvKjDoqnKWeYrsc
7M5uWrihB1uonTgKq1X+riPJ9birsFXP0m/XTC32wMvBLSBTX3EpkaHTfEy712m+W8Bag3jE4mTy
V4IADh6To1kL3CxgiXQzim/6/GkpUHwbSz/tvAZMlu5JlrYTbDt4kPX3c3TgUK3gl8+MlcJanavY
p/QVyE8ZVgqS/D7bQAM3cUI7HfwASa4Fzbga2R6bEsxI6S4KHFcLpeliRYwkSpGdDMWNQydLUK4B
2ytAJbAWaG0JqjzI4plAe9YDr+Lf2AVlmvQAhoJGlADytZcTh6vdGJI61XkGuMWUGje0yn+axV4g
bVePLCyyWuUBAm8mgT1RIKXzwFtCSQIRHzZNmWIoDnR9W5OpsMuYbGkV/LpILBeRVhspxCzgvaQ3
8gckETCpAt66WFBylUfvbxIKr3bGpRZ59chiK0QwgsbldeCcsDrgam6H1U6xeLKbQKQAXqaLoKXD
RAnRHfdB9iitwx/MsqALcDlaYSTIg//rpCGqBB7KIBBjABncHI+JnQ9OD2Myh7GlGMFXWgXBuYvk
Ogb/HmlbgyopjYFYYjZ853hiUdXBFt5qNXp3jHEZ9zVpFf/6FOUYaD3iZM+cbLobSwSd6gbdaEea
YYNnpugvoLXRw6nCDBCK7LS9g4QPM3eny+mj2V/Fw1jlk2ah7pUKjJc80YuQKk/wEEUdKnaY+5k1
2+sABkLkBIM0up9LzcQVhbeJh+QtA0TOHim6vXGBYfyn1QBplb5J8rwsPIerEbxxejdwF5DRoBaL
8mYUwN0CV8PSmYTtFLuM18wIYNIqgFUUz59EKKyOppBu+AUKeLGdSF4lucVyrGO7pUmylnuMcRkT
vVYUmIQsl1sFy1oE1W8zfaEdM2nEmqb6kWbWgP0VOzKrQfsuEPEqhqwFBaZh+Q1RP5qybtBTHddB
DZbR5DWdvQHytbB8c+CLk48GKrznfHLK4l7OITfnBPk+hJI8K7tivIG1OVFYjb+BEZLerC6WyEhy
wIIHoBhW5o4wmHDmsZqB9QZokvzBxlrr7KG0HCq6CiiPcJtBnG54pP2D4Amntv8P3/UqhE2LoNcd
j1LXaOYvrQLYQw3BIVO6z33UOikiTuG2TO0I1gpbBTB1znSFTyfaqQg9/kGbIAYNXQOPov8GdHSA
07YWFhSb0YDW1uoC/bhwkaBdnpXXD6kHb5DIaiIHom+qG5QGeL3ljhk+3j+TVU1UdREaEeuujKJo
acZR0e0ELqWyXec2YJYSDNIa/tQRe4ZNhmCM93HtBcmRFaKlS/3k56X0ffjVVJMwF+UQUfpmeCrR
5Nfv0AWHUlXQGAR26Y0nLPtoR3zEk9mGj0hZwy5TcUv4D0CkVjPFG/ko9kYEJ3XeB2ihL7bhS65a
ISR2PlVY++D2IAv/xE1Oo/nxy3LMsDtHY1SNOna6xC3eZDBXd9oBlqbt58gdcVRoZm+mL4A02+Nb
bmtn2KGiWVPg/8WtCFYcWLa3+MBoDff23Byr6lXndi05w3pJUh7cGnXpXt8HqptHcJHrHyqYJyuA
u52W/mGowG2DWKn+2MEmLn7s66e6HQy1dsgJFhJQD4W665AbEQ8bpyfSfS1LhzTbODnA61IY7Opz
/lDg+gATGqXIoSk8J1sITEHCJkWbJXGlYTCoNxesdJNXLfiaaPdluZsTyEB6UK4rEzcJrAzmk/2+
HzycTTP+ilzf6WVn9jAj1XNjWqxhG2hnBT6F4fPAGznEmjEkqJDwkOygxm+Go6ef+sRSenhh9w7g
T434QqBGAEVLHcaavEE+D9voDv8QkdKGJpGOAbQqJAPpDzgQnB34CTxY4R1x6j5Pn9M9yaFgh3FT
PIJ0QGdSINs5sRYRApsmKXCoHInok+FLqtod6P4AZgKmmViV6EuVEb4VwXZKbrVu3yi3fLkHla6Y
QXw3W/GcxKasbkE/UM/5a3crbeMjynMl0oB2o0eGdCrehL0O1OV90vhT7QuHCJaIn3Uod+14WMA4
nIdG2fJMEhhT+iNv9pUNVZPlqI4urECXEZ6m4E4cZkzkff45EH1N2YD33IXeMAAuddQ5f3go9pqd
qoaEtskz4EUoFm8he4coop1EdRdCVBIK7ApUKzXoB4z+uE32zWAvnQXvVs6AsgdY3pUdag7+azb4
8k2yLyUfOtpBaCwDNqcpPy/Pem+TG7AmWshvqvbAP/VbnIQ96AnwJjTAj6hhBVa7IPmlnRGNpl7s
6kc9OUBeWv6y3MDUIPwatlv5ucSSAZwfJKEs2hSQ0EKT+nP5iOfFNITocR1AERxFb37EXyzexMTt
VaPVIRNpwCh1+QJ9N6hkis8yhwu4EVUO7NDy1sQcQduzLPyw2gj6tvcm8OEqo/RowXR6nbtDSEwR
vJk9RgoBXESrx5P2/WZsjGgH+gtIHaXoAX6VQiV0dKVP8t3wFChWnRnFbryNHzFP6ODupFtuyzlz
uRHgq2wsN5j6GPLjcOK8beHIUtrNhFqemaJa2mwwESG6N6NbMOtN7x/R3+PbKgcV6z4lYY9CROYD
lgAtkXyPpPu1gj7EN4ViRk7wJ+iS7wOu0tA0m6pBpiByya1f4KncWznUpeBeFWEdQdbfiRxYO8NM
IPWEEgn4qLhVtg3VTQr7j97++PwWaA74UXhfJaddJTfdNCJHVB46Cy6vcutpmglG4hDsB/JVagSz
CTbopEDFrH1sBz/NPtfZKajuec0FYwzqJUp0atQB/VQ7pm4s9mbOblnn0LvkFkn9PmurXHZuSJ4N
JcgtWAnoGYP2rUMYeJMnVgxRE3ifopbSW0y5wPfvh38Mu24gz1oRk4qKOEOctsocnrg5VuYzKmTQ
tbUCsKS4jQxDcs7m4arMJKdeUvQPXs+6lRyq8NsIaVO3DewQhAqHC6Dq60S8I2kmpxtSDDzaAPsr
fSdAUs5MJw8eZpPcuK18WEpfGI5ZvSHFrbic58kPbaB9RzMCnxcOHnByl9sHPvDL8pZHOxL+qsFz
AHCVAhEwp2xrUxoPPFztGlS45YOYiuhfiSy1dcJYguvGdZbytZTAB/xGrPb67NQVOle4JsEdFvrz
CFHdoROOswZnVzfs7Zq67cgQlnECkXVhej+t/P62aay4qkJw5STpQwN5IeiREaBvnOmOeOCKakgj
ZifugK4MApT4RZ5VCaCb/qP3vEqjNQQFKaGWEBWxGux6lAJg7gR/M6hEG1Nu1SVsbIGXtnBYZOyC
AOvBV0meIifBIrXIMVu7h425hXp3C8coXFGTFwjhwZb7AYa1FSv4vH9N+T7fq9gb1PU0aVT+rrUz
qD4WtlhDod2ChCIUlWk/B+gnHE+wXO82PLp38MWzVQUMdOY1hnEKrDvYdT4LtRjjzbe2kHrBgqJ/
5CCHGdC7tHMefl+hUzCvaXRaP3rrq+ArDGIrix0gDPAFp7i66DmHgPNS+CCpURstCEOib28NJWu5
scLaKpouSdiXE4xKIRJiFdmF42JFUIhRxDvODJcbOrQsoucwIY0xGUcOY67X/ep4aKd6BBkEc90B
wqi8LugvKVY+wRJxThweJuwU7gl6hLyHjy4R4FJ4NwbHBjbtC3FHyBI0GyxHjTUrwsevY93DbqQ5
nqQQu2ByBmhLQNm98zjYGNqRp2wraBGwBmRsu3XvumrSImhKAO4I7GrLbQwh+hc4NIZO7qfJ6eJO
UJnIT1mvgHWaXkopV4EuTOJiWgKcphAfeOl8LAII1JtUnYcvjeZEzUWQNX/83r/dVD9Y7usu9Sjn
S1ZRvkAXPfARqpuQJO/NLrITWPWpSO+g+qqHD/p0gK+Ftnja4hcoWSESvQ5AUSk4/VAWhGVAdmra
Hb2oFe2p4naBeMrj3QIfcfVhKl8TyRUm6gap3in9dN9Dny4NN/AOULX7vh8BqVSRnkpxakjw9QuG
27LfzwpEV2GOXNg4CKUpxj2pNb4uwblMIVhoKkgMs23OWYWb4dB1la88TLzt8SAfNbhLGpxw18i1
JTefBsni260EpSXOy4b7rHwgg7+IRgc5TZi7VE6fP3X1Q6TqhizczT3sqZ2Cg9zoY8+/4ApdgkXJ
+bglT8ijgy2EbsQSPvOMV8EIPOuuPa9rfB9TdbgYmi4ul+5gakc81Oi63ql1AxeAfiPagOT1zIqC
yNr+NDZdrb1CaFUpzFC76awRcCAYylYuXAICG20WzQUWWD7H6qOcQskdF9k5dksAGqZ5XwEYy82f
tMCdlaOQQKWT43zNjOSTUh5GwSYZPjBKBn9Ldegq9by4G199YFmW2zH9hk8N3HYAXR728jgbi20E
YrUN48fPsKLpWOLYrOCwOhxakkdZTF3/Ovig3mABxjZV0UrbIx+dEKDtkCDjJPGZsTbo3/1ol67O
hrwWNb2jQSnsTlZbIq2tv3SdV8AOzJIBOpBN5KENLot+AcPiId7D/MyLWxYNgfEx1jgAFc5ZgcDh
YtIXhzq7m2QbNS/RSF5HanoZwwaz3UWlq8IHhIBrDCpo7OCuypgMxkZZowGUkASaMOGgLOn6hD9v
TjtTdl2ccmiYGKBVQ+IT5ikbZohmPT89rK5WXdF0jZpxaMVBm8Lhw2MHh4vJHHgcmG4HTYrRFWM/
e5Eour4u9ip3UlDeKaZv/Jf/ep3+O3wrb769+PY//4OvX8tqhtR81K2+/M8+fm3Ktvza/Q/9tT9+
7Mdf+s+xeivuuubtrdu/VOuf/OEX8fd/G9966V5++MIuuribb/u3Zj69tX3WXQbBJ6U/+Ve/+a+3
y1+5n6u3f//yWvZFR/9aGJfFL799y//y718UbLj/uv7zv33v8JLj1zYvzRC3//Lb7KX4sv61t5e2
+/cvHJH1X3VNUhRJJ4oOWgy2yvj27VsK/ytPRJnogqYSXqdt66IE9gu/xv8qKqKm6jpgmCC8Khq+
15b9798D7l7XdQ0/IIkC+LC//P4Zf3hZ31/ev4o+vynjomv//Qv52V5AlQWeaITX8PFE/XL/v1pG
apQJkc5pyxFKhGUewx8lMWZB8SbZjNtDvIAr2OxI6sSPXERLbuIAUruWGWUawsj4mKOGityXvxW0
R/huqo0nh24DmIRkcpoHYb/uyxIBcbYdBnMS4StjaODfQcynARnQT+AwUBvCeXTneBNPexGWNKjE
vYmVpcPQTHFxJZVkS+asOvY0Wl6zqthqb7sUpqqHBIerj1M6kffKMy58drgXlJ3Gy+4EQcNiR7gn
IfgywkJKE60RnjfnuN83ub9EqFM86uOnjnejQ9pu+M6F8EQuwHvnMYG/TwBvga+TguqwqcQvfL+p
5+0g3ePMm15iICgauGsqJiQam/qsL54qGyDWgekWLk7yks934ZcghSmCoaMOHRjjrt1Vh+oFtjaw
r+7AfuHNFskNEI/aYy/cLF+7Q7WB5CtcSXUYYMPi7jChZvxlAObeKnMfxUkBtgMqwMinCJ1YHqIr
dq7eV6o9Sm7Z06pPLLnT82U9///O/oWq4/35znYgwXm9oelP/76hVe1XQeQlUYMphSQQujO/bWii
Sr8qIlFEVVYv38JW/30/E+FXCfBWVdcUhRdwm0Wo/n0/C+RXyDupvC7rEvptMuw9/i/beZUTyAIR
dV2k/0PQkZVLbnW1m3VJn7kwyLlz1dojSCqFE2+iIzW5kVVIaOEM/D+XwH4akx6RV2P2SEFSUlfq
mfbauMf0VnrWdplBNpKDKtNn/iBt2YAQ1oOukkR4CnN6FE7cuZPhmwVMcd08Xr3030LldWi8tIOv
8pyfngvv+vq5lmrMu4lPhUdtUIJxJjZCeelyXQ/xu3wk+YZT26nZXv6ZC2iBwZIzyDcTgU6Cd/Vf
P/jZbz8VF7r0+u2f9M/m37/W0EyEMullsO/jfhvs2y98Hzds5eG3T3P5HN++/vaRwB377c9My9R0
d+9/0PXPXo3+bUi1ZpVt6Wv6cY5VTZeIDuKaiK0jrmrdSsVzNRE0+Vy3s1HVxEzIpgJwKYuY0k80
H1oNpfMCj642LwpQ3VlDl+pyjLuxk8/9RnPJLt4o9/CpQH4G216HlZ2tySdYPKpOVIHIkgYOFU7W
HxePwLecvEilfKamesO9gAp5BKMKNN/aF7RSkKFye+5Myyjdp3pHpfxiq9+GR3ROWJ9lfaHCZ4Hh
o6KKcJLlRdA0V5PMK4MiFF3WPo4oIfF25Sum5tan3u3gTg0/dkMypKcaFLrGhZmHt2xq8KZba6JG
1Z5sTU6xj1zw95kX/lVRk34wgZc0HvmRJgh4Nz9OUt0llTIvhXpOYA0Ww6/ktcQyfUhN4a6NkTvr
bzkAvPtB/gt2Vj8HkB/GXhfuF3Emw1B3wVmv9hMUWwicHz8OIKwRVgtOz/OkH9MR+jdB+xSS6q4N
BNYl6OdF/eNT0O9fxd6y0gsuJkv7yG+ogtXymJuv4uVmrvssoIH87utSZEGSNJlIyEJ/HCwLOFnv
am54VAQxOQSC6LRFhJocEqRlRoEokgV7LobGSDqxNfm5viv6cJN15C6fkJFNMQ6EoTnPRcMbKXIv
sQcmX1sUwSBF/sCLKMUE4yYi3bkW0dBTRNnjRH4nprHTl80G1g1OgjbLEqaPWgCuXt608H/u1VtC
BreZyGchJXdh2H8qAhTGs6j51I7a66wqB2GovGaRXrNARRs85x5lAs+yeYalZhDTZuL43Ai8S/T8
oUpB/xXzXcWR5zHInkpOEq2PFwZjHtfwp1CpM1JLk3IOcGZkYnMPqU0vquWnaMAhs2T+x8Nd9veP
kQ/pioq3Jki6gnvx6r3h8CLdHCD9LZ46zllKOJr0J/kRblJ+maCk18MxeDZwF3T+gm33zxH+h8HX
UuNkKZoqynX9LNzmL8RKngT0Kz5r9/kOFuVfh1NlRqk1blnAzZ/nWJcghCXIoi5KgrZeq2mU13KY
zOq5hifmACtKcT62kZPlitHUD4wJXlWsEMd0SeBVXVVEgDFlZbXT02lZyqCUpDN041CHRFl4cGCx
CEYdVMYKo4XnH6tA996QyBdxtkAYiSfra1sSkEhqsz59pIQeevdpoNHK/S9nX9bkts1F+YtYBRAk
Ab5Su1rqvSnbL6x22wY3cN9//Rx6pr6oKVZzkuQllaQMAQQuLu49y8Z+g3ghjOgyY2HPTuocf6co
TGIShlhN2VTgmgx4qLIM60nlG8m/Ef9kZj++Xsa/5d3P+9RGZPlnjEnCZYah0jWrM1yuYhgrJSiw
5/ZbV4Pr3RhPvmmAuaM4ijlx/jPJq1MzhOvUs460jWF72DXVOlAA3pRRwFfCzomjM/hRIR2HE0f7
7FMF8+NWrYqEubReLJnehmLbYjo2ga4b3Lamt6wYIhX2PS4zRh3+AY+v3HDIr67HPUZe4WjRLVNR
loacLFhoa03qp7S8JKfqwPbi0B0J2AlAT0I7cIkDP7WyHLfApwlOwgjrLeknmum5Tdrp8DlrmGNZ
IXa5IOq+JPRHJcNHn8KBi5L2NTaSJ9pqHzItfkhDSMRjD6rNEv/USHFqGmY7bQz0Dp4Ob5qEUk0R
t0966gcbUeg7v+35NuoBPxKorq2Mir0rAryxL20F7XhwGMJm3xnIT3TofucxvIpYLwlEuG1ISBHz
ISgZWzh0U8GL6QpMG1MNLCm7IK79C0rjJ+KTcCME8E0NDeEZb7aoxjP9u85zBeeESjmphMFNE2dR
8c0qYW9hw7vX62qgohjIJCrN7lsNFUu7BYxDdvh3Mq2Arfaz7i2h5lH2MdIgHzat/tABeSSshyYa
Xens2EE8KtZl2TwJYeZOryTodW3nQB8bH8UAbqnmEVsXlYocGWvo1tYS7lXEZMfAjgCY7/Tu3wYI
pNU2PKo40jkK5cPJ7igTJYQelabbFOdYj50WVZp8IULc3CXjGHhGCxP5okmnqFU941YWZ73uDlHq
VALIrw54g/ZkWN0CbXGKqzCRjX4aakzurhIrzivNi4RG3TKCK4oQl65NT9lAz4PipRN6AOVlD3Aa
2GS9/bPVlRsVQD5AAdA3HaPn6yqrQT7x15JRoHh9hxmnWNuR2EWxDZHhqVQV/AxrIH2LQ2r8GXh8
qOrnaDhaOkpDIV/llb/N0mKjo2zUdHzd9NJRabQlbN2g3qNX8H7V9Q0BJlloOztofmsRBHlG90Cu
/P3XoXnaDxyXwzA554ZpMELpVAO9rbOGxFnp4YajW76P4e+8zX7WW+Ag91Ar0P8/jKtubhwdN4Gw
OTFNRm9fLTJMQ5Eane6q+IVyeJ9xBf+1he88NzGTUrwIcachQZo2upTd2FCn5bhzqEOOUK45lNA8
/qtApw782Oy0g7b9ejHnJobhxvREoCg8tfesWsk9dJGpK4P+oCf9UYE31DF9YWrjDp3cptzCCup4
ippIEMYM6WoHJ4aeNK1tGm4UaKsyy1B8/LemdWNAtDlqyoZujMDj6VTgc02UVabC9XMIYcblA6UG
OJAGPeOj6UX0TDnZmhoBGVXcVZrxq/IVpGMuvvwPGxSpiWHppoUynJg+JWlfhhmB9KjLX3BL6KuU
bOAEvAb7V+EhK1sH/ug7cyGznvmS14NO35CFFydxy3rkto185AV6xrW/siO6IDF28yVRoKeUc5QQ
uWVY07nJgaqsZ43n1hwIrSR9MA19YU/ORFZ8GnQCOPI4ihP3ebOUWSNLvTY01wYtvpMlhCdAp1Jk
UzXxwkUxd+Qo9iR6HChFcH2q52mUNdEimwo3PowYNad7AY7n9wCXwfXwZxSr2mLDLhWa5tbwetDJ
Q7mPw8yQQUddG6FEWD9LtqTrfPPiwFfSTdxKguuowU4z8izi9aBnne3yAG8aSErH5CezH4chWxtR
uPC9xszu0+EeB7MEClrY8fqN9NbgF7U92LXtFm20Y3Z3ZHQ4DHr8JLsGLVjZrLIcWlVfB64pEG+8
BfDFUGGG5CqKndOQEnaBh4tZ6a4XOfkfHyZR2wh4pGiVf4SXYpMeFIBBaHzvRilxa0HNcuawUY5I
Y4tRb/emfpcXCol7jIINg01uUzq1dYAG70KKx+cOwvUok30S2KZXGwPOWkx0CNWI2DsQg2+NlNe4
WPXCMRokuMyErFvfdmIts+aiM8tGX6f9LnIYhGhRfh/XMneapFxrIjgz7tcbGYpHoNmeuCXf7Vh6
0DUvf2qi+Ck1eQ45++ZDdV8a4QHulNumtH62qffGWhPaWiBnsRSyMMDo07R8GczU3AeelqxR/h6p
rd6fXJDSMbPhIyfZN2nBHj2ObbhVN2h1WMiZteasLKBhDL9/acrysZbZN6Wi09Bk3kZr4SkOWRQ3
SzkQn1Zur8MI5Tc8PbGHlf3Y5oBZG3l18FL5Egpg9Fl3qEK6lUX5R3ryl9Wk8uDZ5ntXNdB2b6Jt
3SmQGFR+l9aD+/Um1Ge2/lhURR8F1QzshXGfXN1r0ZD7ZioM6gZ4G28jLJnlDdyxLXwXU0Ly0QDV
wSoNPPS9tF8VJDs0YXOgkXViCV2pBI4EPTwsQMvoNPsh9Rr49eD/S9G84+zgBUDilDlcWGvCpVNF
2rEystKJGRoNZpkFSyW8CcZxPFQCb2cDJ9lguEonxYM4bmJLGl546ZBhOX6qYIPIckCG0vhna9ko
0MSQcojAKCgT0/WY8jdfr+hf/Ow0mHA4vTIUiVGH55Nf0PVxTDU22G6EWjWkjlf1b2/90W+BnPi5
yMy6KVwghowdbNw2YxttepmVnPCs7APdzZFJ6ptwS4E1fjV3YCzvwMkwD/ZCajB3orFXGQoLUOFE
Evt5v1RJNqgyQNBqJK6XDALOQfBiVuTkGUtyYuMbZ7qQguKL6kiFGPvLD7vamkABWVXuU+pWW+uY
bJs7tGZRAlq6y+YiIchlWEBqIm2d3jS0qA0jtjXPNYduRwDFTy12FF6wsHBzwwCXgDaGiULJTVWr
8mhiWJmUF2mmGxKZG9XfmdHi/r8pYmBDXA8zibhx0/Khrj3PHWxHwWFlHb/Yz/maA8fpdD+SRSzz
3H64Hm+S6rBOyweuBF52sMHQq9rRaX6g1gvtlrQzbhsvk6mNScnVfqi0OrK8WIc6SQBKba/1r3mT
ZnBI99t1MARPdp/LV0+HVmaieTCWzlSLard15xti38rCJXEAUxRzeO1qBkOSAay6NDbXESwyrAwC
Pn63i4A3K0xjS2PcTVqM4ns/tMwBqXdNeXMvrPzdbCBOkMFNOdAlFFJ6TS1kdHO5Fd4BSHkIihBo
dn2eZlDlfebzlroxbzZ+2a5Eu9gqmhlDR9ZIdIMyVD2nL4229Eo/bnTqKrAGgUhN1gxcZWDNWrYa
NuVjAbvO4fvXgXHmAHwac9xJV58vrnhPGo9Ql3fE1fLgsfO0O4Ms1RrmEmJmmqjmUvQlTSEm68fi
2KjNnmh4XP91IilLp4CN/ZY2cAUuD+jJdU6EN9zC+Z45CAyIBNRzhWHaeGJ8nh7HRRAWPh7Ynec5
enf2C1Bn7D0C6cIFM/PtPg00OeGpKGWq0c50rX7vE/hugpP39Ze6bbeiXCMAsWIGth9++STIj5J2
+WBWlgsrp3tp23t0uVchsDZk+AaK+0bZBObLOYDi1cpj6as0hx26Lk4egZnX+Cil+Wufpx8mhxr5
qIrH4ztYtYIFE63EkKwIbfexb59zqvKF1Zl5N4BqbaHMAcQiyiyTr+81IcypelztGYXjEf3J9DPs
VxVgVq39+vUyzXyI66GmjSeqUk3v8zK6aMZHlsOaxPcXPsRtrwlPSB0vSAP3hkCrafIhcqQYZpHn
uJsc8YQLHmLMK38bQYqFH817CKZ+VCv1wMPljsjMdkaL20C5hpgGksPJdkYORa0KbpAXgceJG9zx
u+7C75O70dndXDU7toG02yJa+bYpigmDdo3cDR9Rt6dSGb0el7SPGMFlnLxGHr9oQfGk+vzSq9YC
H5uiF+Fn74YA79HIKSxJeqDRIj94ZDA9qg2xKUE11kr2hJx9a6hcAUxOYPnN2y08489pBSRPCiRp
Dal8/EnYurajg7AvFAC+0S6qtHsS62dhga3pJT00Ra1NjJa7MxRQyPIS+5ST6Fzq9D7oIB6k8dS1
CvIrDfm3IamevMZ7iK3mmRXwydQs9HPRNmtWaYb3glkSf9PScjc0BeB4DfyxSVFheT3YI7NiyRZr
3OmT9OnTUk7irewKGyJGiLUoHODUdW5smrHThUDT+MUHrUsQhQ34S+r2y9fnYmbroKMNoAZHGw8P
28nWaaPcGkDxDC9JBBZvna5VURwz86luF1EoS0NNYmGfoTtVezy8pBvwJwMnKh3ybl78tfkc/xlW
0St95+/qwXr+DzNEbQwSAZawbiAgA158vorweO6sHmKDzyF6Eb536fhSj2RqEvP3OQPgmcFResTf
04uaZW1YAMgTXryzfjTgcRFC4JCETv5Xi7zZqRdcAgtQ+JmNI8xxLAMAN1Qnxov86qJOkoHEkrHw
YuyCPb0LdsBMrqPtUrlvfm5A5f69ZYD4mwQ33fCizoR1tluvgvf+j9wDrHXOzwJmGsD5G2qVP3jP
i63emQsCDY9/Rh0fxFez8xOZKDaOKn6QUbJ0P+ybx3zlrbNN7Mb38TN4DWf5kC88TGcui0/DTu6l
XmSV1iWMuab13PVoYw6LMxvP1eTAC4tS9Iz4WHyctkx9ozVrlYDg349ORm5wlOcKSnbZ07Ke3Nxs
LIpEh1gWqtbTAqdd95bReHhlt3AT1Utw2+OFe/xvvnQzGxTjUAhHGneDvURqrBo7ypk72k+AFA9j
8eJu9AqKHpagOLM7EUic/401TvdqT1hxX3Sy6lB1W0NGtFnxffKQ7iLgPLtNM8BXHCI+y1JrM2/3
EZGO1+0IJ7kpwRFO6wK0sPDSwFEl2oNxMBp8oRen7aw77x593O3XYWt+nqM9Kup+pk2nJ7v1w0HP
Aw0IcVTejtkr30JRE+A5uitiR72yVbrtF+Wqx3Bx8yGvBp3cQ0M0+B4avcyt61NdJU4DvYHIN9cL
c5s719bVMJNoYpvAIeumgcLPaBxSwRfm1L2wn7j/1yaw9evwOVb7Cm0LuU0XUv/ZGQKqglYtBTFJ
TN7APm1qM9GF7hJxl9DYCeUlqh6/nt/8GICJjfUt6yavbTkfMjx7PNeS2n3VBY9Dlx39PP729TCz
BxtYn/83zDSnzUKzBfimQPmA/MrsNYuXZKPmnmfoOKMnAhyqhRfGONGrs6YpGqJl0esoj42Qauok
OlCKO0DGNvpWbX3sELlmC6sHvsftLsSjDBVBFK1QHeSTb2TWSRFlTRJeghLGKoAMvNWyfIwhU2J4
xSNvIJDScySHFefmClkiXWVCvx+iOnfAlv+RauwtVvm5oum3qBnKnV5L1w9RFs2Yfxpa66Psm4th
FOBfcAl7V/jYOBmQe3sSa28xyYGNY2jKqKigjii9dSSg8tc2Q71J9A4yygNPVwJ1UhiRCaDKh/BO
BsnaN5qzQeItZVBUH8iam/IRsn1ojnvhrrSjCHZAGoSAhjY5srbKjk2XW+uuhLKFb7ZHvU/ecst7
SzL2ZjZ8R0wYfAcldBSCJIEsWqmpTemZWzPBw02F7CR861hn8g+n4qGL+vsatWukjOmrrvMY1Cu/
WQky3GuifC59+yli/jddpS867x5koc6630HXJ2pReKV4ooQphXktEGqNx/7kvq2cVtOBHWtJ7vCU
SPzJ2Za13brQ1S8ZQnsWytoXT9NPVgyAhZd0D34fPnudAnwJUKSYa+eq5I9+pq0tHfJiut2+gGJ6
l0fqkRjg1+TDjrJiozUC6blSGysfIKGo4t92V+7qvoYYWZF8AxzzroU2kCyB4y44SRwEKHhaKnYX
tOInz6ncSB59+L65aXvxMjDY2lo+OGFR7fABajhdVBzsoX0tu2GbmvF7FBI4M+XI42OZQ85nqN61
pD01XuBaSo/hpIhSUh35J08Kf10HIcwg0gKqRohamGf5Ss3oieeQB6Tsg1RD7gSZuiddACkY4p2a
GNJqVKaAN4OnG4d5tKZ5dza1ASYHhf3uG0WwNtp6m0GrNO6hBKZHcA22yxRfLxOn0u8PfWTcA3Lz
q7Vot/GzwYI7rAXAaFU/DXp0KkztQwN5CVDSdscjAK7KMnNDan5XcQQneEbufVacJCpvSmTm3jS8
19jMzwCLPBRtCxJr4D8ZNix6AGw9hw1kQzvCHwy4NncUjkZUjB0f7c6ukgI+6+qcBeRDj5MPEaEd
QCAJVHX1qRughRn1taOB24XehwEHi+FU5BoqHapfZ3383ddT4RQlcBxdD7NCjwwvuhY+QVPlDvDZ
YsWC5m2AZVFr4RhWUazgL4L3X59k696ytjiOkMOPnuIgvEQmSkGJgpxzoNn3NhvatcFkcPCq9DXP
Six5Bi0eSf1NYsdkxZva3gSWlkMhwr5kmrZTPXtoif2Uy/J7MdB92AFzUu6TpDyLEpIlhZlKB9gS
bDuL/WKZhwUdvmt2+pAk2smmdEPiZtsQ/5jK6t1S5YdlqTXrij/AYe1Ly7tjLHL60GcOwKjrIRZQ
80dkMqAcU5b2SWrhxRp0SHlRIGfKB8m5t8kSsEUz3BJaCRIVajk9phe9iMHfC6t/HDQYn8gOi6Ht
jSp4SxHanNSA7CSM75NKfE+gV0RlW62SRh7sLHbLPoEGTfQY6+Y2r8H8DQegEpTWrmmanZt2+Fb0
7FQIyAmZXO1QgoGSctrtOqxMzZIdT7xLjQbrCgnyb2K1r8wzjhYP95VFn7yIvYRDIrc+imcICEmO
3lffbxICgPxQQ73dysvB8SHVdies6BejcZyio1TBYcgSvyGH91jKFqiE3irxr+EBADhhcoiavy3D
It6IEVkXq1g4EB7tdgb3YEOi+ej+5YVwWDA8d4qp1WDLCzXkBxoRF9vogLrOwB63mxyrlRN5BDY8
3Wt2IPaVDup5R3x5NKCksg3zwHeIhzIJbtX7vui/Mam9FQ1GkDyEa5ZgwVbS5sPu0XKM9OBR0+TD
kCWbesj4QYF44njch8UcQ+iJiHDqUr32EXDMVt0sFJRmsgikfQB9GTbyiJvuTYh7LYcGtXBphB4R
9OBQwzrIdgmrP1e3AveR4sYdL1swNj5f8lll9oypSnO10MxWXp+Dfa/WEP24541xBkUTUC50OXtC
IJNv6pBLNEL0J0p1HELygNL8x6ATLFJ0N9RsoTwx13e3GcAFAE0AMIHG++cfZ1Hmy0qLNDdCgID4
i+7AI3tL1xDmkI51qiEFG2+GP+qA9ub3ZbuSuW8ApulYn+a6yafwZp6msZFnTXzpdWMdp9EuT2MY
Si5BtmeHwasCfTrUKfS/3ZSrPEviIRiadRtfICTtJLCRj7rcIc2ff50v2sxEOgAoM4i307QK5Llq
4KEeXjTefC86+9Kx9P3rIf66iEweEJ/GmLzOUMpP4FdLoot/ku9k1b4nh7Gtmj5BkG8EKH8DwfO9
fSEXIMOXcMgjmXD6erEZCIXYJiAimtN01WvTEuU6qrlWE72hgQjdQ12+CQK6K1w2oG8LQXVQKtY1
ZPRPNQnfgrjfmC25T3sY6fn6pS8FIId2fBS8OxZD9KY0vi9rCbCrf7I7i6/SoTqaLfRXei118sRI
0R0Xz4jXG04apKWN2kVcezPsZOHjzW4RbjA0LQiKrdMG62CSoMtSPECFyFYoasFBBaSFalh6ms08
dNEiHEnRgNaAiz3+jqutWJNWJZlso0sFmWt2Uht6B8s6FLEp1J6rt//Q0MVtABQAiljj7Cbnu0JC
5zHRaC6P7XytvAJqBV3zkppCLjyo5xYQJboRTiZwmm/5dpkMW59rrgfVrzIXK6nCjWfypag9A2pA
TRzPdjw+RnzlZAFDvPkCmXnRJQnA8Q4rXH5GBEXGCK2fMoaMY8deQ6s++WZNwW8U36M8fhd19wDW
zlMYt1DKRGnISVMgjcC6/TBKti98PVx1xNMco0p+KfSNnSA0obMu9B8si6CfOWhI6Mlj2WVAgHjh
t9w2ig1Aek8sZYETdwCmMAqJSX7GlJE0Jc9RGEKPdPDAy26gW9gR9kJzfkl07UeeQEmsFjCdtpl8
LjmAMBoaGnX/LUq1nwsRYywpTCPG9XqN//1qw2WtbGulqxiVlewgfgebaDc8g5J3lCuoG+0AS0F/
c6n+NhYObwcVNpRjESyMaSi0TNz0dhFEF+6vg+iXkZuAI++S5K31T2Hz/espzrzTsSP+GWwSE9Gc
oY2fgbpVAuCFW6yFGKtXv309yOwy4slsjrIJ1g24pIZ0Rc2LWHP79j0QagW+ChvCXRvmCxt8bjYg
Q4xBCIUwoDA+f6+0kJ1Vmiy6tDG0demJqYX3/9xBBcENzVngL4SYVmhEz9qizFCwbwHKInhb+vyl
y/7DciG6jV3Tkaw6bT22ISzh9KT23Ir5K1N/FinolmGy9bph9fWHmcEYIYvDZYNiE/qzQO9/XrBI
apbX1NxGH30NqQVIpBiH4CRfoUCISv2iLONtAB8hpoKi0ou7HjCMz8MBDQ2QK0EJT7b+s1XRO6+z
n6oWQg+Z7u1LMIec3hrIKu80EBNVAHJEPmyySsGgp4UW+tezv/2Yn3/NeGVfnW5jiPs0M/D0SQAN
zesEwqpQog37f70pMQya+To6EwLo2skaB6IhdiTM8OJXJixMqw1FfeXrmdweMIrbA5VYU0cp7GbH
yMKKIvwIIFoGvmogrZVAiFUifIKguTCb2+hE8eeDVccA2xqxrp8XraOFn9Yo/7oRxXaBvGjbbXuu
Q5wk2WT1d8o3X09tptYMSC0FTRKERXRz2WRAm/c1BSoTteYVWTUHHxfTERp/q3rtOek62aDGsVxr
/hspPgdhjDpuUlABICwxbUzQFgXMGE0lN2HJIYTvH8yVwdEUZ6/j+0JR6hhxekkHEIUMVe+LOCZQ
A+7AJpPQzP56CWb2KVIQwHjQYdaNm95dGOP9gqcudwd5D2CnU/JhJzN6+HqUmT30aZTJXafiHL3n
viKuztrHvshOph68cCs82sGSYOdtDRXgtasJTUrshZZ7ZS9y4jZBfQeqyS+w8k+d8k6orJ1CgDyW
wtzc3CxgUEDsAJmK/EULXJ10BJY68DqTu5BNeyoOyZZxALhW/aM6jLw84HXjHXkOz4t+2GMImWwj
cAP+GXg8TVcDq3Tw/TQaIHUOJ+butQS3H/VBCBPmL9o6Wtgnc9H802jTo5LHvIuQQ/1VN+Db+MG+
T1s0QYH8Xvf7ZNHObW5jXs3OGtPNq9kVJRLjGofIbeCEW+/ULr6QX+qkb9N1u2cv+b7f+buvd+kt
GxUXyPWYkyuERxLcnbQXbt1rOy8wj0wJNGVS5Z07A2IFfKzfkNKHvLBCgRnY4l+FHQzfAdyA0n9S
/WFW2JwEg5F0AtJs70uwUgwYr/LCJpt4UOIIMRcL9Bg4sFo+69aD0BYeMlMt6THVR8WA4SYEOg93
3iRPgV5lUASqrhHT6NYATVhA5htNu2YbnQO8Z9rRv+ulWuHVR1fxD/ilpdDgWDgVf9Uip5vz+ldM
cr8iCowgSIfx8/mP8j3THY7vqData9/lO76JIf39DiDfCNSpziAP7EfJOPNfp1QUsoVQGxmp8Gie
TjYtDbWmK/AudWO8OXyU6P3irYuHpbMxEwKuh5nq0skmK5q4zm0XUk2oUDuw1HRrhOutfDNQ/3fQ
Z8gfhre2cpa6wjOnBNxsdKlQwdKR0k2iXcx5QyMvh40B7GvaAGof5N2ysoWDMTs/gOxArefj43iy
pYqutPwwR31hqNFiBtNTQX6xSPiqS63912dwaajJvpF4oTdDYAuIbN3p1bmJ7SMLIKVHzYWPtjTQ
uLJX8SWuwNE109gGebUBlAO+CMj8N0kP7THR2gvHYfwMk9OAJxchDEcSla4pUE20etnXdmS7pdRW
gfmC3GZTWMfW/2lp6ebrFZxLLz4NNt4bVzMjHer2lunbCADDdpQIYfsA1n3BqvsDy8CHJcjs3zz+
q8lNdkdWi6YUHeBwYxIlAcKLX4IzGofqzd6MdpQcynGPowsmX2t7sWlwW0GN9b69W4rfs58UejcG
0lEQAqerXFWD1+QaJh6lv6WqHBI28Nd9pSRciLFj2LiZsYHCLGqKfBQYmqywZ6UDBR/HJUdzGx2D
XQviBJzRFo7d/DBQFEK5Y6YQHpVdLwuRQ6CuDO9l1X8EWgUlueLRC4tjjrK+X8lkRaGftLCDxkN2
Mz/AZkDZAEHkBuDYWSqvgqCk+KJiZ6yax3KX7uR5hFVSeJUbxCkXkEczmb+N8uz/Rhw/7dWeNWE9
xkoB4ZwCz1KIv+/NVoPKMXdqFITTWjvoS96Fc3O0yV9AxEjJnT4X/ZyBA2Pp+IZe9RynYAWZauH7
LQ0xOYhmUiqo2PvxpUrSo0rFR9mSy9efai7+2+OjCagSiGlNy4g1Q/hXHUXV0pI/K0nuUI+BUGIh
F77PwjhTSZeOdDRPBEo5OohDp0RYkC0u2LEqjG//YULod4B7LvDgnBaohropzJAW0SXXy43Mq19Z
FO3KrO8Wwv/stxn5VwBho9s0jRUsT3SalPj8fq0yyNkOADr8h9IrnnggBaGPQyxEi0mc6IbKzyIF
xRZdensquuehBNGMttuv12x2Lv8MIyapcmJlWRCbNvCXTeyUqYJk9VJ19/Z86iPv1LZM+LajlDwZ
Ih7COpBmFF+gKofMmDombEnRk+YZ3qg2fMvQu/m3k/o84iQXb4o8JqyA/IAJfIEw92G4QC69vS0w
ADhieEAx5MrTep5lN9KnJlBEKTVXvL9LCfjykBSOs4Xe0NJA4+e7im2+riQI4qnnGk0MZmgElyzV
OSqmm0aZP75etak110hEIwzkLcCIKFLe6fnxikrjcK8hYypanLo1v7PvdBcd/uLBO4y2KOp7NayK
Y3i8h23P6gU2ZeuvfwKdm6+B9RxVbrH3pw0HNvBKmT4ku0Ok9/3a2qEj/+OA0kL7ZG/4TtfXMNEB
emK91Ae7zbJQnbUBVUTP0kCjb5LS2VFhCy9vhJsWWyO+H+rwLjZe41xzMvmvxZGwztdjjYtw/VEL
WgNFIYTL9eYNjYknSynYUiyyk28D7zgOVCNAdRHorUySq0DZGkAQNXXT9F4Vf4DicxRfokDfBpBx
EEQqUDV0EComZ81KdDsLEjyTGOrzTjnoT11LFhL7+Yn8M8bkMgw1ry3StBBuhYqILV5btPLC/l/f
Hp8nMlktUdtWzSJfXlohcscv6G9ZQPsRDlVf7/G5cIjEj3NkLFBnmSaAkaExmmoW6oaItKrTfhC/
fqqAwekyiBujUvvM63wpmxhj7OesbCTaMJCe8NADKW7c/ldbrrFbs0pafCUiAGiuUm+tbP8XfuOW
eDCmQuF0VVnJgXjhLxI0AApo+tEKSsBGZBysDHP40WnRPmXsMBRqgGWQDnV9H4A2SIr/1hsT2joa
egJ59RHLBM1iqdF9nlSw9BLxHkX+TVkE+R2JvSdO0vu08I/A7ZxVYD8bDTCBkWIppJzraqPl8Bwz
9H41NHwh35l53HxehPHLXC0C0N5+WOSW5jblBoTbdbiFRZ22GZ1RoJGkQmdZz05fWvjJNZ7l6C/Z
emi7QO3C3WGsqrC7qN9ZBwAyTfh2bkfitH+U5QrtyvIS/lhiO8zG1Ktv//cnXk2bSt+rmwpPG2Dy
HsoCZkBqk65gEghb8GLbwFQzf+j3Oq7+YCGcz53b65EnsYF5RWARgpFTOGjGDXymo2xlye9fH6i5
CHQ9yiQ62NLnXpfU0Pb9i0327HOR24evx5i7l67HmAQHmRetTMDocw3bW+Xtz8D/7TN5sJbgyTNl
xE97dOppUlYBsI54tOBjQQgWRhqPofXsHQe50/Q1bKM247a1NzXsPjjMEr9r0YEJWKk5sFlct4vw
kBmm5IijAmMNSmgmmAqTT+hlSBkU0YjLs+IUYMqBzfAmh8FQpXu7uJG/lZ4G24S31rNVVqCDSeFt
aqMD44w8tpAAXidR+qJ0+yiDFu4jlg2zs4EHh6i2jzrp72wiQ4BuvW6tDWMaFXUPKSwI//33AxwM
zUsD4Cs+fesgMtoslwjuKi3vNPigE6kdvDLdknzJ32Nu06OaD2Yh6McmgEmfo0zYaDn+0nAhtkhT
EshIeM3e9peO9VzCYkPwamRRW5CsnAQWFOo03sJczIWiSE+QEuWd45fB1oCnl1wS85uf0/8Gsycp
fK+biaQ6ipQq/V2pbwnEYwD/+/oTzcUpdFmhrzhm1LfKFn2qNYPWgVYX9LDmRKFnEx3jh+gtWCV/
NNOhK/+OoMrbPX497szcPg07CR9RXWZogtbhpc6NlT+cJdgUgblIC5i59j8NM9kWaWhneZtT5gYD
fQB/13dySwF3XGv3ZZJugJfMN1ZMdlWbHFK9fAFuCYepL/ZFB7mY2qr3gqY/eIIj1pq624v25et1
mCEuoFV7tf5jnL26JxSw8bbwR2WRyHCCBn5ByBmDQwF76y55T9jPKg4ADNefrFh7bJJoz31vLZP9
1z9jZl8j4kBYBHCqUSZssk7hUHc9djt18wYe10m8trxRQIc4SWo5BO+5r4ebSwogLTUC4BiedGiJ
TWadlzJhmYEqyJZuwbQ9mriGtyi6v0JLYa/9Khci0dwyj9Ll6IlDm2CUfpoMGGQ1CzRC/i+LbViN
SRTM4eotPfbrwl7F++Vq4MyiGgY0RnUYCox6CJNJRoY0aFuh6GgmeFfBAK+s5NpirtIxcL2Q4M4M
huqLCWQa4LFjGfDzBEXWWIUKG+Yaw54JBkGaatPRJ4iRBZa+tJpjmJsktp8Gm2zaQFNAMfwfyq5r
OVKd3T4RVQQh4JbYud0O7XBD2WMPOQuQ9PRnMTd73NPl/s/19h41IH36wgoNg+mvU7ee0nS1r5fF
5Gld8mkryqrXrFOt6ptiLHXfooUVNaz6tPTkVclV+FIZ7H4uxhNEaAIwBGDV3Db3GGI03s/b7Fpt
jfYZIDoOxknQ17v4AkmiGoIPCG6xPe8aM32kNrjTjJq7PIf8hdoZETp9n4o6PQOGsRcxFKMGHRDd
EQ7vNGWZJ+3iBTBDb2haXym746hOqIv1GVKHzbCabePp5598BZa6aIX995MvAqPWlL3kSlOAJlss
QvCpx591eAo//zF/d9k9UA5ReXLWGMffSByvpFsYhwPdAGFcZAT/QIh7tcJdhq7UDH5+eQf/CpgG
Q+YCLmc3HnJ5iMv9A2AKAh8ka/4Vu5aM85S34JTqJwjdf+VwcwPDJ1x4KWHi3xptXsGNYw4GgtbC
YNWBNbi4tWUvnCLrRf6sv9mnZGVsrTALFNhy3g2hdUruytW0RyP27hZX/solh/kberxLn/xfdExR
6IOi2ojtBDT8wiq8VnHWOnein1/nnw/zz+sEXAsWJQBT4RG/n/05URjJbPjcMV4ACmOCXKo30u9t
uuetdSyL9Nga2YsJaArkZTZqD0ILkxBpga7mRugKXMypw+HbyB+1yf4ylI65kDN4ACATBmmVAPkD
Qqpqku4V4fxyWnVHc9H6qDNeWD/7oBtxLx+755Gzx8kCZ0G0sBWn8Niq5CODGmxgTzxx53ZeWzrG
A1kFBcEmNW0fRPHS0yZ4qHMLfoV596zrcDkS1Z0W67DXEaCZWFpWYRPSexDfXmudKb4jOwEyCU6A
kb2nk9iM6XQEoPQ9I/0xzYvHn9/vtf0DyTzsHgzngVn8c2b/vqMNC+9XsSTKSQ3cVvEEgl7ZQxbL
9s0IbIoCnoNfuCsXjfRbLbIre+jb2hd7t7ON1Bo1W2K8Sh8ATbo3Mu1uAir852e8cn1gBIlEZGmt
45+5XCa1MUNKMvUM+RfJf2ndoyWxEeaA41X/vNRyOVzs1r+XusSJ6FLOjYXQfM40dS3y2rfj/z/I
DgqE/z3NZSQzBmabYMbLs2VWrkBDpDL1G3fLtRQGkRK7AjUH+KaXSIXSnstGcUD9HILh3IZN5Hgz
3JiFDwUTP/FvES+uIN8WnXxcZCilMJ+gy0b5axOKQgU0sgfD1Xoo3ht4f3hz48Fj9bFqXPslRpbm
L/pKcJz8+XP9iR4X3wtQXSSGIHdjcnWJWDDsvuHQLXHO8b7fgST1Xn4WB4lesLKqd3AVXxURbMXP
BAWydrqLH7ode9f27dvtQH7lLEBRDT1qtD4Bi4cN07dXkKNfpzXwvHzOxuqom/02ZQ2sPI0bZ+Hq
MotajAqVWvWfVKpk3GTot+nnWu/2vGpjTx27bT+CAPnzq722EJqSy7QJ6goYpX5/njqF4reqjvpZ
j+W7wiWUDEXxzu366+d1rkDBsAKGjotaM5qglwijHJLllgN28rP9NvkM6slFJI5QcoV5zO3u27U0
AgQowNVhvmWh/v/+VMQwppnnUPnVR90vCdiXQOcPlkfp8efHurIQnPWgY26jllgM8r4vxIUx1kmc
a2da6ltHIgqXbd+7lZHfsQJk259XuwLTWqYUGNEQe5nUXNYs9jSrg1bSxUILzbxNt3cO5I64IPU+
yWgKDE91xdYO+BHW4kAub2+mMVe2y7cfcLH92cxZTqqMnkkLG3uPRlYIClz2Brv3HX2o35sJPkUw
67sV6a50U5fSEAwbA9Clf+SiMpvZogEp9cygnU4lg2Ap4Iu1XJHUAlmjd+kAvjJ+ik5vvfQ/Y8qL
4PNt7YvucRXH1UA4BE4KPfHtYt7nOa9dkaWHkRuwErW3pDRByK0e0BC7//mLX+uNLNhmwH8gx7M0
qy42mGwGDFaN8Zyd8YD3RWBm4bQqvOYX9/SQRQUo3vf0o/v4ed0r+xqwbQPD2z+H9bJqaY0qM2d7
mM5dK9wiKxZ7ggBKwX6S3MLFXKuLFxIV4jqkNymcLr8/YmvlWc+tUgIkCpKEFqZxlHrDPgnoDoKH
eqRk3v+A/L+yo2BTAfQ7JtSgc15OY1RZiZhnugqhwPt9Tn9Larhm8aBC5UIMoPkru4Hc6HBcu68B
+QMyHupK0NSwltP11/0Zz8QujKxSFwG/SLDQWClBH2hel/kcyii3h5tX85ylmIMUv+6AGPp9wVnm
ejvxWJ4VvTjGirWFut77zzvlWrX4LTu8iLUxZAm4QpEdtnDDBNk0h54pZAkd2CX51E3uaNjVrvq8
WJcpt+uqK921b2nWRUAy7bGUs4VMboL5vDjMGDdAJcIrIP4yumwzBTaEX9RDDQMGE2iyWwHxes4K
eW0TkpaIzRcvuBCYvAmob55rrsCKoXme8hU8ZCBCCELRdCsKLv/aRSSCTSxm1RhTQ+PysoiE2i9D
QwA5ZbK4bVthsjEOneYvVj63VXyWY/fDYpetXzPnghRIDs5x165BXnalQuGHXgQGJBkS2Osswtcz
jsuN/XR1z/73kM7FKzUon01R4CGHoHlPP6knvuJ1BxSZQV1n03utN944l9eeFFk0BAFxueBXX6xI
WDViikHUM5ugOFCwvVBbcLa7ep2M3Su3td+zkWwzckv55mo8+Hvhi807Z2mttzNXAQlk4DqhGwiN
9NK1Ihigebi9o59f7bWg/vdyF3eJXvIBPnB4zlSWmqtzpM+K+HQcBTIj4421rl5cCyUHQRaAR3QF
v4ceWtWzqMZkOtf4A9cpYuYWeRMoioTmQTe89BN7gKzXIyZsMDBJhO3XkoDP3dsnRwPfeVTkRicZ
+Ix2c//ze/g3iQGqdoF3IwslFMng959WG7qZqSYuN8p2oJm7zTS7aDjf2Mj/7uNlFeiWwaxKBxjz
4lozOFClmpkAD4khjaAfbXmj3fqH2/f9hGIF9AIWJU1gd/5sr7+uE1tq0AexWuiSixEE8dFk7qRX
mlfUdgXlhXJ2TZs+a2b63vDqceE7Ro6t1B7oe8Dc5gIQF3jDg2yiND7y9tPAZlCXuIh6Y36kHVrg
GqJLPfdBNhtRrCQn2ovHHAr3Rs0/ASrYag3JtuVkEZ+U+VFx4tEvB+dTToACKAQNTDSfN5OjhYoV
Y9QHsuWYP6o8/eiAOHQB9t/pBISwnDu/lVTaLssxZR3i/qHIHM1DHeh4+UCPGppLDyKfn2IJqMkk
2U6L+eA2Zfeg1uaum2LoDxHyOqvqlhtSRQ1j7EllM88s1c9aSUD1JREzIKwzJvqXlrNTnSlvsWnq
Ll7N1yjno2OxX0PZH+0MAy7ILEcsL6Ou6o5VxrYQOHoYe8X2f96IV+5OA5UDIGXg118RGdBj4Qgo
+djnedPuyKa57+67TfvAV8juLOE6EcXg5YBaPuxuxLwrKnQGgKzYPWCmYvXL7YmJea/oPbgWzFe9
ZbqMptzaijpcl7fWunbeFlU2EJcXPv7ltaVJWveOhaLBLp4JkIZj91jGt2iAVwpMmPPAtBWTIwCQ
zctMuS7txGoyKs+1KVdVMcAwS5SOm0PhGqJT9zBmOKQxjghul8nVEy1Ui9kfrFtNmSvH/tvPWP77
X4eyohIWKYaB6wv4uQH8OyW+BUM1/s0DILMBBRJYosJm6Z9HRSXUp46RTue0GmyfKE3qYsaznqf8
NSn017Yv3iplfAfQL6x03Qg6Qj5N3dqQOAthjFdCmCH7MMi8d5LivTDJkQiAYEB7eTIFrNj7Uazy
dGc0vAP/CM7nWb3SudkHJRJpH5JIkIWBwo0L/43gxoG48vbg7wsiLjqcyKn+mDr8/fa0VvbDbI1n
44E+tetFuxviWuIT/rsb3Ud1exMv/++liCECSks0ChYtxsttMzsddJs0dQTE7K3W8oDra8IdyDTd
kjy+9miYMkLFcmnV/TOKmzsOcABkEWEk6xzgAvmliunz59f3hzP0041wsfkyqzKRDcsJh1r8jjfp
HtJUkR6MQRrNUD1yRTB40AaqPOaSX1oEwaVDtxsfC0+LWNCt4RJw8/1eEaVZbikYSGHaQv+ds+qV
OZS1jSSHRDaEXusjhpBQ+3KzGeIFg6+GTTiT1fCh73ovCW+qJ1557d+Wv8ixcmW00O51JELswieH
tWfIwEcAxUQskFJoJcMv7fnn73ClUYpnRtGOex8sDBTS34MAbbS4k8qy6B92S7GBL4gPMAgAZ5pH
wbWcV7cqkSsTgu9rXn57FfEMAn0LowZ81Ql0dlhLpCH5jGd30dWeOo+lexP5c3azDPrzQJcbb1GI
XDrDKOIvUyoC80Udas/jOV/HIH8Aea9Tr8HFNa+dgG+U03DHv1ru9W/lPn+rwqVFlP12Xm++heVz
/vND0DLFrMS8Ij0aZ7AWbDKLn6dfcbRApqx7usOsPWpAONVuIEiuXqLLZQM2PVQw/xFkqYq6YXPD
JPrSWtiGfDWE5QHGA/9D8/3aPv5rqUsyxSwyocgKS6XOkzEkbj7cQIFfu6XRU0Q7BNv2XxQOkJj5
BGdS9dzLLGpiiLGT5i0xbxU9V4CRyFWXhAPg5D862t/PRtLNuQppnmWfwpLirtlkQRt2+8qzIWd9
bB7Rt48cf/RyYNFf9N4zP28czqtv8r8fcElL0EaZgoSbwqoBzP0DRatJf1rEp4lvnfLBRat4Xt2i
Kl1fE6kJwNJLq/2iGtLzqivaNp/OBcGw5Km9Kaj/bw2Lt+os5auxwOcvx03W2PawKETEadQTeqPu
LOGwRCq3hRIi66AJhyedvn5+k9d2DDjDMNlEGgKfwssKR4XHN4xeRzjmHHL9KcnvrfjGEtfeG9pW
YOehRYjYchFIuW4oSTpn4gz7wDSUiim8BNItN7r4y9u/DBp/r7L8ir+yDtZQS+Z1gasZc7o8TTxo
AfhUg2aak4SqXd+oDK9eiX+vt7zYv9YrgQLrIR034Urs1xjmdi7oeSfd4w9JYB3yGD2Abt34ZeE7
80q5PcdznGvvFXkWkkgV3ch/pNo4Eh7dApDwXNgw8UPm96swOPEIEDvOYPxqygqYnfjdqelTn6mR
Y85HGEWueiZfipF9DS0S6aLWwo6Wz0RRwSBW3c4ynhWm7+pJ34IDH1Knj0pt3NeyQy+w0rctmVdz
r73RGNVgMY/HqlDvDKU62SPLoOTWba0Jjkhj9dFmwMQ58mFsp/3cGEFcJJFqF69ibEs3U7U4gBbL
O4GTJKQIu6CKkU/wDKY1Q9r7tTM8ouJqgjLHeDIDPd8dqv4habvzNOblfW6DSGsaqQY4tgnIKiUR
HfEP6LBciQqjsvx0xrfPNRaBKbc223nG4u0jrA4rl04Td0HX/SAZhM0mXUYMHgBDGaPETHZVXshA
NTt9x8VAPK3gH+WoPhn91EVxWoZWn0SlbR64ZUI6VZWY3EOiEFH3eUjSR7stO19oxmEauxKYerIl
sxMarF5zx4EH0YI7jnrdIwFvHOE1XRJlcvRqC3haaUBdOB5Td+hFaFrA5qfKk8yzJ3MefmlFskfM
20E8C89lIdcHMe++NOSmj01YoaSYnzTtc2wUe7uq1nSqHguN3SeK85DP1gG4ktCxBbL+VN9URnlv
pva9Irr3Kp4w67I67gmFT64UIzxrZ0hwayS7o2KuPcXKXsDfeGohLQXBMnCJMHr37YEJd0qhzaam
2owmgRP7TTZbfmmVkLd2RAIbYxq7nCVnIezQ5jm0J5OjkWj3caJwH0bKHzWOEFQuYRlA5wJIQYu9
cx1CskSS1xquya5M2MvcjX5tcO5VRfpKx3TTN70fz7MRWGkGm6SEn4sZPRBMQuD5rhl+nApMkYsG
NgStXQRl0n/wIvU7Jyv8tBzRCSEPWlbuLOhxQh+whhOO03raYPo0bxy/p1JsMwocWtmzlQYN1Ixz
KOKqBYbjauLFKcSLmw7CbXESW+t0aEH/6DToKEM02NAqEHUyEzILA8dRIa3p0gzysnpiQqRVnz3H
bDvPYOZ5IGk09vGOJ7Cq46Pyq1CbV3OAp/VcaSfd7vKgbZNPUXTSp4rteCmocLiDmGuo+Cdq/P8Q
9NUSzFe4GRoqkC8DoIKBMYELkMwqkN4JiZrOPuWahmQtR3Om7sRBMeu3YrQe02VwMipRrjhL76zo
oO9rwlCbJtCPJeYGGjkBQAupr3CaeIkmsCYka6NSGk9CkMaHnr/wlQrg28VKByJuv0vIBkPKrm5Q
nHcP+cC2aTscMcmFfm4Ci0Wz0iDFK495LjXcBA3MdxJEg0ZJC2+mtYmxDdzTCb1zpmHHePUxNlFn
qjBzn1IMyTIUyZ0KnjntUkwLa/R2bL8a6H3nJMAY9+m5bsdNY0P5iaJX2cI+eiVacwO5Pcg/MX3b
FwpMVqbK05riVzHZr/jCqYcgukqhnu4aU4PjDVAe3sGzBRiL54xQnhOJBb3oSam8tG0B1i5hYVDI
tWLlR0jffcIlMnM1YR50oT6oBHJTOtNR0osk6izwtJnDAEqeZiWQFlITXE062HFQ3ylQxxXRSJxd
ZhWrTtHuQOBbJ465nrJpx7XhYeSlT0z2VvEqbJC7en1K7xQiWnC1LOHPUuRub6gbPSGW3+XjsTAx
SlW1HbYAdyntH3In2WK6Hrv42keiw7OyNobJNWr5pNjUhZ1GCicYVXgVNIdd0mRbCGt8FZYBOqR8
o7w6qkwb/aTHzzczM/XLSoX5mIShpEgcvyXAYWmw+EOUgESKJtV+p3ZjFozx+JARaEYrmO6slL59
hvMhDF5wRflGwu5iSSOp6JPv6OMrnNXvWk40jAcqmM0o4ojO1vtIlWdQNyq/SnIIlA9DDDEkcYKo
18tY1JWrqFz34mF4smDL7eTVQWfQNINwS0iMeNtp8xjYZXFvWeKXnUPLd85XUAFe4wivWUs/rZl8
Gnn7RPP2Ph+KV3Xq75g1IYDVxsaRkOXtjZemSO6VLveaFIcwq6H6q87adgIYd5JAxxZlVwW1OUdd
XAUOV/fSohKA5/SMS/OQ2ORc4ljFdq37KeJppEn7sULwDupMQErLXPcIsnAZX0ze+3c7JZ+8rPYw
7l1pskogwD20QcPVY95mZ6gP+7wRv+tFVxG9r5POoHpsMR1Wn+VLawMLVxE6wuIKwUxmtnAhEnDS
suKosCbz4xh0LaYkK4EmbZDqnRKNzDq2rWNHJRDWO8gKv3bd9A4xReY2MDZy9CJzGTMzb4DAsqtA
/sbNVVG5uS23kFhYUcXxY/yYMpdAeZJdbdUvJZ3XMnY2rSG8NI2mfozieNzPE3YXlKBe1Fi9M+PB
tafpAH8XWEZpsJQYN2j7RYmRhKKXYDalyhAO03TvjP2WTzjKDgPOdupOTEG20NgfuWU+Vp2CgwFI
vVQqSFdVL7rTKwFFIxqs5OEMTrPXsvplauJVjrbvZLanLle2bJoCdDNDMkDZH87qhi03csxOGvLE
BBLqQ656sgaLwXpzUsermLrtgNzFHbCZ7RRTNNQ89nwoE+UXSulIge64wZ9plx0AHsWfEo+RMnDM
fGVVT6UJloAh0b0cwqKLD7FDcDtYnjPxFTfK16bkfq4itOPOjKnw6DCj5bnrJ79TGMg3BK6scUCy
Y9ocCBCuDA36lwSRWKRrlCg+kpYQkMdgwg9O5tab1Ect0VdsgBA7lQEF7B7DY4j4Km5KdQ+u2m6t
nqZmCBPSvyraaUwPZtYNbj11JeYNT9MoPZV89oBIpICaj5nt8Wx5/2Yo58FrW7ay5KkFK4wZW4aj
BPOA9Sz1yMzzVWGZfqlBlN+cSs+Y8jUrrZXG3giGQj3EcHN7xhRB9dBZcTOnvy/TNeSevKZO8Vet
q03wcYNVrWHFvtE/Ksq2zI6mA3JdB8cAy5/kxk4erBH6ok680h1YoJQsbDFOSIB5SrrBkyb8iUvY
Hc1vubFR6Y6J5A6pD/RA36fCdHv5gYYl8iigE2sO7G4fMpEFjGETxyiyVGWjannixsPLWL8wJQWx
N3Zbu/FIarhWAgwFdghaFz5snVyjCSEbWlhPluqL+lUaIW+eh9H0RqSx0P8OoNyB4J5Aw7kt1wXh
fpp2PsN0R5eIzsauTjXPyT+FqR0sa0PHIO+EqyO02dwfuhc5f0lDRGBfAiXO4VNQQRkDlmrJ6BEC
5weocTvO6HXCDHV7/M2Gdj9khps4W2f8bcalz2CcMs/4JoX0JZFB3LZHDgVfHSa/DCTWqjY9AsUi
Z/IBLPMSHfexlm0Rn33YOq0KBw1Hmx1zhkkmdr407zRFfyQ9rG5MIwC6/GGizjPREPhJtSsVdVUg
grsirqIRQsPlaOzGXGCulG7BXfYzhmw8K72yQ75TCdzP9YqUo89HrE+aYG5HD8g8d6kUrCyyoLEN
hw+CbMLW0Awd84BZJxOS3UY5eqr62Zl7o4ZwCIsmiNhLRIJRu3MQqrqlDIKXg8IfpfT09r60Tt1k
wisDwsy4zXp2UJot5/Dj9PMcjQq1XSnahst3lr4ZbEPJAad71FlgNZHgsNkxYo/VD7QFtxhhH7OB
oMdP6uGiSNoEX+SlS9dJ/GXkK6e9K6aw53vW/NaGT+RX47gxzK3OK4yjV3P2kgOaImvNJ1q6ymMk
BfCUyjP4D/dz2Brw8+yTIO2t347IfPhSBtP0iPrcEDSEVF+bTHAsc4JJ1C5BGdNj1trR+8T+rVPj
rh7No4Nzgy/oxZStOsLPzIoPmt2tJkHcprvXZ3AV4g9krZsqLo5aJcK++ertD4MpYT32m7ipgrHM
Nh1IdnXf+2JC8pdCFjEvIfqfBgxWR/SAVojfJ7OrJC8DoFwzRnkdh5488qMYtqdEsSJA6jYqpMYc
ZG0E/NGqmUJTdqGGvyUTYONpDcWSFOPGiiLRQnIQPyVFEais29rlJqVvsbgbrZe+lFHFHwBlRZTK
XZPl26blIeb57oCpp9qlu6EecRQeKon2uCLXFm2eIDYctXV710ugB0v4wOuhskxN7HcdXyzmIwws
IqWvnwdWBE5PXKas8UUOleG85318aoM8MeBDULiY8Lm5sICFr72MPnHlt6I9aQIEL013M42AuQf/
Rvkk8l8W25U4cyZUsnL1YEiOSMz9ArFCxwA5rTq3jfcpZRiRPxu5ti6zX4Pyq1FpIJtPS0OQrrdd
H2qF6rX5k8qysDABvLFyf3DSoIcVCzd/y5SEYzYEJprCOvKVadop+avG34x0jHokxfEvDPRB88Zm
Lem2qTets1WyynCFNp50Y7qb1Tsb1g2No7zribGCTx1ywJAixZ4h7WHQQ6kcGhWGB4gwDXkm0wPU
4Pe1Wh4qc80HWNCAJpoR6XWABTA0Mgt+ImTyeN8GKU5crn1ocl9w6D4VfmUcMUDm9f2IzuA0+KOD
BI2isLZnuNriMA0NRKNPfArLGteElkcs9sYGI/2xh4tG5ap1yHRQ3PXG1ezcm2i27Rfd/glQIHzY
PC5PpMDvkBri+6fdfbHWDspZcSHM4qVFHlTgaMP/s+pVzyZQexkDOR1KJxrjL9TjUU7zMFW/Ml1x
ewU2rA2iXdP+IrkMIGsNBX7NmzIEzY5skpJixsb7qMlg2MEcD/JXikdwig0EyF7rNn1fhm09eFQt
QrUqfBNJ4VRilzLhmzboPmX1mjUxTOa7iMsucKB/L2wlHKvhUePJpoLyKfJaaHbFrw6qNonOlWFO
ratg8I15WwAzp9AsR5CdYM4o0R00jBqkUbmXVIvmEcYkhhNj/GdsiJF5zpAGMX+aJFxfRYaKlbEQ
WXkkcyTTZfkwFCq825N9EacV2jmWj0bAfSMgFjj9HprGzc1hbRT5Dm3LlSasYODot6rmimda0Dc4
F9m8imMYpxrJ4ILxetSTfte3TWQLHlCNBj2salx16tajVa8l5DETBkccdC1GTfPEZCMC3s3NfUts
F5VTmJqvPYl9rYZ4ydzvK5Y/MaLuut5EmYGryszlUwd398Tpwhmvp0XepGZFOCXVqc9aSBqXY6QN
dF8Z8GTrwWBxjPa5VYdDMYrAqJBPpZihlOVdzNXAhteFlcmzoPWdtOZgQAlSxP0ZCC3YuuToIRJL
8Wz7SWlQtdjiWUsg5JKLxdcGhG4NPQWgNIjyUuqVZ1ARYS67Z3rKXVs4vmYMwaT2cJhRfRVX2lg+
6rQDOwztL932BlIcaytf80bZsX5HsxJmz3PQFhRtK8hrFuXeluADCzOo4VczWtKlXb0fRwFPHhhT
1dyfyYfexJHCMfAdW9TirPRaiWMCaeO2Q4JivhOpeKYBzyod4qQqQSfqq5oOTH+vhb5wjbe9kn+l
SKkE+g62fjTTl6IzPO68duxxyD9oma7M4pdJG7dV2GcSc92N1fQIhR5oHthrezSiSTTRBBDvvlWr
jcjaN4WlL5ldx2tZjeYmjulGMrG1MrHWcRms9b5lQdos9qjsQ6CAVDhaSSOBEB9CSVZElO6d3gxM
/tZQjMFgbcrj5qAnlmtm46cGB/G1lfRBlaOAdZb/aKNBQrxkOsC8cFVWW6Ur3MHSPFLghUCAB3vI
KyY9UNTEF0KDDIl6B3asQd7T9qyJV/D7vEIrX8v5s0p3sHXamExGTqqFHCet6l9S+Hb3k+pOJYLn
JhtPXWq7rWO6laKib0BbnyGTJ84Yya58ZKm1q8vtDN9XK/dyCqNIQvw5fleMdYdd00PVBYIxgiQ7
rdECEsdBXQwBzBVg8hHarb7OIClRG/t6esqtxyT/RH6wHlTosJVvVql4bJpXlT17KOo8LW2fUCYj
txQnvW5XGCwFg134owXxtqIJhDlF2axFutmuHApRkOK3Muc7Q7GPc1Yeu3ir5fc1/ljv+9XQNvBk
SlYNzz0yM0Btto2+LTRUGiAs1uWE2L6XZf2KfudqaCCyMx8VRV+ribppBicctSZsqfAnkNkn41So
8W8ra6I67/1Srv+oLjLq992XjX4nLpB8rDwO95tC+4Jftqtk4Esi1tP4gSmQff6oBrDL0pOApZCm
xhuq+AqOj2APQ3KK8SJqDH9NO4vMqdsCmRw1KgSGGFdDquAWhPXBSNY6yGy2XXrZhA61VpXbniT3
s2n6cYJmFiC8tAPdK5vDJn+qZivsjbtipG5mbfXC9uf+rbXMkOvxF21wBkfBohRwEGqhX4dPTtMd
ZVPACHlBtwHNuLzxtFH1ShPQ2Qa5qJaFZtGth4z6g3lq5R76QQdaq2s27Nt2o6h7yN6V7shw/eB0
9q0RidTGla5ESvOWF9O+F3RlTskTU6tg0rtj0TWbejlX3WtCDbiQqVAar3rTBTO1a3XU1oY3QXV8
kBFtPh2hQ+gdmdp0MMGkiJcgaWuhVcP8qbbdqd6kIkGzI7sjVbEqUR7MtQ/G+tCkMH+ad2lKPbTj
72eDrQYBsRPQ6Kw682zIgcY8Pjn9eqo2bLzL2/EOnveuij5jD/BlOyhhrlu7IoOxloLnFUdIiWzt
bIoK9FIdgnqtfHaUfAPAYNTUL4P6IFpYWnVqaAnQOAsziPE2W2RUBiTdUy4+7f5xzJ4KaOQXzHQz
WKBlDgwUAHBPtN7L9MeuRrY5ls5dllLXHPfxnCIBVVyJpxnSNqL2QSJmz63pAUrpFkV378RQuCEn
jAhQKuDph/4T/Pi0fx4TgIs4ZuDYZCASBVCuQ1qGiwjVJg7ZWB7aXgRd/d4SuIY5r3NPcYmtWv6Y
45+sYC3XjcgfksTvus/G+kxALeHZbtDfoDrf1NIXyaOEEzPpcZGIEeoZ6B0lWVhODxLQa5Om72Vi
bcVSA6TcL+Gc1cQw4ywwlhjQaJtMPMRUr2pZHCbIeyz3xqvdwEsDAOTPhCx/pd7jsAP5n22Vuf1K
ONKeiepPdZwdCz1GFf6aoV1UYVYBcpbXEdV15jpigtyjFfYB8e51IQks8Khrw1+wvMsMfH2k2VmF
olqnQPQpB43Z/0faee1GjmRh+okI0JvbJNPKV0mpKt0QKkfvPZ9+P9YuplMUkZzpBRroi0YrMoJh
jvnNyUBcrAmCUwCoWKibTS8QqozqwdNTJ+o82wxf8uQOQhawbv0sEekZabPDS+6QuKgB9x1saZXN
4/nJj5rLkOH633EyBBv0i1BnfUm8QzGiLvSgJC8liGVkpJCTymobRCAF2yh9F2ttb7S/i+gtbt56
KqPYTG0671UWmoOc689jJjmD+7Wv9W2vi+8SHogKHoCdqR27oXzqtfy5UB4lnoi4O7tp+JhoGbLN
RIwIiyrEU2JyNzVzgIvaeBdum+hnEVV2r2oPAgXdUom2Y4qvdkqZrIfynX0R8vNQ4NBd/DT930qH
ixm9KL39Wsnl1uoePLQnRzBL8p02Ng2hb7DVtK8VNTzP6u50nPzkVsaXDmEl/PJar8QGR+HXkIoI
6kENv7kqequAMEMqcyr1p5TaTZxuM1fgtoz3lS5sEAjok686Yb005IfOw9bG/NlUj7FZcggyhzIB
QWJ1yEcdpWisIYkTPM+1xxIJCTneqvDskYtw0DCs462Ip11QmnYEOATEzEYTU0cNCfC0M4wnzBvp
nsTZVm7p2FjFpkmKH+0YbQ2p3JV0O0xUCtspFn7UTXSsnoik74q2vC30fpvUEb+0e+lgChPSjWfZ
nxpBYT3cii0F0t4fsIO16mDraflXHKmOVVrvPCPuN1lFcRAxgH7XW7VMe6qucG0rY5YLg7/E75oN
xMPvSdTwB2UsPC0KmhtFDb7Sjg9OutQ7Cf7sJCXPVtW5B8PtXloxeWctDtmgBZiXGA+yQf7c8ABm
bfKKvZ5LNlW2hC3pbzECAs1VKpvhrYbJDtVZTqZUJ0Q4EJxPihxRWswIGfUgvCvU5CQr8XuJfpyu
uZE9Gup93w13SpUeELkSN3FgsrUTLXUaMjdf0+mQSHEK5jKnjZtIL16dv4edB+hWbux2zIHT5/qN
mTavhYD8tNrJ9RfaPS+e0uC+GT/iI/Eoh5pB+mrc5jyHvs8diFgR76SfW1MR/U6umnpDzFbZYjrE
lOvSZ7Bg34oseiga5GmQEPoVUS0sqiYCnZzKW30QYIrhNM41J2H+KQcHODMNubJOncyCEKMNKVpv
fouriaGOuK3XzEuFUifndPF0uiFi6t2ElbjV/QLp9FYhY0xIfsgEy31jdTRqCujKnR7daGX/Aw1E
R1Fbb+8r8iMeYgwTYJM20Ad3ar1N96kgPvdQvp2gL7KNQZQ+eQRioymF7+RzThY17TbutUnXgran
mneHgm18HVKxiBwDJQjyGOcxKmEzoEiqUeH3dG1Cx3RbLmEqqDsBu2ZxlzzmJ4yJbuJvay4oCxBI
BE0RJlDAkn9W6va6sOoaI5POlUhmkkMmHnmTYprC0arswgJ0Fb8IOJO6icvLJ++RTkrELK6H9jxQ
4U1wJs8MR2nzr0IeEZGivlJ2R7cAhpi4u1ZqVhRpF4AelLJk+LsYaGmINc2AF9Loj1IrwYeCPh8k
Z0l6MZWfvoXpJH3U659yYVXxPsEZTKF5DGdxxippo9AdGt8fzyPtFKV4MMbaSdi2GS6410dawP6A
dkPdD8FnHAnnENZA0oPasLSeiNXYoGToeDT5CvdFcf/oOufqRq70lX26sJB0ZRTWET2badCPC2kq
SV7rPewO08hpHRFsmX/QLE6q1ualuz69BZgRY6F7wP7UdHVOUZZwZx1qeoLnKjxo2jmtYkx4v/1/
jaFNbMELRI5cGl1Qqib4xVbaeCnyEWj/exTbrg9jfGYdgjbmM8GY00UUpGfrlvpG0BJSNudGpiJi
hDnYTC+4QZ+iIWpJHssKCEeSJW+m2NyIcvSYeOoh6v1joUPeqPMHNHV3mJvawtAc+DskgpKyhUh0
HPTkFATDH1XTbjReJLMMiQ4tKj9JXtAgCjME28yTC+vxMAbVa5VZkFirNHWqVHVCpUP9pIqexijA
BIU6Qj/yGNVl+pCXqb+F/fadV+ymCrynIfH4P2X/KAbGL6Z727sJRslaAyhnfBXd9tiaFBXAXD+P
IuPX9ItVxMc933wExfhtcJEB7sZ7EAO0fnUNYUQ3xBxUpwsYU6ht+oZWqSXhfCp8p+Sy8qnlBewT
32BCrMkYWn0SUDOxruX15RuYb/mRMI8ETqEdbg/v0E7xDIls661x1J33E+7Ot/Zd0qlUw170HGGF
5b9wRVz+kjnFTqliwUxEdnZTIIWZniMRrECKWmL4dH3frUzZmm07ntwoqwwG8oUfnnHb8dD/iwEu
cPuzZ0uKjBpGLbj9GsnC1qXYnq2MsLRWl/B5+eMJ5dIOOSlg5pqaXjRqxMmIfCkqz9L79aksXW0o
IqMYKE56xH9x1hdXQd62QzHK0JFrIlJTvkOjdxNR3u6bH/6ayvPSc4/YEVpHsHNRY59TY6qU4rKq
QQqonW4rbLr9qO1NRzxq6FmYGzqKB/za+3rlwVhaS42QlC4fS4pz1se1hHDE4ZBYSxGYHmjpjQSX
3wi+uurK1b020LQvL9bSBYozCm0JH6GPEbP/E8o/fNf9Qgqwvf7RlphUyuWUZi+7MkaxWnY1IyGf
WT7GjvTqOu6ueJm4Ds1ucDwcY9AUsoRVqUyTSczQox+GnhbhYpKa2KRln4To+irKfozOMZiDtrsn
T70Bf4Rljbl2FtZGnJ02oEa5gbBTe66aH1IAksb8klNii0g3ZO3WbNN/cU9pWAyi14tuMRHixxnG
YdNLXoL4kFyU9KBp9ZBPljS/w1VvusUdQ3yoMpjFeZhNrXddTxJ7tiZqUZsW/fFYRDX0vvSDlR2z
FFWgKfOfgaY1vvhqGBriat8wUCz3lAF/MW07l1dVBheHoWQyhS6wvtXZzWt2apkIrtudpZ90he+1
m9DaScnGu7Xumlv9IKEL5ONBaotfVg7E0jWmTzh7kXgX7t3smxVj5KVjGbQwMpRdQFPmbGBtOmnI
2tHR/xMkdvVY0uKCrLDGM16iRXCn/TP27NjnqdRosQHReBDk730UeRu1mCBGMmgSw7wDDf/g4hds
FPl7Oio/pdj8eX32SyQDfgFBMQoWJunjbNkNF8RUEgwTj4zG3ak4JRFNPuoNm+YOJdNDuRX25g3Z
aDnscQZGSWhNXXSB3M3bfvETZg8WCjSF5Y9A/qstmhY2fa8f45P/xYOAQ+Z48Feu2sXvzelUJtkb
kMozMD5EwLH2aNKew9xsdyY9wk2ejDu1Tb+UyPseXBOo8PVVXooqJiHz/zfkPHypgZVnwtiO58B9
TYRgk3crc1o6PJcDzL5ia0iFLxkVXEp0jke12wberVGvcYYWp0HFCY1jCxLD/DW0hKIKG0sez2Y/
biTlvXbFldhlcR5Ahf7GL8T9s0ttGLXCB/PfnAWLLlVeuce6pOxT6U/XP8gSB5bI9p+BZpeaEKXU
lCpNPveVvNVi6euYWScx6fcl+LE8OXmo47j+d3N8lQvqm6BVr/+AtYnONqGXVJERCF1zxh7H7L/V
0kGUD9eHWPxa5PA60tRoVIqztYy6sq4q2K1nqjSnJMwfKn9Yo3VNd+P8RdcvxpgtYyWYgaKnjBEC
AtvJdnBo9qJANrSxUFE/c22e/ncNCm4LtBORvUPyS5y/E5nQ96Xa96QClOZG40tIEd4dQCulgJNA
wDf+1m9WaC/y0mOrY2Ri0LOUUN6ZvRG+UWpB4JL1wllGBL+QT60eg45IimLT5lRmVH+CViUtrSi6
oFQuH/wCJGpOVCP19NoqU7xRxXCrxGSWWYqwV4N0Q4Tcjj2Eyu9wRFDAEOObqvBhnCoaMkmp/Kq6
wNOv74rpi3z4YlSSkHPArlxSsRKfF3YA7RgUPar+HOvmbZIkp3GMvxoa1VtM2jTHkzq70Ci5Xh/1
016cRqXgQqoAv1Wef7RSc4WgMIb+7JnDodaGh8rMV16yz8/INIY1kXT4RDgwT0fuIk7xxMEniC76
s+8qpyAayAr6/LkRqKZHSCJsAFLtXDzobZS1H2q1O3uS9d136VlTr70+3c+n21BVtBmNyZyZ2c6O
Xk7PNjLjmo4G0BnE6u0YxIgBLuL6MJ/DB6aMLIJKzUxBC3Yeurgq8I1kSoqml1MhZDFTe3gYdsp2
OOiWszLap0MwjYaCD8RVA/rc/OGMio7WQcQrZmC9dQwz77flpZ7j+eHRSuWTqQCPbRX1l542j4Zv
PEmR/AWR3oc6il7quPiiF9VziG/Fys+a3rb5jqZBZFGYVQyEGmZns46IJ+ueRYDOuynuo9Nk1Dra
/kFe1YX5/GywBBKKzJh7c4LQ3vy4x+DtFkHXwS0tHf9RJVRJ7uLXZodt6q78LX/5VzP7Z7TpVF3s
aNoNQyv0CYGRmP00q+HQ+Ooxq6uD1fpnKqa//bznpgVxFLRfxSJ4Xhn/U6Q0m+3sRBn0DjzDa6ac
G2gAl4JPtfQt24vff3LDN7RsHsff6mvw4DmrbPRPR2g29ixX7PXeHEeflZ6I4cEhdsSXHlq4BhVf
31UPk5ODtXJqly6py487O7ViH6LLMXGUu/IcBW+S8Of6eq79/dlj2ReJB3SMHN8V7nPtzoSQdX2A
xStQUgGoce8gDzvnmXZlCjnTIFXrCNDGEcCvrgLb6gXwZwrS2bV345fJW1MNf4JWeCg64TWSpzqp
p6+oji9tHYpC2Izj44hixCwg7dvcNfxYGc4+WPsmQzk8oY/53TAfvWYlCFnaKcgnibqsaAuMYZzT
EsNom/YciG+98ZyVd8Oa79fibDATR0BN5gqcPy2pMNDvirXhzITfaYk9lmbzI6pc2Batr9m9sSbv
sbRVULv5z4Cz3V+LWSzGqjWco0TeNBYA4hVJpMUBjOk55jZnpNn3ScKkCwoQNjyWyV0YYbhTGT9X
duOnEj5HeBLwpzyBrpVpzq4PSlq67tHnPJcGSlqeom1rSXn1ChW7JLk8DEOgbWQoNRuNFswojIrz
b34AT6PBV0Mgdq61EHh9E5DL9Ocu9x8jDKE3ftb+qsX+gH4rrBu/QA46hvOtRTCX2nbNQ3xpkaHX
SAQB+tRymi2y1AiGAMWoP5vW16B+K8xfKxNcepEvB5A/PhBjVIiCgkPl30sy5kGKHWsXO9422EdH
odxodrkHSrOWBy7GkBfzmr+CSdP7Whb15752YXDl7nOUKT/aLNnj0/GWxIkJcqfaXp/s2lynxb54
DMfCV9pGj9mxSfoeqzFAf7n+EcXiLoroCV0f7LMoG3sXkorOEaQW9amVFmV670djMK1st5UQ1wnA
UnmbMbQRnOoTB6T+Lt5Hg91r9vWhlzbNxcjzBpvf5rT3Ukauxfva+h5H/+aVMAgqkNUkBUCHZJZ7
agIsQiSgOqJGLNKfuz3kU7u3xV3zHJ/i/Zok7cKHuxxuXvzoxTpyPYvhhPgtA8bSDfdFDQF9rdO6
8A7QLNexKeCTfW7O14HSC67eYoHe4UHut+1PgubebqJ8zTxzKQwk0iQNo0Mv4hYyO9hl3XhZFabd
Wdv8Xw/o4i7aB/YUeIuva6CDz5Ix5O6Xo81OeR7IbTJmf0cDPX2vUagbneqpf63eoH/byLP9jP90
TrmBKOFgkRa/CUfD+Z935RRbTws8KVPPW8tBHViNLCfdmXIwTJXKQxZRU+OVvb/wzl6OMt/7iAy4
uDAwShCMP0urO6BPc+97DfT3Kv2GvP6aUOjCYTMsJL1lbKjQ5pgnakrrNZbaRZR8y+65qs1fw6iu
vLRLSRrajoRkFAA1JMhmx63U0lzCu4h92VTP/lgeWGen1PpXkY51Oxi/B7jOhyZHhxrHUnhkOkJ/
17/e33nMcqTL36BOT/XF5RmFVVHmUjBt2NYJDt2L2ts+Be4elSW61/G9jOhP8uO/0KNe/KT/zH6e
+eujIGQWEhAQ8bFOpqf/U7e6nTwkx6yQCjsRVWgxRXQatBys8nAHtizcuC5cxhruqB32DabcIWRw
UWgowAfhn+tLM63+tZWZHa6szhF+Ufh9wyk4SIfyRtvLTrmvDteHWbqcQK+K1CZk9Avny1B3AK4G
l4DO04ptWX91oat6ib9yShcmQ2JOZore/gK+xdAEMUZSsj1r2QN8p7vGTH/E4nBMquKoh8auy2MF
DeW13o2yMDvErGTqtWRI3IrTf7/YXqYy6jVl9fYstcF7mFMxhbAnOEDEH7oUxU1U9Dqnz8NtiWov
tOfmIeyjY64PD2MWwr4SQOnq/RdxDL6XphDaANw9G6tRupAUHexBK7ttXLUqHiUQt8REAWjNH7fV
yhp2yE5mYM+ycxanTwOodyAU734VqtuuQxhmSIp8R0lxrQ65NGe6BxLpgEoLfF4SLH2pZPOEaOFq
xT1uJIc093ZNK+yub5ylnM68HGe6wi7WNvRosZcepX3joTzCk8j2oNy+leh4HmFbOeIh7ffXh1yc
GY0wlejdwBlg9ropstdWhK6MCGogKhua3kTsa2nbQlhA14kMR5qMvj75KTSdP8r11L+sJxTxgOua
nSWQAHsdJkUkP12f0189xNk5ZzjaigYNRoL+6Z66WMZeS4ux0svxXLQSBIa+3CLN+g3K27iNUdjZ
QaSmYFiIik0/jvJh/y73CODV8NThrJzzBJWVCKixK2bbpoIqmFinNFHuLBlvlFTdiZA5O4tyTEkW
DhMiuOmj5jSEfQ9VsyzWLvTpG8ymw6pNoITJUkGc529G1tSdLnr138h/vG325pFQx2mO8Uk7Xl+6
hWj/w1CzGxI3LqnuTLc6V8ODkh9opyPhr23c7mtuDrZWr/WAlnb8hwFn6UVZIG2gplF9zpE9sbHy
QNYoDBMoqynVdj081WRqHQ6LhgKJSnRVaDcp+q++bj2Zo5KsncDPt6pqiBhSTRtHx/R7druFIOth
bA4W8XJ+7Exb9+1JjCrYQlIu1I3p1Cdzo9gaLMzWxlBmZ6x8gYXn++MvmM7SxeY1oXF5AYKZfO38
Fk/RX+0RxT4s8bx9f6rRwT71+/iU7rPX65/+801ACRukKxBQ1ZrS+I/jFlBk4rH33fMIxiCSH2p4
43306/ogny8CBiGk5ML5i4uaLW+uqjIiG50OuH2UbPyv4BmK94OSVQ7Xar4SYi7E7h+Hm61lope6
mcOGOsfH+DHFIqI+TbFzaYuHdROc5blhxiGpKt6w8wqEhNNfwz3gYitwlhMDFiOA/w6VAXLJ66v4
Oc5SJ/uWScsReCv//vipLC2pfSSVtHMdJDAjU+8xNVMIweNNXIzvVZcm2+sDLsW1H47p7GHSGlVD
REyozvGtfrKQ2K83+qY+I8Owqju/lI5TRiG0oOFnqoQ3H2cXqWi6kMfx1/fSDiHCffUboNlzdFdu
OwBL+CbAI03tYgUFLU1z+HTN4o8DMITdz8Afx5ViQ25kK6jZLPqfhCr05H43uWH78Lqc0l73Sfi7
JT4PSWFOt4griKk+Dpk0Qelao1kBR1FP7TMcuQgTvPoxAUj0XLypKDAis2JD/N3FJ2WbvmOSWHwX
nX7/PtljSi8w4RzQMv9FLD/d9Fd+2lwPMuxby4wyftqUReSP2qE9KPvs6NnT4fkXETOAaXAGKMNr
SDXOll43Xa+sPbZXUUZbtxiQ1SsUdKi6/91WBX1vCbl/QH6EIp+y+aRJa98MmJZ4sja+He6SPb7n
DkwObU9Q4nQHOVs5PIv76mLI2Zsq+oXVqTGTqw3kxeDmS+FKVXzhPtCJmdB3ReWb9HZ2YszMTeIi
TQ2UO6TbCKa3GFbHTh9+Z4IIzalWVhKcz7hCFDvBGXD/4LlBMX52AcFcTereZUD42MFmMPBtHA+N
spGe/MDGn9ekGhk5CJeYB38b29HrynW0cNV+GH92rw9qi+Y9d+xZV3f4gie2dxNti98GtLZNyz/a
TnRyYKIxujBrd+/nEOnj3GeLnYc9wLYhrF/bzEc6yYu3gmVAHkKgUoiq30lY/9JD7ReqPNVGSGIO
j+4f1bRUHdlq1X1iqH+iVITnNIho2esKyHZyxGqwbhMdfLA+JvLJBRS2CcAtbVoDQl7ojoc6Ui3i
ZQye5HyYZolEgiWAb+wsXKE9PJMjOEig9LObAGJRpyMRhUOTXUjqm1zBiqeo+i0d+sewRwerr9H+
UgVFomRWSHurQxFHduPagbtRwcQtn0Yp+xlUMqS0+CYX9O9IAMJWLOvNIPYoSY3Yj4rBba+6jzod
yk1Q6z80wULkQn8ak+IrCjSnQhkeWh9NjTFKHnxP/hO379DMHuq++snugehZRN+sbIIrj8E5NP0X
0EB/rm+Vz4ePp5JjTsNIpTMxr39atTvKaTZqZxRL3vO825eR/Hx9iMUowzR4qqghg8+0ZqdBReNC
0CLGEE/tUbspqLFO9UF91/5elyld2PqkALS5sSiw8EuaPRm5nKkegjQWnIxwq6HQ1BggNVUZMvza
Vl94EdHS/2es+RuAPqOY5FFk/k08ZFu3Y6RY4crTcVfs/CnYrcH1li6WDyPOgtBJJ75NBs89q3tv
3KT03JAgrr4lt9p+MrsRHfWQvlQ3OVa7a42O6St9fPCYrATQCFjJhJiZvUFabjZyoAraWRfvqh4g
qO7DEA1Wro/P2HbYFajLYo/H60O3Yfb9sjRWsqBIrLNQ25zj7t24KX7nDx4e4/YIs3qP6ktFduqs
FbIXTgJ1G6y9J1tMakazpSXNMlEOtYxzOLUyqcgr/qop3NIa0padTNl4XtX5aasjv6sqodfOjao+
Vn2MSQJZRK1U732P/2XUimfTE0qnxHLBU7XvkYthQpjX3zszc7BH8fZeTGl05XxOX27+ZUH8TiBt
GAzghT5GWbKgh6U/ktN19riDad3shXs0V53kMTykp9Re20kLSS0MGtqgjAXsSp0/j1nM0iqTNINK
BIvdL+L+6Lns+y3R69f/woF06U64HG/2HLahWOhp6FtntGObLSoC47HYRy8ofw6SE99MFojIk7HD
QKGtPcVLn/xy7NlzWFSllVjFNFd3223DX1NfEqVMYzvgg+Ug90fEuEemz77+URd284cIYHqlL7Jk
L46yNhAa4VwgqNAIClIs6fb6EAtJj8oF+xcDhZDLJ4AqDnx+mfGZ2Tet490UNlayW8LEbX23Bg5f
WEWGgs2HKDXEwXnumEpjm7Ve375WXe5ECOqUlXvr9au3z9KyGSpXD8wasv155th2WljGCoFbhwmQ
LdvyVjqoCKpyo2fPgBt+sztXvtRnXe9J3v1izNnulKQcNKAvVq/dCSdD0e4Cu/6KqMMBQQoaWu22
O2I58VgTMVrf13pZS/fth9Fn+zORfStR9djFCm8wbe+AslKW2cK2cgD7p18QGfZsHhV7rau8ttKz
DToqJXB/HJPOoaihmgyTSF8tDE4X1+xiI+AgDmfnUO2cOx33rSqpURRXr+Kpe1dulYNuI8X0ijhu
eQiOkAeP6k28D0+utzEe9S/Xj8fSlqVH+BdvDGdzvmX9pIyrKAq719rAc7jQvjShvytleXd9mOn7
zOdIZoyHDsAOoBWzyzuzYrHzY58da8h3garcYjH82/X3UdI4giytvBVLXw1TeAN4ITCjT44dkT/E
UpuaiC+gItYm+tarVz3gFmZkgE/hOeJfJsnEx6vLD5NUSkcKfAUWNOVRtaNttnePlq1vxN24rbmr
/e06ym5hah+GnR3DODQFOcfu52wAP5bDt8BY4SUsxcEfnr3ZlvcmEJPmphoAcbQwtJ10EGy47Ghz
2+F23cRm+sGznYF9JwVDEl8JV+hZwCa5hhojpkAkNepo4rs7GN8HCOEvMlpO1zfh0i3yYaxpcS+e
mzioTc8qA4vaUP5MhlTYPVBQADH5FtW7R/lV+d0dzGplNy4cMRMDC2DUBG1k2bO7K0zUEQZfZoJy
0BHtQuZaFmxRXesYrw0z+249pgtoHQnqedC8U6yDdy/RGS6a7coiLmz8D9OZHWW97gW09pupGjve
1jtzj5jKvr/pvY35tbv1uP/DPZJDjrZSHlnY+Zfj6rOGOGLjSaIVuXmGtyqp3wYCpJWZyQtbcSLF
UoGBsfrpSA/oTVujF5o8MiNmr8rBO2n3Ksc53SZflZXp/KVpzTf+5Wizk5xKpisUOCzziAsPKK1s
5Sfpp7RLttETgmrurZbsA5w6t+YhB+Ajv9GUXXtWpy1x7SfMdmaUFpErS5521jxaRGmcvCOefwt4
5UsjEXw27Su6+GvaEYv7RyGHnwz6+KKzi1PzKjFuQ908i7zgioAqR4OdC4XQ6D31ZWflmy7umovR
Zqts9dUIzlA2z/1DvwtbWz2Nz+MPYpetIJ+m8hY86JVQaW3I2aqOim+YUSCa57JHfF//FjYrbkaL
9xhsCfApCJBzq8ySQEscURMUuDPHn/qLvs881PkdBRChYFNKUsJjM+7MidS/lhMtTk2nAYzLmw4D
cDa1TgBg1dR4OtbqORWfy+DXv/lcJtUXFQoU7ezZAJEuWZLQjBZHUD0h+4UBpu07qpPd1ufhiHT+
bu0MLF2b1KsBPTMh81P05Us4Zgw9WVcvxEhaRajTDUKzwRRj5WFdeug0CB+I0cCE+pRVRyhS1l3K
R3MBIsMtjoTCFltgYdZa0LpY8bkYao7fC7whSjU30M7mXS9v0u+FjfeOLZ2QbnwSUWx1/NO4pu6z
tI4AzTjUFF+ozM+eBS/WPJSQC/Ncjcp9kwr7PLRsq1/zGV/agWz7CTauEyvPd2AhD14uuVn42pYh
IkvVJu9X+43T8ZlfixOfceovALicJ/6YTSmNnOjqud/Bbv0ZnKYkR0GBlHrO6rea4ptrg80uqB4L
EleLVRV+irmfYKuuM3yfMjl8kvfWcY26u7h+oBBwh5enLs3s6sCSoDcMbDHPelI7hqLZSfK0coaX
Lniy+v8MMT2zF1HWICuNqXaVcRYO0zNKw7ays9OgbqK7/Aa50PfJRK6wdqidr91P8tITfjn2LJrM
FakiK2Ds7tRtUwy2gyd40RRuTmi7vAQnk5qutVfOkHqRtd/ne9O1124Uc+1HTN/gYgF8H+qc5Kbx
q6K39UbT2uhFaSrZHoIwRXYNPc9yaB8gJr3wOfatjuo/7sRnIYPFnntig4SzeRNCfNuMOoD7UQbm
VwjJNsDHe2P47Z7T8VYahkOT9ZBShJRbUT6lciJsfZRdt52of8FTAok8H608DIFku6mj1DH6CEVy
EcMGufcNDGdIIYZRyveiFH8dfNQ8x9RDSzHEVgACBWShpP+lazJ+S8U+F9qnUsbooxYMim55f4Iw
x/ZRyVNrMdqmpnw/JujND6X5PnaZZmsCEIS89O9yhPOQ4xm/FBVhYZVFIAMpaWE2gmJeMnwXknbY
ZXo9bIO4Ux2tRLjQDNMvglIgn4biotF8BezxVkIDv8Gth1qcP4XQclHuS8jGVYLR0sD1/gswanC8
vp0XDgx9XQshEyBI8MFnH7MMXNUooLUimaLdt7GLNvH/Th1RYUDCgpwM5yhRzc6klmSBYJHLns3Y
/eaZohPhWb65Po3p+p1dMx/GmB1Kcxh8uRSRmNSLs4QzWKgHThO9pICPQ8wEBOMo97+uD7lUeWNO
VONpxpPgzTk4lZakSeTxJMhYwWE/dfSO1h5jHvtfBSbT8oG6o4opfuqnRFHWwYgqTUSATuYA1mvV
+3jhVpvQoJBCQDUYn7iqmuxVZZbQRWk0lO3F5Dmv7kX93dfa2yj8fn3l/j6Wn76WCtVLZMPRU5/F
yDkN9CZXMzQ6ay0+4DhEAg65wQFUdKoEunzC1ODLjX7YWjIMZtTg0o3ulW+piLtbkKn9rij0zi7L
Cagnmg3+9D4KhmHmOm1c3wlRzTMjlZBPRP8209XSdjWBmKvscKMaI+iJmiU4PQ7yu04ufuErgseo
joS2FaF0rhV1tJFiHN2MMQPkhYR4HqnHPrFq0EDhETkg9Dgk3z/VY1vaoSrfA/7qj4LYYT2cDwhL
gmQcj1HfZGjlS7vry7ew8WCC0CBhBWF+4x7/8QLGAUsb3LwBn7TXT5IjbXxHu59aednDGubBmP7W
x0/FWAxDTILo1ue4p09FKw9E4WwgLy8Y9SlOXVsFgun2OfKUiG8YNNOl/DFzdRuSNwZsxS6RW7sp
DHvMdbuX+vsxyJy0RKSlT+/iCg30wnN8F2BDQlQfo78bZo8VetFqadlVrSE2TbrGfSq7E7ziaTD5
T5p2lM30TsgLmsPE/zqNA6G1nlTDhcgs2IOb3uVUHcQw2hU+TTnNNbbjaGAHYxzFSkZ2KvZOrti/
+T7GB1XFm9l3dwIcPcXwH3JJ3plC7liqh44zhdAMPJvWoPavv+LUZidlYctpJEGez3byOMCNp7Qn
iTgAxtvr33f5lSd4wQmXqB2Di4/f1+szGeesijQEZSnJAZNevkUn45D/wseEfGGCNVnDxryZrHHl
V6M9Dpmz2lhdjHgvfsUscpPUXBAFYyC1xEYsz/J9ESPNFKxV3v8i/T/usCk/+We2s5zIMzUv8vC6
eCUvOqg+73JstcK+UCMXnX//j2eEYF4E99kN+1uNjoptuuVNTX1010XJV781sHwrhR6FYcu9i/2e
dKCN0L5zcUDv0Y31wWx2poXrhPRNVnL0c6J800oV5jTw4YcRfbCy+qFrPrDFAc+9Inwa2/wdFMMJ
kSGMeDQZyWrsj6IoeWGP/GpTlE5XvvlU3vm4ClO3XDUxYIag+In3YaKt1QpdLJ19xTZfem+bg2ET
zxOokg6Ascl+4mqR3fpfXBIcAG3Cal7/+XvzCyBeTso3MGrmuanqW3ml+YF89uIbvDaRBP4Tu2sM
yM9ZIoOQjVqUOOEQzWFzlStVfoH87dlMw+9+kLykBnYhboAjkan0K6H60mCAkQ20ojRgVPNkqjdz
rUcQEcMj9I9T68ATe7IEOn/ZuHIlL63dxKFgFOTgrPmD1soxGvleL0PUfh+lJ107+OpKQe1zoKbp
fBy0FUzoy7zRHy+FSpHiMfA6+VxqmaPgjsUjtxJEfZ4FJxG6E5pL+Mt+wjQWkOtRfCIG0OJ0H2uW
PeTNt9AVVp7/tWFmldxE6+qG3Fc9q+jUyjwbSY9LoLBSDV8q/l1OZooYL7IUpEOEaOyp4+IygQmE
ukEBf58J+AfWwPm9J+D+/2L5UMYyLSJRRB/m2IWacwW2agTvNQqbxKBULHubtsid61fFUquSLfDP
OLNYN0qgqqBqbJC/+48iypeFbd2Xz7qtvPpf0ZV+wvsKPAMSopLtqxt5hT62EGojy4XihqWROHwi
agfGiA5wR4Ws5SWPI/mgiLgl1QrNodRH2JGHstKKb1rYDyszXxqZ6Jeq6nRLAb39+EkLHOlCudWU
c24dJQyWYgCRJlaBMtXdvOscN7G+W+YajnkRKHE57HQyL3YSQaWnlsEAJuWo4RQ/9dwqu74pHHk3
HCsfCretfrn+jReicVjw/8x0OkIXQ8JBKtwJ/38OqwHLtrOR9xtgZ1tJetAxH7s+2GK8ASgTLiDC
b0Qds6OiaWnQDh4FIURbMvCmw0vnnaat1NvCPvjmOxMtz91Uj7iLHEonFEhf7TWsxAKpVIW89J9f
Ma/qDUM2ZVT8CvUtO8s2XiPb9kb9mt0nW2+rHjG1R9zVdHowMaiLn7B59DA9+nV9LRbuJoBHQPBI
7Kawd3bL+tgkS8X/oezKliPFte0XEQEIELwy5Zx2ekjb9aKwyzbzIIQk4Ovvyr4R93Rl+dpx+qEj
urrbMiBt7WENcPGBQy7yfEO/tDbM2+RP/ImvXvkf61zFQK8hfZcPaATP2+Z1SkkXQjOFPDsRPEVX
8M7EoFX87nFrwWzjt94Mp3Lbf/yE5/hqZwcEBDkThR+6w9eJpjGi8iokVIHqvb/yIn2AU1lwVJFK
5EbftwcYG3//er+AzaNu+YdzCsITpqFXRzgTqtF1iRXdm36zPLQtqFywxEZKO0XgPSXyDed3hOpT
DCTW92t/ET3+WPrqGLeTtJTfAANUbrK1WKk1TClX9vrHl3r5OX9mcn8+4tXZ5bSZ5nZGx93IYn0G
tjXqDqqMYPQBEwYAjfpf/Uf19v2zfREv/ni2q1zdQ3rcizx3zzlydUX2yk85jKxpe9/zH6YzfydV
l8dD5naReYAe9lXxOfUWnE3m2j0z9BYHgRnzMCV9BnMB1v4QmL6a1cM6AHw/cA9cC32qP8MgZzLA
SMahKHSLtf1xAahZ2+r9kv/CIu2HBOvL/XEhk0OqCziO69RUl7QX04LFVDpuLvQ1dyU2ULNfff+p
vshL8Ez/Webq5Pu9CGptV+4ZWtpzeBEigXrTfZvx82LAUoeNZ1dw/4e9/1VYg+bNhVUOXhP+/ueL
VNZoEKoD58z574XKqLBus+GnCf0/+fT1zv/3Kle7EEQpUdQlVnFo5F2cwUN/5SRlTFmUfdDIQEG2
azbFy8Wl7MdhL/m7gnIu/BRMO0F+RZFx9Ywl90QFH0p0sHIINLmpTNgKhBDw4rJttSNPzcpNxD6D
OrOFy8y/aW6tQx/VqwtDEUZpm5/Bul9lauDiIl8BUw8eu9fRbpitgi1ZB6QpsHk0W0FnpgZHbgzz
s7kJDiCY0q3eOOtym6XGg/vw/U77f5ZH6wYrgzV7fVTNQtRAz7PLCB7C+wZuF3GSH9kv87baBycO
G8rIjMuk8kMd1tH4U0/2q0iBQarl4ARDDO36QA1kyNH7A9IGrUW0eVbzcLPMyYCM6fvn/HIdHChg
WE3AGq7HxQsjZlsUpXt2FcTnlT5VDU29wQbM5vz9Sl8GJO8i9w3yHC7O4OrwNv2yWGom2OGrDKoJ
AH4LSNBG5rOX9qu+2/808PkqJl1YjkB22qgovKt0ZMqNsaRkomfTMbYjbdZWU65yc9xUo/MBwY+k
zewbRX4aCnwVLv697NVjSpL10F+cnLOpaWTCq60fAEv5Cev91Xej/+oCX/79v5JcVnc8UF5TPqGn
GvlLs1/QQ7V6mA6Bk/P9h/vqTsZQFdNbcJPRD7hKO4quKslUG/TcA7BvjDDZ+mlrfPUw/gXiGCCd
Aor7Kvpoufj+NNnkLEgP00glYQo5xFRbF+da5+m/fRw0Y9Eyw1QfOIW/Kk1Gath2G5h2KC2Pi+fD
qMGyf4Lh/r0J/lzE/vPzDPD2owWbUYOMy2aq9c4VVjJ3y/r7Z/lqGTwDHgSiRoRcS/iS1iwCv27I
WfXDSZDyc3b5BhbHPwmv/8MD+fN2cvHTAcEDqcG9QDz+fB5uq7LySWaDMI8xHlmaFyDSP/TifSpt
31vtAGcMj4rYy+HgNitx//1zXs7M1fIX9iSQsKjdAQ26OsozZ4GW2Jln18+GU1VPt41o9Vqgfwnz
ccxM83qt7OD5+1W9v3c+xJn+tezVUXar1sNgw8yfMpelJly4/fypJUNoEHSROi9xqXFX9fRpCWBf
Ngq4OGKCAVuBgJNVj9mpZDqWswbZCwKwCpM0hdyrec2m4QQT1M3EJYY16nbSq8kp11ZWZmnhsl8F
zJ+M6pN3440F++Wi7pywNMfYmGAy2bop5nW/jdzfarps/Km6CfzuLGh+xjTyw4djZwP4kjHXCQNY
Eq3CfxwHhdnEEPmKmZi2M3sPvGcgl1PiDTttwBPTgP+lp9MB3tDwr966LVstnvzhK35RMv3Zhrt6
ny0ap/DphWMAkNoJhlTQv8iSICrPl9Q+8JOLHvn3n/DvOwCSWGgFgKlhA/VyHbtGDou/jJnVk7MI
EwZWcttCADMX7HZpuvvCMMdEj6yMuOf8VK5d9uR3e/Y6//ZhkI2JITlPOazWDO6RiHgz7JkZ3Gg1
sRz8Gfv4/nG/iAfYsGh1gnvvQB/j6pj2PZmVwxdMi7v6gN5+7LXWk2cVP3SxvkhWgb9C4QuSEz4Z
JtR/hgPtNQvcKhEOppTNid8myBMx64th7YibCB9T/eqj8hGGafWvn2qAL/KIPxe/2kWlQrTpK8PC
4o25AUgKdmmQbeDPkFCBKOGPYj/238nxnwtefUnSqGnyp5acvb5XL7OAvzbjDoHRvQefcCvf0qDe
zkH10MjKup91QU745veWkwErNlQrWo0vhrE4cJyTXSpg3hi6LQyhVQY1uBpjmO83wf/zgpDNQUDX
x9a/2gWyH+sc1FX7DHWqJYYLAVkHibD2MkZr8wLwMozV90t+FSihpHnp3lLI8F/n6gxOq11vcgIV
b3tnT8XG6Of0+yW+2trwh4PiEq46SE9fPVRW1iCfEu6dR37S86nw3/57w60L9A7h4lLnoYcVXH3n
pr9ouPcVTk8+bh0JXIIFF3oOk6nvH+Wrt4V0By1KDItcNMr+PD05kH6jqWsChzR/rwTUw0X/g/jt
Vxc2YIQOKhdwlfHGrp4l6CwDQGYVnIcBluYiyLMInoIoVWS5R4L6AIvs9/LSOeN01etq/f0T/u33
9Q+K8f+Wv5Z+A8jAYigFILLCj3qsHxwXWsN+kQgTnE9HpKIHGcipksGctr1ZHk31a3HhfA4pJP1g
wlXRhfu64U6w6HaiAaMAdrEPlr/theypeArgqFrAp1lrcWjM14yDZgn1GgrPS7xXeA07aVUQGMOC
A1Q0CcseVYfpOjqvdmeG4+hElCyRmy87T7noQd+OHFjIdr5lFQbULnQg6ubWn+8zt7g13PoY5PJO
l2XkCXiWw5Cxb3KMQ5A59gBCeBiRWDKtm4uwgbt3GgxlWn52x+nF7ocEvnch/D+T79/w3ynzHzCG
a5Iwz8YGhMhL5pctsP8d1dqZ240RVI897X44epe9cnWT/QGZuMTHf9UamUMrgzSIfxqUx10Og/mw
bJqDhZkC5B9rGfcVkkLBDR5yauv4v39SuN7bF28mmDZdU6DsrPEbaZvsXLvD2RuaCJrOkB1w2Qss
xKYf8oV/IFvXzwogMUqRC33nL0YgJ8yTDsfl0sim34yWgMiAFdzk1hIbBTx5RDN5RwvSLE+sHD+X
EjIeQ3nX+KA8DBTuqShXLO4WkZx4nvhCDZsF8JupMI5LPWVRXc63lK+7TkbEKlesyfwY7atHH/sy
4oaz7QI7NQRZs6A4Gdo/VbYJ2TQfSeX3b/WLcIpcjFwMN8Hv+ovPgEzJzA0T413tOWFgvyG9hnXi
T/zyy1X819v81yqXXfyvnVM7tB9tYHLRXQDYuG5gliuJ9Qih1iIeif3oc2PN9PgT3viLAAug8UVJ
H5NQgq/457LzWPDeA8wH40tYbDfDyi26HxDbXzTj0Yn/zxrXzHnuLiZbqGDAmTSv87mDHTiI7PTS
/n+A2lj6v33Wn3oaX302KFxSCnA/5j30KvHC3DUAw8YxzvCrBcvxvgeZ1Fvev98bX6V3mPmj+wSF
Q5yF62pvLEcPUhHI0wXagPMRXoFkfUHONHsZhBcAzaX3n1WRQ8P/vu+F1/qvpa92DAI7yOXA4p8L
Mq6mfll7WfGIxui6dNwf7sgvEnQAKXDVuzjBF0z3n7ukmRoTUA5Kz0Fb7129rEs8Uu5mkXa8yJ66
H+7EL5D3/8xuLi41+Av0nj/XgxCIL6txYHir9taOaKrgcQICnQERXegeEEhJND+pr311TaB7eGnc
XMTyrhsELPeBeBBAoAVuBbRxEQZlG1UZEljxg7jSTytdzuS/jjp3WV5NLvZMNtaRMX2iIAuH5cWe
fvhqX55t4Psd2J5c3Fuu3qJUYDBICaQNy589b4Pm5Q+R8UuEYICjbSJrwje5bonmcwUb6gK0ILAw
AInLeR75XbYvPBPWUq63UQZMtcAd2g6VuxOOPFoV7N+/P4JfBE5029CV/ccu4i+5pC6Thvb8iZ3n
YQ5LLaKZSBjq1atx+dViZdjKfL8g7C6+uubxwBdJAyiC/GVB59ZANlklc9CzohDHGAqoc6GRGUuG
FmNpsHUwdsaaSmC+cm6d+TLxsB5cPzbcdud0726Pi643blCUpApcfTkAET7A4hUA0OG963QEw+8s
7NrFTdVivEIxCzpC5gJr9gn3YdvkACJa3Wah5ktBg3e7WBBlFvpg25OOSrFsnJIsadnwncrmPOF2
kQyuDc+bDpCy1pqcmEmOPLd1WqAtjZQTtLLncTvnkBNrqlKFtMzf8qDcUTk+Q8haRdxe7qdsejNb
ZHdLA0SsUftjOip7CHPX2+qaxUXgipApUUTZBMHVxaIwW6/7F66bpDSALLQKJwKLGUaytggiZaud
NJFdwlsbnbu0r3KY1fTQsJ6RCU4OvGRJFjvaOw2mu+orhnmPK46K+TH1+eMgp7XnMXgbQhrNlIkJ
SXtkvi4s5WlBE27NJBw7/dLVA3y4+/1oF6lw4QtRkfGm7pociCD5VgLAH0m/m4CtB+RpcS5598xf
xAildbdt3koGG3RZ1TLx6vZtJMEUCiDnIemr3SQznAs3oY+FegKwuofvsJ9iPvTLacsipJN40QN9
I90yhK03VXE2TDdtD68/z17NpR2Xbcs2RI+7nBuxTZEccuHD2l4NB7ARkqk1iqgXfZKR8XdfDh3g
GZkZoRq+t0SGpNu29oMrh9DHDQso6gLXX3gHyrz4Vbuyjpe6+GxKH7ZA4EqknjO+wDHtzWT+TpW6
S3vuv2nqzqHltLsl8I8OVJdW8AuadnYwv1y0vkO1uMi7RB+a3eQgfWZo6qGlGDm9XUetQhNzyoHh
6kY/2GXgR6RopNG7Qdr8AU7zU6iJeSBl8EytsYvKynn1adngZQwHsTjpNHTH5fLYgeyasDOLtBu6
lc7nDdJLeKzX/kNAJIvlWNzOmZOlo20dVEvbsNbGhHKlfWpzNI7Qoks6qaLBxEmaZXbjd+IN1sJP
wnJfTAVdA4uoEQhg/OZeLrwV14ruK6bQ//NbAFLs2g29wawfy+zCHIDvsC6cl9ljC9yt0F235ZRA
DrMPiYb/i7ksqxZy/HwuL4STt9ovcAUbu7Eb14Ynd7kr7thifNTUH46tJeJBzOlIAVmqAxgaZ6nf
zBtdCIBQR3jaE6Uf8wqcMmhFNpEcBvy6Y/bgmt0vz5pOC3r0kRvoR7sL9n0nbh0B2aqCVkXYaCvJ
BEsGItbM87fzIkFcMVdt155ySuH4OcGQLPfsp6zoz/lUoPwjXVJ244bZ8BEONKQvcsp2gVPth2CQ
EZSzPnszu6fz/DqT/MgzFSILjSBCeh9k6M9xCAzntX/odL/qxMA3vO3WnlE/9p6OYSgZCcFOwNxd
IrGzZXAmoU67XXSehzapgpBY7QMpgtQZvHnFy8yGiKkDnrXAgXRywlPGhvtON6/4bT471ewHyLvy
35b2QtvOoK4w3NN62qKZg2IS5Q24chCaDWV2ykgTeU63yjoC4P501J5Xho4JXTZJF+wwG0e1emuy
PAuBtoLK6vAkhEqEcFb+4iZ87KHPEsA5oidJjfEKZvVhxtlKLkVkVSLSXhlP2e/CfFjYB1TPY243
D1BJiibTiYIOgHVbQvwLsmCIPMBmxEpmL2Q55iX7gN1H7LA6dDqa0ponyqsTOBfG+SX6wl2+Zwcq
IOycPcP4b6O7PCztFg7Z5opwF/yi9wLNCVaq3wNky5fGvXNkPsQ1yJ3MYBEk0m4wTty7xu8AnCBf
+nHZ5Ynn9hHpeGx0MuzN9oRQz8PCrtcOzpaR99smEKE78dUwTw9ZfXDH+jdykztfDdt54tuMOKvJ
7O645e29PI87aKCO+F/dWYU6KPet+cn6d1YtB+myN67KnRoRq2z7ETMP+DP5a9XfFFDut24KOdx0
+a+xzFciU+j574bASzFk34/SXyM8bYIMCpNi3hrtfG4DI6nAe6KS30wApc3FEHXsvadqncl2xYrq
ntVO4oNFQcvuOHUUjtgwE2yTDokISDRhmxUx7Yoon+jWHeeYuNm9kgc7d9JFY2KGExua7ryDk9TK
yF8Hb9yIrktaLVYdvV16YA5zc2Vm7DbDrSD9fDUa7oYUfIsxUhgwCDlUVSKDEhrjLRyShxUGg+nC
RAhH5dupejVsva5VFTt+vhNzBerGGLa2q8KlbSFWdzMYm1LBT0P1KVVBDOD3upNgFDV9RF12m1f9
Td3SpCAVYkS9qlsC/bs5yiCyXGV0PTi/Ib8Ww94wsed8UyJu6CpAHd1uXSnDpjXDYmGbSvKtT3/n
MO8rmzJpBoykqH9c2osAkh1Tb4CNSRt7Q7BV/hjaw7svnNMgn8bg0Zzqm9xjiQ0VyLI1Ng5i1zyC
612wbV7w29aCj7K5JCRYwkkNYWNYN7PTwFVyTLLOjBcYjLqITT6wWKErofs+OGvGglha2JbzWzaU
CbRwTk7zMnU4dQ4YGcG0mVFEWfnH7EFMHeOdOXj1y1eC4UyQk3U5ORune9O+2PrTVrstOoL+ugJG
eTCDFe3UTd9Abd8p09wEwm2Y9xM6x23/Dk/3CKPStPDHZ3zFeNI468ResRmFtl5dtATpEBylzaKu
t9IhA+rVKyOiPlhg4hVMETX6I0UPrMcW7kac2GbOU2iHbQ38mG4kqUPq2xo7cmg47jTjuS8rDNGb
u0kPK1hCxZXIE9hDhWY7prUnE1HwhE0VQhZKRUnvVG6FUGaI+tHaOOYUOrJP8qm8gWfRm+jcg9V3
0YDv3RTFfVHcEtbEFpc7u/BfKiQtlZMfmDWvS89LmQdwvfLv3TI79K2IDWMOmwzBneSRVeDXZOYe
SEhsExkrY99B2q3vLbipuWFrvmC2eJsHLGIw8IM6PS26xBvPJlK+UmTRJNeGBaZCuQv6UzYjNHpr
o4ZROMUntEJDd8/abMPK32djEUNDMc5N3JbZsVeQ/LTaXZ91T5BeYQw0ykv/0jaTaj431cFyy3Dq
RDQoc2sEdx04Gq7RpiPIIGoBgx1H1idqRRy59rpm1xj1HlTAI+Y8b453Cw3IjhwU91JLfcJ7AQ8M
OTM8oEP4GlklOLqfJjfSPOApd9QS2iBVWVyt8rzGKA9SazglJ8eRrzbtcMu9l0W1UhZbw0cK/u4e
ThX+t61Y6sgrPr1cRn2T+hR4O+2tqgLC9GCunHIIUs/BVjssx5VkrZqgcMIRg0KdWbEhynVQmGCe
TtiA0yqnaNXhWqOg18LzYWpedHc/NllUuBXU/uebsX8eLqqYfasefU8/MjP/VXdm4prza201jxAR
yCJEd4yRaGPhhIgGl4PFEOSbgyEKI/Tq8cPxhrslqD5qD+MfJjV0MjP/FcJ7h74OQC+vnAF/3OuQ
FCYipmEPcaGljj2pKQhIOnuHSWzUYR9ps35rMVPGzP61lHD0dMedmc/3dORraxEJzSCvVFnZe9aT
U42ZANhQ8m2qpqRuBvgHFXTfozrATA+/YW4iWweLy4c4ZA/ba6SeVQ8cMjn1jQaw0FxRPd0CH55W
Gdp8BEtZ0w6TwRVIXyfUG1sgcuIJJDoJfl8sNI/kgmwCfgFOvTPmpQqH0k84VO5jmHPG01ytvR7n
mwOD2rfJOC1vTJfJWL63Y3+EIe6drO2Ue3XoDzYyzfnR0WTXKoAr5bSi3LszpIpLOGdO4xjb5L2Q
fjhgUjT3/TrXY1pYQF0pEBsNN57rYeMCasdAGVZa7yk0OsoBfa9q2XVT9l60SO/9JSTtfe3dGihe
LQJ5usnY9vW4t3se5+6hXnJonXfaAld3ecLuhZRdy0fchaOMrMas0AGFbYjjQn1nXKCTqnr7F+iV
BwDmT0qQFM0xjiWyHYOJhObFGYIv88pmQZaUuAIjP8MQnY47X9MdDDzAgWysO+ZnvwqrejGEeqnJ
dMjqnEO9m7w1EH6ADqS8sXI3zht+Q/32rjLKhJmZCBXoxCsQSOWmMK2nZobcrm1OvxvTPy0zsDbK
WdacFW+0dsEbMKF6Judnbpon3JxI0dzYrvwhnSlfIsxf4L6AEVSUNeSNEYqkViGfIdm5mUyVlsjS
ghFlh8MgvGoGDZyB3PZOFNYYt7z45CAFAMZ1k0N/AmjcLO44xCX9ZQ3D76dpUEdUorDpLDZEDndd
WyVwLv01GcZzG/h3ZuGeFl1vyrw8uU57IiTft62113lnRYJSAIlw4Aq/PkqT3VHCH2lP3xaffky9
e4T26X0QTCsv6IFbzYsVfEjSenTfzM79YINGpLXpm2fmR9GxCxFtjcP4MlTZXYMaOMx0DRaWXbzz
Xs1RwcQhABBrFdQAysN1I2yc6cbI2ndnlqsxcA5uKW7kDDRFKz/BAD9zB+fB87uNLuVd5vkna5l+
BwKDFkE/Z999LQxQWFuP6aMboGVpQpBdWtnTqBWoqT2kEaWuwlJWMtYBrgPqwRu6nRsrMRW7mwYf
d4FR3xm5OvtSyscB4/XQYsVtaY9NmE8wSXKrcj15KISWRsQwITnbKM6bBoVjA9IRDotq0xy8u6j3
nE9vFrsiaB/REbu1OxAeG16wAyhbiGtlfVOCnLseOeAfA9AjiuRPAIi9TrQTSC/n264p733m3vW5
MtcAbMIHlVmH0eFIOdlaV+2e9/BHtsAojapA6Wh0B9xJ4GvBgI9AHy7r9vDHeAsaO84qcgcQJY5A
gWQDooFy7VjyY5jGxFk4CuHS3fj+nM4G/kHW+hfx4dMEmZM1sxbkdqJaVRRVRI3q163PuN1B65wD
aIuajY16s/qEncGQtJN+V666Hd12M1dsVQ5Dg4kCFBznHcjDbuhwaJLOi2dCaWCpIk1NLx4QukMo
C0LRogngqEsYBLu5OyT4z7CVw8LCVxPrYrLR3MAZbbIJzgwIR6EeGngb02c+ojlR+uIOLsjnspye
m6I9DcOQcF+e7GH6DeXeTWDqlUOmPDQNvi07398Uvq+SQCMzKQPJo7rwXllFnr3RWHcumhrZMj34
jb+Ti4npYDNOm1ZZm3pxnzVGQH5HPigBGggXz9pt+i2xeijykQmU3Go1mvYZc499rzsDg5v+zg46
EKKFuVoGFGCWuRptncIBZtMrN/JqsYLl5QlE39dFyUdh+lvB5XHmYG7bRYsqt7PcsMrYzmkQ4gyE
ccSinTdRJyToO4Kap1aa95+ZJd+9ojv2ZSkx3WQKJq/Tp1+id6WrOi070I4B9YTTe04P+CcRNrb9
bFO197p8hig1OYlSPBaTsc8bd5fx9kB8XP+QpHgKdJsacjppi5+mtt6hQ4/00+uhwtOV65rACUGD
L26UKMSmzgR62ZNphTxftAzjM+tYyeHDMZCeexpK0pj6WKE3W6leLAA/4QdG1QhhfGXAfmNoU3No
0h79qdVcIAGHNMGdaRa/zBZXfIP8AoH8uEzsrVJ01QbWms1Q05yZ6MIalPiodVDQcqvaNOj9oX0b
QKuZ+AhY/WtVLrdsBKN1gQBV2CHtaxqyzRdUxPlFGYmiGMy9WNrOITOgkQFd6SEWBdBb3SSAusYw
W/LqIVP82ZOBH8HNB8lf1t02c3tvsRzs2gKBw6PoCohCpaYpVkXR2yGjKmZ2BdVh9mSqeYyZ2zzW
HJgjq87uQX1nkQv38aRD+I9rgboeiMsPPVQgsTQo+80BvwyZfk12cR8oBtMti4bLbBxVBryLaH4v
NYfeeAZ+6yLRWFuoB/a/QBpumfyh5d4th1p4q0Dxtesba0LSDDRAgRBnipi1BBDSwjVDy2KvaCOm
jBqPbPGx3SB71ARw79KtPkBm5N4W0P2TxQTFhpndWkGzN5b8Psirp4F4WwXiplX0bUQAfYzMDtCT
qSLgC6MHGtmUp1PT2pHKxS94dJUxaewj9ycZirl+JH0BxRFXuKvA1zwOPKNPhXQSwTX8SlCey6Fp
QmuBtMlC5h11+42arcTz+KlxhNh1brddYOuaGgTHFWPYXqk+cTP9adoQvrID9jZ7w00VOJ8BQ80B
1WuZZEP1DJ3ZNpQLBUSP9ndk4ehQ6RFZHQnCdmJ26EI3oljoTTAbiTMahzpjiE1Ndm+r+bkaZh06
rUIu7Yx7Jusbd9IfHkMOxZlNUFt05qVFCc0WP5L23KJloX8N6BRg1N1ADGAxIutydMvq1pDdEPXg
0KNRstyqLgOFbPRhAygbwORmI7Jx3cQV7abInYzVEBDkDB1/60xXbt284mhL23Cz8Z0qHipzW5Qc
ELc5gi7SfW1jsMWBuZs0LOELF4Q/LVVa4HiEostQ0omkcWv7ZhrIUzW2b6KHIHfj7QN3ahNbXnzO
zO62qNzHASvh12nLFQA5B1ygXcoAHAwNVJuLXC7es/puscgxX3r4Wtk5JCkM+2FskVM2uK7Crpcb
T85NZNdOhEt5W88DuYM2Gso4q50jpO8oXwF6bxbr6A3FiWlAS42c3CknSAOr7MNBVb9RJkSir+cw
K/CT+SzbUDjuhk75ocqWMYKcI9ItXhw5YGITOv0hLJbWuHqzGFOxjW6dHbqeT10jf2WBu4TmhHiR
j4hNRkUAJMEcI5kuJVdG1KGoBG5XK3+UjUC17CxlsrQ2dJeH8ner1LMqIRwkGsDZhbRC2UqIfcoC
+PagMuJB4wLu6lxssAHuHLF88p78Mv0JHeXm2dLsGPSWB0WI9lSP4hlNwJcZ9efs12ie1shSoBP5
UNNgDRfT16DkaWEut6USz8XkHpzaubNKjC/cHht5nn1z1fvjA+vzmwbCzSFVxIh8iHavtYmUs7CD
BvgUQLm7SiSwcmuiGtdvmlPnufSASSgVUDOeVVchI4qGCN+PPAhAA8mDNV3MO9WO656gpPLQpaW9
dmPuTh4EjLwjNcoeKAbrIDP3gPtB4WSXD6WbPUqQ4bmBeqJih4Lpu0JMZzfPeJgXxWfnlZvO79qD
gGwqdsflsBPWJ0SBSzjMwkssdM5cv9tXHd9YnN5LZT/rmZ5UF7zyBme4KLdd68W6dbcZXx4Z5zeG
ax+V07wao7lr/WqHjjb6ZTKDQon54FPForxpT9zrEA+R4OhlB4G3I8HRXGcZ2pLt3P6mCw1WitGn
om4OZiO3mQfRRZrtZkETQ9YH4D1e5mnZT4TDIQyTGgF2L/jLgMiwojxNZvDO6ZL2qvOTnlbOXrn2
S94SXHketDj6GeQObNbYdFpMWYzpMWO48+cWNOuublqgmDRJswWRz0fOHhT1Ohc1i/Q8u6Hu4BJm
D9BZmuXRUR2EGrS+65UX9w2aVA23P2YbUCa2vOYdv4c0tY8+LseJxkHjErgzDP9x7bb0IPIZs82L
tlIw4cdT+Mnua1sAfjVChQSsjf3YeNAGcvFl2SvJFES//SztSom7DXL+8A3TWCnjJAwG8jz3XuLP
44lrBlSJgCRzNjyWLOvDpesQFmiSZ1CfGtm8ojXip5stm0IYR5KZt32LuCOtjevOIIAvw1EE/YvJ
p904GM/54kNiwjcwm5t2g2d+1lXmhtksUlV5aD/3ONuFkd0TtpShP9oUTbL5kRTkCVaVc9hqieKk
K9ooAypk3S0dqC7/Q9p3bUduA9t+EddiDq8MzQ5KrdAtzQuXRmMxZzB+/dmQz/VQaJ7GHXv5xX6w
qgECVYWq2nsDRolWbIxGWyq7AiaZnEycS2eQY0QvqC5UajG7s4UqDhwvZilbFL5iGEGFIrI2Qo3s
QFE6lOz0sOYMea32ugFc0aA6gdl7dlBQMKpJqwJLOilQBSIaQn6bbq73fVcHStBkxng0ninQevne
tjfjFDQ8giadiuQlqXbt+JTEHPH4dRNA4Jgge4IqmPLdRCwPlp7WWEUBzMqmysYGkmAGXhC9LHLG
ty5NARMD9lAJ7HR4X7OYx75WYqMwB8BU5fS+DvXbWgbyxpx69093DXYwN2VagFyDuJrZtVgbGwkH
HCQzxHAHMu2bVng3eplHVn05BmBgAoDqqAEvKl+MjDRpVKogQgjPodUb8NNZYkNk6T3JomOr4Y6E
xQYSt5xNvJzkgFHMplLUG/5hh7uhvy0kOO4Uxt04eiEj40hvgnrfGQrn8K0sD6xGwFjg6IELgR3t
y4OxUEPUzk8WHBA454qt2NNqgEl8caYUSOXwALLK9z/+eLAKlDp6Fhh9Y9c3QzGuEIQhPefpuYK8
ihYHnpb/vG7k8uri/IG4WsSsknWJDpf0Fi4ogJqkPsRIdA9F++fU0dSCBj4TjPVcosHjeYpbPADT
s2Xdz/otkZ/TnoPqXRlZgg0VSgJos4FPlr26JkaZimQOkrN6a90Xz5QtI3fQiYht8DeBP4lPuXp5
JLBfQC5gdBkihRfsZnmlVVpPRPFk1tEPMwnew1Z6UNC/3LTo3+OzarZMPq9/qxWsp0kp6HDaobGF
ehQzL1hmYWeKGelOOkAaRfjTNJ5RkncIFI2nCu2ZSNvmACyqaBB2yjGHqkpJ4P8hphShItFO9UNe
hve9hi6bds/5bZcu7dtv+0LuLuaq5iyNrUQQu5P1pE528Fm4VN8d+TH6iLfdjQZpA74++ArkgVqF
0CEE2HE12TtiNKjFSFrWnaJd+Nh5yk7eU5UTFWIS0Kt10WSR9uqmvpG83BVc7Y/dqykr0FMD+BYf
5AK1Y2FwfMSbCd9DE7y+/TlqSCM63gVakSL6bobe4cXWghNv0EfUqU79K3gkXBCCerlvOYbf2/FR
cD4MX4QooA58CWe6awWhQS3rwB+qcOoWOwooSxgdIyBBA7h48GQqD/BC7NalbOKCqz9yjtClL6LW
KFOlCvpDmaUoIaCmCsHfRa2JTowCoicq9uiUOxRXbBnC5bbxVm//hVFox1EyH0p/x04eguVHmRA5
/15i80weMrd0wlso1zjCJ+hy+aI8l/OcdEDtt0XmcwYRxOYlCZ8TnQGniMDHG//AxBhKEGi1WxLv
G16Oy303x+QAqSDmbTTAXOuRXXgXb+vRJjs09s7jlnK+yJsWL0m/3iT77FbheWbeYmkQX5xdIZ7D
NsTTFePHaNDvzH2E0yvcoXfgCrcYIYKWdISGvM3jNFw9ustdpj9sYRhjW1neJjCsgrhTvC0dZOT3
KEZA0WLY8qaBV6as4ZAhmE1pCfAaYROtWRK0SVat7hS+zxtS2cCZ4Waqv5QjiGzeMFJ+hDozzu/z
9dO74nRhFmhki+bEQI9/X2RkZYbRz2Z3CurgVtXinTxrGP1QwZV03dAKJJIu8Lcl5tCCiyGH9rQB
V3eL+tkDFUMDn+f75H7x1O14/PNrC1MB3MNLH7EM7vX7wgpLqxK8rLpTgpa+mB70+EVMeQLyK/5G
gadRFYyOi1BaY3avL7Oa9J0+n0Zp2CbTWzvy8u+V0//NArNrsoLSJjhd4blRnsnQeg5uugYzbyeC
BjXnC61kJLCFg6Ch6QP5UmbguBLqrJQj2Ap+RLeYb/RAvbmbPMjW3vbb+qMXEQ8FP99Yqstji167
bCAOFUGCAcYuTWNBbyDhk8OygW3rCQwUHjp9kJBBIYoS5fL5xle/28Ia41MKXemkGlCmE0k6KDo+
CQmPRmj1+EF5V9IQ9vCqZvaSKHWbE4LrbKC3R1A8mBSUF1CNvv7NVj/Zwoz8/ZRHZJCmGkMMp1Ju
Q2/sUN6UxRei9dtySGpHS0C7OogjDxVLf/0C7QLvBIUvKO8BGQuGtwsW/7yUuzQnpoQ5kHYTY06j
qDALimr/qEX+0B8InQcI0Lexyufe4I2Mr369xaKZWyeCDMKURuoqMZKqpeAryXiYl5WQB+oEmhYC
NKTiXfp9Xw25jQtAtbpT/I5O2Snepns44+faDwAO6VwQee/SZ5Dhg8R54iUx9OcvNhcPHOB5FraZ
b4oBVbWORthuIUI33GHU4tj/RLizLT/z+g7CMtfP0Pp2/l4rs51lXqjiVKqIcyXY2+bSrbq36xbW
L4Mp4+0LWpQLxsh4SLs2wZ07Yc4E4977BkSbovjrupFVT6n/NkKvyiJcl0HXgzkC2yZJN8BZZfNn
D3b7GgRlouJdN7X2aMAn+m2LeUalmRABMAlb4C4CxN0zNkAEiB65gcd0BS/pNu0H2BP0DUiGJQeg
Tlm0uRrf62f0nx/xxZi7WLBRA8I3YWQViRG4sOlhkT0S2RCEc+R74y68oVqJIiR5N1CE2868vGwF
eItzCiV7VGtURbooqHWTQWY1mJGFJgD+JRgdcqoKb4haNx8Ipk4zub4LMgvgKa0et3Oe+ahREBu1
rE3STU+kap56BezZTdS/mSokRI1SuLUCKhgYtQ2K/JiB06uf1pTvSDXca3XmklTfE0EEuMfAaAm6
2opcg5+jiDG3H7+gH3KTjd2h0eYXM+3u09LyMnU4qEWrgDBaUaG3IAIcFGNIEI3e3RxhXN0yn0Rp
2HeC/tIOrWzrOqRkAum+0xUvnYPp0PQB5L/idBuaRrbpFLTZovHYWsarRYobJYjv5Er9qaTm3RAZ
H2USEKeHYppbpGFnh1F1wIj2eVIwNqVF+b1QGZHXhhjKJ3P3SzGnZ4zZlnYyogbbowCMsVXMzaLc
HAJoUW67MrpX87y0U2ua7VwMP7qkPVli+Ch35k6W0FoSmqHaWFWyG8d8p8zV45CZEirFE35HYc3Q
2Iqx+xPGwRKFbC0JB1LqOrAkVuVzoo8jmMgxUNeKn2XUaV5ax6aXmPq2t8pNOQmY+a8NHvb0wuNo
1KtC5g/IcwAz2UfhNFoxsBZh9xJo42PRBPeSynNqFy4HJnQZYDAR0uiKxeYTqZlg/ESxyEspvREr
8ucp9bLE4ITfy6QWZsA8gMoosHwgbGPiRN93I7SL1fZl6nLbGMCxHkJeUzWdMsdRQrPOSB+15Fir
IG9I3muge1LALq57owvHR1FvlI3SkDXpkrEGI9GkzkyrfQEc6FFu+t3Yxg9tqD3WsgZKUPWv6+Yu
Px7MgTiNijSAEoN9Y+fj3KP9p7UvhvYZFZ9FyYl/NPf6Fv7ocn7/fYvBYFspSqUNKkwveo+hRCAD
gPLwihwHklcMY1bydxaD7weeBRFzBOwxBAlC0U44pOcmi/ct+qIGeESS0HS08FmYU3dU+l9NIzjl
0ADgV3rGbB2JMX6QSnm6vqeX54jG/IUvZRJSSMBOnUSQkLYeuM/epIO+61xEDjvxFE888G7HWkEI
9kDkiooM0Gfss08RLAIM1EBrFr1r7vGkd9IfZNt44uatuKOKYOgcuUeJFzRoLvHt436t87dd+kkW
MUtRGinodcQM0R9flY22NdETo6hQ4GxtTEO6Mo/T6//YWlOzaPuCYkMZk0YeoahMECa/9OzA5Q/q
UBujV6D3q++zv3jA5Yvz+7XE3/aY9A3OugPSDfb0rHc10n52E5rbpW4IdqV0HCzqSt2aHpzf1uiG
LzYURKVEB7cP3VDzqG2G2/kgYtbNQShwmiM08+54D+v1DYWMKWK+DtI+FnMuKlphiX1L6yJz5MWH
cI8JgHtgoUZPA22pwH0cMvf074SYSuXBogyVTOrrF2uUurrRSI1D08WV26t7tdbt6/fv4pvBjVP+
QfR1AcUUWT5fQNDkRG3a7qWcd4WpbgSU7ZQ5xRAMz5K0FpjAHYoZfA3u8wKnPCelrFMCyheU1J/D
0FZfQOzha7fhs+TEb/pWPVuuxUESX153uj5DQWMNdW71Ako8TINOqjEgL62n7oGNo4Sb83bCVF7h
2OozJru95pH4gKaA9NK7vrcXT1TGNnMfxhmA01JCJA7n2f4xzo9qea9rkGjwrbrgfMfV3QUfHSpo
FFKMe/H9qIwYGauKIO9egDm9wZQaBmgoYVN1AEKisBGPpXeQJB8FzgavnZ+lWcZ9l1I9Z0IBs4Y6
Pglp5E2BcLbS8EbuCl6Pmca/by4U+7m0RdOBxW1A3pelw5h0L1mD/BUMHjeTAA7BYdRvxS64mTPo
q8pRgk6ZrmKIWskAbuhvxLIhjtJiZLxL5ycT8F7gVzBRYZm14qotwAOYCUMoaPvABf3QY4FZiqTE
9FhsNcdCFD7KVHzCeFXrWEpmujnBiGIyjo2To7HuCYIxuph2gDTuLB8tMu7bJD0bKvksAOEJmvQD
2i23YRc7TS7rkJCWMNVuYrA014HVkM3siBt+aCZB34LpBW/Epny/fgrZK/AV7BHjkafh3UY7BN+3
DTyFRWzq2XyW0g7znsWPBj/NScwEjybTKmyoziMCJXHoZmax71L1dSjFwcmHHlppeYS59FEV7JqU
kOdVS49UJthjlYD3db9/XOZXonXw/Vci+Z7GJBGms4kM1qkSsM+Oxssc9X+YcPxtCESUaDkhMF6U
R4ewwdOpCKYzsLMbyIds1NEfAZf0DWjCA84tbUbiXv8EjCO4MMlcEvwMpZbFdD5XPYSRwGuM+ajs
MGtlaYuBcFsl0lYJMs6GMsnxhVHmtvTaBAIf7Oo5VbT3QMZsi1JnqSuQQfaEtu6BnilyTlCWGXfw
v0apzocCfNRFWXjKsiBVIed2Hl+HT/WzuY+3gE7sjQ0wE5tNv6XChnfBa+k2fn+b3Wkvyl525S2P
OYkpEFz8DCbZEtLe0sQKP0PcAwQLKvNuM9z8f1CZMyHtbzs6OCQsGf9+oUaZqUWZyUY3nYE2vWnu
6zvaX8QE6b21D+5BJFTYADpy9pitPlwYZco9xgQUOcYnpnOyq3Z0cbQuB9SPzyPhX/cci+UxniMV
MZsfEywP7JFHQKUhC2Jjnh5CA/Q7pg/Kj2kDzPkmePzDVJJd41cZauHqS8jTgQ2MbuwY3IwR1LCS
6BSr0HKc6vnf3M7fq2QfQ90IXGRdTtO50qITaj4/4hjcH6K1HUbVS3vyNOj/5mouLLKJAbHIHMf4
gkSaHSWbgbYAy4IJZLl+26KQdd37sB2Gi81kMuUQeOVskgeYc0VHdoCA3Jquape7Av4u8v+jNebu
pYYldb3Q0uM5upKLYW0VDffek7wGXFgAfDgcg5xLKDOZT65EsRqpOCuTo/uzi+FowaHF6mEDgdGt
dAtC1DteDZBnk/HoMSDemdHRm4GZcmUsNgY4K2qFFzjYF8fFp2OcOKbnuzIrR/rpere7g5Cqb3ny
h+Q0eB/jzfjI2Uv6JFykWLAHUA6gpwiOYE260FHEIFKNlEepzqEJlpauG8YbTOP/JLr2UTXAZzUI
HADadrrbW9C5K2Lg8zFxw4nRX02Gi5+BJBYEQiqm/NjrL6KbmAC20p9Raj4bSv8IZHEGLL0ousIM
wIrQZgBoym0AVuB42EYYOAS3xwTqAdEIMcBLMGHRNpthKn9h+BfT6mNhx2FySGvhXQI6NZ6i0muh
u2tjSPRDJ9I5zZsK5CUlABFSVrq50iCFhrDbdmjbuxqEcYANTzcYKT42kCezgUL7gaFYgI6D7GEs
4qOu9sda6v05CM+qkvxAQ/HUlsj7g1k9atXwQ61BNxNWyWMrGvuwgxJFNRxao34rMg0LygBiphqd
HoZvRQcMe4GTtY1oV/18m3UtXn7aW69qr2KlDC6JkdTLwnwwtfxUN6DCaTRVdaMWDCB1qZ6mTOcF
HeqSvn0RnAUFMR2iwSCdVVn2zxiqhFnaBNm5uMnvVG/cmjdUrQMQoT3oCjgemX3MWPTkLa0xPqRO
5WIEoU9xjm7618ETvehj3jYHdPRcEPH9QmVswy0MUS94bYWMG4mKOqmIEhVn2Vde08O8pfI++W64
AfoPNSFuMYGu4Zo9xoXUJbQDVc3IkYe2p+g5R+4wvNDur3WrfTazjQqGd/12f0WyayYZbxJHBkFh
HEsc9nVmJ9CMB4wBky3aOcqc1m+g+KKZwH7aHUhD/cxuIK4TY6956Rk78nHxfZkUBk9YURMyIcPa
mxDtdqAP1fdik/8FrPMAiiXbmr3ugbwAf8fZA5b37sI0k9NURA0FI4qLs3kL0JYSudIzAAkZRAS/
vvcz6AuVU7PH24efL7LdM9Y427jSo7oP4h4foPVwxkAX9SC5rQ9ylewhwmN9DpwYuAg0WfXeTvFq
BT7wZ8Tp8F6k6N/vFlsVzPDOAhOWlp/nugN6HoR4eJAqHpTtfg1ZlHOiM+eUq0yqo5HGQKcFNzmN
jhHaVno4cSysflFoJaFXjcoSFsec6kZHYRVN4/wcnmSofutOd2tsQLrgap7+BKk3iJDph/Cel6Ky
elxfH3NplznEot5UAFcP+VkpIceK4tpTp6tQ+U66nyRD4bOuXyZ9Cxxl6GmpfDCEEgSqeXQnC9Gu
B351DvI9ZurcUtFcII+fzLbxB6jiZTm5EZO5cWdR5/WfLnNBbNDyRzPHX8FMDakINovOCSa/cnjy
2tXt8R2Et+iVXnc4q34c47p4ZBsoTGHsBD5wkcZLaHUlQG5SH6e8zq61AateDdgK7hot8keiE/0I
7rgp6NoRX5plDh0ImVFnBGTyXH8alp1ov8KtdohcFVRgYKNr3Lrztcaevcbpgfjc/cdF00CzWDSY
y+eK1sSw6NElu2wz/ix+hvsY4YT2NQLRtiqb+yq8yNzoh11sNRMyQQ2UzFlU5efgVnYwKLgHTNlW
9uYm2nN96EX2y9hiQqWQdEVehdhf+lm1HYTgYDF7Sn0T1CFu8CG701blTN6sBq/lApl4OaF3ahL6
UTV7fh1dKMG9kLN+ah0qfAcon2sctX3zKNqCWx4KUN1xDvOaJ1vaZ9wM6oaTlWg4y02GF2JmtxFv
pm41LC5NMB6lJko3CzJMkI8us6UdMMR+tSn94qeCQexdiTFsRIgNz5PxPifjE4xCtogZk/zc4byA
KrU6TPIfjrj/7Sx/H8+vosbiUqj63Gti0uQoDAFAKbnTaFMXLRfOB5Cu0GrelCCu+5meOZdxLatb
bOkXEejCLmBJc9+3sDuAQhKQUgdM4W5xpldRfK4xQrvh3n+mTH2xVMb7xBhqrwpw1KD4BAKYPegk
btUNPZYKx9NwvtvX43GxtqKpp0kWYSjD0yIIt8AndSnnw63bgGcBH7FIBU2/O7NcCDAhmJa46jUd
THnLQdLWDZy7/X/EiX+sfFHNL1aSSoHa0nrlV4UCd9qXzvQFP226G3IHujnP2PFe8Gz/8H8/02+b
TGxSQTajp32Wn/tNuIWy4zECzx2Ev2QM6Be6o57DDVdwjLObBnM0zDruLKuCkwZv3767C0Cuugke
QI/3FNgYBj4qLyAS5Wbb9K+yaT8gY//vG7Itb7O3hiS3Uuqu6UyrtK3OwbZzo23lZ378k3Pj1gPR
b2tMINJIONVtgxMDcPq2eIrcj3yXbCvqt/zrpujZu7YuutuLU6OjFDhlI06NGQ7OKAT2OEZOD4VW
EEJ4qnHMBgW4bs6l455VJg6BSdNQA4L1ZZ0AEiUr/DRa8trV5TEUywJUi9G2HIedKAY3BBUEt6pq
xRb1AJqdnbyNu+lRD0jLSYLXgtPiwawyOUdfJ0pcYTwUJDPRAxlRdVd5c/prSRWGpBV0vsEXbuhM
cGpJGaPbLsCTopmFOQc3MMVnw3yXMs4JWrskS0OMyxGyspHUIYeT7saNVbxG0FjL6s/rZ2c1EV5Y
YV0OaYUu1ikLa+1Nzteot1864oO0F2+iPS95WVvS8gYyuUNhYA1khK9B2c1Wytccma8xvF1fks67
58wXCnWxNWUdGzcbebI1IdC36SFP5TR6tSmU/g5qg2j0qcIWNMwgOwuymzxT95OMYTup8YwIbB2B
5UEizNHK8EkKs6M+gsVzlp5SdXgJ43o7zoBJK+PGGNK92leZVwuYLutr+TYmEegx5qLE3KF16NX2
viXG1hrnHQlm8ApMYIEQ2vYGoP/7MJ9PspIreArUz5CFPCUTqAbGvj5OI4pfuTWKdt8nIHhMpNc6
0VJHw99tY+05H+N8m8wVBDp1HRjyqG/cwgqJM8xJte8r1M4trXnSzCB1pxatWzPgjjHQb3XN67DH
U4SMLP6H/Cwf542MfGLcBn7hou/jBBv9SXLAL4mIlXPZu9cu4OIQmUyHNBO0aGoyGKZixBi3/QDT
VOSC0ml0LL97aBxQEnYH4YFXjeMcXhYcoSlVLVVhTg+vsrcqSCzSaXfuy3Q9U/snbpj0dC+8eT8b
ZMgNRCmKlxvuIB4DQhQHVJmuimLIJjS5gVHmXBiT8ZqV1oEXqUcAoa1g8TTvMhemPYzV2+kx2DUe
0o9jZOObom1b36NBznHbl728r5fU70UzwdIgOTrVBb4pRVoVaJBCVslP7Nj9d6+X34aYWFmEZR+N
KXYXaGw7j++GjJMorkWg5elkwqIiTKNe5PR0Gh9ZcZdlD9e9G6vawuZrJuNDgxgMSirNYioxtRw5
jiO/TyQJvEtwBwZp3pFX4b+mFjQsEVhuQSR9o4P5qwFtsKMW4S8Zep2FInVuk8d+pxFzixFWqCTo
xgMh5KxZmCkJKRmN8loblgdGnghsSVQBaBy3xJqPUTt86LMGSH4DorIg3Utd5ouxwau1rz0glqGJ
yUzBQt6C1h1+XAJRKgFtboepfr0H/WDhKQoU/QI8r8MSzGNchWLqvFjntjTNXMLBEFoCTWlUTjzT
Tw/RB9gRiwdAgm2I3HspLU7Ck8u2eBhANOJyi+JrznVpn7mRcxFUeS8E9EaCTJHsgNat7TnCW3E8
xz7E32zMfYvPbepsNZ6izGohcWmcuYxRP0rVVCIlAIPuA+j+99WTBRZxtLxHlOXj3QDSYlswvXDD
yw9WX/5L08z1rEqlLjITpoUnsIB52iF7ijq79HXU5iYXA/2uMjoVt1m7FlKWZplLW/WBBOIXJT9L
ZnpTNWCqB9OkCfJVI7Y4ZefVvHlpi7m/JTGMWQ5Q+45Pw7uMExUec8wR4HH8GtggOXTbM08Z8rJ9
Cve6tMlkRE0KqEiY4DgbT6afvKFW5EqP+tPohU77VPjC5rqP+qomXLs+TG4QTSgM6SPWqNkYhj+0
fuoPmxb62Xwk9Or7dbE2Nh1oYqnHUATWVr0Wu/FZQl/WDT15V+OSIsl02nvhjXc/11KBpU3GM5Ei
FjpQq6MGlmjO0D+pIgoPRLY527gWl5dmGC+UJWjeKiG2cdqTHR7mbuyUeJcjeXXBLMZxt6t1/KU1
xucYCel0HcX4s347OcomhgY5xBLu5w2Q1QCAlr7SAII2Y5ZAPcev5cP02u1A+u1fXzRvaxnnQ6Qw
SkxQfp6l+pho702+ywWeVBc34WHuAwiRZDUKkPCEmT2ii40ycbYhO30vucV9tNFdzMN+Nu/yTX5f
7DFSBJfzX7NJ5opAbjfRRgjRnw0JEKKdWT7PCueLrjryRS7CAinwiAVFMGoeaOUCGnYCxRYEOh/j
G0z4IXjMtyBQd4YtOCL/Vefh9zv8ghFBNLumakByg6JSH4PJ40syDHSqqQeJANu8jx9i0Gdh3wtu
Nru66qVt5gQNoFJHQzmmCbTpo6+IwrhyZ/z8yqIxrDX+wAth2+65MyOrOcM/owEYqvyeuE+mlRdR
GtGYrWPE4ROYtASqO++6U/tUUWyenNk3wTnl6LJtHsAhxsui13LP5cqZMBbWQmjNBC3NBgXzGHOq
fu73mBUIQLwcubk7QICLb3U1eC7WzQQ0QiLAxgOse3DkffooTna8BXWKR2xwloKJ2y4eR//fXaDl
Ypk7LA6T1al6mJ/TdCf3oOxuT/Lw13VntB5cFmtjbimYoyoD0lQZzjGlndCAkoncZvsBRhpaqRTe
eGwM6/WYfyyq7PxvFqmxlJd6ds52HfDvoC7c534NuhRJh+OvnH/zIPq9jSrbmkylYlS6Cje11ZTd
aFVQcA+213fx+rEETcL3i1HAm4fGZOVnUPRJUDvt3utE5IwScveNiV4hSCAMaD9kX8/m6I3SN0Wu
/hzc65totHkjJKtRavGVGB8jZX1WJB12raifh1l0Uqh1hGLASQCu3yzMgnzfuDbM6wDcfPk5MV9C
qgAwusVUelbJzTTo7lwkbIv1MJ4jq2JFVnrc4RIXdq9jMjK/LQ6ST8cGuvvoKPI6HaupzcIg4zSS
gZgRZlszVMe7d3KfuKnzASWLd2RrfA913TOrIuMqosDIrEnD14JOWAZyUjt5sDaZ2xO79gGfBfun
21MqpHf4KVDoGTY3AacWru0v40fkWBeKFuhf1DcGL95Gz+ld+Vg7UOdwjR8xbIMI8yk68L3keur/
e6PZhmNGSBCOBXIAOjmp3GjbxM392Jk2+qb6wec043hMqJJ+P7NiYpVTNWGvadujPiqYN7Ac8RVj
5zbxad9W5hwlelKubO2XY1jUy+ZOSwkRMUNFCb87Sqra3cvKZ4JSqqVxii/rj7fFbjJepjPCZAhl
mpE7ygdEswtb+UkOlTd6ykl8LkAH0R24h4dzOb+2fLFCpQgsFGSwpcD4eMqmehjAxqLdls8T8u/Q
5TZuOf76axMW9sBXm1fonRRn/Rj4LTDkkO4ETAwZzJ5y9RjQfvbI23+KEV+FgYXNZhAqLaBtiDmv
34Q4ue/zmXNQ5LWO3CLUfSWOCxvSmJlRYeKkgE92gnoWTQ1d5S44xUfT7ffSvj9hGgZweCe4w9MG
uRIv2K4/jBfnh/FEhk4SqDbRwxreaQnYtDFmp6KElN/WqHtS6vJfqMo5JPj8b9vL+B9DIcBKoB1y
NsGlr6G5w+Pe4N0MdlR5KmrJiGjGLx+j5+KZPFsbOqWt7sqbCFpmW7B9c99QnFRf/friiy/atWBy
LnucmjLCzPsY2Gi1QGHRTdzYF6GihqybDtwLo1McedeEd5y+HpkL40kTiTKaKzTvRVTJdtCwdDLZ
wagzTfad7FF+op5WOE4u3hx/GW4xcPID7qYz7mgsOhC/Z3BHGECiU1bGhqSY+R8tt/iU9tpegz6G
E0H08Q+1dr+K0IurJDP5jxWVxqANNHxPuQfZeUcnr63qu//p1LKIBrCky5lRIMXPtMiOI0yBtrxK
L8fXfQG5Fh/RaKVKA9UsPmIV2iWEmgzh8foiOKmizGQ6UHHRO1HGGR3qwxR8ymQn8FGvvGUwfiU1
CiEroN2JnhhUWtTC06HcJtq5Pzx0roJCjk+1lLgXUObkNSybKAr0GqSecACTHcj1m96GEGLy3OyQ
Xc1ncyf56FptoAuLEZbZFx9GZ3b0TbbHp4SCoBMjHfhPm80yiMoRqcPJwmaDnv42QudDLZW9EQr+
dTO8i6cwWQ4E0SfMTmPdGIAzPiSkVUjmbpOz5AdP+TOGG38iLv+6bpTzjRWaUi+O6pzpkB8wcBus
gu5zC3pkjeNQVnOp37MNLHi6ayyQlNUovhn5rdW6VvdQhqCYfCS8IYr159rCEvPgGIG9MYQJG0iQ
06hO5yf3ZAsspj/eFb71fH3nVt9RC2PsFYT6mEgkGKsmSBkMJ934pQNpVmUZZ/9WP9HCEHMNexAM
9MqMAgwUgiGEMyE/FISU41BWP5IG+hUQjEvAoTCvwkwk8dRbJl6FLebIpWkzVnuMlG8syEMIA2fr
1t8PC2vMh+qllKhqg8c75QmB6hKyEwuzWpVnabbkCLGTbnil0dWwDhpCcFaLlg4CNuZ2KYKedBiT
DMBrpe6zG/GO4tm0LbhNyXa6T2+k/fCsbvMnXnq25qqXdpkbVveRUBaqGpwUpbwfVcwRqLp2Zw0A
iVw/kKv+Y2mJCdxp2mRJrBQ9UnrThxRw5sajnUmeij7QdBM6yY/U3IhbXnF9NWdZ2qUHeOFDeqjZ
DGAxKs/WbIF3pcieStWsbFMoMeXXjeIWDYIPUUlP4qgOUGdtBbA/SakfQmoNwjgFFA9Bxn6w5qaH
RgpEEHu5l2wxlAcfaBLodCntR5eX5vb6fq0d+eXPZo58WGSiEY8GXiRmOALrlt2j/JpBgRAptFWg
rj1E3Nzq8rUAWnjKQ6nKoAPHh/6+VVBMwlipkP9dUOrutAPZqpiubh4bv+UU6i/dxndTzB2TZ+g+
NUMCkjCQ4ZDIcuWYyxV32Uz/boPxgcEokdwI0uycN5mjGH8l6RuogZyhwQBw9tLkB3WG0N/5+ndb
6ed+t8o4xEZQ1GGSsuwsheXzWBdQ+Z3E7ZRQWgUomQ1QBepGTCQDIRtkW52oaNoJaL+UymvcZk/y
nCbwMaF3/Wfx9pt5DcnhmE9ZiF8VWHcpUva+4LFyfo3Nfa9K0IVTOLwsiiZ4b7+fnqCB+HmJF+0p
kZKtYTVQ2woqwdaUEuIwtfCRUCKboiuhTyTi7UIeus4QAdtUiZuOwzFXQAxDKmim1pX6MUTpL1VJ
fylNbeDSQrar0onXqSoqVwk0ZsEyA1mnUv9LkK3nBgVYD3jSh86AAxPbEjqx8kNQqRANnBq/CslO
ycW/LEheQpc4vzHVIYFwqfyh9CiZzFL8EJjyYLdi8QthJrfboXLMRH0VBQLMuz6PTl+ZeLE2FMYz
QbtQAskfUW8Mud4GufweCvhpctRuoLN6nIQYBONzAML4DpjrqB/ctACEFc120zH76EZE5xbKgAW+
e6BCOk9tf5SEN1ag0d1mvoZsAsur0+sMtnfmLifDpBdYeHQuoH2LW/1SC+qDOcqOqp4b+SEX+n0K
DljhFJRnoRMPBpRIc4iN45HzrBe/imnypvDY69VREKvO7sfZQ6l5L1ueph3LLgKwqds0owJBaAgz
5aI9K/dxmtuYNtxG6n1R1RAYQstghtzUnTHvO1DBqgaoq/UZ2bqZ+rnSv4Tj6FvzcwtkGDGg2R5Z
0BeNXuOuP4QDyLWh2EkwafunVwHCDTqlUgXAGAGXuQp118etLkGVkUTmrQVBXoja8MiHLtMv7Lip
i0CmgdXtosUgqlB9bPQsPo+ZcB5H/TiQYien87FtR/f6ci5Nfb92THyTkrmsMEyWneMpeVMgFNno
z+Js3sZ6zSH8WRlZ+26KOVMWxqLAQQuHmuzCbbmnpJuKH22LPa/QsJKCfbfEhAcMWfe9pMJScGv6
4YE2NlIQMUPR8Av8zmsj0k/OXJZvrouJFJAC08FXZqbnjMSJ14dGtO3n4V0XmtGeE8QLs5R+anH4
gpr6n3M0UDGWhd9kAsZI4rZKAiRGRmcPXnhI7qGsaCHuSh5mH13ey4D+uYu16lSEgwqYWAqzVrEJ
1QrzyBmw6pK4IZ20BUfmjRo2O6h2jE4nxc+JJeyuH9LVqGhKIliIoDlDgf3fg4Mw5ZZWNwqqyEC7
bgF8dYX35D5wuzfacaFCDCGGaCEVzrnsX2UZdrlLw8zuypMyBVBgwvsO6sTC2OmOMox/JRnYWyMx
Ry9eayY/0qzENeTqSRgSNwTzIlRdRj1wpVJ/jALtIKWAR4uF5Y4RdFfV1oNqz7gPIHyqzTKYaKc3
SMpx3vUrCTP0ThZbxvgpM4u1rgmxZUW7N6f/Ie3LuiNFkmZ/EecAAQG8suaqXZmSXjilWoJ9X+PX
f4Zm7lQmYpKZuS/V1VXdcmLz8HA3N3O4DW0Q17CCkxBYLTEzSOo4gBvv1gp9S6ECGDVlqmq4N77J
pahpJqF82SVnlkHEmxseHTP3f9oO/7IxT1qEEIQuG71KADbsbNxJIOiy68LV7RZyktBBASoMonNF
5/gRdsVt4wut2NPE/jU+e2sZTG8hwE1Q4f4puepbARI/WwCGKgDSkW6N4xern2xLpSlUQFNtImft
UaIvOe3LT5g9u8IhBCUfqZNzXoqxBQnzV1/KPdDcglFE9hSyUaGT1jX5k0zDfWXInm4EzwPX8fBV
n0HiZRlJA5kPceOrvaUQYUvl4ASlQRO6opAbsDgGldJ8gxbvbQNBNjEq7FSDah2ajnWS2kTTwPBZ
votDuC0MaLQ1EWh+CL/vU+loQJxW6X2HMMnKBvTUJPTcRdQ2hsjFnrxnSe02iCT0GDTHtYbUvScZ
2Y/Yb23egrciPVGAX2JIfispeJI5JHzDXan0Oyi27Vux2fnpA2cPijFaBRfcTIqOw6gfkuBXAgUx
vfVNop3rrIL4NYSNIQwfBbLlxxX4bInV6y+kjU0tRcsWUTd9LzzS/IGGxUrAPN1lM78B/RYQMIIu
Co5Qmd11Za+FdEiH+FwqxZlQ9Gv1UnUKC+n59m5cunoud8IUx108T0e5wCGPh4ldQ3XJfkINKkgX
/g/92NebfhYm5HVexlVVTJWgBkvqTIhBpKI+VSd8IKfUNrb9Tni5PbbFa/xycLNJZIkYcqXBSRMq
fSM3tVkpocky5G8g9AsSGicA1l8E03OWoFcl/oQMhwN+lpU7YMWhkVkwkah6L0M2OTnzvN1xPd83
0f/wmr0c5+x2032SQAWtgcsE9XUb7fWyWgN7LL3NL03M7jEWJY2m8nKC5dAd9Hm3tavuJnTMOr50
bb5mF08Td9A9kzFfNDEsQ0QtpdysbIzJv81O16ULnrNhNB246BQNd8yADszYYbtCcjowRRFn3EiR
I62EHysjUmYeXwgaZrQDzLXsXq3RZwkXuTKipWTDxfrM2S4a+CilS7E+itdsa08Az0HjUBeZk7W5
W7k75g1/SiDJDSSOE0Acp/pb6ek4yrHFHzvYEzeanRzWG8W/E8IhSr0c3zTFF36qJHyIMo4bK0CN
w1WsMrYLsAxwW3+hALwNdwDoShZujqA2VavyVrfMygGYO2Q/LJADzrErJ4B181KD/W6C5uYP8mbt
+bEcNEIyDqoNkNJB0Ho9WBoEpBIYYmTpvrNRXpX/QLsYrQDkDnwZiRncq3cR9K6QLAX/b7/N3X6j
HcT/XkkMRUfM+t8PmcdJzRCAKdJH2qZ5A6+yW3vslSBeVoDPXQeyLG2sic4QfZ7gM0TH/vWoBYJL
vaQqAs40+K1RDrJTufkZR7qnp/XbynlZ8ABgU57kwyQC9bI50Csdmy5Fpib6SrJLB7CDTC0BowtF
1kk9bK36suABrszN7oAq7JvBELLorCpZarYU+sdtCJXdlVGtmZlNYZRFSZgb6TQq3eOHEnpWE5tS
b5cuaKK9NUKfNXOzS0EaSklmHJMY1szVk8iOsAlXhjQFIDNXfTVzs7NQ8IaSLMPModHalg7j7+hZ
czSv31a/lf365bP07Lm0N0dvtUhwk6LHmBobirg2YobeDVyohYK3ofvQkd/bM3tteyylNq6szm+I
NGpC0FRHSG10IMWaaGpUkMIq57XQfwEPAzacvxt/Dt4SeEmMSoKlyY+Fm8nWV5t89Pj/bWoWW1ZR
NBCxhKlJJ0V55XvBmYB3xIGS+FqAuRQviwQ023iywmNqs1BPqSuj49M2aVXgCxvfaYO7svm9shmX
N/xfK7NjrHG8PQQJqqh+Ib6VXViAwbm8C4XiSU5AAGCAOQkKUDTKd7Iib7iYKZaP5i4rylVXaImw
ct7XBj077ngcsSQPyhhPZTDrK507KjUEFXL39rAXmjewZxRFQTIR7pnM+3BlqhhCICQ4g11K7pE1
BQckD1/SqgTIAXxTYQumDKWz6Ri9hRSt0KPkVrS/U1EfVXU+2K3afxY8+qkR/WeiFXgANAKukTJ5
FfzknpNmTSRk4QqVoW2m4CZBChTE+ZP/v4gX9KiNWiOv/VMt6s/ZiEQ6FcJt7EsHLkaAvfYpiLPU
RAMChd5lY2z1TPK9Lui2UB45kKB10X3+GzpaG62lbl9GR7SAjgDeJMwGwXFhDfUw2FxR4BuKbnBu
z/jCy0VG4hY1A9AeQr/4S1P24vNHtfOV0fD1L1FNCJJbZWl2k4TCiVngBPSG99sGlWmrXLvZK4Nz
MFkcFk2VEMgyh/Kmkg/F+Fhycqj8PwWSVIKSmh0o4aT4jVO0mbfRKdJ/tWh1LZPU0cF/oQX3AVov
KLieeZxaVZu7atybI40hjsnuBtRFggoevEkdLTY8MX0R/KfeBzJXScxSDaw8EO0u7i2eHQZp0yaB
ORjBRh06j1C0dCiggOnv6di9JBJDrs5wSLbWhbkQf6BkoesQxJtq/HNN0RFQugG9X8G5bdGbGzzq
XWkZOWoI9Z/bkz1dWddzDRDBhCUAvyjaDeZ1Tl2qpVIvRfTP0VK21FoCOzvjHRQTIYDCfP4kSkgW
DoXv9ugQs28bX/IZ4MjWNG3S2fwmOBjKNfW5EITnsYneM82wdPSie2lU0JWHwtJ0XhqancApdajR
GDUIg/uhnRWgVxgypA5LY4TSfL9W4Fe+20M+WVLotHyQhJ0HzWOSSi20TjCwoDF2aR4huYbOHNTj
un1Xl5aSF6Kdcx/MqSBXRdrj0GTEbgK0SPkGus9i8pY0FbYcfWm0etPIumJqGSmspi/vZT+9r0fj
wHR0NtSB+5WQL9LCirJyj536igd+cBxo/pprAnTHJL1xQyFQvVjTpV3WJNohFMB9D3rZB8BiOi8Y
m3vKqLQjTYhvBKhvN7I2sijt3nMx+e1X1L298N/vruua0Gw9hrxIasjSGCckfECk++G3K2jfBRDJ
tYXZfT8MRlmlWR6eu7avbVyUCGaAnLHFjA2WIuvbLtRxeEn7UCAzswmVWtpxDp2wPNQET2yNYQ+a
tRgkOrjDWyq/C02zMgnfd//1J06TdOFXRQ0qg0wI/ZMgkCddC9x6qJwOkODbc/1vpgL6H4YGGhFt
Tl6lcR/qN3IUIvTxPYgyjhQ+HPDAqY5Ejp3DFIs4HE84Cu2PfOXkLTyWIakugkeZUBQ8IFt8PUol
pGCBLEsdykYiomYYL9wBWK/k5MhvU3NlbEfHxOrN1Tj2u2vDGYRSrQTVGAOncBaRKFmPmA86Cqfq
DZ7fSh5SJ3CLvR6Z8cc0dgWMFtlT8Zij9LLKk7c0bgJVXQW6MgT1gzkEgDZVSbRyCM+gSYrsvuih
RSfrwTYNYA+s7pWTlUaz1QUkK0Q13IG1hR3VqkZ/PxeEXY9ErAkRs8GK8+pFzEMEDbyADlVYGNvb
G2RhH+ILEUyBbxjRkzr9/cU+rOso6jqZCadAi8ETYZi8/VkHmfPfW4GXp/D1yJ1odHYgsxbiG4yP
xmko2iPooHdRRV46WV4pzC5gnLDVEKuAARW/fKNoHrQSKFBZDZB8Ku+gu7Rp7BxUzf1xaPCsnriT
iaXvkx+o4ZvKOVstqUzvzOsL9dr+7FTXYwGtd3Don3klbBGAomzzoItnI4F2c7BLtGHteE++8pbB
2fJJYZdSBbqrX4+o9g5wKA8gf288iKCmWBO6WXiSXg9vuvkuNkuZdpQUkR6c0z9fhFGn1vMjuBIF
pRG8So0ENNGhW2tro1y8US+WdXaYOw4Sk8xQgrOoFIcYBUwzjKhlNMGJ6aEnkdCVJHQaSQVK1tmO
RO0x0yqXi2CMDIjVsfY+j4Zft7f0goO52mqzlENWjjyByFqAPDSagTZTvQLt+auwvYWC8fWcT99x
MeccimmhjsD0rH+Qn4MtO+UOCuzDmW6hlHNqD9SlgjVu1jjeFvzC5fDmiWm8IBu97cTg7DNUyaq9
1LUWAf7l9iSuWZndDw306fpcxcLmw4dePkio5dJo5aZd2TzzhPTYjxzXBIcNX9gHWr9TDfyz7p2x
re3/ZTh4JyGelqf4/XqtiN+IXcjGAN1TuSaZcvusy2tX6vKU/bUxeYSL/dDSpmFx0f/jxDfb4Kf0
CbUVW7xHZ2j5MJ2/duMb1u2BLfu1v0Zn/lv0/UjgoBY8jx03lRpwLjy34uYlyWqzLsEajg6A2xYn
T/ndsf21OPOkfdPnBWewyEfB4jWaeVB4vW1ibSanv7+YyTQaatAjYiZjjKJJEBPrqFYMv29bWeiK
nA7w35HMnGYF2EyLAioAaJB2PRFUKr7kpM3xjT0IXmOB2XNlYP/GT/81OfOXRaUXrTjtEe05UgGY
mDqiO/wDra6iq6FobSW7frNWkFlbsplHpB0Zq0LCQIMEnZjlY7jGr7WUjIDysoqACnU3HRyM1yuW
6cEgRknqIxnxRVFmtYpZIZxUd7kri2ZiFSszuTAkdRIMQ56SAsc2h8gZnZaIudoaJya9G5BWjDRl
ZZ8vrRV+MMG4jEkQ8Mv/X+zCgSpBBS+on6hR/O66/MCy4VFn4yanpW0kaJpRAQCpe6j8khOYRR8l
ggbUybtMqYlgpbz6Fe/Nzh0yD3BgELkgk1Dh9RQPaQ0kgZoLJwBzvVCXNtC69mI5vA9b4mp+mdsS
ELomHlIvmU6eCCJ8wJblN1H+I3cvPKr/cF/b9xokBKLAShXDrFnLzTL/rSSqyfKdKgVOrL8WAF4g
9jTrDKI4LLGqDJBLsTQldERm+u+uR5NGWVZumQieYgRuUDc7NI0cqaQfwgwxtcrg5tCWUJNXVWxf
EipugU5wx1z+ReoxdCQCiGw1QH7biEFxJhQDAawyfacV+OVvH/EFR3I1Z7ONH2dsHBJlkE5NO/zg
jTGYButcOV6Lohe88JWd2fYvCLpKQtZJp3Do/zCWHkoCwko15B7vwbXY9x0kLCJlLchcuEAvzc6p
ZNq+TCM/gtmyZ85IXjRklht2D4mclbOwQEOEQ2boeC9CmA7a0LNrhnWpIAcAEJ/RLm/pZWOHfeiW
GT+D1AVNJ9Ury6NdxgdnLILOpKkoW9Qo73gvHtJa2JTgRAMZxEdDmFc2jclCdNkGwQda8J2+YkfC
Vk7LQj4az1u8mkQVCBnsqPkVIhRhHEZEP2kcWUAlCV6QXASezniFvNyke4Mi3vDLH4D2oBF9a0Jl
57fgoRnJoZc1z++RwAmDd6Urj4OvnapyAElGEUVWU+OqAE789kZdcGdXydzZ4U4qWewK9A+dFLF3
UvkhKdmKheknzNzHlYXZUeiNgIC7FhMiJ79DYNbg3KwYyumK/BR3azfrirF5r5BRGLWa1LJ+Qife
CFUvSLPVlpBvpvd98Qc8LXpoSsfkMVLA6iCvkLmtzOXX1rjw21UHUfFcDY0TQU6hqgKLrE7mmonZ
caBlLZdxLumnFPJGWv2Zj79u74evBtQbyzXv5e2luBprEhgnYzTyx0AjEJeLxqdeGpChxKyVkikl
+r5u0w0d+vcQwmZmGvSSLfXdmRTDpo/pI6pMkSl3wGxxtudl8KoV8q5k1Y+S+8+hFt6Jmb/tu+5X
5OuOPmYftwexFGBd7rk5wn+QBhBhVhhE54ofjZ1Sk9jSptvU78pPMTQrkE+sVhSnKPv7xFGqq2iw
gPr6zBW3UVS2Rc6MU3LoDpMWVOGkB8matLONdUrI6afdsDb3wJEc+5Wsw9pE7gQ5D+Ssi5e6NnuP
75mXnPJD/lI/iHiIu5FTHNchJ8s78V/DNWYPm6IQNF722OwFGhXCSkBLthoXpzQd9QclrveRH7eW
Eqr9seBZYvsVWGPzfhsicZUl/EPJKG53WTqLoQ9co3iHInN4n2rdc10MgY3SHahZIvHBp35sojsH
kloKSew6CSHJQtvPPICsLfi4X4zAOCYl3SJHTk1BE19rSE9aw4A7D52/rgLdLlszug3S+gSq2/FW
qbLPQNMNM5OGY98Wb8MQ/cYeheZ4N6I/Q/0U436DxdgUSu+26VDYIRWfYrW6lwugTFi2oQlEciVf
SNFbr7xneopspS6+QvEuNIuqsgfgOiwa+CfI1n9G0XhE9E3MLuR2JyofUoVyEjG2tDNwPlSQkjdO
b4CaTCt+CDx3dalEpNDdi3qBpryEQPNCbGwBqjcRumXsEWk7s1bVn2WseHVJ3IYxbVMHpNzIavmq
pfJLVklvQRp99n3iVKQcTdK2mSlW4n1I4+dxaH6gPCm9QTA5t4qm+AHYK3V8JoF2hqJTVdd90BOU
6mj5BkS2WeUhWXiC/Nw57umPlaO65LEnII+sILzUoaZwHV2KhpBrsRaysw61ZF6aUcPdWgcZzaD8
1nRGzaRHb99Q/AmT3I3rHArHcBlp5ObojNHQrmK2KdnnVbLG6rgUhn9BjP75ZXO0hSjWhhSEhX7i
BkToTBXQYeg2Ttxtcuxyi/1iVv+ceGvg9gUMtkzR5UqpqBNMyBwuIKS0aytwjUOcowW7kwmYR2Dy
PVI8k23FhMzh3bhVXOmPakFg+b5aK90vJZiuvmD2PtUTGQpOScUArcJu7h2gq1AdAvGq/tJZ8puC
NlVXORsPa/DzJZ9yOfJZMEK1QAq1PmLnhPpOJKVmYxgrAeWS37w0MYtGFDHtaqC72RlqhAMeKgZI
HgKtsnT9N5+atOV3lDWdlT2+8Bq4ms/ZHm8i1o7VAKMTpH90ary9kSSNf/sv2rE85A/BjhNzWFvG
FatzKlSNjJCojgp2FqVjy54JnKa6EvEsvAMuBzYHX/CwDlKR1+xsqPBtanQnaMQbo+4Qp9nKi2oB
hnR1LOZM6BmKqCozcBz9prVaQzT7fLBk0HcFIkG7Y2S3ojtwwwET4JrptWHOoi5e+UZVMexL0WtR
tSpeWlChQzGnMSWwL2d35EeOJNtas8lSbuNqdqfjchFPjuJIALWAa0wOxZYAMeeD8hW6QDsJtYp1
jOOSJ4b/lSWU5hRdnKcq1VyS+jhEZS7U3lCUeg7Sl6AF0FHK90zttrfPxNLmhPYZDAGzQ8GBdD22
VklbRdAi/ZST9yR/E6MDWlpXzvpXTW0eJF0YmatZRJpUhWMxaCcIp1toizADJb6Pohz5SuU5FTNb
ZM/I4ThypPlWzUcbWQ70s2YgTk9NVR49KW82+hhatZG4JftM1J9JANBNYmX+Qz6+13j89u1OVkGN
G+GG99EdZA1RC7xTbRX5cxas1T2WylmIbP+GXVMUerEnOqlVo06f3hjPxn3j9o6/g7DEVv5deux3
7RYnwUMf4A4KyjIYXlB52dxet6VNgpYP7A8D2Sl5XsYkwjD26I/He3Gk235MwTw+ukjaewPPNrzN
V8KD79LpFKdexCMC5X9QDM03Jah+8nzUCu1UKpqTp+MrFd9VJrpFdBgY9Ad0UJn6gvpHqpO7cij3
pH7G4jlUiz66WH+P/eEo9LnZpbpVp4+AubpJCOJ0nh9JH2598Ka0xkfSvdyepWVndfHZs2VKshHk
RAAvn0hfe63EXqtW2KStkJtFgJdoD4JSwaVKcQT718oKLTqrC9MzZ9Vq6KMfeYsyDTjNyqG1tXqw
csCGyLCWnVm8TC9MzRyUopFWSv0CyRnhY0oy1cO7QFKTBiAmRcK3jt67uls51Msb8O+GmBzLxQHw
8RSoUkhynkOSI65lIAQwbMYiU6XRDg3jK35qcTYvwtOZuTFMoEJeJwxlDmoH4u8SKNtAKNCRc1rZ
MtO6zJ3VZSA8fcnFwEAIIEpRDPebnnqnevjSFgC9vvDIrMYL7dX36pIHvrQ3C7YY0FYD6qP6KQGX
h0P/9B4gZZrZ7Nt3TQW9fveU6mBKpfXKAn4B828NdBaC4QGt++gyZOe0aFvQPmd/ogTE7KR5rZMc
QNX091hK+x7SUEi0TZLRTmKAJlnrm50GaA4aljZD2bp5MGwLoPT0njqI6Sw2VIdABbvrkE4UChAk
0IpPLSCfRZjutDoHN42v7xIuPN9eOLJ0Ci5vmdlLOE1UlTZZBlwJzS1VLW2Cri0q7fXgCRjPsqx3
ZZNuGij3dq9S1txnaBtKoRCusgcCCB8k6I9DDSllJPfjxBbaTSY+Scb92N3XZeYxUttx/8Brw/Ez
3UrGl6S9G6pT2xdHsX9VVX8XRLLN1UeFFmadBCsHYGmbXI5u5skKg3AmtyoykXLpMlE1RWh/9Hlp
3Z7FxZTNpZ2Z20KoINaln+snQGM90pV244M6Oog8H/0PGZ4cvR6cIpFA4+MuxzMYsFpH71SnU6SV
Dbr0Crn8kplX6+QMoDAZBwMoXTOklan37u3Brs3pzKk0o18pSZPop6Z4CQiQs81nLX7etrE8obIM
dUJMHRA2swkNMkhDNTImNHfk3egQm2zw2j8j6+IBIHDOvDWmgMVnI6rc/7I4m7iSqGmUT8MSPfpI
3NZr9sMnFNEfiAdN9E3jFZYMUPNKg+FimHxpdjabYjiOcCcwmx3qHyrCZMEqnOQuPQxObkNyamVi
F0OwS3szR11TVotqjPOebHngRKGD1wA9AXCcuMLT1KlX3bWqA6kx2eyB0EWLlCmhUdCWn26vMJkc
5dyRXn7IzIPLAyPyMN0YtIhMpgpmHlNLKI8Rr+8pLv4wk83MgEaLDrQuklEykOTdcWyIxbXC1LrG
LOLPKkWjGAVbH0DOvcFMNj42oLui2kYbWwvyZrY2bgWU4MDWIanMZsUHpT+zpDzEANLECKIzIM4L
PGD1rl8JZVb38OyqiFC60pJ6cq14Ng8viR0zq9sbuBbL7fgSOTVUg3/dntXF9MvlrE7u/uIertOY
p/lkM9o2WyimGbjw8dIbdulWvRsmdl+LO/4++4hQmvwVgmHTuf0FSxHOxQfM3+0qyQKFT55Qancd
sn9dfSjDX2H1WHeKd9vUQseNDOa4fx3Z+QMeaO9Cw+2kn9hdtVWRIf/JIYowqV6vNQ5Op+LGZp0/
32mR1mEFzt1TzY8UVYK6tw3jLR7GFe/91SR0y9DM7/WBUCeQiMIL5XFqxgSy4g77Hp3j9TOiqJVr
a9GTX8zfzOX5Y8DEiga4tYo/Y5Qgx7pLg/fbi7RmY+bfgqxQczDEwZFrmlN1kVnWBViUVoCSi+nO
y60wc2ugepLLDnJLQFJUoZm8gN1gYiMRgJEEvAClM2OnbP4DEuRpPW6t18yLaaGI13KH86be+x7f
DpvYoqDvEDyGysl6E93aPpy5FCCAcbUPhJ4ahT50SmDpTHWRGt83QbiyFRfE2a5P19yVVKVImhxT
qhzDO24DtAEUjJffyZ6wn7g9BJNsJBeYiF3gIgfys7frbfggPdYH2Q52+l3p9Bs+adCvdkpP+/LG
pM/LR2lSBUIvMfgYf8uLnwNb8aIre3ZeHYIYQt+kkUhPgQitOSjQaQUHf87KVbx29Rvyta9mQT2o
oEJCIIXOf8EUj5MiGoWiDbjX2X/Q/r/mXOZ9OGXRt4lBgCH/amIFimpqfVa2o4se/de1XMtaQGXM
vEvORdBf1HBl6D1yc+SOw028m3qBUyA9Oa6hatIPXnFpS5CLyzthrlyjlaJeshqTGoVm8EIQvQAg
T9/LI7hMUAABEY0LbyCd/L36gd4UNHk3nn8XdM5tt7dyUI2ZP4ojVfCZPvlxkMy1NdwemNW04ZOG
a63Ja4dh5oHaNtZzI8SFa6TpIwVHdprSlSD1q8Pn+4GjxADyjxj6vO0hbHIFiGVsnMaWd7IVWP2x
/E0iN8vMEL08+ygw2yNDR0RgRmAqpxL6932IF5hGsGNvzC4/QZfguwXEOFa5LZfH//fbZqeoqNs+
kgp8m6ya6ZMEvvQc73BTOOVbuUP0Gu3QV7jKPrXsIv5and3TiSxAVjDhFDX6we5rvLTMY7Ptnbw2
8xST4Nugz8FFUD6AX1CzWrsEd+AvZDXj/0RicfEWooqka2jQkMBtc+1JBqnCXRCgnj4R2wapm27C
HZj3HUGdutPhStZqXYvb+6/BuQcOISD7T5yFr/3SQQsZFIYVNeBWEn7ePkiLy3thaZafSKBA2vt+
I5x6/a3u9xFd6a1aXEhAnSjaxdBVM29uM0JpGAq50k5c/RVnP2Ps53RV/GYxKP5rZM72kKMEUwgE
RhoVXklRtiAWtBOls2Lhs1tNbH7ByubHFXQPEnr2DJGAK/J6O1SaYYDkzMdTNioe1D63C4iOQuN4
xyvpGCsTOKEIntQx83I+On4fb4Jx3KKtyqacPgeh8egnaK0yGsH11ewx1ESHoCSWldkzlZmVA16M
PkdPIK0DKQ83kaO7qveksdkZPgQCeLgpZGKRbNjSGLJ7EnFCqj8x6bNVsT1Zv/HJ4EQ8fmpTuuti
2ckS4wh5KquTT1OnpoTMfDU+iqLqKD2zM05+pP4aVH9pY11O0vT3Fy+l3GBymftYkyjgwCh4DVAa
t7fu0tbCeZQNRVWNCQB4bUFpc4x1bPxTxj6lqaMdqKdyrTdwgbZeRnXhr5XZOGqFRVkvxvIZnWPB
MfWBLX8etKHizu1fOeTk/99/efl/Xf7+Hz/h8k8uf//vfgKPGoBdh1EB+W1SKmO5hhtdHfM08xdr
p6ILtymnpElQU75DAuFeqkawuKg1mGNYMthV03myj+6vqPWB7dHoATAwYmpSyNy6pa9tJW4Ev38Q
qvidJfyRZ9V9JQupRVrtCPpA30qC0gVxZLyZmG33vVzke4GKYIGNfQ/SX3wFefltr6BtWAJYlBjo
sv1O3tg1gOAwNVdPPQ5UznNT04W92KwqnU/u8so1THZAKA0QOCYJPNTXM6ewrvIblD1A36a2jtYF
r4DktaYgRz/kPrqT0/yhrsSHRE8dMagzE6/rtRbO7wwC198wh6b0naq3PMSbaaDdKfIHN2/IpjAk
SwK/bKrmLzp0ckNATMdKtcHZadcgp62aypKH3szawmb1oxw/irxzQrTCA6B51JBLIRMqCs50LHL7
9kH+DoudvlgDaZAO1DwO2+wkj0kQQ7u5Vk51qpWOouePXRrX9pCpw+cYh5NvRU5qEsIVsrY3e4Nk
bpCoFTgapEdIHjWWpCl70glAuodBsU0CA4j/Uk4ehJFuRNb9KjI63Emqxv5bH6RpKIarKHkS0K5J
yuzBWA6pUuQ5KtWtYmzrYINWZdMQxpUJ+v78nszg85CuRe8Rip7X2yrkocHhA40TPbI74adiaXvE
+p5Rm6DSHJwGdINW+CytSFgtHBpAryQD95yGwHR+d7dpNaqlwdSTX+OZDzyMxnpLjX/dXv3Jgc6O
DKyooBSmCK6oMQuwQ8p5pnPAMQHFN/3wAUat2xa+hQeYvUsLs0VCXiOj2iiSk4K90enV/UgQRnba
oz/oli/9uG1NWjB3tZtnbxM/TLjSF6V6CpSBe2UdZru0pCCUGFQ13X39+9fv/vGHf//96w+/fhG4
sBUTAFVRs+mrjRy13Lv9kdoUts9m/eojZ7POSJlDMQfQ+Y6JogV2AcmVlCh5GpVBt+W+eCoKzu8a
nieHtgbdOLRCI0dt5U2MG8ciAuIGkGM/IU/ijrRy+5iAtVxGVl9tINWiZ2YUv/opk7xmQBkW4i8b
0rECKWHqA6koQSqcNKWNMCjbF3H8kBB+SphyD2KTO8ilBEB1ymcwdKtOmnfI+BAD7x1FaHex0A92
E4uSq0dIDyKDwsweLOjtKGemAjRKhiaPlAm7ZqSAiGXICdMMIkeQqO+tkLTnngqdR3UfzNkpbwA0
jwyvR4/chkOY8akBjGjfN7luNXxEOjlQWs9Qot6r1Xy8K2JJM8F3DPJ9UXGCQW73BqkcuQLJZR9G
1dvtRVK/PQNmfnF2mwxVF/MMnKBn3UBXGPJuSsBAAQn1k8LgllDHFIL2ItAoRP9oJn51IiOcm2I6
NdAhB+orz6GijWbLCThYgmQbGJyb2pjfE8IOWhZsBgQZ54FUoPbqmxfeqe/50L5UuEHNsJFKwCfF
H7VR74cU2vG4QR8VPctsSQKH1Zj6dp+jPpyjXGWyqHtpRTxUde4bGzQsgK/SV+96On5IYKi3Wd9r
phhJ54biW/Iqu0Ns8Yr+n9Fker5JU4xFAJOLmTdt/aoBESztM6HLH6NsSJM1lp3vtYNpZsGoLCmq
YWiAGV071LgZyZDLEuIBy38UAbrLLQhTvShg5PPNbCfYZMWXfk8OzSxObvAipopA8VS0JQgcoq2O
fWtzpDK7XfAEUil3PU+z4LqvxjeL4EpwsCp9N+qnQgrsEX7EaH6SeA1w9D3FNhvUzNVVWUfIwGQg
WZ5bR/lTW6HzJVAPDwG2n/WM+uosztxWT7I6qTjWTTnqj1PCK3yNod1oKu5E+b1WPZzO1zcnebFL
ZhdH69dpG/ewRtHHB40CS0ALMDpIIL+Ct9wo2G1+J2Sft0/94qHH4xI3Fq56Y54MMvzY50ONqkEV
JbZcynvK4jfRfwya+9uGvndzTKt3YWm6Iy62ZA2BqJaBTvrkawxdGSG68jG09lckR+bQ1TbNOLQM
qo+cp2YebkgdO10F7tkGHMiceQwsMizNIDwAOs0MxweAcVnoHI4JqrmLxqGjn6RWGvjo9F8j6VmI
GvDtePmhyRKyP8bcNY5Z2hQheqAyv7wbDHx77J9uz8/iGfqXCSJOzKUX0yPG9SgridaeZQjpZmFu
T6UVfVh7xi7v6Qs78+AOrTCpn2Mo4Y9Jli/3NEd/7u1/9oY4twf1PYGLRQfBGEELmiZil808n5/1
RRfIfnsOtv1JwQ2HbFr3CXIwyWTM+j/SvmM5ciTL9lfaao8eCAfgeDbdC8gQDDKCmtzASGYkHFo6
1Ne/A2ZWVxARRtTMLNqq05hJh+vr9x4xiS6m6xxFvg467zicQhfXaD9l1cSlXPI51gefAtdXERh6
otEzRaecQqR7FDL/kal+vDUK2FjXpaPWI4TwUkDExgQCMJD2sjNNw0UbfKhJtq38aNLXbAcv6jMQ
AFAg2nCdbRsjc5Va3dCueSUlnEIyBVqVjOZvWjK9WsZBNhVSjLY0opIiK5uiDq9EqGbBhGNJ+OLS
Fj7t2GxjGVpXi+nQo/Yu3Tc5uGQ8tIGQceRaXJjOSy8DjCGBehS04oCOmi2eHpQMKTUUH5BLwOrM
4JY8dhNPwixtbiPzgmrH7YAn+nIl4MIOxNNHFrGE8D4A5u7r9gjLDvQbheiPQ6BuMi7YUjNc19D+
GnzBSnzhAQ8jq2R4OQytTfhgSm26kpPeIUXn5sJRE8RNyzI36OhK0/K7LjXMRi5WeECbQfdD0Rey
7Jfu/C8fPJsVbYyQVYNe+yNIQ0JpZ2vDDZzwSApTBdAeUIxxFyy6DF6aoC+tzvYb6s2a0ikhimlK
eKja1jWiXQt5xSxqpivECekDl3V3JJgryEaTMHNECiKFCCngeEnb4rykj3cknG0+pw0yPvPLpcwH
odWMSgAcZqqnRrZg1W659reT3fL3Jw05XyBf25qNd1NlIStLzXhMwxLyaWOMajH8y8TwIBgQ0WpV
YFz3HdV24wCYriK6U8xa9amtSngJQkPCo4m4lnK2llISOxliX1GGXg2Mzs0RRHvTyAsbTGSTTGnQ
AqhqXfc3bbVvdDDhdWLBPsQShReJFZuRHJpBdAlgoVQv7AKSk7nfuJVfPjTKNbKyfd9sU56434/B
+VPw6xDMJp/3YIxNzmiPWhduFTjPFt1PFvkIqx/Kasmf9OLkgic1SRCrEJCYExt9WWO5mBbyI2/z
3lTr8CGBtG3pi6YW1jdQnXrqktrLONuLmeaIMIL6vrefegpf46UpyU/gCkdUaPSdAUYAxxxYhcPo
U2o6dY3aka3CzSaj2cIJ7wPm8XWRmJOMBYxN8Sp7+PyC//ro/19wzPe/2qr//d/480deDFUYsGb2
x3/fFMfsrqmOx2b3Vvz39E//81f//fWP+Je/f7P91rx9+YOTNWEzHPixGm6PNU+azzbxDdPf/Ls/
/Mfx87fcD8XxX3985Dxrpt8WhHn2x+8frX/8648JwvNfp7/+98+u31L8M/f441i9Nccf/7hr8J/6
H/nPf+zCjyrPjnWIzMSvJv78Pce3uvnXH5Km/BN1CeSs4UKCm2EqDXfHz58o+j9x9yMdAm1OSI1N
M5TlVcPwj8R/wkYRgdQnNxaiWNiudc4/f/RPEWeFKkJ1EZKk0IrQ/vjze79MyV9T9I+Mp/s8zJr6
X39A2eZLWA1yAH6FpEsq1CIMakCn6evN4SeKavS5EB50lV9RFe/BDLbzKxYJUJ69iw3RUmsRglFd
dJVT0czSm054KpXcg49qaWYl6jrRs1GGb1KuczsF7T1NxztE0g6ChQNnV3LwJhmFVao+KAB46IdO
Nr7remINLL2DN40DMq4rlj95sk/8rSxC0JBbFYLILvjREwEVmA8lea1r2fYHaFG0qgUhUTsVC1sZ
BDcvfRPBjFkr2hpHvxUAtN/2R/jEmQb+h1o3C9/4WMIbJAKBYAdHNhUnUY3v7mrhTmkiSx2Su1Eq
dxK5TboAXazom+FnNwjW11kH6fRKu8kafH6S4SgcQEhHlc6ERN0R2ox4YZGdTIefcAuyUFF+jf3g
PddWqrRKYHKYDIcWXiTSg17lFqMOqfFuQcUniB6q8AY6VBC53cv+leorVtUAG9jd0eSmy9bhmJnq
cFeQfQGjxrGjG6pLlqJyWyt9r0BZX638K78WHBDZZVMrREfyqWUYkZXjnAFd0THifa0cayigt5nh
qVMxqy+tSBMhsB27ed5ayC/tcL7vepFbTRV5IjR1iZS4BdI3AddtKY1tvbuVGwC8x6e6Jw+wIJBA
UQg9vYV81+iGMsSD/PKlVZGtLpEDkvVy00Y5xE4+fA01cbAilSq+qycouK+ltowqYJHjJ036noPZ
Wo7s0OsIUsKKXMeC2phGF9/4NZI5tP1JVeZ0ilPxdaw/sKjcK+GT7rfHXkE0U0J/0++2als86z4k
4eCPWLcluMumrxZmlueuAiFx0vimUdSW5hO774A24c9k8C0SwMmNJnYpIByV3wp8n54gG1YoFoMw
TSEnrpq3KypVZssCp9BgFq5C5e9ahlpak1QbI70Ny9xMVWALo5VfIegFczfuBFtm78g8l1aHC9JC
WeNZzXRnaJVdwtOFa/3rm/jX5gVeGEc8geGqNs+chL0WqOVAwgOck0W9cWnr24o8mJU2bIMmc3iw
ByN7odGvT7HzRqdQ4+QpRuKMNaKMAEoNkFlst0WZWGG5UCOaqTCetzJ9xUkrRcRop0Tomt8Mbksj
pBVgWS7cBbD3qgEAY6OEZ1ELq793KkGUXoPh36vfKsiEgrdevkdDsMam/d/0HUkIpMfJdHbP4mxD
7eW2iqXwwOv3trmTAOeN9KXs1NdY7XfXTxqZxWqoZ9VDJsnhAV2kzBqc7lrZIr+nmMKr/DzCL+tv
SJ9/fSadNzqLjjQhMLQ0xqxqKGVEN4TuoMMj6vcn9+Xv++f0vpklqX41o6sThxziwVi2s2aqseLd
qAzRYYpKJmH8dopHjE9B9woUoWVR/EsX3GmLs+U6xEMy1i1apJHktcXNoBvATQN5Lk9uaZnNU9WB
dqYVdoMjSwLYHcnGkCs3FA0zTaljJBRKt8gq582SmO7sFXQ+GvNFXg2l0lRjdGhcwAtcBOGBpWzb
lXYHwzIUb81iRxcwILM30Hmb00I42VhCFlO99dGmfwQ3xHjubhMIT0IYQd1psCaHjV3qRrm1SNKf
MjR/xaPn7c6yhSqKCIYwtdsDAci91OOuBOBU4y3hly+dT6cTPksUhoWe6mKPCY/l+8rA/bsxituF
ZXxpt5y2MYuaah32y0xHG6WD8rWZvejvsMRdq5i16IALCzAka0kZbmEhq7MUWBKpBdWaPjqwrt+0
XQZhsRj2ZdlOUFZsPAw4DBd6OR0030zZPJ8RQURiyGGYdiBeiwsWDkdA11sdcjcAWoWLUimXbrOT
QVVn515Z6aIMDbqpuWCVuc1qwoJXi/ovC+tjjhjqSDnKpY9mAnh3y9GPSGvByViq/M8qj3+ud8TV
cHADe2+OPmgDiLP7sghHjHWRWupdtk5XkOlB+gfMcNlN1/RZemwPf8OG/XIH/9PyHHNAmskWvkXL
k7dStpfu1dZUt8KtYEHrFc92E7ls4eV/Rob47O+vqjvsHSCbPC+LB02nwZxGCw8pEtdK96wrRzWA
q4NcOZQX3sLSvNBHGRYdGvInhgS/+dlFXEC+GYbJRXQAtuCn5MZIZfRInkLxWzDHa2VwRDv4GFZV
vxSXXLicvzQ8W6RKmNChV/PokLXDvtMAXkZEaPb9MQ7GTaBBsZZBizv083VaS1bSRzupr1dcOAz1
Ej/z0vXx5Vtml6k4EL8jIQYheMQQ1Gb2WciCMHtvUbPeV5b4vnQIXYrLvrQ5u04jpsEDOkH/J01y
MIl1/dNCt3b1BwyD46soocHGZ7Ah3jc8LTY/dWl2JMlQPgCYR8eDh+qzLmdqVECsHGHh1HwImaH4
s8iVg0IGiUKKUMIWl27MC+cS2kRxQ9XBcD/L0xXyiFAmHRAaQTSgEwAhD6kliEhcIqkqpK9Jbpis
ROkyV9bi+JzJePdU4B4lxSZIyncCcwoWPykBBICij+/3wayCgF2Hogso95qE+pQ6YcG+3uaw466q
gcjafmhTU87hz14SezTwqmYZ7IYUDeVxZQ27c0cYinc8PTdJgpd0CIYDKVZ5Xq5HIGSkRlrBeRli
TsTNw34bBkVrVYLqBYmwkIWbJcZ+fzHM1adD0QDQZNrZJ/FH4Q9qgFe8tm+gVxOsEliQ/bo4xe0S
c/rsxpwG56SpWaijJVUlAyan7bsxvRGVXRcDNoMVkzcQIMyoWShLAPXz6GrW5Gw+Mq2MQmRTtX3P
n2kR2AmIh1n+VrJ0DRrfW6QptpyAKiv7G6WL3+UR1pFEghQFWXc6ffx+dZxvVrh2Y21QJHcgRIEi
5tex1qsRxyTMBfZ+/JMa8SGUhdfJx93m0c+s/9EJP2pEvAYHSrZSvMz42bcqrAtHYNnhzqpBAYyn
tDaBVVs6v8/28ezLZlOj0wy+mr2i7EWBHvS02pR02HZje60jK1yKpT3Qm4HStZJIB41Wqx6ZyhhI
loUBOjvNkaFFzouAgzzhY+exwOAD35YCkrCX9HUH8Xw9vlVJBasazYxroDpoahqwrdGR5Q5HMI9S
FCmE8DmHOOXCl5xdaNqEbDXgJYcKEmDMs4VT5AAlKHHT7VlLXBL0yFgx0RLb97qFj5cWQRhDCEym
RlfFxJxPoKTD1asIHspNP1osJvbCB00NfjlpZx80C6MhciDIWl90+ykaU58gCbxN7HbVwhQXJuaD
Deul3E08+ZZW1vdNLw3FLLiuGIsi3y+7PVWfea9aaYEkXX/4vpHzy/Nr/+Yi6V0ikj6W/+xfDLSE
YKWNDVUk20+tCEVW34HXw0KrU1zyzajOaz5wyo5GhqLbXtyEq+GI5QQOHdT3H9lm6aQ9X9tfVtRc
Oz2DlFwfcgxj10+lnHeaLgzhtEe/68vsLoY1S2sUet3teb4v/ACZusjU4huJlUujtrAiPqtbJ3cG
0JihrMNQb187g6PlXoJArxRMDeIXZeiwbWFZiVUu1cQv9k9Hrt2AQCzAytNXnbTaNVLYx8Cb7QmA
pA1JQHgR7LJ7hnDLwu6/2L+TlmanIdUCvRFhH4zNr5pGhLSP+mNKQy4svrP7cFryJ83Mzhg915kf
41W3n9INo93s29CcdvWkuZqY5Hl4liy+xkvvfelNfuEm+tr07DTJ2jEZ0xY9JJ4PUCIhwSYiPwkc
vmUHTLU9uO+BNyJs9PNwo7dvbHRIa8buUkhwcVOcDMHsbGE1lND4NKdxX1mJ+EaAYFwYZfnSttAB
nVZhnAPv+dm20JgWhxn7PFiEj8L11xNNVvk52RwLi7Rm5fLS+au1qcMni7StIetEtLTbtxr4f0rj
AOfhsR5XBORTi4rDt9w3/T60aJSvVBa5XA1dRR83rQreFiQzh+4lSwkKJ6lD+rtEwUyMPm6+dzI8
JChXiACnx4O4HY38MeV4+fe1IyA1LvJ0gEwn1myKigIf3HBcXDUXT8uToZztwKH58w6auF7NPRCt
K0hl2zBKXPbqWJq22R4soe8IJmM+nTEdtXQXlXG8l6vUDqzKGrZLL5mleZvtxUwgDQrE2BBpI1sB
h11YnEAlc/EaX+rWbONVeaeBnYpbIFmHK5iRQbTaTqFJGU1SF8s5nPMA+POM+Ws9zjYYCA+NIsVY
jwY3Zau8rQ/5a79VbmsUggCJsfpdaAfMlF7+b7tursWQjENS+gBUYfoS0A9X42pyOkRFapLexF2+
EKOcP2O+9nNeXidGTAPwRaZxbdZ898trVXKa3TIRfgZKw5Np1tY0xyd7PGnVESQztNW6Y/g7D4e7
D6jev0W8X+zb7ASjIks0wj8Pa8mdqO/aOgHLNVotJ+Om5XAWQ/y1w+ns+IqCtqOhj+UCNspjq3kl
DhU8syH5H1pVVzxRYYDNQO1+v1oWNh+dnStpCaIgxWt5L8TSruKaXWjUpMZCK5dDzJPOzY4ULiCB
1X+uEczaRrINGWLThhOvxwTLssEZvRNs6nzft/MSy2y1zE4WMHNIkxUY0vJnep1CKt4NdsTUnvle
nDIy+yVmynmmc9bg7IhRNKWqYQyIQBPOHsneYNBPKAHiblZJbX3aYTNHcgrPkBaBb5ciGhWOvQoM
B/CC+/y0k51R0FDmBW/afcxgr1TARSeEPmvlpr1mqgb6i2T198NrzFTEfu1GAGuA6TDAZEKzX3cj
XsuhkI1Su89SBZg6f1cVIxR/h9KSBwhYNk9CpDkxuS3weIyjGkL98jooFc8Hk4LCwrdEkaXTqtU4
RkAlPLL8xmfitSZeoUyFIuewAt/63hhgFG2IuQ3dF7uEeWmUhoAm1BCIJQoK9CiiVNA2jquVVt2q
IzMDhFIUKCJWyW6EExDUSKtHgptzaoJCYhqZU/Ygl6SA1WNQ2l43w/5Yy3dR++4LazUExzVUthK5
AYXL7FoDfEbNIVAMquTC6grJC0AaYOyqGoLHTtXMoIJDJcr+RZkCgcxW2PVeaoigljzCG9ErB6iS
oPac1KpFVNi5DaLVaLd+C5BDK4dm1sQeUm0QDj5y0FB63bBTwh9485Pmyi6sJUfQXwueWaE43I+p
+pCzwYzjwDcjFjlC3HkKGIMiu21BxNcm5kKsrIuKOoXgjVp7JY8+oGqi4+dQ7SKCoycvlZ/tci6/
QsTaEo1qRfHf2AAajiiA5NdWNWa3kqSiFaTNw8lBMoKQpYGQXztkieb1cDFK9MoMC2L1BUwLGkiF
q7CnGHREWx1UzEVr5LjoakBMxSCzUPi3RQ3EjpohvopQrHkVUnkVyJ0z+gWemcWaay+MU0tOFUco
78ZefArydpfEt0i5AJyGNxW3BxXWj3pnxzWDCnK4V5ClNDNZuIkCshIHdl2Eout3kCQA1qPGmNKA
mqm0EuUSeNrHtKof8hKWuQb02f2Psjv0ZHSJz66HtHbA+oAEXnxTqs0OBEhXCLRnNmWo9DcJslIi
r8xRbrxkxD8eXjN98GpeOELSeZX8wVXohUANNonuaWJ4pSCuIAx/VQWSDWSCY5TcyjrU4QE6K5SX
VOhuMp24SDdZoLBYqRFbZQupsxRiWPCcJuFzkAKP51NT0juroJWXt53dx7cBCCigGHqZgJdsRJip
9r4Huos9OczoSuB2fXWsqmwD6BJEHx9i4VYD2h14WK1L4S0XOnXNLXhGeyKT1poS2RL3gTsNHIFG
62RCGylZ85IxYeP36uMY47xWbqpoBbpsLz1w+iFC13BI4h0YgR8BxBCrRl1XiuS2Ye9BlNLKySY1
2ispE+A8rJuqmD2n4WOf8X0CelTT6maZQJ5Aq+HVyI/yYJiFMCAtiIlIIyeRdDdVpPWoZ0exyryG
1Ltu6NZyb5gExoNVQ1YGKOw+8AaVEOJ3wVFl06lPlO1kqTET9tYFR4kcWfRiMOTBBb5Ocugf65C6
bUtPpjicIDfvt4EHzpjJwuoJaoaAFADu0gpXfigIdoqlRrQK1SHlWRveW80xlA+pDrw8TywANG/7
ILDhfOIoMAiqtcQRcMhGoKsLspnqo9sD1olSSJHltpoA9JlJeNMBH9VSuxpE1PgrIT6MhTeou4h1
bqdmTuOzLb4dbP2oBtA+vgI81B4zaJtxZorqLc3XeZFbdYw3TBVDeKOtV3S89nEK6LUPpJkI69wf
grbPgA9heWND3XqnkZvS7dJX2Phw8dgU4rpCAayEkYkQ7Ui51fha6/faJMbWWqOROq3eAceCR2m3
kZTeS3vYo2Hl+jR25e6QFvugepjkAXrqNsqNWF5pBs5XgKXDH73x1gfXYXQdxa8SUMske8ySt0aA
/QagzFx+DkeODm0ZORrilS69afSh8u/h3AEyIcRu5ZtQzNdhoJhJ2QCaTm85DhgKHdgAVsqp/uhr
gEhkIgi03NQRE4G66Yghv4ux69I0tzPl3gheiL+LgKKuBzcbRTNuMrgRwzQep3SpJg6PAUoSQTMu
GoCSroiI134DDTq0CM91S8vh1yP5biZHnpGLti4cSuFep3i2dvlK4tFVhA2bxXCoGO78SHaIkFzj
tb/W5fhJkoHJw/DmpebyQbcA3nMYEpWdscmqxhISoK9y5XEkpTlWD/0gbKjSrnX+MNQoOwzyNhio
NcIQqNNrgMfYSqZvmbbx80e/f04paizjRweVTiG5Spp9AvR8bcAmAyYILHgFqcBScdeRGjDy8rmu
BhtuTmZT1p4UvcTlq5HWKL81j1p5lRUKtprkysAO6fw27UUYLzWPhg7HbBybYV2ZAXntlNECJvGa
dOQFMgcOvE9Bejjkw9PIAePHcxqeFXepVNshU68IiJA0j71RBuSZQ8u0hFB13LpxAU+RwVj7krIR
abNJlLWqJZZfQlaxY86gwwqgvBVKCkGI2GyT52C848DnFSWOiSBEqheHUxY6I0ZPF5NrAbkuCq9d
HQloHW7i0P0qqasMumuIO2ihQMUDBP6xg7OTb+fyTuk3MQBg2TPzC7Mka6PedOSmwK1hyEDrXhci
tMmBixOAP+yMQx4okA6UrBq6JqmirMf20AdslYUciu0bCAdiSG4JDTwIjNtYIB26Df/XnRFhSU9y
Pz6/4iDWgxeNsorqDXB3z/LYJBwkEITzDXSzgCYd7/tK3JBM3cRwyi50ecVUQCVbSBKStUi5rQD4
KQCAN8i+g9qmneSjCXMM0wifpPRpiGsoFryPI4WwaWP7tbqW45s0R36ljB9pgbdRn6PKtekg91fU
Bf4WsfH63QG57DDue1oA6Cn7wZDPEJPKkfSHPhed2HiPpVuZY7sIqEVxwAH1FCsKae5iMNNgKxUP
mtDbeXClghIQUn3NZUAA8d19kuK67U3S7tgka5tdpYQ9wO3FFNNwI8jwKyHbiBOnRlKlUIpVzCb2
7TthiSe07Lbij6qCOmaYP9RMW/FQWPuofHB9dHK/30fy6KotNM9JvGnTd/6kfHAJu78frDhJ3cDo
PLF7HjPU/QqIlGD9DPKBNMGW67HnJwlse6r3AMUcKkduLH4QeIzAYtXq/XyTSRQzPyUeihVUEq7h
woM4zyM4RmFT5xW4ABM1tnJ9NJPwWBiIJ8gqGu5UkFOTlCPvc+uTB7h7eYgqvGY8isKVODFcBv0a
hRan7CZuawAFqvwjYNxlOruq5WEjafjbGrvuGdQL9fe8hMQpb64Bu31KFWo2lbISy3rb9UhHIvrK
hspKg3gdgi+UM93uEskJITukQowpEaG7IaduAp3nHDVvirNBzjJrbAsniycN3tppsIUL9joOvTMq
/mYAzUMe4BIjAP0L5m5VgNIsr5SKrgXlXUC5S2HEbUsVx6RiqogakzZwM5wYY/fKUfTVcQikWWUp
Cmw2ohsVcVY+HKn4Jgl3dNTdiO0GKN7gkMbCzKwc3nWI50O+FUsFyR3E/3Jl+Uw2mbIvwXAR4b1E
3/oS00fEVQYVWz/orzuCDJsGT2ngrrNuk7TvXfvIOBz4gjsf/vBRbDb0h6Z4tXjn55Ldw/oyKA1T
CLepBAyqLnlQ3rB4rq8ivdgBpAyb2cASu84jDV+HsYATpjOpOJiGivOHfZQYENY+DOyt0q/zEmtm
FMM1Mra4BOnPsGCW3CLm4XwVx6NrNNSKAxChSxlvFMg3c7IKgYOtxcJKitjKGOQA/dRpCoq3fGMz
WTEnIpGQYEb7HHdTYcdAiOD32pLyVI+16dfkKg9amHsIUL6IvRYs4xw+GyBTme1AnHRUHKre8awH
8fkJBA7sqW6jyPdj8pEYb2JzDx8/xPm5m6dHHFOOqNz0qbgeoU0dZ40NVlSUVljEkww+PFoaPMeh
gdPososQNgsXIJyX8gso4emGjOI8/jd7ggNwmFZFobf7Ghj0PDhyMDJ1iE5+/xS9lMuG2oU2WTNQ
4wz9K9Yq44yLeIiyzPQxYm3WLaW5plTPPD9z2sYsP5P2NQg8FdrgsLip1u1NacHzKTBHb/LtBA71
f8jN/v28PunVLDfDkgaGEyNa7GA6H6wUG6gzZH3ZdbUJb5acki+m1oCbQKp+AhOdAXq1JuT9oKMk
UgNFRKziZsK4cbtrzdYLFrP1n9Crs+E8aW6WyTNizQ+aEpk1tgaKH7WBYG14jbcsWjYTnvk9jCct
zXJ4JfhH/uSRi3zop/H0zt+koYWzE+JVK3YX7IxdfD8KjmZPPkWKNXmO56MNa+6lTPfFZQoEAlAq
AEcASfM1X0LKMq0NOWv3QoQKiNKai7pml4f1rybmiLchNprMr6t2r6t4IOFBM6qQYfFXAgR1cqkB
+B/oOyQEAoQG3+/Bi4WtiTzzu3efudSTDBQmMwCqJsdWd5L7Mlk1lVPCKDh2mFu73BY8FTrTQQ0l
iI28Wsz1TQfJ2XqC+ZoKThAYAPrsoGF8SMSortu9toPh5m21Hx4gws7cYiV+lFeDrTjNa2hnD8b9
992+eMAZmiwCBq9Nq+zrnJbUNwQW98hIj8wuumOriigkLcmyXkxEQ4YGiwaHKPboVB86GVxaSXnG
krbbR+Ctq4NqR1lhcVCINIkj/62bxZg7etjbYprcBfUSSfVSL9FHWYUwu3Kul0ereuSg36BeCqgS
WKJu5JZARmPHiLBhjjbJK+rBT9+P7JQTns/oSZtz+bzEN+DXPY0skwy3SUDDxasK6nRmrS+UTC72
jogUy0eEuOMccQLPqQZ5AdJN2BdJvZL0O3/JP1u71Aa2BlSkVAWsiTlBJVOqhlcSeiMidhYoxMs5
9E7iDJc63oj5D6nWvbxS8cKHaVksW2l1lRrXXQPVwFRy4Fiy0YBCazvZ1UcOf+AdBWnVCIeNEedm
g2J54wPlCFfFMvMhxVkibZNDgaVwtLHehkg9ipK26fQWgFfD1cKrdorljMRWpWcNGSdZA26UvDH5
LolXqvBYKnfBsBV4ZvugAJc1wwx04Ewj1aBBcgVUwFUVypsQr8Kki23O70JgaTUo/AnD4KRUMWOI
qxnD8/dr4mIhQdeIqk1jqUp0GuaTfaC0kAMCNKDbQycIrBfm9ckDHG3X0ejDuwXiLO3G4JU7xLc1
7z1ZFuwigE7nAF/mhS+5OKEnXzIraTSjkE84SWA+iFumnRtJkQuU+EeAwDMQRHChmm2NsCDphQdg
71yYTF7pJVn5KvwEfGn1/edculogW0B1VaSAHdPZ1RKrBuvxQVjCCZTtpZc2ffy+gYvxAcI4qIoB
aTlJgHwd+cEAuhIK/d2+l64mm9pyE6GA6rfb6Fq1lsthMyHqX9e2bqA1gFwNkcwjx7BNByXuROAT
pMYbB7pmSNYbkFESNMESkcQUxke5fYOFJAtGm8g6jkFk80t/24l45mYGdH02oQGJxzzAbLSpM6aG
N6BSEeTYMVlli0xcjUGwqjRQ3PDkxXPBjvp0rdXZOgLyKWvybdQZzsJAXpoqKsKwTAYWcVIw+zqQ
Rpw0UlKiY+Q1vpadBkuEmXhf3E9g+PENVAYInloLjV5araeNTh91sm/avFRzPxu6vUrjtQKedchu
ea2sGdIDkZiZAuw6Ryg1KADC0Kz1MvBFJTyPIglglHRROe7S2X76ObNtLFW+DOT4iM8B+Qmo4Ek6
Ttq2W8GKr9i1ZKE6PlFqzaUIbKnd2aZlop/lHPmhfVXepyDJFkO402Jlk+dL4JfzlnSCUAQ3JkDJ
0OadxSNFNwoRMNqI9XDM19tAS52CNF4NNeTvp/a88Dc1hGaw6UUd/+/rzIZl1UGhD0GliMQt+GRm
pdsjmH+8Us1KXieYwO8bPF+/XxucjWGUJ7jfajTo89GqANHKyZKJxjQ4X69+NAFs0ud7johzTkNJ
xLFKUzQBgyz8egHGH3AUrbgVxomjCkvW8DOFgOmsQXuYI0KAbQG8fRZdyYEfy5Vk8Amq0Tlh46Ky
oH/0tnRV45EXA/0C0rXyqqC2ZkkIad2l8PV8e+ID4BUPOiXEv85eBqogU3+kDB0uD3WMOp30qktL
QdzFJflXI/O3QTHCtwDPvBbgiWgvgDCamwYCOQF4QdN4mLS7JSCcY8ewpfX3S+bCs2TqHwDY08tH
PovOJSXQq0DV+F7RkWZRxtsgrx29FG2pbVaQIjRz+JmShpoKuIgLbV9ar4okwohPBd0HN8nXDaKp
gyYgT9Luwds3d4KprlS4Ck2QJhQSX5bxU5cW70l7c3aawYUEgqsBnu0FfIn5+1CAY25M2oGxhayU
+333Lq0cRcdOIZBOUoGQ/9q7qgSVvRAkvqc5qkF3obBplzh+l9bNaROzp7rWUqEVfDQh9FvDKK6b
1JvkarN+iV5yDnKbdiCCOknBFoBIz9e+cD/KQAKl7R4qC9bwlrmpJ3kSpJ+g2VYu7IZLq+K0relY
PbkQNW50ec7RlgzWh19Cbap7+X5mpOkin59ip03MFl7WNZTSDk2IhwE+zLUJKMhOAA4EMfMtWfGF
EHD6dWfNUbyAQQqS4RE+G70mKXjs+wCfEK9aK6uJNMj+Bk4JshqX2pnErWH4DK2OWTtiirqzMX7C
A1FZnnJThjs+GYB2NsiGWcrPYY1ctIVTbGE8lxqeTZmgQ/lMbUEMQKgCmYZ6Xcma1axrL/SGG80E
TN8M9I8JpPg30KVnpF1cEQQKNn/2ejaZcTkmv7Cs/q7HVCKrwcxCmqbUEi1iDYo7qRZNGJ/xCSET
DtNig4JtCPadK7v5i9JPOPrrxZP10vVPcPMrkoRUNohEX9fxkEgEYhHIbgGegNgYeXvUxQE4GnUL
SrJmN82Fx9bQMNLfQnspnvqc7PNF95/mjRkVlxRV1OlD2O0zKEAIDt0oWzUw4SmWmt0HXFYdCJJf
o9j3Due/JZXji9c2wWqfHoNQt1ZnoU8x0pH7E2QOyYEB6xC9F+xfIG5ZMuFBb1HX8Cbf4UnsejmH
eXFBnrQ//fzkDCmyYGRNgZ3QbSbJcLtdK0/6aqJP/H/Srqu5baTZ/iJUIQzSKwKTKJGSrWC9oGRZ
Qs6D+OvvGd+vVuQQxdm1a/fNVWr2THejp8M5qJyq+95nbVMnW5cCT1+OLCeCORc0R7kMyxmuDtyO
ZpuzWTqgdhY3oyutx9t/sUjL/uDFNZ8I5FxvlktKuw4Cy09N8yRg2t4jO/Kgqo9RKtCMKg/UN1b1
t38BW7AYRk9kcxZOq1BvSI1T1g6YLvKaIxYdb9Uf+nrYgy8HDK6i0136pJ6YlcHZNBatAiXIoCx6
Zmivru0b+13f5Gu2sfajActTHnriFHDhgY0I86UnX+Kr6DCbYw+xbLVD9WMfr+vVvGOL34Friqiz
lm4U+xwGMl6MDKLodW67toKlRvQ6UVDc6qA9REp0a/v53trb98A82pletkdn1Zse/iCI4/suW0Cu
BKo2ryWVkRy2KeTOBzTvMZnkAhLN+Ogt1GqnH8NK+8SsBobyq7UQd4HlKbwR60iTkONDsMlvseg6
LrZLq/5okfJe0snatDCCVxSg51TdZCBey0YCzWKlp/h49gaAwkrRN2wp7dAJLlrFwCRQP7h0Db26
tsDqCdIOVMt2wxoDIkB/734o9wPG6zM/u8f4kfDLuWTRp1LZyZwEqnToErU2IbVGb6d+KF8jWHL0
HD2xLZf5MfUA7IE+v+CqRbpyJla1Q0jUElIBz247zbZrgKDl9pvoE6OGstfsAAEngTTHvy53KSqf
Kst+1omyc6u04HLBy3vIMMmCiRNirju5xXAL2V6XJFKQ+/50Op0yE1X5o6Lt6fgkda/X//5CtRNW
cmIt3AcGcLYpBQwca6nQvfWpeQAvwESBg6EEViMpXqUfqSy4NpFS3LfFCtMgGQrINOxvSP2B6iPa
8Fy8INQp2d46IAv4NlhohJKV53V/1PS91BgYc3yMqr2GWqng+JhZXzi8TjQF66SaDCqHc0vIsxgj
f9PAjg+Lx3fdGrDMwNNEj2/+yNw/6Nfitk7EcR/JAJhIoLWBuOAWIASbcBfu863iUhfQXY4hsPJF
lz4Rxn0Vp2SoJKNiusWNY9c/ddtvRQwYi8/2E434VZJuCICc3ENIv7J2LZBqxp20ZguhusCTFjMa
HaEfL3TsZ+uEc6WeKlIKrEwUQJDF9tvqGyu7jC44eLHSGAvrLQv9NHZXX/I4z5LCeWjLCt8CIz9q
mDZptKNJQRpX3hj1o4zCZ2HoK0l+7ZDrCKxy+ea+RHNWWai6pMjjb1WNNegruldlE/oYCvUnT97b
T6lXCZGA1GWf+xLK2aYpVXWXTegLB2And8IbjIrLrraK7/oVY3PMvPHZfgDP8u200nyMReLLp75U
d5lfPQK23/vLI+CMt+lzQ8UUc4/mf+/JfuHV6+hQPdceis5us8N03o9RMIiymF6d3DhflgFiuBUb
ERYkWAuz3xagjMtduqv31mq6EcWCxSBq4DmGkRSkOb/N/eQbZLaKnRC5x9O/+hwSjHMFD4IjXMqK
AS3zjwT2C04kWGGILVkZ6uA9ujfc/D4ljg4q53qr3GKCAaWm5+sSmVnywZTteaD5TFCX5QvagG3U
W62Q6REYgsRtKVYeo11WZXeAt6icUAkEfnKJx4kX96lAzmQVGiUFkld6VMPUAx+JV6jYu4DzYCiZ
gJV0oiCAmDB9mCq2n4yYZcRje67BL9lO9zMtNkox3GY2cD7iEZSAI0mAIRc/ZfNOy8f7Mhtvwrzd
x2jwjBim1yV5LWM6LrFF1r7k74bNOISwC4iHKpcGKbQmlSQP0GPs3BocwhNAqInmXr8e5jKX1/Ml
hbOH3pC0edRHejRiYIwGaeMM/VYPg95VZvlOr+6qCLsG5Swooy2JBYWVhilnzCUofE4dtWYV4P3f
HYcIQ2UZHryJdmek4zYCuHLa3ja6fquili8wjsWnP3J4IPrKpmzZF8+XTqtoCIaPI0XUTrAgIJcm
AIWLYUQNQPkJihfgtNtuFPZvg1KmrhSqB30IwQIQr6YYtamcYFAywvSyknpSBpLiwLy/fiPMPvkb
MfHWsBTMhpgXIxtjZ6qlTlp6nNToFjAjg/xpmIlDCDbdgp9RrAosYCnEn8pTzyOCKlEA5eYdPdbV
ewfaBCXHuA/2obRAlNkvRbdTSZxFW10cZFYFzWzjIR+e5VkQ3JZCDZrZWGIDLZp+wc5YV2mC6Wdo
YqUA0ApGB3BvK7VrPJJgCBpsZd71m1ryUAD6omgK/7SAE31+crSaEkxlzPSo9xjOb79ZwS6pfl6X
sZBLWajSo0XHqLJgEdw3L6oUAmDJtjvS+NVoQGUR0m819pLGTEGHNThQ7Sah7ca0QXd2XfSlIUKy
YQNS5XcHhC8MV9kYAtOp746hmbiBoXpprhzUGGPrKON3SbORLOv9ushLWzwXycVuvZYwitV36ErM
qCGMGFSfkc5NbwP97z0DSDI1sI+xqQdMKJ3fXQsYLrOrRqx07uyXbp3eUiT49fcC/K+iJvqlmZyL
4nLGeuqCWJ8hqlGOFKBXjLCyxHrO9aNbSFTOxXD5YU+CPrZqiJG+Zd9bBy/mGxtk8OW2OyIRFgQN
kU7cRc392IzEHLpjC0Df+CYle737cV0hkQjO8MdAj7NEgwgV5jZhk0HGEIcdWwInXngsn50bPy8m
t3ODQWOc23Df7GeCpKhcG9+BlIQBe5Sy2IL44ItQNBZ968v8NK6eI089GstMucI21yQOHTULVjHA
C0iAzL7W16qmfPzJedogiEIViwGxnVu8HYL5yyK0O44jHknphxm0bmf9ui7kMsTjMFHWl4EbBgBe
fqqglyutHMbfQj6zCjQmT3/39zlfMmmRJFOCABF0mTPpz2otwuxcvJkTDTg3iuXRnmMJGsT1scEy
UwUu2z5+7spXW8ISF3rP1zVawHs4PzLOlay5APdBAZUwWQcm1MFH1oPVosybbxinFgARO9AP3f8L
+qnFaHuiKudhYRIGI0CvmRNjAcQZV8FneNMfslXgqd8hN6c+oC79UAwprMLWznOcM51NrlQeTZ1i
xzF0TrYtWN9AqwT+R/JdB+/3mhG9j4JYsnjIJjo9lo2xEBvJwbnx97aSJnZQdceSYo1MxXx6XWG9
p7+L1WijTB8TypjFDBRCCcg5bERQwmKahpaUOYLKzYxEqCJccMOsBkbiUMxFQRv8JRd+0qqyBKw2
U79DD8wl6eyk+WshwjYUCeGcJWis3M5DS7+bx8KNMpC9K9+mQITIJZLCHa2G0e6CwYzeTQqwoNt3
oOO5mZA0lAssFwfGeUkEZqQI56nfqdhyknqCIebn6464JEFRiAUmCXYhfDbXKgpo0atJv6s6sMJ3
tpda3X/7av5W4lQE+wknj29wU04Y/pz1O6o9mdg66R+t4fPvtGC3dSIitgkG6kuIkONvSfZcd6J6
CBc0LnTgjKrXjUGfalm/63ZkN3vjt6l0leB3DxvB8g2TMc5o+RoWggWHx2fCF5I5Q5v0srRsSdHv
TApC3MoCTD9odV6UAQSEA6iyMv0xA7eBEwzWR9uLFnmWzPz07jgDRF26SOcJeofKd1DxGqCENFNB
VioyQS4gxwHG1nsAKNxF9SGyvzelaOGJ77v/PkPYtwrKFIyrmbyRz4GslS3GZ+/w0Ne/6S+t061B
zvAz3DeJ270rO6BDOPk39HU64dubC/oXsjnrVzNSJ/oEGk1EIbfZgvTYa266l8nLvcgXTRgsHeWp
opwfDBhOT2gMYXn6jMeVk2PJ/7qn8bXnC304T4jDQk7AoKLfAe/Kb+wNChf3/Qac4m7erzGKbx//
Gws9m/CzsUfxdXucBzSYb8fYMwK6AdJClBCcqV1fV0p0bJyVy5JNZUwU4tjCBt4VO1IkwH9eih+n
OnA2XubUqLIAF0OmQxjVTkYNv48w2mTYol71kst+ibJkLssAIZ8KDlkmag38FExSuQDoLbamH6pO
iDELGXbXxauuW10/RJFcLtPuc00vZB2GYadADc6TVR4RJ5NEbHkiMczfTkJ9NJU9QIPgyzrSxgCY
4S2gV0DEJoi7IjHauZgeBF2kLHGKiQV62axzQuDIjYK7WrY7bA8iqQI3OP84oUZgDUEaGXctLd1U
/Yiat+t3wszqJOP8n+t8CeAOq6UFvhN2aNyZgFPHWow7UWMDbfw2Ai/p2HtNnux6SeBOy8b+JZU7
u8CsSDa0kNqWRzzJACWYA899cPow3lzXj7n+Nf244DpoulrZBQ5Q7vX7uLrv5dSfw94Lkdt3qoBr
lX8zX5wms5kT02vlQs8qG9IawAy7Rb5CW2Sl5A76CBEIpD3VK16BIy7qa7Pj4pU0MeHJsMsxrMhn
8XUTtAnol407SXEmn/jJCsX5MHXCtYz2Uyh5/+KpsmT+pzK5iBg1MJ1ahUwdTzPLcomfgswJ0Kme
+hI9BA6gW/QtgG4FR7xkr6diuTAZN4D0oBnE1sMbqexNAcCbCHeZZuCaHmIv7ogXW+32uhUtXiy6
6waa3jKGe3g/nMemlkIgGEHb8K5pvoPziw3GES84FM0TwsyNuJa0ZLqnMjnXNMuQoOuFcFmiF6D0
jB7rR9SkToPB5xaouNdVvLhPzAdjohyw1Sj6gVqCc8lMStNEibr6EKI1VHbjr3oEduegChoci2JM
WTYNVFwMhLRzD8F2pxSRXq8PtJFvSusm6+MHRRWRHjPjO3MIpsyJFO7ogFmQmQBkqg+kib1Be6m1
HJTlWMsBlkrXk89ekQTHJ5LIHR+VLF1qsrk+9I3xrSw/FGN2i5l6kmI8dDZgqKTavX5h/NtdIZyS
XGgrJ4yVgIW5PkhF6EYKZjLzaNhIvebGCnawGV5PhA3PNFqToFmbhvpQKKNbhMq2puN6BKzH9R90
EdR//x5wkqgAftcVg3PNaMY2mVIb+D31PdUbpzKBZWEe7F5Uilq2oX8E8VWSbs6tEgvY9WGOok04
bQFD5M/Ry3Vtli/0SwhnqGOXADJsgDZqibhty84IYKSCfhpD4ivygfSGc12gSCvOZmtShl2SQCsb
0Cwk3ml1tTLrx+tC+Gnz/xnNl1qcnU5Fa3ajDbXknZVuQNI0O8pz+siG6JvZRRsV+3zYP3SHjfb9
umiRfpy51hNaDlIM/QyUdqwUlOqzGxJBOsP+yKXjf6nHfsTJBziZ9IGABRCO31u7qg48uSj863pc
vhXP7dxkfnAiI2z6sGmZ+SGYEMsNJqf41Ry7NVv9yZy4d7TcS9S1BnjY4EEED3vxUeCEs38/EW4P
NZaHCbs/A+RCUe1OLUwzAiRMBewcQWIhujLmIyfC6jAZVawa4coSYHfHm4qaThjcXz9PkUZc2FCx
UGwAhATHqakYXpGHe029NzRoJuL2EajDj1/FAemlkKnTVuGq7F/njGwA4CDwY4EJ8vi9SdJJUiOz
G+phDYDLkaT36ycmCLQWFykAzFhi8xkSarva1Rl1AgAnGariaWX/X1+l5+ZmceGiNJJE1yMcmTUA
zwOr3yagsEh4NwwiziF2zVc8l8frbeupjwkLD4QCmknFm0BRvCj7Eai/MN7oykAxbURXxWNs/C8a
/h62wEjBBTcGEsgKYHwDhIKBwhtmd8T6iwQIOEf9RX0w9u4AHuYCVeleEqMvLxvKl3DOu2a9SBuq
QfiYvCkjoJeGSvBFXk4RbLbOZqKfgRG9cwceMByRAqWzxmx4EACYP71p15aHIXXwqQISCkk69oKB
iSaIGwsGiqoCuKGR5qE9z49r1aGRNkaI9KuJ8cBvkJ2HaO169fh03REWQgf6JQCZQPsfjMb8DBXQ
q8Ex3sIRYq32h7h0h/yHBAjFSDrqSi84zIXocSaMu66MzG0YqRBGGrhBsdEBapfAUq6rtCwFBUjo
ZKLVyTkcSbMRSLYEIXd6TYGJZiZAqhbVy5buB13+f4Rwn2IrzgOzYF/JGPD9mKB3uvFZnT9CSxDa
Rcpw5he1aBimEZL9mqYA2/45AGC1QLy6fmQLfoSL+dKGaXvyldKULgT6MaQQ+9sw3oa0EggQqcF9
c5N4MOUyxnFR+bno7lr9Fy7oL2Xw1mWVkTT2Gvuuy0DKw/pdUDla+HH9qC7fsWAEPz0r7mM7gKTD
IhHEUG9CUzNvnUgBWIL+YL72flV4wBBOXVFTX3B+hKs3guc0kbGoUh8K8B802X0DazBk0YCjSAqX
sCs61kNrE54TI4CXo2s03xvMOl0/QJEQ9dzWqF3mqowxo0NcKmutGMCyHblY6/T+TgwXBcrAtuJs
gC6StS5ME6h6ACCvnv9OCBcFpD63SVPjWmwAHuL178xx45jxX5oc/w2ymk7ByDvENOCGsT7tG8Z/
0a2yN3XVuP3HH31X0TzGbqmKZ5l2scKtz3M5AUG5PiSY4a37b+Us+Oxcpg1sHZgtSQIbS9bAqXVu
BZqdp+lIk/YwzPDWsjcessL8qUgTUAYiPyMBSPIawBLqya85qjFQSVbDbHsqHbZDPu3jHJhAFTi3
hm1ixuvrt3oRDfHbMHMH7m7svmGYk1nwSTTsStRsrLBuDzJGivEiR3N79q+LuEwrmAzCNGd7Xxfj
2HEpaZkdQwagwe7au3QzboK98ky8ztM/8/fCDb1RFIQX9SKayaDxAWHDp9V6OtC0yCAzRItOqt4t
UTIhEsC5dl1gKKBmSqn154AOT5aaggxCJIEzm7IFq7xmQEJSlYBi/mEBZOn6zYgksH8/ufyhm4PC
6iChL77r04GGn3/39znjGoOpT8aeXQIevOnPzFT+UgHuW94OpMgblV3CGPsNBidaoNb8gQ7YW0TG
aKhE4yGvOmtu2sSGCBsMIFL20SgiU1XZp+bsLcP8g+WjaNhgifz3v59cgyE3NB+Spj20aOF54/5V
/dQ7LOIURyC9edYv8xGAYblXTyvQVLsYQAH8ufknap78BvXcFHqwFxRDg98wY2RHLoA+nAo5KZnB
XtOTM+hpipPcjFqmZ7DGpnzq9xuaO42fPSQgpapn4WITM7BLiQDnAKyMxmbkz7UKhrnWsCTeHvL5
1UoxX/lLF5XIFn2I4X/8vwh+BR8MGDgpAqVMBbMA+YdUPvyBAZ4I4BIVsC+OuqFBwBzOTo55+zYT
uRHP3qpg9BqfQACmsbkuoOBwjppb4diowUwPVpq+4f10lLvoGPTtjZRmh4pSbHr0HijLtqFCfTno
vRzwauBbcSeTelWdfoBe9AXjS4/xPDzJaoauQwGcQjBltLMNwOFeVDy+eP6zH4ztRYAxYk3lov0w
BH0R9LOGH0yAs9eFQBwfV3Wh7FDn8tXi1YrSrSpFggfK5ewMxGI0AHfNQsEFpZqZ1fWo6A09YJXA
RIWBbicqryzUlTVtfArTBGSllYdqX+oTYEFdNwQWzHhjBoovFnowms86L+fGrM5lk2sBmh+zlDlG
Czc1rA1pwptKF6R6SzYNElJw9GFDVMek37kku+yCWZpLelBk6obWvCWTaE1YIOL3SZ/EvNBIyGjQ
mh5IdSM1d/n46/phif4+d1gTBhTtlhT0ILVbEibOBJDp6xL4SfHfTnNySr///USFpKZkygqcEtrg
8z5bzeWmTnygQ3rDNsPWRIeusSAlWDaBfy6Gr5Sg2Whi1Qr2Z/eF22ms7nkczA5LRqJgLTo/9u8n
yklyFqt5UcHB0EKsu9YdLVtwgEvB2cYBahZYo+2L5aWiaMAgi0GWgz7dZHTYzOmT1gjx/kRSuBSh
DBrbCAikNMCSQF2pWCn2D9unWHXU3fpbAG701MeSdS7oXC4e4Il2XBWgGxQNs3UpPRTgXwBCLAgw
BMagsofwRUA4EcEVAewxlMBWARHkvn6b3rr1+DNPPBtFd6fGZstD6ykoRmLTCYDvEmNeAvmPENNv
2Q1OfgUXLPQ0TqYqwK+YdqobgSDECTy2BTJ5zX18+M8DaSwCf0nj40Zb6CPIcuHXhvZdK7FiJYnS
7qVPiw3qdhgk0GIv0Oh01SrrwEjoYSztzs3HzKvz8mmqwaJhPA8gnrJI/UG0SvBtWXBtLAmhqsxg
VVGl5OzFsIeibG3aHGozd1W7+SHpL6W5poH+eD1uaSz0cWZzJokzmyG3VWrHfXMgQwh8/KZZx/kQ
uGGbNE6kZu/AwgNvmq7LR00tPlNVfZry50KOS1QvyK1qycRXTcsv4uoJ3NkPXYE8YJgksMgU6VsG
6qagycc1458y+pc5phtZyb0i1zMH7C4oVKm+DkDcKogE/rD0zgSmCVFVU9E0FfX585glB2WahYDf
PjQQvYsrzKlJ7vvoWi+gKAwc4waMj14p8PMlqWzIA9uXeOAD7JbLnbB+Ce4PBTkmfene4rfkWO7S
1wpA8Z+G7YBgDIk7eG7ArP7fw+eZXC6w4bPcy50JuZp9GPWt0j8OVKQbOzHOVM5kcEZpN0Mm2S1k
JNtxn3lgu4jAn6TfM/gL6zkULxgw2+MFYu9QNtEJwCYgD3Nr4g1ikM5uDtYjAYmDqznGevbQrwTS
V+kGv6LPaTVQX/9QbyJftI21ELIxOQfgSxM5lnIxkUBVJc3mANoS88XON4Z5e93zFk3lRAA/iRC2
ZjRXHROwVgG9o9+UqRf6xTN4zNaYdQUOY+ra3rQWiF081C+9TC4XosC5ri0Ksa2vrPR96scfJYgC
yQYg4jYSFnWV+cG0x/ZlYfmd0wqaggtf4NNjNdVztwy6qso1CeLj8HYEAADda8NWoOKiDOx3q2A7
ttC84p1QTshg5f+v4kuzTUEmHfrmHXEK7KXD9xO/eRQh/l1OLqPnopwI5TxQJTXIPia8zPoV3cqG
mxxyd75jKGDNLvVkxRfN7i9rif4ckEcwdcszOlOAjWihDoFWcDT0b7YGij8Rov6ykbIm4P+EcJlf
EWCnk0ioBBj34Sb3y9v4dqse1V8MsFPxo11pAV7w+vUtOt6JSO72OqlqpTaDXlVwb08bDdRT1wXw
gCMsV8dVfSnFXVU6DDYaZZCgO9k23LTADbTv5l20obciALOFD7mpKhb+wx4NoBo4b4tjNcXHDgWj
Gp3pUmdwQXs7fGmrQnBql90Z1vM7kcQ5VhkmWaFXuKkhAi01ELdBy4Z2DPa0HfCsOhhai8HmKEYd
XDLDU7ncd7ZMuoRSDXIBCTx66QY7dj+1Te42NzMyiBYovclOG9w/sf5TsZxhlkh3Nd1kJapg1+XH
enwGm7TATkSqcZaYzXPemhNksGWEsvAiF5RVH+ODucaECVrSaEi6gUt/XBe7ZP8sXzGwGQMOHb4A
GER6MwekQBE+2GvS4ASGqIW7VLkA2PmXCM5WYtJ2FE00lGLr1FHb2jfSaV0BbjzRAIsx6t9z6Tsx
yhvZqESxmf1p/pt+KpozF4OMcZ8FFSv/91517G4ptjsGrwYNcLwSNQ9FR8kZSR73sTobEDbWJQZd
SmcQTTldzsQxtzs5Ss5GKDJbEk5w8H4FViXJicH88MjgbAhQL4A8SsF48I450mfR22fROE8Ec0Es
0eNGtlvoJoPNrizfJqK4diE0lcUAdiKGS/pIXpIiY60T6smu4qU+Fp11EMmMrSsfh9WkIq93RmRj
YlhEkYbc00RKJOCbU4gG6WyA2fQck4W3M3DpK78FIccGr1kvW//J5+f0QtmL8KTWEcSZHmYg9z7U
oCVS470lgmkRqMXvxoM7vNMTqWwPKTKgETC95WcmWnpjt3LFy36/+k6UILVp5QFz8KH9Ger3coq3
q/qtjXJMMdPV9XglsBCNCyaTQcFJp8AQixAgYdO7lDyTGGSFWiP4xIkOjgsdVm6ZudXh4Mr42S5u
e/KijIKkXF2Ugfkj1cLL1bwoQ8VGZsZZqCLfGeh6SKdHNZVlcA1bt+2AvfGKPhBjcm1w4NFY20Vd
55oByAojBXzLaIJrmdemcPy69Kk1/+yzcF+p2YM55IegDlw7SD8SMx+dMJ+9P7gFNJRBGYZk8AK1
PisDo+9lqz0oSDDoBr/Q6Yx3Ixd1BxYP6EsOX3LRw5FSvYCcelaxkqz5WrbT5F7wShFJ4dKmOTIz
miWQMhYW2Aff9fAFPODO9SMTCeEMN22IVWRAQD0UbQj+UlBotz+04uG6kMUMGnQCpqniJcsQVc/j
SaOldWsENvIjDAMmW0wW/4rcem2gq4Imv5OrXtY61o28IYLF12X1vgRz4XOi4GwyEgieUImwjkn9
roresCIRfKycuzqyG4iwAPiE5BMkF7vGFpWGFwPM1wnyo7dK21KsuEJKio3DcRpANF36Ongxs2D8
/ne3xefrWHwYGzQPYd6Ab3hrfrGeK5iR433yNPoUuCUSWCOxKC3CBbocDGd5xImSnDHWoP9uBwuf
nfgTzOvad92ptjmILVE/bQHOi+GatfJJQKb0LwDVl65RQxtLwYY+mts8HBKdOs0cA6U9dBlZ1/Vr
P2orrKP9wXfiRMoF6F9aoReoYPAlaxEhIwBxDjcyUH4rEZ7yojqKDHR4xsSCjexzj5OqppGyEkc5
hLUTSw9VT8EZIlr7XvrEglriHymcewWU0GhWU1yYIm/l/s2QnuRWBxp+7Ebl83WzXNQIjBIy+oxo
y/Mb5nWcdEaaaqhl9rVngvO61YBkisW562KWSkMadtjZdA6E8ItqYFAN7TqXUG/rqn0eRbclMLFy
mGMObnX00J7MRoTUsigS6MuArcO878UUriy1uowyanNo8a0NQYQyTAAiziQ3GlNfqmc/r0ST/Evh
BIXZf0RyF2cEsaphOrY5RJ3iBOA4acOHov7Ekrbg+yLSjYuOLa2BiWHi1uJU3UVms55inOCwyrAA
ONov+SSa4FksbIAREPkLNtYvp9eGtAuDbooQ8ounsqk3tB+RXlq+bdB9HWY3MyiZh6YExHSyqZRI
UCBeslLUoWRsCyADQb3j3O/aELzqfY1WQmwlO6UxsX4+op8meJWzU+NT21Mp7HpPUlvwwtdWmTSs
NfJi5NmbqRarLKqeJCPZ6aXpJubkBtTcXHcNkW5cTAmyIIpqY2wOimT50bxHsxrM4qK3x1JMwXI9
sS1FMzBZwaU96diqTZOpkFLpexqCyh2YEVnrWnYLflLRMNOiTifSuE/OjIJllkRzc5DmcdfZKFJa
1B36j+snt6QTVkLRKQPUPAqy3MmNtmQ0doNWViS9xiA9rjTih0PpAAVyV/Yi577UCThcODnYHziG
AKZ/bh1hNFv20NjJcVY+u3rfWCCJSkSJ46VK50K4soJiRUZF5iQ9ylbljumPpAOhSEicPnvX5sG/
fn7sj53b+7kwpvGJvSsSm8YpIUwHYGWcvOahACZgoRp0LoHzqGywlaiXw/RI9PibkkTfjKHz7UAH
KXUJH6brAG9+LbBvqyYWyRbdF2cdSqzToTDiFBySLmBjtX1539VOv6k90HmTQ3ZH3RH44AAJvX6q
i1cI28c8qGlq4IQ7P1WCGrNEcy0BBShw4sC+lUupa+iJB2jLjSxCYljSEhV0NJEU1tLVOC3ltmn7
BF/wYx+DJCQsnTDOsKP0J6bCUOhktB9tpAucqVSalVT9mKfHtLVdMg8ADSoFSdxl9MWwEUsSZcZu
dDG93AxxN0kdNGnsCZMgWB3DmZVtuQ1KzcW/ekVsuJNwz2/JRgFPgLk9fFyQA/1+t594QTJ340wK
KT4qyICLyixcTGqnTjYVGwoo32Do1kFMVuj7fNJAe7luLJdvOB0QMRYIRtE5wMHy28kNyDuGodbj
Y7SXGXuU241u7mrdirFy25+NC+iLem3+ui72In+AVExKoxhhAxNU4XvJxWDLsWEH0bHL6TEtKy8B
t47RZf6gy7tBBc1M8vO6xEtFMWqAqrOKtAQLXzZfe+7V1NQkEzl62GqO3g9OqWFAOy38kX5kRuhR
GbtSVNsMeAC1lQp2IXhmIGHXaIzweA5sgbldOM7v38NwE7B7wmgBz92UBlE6hDpS+WCSHDl7ivLJ
IYbos3v5+DoXczm2qXdJG6OyNA3QJEepsVeOViBv1CjwLKu7DU3r1sort9Ggd4rpLq31ysnc1hpZ
5xXxS6NCe+Xx+m0sKg/4fcwXAjwCyArnys+GZFsjaMoPc1Y66Xhr0jdbCOLHUoqzzwtUB3AzgNFl
gpSD7yICb0mveyzCHbKE4BIzh87oa6TWfGxHzWvkQ2MpYCSWHmZJ3aqlkD7pUr6qoX+JRw24bC/f
HNI0TlLQBt2hHOwtZo49a0p9PQQfe1Z6UzB6Ri0dqmbYN7G0tqZMkNdd1u8NFHsZogT2AmQ8C7jQ
POUkDxrT7A5V9NiYkaPEtd8N081oYeusfSwK4zbLpJWV1j5AloAz+10zQeSJ2Yfp1oyE3fmLrz37
ORg3gOejl4yId37nGAow1DGyOrSc8DmsZvAB0MgJdwZGBCYME4YvQBAAoqmgVrTg+JALhwfIKMZ1
bL5KpbdJ2Y5Z3x/GWEpcFARWoYnedQd+tVB+LUjszYm6k/v+oZKOAHZ34CFOgZ+otr07l2/XLf8y
3LNjOPk5LDSehPu4SkepTYf+YBIAeA6ZW5e2a6G30vXPem44UYwlNyV3w1RYiFkySN3EyJehsfUU
fsR/aOU0U4yuP1CgxtbYnQK/MdZyGq/tJkeXU2/I3jQzO2i1vB26D4HiLOc+d0fgt2P6GvEXyQIw
qs8Vz2ZDoxKQ0g/hm7W2VQdNxxUj3wgBXhqiQybqIl0O7IE2EFN00BNDUpdDzFWp9FqUp/2ha4x1
oSvuNDGDy6fRHciEUa7IH0nlaYlOHezR3KdTtBYRUV0GOg3TyVAat25j4IbzQaMl/aRlY3cYRwAe
gdBM/mgCURVxUQgMXFGRQch4iJyfbDoGWs0Gbg4x+UGkzFdGQL2lIgbghfNkNS6CGVYGLn6RKsix
2pilpaEtZ5aRY3d65tHKvkvj2e2GwQ9lHTTzZfM6K9oWcxW3WlRttVgwZMMy9nMrIjJQNxFGsEAN
pBxm4yfuA9syB2Mg3SHCJ7rW4g0+AbvRKNddMQge/QuRA7KAHIWJCp21HzhZqUwy/Aw0yXt5dDrz
bqyilUmy0tV7Cyt0arMazKOaARwkATidmgHWJidunLVeqNKtWYhSmMsISmT0P5DCYEWHreqc646m
gVTEs9JhDja9w9KMNzuo/5XvrBlrvlVrA09qwWOCZ0AApxGTiUHD39/pi0ytS7pCDlHLOtR+61c9
6FyAd3Eoa0dyrX3ySTNHXQGL2CGb2LO9WDQLsXTdKhI2AkIQxVT5oIFRR9nO2xDj2SV4NQBwWc6K
m9q7XDhmuHjbwObXMOmEpWnAIp6frjJNIP2scvZ90t8nX3LSXTgCt8u8HTzgLB+adfdTpN7ijaKQ
C99V2P9ceGhGLTcHjWDOvQ7dQfllyO+CqLt4gMixsc5h4XXDP5xoMNSZXRoUWhXfQ9lvXRTe+03v
knfLUd7GmSE2r9qfokLC5dAYM5wTweyHnTiqriTyEOhGg5HK6nvxI/PKW/2uYOYCCKTRyR5FVFWX
Y0K/JdoQimVwsH5xBZLY1GewHqFEyEhCnxhiqLXtKzd6AtmQKzvFbeaGz9eP9zLyoqBM4BugEQel
FJ9iKaPSd3nXYjI9B89HdlQCDLW0ou1qZgV8zDuVwqUMhpVlVjTp9FCFiLDISnIseozFB0gCgKUb
ilz+Mk04V4oLM2mHynFvY5PAqsCLPI8raqlAxFS8Um0dowzcrFZYnWsP/sRMFhJpX7wNcY0n2vK8
mP/H2XX1Vqqk21+EBEV+Je5onNpt9wtqJ3IqoID69XfhuXfGZqPN3COdI410NK5dRYUvrJD0GQ+b
BrMVZ5Mu7tQeDLMyB3UoO5+sEN4vDndV9KtQp5Rlq1Q3WgXr3xREYZwXpA/LOJVnSadCw7ILWO7l
dWOX3VOfPl7fN2vnHlIW+DvA3msXet60raZcbRKce0WzYDi0G2XDvz7E6qaBbfIsWkfQpFxcZ2Of
MTLIQh+grLwfGxPEXc3tu8ZLptgGkHtjuLV7ZjbHFQlGA29r/jnfjrsoJrWRQIMwUBBgT2lsqbDk
SGAyMuQba7d6Uc9cZwWleFQslm9C24CPJo6YGfOav8RuLdwxTvie2b0TWv2t1ln/RNcRuxJVLjhh
oYyAcHKxnPUAIdq4GMCz2hl3EgVQSHaaD3pUrO6zexpO8bH8o++vf8L1mSL4QNA1OxAtgf7QwYGQ
S4VFHQ7hR7wv97OGpbYf74xHxRI98STutvhqa7sfJWbzXy7PFxzdvsnlRBPiHhILr4qgWYby3ipb
wuZrRxyVGPyDz6hf0FVpP/ZqXIl9EMbEompnq9Ftgc53TxQvYci66IbyztphAHmSwGQCn5Esz3Q5
tLxME+QeCbIrVf/Q2OCaDazE5ciJ+i3swOr0gFaR51CVXEjDc4SD0B4f20BImaWa2pE0wB8Kx3xI
D52gu9XmkVi7T2ZMD7rsqKxdAqZ7xhuDITRH+lrueYGanZV6U406po2xQY9yqgcIsjH3+g5d3S06
BDLhdgtNiWVE2tMirwHN6QJSJ1aHnDnLfjXK/7sfjbOHCgqqhV9iTUuyhFgOvVkpYCpFECjT+afa
gK1pZvssv6/BsLk+pfl1Wzy2IKeLc0l7Lh4tbxetEtqkr4Ev41npm2Oxg3ijY3bEYhB705rHSK7d
2Og2rs+1cAnEGiICTY3m/kVypamaIadiiKNuT/b0pB+jAy40L7qFr4YT322Bt1c2jCQC3QluMfoE
l7WxSCiGeNBpUDcvGv0zoSp1fRnXJwTNbOiN4gLTlw9CROp6qGdMhBpInmKLH/xVsAlYF/uZNCA4
yRZndHVKIErP5T5YoCz7Y3pO02gkc32p5naOeExnWy2dlWsEZ8xENj87WqO8+PORizODioLadUF/
gIZ2/mgc+tYyj+UDfUW5/Ll47JnVP3Z/6o+ta3l1ct9GXoSAklzioIVI/RLkJIPZ2FK8JbG1UpkC
F/DbGIu4Tx5hTgZyPA1M0nplkzpik/ukAmSnyr2shaAxeu4V+8Sn3XjoVq4RJPQ4a+jv63Mz5Oe6
Aq8dJrDwQ6ItwSJiNmowoTmXbaEsV4rhCsZBIQamwHjLl2CT1mjrMUf5DYeMUAtM0hukJbZ5L9/r
597Jbscb0QKj2XQEb+M0kJVbBXtSVOf+NyTLF2s7KJnWQx2mC/Rorn7qXjLaYelVsVvfQ0fPBRi+
2kouVwo2IAqBqqehD4g+zvJEtGWR96oObrP5wOFbeY4fEELnVvhGrMxR003LjbXPCAUa4DMQ2GKh
F/USoyETnSDLBgkRqPyYnghL0rzeOIQrgSbYT4hQpFnc7uIph3ZyraoZnpwBinYDq6ykDGryR9zE
5K5FXyin4f02Ue6SLjh6lRIzjiVE6yQebrJ4zrtUdMIJOsZq5PYxSAVKOECtWbw3c/YoEX4oSHOj
6sKuh3eFJdbSxjmZd8nPt2k+H0hv4V1sYAUWGW6jN3UCEK4clGXrh1Plo0TmpVN8yOT7qMofFHn0
2pFsXOWX4czPUee76Vtor1GS1LhZ5SClL6KSHkiDAmoBJbHwrCiN12e5u3FaLm87nBCRgMj05bW3
fPCrQi0KXoYyWEwMvJvsLlSd8ahBRwnqsRNakoJgbREqLtWrsHVmzQuYqEJOiSy1QUZh7MbMxKCK
H+0yN30QCsu0pR2tD6bduYpH/aY+qI64GyR7s1h9ua1/jj7/92+LLHcw9Q51jD7Ygxs0s2ZMfUDA
2u04zLDNj5B5ono291sDr22p77NePGkVGrFqaPzvrKVd5s8zJTtj65Ouzg+xDZzeJKh6LAUcC67L
pREL8hc5Bsa+tgodbsMt7La0FQulKFfc0ejQ/9Ol/Tb0Yv+qoaLyaV5auA+4kpOg42u1o19SPxSP
zB4czevO4FuUAmK8jbOzcongu34bfPG0xQJkK8MJg6Pr5UhO7nXqOQzfWmd0Kw9q0uGu7M9V5Wzm
jpcvDgaW0RMA9FVBvWJxGYPbFdYAKMlB8TnZ0a70Cl9vb/Wz6JXusAOnYePMrm6kb+PNv+fbBlYh
iUuMGuNN4iFVXcYspb1HAwBOD6ad1Ciihs8K4gh9P9rcNXa1v6UBvVIABBsRBHUT8R/KncvewHym
pVziJDDU5k9YqMc+ym38sJNS8z0XUr/oIKITxnchOVbR0QgHW4N6Oe22aWgrNxgK9QCsgKE/e4Qt
PjtPNRaaXSsFxnlwdY/v2tQnyq1uz84THARkP5H34paTzMqLb/wYdnGLtELPyl6nEm6ROejO0ZCw
lH3rCH7hafrmg79yqDGcOcvqieBdLw81nxQ9LGIiBSlRnbZ4VST0ZITXrN7sPV3WJDGxL/CgpCJj
udzNESkUbSRf1+N8fRRnOD57lQfF6t3GTl45OQQKgTMmA62Ai/pSD4PvodM6EtDWnavIlQ1fb8mS
a1v3S7f0IW/5D0ZEgEEAVlvrVIrNxIcpU0jA3+i+vet+915yG1qlm/0XLLB56y2CCLQJ/zPY4jqs
c4i86blBArNL/L7SLQHt95Ztqb2tnQCEuiiWKTAQvQB8RoLGy6gJSdBywSKpcGhHfnd93S7TMVQa
vw2xuHKgcFujRBUhMCHvk35s5NRh+uAQ5dcUbX6j1WVDNQctZSCswT35eb8JUS0KaKbIgZx5k+Z0
J7bXIfDIFOwHR4ht8467qZsEWx3kr6j54nsBwIL9D5UqtDN/DkxgoyynLJNRecypQ819N4GGTx8g
+uFSN7vVWrcv7OpkvNUTHtLZHy29+yfvN0Ez8N+/YnGz6MoYGVKUz/FJjCS3sdMCAguxV7sRfoFT
thYcBSKEZv9AuFTDZ/429GLlgXvVwohjaA36oKCiiSTbOoBz4HxtjRfptZDpVRkZWOPOUSYXvHlf
sDsrO7HP6jGyqb8ZbK7dnBBKJahpGbOH1eKjlmmkVpmYkUCOXBNitrEf24lrOMZpFjNKEqcNz3Pl
pwg2h1673kC9RpFJNKB6vEwiZETzRKvwRiiz4gh4391rorvMlmyQ6PdFtdGwXykrwD0Q1AsZKCh0
dpZF7CkSplCA3CvEMQ0nCVM/44VXS+2e9DVY2Shkk8ZmtN/HRuxdvyDWzqwMrBFKUID+QEPg59FJ
YO/YsRBDS2K4F5s/EaWuDDnn66OsXUPfR1lcQ5HR0sZArSvAHvLiKHYn9jsFx6Mt7hJQua4PdkmE
wGlQNFQIUUpAaroEbCZQKizqBui1fhxRfKLM7vCyD1riVxHo/Lx1ek1wlVS1daUO+MQ21nT1e377
AUtxFz4QNkEqUQy4ASNa0RQe8YDAAgawpZLaWZPedml6GiN9X5tbNJ7LwSHcqEDBGLtXMXB0Fl8U
btFZYcZFj4M6uOGhOhj78TCdyrut+PkinJ0HQtxmAN2Pxu4S+xEbjQo3JIAHI722lDSytFrbGYqw
gzuGHcqVM0wgLhjt4/XPe/FqLoZd7KXOaFLFzFFCCWlsxSGE2z+uD3CJCsQImBAWEPEwYNuL2zQZ
irSWQqUN5ICd0NDNPcGNfKAjQ4v/bfc50ACp3Tn8ZWPcCxG3xbiLK1YaNJ6ULQrccpc+cq06KKVm
oRp305qKOzWNE4Waqxahwzfdky9lPxdjzx/7W24CvGVNphbNO+YJwUAt4xfgxspBRjoWo3MYnqYX
VKZVF1GeijKngyvfnnb5WZw2rorL0zv/EpxawKfQXriIInKmgwSjDCB8wjA1r0V3JKMvj+xV4cZo
KWz01Rgy4PL4R+TFWRKy+43PMG+gHy8dfgD0d+HZOgcxaNT+XApAw6SJQiQJ77iGOof+Grkoo3nx
bngQnM0K5MW7Oo8G9NAMP0Vou7yAy6mawpJCvpR5Y+QnuwbvKhxPqYfHBj5AQrot07d2gr4PuThB
bVXXrB2Bem3dKdvBVtWTdszCY557hsX+Vk7ibXEY1+4KZEAqOEDIOwFv/bmmYQgkwRBrAMYdElSO
jP3gocvhb11Jl7WEeTVlGfI+M7QGteSf4zQpHwk3USafa0SY3oxRcsejacs+RFntGNbrW19wfWr/
HnIJxsijiYPlj+2SzmpCvrHP9pL7X8RDq9sSIkKQPNR0RV6+agKb1Jb0QAu1bhf55SMMIqFpp51U
YK9aK9uUT/mKci7OwX8GXL5i9aAZDetVirVEDZk7uiejhZNa5Lm8h8ruOXLU9+tH7yIYmb/etxEX
T1fbh4VGoxAcwvyhDh91A7bNf68PsXq9oH8izrY2wAgu2wxql+sGXmc03eA++eVgCyCGO6et9cdW
SrB60IA6nWFlaGos48i8kpop7NEuGrtnXZCsDkal/2A6c/A4tyrJjHn8ueFVxvhs0d0GXWPsuMZ3
VVzfZULvEJbsDCYdlVZ3ujL/lMIMlR4IDmz8gLVtCbMZTQJDBmzrZSFahxZ6KYUiBLvk7DTWKard
KvndU/GzMGK3aPbSABaFLJ2wrZ9Yh853nXxe/w0XmQK2jfFlKKCAKYFb5ucaMDCOeiCI0drvEluL
Ik/NQmD1QeYAle36UOq8BZeH4osLBIsEBM3LKos5GJMJ8jemWwZlpz7VHOT88F1sbphEAX8l3pR8
sLZzJwkwCvjds3i0FfgzUSKeYvpKx1+MsbMZ010znUeps8AltJUoNi00nDmEU4g9ATHG2K+K0wMp
5Oeaa9AdVc6yAWypSW0uSTsd5sRjUT5wUloR0XeJVoLEpsmWUfQfg/Sr6hpbLCAMnAnnNMXlMP1O
lO7WHA0frW67l16vr8tlYXH+BjNH6n/XZd4m3+KHpO/yEkA4EOJ56AlC7qlTdZAy0c7rR6ntbEEy
rKiqPKA+drE2WFJonpLc7rf4jCtHTkIPEfBGNNTRK11cIazr9UKNcUuKcKxMxz8S3WAgX6QyYGYA
0oxpKgD+XhRteG5KUp7ENMBl9UC00hmH+p3RxIuzxKGasFFqW53Pt+EW65qRuIvrLKWoGYuOWc7F
2q1sZeX4oN+A+ANfULx0sGcEQlKIS2iQn+BurHkqMCruuFMLK+4A3WJPCSyBe0t8RSFxCz++upqg
uUGoUUf4sywCT5yMUZrixscvAOg2kt5You7M5FFSfrXxWyidw+FZw6p2BhRT0rTyVdY8pLoRlClx
GjMBf9MQN/qn/wIVL0452sKAGyP+nDVUFmHEVOdD1uQ9Dcikuk0i3REl/5Nw7Fud6QEL34scNnMt
8ROunxhE8PMKgFpWlVarpJ95PnosFb0q0q1MBZ8sKzJLpZqHlifIYsRL1RS2LsarZjY7Zk62qucP
aidYbVK62LyoQtPCU+p3SOvbFBIIDTKdvv4rpxAiBdIzVKxezs6k++iaQ2SqtoYvJAkfQn0nT5nT
C4Ylt42lmQU8/kJ0bbI3uYI1nnJIR3i5KWw/JSca9pZhZjarNVcXkh1PzSNaQGCAvSjNL4nXhx4o
jRqZD6guEBTaRyy1RXbfTszSuyfWyrcUbsmpAPviHCJJZQnCUH2ISX+PMtEpapoIjLIYCWCMvIVb
somGdzjZrTl4kho5etj6pGyOZTc41aDtReVXKT/q4NboqMgnMsA9smmH0V8VdotoSgim/C5gPZRa
2JWj4jQiUI3VsRveKsj7iqS815rZ+VE5TVl9rGBBrBs7o3lvupsBqYwuwO1ZL52aivucZm5n5s7I
wN00Q4rdDdUAuOAyRXRUofBa+TXLQV+ImV2rUDEYwhuzgC3P9Tvzqx56scvQSf3qQM2A+p93psyb
1mRyQ4MKuhAkOTQa+TW0tzwDUixL9V1RvtGK2b1yIABpw6thD3VmOxMmF26lu0LWnNjADNLa7kBl
HjJ30qQ/pQGDygEJBIz71JtkPOZQDBEaJK/qU0Kn2aDZyw1uJSocvKLJjjE2LIC9NIKSbwLt5/EG
D5GVs1OhExe9fYcNkSsUtcfyc5eOFvylQC2uLT5g04GYOYgZFC1ZhK0eO7VgnkuBOC0zdnohPhvp
Gep73iQLvswBk9GGX6QdXbG61XFdVkNzCCduc6W1xEhFAaHyktT09Fg9jVL5aMayr6XlPoSMxvW1
/4KdX6w9WDqzvi9Kp19VlG/vFRXismYQCwgKSu2WVzYAx4GGjULV3EtqtgeguUfJVo5hjlykABT9
Vjjovy3mWP/tSGwLjWqP+o4k741yR7MRTFnxwJLejxKUmNWnqUKADCPPorg369aWxfs02YtDZfVq
aCV4iNXY+MXH5MY0QruvwBrRcNr7/ndYC3cqz88NHED5qOK9/1T4MQecoKICFMU0tA1T6GIxJ8Wd
oYvohLe+rgrHjugH1fy4vlJrDxBITToURRDlXdRCBRbnYSgho9LV+yiK8Lnfrw+wkj8hNP5q7YMd
f4EYU3oSR30PEZham6xcn26ZVh6TLPUZTpzUmD4opB6DWfP1YS+RTnjIETcbs68dAoZlSjqJepQZ
KeTjVSv7W++JXbipA82gWZAyspmPSxSUiNjdwhVe8oV+DrzkG4eaVFZQ7535JoObvrQ+pOL6W9NG
WbI/qMhRe8hFqhaAsTgW/023X1wpNGHqCF9R5EA/mCwqHAL0AQcpRoFrxBarGvFZHoqP0ix83j+2
c0SpQ6ROfhZT3ergAWTqvdUp93p2F2lHQT1TPT034+TIUbtjHb9Pwge112zeRGeitO9wyvWlRveK
EUZqReGJkexpleiUBL3JBrTNUHcq5U3SDQcbAnTfc8QPGrprivgsySduPFRqM3PP3RQkqqShZ2H8
kwsvEtknoofWE9Tlm0NZpi9J0dr6ULmJkNjNkFhxf190tRs2wweMYP5Uxk0/wZvyJeMoTgr5Xaa/
lDx3AGFxEJpaYZ7Zan4jT7pX10cJD9Egwrk+M/6IFAe2ABNSTl1jus8A0i/K+FMQcH8O8GUyUQWb
IjcRESApz315x0H3CxWOV/6VmW46Po7KvTLckOHXYLylymaFeQ77ltcXEJaov+JoIoldlApHhehm
qwIeLh7mDkWr2bPTQvgAvWm/h7Hc7+uHZe2MfgmdwpwKifMy66F6I4ctaftggIaLKha/5BQw1Yw4
0oAevVZ+Nj1Q1aW4FZquFMeQUqICKwGdARTu4oWMm0FWodMx8xjKRypZ0k69x/msrO6GHiC7cBy2
qD1kbWWhMwFSCCqQgMIvEgiViEPaZKhU0aw8p5C5VyP4UZF7jen2OAKXQM3xbypNdwUxwM2XBtCC
jUdknqdCrXfQw7QHXd9RQT+IUeN3Yv+uyiDvKuK9zqrcuf5d1kJ3Gdk32v1ATIIq8DOC0AYpM2GU
gm0AMG+jR7Ycv2ha7Rc0/yefAkUusDvQn0LAvlgXo49quaslcI4OutdDEXny2e/Mp+4sGd8quxh0
gY2XYS2pxNOMiqExtzMuBClKjUG8JTG7IM9tjn883Us94zapPKNxNOCkyVEatoFmc71gebig9AGE
9Iw2vyCyqEIohR2FuxLC1MEl9nDTn1OnfC13cD9W3lBcUHalr8obH3Ot4IYth1sZAB3UU5ZUOTwb
ZjnIAPHPxcsa5NX4ofzdOogmTtpvEKD+QSaL9xx/Fmx3NMoWUMkZzskJlE6DTnVLsXPKWHBYzO+H
6bMh2x5Ja48O5AWAy4S+HKiAiypNLzWNwBne21rUHpTQ3HG9coruJDLR6wuYicnD4JgG96um26ja
SKvhHnI56NrN+OkLP4eIFiRPJHhMAd1o69JJVINWiFAPg5JsoT7GkuzgOvASrXHHsLNo9KgJSOkq
OT0U6bkeNc8Q0L/H6Wax7jRJu0+a16G6J817oka2hj0xUACyjdCClKOvGiwA7FVLjjHCvql6Tgev
ARgVEqGeWCt7TeMPhjneVeFtrZafgAhZqflLNl/IVB0z4P6N9LZA5DmCjU9zyS9a8FWQl6eFdh/V
gWkmjsTah7B+rOFyGAnpYxs3bpnljsG4RcUnqsGyGwKjQmMganxv4NHahI1NxiyInckkKDmN554e
2/rI45ewDq04fun71FG1lywtrEg7AC4ydfsheisFGNBETxrkhKh8qpVgqMHT4Zg0c+h4n0MKluin
nL4MUIxikWF3rPLjFv4/yV0meYl0rjKoxcrDaWSF1ZkTVOmTp5aPVklPlYa8cFTgbagUhwm+F5zc
dGnlcjm7bbPHTsL/Q/w7Np7RffR1ajfFfZQeYvbKSiwHMuE6E9wSeabR8j2NHnjWQreh3mll7QKp
cYwJsw16bmXIjz3yAQEdfe9TAfRzCFnslfFTH/8SJtgC6Oo0FKEEy/adzJ9riPzwHvW0DpbnL9dv
7dV77duztkw+oPbZACGMZ204QOcBAE94EEQfIP6+STaqBLvCsDajztWnFGTKWVceBOBlSUOmJUEq
BT1tUKzOoPbYhYlAisGKJ60SB8WZQ1YQj8XGEzMmC25mJ5rRo44vc33ya5crfsb8aqEzjzbrzyeL
cLlHQRJqOwTK1yJqPvQjjTYAFcrKBf59jPnZ/J7cSYlopHKBLhBgfjC6ykH3+v/PAs3hWZMK1PQL
2qGWG01eFBBNLaqPQjxkSWnR6e76GKvbZDa4AjwDDcILWFMrl8yMCd6h5Glw4evwwA0r9sgeSvN3
8a5AUfVlC+u81vsGXvELPgEkFYqoP5eu7UIxoUWCiMLnXmfuJ4A/a6vyzZvea3ufu/rTgKJRBCHa
TXDqSjTzY+xFUFuFXWeEBoiVs9p8c9OgmG+bv+cuF0N2/AiBYbtIPbAytkZe2S8YGC8+PiT4gcuX
kED2TolBsgxyFKxTXCzjFgt+Ldv8McT8E75tSbOALmEOUtxXUzn0G93Ob4E+9TK/cUR9ZxZO7prO
eCsF8hbAel62RTiDPQp9CHTTRdBzF+98LOcwVZFho93AiBP2npbcaU6WnYDWlJnLsqfr23blgBNI
RMiojaPPZizZgbocTy0ofA1M016a4aWTH/m4dTJWysZf3GZdxMxmntLP1URXUjKrVm+Qu5f7EReo
ZskO32lOGAHfCHgYTMUAnlZR9rPk/fX5XbIg0MOeidX/N/iiJM8GNGSkCINXk8U9WXXlEzuhG+tp
DtF27LM9wfXEbY+tYEcPW93mtTPyBevR0PKCIN4i4k+TNgW5O4FsZ1paEjJctdIscWgtBoDl9YnO
f2qxb2YMzBwtAQUBeMLPRZbGRu9TQ5oCSuAVqKS7MhKdrDfvyxjIaXhaNnntDpz614dd2T8SqDsa
shkFDfwlGI5mMHIO9Q6aXDC4rUvTGtLClpL3fzIK/joQUhhsWf3JAQ3LwwwZLcOkIAJmZRJGUjrn
+jBgQV2uIqbz74GW1R5U26W+gpNF0Ma4QZXSCqfSSsUOJUUEdoy8p9n7UOwrweYiRfug86LirYi7
XWQq1hQeGd0XDKEn8jvzUWruhKz26/LMxds+3pmzZpk8WWz8DeNb0bAnaqsdMs/A1Heh0NtCeix0
qxRvp1ca39XDLo88Ka2suvCi/qYrDua7pL4XiNWyW5iHqmlucfOVcAfWZFZD3VSwpNqLhteUPmc4
atFfKnljP1gwbbUJqfxWgjDZ8JobidPjIOa4VEh5bERbKSNbAZwE6mmvOX0V6JFo94ih8/jEhAa6
KmLjt+SpIt4IAYnG6uobRAPTeEhLv64cEp5JfoTjojgdzBqeC3+y4TEcPV7vKt3NoQWP/1VkHhnO
LdwJs7sBvJHYy6ltlE6R2DxzoA6m1ze8dni5i8inDkqL4Nf6gYoUXofO0B207F55aOJHo/iUipdB
xJ+CZPFN2jVOSPZS/dhWu1LwtTqDYO1fmjhG96vSji3wX91BqlOnZo09IuptO8OTUUsbjGeBxL7e
66c4hAgHVxwKzxK5dHqauxQGxXkGbSjME3jkOK8tSAnYin5jtH8S4ZwYgjNpaBWxU1K8yqZryuAm
lJ+lcWekotULQW+eCuFN5WfCDkqEkg+aFWqpi1aqQ2KpeshqGb/nN7g0nXgI2V1JXmRZ9jLIdY7s
Tz0Ylq6/U7NEoU+2BLG2xAlRM6ptZTTYcqu7ovIOSRqrDYmlG5NdGPfXz8PK9fXjNCwu7i4xMmlU
wECmxHRiHY2e5BQj6SqMwbs+0to1gvRdAYoM+ERxWcehPWkhgwEVLDnktj4Ou6hiFmf/JBD8Xohb
xEu0z5NKkTgmxKgll08xv5MgKnB9Lqs38RxsgosOfYZl7UWOxzrvQj4FBXzEVKH0slS1SPhAe6i/
APHeimDktr+uD7oSCsJNZPYBh8o9aBfL+1/OzdgUskG7oTVxJTXdhSgPjyTJvDZKjy3i0grGURUv
XkYSHfBQPyThQKzGQJEs7vNdxiDLapCNV+kS7A/KI/zUNB2gU/i0LD+sXDbjkECb5gZr72oRAV9J
KZ6qPP+bqL3T9YXTm+qvlEC9XhrvBFMDGr/AqoUHLmYufIzR8oTQpIgGDO0cmZOXFtmQmdYbV/9l
2IXfOYP6EHMhFJIXOwMaTB1E/gi85WbpZoFamgQxMjWgtQmX1ceuf9n4Xpc7/ueAi/B5itH4FHPF
vJlG5bXKzWPc41GRyUGjGTTYUIvIUSeuSOkzDol2CSaehnnPQ4gIEVl4l9stH5fLKG3+QWgxAIgt
AqE0/+BvMW8WDvjbqYYVQDO87xTYY4l2Pf7NCmCvungj6Vtf7/+MNl8930Zr2raWkhajjVVkV3gI
ScmtrAwaVEVYW1ihvrXga/Ob+QkoKs1YsmX1NYxHxoUujwKplOH2Ds66rtuKoP5OjLnHCrxslY5B
Av0Nlna7SdXchj9lU+nRavSVkB7Vvv9U2Zbf+eUdCy6jgWsW5VoZKjWLZa+njAo1nt+gSTVPi98z
A8kFAo+k2rIdWsGaz0MZ2OQozl4ymPI4hfVsT6JgUtC/6WKGMk2+a41kXzHlTPspstIs3efkURGK
/cZ+v6zUz9oZKCRKEDpC2XQxT0hqQ1NREXmA5r10ACvMj53M5gWcFizVJrtmA6wyp2g/4+EvrY6Z
fzZn48smiE4jRclpz4OsaC2lhkeLsPE6Xp7gnyPMM/62hVNNrKlCWx6E6nTQctnvqtsOAISNhVsb
Bsng3OSAiMtF4bc0tJL0aiHCpvss2myfuTBiiaDyAKnR7La+qxIPGm1bo15uS1QxFHwvGeKBs6bx
z8llUjeN0oBRmcccxUZ12zHvq0N0QHoPhjFx+tKafpMtbdutYRdranKZQTEbw0qB5vc3gM6VO5L6
00u2F53UjTPLgBToUaldaSPFWKnnY8ZQWAUiWUc2vOR+DqkhjLpccTR6pd4maCsDH5z5kt+RA/E6
e1vQdW2LzsqXGAuK2RfoN3mEuxykQqaghUZxPgG0Je82Ns/aqfs+xGI9R3nKOy6aExQzyr3uNT7d
xX85TKCBVXfUjTf08oadV/A/85F/7hmxQI420ZgHVKt2YghQlNDvx0rxdJb9YpL6fH1y5LJHgfEM
tCgQZ6EVs7zR1ZbzWmm1CVKe/Dn5rQcAb7mQ058p2obTOulNmdg0t3DDzNSzbTrA6i+YOTXzvzM8
ZTHjKI4FJURUHnDTaktf0t6IDTE6JCD2m/gGqNQtrMTNP118VmRbcpWj6WxJaKwEfqjbfPsN8y77
dg1JQmuIYS3xIIbPe25JDvmQoYfixg7dtc+AtFDDztGAzby+dq9/gc2xF5e6JrYdCtgjDyo0ETpA
shwAMwoUIBWHuYm+q2rDjmEbbcP/0dviTq3cFTLI04BSzyVXYCF/TlxtYhKmY8SDnKpWgjZqioit
P+nqRudtpRoIxPO3gRahWs3Ak4WG/wTOQPretpY+ww3AwGCf2e20r/34V34/W6JCLvb39QVeufsx
MmS7EB0galmyKhMlEjKtSnigoBeTqY/9JDlxsSVHdsmyh0IIunAmxGKxkS7q46EES0hNx0sGVkti
DX6K2x5YCTd5jyBLudncWDm3igmR/PlfiOYtb9o2gpoGUcMhGGFyaQiCm+UG0FE3nQivCuRMmQEE
oPEsdebWfl1Zzx8jL86Klom9UXbCEMR7/U2HwttDdZfgSZsC4awfoucRSJqHzbf0sqiEuuq3+S5O
SSzoeifBHjggouqKrL5pBXGnC7JXx4Uja5MbSpAqJwCCTCbKM5l/fRMt81G4ckE7AtLS2EKonS3z
0STVVKR9YIaoBFpsPfCAoWbluer0CUksLTHOmjT+6WRtI+K+yP3mgU0AUJCWokeBRtbPA1pUsjDC
mGTmwEhec6hvGbNMDw4Nd5lvuiGEYOSDeUiPZKe+oE0h7LdWfvnALn7A0sauC+FYwAf8gATRCp/2
CnT2rq/tRdTwNcRMYIWYA4KH5SWkTOUYUxOkEbDwJA8QzEME1nNnAW80K2MkXrel57fMnDDijGhH
Xo0QHrCDxbXHFEFkWggR7wkODJGU3YYp9P3FhFvmUHgINoAUlje8Vi8u+n8NCoIu0mMC5erFQwcf
G2iNZSBSgF3kJMcaVhNW+pBVNhhGsi/4M6PFyj8G7sjv11d4eWSXIy+ObJO2uP/DFrxVoGKH4Y7n
v0OJb33GZZy0HGVxRMHDEENaYX4mJO0PtVdoNkzR6P+Q9l3LkSNZlr/SVs+LHmixNt0PkBHBQJBB
kRQvsEwm6ZDuEA759XuQVTVFArHE1MxTWVlm8tIdru69R3jwsdiVDnHFv9sZ+BUQx9x8c8+KuYv3
tQUQZ00lDItNHjJsP55CpnCUmrc6uBf2ABTi/gq0eAH2kSBXfJ4/lhlOXNzk0fvXH+jC8YI6Oo5s
cIpQNlr2ILWGWeY4r8ciT+BjWxx6qOUwKPopEzvHWWwXqDanItlIFeZl/jG/wwQq4K+A8gtNS/Q8
FttAHOsOVVoLh0vc/piA/c4VKEUk411rvE+5YH89yFXuPIebSepI1QFEXUnBdayr8oSDuZUX055J
5FBPMTA4ot1N/Axi9VXWVeD4TFC54m9fx16B3BAblbPZwwksFtB2FmslKvOGczKCwhSboZj0u9qU
gO5PlBO0gbyEUS1QNAAoJtElKBM7SIhhJQgWweTAOuNu0HojMFsRoi9TewLVztFjyF4YypPKisfh
79+y83NlVuhDKjD3a5aM7KjXmtYi4nCiiglvZTGxK9be81h/rMwWiJ19Zho34Ee9GWrkyJGK7kN9
k9QcLbI49+ViyzxvvUJNNMYg1DXnz9rK9gDCoKwnhGknUyuckhDHHBjEknYMkpBT1OHljnyh2VKZ
u3A1QNBOQeMRBzU8SpbTkBaV0sfw3TqlOQ3HKT3WdXuDE9ZLIjwzxsrXW8B+YMTdq+jgAC2jG2WI
BHiDH7O+L6AsqINqMluUIM9c3MI42swxyYb2pFcEZkjogiqTB8kpVy40oLabh3ZqNnbLem+ixoNV
Bh4lrv+VxwKfsrZqx2g6tVFz4oor8VvgN9HAuhFyw/t6dyyzAB3oGHC74HGGPTIrVH1+ZAxyVI+R
mrQnM3kcR4B0Bsh1tRM8FTatI5ZH6a9Q0P6Z6WTGWgG2ZnVjZriLTiKYi8CLqnaTq7u+Z1CsGPda
c1sxOQAW5zzJ5mNXK17fod/3JKvFxvxe+kU0lPBgWzIbPCybrlyY4sKiGT/lQudi9QRFtFUPX+6Z
eaw47sAimJ81+M/naa1zTUxSMvETA9KrbGfgnX7omx5jGvyss04Qm7ohjO6//prL2/73sBCJnz1t
9RWeVyRtLSVQ+ESPbXokImT6h8TN+OPXUZZbAlHwHEVlcPbOXYMbEysSOmLFHIBzzSdd7aJ7Ymup
FTSEntpEP0fNFrn4wsCA+oWYL5AWSOaW5U90QYiYc605DWDyEKIHLOG+nJ2/HtiqIAEFHlR28d1U
CJit+b1xzQcG7ezkRCDpJGbY7CJ9mrT2W1EKV0yCM7YyHOkIHWYJ6dcgO6J4l+nKt7hRz0LBA6oX
xxLXR2slNk3a3oHE4d88j379inizYR9pEJ9aQsp4VzFRgP3giVDjNGWdL8cnawAtByzUqTiS4mlj
TlZTP8/Jh4DzCfKxQDIBcJjmCMjdJrdJDl8LF/yyWXSNePpeulXCxrKTo3lDgtaf5QShVvSYetUz
DTYRW8tcEKNHMRf5EFLfXzyaz79MMtVxZ7YZOVmVBoFxQB5jINbVBpyN6lGjYDbV3d1QdN+t3ApE
iEN9PRmrbf05/ArLSMV+iEtKTjEx/HqqgArJ5w6bN1lIR/UOIM/mBupt/tdhVxWG34eNxy5Eig2U
ahanNDo6WmcUjJwyTXSHRNnBxbwCXY/6eJ36aVbuk9Z4VdUYOlwjv0pMIK40/e8qas+/BbqjAI7N
polAGH+e/LIUq7JpTfTuJfT4I+BFo+DrgV6aX+C2IAmKJiL6aPNa/LDWZGVQc5jykZMJUy5rSh7z
eMrsXqrsaVJOah2UaXMcqt79OuzqrfFrZB/iLta4lRhDIjLE5ZYNQGjpaxzgQy6iVB83NnOBiegh
+Lexmlbn6DyfCvBV2MsA/i/Ln1KulmrfYzFXI+hYbfKotbEjsipI5cYjkFA0ITDw9UjnT/Tx2f/7
QIFLx9ENBvLqLSz1Xc0SQk5j7VsmdyUUrIr6icIUgAzZRpPywskx+4NBdBgi7Mgz5q/94WtmWTwY
qSoIoSk/6yqA48xy007d6FTN32Y1pL+iLPfkWGF2yYAovXTWO2qb8ntfXQt8g0S5SmF+Td2HOIs0
woz7cRA54gidZU+a7pA4uZKj4jmpzOOga54uEqwaoQk65Apff7atMcqfZ5KLYwPZB8SWQFqOIbiX
JS9d9bOgf1tO7PdRgjuAii10wpc4iDSpAb7QRCFsu/hEAEZiBvMnECbgd+7QRvdrTfEajblWz/22
Le6/HujF9YkmJwzG0JdY6eBBcFkWCqYK4aiRg9r/kAZgyECME1GjlqStA+3iAv0QbbHtW6ZHBSey
EIqov7cluVWpCpy9sHW8zJ9ntUQ/xFkcnAO4PVoZKUKY7/k+q47w2wIPFyqsEK9OgYQ16409sTWN
88nzYeepEHEWG7j9hACW2IoKhStc0VUXO3F1k6RbO+PyNJow2cKpAiWpxWO3IUKcCfBwDU2B3TC9
jcG3Fm+EKrTSZ8B0HZVx6PwOnlFMoQJydMz5kaSjayRIbZuNwsbWLzM//j8MvR/kJqllTQgzdlfW
V6N802Zb5bz1K2QGGEt4JsKtBcWMxfc0cylSGjB4T9qMS5XATQa6rcqPksycUriWQMvImeyUE15D
kDn5eouskPJ4A6vwWIFdMm4sZSUjofdZg6YVostn8aD41MUz7LneZUcrACwSbeV4Y7zr1YS3JprY
OPzApljlS1NOFXVIq+rUz8C5HjXohB54BsrOCCYk4Vup//oV8Dne4hNiFhNiGE11SjUURNX6ME7o
x6XEobRyKpPAsWe4naBT8PXEXhgmfFBBEcYDC1jg5SPLNKIyKXSERT4M/j/1YNnjcrHwjJjYedTf
/t1wWDuAk4BeiLoKat+fF2o0VhbsuDQl5BpofRUeGbFm47kANzzFZhbx/nfhFleI1fWJMhABj3UC
o93obEYRyLPZsWgGdyqyjblc78LPg1scCX02iqXAEK0crop+n1p36RZ+5Ncu+3yqIreG+yiKwHOH
ZKkGJVR9O6TKpITtITrrB3KVz41ryAA9R9Q2RscKUvhaRKcWz7it1shqiQLjYCigB4OWDPfc5TVZ
Jh30Kww2hLlkuaCCpSAEI2QSCwGtkBJwgXlxSSSQ6zZO23nxfxr1IvLyzgJjI9LgWxIWgP8qVPCb
WN/o2K5eG3MIkENwxoAKtbqEiZr2uVIgBNfeogEXCMl3Vgl3162n2/pNtYi0GAxOuUnrZESSwLxP
kGMPVe430hsdn3hfBbRp9yYAF1s6QxfjwjADVU0ozK1dY/N+BB0oyoew76EpUk1+a74VoBxS8aDW
35Km8/JUgejHxre7NLGgMaB2Ys5C4st7I+1ZD47qHHaa7KKHV1wMkUfpYUjfv97slwc4N9VQukTn
cEnyqXtAjs02GcIKWPq2w6NRBnRsPCqTn7PGN3JpF6WNE22azKy0NfGiAJ4DxOlfSDk0ND4fa8yg
llY3ih5Ct/QlmqgtZMCMp0OKzniefSPqeTTEQCPkWtQnvCYNR26Ma20srkWzDPL2rcWjSBOUx6Z6
SszJJVkXiGrmMrx6udHvv56o1TkFrzKcH+gGzr7MK9+rhlcF0NiiHIr4TcXkTbPuiLJx0F+MMesI
4LMDubfMubIB+KQG7+6wJWFMH/ryvld+fD2M9cKydAVnIOYdLWNUsD5P+lQ0QgEVIzk0ogeop7kR
NMna7qSUqv11oFXKiiYAKi9YVuCLQ8R5cWkxKWMdpbUa9o3iqayGPZ9qA4JhFyB1Udg8Aq6wEXJ1
Lc8hoZQCQvhsc7Mkr8QtGQCLbNWQ5I0NDaHdIB55YzhguuykrZPh0viQlaMQDvs8gD0X48vECvqG
Ju6tHrhEIHKkVrsbBb6X1MyPLXNfF8iUv57S1bfD+D6GlD9/u6Jodb0oiBqK+V2TvBXWw5A9Yc9s
JCEXw0AHBTgrwL1WyjMQf8n41KG1Xdb3XOKnhpEbyUh8oC+T/2WoRfZhsDxNYyB2Q9InV6QZ3YE9
tpXsm1v4vFVrDxY9INjD0x3PYBkopsW674D8BdLYwOeCv8Vw7+u53Z4aZ9g1oXoDDeNZ3IZmdnwG
c8SZKZXpeVM//eLE4lmMqwRKpSubYYtqKesATg4bT7gu7wV7uOvf4jvlVgqsoL833mLPgnLRxhyv
S1YYOjRCsEYhpQ7e2vKFJfQxVSiUEk2eeC2IP6D1v0n3qR4HihqFnTKdMHN2Jt+afXywulnVi99/
vXRXryD8DujpAkOmz83KZQFLFJtMjHmuhjp8zg0OS96qumvG6g4cjhDWe36PZy0o81u0iEtHAro3
aEniEl97MqaVricUwLZQ4oqjy9wfYjngAB2w6Q5X2lbnanWAY5hzLQSTDXn+1bVNRlzZTDHlkCWs
c6MmP2pt8la30ha/5tLpA/09EQkepD1Bzv18FFSsMIeiZkqYWjnmrrGTSbT1CGU6eYAnKnVGpd5a
R5eWL5DzKEMCgrBWu4nkQSVkmNMQSPyczHeIDMIEwI3c5lkroI7vxLfQyXPE3eaJtNIvnnfvbP00
i3LAQ3H5HBJ0LkbChM8YsR9jWx7zNA96Ut12IG05s+iODNJWj6a7LFVXFri7uc4ze5Dqfc3GQ7Ml
UbdOrBe/z+LcQv1Omuoav494oDfGLjtkqi0/V+7s9z6FmY/2wpbqy6Wlhc2D1wdASbOC/+cvjvtm
gNVKrITFSPYNf7DgiVAnkvP1Pr0YxZhrakBAAM027+MPNZGuZVWFlrIc9sJdiYrvZHR2WtGNi+xi
FMhbwjMSbPrVYTwKtT7kAAKExkidYnxOdSweYwuNcGm9mqiZI/NTYTK7vKHFKoa0ECW4x3iPVtRP
wH68ip7LLVzO5ThIflALgDHGsu9vNWCSQExSCSWROnEJCbz0sadhTbdOFxWT/ymhw6oDqeTPQEuU
XS+B2JYPWAK9deL8jlfvX3/8jYH8Evn98PFpoghEz3IllNPHFJtKbaLMhqTJCUrsu/9JKPAdlDnx
WKH5iqpSkwTXUtiLgj2mtWtFhcfE1Ge827h6Ls4a2mGg6uHkAizl85I2kxanhFQo4WyAOqRoudKN
COtm8PxhdCgB4nicfVkWu0bSR4mIlKlhBKenu9aTjmNIdsouCTJk3ZDCgnea6ou7NKj9zLQF6mxB
tFfs+/mEnHGKUHnHaxuuyp9HKeilYOQN3oaNp+MMiuzG7sF+lCCAJir2+NrBYkca7DKAjCpE5/4H
MhW/fgOER512FohdJpK8MBqVtCUmIT5DgNONo/JnTbmnjdI+ZTmwUKNvlN01NJUOqcigWArjkUKD
Ia3aSmCzi7CRGLeqL+vSD+YFd9XMiAJ2csWGEjlTu0rDwyN6MWDjN+PmdUf6AWiU0/jgl/+c/QS2
zdAv3c8fw85b7cNWEhiVZAHGXKFU56+1okMcVw/6UXHjvvRLU3TaJN5IUP8/QzUwRmTzGO5ioWdd
EuW5iCUg3XVPxugrPpjbobmPcSI9lN/S23jXXquP/dWmR+3l0f4Ved6CH0abDlNbWU2kIDEB6TbQ
Z7+GGXz8Vu9A6q7fk/v2KD6Jbv3fkEe59LIEqn4uOuNRvZKwsrTcgDoPUogRsMQIj60s9VFx8zhN
bX1MX8bpLeH1xkl56QL7EHTpAQDmIxM0dPLDwVSdETYAaVdAZ+rH14fkxSiAdem4xaQ1Y3Ey4jSK
Y1kJGYgQpvWe5ChsbJEuLhyPOvBcqDIpyA5Wrdei5HUN02QltKDXjBTaRpd047rfCPGrBPVheeSV
lPWq0SmhXpU+VHyDQdroYq0Q8Dh8MAoD9C6QHdaaQJGcmLESN0rYweGMHdqH+Do7x27iCC8iErrM
hb+SJ9tQTHBLN7qtNq6zC1/qU/jFdueCPLAJQLSQ0s4nAG8NKnTHhC3e11aYxSHPikFKC4jWhBNt
HIkNdh0/mcZW2+hCzgQiJ9YdEJxo/S8RaZqkKr1p4hkwdbFbQFxpENVdqWtOVFY2RroxdxcOD+hY
groAVjguryVxvR/FXGpFpDKsjm97/i1tahtFVjlO9r1Moa399vWuWkmPzDZYuA+0uUOlrEtgDdUo
8oeYhxXYEt2+CspH68W05ws62gJoyuu1PwM08aIGERoY3eXoWDqRkpq0wcKEcm3tCkf5XH2bDTaK
MAuiowEggMt3wsPkqIkNS2+XnsUr6mxdhOtj8vPvsagd9X2hCGmB3wPIP1+vYbs1/ITsuR1rmkOK
yMnQ8tW4uLHzLzxLYOKIb4r2B7LilXmvYOZlzIFCC9VAe4Jbm2Luau5lu+SQOSi6JDa7B8RzjL3U
cuKr/NBuLC6w03D3fH40o0IHlPQMrZxZjPOe+nD41HFS5Goioswjnq1Wswu1vLGUbw2USbTJnwaQ
DpT90B7EtIIEtegCWYUbc7Kxi0+T/sMwJw/aCnCR+DnFD23TQyIhckwhtocmHPo3UZzsXACWhBgu
YMYPkv6jzE9V+00G2jE3aqdWBzvVW39A32IcYDrOIbrLkx1rOpeqwCyJSRKMae5NzNiVaeFJM8Ej
/mF0oZRDGAV19wgwRLhpqGHGFd9sua0lWiCnNQR/X0rjXFuNPQEXT7u9royhJkwOisdieuJgfVX6
TT+L3KP4WpbnhL8Y6k2UX7EU/BLprRSyIwwMw6wZZ9qCLY8PQn2c0fYmxHk7FUIRTZeC1d3fVrG4
ayrZq8WHBNNo1TyIWtWrILBjdN+7NEVhF4zQ+o0Mb1x/KsYnmP/YdSV4VtzbjVG4UflQJfcFKLhR
MngU4sOkp34qR+8UVXsujS5Ff4WIAR+5Ew+gpgFKnUn7CDQHSW5eTHZSAFkX4d6i6/khtu6yPMVf
9OXyPjPw0jUOAiOPQp0eC0l8TjiIVxLEHSFAI3B61wu5rcP1RRxjV6c0jOvyyqqhvgBgOKD9TpUe
FUl1C/VnjnJGFnVelaIqmFK37qCiBc1pUTq2HAqB4o8K2ZFJ9xIuZKpINkxlHGimj0V0lRPdybh8
Y6ErRNJHM4m8FACGOo8OyTDZNH+YssGJQA7rpXtZe+1GA3iqRwDX/MbYSfopM3edCdYatCGZYXrZ
CB1uiI9WT9TQoIWuelSB8vN0lQhugoqhAc8QlnojboGm5RuwLJh3rHfPnKCBrgi6AnKoRZU7N6Fl
IhmIiJelp6iVq+b5TaHuVDhx4e3u1aT5YebFAUoZkHnYZ9YxYoktsx9m9armrykaOgV/4UBeStqe
gHKINN/ptJ8T4DNKDjo9HI3063o8wQcRLw96roawQ7pexN9U0u+ScrCrFgyo6YaSbyKdOeLpDsA/
QG5xu2NCs/ZRnPiOyqk/xj2EVbB0me5qJeS6p58c6vUE+klt94NqaB1ZPmiPtln/gGKQYr633XVp
PMS0dVl5C3OlBgYI5FRPQctHgPi0/WjkQdqcO3ZMyfy7GfYwQZwOiVStiI4y3krSq87CIlVdFfp4
gvKgV3eq/KpBVJTquQ9igp+aKfTboSukVPh+oM8MI8iBSqAwa8ehMFpUw51Yiru2Ux7EurNZDzk6
BuuxDjptSYZhABJXOJmseW2U7zOpxVmAlaTdxt1VPuIHiKJTY0H2SPwU4Yc6gvKIZhpPfLm2vJIf
J/GYRo9WPAJL/0QbELRz2KaPBXRdrwbIRgkTd/LueWoP1Ipds4e0f4JaFik9g1NXMR/S/iaCpYHJ
0weB/qxEb3ZISEHmkKDh0mmPkOKHzohddkkgthAsB4GsNV8IlD6AFnbYfHr1LxZIGCZp7VnxZBrf
B3gglIp4ihv60s/noV47onWnwm3NEEDbyO4MSIQjWy3wzsmgtjXCEcRCdaXo4LlgfJ9SiJu3xU1B
ZE+IbzjBlIyjLRVikJU9ZtqC0Cm1B8hdjeZ73XVer007OIM0OvcVNBAFIJJjkAe774IS+5FYeXH+
bOUwxM0yT2yg/oqqKhMCTSyPUvXYWvCQraEkq5FjK2gHJY19Ack80G/30ESHAHzuWxieCmq4mZOD
BhV1uBYdW3xGHZI8GgRelZZ5uVUeGvBQABiyyynx07LaoXRvD8KzBu/hWIHuK8/3FtvnUNKSYW7U
VvWdIFFn6uMHQ+12IuRgm05zBzwaotbJmtehOJsESjoQZoYyphOZAFxHuptngtvG+h6q2zjCYdqA
TgOHvNhVn7ukm+xIx+mnSGdsBo2CmwuuE0tHX+s1HH9QT+tjuy86G/LEoVC+5RxkVrCjm6w+5/JT
Mmc9ynMszj8jyW2OGl6tGKfM6p57o8P+SfmZqYrbig/ztWZVMLQYCi/iV1yFnH8veWMre6IVCrhC
TWiLGUbrtinEwuPClybDNgZcX6DRlPKua6FHb3Gfq3rQ5YVXmkIAoJydwvIwqSRoZUHTFwIEEnks
dNm2RnGfEt1Lyuco+14xaDHgEBms7xFeHPBtcCh5JyIUgpPsCQU9J1OqvTW4pr4vpRdWP9V1fpNA
/4fQ5l7Lr5oqgU1H4ifGy1DdWN2bBaUzDPeXVWpk2bwHS0X7OWIFq4VwzIH2lBSwxODPkL22/ZVW
PmQcDsfGTcW1vZT0dpdd8WJf12/y9Go0b3LyXE+hDmsh0XqfcMowel/MhRqIU5qD26WnvhVcZhwY
LhyBQPYg125GiCpX+ltXw9ApizwYX+CoDSooA5p9dGUJ770C+T5VDaLqztBYYJh3ccYdidROEm35
nf3iWK2eWXhSzz7PgGos+2tt0Ri0nCy8iSh8E8fYT+Jun3JAXoArHMfXurLsqPVbFuFavwHL3xnY
ixrfk+IwC9cp70hPbXNnCY/kJ7xp0uERjekMxjY0BXbe7O5GwoNcwdMId6vKvaY60vZayh/pcE+s
d2m4r3kcyD2k4prqJo7B+wAHeQbg6mzwOlhq9ZAUkM5osAat1np4Fvq07R/QcIciUuYRkh2gN33F
YE9iiTS3GZG8aXo2UsUV4BunDzMqmbwKuPQaph1bVs6CPnZinqfpIc8niAPrs+PAi8L4DU0aKMsl
0LsXfb3J4HICXwAsfOMurq6aOgrSIYFaLD0ohOzluvF1WNVYfQOCuup0whB0OhT1u9z9P00BsUnC
Uh5qzIsEDkuU2KFbzex15ReP5BmKgVo58rDlNW9VQzL2zdiEETfAbh7wjQovhjoULR++zr7WKezn
SIs8ZOyKVK40RDIgdN1CdBoy56oZeV9H2RrPohQmNSZTcSM0oS5AvVwQ3KIOGVHgQbDZCrocCrgD
qK+hr6ssXkiKGVdmAuHmEI91E76obSA9FlB/qdxkbwVAJe2AVQm2HMIuvMvm/BWgK0iygHO4GCCr
2imrpqgJa4KPxB6p9PT1DP5yWVptaDz5LMm0UBda4jc0IW7TPsp5CHm0+5yn7gCOTEn4nTG8StpR
YpJr9Jab1d/zfPQmvd1ZMs4lAKIawXSSqQRNGTlBPHxT6vRZSyUwP0en1d9zACTAKfZzSXbl4Y1V
0YG3IsTOBS+S1V0j+gP8mJLotVMeSdf4ecr8qoMFm5gEiYBnxtcDvdAeR4qKri3glTPhf4mIgdFY
JpgjxNC169lJYdrh3nZbdxbLneuVW3z0zXiLWpGW6FkFw0GIr6P8oDrzesEl5rDZHtURf2yKgFxY
Kp/GtygaaQmJRLTA65Cj+g3tzhM7dFeJ07r0pB71XextAg4u7PFPEeeKz4eUG26zijUqiFi7g6v5
Gjoh+TXHjtBhFY2zrbL7q61p3RrlogVjyHkPQPccU618sQpVvgWLudCE/rRQlkXfzOorOgn4cGqg
H5IrMczvBM9wtKB3uxM9pOd2c1TKfBwuduHHqTQWpwtpokQs58U5e18ox/HQexJqR+ZBOmJqbaS/
B/iYurCv9DIPzzwIvQU6nlLAd48wx0PdPd1lfr/bOn9WOhWzGBRKIcgMUVqBYv1iVSkj3k9UlxNA
aulxgDS54iM1vcMTZjjEpwhJmF0Hked+vVnXpUlEBX4NGjpQQl4J2ghSUREaTwna07BAgu1QL46e
1ADRg9uatGrwdbgLe/VzvHnVfVjJSAEVs5IwyulVP0zMJjsJTb38G50cyCO7UL51vo643jpzwNnp
BB3rC0plE5j8rawl6KTwXV+A+9GLV43+7e9GgSqjjPY+rnsRYpuLVaVOepdpkZKETVyj1oQKg/B9
HLYokBc2zOcwi7seopt6zQ2EyffVd76HabrLAt3tnM6DjHLhlg51/v45MKty4yUDjU1NWgFjsq7j
iph2GYAxZSCCA2WIW6TwdcEaIUAtRpcHfdYVhBKYAni0VzQLqwZZvVx6rWIhSSvtZpBQNXj403zp
P16H/0vewHPJR/C3m3//J/7/lZVjnZCYL/7339flG73j9dsbD7+X/zn/0//6q5//4b/D5LVmDXvn
y7/16R/h5/8R3/3Ov3/6H4/yhI/n9q0eb9+aNue/AuA3nf/mf/cP//H266fcj+Xbv357ZS3l808j
KKT99scf7X/+6zcTS+I/Pv74P/7s9L3AP/PrN/oa/2OeIPrWJN+X//Lte8P/9ZuAvsE/AetHmxcK
9KjxzkCP/u33P9LUf+KkAJAaGiYg8c+mc5QhE8A/M/6JIwxfETQkPPqBiMVF3LD215/Jxj/RyAc0
BT8TgBu4Xv3252/56XP99fn+QVFrYAnlzb9++/xEnNV4YacI9PAcCSW2JRAFUiNlxMQKJBxd32ka
YFOwJU54sZO2yO8LYNI61GLLkSxlDIwC+RyFveabhxmgxXdgHUPperSFgLnCzdZ9//nMWsdcvEWr
Wo0g+M3lc1pFV7SHYmUVTKTaOBkXN86fYWC1BVI3kONLmE3F0cIsu1w+zzYY0nG+CFHG8GCudw2L
Tqfw+RvZNN/4vNd/D4qVAOwIEG9rq60GYD69NIh+HsVncdQDpWZuZr43YulpEvdNbaPiunBBXAdc
fMCMSFpOOlM7w2hmP/yE0VHqC6cc9l6wTdh3Hr2NHoXeVh+FZ6jNb6RNCzLAOvriUw45OkRVbWjn
vtHdvul9GE66rK73rBXRnIjBtG6QgQr+II8b3/fSKvo404urVhyiKreg13BOdBP1R+bEU+GRurY/
nCB/7M2PexEIo09PqvUY51/kw51eUYlQoRS0c0y6BAXofIe0w27bBmpefk5uM7gYok5qVs1NUtBZ
yAXuIDKKZfm5MKAvP+DVLoZJgypmJRz7nttiiiJGfdMYsw7/tKNTOJB4L3ZwjS0ST46Su2KiLsip
B8vo4IBOIBBJvBKSIqiJHkZFcQzQxmv9BaQraCPLLtfhf55BrlS0jhaKqfSdxNreiC0bzsCKnlyP
VrYnVnbHWnRIUacL0kJx++gtQtnA7I1DaSk2EFX7Xh29GM5cQxPvsvxHjTpdmj33MHqsYVSRSzgO
xrsqghkVXk+yU8kPeglu+YGAmalU0O4ZpbBSlAeTUk+3iMMzmOxk+iNNUNJlpR1LpyLqHDrmHtH6
m1iTbRk/S4SYsyTWO7kfbSu9hmLOUyqceXQ1SIodl09iH9SwzwEvEsBNGebawjdF4rZcV57OILRb
SQeOKrmh/Yjxk/USEonCdSprKCW7MEY9GnBC6NTaTiyYZFLFBtQD0k5OibYdbVBWkB8JbGHxh4II
d0I5chrhO630W6U+aR16OlAPzc9segIHqwQvaqIhV6tjlXL4IKQ7o3sH4cejwEenhNkyIJBNjUpy
iu8F1jilsQ3Ehq9rmZ2VcAzutBtRGx0FW4Zx4kqqaHOF76aBOb31XZdSG11JRyvxY1vq1UrQWzGA
lSDwwyWx7fQHqX2HjjwYEXUTVFYHD2hmW2ZhS7Bp0aXO0Yb6QJrBUUp6JLKEL0s81gPlVWG+rNLv
aXcr9hH8SX/G7bc2vW0UwelR3y9yzWeyDAvuKDDS8yCQl7wWwDY1vATeYE27y9BJYCD9pAk6wuKO
yYozAgdicF/UopBoA6S2EseQBawb5qQT4BRowRmy8TCBmJSVxKnjN5pD9CBOITUBURd1xHBR8oP2
d5rfj9ah7FuHQjGLj0BjdOJL08WPI47RusfCToerMha8TpUcWtCgxX6v4JNMpDooBCCLi+5IMGlD
OjdRu4OQYNRigcL/TTfXj8bXeNQcIzb2k/lOBR6C2oIPdCgVqKSampvW0H5Jx29UGdymRw8PkMOz
JcMBg5mOUIt+Cb5fBgmWSu0fY/h2aBVH9xfMETTjo/Ehn2q7mIlHbNolI3U18DuN/nud5g5Fw6Bg
JWqvV1r2gPPEnQYSWGO5cS5+Tmz/OK4g7wjWAh7qoJt8Pq6oZvSDkkraWYRsuQzjaqPKdl+fiReP
XqA6Zg+F+Um0OHpriK7Cw0bXzqn6TWffy/a2Ju9fh7j4MIE81n/FWAyj6ngD+u98s4B/kd9Qn5wF
JzoODrmRbXjOGna8lbzNV+VfufOfM/dXyPlZ9uGgtyq05cZq1M6Qyxs93Un98oflgEr3jXo02PKC
vfDIA8ET6hxzDRzJ1SIhltIk1pnQaWdT7z3OH1kGn8SpAszR+3oqLywIBALZEk9TsC6XgAY9bvKc
lap2lsQUMobXRvL6dYBfJcvFxH2KsJg4Ba7SxVQhghmq8NGlLmx0AnMPgG6Y/0CN+NnyczRfbSN1
kqD5VSnTIM31oF7Fmds9xOd2p94KPk63r3+xC+v00++1mOJKb4kUl9gKVYa935m2qL9PbAv+tMAH
Yd0gVwCf1ZgxhfLaAbuujDpL1FE5j/GjNsLAOc4DDk8WbimeIA1eT1M3tYChTRVPQ9Xy60FeCA8E
rQKDCCQN4kzS+7xsY6gmwOtJVM5qUNwWXoe6WXQ9CzvH3lYVR14tWkjGfYy1qNSJZcJSqjPlLAdQ
0gkASwqife7HTgXrRVx7/oA6h76j9iuaMzYYUgfBjYP/R9qVLEeOK8kvohkJ7leuuYqprSTVhSbV
wgXcd/Lrx6me6cqE8iWm+x26LzKrSIBARCDCwx0dEI4H4v0OpnqHxA+3RsWajTq1uv5ONT9qqbNl
eeB400sY1PptzxcMppnLzU0aiiFPlAjuIXGMJ1jlKas6cP4aaYBadMZGak5xLvM80e3lSZ8YpTNP
BF0RXZloKt8jnsRWXGa7Seq2efIbaiOgChV+TCR2w2FGxzZ2qrE9VVN4rITeNUv099EsHGUekdGX
u8RsBPPOSCVBj3IdO64rsUXyD03+PY+/OUf5i6tijKyp+Nm69YiQShYG+X4tdUuOuq/t8KS7iz07
aOZBLFjmzKN/DTOMRSaU6TQhSpRiWekBEqLJJzs7tSEF9xo/rBrykcfDZH59lzIm150+X6TZxmCY
xR1Kvs0uQDKbEOQCAuKMusO8yTYD/39m824u70Stfz8z2hiYANPlSb6HJDOYA+6movKjqHBoxuP5
0b+EUWZ9jD9Sy6yJK2Bb76EjJLhzBnQZfaNg2YH41mhHhrnRWuUxNzEtVGmYP8jpt0brvvd6k1io
QL4NCTK1TjQbu6zkJxkS8lMo+VEOITRJGMAA08vv5rzcleX4VNLIWWqkonNrNcVjTJBytfNGClNM
CQwbpZ5f9Rwo1Hqu/LSWCVJe3ZdrMDI3zTFOMrslP4Qktif1URMzN8RwXCcPeM4pTjYRgNo+jHEv
AwunAN8gTNDqRnK3Dis06U6M0dHtk+e8HoM8r6whwVz/lAFwAtFXPBkXm6jVPWZLvZpAfpNMjrIQ
kMR/9E16p2ecILzu6lkMRrEB85ImQLESdBwB6Wd2vQaT6pCQNA7mod3n+Y8F5ZsRwKiRrE8tbq7E
M8cEgjRXF2SfWQza6bVlo9SIej5eVqbgFEHuD/ZiVwZYf/0+3lOPNxlLmDP2ZbWM/68MjJCrFV3N
jy5GcyeUPsTn/q68W8VABXftaAx3Eu4xcVaF+/aj4jIGMh6R/Q0aExqySdalKMQWaEJriwukpKeD
nPEgdUxLAWMolx+WbbWDbwhMm6uZdamiZgnKofVzHxUIpwdWCuGXC4JlVvYl6DEfd0wmYhY1nGIH
4grNbF2azO5Y8+bteGaYj9jmitJRbZHvoaEDvCyQF+j09ZXJyQKZOZcvMfyziHXm+xIxLFHjX5fj
xE/EsEVw+xOrtRMXULaj1u2gJyh9A8rF489Zcdb4mbyd2SZhpFVyhIhmdB8A047zS9N950TNtfty
dvXZz/VJ8Xhmw6RhoU0SAkoIGSLFlizUivajp3npjnfxeMthAnQ3YG6iBbz1vkdtD8pKVgGhBMPg
ptTrv/N1Sah8r/o7msL22JOEymPXGn/Vbpe1D0StHE1v3QfeHSIu/C4749D+dxP/WGQC5BiGvdaa
BEVpJAKSY75g4mytof5A6y5Ewbizm+fwQd32vO4QMwz4f8fzj2XGcwtDIkklZuCR9MQnTCQ3lui2
CM62YGe/wXV/gKC5lzuQHQUF2D3QRj9vn5/r3/SPfea2A/syFn1hkvsk/9W2i0VAdCR1rfvfWWEu
u6RVqN9gg+9rAax/EhSyjAQ1Ls5duJ5A/r0WtuWuU72RchLCinSPOo5XJTyyK54FphVaTQ0q/JOC
3swoQ1R0dgSie7e3inX57Fn8zLDOLvQ4FRDbKwWC2gcYtHD622MEfS00QtGQ8VC4/OdtoM+c7c++
MfcaxIRFVCSwSL/1ru4lO0MAEaWvnHoPqbc9ADUwWuYTZ528vVz/frbOtEeiGHX4Wq1bv6/6TNB+
RpPCWWzUZneYIo+495xzzfX1MpyZHOZeauUGJueV8mXOgZyOrILWtonP2XU959T/h2T/z8YybgU0
pbE5Y9zrvnZR2w79wqkaf9oDsjnYk0sc6bk7QrO43/DktTm3Wme8CqY/im6UYLiUd2qn/4KGBrgT
+2fOJ+Q4ap1xHmOmpGQsPo/q4mGSwR0WB2ih44j55caPwczCoX9bN+xGZNAZP0K6ua/HeTWY/a5M
1N6nQw7+poTwJKc5G2gw6V1I1VQpBTgsUNkAj79Y4HvMFF6J6j88QP8+IGyvV+gFEbRUiHSDl9/1
dwtAOKiJoUHp9w600QAQoH78nVc/4Z3Lta9+fg8acZzR/sbq1qDT3ql7NCzqX1OHKLtmliKEm13M
Uphb3uQj5wIajKcxhbqQxfXOD8WAgmCggrBzeRWhNCs/cs4m7wt+cS90LIocW6tM/TuwGRBZF341
2qHp0aWoIKjd35lm76J+Z6+0FSTRXtQEsGotgwY0j4uBF+bZMqzUqJG2mOvCPc3FA3JboFm6fwrf
8qN26qy/GIXSe6W/exz3vGk+7vdm/FAvLDnYIrEX8w5ULDvF1V+0cRs6JnB9EuDOvrJvjqHLaxCv
1//GbTUYL5QlZppjnI7cZ9ngtaRyUEOyhBgg/3x0Qr3yzeYfNycuQ5nBeCRRCBcjapFOycY2HN9q
JXapWm1vn62rkQuPbZTvobuEh/fl9cFgNYkiAzUOOTEs2mYODXkHhmFm/9+88I8NNpdB4y5LQ6NG
xS1YM1LqqimAphhyPRS7cTNxPdH6m798qzN7TGZTakmdQpYSDo+WwN6CI0epN2MC8v0Ck/iYU7M0
qj6EUbMbCpALRvloEXV+GbPKL/J2EyvzacmkZzkWt0uGSompvN7edGY49OuOME5r7ju90MD5hIec
gSa7L3u9P3wAcLAD7bGdHJCpo0dphS+Jx8OsXD3IZ5vDuK14kanagaMBPODvUypiUvPBCBMLBEeu
lGyNsXU4a2UqHH/lgGcGGeelg6Y16syFoNI+usSt/WEzn2R/jarqiZcscI4zmxWBniiNJ+wsrulz
CIaCseER7zID91+/HeOAEi0SSxEXCjnt6GKCBmtaQaj9feaVR/opXXsA38RJjuz7hCuAylsg44dM
o4yBFxeR32Yo7C12CRd0+4PxLDBuJ5yprAJ7S+6nbpuhI512uXfbwtXIeXYiGJ9jKNEidwVOPwix
bRlCWlW4XVa8D1IfsRXd29auBs8/1tj0BxKug6IlOrnv9cdGopj1bi34Vk5tRrmyqBXnpqMTimGI
L9jIeZxoXEiacF+D1zsHhMIC53+IIdk4t7OegCHWaCaMOsspZCdQQ84xbzIaCtCgS+Tm6VqBoClE
Rml8R3oMm+lkxYHE2j5V89ydNDxbJlk5UdLZZN7l+uzUqArq9Knu0S4qf/aEuGYYSpZKMAwoTunR
KAwUGArUUZo6UOvJlUJI6ZWgobAwzNFbUUUnJ1Qw9JhI3bFPaOuQPiwcyP7Mdp42T33KQ5JfOVsX
m8TcHSNXJsw058J9XkPyvenCu0oQOQSybEl1dTgXRpgrImVZC+RyJ9xDc/0JGYI9/jLv2jt5n+wx
9lf6q6r1+mLBsAatsB92eqT4n3/72F3Lh4HTXmUxwSkGhqJ1L84eaGbeVtAEK7NgAh9NPx+rR+o3
bn9YpE2GggFI7YGa/4cicp/e6cLqehvOrYbjEAtmmgWxUuoAhIgbCcPGM/gNSoqx1yQOdF07SDTD
2eK0oK5ElgvTzMeVCq2i2VhkAdX7bQPm87DRXd3AzCKkO4yhdTQ+M9+V4HJhk/nWOMc5KrywKQXd
QVBQCQ2dOVjAbASGXMoNnkC/fkktLuwxzlEtyzSnZZwFI5iMskVwBHlTKQ9iaG4qcdnmwCylZf8m
6dk93uReXIJWpo/mF0XCtLvaAQE7y0bQCebbQgt3aRBDcuV3j9KZ3abZrpDEX0K6D8PjTKJ9Krde
L6ZbKL9aNBPu+qJ6nzGrrekYqwPXj4KH/hQ7MzBzajoAhrWOyS/fBq1T4eHwC/Lhx1xKVtHTTSgV
3xUjuZNi+ccIeQrcwUavnbIAEAsz0RrtLRBGOqTGwTSLjQEIEuc+8D4V4/WHrgDyIMGnGneGP22X
jXHQ0FqXMfvD5+T6iuSAEzi7fWzO2YGXw1ha3D5Bo0E9vemYfQ47zYngAsMGcEWl9Roo1LVdb6Op
pGYzyCwU2wQqzJRze+kwsUUXa5wLK8VXq/PIXklhhuVHGeUgXEhtNd/O65ClGftG1H2vusDoX+WF
FyyvJLMXC2GS2XAgnYkbHd4juNho0LhL1R0zrcckvWot6S+Jzv5sZhvO17oSNS/Mrl/zzI8oiGKG
0ORZMEA22g6jxI1VxRrmyKlBX0GRtWbdAzJJq20LaKYqoMw+keZNWLPtfxHBL34Lk7IirtYCFXBy
0k81KQqyDkxUtTyA7LV3yoUdxmOXplxRUq8nFJmd7rX2ApH1blduJx9zRLwd5twHNlWtklSsiI4d
bvBhBQ2ZEMbMKUCOIc02HdwmHX601dOCQnZTCPsGI863v7G8Fn6Yd9LFehmHrSd1m8Y17ki6DdHU
3rVW6jQv3eOyUaFD4pNAPurAzVd+5699CuhYmI/yqxlUaOs3lnCPsT2fV8DlHXfGodddA/0saY2a
5g5Nb6uZZLsjEzhDXisTZJYzioBGzyuwrCfo606AlABdZwLFQ8YqMUDZJ5algJxetCtg9GKPIkvQ
/XjT+OaWN6pzrYiBnf9jjwkjg1CLRq0b4QoPKS1RfqrQcwakX4DiTYZZQX0jZDvDM/aVz5uz+g+n
/I9txg+nw9BWTYpzt+IRBauHFHuOU67ugHbype3tM/YV1f/ph/+29nkGz/wIIOAgsAW1ZqB8F6Xd
ND2CLEJ0MyfczgFowpPcBrVJqbh57ABf9lTZ44b34r1+pP78BMaDDm3Xyh3FZjftbuiJt7SYVgcQ
uZNrN6wBRgYUY4hebi/8WqZ79oU/xxvP1l2OoaqEI9Y9dYaNbB2IyJ+3LVwrIpwfIplxV5BcF7ux
wrrWsZCw8Jdt0tjRJtfRfUiOw070dGiFbgFoFyaHD13grZDJNA2qqnNE1hUqmlUlBHyp7u0Vrrfu
xq2UGf+EV7Zeyj0sNCDLTWpE4WE7DL0dCYHAU0rhHRLGA4gTGXUxw2ZW6ezqUu9JBfUjgKchpXhM
y9qNitTOFc5bZV3BrRUyfkCp46TAeEUWzBFizgiIfW54vQCgNqfZwPtYzKUvlYxOE7L+IJfhZzCO
Loy8eLZeoxtrUZg2Q9WbVZKIWIuCcpa+j3YT2Xbu7LTBuCl6nl/heGx2SL8dNNR5VmvGpPlC89Jm
7/0gAZeeWW1CHE1qLNKhGgN+IlqDpOl3tEyc4/l1ZujStylMjgTis1aYCX5Dv6u2+SbaFftym+75
2ewnuOLW3jIZULi0eSYJ+Hzxodh2p9qOneVO9/vT/2OGnXNUFMatAJ9ZhTGGgwIyuS1wmFaeWwCT
bfrIQYEg8xYXHGUut2p79bJDZVkGmTAodAlzQk0hFsE0giUWk7oZtMhalN5GqAbzAiBZFa8offW+
/zHHxqU47MHqXsKcpAeYhrK1aBcqPxYxdekS2QA/YxKj+zeX8MwmE4iEEHMAhYJ5oAbTua2M11fK
rX1fzenObDBnUm30AaI2WNca3c39tBG3JZg4/h+R/eoNBEMGZgRN2ZA+e/9nEU7vq56GoPsN5CLx
h2bZklB+hIK9bUr9rxrTKIJkWBmma7KocoRQdHMZzE1gdvkXQWKVmDLQvgCLC+O4q66ToyWhRSBI
3yJJcyZxguQa3TQTeQDNknXb2tV8BnBscMSrKOx8mUFIwKfRRdqYB9VrUtvgzALZoZnZ6SnGayH3
a0eQdkASySAgehIPlQ20pv9f/gQmLIqo4JVTnhdBPWDiOtqaVW7LJLFBxeL2eH/pabdf5XelD1Lg
FWvivZQ96S21lng5ZELsKd2j1o72Aoqv2z/t2qPxfHOYb6H1bWbWCTYnCqdnCvqjWlaea9CA3TZz
zUOdm2GiZmQIGemqrIDv3/Sx4lTSvwGurIO2KCVCYl4DWzuC3dnhHiX0dktdyYPBU3YimhbUNw4S
Otnrm0fd8sLz57/HOPhze6w7KpUkqqQcgjpTpEDOYUFCCm6CdDyWfe2QUtwsEmCZ6vs4gHPRUA+x
GFthCK6m+NcEJiwztdsIE4I1xuta5EnzsxLfFcX3AlCNpRAtUxH8sDPuwL0QhHnfQSpY5Xz7a1if
iyUw3i2OkE/PsZoHSK2zLej8BGDQBVdxJJSvXcC+uHQrn8+yW7vGODvQP0KYtCV5ULriTtuZW2GT
v8gW2RE32YmYFba0wPRjT3uK3GZj3oFhzZNc6rUvxXPycftQXgNnXqyfidFxJM2qUg9LkAqLL3fT
ZpTm50oznzMJjHLi2zpBKbThYQQ1qhJ+LMNoU8BFtaU+Sctkw8FtMi5vsrxeuVtbxETzQTOFdaIp
D1pNdEg82lW2bLXu29QMdi6j8WmcQjnaRXN1woiINWd+1ZqQzz3pAIoUirpZzMEtlfKuhoh2W701
IxRZR83pgKnIxufcSHZzPv2Itdotm9qC8OY+nxZPijDtMTd3Q1beAyW+KbJqX3Wab+jGP/f/F9vO
PEMw0CTKU4hjRzEhKaaj30rDAyjKYiOIK155/Uq+bhiIMuoa8yD3yTg4OdEaUely6LCRyO3FwZ81
QP0JiPDU+F/k0xe2GC9XjNqsJqRZgsYwfk1N65srOsjs9kMLXHwNDkKQDegiym2Huf91+zAzCnWf
bYQL44z/w2M6rzqouAeKOGHIGfIJ4mzluu62JPFKud0ImGLW5MrKDAk1/shORc1vRPkuDIN46rey
vs+LymqEu0FvnZx2m0oFdW5/UCmPgE+6EnXOfivyEcZX017RSgrfWendcRmH+xnXaF5KEK9OoJ3V
bCPeKNlDB1JeUr7Oo4RJc33Xo7BUD6fb+3atuHLxWxgnCObdsZol7Fvnje4MZiIkYCcMZKOEhpmf
7X9pjfF/JZGoJOG6BVNb+BBn8qTc2KU63XajV0atDYa5psdbbzI3vZZ8DyUetOz2fUDmfrn1Shah
u1piuaGMcXEMQzfGo9lhOHPg3IYr6frFvjJuLKzMDKnNlAerOnTta1vV18BazpsG4R0lxpmQDlO8
ZomjBMU0UBg+lzI5zRKPOY9nhUngpAVM5GWzqudRiLDPe9oaB1PkAIivlYcutozxVcrQxA1oI4tA
xCQrhDC86kBcaYMRcoyUEAetOR+lVcwK8CqM5uqZvsScv70kWqCXp6JVYlqQpSmCJor3XfN9gZgO
KqzWYACpCuy3oifukipWbSIiJhXkipWN2YCc4YRqtIUOlSUvmqsh48k1ydcqUCnE37VFB4ct1H+7
QMx2ZrOXzGNTCWAV0Ky0C+Y19elSN+/form05tDEWzV/MCSsL0MLuHxRVfD01huZgvB62eli7ZhU
eCzlalOhFde3a7cuAmtuDA7SD0FEkM5AuwuCb/yePG82QlSj/wH2zuYwTbJXVqD7Nb7NC0Z/W/Th
qLMo9K3oE0fTMJ4h/Jqmd42moM5c8NfFNcCfXdJ4m3e5M9K3pFX9jIqPxdQ5ZDxCYMxVVMHV5hM4
LzEZuSVL7WFW19VrzImnuZfNkJKWDIygSfdphYkubJ4Esk0hlPYtiJ45ruXKGTUR5CCHIIJhSGFB
fsKwZBM1lPUdiVEMcF8EMwb8lg7g7calT5E9gmPU4bFXXvPlF2aZqzGIJa6bKmdBNLuVaoNqNiPW
CqiufQGMuTs8M2enBP0Yr0h85cxeGGZuSysqudqPehaIkGXKwWVQgQS6AV1vDWrcYgE+iicEdS1h
vjDJXJOpVECfAqnbIN6Ov1VP2oCI+CT56funHoOtPt3+pFdc6IU5JqQ3qB9BqQHmChD+1mV87IrG
bWXitVmPzDA/mpPo1VPn3jb7WaVlvIFpKitlGIb2oXjF2NUwDilDoWd80NPvfXqSQBU2G51n1iFa
5dqGDqXbJveYO6wsFHyfUlo8F4b82rf6W97N+GUNRpUxrCJOpddOwtGY+gTcHM33rkPxfi7Dpyor
bbFRvtHqsY6GH0DC7HPQQ4t0t4xvffFTTX/U1XGhp7mJNrdXxxybdaYNmk/QmASJLJhQv7CRNrom
yb1GHqauPIxdeJDM+1gznBn8IMKU3YH7hGORTTG+mGRCYY7xhpT0vRS07uRIDubVqWuib4TRGi+e
7Pj59gp5IZ75fAWNZEEXxDyIoQvQLS28VmvNkWqvaf5tU9ezTsw7Ai0Dej6FnRbvqVzMpdnkQTEQ
HxQuJxXMwA7RpYcM1I4CSZ5GOt6TMbOBe7BkiTzUYvdKRbUGgHPZkEaxmnr5mbblW5LRfY9Zq2lu
0VyNHTNNHZXyhpGv3CkIOf/5wUwCplBQms5djDQZ/LctigQrrjHd8Zqi1zq1F3aYPCvVwfGZxfkS
dFJkVUpnCULjhkvyUUz6cQx/l0XjdXQ+xUOxmwzzmJud6gt9/AqNKAuZvB1p0H7oUatK+tHuVm7z
qAKHAwXVAObhH5MZkBl0BuLyo1Rz0KUPoGIPwgl8pVJp3/7KzJVZ4VkXa2HOL52qUchpsQTCUtgR
LXal+ApxOrQ/yp0Mbh7dLPzbFtd/kfFAFxbXWHdWzAlV2imxtFrMPChM3AlhzOnjXAOFXphg41YZ
U5ABdwvmpyEtK+6AQbWEFJht4DTm3u6RlUjg0UBpuZfMwEhX0Ilu1eO7OBk+HkyWPueHxAzf6pn8
zFEWDhHi/7tdYCKcWMlLMytJjlQJenMUNC1vtw1cSRku9mD98GfbvMTp2AlFuQR0ee7TaVtmB0B+
OHpX16LmhRXGH+Va2JdZiJ1WQK7ZbEHb4aguaMStNS/g15iutV7O7bEzt1qvTIY0YFVrIgREUI+R
5d5r3vsTH5t9raN0YYx5PhrGMBv1eoxWfzIfS0xOLjvFK+717X/1rT6DzNm3EstcamYxQYoOGRwV
6Q2kd4qscG5b+Q/r0RD/IUMMMShmPdqgl0qtaEjnqhSsCegFmOnjPJeOOW4zDRQ6QwSi7FNmcLE8
6vVL/8c045oplaVxmVD4UiEYYUjvig6+KyH/PstvBtXscTCcRTSfoPjjjzmAN1ljj33n9e3GABUD
OgB+T3+FUAUpTN+YOq8RglLfZuROBVFCuDGzpx4svGCfsLUhcRGRN2b3NtACEuyRJeioC41Tvisi
aF236Skr23dVjKGJpPxOSvIAFdh9QtqtGGeQiIdeX9p4qSiBLSI9gTHz0Qx7J0Hv0sTfjFh1F0og
x/I2qQ9puOxNA8NOivnRDN8iQKi12vBRfLMrMPKl1WKrIP1PpHorGHQzDoM9KxAT0DHzpbrJAIqZ
JreqFGgLPJdGs98kIB0vTFwgc74TxXKbTK9xtTha/r3PdafW0gdhGixDCv1FHJ2xn3wtDN0uEY9i
8rORFr8tBSuJVa9Lim1uSF4hJDu1FZ2K1pAAUgOx7P0yIT41wR0pP5IJ85FF4Rld9Sgo5BhFut1n
38ioHmUZHBsiWRVWtlWyeCh1b8dE27YY5YL4RZ4K9jCZtlh0fqtQRLWPVN4v0VEcwROoe3L+E8Ha
0jsMei7ZpuxfpvRFrLZQKsEXnS2aFG40EksYZaAdF2uChEUUDwE46NyGFN+m+SlC27/Pmpewj3ez
UX0DY4FX53hc3r4Zq7M9C0lfkjgmJOm1psd9Y5AHQVo8Y0Y9rYYYGCAGNe4Kt+DA4o2+mGPCk6kL
UYY8ljyUbQfB0dgu8243YkfjboKWSNF6bS46df5WJ+9Q1jNNkNQP5qYmUPCRi2inKzxylat+HDqh
UNsDzSwkiplwlA7poJoNHlzEN3aFg9kXm9rARzuAXNmJw8vU2LT5M+04t8dEJ6kS00Sp0StQ/OJU
OMsG2jpgME83kHjhDudeS5rPjTFBShtEsMNAQimY+wPSm8ygbto9FGF5uH2Mrs3igan37138/PuZ
H1/wbtWaycyCBY4mSZIgMibQJYpN7DRGOv4c1Z+daMyOQoUPc9n1kIRH3fhU0R8ZCC2rMl4LCuIp
NUPZKUS8wDKQOXe81IO3+Z/p09nPzPEcK5rEAJInC7IO8uldhUM+5UDWhphBmtXcoYAXznXpT4Li
tnkJxR2l4JXvr3VvL7aLCQrzHIJht8AhyODl0Iy2xHdz3z/noMbbrHRu7VPzYP6W36td+UgfuZ3b
axmSCeYfgvkEgLbZosrYR2ZtRkuOM6+D/qrdaLvqRF0g5n0oRtEt0HDlgFIxL9pfm0VAtxqdC5D5
asoXmeY0zcOZFNj/WLYHSBPEdv88bMJmN2FAXTxAJNRReKjd65v9x6jJ1OX1ZYb8Y4qzKYJOD7EP
yK36/S9Wj8QfT/khJxYk08TX5JSC4i0+3r4bVzf7zDyTe6Qgs4vLAebxHAGpKFTa6DbOCOc1c7XM
era1JnOkikmawCOCrcX5hQyZ9nslng636h0an/dYnnlvotra2ZVtPPQRJ4xcv1hni2QehsIQyuLY
f3pRyB35K3AV+n8HwS92kSdxuhu8HWVebmppCJIWY0e15qOOgpEkVtq83/5q19K28+1kAuOYEDXu
TCwI1F4dOEMqLpfi9chztmdMMBy6LorkAsvonNFdnNHPnNgJD50r2csx3gkcH32tpnl++dim4VKL
ZddpOCGTdNCDtRafuIaj1h4J4nfRW7V5+fQQvG/FhLsiUSq5QdckaLuPuX6eMPTVppxXL88GE+VE
iI9jsA3famhfxfKhNIAxeLx9HK5/LLDX6yIq0avqAPOoTGbQ3Q5rHXrXu7JXeKEDfu4TKpYe2YSu
yftYV8/fmT1m37olREeixZrSLaZUfqwPzNI2bSSBoMrdEifx/k3N2wBt6t9LZLYxb8zFGFJ1BU4K
r4WTPY6FrR8HV4YKT6VYmY0U7b/bVZbxi8R4PagJVqkG+utfyj+VawTEQ1nPMR1e/er6FfizRJb6
SxUHZZEVLNGA1pvVIwoAdO6DxbXaLECe90BN0kDluCs26/0r5TuzyrhmEYF+bBu8PjEHCULXlY4I
vPm7xF+la8gj0P4HEZePp7x7LdpeVNqZyEPlZSzxIkYm/21yOmgtWvURtNQnLaBPMpiPYnfmThRc
uYsXNpm1yoacZrWKe2IchaDXLBDWv0wbPJV+oGh66E/KPvLqf1GLuTDKRJ9+ngq5i2BU2CCh2qyj
3cahfEXzCkMj+UvLkwhYM4azV9P6QS/sMQEo1Bt9UkNsbNfei1kDcvQs3pIWXGtoT4GFUSBQ/1Wi
Q2zyNBiuuIXzJgaby6hhjMQqjMaHFAqoYytZWvbP05ULC8yh0SKzzUoIuT7IY+Y2+n0fF5Zcfty+
+PrXdUDoXjLQ01ulwEVWSiKuBXOIaiN7GFvd7oCybZraA3nzKx3Sn+YUFZa+pMRSTDCIKjnZa73o
KPFPbcntVkl/ZGLxTuQZLVVQ0KO1ISd0M0GHrYlQYyZLuaei4eei9JbW/Xs/Vq1Vg62nxf0TUYfX
wKSpQXtSvhtzYkfRUzY0gZHdzQW4YrIToG9eKlT7sm2fgW+jbpgkB1Gu70C7QR2lW+6B3ZAgHQoi
yDHF7kC1M5rqXTbTYzko2wR6zapUbfRG+WViwpoMP0kz7hOj8RMZPOlV/WAIxVOWFN7YNfdN+pIJ
FaorsdeKdQ84T7fY0WLYaoL+DSTz5KTjBMzPmd+zA7y+w4n0KZ2joW0giUx2I8QziFMgexDQhthD
mB+nNPlWZ6OdKXLQJOWOkAxo53LWXB0KqzJaz1mLooD6kkQPLZrjBbgqpBYaZkIKOWgFeiqiPaj3
dHyLy8bRIAWrQcGRiKZVgkEYLz3wOFrC/EOqT436PjfuHJ2M8VjjcGXVxyRnlikOR5VMdqVWT2hm
odU92TVUdMf0Lmy3yvhWABZmgpaSPEchSAbJHUKkj3aLp2crD310p+mmlY94vi+AR6qvTRxukhi8
LBBRNAkP+8lOd/+1hTpEmRX8Z2AllwlBOXdlrU5EDmRoZcuQkwGqLArpBsSIxzAijopfVk6ZlZWZ
JxFbHktHH3wlpE/ljOq7/EvPVxBcezcDjRCP4Q8T+gO02N6+aGxizv5MtmysNpIcaxF+pjDsi60O
0nfTheyFgko/ngN8Dk+2Tv3FIOM/urQT1L7v5GDUzWNqmEA97QdokdG4tMMY46r1b606xNlL3PKe
1Z/e78ux/vNNPjfj7HmfdUUkJVkrB4VOXiGa4gz5QR5jR6eiTRK6m+qqduJmfDMkulHUsrH6CfCk
qhV/kPnJGJcCAC0dU/nCnDhzCvaDSNZRnxHBnEwBVs37J/BC7Ob5MRJDcJ8/5WLjDVXzUdYPsZC5
VX3I59IupRGTseJipZmROUQaN4Lui/0uSwF+VsvlAG8wZodqhEZW9CAuj5msPwop0hBIuFqKlD/N
I9GtEHx+i7DVx4+sL1H++laOv6b2NNSFp2j3w/w9LoklDU96c0jzb6i9FvFT1h/Xptqs91aqvKoY
j+3gjToT1OFGb3XKYKkhnO2Ca4dbM6I7nXbELnqwy8jia92UAPz2h0mtLDUGKx4BdC53Uwnw0DB3
bx/NK6VHVdHXEIAJaRNu6PICiXLfFqEMWZFsCv2q/zXNlSNmktcW6pZOXCE5JjFZz+WFOSZmq2M6
0TJFgB5tPUif6ncUOldFAt0lP4YC7dJ1uJTLCsbEuS9WGUfbA0STJEIpBLIJ9K3QPKmV7KjhoY4x
kARZlErG6Dc0gWdNddQGDW1ofZSDuiHQ7/3n2w3VPkORJPQ/8MMut1upwiGXFax/0DQwcJyi+bkb
WyuDpJIQppxvyzZcPtd9bo1525Za1hntAmtyOXjL0FpkTF0ZhNDqgibCnELadl9DMT6NR062/WXH
NSiIYhAElVzw9BssFFAXOnNKo0m8W7XQQShsG718f3sreSaYo6QMo6qCW0K8U4RHTT3plKvbx7PA
fCxJK+SBRqN4N6JM1j0Vg6+918fQkY/aj9BS/4e0L2tuW1e6/UWsIsH5laMk25Jt2bKdF5bjgfM8
89ffBed82zyItpB78pqquAUQ6G50r14LDUfuwDPPJPPFajGaMQY+iPsQg7/K8hwAOX9523678MyX
YZ/QVSEWQHGL+1kIKSeEAwWcDbTn9Ulz+vl02djvgY+xxjygY72FICnUbvZUApXCU8If3VXjEq/0
QGHDfffQd81/hR7GHJMO9IJExB5Z6l7xlc8ZHVPMMlugzyqtzg8d3tQY/fEXrLFRfSS9oS90cRp4
IYwg+RmPEVB60OMQBkj57AQ09jn7SY/cJZNMXO9Bf9kAt4/9xJB0jklfFY9nADrAjNyhLbgNesA4
/4RCg3Ns2KCOpkISd/RglpjhEmTExfmN6G9tAfRV+nZ5lfQrXVokE5M6MSSGEMN5FKLiglzDrwLF
kpL5QJbUCdRkl49QqBj/8mZ8PeRXeQuIofKoqWC2GZLbugksIoQvpnYMzSeg6i8vkXPPv0okK1tF
WxiJOOGgls2HqewU8PxfNsA7m4wjARgOKViAgyIvt5FRXzV9bbfB/GPWD4L8HhYPl83x1sN4lQaq
P/k8wVxSiW4nA80bclwJ7+QznmSqSLaYM77OoEr7IpyApCmfVUgdXF4IW2JEReG/ItdXH2P1ZdSq
Gzt5hJ1AAopqMOxQMd1heutHQIrRUlcG3TEVTA4lt3BtSCgjr8/+h90E0haK47qE6Qu2Rlx1TUf6
HL8BxWkbDJMgNOUcD7ZR8bXMtQlmO4VE6vReotvZg4tVLh1wG9oKKLKF6RSFxDbnHjOvd2FFmVsn
9aYATMhsyb0CTmHSLy8gIQEkt/HwVP1fvsD6pzFOvJHDOs4z/LQxsqvAaiQQkRhb3R4+dcPu7kVr
/MnlET13fr9tQn8RLmn11ZsBOhxK+hXqJfD91nYHeTfD6b5m1Qo6MXKT3HDD1TlHt7bKeHOz0Qaz
ErHSYjStWvQ6sEOYBYQtio0Q3WkQ8NAoe1sQHQsorRnzbRzc5XMNkozS7VA1DEHzmoUACiuPl28B
9Q6sB17/MBpnV9vR9mKDeXr8MBkP/wr1wgZFn9qes3h72RBbC2bOIdr//21prNU5Cqivp5zgM3Yc
z2GvRE12aDwNVZfUGj4Cd+ZCnn7PjXHP10ukJ2K1xKAq5VilDrISMkuqWpRH7gQgQprlKqg35fgs
xbE9DTlnwbyDxuSUJon7vqIHDRByW1luTSNyLm/puUi9Xhjr+c1SjELqKBflbZgm6MNQ2DykXvJ5
b2Io+LI1tqz+nw+oQyEMmh7QGGYWFDaCElWZCF+F/tm0bZGLpD7qPwFo3dOHxGpsUQTExvr/bZ9/
GQaTHtXqkwG4ZntB8EyiVAtje1CtwSnvIVSi/qSoEZB12Oi8gsWssFKP27w4l2KuzTKOU4oSqTAj
ETwWoIUKAViDMtlXjvk83cRc6MjZ+7E2xzjDPNGyWsuXX+bExVU6T6nhECk30Og0jZ0ZTjS5aETx
3PC5c7SyzHaFOgRbfYTO7RfUMdyAJWc40IsZHCUQ6k03GKmLPhoQ5nLz6rNnam2a8YsZyeV4JGp7
aJzZJRAIOIbuAGb5trSi0KPpreYW2/TAPVP0D7N+b22Y8XtL0hOgzvFxk63qNYfIobxPhtXtxQ2P
MFzm7S/j+WazKTFyJGGRZeQmywTU3VHpShAEXuXjS7oAi6SWjpoXdrCYDihbXCMUPYFsSJo7QfKo
5o1VZY4hZn6f/2jE1u7wDCnVJ6EqrVh/nweADxunVJP9MHauimElENPF7aFENV9egEWIOsyzVNsU
ql0cH/RF73JpIxnv2ktaH43y0B5k/b5PYhsyTqeQhO/G8JAlqk2SD4Kp3DEpN80cexq0W8G1UZJ4
I4PAJTZza45TK0tmx6ge8iqwB+NBMgH3y+/i6D5oaAHTU+dTOB/bFFMOZeLGZbyNasVbBMHHyx2z
LBNYlnagmwKo6BTUid0Iae5f9n4G04P65YQ0U5Ig5oICPkvbRpDEC6Iq4MAYmrsAXRm3paeWGG4d
Ki8y38fiEJs7Udj24XOmA3jV2X2Ye4mKh02g+xLqT3roREBwCiXejQrxl1nYKGF/Vcuhq8a9N4mz
HaqQhR2fwxaTtSGUwcpqq06pP5dQM1YrZxQnD+rErojwnAg+BhxslWwyMXebPrUNHUxuCcqg9BcR
/AYBLBQGdGd7adNIha2ZNwZAlul0Yw7ZHtPOTqjmrpIHdqEQp8Uh0UHtB5ZuyDNPhiOqmB5M7qNS
cA3zuoj1TZM7xc8BBLaziBdabGNQwMkMEWcMcL5MvGmX6j2Rldo1Y270ORdODZ2gkQJ6LcNUmbxN
H7UgJTpaM6olvy3Gls5d0MgDlH0YuYtb7fi47HMX15RE2AMfBHQpGZe89HmGdjmmDDs888fJR0x0
l8W4gsSqpYMe5/IRY4FTbJxjA2wbg3SlJtOvCJAvEHiqP3qIdGMKz5J+pj51UMkG6BtIAgMSkVq8
DjZdz6W7zCQUjbGAflTo24MJaq8FusZkMXa0kVCp9WFsEocsJ2HkdXep+7tklX6FVX42YMZnbiN4
EHBu6Ki+Ufkn3e0+K9xnS9tELm9Qle2G/rbRTGQnnRmm6qDAIaeYNVRDe2pPM9pKKqZL1Q+oJwvl
B0iJLEzVgFQeXMrPi3xq+qOI+yZ2Nw0G8icNrjc08XHgmM3XALFLRSEvK/dRAmJlkKpDDDCWRBvz
Jy7GUByTvGCWv4cKJN5XXYq4qtZuWi9uiWq4IUN9b/CS+THuHsMSnIvabQ69bCDVLWA3IY2e2ek4
gjEwsbsIKtcK2CL9MbrPzJ8A+9gyHXdVMMBodq6RxY6Av920paMNV6CdANtd4ZVasU0g4l0s0b1R
PIsmqIG7DkjVLjMgdz3ccQ4zzQYvfVXm7khanE6diKDXuiJaqpaMkiAVwMJjc4ea+7ZwoUfKO8Bn
q5CrsK4zXmJop0DpY+QTqjW6dYupDcHtve4UWMZT7PAO0u/NNzwt1uaY9EVXRxVy1aT9mtuIniG4
5Yxes2+PfGDX2XLF2haTsYD9J5/KWqcZS34vWa2FNryPsGl1NoRd+fkoJ0NiRxxBOh5JaGC0h+Ia
M7le7gO4a9dbEBrY3OcxxwV8XdiVC1DbDKyYHc2Q8LSoXoARpuXcfGt4zSOSG27eSb5ExC8cTzac
K4XSiKTF6jLMWA/xtT4Fu6AKQA5uOtlibAJtwji6GjQ3aYAnlS7qFPDwWU2LAnlMDI6bI7p0EHT4
GECxbpXhcKNHQC+bsj7ftsr0DpHbazFOXmNpGhzRaDCtHhDgXUGEZgdx8ZKHRnyVJz3SpK7COGyg
ZL7RToeKjBjJSN6qJbPzVvfUJXEwsWubTYDW54OKik2ub2ThZML71MFbI5i2No02CXC9sXmy6lez
AG/yrtcCJm4LlBOgpSuWoQ0GK0svMA6RtJak49+mt9Rs/CID6ylarklQ2VJ6yvveXgBNMECNPATI
Dab9PBoAZYJ7roYbkt2uuksC0U5yGMdICcAUkAnVjJ1gZlYIztZIeC/1eym7TylpYw0tDtDYtpNf
KIGHLMYqqsgya92NUgGJT+AqkN9LlMYtIsGOptJqMemuvOizhMlFaJ/ou0b+IOp7Uz+amYhGKkQx
562WEL/DLF07ALYSm/649BujR+pbTXaORCVJhx9xZoIMBMSHBEMhwxVuq2NO9kAiyxArt1Dv1Eg4
qTneGkuOwcddFH50hQ5RtAak0CAyy3urXnqrNDdKvC3E3hoW3Rvm9kRyX8h3xgAZiGZx+hQ4igIN
6y6MXwj4fYz0OIKzaaqfEsF0NLOr7FKVb5IIOzodTfVoomeMKWGd1LWTt0romeF7I94i/wEuA6/c
8bXJGi/sn42EbOLatIISQsLtfYoqiZBBpjpIrDRMXEO9ikpfBrla+RosN2LzYKqgHQVlgDo9Vnlm
LeaNUO1J0riDiqfkdIz7bQ8KHwXq3mh+1/Zkvk+V8jzn7VEOs+ds2tfRcojLfap0+zLZCQhjQYnJ
oCHYQ+7dLZL6OmvnXSJkzljeRGnv5Ev8qGKExcze++yjq8WDoHQPl8MJJ5qwCPqZdEHZl8gRFPFH
mZ5aAF7kglOpP1spXXlYg0l/1FoLuiiGF+qc9JWcKIlLOjuSgEIHncdbcLoxXG4jI1AaNJm473BO
wYHVGoqiepbnGHUOWnCYHnrMFYN62xX89vj/ParC5kCsytDQV4kplVisOPxstfs0u1XIrRDzoIKc
KPIbC0AjwFU0WFOHtqB2KrzUT7f1QwEZSF4U4WSvLFZPKaF6AA5pGiA7wHeHzei1aNxycwzOkkw2
6MPjttAGQujYYqLIGzZvsyf4NEzxVsSrCbFDBjn4UNRBwu4959biBTswqm3eLA2IZNEBiNbmDoxw
jqDJlCoKQY2FukRCQ0ttwSdeINjHrwmZ94bPaHj2Tfdd2DOZ2oEpj33VTh3NEQO/tYtDRnDTBmQZ
8HPaU2FnGJfmvbI4uYbJlDEx06s1kYI9ne80X4cAUwJOHO04OhCr8/gEI7wc0WS8CkBMQyFUqDQp
vvn8K4+C/sGzsuGnNTwPxraTdAgTdONo0Ns2OPV9t3jRM51LASTLHp12O526CQcH1NB/sNCzZ+e7
QsKCvbUoJ4mg6NR9TU71Tm8GElSEDysHcQu5vxwRzqf6K3P056xyRiMPlhoTHR32tcRjwk0OiqPf
jY75aXiVz0Prs5P+v/zlyhxzM9IeKuvyiPqD4o/BsUOZDVLo9QswmZigO5SQOyxOSuMYuU2aG1W/
SqXb0E6dP0iWefvM3Jpcy6KiL1GVoHcU+tYVNrqDUzDxXsd31TjstefLEquVMxdGNaERL7ZYebKV
CMp19gDIqgWsuVBa1UsMrkf8kysDv7rYWuO0IrafR9Nz/vWz+hHMLQIucEnTGD+CHi4U4+npUixI
Pj7ga2NulPu04+0yU5XoO2mqRPHrewtvilv6qY3ByVcIyf2BbMn5OvhqeUxFAvCjoM8KWBs8zMSn
J43WXoCXQzV8A94uVAIyK2qBRLIyriT2eQ+1Ms481Yc46U2lxE0Sd81DhhFZ06XqpzTr4AFpzuZx
36bY93keELkkCs5unR3LIvhZ5xJgJRGvpHQ2sKzMMCEaJfW4qMK0O+hmixeUsRnG20UENRBR95AF
wEyUJvpxVLyC7clrWm2jxuImMeerpRudv/NTrBZyVw6VbFDHAbUNH2OQmxxHSfWhWXnz986BfbUH
FWpbQYdvSXNIUfuirRjsxYZQMHUO6pazurMf9DuE68y9NJJwqDPTbA95LbktWMN7EkFE7DXpSycF
ckCqKryXA2h5JFYtYL8fSa57ZLydF8JB2f8OEWeqMcyV7RRlLooZj4RZddrphwFEMOlu9Vp60PWd
AKhKvIDWAI2D4GcVV1d9GtkjOcm1YocACgfTVVRdZ2CxTRfJjqO9yZ+/OutUVrvFXPMyn7MSQps0
F5B6JB+1j8/y0DvDKSBWww1a7EQSm+SzBew5nokgz0hVoTfiQYmLes3eA4+W6CAmeyNuOPcVc65o
vn5FMSU4OVSaMdG/bMpeXrpStM+Q9U84hPXg0ywSEl2oQBCHtDYPAMw5jqwYcVMB7D8HNLkTRLvp
joVA36U8ljxe04sVH16kKja0DHkWSPm0FGMccmCFswkiswchP2rxZ4imimACmj5gMBfsFQUqBOO4
mTpIrkeLI0oKqiioO4BwokQpIH2QpJuSHKbpMVtGoI8aB/pVNmSiHVlLnSyKb6QejLtq406Z6fZZ
aQkKqnF4fS+GDoD5IDgxokQtKNxR47O+9PvMsnrHWjlpBYjAftXmOv0+eqaFXHTfIRkLw9By5Sey
CnUbF8pzBpPjdEuvRUqFt1w9b7KpajySoAvRXY8ocivjLoOjKYMW4zqCpfZoG4B6pZIsA2SX3VMl
Bo5Y9XYJrQIlRNsR+Hz5qRd+duaPoEbSlD23aMGN0aeIjmIXQe0r/JTyp6TcSoFhl3FvC9KDAPy4
Rgq7ra7TKHNwZ00SOXKyCyXJkhRMlz/2QsMJFuq587vqOH11IVdJ7YjXf9j3BtmPs3FUxsUdUacz
tc+2fitbwa+MsXKTchQ+82Q2H3R0a55LEdWtPu8wZzJDogsDEeYOuZIPYh5UbQQrmTq/Ru8gqTJQ
8ciVHTTCbk6aTRSJhwEKNYOO54EEwKU5QUCuMCoUPsFjZedpsniD0NcbTYxvwqDowJApHfMqF9xg
MFwphdZMqjtLi2HVGd2iuUTxrhuhtdhDZmSW3oIAVqT+Kigq16xAVleih1bQzVS3UwUlXp4MAsun
zmbpbDgCBWkb1kOAw4qO3RxttfKQai8t+jaGiFxqib1KOMTJY90LVmHmtmRgpm2ySDi6KcYD9BHk
XE3h9aD1ybPcyYTe7YRrOTfdei6ukuhnrkO/ss1uugkjHgBUcw4AL8/VmRiWJJrWCg3iNwXZoPn3
f3nucJJt40ng57nnTpyxSpWYkDRrPQjYABBAiKi2ZKeDz/eDQt/BoW7VuT2hmfEH7FpnncrKKpNy
krJA4tehm56BOchJ98MD1TYx7SyzRG8GZey9uOECes46lW+j7OUKw6CeZw2HI9mSzAKNIU566QMM
j1FvzDkCZZNAo3Ny/2C9Z2tGK9NMQqoogUSSCesN94E/7ymqRwFcfXrlp/OE80XZ4DSMginLEc2x
B3QfetDjVps2Hw+YT8ZEElhXEDkU0ETp6Wuq6iehPoZVtBkJeE+HW1DzeKO+7fWPKkGdfZD8ybwb
w+E6QUzKxRh/zuCNypxPU1a7w7ytQToupMGAJJJSW/boDsIl+9OmcrNXCfijcYCcBu9BzzXKhJhS
TcN6Aujh6xktEwvaLPQtW0OPLMDrHm/3P3hV0tv0W1xbrZR+u5V/14x4kvUR36ZzFg/zpqDEEZ7C
HX2+a894W/pSDs6QyC29P6gvn618rYwzuXqlTSqwwFgxpbTD+x1Q9PIu2NIaczvYANH9wcHn2WT8
mTAXsqpU+LTUpngihUM3WfaD5w76hukfNC7JWd/yjRT5ihGrPZ7HRW0HOsQbn0DMgj7OaM82+kLv
bYoTvRxULwObRIdIZzfZk567wrKpH3p9Azo0t/ngQs3OJsTfv4fV+NB1oyeahm1HoQpNQHTCl43m
qH6z0SwJgsDZLnM3wH7ZnKcZZx++pFJX+zApYwXyO9gVasSSxYGyJEb18STzkVPUW5xwLmby7PFe
LZWpyYWdtJAwxPEW9OFl6a70gTwWuW7rtWErYKTPRs70/Nma/8og4zmGJNDqzMC3Hs3AFiM/Xyon
Bn/sBNRIo9znZK+IPy/vK29bGb8RdkJixhot1WTFa90WV5EuOpdNnM8CVsti3MQYDEEG7VVaDgIJ
4JhZqidvDOhwjdMV5Dws/rON5eD9lTmtTDLOIRNKZQynL5PjCfmSjrFyVP9NO71eiEVccMZ5las3
Fp7LieEIu9yjZ5b/S3j7y3iMUiVxkuc4Q4OGG1LeVMCTXd5e3illUp5EH9WllmFBIm9xDfIA7WUY
nwCAv5VA0TirEq9IcvbZv9pbJtvB0H6YQDGEfs5YsyhhBg3/IeSb/miC62wC8G3u6/W6uvilgal3
VYG5Ih5PYrzcycvDuNxf3sSzsPoVIE9hUhroy2hgXICVtgm9SS+dFil3kT2qumdCH9kwrkPRuBe0
gdemPYvEXC2PcTJxVeL1rXz5U23Xoz8l+fUWlDncbhjHuSiMc0E7eCY5/WwKmD5FOdwO5rDJetDD
e3Ej26DVDFXZurytvG/HeJckyOOxMGGzV4wnEu8alZzyrODcAE5IUuivWJ0QucrLXqxxA3QCLvgJ
I9J6eKyGdp/kO5mrnsOzxrgWpQmnCjokIJYu9jNVhVpMayoUTKkZrjy+XN7AL+rD31Ks1fFg/Ec1
d2YO1GYHLJHeumW2yeJ7km4oXlRwB3s0tpjMV9A2EdwysGqwRbjNj9jh0dDxFs06mTrAKEOGLVZr
THaN11Wo3xrBfAvpD0A8OaeG4zNZehdDbfpFpS0hXUp+CDI5NRGvDnTuYK4rE8x1D+d+SpMaAqUi
8CR9YVXtmzJ9XP525xzz2gZzs5VJAj8pPfyoWQIZNLqyER/D6BrVj0p9qOe3y+Z4S2Lut1n0uo5R
Q7I3itBKxOtQwQRcd/w7I8yF1ot0NAIaV9UksOvgdWl8Jfp52cbZfGG9cex9bqL/eA3Fb6CsTJAv
SJvYNytbAPuV0x7/oN177sytbTK3etSTCVKs2D3lTn0ON5TbATomTn2NuxXCG/MzWt7xYG42QLP/
edhO2uQo4kFtrwfNn2rRbQTxNpQU+/K28s4Hc4WXIqjzlGYiER0Tpih/4WrCUPRlK2dBHuuNZLKD
KFWUcsLg577zolvzebkOTvld7tOmajjYYJVWNhFXWoBnlUXLJFrc6GYWkP3cQMEJU7zWfBO7qJwe
J7s5obQ77HMP01zT7eXlnvOLq9Wy6JnFKBSho0+EpSVuJEEMtQU3mkk2YZ08QOvJv2yOc0pZBE0d
Yc5HyLG5U/CISVgg+HggHZ4FxosEKJ228UAtFA8igov8+HcrYBxIhp5Wu9BTqITJYVyia2m++zsL
jPeYxzmNhAIWwKG2a4mGkRDOGs72t9dfnXEWjZL856uDgyly2sWVczu8Av3zIbY78P7axAsVTMRC
ZZP3/j6Xxa1NM15DUUAy0H3d4nqwy97wYhCtmUUJMH2LyRXB0qbbqOTNq9AFsVnI2irjO4hUZrpO
x1XGWML8Eh5xDWREQ9HHK4vjQDhu0WT8RyclgWTQesdM6o1YqL7YSn5QvibyeC1AWKPWQ/cvDowk
sjPUaB7MEpS2yF4HT3iePMbV9u8MMMmGKveiEtBvVqbJMVCVG63mNIsvn0isgck1clMMh7LHGlo3
3QvP4ZW6yY7TVQPMUns9UsxS9CO4V53LC6NX6V+PBawyzsIIIkGFfGl3mIoDiSoomal3FDl82crZ
t9k/pw9mGJ+RE3QrCloWUfOXBlNhZXw0Jsh7CihsVpIrywp0Dcq7aDA5J+Nfwoqsg/cIHG3g9vzv
l0VjVkLeASm1N4/1a4DnGa3rd1ZmBYfyod+CwIRbdCLn79q3Tca5ZE2qz1WLTR1q9TprWlsclu0C
zi1QijkEOqaQcPOLHCpi86cSfKrhVSkdC4DOiQ6B83B0lOEnKZvdWOU/5MGDLvDPXtOtQttQWnRF
UgerTlPeM/Z8IPz+1Yxf6sqEZGWEnRI24R7yd6AcIxYlxNdd8Q0obnn3C2vEg1Kdj1ffdhnP1C2V
YmYyyBijHDJ8ZWRNI+f28lbGOCSc7zYUCqysAcy9DA9Lr2Dgf5c2YDUMny8fdc63Z8cC1SaAtDp9
yRbkU+zMu2Q2nmR5F/ectOX8xf1n11TGI2lSKGsGyPYOUV8dJ6XdLXMOZhzOoeBZYZySjHJiYvaw
0pnFpzGT10wFyxw34+RtGuOFmiqOSEkRfdObcAiv0LoNr9IdGmHPIBf61DwIK7+kHu/gncWZmdL3
HjJeqQuhWzpD9AK9AICZfX1DGx9g/zspGx6QmbeRjBvK8amakfZZGmN8WhQf1ZT7KObAzDg3SWX8
ziBleqXTc94FsyWNP7roePlw/0uQ+t4xxkcIYgh8dEX9OKCedCL0R/zYWaoPqCdlbKZPLAz6cVOm
LxGO38PUt13GR5SI7mFNfVM9W4YPwsIX0W2t8E7fq1DqyB96jDCiJydsNffyijmuQ2VcRxsGA2Q8
8d2MpPA04ybKHtO+34BfPIHI22VbZ4Gtq/PI8h6QepqUjlYwR4ig2Vq60UPfoTNJsq16rW9sa9ka
vdlJFbsHriYy7b/fahY1XZlzlNU0+Z53SveT1oZjv5mt+Hp0pBqarb+k50vA73n9cI4X0BhnI9Sd
3EUTtSxp96KYeD2GukhjbKphdjhbfT5H/edAseSTRluWsrpgq1EBv4dmMPA7xYP83NIh5wjM7qAW
Bntofy1/tV3/tyfat3XG8bTd3KcaDRLCQvypM7Cz95wFcg4uO7sdFCWJAkAacJbyV8wHm4pbPACQ
Zac+qAIewGeRtF4Jgmx+043j6zTGDS2QjjPCAaurFulJrYPrpO+sQH69vEKOs9NYV6SkrQpO4u5g
gs9yyhY346F2eRYYp5POw/99JbxhTHH2Mv3vgrjGeJcGBIWmRoN4Glf7CghPoh6k7O2vNoqFOKdS
ZZCeXqsaIRbJVfleEx54gbNVOpON6KicCxH9GKLZ7qoOmGLj72Ibi1quTXkeGmohUSUnCzJHDk6X
9+nssSWQUAUdOVEUtmbdyUkjQ59K3qsyxB+DrVC8tz0ngNIP+lsc+7bBZoc9UZWxoUV4M8ycePYn
AuylAYIZ9dUAyVYS3ekGd3LgrF9dGWU+ThpEc6v2dGEYwzShYmxiYBPVUcPJTSAR7egeFTcL9A2m
kz/91Z6qjEsXC2M0Daic7HOQdMhxBVzeYkEC7rKV84ncaoVM/ihkxRRr+VdaMrrEBhPUrtiYfuEW
Pi8h4G0m47rHMB7kIhDIvjbxriunbW+mlgJk51RxVQvp7lw6LUzSqBRlgrcfdi+7bk/gK/B1d9oN
rgYeotjjxSTO8WeTx7bvlLmmObigBbdZr9lynp5Ioricb3U2MK2+FeO3oyYx5CjHoqrnBe2wwhfd
FEMl+XML7HlnRWTXvcqn1APtnX3Z9NlOnLkyzTh0UoBvCCVFeZ80ToPJocwqtiVGz0FqhYJfZUUn
wP1MX9ih4JLbmRs7/RP3NvL2mfH52pAlerXgR5ib3q0eNNtUtr/gyzntvw+++KQnFk9wATQQlw8T
m1zGtUiMOpjEQzCokCNGEdon8ajtQRzyw5wCIA/nx7H+bAVMt7/O6Us1vWvjbaVsldapo2s5fgG+
uQSnUZoAejGGblSHyEQTZ1xaTCjgkZtZSnlTB1sxUTGkTOlI4GeEyC3a4Lpsa1vNQehDQjuUP4tB
tKmmZbXcLZjhBgAwr1KvDbvtMMQAAi9OCyecpbdG9IMkgBgvkL4xNItIT6BJcXrM2RvDbllupnqx
ch3/69AOkqXXvVUI1+aUY6ge4szRpg82XX1dydtRum0H/AFMM0XNqxwdivGgkaOkSxjgB69h0dtD
G1lFGYJ0crTrvHeDUnNVDLUHpgIKo8coaaxEL1/k/BncSuGMAbfsQdBycBNhpx7rtHEiTbIl/ack
3ucJ6nXqITSXTQTFO0Nyi+AxBbrOBK2iEmueIrUOnu1Wi3KEDFYAcNHXA7FHabBk5SNqUtvEqGnV
A5CV9b4RV7a6aJtgmPbBZNhBB+3pqU1nzBSE/uVrcv6A6ioxREkjhswcUFkgdd4WgDOAsttPCYQN
jGZbLh9/ZYXFhMQpkWXSwEqgTFtpvsqbbmsEd5eNnK/+kX/WwmJCpl5Vi0oBg5G4K++hNnm3XBlO
chwsypsn2yBeEFDfci5bPX/Tvo0yQU8A0E0oZECmzXrcjhhNJMN0k9e7GJx5gqrabcP5Yv8S/74t
MvEPub68iOCBwDLnE53JBqwAI+ATBrp4KL7z8e/bFBP/egGkGl2ANl2qA6I8bQWlsio066Ty8fIu
8gzRY7qChPRdOEfSgEC7yO9185ELsoXatKzycgfe16K/Y2VHTvRBWiB1CzRk9C49G4udOYFTbYhs
dW60qezoBwjFANQEpSPvpHCumsLEwrEeNDOqsEbFDG1Jbmy9+IxSzrws/SO/ZxHfX4yJevU8iKms
AeodpfBVItCeyU2QDl4++CGvN8hbEOM7clMwcK1xq4sK9bSxtjJdupp5FNb/Esj/WRKbRgdjvIxJ
jhumy1TCV/S74TSFkkdA3pK3j1P/qmoYTo3v5qy1GnSTrdu28GZ0u0y199UaQ8HJ65DVPy4f2bMQ
bvPb3bBFWQiuC/2iw92UIMjcFuAoEre/sL3SbnFNZDW8ZiLn47IJtgDVkDpRcB1FUbACcFJDT9s1
6x9jd7d0L5eXd/7j/vNAYitDkpQFulrh8WKQ+EpRQkcj5oNQ/C9oyFWWxpaBCBiwRzVBglSGmIcM
j/oE4eZ9nd42BihwzJmTFf7LR/teFuM8lUpPBUOFPe3H4mF8HcARx8C4SXBUnhcXQ6rca3++jPqd
iH7JM618jlKn2mjSHDg/ARsjggWYOFJuK+4vIHbZ3CklCqrhW7LjDSSefamvTDNutVUWY55FmG7B
8UzEyYIC+uVjwrPAOFRdq4RppIsT8f0C7TFQOE2Jf4nq31+McZvDiHQoHGFhvkM2ZcwWhoSGLZhB
rlQXcD7pM3zBwOUVz1tzTwrjSXU10UFdCbsgTDr2eJFRfIpuh1tpB62dPyjG8raScaflGBcqBuHx
VspFd5hDR184ZRXeXrLVoVmDcF6s0zWhoj9h9PMBqrFfw1bQKYe+FkhdikfeTp6P7f98QLZcVMsI
e2OKt2YxT6Ap+7EsnzkkaRTIvF8+i2dJOVbOhC0b6WEQKVmF5emH5poKTAZetDdwtxponfJyo/MF
/O/LxQ6760Ob9KGAdeGVtzdiYqvodafZfhxTe0kfuhAgj3hwBulV7jbz8CSbrxrEY4TCPIwQVTOM
0S+lxa118Cpc3ojzO/5PxPxqsKw8Ti10gtGKyDSGeUJQjqxSwGMMzValaTimzoP/vqPgFynMytaS
TxNouRGdp2aTYKTRQUK1NR+FV1nFfEn5DsUXjsvhRMGv77Ky2JaU2XxAFGxrw6vBmCeMhtNkoa2A
Yb1Zni/v5flu1PcCv9KTlbmxKvtqpEEXGl7Crgajw5t4qrz2Jr6BcDxKaYUPhDQEwgLkjLyI/y83
9p9P+UUMs7IOIvXADGJsL7qWmMG86cCnHFv5XeDgRfkpAT2Azv0fOKPz4f/bLvOsKaO8FlINdqVE
2BRTDbRCeEiS98ubyzmoX2Mhq9WhRGEWIeX+SOZ6ayQfakasaNBAVsyZ1OF+Rep8V5aCpgLGYsSV
UGHACjUL1DntfpwwdYdBIVuFPuxDHPmdvXyAM8+9vMzznv17M5kw3C9lp0b0PnZLYU/iS6lygiTv
azFRONGKSgoJzqhGWjfrP6oROpsTL3rQb37hbUGYSBwDy2j0NBGPtjFEKzco/NvYS2LlDyCMdnlU
Z7zE/6vItfpmcqh3sQjSFmB8tZ12V7ugFLxJWkeBlLXgtt7w2b6AJRpMvf+PtO9ajhxXtv0iRoAE
7StdOUkl05Ja/cKQ6aYBHejJr7+LmrPPlKC6hdln3jqiI5QFMJFIZK5c68bw9DdV8liUbapwH5d2
xHugjNHZwsu+7UJHabeN9fyvXEMcz6udatSiCHvaNFoAHkTf5JLPJnE+cRAvmws9slIsY6rmq1Fj
O6eQWJBsFBVyatZ2Ee9auDdzHtThVhke1Vli4iy32Mljiwrnd0GpbLGjliAOjoGCjsbiKvc530d+
g0nd4gcodsPiofyt8Y1slkIWg6lwfNmSkMjqUXAxXHOzarQZoXGI9/mhgEyBs6l8UFpKja59mguH
jQpHuuHtkisMRltww4EnLvFTL218dD6DOPw/AQP/vuOocLKnSIWmEsVJY6hwtvmGL5M7Rf8uSFEh
oe4WkF3wDG5i6WD95GAHjbw+k0m1yhISQ/BGK9GavG5qAPT/ynHrcNpCWtMD0wZoS/8JJdr6Fy98
KkPwzYQ3eTQzWOR/7A1J0XbPwlXQAZji5kb7J+IgkjP9SeRxEhmNkSvFuPI0mNfUcYGgUj9fJ4NX
XBkFVO9Wyjtpdi1bpuCRI+tqS51hdMjtXeVwl6uVX6ZFSJVmxzJnE7W/amDTzEFByRoMKDakzQoZ
R4Vs6YKrQhKrGZoFrppGNVhF3rlMFOv/8/D739vaEPwUQzlNiqkZJHzgkwrGMgA5MYZLtIeVfOMV
j4lfcq7N9W9+dSFNoyrEOiFvs6pkCyFmIQ26RHW0HCNau5ApcmsG5l9MBOXg2m/oKr9MJJn79438
alL4nHW/oIeqoFJYJeM1ZMBvGJTHLl9uZ87iVxvCxzK0uSyUAjasY3qvr6VqVwextrVHHQTD99J2
m2xNwqfT7CiaOwZ7bUB7yKwC0RpjKsjYdE+gB2wgEiSnsj3DePF1kUKe0Oa0jNNVmyNSnaOmHVSr
2JvL4s4q1MlrPFHwGXk0uClrvbkFGtna9MA5sYEGkYpmUg/e66NNodPq7FLVp9CUKJZ7pQRxUJ2B
CozL+iTfr5YvP/hbztHWdJk/mcr28Xa+hpASyAUXbx25kb5fvgeNr7bW33ISqfoBpEH2ysA7eiCz
2UFchrvpnm2MjQmem/9TZ/urQeHhohqOQkF5uhz1lgUcJweSAy5kCjeXXVtyYL/lPGNj1ZUBAD9t
OOQY3rOUemX8tgB1EXfpppKCbs60fb4ubPX9k52sEjNJWfRJVws2tYfMH9zlbgrw9IxdWW1jPfsX
wtH3jKcpgAtcgyyqsGUCEcQILPPKEo6prCK7hoBLpoQwxEpIfk0WTk9htjdqDWQ83egO2dVWcq3N
smT4zGzC110UIlIOGURT09r2aJa/S5vsDWJhAIhCQn5xjfEAdWZ3VKONmTGJw5zJYL9aFmITMh3w
1Q9YqL5pXxGdwBxvF2A5WKE5ywZYBO2ndRffWntj8sm2eLvsr5LIKPZ5CSrBTVNk5Mjqj8VsvHYx
/2WwF5u8kGkmEAtEGrTS/2K+2htrXJvLBhlySO3A8WVZ65mb+suWig1fjdhFpVNs6UrvEts+BO/3
76COctz0dg327EGGWpXdaLoQXlobwDdG7QUsTsOupYc0QCUfQ05bCvUkj2wtfxglniMJNSIRgLos
pjI7OPj2jJGQxgWOw8PYla+akQ96tKmU4mXXRVw4k7oQasaMdixtsK9DCKJI5ZMzxgqGBDOh5lrl
ku6qbIlC+jOrmFHWWngnD/pgDtCrMB4sHtTHgkGLI/XmkAYmOxYahBr9/E7GIyoJd598gCeh1apj
xc7WGzyGclelXcWR4ZW8vWaAzF0+hrIoLjaBNXNokOfBVNOgYDlBkKzA6aCAPw+lx+vMJ0wNmb74
pvF7ykZJSeOzXHjpywpBaCw5SWmCHD6CMNBSzF5R2buWleBEPZj0zlCjsIqsoF4+cpD2aRE0uACt
GXjqR3kcKgDxqIhbuYqJqnYKM8sKswW0fZc3SRKrRGzm6Fh1Y66Z6eLUG7vUwtGQzN99ijZe2Aex
p1wMkUlrw1mOcbYEGO9rzeheG+19aug+mHh7yF4ooLtrmmU364yAlw26j2Sxqo1jYjq54mCCNOZ5
9CrQ/NYjhWy05XbOA42UF8YV0I6XNmabFGUGo1+VHe16yvyynO4Tx6YvWT7dz3Fzn5T6rWFXr3W1
YvzVm2KGqlbKfC26s6J7HqGoYeZuYXw441PVP4/Gc65esxG6duY2VRO/QmrD4m087gvrzSkf4/7B
Se+n+W6IfjW15Pn+7atA/Ey1HAPyc7ZqGpbgOrG5jDqjE8XkIJY9Nq6l/rz83b/3bwQTQibN4l5V
5no1sbE363MhP0BUHfP8SQAdGU9i7Vtq+tWaSMgXWWM7VQ6s5dQDJ0i900EyZPpI5CBbcq2H3bUs
G5ZsocgPWy680cdypseMqF5NdHhMcHlRMgvC9VSXrV0O8UKPcQ9VPvJIgcS9bOH7DShs27qtJ8Fy
UVRlifWRHqfQXuUr1U/C7vIJKroqilNyFrf1q385q4LBdc0nBvt0qhWSYU35LkXNOf18O5CtLKP/
logKZoQ7iBhaqyoE7lCaSlg2B679sOw9sZZNWqmyTVy/w6U1CVlv6gAc3mrYxM5X/5r3UXDNdZi7
xGCVnNXq2/0qrE3IentagNl1xBZGHRjKgIKtlrsOOgxzG9Kq8SjUkC97ybcbVTAoBIsRzY4k0uDp
hVr6CQhyl64KKuc9y94vG5LFDFHiBTRQcWN0+GxdqL7/JctoYIR19vNAvo/fecq+rkvkreiqLiIF
xLmOq7rRT+fBSH30PYFFCoAq/q3v0t0IEto/jeHWBRDG9VOyLfzai4/S6CU56SKTRePgxcJ7/BKm
jMFg3Zt65CrGAsbm0c9pE6QlCHf5T1JsOQNggkEECnzNJFJeL3+A9ViInox7gRLgfyjeTsKxqVLT
StHKpse2vnES6s3UBOW6NG8651CnZoQDky9Daunx+pnBJugYAUaju2Gz1nbfJw/zQLF+hTo882dk
4JcXeG6jTy0LZ6dqZ1z7ChZYMqBjMdedyzB7507nqQXhsMzplKnxjMMylJnP5q0xY8bJ4PekIYea
IP+dZdwyZ4P4qUnxps0bJ+nXIG4cF37NgJbl3spP1fLr5B7NNOlI7PcGLE7OiUWx6ARVWHXoG3zA
bOcsN2nrRnFYP0Rg3QXaEjgsiCXZfqW5qrfOdoI5+vJX/I7CEuwLhSin5n1SrhEX45bv4xNq5jqI
Dbdr8etdd9wGzJRBfpfsZe4jOR90vQlObq+Zd01nJvi4FGiz3OxcxzS8lP3XObOwPOFWBsHZiN1f
vRTE7jwuXFJLWnCScyB24EiXj3OqwkI1NRBb0X27/335G8m2SgglLM+zKjFgoetHlxvPTosxokrm
CbJ1CJFk4HzkVglHHNPJLwriLqm07v2twip8DSFmaNU8GN0IGykkVntTc830fp7vFh3UwuZ92kCU
tQchC88OtSRafS9wraY1YumaZlqmI2pojXah1UZfU5Tcu53qQhroepX7yKXYwvMn+sTSutEnnq1h
ziFLSb9+riIFrKEMRgf495y+l+0GCrfX6gLhxdqjSufa9BDFyOG7axuDFn5htLqHJx7YLqh32Yk+
OT7EC8m2CUb6MNdHTfH16BS6Bknfpjwa5dGxTE8pFn+Mma/O6rXW3s5q7dvlfQMKWugZONVu4Fsb
Ko0jOzBA9q35ybKOM7QgSZxvl2FfVKnbRW6N0kcfB032MpjMtcv5pQFrp7mo4UzycGlXgZzWtcws
yMpoP3LNI7O6h8jhtZUZB1bHDYQMa2jl5i1eG9kqXz2qoF8eyPby+j8Rs8L6DUM1QIGiWpbqEMH3
dEdVbJPMytGMyxBo4YeULK/jWPp6+lSAdMMxX7v5npSjb/RLOKdakEKOJkozP21jX+vqwK7Afxdr
gV0qYCgcwqYq92odH/KF7W0GfJdaewuHFmTduPOCJy4688c00XcNA7+Jwm+g+Iv6xR3XXyLttZkf
OnbotKfF+bEQbcOntyLXfGiPzt7Us8esrTY5m+6ckb4l00IDmsBBajM01RdFvTatO90CymTmrjPt
k+gYORunPZZxctMY2d3lzftepMXpOXEesS5gp0PbN2pXHulK15T9rpP42HU/qrK6SZPJV0d0VjV1
C+FSDOSnIeuqsKtYgJl14ppDtV2KLqTTC5XVAD/b/cJX/fLDhOurmewyZVZbHlWMznB72tlWWfrd
FK1DbcldzflHAkBhxFFmrVLbrSBcH5XKQ66nhw4SICq9bhLu9lB8V3rbRXxIyofcvgE8ZMfbJNQh
Y9/iu1NoEPRU29r6W41+oFotXp2nt3UE+SJSHvoSqqVFYFvIf//7rafEgMS9Y9vUtkSRzcRpTEPB
9DLGWiDYzE3ffoKWtaaFib8qFs1XpeWZzyRxjdcFnJaPsp7Hmdvni33hXsi6fKg43ONoku2SvbTd
Hal2l9d4JtH7YkI4mrlp9TzGGNZxZHEQR1fNcF8q8O2s8Xg6gB28kgXD78n5F4NCZgnxFNYbaDof
F3Zfjk/JbEu+2mffQPDLLxaERLLCQILjsJgeHXiiQ0oXGlcQoXUXIFxXJoCmRbWr3anpsCmhNRMX
Lz0GRTJ4WQqqnCyc5l/x8tBr10NWuCmYn3ukht3MwATXhBAx7jmS7pxdqRN4FrmzT9T6Hs2pXzM0
M4b2t54oIG5ot0OGS0YbU68eS5dpiSwunEkaTpcpvvvigUHsr1Y0NJb1vV74VuqyYKWOUPcD96pb
fku20jF7ibuIT7xYd6K5B/IUbLzkzozHDWf6NtOYr+h35WS6zZyBtQnE+VXqNSWEAPXezVsVYs2H
aLjRIkx4W1C0yN4jhizHBgS6ep0V6uVq5JvJvoTMhWOgBhWW6i6nb5hHV9oHm9+lBGIYToexGSew
Vc2zjIMyf+QdUHfsHgOtW46spnMgcUTupvI96jp31ZuvZyhaXD4w64G44F0if2JvAMxNHWx7EbVe
AVHaDoIxahPO1u+i//PvbAkZNInihGFESztm7W4oUeieP1hzbCqwsIxPl02du2a+uJOYOpGkaUmK
L7u+ZrtbFsT3JIgYcCYrzboW2i0UsjDPepTD1tcwdmlLhSTbae2qMTuEhIxCVphjIhnKPIve+Ylu
SaLP2YiKmXXVMByTYBbsa4KYKGmTK8OkHWsValKA2OYc6eFcSZzku/KaYVByYkfYzXJemoRB2e84
5lUVVs1ta89erN4Y2jYDphg8OskYmtkeczhuBIbaptUel/Zj7iMPlUyPkm2fMOiCb4xqdosCR6KX
wY/XpX7b9ZOfKOy6FQMlove4XADP/dFFm5wG6oFt1m89kofGS+5ktebvzVFhV4T7TK27NEvNTjtW
f2KE1N0EccU4sKCcFfWb+B+NRJyNkierFO63Sa9YbMf44Jj79xoQCyzFv3Qp4UIDDJPhOoOFBW+H
JXUrUEDipSE5nrJ1CJdabcTEwBDFejyJN6yjWhM0TvWH3p/9eVcdFV82qHX2VP69c2LvfHasgRpo
AaFuDyWxrIIKi6YeoR6PVLOX7KElWZ7YNq9T2k5mjr/fdOMPpkdNGCk13U9zWXsA11lBatV7qzE2
rUrAWN4f4rYB71fOdGimvHYqRaqLyfppII5rdfTR5MVj3P004w8ac6TLhz561doBbbKOpj7qH24x
WQ9WU7g8g/LeaN3Hpfk6DzgNjQlhQPOFlzEkgNKPZpw+5pj6Tj5iWD4rA4Xc69MxHsHtDymKCO8m
HzLDm77KwgyKWeYcHeYRL5XUCpuBmdt+JvtPNgIbkAClux6Mep/bdBfrmbvUKV7fx0F9VDDczzPq
lhhlJvaEZOVP7SAbITetfu/gAe1S/mjkyaaScYyvnnMhDojwAafPY+xHrwEEsqqEs02600NtK2to
y76wEHkjpo2R0SKX7ufrnO7mkkti7rmy+2nMFSECA+gIJnCka8cUvBpX6/hr5NsffZh+ILTI5ZLO
FFS+mBPiJ+6nfJg7nHv7ut6NG+UGlgDxYD4iuuR4yPZOiJsdqWONDXBOy8aMHOZt2u7n5fjyXSPo
a2gWQQDGEGXx0inqsa+9eW/vQf+KEhGQQOQjg9TK/GtV6MJUv89bPMr9VXMl9fNreW1b+hmFeEr7
2swUJdU+wdLVvbodtg7QFpCHffwH8rBnE9qTKCfEVd7PGaY5W3g/wFfjbR4/lH23W4nf+AL2ENUH
d6ur0sqbIX24pKObg4uODAC6sT2pqB+x6z4+XP4Y39H9Xz+G+OSfkQs5dodgb0+vjXEzsgc1frJB
ETdZ9yhPuUmH21O7y0HnkZe3pfUAQV1MJstwzbL72hBe+GnX1aRSEBragICBD1R8uHj86a4LpoCA
uM16kVHkSDxdHCdP22YyrHHGyhEHl+Z+BmXK5c39VMq8EO9EMH5b5lXJ8eg/5lp/Z3XWK6twvxnN
Szd91IaNuuh7bw9Byh8hPlrpz7R9L3Tu1lp339r8CZ2lgKSGZ6VHtb4Ft4E7r4Ecw6o6CGB4BkYP
PBOncj+3rzF/yoBL6UdMeM0/TEA4Siuwe4b6bu4OMQp02l3W31AovDn1B++vhwYYZONemf906gsv
gCRXggaC0Jmm+aONfxtRODLi2zE6Ws41s0EykGlbEzxhztQ/RtqTlt/MFmi87RfOD8C4Qs7H58D0
FADlJ+3ssuqNDp1rFbeKs4BuPj849W2cvzFAZqoZKkcgDvGSYY6Q+4Pm13DQKB2pGowVl13634FH
gpuvznBSrbWKUTXLiiM3i4dw6EF0U0ZuliPZVeaghMhTH31UEMpq7ENmSruVkpMvDiyYxah0c2eo
6L5EdyrAFleL33zgE3qK17l4FiT4AT4IkZZ/AC+TvENEsitn+M9dZVlv0UjcyrzXlkzi6tI4IiS/
+VwXSEugK70cxz/KT9N0V2qRxXLzA9R3UTHwOgjOHWX9JUnmKE4rLLNWceKsN+OCsjWgwMkfTVmd
vpHci2c9aCUNR3EZfQWNCAGKdo4NML+qHUGTCt51VPO5E2Qq3XTzS5yyXa6hzGO7KQ3GjEuMn/uE
p7a1r95bo6yzGKgeH8vkl4nyX4ZkkkFJ53K4Otc8oadmhLyp7Sm124RiibzxonLyq+SnjYcrU5Vg
roEWbt+npfUM0vqXLZ8LxapKTMNBfV5HbeDr+uhYc4tVeMJG5R/W/KQymoazF/2pASGr0eOFmLpu
aPcL2hdWGnl2bO3qHJxIiDqBZqOPUWN8aNl30+u0WPvGmSSbe36JoAEwdNNAb0o4H07Oq6rXe/VI
k3tuOe5YyPR3z3W1MUTztwkhm6mnyKjaCSZGTw1NUPug0WP6HTq7zcZR3KraSgPb6njiBXdqUkhp
aqvuUHuHycZfTUKpa0RA+4s2N39cXi67ydlj8PcCRchaVWAciAywRgYU9obtVP3mtqzWuTr5hSWJ
KLVsAlNXa9fqcb6zf9nAWGShdlv9HEEgS4N5q4SX1/TZOBbswSWIbaJMZICGTHCMvtEJmQ0sis8F
xP1eRiSB1RhDblp/VmKr2Y1ZfLsMYI5DfXxyHkzzmDrXuYFEVeVumyh3g5ZcJ3rvj8avuDo45eiS
qQ9HiOboU4n5BRujgGMLUcG9Gj0quuqiS8MqiImbuRFa2XKlQ6Pu8qrO4Q2+rErwRWWEdHlMsKp1
DHFlqcRVV7j1g3JTvq2Cq3oIgRtVSlty5qL9Ylbwx6lUa4UVVD0m+j0rnvQicWN98IxkVen+wQeZ
9te5W+HUoEiP0Co2BJzXdTL3LzZO/hhvCPDa9bWsSHKu4/zFlnADdYM1gQ4GttYh4HXCIBoCQ98t
YOv6vU4agJklbDZGBmLJ37K74Rz064tx4Qrqo8XhyQzj/xlvKLUgjqEas6N8YyPKrJAzPQ1RjhgY
ph2Yq/7sASdRsv/LE/XLTxGuqRLEhH/5VgSU2VwfB/Z22XvPxJkvBtZYfpIsxmzSmK4R7V4BLWGS
vjgxsPCycH3mQvhiRLjz0FiPTb1GzasCyr/mz2Oz+JeXsTr7hcjyKd1xsoy+VIxBWa+cHDjVduME
Y6iHZCstta5+d8mOEMEYLfOstWAHTzdv9UtUJaE5vwGp6JFL3quyTyPElUhZSFfrOOCq1bnVeo/a
HxVhkp0716H48nGEONI7/znWZJ9uW+jTT94wfHYnVC/GeK/LiYtUmrw1+wTOLhMt/XwYfttSCzAO
/ArdsT8B/CefTqFFXY5JpxwNxfmjmvEbH5x3s/qjgmaUTke+aGgLzp6l6uAyntH2Yl7s4G2D/Vgi
r7QidLw3FfnZJq8TeWzxYnSMxpunZ10BF6xF/UyrtjkIZBQzv04sNYjydF+repAWChhCXiNlr+ih
0/xgyT1ALu5gfQyI5Ivmt7aNtnjmlgP3zXLe5xA1HybH72jhYsbXjwswwWR4t7Lxdx4PEhTWd7kZ
wzD0k40Rvv/UNpU9ZL2CHvK+wKgo5/cUagWDs/jV6EBePQaKbgi7DlgWRrxKUz2WQ+o5G10Dw3xD
815p1z20JzUlcdtpCtFP1aJ9Ztz3sbZRtXp7+Qx+PkAufUnBk8oUMxX1yJRjVlggc1W064o7ABMQ
cOEqH03VM6/LU8gBaeVPoi5VqBvYZaMkPJinPNvju22UlPoxmZibE20/JKB66FEWU8aNkz0xZwwM
bmxtlOzModuDWNWtGweyblHpJfU7M9VdZWIsMynduAKwbH7LQJqjQoptavBeirTVtdm2rbMwsfKj
QWovs5xmm9raSvpR/+SWiv7pykwZ56U7AjfYzJgGadkhsdmdqRzTAiz7Nro4qFhHle06XCbodfbU
//3VTfI1ICuRaTmgQ8Em1kPYTpbfQStl2lz+VN8nmb/6lincrxnYrHTuFPAtrbohY/Z7SPvtrL9r
RRm0ylYtbsE7CtDJldMtXt9bgWEM26EA925qe5kSo4z3R6XMRSEe2FXXLNE75qHdoSQ8vyij5CjI
9kS8kIdo0BUHe8I6dVMXJhge0pCi6315V85mHaeAKuHEtXHpjJO2njgv+ZF8AMYZbxNvZXp0QLzK
dnyXALrwss7+Xbasn7lWTg0LJyeK27ia6kGBAnDlcQ20ElJalXN7eGLi80F8EmYnI6JL7GBtQ1jv
8m4bH1bFLKD5PKu7WjlV0BS9pbt/ta7PlPLEKGpspq4qMJqC3MBWoIErQ1Sfzb5P1yX4RmtgGNVZ
11VesRvzj+mph2W3En/XQXybYcAW/fXUN2r38srOZsOndoXMDBkig4ASPtlIUgj8PrLyOdKu9Hn2
zDz1azUNVMbDSndQGJLVSM5VkIH8A0uOpWJKSxMJ6cAJohhlgwPR+eUOPV/kPGC3VAKyW6eowGr7
D/jJzvvo3zbX/z/5lt1S9ApK+spx0ozt0mCEMoGCU3bjkGcWHcr5GSRKrh6Txo2hcE6oE7ZN6mmR
FPd6LgczNDwgMbGtGVQsLxRD5sRNXWPnVcXtKMeM3gcp3rqifc7R9FN0CK3Xzw7GHk3eeZLPfnYX
TowLIQIc0GxkWQmPrmaoZ/V4mxeu05EgJuZGr/Dui3ZsYU/okCNGll7XzbHLgZhwx9qU/JhPGi7x
wjUoJZpKdJNaoggeREbGjtaZAubWyo1bcA8WGNqdthRzIBGQOzagm9RU/QbTpsoI2ui09qd5fNTK
dGuCe7mpvJodm6w9GE501Tf8wRzYNaetW+ql32plYCZj5tUk+tCGP5d38lw8Mh3dUFXMGFpEbE2D
qF7PWztNgLuB38YlBhJ2NC8kOfSZmilKmH9bEaKDnVlzm9QsOS5F5Y6s8Avy00a/m5H3y8s5V3b7
YkmIB1GnOEXDmgR3B/HYtnwADYhX7BBXvXErHaM+dwZO1yUcxsJQQFma5snRNIkbDSw0ojlU7AiQ
WjsY5kCb0CA/2PGtYj1dXqhsR9fvehIGAEbPaFNXyXGGzINS5YFl0FBtmS/XqJfu6fpbTmwlilVr
44Kvt1b5dHC8hMNWB3+J8qe7k9MeyTxSeNtNWTxV2eor1Tx5GYs35lB7atdJJrPXPyMe2tNPJ0QQ
Ms0Lz1t8urG9imc7HOYrkpONZT3zSpI3STdQyCty8JBnKNEnR0LYc6UWoUmf09xBfQ3AxgzSI2a0
00f1YFTMrXJ7g6qL5J6UrFbsudZaXhijbcfHKKcv8wSyd868uUSRDArypKj8y955tnZzsrtib9VW
mqXnFB9xLcYlLws/qjiIB75fiZ3aUAuXX9XgqdeoqtZPwDZu7HvMfMrBd2dzydMfIkSeeY4is8sj
gMp9iIijUsCSrWK5juPztW48oNObBXFxDSYgcy97VMt2XQhGPfTskb8juCYkD2oCLYwFoh4tHmUc
Khyp5B46V40/jX0iLVqatcBuqmVypOhH2dYvgnEeUmtu3yIwkX2TQStBgYwg1k/nKx4dZ10m6iUJ
S2LbURtBBBQv8HRFeTSLO1ZtaB8fW3WQ8Amca/59WasQk9LIVBbWJckRXRxAoMcr3eG4QkFV2LO9
tpJURjxwaggn1upWVaIrbiA/A81EZxpAHjoynNynINqFeCLyqoMvccJQJlZeEWNPsid02f0hi7YQ
CNg2SbOtlQQlvdvWodAZxDx/AhDkDFlRPWiNu2jMNwMymEE1AnPaa6aOKiOwinjsGXRvkSjkEHJZ
P2uRv/GCAtPFd3rabMaihizKHkWGpAQ5rsk22rzRlA6gzBteV0BwN64Tl5sYdDcD1b2OMiCwnCoc
stirS5T/ae5ZCgK70filmT4S+tCw23asfM2CeDdkY/RJC5gN6J/BnMErAWt203p4B2DvisbPdQvp
Ge6MuHvQVF6GWCKvIHNqUzhDEauMqShw0a3IXfO1ukv3xSb1rI3maxjh/u+FmvAkPwkYInn8qNiM
Nnj7H2kDdUII8+aF7gFAJDms5xLYUzPC/c2mnNOEIjQsI/eNYp3OlOyc5B4VdQJJYqPCFmerhXRj
DY07ZsMVJvslN4vschOVAqt4JotRIeNiCPUrUXOx6fa2O/vtg5z7TbYo4daGhjHhZYWv00QoHr7n
yeimwyS5vWRGhOva7BgzALdbc6vtQAHq51Uoxy9IPECkhreKpKXmggQkb67BQ7OZsmp7+RaWrEPk
gddHy066oUiO2lwFPWACPTrOTZRJtktyy4kk8ENTtrlp4IQmyA2t5sCMfEer363zgudj8O+WJEQD
JYmMLgFo7Yj+pmsSzK5hAkbJ+/CymbMve9OxHN2yHGKgwf015VXTyIiVvImP496a1CtqRUGC3lM1
15sqdXYGxVhlHjaY1ahydGuJgyYYJgwlQeJsVeXkZ4iFmyFKqFFZuFTW7MV8gnYzUDubYlMHJfem
AG6J7AUjhtLG37qP32+z/13/56E/Sfk10o3zpMDwmr9BLgwyMO5fsk6Ra26dF1nl7dxYE8Lu3waF
D8sSSPNmPSjPOwz71FGUetlyq/PfPZjDnRy016O2yVOgepJbAxplnhnTlzwt0IvwTNyHWWO5Iz5Q
aT33DMRAAy4pUPFbk48c2+2s0W058SEAGmhx6eqtFnDcYxDgdssoUeBBtT9rJEijx0Fhz6gDJi7N
DfBDv5qyhsLZktXpUtfAcLK3SQx2kGrd22xn7nWP7ZvD2iabrmNf2kNd/VT8jhY1LJ0aqE/pYlen
zvOeq7yOIZUGcNRS+2s6ZrT9vB1jzH91Zj5fqxZEEgpKkwNmW0HdSMcQeFxX48l26Ke3tLfuowI0
aNHU3cSgl22mCTRJlhbWzWBumEMjP87MQ8znO31o9rXm7DoSealSh6wYJAHgbD5wuiLhBoDM90AH
sNziMWq85z9WOhwG6G6+Co6tTC4yzOa5IHpqT4gEHSaPF6qtu1YVHkaIAK9PIXo0bCQRZ32IXPhS
YsNhGQ1tbCro1QGwt8mASwReEkJjzmYp9om2/QcccDKLQvOhJWyxQZGK9DyIMMcau+hrb5uVzHjY
V/1WXl4/G1VP9lLMkbNe1cH5061rnADRUAEmfatA6b0CEQ2MmM7/oJzwyXJ9aWOFyJJr6EU1M15F
UQHK1QGQx/E3pOO8NFKCLHo2m1t1vHIwY4JIk9JDggb81P+e+xyTkbXP6z8Weedzvsnn+74C7cl9
AU706aYAIQO39AO1eq+2/5h1sSkwO1ujuaWqNIzN6sFBMl3kLWa6SfLM1IexkkG8JM4pJqtWHhMl
asb4mDtvEDre6QzQ3V7WCzv3qDv9bMJbSzecoeQ9PpuWaG67gJA5KgEkjrxKUWXHW7aiNdk4CY5a
0veNWQzxsfy5hOiw7sFa4tgu35i3q2siiNvxoQilF55sjUJY4coYFYWOndQ3NOT5pl2AOe/cbAoj
0+NAMswh8Q3rmY6zL2fcOptEn26xEGWUrJyavPmfs6iYf8ZrsAT6n4cfR/EftBHOJW0nBsXsc1oY
yEXAUYXDD9Bl7Np/yGOmYSICg4PhEmBa7rHIoNv+D15YZ7OaU9tC4EnGRcPo5//YztWbOf2pN3/W
qiLZVbs4OXT6QR0YIMq+XB1MtnChIFQ389KXxRyDraHYKFl02/Nra3qxIoxildImybk86nSpQvDJ
sqwoUhPuXBvmLcdEQzLcW0mCKV/uM/5a1wejAPoeU7aqNrsNLV0r72QvNNmPEBIO2vW1XVo4v2Q/
XOmeVW8z0O51AToTmAd/lKcdskvaWk/5ySkmTdkY+YRLcz1NTu0jR1bA+7N4GEDYVuU1iMIkgUNy
fi0hRtVlqveoxcdH3gLsx/4fad/VHDeyNPuLEAHTaACvcGPJAa1EviBIGTS8t7/+JnjudzRszk6f
3Q29KERJjXZV1VVZmamnqZ09x73d9yL8pGgozkRJcTIXNMTxtfQEERS0TmGgSFt7sSWa1Qfv81fn
ZYEGkhj0K019VOjyVEhtdpLrobQzYryVXXsgKCeUtN0waAbrIXhfWPSklNKrQnu3X7INlV4JpIRb
QD4ko922BnMasKrIZo33UrmBTLNTDp4lycDnZJBplbdKkYGu5NakzFYpaGVAaVSru5Q+oR0c4qrG
fVv0T9cjnsuW/s/UuB1DMQy4G23NT7TAkpAYLbovmiHg0PwqaYN0joGs5/8tILdZLIRg5KAr8CdE
d5P5GZDW2wRqp/skGX0tYhsjmQ8S+MSXsUKJqMvAIidJEEZMHAuNirRfnMJK3Db0ypw506yvSHjn
+kp8FAiv7TLnfLKZpkYfDxnceH3IY0Be8m0IAjlw2/dz6GrML6XJrYdvsRb7efmkm7OLkrQbFsdR
V5wpuZtB5JWDgG5EX7UJz7xusQUJdfTxOYxsqll1wLCYNkdJpU4x9ZBaBhnhYnky6zZgdHbA4e+E
eBoZPRSk+/jY0uM4ZV4mVVtQAaDtNE/9KDUKh+r14/Xpiw4C5/vmpeiHNsdBMKvYtaBlUVuDZ0rF
PzOD/z0KPCGaKrV9zXK8HKYfKqrj2x7doMsGT68fqq87YvnZ1ax+2VViERPnz5QtlZtXRuqojtYE
HKPVJgGZw9z9gwSP8WcEfkaUZsukTjjcpE/2SHxvmNbvdFX2r2/QRYN3Ngznr5sW6Wl1RvFIJz9G
iLv3Mb3VY8XJSCHIWYpG4pwzjdulLtCze1J1A9RPb320BaelOzQiwrCP/u4rm/OFKkGN0BVsFNlp
0I7KLB3nFp3Skgr0imTJ3hyW9yuBgG2m3WPbsh9kWk660WYOK0xkQkoWaLTv7cYqXC2H8MUCmozx
m0UTP6fVG6uRk6Fdt1Ejso3BAkBOnQlw/9S9q0p1FyX1kzmrrdPPeLH2NzScfpOMebjWgOPHv3Sz
uY2l4jWVRCyhF6/a2U5ykUDSLEQv1iP5kWWhO7lVgBV5v35cLgezZ6OsX3Hm/VN9DNu5QpJ29f7t
4Mb7aENsnJdtMvwPXKuXo42z8ThPkvejZVoJzGfnmh2wgh+90cjGgZylekaWzC3QgbMTTPJiUHU2
KOdYKhWwYDJjkuwoO6pjKqcMmW+CiiLL90CsZq+iN4rocnBewqjb//96HsIMYlGJr2T6wZANXxaJ
9132mmeT40yXUsoWqXWkWQdtwasH0dsQFERZw4XM7oqWeZAr9hKt3ZWFGdux0hyqbvLqcG1xUno7
l+hB1dK9NtLHimn2VP8yyLfrOyBYDp7Boc7bblag7H3qmq3MUIRKfhgqlB0GgZEVmHEeIdPqc7vM
GU6X0ReHzELNjgqgCIJbyXMUsLwbo4KgRm2Yndvrs9OG0KkomOjIilaMe4w0zViUs15Hp5ygfWJu
Nmak3kwLuB8zOb4h8nhfTwrwRkFP843a/QKz9QG634cwAWF3qdbHVthmePkt+Oek8bQGwBDPiWnh
bdJ6ih8+jxBqB5da6lYLSMgyexV7o/J9OvogxBeEXaJl58zU1NIsYjGeDOvTq+02jbqzUiHL2iWI
0JmPJpxxklUJzVYKXFpc5btyvEvkbwtcTa7L7oinXtIFTfabpsg2FNPT9RuymqArPo5nPchDsHWw
CucqVRHwATFsDU/IUzkMVPIi9XKRESacdYqnqW+KBfOEyvCc2QR43TW8aku7eKt3HfIIopqB6GJy
Rko2pqhrM2mt1PYu01DsZj+vL6DghPCoGSgFTHGT4uqbQ+Uu5HkEi3xS/b4+yMVpoBKmahrYI1WL
cyQLcj8FWOOy00xBTWGRTUYE6LtL9BcURQCKPgbk5WW+EFjNSjkk9ZSdmiF/pnL1De3hta0gcD0W
c7mnnXyn5KBAJskxmVA+qaQwdJkSA6s3MVdPJq+h6fNcqLcFkosyVRypjH9WMr1tqnmPv30YNfmo
jv399aW5BCOiGvpXdZngAQd+zc+RRGVJZm6xOIdqROQPIE5rQ91wQpndFzR5xOsReZOyO9SdeZdD
RTGeXgqqbKJUeYpjtNVCGy+RNMkfqm6bWGsfehyApAbpRLQqIPAZMkfPlefrH33pNYePNqFrRHRN
JXw7p4WWZlCWd/mpHnXgUcfjpNCHtIR2pWx6sUwOc0Xe0Nl9AJ3mqQXvBM1/Gov6rA3pWz30e6uB
MoJFbuWifpZLgLUVeZ/qtzGNbEM6IoB053TeLNJitxQDzPXvDC/oFCIR1CRuP6p2rVaw66ABWsb8
u4TmuFqbXItFhzgaNrM1+1OLXhxJDqSBfJdM4NKw89dX4YKvoSibKhYBINYASPjzzs2MRNYo91gE
C1i31gTNl+wZKb7NFOGePmj5Pts5SlUcE9CeqYpJ+Fie9qocRWnRn+Q5/SYvFnhDlBrJ/Hm+z3qQ
tU9qJdtdRMie1afUqH5pkXyIchqChDPbzVZ7TyQi242+KnazZJ5BURuhe6elJ7Uv3blpN/IQ71nW
acDwWpI3aWa6161kMyZT7Wap/qsmE0Sh83avFulPM4FSokwNLx2PtdbcSgaOnraA+G/0WQ20djVs
NTC4qnK+A1cCuE0WIGweklF5LO8oCGJsbQkWpfdlKCI0xiaP8vu2LCDhh5Shptwv+XAMjWRvFIN0
MNCmQBP9LioGLwVXQFxlzM/ANvtWF1Ll4J9AGqUBRyMpThAZOszlYHo5aRc7JzKsWhw9x9DtA0He
bZ6kKEaW1sPYrN3OoAnJGv17W5gnwOy/kT5ubCWN/NZUHKXpPahC3kZKCiBdCz5JiKJdP0EXOuIo
xd0HPalsIIDn9U+ybGGJtShloOjvltn6XQ/lcWI5UCyxVdDXaCjP5OPbOL8TGgFn1mLvioem/QW4
kK9lhV8sBC1zwnTq16P9+bs4v5MSZIBMQL2DUS7fYXr2Y188pGl2XxcTOP9Lm8m5jXO3j+rBHmb1
qQAdcLj4StRsFrA3EtEF+BBg5y/A2UqZXLNSF+ZynsRzGcx5dCQgC540solZ7C062lULc6Mk4ffY
2iYZcZsRfcPLPajLDwAv2zM4YeQaz1BZ9jsp9DWmCsKsC0y61FAMmYLuQFMofn02BUhhou4/ZFWQ
NpoXR9WN2WdgGVLDn/ksDZBfXHZFg+7NRAJjLrasnUJiSxQyvLpSOgQUL/EwPgNL5/cpOSbz6IU5
6BOJRd3ZaFwtfu0y6ZGpEBWfXo0R9C96jJQecVWS3IyN13WgKI0TMKup/V7KgIhbwGxbgpxAcGDX
jf+0DYalKoSsCZ+VB5yPt7ourqrcLLOgc0sbv+5zLx+9/iYunTWWVdAT0t0gM6D0bvFL3BT75UXK
Dc9FYImWqloNnuBgLekA6rpRtgyaheDcXhWTn1pBVPEluuSG466B0dUmiIrrLGgaiCcZ9tC1fgzG
uqguHGnsveuL+yVK+jwaH4rVcp7FbJGToEoTj9JfUIsS2Rv1+vbxmGX0LzEdoPoU2zdCgrbw6ycL
yAJjU3jIqgp7mL+YEW5G6+ecZUmypKalURVpYN6s29UVttY6w0G7n0/SzeyWbraXdvngiygtBKeU
Z4jS41il81xlwTAxR0fiCmkFNy0734giL4tCu4XK1kzvru/fV2vOTXfd4LPp9kWoyU1dZMFKJQC2
5zsQRbU30wHeGpdx19zTbfOaP7A760XYpiE4ql9QySRJAFWJ00BLpV3COrhENT6lLNlXS+ei9dmp
R3RQ0HwfSSWIWo4MWNaw35kF245or6RtuItrkbkQfdV6QM5WZMmMdIwj3NfGnT39gz5lpaP90XiK
I7sd0CyRC3Jx9/pGXL5I2AxNQ2hm8MQ3Rk8TSI+nWRDn46sSscdJEWCzL8/rzwjcvOC3U7Cz1zEq
q9WtjLZoxjR3TI4NKlPFQETLuJq1r1b3z3Dr55wtY2wVfT3OLMM9Gn9PfuODzty3IOAe782d4aD2
Ncx2+L0Ak4olCHK/vA8/zvSfoTmLi3xKEurgIghS82ChiWJKfqUo517fMNEgnJ0FwINWQ40NG8In
k0CFMv2lTvG/G4RvS23acjSkPEyCgvVbibwq5oFMicBjfGV7+rxePJzR1OJWrsoiDsIbcw+tBF9y
wBnwqG5FvulrApMbiTOuatSCUhWQTFgb1E1nDz02Tg4vTO1u2zolfk9s+fsqfVM/zFvt57/aso9c
ydmRjJTENCythieJWneRFT+fYOIXEUpVcJU/4FZnw5S6CYmdMsbxmzS8bSWnigWZya/yldw6cs+4
DrTZKbpcUe44aT9meMXsCOY68EY+xPvwBc39wJXL/rgjB3Ay3HTT/9DC85WAgfsGzp6gsM/iukiy
QL2jSDojKZF7nfkUowEN2UoQSDe21ENNMPe0b5G38niGyWuOjovfaV+D2h50jiiCeiKvIlwbzvDU
VKnDPk3jQLetk1Hahl9uuu1Kq1fcqg+6n+F4o53TBfcBlFq2zWj3Im3Ar5kdbm04CwRVmkhplmiN
+RZg1J3ytnDyE+ysZMsbspegx67IdgJYpLsy5tTaEW+S+Ths8gdReUJgpz4eKWencYiRizPbLg4k
utXpqTBvY/X9X90rnvpokuOqA9tIEqQoyctoC4whojFIsahfTzCVj50/m0o0V6wAmjgL9FP5Zu5X
YjMQ9HvzTw1ES7WfvQIBvrs+tcvRIHbzP275g3L9bMhEzlSZZT2cJrKztC+DmD6ych9L/cu/G4gr
AvSpjD79GEYj114YwCssKryE4JIQkeP6i5Dvz5xW+3U2JwjaNkMXKSwAfxTYo6oHljpaZFv3lpMe
tb2CxlxX2pFb9KWtL2bBu/Prq/jz3eCF8kIZ9dqxwkyRUg3yrQpbUEKQBXTs7gBhZQS9kSsh5fqO
mC+5ix+S2hbGeKJt5WxXFkl1CacdB8iyLE6z07adbIMLlD4u+9nFUdoXN8nr+E1/vL7LH5nRK1HR
R8/62dqzVurpLGHya11Fc+enCjwrduTFH2Bb0LUe1AO7C29FSfmvdQBu1TmLNLZdL+tNmwTRm+JP
D5m7ut0eC22rYI/+H7BmXwos3IBcfJQh7zCW1ICQe/QGvUQ7tbJ9pdHZGQw8JszmO5tMP+nU41AO
t5JGJO/6Ugu2mAdhAIE7pKFlJUGs5PaER3AOkjxdeQVtvgAd8bXp8fNUNS6TIutx2GoTjMTalQGB
AVcC5WnkFYf/VNdLqFcIOwgEy6txkRQds7KCwm0WFMf6tkBSTbG1Q0ns9A76atp77gBmB2is0j6B
lql/UN/J4EODy/13i8xZrTLN9bxDrBOM6ouxMH8y8t1gGb4yZIKRvrZncIvMWa3Zqq1mHrGfyJoe
6mnKbOStkG2k93KoIq9YO32lv6QAwjgMdFZV8bd1n7kP4GKuieS9Mii4urT62Ztviej//4rP4Abg
jFI5mWkkSWEUZLvqsXiJvdUgWpumtcGi5oiQEgJnqnFh0mim1WQkCJMqI7QJkK5ZGIyaJti2dVeu
2LuPLoAze6egvW0pG7ySIumhMO9I9Hr9AIpeFB8NTGcD1GRZprAx+1MM4hU7nav3KR1A84LON1BQ
h+68IPFb0buKRM9Do+yiWt5LxYIaTKd5IIP+3htIeGRsq8erDExObbV4ZbXgM1djd2UZeFDEaFgj
OK7hb0CdCwK+bqtvVoZGUawneOLzmIgQ/cAspXUShPDuhr4pcz8uiF2NoZtIzb97m/LwCKLGU6rQ
1Y9DB7OiuW1EoPZESeP6DgvsOOFMDHqY5SlHt36A1o/booVgRRQ7OhQE9S4UGPKvdc3PN5BHPUSg
WM+rEk8aIJbuNF+yCbHLCEjc/QqWTp2Y2Ia3OCqUEF/BpQsZRxtVmwXqC0AZF7Z8f33qly4PyHTA
/4L6mYEi2udArVUindW9FgeLTh9UtT/SUATEvbS650NwbkRKKnMZgHMNlqT0Z73b9AZAkWAzA12d
IPD7yAXzl+B8LG4njWQY4oECowdIrVMNyz2l0f1aM4Xikp2unDoMvL4e65dHyIz9KLviMS+mRyut
90SmWxQHwde8DTXw3Sbqa190XtVmKXjsmg0Y8N1iDPfqvKvUh1oPXSK/5CzfNQhsw1i352ZEz/CR
teDv2dHFz5LDjLKeVttptpNxeFUdRSFAiNsxsFj6WMvgR5KLfSEPL2Dcn/SV0J4JVkS0v+vPz2xX
oUZjP3RqHFig9p/b2oYNE9yeS4bnfM05pwV2hbqbchlHCDX2JgXqLpQ2kVFsTJzXVA3vxhZiYv8k
A3I+KufJWCw3plwuLKghiNoAeDbOqWBiooPLuS/owcm6UegoPGS6U5PIMZsT2GjsiYaCZ6doJC5y
Bvg01Gqg7gItfGLQvUzhMGpDA7VyKJjTV9QV7M/5unExM9MoCC2TOMHrINp2pznfRs195lveqo9F
W5egDUBySejnJ5HrEMySD5dJGS3pXEhpMIXoP8WDsB9h9yAO6163aRdfn2dz5INlMg6NLq2PeHVT
7drbct/eRFhQiHysbNAQ7YOOjtfczN+sHRU8CT4mccUC8UFzXJkZyQyWIP0I0b6d6uUoAxqH5Htm
7YGon1Sng14tSufTS7mx8DyagfcDYdvtMnoNKLVvLM3Xs0OzQR8yzOTm+tJczKidLw1nIAF8htqg
GaZYmvS+e2xO1UNj2oviIKnH9uh8K07lhrioVDryY7bX0Qg8uGRrAsYAYodv/cF6vP5FF9/q51/E
WSgWD/og6bBQYEZ5Lt/y+3lyx015B+TEsO39xXSGt/5xeU1Su7v7J/13ny/ERx/OmYVsOpUo2jSz
gAz9SpaH+KJ38/muUPdSpLuGhIxBpx5i/Vc/BAx5R8H81wr9tQPDGbJuKVOzWjB/bSU1UcwNZB+c
ODdd0EW6w1qgWiYPlmgHSJrAGFyKz8+XnjNwSZe0g27iQoInyYla5TDMEETRs3/ng/gAvVVbrYB0
KQIAiM/PRLfBRecLVnG1kNdWkTNrdbpKcU8412QTbYnXghGcoafXj7y13Y3Edv5zuBueQNFelM54
+Nut4p8PER98d1Kd162CKUbg/w2L8a5jy2ZWFoF1uZgGONsxPvruirHuh6JM0FDIwPkKrexSt8F/
77AZHEdaddtVuuR2KrIBmepnkuEp5T265o+9joY4I2UiQUiBTecj9EEtJjNZ192aNEAfKAFlMNtk
kQgSJDiqfIg+mOjSnBrcknk2bCV+MZvKhl6B4KReTGGdry9njCj6Q9M2QVTR/qZ79MYqNvPh8IEf
sRE+7cRIVpH5+4AUnpmfTgtzpkqY2Poix9MQAkFuuYGc+iFB/qzxstt4cKR94Q2/ZqGCwcVc4fl8
OePTgnuj6jN4q/XagEaqButu46216A4t18sCeSdHmexEB5/GrhJqzYl2lTNAXaw3bFIQOlbdfkqZ
P8414N+mwMx9Zen8uJ0WNF+AstVNkzMOc5aEU0yBV5GBevKYUzA7HG0E4k5sT5Kzm5i9bIm7MsKZ
38z3ZrLnbYgCIZpHEi/zxMwSf3GP//tFvMZxl2otuNjwJloBAABMA+/khT8bcCuidUW/KXelb+2S
/P66lbxYM1KtP8Nyrz06SXKeJwCANCCVKQLmKK2jHFTdrVAmQ2MwGCz3IAdz0qB0u1/WS3bX3NH3
4oYKPmTd16/W+s93qJ9fJWHY9QAk6mkQgiVzNEE8coqMn4RVniiG/4t4989QXMBjSS04nSgsM/or
QIS2qzeSkx3SGxKAEOmZgnRZC8AHUwoK3quhuDZDzpD0cb9AHWROA0WFpF1yH6oiwYWLubzzzVwv
15nlUMHpIrESm6lDDUQ7gi59jW8XBxDNm/kg2rK/CKr/LCRnKtLJWEAqNqVBcqyOoe6b+yqAyd8Y
Xv8DHHtuMdvs1vQpmOkOIhJZ4S5yhiLTOtUsBzkN2G70rFUQPPL02+abBfbsyUP65Fu2jx5E+g+X
X7Z/psw9y7C4bRwbShL0ybaNHtWKuqWOLEB9q0LgwIJctcWer19R0c3gTBUbakVWALkPit5RgMtf
XHCeHQy2S9RBAGERLKolc9hROiZlMYe4GqOT7WpvcKNtuwHLja1vok0PCgq0z23Y5voELwdq/7em
Fq9sJtdmMkZZh5izRtlm8ttU3Ur1jRTqQZ+aeA8SQcx0/SZaMm9rQOYEuPCYBvrIdqbxi8aiCsVl
L/ZnSpyJCSfWFdUC9KAqj6BkNH1TIejMlgQrd/00WjJnUkZalZphYrt0+l6nyT4fQBISVr5VKl7F
0NRcvkqG8nJ9u0SrxxmZOO0hC6U3qAEhdo/6/TiKIjvRgeDsigGyiG5qMEIGkY9F8ePkZ1+hFwwA
+PJte3026//111YZnFafTaYOVtCqGxawXM6oOmfgcOjZntLl8Pf7hz6FHJbMmQ5TgaJP3SAFAZNp
KzVzOkSTQyywFqKTx1kLczUVS26kgWH9KKL0hMTyPplbQVR8sQDyx9PgoH9etnZYlhicailKC8Ou
B9XjL3PeI5dIUiiveBmUQT8cT2jLjw0qHchyzAAf/xIlLwSz5TFkVoEcnNkhapiUIEqfG+m2IQ/X
D4jgMH743DOfWtNMzsoML2IFUlJUnw9jptxnagy1EmB79BptNUIdg8sJgP+aDx4ypjBzQMOOiafr
vFWMEIW4KHEnbc/KaLvo1jYv1WM4hFtNRCQuiEIhhvh5X5tKqts2BGo92Q07AHfWhBQ4rJw2MLeo
ZOcPGvLFvlDHT2DIPj7rbJEpPNysVB/HCXJwv4DOmMLH2gggMZuu4Dx/uO0fqtcEbfP5TYLH1+Fv
939+vp0fnvHsC1RoXCoJivfAPOa2op/iEaXtQWA6RceVMzZlWmRxx3Bce61yMor+p3za96EIvC6w
0DwyKqFKUbGlzwOt/z7O31Ui6noRzIMvEc2DFYJIZclR8QOMWrspp+k2EbV0i84ij4KiutJrXQtI
dO1lu9Lr3BBqiOzUJzbUwe9WKTH29LfFUT4fg49a3dkxiIcoAkMyZqa287uivKax9e8M9MeD7GyE
sjFH6CNNeUAq1el1eRtJjVMmxe662fpKr8fNZN3Ds3EStc5Ajputq4eWH1fZ9uiSwVtgPjZO5ILP
bq//FAwpuMUfmeazIVGy6OeuUPOgqZlXqiiCTem0ycz0ZVy+D/rsgop7F+fzzdQar0Ox2EWXun1k
7DVT9Vt18ND5vtKoAmIP+UImCspEn8fdvjBuq8JqsSLZDqERONXyHfWTfS+IKES3j/PzeYHmRslY
j9AAgStNKtGZOYqQOKK5rD8/W+oZPAS10cx5oITvdLBu5AwR+wg/XI820gh+nyFbH5Ob6zt8sVR9
5vb5eg1EGBPo/8o5ns6T29/PN3JtU1CWPSBVgHpBeYOWU6j7qIfsiRyjF7qNR796EoFtBeaHL+aU
tFtCSjF5bfqGC/su1SBORcro+mRFN4iv29QIrydjrHP0Eujuf6zPsK08dTc5K0dQtREdUMHJ4VtX
R4PWbSljXrJW7vL+UbcaAdbgI4t0Jdz9UIM9OzfU0ElqLLA+hoLMSl8hAwJa67nQ7G4qv9ep/MbK
6X1Z1LvMNJEMUqffYT62K8EjsbPZMG9omxGn0Me7XEa/DkNjXkfR4h8y067kqrCzBoQkenZrgU6i
TcEUv/QmlEKpvWSlPVUwAHHhRPopL8A9rz1n400+AVqB6vjQts9L8YqUtGuYmd9SyCGXIJQHzexj
LjdOI5leT3S/IeGBDPSkyPJmNr9prEJxMtkQ03TNdt6mWv02KBHaQhv1dZbYHSszey6fZ7Q51xOo
gMsf6HoGbqT0myoIc4jI98dRjd20sewairWq8dRDoFyuMELpl6iEQZ/HTaqfqfIz0uWXJNbfRiO/
Kdr+mansVqfxlkEjrAmnzdiQI2jMQJkqKttfTESj7YwoaH1HM7XFvSnraCnkkSEPsOL90tau/Gm7
PszN7yvvszgjecnEnI+3ntazo0JCs5iKEMGKBHqAaMzc+qmahl2b3ylA/U8S1FWLN8GVu/QaOx+T
c1p9QkboB2PM1ltBwpnf6RuVuPFGfRz98ARiLjdSwQXlypYrGHp99PM343zo9dPOpkubXM0nFZHv
mveu79YuzR9oKth3N4Ujqg1delOcj8V5IogwR+1gIU8HSXLgBie7ai0XzskesnjbmLUtgVBZMD/R
0nJuaWkSaIHNa+eQPx3l/SqXnfgFzpDxVLxJG7qFPXsRTfSSRTufKOemyklnRT/DhDLzjTVItbeP
gmld3TbceO4hqk4TbdTmo8919sbXcJcB/yptsm3lFJv0m2C0S57nv/PBaFy2HK3CibbMeh5YuvxY
Ayihnwwa25UaHeYJBfE29xMrhHhjc9D0ZNPKxW2LUkKhWXYujwJvfHVx8TFcGqsMYSpUsF8HeUQd
M4SWPFj9r0/4osM/nzBndKi1ECmsSB7oD/Gb/BtHFMh11IXWFghHfVh0GH47lez8aL3NvvLcbWKQ
btPWVkZb8ClXLw2muy7H2QVFXA6azRBrTzY6WKld/YBv+J48Ti6EVhtIT0luhipV40U/rV997s8D
Uoc22Uru6KpueACRQ+mIACyiPeAMVgXFuahvtDzIKAjmgQTq4p/X531x2ooKYT157RPjG+ZNs43n
GALigVU+zirYOxbgEaoJuarS1rsS+ARNcK4u5vW1syG5gyUVFmukBpteJ9+gLQ7aEtkG79dtXFau
NY9bUoVP8Th4JSrNNMk2Rt+f6prCKN/l1XMENpW0MX15WbbXl+Jjrl9s9NmHcaeRgGINwDUjD+I0
dRvwYqG/3q7SEdoS9d4YG59kHbONQfJb2bCTOfcGuUDiJHNGqJRD+CiTf0bFq5aC9WBSwCw1gBSO
On36M9F/1/jTiiBG6OVjLoMjSUZ3Sh8M0XvcvYUGSEs0xdbZnayONkhD3R4ak1UpwfUHZvxYxQAy
DGDQCYqMuXSZHrOMOg3RnWiZNssEHyrF0neiJ5ajdYY30P4BePIjjdlTRdoNOJ9RsTc2mQrq86Rz
2kjk4S4cVSgXI8JTVDDogIvm8/0pFUpjq6lHcJsf+uFBHUVto6vX4nbn0wDcXQCHIRkzMownq9Ox
evdD4/SNp8/3Mmrl10/CxULF+RHlJjMNUw3KAdi+la4eyg+gKunsaGeeQFjvg5XkILkNWKZEb7uP
pwU3RxXqCSDzMWH9EYZ9XsRJWjpqhm13m0Txnky5p6AJV4KGVq1W93QYX5nV7cFFd4pVubStcEpv
84xAyM3qsffpPa44MBdoP60nv0Pd1WlQRW8KtUSSGySFpgZUOIpIBuscGagn2VT3ERq0NxrVf/cm
dD7Q3NL66awmghX9qHhzMyOgxIMoGHhWVAQen2cmAT4CGY1uOg30fYlbOC0gDiXjR5FmexqOg10m
434YH6xqa/ZAKS9IBJZQuWbND1kDuaLGnJ71PzRyP9TNj36qY9AgNv6it+BxnUMAqO/DKZPxQp22
yRS7XVe+SO34u9NRU5+zapsNi51o30MdjZIGewvlIxhxSlIAd7sEfRX+hlJmwJawdaa8fuqY8X3J
hhe9kDfFhNq9NjJXyt4GMOXmkKzMZsmVS/QZQRC177PAyJSXuavRA8kiN0brSs/y+2zQLdfI4mRT
ddK33soBrdLMb+CgdRdJNsDvWe5JLO8YBa9OkfUnWrSPSURBT8z6ZzRjF3ZfJbmjVPWyjY2mAZeS
dAv+WuhjWXSXEuVH0XXHXmpUb2GKlxaaa7Kw88wO3BgIo3eCa7EawC+biP0zFA31BGJylttMIQPd
QZL7hLUa7bLUHg2wlLUmokwD0l6DfsIegUp98CRI5iRDBUb99pesiLhoL7wdIJajyTLoznXZJNw1
qeRekyt9GSGFCdrhtNoyuEeJaPBabzOuA2HJnVU+XZ/9hQj3fFCeFUStuzDGt4wnNbqB/MhCvyez
o5LN9VHWe/Blif9MjScGoelsJNGIURRIUStmD92YxI6ZsAawbtW1cbitbNkYUwAhxw/eVORYQASl
dLa5QwLCL/223NWC4Fa0fJxJbdOqb6wMA6oaJOgeQQGEflOErQJDcwmk8GmbOEPTVXLRgXtoPJV5
f2rlJnJhkvY108Al9zRK7yRmhz6NAEElE3Q50qOeqe71PRRNdf35WSjJikEPRzCbnIxpTVRKnlGA
/7J+N4R9JOuifdlFGFVFV8G4Z/H8KiCCV4mlNONpYJmn0l8j+jmuz+Xyep4Nwe1bBJIhsMfA7Q4F
O6Tq93LsnWxq3ca6aaGjUsh3FTR2K61c7Dpd3Lrxrn/AZbf/Z4rcfialhcTE1I2nMWsBuUcfbwnp
zlEHUCz3aCXKg1yIhxFl/BmO2zutzKpCJi2Gq9+hWWoXYBjqkH40bjoViAVFgNq5aMnOhltnf3ZU
MnmChBFIUk5qjp6OOdllZLYjMtpNbEFdpbDLAgoGk+FfX9SLVuYsWOMemqWUKHEKG34q5sIhSwve
+dHNhHXcixfhbBjOyOjSlGhmjbNTQNrkdxmFbrO8apomOKOi2XBx+xLmqTESLCJkLbd9pO2aKfZY
IireXD6JfyJc7miA176s1RHXWh8mX283kWnZaAh2WnSjJRL7R+f+z2jcyZDLOG7MFPG0lYYOWkTd
BCDCpv/RAqoQU5EWjmin1mtxdg5LKcrBhT6uc8u3ZfeaWRLQvrJnmfrm3x29/0fadzRHDjNZ/iJG
gAQJkFe6MjIlr1ZfGC2pRRL03vz6edTGfl1i1RZmdg46KaJAAJmJtO+t3m59CkoOB2k4lMGBUzw5
o2Wn4eflRb6Rbk8N439Ob11JMMNhKLmZDYegwcBpXN+rdYKJmns2zraB+QNA5O/DonzO2kq3tbh5
pEWReQiEe1u3MH8lavCn0DLY5ka9M7Qu2LFC77w80F5yMt8U6rAvSAyIUIzspn3WOJbSlrsx7W6b
pHjsUxhH5KZRq3kMm/k5Sa+jQHx1ff2qpBTkpvVXPdy0YJLlwN+sqz8BqMp7fJqZmKqdgZKglsqT
REnWVY2wVNtACyBPg0hcKwfORKiAwk7S4iVbZaXxVl4maa9BjiryOwxBtdxuOapvl29XoojrQoaa
jaFVlgWMZh4DgA+Gk5g26PTCpLsppC+gRDXWNY1kDvWEBItqVE/xuJTbJieK8RaBjOvyvs5hFunA
8tMteNcAo1y3ZsMgG12R4jkHDYufl8au7icHU0zu/J4MpVfEyuNYANOM1P8fSnm88Mq0TVbaidnC
IxsMf+bwrQmvguHl8ua+6f/WKnm8xsqgTQwLgFmYHoiV/gY1SA0AA81vg5dJy7d9UrgJQp1iBMIP
mJbNPt6MtLhHmScCYAfbNWDHDYrkVlGHlxAQnDX4iQnezJyUN5lgXlX/KVCwCRp1pyPnYgK/Z0SO
dm42A5J1RWjYhR5tedRvTQz1qH5qRtfpqO/qBNBrfPJpQW4iwq9qrfRimh6aMNk1GHco+Piatg99
E9g14MUqU2/3hTpumhZg4Y1wtSh/SHMCCFWkCYxJxnd6Tp+OD21ll1MgU5IhxUM95JZjhaUn5rcY
k52SuznjRh6vsrLJROgU/AK4fgPhmzp8sPEqSmRdHef06GiRdfxkWnGjJUDXPBiIxtEVbhs68hPs
KaOFRI9kK628m9gIe4T5UKOhzXYgoPTN8k1RhdONk+TgZCutzB1SJhwTBLieCNRxauUrqD8mh0qT
DTSdKxYfW4a1o1+HatAJgRsS1/muQ45viwgfjNoA25zs8lbbdsCw731Z29I5S2tR5IWXiqBmrDvF
proc9LRJ6CETqh8Sdc9KYxOAHjWbvqpBOlN1/jj/LbeKNaZ5NDWhh/SQ6uJXwoba7ugTAKy75H4s
3kCI6wAgHbSsu5qB9KLRiTMqpV31HOzlmq1MoUSQzvUh4tj/fdCinkduUZa1Isj1iB6mfd3bxEth
iU1hg4oQzEGu9ou4JdC+MLaAiRVg/g3vMlCf8/r/7wOWEzv6AD6RsVLimB6KmSDRcii732o2S6T4
7CLI5uhoESWcqSvL3Ix6XpOZa4c8QPWlyu2o/GgjycTxWVE6WmRlyVB2zgfaM+1g6QxJjdoLqtIW
mI2bE+40RSu5urOidLTcyqRpRcxg3iftUBsPdfmrGvR92tMNR6bxsu08V85YOCX+7+mt2+G0rhJD
J3B6gP9zk+0wOoBeTyAQKBUE3zCA1mb4xIgPeY/Y3fQqa+uQ3N66Wy5uqoaDaIPC1b1uKlChFzDj
UnLBxZKdvN5Hu1xZupmrQJK3cH0YpnSCL3Xbb/9P6+b0mPgygDKJrKzb5GZeYm4oBcB4oj6xCQ76
iJH+3jazyZnkqTCJqKwrF/mMR300ICrGoQcaL3K4Pn3twZOc3hqbBREjds0HmWU97+sdHejKtMyo
yKlshGnJ58gl8bRBb6yfZtxHw949K0FSa7LdwFvbmmXYTufN2tHaK6tSaG1htEjXH+hj/DD6+p5t
iof8EZlxv3ObHZjZQJ84XY+e6Se+jGdQdtwra0MqBTaN4XIt0jrhyL1GGDu9rhxu5RIjcC49dqya
K5tTiwRg4WK52Yn5fVw5IhokbVyyJVZ2xmyscMhCiqOMZzsmV02vSDbxrcAXVG8dy2p6XygpJjYP
eX0f1agE5IqvDIpbkmqfa59W89qakQcSCk8fLS/TNnUQeiET28RqwQ8c+AWC3Qi05CL7U3AAeOb+
ZRO4HOOlD1z5W0HS1m2JkuBBz3WHlpXNAYI+KTsSNHYT44EeJOG9xOStW+fycc4xKqVpoIxCM1fJ
7SbHdGUhy31KzNA6zjRnjqqZOi7LxEAjUO08VW0G4kJN0x29l2xKttoiaUdPPcAL+yIIZjQf8+Ra
LycAuYpbKwg3bMLNMplFl6jhGoUgAD8JR6FBOwTkphfCK9kMRsfbMcm3l6XjXDH1+IH8xuw/2lhE
QFpR5djY0vqE7qP5Ktyom+lX/kV8zUYV99106l8oh0vWPTPm8GPdlaExwFFpBLmlHcCwBwLKTOyt
5stASxSP71U22BrSeEJR7Th+u7yyxCas4QfAUDIzs4N5TTO2jwyA/cjOVCYrK6vTUVUNzcrQDjPI
nDJqeWbaODV46ZsQE22US45SouBrsIGyKMoK9CPaYZyEgT6gyE/GJ+AeuawqiA10KbdXpKyJl43K
GnggBa2IaeUwKpwDNt26UvNAYra+O/xP7JahMg4IEhCLn/DGBHGZt12F5yHJN8NQbErE8JM+AzuX
XRdheq8auWMamNSoQ59FwddsvDYKmo43io7wld4bFfWHTDh4ZSzwMxYIV9ALEigyH1P6pYsyH6lQ
UcVohcUjcFCs4LFGDXqmz6ThyA2pXoapsqltMOul2wyM8ENt+PpsuDU+bk7TrUFVRKSl17VX1nhd
9u/IeyK1iXKNsCRycrZYBG6c/5zoSuUI4JtbFvbaAUMON3GGudm+7J3USp0+vYlAjzPQaKcH2Wuo
5N6oLhjtMoLbs2/D0Ses33wF5ZQmauA7CsUJxW0Idto6f7is4edt2tEqKwXUBciq0FC1uMO9O7uN
E95zdKRcsdJu3GU+OHGNuz6+a2SpGtkRrwf5Z0C0D3ENqxYUs0dKth2teReMnWMO1nUc3hPB7Ym2
aNefXvT+dqahpMn7HGilfnTJ3xRJR8LYxmo8oT8FoRVDFAxWLP7R638sdACEylYfza3Rdc5ta8jS
vudd5n+Hbmk/taA1jJnMgDo9xP2zsEx/EipaWDAPEA73NdB7YNCBfG2Ch0c2Q6ydQ3T4sWn6c+0B
7E1cy5XuEM4x6Jot9ZON+jtSD46Ir3NTBS+raoDpWgP1EppGbaVm1KdTLXZGgKctHMN9BzQE26wt
5ugGqqVthLL7zMa/ShZdmbr+mAvg8ypzbYsmfk6s+MPqzGzX9NEvRWRvyQg4FSsNnSqJMNqip7Of
TT3YJXS66VFGH7PBVQL+AJt10Ev6noYE9BqiPRQhezHGqHOTxPyLVx50uimIuA2iAeAQtowFyvVI
x2cAMz8kIzrTQ6Zg0jIDMoaYTTwrkQO6xt6js+4CYK0H+gumjlWrzzzRhrGdwkdxuQZdR5Porjab
O6WlIOVjHVja2h1rg9JFQ9ttEzaYLEw9vSSvJHgtwPpcWqZrGF95Em9CNXMYaKzUrnmiGXih69mJ
LPw1oUOt7l509YMhrmcFaDedgZnPnG0AXe1ETL0d2+6WCSRoh8EOjfK6Q3uTSd6aNrgOao6zp74Z
FrojMOrYl/wdb/MXjftNp6UP5lRsWFE4ansV41cajuEC9QZzAABfa+baazrDM0TznBiGU/f5TkVj
eoIfrRacEivYVUYaY6Ao3qZWa1d1dDcr1KaquEEZCdgIPH8Yqbadiuz3lAthd3OjgRapvuVRVDph
1D9PyHU5ZYoEdZJN181Y3VjTdNU7c1G8gYXMGzPTh9x5y3kzmjszKrVVGjjx3ALgr1RcMwUhadeZ
iZ3jReg1yJgFJC90FBaC2Fb5FemJn6fojk7y1zSrnmbDLO2hm5zBRHyAYSqw1wp3brWHISRbTa9t
TShe36gbJRlup/yJDoknNP1u0rIXERS7eB79rOosO9c0tyWNZzXPY1WjMqLZafpV569V8mEChXlo
3ubCctQqfZqAFjFiIKRSc68btS0liHhrYJCogGQzGtS7G98aR8cCsm/N24eqFV5DUOXvP/Tog5Fb
Du+mMAP0TCZ2EoxeOuluoqkB5imaTYq2R00Zdn0d2DFI32ZTlbUfyky+tfLP+7ELq05DBgRpNLvl
sZMHaN2fElBc7jNODrGu7a0wRRyiAMD3eYj6fSZ0MP+lm7HSnEiatjtxAo2fVHSrD4qoMehxCyo6
I0V6e7TNirhz8TFOpZsLWbhw8qwui6EwpaE8RamxRtZNMjQt0rDoQD7wJtjNlP5OB0mgcHY/R0us
Xm6AIBm54NjP0FxHtLYjBKoaeY17QLYLiYu+vM8/XL/Vdlbvd8JFUxU6ttPWlhvO1Naq8SkEi4Yl
tE2vjIey7Gvgd8oQ8SXHuPakO4znjqa5HKOG1kS0svqa8SzxTU7Cj597W3vOiZHzJgtxjtp9Dr7o
BkG4E3qWU9Z2vBAytM+B9z+u+67WXD3Ng1amKbWwL4uDACd7n4UGknJJ5/hJyLpaZPUGC3McehGV
3aGuTCdpuFeATjgkX0orYRWS3dJKs0q903KNYTezodlqdlOiNF/ofy7fk2yR5f9HbtSMYjwaZrFI
qQDwS73N0IIH4NL/3SKrwIHrYk60ArIwWQJ87/cm7ERjSI5LJnArr7+eGTRpsQ1seI6rZ4W/Xt6E
7PdXhiEFoWwM1AAYOoQxoQClaijRGdldrMxBzmcrqzUc09IPxUbhYPbVrtVfl/chkd91BbTCcP4U
L/uoQNOiFoXL6Q0agZ1mniU5w1OQt0VVLHQSgLCVanRdFOC8EKLTyvGQscEtovJqGDjCRFC0sqL/
U1nzJ3ieMGZUvdasfDHL/GFK4+e0md4AeP0aT8p2jKptYZlIkxTKu2l1Epk5zWriC00UFZErQ+RN
1hBplTplkH89v6O95aud4gWI910ycaAXW/SOg0E26A3XqD/S6royEa5Oh2b6W0T3JX1Uau7mYQe2
pSZ77cp+sNFVtKnlZY+THBK+0iJorCR41Ym6noocxzws65zld1nQ+mZv7qcO6YEJI++G6oRT9gzS
M68q1dtGyCaSzsnkEdEmX2nV2DVBSTCqexdZiW1GqCZpuj0ivLkslKfhHLC4Va4vI08E7MfaSvZ5
E6Z6beTAgzbDbR2w91pnCCyjjSJ+abN5HZV8F5I6shFWb+Z6khj1c6LKwaSrE5NqzGLrLGtXTKLt
1aS80+NdpedopUPWoIs3VYDSQPSVac9BDcyhESafe7VVI0zY9Sr10iYFHAscZEM91PGj1Vre5ZM5
7VgxOLigNdBZa6bJzfU0BmD+F3+o6e7YaHhNxexOB8xkP+YP6Ep/68dmYwj1TUtapx3aK9DVPhox
JpBLve3dPAeTo9W5PSGOgQxNZI42OvlAC9Oh6DE70Cz0rLy2QAwl8VMBgOAy42j9AvKXbrcacUIw
LFEGVHa1b59CzUI9MXWCSXGUTEO7LYagemtvmO3GwCTBNICMDow3tVUGKIzzrcroM0aZbMu6o6zd
sGG8CZK3ZsaoyMge+qXzbf7qef4SzbKWlVNrjVMzYXxgdYhmrcFWzKKeRoyWd3d5Zby0evBgGY+X
L+Y0B7JczNESq1ctDRqjzAMs0VWqZ6qqO6Y3TDevCImuUTj0AKHrCp4h2K6f867zahy+5BNObfnP
T1hpZxVhMA4uYneHCXVh7hTLnl0wN/ncCbuNCUAM5EWcBdlQTpMiO+DVc6jyMZ15DbGMB+s+KdSb
VkbiLlthZRKUCaBHUY8VctFjdl1161BWW5Essa6aT3EhWBTh/Eh4HyX3jEvIKWQysn4B8zmeaRBj
gVn36l23UTzdZY/hE9+jaUMKcy3bzsr/xTuWTTrBiRVD7fK5dONid1nivsvQP0OWHxK3LoqTQg0L
sVgjn2ysAy0WkEdubTAo5LWf36RhDshxYqR2ES9pdtEDPjbdR/sU8+Xby99yChbwUwG/v/XId+1I
hyJVu2y3HG5J2e1L7W6qojsiMnQpPs/GXdnwpzgAUH6T21b4MhmST5Do35pwK8HIWNCV+IKw+Dsq
bF/PH0FOHniYSF6BU5yg1V5Xxmbqpi6YQ6w0OFT3QM1DvweBG3fChGyGXIwfvoVO8Sjjsjnt+Vot
vDIxRlpoILCEBAfTdv7MdxwkwfWVchPwjbrX/cRF+mEjudhFsy8J2cq29KiWUz3GZvuP3PBE72R4
qn6xzYCEUG8vM/2mOzqi8Tt6rZa3SPiQrayh5YxruEg6Q98V/ALM467qyaaZZpj7wkcsyfVidNUC
OUm7mZEDs+vr2WUIZ0E2XnrpQ0hu1cqpH6bYxYiN5OpPx9O/b+Dfh6y0ulEKog2LVjdechtu+8jr
Zgfdb8yZ0f2Sv9Cb6lps03uUFPfpbdftNXAayfEczhuXf5+xinvRdwM+47KDH5I0OzUKPCOUeOOy
FZb/H+kzB+U9htuWjbaAGMXobhvKGPpO3dmfl7r8/2iJQBVdajAsMVnRLUs/NG4+lMP9Zfk9L77/
Tmqlq6XZqpHFWhh9ZXTF+Huq2+0y4yWMtzS5Jd0faSLpuznuVGP+LbnS0i6whqnVsGTfVHaacH8g
+4Sb94PgTgICM3Cl7uLptalTl3aaU1NlU5QT8Fwx3wM6Gk0dDzSw/MvncFoqWUnuSo/FLAIwvuCr
Gg9T434PnOfcrnZgv5XY4TPu+897XfkKY9nnU6PgXpf2t/BK3SoO8YabBcDBPJg2iPh84446mED2
ZfAf30b+wtmva2FDX2SlGmGXVfZZ8Su9CrzAiJzR8icaupN5zWd6zcH8zXqbkwb8kxEKBn+NPsQA
+SMfnkNU0M32AXUTN4xU4KNchfxX0Dw2AZXdyCJ6l751ZdRSo6Zg4oISD3vDRR0B3mJ9h4FrZ2mj
Q3N7bS8c3LIjOs1a/xSEdc0shptsthOuR9+Y++/mNrdw4ufsb+KkdrFLvemVtbZUKhaTtN4tozDe
jBhLDmKl7TwY26QiKbQCCU5fdwBrv2AtAoQARIL7RRhkr8Y51T9ecaX6aZQEom2U9m4yH60g26QJ
Q8PsLoypo0YaiHEVN1QyyQtxVvqPV11pf5Cq6ImsikXPwJPd685cuwXZdrfJPtygh84dA2/2jD9V
s2U+ZY7iyhoJZfteaTr4gtJUibDvpbum2SSbwV9Y2GSegWyZlZqj/zPsFR0XikBz999f5qzbfnSg
34bt6JmoaBKCAhryGt4Gm3GHAp/7MToAofpvsAWee/WO11qpZMWrZCQp9hRjgr3Mvqz/MTs9lO94
gZX/EBkdknQkxGYM3e6nr6wagFr+CYwfNzJlCnDWUT1ebe0mWGmsA6wIIRV38h0FDTOYx5+MWwTC
pWdtUi8HpoIrE4xzdu141ZXr0Oq6wYGm3N2JudtPwz4CgGYQIihOU0nMfdbcHy+1MipRCejufA5a
ADcjMajEt7Om/ElTDIBlI3CCauu1nwTaWjDDF2uOOiNHZM6YF87twYCT2EL9ktrtp9o2h6+wMj2w
RG6GqnyL5vEDPTZPWiq8apRhX5wXM24wDalYS+ere0nHFKgyUQQxK2LfwLxGHFeS10W2xOoSsiQc
rZ5D0HhTgjhjdMum/l8usTp8Soy5Irro7kpUlYfw0cpkTGGnbcnf6vLvoFYmPLMwZx6CNgacNq2b
iZeEA0m0GjwyVL5aRr5aZE7UtY4uiBst9fz5g6AATMV9aDY2Qc9W9B6Odym4FLNG4lmeF/N/37Yy
9FT0Mxv6RZVNzeViD3LObkCbQipL+/4/LOC/lVYG3dKVtCUmTkHs9H258LzbgLnZCzAay0OL7zbP
Hw81A8gLcq+GBUJG02Qru05nnmAIPZoOiHTu80lrbXQO/FYVgugd43VTVyLxHPM9GEVvZp5djZH1
FUW6slWNIPKzEriNI6gVkVZUHa3JVE/rlM5pwWFgV7H6FKnVNhyqzzqm6Phob7jWmW4SmG44zEB9
ZJi3U95ogUwvA1808L9oKtw+B6rSWEgE+LtEvd4q0Iko+uqpAYDD1RVWdOz1Ph6zQzdFN0mTOmh2
8WaF504d1q8pHTbjFB+acfgMa5DvBrVf0MRto9gJB82NxeyF2i+TVa6BPhKqUrdWqvdWFYBz1O7r
8L4Yf6np5/SNanEXI3OLzLajZgp67hLHArqGapL7ngr4QKUzJOxqpMbXZb//xA7gNg34XLqBrr5l
aOtnkGWaahHkWl8e2nYfwNbRWBYTn8Y7P5dYP9BKamnTiFGsA3q99j1/aOo7aniln+e24mEmyp+Z
bfJPhRyWJ1uGkHSihqvVV0+22gg9aoCpfxCxcjd3n+VAvaAo0HnzevkkF3N2Iiz/TvJbS4/8kJJm
TAcuUXkIh9hRxpcCKHAZk9Q+ZIuszLbKB5aj7bs8DPHgJDRwSg70S10Sop24bqszW1nuqOjQzBBj
K0I856xyyPCn1p+J8ltLwZVOO3tpZLl8eqd+8WrN5R6Pjo/SWDRdiTWH/ewr1i5XDgXxYnWXl6BS
QasXUPNIfTPrT4kOxlkvC5GUlXlEi6W8dIcrhc96VnDOISyBrttdHniV/mmwTTdWfsD+COXv5U1/
N1ZcWm9luYc8Rqcrtn0wk8GP2xLAPRN/qXPQE2Am+RrDBFutN+978G4C1xCdk7reoY9YqJt+rtFS
LR56vfCidnLDJLix8gUxTjN3JNKfrF4DCO70qdT1LiLVJiTFPmma2DML1D4F+KDjsNxOKU6VzYfY
COxAGW1eqbtuCjZtQ7yo/xMBhmbKctDBfrXgqL+8++8R1J+7V1ULKTvUdCmn2nc17ejKA8GJYrS5
ehhrcTvjDUGldAwmOxeYa6oOURcBYehXQSenQCPwhKRA1dsqzGJkvaMtxg6ayG1FeKNqz1p5W5jM
rxvVLcrQNxBCxnq+1fv2MQn/ajpCq4Y8W8FwzxZyNm1rlokLtweJybege4vDgzJ9JAqBISrtevqq
O78KEHhqPTBqalvT+VXQNFdN2N/ryA4YAdsA7O1piDpqA5VZNot4quY/T2YlF1NrNOlYK+JQD8lV
pgF9Dz3JYS+ZRDoN9Vc6tzL+Fqst0rdjeQCYIqCQdb8Qzyoa4piSYz422yap4gAwPdFLTx0p5i7v
DfT4RdadGhl+GfeSgU+J2VlXeOiEmJHW0D7KSg/E7E4cAWZqEl6OMn8b+v1UAayl9C6L4WnO9vsU
MPWlGsRQod8/LQ9aInqaKlgWdVqnHya0cY5OW7VOaRC4xo2dNOiNp89FjQHNiDG/Ytm+ZVNpl9Pw
mpuDM/IWhMoAeEYHX6ij8J3SPH+uNOEJo3EVDkD9y9986vKtvnklIJiwZkELr+AQXccP8XZGDq13
xq/QWWYPZSmhU0ZWRiyVEs6ZpTEGp+PnCVVlQYxBbbJDHM1eFQdeVpPryBh2GIG4UtPag4/hDsp4
m4d6Cu0Mn1RR/QU49x8eJZu4TQ8qOojtpsHkc4CJaB1ItIHwMyW46WlIQCjeAi+vrxk6b2eIn2pI
JOt7vuunqcEOuKEjtjQZpk5XXgA1aQb2x5ocCnS8Mm07L/2q4WNWPoItaB/ycq9E6b6J1TsB2Wtz
+puraByeSQvnq89BkGtQp2rN2qbh+EsEqAwqw3aI8lsyDR9qVKDhQiPoAp5faA1mz6xFnWcKr5jV
PfMQMElzZ11rNJLEGOdk16KUWeivNJh5YkJ5Oc+tsoCyZVl43ai+oTSIZA4dMd2MfdbFvjLfMdYE
bg+U+QaItEZ3ZUz8hKc+T0D3q90Iql1j5s5T49qZWHlv1Xct4KRkArto0foGjr90JbE5gDgVraMA
DNG6HeToXdWvS5Mgy5E0T3mbv6p9/hqCytxOM3GD8sJjFoIROTKDdy1mW2GJz7HmgT3Uc2fjqURY
rmpfpM+eLS2+6jnYoGv1tjUnAPAkT4R3aGUITGeZTmP8LUefdOImAKvoeLvtIlxtSPwGfSu6DrAU
RI+G8p6wBPW5yUvFW4qaidVuo8HtRi+i2wClOzN9MIC609b7Pnidg43ZPybV7BAMhuk5nNivAbPU
RHsiQbTFrJUHSMXnQskcE8+aqMRdbphe0INcOUWUNvPU7awa/bfioxhDtxlyX8yqak9WvK3i6qXG
3Bszypt2AmIrpb+SusHrSMTOpLjLfO7+GiJ1jEmHODe2pYBgznhJyYc56H5cHSDRwQSYdJgyA2tm
6Hxa+qsXOPHkGlQFDrrAbAuVUH4YCvA7x/FObe+JcSdSzY4TASzazO3MF4pGRqCN2ZM5uiYdgXl/
FUYYUocHHecq0PoPQX43Tk+JIR4t0l1hDvvtsujI3sLVI1UYHaImUxWH0CI2jTUQiolNHUtg1U7j
oB8vLluZuAL9ThEsm8BT+D5yJIOBnXl5H6cjWeznEisbNBIyT2FsikOLmfE+85t0EzAQDdvttepO
0S7kToym28FH+jc8GDWAe11il4YLaF+JOi7K9lMZf37KKs2oEIRkpLPEIev/ZDjLqSK7qgE5VxVt
xuQjaCWO7qny/1xvFbaIruv6gWviMPTMVYbZh7H35/A+iATmQirJ63jqR/xcbZGoI79S0BqoSIh1
DyHBaH7KQxDVs13e3hjxYBN4unxm3KnHzr18wzIZWoUwUTioRVtxSGqDMl2jXCWldJRKdnMrZyVp
ij5MA/CosckAWk11CFVMTzUYcXm3MAARZcTN+tihvIafVvppPG8nku/iSjyxGG0gSJD16uSVottd
3rzs0Ff2HUyxo1J0mXpId4ZvXLXbwY+22pWsx+FM+mm5XIMz9P5RUGistAhZMF2ZMMV4mPIWAIT5
vio7py9ATpyHVwD2r5cc0oT5KfVlqg5WjgnX/kblSImVjdt3r3EKqDFKr4n+yMYc0dBj30ROYmHC
0Rr8MYUbld8k1tcAa2MqpccYJkhajAg1VudQBQPy5tS/skDWNXLezP3b10olWRG2JYmxr5gXmC14
7sHSPVlvly/pvIT+W2SVWK4qwKewChFXMXVuEBE37VNJY8B5Ofi3xErV4WTlRVlDDgaCLDrbB/OG
N9RW5ves3zfpXreeLu/pTBTzUyJW6q4kmTDmHifX+9Qv30R7021alK9RStZcc7zCy7iNTE84miQZ
c/40/xO/rkGFdbMSdcOYOJTzi97tisSQmOnzMvGfBdbt35ipGZRixouhBgWG5UIVj234OfS65Agl
5nkNIUzYGJBYwToThr4Af30dx1diMN0yIzsrMNzLF3aKWf7zITRWoh6IYoryjIgDWG02NNA3GVw6
LW+3jGXXGAXdqM1wxQt4Hk3Y5W6apg9KayJWr6PItzq6KdhvAWMneGpbcepkRnGLMSAMeFTbWkc8
AbIboFkDh9+hIP2xOHXYFG9mtH7WGfnL88LTchkM7JmQ7MerswbcopaOzO7IyCHKfK0YHW5YyHHH
bjwFDslHm+rGVpCPKWoRHQBU34JxuXywp012q4NdBPbo4TNZmiDyxOOgm7cI2J5MzCUkDB1+GUvc
oR4cFSSp06MOJJD4OkgCtLn2krdX+g0rbeRBYJphg+m2Wf/KMVin483lLLLhpQPZ/J6jTZzzTRwY
jlVeJ+QuYkRyDDJpXj3DuQAINoDVxUFP+UuHKdGiA9z4yK9Frvrj0EmWO5PEw8WbIFjhKojbEYn9
PPWITTObIo0gBoOhA4s2MkL9fuzogxKDKl0pwKdTDVa07Wleba08gtT2gB/hkxk4Rmu+iPmPKP+M
AKwvyF+VAUI4/eyD5jUJb5qscNV6N1bX2mxtKoQudf5b+04HTojxqBl9FrrZOVphvZnsCjiXaMbi
qDUln1POQA06P6jdcFea4g2YpRKP9vxdH+18JW99woBknyYqcDraHUZo5yvumRVI6qkHzvJPKKEl
yRkuv3jiuB6tuJKuik352Jcp+vebtxaFplkGr7wIx6UFVsJTBRXJsxYLsFrYNTqAMOlg826Zt5K1
vS/femmplSvXogoujGUvIBX7q5YYuYt4bVujxDE7/z4endnKMxuKgcYtwy2RvTJe6U63QS+ip9vT
L4TBQeITv/KTQ+iaMkU87Udd7NHRyouvcGSPjHFqtEJddphmzsz3k44+QRU1SfantW6D/C3maBHV
91qL8XHe2JVVXStU8tywRf8unPM6tBuTZlKV5Sv0lvoiJeim2wjwwQjzUR+qQ9deG/kWTHF3efNq
0gBAn/1e5OnjGIyHvKVOYr6QML7qWO42C3hzh4iNV1d9w+xhRmqlBAJWBHous3LiNnapotgEhmAQ
tdNommMWmE9G7AHQyj6gdgRSNw3T2ZgyuAnF4FToVUVpCgPuzTZWCnBFjd3vVKOJPf4XaV+2HLeu
LPtFjAAIEiRfOfQ8aLIk+4VhWTbneebXn6Ti3u0W1Kdx1l6vVoSrAQJVhaqsTONXDN8dZuAXUePK
sKMUMjfsAUx1qZ3X8/sIaHFXGKuIRM891Bx4CYF7SHf8HBDK0Yo6quMsg1Rcu/NAJUBHwcQEjomK
4OdvWuTJPIUpI2c9S90WLDKQtYF7pdzWxw3tYmce9xTI39jc5M0PhqEgq5akRV8J9ED2dfEbDOGx
3nRJV3ToUZ/1bqdx1alKzfETZUB5a0JoqyHt94vmi8AOCKN/+fMziGQX+ZB95wd4DvzOp5dh+CMJ
vldck4rSogpewkVjQuyk5oY/RxVpyal1iTMBBN2v0bdad6vuwIN9vKn/D1Cuq1/jwqjYW20UHpSa
8WEU+nSzN5wiEE12K2i9QG8T9T5piwyt76/36XKhH+NhF7da6cchVeuGnNSsAGnIK4vQ8FeO8XBf
qNsMSlDUWsfAc87dekC0t5LRy/x5PxJrNXQlWGfgWP23sj/79fOg/2yNdQBP3s4d1Nuz7LXk8VGx
QMpLs1VfKqptmUpt9xzEvBw6Dmu9VMNNqM2QJRp7a99p5SvQtMw2GWSFDZ7mq5bwcz/7FQDghvLs
+32/MwtTPSoJ+NfRev/VsgA4g/YN6IY70unPjPdrMwJFu5XjMlbZowYta0B8nkBchInBGXwKXYae
f7IKQuVHF8aroGl3UJWJDaj+Jr6bdeqpAv9tDnWRBCqRIPaYEdz95LmH0irVGcqNNfpVaCpOL2oQ
Y+QfqBuFeRziL/XwpwJGIE60Z7TGKzQf/QfqmxB6NFf6/Ks3nvGV7RIl5gk4LaMftj7N3RaigzNX
DgxFVJclqkPCqHOU4DHJ5g3S+VPJux89Bx8COBESAvlIiKoEOt7lgE9o+XGIusNkOKzK33qmG7am
QzaEBd0WKr3uVEJ2MujR8sxJ4vptfojM1NFK7ZDzfpXpyMxpdAKjy72eVZi5UzfgIXzhvbEtB38X
RbobwRpps8nW+YuVNF6VdIc2Ke4JstBGz1s7YnTVqcYB+d8GKaBiQFgxomBB6U95pCTekILw16oq
L+TGswlCMNvIwwcaUtT/niczcPQRkucQtmnmcSO5yssDRIgYKgcqAoSKBOV1sSM0FXORVdOAq1wV
h66CTw/GVU4gMBaDLTM+h8X8Vsd7Gjyh3GvpL7fNX8lfP1kX4nUBxnl0ImEdCHs0ANXtzO+V6E+Y
6j/Ngkqi47Vnyydrgj8nWqBjAA/WgLsJ0TqO1H0xP+izZYe++qS3id0T7uSgiMim92//aqViX4lV
IPKGhgA55S1Aomw8DsnvFvQfGnXDMJVs6xUcCsDFf7+qWDkK+rKO+hbWjMw6dS3kh5LvRg062aJz
C/2YDiBzOSs5HA7YHBbamj46jOM3FpUOyon2PK1vr/4K5OHzDxLewUqHdpky4wdNySPmdo501DyS
GOg2czsO3hZOnLxqbKPpQGzT7IKqcErgTk3tNdNDBLddhiYEKLlaJvtlV7LgT1slPGlIMJh6tFwA
yHx9z5Ei6gp4xLc6SGr96pUp2l2VvgaZ5ijm5Br+Q1G0bhRBeggS2wS8LZKNWmp6N+6juYTei4iD
UZYmgdYsOYUKfUvKh7oNvDjFe0jfmgNfh3O/B31Zqz90qeS9cXUj/gb1j9tzYdlI4gFUdrDMifGn
RfE6UBJwxjzn/vPtNcoMiTseJjWiDwy1oeUlM1JIvKd00mKOypB93avu7WJRwnaafj/lRK3JaXBa
tHE21dp0KdqiqJgtDzfQOt5e29fZEuRrl1mK8GprSIOwkHXkVFO0wcgxzp/KSt030ERIgcMIp22j
3A3+99tmrzR9P5td9vzi4zESkXCYkKgQlniGWbvxNNhNlmzU4AHQYEgGJ7Zl3BcFVCJLuzN/+cT1
x3xNMU9eF9HWqpG+VWtNOU3hoST7CkRCSv4ymC9GDj0BA4/9+ZwWusPr7z0yEIPSjaYOq9vLkOZ4
xudlqHpeg8AVOR7ZgVV0akBubCPL89g6uSO9A34OVFZkYUGW5AlBiHADLqDvySnKqkPfUrcJfkJf
sguOSo6ULnGrMcOgFOSG0hddfQ3RGb+97Cut7c9fTwhMgVZmPFu+XoJ6CeiptmAPc62HZtyp8Z2t
OK1Hndi2NKy+25DdqCEdcszMlo1LfEXJfz69IixFWUjcxiWxbzysUss9C1yuoO9aKV63GjOAU9f9
6OlAxkmRF1dKBJcXRxxJ9v0pyGsDX8FHWht38UZToN47ZLPkjC03/ouD/esRPlqXFzelAkTFb0bs
tQ5Ay1jdo375cvtzLufllgXBv1lZH4wkgX/TWX3wg3SVDdG6Ud97pgKp8LMbf922ZyzH45ZBwcmF
E53CfnkZaf60GpDGcJSSq+SVsFWn6M81a210jOy4yCDUa7pEz9cZWgmrUH2i3ZMPrUmzARSs0Hfo
W3DM07I1V58U9R7Ut9DYSkCnlnljC4b/wXAL8Jvpuur25Yys4pcG0Ef9VADpXRZnpNIvGNdrw18W
QARRFdrx3LxXI2jXTS+1umOHCgAZAB/exz3I5DpIRf7ien3QW2Vr+u/qpHklRCMz+hREQOO9W5g9
I/MPcz7UzX3HtxMeTs0AtdE4cMK0e4y0b2aangMVQ7iF6Q6l4ph15/DY/KkZT8XY7NWs21tWILmx
11PJi1MkuPkhRKUJgx1w8+7kURcAH2f6nmxRdV9D/1TSsL96NS6yOcFYmFErZkuKMvNkG2n+CnzB
eLcUkgTguve9sCMEEQiP1ijwwk6Xzy9TDSHNFIm5p1j3OWltTYVHIMaZgrpwQWaCNriNJSuV5olC
ANCg8W1EGn5CMf6IWvJbKcZTbT0ya0fJxhyN96jcBGCKBPONOh+hcQNank3TPhqAywbgwMuUjaXK
pnhk+y8EiEnXtWZgy4UerG8oSls1/SGd2b/uey92XwgC5jRnWc315Jwo/A8QXOcOUq8qGjpJDP5S
THzbSasdg1x/mlWQ3zdP1aA4EHdb037yjCSXhcVlq794lb+/R5wf9QeA+8mSiSpoqqtoMFkzVMJ4
8RBCNJYqSN1oeOjxbx1EynwoD6Dl+k57HaynkBztN7Pfb1SZQNpHBLr1q4SeeKykJC1jhIlpRxwt
c/lOc4YHy1oFXv2iueCUeabPauKAK2eDLF0+SnnVu19sy5JxXsQPK8orbREeOsWMfOc4cywEobs/
rIbivUl/JJqk8yr7DEI0abNgSNslWw4h4AVEvG3i2abTYKv0fB0MEv7aq0fdIgt2UKW6JjJHDBFJ
fa4hfU2nl2o4GtOPsni4Ha6uBuALE4KXaTstJdliYiwqu84erSiReOfr+dSFCcGLNHM1lvUSgctc
hTJP6YIqtgLep0tqp1bT50grN5ny01KJnZvmIxT3nDHdQhnAXlSgiza1Ax/iae33WHkEd6sbD3t1
fswGaRi5GrkvfqjgWSpU4vwhWfZihfnU4Rx5yW8ODonSxphaBz791bQxvckxfuFIB9IZ8WtdC9BK
/f3cgs+Bzi3Jiwwb1VTWfdTuw+Ana6H63Byhd2lDJMzOtOybCooS81Gp7jQ6ra2ebm4fiOWDf7nS
f38EE0rcFsBu6kBxpcsm2yhDfOfz0Z2r/DExZbw3V1P9C1OC9xiaAezXy+tsmcfXnNBRTS9cgRLV
YY6a2xDckb0uJF9YVGOgBExceVbhQtXfTTAtjXG86VU4Saahln8HOV4HxM3r2zt6BcWMB8XFOgWn
URaWuvBBwupIX8aeOax/slC6DLMz0StgKlGiZfod5Sur3ZdB6I59AqHJ3tGh6gYqVzgZw/OhoqVq
p6o6UjDdgddtkxr8e5xAInjK90yTcrZeL1td/GwhkTUUa2iqED+7Zo657k54AIDEJ8MnKj29tqsW
w+JAdgL6vZY/QK4HYAvNHhDSA28i0tmxMAY7vA7rg9MZbmj80sP1Qg6qOKOTJIc+uI9bDI/LOauu
J14XloV1W1FIffB0I8Gw51cMyeurBnUKVNDTlbVrIaIlG1S7GsQuDAoZpUm7nkYxDFpxfl9z6qTm
/QQqK1Uv3EBrHczKSHzyVya95Wl5YVJw+0OXxgZEFMkpQ6lvXvXbhQxjEWJ3O83JVv9VznZhTggB
Y1sMirqsUNXQlUhfO4zHDiDLvX3RrjWcP61KcOB6URRGbX2cGbrCQ9ltS3eeXSDuHVSYAMew8zX3
UPgpXiSWr4fRv6dVcN10iiZeLekZhYhAUQybWr0vFd8ux99FvUui5neYrjGTC8rAEsCMJ7+5B4+2
J/kV6lXf/f9/hUkE353oZgVSdvwK4EE9ivZErv+OO7pVVGjOwPVYuTv087YN8AQNq3WoRpLgod0+
yiYRXDr1MT9utCPqt8zTzcwtsnY3xj9Gs9w3kBQ3UhAHam7YJM6kdfu6b9H5OXTTipJ3Hr6b/E81
V3urLRwC9Y46Sl3a164KUsURkLrYUr1ESd0Rtd9qAJMKvU+qhxiodK5Otmr236rxQDCIEOlgswB5
aRs3DlSyHVIrYESfoVidO8swpn6ogI+xgnZXp/WaI+GQfIjrke3vh1g+1EVaqgfcSEcIhJ7mvlph
kHhTBN/HLnMnLDDARO0yHzGsfAyXBST3JmDoY8xuSn7El9NgWJ90AAS3ondcV3JSqOd4i/Jdvho3
rR0/W2s0Z53gUTar84EJ/JQ4COYEl5JV4OtsSNafYwMnuxigPdCR4IeZ7AhrnDD/k+vgAmPjPlIm
dOOAQOLEYTlqaQtJPgkUL/Unt+hzpwy1VZlheJ7EzkhDTx2MZ7Sm1m3U32XmdySJXpseVFP/nfbN
eYTKURO9tuhhDLl+Z4XfuJ9DgjraJVnoULRT9FpZzb5ip11qA9L/Z7LAUdlH4F0ao+GPFSmAEjTJ
M1XAOamUdNcvkx6Sj/HlRAi7I3hAXU3UWI8gg0P1LWoVtg8ZiNqxdEwepz9ZM6K2xpwMSq0N+12F
psOGRnYevvio5SeYC6sDqD5MIrKXApyOnkIE5pDBAdFn6C4D+5pLQ6c56BABMU+RVJTza+4v2BRi
qaJ1aJNb/gIBare4mRhoMzb+rln7buUaOmpj9uS2ICILVmTfbZRHH/B4Oxw8mZTb13xC+CXCbUA1
0zdL8Lqea2CBrIVXSfV9B/NfbsieC21y0qTF3Am3eatu2hHTM9ofFre2EoIJNakkrvqLnxR+jXBZ
ckufiqbCvjQ+P5gY/0xR0Ua9Zz8afLNI9HCUByVHUGZTOIL5oOd9R80FjgRYpDbR+3akqGJHgBL1
6S5mP7lVuDHJQGGnOmPr27EPEnbrHCeRZ2hV77bUBDWXYkBHQJNdkCU2fXEfF6dz+fUXLnNuZkIU
ZC1nOlROrz+TsD/G4UOiUXtknV3ird2qkJdPZM5adi2E0D2ovJ5MCnqtqfk2Tw8Nl81MLvt6Y2Wa
EJWNMQ+nlhsgNkcbr4p2WZlsrA6NFA4w0Cw5WB+KXbesCRF4APathAIrJPgwKWUWGEarMpfFis1D
CjCq701tgnMOvfP+qPH7zHgN62BPpqNZYUZtGtDYNQ4EcMqaonBEgXF+MfDyHAMGQpMCennDrwb6
FpoSulE7eblRHphSQ0kobndci15CNiwB2y4DZQUeZbtGX1mbZSo3y229tUohwLI4LBqthS9Lw59l
Grq5YuLKSIY3v8K9Pt9SbXHqF2cyH8Nk7HscDQiZe9gEbY3JbNt48d3eHp3eC9/GHUKWm51lCbPs
zIh+czDzFkM8kBSjmIoDWNFAaNDAD1vMSGAVReIbvryLl4Ui6hELgYFrYtqWGHrCU2NQ4ab11cLB
x9bNtl7LZmi+1BYEM8JXa0Fe75tDQwAuCd0BMsGYWQLsiUGKZVrd9nYyU8Kny6IhCAx0Sc6x/y2L
wXc2/FJgUPc3t+18fUkJaxK+lF/Phja2lJzzg+ogx3DHTQLS03RDpASGVz3VxVcSQljXGHlmYgL6
XAVPYA0IBukowdUs5cKCEJZiheWFAv7189iWnlGAgyAFBpzhEXVWJ8gpxRoo79XKDpv3uprtoCW/
kiKXdD6unv2LHyHEKdZOTOlQFjqHy6hFbDoWqBFGriAUQSFpaCSR56oruTAnBB490dQAKCOYS1Ch
DjaZ9qcBh//tYyIzIgQZICX7qiI9OVvqQTPu6uB7i+T2tg3J8RAhmWoaNrqZDuRMywrkEatBLyQW
JKsQAZgUNVeoW8zYKv6u6qeY/Eh72RSXbBWCj0iM3uiqEkKATdreZymEfROt3KYqeEM4i3/6Rn9o
Ar92MfOMMbwGldhJn5yATHcNB5LSLzEkDCZnzLdCw2lf14h6ZoPXBhQQGmfImeOTBJ671x6joNqH
4Q9/1BxVtTZ6zu7R4HZ4h7ckmexKfw10YxdDo9BK3njW7HkB2ugeLF7qrxGQ1ypUwM0EMTQM1gxd
4LXl8D5DRzbtCPS7MtC4bKfUK8scRAzBHgzfrgqi/ASQ/kRt3/2qMR1fzbaka07gGIc/LL6lCvhA
E30XasWOJtOhhlZl5hf7iEzuxGhpg63+roipZ9gsRETIM+swRBUmvA0EYP5cJqBtattzX4bHEXjB
1OSTXZbldgDQcgRuXAUfVBFMjm+09jSmO5MXrxTwzTAFEB5gzxGT71Mum4uVnRvBGddIO6YZ1aYz
A/18iYp2tylj0719/OmH/MOXpODvTf6or1+Ea12jc9OXmIcJIFpSz3TbM2DBOxD4cGNvRdByB4eH
HtcPzZJNzl2F3Ci3tbjfgonLVbLXAF3rDA4mr18xnokRzxRNkQAtdx8KXqQ/z+OpxBCNYo0uMR4J
5gwDbV/Ve61NVpUZeAMSed3Efz29d+CUGPkvlrJ91YbowkEKLKX3vOAPmo8KBX9V9SObmcu7UzzE
PzK8d9F3dzUSnlQfgm98/qkAJmTgxU7ZOTbfpvg9ysDwoZ9oRmyA0fr+SYGUHZBiNmh67To8MeUh
rI7JhJ84vnaYxh2iyEYhBPBgtIernR8uDDzbDETndQukPDtM+Rutf8yZueVAvLKGOIqeexDcXqGg
7BQTNL0bDOkbgNehB2CX2gQ4rL+a4/ykxe/d8Fspn/Txd678VrT3cKFn5ZkdURTvI4hghBgdAHAa
LFiHLuvtMJ8bR53qBzPW2t00E2guMHCUFZ1xDK0WiY7F70ot2PkdFjqqxhMZwnAfd9a9mgenkGk7
ks8PlWYWrjrpb7fPjyRj+HhAXpyeySijqsqRMSh677WsW9WxubKiyc4mGX2g7D4IYRbKef2cg4Ph
3NW/TCClTTVAd1+VeGvZgoQ42pEk5/60xFHjrS6pDaoZT1kKcMY/x0l+ToI+EumLvVN5VhXwU0iC
GD1kZvoa+ibKNqDtDfkWn2pTxPldgNKMkkXgpPPXtz+dLGYI0XUYs8LsaoTwRuVA1P5SklSyl5IE
WYRiYbSmaDH+jVG7CClrmKaPKWTgwXX+1CvNvRknpxSivxUY4G+vTHJSRBxWNmog5gay5azPgR1p
D4mJLvDrv7MhRFyL+pmO8fMlK4cz+9m33+pRJt1zZR2YTIHMisEJWtli5jAVNKwKbs2QkSvcmj75
5oMFcprbC7lW4/lkRVhJXg6W3+cVyHa8eBvfBftsVx3N2Abd2Ip6iWuBo9czJVZlS2OfH4kRSFPj
QtPnM7ce/STzJogbo4Hk3V6bzMpyBS5umKbokP1pYCWlaAXHz2AfAyJk9e+MLD/iwohJ4ob0eQiB
yOCsLuq0wXOJBtG/MyI4vyDj1IgtGEnZwUcSXAPAqoOB/t9ZEZxfaUFBtemV+ZxAj8HvMSUXGV5O
MsmOfe3Zozt5ebCF10OcW5hwtAJyntDDVh1o0D6CGw7VAWvNV2RjbWWo0Cte/ZNBwdf5mNksTJLi
iVaqK73e+YO5NptuN5pSEePlugj51KUp0enlOaZfDAVutXaTU7tl+3lvuhATca3n5J+3CD9v5BdP
VwyZYhAcC706pqVll8mLxmVu/GuHULAieAjf1Ga8KRZ/+v/EsHvTDioUwiPAegmUmKAAC5ClLW9o
X4lRnzZTcBPjAFJXZgK3PVA0gDCqEIZ/bh952VkUpW6YNRZ+weD+hoVUe5V5GVgZX6DP64Bm/Ud5
7Dad5JZJDqMIUKJVhjeRoc3nsvg+5twLUujNWpMzqy+StS1ly1tncfklF64ptpja1tAPP2dUzWyI
XW4S2kNGGGhWcGSOmHsDzhd0cPN6VsGcVvy8bf8r0k04OII/GRGIa6PE5ys8vlYdzZvmXYI3aXme
N6YLqq9zt+VA30HVK71rj0Fo81MhqTVdSUI+HSHB1xhNQ6cUFA4g4wht1Mod0CHbVcZsrfhW8gjj
3G9ZXkpyK0ngETX3fN5nYQmc3zm1YtAr4yTh+VKZ5fb2BkvMiLAjDYDLisTwoxbEmoM2cCHhh6Kd
4d02IzmwHwwhF8eoAFczDYOEnAk4ki02g7dI3+ntD135x0yanw+MCDXiOerpeQaG09LaLiMgdffg
g7fs9nJkuyY4FWY1ZWbVMTmXgBbgWYdpmtIx8GK7bWY53DcuHxOSD96YfFSH5ZpHmZNFgVemr4V6
xzUMbhayGTDZmpa/X3wi0usjMSLctIB3rs6OfgggVPJ2e0UyI4I7mXzIpowtjhtFa9waZrcNeneK
Y++2ma8DSMIpENxGk3RBXYNp8pxDzzhBWKsDbzZQO1IVp2i3Bh7/pLczgPJvG5a4io8u0cUmmn1a
T6mF02fSdl02YC0e92X1c8wqm06my7FqUgUS/yS7XEJqYiQ0IOmML1eNPzqQY+mR5fio2fbB++3V
LeftxnkUO2olaeZBobjFRqS4KTgRDVnuIzkfH9QrF/sXh0Y5MZDTnWP1mYePFIUQmsiipyxga0I2
UpZI6CsFOY+2Ziv9kJ8tD5IoT9DGO2SP8THcKpLSumxZgr+YWGuoao+Ng7ImWFJBIfF7LgLJ2ZMl
Wdry+S42D++UOmw1xOrGmzwI600/UQBzfBfT24vODIH+xTe8LuQSQpIDqC3LvzBM5qDLLDMiAP50
bkpHLwGI2ABiqChlYVF2BAUHYlk1ZtkVvMeiUnUVvg/qWbKN178V5yBYBWOTKWpxVBhGr4dMhdMN
IA8acrfxf/K89m5fpeuu/a8V4VvVRdVaDe1nsCZZTm19t8hxYpgDBVNAL+u0XP88f20Jn0dhTIur
pkMRoHs583zctvTYIprcXtH1L/PXivBl9DlK55gSfJlccwt2mENZpVn2ZQSnHlvpOBEQBp/neaXl
I+gudppeSz6/bLOEZG9oWdLzdJjPeV9hKDtw/ALHQOVeHlgSvy1bj+C3dc0PtVDHjtUlAKcq0DCA
vVgyeL3Eijhzr1VmkkwGFhRro52w2C1SUAEhgb/9+WVmBPyDMem85gWdz/68KcLA48W5l56A/yWu
/+eQmYLnHjpWhk2NLUsmEPbPtfXDAFGEz06saLaB0q05S2a79C1bA5n8v1uh4MSVSDWNgGOFCTgE
Wgszb7XqZaC+uG1G4hnE2XcrKyqiqritqX+s/fuyV5yognqo8j0OZRAZ6X4uX/XCc/cNGdSuhBtK
MOGbZZ2jJSeleYviAwVeFFfaU+bcnmi2vr1IqWHBWzQYt/bnhi3eYljVZexW5RvrQehT/W5BX0wU
3zPixCszyYNScr1NwYdERhiiwQW7MQY+VRAD+j6wsDy3gR2VPK2uOUTdgii8DpFr8gWTq1X6NEys
ns8tBeuThc4mkKj/xTZe2hDuQxMnszVYKWACbffUhONdWPyY4sIzy+81pCR1k20X5Z6+TSS+62rN
99KycBuYGlOfW9V8BlL0Z5SxJ5bm9xYZV2kSfjcxWjRxkF+BovsIfOq2qIuzXvCVDgIsOlkeBxn1
7a2Q7fby94uTnFMjykrWzOcQijxa9EvLasmSr3m4yxULd4VqZMAMMyyY0SsB/46SbMxaNph97Xxe
GhHuBTiFip6NMJIybldzsA7AEgi5J7uAusftHbvmaC5NCVdhpKyDQkKL8DNUR8tqtmYMyfiBnf0h
2KiD5dw2x5ezKL4eoCHFgWNBYkVFIjEU0lM1m0OUktDTZ9PktN1RA9ptxmilEyhQYVRot2sJOQ6t
CodArekRAf+tKOfXqhmntVqDS6gAs7RbAjPaFhhdQgOYmemqs9gGvH3wkv7osMn06iiGXsd9Bcb0
qJrBQ1lM4G4gB8WcH3I0+0NohU2BcjAhmmvnY3L0oTzFkXnp3Fg1SQBNA/R6MepmcvAEG6ZdthCg
ih99HexI+S4mT7xrXgOTo2ndqnuuDwkKYdoLxvZfYlBd9iDyYCCfSlNqxyEEIxIZmcz10/if3RQp
0VKtNEbexkiGYmXbzObaX0huVLqSfLXbH80Qwrq6yMZVSTSfOwPqRhVbY9BhNamJHUvpEa/f4L8r
EnyZVY2aTjmqHRkAyrqaYqRWhhqTmRCcVhl27TCgBHXmmeqEzUNiUO/2fn1w2d445Ybgh0awWPFx
wirGccGYp/aMueyG2CEmEqasBkrl2DXfMCEAPivTAQ4+peBKNcH7l9ZmYs9F6HYlpF8zdZtw62iQ
A5nxO3un5o1rxlAESnVbY2AMzLdZ0K3Twl+z+l7V6X7C467QVwF9m/JHMv5Og595We8CkPuD9QCQ
BjCSYksbRTlWFO/DxGT3tG1OhZK+gRBCszEKixpv26ZeR0ewfsnQox/VRHFzQJwD6RXLMrSvst29
UbcRL1HNLfaFfvIxc+f3zOsq4mrISJOi/pGn9VuCxSg8ug8nEH4GkT2XzOnMvc+2RZBuxgISOXzw
CprZfdd7ahy4fB5eaGBC6SfvgRftMZuiDA1Iwbti5eevDZWkEVff2pcrEQ5rNfUhqv4I7oYF/ZIG
5qzfmf9YNJ0XNqUDprsYbOy19UAjsLFp7xGhdp7rO99QQVbIJaHpo0sjbiwm9nQNLPdUM8Quzhhr
/QS9e3bS8topwt4dh0UDBNR8WeVaxPeG5A1ciPsAiHrdKNGsZ6DjDZ8WXa9RKcEVMdg8rd0cbJlW
lzogX4L+qC7JiD5UV279TGHXYh9pEPMTdvIVan+EAaKuJ1MDRsJ4UOaOOSl41vMh/5FSNV60steY
xMWQfQinmwD2uCsUTOYyo3uLKeYDFb7qSeT0NHXDeFppSredigBg3da1IhOznGDs0XC//NhyEzgw
kimrqaxwJfr3pIX6lZk+AjGkOFWerqCRsM9VhotWblL9cRmSCil9Jhh9HkEqrDDw3daW19btuU3e
U39ckxJk8gBUkXB0ciV2zATkgQHUu4PKK5SfvQnUW9Ldh4u+KKQ3JbvJruUKJkTQdcoAlIMYzOeU
B0Oi2WCkAzsBCQs6VdWre0Q1THJbIPPu3co/51MMnNXBUnKAgw5heq79u37eU8znFbzbx370YgAr
1+uYGGPTTsUgTlJPIEBMXa0bPD27S/K+cdohWiHJ3CVQKSxU6zva7RCMDadVlkcgC/S3cU0k2cLV
C3a5OCERAhs/70GgwDANCs6qEuNEEzhTU1uDZkayrr0ZQ0UaAFnMacGzKRtYvhZdL60LuRFg2Xwy
+5ydSvJCmXFUZ4BvZyoDui/x5st9uPiC5ucvmOXGUCg97sMyGmT+KVf+tlsFd9DJtHEWHRlSVXZg
hIJDaPggmzYyhunTaauh6drxX5xi9zDgdzsMXgu0F/sntpUGkN7WWVLjorfDukDwof0oOf7XpgTA
z/Cf4y/2lOo2VWM/qPCNeAnQH8SO9BkS5nyREAVlI/AHKYUPUNjWRPbXUN9tZvB8QR2Eg1beBO9X
QY4mP7fywys5PmITahotxNUWP43spucRt3OynDm0K0dxgO/e5Rnk6Hq7hl6rDOov23ghwwmhShZw
0PKcOgOOoCkf8/K/qGVfbruQ4ITAZFLSL2sL+CvkmxzDD3Zj+nz7AMl2cPn7xXMumvJYMVHsBe9N
tc3Arp8CS2JpqewQXRl/+nSIBDdTUp1PGDrHDVSfEnCLzdnsTvMdre8aQHOb1kDwBiGGJskfZJ9J
8C8VqfW8meBf1AEuFw+FuPBXt3fwKzsTemCXH0pwLsZQTt2kwcZC1q6UoGfiLiBSDnhMRyeS0mhI
nAsTnEtVp5nfzC0Dr+ixKvONYaqOlcXreEzd2yu79nC9WJjYhgoSK1cx8cpOUa+5SgypS5BkIhbs
u1ZfD9Z/MUNwuY9iTyqsc9UwFOxjqoWQy63cetqorRSAfzsUiD2ppBrVNgGNOL5WtEl2yVpfQylZ
OsvylWXh86kQZ6tMq08gH4TrO674rmjsJeaAY8E1KgQdzEM6MuCU5CaLXalytkIW+zgXrD6OhvFg
ZcNBQX/o9pmQXCixBRVXeH13H4c9wnhxTg9B5z/eNrHclxvBWhNcRatoA6+WdGsa4m3RgJaxS72o
BbVBCrFWBUU2yUyGbOdEJwENxYZAq/JUG6DR11PbBACeyglHlqz71sIERxH7gzWkEXztuIKg4Lxn
+2TdQKaZzHt1M2z+ZRYiqugMwTTN6oiTzjAJMIKRYtQbaNCa26iUcUpKfNLH7PxFFKE5PtVQ4uwt
xPshYAD+4IPkqIbZf6729vli6UKlJCCBqUQjLtYCcQv21qveejjuSeEF8ZH/hphfBAqXBRUWgFAI
8q4V1Asf+jV5kw0xfhWeE36K8MyKiKaWeOnhp5yNVwwxZpYTRdB9hCyawzbZuncGN4VwyJ8R7WGI
T0Egzdj3D9BLfNQebl+aD/DbjcMliqXUrCiQbuG3tG7v0vgBcr+a4lmYYq3RwFvlEIF3Qtf4H8rO
Y7ltrWvaV4Qq5DBFZBAlUVmaoCRbQs4ZV/8/9Bm8Nq0y/2906iRvEGHvtbp7dTPVOfSb+cmE/7Sr
B+VJkTaW+iBvLsWDXzg8tPPypUvHsY/ZzYVp3nTzccbFMZP8UFlwlrvgI/b9ZqtIEEMyE57SuZnO
IK6qGFV8WSPOVlLmFNgpu4mTXkteaoeSU35eUkV/q21gOU0y6QhN/TyVIG/7eUi0SL22yDHJZvwl
hWKfmpmwVZvslqQe5+TAOQvGjohFr4/N/TS3sVuYzUNLoMO/n/5fXkaSqhG1qsJ/WIqlwNv9WcaN
yVhkqgG5fZJGEqXhDKrdPBaPKuHe3XbEwCg+CLfV/aVPgHt8tqmdr3y2Wwv8bFgIQTwQnreJldau
158roForxb4u77WKwJcrI/4ccPC0mM4oS76KHo133R0mDCw0+VrOg5WgEjkn5wPxKCMWTfgyCf2G
1CcnIfZHwYo3LhiplTNvXNJNJ39Yzcac8tzJO4CEGF8LYoWz+JnBtn1T1beKpHqWnjOihM239mYQ
RUACwbCujgasN+NWKm1FJXGF7nkYC1s0l72czoReNYdOql3JBE+Uxm3WVIEx9d60pq42apu4wvY/
C51mLPD8q/1pOihi64CpOU3Rb8qEukglCUMIg1V4YEzcUYrIJzy0yXQCSspdAoI1pCQfW1dzXNpW
KjsRUHpcimQQqW7WPYXJsegHL8kRu02xLQK7IJNwyaINiFGRG2JJwd9LAlfVxPSUgVIpe43qh3AU
nXEkC0CNT4lmz6TluqNq2J3cXinjE3O1TmvSxs+oHEdhO42GZ033K8bNRVJd1cXxBFDocYHGtbyG
gMWd6TTiohBCQAyD2GxzPXeVEuFyVV63wO2ChgupJBD89DRKmS+rozMonafLyyY1Tb/NBFfOGYpa
PmWsUsbwY7C+kuUoTI9lo3htztCjVdpiEXpjRu5EFt4Okr4T9NSfOsvOis7LphQfwhrUNoNtMq7y
trPFpdwS6HBQqjgQqxZz0MlOrefS8Cn1nb79GnMzJu1YciKTuKTcuCqt0DX1ye7V1ElEjGl74mOU
U7rKz0gC9JBfmvlHVVzN8qHViW+1XkQGBDWp9kdtOUjLciiiH9k6B2OlusYKOKy/JDVv21T5yiJ4
rX5fSpJtLYRCyjpv2+jE0V3Ia9aGvVtjFitLodeJ2lZQRK+bHsW1vZHzzjeLTzXCWKBINkwAX4Wo
LRSG+Ja6djKZQbgThac/NGp9NNrEW+uP3sKWbyq9qLnpi3IzQplM8T5pTU/IJJBHjNXwN08TzUsB
nuZ6L+s3pZr7o37bJ/KubjBJCD/MCUtX4WmsJcJen5pm07QN//G47cgKSGLBHg3JHqlYK97iguyX
GAXflNyRNW8bMmaoY+2SZY3JT7GR+SibZtgJUeXoOrpJ/Bgm/bMkppPXcDu3BRVA7xq6nTlCzYRP
AT4YtXeGVN2Z4uiShLAt0VNXUrZrYtGZ1yCtHyfr3pxasFEBA/DwmBSfyVreZP3oSymmO1biGCXp
36p0IAyDGUbpZh2WHTOkeJDvO/HnKvxEHWgTAPbvXfavM5a9Tiek27AkUbesv5JowsasdLQk4oFd
4KEsnOH6FESjuuErg4Fu8dju0+eO/Xa4p8AP9Lv20SCR2b606f6FQp9dxy/S/7dyyxpba4lO19F5
YRA79X17Oz1S5NX3VaBvxfvwanZmD9uZ2Rk+dHVbBpdqy7+Ov/NLOK/CUhWUOOQS0iszIClpV39E
W93NtrpfB9Om8pTbf9/87444br4qy4aoKqQkna3YTlMS9st8uvmnug+vHZXYZltKnd7Wabdlu8Jj
xzC85fkS2POXCcJ/v/Z/a58Xeii7Wtn8dbyKDoyWUz0mgRFM22XTXDAlPm+wzpc6A5ZQpCRy1Yzi
IZavCliDrPu/Fuu/VrAMyzjVCqJ53hf0irFqVgUmtxiFn0g3mghoNuBn3T9ceGTf/RYZeZ9OQUJx
Zp01VuawdEM6kEswOe1Virn7E/yBazGK0qy+6GYuZqfOv9dUv3szDYB6TQNMwC3vvEMV4yJd4mYV
D+2Q7HikV2k6ectQbItEcssVfHsU7JUw+obAy7D7ISJwVMlzlDs6hpiNXEgYvkc/TGK6olJLmdpu
rdrNUqdBUTBeSvaxoBGLpOJaUrwZ5uqJs0VauQnt8bQIt+a4LfqrpNC8of6yQobPa6J9OHeLivdU
WO9yCvOuAWy3dGcWTXy/bk2zIiZX34nrg8opIROIkJU/E9nCDEXHd+ZZLu4h8qQCr7/kNakJVymO
s/qVdkz+Y62kF1/4vxP6MAYl5jSx+pxR0gjN5HX1yqFD9d9hEsaY9MJYYrG+Rnm8SzgthCzbNjET
D1HrzE1jL4rgVcW4bQzrIDHlIWbsxYoncvYJsoSrHdRfdjVEgquLRRCV9+wCGBcMTlfcJ3NQQ5Jy
Qi0Cc//ji5g+ZLA7sh66VQmLoT6cbnBDtvuUx7ZGCGoKMgebqAicLWSgFPkL/ni1Ifg9GKHZfEhd
aBPnZy/JuyyuDgeLLYz3avlSIZeSOI/bLYnMztTMTm9Ijspf67DDYOsry9qADuRlUAidn54FWfXx
J4NCZC68FW2GOG1xQHKlxdBZLa5Yiz1k2l7qoGuip1B70SZOrXxTwtVMxf3K301KcTDmrw47O40w
EXLjA2sW/Emkz+zeRMxVc05lDruu3M1L5ZSa7qgIXLtphC89hqluV+Qq6RFcqi4fM0vZ5m1+4gXt
Wu48CRs34VShYuAfysteb0nZZfDHGKAXtXyPjahdnZoZpPa1muOJPjxXlJhISNx6xVKQfKlQo444
qMtuSribtEEJoPvaPiuD7ohSujNrkubn2ReI51tav8N2vdDwAR0VP5Hvxzz12gznXSg4Vb0e23qL
gWxp5E68vuWJfpNks2OuWKY0P4oxpcQq3LH4WLTP1boduxP4/zUkrd+WDyP+hp1Fl6ldK6c81Cm0
BeCbekB99tPAyDonOSDUInLtyQUi+Kvt+s1ifiXD4sit5K7oRcz1PqZYGy0DR9TOSRXqDIjqmomG
iFping9Sa5Kq8rMbvoaC0yApfd7frQxNKDA2qJT3HcbSYQYU8UNNFw/kYGvSB0zj/dpJ3txWt0Yx
+XVZbubia8SW0TBulya9XVTdaWnia+k+nQJRo5xBijFkRC6vGs4TQpAa0peikH/NZpGelJCjHSb7
qUqdkpG0lZZivVNqcnVmwO0kaIybKTtqbB2l+aRHV1hTnhpGxyoLu+P56iYewTJmVusDub23epx6
ObGII/4YQh17jLpvdXEOWmvyMKlxiesETqi1zSgQSd5fR0yqYFgDHT5hP+qVWF1lls7D38o8TMUl
AkbQR9uSXuTBdIrxa5yec03C2btn+3jNhIM6fE3CbhhjO9Egb2ascZTPzLhZlnoz9W5UbZOeyrzU
nLliJysbF8p2SXsvEhAx9buk2rSR6SZrexv2yHrSded1ks0YQ9CNdwm73xId1/51MXDBThAcruyk
Hb9M+9J0XETy0BOFKVhCy5Pm5mZsmfepW/rnO6njpMAYiruk1aVvhLMtWni4aYzKHU5Z2CkRclqN
GUhMXnlp2BAnFw6V72qPP86U8ya3bCpJVY3l0HZMwRlOmrWb+WSnM+DzNw1uQXTFgLWIhlaEMhen
a7sZ8WCctZ2ZxFsDZ6ZwuETdWOe4JQe5IWN0KHLMGfpfiZGJIQiTKpkLiBO5XnLn12nBTlmhzjK3
IKiOEhpXQnEU1BidFT6j6VeH4+86uya7vTp9RMJdZ6j21C87hcvTOuNzKqxtqpOLprEx6YNjCI8S
r7+W9vdrOVAj0FW0p8yPjKmedyVhe8KVxlAzp4vgqAkZTaPbPn/JV9ORBmtvZEBgebppwq6xSyvZ
j4nk1TKpyQkeHJN6ZRo/oPGcVe2uZWFkEzYPQ9bYuS672lLbi3kwjdltltibxTFo1KfEfJsmEEas
S/RpX+vWFb4WZDHsT4iBMIvBtN6TU+1EheBa3XsV7duZHLLsue/kV4YnIicZta1KYKWGdWptdQFx
wK2KywkNTqIs/hgZTk42iVSKt4g+OUFNl4GZS+/Uiaf5HbA7e3rnwjJLUystrTrxILbMKjm4Ba8v
3XW2M93lpn7Sjum14pB0+aD78yFyL7EFf2Vf/Lf8qZDWiVeGW/8TMVJq2ZLaqga32UabIaiC4VB4
6z57HG3eCJdaYrdsqA9jGPJL9fS3L66liqquWby950xPZqRimCzmeuCdzWL0J/l2il7/XQh+B0yB
Bv5vkbOava5TfPmlXDwoN6tv+E1geeGGsoSys3S6SwDcd09TUUxDIsUAnzn5DICL8HpPWY6fpPon
BA4jsRGD/XFP3eTNDnVLfV1t22t9U2dMBl3yX/2m0jZ+X/58g0rEZhbmdT0oMXmaxquaPf77dpra
OaB7emEUTSarQVJNWT0v5tUmNdZxbtdDTwDsgovQqiQ2ia0bq4+92jL2qfhsDk9C9vakCe/RqjnD
SIfP90/Kk6/Xml+IuhsWQH9L6cYFQ+hrGyzpoyS1xPBJXsRkrLjIP3L1sQGZRvKbVMlVI3CgD1Gg
to/l8NUwdlfUqt0uWSCH1c9R611tVn1ZQKC6No6etbZkHoTJ8uuTB37TFFhSS07W/BywlZ+ItzRE
esUuIwU08ZfS9KNwQOeqb5OyPg5L+NJrld+k4VMrFtuBsw67HBzKi8CQEMplqjurJWFBiAzEadPj
tQpZtYkYkpjDO6M0nKS8nczYSSiU5X7xa9AYU2r90SDprH+tTf4HZlgr6bFt3nWl8RsSnJfls5v4
YVlxsNbOn3L1VQXBwfnoIGhEF1Y/lhQ6dJLcZqy3YSRtRtC9GkPglkDD8UeKTCiNwHPq17S8k6OP
MVW8omCT1VAaU9acHpWBldha3qUc+WM6qgxzyDeaGr9WEF55RNYvbcTgoU+Dz/aHuvNU9UFXwNRC
sKhcRCW6eqFc2X2r+qN0H+abLtKZvXzAR8iWSI5BcreXK8EhYsFBsEvagYj5auqf3FiH/loqP1pL
CCwgokpmzJa8mYaKkMwZm8TYybrWDdJPKes7c7B1Apd7rSPfGcuoQfJHRM1IpugSFGJc0Q3Xg+Ut
sYoAnwLIor+qVlfMVi+PR46QJSgbFl4td6RQH1QS6pSSgil3a10MxFB3W1NwNLKgE+u5MtSNoD30
I377sEdTrhALrRwiebHFlgnPgeSTsQ20MeSUomMzKteKqiBVBCcTTV/V9WBpZNKKeFfUapMpQpCp
L2i+ybUa0HRpTjSoGzkkfwR/NCha2yQCvYhfDYgB0QJwCz8nbiwlrGNYMQuU28G81xVO4KHZN1j+
KJNfSYdKrvitFImcy+MQAZSnL4Uo82Tqu6H5TGbmD/WBicD2tc1Nexj7HwjnQaeJsbdkh5ASNKsY
rUUGVps9/UPFlD0BB3Porku1lYRor6rHHBu1Sb+vZcUttQaLeRL8yLeRsBA2mGqyamxVb1foJfB6
W16w2kophDCE6fpXQ0TZPVuukb2X4zEbbuql2MS5uEk4W/FqAqDlT8xyjx4dY/4qRNwv4ZNMvB+3
ae6uW4rEZYGAfSFvyJtJnI6shyLDgtWymbewC2IDABp9VUNPiUtAThpONrV4MnV+aT5XiKUbzKZo
kZBf3pdkkQ79w4I6tHsqUEeNAqVBep0r0TaLPhXxNeLP06a7Qcl3VsJWIvKlxo2DIYAbi6/9umyq
RIS1S+lYH5d1dAT9pRteQYa3cdvYSlL4VvkqsutUkujm5W27QCiYTEyhct8UA650+TGOe7erd80J
OFfxHo1wzAPVWUx91zOIqKR3cQyoRRDMpEkO9b2Dj7DdJ4sT64/5GCIyXV0Nv7I+viqWF6LrUirN
FFEuzWT3aMr3sCxVmLp1+RQRGUh0+KrRzuuoNZh4SwuZyOHUixW+03hm0qjDlj2/KUTpMSs2PXuD
JeXkr+SOVWnbRtU8fXnLpHcxK3Z9F9+ooXQ9G/mxFOBzmldFgnYZFM+q1UON79uc8WnhqLSSgdxl
OMeyxmSRyi09auIbzW5mZNfExINba243yyT6PUo0K1Z+LYNzh6Xo6nl6kzTWJp+1X8FxSxddz00W
KPmX2ncewiF8m3cMHfAStVcV/XqaURulqTtKzU4ITccczU0RhjvBui8r2WnrIhDkGu4XjBw1OGUo
/yvRz+p9N0l2r0ekbhg3Skl7pjOoC8vQzKIvVc+hWnt5mTiUD3Y486WYsYvfk58jq8iXKlgmg6fW
oZKE3IkFdzVMO8xe5yK9qtk80y6/g4hzV06WMEqcIfoJKB9MRnkotMkea6AAEBNFl22l/2xBXPQQ
p/DotKuxByvE2hetH0F6kQGtaDeD8CyJP6JqH/WnnZFmPsdDXe98PaqeOvroTNKDIkmpyO8GPmax
WnwTJmTK2SNOm29dv88iTHxuvkqdgnHe5xo1Ti/pjKHoj9ooU55bP1E/4EahIoc3gn60nCZuXUVP
3AIwqWoNgP2vQbCusygKdItZjE7x10QNBCHCm36w+7nAdk33ez7xLl3h/ePMSePY6c0axfmjENZO
EVquOWsOydDOpLBlzMe8ebXqld2085k5udLTfI/Di1PjiyNFCvGlbznnXmfmntIdZ8JZ4gmtk8pz
gn/RpCOjkAdLuJq6t5bsFgK11UTlG++oLhDeYmQm5PpRy0yvI0ZtUfe1uh5m617UN62Q3mRADKog
+Wkt26UcAh1krixoLuGQtrJEbqGWuxbwIM5ne7SA0uPCltPXdHysrISXL/HzgcfUPiyYz2HGtG/z
CgJz9jr9By2HP8m9pxRLsJAyObBXDfFj232aUQo9dy1bMKVUEWZSMLLwWEVPjfyprzoZbCe8qXbS
Ikh73s5MdCwTl8bmIU22ObEOqTb4En6aOifYHI/7KWTfmCbPGPHmIrxdIloo7tJd2/T0zY2b1Oat
UapXSVTBOUr+RPkUMwHb1Q+1/jZbnGohwqTkQybzNO+sj5xWBKbVqSnT2iHz88j0JvlZWcsd+sCV
AJVICYO8vp/rYjuqsxONEh62L4YYOn36XK3Tds10BqA5oZQ34oSfVJkQXGqUkaYubmUnzZWdZkju
2LIL6o+YHewkedzLmWgPyvQQQREXxZU+DRtgL0k5lOt7kxbEXtD6yz+76gix6Rnr4IkG+svWFWXj
rsGdJqoFXyn6n1OLIcQw3M5K6JbNsusY9kBljz9a5wnlA/HYO4u4yAFjcIGUpARgjX/NsC50hgzz
KV3jUZrkb1VTeuU8Ohm0pxp9IATwW8C6Na6dFlVvK3Dv+sGOq8HLOlq42PhVFHd9AfDxGlKchRIG
9DPhY49Demd2Os1k5CXYdyoFDHL3MWD3aPxAro98/NCt7H7C7EWoyaNRcDNqGdF4bSXNJSq6LU4Y
Q+SM87tFooPZ53hjpf8x3ClFD5afeSz6uvoiASpFTQoGNjH28dIa235erk6vd28+rvkHobxOPN2A
N/uxZZ9ueBYFw3iL4M+JctIB4ruU936tRmoRyRnVn4vEt5WHdj4e2vw5iXBa0oetpt9pncL+8aPR
K1ezvqbyYKXvvfg06SIGV4qNbe2mAx+QQHQ7pjPbftqmcOet8VmYAlVhbSfmkVQHaBxCX6vFQQ7v
MBTjiPOPPmK0AsM5fQ393Fxo2w1bV4mFjMl2EBZwr9prqaRU8417AwGPdzPQvnTRHubv3k7HARR4
lVZZpMc7021p2WIWVjQsv1plBftrLYg3mX9JMfPXrK5Eqfj7Oqfr+I3WmzOzVEu1A8+hJVc24wYI
3I43MqFs/27mvuFI/ljpfFY9j4pmwZF1gZiZ3fqnsUldwUHy4ABLynZ6vCyJ/7vl/3PFM/ZObQUl
1+R4PYQl8KJAwKBSeH2W+Rd+2anR/RNV+XOds65/khC4qU25HHp38tieFVfZoLpxOldySNmrbkKb
yuTiHMOv/v5f657Rdmqb9WJFrDKUrORLbr+tX5sASUOw4qbfc2etQPHyt9zBNtbVHHGzuBQw/qV5
im9fVb6XE7KCMsk4Q3UsPryGc3c5qIHmK3sgdV/1091FuONv1Q+3+bd1zj6JAnvjfE1YRz5CMdnK
xrzNnMln8A2s6hK48Q38ymqaIjN6owNCnFN65TLks5xr86H6Sh8MPzz022THmIFLJeDRxYzeKaXg
8lP9/jv5beEzWMXSe4kQI3k+iIG+Iyb7JnOkoGGEC4Ss9JIbcoYvRZfJf+Msf/7Ys0eIHD4Z41WZ
D7Q7jccZ53VBtBsCNI03655YZBz4k4A4D7+2sWY5InHzpg1ezo/95yWlwV/T57+2JOQOiMgNMurO
hXVzaSpTrrXzwdoMXr8dyLXR3fojIaROcjQn30U34iUx37dbxW9rnrCu37ZBXYzUIjqt2br1tnyF
+GFzgjW1q5OQ7fbEGl98n7+96b+tebqm39YsWwUvEqmbf32+1Y421yuuUt90iYF3AKyDbjP6gnuJ
7P8GheVh/7bu2QvW9nVp4Dk/870md5io+9le2vTP2VvhcACzdocnOqF8YJaf2Jf/e7P8drP4bfGz
Nw1vABWlVno6b/pttvtlzuTLm4sv0WnvO98bTRHQEHtcPuJzcaJpMMQZaayjHuut+ZSiAWBY8pjf
Eavt/X/kjH5zBhi6RAEpWfgKQdz8+TBBMXtNHmX5gLTIXijQwijdqacWQcs3g3FtGQ+W+SY0H8z/
w6N3tjQz89L3nwbz/2NUu//n28zlWIyLWoasi+fClWIsJOzyFZlnTOxqkAV4YJHsePE2n47Qs9v8
xzpnR99odpEMDnNa578RN3p6rBPtlPEn/cJHCvdxYbWzm9xHeaiGoyQfBllFP1H66QIqV4lBrPzo
Ad0y9d6yHlPR3NbWw0SlvNDxrPNLNyaYwFf2Ol3r4qOMQqxAG7lmIngm6t16ApTN3GgSaIsoB7Vn
sQntaTVtwSiCRORPG+DVaIgw7s3hqaXEwJ8qQaphIJbE/k3ofaUBKGglOtd61ybvospzXfuXtOp9
CRsoEfarKDu76wSI9MQdZCSpy2qb0nwUk+RjQqq6xtWuKO+kdnTSRXENYfSsEKGBVdNg0m0n670w
1Jgj0OBQIlOpK2SFWjWKRuF6NFOvzFM3lHbtfKtJrZcxe1uBRY/0kBk8/SohDRDFzTS/DjI9cU13
I8heLBFboFRgcKmbC8hU8jdqTx85Q1uJdqGMjlwf0bI4aJ1v+uaHnl+LHXCsnO2EPNv3hQT6jeJZ
eNFj4m1osYjPvu7DCXD2eghRYGR+X14t6SFNFLqBhWH195wWUCk0V8rX25h6H5jxIxWOsnW3Mu+D
6C2Isf/XGP1T1FM3ic72oZcCI63tXD6a6vOc3wz0+tr8QxKeMclzTjkBqlAeSy2+1laM8pbVqfsP
Sci8LmpdczX3aV1RqctIUQrPRMSiIL2s4OZwdSeN4GXEW11tGlclpUvO32LpxRjIl1gRwerGIesX
rCbAkGWaMd4FWbnN4TcN/WGO31ThRwqwK8vMEZ0wRrJnGbVVeWghqlZNfm9g2zogI9VU3GgRkRnM
9PuhJy1AsYbkF8IcpNYPISFAku5fEVyhuZZaTh1yy+T2aHX7tLud6mNpXSnVU6Xkfj9fCdamiUSa
lChY8jwww3dFSwF2mCRR6p1cT2DbjCKCxWkz6bfF/ThcC4CgVnmNvCfuDRvw2Q3bq0kiCQa5TRU/
GYRvFyQU5yT4SsTqSnet+jKhGV1G2HoAQI1Ded9Os1Mp70TlOj1oShRzF+P3Zf0QsmIfayNUueIk
1k01rJtIx90d+yHB0rh7w5UQmQgz0UTB6RiNbvfUM1KUH6kIdsZpQhlRZR4atLedL5S9W/QcTObb
Yo3eZCAuBgtq8/uKfzoQ9ChUSIaNdDOVV5qgOQu+HjV52IBxV/E8e8sk+9IEbAZAWTZ+Wz3VYfgR
DYPbVvk+XYzdYipe3Yh7S8FsyvjMcIYzwieZxyCFX1IoOjn68AokoeStoltDpJUExTxu24XZ+uxx
zWq/lEhTM167ejMvBvF2kTsqyqbm2Zld4oUqIPTYeT3IVd6+V5UJpkMJtRySonIl/PVTFCgdnsmR
9Jwn1kHsCFgpTFRIvoT8vERTaY0fSh65ScpbnaeOhOK7anBDqHZq8baChDfLs6o9SiqyZsO3xufl
JKzqsQVkv8rrwStU087i0q1j2e36O1EA/YVAGafixah9WSIKpm03K4KocMQuSirdiIRPBK9ONcHQ
I+KyegdTktt8rcG9MMlFbVOTuoiXrYN01yu6eVNkeD4lrtK+hSVfjbC1eAfj8NGYDjlh30oP2NKh
ChKItF9/QsPrM8LxXGBgBMutYXVr/gtVeBUQMqzZ3WQtnp5jNy7bcvSYWrMtWxYq/ydpeYiVL7N7
7uR3LTyYRR3M8mdfK4EF47aazYXj9Lui/I9z7qw+VBp8pUzepV9C0JMYc4HMYtqj2s7BslE3lysK
+fuK4n9H+Fl5qLSSHA4qS/au5FdPAx/KQ3rLOEdOeVo5pqsEDbbo3uTiooEC1V+fImKG+09ETsLF
avWbAvmPG3BWNHLYqkKnqNwAYsYUxSJIPQFQvDSPebqP/6onzspDDIBmuQoH+WAZHzGJUTl20P+u
jP4K86O9+OOXnLWR6yAoWjlRGhk3pgPw86RdddfKXnfSB/y9jydc4hSkSYDniUPfCkfNKb3Qtrwf
gwsatUHJ/1F5OYGvsts6ycW2/rv6/I8LPINkyiQf+ibnAtPtfDV55Wu2S4IkshsSs7Ugu0VkdYIT
KjfzL2tZL9VY1lmyYp8oSTqG4n+v3eg3+3yb/2ze6q3kUrQzPkIMLWJaXJ5hOm7Njb6H4XOV7b+f
knw+u/3rKSGlQFFrqZJknr39wxQBSBfddDCKMsiRtyoFczndesWogp1MjFUoyk2X/izibmPAXiHx
cS0zDwrA+1i60ivul1Vta3KjYh2NaKrc//sKf1kQ/PWq0lqAedBOaefDb6OVTZKs8JjUAKZmC6Vw
s7oEv76rTu2vz1EwbwxH3fYQE162Vf3MP0niW6cOykdunV+T0HrJi//72/bbRZ3tU2mlL2bacVFy
kF2fYKHeLbflbe3Tz3rKYXJF1zhGt6FtburL3cC3X6+B6tjQsMTTzyMPk2WpullbZSC+ibWTTbOr
HDBnohug0tXNZYjvO/wSGZrKneYJYDx01hLkZSVpAkUnQzMobHqYzYjROJ0KKJnsFvQ2WW5kPXFO
h9q/XwDp297nt6XP7rUWtZYcR5Z0qNfYNZfGG2E4sughxNGoTB7C+dWsj8lq+Vm3XpL+fLsdm6rK
TJmhaeL5zzbhuLIxaU4v3+SpTu5GxyyoPk33hJFwDDCDY2sXpiH+ygL79U3+tujZD846JTXTPD5t
TGFQuoRBb5qgeO/uUHBmb5GH2a0H3eyZdrqJj8WV5KAyy5zyQEqMq7nT5qKg7Ntd4rcrOtslMg3P
q2mO5MOya7favt+rNhKfXQ908u+HLZ9Ohb++9t9WOjv/ZkMRkHaw0ugr2NLZ4+jnfuFwF7zsMJLg
GxQY15i26Mo2fbY9XaWb/hHzqjsSkckOlJ+lC4/j+3MCZoDXX7WYCjiDt+VkkSUzTE4/fnFA7JwV
EBjkyhcP0U4AfZ5c4x3n1JfEvzSJav4y9PvzfkBLyLoOQ0GmuHiuJKxMFIpVIYkHlWCy+oph0GBA
adyEeaDOuptoPWrU0dV6JJirpgWq1TmIPhjXm7wkwqsFMdi+tOhKZsURkw8icdX6wQQ4kYm3MqCq
zQTJZ/OkV6td9f0RMZNrDYRqd/FLhXRAYuRQN+7UTnmR++NEP9XP8BbQagu95YSQ2coXpj5zB0Mj
N1JmBFho2QVkOC15E4W+A7O/gvIFQJj3C9HxvcSgIen2woSjGzOOE+OCtcJQqx6GB0VJsb2FGUxC
J6zf4/rNgCnFbteRpfc0snCfx39DzLdZXHuCiH0hPaKUpZ7AELaqP5eopS0mLmcVWHfiJ9Gupioe
3jJPR+43oooYWYsdsRO8FJJYbkZH5TZN64dU1Jv/R9p5LbfNJe36ilCFHE5JglESlS35BKVgI+eM
q/8faNeM+UEcYvb42C41V0CvtbrfkJjOIjF6W4JMONBkzgcEyJBWbPUbTIXtsqRdnu8k3EWhldp+
+W4B+6mTXzLP28r5MIDCiwMNfVmzXd/agFB6agJgywm82WRlUNcI43aV0x/Lu2Eb6mDxueeF/Bje
8qLcAbgpeI+r69RSkattAcevO9C0fWBsZI2ioZ6u4yFd+WKIJd1v2b1V+/SpT+V9XuMVpfp7C8k0
E4KAoP8Uy2eZdTErf62FIc6CYNPbB5VemliVD6jsLZswANbt2lqCkVssHcqISoD7q1H1RYwnYFBV
LwXuEmIhLf243kh0/3sDhAsUSysVQH/zCA+yVSblqxRUdxqLK3QNbQXtrsTKr0ZlNCXuHhOs4uN0
78M58ALrJRVuG93YuWmylQzapE+qzl1Q8EZbgXxTFfcij1puA/QPO3iG4UOAdi/UVc6dO1iFeDBm
zy4QjaYGKJi40EPCVqb8cjNYw1qz7hwJfwzH3Bpt/1ZkBZgsXdoEknWVNZQE4gxShBo3R+YiB6cq
DsgMlNWhQqPGrWEDmMbSEgR7qICre2hfqj0brkFp0wPgZm2HwNrlLqC6Is4OqZ7YdS4/5LG4TvzO
1jBwKYurysJtOr4XvGFpStS1JHCh7VsLIE+8dpxny6LgDWzUQ/FS0d76ZKBA4e0czD3NsN3nWnhb
9f6GDqrqf1bWk2f8Kl+1oQcU/eJU7yEeiFmVr2KlXA1dYOfBiFLM7bZ6doqbFEyfqcE7plDS1ju3
vVd96RChmaf3DlhNcZcis5bL5UpNgWT37UoL7nsRokgvL0LfX0rAPnvey5Ccc+qLYf1ItYNn4msq
P1Ty65CN1OQBXFF8aOBL15KAeEy0EHnXq412iOnfuwgB93W91DOoQLW8GT4r3XrWpI8WEFdQQuLn
C0r1d69C9iirN7Le7RI2kQ8OY9mLzkptmquIK13Nyis+oB4zu6qdyDbQK+8cvFXLVdWFq6jvDiFr
qogUAz36xTiL7tRQ2umZBZyroBThbLrKXOSZv1WpCCcWm/FTjXhYDOSM8uBQlIzCd4zDgB/wEtGH
ddg+o5AOTu3gWHdNI298Daor0L7SK2yufUvJQN8ICBE+XUsj65eIqlPr0q+rllLVm5YfWy+6ztVi
3d2mXQ3ZJNiK6b2Clk9uWVugakrxLmkA94LyrhYQWnWNa3OUZ2zFVyiqi1itbFhouwwtVTrTbXJb
0Qir2ESJTrEi9OxaB9VBYs6UVyfqr7LhGUDLAzIxq66imMA9PSXN6DHfp1laN4oJYB+bTa+/8yBV
KMhG1Hqw9Y2j0YVg89T2IXEMeAQglHDe1JzXGv3orI7WGT8rLd76DsqGkXNWgEmlEKkam8jjLg7p
yqh2KSBDDdBwbr24wXMLrNyihKPKz6EwLBApWQtUcBriV6DnxiQnd7+s5JcbPVoj02vk+4TxEoGx
ZV724AiSRQXRIsue4rpaOo66tobWzqTkAYipDoFKpJBlZb+MXl5VDRzHpN6Y0NxS1VzCStyWFNh8
z92Kw0+pSChaDQtJouzXQd7Q5X3s/kgsd1k0sOODQxqg71F769oESEYRxh/2JGuNT0GlpRyrwVYr
aflq2tJzJFCpt0JlbYK+vNbDZg+7BVfbW8t5NaqPbKT4jKXSWN5mVGANEHZcm28VfOKanGcSQosd
Gy9JvUWZpiuRwyzB47SVKHON0lLBb7/tNl3k2rFHbdYUrpQIcxfNWiqle6jJlqVsvQwSiruZ8NB7
WM+hFF9p65SPpsTdxouAdcaYfhrZ1jOrn45jrCpfXQaUuXoE6/J6JTWfLvBRBxSZrHNbkn+plO7b
IoWv9Ylb7FVnJSsTwQaN7VQla79TDx2UjQKQlyy5C8GnOCX1vw2vuwHushpEj6p8fWUGn0gz7ET2
ZKqknJG6nWq3sa6uIyFHO2U/qoOhPziYr0IZ4kLsc6jcpta1O7wFw33QvsjJmwpuJU5QF3jhhrSG
4bqU4h9F9iMDI5VZ0K5NEgHPDp0qmGG5VyOhzu3gM3Av9FthLQb3nKRrQQYNx/FSvnSFDsRXXLZG
vCgKXo/ccZoau9wmtI2I+0Nyg1LrtcSpXcWZbXrtkyW0AMYKji1vJariL7iv3tLrBZh177Vc2I4g
U5Hrjn316nTb6NXEz16RcA0zX1tBWeaRxt3hrjQ8MDIvodeuSAwg1K9SGFeRif+xuFSjbu+K6k3k
RMcKbmirZZuiOJQjzBJuWCxqG4MTTOmcHQUCivT5MoqoyeKlMLrf9h7QWIlaZLmtABD2NThpD/pn
u5dFc9EZzk4EMO/6EHoUBEJpjyQD3SKKmQPg7T7q93HEcZRwkYBC2vM5DhKKtcp1iQprrDbAOHPI
T2B/xXZf9/ARWx2RiBfROcrg29w83Ss9OUx+5ykQPhopsJJs2IncA8rk2LXHULmPxJ9VHx971FJ5
MiK7tJLGT6U4JLwcPQOxCThlarG3lJR6bLPVeb0l0a+mVfgh5l5Qy62k9auki5cZoC2YdHZhZfhg
/9b7DriyCYjxEBrvXeDB3BxHjBZE5YP2ilDCyJZdVY/7jINB93EHBr/O1m4t6U0oN1pbYY3rwI7G
XxhlIR8opCo8iS6FDS4NclNQKaVzUPLY1CH1Fuo+DiJbcrydKFnIsT2goLH2hkdf5QnQ07QfqD8E
iR1rzlIesusuBdNuxODqRiGJm4Q8omnuJrN+iznFbrNZNw2QyZiPM7mPTMD4Zr4PC4rwVBQH/xGX
8o3r0xIIi7UEvSLjNj5QbkUEY4N27U3uBGtHcNd5Faz44xtZfQqGYeHob2mXjuAtuh5XACCpeGPd
pUQLF6mOyg02fZXcRum7adRLR4f3xxxGCiRLWAO8evAiLzYZfaJGMTZgomyRCUriesdzFRIu5fHY
POQoHCsG+0fxQhRlSRtS/KgN4rI0tIMIENLgeNP13wMtlca4qUJ9azjYIDewcp1kLWsOJydNvqBe
KlaKhLhhyyMybNR30H/n0VFtZ6QWzwBMEBXg6QYdXBEt05yU+YqYjjFbDszFzroqf9MNtxVek4Lt
X1WHbo/Z+tVwPd+yVazvVZp/BJ5W+Dxdi/wBe6xrOU2XdeYs3PRT93aqZG1FU14BO12ICYBJT10V
sPhk7aHmjBzx5lKm43b8ZNDj6lxtVfXDxsvKTeFWK/ortz4nUpTS0Op+KAltrxy8vFJvG6n6mSbP
QwziUfg05cc895ay+zLE95rAwwMp6mQU1y02g3KV6teKL9gOb8kQx2FdRmn3yfWAvUNojoInIczs
TuPEbH+hdLsQg3DTSdwPvQq5k8c24T+y092XUHsrIEcOZbFDEmqlBPSeYEFVlAvTroK6US0cvlwh
NyET3loAa0PpTsie6sjjDyGBHkNABuJcedpGUZ7KAg/3DFgG0yXzUBmgj3XUNgouHOEh055748Hn
b4bhj0Dw1gYDqT+bnr0uiTxT48dUeY24AKdtv5LLt8K4Rss3BXmdDh8eEFOJO6ErWwcr+Cjh+Gek
5D6moYGFJls0sd5SepcymUTNXztOCwkIaZKXcN/bpashVwOxVsre4d/svBKaeMQrQtoNzUunCisc
bnZh9AlnyXaAoA5Nsk2aaq+YHHacQpKzswzsFRXfNqt27YvDPpZ4Tyr+DccprTd3i+YYZJJq1wAa
1fJgpaAoWHbBvuJXRTiiFe6zK8lAsZGDMer7vlS5HR+t4WBxCTcafQHOEcAwVFakX7jKI9dPR4fq
pHKbJ8899sju0K7quF5ECTnZzxa4TB36CJzvoBwaoLVGTmMo+0Cnwu7ZqC6gbz8K9ggn2L78Q/QB
MZshJx6Ade5tLfBhzXCuI/KuW2UPcRkeUhxWFPddJYeXTcebUVlnIkjZEJK1Jq57KgZQhmkIa8sg
2VIb6NRql3DHFxCI5ijGxQf4VfSchA4CM8DqId0nWQxz1COdwjitaB8Iia1WXJIsARHaR914o1xx
0KrnOLh2MHwQK3lvxcnSU9e17GwCVVwNxS8535J1QdlzGw5ZiLReWYjcxj+U5lYZkM7b5CmmacnP
oTaehwK5HneAqYT/HffpdtjJTrQWSuR4aTeDm2cRv06JnA6g+cV0dOHO8ZD2wb4YAr1VigACdblO
veGt+8MJbmT1LnS2mAkBgPA3EcVDtdS2bd6vykD8XUY/w95HwuDZKw9DfIvB0E3blohQq8tRqkBW
n2laAE3mAs7A2/C5lj5zBwwpRY8M3/sYNlaRSssMuLjZP4+iWxn0ntwfduxNW1aeYt4S5kHJkbHL
wk3FwS84t5nRbgLYc3RDblyxXQbFgcfmq2eVe7+6g8gKdduzufAuSvQzjMYFmlsBzEjXlsA0cNeL
pF1eoz2hv7WQCnyUtBJe8xEeBFJ6J+rVotCioywizKShOV8+yB3CiLQ6i4Mv3IhKtWjFp4qbipE8
tXTvBUSlusy6jgSqgMpDZ3C0fAKNuClj70fti2sN1m+Yod9hcctpfvVavrT8z0SEGp/RJXV/J0q8
Ts1d2372w82Qv5WDRd0MOLfOT+sS2wweteI2UHJutFeV/jx4tyizLP0KoSuA65eLmmeK5/88CSYV
xKQI8iwv4o56fUKvKdzrO+saifNjOSMw871c/c9AE5iQO4iSFIYBkD6MJ0v90AyoJbi+fXk804NN
1DlKJUlCIU+HMjpVaXSUNnW7EKu6AroNmvFY5s5VnKeYvWmIyUBknteW0lflMdXMBd61S+6oG0lR
0F9/DgG2Xx7QdNqm0SbNja4NJa+langU009Be5OTV1V5vxxiWteehpjU9LswNPNAsOQbAS2nKN1F
gP8owjW4JnWusPR4RlwOOG1rTwNOSvaBThkTHH55tLKGwlZx5YC9KCk4mbkyE+pbh2Yaa1K0bzUh
qHyB1XKurZd6E6zBdG7yXf/wX3Rtx5U/LYhPY00611LUlrnWpOKxWjcr0U7W1Q95R9F5jc3WbTrz
Pc2t2vjvJ9DRgsZHkeUEM4bbXnlwpX0KzZusMVg98m9z+OC5NZtcVePa0qVYYpOkrb4JjRu/gCjC
7Stx5lLSzCesjw2fk4E1Yqhn4bhivA23Q7fVBe3vkoQ+yXm6N/qvK+w/UTEe81q9j+bUnme+Wn2S
I5QMtx4/x+LdNA5h/UpptvKfL39E3/q8k92mTzKDhyRA4JhsgOKjvw971n0hrfXlcGgO/nUtLNyN
s23X1h2XBR57dJ7nEuHcQo3/frJQieGX0ICZRtQJ1g5VGCvP5hpc4yAufFJTDC/AMiPoRu/bUV4W
V9+PYDU2ONsV148HYVae4vwuV0HLchvltTOZ01hR+lA2k/IYaPedvqHxRtPg1kEo5PLinf94/8SZ
TJ1bJiYVVeKoqn7dZxXTB1ay7GxPN1dAmYGp9jObXpkb2yTrloZIx6jkaCztbEf9G9FaBD61NcDI
DZWCNU+WpbhWbDhzqC2CgLtBXLCzI4TtkqcQ7HBmwyfJFi4skuf/XwLJ/9vMfyZk/PEne0kQMLTp
kqI8hpTgcpizXjxsB5eGE5hWhwdBNdxWSbK6vAzfFA2nYScZ2xWLrEGSRTx6pbTwKwTCqniNI+jO
AjrgjfxKUlygGPAsQbxp1b6vKOaES82gJYdvAR0ALrG6QAULK7OFB+HVMR8v/8jzueTP1EwSvZfE
Ze3KDp+Z2z6len6j1i8+/O3LUaTzX9qfMJME7wHbQHiNMKXdrHCYztYISYPaADNd3fw3nKHz96h/
BZTFSZ4vrQFEs0RAXwk2Ua9Buc8h4hc3jmfcJrOXjsvTKE+BKUXUCLogpeWxrd6b4crNLZi2c/Zg
30CC/9xQsjhJ/AiSCkkjEKV4QTJr4UEiocCL78RysEesWDYvATPFoExDTnKW07vtYBR5eXRr4WYw
9ooIKwlRiKiC6y3cRIiYiGSYyqXAJzgzt5AxUX3Pz38WcZLIRFPU6oB677EJqM5VBzcq7v5qY8ri
JG9lVo87lEjeGhFF7gGciy0sP0anC3MrzhooXM7MsjhJRG0B8yiQSEQuT2lFRnazvRuiPZxFpz9W
xtxV+BvTabp6kwxkxomLIyQbhlfrEXhtAsguWg3DipZQvaqv0lf/db4CePksoPj+z3SrGwDC/Zyo
QvqqeghXJMIyNn9FYjCTYecCTbJKa5nAvWUWr+nB7qnKUk6vaxhFajXDDPlWS51M5NdD9+QEgQjd
tLijj/kLxPAbPXToWyOTtX70HyEj2qMvem7P0l9mvoCvB8hJXF1xoiDq+QJKMdhkBs20uFrUsrxx
QCP0ykea0mgXD3QsbyxKyymSBUn+WVJY+Lvv5EuY6uSHJCWXigLfCs6JVf2sYw1vIuhHBm/e3CXw
5Hl+5NzQJ5mn6XzNrDMugH1SHlB57GIo/t2nYd6b7pOvAuWWQH/pztLyNigr02YcUECoH/5y4JMc
1KeimRrKuAJldVWhbNk6/cpXu+tItFaJHFC+v9Joq+EfiKAEtSrD2PiD/3L5Z8xNxiRNFTSQvcBl
MqRUuXUC9Fi918sRZr6lL0u1kwVuRQrtRk+iF+J16FhrMEsSiD9DWf9dnElK0p0mA46R8QCLyk0p
uqiGYm7Ywo4Suuu/CzXJQ5VQa6VfMmkdSu9qGlOAg9SQmdswMTaXQ80k9i8o3cnsIayuKI7FLtEy
bScmVHxL63owX2r/eWBzpKH1+3LArw/uwtn49YA7iSjHZdHpXSAeR4Uw2jxAeJ4E9900XfrSr6LJ
eaxgjkkXTCuezXImIZ7dj7KKEa+qWcjdTR65WaOXYSx61THR8kPTuxTu47mUM17Rvo3wJMbktkPH
TZJorVRHesu3YnDw2vzYuALq+hb4mjc36W9i+T3OheX/MrUngSeZRyjbvNB99g2MmivxLba7bb2G
k7xsfgqz2s5nb44nwSb5JVOCRNYaRokS3bH1o30n3Hbt7vKQ5pZrkj5oZvY4MhCkw75VL7p9n+Zz
y3X2pngykDHBnGxImnGmnwtudSzAVjYZrsflQVUyAF7wYsM7vfY3qNzuqAbfOiiRXR7g2ex1EnyS
Vdq07wwxIbjotlv8LjwD3liH/m+TzY1zXP1L23KSVWIMcsLaZS5BRj+r7I1Rqb2xy91ISZ0HoJ9/
RZ4MbXLJAQpThsHA0MYbqrBQ7Zhul78ol9kxeFWuYH/B5wYlEcNl20S2+AP9sZmc/Y2z8XX9+fMb
ptefINfAanj8htIGDf6MvqaHVs4iwRYO6+pltw25DCHTQnMMZt4SAaymW0S2Z8+95M/m2ZMfMsk7
RVDGRYxK/5EmbOAJC7/cuuXvFAVlJWp2jjGr0jCzsab3nt4zVJCb5AJ1M8gLB0TKbYw9wvh2pZ5y
Q8vJwhMPDWr78oaeG+gkB9XqIPn431CyMKHUWcjuCSESe43tImLj8NhLypmI54vZJ3M7yUQwfyUp
G5/M40ZTn0dNmFE0VXuefyF8t98cOyknsSYJyRp00TXarw0FR88E5k61Ayr00rgDEQcch8IILHqQ
Xgt3PVdaHJPBhS94etVRWz/rVCvkFQbw0UiT60LbqrpsozaJAmbTzUzsXLhJbpIboVcrNSIcbqKV
aa70PrCHIFo48meO7N/ljTOT6r9m/iQNG5ZleUCrq6NkFtu4LDequr0cYe6TmCSkCEpA1PasHVq7
I0IeN7Q6H/ZRM1efHTfBhXWaXnF8T3Uzp2coFZhNU4zBWeoHEwTh5fGMv/dSmElO8XO/SLuBMF4R
HgTspcTnYXB38OYlLIIzEEZ+9+tyyLmRTa42oB5SWavJKkLqXhvGta8UVwVO65ejzGyFr6x+shWC
pHYTvSUKvuag5x4Qm5m5Ks1sBXmSMtTESPt63GxFJDygaYap7kbpZMhycw/QuUjjjJ6MRR+KIVXG
y6CfIpEXVlvfucVKCUWGmd19/mL9JzXJ4y85iZQLlSxVyldq4nEt2/4erdKrfHTcxbFq9v43k+i/
lHNOwukQQzw3YJFKgAO9Aoq+dA5RC+ZHTlb1YGAf7s/cBr+15SfH+RcX6SRmaQZBII+9FU+x1qoJ
JsrD5RzuuCDu1OjOkG4z5Vqv/3LTT/KG22CRFQPlOvpWeeMVay2T94324/Kel76y94XPWZlUfqO8
LFWU8+m/DbzDisw7uqb+jI4VomptDlwfxxI0/LZygPhCKpLDzKJw1rjeVSvHRTnDy/x4nwHh3Zm9
gLu7C+Y/sQDreYmEXXzRwz6KzVuxc1CDHsC1evh8jWqRVLmEoLMH3Veuoti8ibOKCKW4l7Vy3bfH
OgFPpmAViBpikVWLqIdNghcELCXbAxBOR2IluffGiOt3s62GyoYLsLW6zpH0Q+B2EWJWkD16kryQ
TdxHUN3znHqPruYe6Q4kPxxZ3IeOgSsF2KkNmCqcg7r3rjnqJozRdFOkT0O87fLq0UiA6wrmMnMp
nKjbrpIWpvMa5OiFcM9QQTxiPPFR6f6vJLk3s5dK8Oykx/Wkf2/89NqD5pFz2TKtDFhJaO0cqfyZ
tcEIdsRIC88PdPaQ71MxMorBAtp+xpXVDJIIYgNtjGSofknecIOcNR5r4cJCUEGVnLVRENcxOjt2
veegUu8AdRrM05ebnXDnJEfMuYVQHDn8/syHfz7DmKMauKIYUEz/+d0PlSoa7nivr3R562E4EUTN
Ku0ptcV3M3t0TO/ftih2Yiqq45r1Tcunkhu5wYiMRuDOeMEFYoOZx9L5cFFE+i8KaWcfLCfRpkm6
Lp1cicYMY5PQ4ntp4drSvfBzGDmz6QpB/P+lbH8ScJKrQ6SPMSQkoJlF1xmaivkcqOR8J+RPkv7i
Tp9ksE6rU9Wtx8WyFnpsI/g6clRHc9JIWwNB7lcRYoZzr4+ZA1WZHNupXDtGNN4UelnHpiW6NlGX
uLw3Zo4DZXLvr6oiK83xzoPI/9aFGqV8FLWdW9G6aEf+nztzgs+my8nuQBO3VESDvUjuWUefRrMw
n/NrYemj1OUd3FuKnRDeZx9y57+2fxeQlMke6doy9iuBPRIA4HXcGgPJ3yOiL5bmbg5zb42v1vXJ
XvHrKnRVjRGOtfvyxvxlINR0xabZMjBxJ6/Dj5E/jMgvkN2Z6Z3bMZOkEstaG2Zj4UXrLbTLybLq
zGE+t2HGfz8ZXZhGshMoMRNZPlZRsc2EGyuBpOZDmhgOQxGvL2/QcWG+5S7532lSn1yPBNns1Dhl
RE1Zc7DBjZQA/s9h189myJMok3mTIr3rBp+7gsoxttfW0nZstwjJQVly55t3HzzfoD4JOJnGJFRH
iWdzODbQXvLs3kgRKsq2TbNv0mg5oEvhuruBboMChtXIsUEDuX95Zmd/w+SCVOq+oTdjcaNYoVas
4T9oLbs9Wj5rWFsIcswVN85vnX8v5TeKdYnmSkmn/Bh7nHT4HMIbCSrZdounKMvWgiHYMyOcWVZj
8tRi6ySJNaZtdVO3b8g3bOIl6nTtqsF+wlmEx/+tgfZnXY3xF518HlGJ9IcIeJ85NT4aayPbWEND
XXfgWfmUqkaBlTm7vplPZKqdMMSZbBbZ+IJQwnUv3LR4eWTxTAX+P5Rr/qzeJHHXvpwXRTF+iOuA
mtRYhwTFvpcX8yiA81nsT6hJss7K1FGr8fGVpM1tpjfX2AbPJMrz58GfEJO0gtiWRpeBOWvU8JjE
0bWDkpj7xlNl5iubW5xJZhGigQvnWL2ALLi0unzliMq+dB4v7/S5T2uSTqwmkHO1IkqYowdGVjbL
fd7juaFmG7V/dmcVVueGNckdUpp5kTfWKSX8jxUPfz0dVNPM3M3sg6nCslsYZmol7APf8o8iVnWe
8Hx53maGMZWVlAxP6WWTeVM98SYckqXUuascb4HLYeYGMskKlQ+LUo8IY9EZzKxwq8Hd+LsQyj8T
j1+beuTphEBW5jhkzpUSfF6OMPPJmOMgT1Kb4ncNJCsi9Jm7duuPMINE7Sz1/tflOHOTNa7ZaZy2
rrnrsuoI9V/5crgTMde5HGIumZmTzz+xRNUdXMaCTuFO/Gm4D5Z+z/vVNa5avcV/iCaD+5IJycwq
nUfInLxVJoGHvByoZo5ZFGEOsQzvoiJ4yCvxyqetGhrKHumHfR/BLLOKhzpuryV1p+r5ocDDM+jS
x8vzcHZJT37NJDmJ0KETOeUrhjz+Ysb3Vrsd0NN35Zn71fh3vl3iTuJM0pNamKHE9Zs47nCrRru8
45Xff8Y9BHKnW10e1Nlv+iTYJDWZptlrzkCwKFLu+urZtdSnMplpAJ7dpH+CTGvFju5bQW4QpEq7
rdoZsMi0mWf7zKR9NepOvgPJTAZc6gnh18VPrE+yGl08CBuLUWbVyn5fnrW5AU1SFPXhPAp1ohmC
fohUaxuoM8/0mXX5Vh7mrok6DeQ6Ob8xVWcfK+85hKjLw5gLMg7zZNJiIDFVNKJ4fC17q434blQE
MM2ZpfmmnvRV0TxZ/kmO0kzHIE9Iw7FDowTafhqFKwpUUPplK1xlQ5tjF4aFZ5ZhmRQujaZAgTK/
KqCWBz0AaVNB7tR2cDWlaIXzpuevLBQ5Pf3D05slTfqV69zm7k2jYYAJC9gyIYJenqnzNY2TMUxS
UZEpnVqPxAEBrvsSmBkqNcvuwP3YdrzVeK/D7mcu/43b6EImmJafTd/K9GL8OLu1I23GG/mIgG/C
7ZeTNVrwfznISeaROqRtwjHztEtxSU2wexzVEH0w9yayMAhdzglrzaTUL82xkw0YahkCGhYnS1Rb
K1V3b4M8WatIQSTYJV0e3EyCmFaeB3zAQqzPyqOMKEIf3iqN9papwX0SB0d97oY5M65pBcx3XXgs
MZgRzReXifjq43pMRXhZeOnMsL66OBf2yLTslQ1yn4vjqeSggmsPDvKM5rbCy7mXl+Jz1tC9de1q
q20ocyv1+5DD1b2xnJva3OG8g+CGufD/t1rcn69lWiizZMrD/QjS6eGupWL7bsyBZmZSlzJJXRV2
X0PUESGVlBvJfTdM9VbTHy7vmbllnCSuWAmoCvks44A2F0UxlBlCTK9fLdlYX440N5zxl5x+CIaf
6Na4imZavMQ8F+vqtS1nhnOeN3SyLOM3chLFySJAC7U3ft/S2oEGO6yH/gGFiXdT3OKQubbQ9gwb
OA4rUbkKtMfRB3buAT5zdn4ptJ78iFyUe4eOJCvXG/Db6yWejpcncy7C5E6jOoFWaCIRWrN5aL3m
zvK2lyPMJBN10sbSK73R+MKp63nyhxNshM65yjH2M5pjNMf2Or81LA1SkmSZ38T8nRjch0rPlnZ0
8SkOG1S3UYGb+57Ob/U/USY3GoR6hFxPiFKn1p3U/BYEIOhBvByMH5en7nwLF+XAf41HmWzCOkdj
1uFS71zHN9Sz9qP9r/khL/DunN1s41J/z45/gk3SRJ7meSUjUXdM/RchCBcpytu8kmzPUjZC0q1C
JKyK7OkvhzjJG5mVOI6UsD1Ku8Mm+6sAFL+M5hqKeZgH7Jzf738GOUkeJV5UWLIFnKJd9eK4ya2a
zpJp5/bHJHW4fiAKhvM1JGntoqU0HHxK9R1oIKpb8NNXPoeMMRq97YO9PldPOws3Pdk0k5tJ22p1
6YomEN5Fs2p2gMk50VBun5X6/A8XvT+TOUkemlyFBiJboDE/qisJg8vrsQNY0bRC8aEwoPEkG2vm
xXe+uPxneFNRlsjTenRzvmbX2ZQyog9L5Di+2I7YN0T9dbievezN5BVrUu4ddCUNG5mBtkuLcXJR
qa5KqAOCzWoqv5X8o0VlOp6t+s7FnWQaaO1+6wXsVtdU0D/UtppTfXryzPvpP5x1/17HKZ9TUwfN
FwZlgKFAcxsLkLD8URQ7Q3uMwQi4aEJm0VZF6SxUvM9KaH45oXNALmIl+tq+N3w7r/17M/HQ0YzR
omvWl3PEuVnQ8JWSRFPHQVebnCCJ3NcYZsTiMYiuUtzzouHRkXeXY5zLC6cxJiucimqUJAoCAj6O
oboGsxIxi8shzn4umkqvHClaTTXVyedSZmrq9Xg5cA/zMdMOo22edYiJ6c9eoN9G0UPXB0sTSULf
Ve/MSkGvpnvREbyLQBNc/i3nplQ5+Ygmud73BhnvbzZ0pVd2pZtXfSQ+CaIyc/bP7qzxd5xcYDJN
D2mGEmdU2M78lXYlPuHDEZfPRmVbvE+3SKTBpzXFG8k84OTRj4lqrt19vip3MtxJ1tdCF71LlZ8R
0BmS1UfJuZKTfdsqyGW9mPJn1KBhpCJ/2n9cnudz2+p0nidHgVnJbZWnfMBF4uIHoz1G0cwdYczm
F05ta5Ltm8zIcCYnwqB+moN2kGODskS4SgP/eRQ/VRH3+bsxTbZxXUWe6YZMphN5P9tMfPLmCjoz
6yVNSa+FaehpOK6XHAcfRfc7yINXKwRo5De3jqg/CPqta2aocH4k7kwiuPxlSFNCCKYuQ5M2zKcK
tAVTnRpdr/woRnOKJefxCv/ek9KUA6uizFKxesPRQHFoFK8MB7zIsTRX9NrW0fnzsX+kAhRa1iLu
wEo7qDwH3aYJYjscMAE2XPvywupn95JhmZYsqpLyzUqAbpWoZDKFNJiseDh7D71sQNduedR5pbbJ
lJ5jPRTkpcvJv6hAgDVYmxjDzyJCn1B4h/WxivKNUWDaVT0NfFADDtQVNgxq1KAbpdoSx0qi4/eV
4JqqKVeKAhcNBWndHFYlFUhZzVdJzVWwa1+EHlPI4RO1KFvX6oUV3qjIKBVpgvVqtlQVx3Zcw26L
H1r0oOcdbrjG0sifXDndFwh7tJi+WMFwKAUMnYNbWSqu8shB8DbdWnmB9PBtLN2m0THXMEbPFnEy
rOSqwQchsSs0IC9P7fidf/tKT2Z2koCiQlQVRKuhAHn1Os/SpRdf5R4KdsyYqCsz2f3sSaOchJuk
HdnBLrCIx2bAC6AipV8jDQFhdi3YhS3TjOpX8cpfz71W57bPJBXFYtlqvctXmxXxe1E/OeFw5w2Q
CI+xfl8hfPl3czrJQ0PVGXA5x8ZUlR67NFvUxlunyddSfdU028uxzrdX/szo9NaZ6JFhZSNPLNi1
UNQG+19QDueB2UU9+Bb1rWtjJhmdfUmcRJ3cSpzId3pj5FR5uPyK0WMnxUeFdq+sbS6P72zWOwkk
//OcduoMSOkIaRXU6BVO3J2qPAfe/nKQbzr8X8XtkyiT56zVSVGRjqiJGuZbG5W7EBdqM2R30opD
/Q8qQaAIm76UtjjRr3TtVnJcvP8A9f4faV+2GzmuZftFAiRR1PCqMSIcdnieXoR0pq2RIjVQ09ff
pWz0yUhVtNVdFyjgoFAHZojc3NzD2mvRIhKiDgywUtJRQF9Met//uMVavrmhv7kgzyKVxO4MpdPw
25QMnKzJE1XMXTknANF+9fRGAYuyytqNNTe8grOcytmawkhb5PfY9QnaV7aAgmWZHy0iji1YCcnL
9x94MRQ52/yVCxKVgo6ggg+sY+0UT9D4nraiyi1zXbkdaFA3qVzOl3PryUweBbFfZPwj2ZxiX8zx
u8NaeZpmbvJET7FQ8oP+tA/FoYiKYw5B79/I9n/XW7ChUAOtFkA+1wI2rB0BALbiBhn1EPSPVVhA
wUJ9VaI8gDk+fn9OmnnRLM6WWwXn2tiBIFbBjH5sOgHaul4CNQBpom1DoqwGjBh0uJNxMDlUikEH
xk0oks23GTggGTTCnRG0fMN7PkQ1BoQ1AYJGCVFFHuQ2GsFgC8VIY2CBny/Vb6YGPPTive9fAd0P
mulGGX6pFIym2eyq4OitRuivy9Jl7Y8UehD4I3RMvFL/MNQDSZ6N/qkYdibaejrE58ToZ8lDzk9T
mkG+7lraLyo0zPPAgJwC/zFOEwiJn4vxqNl7I4dILRhqra71ENel9mEmPjyQ2+lfaGJ7ScLwUHGv
At8uAkE/s7P9mPJA6x4suTfAE59D4G40NFfGN7MKRQgBms/ijZhHMHqqOn4yyrQj4t8Rsu9Z1UUz
prN77dbQnmbAC4qrNn4YyipotUcJ9UcthhpGA0b7JvaLZtrzrNmVY7bv0Bml5k85gH61EncEBKRC
g5pkg4EyccPnoyoGIOnviv4ma5/bsffrQvOsBEpYE/PAzfs+Lhz4EpOOPWRkwcmcDm+0vbOb0YdG
A+jF7wdwY3fYEbPxzOEpbiLdfqhBmQxlj7ADLaKELAMFM3mTOXdDCyWLWX/LARy3QcUe8/x+Vvqr
loP7B9JLtU9T+WYV8S89F7tlQtUGyftA8CccIlI/j5sHDEI/EygYuyL9/N5yt+x25c6yAloh+lKZ
sdQGJPk6uMKxLpTpBvWWNZr//WqXC0Fn12Tl0ChjeLZqLMeUxBN7zJNGDijkW4D54QgQT/9vMOjL
i/sPz3O26MrFZd1Ec7rQDHXNrj82p6Xlh6/FUXnbraGLAdXZYis3V1aqY+YLmGQeq8c5/cGQtkIO
AdKrLgIDV0If4vs93VpwFVKlwDRKOuDrMCfrsxYcEenezrUDRX5ctU+qvvt+vcuJ3p8vXLPYKTN2
ky3V3/ga9YFw3MU764DThOLXVnR6McQ5W2oVSxV2kRr6Yi5pR29MqKqoc/2W6B//n1+0iqRa08Ts
jASdQay9Neov0v0y+ZvMdmMFfUzEjaMoIf1Rufmw1Re7HPWffeEqvLLA7iGtZRojBfdPe9BCgrFm
05+pyzVo9GC2WocS3lZx5eKjf7bq6rWquWMmfGm8a1ADh0gGLmDX6SAE//n9zi5/Z33zKIG0qWE7
qkas1c0zOXhKOdj3T4PJDhrtd0ymG/HYpU85X2J13+YspWDb75ErGV8xUb0CeSBtMd9qbY1qbq20
umhaZhdsasCfxKurAmTWonGd8UkD9fr3m3Yxbzn7pH8gHdO+i1smlxTstXVAZywSkCqr2bTTyvaT
Vhh0N+g+77suKiqSgdOdnYoe3Ril3TPliSAk//4XXXokzn/Q6homvRZ3VoJjzK1fDGTmpDyS8T6G
7ZQy+n4p/dKVP19rdRcxV1Ob4wzux5qXNyZzwCmU1j7ESW9anoDtRw5umRZPscP8Irs1xS+r4h5R
wEpqX+l1GbQNvYotECcbP1v9lqTpTdnSYM5IMCGYIQI4jGKLQfTis3b+o1e3mA2McM3CiS1THopr
XVkfsd+5DPqpMZQgvK3o9h9idUtWdlb6NlbPNqSKaVdJjn4R5LISu343+W06QJdaD/ruLjYPjoyk
Bnqi/H3QMacUzAaUiKBv0ZfC03oMxqmGPw9QjHZA8w6yxDIGt4kD1ZAyjX9NFgAyw2MPERmhCT+x
tsoAl6/Sf7oDxvLfz5Io6thjNQpU1WOLekpB3dFe5vAgit2IDYO66GHPt2rlg6iWD9qwsOOxCRRk
BhqylRZUPbgjRtRUuN+ZkBHabMxql+/Mn09ceQtGWa6AUx2clOJ2BF1Fifkw7bYXkdPcWZCLocqT
RNUlnkMrnjC2eWWa0aAdDLAycqN4+/5WLYv9ww//6WKsuzHIJoqxA2fOibUZAGW3A0J5KM2DWXze
c9GC3d3xJDg6v1/14imfrbpyG5Cxtydg67EFqek6yMQreYUhk50BCr/vV7r4zpyttHIalsXyakTP
CzGQFUhj9Ktsow7yG/z93RaurriMmSGEU84n05KBZaoQxala5QBmrFOpg3CxIDd9UwlQbM5gJRFI
bQciXVVDMuSk6ltjmcwddF4BTgy09Jg8Zu1wh3nyq0qjt23V7TNw2LjNYLdeXLYeioFuEr/MkPdK
h0OqCch9ZgdbV32b78yh9juUmEcl3becBPbwaDe/hK1gpCx5YKUdOHlx29ZdAEBP0JLqVknAh1oJ
3x6RIM7DF1SIkXdDIqECMyhFqjVU8AOSuCrI+WYUbxvizyWD0HkL8HF5tCVg8JY8GpB8keqdko2w
mRx6NJNoATjorgdg5zEipUObZEzVEJa/L/lDnEHSzsT0S/XAyUsxtxgztnydt+H353/x0TBsnUIv
1CH678t45k+IDfUXSOCpYIS6B9cmpNPDetiIZS7foT9rrAIN6FvQhA7g+8uRv4/zva4/smYI2j7q
E0y/lAlmQe++/6zLF+jPkmsfMjTQBy5LXCDgsJsU4mPxDZR5gjjeghT9Hnn8p3n/Z6k1hLkxlSmv
RAqP3J8miWlWyjwGAuysPwmK6XOJaQjS7xmxw7zUXB3M5vw+Zz+c6eeI6NEUM3QboJxnI2LOA8h6
HBAR5m5vd4jG3mso0kn1lRC2RyFdxbw69NBqbacn1Z1i5VFM8lCDBhby5/33W3gpO0Lf9r8tY42b
Rr/DQqCLUzP1R5MMriwPAlURa3iXmuM2DtvKji76/bMFV66oIQb0BTuY4oKN0RYB1U/zl0Ch1M+O
Obh0lzcndPYo6Au50eS7CD06/9iVj0LUmKcJx9qFFH6FjBPDGT66QL4ys6gcX9rylmofqvZQjukj
Gbd6/hc/3TZR9jUsjeprRusJAsXN2E7zSdad7wzJsXAyKM/dMfHaa/zfXPmzxZa7c3blk2qIYT1o
c4GbJWDFz5rez2jGfW89Fy/g2SKr2CFpDIrjbMDRPYHuUe71ZnYVKNhQZ9pY6WKdnZ4ttXIvoAtU
1NSusXmN9Vjac1jqRnNnQ5/TbbXiR5mgj0drUBPZBv9ZDMYVZdOp6cQ+UXriZik0UjOMGnow8tYX
ql5HsWZCAedfDFSAG9YCJ75FEKetmQpk0vPaii1x4gI8YBDqMaerLvn1/b5fGpv+a5XVbmSypQWd
FetWjSB00fi6ly6IIbyYYMhdOM+qRbVeB6JuKO+25jYv2PFfi6/drp6kELYeBJhdr7oW0pT1fmih
qdod+mmrnfDbAa0c7/li6yaVBU5V8IOn5GTnD0n1UJSQ1augIoSLk/stvS9EBYFWdFSYREclXiT3
vAYZXsESrxqYZzEWKGPmlTGo8NUqmJZXudc2wp+LD+yZda62JGW8HqEpOyNgnaA3WkGsjYOZaCuZ
v+zB/qyzngrOJmhG9iNGKRByRCJcoGkkQjgBcort6tLmaqsA1RydVM8S1A7GegzH5rqg76KLo8K5
sywIj4K8Gx7VGy3oLhkqhIE2B8Auwf7OLv16QFgtZFWCLBx4AgsqB8kH1HalPPFCQutnoWp5Vxqk
uxj52LheFyxcP1939VCANsl0xgx+rVpIX4J42WpPgWaxpwsXkPobtteCPBiuilBuPZDL314Z/F9r
r2pPCOGUVLXguDH0EUG/tMGICwjZrYWF5DVDnybcus+X7thfS66yZT2hKJ4LHbF7yqKOXxfNBy9O
ek9uZE7BFFOgw95xr1PYfgKKwY0hL2v23XseVz9NLogL+v4HyzL8CYpx4ESGjOD8lum23HjTto5l
9aaZVhfXmsTWOA0Pa0iNzk3jUxWJE9F8rrUbZnAxazq7bKvXrRTSJNKCFbTqPtXgWsjWqOvFWvG5
oa38uCxbXe803OelVrzwVUJk8XaZJvpfUM1sfc7KR0nSj7SDSvAJJOdugXmr3visk2NW/7TSTzQ5
3Wb8NShy1+kyKJ3alVDyZlsQoQ1Hua7dxVTRBmgAzScCWqtJ/IhJAdTPRl6w7No3V2g9qAytNUVM
ZouDg3RhM+ww6IZgnbp5YkBe+Euim/i9w1i27rsFV0GtAwhASTW4f5WCapN/5Jn9ZPQQy+xKP2Xv
OUenzSmD7xfdOE975aRiKL71YwnzlPGr0lzZm4PY/4P/dwzbNAxKzPUYj6Y1aHvW1gRGCBLCIKIi
kmG7V13QYm32Mi7Hkn8WW/m9XtXxzHdYzJ73SgNVvawOioRDCq3YcCOXC8iOYzkGMcElRVYXexiM
qQbuazop1r4B+LnQOmjdZlFSvoI6GW+ZFagOZIEzfVeo5L124oekL676/j2Jt8TRLp7i2W9ZeQDT
QvuzJvp0yuIeFcirrlM2jPPCxhLNUS1gdPG16voU61YaQo/7+uRkKqbQmhDKOgHUKYOebN3uS4Xe
v9ZaHaIVyyY31bE+KZp5lcR9aENbtIF4niOVUCI8A7o6hGwztG4Hr5401xpgTVXFN775wq7+9TtW
L9oki1IWoO87daUV1tatwsutd3pridVjhAKzNnf5XCMhCQEnsF5hRwHzIGUG3934wxEtv03U7+/J
wZWn+evDVqZb1sOY1wOvTzSHRjw6Lu8QhEFUglZtn++F1b+1uMxgYOMHQxs+lIEdY8WHvYcOjBkT
RMUErYcn0u1qG3mC+TWVr3H9mpfPtv3cqrHqjvJDq+51+wvMqD5qK4Yab23dBXf5V0y/iivjbO4T
SynrE5tBHaD8sEgWWfNw1WjDHrLlHOLNk5lHbXtf2ylCaXFjQzKeZlGHjU6zfq8WvQPAQn1kMY/+
z171rw1e3cfKSPoxVWA5Mh92o1NeQRlqwzgvvIF/LbF6iKFMHpfaYjlOY3u9+Rmn6U7UT/9f32Gs
9jjVG6VMwJNwUqXtq4rjKcP//f05/wxj9egJdWxSq8AKA/BtZgWK3nbjGzY8l7F64SRJtC6jYJZv
dLDnSBmRrPNlBYLefv/9bm2ttPJbxmwCtpfCRyadhGJ9DR1P6yBlGzrjli7KxumvW1Oz1leGvZw+
mC19WX/N4H7kcfj991wql/x1OCvvxJLJ6VUu61Ne2V7qfDAzh+h8/5qYrzGUlRvnzmwgqJ7fW4Xm
tvV4ILURxcrs1sVPBX0tKLdAUR5p9bA1iH2xdnH2HhkrF1YnpuwG2tSndhpLVyvLg3TQgOvSEBGq
yzOkEV23LwG4TkDnhTZuaKk7NrU7SQKt4G9mHO8bWYTqJgTvkl86/2Wruw8RmTJRq8Wiof3jGzco
K9025KgGBXjcMw9Yb126ubq3X4d9AbrZessxXsj9/jq1lWeghjnPhOEH1MGAyJVgJGuI7P100iHU
BjjO/2IMbNntbx6Udesr6/gsoGoPQ9lr7a6J3X6/TAJDQffEH7sAws0nhmf72ET/JtM9/9q1YmvC
/izNb/5LyMGJwNyCSdAdKtEbXnfjvaYrd8VmbbaK5XAd9H4zcDZmm5dua4mVvypZAb3REkuQk3lQ
TskVQJxgxhOWj9nPQN3FnroxGLnhTOjKb2UloWq8OBOj0XbZ+MrRmSbzxpN4KV7GQRnoG9mGahrr
+ZGBJe1g2bAR6pqpR15p2IKJQqCQhtmIH2BrCJQ9e0GbY8OJXbbNP+uujqyXGHuOCdZVD8MPFVjN
ewMDirlfeALU89fqHkWgRWIVKNEtZorLG/tn6dVRpqo6QJwLS3d9BTj3CwjWIIKztbHLB/zz8v1Z
ZXV8Sm/HdrZsbOO47fPCkpr6vVsngRPxMAmN++83dOujlv9+1hOY05j0wEyL0wiFJtVJr2wGpINh
bbmxrXNbPT7WkNMp7pLFj44oTbcAge6Ejsp07zWwneMyD8deINVE+ObAxtY3Lr/t7BunTM9GpcLa
LBe3DLyQLRh0nEZuBAyXpgD/uhOrt6IEUpmbkE859U1+XVS6n1lTkAyZb8bLbFBlfjZSuEpKoWX+
s7JOevFC9Cf0BbnBQykYRCcz597REgCZ+2ZXWP+C4+yvH7h6SyAkI+K8xUZUDvgp+W2+SQt4aat1
1aA6Rd9Ro2t5vkZyDl2KnJzGEXymyjPYcV26xRl+6U0+X2RlS13WdqTm6KdAnPJIdv2OROmu25z7
3vqWldmMnCempYv6NBWZq5EmEs0MJpUtmMTvZHt9488/Z2U2hNssxj8CRB8iTNXU1ZKvhlhRUxlh
TbSwcCBYryJWMziAKJ9D3ngammml3QdgOYkde5/zwC6fc9MKFHFkdPBoeUX7H0OPXkwUQz5Qy3bw
Vq4YLGTYxwKsBzUgLM0mCcal8hDSuD/nv7Kw3oAIRNw54sSeVQ+t3ANU5/wplHt2UvwtSOaGHaxV
bkxBwamX6datEXX7NloYbYxQ3W3Vwjfs4HfB9sx9sI7q3C7q+iSg1VOZO9p/jJq64SAvkfac79zv
nT1bxWT1NKe6o94WaPy3M2QCLd2n0t5R2XlTZexs0d0bOQ30pvSNtrmqKuajbBUY3bzPJCaMrdbV
HWMBoDSnnAOCnzG3iF/SBL37BNyZZIvy5JIuwV+/efUiqsmk5f1sitOs1dei7boHuzAtr3e6nW3W
SxfSoCFrijGkMZgDHLER6iwX/Zub8xvHdrZnmY56hqXjZGYMPrQv6L36rXFUQZ7//SN5CZn214cu
JnK2UM9YS8vJFqByccdb/WAc+j3CObf0+515dAS+1J0hjpy+b9n4pXbAX0uvnJ02AgEiwX2KgusU
IC+LUj+JJigzp3db/A/GpWD17PauMUEwc3XStYosEo7uDOGWqmA/+Fy+ptoYOeY1ThAYLbTys53s
Fv5hwx8kcx0IiNFuTyEtM7KAmtezxCXJH0tATAmwqW5nNC9tcc0qFPdm7d6BdEXbxy4fS0C7DqgP
grlNNbxO9r4iW6gWJAMPjPqxFyOAAyT+QVR5smrx6BTaSWXFg6l2vroRCW0e8soPz0OlZ3kNP7y4
kyJY8DeFi3Rz+CyeDN+JzB0Y3XbMPlSR9bhhYJeyvPOdX/nNeO4w6VDDb+qRHWGkCc4M5Zl3cDSE
AlLtZGu9jZNeY5egeAEMHW2XSEDx4iQ/pJMV9vkQSD5EwOYCHrxP1Agxia+07dVgoP2n5W6msGDj
y7d+yaooZc8YWKg1XK3ONw7zY+nHe8wLe1ZEPKgVqUACb01IXMxdzjZbX+UQCcecPWd42Fnz3Lf4
/nF2QQjkDk3l1wb1eNzeOHN2jaNui7BhCkUM08I0Iy2xvO+/3zaXD/zGia1pHaH80Za5Mlq34Oup
3IE4ATQ5wqZR7uZa2elAYGP2qpgJJBvNF13mQILlj9bUB6DZDXscigoog9rYh5xpiVtA8dSqNUya
tzd9B8iufbTB5wZ4/BVqLG7GTChrYqQsfsoANKR9f4/6Aoas0OrTOWCGkHkhxMcQggtYVJDNoGBM
ArvmT2DPwmW+r/uj7K9FAT656158Ztq7LZknbQ1Kt9DTRSFOiqcaIYo0TF+bNJ+UsTdmzDPyxtVZ
hs4eZgAwhSd55/JK3OhxAqr2k9U2bh9DN7YOK1MEzGiPcibHwYlDhSUnJopHW1qBo3JEMHcxWIUm
Q4dyxBA4meYCQHpvaRbUWqLUmd1cR3Nct0N0M4DQrL3GajAT9iYJBO9A2+gL/HspNHfWIPIFWsFR
tXY9IMWlRGiVxm5iAh5Uo0uQxp6mGyHpaq/j7Z5kAhKJioe5F1/RkKu0SysqmiiNwCu6g3qzHyua
V+AwS66EEHP2a8rDQv3S8jzs+a8+k5E1WPu8qfaNMUUY6boyW0AHs+bgdIS7jPHrNumDaqiPY29G
cUUe6vFp4XxvQHvZqRE+wgVxgweEUzQZySeX2bHWJkwY9HWASbSgtxQXeQZih2FH7elZi8ESqc23
7diCQ87YzxI/sZravWbEN60+feYdMj+ovwBWEymK8PV6P7WoTuTAJupfegbSABVQLv4k7MYj2g3E
2FkL4eayBU/g2N3OefKpmTjpNAHgkX2g4bSDipWvU+194MiCoMKXgK4jLsuniurvjVYfkIrs80Hx
dUVexRBBjjPhp7EWSlTTlJpCT6c92pV+Zbfjc5lVNzombdPE7t3CAK2UjRcBdcEuvqb52zylwC8X
QT7f5MNzan04mNosZDgYiWemz8rwpU22p07kA3z9bz2aTiWNd11eBRX94gMN7OSVKumjWQBNbpM9
lPwOTjXdoanyoc4cm/3QNwBfNmXM3WT8SMbBHygSDrPz09l5y9o4JPYiVlthcDNLruyMQAToyHjE
QK2hW3VI6uoYZxpglE6gWnjAcxqxsr/R5tRNrdcSmR9JR8xKFT56ZFzB7JQ9qxGXznU+VAfNIeFs
dAc+60entTwoTC6X3i+NxpvthzSt72ZtuE5TNJcq00sAvGPc8Nv5VdFPoIJG+IiosBtcDYOKIBMI
W2YFBR1Vl2kNcGFmu3fsmxp6zTPALaY+v1Px01DrNKpM9Vgng99QfpWmOfeyWHmwB0BQjNH+0VjG
riqrvU5yYNWTq7gQnmhBj1TP9ypJdnoRPyrpqIHJCO7F0j1rONYmEHbWCKB270+Z5TKi7S38rw0B
UGOpbuL5V5UqxHgubkoRzInY6xjGMNXmWJVKmCcmJlIUYE1sV+Gpn+LSaNwANSmGBfQ2yIdPCVXA
pvpKmoOFyv0EjowJygjpNBwKECgUzqEn8esI9y8r86YGz4bsRJAxNYgrJwTBXUgdfgvujN04XyNh
di16042QjyxenPLZaT8mbhzs/Acmc0MjfUn4XS2/ajTY0jHQi9at7Wk/gyqvB9os5hBH1GY/LUGg
lb5VEueHivUMjtguvQea5sSc+La1DM9BxK8ZJIpVoNdVLejgoixM6fZCNQ92cjCTIMdYG3UXYSba
jq6NRLHEw9Xh4eL2fuh2ZhHR6WSlu4o86lbnleZNle9pgdyQeU65L9mDiLsPQwtp+3PUXmPSeClU
K15pEWb1g4KdVXr4waPeQlFyBj4B/X3nGqVeJD/gFnHTyjehzmVCkuu1FR7LcVehR1UUV1UazWRX
mrY/J45HNTOygALrqh9mFRXdfWb+nPrUdeZFKOvRBkmSGhjqC/KHd15WeIzeAZb2S/zf81C38NQ0
12CSw4DNc6kPwWA1p6waQGfeACyNHsTwa8iPtQrnq2BELsl2LdVwiDdp/ZDrcWhrBS4ouc+UK0Wt
gExSQq3Mo8LIH+sUJC4OuR0cy4g0VNDnOH8ZTcwrj8lCSmVAzaZQph400WXuwd2HpZN7FtDcaiIP
dBYuFTyobIwUxNk7Uo9dnimHIUX8YJU7vXzSs1pigvpLxupPsMruGxSA3WLiB4aXcRLpobVfnewa
umVeb2WHSql9rvS6W1YIeVh6nJHYC6IGdgY5TQ5dOekXcfZzVMoHpogQlMMPWV/41rhrWevKiXtG
l+IUa5wJ0G+s9gwzbGHGRnvXIYYa9xZGEpyqexzy2tdYZIPVGaracHhBkxUxnmPyOOGgB575QGsW
Jj1IIz+NdHL5wB6dEjuo9PdzN/hjDsbxtr9XaHM7K+y6aeq96UArTKG3ZV7cjCgpFIMCX25FmtEE
NUXCmtXHIkNck5nOrs4dT+UiUIrZt4fYjRvDxyDi0VCbyCnf8QpHhtl/5mTwbOhstuQ9VTCbO1eh
KcAwKDVMl9rXSQZEfK+/56I5lENYq8RlpRmRsjym+T1pQFQ6BJ20/Eb7onMClSAzwph4CDGTm9JW
wpGagTmkkaD3aSb3Vn2TYkBDv+kU0N2Beaedpp9TPbosEZ9QMAyzNglmanppnXhpBiYeucwD5X6X
gQyIVLtEsYI8k9e6Uu2aRAUl0GuTkAMRFsTfFN9GvAOCmLHQ96w3T/YwQ1eIuD0TQZcPV4P2aqjF
y1zwIEacVjEnTNp3FvdepvfegOjPaH62rfRyiJA2EAs3DSg1T9dG1SHE6lxlaHbgT3uwyBRxXEg6
iNccFSAwALsGA81dAy+EX6VXR9MoojJTQpM9tYnuIbRLgEjlqDPLdghstM91/MGUoZ8KvWcN4wkW
LwIlmW4RrnjQt/URpRdT/2JSeosLssOkBTiEUJiy3xJYo+lIF/aDnljsU4O7A26oVr8Y3W7AxSEy
C5WGYSvHn5zXzxrU2prxHnpI+MIDen+BaduhzcBoxFOXUfCy/GwmiNrS+RF9yWc9U99KaIoSGJFF
qduOjlsDiUiTAsQHynUJFEmXt4fK6kMQ2h4GbeS/b17W1l5dc2gw6/DHRjgaVjire8GJ10qGsScj
qiGQMIE/adI/MBH0BGzWnUnmAMgVtzPLk41HHWmx3zYLVRVxFQRKoEiPaAsq3EwckTfg3SMPM1Cn
vTL+msfkPlcxLmYDhtF9pWCyYok8lo48xvZdlhBfj3WU9J67XPjcmj3FyF2BXCeZ5bNmFT7wP2E1
yECvgTjqcDvFlDx0RETgTH8opzuLsreuGPcTJ6FtZB7Gef1O17zJqXeMYrYzjcNiBM9bZoStYj0N
FnMVxI4MRqezr8JM3Irw+y4/gpAuF32kKi+sfuqSK6O7WkZ1ueOJoQTJQ4sh7glMA1BujiMikaWl
mFZJmT+VRWQ5804tc/j0z0pSTDFlbtxl1yYBy1yDk6ttX8G0CHXGoKq2IEwbxb+1lCmAbqzoc1Sa
qdl56dR+AdgXmd2bXlRPUpv2jmhva/nyfba2VfH6PYp7Vghq1IF0c45qzICsiaoIWBFA5Yj16/Id
Qbanps+iC6cm2SgPXmqfnI0QOKuU1WgMJ5/Kqj6l8SHJ7sbBwdPbn8ZKC514ayBna7FVWU+gWuik
M0NvT4Ju38AF5bXPlLsKLTayxcp5Mf83qAUiWFBGOr+ByGc7KjECb5ctLIvPT6ogEc2nDd7PrRVW
e9c3il1OWmrd8qIOMvWYaOVWEn8phT/7hvWGpXIe1BzesVEwwWwiSEN0KpwPATu0FRiHmUb/xhDP
llw++mzb9D5J20RkQKfoj0ks7gsDXHkKclqNDCEXhoXJQpwcVHNcJzX8jdWXLftHzeJs9VU9VAAV
UZTA7J2yfiFOZVGcZcHQgXlheGpr1Wcp8RWW71pUAEsjz92x3pI/v1j7hR6hQwxdV3VnMeKzDUgM
DjI9lYrTFAvXrH9YnR0An+UzfbN3edHVnC21Kgym3UgohtXFifZXKX3mC43ekLndYFNv1LOnqj3I
2YxEX5oe2lK7hZOyyqbU0xs9BNbUlwM/yBJjIAx9wAry6d8fx8UGxdnvWxUPNTXNujErYX7mV5zr
kLx7QH1ow+IuSXb8VoD/rw0n6oqeVmt1xBgTiv3lHi+tDVFS8YLqaNe5yR3isKzwDQxeoPrxCc6j
39R7LHWzxRbcxsRUPbyIX35OdaQQd6ukd9Fj/WcHIDz2tzF0GL/kUAMXpzp5LSvnUC+1miwcII+8
Cey+7E7+2/CIunInHfqzwmbYhyRG5ERuumyrJnq5I3j2OSt/UqgT+tU0FQCNGIf4IEJ5HaOpN/sc
mooY66IvxegupMyzRzweDr8W8HXsLUTYZjCkrnqlfapX2QnxiPzY6khcIlL4yxBWrgcY8ybuW2yA
esh2uvQdVPM/EeKTlxkUDigi+KlXpW4RtT6sxDN204t0iYt6rtdyVJX9JHXp2xa/w5YJrFxS0xlS
cGqIkyzTKK7RRa0Zdx2r23Fd5L5T/4v5rr+2YdWYsaUmC0AL0LYFtV+DQjlRwRvWlxv37nID6MwY
lg8/c3SoAooGIrZLgRzzIB654tfJsd730fbRfu9IiLpydOBjNqs5h0/N67fSFntkqmrRbIQyW4us
vJUsDQoBL5iPPjG3HVpkB7XbIB/93ilu7du6OyxSHaLpasxP9nuWQgKlf7XVV8s2fYkyYkMwOY35
TykfrOzfxBvUQfRHDDwMzsow6NwWdp84WNi405IxTPJ6v/FtiwP4x/t7tsTKJhoUfpVaN/kJtY1Y
JqCk/wWxv4AyuIX4seqOEuUIlV/l3EFHAIh79q+s8uwXrEyFAklvaOgs3KJhdViAem1Y3SCL+XdT
IEQ/W2plMLUwJ0EBfsDkHSgdpmelQwFduaF2stFOvujZ/7OQsX7hGg7uuEql/KSUxVHoETXkhmks
P/V/Prd/oOZ6UwfpAxgf/h9p39Ecuc5l+YsYATqQ2NKlV6a82TAklUQDegOaXz+H+qK7sqjsZM/M
4m3qRRUSIHBxce8x0B5KDnk9HHUmQX251x8oamNakK19Ho77UOruru+Yi4fubGqzSytv1cisDDU/
1niY95pyLMSHlMgL07vcQj0bZnZx5VAVNtUY+/K/UF4pYHiBna5KBy0g1TZ3kafdlB+4AZaSoKWP
N7uVOjPQBt5il0iAycRG58m9eby+iNOpuvb1pkU+i8QFr81iSKenSsodfe9DOWhAVb3OwYVMFvwf
lqYzCyKGAReskCOIjKiiKOqzhoLgwmyuBxEwmP6dDh01UfGxmd701Wcii9eAkQD5aozbEoIM+HAo
NKJHUyBgQ26z/4L8pQ1V7dILqvxVxGIP1cV1Xtxl2kllyesITV3SmY7PdpTkK9Y+K1SDrvcJHXtU
ylTU/IltaCcZHoYm+MFmA5LMIeCyR+lrmg9PI/NiJbD6GIrWErejpALn49Yooq3ebmounAYNzi7Z
ymVmV0qNhlO4K0W1GdX4q00KHWWAyoP81SMquxCBlFWIYFH5JhdDhisgekL1SS11qACMpgWhU93u
aHtKtPDQhPxJBK3vKTqUNgzhO1OSjgJTWt9fX/SLbKi/wUybX7EKKeQeNKT8B2SAtg+BJjqzoH/q
SKtqhaaelXWbJQTT0maaRdAup30d5Z15itF9YSjoV+ES3XEhwMxvW3nsq4BPz3gAOkoJVVOKOnPq
LKzexYlQhamGCi0F82d1z04gCsgdMSHIcypdoN9dzY1Ar8LieSWoVYoV3koLx/BH8/bXmT8bcfpF
ZyMWOudlnQucQyiNAihxTGFXuKZa911Ejyi4YmdXg5eP0T7yi5fUEIE98hL9qJS+aw0toDsLS+Si
lVGADIanrBwhhFPtClSLLYkE+Pq3MRooXQC6Mpc/5ISvu9DQ4XcN2am2TU/gRYSA/7bbGseDJLkT
hrLVh+y5S/Ge4hBkQTUuK1rLlDurqJ90DeWHFhJExLBVCMdCZt/y/emWUfUXXYN739A6qVhRio5D
sLTTLmMrztZrFiMpXPtI1Pa44QoNnO9VpTdWW+3U7kTR0ERpIIbGa98OFktW4Ri4kbwviNuUfEnY
ZWmrzAJo7ENypR2Eeardzi0zx0+dKU1JX2hiKx5E5qpV5Cw9Qi6egrPZz0JqoGqtYvLKPLERPSak
mH3kJdmStuDSKLPcq6ljVGLjDpd539qi0zaTZHcg/IUs8yIkUZMJRduLKSqde01WsQqfX5ayE14e
L80mdatNe5NugVA4BLcTEA2izHuQGh9kFx3EwklW3Z9lfuNFTOn5z5hNt6d1Heu1ZpxAwdnCPAt4
/9CBtoRHvf+FAf20L+YH/ny0WazMaSzo2EcGJm2uJE+3kEyvArSD7Mbq7SKypyR3WC+lLxcvhrNx
52aUlUzrDr0IOi22NwHkk6N0UzpotjrF7bBb5BVd2kSarMkKkWH/x4xZyWRsFX8saTGBZ+Vgpb3L
KOhQp3SUT9NCPxMUHyDP/h9n+XfUWR5a6lEXSG2Lb7ml2zywEm+qGKBZPq1rBCXjJd2OiwFcU/Cu
A01F1rW5K6RUArwyKnl8qyjxVlISLxuHfeizbUO1J02HRUQju77BH0jIt76W7mkBVCNUK9BFYT7U
w1FOiIIChDRASmBrnWjKYwX7ksmo1BFQ2+7YG1zW39Iu31PGN2oxukbxpAaZC8Kxg0qJ05SPVbSJ
wWyblGpq0dn1pPddFh4VxsPQd/da12zTHl8ijZyqqd99jW6CQl9Bjx0+q/HULQUARZrwNsF6BCuc
lNS7frde3A9UpzqDgC7EZ2cXHQm7PusqrNPYboNaB4gDnarMvT7IxUe5BpI9AcsesUOfnS7gknim
EwKYgiA7lZZWED3U4XNq6sesvCVIhaLyUJt7uB5y+/rYP/Zev07237HprICpRCqUa4ZxOLYRLBmC
EqKR3b7Qhn2W048uUGCGZUL/XA55aFM9DNZ1YQ6eFGnBpkLJz6nKsX0MIP7hVgzILGKgdY92pYwf
LcrYqeDLjU62k0PhXNQg1ITtRgaSUuuTx9zsb0MduUFQAJ4XhfZQ+zBpimwtOHHYQIzpp0xQyktN
q0ayHPb7NnmtS3oL9wjPj+W9DDhQn7E1K0rHnCAzCfeGABXmejfyL8CTPYbqaxfsCD/K4GkqRW2L
AiaKqvTeT9p0wGnEfmGXJnc1dHn78FOTTwGwQdSkdiYbu1Z5HMw7ebjJG3BXRgf19E+/LU9q/QbZ
jNvaDFex/03rVyXciUHdUV2zA9QaDXk7Qha/NdZDTbcR3kNEb+xMsKWtc0H4Rz3bOj84yrNMDCGM
y4mv0xPUAzZQJN8kiMdgpa+XeF6XMgeo0Zmo3GhINdXZHjVHqAc1jEOPZMjsWgHWaUmkUPmJrr/2
4t8x5m6hAVyegnKkeBvFMhqIQen2UQ0+9kaw3ktFcjeg/WsArVd2rQ3bOYvEoW2iny+TvdkpFhca
DISK+1YL79RAsuKUOXkxHIUw93Ijjl35WTbFSaIdACLFxlcezEI4Zsw24Zg7UvYS9cL2s68UzD25
t0rgvuKgsg3YpKnGVgJYAfBvb6Sjl7ZQlIrTFQEUVnTZjrVTGTpf0R4IDW68ZjKQNtBWrjrqSYUJ
iwFo2YE3nH6r4El3aMEKn06GJmtA2W21/0zzr7I33ABwi0rBZQ6/Aa+2/Kdi1Vf6vjcTjwBVytDO
VyAIAYzIOoGyVJLqAboJyb6txY05ORkNBE4EKXCLZqA4nT98m3q4IRL1smZYNzV09LQ6dLLqvu0S
N+pdVD3sXp8clXIvy01PAeYjjclaKfO3AVCjIhydgSVruRzdeOicBtBGtdXtApoHfqhBJ/OF5p3r
E9wBlfmehtGnWvF90I52qjPXpPlDX7FjZfCvsVAfEQFh9qB9tHEBzzV1r09dsK57G9QSoIAeXTlp
y2DcMOTEltBB0pFAgTyx6chzbhir1mdewqFO2iRfxDc3BkP2E5bAz0CNZGAQnaQ7FgV2XPBPLtFX
1b+vtCOVT2oKZeJA89KBg+LVAlNQW0lV2Zpi2hQw0UxSH+CUjL5+Cx/DdxF4KVTbeWCFkFjQh0eV
3PL6TYb8ogYYCcoQMOt6NADvMHp0luA9JQ+PSnvSWu5mZefVNFoBzmvndQScMhcYK9g0APgX2Ubg
aW/6gD+iBQQpGh+gxu4ojPLeHEsnrAKoJI9b1Ow3DTROspPaQ71JGG4xJCuT841fwGNCArBORkeV
R4ApgWcCR1gufQCQ8mFUmYDoe7ZqlA6wGEAVWlAXS2CfKwHXa11+kNsG8IfRKfPPsYZOaxVu8qxz
ZL9/RptslVUbWQKsAkS18E1MjBloZXhjXm2SIEZVZwfjN4CNczfJX4TYGN1HBgQy+ZCApvSDEwE/
grXoa8Sqm1FjV+TMa3LzpdS4J4FYh7zL8/3Hkm/7dGtEZMOBjyqUDYoiaxWGiEQGddtonhnrNiPQ
1Ndvu0sazupZFJuLPajUzKKExPAbh2VUVT9X403Xv5HA35A22mQGHIk0LM+khd2oThTB7aMcrUL9
v6+p6qbCKJnSCs0gs7SCFl3Tkg7eWEalrKgBJtCi6soUj2ex9J8hpszm7GLgTd7reBGBaXaISrs/
dt+KDTj6Qf/Avbk2HZU6zXfzBNxl5y67gV168f4z/OyhOUa4BeMxgOClo6p2/xKtuRtpFu1W/W3j
ynaP+t0akDZJLCQ0lz7xPyPPXps1mgzwYKhNPBlqHF5YzjmTV2uzHdmNlniTZpi0+MS99FD5Z9TZ
c6zwZUU2k56e2P2kTxb88Nlbp3d1NPikZVXwC2XKf8abXcdForSqj5rh8ekgfkQtx/WKOulGxcdc
glVcqPCejzWvYuHSVyo0jvEtWQLAd+kZQCe2uROXClD94//nB/zJls92rhggjhmQfjiGG55C+MOm
oHsD82vnrT0OlmyLm2V5hwvpzT9znD3BEiPSCpJhPVOCxlHPrVF/WIg9Fygt/wwxfdKzecEJEcmV
gSEKWLmva2iECYJusGpnbrfmSzqwF14u/4w2CzGiF7hcknA8VoS6Zta5stjjdbEwp6Vlm0UZ5iua
nGiIMrULh0Z7kv9AEgM1FIAd6g2AWe3i1l8achZZSgIFcaXHxCTQC2PyniSnhUkt7fdZBCkk0Zmh
QASZoAMMclWR2+/kdeh8ppsW2Eqb7HSn3S3BNZYmNgshjcZHnzbYH7A8tvoa9U12e31mS3tiHjRE
wkxBMYLOPljQWVJyU2Tv18dYWDxl9p4cWAE2RI5gMaLYV+6N2geE9bGq35Khdq4PdXHBVBXEakMz
VDKH/9Um78IihyJcq2dOJFAA68lSMLq4ZGdjzA4tYGvQtizK/+yFHFsc+M8vkGzwygL30QMoN1st
bYSlMad5nwWKgpQRcLxgLShAv4qmsnLli4PvfH31Ll+UZ1ObnV06cA1wWR/Po6xfS630bJQCT/D4
I/SbzeDfK/xPn1GgzMN92BXPpgIfoZC+lsqS0eXSd5yd6L7MI6lM1OE4AgzG0xHOZkt6e0tLOjvS
FSwdKhX688e4iG0iRXAnAzUlXegnX9z7Zys6O8EGoXGsKdpwLDVQNMevJi3XWvESjqCd8IUU8vqM
frkk8yCSoBCPjVnDEjROjjLKcjJfCIVLg8zKoXpl+F3ky1g2Co1ueqNpdxHYWdc34tIgs6tXalI4
oNcFO/kpSHwDgcpWbcvRn+ujTJvoVz78398GdaN/D5UaQIYwqaXhmKP9WppPaXlg1U05LGyBy4ng
2Tizw1uGGYdd7PRd3Mqjq/KOb00nf9FXYC8dlhPtS5LEunk23rS6Z8EiD/u+EFFgngAmfYDq752v
mpPpx0Msx3cS+rt+hvdo+KzG5msZ5fVEdm0dxbwlpfZJzMghRHYM+VgKAdQ9jFbNaKWBiXp99ReX
ZXbGgRatEyJS81R5o9fvy23igZu1b9Hg7VfFQV/YuJcg6f8sy+zAFykNswjypcehalGVFqDVYGr5
WodQ6lhFO4rrogPBIVEX7thL1t66qanAOEFE1JSN+QYQTIK5SMymDRCgHdu+RdtiHZs22o7GKncg
AdOujYflN8HFMHo28GwnEGgWjejvGaeq0q2ogRy1vr7+FS++KTVqmFMNkCK9/HevZdWIRR11tL58
/TlmgxUm+24ATzZJdlkfr9Jccsch9a6P+tNR+3V0z4adHV0hglhUBolOKnhuFcc7tqog6FLcNZBO
SJpdD1YV+B59dDd1lY1YrNKGrTOtcYCR9rQyP2VmfyfLRzMMwWsFq0Ur3LyrY6g5wDwUXqJ+BJ3u
tNyYSwLLl/DB2A1/l2y2G5SBByqMGKKTD5UZOdcfdQ4KZ/zejDRGcbFwSQspg6HaNqoO4/M112Tw
AE95A5SJ+meMwOdkT2b3HcTSfRLCE7Xb+eAZ8nFb8nYXisRRe91BVdMahmxh4Zc+92xDBUXGkN2b
0SkSFUpsbAXc/CoFSKLhpaWE2S7TTYBatKXEZGncWayoR7DRO04YWpsdTNBQAfbtfFUd9TX69GjG
Ve/vxZ1YsVc0zJa8+aY5Xdtrs7iRV5Dc6HSOf1leke61Dj9hibk0wcsn9e+mmOUJcVjLWVylU5cx
PAXrSc68seQVlIsA16C75dCwtKLT/z+7JAa/LyrOKL6kD3e3gVqTYROsXIAitDt2KzU+rH6NBauH
n1T/ylqy2VNgNIAFh0jMNE3dg9dPe9e+TS/5/nZ4UTFTWDGsTI87/F7aKM9LWeWlDvn50Zs/D9qg
V9RewfbtQAhOUVg3Qn7wC7Cy/HXrgyxupPD8pb0F1pYzAmkoF+ZqIXRNEfHaEsxCVzEUCatDk53U
o38rvQDK5QDxd6BOv9OfQ09yK1ffTvi/FFY+Bd7NzlLxZtpL137BLABJUaZ2ui9Hp2pIXMXQV+oQ
gTp4aorYqzt95SsSta7P+nLx72/QY7PA0TJJQlvRn7r2KC6inw35ktiJVj0wJukpsMl6Gel+OcM4
G3QWNUJ/rHSDKdGpUAMLEvOrktb7MQjdoD4NUuuWFRwgzfAmaPoXH94n6eSSFqjuwtynL3ptvWcB
JIG6QVFVOGpNuQnK76GurK6GBkdCN0KX76Enreq3HfFiU9tpSX3X8QU85kIEY7PgYkig2ve8xw/o
AfcjISwKgI03Fw73/5Dm/HcMY7OQMqroDfehFgEqGFtc3hTxTdVlK1ibrUPJWIP26AgJcn1yDDZk
AXtI4mhdi+ZOCQImc4WolmpRF1fe1HRTV+Fdpeuzxwqaq5Uh5X50El77NDoKOkJfsNa2Okd/gkn0
skPz5S13NuIsH0JH1IwNLVGPrEFup5RODMGPIP0j++gCdv1KRDf9eCsbT0aubAfYhPnh68J2u/i1
z37CLMCAdp310thFp179Lop1mFdbJYMkfyGytxoUt7xM1zly3cBYKRL+WPZRsYAQTSeMTapUC3vv
kmSxbp79nNnJr/PcCETLopPee0i/yFpG8R14N7ftd9A6mO65klmjPbqpo4CSvJCgTmf81+E7G34W
A1SWMT2D+t1JF9kDZP5VW6CIFsbQ4KHk+/rSX355nQ02O+nISHmddhgsghQh1ypP0n1wNyQIzHU9
yuKj394VfvVt5gDYQVsEqiJruMh5aaztAbiwqD+BEtMB6oYC0ahwGSCBXE93rM6XnkMXM46z3zoL
CpU5+AE0d6MTk2EnIHLbyD58bVvF/v2g+XuSDLDQM52eRZsuTL2Y0xVI9zjbSzW7y3Hj7JfM4kZv
Dq3QcSv+JAWkt/SJHbWBtSySH8gSZJY4wKP4ED1f/1oLCzCHudRq02ppAmL0gGQgrF+zeMmkdGlm
cygGlGBInXQRJI1vo5sMfd1vMMfdzAOc027cEpiXF8hJLLsSXbzh/64onUUh9Bj9Dron6jHW6acq
0B0fBlstG7uOMktHw8Hq0PC8vpzTV7py0Ogs7ED6ifOi0Kav+J9WRuXWGyC1F87z5Rrl2dxm2QvM
OGhaM+xb6Keu4xiyysGz0amn1GS1BW0ou0o5UMUVrDPDVWWgXQt0jkVFSyyfLdV2lvbQLLgVkZTk
QSqzU1s8leyr6JdKB0tfcha+IGGmSZClmFa1fufvqgfDpswK3iR3usWam3pfb+g6PQb3i0+S6XK8
9kFnwQx6hElBGC7PUEi3sYaXFxtWSn30Ywibc+D0IJ46pI+8fRTq6vpeMpc20yw4yXnXN6aKazRt
H+MelE6oJaVSblc+9PehAMXZUwYcmi5GiGi+tfonPAUdSSE4xwCnJM9EvjdC2D/H8amMtj6EguMG
FddY22VgU8QZeYf6Wg7VDqGGUHeq45vAuO1GdVfnj41+l8UPNGjsIIMs2hhAIQy4oubDqG8K/5NA
FJYQyaIQ26+hp5m11GEQmMrZuwRH0pLu9XYLkQpbGVbyCHBjvQUjOmvfM/NOkZ9gymCX0A/T1wM7
VEFrJe1THbyUTWnlfJciSPBw02ewbL7PoCCUBczt5ccBbCS5kNcyBDzMWMdaKLs8KVZDrLlVK1m5
IRMQ2dtsO0CSuqnpU+Gb7+PgL+R4S99lFqoNGnRxHOPwRaP5XEaQMAKODSwNTygbLUg2bCqpgJZy
fTtccmQ4zyHm1n0165LYKBGqGwdKYeR7cGGs7UJvD09/4uUOPU2nAXp5X8uw6su1pr8BZw4ANguQ
FOXpCEKMxqk2bFeuoHi3mixrxEbd+ZupDwidMAVO46BzK2AVQ6qPrJPSGnbxakl+01jI74xZcFcl
uQkzyLke+eTgphZuX5B1Fj0O/Ev2jX2tJkfYg0NfQbQD0OYh4GbB+NqaTe8MrQpF4w5KPu2eduQA
dMKNCKGap68DWtwCBWPLTXxojD+19FLlb766Ac3PgoOgzQbZMovRUwkw+/BMzEfUUAFEhkNqwiGz
OuBy8fXdWGI/ZC8oC8KEKoM005PKb/L6g5ujpTF8u/QgAFxV31VUe9Wd8A9ZCMea+q4GRgsIexjF
p5A/BFySZE9m/9T72yQEXGII7DZ4FD0HFymwGnYnDQR+pKGT0HanyoWX1TUUDheSpIXtbszutJDx
qKOyyk66ArBYDVEYCgWbxncK1dO1uzL6ANPKXtjsS993dsFpWqHSHA2pU7ypUjj5WoAbUe5Urcvf
OPLm0TX9GP5vTrTYSJ9C+u+QbxJFVhWTsp/XzVlRqEkjMWYq8lfeQjCnDfHpA7JHbc8OA8Bt+5x4
1yf7IyF6bcT5BcohyWj0eKxAB+0mlWT4kjYGTlI3tkdTLQk07pRPAxcPrSCCrzxL/qEiYtXIqJZo
xq5WIL/mpy2g+MK/ociUqQFIHdWgLCiJfSpDj/D6L75cQzL/rtHsRk5EqQHxiFjUbUcPCklrZVM7
U6JawXhw6RK+5J2NyPd3tNkl3Gj5kErwYD2l/jOswXQqXGZu4RGf23kGPwAoII40ayxtqB81Znar
tmbvbQ+YUSK7EhTQpD5wSP3c6/VdrMuPRQspszFtXKpHN5KJNU1LFV5Wo1VDODEN6DYBJlHhhxxp
hoRsilYcRu6nqnlS9LeFpZyOz6+Pz0xVYYpOwK+YTU5JfEWQRkToi8iAtnYHwEQm0w84OIALYKH9
t3S2Lh7osxFneUU7+IYC+WC8BmVAltt2UxXiJLR3kQu3SMWftuNYywTSiiqUGIGHqFX9BoACvNqM
XWmiRlqr6U6CqrhgKsC0+sL9enl3nf3A2QXLpYRUSoUlKeCwrLSd1wL7D97R69gn0PIUOwPRsGpR
XyDFWoOpaNRQd+GzXEpqGb4G1RUFBARzdiZbn0ZJWmLPVc7g9j4OmwV/ZCf/DKCy5aq6QxQ3WhSp
v1giPB92drAKE2WLukMoIFvI306ezMF2IhMJvCMUDOzvls/X4qCzLQjdbkmCG9y0Bf0VDK0HDsYD
qpOhY+4bN+sd471s1sqiVv7FD30+29lOTAZRNLFhohRtC0fDdKHV+YNo22hr+MUuGQZNizc/aufD
zfZVAHSzUsf4pkVbOn0e2wU9SPVJ05cagpeYK2jwMB2EKcZwqmcj0dRsWYj31zHbB+tp50BMz4Ji
5rZaLZIoL8zqfKw5DFGVa0KUYarvqVA9TYWt+CbuDqi2SZplAHHkE35QjPEQKff1UDoF091QK97J
2K+jKnpowuhj4fD8iB/MVvqf3zSrOY5dHscjVFEBcA8GIPErIOm7ClJ2cX9q0247CHibMK5B8NNI
9j6rW6tJ21dYnBLRPYYy/yZyuUuxF/n4WIrQ9qXByaHHR8B2oCOcbTqEJ/Ssi7TxmAw7h5S7kJKD
KJ8ba3+yBoZfCeAsrSZ1a4ht2V3YwB3MuCE+tYyG2B3+bgDdrbhMgMkuXB8g+9b8kIB5byqgK7ND
OAliQTZ1kjQLSQupZ+ZUPohvwEikBED/+geTk9OjptzDx92CuD18FHPQI/aReYhk6D4pJ1bf6wqE
uvmpjh6LzJGhFZmEkq1WtVfhuQJ57MFcC/WxhpxtxNqHMm43RVa5kQKA01jfmSmwdjw4SF380XQ4
nvK3zB9jZW0qt03MAHf/7Bizgegvtd6lFAq3MQuPpp5urn/UCwHxn086y7ibPO1xiaHbTGlumd1z
VT1eH2A6E9f2zCzPVIZCyoiJAYw6dI1s48v9pE6MlFfacZ6g7VhaTV4uBPql0zNLNFOqRgDR4fTQ
+DkYAetXdH5DOWjH4EM612f44zd4bYqzS4XrcpwXOZoDTQM0ib/Pwi9SpptAe2NkgtbuKchRMm0O
cZWsaqnYqtFbod8Lv7E62NCPPPnqg/SdUQ5RpD4DVKMvoeKeZ9+VMFDzyW3dKNBHSEHq/oKwwFMX
4ER19OCDENLwwfINlGJL6PI3bekNED3vDNk14HZfSoE3gCPe0vieqsYd2CILk//Jm88nL0+Afuj2
aYoCUKL5w7g7y6shtc5EhPriYQr2kvVW2+G9ssmhTbQO3SUq/jyJnw82+6yFIks+qWoMJhSYfalW
MkBus1HdVj+q8ES5/mHnBar5aLPvGocRC6S66Q9K/SG3lVXJlR1zDf8BmJHHjg621PURf1UD/jOk
YRomzAlMOCjhNJ2tpq70vdTEdDxMCOP0Bv0EAKdDj7uqM13cHEBj+RuIcCfmztI9+ku5ZT747N42
hOHzUuU9BgerBgNCCbl8Uz+kOw2lCMXJIKb+AeLUQV54i/4Pm+jvtGcXaxlWCigFCTk0ToWrtbbH
NSZt06kOePe/KLTOg9JspvP6eCrTQgl9fVrmSU/L2CWmxQ8R8Onlvt13Xu+CILdR/0jrbpcvde7m
sWk++OwWNYXP20LGiZlUCeqbzMkPgHwwVD3FU7EtHuMVKj2nJcm2pTWeF86HzAARx4zIoQe/yRIP
kZvjRQIOEioXexDaF02Jp+PxOzL890edV82FWSpDSANyyFRlPVa54yfSGmnKwqt1aTlnMSELi47V
nd8dckNaSVyHKwNc5Amu8cUlnC7DazOaBQRIOSo8Gti0bTpXcetVDo8WYRMvc4cP370eC5b26DTv
s1AQ9QC8an7YHzSoa0FJdwVfi/+Fw9nlkPr3K80ijj9Icd5J2BZF/GY2nwxgZNY+5e0AxwBjdX1K
ysVvxWSqKIDwysaPrODZnKqoDUuwXqfLwr/NHtJ1dMu/hFXDWYfZtbOSn6NHMLXcYU931cq/Mfbs
VO6M05LywaWtqcMIC86VsgJx2dkR1HnG8mEwu6kc6OsnQm7afgnoe/HAnQ8yS61Ya3YqnUwZyO0U
ToHnuv+RRgRhma4DZ0mA9pdUxxRXzsebZVpcU+RcNBjvP0EtvwUI5THz+t303myAv9HvyHFqRseu
MF0J2MFXkMk3S/oOFz/y+e+YHchwiApSCSxuZxM7hID5W7CrV+wGTrlW+tBvg5VxVx4mS/TWGfaN
Lb1mb8UqOagbVV+4T6eh5gcWeg9wHjEAbFR+hCHO9lvSQhAa6uTjIa0g2PCRq8ZC8Pn1JPxZdG1S
TKCmrGOcf0+pTpq0zvRgPAzb8FR4wbb26AvU3p1lz6LLk/k71Ox67vyk0gDaGg46yN4k/NIGaWG5
fgEa5rOZ3cNCGzo1GIYRMUeFwpfVPvpbaoO9+tHsoOHjjLgXVXjl6E63SLm/mH7Ayvi/lnLOpalg
ghMbgzoehEe3uJTXwNVsp6xnOOkgnzSPUAd5WcaUX/qEMgQaYOIDqC8BpPjfT9hkox42pJUPOhoN
ML2RSAfYOKB6I71J/dDRIzACdGGLkNsmxJaux8QLYV6GtI5OCdwyUQ2dhSI41qsoRFcyljxYq2sI
5XvhejnluRB5/xlmFow4b4OW5rV8qJTOlsVWtN8DqdzBfL0+HfmX2AocP5mJ2hrToNSgEDq7JGO5
UnkTdbAngPBRVzcnjgZfoFZO0Y77JFIO5mSYwAKHDpFbF+HBKLLbMRm+aZpYUa1vYxrDjYDuuy63
lR79TR0CdGNunARcDo0hPmnggERGsYUhhQXJN6uTYf3Xq9sQbJc+S2PLh1A/JfEKlHWnU8W34NlH
3rFNTfpPUlbe4EsoNo63Q1rBCwflBzhqQUoL5QjzJCqUHzIZ1E8aPipAivowXcCbAx1TZWMOL7EG
Dbqxd8fCeKq0EUYn1Uci4+/CCKCm6bqCOV5jwFCGfeXG3cAowDj4ExCQeWhag2weGymyA0gvDEbl
ZsAXjxH6S9Cp5eN3Vmf3nLFtxJQNp+YnIeZ6NIgtIDAQdq2Vct/ziWwbKkxfhoFZVFI2NCNHU5Kd
wcieqE+BPQUXeIRFDhQK1QySARx6dn34rJkjSKyDV5ZguEMNoNF8eC+BFFDortTnGz34U8WHALhM
auqOLCDgAHRBSbSNb/ToN0Q3U9dEnkTv9RRuTtF+TItV0KA0AbeV0HwxIIYsyYGboH9ljKARmnCc
rNH1JWh6la2w+1QBDSGD5phkjzqxoXmx5b3u8rJxhT6sQbx69PmRlvAPqlUb8dYJ6+YBQMc9bVLH
z2FipuS4Rxr87Ov79hd892fbMl01CKEE8pWzKJBlsTAgWtEj+ojIMl6Gb3kPkHrmxJ56073oB+UP
cmW8glgLqTUbtQzn+i/4/fbDwWFEp6CrgF1G5m8/NS1zjUT59C6AbIQDNMQmQgvE627KL+we1WaH
3pVdQDw/+TFc0AqgvwLEbPTZ7TLkMJAgetYfoKl+6uJ2NVal06bSjSSkwoI85G0qgk1afenwnE3H
x5EF94ZerDJ9OGXlawwLGgLbNNrhu8uw4slTR4ohPtO+Ua1GcxG+MFPtt0Rrk0C6sT9GPL/p5ODU
+Y0tOHTrSHiqh2ajVjdtd88GqJGkybo2TTfNRosof0a0UCVWeWEIZe9c+wix7UGsLwU0F6A8IQGw
0IuPBtdWZEiwZgFjMZBcuNjs6kZ5N9R42wQNTmAJV5pkLekNhHJQkUsfAvAomnKpA/SrejBb0Nld
qkssSCQJnxOBHcYot/Dv8sBLdtiO34ZOZKf7+gXFBA1S3c+LSKLfXxMJtg7dHmJOVFFtNjj0hAoV
AWTKwfKn5gGoKM3uDv2HAJezddoH4xu12eU9/CtF0TEsiH+oCCnQipsbOSh5kA81V8UhAuGQJ7or
p2xz/ZjMhyAUPNC/NfgfXNpZSvd/SPuyJUl1ZdkvwoxJAl6BJKeqzJqnF6yqB+ZBgJi+/jp17Kxm
qXOn7J790i9l1pESoVAowsOdmIzMSYHKnjJXB1sB0BNUONdNfP8f67RRtCEkdXmlmrFN4/SujZ5a
xPNQv0fdMAhHtk0UlbkxxlMHs/2KpiNl2WNn66c6U31CMHQ+Qa2Iz7vrv0j8nOIPEg6nSoewYYCZ
31VTd+5J/gxZMLdXo4cxriVtOvFpJJoSPKe0ZsXu2yi9U0tAdCzDLavfpMmC6wu61Jxaf0Yx2QNs
A+DZCT2iObPOaWu+pL2+6efeh7AKdLyyk223L3qZPDaRTlwzs3zbZnvSEdDJozU5TLHEr/5KP4WF
i75LCGSj/gdQjXZ8U1u+6cS3pN9PhbbXIWSMxrSb1fYNvDusoZTYoH03fyjU9BNFAZFtto+aR8ku
LZt9xRFFlVIUqeDty8fQYugLd/ckRN/S6bYmuGWQ4LykTYaqkZIAH1a4RDMnd6DdidJ9AkrR5lem
z8ek646teQYBueQxL/FJUbPUVMoxRA0NgIqGbJhCoAHlNFsIeL1WqSFxyktYin+5yxIVVqc+jmML
I+LYCOtcHesbnLMzeyFBNbqm4pLWW0pZKBv4AwQGD7qv/YKcm7yPu5z7a59DSG1tKJGGbYXpkpkZ
3jA8EVsBhd/kMd1xy04Gx7gY6ZaHtK1auk0s4dBrNJ6ISnHoI1JtGRirMNEtufUvLmhlQjjsGES3
lGFGoLNTlCjCxlsEVXUkuwUBXCpOJYHVXF4Zf23gH3u2MCNlxBgKmRxgFECPu1NxaZvIJJ2h3SYV
CabOgQgt9M8wQNGk3TEp6oMN5UxAfu9YBgHzQr1VC/VjrmM/bJEL1JU/NDMUzKIbDcj/RQrvTMzD
qEEireXaI0lBa4YG18kEHZ9Ghnfd/FQJf8CAH0QMH0c8H5TSQGdP3SXqFOTM2Q4lPMoBgZ8qZcsX
84Hv+LJau/DQ07QRlNmqtXTFVS8C0OsMcN05hIj13TIp1HmZ4qFViZGo/Pn/wLGApPYfVxJHWUNq
5ba6fGcNDGoUwnXUomAUl7YvliT52vcVkmi7o4lBzbqBPszwkh2X8S/tHkTbge4W50We5Hp8vBiC
VssSooLq5CFTGKLCwL+y5jOap1vdhJg4CMuuG7p4Ka4MCQefQcMzpioMpRzj5pR7yWB4+fR23crl
KLcys6x3FeXGfDB5t2yfiQmeWte3BWgc46J2GXF2dYJZFmWbMnWLdkkAracbPbO2Kb+PQJZm5L/S
aad12UaFn6GjmqDxB5n20PInQwb+v7gdFIIMxHFMsIgJ+847PaZO3ZOT3aMnCdxj3HV3qdJIwsXl
JGFlR9h2kprhaC3X3zIaa4LQy8zuIPHqQWPK7wC2dLt7FaOk79c/w0WvWlkVv0IFYdBhzsipms+T
9ZpO1W4e+h3P76/buYQEp+rKkJBmFuMUskFbEFtNDc3R1gjqYXCLRAOJPZiFpl0NWuxhMlzSHK2J
7ar4Ualrt+RHywq9iLSbTp93vP7QEwUv+B9zb/gF2Gzz+RdoQ9EgPjGeBSPGrs0cE76PZA7dotbP
Tv5mqPPWAUii5MnGrAc/md9oM990EYqylB1qiCg6oxXYeDgk4KkdE3AQk27PHTBilp9O9qohUGJp
AEPEvg7hG9UA8QBKA0b0Yhuo6OP+BcDDzQjzUhIdZihLVrw9oqiyi5n+wMrbHDyHM31o4szNUdaw
CEriShdYwFzEheU56I4rCTRuAdTI49IjcbxL8tmrBlQuQFEc3qcVmAydGw51y6rlh8nO0SOvJD4o
c3XhEu5ROKsZs83TyDS3gNxIYd+CT/jxuivIXE64h8sW+tc5zclJaQ8Jhfpwfgvlgp1qS1xOshpx
RtkskL40qWKeagQVkoMqa/6VhUNwfTUXE5c/fu0IN12Zh2MZTjNQvk185qhqDqEkb5HslzjsXDlh
Gk5ZSk7MfjTbn1WYggb/KR10Sd55+SW4WopwoWWKUcVajCQXaqqb8t2CNuqjtYGo7qI0sIn88mC+
lp6shSJbnhBf1bzJirEuyEmjD4rSbEuAR0e7ua1CSS9a5g9CgG30ipRc4+SkJzMgmNoxBNJJ05nk
EF1MfVa7uKx3da9p+oBpFUyHnFrIPVn55EH0FI9qAtVuNErUGnq78+a6D16iRFkHV0cIrmGW2rk6
OeapbJ8qDkVC1GASsuFKeHCKu3p86Yf+sKiUX7crW6oQL1IDfH5J05GTlale5tgest1NTt4AovFN
aJZUSrq/blHmLELsyOKOMi0KzRMH3U2qQzk2cXZTc6sO88t1SxdfC/98RhRK//0ZEwPjAXrSkFNa
nlPnR52MEEa29yo7pAji121d30dLbIskbLa7Di/bu7ZEyxJMJrETFR7NkASxcB/OHNy0pi0bULi+
l5ao61eB97lvY8ThFsowXWkGZNKCrGzuYygyXV/gX22n7/fAajeF0IJZhNxIDOxmpKt+RaZNDZAf
9H5Q6EcpdT5l1YM+QgkcHYIBYPfr1q8f/L8oWXlZR0bmIMJUUKkHW9Spapo7HhuSvFnmMUJ8GavY
QfBHnJ4T0y311KVqvu+73M2setPqzvb6qi4n0Ks9FQJNQ0tGaoqMSlHJSwO9PFvZj87tABIsW7cw
tgZxbJSLNb3c2JBr0lEnHkno4TYJBh4ejRKdKYzCOIWxxWiOHxIg+bIITDCS+0u2/UJwmlPbLsq+
XQJi7SuFGdg4R2YzSg7RXxAE0ceEaGShyD06HfZj6edqNXru1mMeOODhMIMmzdCEuZdP6MoWJwSk
Nq2mMc4Gcupa0GRzxZtsYNwtmW9JIrwlIqQxOtICog3f7QoUMIZow2MNM0UQhtPb02DoQcnAn4rh
hpTILmjJEr/P9upCG6xZ511XIcrjHd0gTvCMbdPsx3V3lq5QFwJumZedHcGMASLvfIy8HGDZWEPT
YFK3w9JMG4176tzXsubF9/TXXw/5Pwfp27FWC6zQDm9Zn6V3jvOpt8XRxrDxBOgWAV41x2ggwawW
Mv9WwXOstEFuHqHdiAGbGaKwat1/JITcVtWzRq1bLVZvSg5Qmwl2uAiSCJYXqmTTRu+FOXoKO+rG
NuyMG+ZUgQVdI6pq+wGTYl46QmHDak69U3mFaZ3yyIBG0hxMtfoRFs3vuALDM/RDLN5tQIW1gaBV
0M35JqcQLSkOkebcGHl3a7MHe6iADJvcDu941yKfqKuCUB8qDIByz0p7o8bUN9P4V1lnNoTOewiv
1M3WcdJnWju/+x6v8LFICIZP0wnocTMJCEufRyrTq/wLOiOc1+8B8dW2h02LbScY2YCkvJe2qI0Z
qIMN1NmEoaNu4ibdklANCozqUW28VTRnF+JTII3zS7CBJuZTpE5He1KOHal3aghm/tsymnakhXL9
xLeW3bh9NX1lMZFcKNdzfuv7Kb/65YWj1Eyxl4jWPxuZcbAje3f9NCxh45pLCrG9iuY5ZQ6KDuHw
2WoFcPbMj5oPluGl2cY7u0UvXxtkEVRmVYjUXGOWVqW4KJeqXXNXD3fQ/SDWAepmKENoG/uVo/Kc
H8lzBgwBxFl8W8bKKkmFvkE7q61lqjJyYiLBy0zMCk7GjmBCrlfuEsvxnNxCIUDSupTc2t+N6pXB
aU4NUGLE5ETj25ErAddUz46ToGY4uk7ydv27SpYndoIqBp5KBmqrU6M2LiTqvKbCyGFZbZryZRqj
IzidJJ70V69fOGZiq2egaTRMFuJq5wCdMEw+5bejssj4gJEVGg1J3GFIo/F0MmA8VXFNNd9E9dc8
/kgZplV7jHBAi0cpjnUyBFAglMHWLsnUrB4vltj3KRAr08YekZZl9auqv+eJAqBKcQt2Uoh8TbdZ
bAQ6Gtk1jVAkwXh8n25i7TGHhJxbp+CBSaoNrX4OxrEwP8YJc9QUeBBHvQWDXNFB5Knqj2HnYJj6
J+VJMDbGAeqNC81ds+sbxN6h0LoAUiFeysvnYgg3A6NbZczeVFQmS1PfZBQoHRV/cAww5CWJZ5DR
B5Ud+iG/8rj17H5CYG+8EZJvLH4wGiAO637XjTvK9jlVTzmfId/BvElXPEebdhNLA24lqILflG0N
JTviGYnqOSpmBB0UvXqQGHIMMIIRwBr4KZm07TBD6RmyNcyy38Z+HvxWGxETTNJgACLFcAWfFN9i
re2lhZoEFYsnr8l1gIwgKpLnSEnnGV89m4uvvui2HYR6SAamjev+LYmMYp8sx+O3CnukQ4uoFL4r
FDk+r1uQvFq+gaGr8wqYRdiWId6calrt6vJ3MYN9Tv2lxZJ85PJKINqkgbxdV0WITE9ik8VRMp4t
60GrX5xOQrNyuQVL/xhYfsBqIRmfCmesYKDzZ+61ysaOv7njl1FJg7hhFsy2F91pG3Vn+XD769so
W57wWMmhdWqCz3s827T0m0lxkzmRmLjE8IKD/WeFwiUGAYzB7lPYWK4TTfcNf9w5wMHymxSNLK/G
nLUMFyxblnCDaawqVGPZ1BpANoJldcnjf7dxS4RffTYlpGVog4jqbBSqOzpPFbTjrlv4D5nwP/sm
Dmw4M9AYphWP0Jvv9xyo+yEwA3On+Fxi6XJm/8eQULscMc3ErOUDZdZbOf7slFdH2gaV+bk4iuGU
Oi0sQPvP9Zujub7luCit3+e+/Y403/ZCvl0QxJGUA0HmfuJIxlyrCsbDYHgAuGwgAeFet2+3CzGj
yp4MrwDxggzXJvE/Khzq2bQTOjDsaGIyzIFamISTjA8ZMhPCye16VhGeh8PZQv8k5P2ODjuz+2Ac
7N00GV+cQn0lXaz6bRw9mLOFUP9eQS0lBuNKCc0tO1FuhvpFiQ+9/dlOP8NK8UblPJifdIAYr1Xe
ptnNAMm02ShvdYBUWIMBpQlSrwZa1SooW/V8e93jL/mhpqKEBVy5aqLF/e8zhZlmw2JLrM0BTkuy
Y5J9QG/2uo1Lg9p0bUQ4uBSzrQUhizuUCfpO4Cco3okSbYzpt8KA/i7PY4m2zhh+ixZ2RPaEv/Td
1vaFSkE9GnqrLovUgeDtmzrgaSBZ4vV9BDrt3/s4WKBq0Wm0eHwGuuYYgxjM42DD/56lAy9E4wJW
+P+PhFtSzD9L08T6pT4kVg/2wfHMy/RGH9jeiCVRV7s4d2ppoKaGjK1DdBG4brelZvYxSN7zFLpV
pX6Kjfa3NRWnrJ0Gdxpa6mt1P99oFkgx7Gnqg0kJdX9GXxcQyQT6XzGDYOBMIOzFQTzFn4bwnoYH
Yt2Mzskpvhj9NWtHBvHhDjwcZXpi1VMz966ufJqYRM+SHmqVX0Q9A62dxUddQ6kWymmqo31icjms
2k2l6Q/5PHixUbypPUeVwGyOU8u346Q/ka5CRTB5bfI7h7z31UlVv0ynf8qn3B8z4iHiY5q7vmmz
eyzUi+vi0Cs/QZ0CPj9oaIINBTMZm4K918mPlo5BHuVe12A2wsw8BmWusv4wonOdYRYcbKhRQpBF
dk8JgN5FBlVOTH6rNZ4b6hvVX5RKd9O89ecBPGT97wZYlNKq3BzPf/iHk1iAhUAQDN1VszrozaGA
2i2N3b7QMf3+GpfISjkEewAC0pSPtPp0gNrWDKTIBSQ0OCo1A1hU0i8Fnc0wLZCgQ7kQxIQEv7y6
GwzTa8qbsvxthJg2xw+Np8d4BtFLmng2smGKz5Ma1SabIRyndy7gACqtQZf2I5zuWgydtxbdRAkU
1RLUOzdGL+kbXnoRAtFpYL53CUmqEGDbtptysOlOZyPeMIZwEIOuBZ0i1N1CX3JiL70HLQq5YYyC
YGpHzDKZYWOCX4WtMQi3475/5KAmc8ug2EJUTf+R3XVg1I3v018DtBMk/bCLiIO1ceGySh0OhcwO
xvsAypycBPWT5qa+ggR0BLiOo/E3Qo9JdkdezAjWdoUNbijvrIjDLuLtHES77my8YgZ8AdB0brcB
Sdvkj5gU9eODFCusIwSKhRULgB8DWAQcTfE1rNcxGWcDmqiAPb2oQLz3GPv9wfb6Dd6BO/J0/fte
dKWVteXXrJLFjKdcy3imn8ci9eMFjoRdTml/yCbwUKlSfjVDsrrl7yt7DudtPKAqhtWNICOB1gam
ISCqPG7A/rRVwPIlySAvJlnr/RR8iA9aw5MZ+7noGy8Wo80AoWykFB7IeT9N6eTU9xPy2hcUvKcG
CbOZWAM9j06NBKjElD/KiEe1fCThbyBoXANDGn3TL2rzXtEn/gzOCrSdXIV+mMXw1ETavd6CmSIp
y1PKwSRY6PuBgcu200NP7x1ZW13mBMIzCDLH7WTZ2CKMet2TR77RvfQH84DlRI51GPBxsnftNpMy
5v6H8/3H14W0ylIrI4nnkSIdWBBF7DD2brGbXRxw4i7BFXp5VirNgS9lIRbmOkA4RHQwJQgfqKxT
DE+0hX6ei4+8zLYqBNCgeiTxvMWx/nKDlRVhV5WosHVQXpEzhw5as1w0pXf98F5sWq4XIuzfqKfA
3KF4hndYCJpA3NNuffwftRcpo/1FJ1ktR8hO536YnYT3uAjekhTvFStINsmzmroYKQ0mv9ks0zCY
MpEyk13Mi9erFPLSMB1AptXASxZG9wrv8+2COpu9vHXJszxXlO2qqPteVnmCcr5Ozmn8ALjbXocI
Q2R95eFNpf3u+g9iAj0FhqoYWq7XP6jEMQ3huTuPhOYJx/eMq/ccBIocHMUjzsR1K7INNfR/B2F7
5MhDDQR9pKAb8EGdl4tt3lrbcgPkgPQ2vVS0X30/MTEGcSMU2CnMlTfVaTp9k3zFgZF6Fj5i6E7I
Z09s36HcAlnuzv2/wFLX5oULwAqhjVkZ2FQnfp7thwztI8agO/bwX+6qEFW4DqVKgknLc3irBYYf
HejNiOUtMWzYyRZ1+Vr7cxwNIbr0wCpGYNaG/twBZVkXV9oZt7XxsZB0sEDZz494EvyXKxTCzdCo
WmgksLnUK7o985L7BJRbmpfvqrOMckvmNUK8AUA8TOYc25nu7YP2PYkL4LKcHm05U1fCtKgt7ij/
a6e0MUWXQrebvbOs2FSEAhcxgzs7x2zscOy1Ekn/q2RLJSdeVB3vmnrs8ZbUkQ+h+lGAZFj386XE
4GLGcD8phzrxiDc/L0B0iemLmf0fDxLliNGG12sIJi2mtR8tQZpbBsoprF3lExpdgXlsXHYz7JsP
eVnvYgFxdSa/JxPWaaBi56yJYdsvsmar2dDkBQZNs3I/m8aAQ6wMYr2+ZMGSC/n7Ab8yOsWRopSg
1zoPtYcpkfywEOuGmP2rXxJ2qwdVgE7y/rrR5Rj+5V22ZlgmwQgeEfmYMKES2RDJo+iMRJs0IhCy
Q4RzQEobyZZ30ZVWpoQ4h6Z+HJGET+dFOXSg+EfHVdkf0RlFpjv5wEbIpWv/4ihYKitg7PhngULU
MzuoeqZgYoFVKLEXj6nukrdsB7BxtAGn9UZ9A7U12A27HGwpch7Zy3FwZV+Ig6Op1mOop/Rc5w+2
DcGm4jViRsD6B9WqjkuvSmOoL3XAvnRk48yAbRTx4OsQ3frvvrQQHKnRtQSD4iBLthIoKei7trtl
1XHMJdqL0hULgTGmFAQXpFui8OjXP7UABMiH+uvHEvlLMEriBpc48cWDs9rjJVSvDo4dt6zhDg7O
xLR7yzT2gyZry31zW//ng0LFyqCTUzbGvJ3OZv9c1ty3Rwvo0Am6eXjzjDrAlLU5N4de/yqHDlAx
8MMfoQ3ZZCdwJ8Rx5DrWqeRnDq3InJ81TAca6ls/WCd7+OVMX00EGtvMCvLmQQvf8+lZUVD9ctR9
Ah2+Vr2jE3gK0ENtywEz9sQPzXOinUh1V09vkfUMtRWXdltVOaqKcVQnjPHTLxsyB2FZQ/TN9hP+
RKefST9gumYoKWpB0E/73bAXCgxNFw1eaG4xh9fxfTnvWHFfAUsYO4076k9KL4GzXX5W/fO9gND5
9/eyep2XqoZIEEeDr0bdMygbPJ6DRKG6c/ovEC/v6xAoJtvNtWIzDD9N7cYqDjl/v34kFr+49k2F
PBPljTqhaACfe/bGUM9ORuLFKupouOFU1fE0UFHUsvbDRZC4oy+VE1MFi8h3cWflrWOcqkWUKSZA
4sp59qHAfpscQOm1cJ7aLniGj+mhN12zkKRHl07J2q5wLk2qsKFsiXmnMEhBVL8cKQBt2S9xP9cW
hHPImAb0y1DguRz1G84/UsMMCtB0OMVOQ3ZSWxjBKX6XOgai2gNtC9kNI7EvYkMY7euKatjZdrPw
4rOt7Uc3E1p/KvJbXeLFl5xntVixDpayJB/y2DIhLqR4Kvs5qjmY0GfAGKCd0Ki7OQY6xJK9wLRL
Baq1WcFnqV1G3dBQ847Y8zZpvj+l8kW6EOzX9RHz5L8ac/InVLxnqqAyVzXgubcKN1Fksy6X8rP1
LxFKZYTU06AZBjYApTmMF3taOm81BUpm+iHXAJdT1c3183pJMJKuTQopRN+EbWMC63EuMElWjCTg
xoSmQUYhONDmvjV0B0iibPIGohN2PX2O6W0CZui23js2qDXTnzRr3V7rvUpVfc4eU+tRy1U/Jcq+
QOfb1RobsB246RCxvcXMux5V4+trkO2akI/MKoHuPNz0nIwfXTyC4qJ0i2ZjsJvI/DnKh+Jk/iLk
H2bEhn6MTBMU1stNnPsdGpg+eCE91dfBK6ZLOa5kp1BINCrLxDSFSsgZ/UKE0fnHMNzOYCFGr+dQ
aKAOBAjTqR4ovbGaF2ZxSZ5zMePDZU+IZVhQdBVJu02TJrpipUtHYIkCadB9aQ/0LkGSudBngwh+
n3vxDTvOksbypQR3bVjYak7muYiT0bwzk702/p6SLy7N4i6f/9XqhN3VjaQH0R9iXGOUe2Bdb5QC
+FOz8wiNfhhNc4gBW6It24dZeFSausbRICAo0P9PwXb1Q4TrJFWHVONQ6EI5Idw6wbjrIfs+e2wP
xTtfluFdrHmt91a4WqKIY+gDw8Jofr1zDsYianh2PoNkdfJRgt6T8mSV1a/MYjsDGgjXz+w30eBf
F5sJIQhM20La93s0c3VlK22fZrrR0bPdI1q06pdivCk1+JHI7HJwauhOc5gbHekWFIESXvjqYNxy
C/S9HXSAgQLWSnubJ9pDwb8S/a7rb5UEahYkc9sIWNyy9RLVgbrFV+9sawqsUvT7+goudoycPysQ
R/lo2M1o1PXmXRXFnl7Vxy7uXbWluypPVewi3iF5p96Aq2tbc3VnTsU2TZugS3O8S0ByBvidXUEE
gIySXuHFrGT1w4RcEFySSsN7bG2qapi2MNy0eri+9osX9crCEq9WH89JiwgCk8p4DnFpTI7hVVgY
+uwBsIB5cmLGSx7vr5u8GAlWJoWrsUun0jQ7mOT5oZjfbH6wDMkzaznnV1zSEa5CuyGEs7y2zoZd
+HDPXWXFZz2KfKes7nNF4j8XMbBr/xGurQEt7TKqkTzWMfe1CC0Y3oEI00BVlDUHAHaCmCq+3czb
DJDJUQNnuw3ZxwRMjZr5OSGHB3c1hnqs5tFUhyMl4Ubh2e76tl8c6Fn/SiECp+Bhse0c+27St7ph
z0WPUrgBajKwljN3jjAB0GUP8zgEpJ7ftPB2dKDp0p1T4ycbf6dGC36Qd9XQD4gEX9OQYujVwgE3
JLFT9u2EGA7Jlha0bZN5R7nhRhOYYcBNoaK0PejqLeESZ7z4IF/vihCpSTyTyLRx9vM9/Z0+jfvo
YHkonQXNZ76DVktgb65/h4sF/LVFIVrHNji+lRg3YV+DbqDYc/qaY4OtLAQlV30AbkTRH6spDLDo
vdMPkv29fvwc8a0Oide2mgbsr0Fjj2DeRoX4at6UEjOSjYWoxL8ji6kpIPjVEbtqiAy8gK7Qr7z6
+C3AdVIDbdNIdR6uxzKISvzbog29FKpN0XTWU8hIgERNc2xXr7eJ+lpRyEWxpzGTEtZfjDRo9ms6
Jv/+IhnHSLNZ2XpnndtZgQhCB2Y2GWHGci7/DmZ/TAgeitH/eFBLk55zND76wh/KG477qShlHcnL
J++PIdExw5gXCZo9Z5D9AjAO4jlQyVn8Zzzmi9iNJBW9/LX+sSbCUJUQasNtrMFaAVb/tDtZ/e8x
m/0utMECpjzTLA/icNxeP31L5L+ymVTwyjrV0wSTQfQc8cktMUKNwZ7rFr7fttdMCG4I4stOV0N0
PIvuoc6Q0DADQhdlfZ4ay+/KN4hWgZTCftIAmNLMfM8V3Wct90wVQ51G8UyBjgnB8khAjZ87v1rS
/8raSHIbXI4Cf3ZfuISpxkgI4vTpnM0W5g0+Wo15rJANq8t2e/n7KruY9LiKy3Si57lmPhkgTlnL
0s+L3Qjgm/73BIocqUPazeXQw2vNLQgPj90uhxRQvFN3TAZokhxEKtxMAyABqdnFqN2q0UazADBi
BorTkF6xoZQzWBivsDL2QvLGx8PL6yE8xltzb9tN46oa/lHA8uXaLJZBQGQ/TIgQoBHVVAzDo/wK
SHrBT1PxOtr3AF8FrTFCRGLM8g0unUBFFMzrCDI46WvJhsSNhuwQ0xJMY1wW/hcvv3YKhGBiRKlB
LQeB0dzGP4vNuGN+dQOFGn/RP5N1qSWRSxR+nNXQiGIdoB2n19xa6bxm4XEjsVfSbMPTan/9iEv2
+7scvnLr0rZAlF1gbRYbj1wFuC1StgMB07oh416QRElRxZFZzAbTlUHPJXkw0gKjG9o+abxZuzcV
ftPQZN/NvSQyXxydXHiHHQr2VJwsIZ+1SwhHGrqmnxWQfiVT63UDVB37JysFAGsCFboybCKoO9bo
soKafWPkKA0bnyx/dCInUDMwzaTVpgIitSljH+SOTqsEmE17cNJo1xT1DIQm2URgg7z+XS7nHKsf
vny41YeJEjXPzD5f2s700DyRHfSbPLItMHALz6u3qddKzt43nuQvP1+ZFILCHCVplXQwiZlY/dDd
LDqYupvf2NtsxxZJg93CzW7/4EFy278m36AJ3e1+4UTafgh4QeJXkth+0T1XP0kIB53R9iaU3OlZ
BZFgBTqvZPbAublp2CBZ/cVbZGVJPOT1qJgMEnS4wyso54CEhKigQPh1/bNKrHzfAKuvmkeDCp1f
bHGr3yv2fTu98knCILFsyZWv+F1hWZlIrFEBbh53dpwVnkFLEEjkLhk+mrqEDuJ0olEsC5BLpnHN
pJAmRLrZUYNhVea22UMf5tXxrNv0pMNNIYx1fQcvV4j+fKjvwtlqfYuA+dSNMMarrU44hhP3RW4i
lSz9zn5ri7ewfehZ4nZjIQkmF1OAlWUhBahoWBq8gWUH2MnWxowol1QWZadenJfudWeqzMXEOEHv
ieIhjSIYYPa/QvV15gzT8ing1bFnzyUoixdl6MMwPLJC4kOSYyey6fJyMLV2CT5Ad3uYQ9mFuO1n
KM1FRi+5gC6/IVe7KkSdAkx9XZPjiJvb4WW5XbvDgsaKvPQgpwa8eLuujAnxxJgIcOpLzqyFe6Ul
bqdNrgVibwht+eEoI8S73AJcmROCisPzQe+W495AwGiaPtKnaAcWl2fjC2QbxDUAkVJPw085dvB7
uPPvIwmYvO4QatJvJofVKWnR7kzBUkPPlvE7nPgmHeNq00FETFHHTdFo4TaPsPYwVo7KaOnBWOYv
oJE/Mmb4ECH6YVglMnhD2ek5wNh91kRu1Tv6Qben3m0m7pvAqrJZCwqWPF0/4Ze7P46FfbMBC7JE
OlBm9LSnimKcp1Q/Wgzvh5CGgDkmuIpiY9+FLWiWG3Syb7ppnwH51d115KmKEj+JuZt1OtRcbzC3
5CbQEqzVzNe7pPBKy/Za/XUm75MyutNkbgr6AM2A/+/UGngibZERdSxCIIAmPEemelbrVoNeKZDD
QXsab7TYB42Ft5B7o6QW34LSE0N8Mg3Tv46sYFYITrTuHKAxCD1XmFBvq25rpOFtjPwKODlJCDYv
28LwPYFWj/6XOMWsxBiNm/mE6g5516rmhxURDMSwQCvbpdqsQnPTMT3IPIFUXSu/dDY/zmX01dfN
qWbT/dRZ1qYLu5uRZDud/qb6z7SAHm84+716b0cs4Ar5aNrQm9Mq99Ffuqe2cj+heqar9ibU5ve4
be/QBLjJgWRolWfGo2M2jz6LAWXvlnasVeReOYf+kBuGaxrKJ+SWz6H2OmeSK/0/XEh/jpqw8ykn
LVUKh591kCZVJHuKcv13Q9mWQZoR0Ei/h7DWjCCqDc4n2Lm314/L5fv+j/kl5Vid9FmPutIecdJr
PuwtUqDydoK+g8vHaDuoY9CVreSWkllc3GNlMSmGKW/tQT8nOprB5kOVZRtlqP1eg7AnKEUqNAGv
r3HZwmvRTLgjGCmZmsW4I1qIBWCEM8xlpURTtijhZkjblFThzOiZhsNmGInlN4XF/LkFpcOQZW6o
0BrjcfR9BgJpq2h26BU5e2xpvGcZjnPoHNuhB7Plz8ls/dSB/ldUYvDKhLiG6Xb8VXGAjh1KSMoz
t49/EG54tXVjFD/UrATzXenr2qGwTkT7NSolHL/7hMzgllLb12dbdUnVQCJFwSjb5DyA5xjwIPDJ
c60wXLULUwhv4NM7Kt1d3/mLjzY8Av/3HhFuME3repuE6P5ZHI+kNvb6KA0UUMnSRvGiGllBZ22m
RPb8+SvCAM3n/DErXgFtWwNsT0f9rIGttou5B28B3ImfzDSTnB+Jb4miX/kEAmSlBqgMRQ+Uj1TX
qYPre3g56f9nD20hPS7MaS76ecQegluC9COmGHs/SWWKd7KFCBdPOU6z4pTA4/GKexxNmGZ+u74Q
2VcRIp2pRWpicYWfh3F2i/y2NibXxOh23zxfNyTbMSGm5cYcD+C24ecmAlQucXzdngMFElP/nRkh
kLWoNDVJO+nnVnkcIZ6aZ/+PtC9rbpPpuv1FXcU83DJLsixLtmPHN5SdxEBDM9PQ/PpvKd85TxSs
V5zzPhe5iau0aejevYe114KaZ1p7t62sfZeF8+JG34A7vBSHHgzO1i+GcdjbBtbe1sJ1DVnZqlpW
4cOzTz4+dDmHo/m8beN6bfLiRC4cQTU3Zl5SfJLafi/LoM1pIJAiY1AXA/IMtMQosHcZOKnZWnV9
7YJd9rRBCdPyRh3pMZmG9yrDhE9XOro6Oa2iuUiQnk0zf7Ho5FqWidh0rYa0suuXvLVtL4EirxTm
gaDpD/R9UGuvBJPDg638uw+55K+N5bTvhAFnW4qHIdunMXFsFNxvf8mV3bJEght2lzYqBcCVixTF
Nyhr6zLwumvdpDUzC19RdYmqWj12/fAbC1xjqhzmABK8vZr/kDH/41zthaswyz7PpaxDueNMcw0e
UL0mgJJOm6x+5zZgp5h5J3wnTS/mjNmG+lnWdqC6WPlyK2fcXngSMJCZs1zDM2q57TZZNIJ5aWWh
V7fhn6zIXLgRFE5BYjga6kEK7cNUOfYPO/WGezmyoIwpl6FWBMCs+MRb81/XMSUXlhf+JU5Rb2lj
iR6hj3BUX1Ea3BRBHp6qMIf4FL3H/Fviptu1kYXrLufC7sLl1MScCiPHzZxJk1vx0iuSZs97y5cb
GbIPYCtoqEct40mfrFVKHvVayPnH+PLSlhFS2xMX6qHDBL2bQiYp2Z4TuJz/ngZNVilmrm6hC4Pn
B7qIqus+gaQ3w2qlSXFtjPGPdnB7C109khcWFkcSmoJTA6I489x9nfJjI9+Du+G2iavh4oWJxWlM
jcrINbWnx2a0gFBr9xOw6YM5hbyiWwEVXs4mfMa1jPS6F7iwuzh/iaRLKYPY3+8BXuIYrvxxHpHH
gPz/GXxzso/bK9XMlQNpLQ5kO8VcoQOORWkmh1I95whWt22NfmcNsaMDFqPP0CBDG6eQU6cozcc6
71zDLD/AQO3qGsYBtqRXPZ5qnpWUAY9NNBVJyDm4SvscYoAA/c5yG7XIK0Cwt0+ycmcl9qc51nfj
kG+bTnVyVexj3rpqV36TJhJCetEXCt2S5rnk/K4Gp0ncJxu5kJ9qPXYyC6wFOdnPeRrJ2XPOchdM
L05cjTtB6qDpR/AG1k5OzpKJ4qjUDwoN5WYjsh+SUB0ev4+W6rfQgEtJEg2oxBADEoPIYGL08f3E
Yg4wL45OlY2uJK5WsLDXGTJEsBWP7E4Rs6vg4CbFFHUdJhJJ7sUzGP1LRMXMGn0bJEdUzGiwpfYH
lfuIgMkfvP5tZh8ZsYMY2nGZ+I6BdtAjyTsIpwQCPZpKJc8a4xNUqcjLSCxngAZ7XvUbpqdB0eXP
5lgcyxbiEJrhsnp4mSGyaMQkAk0dyjQDSDbGZMOtnarmcGYJhizQfsXF1au9U82tY4N8GfNFDhim
IfAh7RsQAE1t72YJUJA9hkjJa9epIVVYJOWPU5ttZwD9uiLx23F20jEDzUnldRTk3xjF5xM8iq6+
CGoGvf3AlJMEspWy/WUMqUdp6qgAmuAkhQ1Bm4zYkVyabsU0D6QvvkKiuekdOh9jHGUylQ86CPHa
VI3MApXMTBrv2MheNfjMVJG2tQDWbpTNb5bEHE3h/pzkmw48JpOegWSd4ntBxWxfdCB8riBfSaCt
NzqzdJf1b9CujE3hFuDFk8ldbqUe6kozgFXsqCWnmD/TequZD6AgleedkRyzZE+kH02pbGm8YTkN
tfRHPXZOlrDAnp+KIqoJVj/8ypPCGfpvdYd24y6xgCEvdM+W3Dl+pPq2jxP0eL/b0g/e+Trm1DKg
NgzlqIvXHEQrALproM0r/azed9m3TJxmxZXU+7R51eatVf0Sti+qgGiTP00/GcGhUMe9ae8AFfJI
1QVT7Jd2aGkj1JnyUJm2HHp/43dd/FAhuGEWr8iim+59bqq7OUVspD4Ps+Rw5aEsjl0cSuZGKnAy
UWds8pesO+RjsRPaE9fngGGOpbdY2FbaRtDYq9FtbOWTpVUnTc8co/hQdUiTENQm2wE5NMi9up8E
eEUl/zaSQ91MHoGWDJ0UJ25qJFdP04hxGbWIRsiODjE0LlSnskgw1ai5TK1fkOOcpK8NiHDwFZOG
uxp/xMSR1DXfS/YtnvoTgIJ+1YO3ERxi83DKpVc517flGHuVmL1M9QHusDERo6gHZZy8uD32CXrb
nPlGrbhEfVfL3awbb+CBcRsJ/E9p5mJa1UnT16Q4mmKjxrWrViSs88YfUZvj6bERj9CTwCYtD8KQ
94X0RkFzKHT6pMTmzwyM91TrnLSDfNmo+VMrvAxuyLJ+cYnvQGrkMdsCY+93W703WHmE3obTaaDC
G8FHVNdRrmOPmip4Icipl8HbUeqebqB5oKEJNIf9ueQHjZIEPZp0/OgFGidZ7UnU9gz10+onjEtA
tiO3fb1ESzjXrEhQ4lUDJCzzJogBHonLylUb3TO7xstYG8Wi99W0AjcwuC3bzG10M5zByj6ocjCB
kbdmrSMggSmX46Mw8w2lCEVBw+TpkxyCen/bjJ8ivyP5hwEdqYnLb+kAsceyvRu0Iopluh3gedpG
2fCG7mOqnuR0PBZKOFuzo8iQI1dCYcPlFuOps+FVC/N7B47buev8rMyOlbYXs7xpy+RNxLpvdvF9
R5SHIdfvBI+40I+mRJwB0lk1FMN45ssQTM3k8QedYleuj+lclGfyyxB9gA7ik0VFgPFQ72JjdqkB
B1xnYdOY4EJFw2LUVsLna5NiGBMB8Awaspiy1RZxQ6GVptHKCj1m36TCSSIDAwxpAA4JX4ByBsNq
W/u7vLl9g18Jh/6yuYgZhFDUtidIK42qj8DF6Qkox5jZt9tWrvW3/jKzCBMySFENwAmrB5lCH9bA
EKrdogSkaS92/Q1MrdDI8S3pQ5WUQJZp5hmastaSuNKf/esRFgE8uOKQimGy8Nh25iGBuAZqmM4A
IqF6AJPm+JLOiGwB7y2pFilrCJNrkOK/rC/C+F6eG96IWj3UcQdKnyTgOPePqagUl/em2/MPoC1U
1KzQOQHlipbuurL19aQ/6KPtz+O8sYbWB7sIhHYa6thU8sCls6oqdSXgv3xMfUEJl6e1MuTnKoNR
eN1nvWE+fcxCQ3HVY3oyoiR11sR1v0j7Ymb5L5MLBB/q5rM52VzDBItRfmJwK9vJEXEbr/9Ut2C0
ulcCSBt1igeSMJes8j5eyTj+Mr+oS0KzVMlKWmmHZj5YrXGnD/VKH/lrG/LvrtSSciMbLQgId2Q+
9JUB2e9exfVhtmjO92VYzSYCRTDGkOFRqrV0X1nl4BGRf0e551dl11B4EiRkCK+aCU1ANp6jor49
QkUW47hFAs718k5TNR7oFgJXMFatYELOR/OvtsPi6RcJU6aqkpRLnB4lVfJmqbmr5tjVDGNb6tnW
QpRy21V8+R4LcwsnqCu9iJnEzEOD8mqiAmaIwve/M7HweUVvs4HLpoHGfuPPIHJOhiK4beKrL18s
Y+HwoPHFGinp6NHaDz7olPzywEL1pHlo32wKCFUX+/n7bZvnx771oRYOThoGSJ+POLvtVPoUd/tQ
SK6mZU6trKzuy6WxWNzCmRVpQg2kcCYABGYod3BfSYOmz9pw3cqClnQcCuSSyWwZ6OaitmoTO9Rl
dWNQyN1Cnev2u1v7Xkv+DR1Co1PaYJdTiNp6/M4OmrCsIsMDkBccNfMe5H6x132sqU+ubPcl90am
pHVj9EC7GkhnTNo4drFyw39F//3+Wn8a1QsPp1l1zHD1mQfpiMCVPtQBEH/7qnH0F4371ZvYU6+P
2s/JL1E4G6IhxWi6KySHYl5CA5FgtPKuzwa/btQ/D7Qo8khktgHrU8RRSl1jC03jak/cDsRmUyhp
bh+uGby+Xf/YW3iw1iy0xhQ8w6TQDC7QX2bymK6pgqzZOP/9onA1cdTEixL7h7TSKbWoW1da1Ez/
/xW5xcc8n5kLOyMASS1TRnHsB6e2He1Yb8b7ZNsRNNcDfdtu1zVrzqf51udauLJKKG1CGhRCik0W
5ds2wpn30+0axdBXnP1iaQv/VaCSo8QU24LhDPoIBOI3OQCHiFslG8gsAmmpIgKYKiTIfoyCpEv9
pFwlyPpNMXRruQvnllrC0DI+NIe0s1Ff+eA83ygiZRuWWg+jbW1SJd5LWvyY9hQoGgM3yPyuWwD3
2xZ51FXDIWDyt+0YY3evHHopuQl+AxlZa0wje0o8HU22uKgcXXo/wxFlMGdq+YSW9meZqFFp4srv
LHpImn6nsWnXdd1JLY1vrQ19gpyt1Cp/O5gby12CMZui0eI+ZdpBUcFKI087ngO8iN6LiHtfax94
88EVyBE0ZdRUJOrll0apUOGHBzEfOsX8aRE1HMhP0o2nomuj3IwDBW+mtt4rflLJcURap0MB3hJv
qv4AlR4X/PGfilU5gqkfkpV+GMoQlmy819pzS92u3tReemeV8tASUBHPmKK47YB+t0NurXkRctbZ
PJZMLaxDNke6/MEx5Tebsh9XpaNSCszChssgChFmpEBdrBxtRyi6QwREIPAG5ocmyxxuv1sNzuAE
NFlu+DqK741516iJV8mvZ0imVDyK9plhJk8yUCHK7jWNuFraOix5tEA7AhEGFfzVkApyhIkfaZln
GSOy98w1kx+8sl5b42PCvHODo24bH7WVhRLHedCmB6ss7xR1Hxtocrayy5oHbn2b8jtIv7lTF+UA
RaZoaIn8te3fzBYkufJH1iPrJkCxcZeZAU+2fQk42YQaToo5So0GkmZhWhTVB81CPaw5xfaIAVUC
khmVPtJM9iFDjyGIGFM8IpShJ6lmk6dMQ5h1GhQf+95LoNKlWi+0iTMnz42VsG3NQfxOMi98nyQn
GJ61Jg1AQpwV1Ei5UzyI9/4B+YIPLJVvHcrO6b8BHh4XwZkmfp3i6Gsi97eXWiJv7a43FVArA6mJ
vm9ZSU4sA2hgJXvwo4XVFJgoltbJh5ph2rFIv08qA1Poi9ZiFh+7XYATvSjeEhOxdC1XfkOfbu/t
/5Bs/HPZ/W4SXLyksklSSUpr69DXx0EpnV55HtQnq5rcRMt9wT5r8cMYS28SqWfPPwhqrmflJ8ZQ
BGUdqmEogabvFD5KZoA7luWzqOLSZfO3ymIrUdf1AO/Psy4uzRThHer9DT3mOpBCBLwUFvBjgFyW
1vH2a/maZZ4/G8YF4X9Bk2AvRyAApEA5HmSORwtJFLd+zqPt1lCHyrpAIXB82OqQbqEOs98UU9lC
lqUiu0TWnYaHBKP3lYpYpYt9EKDefrKrgcPFgy0udDstqN0idAdS/Y2PgczRnzBXxcevhlwXVhZ3
uJTLQm6VTDvMqYaCbRnMSXPMwDOX6XC5Bt8QORTNdCJa6WQjw8S+sbLOq1HExRMsbvdMJ9xETVs7
kOzUo5QhN8MdAYCVzUOkg3K3kpJIFHV4++1+hU0svvviNp8bmVlamSdHZkImXPmwRB3EtkAjIYNu
2BzqvN7J5EGFFJ4lTreNX93ef5a8vFpTHgMWWY3moZKsXZqrEAcSqF/OqG6vqMOcX96XC+3C0uJC
m4zWnrNaAimr8SNlZE8U6Se8QEBtfSOpbCebq5Wi80/eMnnecRd+pknHxqbjrB3ohGFZLb8XJXUL
iTvn6wNUJZ5ACgU85DTVnlgVCNVXNvTSDbd6S2t9ZsnRgoSe3pCooNoWbEhOa74leeLHYGKP22Sj
Sv2jZnYj2IlqRyQEMoEYX4bELXipHBq3HoPOZUmeMrhKnr/pGb/XRLfFGFBQU1D4zoZPiYnh/n5j
zJbT1EXEtCLkev3IFVQoTKVEN0sPRuO7Pp0aGwoBxIYU+QOg20FVGl4BFktRKv4A1hKk51tdykKh
DL5lPDAD4iaZ5uYtytcVi6A2caxY94umfdTNQJYr1WuHES1llKJs3NYEHKZ69Yt2NtjT7ucq9mTl
2OghJqT8aewRnBiuRJ9jVvgE8y3FOLpZjzSPWgAgT3utR/xcldtZ9YwEXNKw0goU8SVELlSHXuGT
jWZfOR3r/GMeaz8zk+2YjuB2u5dJuc+hwqOp+abiyAvLNoyhpJQj+IDo7SM3y29cIft8MKGxpe87
Ah1jxbrnxbnTBQ3EGQpVUqDyF9Dl+E1le2mzr9B3i+3HkZ7aGulL+jY3J43uZ7bN+/tE37DqYSje
SmI7EIkqHIs9nTuCcQbYk8yjqUWMwzCZ1nOv4wa45LIPiLiDoQH1lvm7rnYunRlGR2q0J0DbhPa7
Lrf3gLduu4y+AX247Sux4uSun3hbt2xD0QxlycaTWxYvJgD6D538hOkCUy4ivU0wkvPttmf52ur/
7db+GFrcGkk+x2NuNNoh+SygahDmO/poeeBviIHWdcGiBxwfdLHXEKnXnfgfs4trhDaygaEY8HBo
YRJ1mIY701u34RqlwtprXNwVdqw0k6iQsJsQtifGT1sg++tbzx6j2+9Ru+rE/qxncTtwKaZFXwPD
X0MlRKe2A7izc9vEb0/01VH+Y2MJ3Ku0XqdCqgR0kksI4gh3AJ8tRVeK7HQ9KnoDKP0kMOUNAScg
1Wg42mxz+xmuxxh/HmFxPbSaQVlloMRORtMbxLavKSQ7ftw2svIul7i9KZFymoseeIkKgGi0t8F+
9e8sLOpGdqFLctnAQl5M0CdSHaVYoblb/VjnRV7calo/drZMORYh3DNvdGE5OWRlP9B+bs4cYs54
Hp5dWdfaaV7C93JphCSweS7qgLaMRYWnym7uykcZbMNw4FVQ7M2VpsRXPNvfHmQJ1kvlCYDOXJxt
Zvfdu+o1IXHrAlIMZ2qr9JS4AIF/NzfKfxmL/tmNCyfSFVaWFyYOXQxOdagb1IEuu8SX33JkkRE7
9GsozOuJo/rH4sKfqBAYaPLfRbMAof09aFJegGKVP2IPEJJ72S+25S97rwLTJnbyQxmujbOvbquF
n8EtDBpDgg9cgKlb5NCjdAvqGg4Gpx3FQUYy9cAarGRXXwfv/vrEaNP8vZlV0lsZA97jeOYgViC2
0aDX6PAmlE+4Th0VRTw2e0nsrUlA374mwOTwt2FZQUE7j38v93xNGJv+N4HDWsXwqscxTQhHqKoB
quhF+ghJh9nQaxCpUPOUgIBy7JqVksOahcU1O6e2pE6tjH5xfV/pwLIBr3Lbp111zRdrWBwGs5sH
HZ1xpH/28zR3TsEeGZTZbhtRlLNr/HIJXZhZnICiUCtRg03zyCewe4OWN+3ibak8Y3sEEIP2aQnF
JAwxjFLsDXXhJs3kdOn0oNSZp1dmoFioYEEfmbZO0c0gWSmfgOu7M6EMlZW57MxjG6F5H/Ei27ZU
w/TT6NgiBIDC17m0RzXrzsrQ4DALN5/bncz6/Qwwx6hjqKc0zbDKZsTZBu5G4Im6d2OAmg9mjhqi
btoepHEi3vY68WPxaGfP1Aai0KBQrNNBZ2N68Tk4BuErqlbtNtGTJ0isO3b/qtFPuLiQUy3o42cB
kMuA9J3UNWiSolx6I3rrchbi2bcJZt2Rz/jjULqqWuwMYTzaZhLk8eBLJJUdNeWhQU5Wu6fduCNn
UTFolLBO2Zpt6UojinbyVtG2qYbcABhvcCGk+V2L2q5UxX6msmDS0ru2Yw/T1GzH6bXIZyBfJN+u
oZLeQakb0cegPxayCviYvdEm6vFOvctIqOK2FrLtGinzc8YwB6p7o4USZMJ5aAPHkw3SQ9ao+3au
vMku3QTyfSAie8vl9GTOCJHhw2cB3a/OfplJsdX07m2oQcZlia1JpBPptdczbx8Yu91Wfhsg4tfN
yqOdWrvM1iOWQ9u8Basblz3egFJUAfrK7h270V12Zmc2BrdVaJCT4hSnEsf8kLmZ7XnbzGCHqUYQ
s+rmgHEt6Ipp8k80E/oAKKHalTlUwtpkaDwm9CcxKX499kGqxl6TQFIknhze9QcQwuwtFBhRigLl
v3E/2ROINu8lHWyn+07BV5dmv8XUYWqCXRgwOjDgBWlT+WVtRIBA/mq6B6XByy3yzdg9sW5bkdxl
enFnGOJXOmh3OqpjQFWpx6rVnue+2mCW39cI5M+a1EH7w2HaEPGkfjFmjGSrsl9a6LxMH3EOYv4Y
nA/o5ZvdhCmM7Pug2aCFLVdc+fWA+J/q1bKoZ7VSh7ptrh2E8j3vwMOhyOyeCigKqyuVhOuu+4+l
hU/NslbRZ2XOjlPQQv3yf8VE2/+uJXdRsFg4ViQRpUiUmh6H6md5xssCz9inn7fd3tpbW/hWmxBe
K1OqHXIAjGZJeSvInYWmBBNycNvS+Ze+uNeL5SzcK/p8CsDFqL+kkNerUAQR6QhdNhWixvPwrFTZ
0217V2+NC3uLeAKDOJQIDJ0dWPmDZk9seEnX6ML/Q8zyz074XQi/CIXbShDSM+y5ejLfZT7uFF6E
LfCFgLSqRuwr5vM0DRsrrqEnGk6pHKnKKuvQykJ/R3YXD6EW1aiKXELIr1tOmXBckBiEKylKFnUK
CLa1SxLTLdhRVnRXp9m+b1/LFmK7d7wVa6nc9Yf5J4w0F2ejk+bS4kaH/WSCh87U/SwpNnr7/t98
2z9WFkeDiV7l0oR80a739vzZdVvar7Gjf50q+Ss0VJZzNIXcNhQsidlRroVLbfFQQ5Aipd81rx6s
XWnqgOxPriCZf3tx/2FX/Vnd4qRUvY65RtKJoxZaofDroAp7x3CMV1AluwBfrgRw193ZH3OLg6J0
uQ6OBrxMujkrqvAIU8thGw7R7WVdjRP/JBjLSV2JaIOunleVZIBF75Ls3+2J5XiuoeVEpjoSeFv/
wdIOowL416wYWVuE8nfUbhFCuawDCSd3IHIdpcAwyn+ZdVqLFB7tnmbOOSGQA5DcDJluTJ1+V7/I
4ZnuRHHaZ+ue7bzm5d99n/PSL9zIlIMgZOzOS4PQH2s2DTQj/gsLFwH2YqOVRpnnXQ2QxGi/2mZg
QEfrtoHrHaw/FtRFNjdzRs0iU8nDFE+PVay7hWJXLsbCj1IFeDxUDgevJ/1BLj3A6l1obwye3UPH
UAEcfpj8uD2zI07TvTZZ7iTBj/drJITXm6MXz7hI/Oo0I6pUI3oYt+NndRrDs5YZ3zbPfKdtOg9t
dmCMWCDtQANbhGtp59X7/sL6YgOzigyKMWUJijd2ZM673tgWPbsbleeVT3H+oS/X/YWhxS5Ohq6p
tEZkSKxHP/2eIrGOvfneDFUfta81+NL18sWFucXuNQEWLxmmSI9nhTi1dHJf3mlnbLhnu2yToY5w
LhRpL5UnoKaReGTl1K6918W9J2qhjVRB8mijjJ/Uxjd16jFFM7sCkf/aq10ztrj+oEiiQCVAVQ8x
mz+mATLHrTXY94VWEE8WwtUa3U/5fAJsvd1Q1r6gRQO5YeoNk9yAZVw5zb8BNdVeVxMDlOPz+9DE
9/ZovNdiOk/X5B+agna46M7d3bkB6KwnNAThumswCWJfT0YCReQ+hoo5JSFwavI5x8VJy3zdrN8m
tfupxjMLS00WUdlBkLmM7RMZphMf6nsZzLudYju/1dGBAWiGB9kYvKIhO+08Btiz9ykxQkXiByRx
mJ0aMXJlO4y2O6IOHiP9m9T2UE56Tez3esQ0GCvdkjwws9vUoA0djb0Vb2fySSBQb/GHBKMX6k7U
T2maOln8q9Zf9PJhzne29V2IxLGGaMwPNrAJ+UGVn1R+V6GIUXdWoGZ3BUkDXuWOopyoyL0WuiV8
YJtZAkJ5/MlqCmJTBp53EwNBYW3fEXHKskcLk0wsfyTiqbDBw4cB7UoeHTQ+3AT0Q3MSlP19Oodz
8zK2FAJqGEEkx8b4QGPK0TOKuiqEtFf2zfnI3TqSi1ifm2Ni9VZ6xm/yu64P9J21mU9sI89+vWWP
Y6ScViyeI5VbFheRjG01RW+dPf55IFhAMLUErpK5mnM+mAZ8nezK+35fgqTwtuXrEI8Lf7C4a3p9
RLYxIqjpfDUYQ3mXeuf6HkYZ4m0X2r7mKK/xD91tQzT71a2MuibcQkCC289xNV748xhLeG5mEJCF
GcDrEVRCaPdAV6OFFT+rLa4TImhVyRxN3s6Xg7O4BdRhN2DdCtoQ0LwVL7e2nMXtYcy2YaG8gV6Q
ZAQN+jQNso3bb+zrGMw57L54ZYuLY6wAZ1anhGJBwpc9QBA8+X4MZv8sTiKt7dDz6/myQy3JUmQV
uaexFHLQxNDXiV7xQ9XiesI0nSqFWbNRy8axpEdM4/XSPmfPybCCKfzKXXZe5h/Dy5bXXEItnqfx
mf1LctmpGMBv5Qwn5jd7ufasBtrdti9DmiFIoyLKg+IZWn/nOhZa2O68twAiCP8f1PGuXi0Xj7XY
Tl2u8HbsgPbAJGcgo+GRhxPmJ1Dn2Q0B2zRPVTBGLHbFastj5Usse2M5GpjCxNDBISF8KxUfZfuQ
Tr/sbFtkpmemmH3iedQhnLPZmnTJdfj3xaoXe062KE+SZOKHWaNRl9NDk3aerIIhRUVt9nsaYwhw
Ip6GzlYNpGE3USc1AULibKMB8MfyZFva8SEeXzpMscL1G1N7L7UMQncpBEH47MUVJH1Qlbt9WK6e
x4vnXkQ9uJYKDkUXjqmZ7+I84IdBxNsWrh/HCxOLwGau9HGGfnB2BqInkRwhVmWO6f6vh8kOa6NO
aytahDYUQyGNSGKYG957E4xa7Hh7QdcjxYsFLW7BBCPSKRmxz3hQbpr7YQ/uN1CdQuFpAyUCiOzl
CBYnHzoWOXA6GL0N0/7NGr8Vq5fU1YrYxZMsbsdJWGVbxPh6AOU5qfYxmjYmlQpfnTa28t9kdxe2
Fvchr1qjmu0SAZUN0nkFs7lr6l/njfCfPSnmxfD3i/xRJUYDEWqshnUfLYYIklhADvrH7a+3ZmTh
nuqmzvUGcJaDPhtua44BA58gt1aO1VfFqL+cs7lUVahghLSzAi+4Hb5poCFAXST1AJWZVeQS53Ah
cdGVicGhBwXGaI1IZW2VC3eUK0ln1V2hoc3LPDGZ6EK9mflaHnHb1UPJ4e8PNoNoDCzq2BIVYF/U
qNwUE+bKuzIaK6/z9pk2l7jSDsB+uSpwx4JwF00I9ALWgoa1F7bwGipRq4bHfXZEauvHJpokuEMT
o11zhubVgNaWZbBZggzckhbOA3LZOhEzKBxVWby1CQNlh27dCaX+JZlQW0/1X5Ds/YTMI71DkiZC
zaxmtyxsFcTKjOPymBqvtsuDfWZH1RQZ0bCVJjuj0k+zzqMBeRRHaWQ2jA9dkR2oQn70sf5M+2qX
KxVGcbU7Zn5PtSpQgcKBiJFXselekceIDipahTUwc9w5S4VaEBQdbdkdOQn0+LFWHxtofWal7dQ5
82oTVVmwIcT9Y5UdlPmlBSys0z97kjqDljgjT5xG+8zUD25EvQBD5kjd8tyYe0vEEMjg8xD9JwCy
QMNHNRhHpp9KdmqUSIWu2AAhxxrQk0R9pvgtSYPkla4DUfg6Fyf8jzvov0QBTT1LBTYQ8uobG2bT
+I6m3yYTcP1M9zKbOTn4u7P+qZ4KjzXfaht0B8lJHt9t8stin2PyJg2dI3RUxECkOMcbVYaOHCra
aKw7Z3nJ0d6xGEPx2YvSoCerJBgHVh25+kBHqISmnwDFw5weZb4Diwow6s+duaPIEBvjZObgaref
8+wwaj+N+TMHp6M5YbhNfEDWy0sKKdRAfd9sOOhICcgaJQpSqQHagyMybX1L21+tEtnaezrNrqZC
3riJNOwWUrVOhsaogKtPQXRglbpbaYXfEMs1IaiQQMbNSpzO5kAg3+dJ7Vp61EuKR6Tas4vdrGkB
l3/pYI8oCiOg4FVs6THWbPe2n71+7V9s9MXdRLO5lAmZyEMJETM5vVdy43mYlIg0d7TkbjJT1BEa
V9P3mgWtWJavJKu/B36/XCcXD7C4sIxKBu1/zaWDNpNtamHZM3I3ivlzqAWmxbEVARFocTS5w/ih
aR5BappZAbIhRx4eenur4q+T8iKhDEzZU5E+07YCtcUPJmLgJO1IGWN8A66CHaoEyXJmbCTp0eo7
0JxFt1/m1Xv+z1KWGOeWW1RWi4IfIGvy2g+PVqpjiO9TwSiNhsb4bWPX2xYX1hZXpF5YbY9RFcQ3
NveJMu+yJLTkcluCkzNlOFnVwYx5YK1nbudr6cYn+72nLiIAaVSHdAYI4CBts6hKXjCw4xp3g4cx
DuWQ+rGbraX511slF4td3JTEYDEwdBkH2DKLjPTx/5oEZarYZAHXVtm3rucKFyYX12Zs2u08yv9D
2nctya1ryX4RI+jNK335qvbdL4zulpoG9Bbg109Sc++ohrumcOKctx0haaMAAstnpiicwUvwgNQb
BrMsQ60bgAIFp7ARNXaev0bRYKtTuW1LK2wAwYtAIFOh39mzOcRQ6j7GoICm9EECzjCxlmxR/iG9
5UE7xhY6kH+mP53Eo8Bbnsy977N40avvExmTqmMcHNlCqdodJhMIcpmeKd5UgkqD+ZFOHLz6zf0L
eTPMuDqvlW/OLSlnZYxb0Qlns/1Uo5+s6+wq4zTlbw/rXa2zcs3Qsx/VRlTBOQqN650Jdix73LBD
Duo5B3ur7CoCE2PwrzEk3AxArhZfmcu0jtJ8ELv0krVPhR7tMrDIyA2vgcK97iujOGQlbTrYX1z3
ftM0exOcW3jK0ImmnuZE8leD+Z2IZ1FuZuZ/N7fuco9K1GribAygG5BdFQPUfRVB4Fj9llUoN+TC
6BJwLEQTZP6EVyXnVEpuRo9Xq6/s2awUaLKrsJ4zWGwm4deA3OL+DeWtIP/vd9HPHUwXA2OpQlSE
XB+qyXFmHAfwZ/Ls6uFpDTAE8ognYKGgUyTCVgI6V01cQX4CapazG95iK/sUm1bd9wZ8YpwCT6c+
CWXl5v23QSenAhDx/tHdHsu9+jorm5Io0ICMR4B1UDdyrDSMUCr6M65VXqLpEVQ9Pi2oR+g2Qf9N
rp+h8QjkC8B0nN+xfKM7tu2P1b464pjkNSkFMb2AKu9b9uKt6pYvS8uH+HyAI+/CrExNDfsJUBxc
wAABPDM9VsCvcPZz26CoGgRmRV2U9JVjQ71SZQvp8GVpAqMYBe6r0HCwpYsVLD2sNsgPPG/KW3N1
c1g3MgYUynjSLQB8+wISEKcJTL2crd3+VH+3troy+pS0mYbm4EmTfzctwud2fpkasPPH+jNc4a6V
ngZISSStHmKmtXMQwb1xfsJSi/jnbfn7E1Y+KZNIoVUgV8RUbObXYPFKtZcRWgAAfDqyXLm69S3P
gy/WvIKdftsH/115dXXoqI4CdPFGzLKOXo5CTArtljbXbNYBu28BPqRJH8YC5VGqjWBsBglivElt
V+plbF6l6qJDxLT/alBKbBeyyDn3K6t0NQQLBTK+CIzwafMitCjWYdzPwIhlCoZQWr3R+DMBn0WL
uHOobLP7qeD0re5tnhKQ7Ly3EAJIQfwl1ZAEhyQDqR4ysodCno3xYdDRGQ4EU0M1B8th950gnSoW
cP+uo58Zzq01wHAIlwe5OxeCcZajFRMidk1HKpz741TKjkkVJ9Yln8SKM5Ivzgfl3am1/+1I19EU
MnXZRgYHK9lG7jfZLIp4FpcNifdMVk7YSMBrN0slUH0GysCDDB1kkOwWD5wt3Y6m/+emGKt6WjFA
13PIleHUu5PXb0q/CEAiE4JV1q/APMcldeBsay3wNhSSmiT1wr4FoK2RyV5K2FspcTv1t+JBRZUV
CQocomWt8V9dxyKJmZiZA4VFGb0bA3HmfNg1OirkfYax2lJ2W2jKTEpzSKzGU1Hly6O9yfy+z3Zg
cA6zUgNsclfnkjuXjznqc3prgr8PtKNlH1QACUABhhME8X71ymJgOKSXsxgUEEqP4e0T4N4eEd5J
Wrmcz37Lt1wfz8pATJlmWLTHQv8fkCCq9n8rwkBIfVcHxjvP7N/EQFwvuXo8WV7FyAvkARVx7U2S
7fhB9aQQfhyEIiDuJ+ck7B/qIPI4W711467XXT0knbWAW2JsGczJowuT41V4uJWT/u78pcBa4dPa
PNjcspe15b9ac91269WoJFmvy3A++6TS3NiQ3VnLghFkqCNGD8bf9zep3XrG1wuuwlelo4JQqoV1
StkHhscD0ZwvU5QiD4qqraVZn7pS4L4DmJh8Inn2STEDYnRsRdBExI8NbCljsKeC6ujNtoZSD5Jr
/ZIBm1NBRQXi1o7GOjcpwMPLtmg3AwQYu7WoOKhKeVm0T4ccJJYHHfW2hBpuA1GRTmqdekDdQ9tL
8q85eeykCsj+fZG/x5B17/JLvreigxX9MOUpY7zq+h/Lde8bLMb8KlYzi0zKZKNDTSCuQ5oYTocl
Af55wviVaIul8l2BBMJJZ6t3LDBJAEohyV5Fx2dIW17qun/P08G34tEjYPKqiyrIlUd9Mp60Pj5p
2RgUOGdM2X9WOd33iM1UuteNHcWQF2iVQPn7YcmPAzUcI/n9h8Skq+1+fs/1ySlAF6g1FxEUorn6
u03CJB+dXpL9CYCPLNLAEv+R0mOXgJI4LsMZCKVl0GfS34r5YZIOZqXuwYnzNneTm6rlSSupE1Xx
iZjvffm4SI7K0Vc5V2eaNttBzg465V04jqVa0/bHGYrXwkKGnlt1oFDjS9X694KKUOBpkk8GDtco
qyWna9P3mkQlpOJhgQFUqeya1Req99DgViCjBOrQpDwSjPLPuHxpY2DsJS3sRM43bd7t26HbDwBN
REniCTr0JofRjU0oaxV4V0pAm/lY5922kyChrvbuIOaodmkKisOv4wC1LhY7OqWAKbMXGilBUr6L
EIdpAKXOMrdRQBbb/0xoeEuN7ozdz9x3XkKyTdsNXkU48eBiU+9dyFXgOynEUFQDhkjrtqQFfkFO
9xkQJZ3VbKSs9e+bhJs507VJWOzi1f3PYkGSxGH5QnvtW06cBUQAEh/wRUOUwta2siu+8jjyZetW
5Hm96sqDWRhDaeDFgFpIRTDRmI4K1Casw1EdwHlCp3CarSCHmmABWik9Eh3EVLaMILCtlIthfObm
NjW2ifCcLZRkoup24OqmTHPlSgFdOArbdTPaqBtDzVp/b80uaGR4YxPzfzGgmqBO1SPiVzGQhfSX
icn0BRNlyEA2GrOtVLtMwUQZGuwaEtUMuHkThmsUUvCjt2HdA1gvjM1DpliPpD1I0MzGRXQm80wg
WwclFiLO/gQOlhbU5gMDd0+X20ZTboEs9mcNSHy9vEB52+ms7tKkggOZmBnCbwOI7JJW3aXyhZSV
rUIs2ACP1Iy+24IDVoj4bNXlA40bT8EEGjGhuYSRQkn04yU/IORX149PlSKiz2JuS1X1GihcG2bj
T2LzaNBkT0F/A034A1Ri8c/zrdIbe62XHabEh6LvzsZEw0HDzJ0OnnHVbbX6rRPUnRrRi6SBqkwV
j4qMadwU80OgzSnQn1BIAdCV5rBBxJMTF3DPRoU/GyNUFOYj69+6vPNMq3zWDLqHzKdbLz0Fs7ZB
ruCUMiAYM3z7qHk6GJpl4aMXLSex3tM03hgQhdMjmNzZ2JqSsVt4Iqo0PQ5KZmtKU9lkeh0tcZND
3UmPklNCiwOih6DX6wcxAe2vSsKxmncyaHK1ArAgaXYrtKkoCMnU7t2cz6Q8NAIJlOhdYGEb0wMZ
YRUnxdU6glkPdlZYvuuUCb4tPnUD5jDEramGVpyfLcghyfO00YzKMwt5IzaG11KC8bl6M7egOtJN
HeCHDgrVkWar5rFqTpNykvRXM/qKWstN5XQ7gRB8ahUn6iq/QhxN1NyeevJeiOV+rtD6F5RwHI4Q
k7GJROxS2zXkW6exE0voriEu1isPYLIyQfMBDA3RLGxqlgdxhKY6HCswUAdA/p468C/Gcb8r83aX
zKIfsXGTJcZ3rcY7RiqX1Oe6mgDHg+8RGj8WgeKzvrvScqD7FdZG4zBtYwjjQQb1PdN/SjO+tPDT
2fSVFfFrKSmxDaIIO2mI30L12hgmcJY30G+sNq05PYAN9SkGgU+OkLjMmU8U1bP05rG10IQtsgdm
4fmbuAczvix6hEDMeWrcPcp0Ouo6phozVIMbFId1jEPVcgvKDxWfwjxM4K/QjLMMWg0pCjW9OWma
EkLa7DHJPpIyd1GEtcf5Scof6q6wJYv40jR+xIr8ixRJaECSh2NPb9Unry3bKmSO0qwgnShBcWhw
okAJI5eCDT/ACNyFL5h5c8ZcgaAh2C7BeKn8CfiurHc64o8ayKKjy1EMX5mwLVDB94B2oRs0bD3d
Zb6qeVJ0jLuNCD5OUPAp75wd37blf3/DymHFdZ/rpW4tkXMEkhFAU536zIRjgajJE0A1aktbawvY
AOCX8dlM9v929P73N6y8WAwBUFaKFj01nnWqN5io34I2aFOGSBpQ6rOhMHNOgvsbvx3b/F1z5cNG
Jo2KMqDM3g0pmDzUzVhKHktKsAX1HC99s89z/Z1XWRHrUogQ0RgyOqCmM5CYSuU+NcDTV6JkpL7Q
vg8iSXR1tlCbZRh9FtwJL8GW+sER9Y+piZ3IwrReY4LBJbPLxtqY5MCAIVLS2u8olIFRrc/66XL/
jJZz/2cw8/eMVllVFQ9mbWq4G5aq2ywjMHA/k/p5f5HbWer/LKKvihOo4KKUbdbppR5B+Kczm82c
+gdnG/oqb0IDZcRIBxI1ira4phubpJtf45g338ZbZpWLCHGazl2N15yN5blQyk0+Y1Zj4HFm3E47
/57XqpzbRg1jVazJpzKTfahU2rWMkY0c7qJrXsQYMiyqtRfrS4ZhtLzet8lnOjwWoDtUeh+M8Kn4
SoA2v/8NOY9JXxmR1DKhrhHnM0bCcpdUr1FNt4gNIuQ+9xfiXZaVpWhnPaVqhhtZwj4V+QvEB937
K/wfIfXf810ZhjmWcmvq0Iaw2tiZKN0IQ3mE+glEZqfh99CN4dSA7CfXzXOVkp2hsEBk0iFiOuRU
kNZxfs7thOLvz1l5JLmOSNpIxmKfmQekBHiZy3f1N/mA0IcHhYVt92vG3EKKCV4e4QPvQq/Mlt6Z
Mc3i5bBhadIOWs5FvO8Zp6Ml67wtrsxMrWOiWiYCPWU4wpQdZooWxXTKo1cFgysIiPX4rU8tXzGH
YQMNy8lmINeDEldpV3kGBDpN+x+LKBhOMNOtgb9vlUHZqpDL0+PaNhsDxJkYhLMFQC5RsXgoGsRE
IFeAzTR6GfWK+GkGfxuyChmyZq0ueTGEU3J9/IB0AMwyGukp84sRzAJThZnK7MBGhI2og0hD/q4V
6i4ycnCaFmEZIelHtYRGiZcOxFWiKkyt2p2YU4yovUyol0fozXdjQGsaDI3gSB0EmnQWKjMgBP2X
lqZ7qP4EkqihPo50pqEOouEDNFy0IFF6D7JFwRCJvgAFnnwuniOBgt1EcSzIsRTV7zL9xRB4xyKS
bNA8KhLSnvxb7npg/0xHrHBhEVsYGG2ZHqNOcKjJ7E4xfRluSYQnYRr066QISrTRQjUA8vtHUAiE
k/Qp9R9Fg9n5JAHeLvYSCyCU7CWnic9G0Ncgo0C/w8tmzKBjdK5VsGuoF7XPKqSMwNGgzJ+icJqF
B02Xwe/2puZ7Yvw0SekhIQiMFuCqJsiX6HTfCodS+1XnOujRDNvMgwRIz6cEowYYT3NaC4XE+KWe
qV/oy5Qac4khIcGCBh8klqBv4tA6BnnGLpMqF3QbKG9pXqNJjqX8ghiQ2xloTliTM6gQX0XSbAjo
Tw0Lh7Cd4z9nBVcC1GxpsodAgQg1eqJtQKdoJ8ucHAjehWJbtS1qfaJbqAv9KAgjKtwuwW/jJ0Ws
gNGhrpW+taR2KqgPgDesR0HIUGM3o+8WJuoYJZ44Kk5KDtTaz5LupKLPWFgplQt2YM8EL0drQXaq
a11J07yo14OJ9Zs6fshpHjDoLHUjWN2ybyJBHamPF/Y8O0NvJBVGXMIyVJOTOkClb9ZdpVQCUr0V
EGrS8tGPOrJTigFbTD25e1DYrxaM9RqU5ubGT/FocF8xemLaLCeu1RyZ6Ik4cY2h6pMDWWWKblW+
JGUKsTjrXJfm2TCRUEKLJxPwqnBGtIYEjnqW8e/TbHKt8dIoTyU5C83vdMpsMQW/MWbbJ0y+5WCf
uG8wbxotTRc1zTJ0BF0rY5KDGbzKan04EaHyM/NJVyOPK0p7k+dS+bvKOmhBy1YT+wodFVnbZSPZ
adMQghLSk1AtNZL51CLDIa0WUIyJaKrC6SDcDiivll9FNPlgRUSFZNFJrY5N/CpU5VnX38e6DEj8
LsZTMKcyQkjUzjATNGbaJs4PFhJaE1w3dSI6kqE6ZlV4GlT5tA5EfvPs6jLZaIMemBo9gDgFJbqO
87NvRglXv3oVIDW9bEiYJxtO6WImBbkNjFn9ouM+whDD/VvAW2odJKUSUP2GkVxSwzdQkJVMtD7Q
caQG4QndcC7cOvaZQR3ZGmWeXpJ9uRFsbU+89LcAKTin95gLYkCojG2kzf393Rwrv76Ay6+6Sh0l
CaTIWgqfaR6EE/NANnX40gqgVAUPlIQ/k+zm6Fim/rDj4dBuxp9XX3EVH2WlMfUt0JAnFbhJOflF
sicTwBVLYpsiG1wapZy93gwPrhZchSGg563FPEEEBE5RZ2zRIK3eSYnOBCl2hL7cP1je11yZD5DG
g91S1ZNLneduTSHrKO5lLmv0raGBq6+3bsjmzUSn5E8YK54ltFEo9UR9Z03as4VS5ZC9i/qM7vez
ZB1nEJST/EOb2RYz2Ri7/NDBgR/DMSdfUcY4T5Tzcded24hRRVdG1D9iePhRmEFktDOosWkRR6H7
BMk5lTOTdXPY7io5Xp9FkzEtAjOkjOY0oKqqM4puKf0iHz2yfxC2PaTEF8etHG2gP+CidXD/e9+8
XH9LMOsNj4MhAykmyCcpqR4q/XUq37MoVMbqOy9bzkW+nVr8vcnaKpZvVHBuiQABA484FC5YbAMJ
DVkLVOp9CYEFcN87vIm75b7+I4W/WnL9eIZeyuMWjwf1FTsGT6zZ1ZsMUcvYGrYEMjpLjPYJ1Avv
H+vtRrBmqZZkgSbSlFf2ScVMWgKOBnaaIUfZbcuN6sUeCabaFgxn1GzMtC7AKAjzOBVn7dtb/rv0
ykBhwLDt1VZJgN83AdBFfTiYPb7Myc3paOVqi6uvSUlbqn2vsRMVX/p8gjYlEmxd9HO0DyVoquY0
C/PiKHZnztnevLPoVpqGrsuKaaycG62ERpGWigkq86091/aSGoKqx40voJNPgHEFoySGzyHu8vvf
m7m4WnzJ0K8cj1GVMYuiP9NkEzC1MJKjL6MV8MiOdKe7ENZ4IZthH5/ZpnXa5+hYfP2h2QQAzjV5
SM+b1vrqx6xumWZBmsiSFHbCUL88HaTyqCfv909b5p326joViIuY1UBfckFFj7+63xihILa5kTcJ
aBns0l4A32KILME1AHWFTsP5Rw3TR+Ij3A/u/5jlcP/xmq/2u7pyCjLlDHqqycWc0VxHvaxPwvsr
3I5sr5ZYGQwJvYskTUFVFDfGsQM2V67I2YrqXdTPG5K/RdN7RbZWax00yCtzFr/pfq4WX5721eWa
kLSPlZyx07RNj+Mb+rNHBbDtAsFUDRYVJw0WThM1FDa8cjBn5TWlUJclgzAIKAdTsDgPYOOpyEtb
BmKC3ti0F7OeEzbeZBVQ/m51zTE0xdRSrKX+PDmTR3apB00v6zX1+pA46abfZkeQbHupa3piGDkt
Rs+yQANShvO9OS/IXMXkPZB7TWfgRpF4YSN8z8y3bNrc/6w36TCv97o2WE1RjVOERSaHHAe72MlB
WrhZhPK13WyLC5gm/QJKhE9sL1b2iJI/5HpAiPtvyA8CjXn9S1bWq4NaxaTFuGBpNu6KctgZEW9o
+rZfuPqyK6OkGpGm9uOf3Y5uGnbPaaAFpg8qS4414K60Mk1WNdWSLqEPD08XLIwY4w6p/lkOeVZ/
+R/dsTvmyu6MfTe3+tLwF+rRbglY6UHtjji0za1/p7ytiqIhI9DUZXlNQpEkcwEWhVQCswg0AFCT
g5JK7CBGAnsvFM4/qzrsfxZq6BTaaTKPUf7ms7xefvUeBElQZAGANfA0q1vrke6X2bk4VEKEwyF6
5r+j/eRbW8NDM9lp0Qm3y9/5gRe13cTMXf+M1YvpTYmNUUKWn7HMs5Vu5kYbwzMCzAqeOo4t4q62
ehWJORd9zya8z3gK07Q6NFTcJrJm0wTsKgA7muohBRhU1UJiEnuGuPN9C3Eznb3e7+omUwFqN6WR
L/tV0IgsvLp90jBf7DWB5ZENWqCQBIaIkwhRssKFRDgn75GX77q+4dc/YHXDxYSQVrdw4Nlebn0w
G8/ueJbsCtM0am2jjrqdnpAJPmKsWgsW6rQZzDMOYLD3D+ImpcD171i53zxSBsYG/A6ISRzFbYUp
j9ZdfCAJWq/81N+Yb77NP/K3skWvFgKCvKnGW9Hz9Q9YuWBZqwdJT5cHQIdj1CqYliiDGOK5PcTW
LcANdTphIk7lvftbJuZqXW3VBozTJjPbRJUu8iU91puFIL0N8wa+H7mKpziY8DHBYubwTNtNI3q9
8KqWVjYGWO4LTbrMYHBLwapUtvOHlYGFqvOKFs5YhHeu0j96Afc/Nu/d/VFduQp3aCNaBgAg0iV6
XhhS0q3uCkcCiJnuV48GxwvfRHxdb3RlUya0u3NJKJa0AUUGwS7deGsiYFcrG+X7f8HZcldc2RUJ
8uiWpmcS/JNqOtJ+oWpKURYzW6gL/ysr/kkr7zxjbeV7oX01ldIAS4ZRzkW62UsMj1jCDxotL3Pd
PDfRU1szOwUv4aC+5aDhNlh7sFplD5R5qCTMy6BGBz7OAbwsTOscE+CDLJfd0hidCRXLsuCNg9+K
PK8/y+rFl5loCEMDh9cTE8Ny+qZMhm08aqgfd7/VdiHpllzOxVs+9b1jWj1yKotqT0VlsTIYF3MT
8KJtAKhIF9nHhTCw3koGx8TLHMOyLpknc9m2EaiTQOC10HehX8a+5z5xIvUVtBSC5BnWkzhtWsmp
d+y8sDQB+k92LQWafS/X3lBhwDc0GUTDeqevnAYi9dbA+ZXLjbxzMOtRgT4rVb1erBBkjuRYdWXo
3nHOfrEn95ZYRRgxIEtWreIcjDk9d8z67ArMYmkd+LbRWrNNq6ohQZTgy5TCIa4+MKDIcTLLI/jH
L8BcqILWEcJhdfVImFbrbKrl5KJimnJM35duWabFHJd6815frbJy6aQDZbAo4Ckm1VOkYdqsYo4o
/egyRbkzh/DkO+dgb17qqwVXLjwDfXJlUGSuI/qTtuwBHe3kdrXvX5bSWuzzwA4378rVequHKw5U
MdQBx0jJx2B8YvD8/oZ4n2n1SFvwWKtIWJKLgolZoHVKTERDTev+IjfLG+rfXaz9bk0xs6pp0pKb
FZ/lvtsarhoIvn4oNxbYgg3P3ICY4USCeKNCQCpconDdb7eZx7gkf5wT1VaueFZRnGSSnlza/LkR
31QAye7v9mYF9nq3q8dHurKup2WFpZiDBrrxBTI/CLDEZ2s7nFoCL8gLLTmfcT3kN7YZsMAFypFq
j9Gt7lFofyngiOJsbPnhd960thztVSiB2KmxxhaXpYNoN6iRPRlTvbIYB/30aqXiV6bsSPoqyuI2
10Bcm73cX/923Hp1jVY2RTM6EIaloEBZyhnTC9rh4yOmVZLBjreCM/npGcpVF3JWXvpLcdLD//yc
V/aGQk6zJgNLLuUwQYA1c1pMwEtQ972/08WK3DvolZVpE2LqdY+NNlnhRuCLGos8BLpDMMDx1Tzf
X+ymz7w61ZWJwTSV1KpLGrgkw12A0SO/2/BL2bwrurI0pjZF3aTgVVQdqGGEbRNFHjM4xT3OImv/
n1qD0kHbBKGZpLgSmTCoT9yqe71/YjfTiL8ntnbgZtaKqrwYzdro/Bg8P2YleoOV2lUT3F+JY6z0
lSkxjMpoZp0mFza+CwkoiAweeztvL6uAvRFFSapMfJbR7HcKxmjSooYkCGZz05Fzq2924a4M47qL
TbRBUYosSi7CRH1CNa/ToqNGUQIYQRcfd9tJ8MwpduDUS7soy50yDE4/1h7aLa7MNHuW6tNYZpzP
ybs0y59fmbXZbP9feVIsf7L+UZogAYk51PtfkucV9JXpIOUoNRHDpVEDRA6zW/vDYenLiY+LCDp0
pP9ja/VnJu5qYwUkuVRTWCijJGrD0QHE8TACi3B/Zxz7oa/sR0wiscDmUN01TdvEqJycAv4BtZ7q
KAxPRAbvsFFx4r7bWe3VE1xZE2XO2rQ11cXHju7sIs1EUVvzsiOQLKHFoZFVFnt7xx6v28diRZSa
EERh4AX26n2fOzUCl+IwvJMw98kh2isXIZhcyMHa9es3UvxtfJCC/Kg5etgGsSttlpp09AD00QG0
zeF/9AXW/WWa9CwqS3gl6sfhEJibBUreBjxMFuedGCtjRHIFmBUVQQbNCkAt0DCB55UxWXB/N7xv
u249puAhZXmOlxJP7lKkqQLzKXlN9+iXuNkHr8B9uyr39yoZq6iGiPkQJxMKCJMzvymD0wDHBZB8
gL4jxCXEDfCtR/NbPzGXoW/wgqE5J+bSNPHMg7EyQqOkdw0lsMNqUHmLUKFgK2Ef5j+gZHeB7trw
mPUl3udcGaSJohqZF2MC9CwK+8hkOqSDv1Qb19grg+I1OoqBzhvEuJmYXh328tKuTFKfTrrYsuS/
eUIgQrsjgX7qNoAMhbyuE8ez/eFGvFpKJQarNQ2+k4qJ20MtihQP0IH0AKnm3FhefmOsrFGU6SaL
YqSh5Rtweih1dM/QXHT0J2T3EB5zxZNZ2sNbs0FHwUfRRwg7zzgrm+ZHCPVjz+NU4/2edaNxwPQr
05ffw7bAgaR2+wRq6rcZrCxNAEHeZyk0/NKvnKXuObhZaCCI9YZ9WYTtVt7xXthNbrwrv79uQ8rd
kNN0hn3KNgCvWd9/7PUWkbvxNUMkXtqYL1OghVUgOGSvvtWmiz4A21AC6KCth+ORnJfO97SbD+1H
4vFy7Jvt6OvftzJsUw7cBsuWKoL+LZTtBTrPnhx7rHnsq4Bh8t0SLyZ06KKpcDm2bnGOdzzLWjwl
U1rBUJolpfLIMQvkQPGHP+Ba6kj4PKNtHcCfgcICT7+S8/rNldWb8yjSxhjGXMdMtikN7oAxZyF6
4exvObp7+1uZtdJiFSXLp6c+8woYGcwzAOkKieEEMwwzZ2qF8+TNlUkbG5GaFUbpLwV0USrItzGx
dEz9U+84doznNNbNSiOPI6BQYTzlYPYjDzr0GD6qAuIMPnhy/NKFjEvYuEAoe5gasetA+g+3uo66
+t7qoNSHkAQg9049KgDWNjrmhHk8dX+2cu8TroybhhmCtseHPM1G98Pk1jUgFCgPmT2T2u0q069j
aOWNj4kU75Suf5nEGNP+UnkoOvY5CdO4j5OXioIpQYecgU47jMhDd7OH5F1ZXFhlvAJglrpW9Sr1
j1Yr6HZFO/Dz1HHvqUUmPDdp7Mr14EmC+CkQOfN6CwVyoR5Gh0XWx6SNF5GR/aSpDiZWHQVUFBkw
EAIFIBQcpmmFJtZgOfVUuSYFWr6onAx0tvowbUf6rkkgBmLuUH0rGfMZYM85yE6BFwulnNh5DGwk
8Yv+XEnMNkRwrLc9IBZ4L/SnJmmgQBxRA/GDBPAGM1Q3EgZHAkRVSQTQtJYeJhK2JJ6A0bccmTxQ
2jvgF7AVCVS86DwNzHQ1oEYg69hVg1vmlZ0Y/mCAGbQDTQawGcYggYoW6wlvPSYyBetFFy8NlOfj
xHLbFCMMogA9TwSeE356/gUwbFCrzCGE+k0EEv6aPmSAvNMYRHhMgQYniHf78wT1Sdr/KgfMfMRQ
mtF+q9J7NefewvA45rWb6sRPUEMd2KmkGKvrMCrSPXe67MjgXlbaCeLashuxyFUHwdOfDfNTqkVI
yKF4B4aqclp4cnCALPGmiyq+RuJgp3loqsCBQ7GzrG1RKX0r6h3SgOkwrWwFo4qy4sZa6VVz5aUm
+OD6czKPUIkz7Ch6VzOKCn3hlJAkSYTPEkhxfcQplfCmauYr8yWWITCqI2TMQJViTeDh786kF950
FeB7Eb3UhUO1heYW4w0Qc+zpmqglUiDBAhV1mJ4BCvWNm1W5M1ecRIS3yKp2GVOaCV2CRZjyHkmg
+G2AUBLe79tsTs3BWnlDKaaNABlReAZ5l7RfXcItkHLM9JryoyWmZjapiLz0m7ogbQDVi9uGS+S5
FNEXakiIgWx4NVJeiG2tXF5dSKQC62Zy6f3JE2GlQaTvFkGztCd9NdTOvCl23kmunB9GvVqVCkgb
ZyDJ1Gn0B/LvqBlfhS5rye8e+iZtjTnvS1IsOdkIcBEPrKhwYnZrFbPriNjxFmPpwnoCZNh8LiB+
ZGbpY0TB19YKbWEzOT+xdE/p89iVLgHwKoYNjFjzIMz0kNfAQg1oyiavUH51Wdl7RTE+TBq4ToEK
ajfg0gaDimXuCOLkMt+Y4gvVOA4Tfaf7sYi1cpm6UdOqarLswow3ra6DaaAbFhX7eWy3ZpQDUVUF
s1hAIwoFbIu8dZnuVKhAgXXGEYBMVLBbk5KQ1aMbGWyx0ADLGYGqq7tEhXx9wZxZQr5Ws4AautNk
Lf7+w5SEct8DudUCrxYBXlXCYunnTrdspdxBgtkZJNMF4tCRS9LYSmfZ7QSUco5hfGHYEhjRhJ6k
+ax1QriAtbohA1f6XG4wV2enQE1LcXMCrzCQitIPm4pQMXGzMzTeZW0DeZpLCRJbi+7jyNrmSbHp
1fgCTGKAarYtVhVoHnpwdscbqjderRm7BIgtvb3EvW5P9YMw7vIckMjh0oDsV4+/pgaOG8zB2YDl
Z+ugR5eqec1qzFuDIH0s97HRPkxd4hVTuQNL26kc1X0E5o5oDgSr8ooe3Oot5CkhNJUno5sR+Oss
284ojWT9SR+fewqASY9RwWnbihq8Efh3kb8x62TSX3oFFU3waHRfhsZstSrxjdr/Iu26lhvXse0X
sQokGF+ZlCzLkt1OLyy33c0E5oyvv4ueO22Zoxam5jy7yhBJYGOHFTxLsnyWW/u0BHGBaX5Jd0NC
H7QkdBkhEBKpHKWFmRYoD0WTwtwZCM/gQcaIFxQ+tdnomnyj0HejQEsj1UBS6isQ5DKnSJGz0OhD
TuMfvRG5sBQ+MRZ75VjveG7YtBeFqUuGeyaBVoOmzcNT8hnGzupWBUTVzuIBOarZL1lb1YrsSMZH
weCAoWY/5fZ3Zxh2VdVbaXqDsj/kZm30VO1U8YjZOQXcnPXiowwakPyooNC9BLb49tsWEa0q0OUe
lIoc5Li/Ifytne5a7Ucm/wCw1WuD1iaZ5vUQux9x/Xcwm+AdEbT+LgdVVdUNDa/H+GxrnL0eStBu
jDUtPqKPPL8MVdhbvBzvvlZYVBEpBDxl1lKgkxs/5eWh6eHYJmGwJlmSUyrSSUUyq0TdLu2tXWVQ
7/r9e+klG6r8tf4y3qoB1tcKNKS2wVHzZw8b6PxuYEUIWFrsiirBy7fx13KLsBjJTZdB8Do5zrE5
lSWPAQupWBQZuggUIFpqUUpkU2zl5VBah7ycPClR9waX121MgYFq/9k2WYpAx9MI2rYMVuwUDttU
klZKBbsFwZe6XN3+eXWfA8uzvWgU4DFFHby/2KbS7Vnztg4x6A3swgVvHLhqwUPJnyPW/yzGvlZc
JGejwqTKzBsT/tfSTgFeqJkPQA5b7HUHM1FbprMxhsJb19Iq6gecKU4BHPhcboGOW2W/2yElWymG
Zmr1uadBJNWqwICNKESXJAuqUfEwpTDDUCZnSugGZkrQ1rFgzKhDbUjBEKpQjK1utL8wNQIXQ+58
DUqERQA8Y2JACNfM0iclymBMVCkvpa6hYEzQ0gmmBlzFJIAFh9FW+4ln2TrJYBnPQRiG8wHfmAM0
jKY8ApEmRzNq4rs0aCEBK09PXZLGttkzGYqxGn3oIuhpsiSDYIhpGjuiU8+UigLD9mTbaNPKjCCc
rm4mfdxUFYzgQdgFxtOQM8goAk6Z1PLPmk/3jQ5J2lYK95LVuGOseVkH3XXdwnNmJSoxKclO3Viu
Cik5tCAR4z6NbYvmgztNWWa3KRDlxm+JWKgv641ppYAVaeOaqSH3SGQFDgWpLuh7cPxMEKgxCCD9
piEBNADiwa2sJrBTqplOYcqmLbXlbaePqF+QGa8waMasQDdvzC7aFpHiDfBtjij9SDKCdoLZPOpl
dhzaEkZfkwP5UC1W3STvnDCtYbucFHs10NYZg2pikz9L7IWy9I73YEQ3VHNaxdyUedoiZVFKd+Lj
q8ybG81sfhgwL5mUYA1gyK6TG8hFwzA4TlEDRHUY2jVsLtOEridKIXRAPVLB3QLVuIUCHf67YQQF
ql7Lf00Q7+LNYwBt0+tH7qIP3VlwpAsIZ9q1XA6TSoZPKwcgnXjTNr2dG4pQX71vYfo2egyoEe6Y
n85Hk9uvJJcBCFiiay9K8C+KK53/mkVB1kxyZg4TXGOZ1jpmMDu+/GqCGyha7GCXctMP2DV1FLnJ
BEuFTjrQ5tWKBn/KtCeS6b7SNrdd1jIoRqIvnBqCcCG4Kpc67ixmDTMKlLusj1e1mruBLOiD/aWm
+opHi5pKBgdOTTjCbOMRKEt4OCDU5esZ7jL+VnxjtgYWOXPPt8S1GLhIQsJAi6FcVlsH+PVCgRAi
CnL0zqs7CvO9gNyV7StTJMG+m//ntTUXOYFkRmNMNTxn2GCH98FO1hQkhIL6Xvg6F1c/QO8BI70+
uxCjlsAgAWELpxSgydmWBJso9aun6yfqL+O2r0+4uP9lJUjgRd5Y+ISDx1049bj9zvAmn3rsVfTt
NEEK8IngPLsyO60uQ7Oucenw0Q7reyq1KJLoCuTc+zGZMq/QENSYkZtrI3kO8t4uzMJVTL+KRlcl
lVthfMNMcLVA709w6gwCd7/sI51FvLTGq1vTD6OXLgKw04QDFdRFLDi8QH+rhzRG20puxg03qcFg
rCQb+wi+oJI7afJ6anRHUmV7mKhfGqOjhadi/JBCCUItwyruf8wCjDWEbOVGcyKwinKABJC42MH4
wRXYqgShYNPNX3ux6UyCHFeHlTmFWfEi1lVBpSiRqiiHSbI2LfhE4KVk9JChXxbUwinIhWjxbbVF
LNMnoqVKNZnYB7LfNTa0cMp14s/MYe4N+qZ8DX1RQiNac5HO9DmPwqrAsWITh5DU6OqFqH99IZv/
9lgUL/lsw2lFFytSiSPVeKM73VZO5Ac+3VIvEo6SLwSJb0stgmE3ScqoVg0s6RW6I9huTSg/VKaA
xXAZf/5VH9DFS8u0UpKjcuAHA97WY7pSI0zQotlIrAqRjcirVN9nwKUxXjst9GZmh66pzFaQYPSQ
I64Bz/fKzoRgDkAnHXV4E/hW8pgkvS1DujNGopjCAkwQZi586vOq5nNIePYdgpxaA+la+ukFM/0I
X6ODdeKr7Ga2/mW60zyJhs2XKulvSy6+hwzNH8jEp8lnrlCdMuaVSK8wEd3Nm3pyrUcL/RZIH7iD
XR6HJ0zhBKwn0UPPO+bsoWPFKPmQ1lBES0w3t24DyIpef6+iFRYXU9SlrVmFY3wkmeLU8AyCCp19
fYn5AliEoW+vcXFBULUCvaKqrENFkMb34YoX6U01am6kQf0D+I+2EOl1XThJ35ZcFIpaoMqQ9O/5
QWKlo08PGn/tQZG6/lwX9QPOsjd1EV/NmvZDkSA/wrUBxaUDe1C98hB68km1ZQdOuPGLus4dYaS9
ENfPn25JP1SqXs2h7g0lOyff0MjjN4O5G1K7cgIXzBAPepz8DWJ7EAAvDiIukuDVqovoAZu6zgik
AVKI1l5+KFoIgcaJ4M0KLnl1cfAYg9fYFMHdJoACLoVtSnnSjUMU6/71LyhaZ3G8RlbSgJrIBAOU
pUGb+UOGkVqp75paRFkTfbP572cnOSoSAjC+HB+zVN/EOZSh9Y+4g+CWAfBeGLnXH0yUlKmLM2fK
KomQKaEpU9uDh16yg6Fla7f2nJa1v4Rp2fUjvsSPW5IxNUzu5CP8pKUIAkOVX4kzjPmqvRJIlvhx
KAOr/RhglXnfW8/6Iy5jF3pJThd5hRv7yknwFgXBccnUokadklTHgrN4hQ7PgvfElxxMDE9oKbe3
448avuWr64teQqmjR6oQ2SJI3dA4/r5TdEmqdKWECuYsSaG8ZesW8g0/M2fO4Ss07+Gv6WQPKOId
/QTtymhPXv+HM/7tJyzOeDKQSa+C0jzA3xjX/GspYdra/77+oJcAZN9WWWRWRkINvazjuXCgvuE3
x/w+gRW8+/+DPNlWic1+idqVl9A635ZdBJcE42NdryR+yKnu9QG1eT1uWY56yZwgZ527Js3eap5s
y0rzjLgVxLYL1ee35RcxB5KFkCyyEuugROUxt2RPQRaW1PA0GgGkKYqtHh3iVCjReeHsfFt2DoVn
8Qd6hHChGXBXqSteu1C3myGvs+OJlkIWpPDF6OELwfXbisuIN/VUblhFD5AMthU4XeSYf4VQz+wq
7l/fSqJ3uoh2aZxYstRjwghZPbcqFOgsGitJA/5J4XafQhOYtnYKq6fry17qtH97xEWaUWrmVBcM
5yQE0ALYgcg2mmBThW+D+c6yxrPCt7x5K9qTmecOax6jIfhx/SdciFDnv2BJWACLIDDA9aCHRHrr
MYfS0HG9vsKFi+vbCotwFGvNYERmhbIuAJBi1gK9JdrHSKEuKwsn+5dS7m+rLSJPoMM928omfgg4
lP9CgEu49j4pvbXW4rpzTCP6UAtcm0GAgq9Xx87v2k6Gyww4323l5v1NFd40ZgMBzgbt086xCOAU
I+baOvQee5g0Q9Qp4j9oXgMlw1yVagip3KX66HIYnlsoxItcg/RH7Sl6a9fBfR9gxpxO9giR0z7a
j8mdlWPAUTVunXwk+Q1oCT6VW4dBnMSSPzCo9qrmnndA04yxq/T3GbpYHD9XUyd3HFA39cpW0wa4
L1g7SQdVAUm+F/c+q5/zrIHJw7ZOn1qId+rg74/lz1k+s8b4iMQbmuT+BJ+KOt5nkR+1iseM2je0
W0ryTc2pBwcEVx6on6apk1Dos+USJOgh3kKKVd4ARQAjmX5y8nTaICe3YVVuU7iuoc3IC8MZBkx0
+U0y3qcwjgnip358A7B4Vu6t6W/CYH7cOhw9Dsl6GwbmRFLi6iP185Z7kjUc4Py6CbLIziwUlorI
wP2SoiQ2x9dkcxHDek5NWHEG8gG6pj6eEbIl4zr8hSzgOdy+qzY3HQ0ElI3s5J60gYz2oXOGp+YJ
6LaH64fi8xJepCLffsoiuAGBHBRGjSxYh8JsEgCz147rpiE3RRIfKisHhDdDTgknZlVF972FgbgM
rWt0/hylPjVwbewqWyPPSqxCPXcnjwnwZbXdqr8lRbINq3IaDLDzToJdx+8Ye4TP9nXW7y6EQx0o
gGXyGPejbRnFti7vgK/bhtCR5Zj72V06HS1Jdng2wUQaCrsqO3XUWg/GxwSaSJhQW+F3VfGsdYK3
cjlU/Pk+n7DisztmaPSYdmpEDhCiXWXhr1bfZWNlS4D6c9651z+BaDd8dvrPViMGRutdb5Jjl3AH
pio4z4HfMtzjsCoJSbcLw9CjwaxMzJ6NHDgxIJ7UqnJrGbMXi7o147etkrnNEG1g5OwW0w2vInsW
Nc5BbS6MbBXU5RramYIU4EIJdd7nWfYwq0BhAzdhiNNZBFKC8CupTB9TW8Eylz/Hn0RSX+RXXK2M
uutxN0wc04MJbU5CnCS1VjVMaxIhd0603HxVnX0PZgZ1rRu47w3ZtsYnFVUhgH82h8FXG4qyZEFy
oS+yqKKGsKiuolUGD7eidwK4Esh1swtO1zfZJcrZt/toEXIis0lKhOI5GZ9FCFJP/gkZWrqrCkfy
Zhti6kGBXUHEUW1L1GC4uE++KoEl/6rKU0PTJsk8WGXi0hEAygQVQdEIsqdLU4NvD7lInxAgeKSX
IEPBu8iDGJST5Pb489+JeHFf/wIY6/qLFTzakhHVK5Q1EHlG5a0+dCqmpz2AW6qICvSXGPHnCCyp
QCXppBosI/lYVWytcviMFnmkO7SKIfDYAGZqYoIrm7CcbWWPSLN3XMmPzYiJmwWJH8Rort+ryeQx
GUYjwV0+7NvyUdIgtB7exBXxRrrTIb8GcyZBeLv8gv7E0k9FmLPTBBuw0SKkJYeoeFH5capKW8kF
nWA6H8lrt9git0NzE7qpuSkf4AZm07ZbtbDvsfVEhci4nEy3BeQDbCkfOkiKB5jMT/DOG8vXbqzX
gQxBUDgwDbm1VVO4ajVQzW473FSRJd0nbesD7uUUmvUUtemDHiVeUyowwZTY22Rod2lcOh3sQnoA
q1hGoWC7NeoftDte32ZU9BqV70GpVok1sH7QD6ll3g0FuZEkoL1mw9+MTI+0RV8EyRypdA9jczu1
Ygh5JHZY4baI3mEMSgCHU40M8/yjJMPrBgg1c7pj2a4zH2rrDqroLhr0GWZ5+oMxPiTajpPOKSN2
TLMfNTmOnQhOeUn961vqsQjr8AVUC5Mwchg7cMhRV6l9g4zhMJhwnDViJ84+guqmUAlcYtZQjEV+
8drC3CttklUBt6r+LoL/FeuGdQMQ9mTKP4csftTYbWrK3vXX/68R07UdtggtUhBOujlEEAEf0F9G
pXKqizqDn0B4mxbFPhyn1DcMIPHzwqDHOE/gjjfcpzQqnYrLkgOo1IoFP1KePpTjBCxKUI2rJpDh
YGAG0D2yANaPw+q51zjDOBA42SbMPLXuO7j0zXzS7hho3JWS2J7S+hCQwKs6ZjqZJa84e4ccwe2Q
Zk8EyZnD+mbdKVDlAIgDk0RnBIK+tLY5CdykfyqhCaJi2qHn66mFzn6NwvJpwAWX/ubDFnZzt4q6
M6P+lJLxhkTAPmbg3RenPH3lzTsmgEUOIV0dHmxAkARMugnz3xm8XmRa2Ub4lDFwBqcT+g8oMpR9
h0SdNZMrScHKgJRZqA6rFl7jFStRPwMPSWWfxY8Fn/GweBYp62EqIa8SWBWOQIamLaabPWhk5S4M
5BVlu4EYrxHsF0opP/YZpo5xE0JYxTS8Ku3gYw5UaSidQAN5JvWqyLaach8DK69Cml4hxhagxUPZ
ml7YlXZY/pzqjYryKFCmPVC8J7PFiAggoDLV7Hn2mY+YZ5aBY7YHS38SbKr5zF7bU4uqewqzVpGt
EI4/99r7jG+DAxTeKFjQtSOGt11Oa/4E4iUQDJ2wBD4MinmoQFUIKfV4+R6DctdlsFzvJMHA55LI
3PnpXkLCLFWCDV2GxKbCNF1hNowVqtZPvQCGiTA4eYhONYS3PhiwNE7sV6LlBfHyk7d0du2QTmVQ
p7L+NcQtX+LQhmAjTJhBXskfi03ooEf+FBJBNiC4h5ZAEwywK9ZWqKYGCVexjuA8DKJejeg7LtJT
TSk1OVBzctDKvQYMQGO8FOwO3prFCBvTj57ovhaBd8MOZmrZOf099YanKVDQi0bZhgXHWrCNL6ew
Xxtr/hRnr1o2h6FLNYMdA1770lihVVDvM5ie6ORl9jXX80cwKJhe2iVsbitw4GsZpWESQaWog+Cr
qFy4JDL3bestct1s7IxSRs/iaKXGDv4Ubl2XrjQCxDxUbmBJtlrCtaR+z7OfglcxD8qunOhlQYQy
LrKm0NAOCpzFCMzclT52stI4tTmBuVgK6SdF2dc6gdy7Ith7f8l+/3yHJUpCR9KSxlb/rwG/pQDA
EmzkVbFp39IX0MgA/tIF1+JnIXzleT8ZE2effgxD0koZMAU9WI2qk23RQJB3wQbPeZ9tE/TA6ap/
RLvmFr6NO7KG3NFeudUke3zJDqJSSnD4lnAAWkODBmhN89C30LitD2QUwdzmS/7a4y4yFp33ClNL
oNymHkFLKddF/G5NbxIwBH3qYdDgCvaT6JEWZ72UJ6MOWgRRtFRkH6e6fmgccNAgtYWXOnrgmNUr
0Xv8yzzjayMtDjSXg1Ific6OGox09KLcTJZ6n0cgOYDKmY8nHRzEMIALJ/oS08Cg2wcnIJKCjyjh
18miEusvtevX71mcZ7PW47SZTIDBxtveBf/hNnEzh9wrL/AZActuHWF7tf+FbojwSM2x+Gx/G1Eh
V2Mzx3MILZmZO0ukwpDJRe4AFLo3KHBJ6ATnWLTJFpkmK4o6YqGpHTJSwDq5tBN92sowS0jQMSMb
Fczxf7jLFnlIDoum2ODgdre+7Ke5O9thqjAXtVU7uW1PFC0CKGILFhVcY0vMAXrSqQLJLKgt0XLV
KcDg9k1T2wwN8jo7xnCgnioXlSwi5nGA+qAJKpCUxodYDZGRVqDaRC4MbgV11l+Gan/22hKSkCVD
GGcRxxdHn8lILHuk0M60UqenMBeALum+Jw8DBkBpLOpeKNejyxKQ0BZ91UwwjjqSreLATxkCyJiV
GqtZfzlKbdFsVHBtq4tgBhh6KE9xRw5Dft8NDNNCsJfZpkhEt4ToPv4PFEQUTElr4j4uJnlNggNp
ARyvjrWpeE3mF3Hhjcl9HKciEKngNl5KL+oTXKuaDASiofyA3qxXqL9KdqzCWyLfysZNN+yi0RQc
pr9Mvb820CJYDbUewqR7DlboQSmP2rpy6qcQvajCgf6r4cy4luwDNAzQIgInwphPRJwSpL7qImhV
qQJoAdzYjzR8CwhzNS1fS6A3Xz/Aou2zCFN1RUk6xT0B76pakwwyc2q3TqCXVSVCEIgoViwCVBqH
UoVM0jzkwF7Vt6ZswTrPymG/wSlMmHRr1anxdlKil5KWOK0cTso/k+pUSEFsp1yFWyMpYdoX8Nfr
L+FzC13JCJaCjrVshrVc4msT3u9NNmxpUyabaei8cYL1HFPRcOyU9gbCGlAchUrgIG3m2eNgHcDx
s2l5L+Xc0eXwZoimlZ4dRrPHGEzatkmMHkFkEw1WwMYLqY9ycpQIKHw10EPtaG4jFvsqdEEaXBc2
NdVfeUnRIoH+wqBiTFbdwgrtFkzKVT6VK4vUawn8Yv5aU0GpJdgIS5hHJllTpZUNOQQjlMQpygyA
gzdGKJIIEeRC2hw+z+5iuLDyPKyRC3FNWUNB3M2039e/puDgLME/kQQqKiO47WlsOj3sgANcSEMk
C0KE4IJfon8IINmNmanaASQkYAodZgKGmqmbxqB2HstbqcoEK4qC0hL/IyUF3AsKfCN64H4drabm
He7XDYDkDuB2fK1u4hvlPf6YPaigT2vUdvYCDfDUF6HHLn7ELyT3crLGi9iM9BwTo0mhN0BZb+pY
8BEvxoqzFRZxCVA4CPYZWEEmqVOHk0uRQ6jocGsyKLCVKFu73Of4Wu+zcXu2LSOLYKqvFeohoR9T
stYrP98YfuxZt+F+PEXBnRU/GcfRQz0GKf1CcPguV2Bny8+n82z5QQsaU8/mDNUs9l2SxF6eR4rP
GLgCxICXDFCqSgd7otzWueTQGJIkAEHVGqRRj3E32k2U+ThYjt6Ffkg3sS47soKkc5biDnKvCWc1
xKncaGnwKkEy+fqRmyP3f8TPs5+/uKs0FK3SwEL9EMIQfOxgMKpsU2tyJDThZeAZ6+qkI/m7vugl
vOv53JIu9sjUwH0mSIh1kJQABHKQ7cIIQAuUVSlBqx8wJjA/Z52OcZR+6CzeJurkDwMI0CVGnYFr
6KKYcElH59tPWlxxYV4UqQHTVRSvWybtSg3wInwGSiASZKF7BnRxYAGQQDbQirHC08DuBgrRrPbI
88rj3Q84O3Y9kgqg+eVnMMUFpf7F2Pj1oZbpOq8DQwZMOD62SgHa/jGA4ifnz4IPo1zfDsvsu8pr
a4AMlHoImtAb59pH3dftM5UemhAO7eD9ZGZsZ/ACpqByKkDNXP8Boqecf9/ZaapgHV+oKYJHqpk7
dHKQPJBdGAmyhssF7dnLXKTe2E2ZlHV4mcN2fIYIJpT2aijOBq7m6e/qQdunG2sb7GJh+L0M9Dpb
edFQ6OjQV0GX64cWcjSGXPhluy+7yo+izFZUxdEmaJD0ewOxU2K5rcL70ONpJthMot2+zMzjiHUj
vGLnVtXAbPmm2YdrDiamDdK1r2Ma5E4+4sErkCHMqw7TjsFxW8S5EcQedRE660BR4waWeodkqny1
vQVD1omRT8LOFNOC2YQ73nIhF1G0xRYRL0tSxkF7hLsPtJ1a1dfb2UJYkJwLLsElarqkYSkboaqA
ZznYo0bdMnoDTRb+drCoF/Vb5/d0JYari9CVASrDlRQQbdmCB7G8ptWwluhRzL8QLLRMtokcVfCy
TbF5+X3BYngaG06ioF8Bbvf1OCA6J8ukVio1xtME1+rsSKQ4MNR+moczMPW16220FSmKim6kZXIb
gpSvF/3IP+EZyQd1E9/cDKk3L1psci9P7VZzxW0YQT62THktaPxyPuYg7sN1OgR/e4hFr3KevV/Z
Hst0F5oKiZ4z5O1w0PViLm05kQ9FHHhmsB7hYdugMQ9a4iaGflvB5TfBlxSc8mXqa2loowVGDFfw
DhNItXBTpEAtsEoFVMfqFB4ckFI2mk1Gtnn7MshrDY5bKfwhyh4TacJdmXQPMCL/2ZW1IA+5nJZ/
ReNPjujZdVPGCUbD8OUC/2XwCsuJ7lqw+yW4qnvo9RbQu3H5aXQwD9eY3cIMqXLkykmhSCG2NxOE
jKVdKoE6YWsQ1NgF81r1sSUeHbYzijNyOOyQlN+JIXvZhDlwHdiS+hGGj0Ct2l3x2nHrn+6ZRYLW
TgqvDVliEMq0nottsOn89A5GCP9NI5IK9ucifEURANdjrsx8vP5G9Zrj3F/XXq1V4U8/k62oAhJd
/kuks5GxMDJbzEyk0B08w9eegD11Gzewy5N8CxEjB+JffuiLZGCp4CTo80E92219w6RGmckQTI0c
04p3cLZ/HIwCaGhGJDsKpNq2IE5/C1N3Y63ScXRYPTgjxjVBoEJFvnMiY3zSauxHfYJdhJSEr2HN
10W7iYpZ+A4c41G1TnGOC0eN7Kk9Mh3/XAG84dagx3SIIVaQwzi15kdSZj+nKL/vO0xOjN9tWt5I
SHAFp/9yfMMlbloQiVDNxUbSQFFm41jiypB/RdDA7FBr0/iUTaWTaycr19cT0n/OAOjnodPG3QMG
Gh4RT20vv/yvH7LYZXVUoxkZKvMkgTifFwoa3ruT9TPYKHf0ON3oa2Vd/spkx3REY6vL9+aftZeS
fCZEOaBDrgJZQ7e9eaRluMs6uOZaovT9cgz5Wmixw5BMZUncI31uvNmD5gH6kXrjQ8nQM93W8+K7
wITLoCv2VLhEEzsvn5b+AGYdxGZsAFEN7Wq/OuV+tpo9DMOXmV4k6pxffkxwmv5FR1/iUVWttqzU
ZNBAaE9RM94DL7ovW3ZEseZStVkJ9rAgY1y6BaBfMkA4GHe0ZuPj+fCoKuE92W5nmfX4WV2nkFTe
iZJjYZiaf9VZtKB5pTETchzHbETykebA0XOFPPXGCzCHL1bcgVqwlUHCycrbKmprR1YLry2A8Enr
t5D3T6mO3yWnruBtzCf2SjqxtA8oeaCnegE84WzWSMntpB77YJMHPjImt/OrTSXbI1isebJHyciO
zBG1fC7HlK/PP2+PszcTGEC6QkhUORikW1cxc9vuXfCQgjtpaSUAaS/SDflcIDpz+qlj5htsUqhf
zblg7NO76+tdEpP5dnwW0YlxxUwpwX1LqwmiE1P9I1fzXVBC288odyNs7OoE0qNGGH0oIGWELDOg
7jc4bVBsm3D00AZHlxpuaqXmZrOILOswq4zMG7kLXPzBzhUGqFkg6+u8qSDAx9aTzrdmxv/hYTEW
VGZelzrR80A7cPqY1K8lBc+nf0gH6A4WnS2nqj2jNaOqQNA/VgbGyQo2SwvGWq8KspjPy+XKVl3a
EVR5PlaMBdZBz7RjMN6y5ljIN1H2mqsQzJNazAhOOn+V4DzXJpueW1BMuknQAhowdoVoVRy2yELH
FcsgS1681PIbhKo8CAlDIRKUYgVEDWk4Jp3ialniSOCpJJl124bquoGUYIYubiLfqvx5yB+Vju/b
adyYEFpk7+kAEg3f8f44SU9R2m5CpfAs/WhpqWuF+rZvj6Wq2O3wuwzerRhEFB2OrONrlxl+KGE0
XI6qnfW/wHe3O5SxtQUOJ9yyoBcos8zmceJAm8tWo8kttHgVUtUpyr3K9ia/a+S3pLrJlMe2/WAp
swP+Uanviv4wDH5j9p4WxTPU3rCHACz76/tcEEmXxg0M1U0OdWFyUMlroN4p+kcdi47SxaHjV06/
RGon9aDxMIR6yFw5xmuFPQYDvpnf7GeRefTX0VhBDakC8xm+smOROmJiveg55wh2FqGIUhYSadDZ
AA2HaquI7In64395lX+uenN5PaiJjpkcluDkN6+3OnsLRVHpcqT/WmLRn8mjoCi0mV0iQSizmGq3
VSGrCenVLPwpAUKVjSKkyeX39rXiIrJnZFAKaN6DDNXI27oDxLW+UZLSu/7qqCgfW3QZB7MlJEsI
OzYxADWyeteqILbIKfC0Y5A/y0O4DgAcdvsAAF8Ile6hxOPE2DZ9xT1qWM8sTCDldivlidNmEswk
C8ifNJ4K5wyU0OlG5ztVgZhCd9tAhy5Te1viFcQ/qXaSZXhBtmoMTh/UBk32wuoOR+0NzqGCw/aX
Hsqft2nNl9zZLlTC2EJbEeIH5n6EghNU0iJ/JuqOno4RJ5oZ/9PgW/5acLHtQ4Ohd0yxYbJwdFOI
gu9ysCGuf7xLojO4Kr8WWWx81hGZxFDegj9JuyHoyg82FNJRycVwnIlc5W50olPgS/vgedjAFQ7t
Y7t9KX42PyPBXfeJJv3P++XrpywOyFTgOovqLDmalG7qaHiSFQwmisR8KCH7GmCTpKoEhfHYTiR2
A7nErUZKt4PnVNRIt3WHuQFU7iCk6KLpDWlYw9Ei3FV+NjZ2PGk/r7+5+e1f+7WLw8XiaRimgGKm
AykTVjKnFg/j5pNzbY1FuTca0O0x+xA2IxBsp/CL0yCXWzN4THfvjfXQ9eMmqUGUN6Rdlf3ooV5x
/RkFAcRa5FGFYlpT0qMVygHsD3SyHpTI01tdUNZeX0YjiySnTy0ijdBghKvprV6+BeEPlYuyl+sF
K+R3v59eSyoyU5lUgGh7YO2DYG81TwwjTXARqAT+LQj/nAixxNdjvkYWobGL4Bg5SCPQEc1RhsxY
ELc3Y/wzUhO3BIfUNM1j3zznPD+aYe/qmHk1rx04opUWVo6uxgq2eolJp4jpeD1kQ5D4+9vQC2Qj
UYWjBpVRbKxoQ3iNqSGzs4YJ9tB8Dv6+hzWyiGJwMYCyQ4FOwcRLd0xzr87BWFLucpRhxvR8fcNe
P5QaWUQzpZVLqY3mxSwL33Ql56Jhq+hxlkGqJTQ0MtRrBi/cIIWNI26tlCQ3eqc9Zknk/bMHWkSZ
MWeYq6VI8XI2uHmQODz+dX2Fv1TG/w67GlkEGavMm7rscfrYBg1Dp9qn6/x+liaUtyEuN2xBL1mZ
T4mA5PYXpMHXuovgItPeyNFBm4vCwau4jUQIWuuRrQWO4QQP7VbewiHLj1JXkUGRtWXRVOkvXZY/
v2DJ5bNCc0p1a2K4+8J1f5/46awhczt7rFl3IqUPQZD7RGqepQ9BLOsTTSE0pDXZXofjh0n3UWat
/9nX/Hzms2Wypo/6jCJL0WyyJStzBXXX4lisBoCL1fcJRQ26scYGtcs/26mf6dPZwlHcZSmXka10
GDr0ka/l2er6s/1lvvD1vRahpDbLxuoHPBvZ1pthO1tyTdxWELkeZ3FSy2l/kw0Du9kNDkDKQWjr
p8ht4LPeuRLOljLlam9q1SR3/0fade3IbgPLLxIgKlDSq+KkXe3M5n0RTlTOWV9/S3vv9cr0eGjY
gAHDPsDpIUV2N7u7qhZfLH81CBwTOqtjvAsaKXMWKcR/jLVmSokkWqEohJamQ3Yyk/D0DaREdaR+
Erxu7iR3nuvRNKI6xhMUaWSbWUWNinS4U6blWyxXLqRqzKm4SGCYGGbREjBajNyrGch9Ez9P7VOG
5ko4B9RMxOIXMQxLSCmEDcDrP5DWXpTJ1gOJgoK2hlx9aRm6fFbHO4x9nAwBTPmgy4PMkN2AL0NZ
qDlhvE/G3EwSZI9i1Tk1BbCUZprXy3gC1z3aJhDRAvMmDd6qMHWQu5tVEB8msHAkmWhG8mQJ3ccA
kUhpoW5BXuaUpwp+1btTUZFFSpB6iIzvxfR6HqlF0/u9LjpQT7Vy7Xz7iGk8E4y/XfIRIkVt1QPe
mx2qWERzQdYxkzg+dmHs5XkZWsucgn80LtULJSR9kPSemFocP8nRq1qt85kvWQ46T5SY0D7ofkpA
Bi6TZhs7kJsq6a5xF5QX+qpd7J68FxMo9rPUKocc0F6fNG9GB5LuqHlau1Fid1SS58VoTGWeQP8N
/0RALYX5KLOdoAkAJR1FesYk/YOGfqdUlmajvEpDDyUdaCTpEGZL2sjD8MkRgoB3c1ReiBq85dBy
kKDP00R7IrWAMoZ2Ci8RA+PVdMcphWAKoudIT9UIbUSUv8pCgr3IkVT18fZ+84LPZyN54zVULYZ0
xwKvsfIMz9VvFYwwqK+jHIcZ149VNsawZRO0G7nLw4VwcqDPn7YxXU7jBBZl1KdWPY+qnUw9fK7H
CdIXPD75zwGsW06DCbGqXsjVXMgZBFtHzKiESWgGobiP0IwcTFVoXFEER3tw34IMh6ay175Tba9V
L62q7rQafiwRLVkFcc4kHMIGmsSZZmfLbtHuxX6traWHdDkWcQwMJLWXIH4omulbFrYWXimeAN6M
oaCnpGx35Vju0DKzZ/HC+ZC3nyrqJ6P2ZjeFTNaKeK1uEN/4QaDlhK84mADq1hZysBUqddsgJ59n
4Z+REioN5MrXd+twar3ci/ftXtrxDsl18NAf72P1MyZt1rWIiTiLa/q6qnfGKAJasdN74UFD5WsE
BM9eVUN5w+jX6ZY2Vpl3QyjnmCtdYumzK9A8KI58jH5UxKzvhPsYd4M4xjnZoWLZ20Nqjjte6eHz
3t04sSzyEwTveUFoisuhH4X0XKLkOoqPqvxcVBAtRTm8E2er6uP7mc4nqUVXLHkU02/jPECIjCeG
dDV1UqlhKFQG+R4LQ6wTLWu0ekKe1iZmpDxPGJbrypBzoq5/6i8zLOAQ0OylUmTJ8MkjBHeBu1Ys
2Qa9BPoUGOGsTxO0ZY786ubVkLMxy7xMq0kl9dBkhq+iJKYKqmn077fvCmf/WCRhH3TNIEUN5jLk
QzO+aM2DMXJys6vOdLMI5kE55l20GAoBPtl4rEGlPhWTWUAaqsh4DzDedq1/vrmQiZqKWjThKyV0
HwDj0wLifnu7Vm/8l7O/Wcu6nRsL0JmshVjGs4BAQK8gBiT6Mj+dFXfEoKZWTBAiovvbJq9+oT8y
G91g0g6VSH0BXo7Bb7XelsbXdBIsiccYd3XnNkaYKDSI8hSCGqT3BV1xwchnLkLp3l7H9SLpxgbz
qBsxf6HIAu3huKp9Pdmg3rAjO4azBKEIGpiArnBOHsckyFf+/LmWpKdt1dU9Bl7CnXFMAMiHUvfk
fGLiuZ7x9iYabB2Jtm2iCCH0mRqgz8vpfp5/395CngHG9bdpWJakigdfSgVrgt5pWPKms68/fP/4
SgZb/imiaKRZmxt++BJeiof0YDjC8/rw7azoX04IbawxNzYzIig1R+ATrd7SF+kQeMO+cmvwNEmQ
47JXmejaj/1+t3B6V7cvFQLHnw+GCA3LsO7BkKjryICydA/2Xa8rJ+v2B+PuJnOvgnppe1ENB797
W4XaW09wMPT+AnVSBwqe9m1rvOPBXDCgtZOoLeBoIczjSEViTxU3EK4R5y8O8OuDsXWRMtQEKmSd
5NeV7i4KwEMkcmtBdmpSWTPk1rJScYv4NSCSYeoqT43sqv/dmGcCopiDYCUKtN7XpP4+mA8BXvhi
/yMPD00XQEvux3/aUbZwIXdtHA16K/m0vqTDroPY4m0DV2PjZj3M+adzkEy9CgVfaeg8UYl3oQol
KaM+Dj1nEp9z4tnixBIonSotcE5JVZph+jPNXLEnvPPOW8/655v4CB0gOY5kOFxtkL6lnWiXU+Yp
AzHzusBAJ165CpoEndPrP2KqueDrs5McQlTGS5P9TLiNOd6imdhJ4qVvVCr0CNHgCYWzLMTCHISZ
t+z177l1K5hrLhR12+Wo2Pmq30kmNAtnSOKU5+kITSTwdxsYNsQEk/jUPANEr3HOEOfas88rNMHE
RR1Q+kD8MXUNpfPh3ySJX6eUfVB1YLWjU9f2PhSiFFCsgE8tNBpesObcbfY5RUncjQl6tD56Df1v
5fdiBy9DhMFgCRQv4AL2QDnnVIe8dxTdBKSD4z05R/cTyLE5umMfpmmvwbwsA3xEX6fQpQWooGLO
57qOY9vspvznOxJHDW3zQUapCmXKUfKa/nGKPJDalR8ClJOeU096zO5lZ45MMN1CAke2yDMYWtuf
OaiS0IYVbCh1clvK1xkgNr+L8UVD3GszSeFbFU85QIgoMcfLKpirAAuQtBiMNWPInt/2f5yz+9mC
3mw6KHLzLAe/ry8HiiuCfUsUGs535ZlgXNLUTpkRq4PkZ/1uSN8iLqCNl2WySE+kL8kUaUhs14HX
CkI9L+Xdum2DY/wWADJyeBOLvCWx7kZSp0QqEYT12Z9wTBYwAN7+LhzHyT6rqwH8oz1NBxArgeNM
AkMthD0j4t62cvXGQ6xJRiKgKCKbMCvNLNagJ5b8aXkwBuAS42dRTKxgik4h5pIbUEHcNrhmQH/x
0xuD0p+vXpC2Y19oNUBvcwlG3e9TWAJi9xYrZ7FMkc6Eh6Ho97dtXvUrG5vMdR9qvYnmEdWvqjsA
n29mGDVDB5fwcpXrx3BjaD01m7ukTLUWqKmm+8k+v0+Pyw4Kw5o5HQY8d0Qz9KWZc7OuHpKNwfXP
NwaldtDApIExB63voPAu/p4VMPfU4dvtDbxecNrYYW5w0oVZu6AfjkJwXeAht7LHTRflDVpzd70N
Nn5zLQXnHLzx9dx9Y5ZJHoYxVcQOQFMgeEAjOGVWmRVWi+ShrF+qAM0lXcXE7fhS9oodkYdG4JFB
XL3mmx/AXPMwoYBrlIruaxmIslG6F4an21vLO5vMi6GAcrigqpHhlynGb0sKOeHJLvV3ND45Z4Wz
Fvbd0EzhSNMRN69bQIcLvfBM/lcWIBKkoE8tyZRZSxprmNPDTIw/am+d8pxMPBWIa8qPuggVn/+z
wA7cot8e6NKSghgT81DjHYZSQZhTPscIye4AVmEDnO1+AdGWs3LMEKF509jX3eWXfebxIyxiG4tg
+vODTDpUrQSSmbciabwmWuwp6rxeFzj+UvqErP3VY37ZZDymRiBuJpKi98vyUcBcvAbUzgLhpESR
9/Iyg2ptKPxxHBvQY02j2RKkTUopVmYNiLc5lj00uLSV834eiCNnFAy9Bp0srRkwKa1WottGomQp
2gIhskV/hDWvHsTnetIuqQqmbT3dj6BRb2dMKNa49IGyG6cfUBYzJQPZkPSSLOcp/jZMBwlDjFCl
NBXQ8QGIB4XI73EmWHWhQv77JEToe5LQG4xDpUemDg3xIH+IhsOIN6sQFbbcQCyOynYfxBYayWYQ
PWWJP4/f8/Jtnr8LAjjBwhgjZaXVFeDlBm43BnF9gXdMbk5kBqtA6yrSrkwmkxD09cLvtQhkO8Tb
y+WFKG7b3kfQ8JDB40mTwFSqQydf2my0BEi5KgFI8yaEWszckOTnpHRWQgK0AuVTVkPrYwhBqXIe
s8e0ewrUwBXj1qa0txqRoty+vMUxBcXnAKkEkFvndbYuxcoxVmrqrQzexBbfA4T0dXBfyMk5QEer
hYBR3A9OpRdnWU2Xc5Z+0PTSQwyjH58l/VDG0nlG07IrHknRuUmKZxomnZfxew8qxkIuHE2sLIjQ
WXn5MJFVL6Gx87yCprxkL5MH7WUbXPfgY2hAuvkWYhvzn00FOsQFX0QE8xaETYCdgSKDaOSWUOCh
hCEWUJRaNG08BadJUC9hCjbSn6002GO5eH3y2k6gy42+1+NJWw5SspfR5OiCxQ3iHhPkOwjamgE4
UAv5har7lKyEGAexeuip4hraZDbSfb78aAMYRMOa4GVKkLFV0jEq3UDI7AZ/vbwiEsFfVEuHKX+M
lZe4eKs6P8lO4xSgnzvaIhLzfMYHXiCP6wfCQ0hfdIzs5uXihFoHwFVtxvKdIt/F6i6AsRTfiwge
uGedFGelTks7x28Ly3OVQV0iJFYa6NAMTpwRNClimnoAeVlGhkq5hmCnQ5xslZsE/mXQQXMPMoux
ms1Z/DkiNo3R9yy+JKNsjkVny9FuxvdOH9S+4rxzrwf8L2fApDKg8FUbdJTRLBi+jc0v7Jelov1x
OyZd59DauNk1lGzSCgqBgBDtdeovyXPfl2Yg3sW14Bkpyt/T0xIPe5nOjk4WjuHrwfBrdWw60ytB
T2vYlUbNrFHqyYGiq0bfqDmlmL/JLL4sMQlNH8YF5vaqNZBgpuN5RWEiwFv1Q+nzo8bV2sRmO5k0
JgK6u5mAVfMFKEkEeWIawVnq74yu3tU9L2e6CgnYGGNSFkFStVlQsbKlJVYnKFB5nyzQX6NxUT6A
ucpUu/F+HSFIScn5fNczjK9NZeJ/ZzQCKJqRZ6sqtYgGNZP5/N9Ops60EzQIcI5ztqAsTQlSwvJd
1OGMiOGm88+IHnvlrgwKV8l4CTBnaToT+BcB8jplmfcAWhBXsYgJTIsf7LsjCGjdch2D46H0OXdB
Z8J+1wi5JHbroVElqPEOFtUFV6IvaWpwUozrrdWvI6MzTiVv4fXiuARk0xIP7bd4V6CxmluB+1nu
uWQ7PjUTJ5HSGQ9DEk02gOqlvgIsktFbXRL5KPViKiuyMyjBZyGv6KPxNpRxLrkB/sEmgUIctG+t
cGgsGQxA6L58dCB5rCUUfmXg3XNtOFVSjac2DWwAJN5FLfDS+IcY66ozoQ1otnoPgSFJn72uxzM2
LHSnrshzU+sGIlMAzbcJmQpplvdFTojZVuJ7S/F8gJ7x6yAbl06WsM5AdCOpP/cT/kZBlO4x2xSY
apxDQFnUIJFRNkc5eBmr/kVWizsFYgLBbHhK9iQEAPYsmF0bQzq5Rp+AwgQgphkxm36EWeWGDW6A
/GjU9VFuoNq8NE5ZH4xSxab+quoIOkvUrcbwEhV03wma25aAtyiXtqdWMX+IMpjuSvWgQdRFTFqr
iHcjjyeBd5sY7xtkWS5Ky0x9Y2lQWHwm0+62n+B9a8bjLoVWTl0OamQDQ2KLvMBTVFZav6nIH29b
us7hubk8jL8FW6g+oIRm+GKa7YDAMxvAL5R4P+YYsEHDM/nVzaew3+NEOxzTnLiis/5WbCCnFEJD
fEV/DftVveg12C9Qj/Hy/eJAXOsAMptfON7qvxJZ+Vo1i/IWtKBu24zqPk0fhfZxUHVbDQP39gI5
6zMYp9uImMsKG1Q3wmVfQ5EszDp0+FGPBr8Y4Ja3jf1NjeOP6GUwDrco56QIZIDMIKwoWz0a4vUx
dUKH2tCpmmyVmnW7h8KFy6e25i2UccBSqzSkmTFgQEEVgKeb28ojoKO600EpQI14kmCc22Ewzhf6
SctkrPsKAIQZ5Q0SksyRlvG49Jl3e1evl9o3B4XxukMy9KOolhLUxybZmsCndSns0tMc4lGfeL/6
Xzp0Vr30GRBFy/DobhQsFB1LvznnPhq0+9u/h/uVGdcTKmKbA+5M/eFNfcMIRO8lrvSAaDBZcKPz
qX9IARaTLngjciyvp/XGO56dItGFzNCbAjtRYpqYhB8ihZxkTa2krayhLvaZdiDBa5AWd8JMDreN
Xx9Z23wGxktBLxWKWRqWnWfmZENqdgfmTO17fIwvxJZ33S7YCXdQghNzt7vTc1N7Cl9v/wRelsHC
leiCcyAQOH0oXYkNIqgZQWAXYmOXYLBanI2X0Kos7X3mzev9TVn2/282qtx/fs4EQiX1dEQF5ZPr
2BwBmgOAwjhj1tuiomnYM+fUr4737z+1wlbVi3kGohJ8tX4ozrtKOenDCESzfp9qlafnsxXoxNUw
Bs7Z4dVN3DLLeDCk/kC/lLjXpEawVyKIp0yXpFBNOhqO1C2nEO3JZvLTTLHj+LnvZvR/K54w1rXg
LkFKRCIyJkoJi8QU1UIjuYFXAAD4d7ou3CVIjDgrXVfCrnRrg/Fgag/9xGRGp1ABhkKxCjdyIbqC
B1x3n7s8Bo7VRd0yxriwLOiFqgINsN9PYEWKkeDV54BLPM+zwjimYpyrtikTyS/S0V50iDUm1ATx
Bycz4plZQ9HmaQ+NlLTuBozDtOlBQxFDxM2ryfN//D6Mu0mrNJWKBu3qlTcj3kUWJmFMcb/S2AsP
vA7m1TH17Wlg86ACLMWThBO3Cs6BOB/ynEsEXfdV5pqa9C37ZrSuCucSQzWUc+lu76fE+pZxoDXk
TjDfACkUjMhfCjG0K40zK3XNn3wtEMJsf/5osVb1Rg3d3M9qRet1u85RXGnHAwldddFbO4wDoUIc
aGOAjYT+FZoEdbzOUHgGJHQM+ia6IOoFGME986rqV8v6W7tM/pNhoikLVyof8dC9kbfUsEpIdA+W
4kzADaHJ2mO43sbwrfC7QaeJX6G5mhZsf8H6mTfXQqjkSl1SuE6MbR3o7+XU+fkd8aoXgiHy6KAd
OqvyeHPcvM/KXPnK6HQFXE3/Oxu5BuHRXdFtPP912yGDiPfPa1NrKQA7I45opOb2Uu0CkE7dvu9X
s7zt9jH3valrQRgVrARo74f53KMCbq2z+KkHxn9bO0T36SnGfQRAJ/UGS3TVs+at+JEQVATv3Lbo
VYm+7e9hPUJfqhhKB9ddB81bEJCFlzK2xBdIAD+gjTFeYihDrcDG9rJqRGn4QcMlRgdzsEYbDp7G
pvEb/HeCbq2dzX9w3jhug23GlZHaTERASrJq2fSX2gP34gFaVe943FuYw9hB8YF3zdbv/PdxTGIx
jj2lWdUSnAPVAJnRjEnzzIyzNwygm138n8KM9Fl/3dwncU6WAZrGmLqE9l9FUUyqD2E5cfKAq5jD
zXf+y3RgGeayMeLctc7sFO9kl9iGZXwkbn+f2blXOQ1dIZV27AdWeyhqkyv9xdtUNhPJB2ESJ7iu
zo7vtekYrhpMsTXexw59aJyql01FPikApaw/g4tFufaUk5DXqRr+EVWWZo+OGXhmpGH2SwVdKTwa
Vx5JObIHtOFu3/HrJ/bLEhsbykmFm8acUNd3+5i01tzqu1z6cdvK1Vx9uyAmFLSSMI+SNugYzeod
9a36Ccp6kPvJ5mSt8NiXEhDkf1PM2NpkviEoFIBZSeD8xfBOWC5ZeawoJ4JfHe3a2mACTJYqeVWt
ZaL5IJfm4KPSaAkvi0Us4ZAcV9/DI+K7CuHemmTCS2eks9pFUKVLiN2gM3UIL4uNvv8HRiIzw1Ye
u9/tCVyk7nxcbwfnQ16POl/nhYk6TaaWSQaZDj8Hfg8j5ZErvode6oHn8R5cIfZ8lO5vm+RZZIJQ
hsVqVYq7QNCrjGLoygMBfNvE32RIX6tiAktP6lbOkv6zVP7JrJi54QFt9moHZczfslN54XeNN3J9
tVu1+ZLs2ENVZ3NWLND9Hc/US3f1c/AU7FatnsQJfR7TC++oskxic5eVwzgCw4P5rxM9yDYCIQCQ
wP2Xe6wQDVGL90S/7kX/2FaWK0tt+lIOh3EGmQ540vBYgN+GOKfdjHeFzG1vXrUmq5Sqkqav//pz
QjTMHXT5KOjvG1v3Vik5cF+ogrVmuqfCnO3pA3IUoo5hS5460dUjurHMXMlZzzTMzmNOUS+6hyx6
IHP6cvuE8iww1y7rtb7W9NDw0xGYSEBzW3Tlb5u4WvKWNqtgLlqcVEPZzdg/QNoRbtrs2KblKdNe
k1UbOu8PY3CIlMd5/DmJzf628asBb2ObuYBNWJNiFDTNN2QQlYBEthYQEdYuPUqmt01dvwhftthr
Z0SBQtQOD38RT4IU2KXcqm3NK39Kpmja/b9JmTbWmEceVJSkIDAQYEfgOgpwziySN2ZPnDVdDeMb
K0wYV6ZALmcRN03x6AHg9zSHxK8Jcg1Pf4RACkjInOqDT/3NOzMaE9dB1tpH6goMbACrTuqnASPl
i4gwMN4tKubqUPAo+/ckW8GjUejcXrXMufGfxALbdLRt4rxWkvhco9Y4CqNTtPK5EKrgIAxDC3D3
/Jwr856o6lnJx3dwSVad9LtVJa8oyG7sYxNCOpYqYLwqSl2iGo8Tfn8TXEL5iajhqSKT02qhR0X1
TKf5UC7tsV4yiALnu36JX/I2h356IBxkJbxk6WSgtQbhX1qFnEMkr/v4lyR/830Z34YnJWSy6kbz
c0ynDHm665LnpHP19luKYh8YppvHGf1PccTw2IhXxogxn9aJ2juJgkxiMJdggiwKJBouannSMtVr
S08YXgJg33VUFdUFiQQJv+t6F9id+pCAD6FIQJ0k8A7q9YtuEJFIKKCIlDkwrUJCUD4J0bmxo6c6
O2QPq6qZ4LR2gWF4dIgxpIP4Z9g8H3092spfllcXuzkshYbhsGCZNT8qykOKMdO0rnf9IJsl2CKr
qPdIO+/KUt+l8uI0kQKlQF7Ev+7Fv34C8xXpojXLkizgVMyfxOjSjz9vX4i/WeMfIfCzWb5ZoyTV
8mCUIKpP9slDjjJLBzaA8fQPqyurU7l1KJmg1AyhWqZ6tCpwYEpOdIDedqvKqe2V9zytwWB0e3k8
J8cEqB7FJKkLKILEfJ+h0aDQxOwmrv4yz6swsQiZYA+iDxzRUum/tfWvaM52YRHdDUtx6Jf8Uc7a
XUyHYzCiO0oe4vAxIih4KEO9U8PpKM7joxoI+3LWMFiWiXeynn6sHepObe7qRT3RsjlPAdoFYfKD
NsJBVaV90bU/+xgK9JhyXSg0lqBaMo/ICRN60gtBPiZD1ZuzmkvHfpEfSGrUZicviTVj2K+isTv3
w4+sBxArRifCxP3lZOFXW02b7IAd0Snp2JCJgLC6ouj01DM8BhHw2QfhvdFH6DyVd227nPP0DmcI
tK2aCYLTF+jHgTBH+6iq+7T+RtUfGWYyM7nAz+Shtdav/9fT+Mfl+nShm7OfGkVOqKJG5zQPXSIp
bh/ftUIMKo7Y1SL0IFMeCeffZBJfJhmXspSKUsn9ALZdtzvNkjc8rdXp2Er3ylv8U1EgrPuvCtNf
XkxmUs1RkicFIQlQ1GGV/kPFuH4P6o4TWa/ftK+FMTe7S9Wk7lIanefwPEE7a9FzK2p4tYfrBeLN
YpgLXYdESIO0g6wHJh06fSfOpnIu9qrbegT8RxQFcRmlOoydjT9B4cLdTO4HZK56MiyJpgu1/Flo
mj9IisblSi9KrOhYuwPYlbilnetvza9FK0zbMg3EZtQK7G1/gM6ig5EsZxW5VsAFhLYGJNZc8Qgo
4G3Xeb2ZsrHKpKF1q6skFSFXpkvnYYpeExXD3yPpj4a+BFZTZE6rS69tWz9UiewCC/8I0LOjgXwl
V+KPYVDQfFFBxa/w0ImcmMgq1s7hWEqthjuEbpxJp30Foqbba+ccZlakFpRYYbKAe94PhfuuPBj1
S9ZzePV4JhhHkKo56ZSixyLCb5p4EdRVKY/Hpsk9Oeuv2Hg4jagIfwtwSJiajs3yPoLC73Cc33u3
elHe8IYHKw4PrCPxlsY4HAHzY/JUY/fy3IOOl414JjmQlSGvyBTX1uxLYIKdBqjJ2iFOdR9g1t6f
HGXHL6/zjgrjlcaxGKsA3CC+3EMefmlNEnLV0jn5Kat6FUcKLYVQl+HS9TPCW5Zb4X23xzyHvSap
WfCI8X87cnilEp5dxhMFuiBMqCZqfqL90BP6TNCkkGvNKeOn27fhein2yxOojP/pDFVJBBEXDrrs
Edo5xCzvlAdw6NkYnLhvPF77kfPVVMbzpOoYBG2E0kUl+JH4zqUS4Lk2Vvcql6iiaC3eRqtuh/47
svq7EHOuMWSQTMBBTjmqsOOOW0+7nv3+ESNZ2asiFqWmyuDHB3cV1IgPyghIOgpcHmYVIP/ISX65
343xMcIYLwlpMJsHSaX7wS9RaY6t4DG5rMcxsEqHc044F58VvSJBH83p1GuQWYXgQQwhVDRaqLSc
ST59JItoi1pizhP6bcNL14oe8EY/ZuFBjQ4LqXk1m/WQ3EjuWJUrtcUcX1d1Mr7xYFcPhTvs1rmQ
6tJ4vI3mrZvxMnQxUmgr4H4kKEWBFBHpK5xt+8jZXt6KmNynoBnGKRQtglBwbvVJfqSQSOz7wBJD
T5Gg5CDZ1ag5FU3dKBR4h4m3SMbdCFW3iBlEt5B5QSwVtLOnGs/wFS1R72UPrgA9RC4mnXdTWdmq
otRIqAwj4EleYXjpRexPq0rdajZR3fqkHjBNO9yDSoIP7eas+C8ttUwPO1HDigmEyeidgI7TvFxu
f1SejdVlbAL0VCVKmUuooHY2VQ4BROJ0qGHctsFxp6x2TSRVA2irdM3vRNTUgD2rlvN/s8BcgEAk
fYcLjfpo8Suljz2ixG0DEm8NzNkfJ1UxZgNPtRkpcGSlh3VWFILmD8K9BOHOxImt3hbtyetCaz2G
9G56HxMr9HlR92/ql384cRbbCkRdWRmhBGYpe7ZmByMFh+CkYp4pOvACBifCs2VnNR5rQzCo7NMl
P1XgyU7V1GyK1A4SlecuOQeR7fUMxEARdFXWED+gTKODyvR3fAS624le48gRgXZ4aqzZLF9vf1he
hso2fOpM0GQaELCd1TsFLaYWUcqLMWgUP8geSnugB/sH3fLr70iN6gY1qEJFFsYzESlt80z8vHez
oym/R4ANl0+XZoBdGgOwSbqfmpdI8jIMKRde5oRuz6Owu3qqN7+Cuf1REqsQf5vRPwEnThkVVlqI
PL+9lkf/Egc3NtY/33iYRYhmeIBpXenoTDZgsL/WcThyoK7yfTR5o0zXH8gbe+uaN/YUreilZAaX
vvxIz/H9cFpnMgO3f8MQGThqkffz0sWrZZyNxfVobyymA5hVhS7T/WoBLaxyCqoFwWH0gsqXI+oF
DQdZd33YZGOQeeDEMnBS84zPtpKMJNBQlLz6AMhzelx9UuMEP0DK89DvtW/aLzQQewgM2zzekesX
Z/MjGJ8bR3ELrs8ZBIv7cAc8LgjTgFp1lB+yBchsYTa/WgGvO+7c/Pr33jpPjCduc1Qi+gjnSfEq
w2tzdE6Dg2TgUbAiJKAuJe5I4WFwKoG0IK81xj1dTBaSFgYg4+Is+9kp/xZg4ne+iw8GfD/aRqG1
krxyD/RVz/i10SzCJQSKvBQHLHhwA09u94Zk14fpGFudU2S75UU84V3JL9tdT302dplXEGnzXExX
NXrlg6LENZ16D/AIbwJi1JRBtrG8QHfdhhrRzMlJroadjWHGK8l5FDeL2NR+3eR7TaxdMWxfm/ic
8Fjarz9QNpYY36S2Uq8GCsZZR+uTAV89/S+PKzkQaq4aipRTk77e7thYZLxTvgxhBEzNenXT2op3
YF4bzQxvMO0wP/0D1kuObzIY36SUs5y0mir7DRhrzUwfvaFRj3X9OAcAh71Gy9M4QdoDMMNuqb1S
GqyZ/hTACdBhfKwJJUvW3poq50T7q0ro0mYbGA8mCRomciRsw4C6tzm50CVFLShwkNNkpvDJ7d0A
0Yrzdlc5gwNOBr565vWcbvMjGA+WQv2vIfqnG9UyC5Xc2SE2xmhCay0WgWXszkD9ZMCEc+025+w8
vw53oC2w+HxjPLdiME6tCiWjXKA7g6ru6DSx0zxV7rSr7fYUx3Z0bB//gc3VVd1wpCwMpjeoFs3A
X8GRomS02IZgZb7gyJ7i6h2YWNc6dgz/DSCSC0WB5f125nXbrRF2Xr0XI1EPlgVLHiSLpJFNotwu
eE2g2xkOerh/js06GIezIkWUQgfSFIpf8sIbL7sdj8hftHvQvErlCEws0WkwTIGYiApOAkg2hmgz
q32L7g0vgMhEZfFCIW9tjPcCSjiNMoLA0Ai6k6gfQccF8tx2xYRV5VFA10JHERWc7E0GfQbyY1BJ
PTTfwfvXmNp5gKZZ49ELj5KVczUJy8kaDYUwD11S+9l+Qco4qjbB8K4vawdUdipEvJ1mYWh4PHXW
FFrZckj1Q/XLkNweSvXPxS/e5DpvHxh/JYSLkg+rv0q6Q9vJpobuDoRmjF+378T1luUfLomwE/J6
I0ARJIIfiPbLW7lYKUZCdrqHsUkMS5iRq9hqZouuaC8fFbbeim3lPwVfwsr8VJXQ60CKKz6FIIk+
1X7Q32WV/KRXu9tr5d1/JpPS604aQ03WfEoOJcHjeXlVk381vvC1n+x0u6oFopKpn1dkcAJQEWVl
4d5eB+f+f77XN9l/H3ZCSydkK82QOJL8I1Vap2pLt4nD56Cl1m1rnDv/mV9srKlZ2xVpvy4oDD01
u8sjkbMezuuCfCZNGxNxsghzUmMIWbnDnRegk/iynAwX9I/76ig+5hga/u2U+/E0PqGKi7aCvP9v
a2RypEbRsoACxeHHkHxOUuizSvZtC5x4Sz4fN5s1VlWfJrQG0cRnTt1b02md6Vmren0DlAhET7hF
WonjQz6RPxub9ZQSjK2LGibkRbBcKaYsYVxpER5FKjwa+jjjf7ZPsxhZBRhL6hlIb6U1I0OwM0yN
VKq6H6ufwdSaUw/ZW/I69YdkXBV1flINEVQVZHNWVIvEPH1Q3plj8qQ+VZRZyHHmMrA1qf1DDVwg
53vcTlPJ5wT5Zm96zISkoQAT64tW+KH/1hQrrbxPjmwkx+UTeRkDD4pwKLTy+z2fW//3qRD5rNZs
zI/QYcoEESeOrDnyDtRc7Wf3LAREaHAaDFcVYBYU8YzmlfM4e/sZEDaWIcDSVFBxr/3/Ie1LltvW
uW6fiFUEe07ZqbUkO27iTFi2E7MBe7B/+n/RuXUsI4pw7ndGGbgqEEBgY2Pv1QBn9aB1rR8nIvEC
0Wb/OPBnY9hlCxheQeuPCgy5VwEkm9eaN7uTN8SOTXfyvG+ERl+XUf+fsZcX0WXKaGdpgm5T60Hg
fz96zQlUGFdi+KChA1Ew/AILmX94mP5bXYsoXGZU9mj/JipWNTfLxilaCUJH6sv1Pfuhe3pl03zk
MGfLGtVVFupLawD2vJ753XjvYb/uYl6n5gOEsWzlsXeqn5qvQALs/9VmNGsTvo2P84u2LlwhIFpw
jhTuuRfOdmLXIX5TH8CmLwLHG/1v5rLawVMmiBQn37B92HjdRn0Q14QEzzr4rn7Ntu0Kjzr4ni3k
Ra1xYLCNspOySl7k7INin+ObI76yzWK+MOrO6Gc+/fY/dcPO9h0XruS4rCsqL+RzkPxiCTh6aE0R
kYa64Nr/8JY/+/q9FDfhUCNiSTDbmd6Y9jZY2zG5K6L36/tMkCfx8rumVGa5TpBf5DrOq4HUr5jd
AjbG14cR1PMIb2tTqxN0pUaknsDCyS4tVzCJW43QM3RhbFY50b29HR8K9z/WEYnKvdDMzq6UJMVC
hg8Aa9AHtC6hnlrg7Q+jPl9TH6NwJd+jpyLIpASlGFgOft2sYZ3repJiwgs13IROIa4cf6n9y4HU
7bW1KUhrLorZfRY9CA/3M+dIymkaGscxzrZR329iJvt0sO+akQZybwdtVLr9+ECFzrmCWh75oKme
7dZkkgsjtLDIY9Bs5BF6kUHX3y1w2+WCi2CTjNb8c9Jt/o3qnKDMRlQuKmWNWs2dVteoNHSPcXQo
nms3BOgQNUR5XUV4QopigOjy4UGHbQTJ0XCpTo9BgsaKR/0YukCOhIoSkryluJEH0OOWnaZ29Ofk
SXCYBNFB5WIQi3RIpUp4vy7Nfw2gp9oY0DmDWJuJ9Za94jaBAUF2aClc88TAi+XtdOVq+jCaO/vc
s2KHurX0QKatdBweiz19UrZq0C1FetOnG/nbFIyPUPBM3v5zSqNyDztSk3bQlgdROP4AIzWAnqug
ASKYHo9HHNVE08DOXFoA474CsEJdwWBxLXr0i/atxoWmRZl/YCOW0eq94jfw0S12+XfpBnUIZ3JE
EUIQ6nlgoRU1MDaPB/tY000Nq8UpvWuG++tbU5Bw8tDCPptS+IghEpiR7UfjbROJ2mEXR7BkOM7b
qqVpGvf9TU0Zw3lEYS+CgO2Q33WRiMJ68SX1OQKPB1MjAt3hEjWKPNROZgTbu8lYsUhbsTRdRUVx
MsnGrENXs0evih9ZvTiBuhWRnDa6mywBklL0a7hdkjAQ29Iev4ao6bojmtdI01YeCOjB++vf7nJ5
6Gzi3JXVUJjAQXhyubLoIQudaYKGEryYIUPuULcLpqB5gbjsSg7wVFJgHvm/qYyc/QIus64reWik
pW8tgzdoqDcVmFtabb5en+jlq/JsmGWPnQWwqjZS0tdI4GudBnmkvZCi9sPEdKXypGSQuqwmWOTE
nlSEog6N6HNyl1Wt90iu6n6BU6pZMO8VeT0dFtdgLC68mvA01BHAIeEifAtePP5nk15+2dmk20KZ
BivG19XryLW01GHdtiw215dWNAh3Mxk2nbPBQNaTtbdhkTvpmDlEaGV6MUKfTYXrZ9Rjg1L8gEgW
a7mXYo8Uw57qj3YbqMnL8iZTZdu/PjHRd+PCDroZTWjaWD1K230G17W0hjoyBQQ2FBZEliP9x/36
OT2DA6TOFkmRpKG/b5lEDgicHIz+ISf0UZqSg9Wvquy1o6Cmrdso8pWp8/TyPbb0jW0la63R90VS
HrqJ7sdyxQCHYMHUZNDhgpz4zNw8HTfEwh6PVCcZDlOdBfaQ72J2srN+nY9mYCZbOSSrpi7XVpQ7
BaTUWALFc1hpp7MuCG+Xb8GzyXLxjUwgxMwxjrx+rBSoeAaL26XlMS+nexulMviEe9c/5UfqfW19
uTgnRbqdKGpcH9V0uIOO+EEyf0mVtE6L25iwTVce0+ZBLU6DrYFvNG5seBKX5LZpUa80Ek8FYSB8
x/oOMGeUbddKfyRS5NeQzC7p6wTfHENV4INMXds4FNPPlkBxXWlFkWSJhddmwcXKMrWTZNT6pcEG
uzdXfaIrYw8b7aDZxqALhi/XV01w7xpczByNcCT6citmdQO36HVWxPfXR7j8RjzbClxsDE3IgNkJ
ztjcOdke6rjLk0nyix3dl3vIjBK0DKGcJwhZgpPN4weVKYo7aZkYqTJ4u4FoOd1PdvQKf0JHMMGL
9ZOzCXLRkY0EpH8bnyzej4GxjXZ0N40O/dGvExCkACpR4BfvlN60lipHqJNx8dVwNjoXNcfUbtth
CWFA8kc3eLeoXuZBIwMqv24IH+9TDLbNIXJl9GWFhUhByOZxhV09p5rZYZWX3MKAbF+P3KK8azYS
PCY8aM6xoHuX3QIVLc2N1nEeqDZ11GBwFzf7Fzxx3HZNN+lBfw9B4bTTjV2/ofhSOlXhNy9gLveP
qG8Syx0ULz2w0jHRaTZ2kicMH4KTwOMWCZMngywbBq4F7xGDqJDT7Du6sd/o7CZ3bPRQj0MZ0k0D
yxsCcNHKeyh7jQDdvcA0+b1/gQvpPrnR0bidNgOa78L3qegnckG1MqpZLQZEOHzqLWqDN7AP9uge
wBO/Wdle5dVP17e2aEAupKYTpSajeJXZBgtgvoLCQ3B9BMEx5Yn1Zlxltj5i1VXZ/GmNG1O9Acf/
SZl+XR/ncjHj85jwHPq01qW0yTCVOI7XKdXdPLfXcUFcElY3csgeUxXYMBSBt5qZd85o9+D5L9Ky
8wtMCePdLJeGa+k5c5S49gQ/ThBBTC5E4n+cFgHu6qOqxO4SKFIAmLawLMJjtYM1ijdtQFWPguhJ
JAH1UXO8cuHwXOoalu0pyQD2GXsAK+vRsfWfUdk96f0myaFlm0cQNEhrZ4IkoptE0n6OUOljEnLa
0lhVs/Uzr1JHn0DmzeJNmep3nT7VAalh+oVXFtGHE406z467OKCxiooGg8lnLyJZfpTnr82Di8Kg
vNvTiILY0frRARS01FDSk3Y7fejczJYzO0v1SAVW/RucwiBd5Gfb+FZ07Sxf6tqv4KJxIsdtnRFE
Y7kHxN++TZTKV2zBoRFEXZPLWtlUhlCCWA5Nnm3TNHVnqV1LQ/tI6MFqoIfG3kJVZH0m2KM8MVqf
kC220xIfB1jqmrI7Dc/w6rzvYR9PXwneyYJDIQgNPNq5pqNWxF1uHXXY7dywzJm93I9+SABsynAT
chYqoLwLfZEL7mWY9Weo4L0LYq3vy0HFN2Q+ZYENLYlm3WyACEYDIn1kUxAfsI3s0I+gMonURcwA
vNx9O/sJXBZYky4G69qqgJNVXEh3wN7FzXbKcwNcmxVMa6w2iALXF1y03stlcPaSlNoiNuTlAzda
+b2QYQXaTm5s2euyEGrTCLJciwt4MtHTXK5RJGshjzG89MdkCwlBJ9/bk9P+CA+iur3gWFrL3M/m
NkYkjeIQ3Lk4Tz29bxygoFYdW11fwcst4bPPxsWgJAnlMLY79Sit0ZjfVveA4rT3ID4HtjsEjblb
0L6JGFa93MNXoo7FRZ3eyJqGltixY5C2vuLXq2bXb2cT5BJgfE+iO0OU0vPS/XRietyUuK8ASD3A
kWs13QyHRWBI89gCmIfCvZjFLoh6PKS5TcoslepRxcuo3ZCd7eurJe8RFnAFi8nr9mtTDYThgFpO
i2S+3i4ExIUAPPqh065E98XFqGrLhiZbum3rPLuSJYalWAqzjmi0bFj3FrX6OoFprRoy12yfqQh4
dLlIdjYgd8pjPdNaqFpWx2yMoWn/GkXVNpmfUuPUggNYdxBAUI+g0QvetRc/3tmw3IFv536I4+WV
oqgru9f8SJWhjJjcgtCy1o39ZM1eVo+CiCYalDuOcmmPNEQp4mip8nd8Uq+Zc98wQteAa24IB57Q
9ktFVGi+mDSfTZU7jGY4K7LFdOOoq8SFL4LTT9VtBOBfrfpl8RMFXn0+DPox7/YR5OSVR5XKgoRS
tKu4BGE04hgmRpi4lD/QIQmSYZOGD3C98lTIEMOWwb8e+ATj8aWtxiDE1BW9OjZAKqHlvNZpdwr1
KoK6EjDYGV59IoNZwSob3FuI1Bqh7VL37BmodNFGjUX0vcs1rM8PaXCvH3gmpd244IuUVUdW4apb
LRkkU13Ie+6JLwbeC/YrLxqlMQYfw4JUx07ZzoPkzvLsNvC6qkEXnaaDnNpeZET/SzJ5NksuIAwQ
pCt1CXtFV+udqZtOqlqO2dzqAI6q9cYyc6ensyC5u3gfnw3KhQNpAImipCDukeSlmqg7T7DVmN6v
70rRINyl300WMYrl+zF9N9bE6aufJBVVfy63V86mwgUZdWxSOZpB2W68ao+iAbgI7YYdhpX6CgeF
7dKwhnIaJL+SUxlInnGXvF6f5mXs5dkv4AIO4PBxrTbIOtK9AXWvdda7eg/rb38BY8D8z83vGwjJ
QxV6cgrLy1GJQRpSuKISiuhIclGnS4qmbxJcLf00+pO5gZKjYK8KRuBrNAMbwsoMzepYhVWQpTdS
XnjXF/MyU/ZzMXlKqZlTmoWSUX1o9aAJ70RbZSMHql+s6vX1sUSz4eJLTfs0GZaKk1Sq39Oh30WZ
LLgBBUeAL6+AqZFIoYIoKZHiLsxUvMjJoaSpf30momGWmZ6l1zOlcAWDg8kxJ/BWNB0A+Byk94Kg
IVqv5VecjSK3MuvbSqmOiW4Gi6e4rWXH/zYRLmRYoTQYLS6u4whrm1htYG0TQIRY9OEF96XJxYw6
CZMoX2oV2QB5NwLRRTgZNTdUQkoy/6DzqZO+1ZAhWuxTpcj2CrLYqP6CbKmnmU9m+mMsS9copwCb
ZtbBwA3B/rHWek1XeXyX04UxD77deJDJ0Qy/tyZ0mlkDa7fvMBQjyaFMqatC5kJj33vjMW02qd64
cjX+7AmkdqL2rqngG1UACseMYa1l88P1ZRZ9SS5iTRKsA3C9Ak/AiJug7sQKKtj5l+tBZweZi0aM
FGQA8Nk6znW+lsjdoBsbdMscLX8t8PLLu+dqhpxPcmD0J3jVTtKjSI1XbzyOwdDqbjZ8l9HqJGPt
ai26FAr8fsJwIwF4/d9OD19ZYfM4jFaI09NAVTptAjWFny/eANfXXLDn+HKKotU2k0uG+tj0I9f6
INFOiQ3z4PqhU3O3ke6uD7ds4T+epJ/LzxdRimqwMmjAVkelf7WG57lkQZpsjHbdhLLg0F4u2JyN
tVQbzgIDreNkVHSc2g+HJJjjrlrLGXeGB/TqfXHInwHp9M1nuGv6Juongp12GRN4NjwX/ZSkZbNG
sZuZD3dNHx7AcH8O4EO4Trf6sy54X3zAca+tLBcGQ6NKWL/QU/oAENnJcmEo70NmcSXTdXlgDnCy
q2iFro++SkC78LXOtbdsufQXLwhRWVCUJfOlldIoBzaRD1wVfk6HMkAMF4POm4LZl0H2+I9ZhsXF
TirDrsaGQfYRfZCMwpOn6jbXt65wSlx4kiajaeUBMum/nQnbIzAjbvNuOepHF80WKfiLzgoXqoY0
beUSbLHjbBjbFB38qNTBzduq8XibJ5InmJ5gOL6QUspoNSRmax+LvTGBeah62i8QdTwN1s/QdETT
rbyvtvEWznqzYPNeLmx+nhW+uJIhGcElixxR3tqAd3eGC6CFlgK2+9HjXiXtLkaLTXREl3v7ypnh
3REbJsVjj32D2pHEfBOKzZ1rQASxDd0R/nW+VLsmuPE3IdI8Ue1RtJ14S7FIyWhLWtz2MBH0UOfw
qAbglYGa0rQvg24tApIKIj1vkFiFNTHSGfGItibchcvVABBpX5CVbmELo0RYra7vKMF1zvPFLSZH
NLFwJHVrHfWlExkiSt7l9t3ZvvkjMdOU2lzINrCDW6EY7xXf2tjJb/S7eQX5BriFgjLyMDAhX1Y4
MhdvKpYNajgAFBwrTho6Ze50PzIv9N5G1+gWBvpDdQcj0UBcDhA97HiCd1310gB2BNweA0AVD/lB
c8stKJ2wFCHwEQ1MHyynDfHBX2U/R/hkQyFNFG5Fm4mLTU05SSn8bgHMVNRDGu4Kisstlh2TqUHJ
bi0iulA+OAN/P6sGz/GmpW2OpYnMoQ0GH1h3n6LzWe0JGuvoMx7sQys7866x0OZylVMN9Q62qQNt
p+BHedpN+pCUG6iTZ/kroIz56/Wtfj2QGDw1XAZCDdYEiF946Zs5ccjQBVLRr1n8fH2gy2zmf3a8
wVPEqVpISScjZEUZqEKwPgkgLo/PvoDSzUOUAkulBOSmPoEWAMK9AVog3vTVrdjewrh8YWgy+DGq
asIa8Wt+NXdzSAFWRc24g/Q7eIZyNy+lBOD/o1KWnRz1t0a/g0RyPw5r6F11489BIU6bb3MV5RDr
e5VCm9/Yz+1GSe60uQhy1XKN5MXoE4hfQYmk3GXxvqxSL52YG/fvRngTalagNZtQvpvN3B/S2JuM
ODCqxmn6HGk8XTXt4KaTZ1k3EJV0KvPWHrNVpSdelT/R7L6l73n4PEy9G02pk1YnKN251LC9tPSt
EGGqvR061dMH06F2uy4T3e/Q0kgPmXUaO1uAw728cz4XUfm6iP1kzlO4sMF1NGzzYnTl/lQP38b/
SbzA/hyHS4arOdc0YmOcqmYrK/pGwn59fWteDvefI3D5rsSkds50KAcy+k3TVRdeloK3imituBS3
QG03KhukuBkeY0T+ZVo/4vJR6zuBDsMSvP4MNZ8z4W6VhKZRO1sgOVpJeDOM0Uouk2PB5oDZ8xEG
5TPE8ZHPSpkgBRMdKO5OYerIZjPC/HRLCmTt1pKiNakPNnkcRY+jZamuTZHLZYfIriOFQJCnrt7q
eVW1p7b8dn0//OWe+lxG7o4YtbG26AjiStjAjENp1v38mijmFqUHu1FwTVf5zkZtK6YWOHX6plcz
twT0RjXQhMU51tU9XNxv1YZRt2yKm5E0IABChOr677x8lf3zM3myWlmpegixQsAmVDlxOvUpAlEi
ap5lqdnUHXHsKBd8Z8Hi8zS1SS7rBmQQZGKZvqWZ6ei5vrXmt+vzEuwmnpM2zzaxkyYDYUHvt9BH
2fbN89TfDjaefZQIGnmCw8/z0WIzGgjMkPH6lDXXau6NVGSPK/pMXHgxx7xIkqVs36rk0Ey4OLTj
NGQuxB++q8CdSJIgnokG5KJN1aVwHZgxIHC3z2371HT0gU3RFrZVd32KZAMicNe/mGhELu50qpSN
4YARgTC+rWy4hUbjSZJ3EGRe0andZM3D9QH/Utb+3PtcxIHFH036Fil6tm826jryeyfZLIQktAE2
/3GsZfZn5ZjCzpSwXQQCZ6LdJAR0uWIXTzt1jg9d9DwCBmxN63B+FGl4/+Vx+TlJLg6FepY3toxl
NW5N1WWHBVQyQrlbv5VuiQ+3sUCEFRJ8SJ5UBvqAHEE4EBeVPriqmgasemJt6sBw5qkILUfKBHht
QUTh2WWDUShtU8OIiJTP9bhJlmxcFyltXcZ3fOYQPKdMr/JJmpZDHj1278ZWX8f6MbkJg2hjfUPY
9rWnlB5EqBLR1PjERVPn0lo0+tgEpLT8LRr0NSvuBZtzYVlcuQ81Prr0WTOyCld+TZSHvoUF0HeV
ZI5eN76K2GyAUtE2rmp3368P/Jey3T+bU+OiTFoojZUuAiU64M2nEFqluqMNnnIzBvQww2YaCT51
FoMEc3LH91HZwjD5uz6vJ++37vz13yOI4xoXgsaIGUW7hKCuArZlqLycCQiXf6mLfs6Yizlzbsxh
vkhNpRvzzQx+s2h1pO8QtlqE9K9PSLhpubDT5S0bLFrCMHIzw1ZwKcbKfnUsV9ome68eh00rZAz/
pcnwOUUu4hR1kQzdQowc3G5AbdX2VMe4nd8mgLCUX/l6certAcN35smfUaQADEJ121W3vj53QQbA
cxtlAiwWbFSR84PoMNmDx4ynrLa2E/0x64IEQPRZ/xC6Z5pBjGFAjywgARCZPh5Xxa53wePwqlUp
/K6Cncrr3g+SQsesxuRaDyK/yuQsAogLWnCO3figBcU2EZKJlu92JUrwsKyiUQZVKSEK/8HCgYDl
EGgB9O7/43fjgtGk1BCRCZE4x1F/IkqxJb1bywzs88yLrPzu+i4RfjkuBMG02Y5og4eb/W0OhlW0
1f16Hzq/GwMiWZE/P5v1AWvTFrFiVeFtKpO6MxWthVqSHT7I5p7KP6/P5gLw4usAXATrOlZK9XJf
tB7eEzHM3xRP2xq3sKg7qdCAhgF7s0nuGdp6mQOrrtO/UAxYKh9f98nX38CFOK0OJxZ29W/gvuYW
HnS1g95X/SRIRZQ6RTAWF99IXBWVNYHeuhgxpN+X0PLWQSlwAUFGTBBN/7yMv06MC2xGXGmWWlfW
UZGrp2i5mFobhEORCdnyja6sHw/o0Jt6aFsJOzJKFWeoRlevfyrAW0Sv1zeLYDo8qgNnic5d0+I7
NZsJzEeaQf0/zwWf6M+o8WXReFlw3ZZaZShqCITpr9UEh6yaBl32kujuy5j8tBQRb0RwxHh0Rxzm
OWEmnkdd8S4t2or5INgGohGWv5+l8pLOqDZNDO2aGHay2V0rWZvrX+YCZvrrovFBKTLkqLObBXDT
+TVeCBAUNU7yBjyxzlvkCiVPi+A1KezbivYEFz+IKqkRzRA/zCENzFLys7A8VNnT9fmJVpCLEKBO
d+qoYocnTbJmaoUmjH99hAvll68ryAWGIQ5JRfKqgvSxvtXm4cdsL0XXLUvIrsi2SPC8XP0lSaVD
5RCABiD7Qa7OjdME9mVWznAi2JvdqTfKG6vEDZ7PwfVfeOHi+foLuWjSSXVImkqqjnaRuiP7Zien
OLecWN/kdeNptFhH5uyMFloZKY0cOG8Liq8XErUvv4DHWKhQdIzbFp9B3uZ3UEBo9/J28M2g+lZC
gVzKfDmwYJ/n0hOBJ4LupXuYHwrlgwThjsdgTHGvz7GE4wRnR7m6azW2yWiMc6sLVlw00HKXnJ3b
tm+Lcl4eGxByvh+z7r7R3toygpWhIIMRbG+Le7QZORydhgqn15q1XSh7qh0J8k3RVLgQRJQJno8E
eycyw22jgiRKQig8EbejnWCXiPYpT0sBiGRs8gi7BHa5Tef+Nn63XV0D5WcB/Iry9gsVi6/bcpn8
2XeSFG3ISILvVACYFPoWHoarxXrAdMcQ5UlYVRk7MVVeOCwXlHqqUDKOGLZtTS+rlG9KdGzNgE7Z
WwscmanbW7V9GgGpbqf0l2Si1QTQUCy4lC80xr/Ongtc8RQW1DKX2c/kzW6PXf6Wts23THqe2tqR
et1TsvCGKevK2hpNDRuRshEcFOFScKEp1o0ikyfcodEjwHY99OrbNdzpmbMoDSrI+c3BEVmkXKjG
fZk4j8CA0pzRzSWunqyPvdAy/SmT1mYLKgSBlwj1DOnHoJQe05q11YpglKIbl8dgpNKsGMlirqF1
MF+o9U0ZHxtjdvv1XG3R/Mhi+JI3b7b2WAMQIiXTg1lCK1RRnF7+IbgZBJcwD8ww9LzvyIT2RLxp
9jI8IuuVSj6Yr2gcQqwZ5htBhraM4M4UDcuFrU5LYyuDzsIxz+bXWH6KquhnDUrr9dkJgiMPxFDl
mgxRhXBvAhABVWxnHKzVfxtimehZACFQ34PQK4aQlNcaRYZIaQU9MuFm5WJU3qRZVhCUHAvyNsvw
BjTrJ6OFIlhkeTUrvGHYJpb8mmUGkISC7FD0nbhApfYks1ML7yuLZm4HVdtQPthWLKpULYHmyjOE
B1rEVTiFFGbDx24b/gCpE26lqbaO4TgD6cvNCEb/gvBYmJ5MVN64UBf8Ggu4ABRWtTR2M25Q2Bj4
mtutFoBH4XQrepsWDg5DhuIg0EKLTEb5DXrliEe3suRK9xLo6aekFWzaC3W08x+k8vgLhRghnkaI
yg28d5YjqWnOb0gf20CYAfegBxFSEURLsA4qj6wAm2ccDIZv0CqAqFd1oEjwlZYmP7TLraY8a9L7
pAGkRgonmwyX6cnaZh6ID7tOLVdwzltNvb61Gylo6YM1QFFE35UphKdRyQGOvzVqR85mQfojOBwq
j9KIwpgudp0VsJ+jh2oyOJDRvtzMN8WqFIx1fZOqMhezaoDYZqNFzJpl4qZRuJVTqOuPkKlNCn8e
m2+hqNd3Afu0bAUNDESoshGDb/Yp0O2yqYHoDHTJGCgu5OWak76u0NJdQRixhZnm+KKOThY5NBC9
a/6yET9H5zI/xnLdCqEQcWzRnCWtsoGuitLttF5xmNUAJNk7Zgx77hh/BdVsRAWWKIk3Ka9oe3rX
4+xfUsPPH8MFWgtu5Y1CP5wEe2/hZMMCO0hW+WbYTGsRM+QCovnrwnMxt8itCNgfHIbGI2+/652s
9YCTVA/K/SKuqvrTWsmd8IDvT1LPFGTCl2+uz9lycRdsPtVslKXNtNhTDPta/yVYz8uVs88Rlt1+
dnFBHaorItNGjwNyjPou9npnCNimvxG7e12+RD6H4iIsoFUZjVSwlXM40rFcvtXpBD31WrBmF4Br
Xz4a3wy0SnOKskSyjlY4OFXZnFRNWdOp9iuoXcxDBBVyI/2ukPLGlMMTk1DNVofanVvcOq2xKqdX
qMi91H14V1hN7ChD+mus9AF89RE9IRrQjtEdMVvjIW1mw83n8UYdlMIJTaV0mbmK0kiErP+zW/Z1
Shzya7KB8aIydAha7ddoDwG14Zel3qel4Q9RGoxWehw6WHrks2AxBd+M70DGo2XW5pQD5T3tUhW2
OjVdZ5IqgCN/yIr+efH/szV4YUsw5wihEwhlHUNQMxRWuazsgoINxzbPOy/LJ7+1m1e5fGda6hnU
dka6n0wdZlrD6EcxnI9mp1NutcJtS3zLnrmJXK+ZJvtFUXhAfXljHe0aQIm6LGwdq+5uUFJNHDoB
ud/PNgQksvqJsEINKGveBnl8AcfTsez7kEHfPRGs61/eO58z5oJq2UgQYcnT6jg1rzNLHttiXivx
c5v9WipBM3s15tcCiXfZH4x+J4HOz5TZv374P+6Na8u+fP2zw5/m6C8PDb7uBHJyrjWB3fZwYo1s
SP79GmP8U+20AVItySuVG/wqa1VDwk5Dp7uLH/GXvYx7XungDajvbHtPWrbu48ZvhoOKZ6JZveu2
vtHyoG8gVKw89i0aAtRTrDj4F4dkiR/XZsMFa6ufSdVZuCUTzOHwcTc8RL+aYm0tFpuwgoyO+sYC
kzDQnqBDJljMC/rpX88oF6uZlA3lbGL4ha2go4x+YDco2LdrcohKZ9xOXr+qQ+e3yFolOfiVu39h
hyBaBS6gD5ba4pGQ2GiFggXjZh6oxJbl908ssBzdNV6LNaSbId5erPLQM/7/mY5fV4EL8kNmhdag
Y0tV2l6OjX1lf7OjQRAvLmcBuqbbi1yDAaOZrxt3hBWbliUgUVX2JkwUVzcg0ddCnUw1g0mDBFf2
mBYPfQHLHdYGudwI6vHL///HVjsbn1vk1rbKssqj6ogMwekjLRjje1XF+6tzaUUEg11MOM8G45aU
1UY2pvCeh5TbY9fJQTPeq/FxMI5RD+N70QNgOSVXpsbfnsgzadqqUnkcStORcVIN421SX6YmWl+P
PqKBuDst0kypMsqwPE7di5TCH7U86Pp9FYo6GxdzqM/l46+wjEiFDafY8jgDJx5b8NMsRGVe0X7k
7y+lVIq41czyqJeTb5So7OdwBZziLWnv9Z58s+Tcyw3EgNTaW5W562ZFUB643H04myZ3odQ6qH4w
gCrxApJdWOFBx8OnJeqXXp5Sp0TmYzrjLUD6OSIh3FnWHXD6selCh1T0lr6YNJz9FO5asQHklIoG
G1ahpptaitsYJTTyRei9yxH3bBwu4CtNn1j94n+dQvAxXJlBMq5BsYFoWyt5fesqD9MM28vFWBQ2
gM1WfUitUz/eVKtY0HG8IFmPsHf2U7iAJBUktSrbLo8WaR/UMnfH5L5R7YANtz1Q80n4lvXPSvGQ
xvMuY4MfgRk52J1bR8DA6z/rCA7kTNQ1vHzCLFlZ+AL6H0ZsTZZENTHV8khhBVGXaPcYviRXnm2K
uGyXv/jnSNyXGDVbKxJmIGgQ02/sW7WIIeAtku79yyp/DsOt8mzYdS1BmRx7HMfMTXw1OWbMnVov
2o/b8p6mzsKtrPBYG8Ap+HU9YP3llH8Oz0V9u0R6iB4L1Kv2nQ9V2FX1urh/2tt/Yyt5+Yr5HIyL
+uBYDWWiKeVRwlWewIyGbCCm68b6qRIWvwQb5UOs6CwPzLOiqhjKN8fRWucJxEqtDXB4krC4dDkU
/zOnjyrO2TiSak86sWYLVdJ3Vg9OMt9d/0QXkx/9cwDla14gtVrVxxDSPcbpPpaJI1cQj7KZU5IH
ohyp9NDLItqxaE5cOciIjH5IIjQubMPw5em7REXo9ctViLNZcaE9DIsJdp/4PLXfAU1XnfL1dJMh
aQfvqtFWCO2u7KU+zpuUetkvS1tdX1XB6f4oEJ19trw2x6y0cezGHNqr4U+qr+1GlDiK1pEPIXNa
jgOsVI+5Wq2JGvQsD/7bNLjoIRm6lFg5NkcZfs8t08vzfU+pYJDLlcizj8UFCdZAt0SumAm97RZV
AnB3QXJoSjVydBNEuXBjxccpfe4LO1Cha3B9ipeflWejc1FjplkymR0ozGOQv8CDEgpt635drVd0
Y65KyH4LsXOiqMi7oIFBJs9Vgd2JGllgoB7X74wN2HirPIg88nx9goID/pEFnW1FqR7SOVWwFVX9
DlKtToOHpaRDBfhkmEcg3ZzS1AR56sXdb+uWouB+NwmPQYzo3PRyXkBORzqiHgcFzDTIq1aQ5F/c
/mejcGd8imCWIDGEexTfvY6coKEuGGHZeH8k9mcjLPM8W7phpjXM1P6PtOtakhtXll/ECNCTr7Rt
p8dojOaFoZGhBz1I4utvcvacFQ+3t3Fj90URCo0GhKsqVGVl8upSWsdhKoNZ7RxTAcyHUuRLNIek
rX97s67nrVdDbu60TG2pyAmpAA0k4H8t/XYPPbNz4tW7+JSfQEEeQPmFOMJO/uuHcjXy5q53lU7t
XJ6XSGFEpNCARh7iQUtvewnxJCFOdZnIrbXdXnqCoKRHKfkyxG9DnQd8PHGLOTYn/8QUr+a1ud+z
rNZVXC5RAUfFOp1DBTxozRgJzvyyPDfmsyWSY02VDtWS9uuy18z+HltVoGeGr1cojNXGw787JlsO
ObVKZzT+yIt/08L2FB06UAKwnVI72R81t2QH+swq6F5FCX7B3d5Sy0V1XRTygGPC1dyN0/qEx27T
lKJ0xRID3FrOTYzQ1rU2jxKrABmNd7lfnduP4pWB/BjFzFDJXPPL7RUVTWtjTGwjaS3aTLh3LEyU
YqcYENYQJbwEFmsLLDa6JOsyhl3jc3acyd3ARB1Mglu11Q7oWovocQzLqyq/1Ka8SzTiWBxN2HYi
8Nqi874xF9FU1lxvMZcODdLy/FKgRdOajnoBMgpbEZhF0bQ2xoL3slTZ0YjjrlzsNPEGc19F+4b+
M7jfb2OxVQVIFTLxOltmBWpY1F3BSPOseWCkiVHDpuFYebeP3fUH+e8BtzDi1ASmJcuBgqhI8hir
kp9qradq45c+U3Cd4900ompe6F6h1Tsp4/edNviK8QQ22V2d7eTi2ES9KzP1VE7thyqVJaRxn+q+
EFhRkXvY4pDtJENaQsUWLBy2LXhlwMP1gGquo+zMe1FGTXBRtnDkis5EiScYGdZjBbQjSWrBiRKN
sLEviIqYXlu477ql7TrQjaVCSJ7g0G55+6WssyejwhBLP8/y9Ab7Q/shARHsDZ7qymflWIADCPU1
QUgrmtti61Zhy2xVGa8JDrFdd0FfHyfa/cvVW6a+GoGQNquJjSgFDPtOVFPHboZ/OcTGvsC/xXEK
wooLegV73nuR8LIvy3DDxZgbowJ++xiAERyysbzrpC40yxBE8YKqlXLdTtqKbukyWJI/4b2rpept
Mye5Dke2wCxQXEBh50mtvOpM0WPp8rvoi+YAT3zEbuExCgIlL3uwfPMCUgzf7L1SD0W8KNfbT+zf
n7Scn9UnFXnN0Uvzn0+SoP3MiYOz2cv+qLvTwTy0d8VugYwqsZP8lI6D7oyihOenJuNfV//3R2wO
qTLOnFVyUV9kK3Pm9AebjyVeJo0OvZfKdidSBBUywrIGXkZ0ZuWcOTqEuBUwGmjT11mtHMOMPVAg
XAzD9GWK1v04OxClDYpGxo9ZHjPRnw/ELbFrVH+ZM8dp0FcJd7JB+wDtz56X6kteFGE6gJZGGcqv
Rhe7Kqoft238dTTIar03t6UgXLOI2SOp+EmHAsI+v/8wHxGsqecSBDA0NFo3EhVcrluB3wu8uUBG
q7Gyo9hlM6Z7lr/2EOQSTGzJDd3aw80NampJNToFEzOieyt7QVDtLeX/cS5OivGYaHo4WKDpSipH
McO0lf7R8+z3DDeR/dBbZg+VF8wwZ07fcw/F/MCaZadMarDL7U1T1LZy3aT/OeKWh8EcY53p2aLH
Bd6HEUew1ZzZ/CCpKXK3ArOx5V/Qk0kxkO2Gf8KZYfvyAPpfBdEIOyO+giBf5kcgA7cC69FWHRHh
yxUGH+Tmf5/YLS+DGYGWodAxuhI2v2L097bqru3viOmzJrSGc/taHpKgh+5R+1Ls6Dt4uj9Gda+C
GqcEUkDgCq4b6t+rvvHVdlwVRpQsBdK2dqwhciv+q1efbh9m0SAbozgNNNHQD4etTd7ZAIBE/6DP
orfo9XT8amE3Vm+aG2h5MtyY2R19BWpilStXHlbUgljn0cRzezgpkNvqZJ9nXiPUaBMd4I0pUpgq
q6zClSk+1TlSP/9Jek+5dKfuHiwDnr2TL+RRlIISmKJt7Rl614WuzIvDoYexHT0u7Br5zLffMEVb
CWDJVCWzLjGxmp5l9ZetjGGbqc7c7Grjfiy4UzR3daaKruly9G4NuzFBtdlFup5gP5VQOeDF4Gbg
V6Mfi6i26qOIKGq7EJzSbamZFRMgkypO6ZA8qTE6y7TCVWVdEEBezYmaxNYNQChlYnwiXlcRAkGl
Ph/yCqGRS6Am3WFaZuYmTbjgJlUXxqd0LF1Qj73qJ9ejbg5nM5dxW8c5ruA+uy99vmPqbmb+IkW6
qIHsDLovuVcJINRXn2DrYTdezO55A2wT1HqM8/xY7PVA+cmQdCvfs0t034MxzGHH2kfocbKhTPcz
9QByElnc5Zxsz9H6GzbnqEppN0lASGDqS/653/2hECLSYbvmVVbDbP2XWlA1mbUM7yoQJ4/3ZsV3
VfOWjCdJp6L67rWrsR5rA1YYJzansVLD1CWTYxivrH9LI7TN6T+kCGRJqW9MQBTmUAMyHa0/ZJVo
Y69ZnfUHLNHL6hDXPdEBti0w2QqBYHWfKcnuts+4WmZaD7HxTLJeqGxgOLFLuoB63Zno9zxz2+JB
vStP2Z0CAoy4DUHc1gNXw/yyc0WzFH7DxnG1WT6wOTOsz7uqQHu9tpz6qZyc7AJcDSJp6L/0rjng
Exzpa/Y8iyoo12zSehE211brgA408ei8UOvHhORMr301gDC8vdSCC7J1IaYB7nwwq8Fx9WFu3pXK
Q0vacOBPKVmgiW8zz73bI15zletpbcyCRGsDVTy7AjaOBnKPjayep34MplLoRUST29x+SYJK8aAv
JxX98ezShGy4l1QVVKs6VOz2IAS61GE5pqAjO5iecZezQJRxEWzi1rHMRIKyjo6T3FuPE5Q6eH5o
WPIvLfyWAwivNU2jiml9Fr4gDrYDrgOBLcQg4VeIl/YuDmlxFpFVXA27Vnu5BTQlBs0kdAoskO1+
P6FFJXZ7FgDho3booWWfNyQeQPzvtw/1zxbKu+7tw3Q1Pll/wcZSkAnslG0FJ5Pt4115yFGCxmfs
xcQOAqu3ZQkqplGP2gobWVhowrTv1UTUeCi4GFs6IJ1LcTsXuO9GPob5OAZyN++mBMmMWVR/vpp1
XC/bxrZAbhoS0wOt0Pyc7nAvqBO/zyNgsv+pBKSaCDcuugiLC115jTlnsmq1GPGPHqJkydvJLij/
mOyn4FuWfbLLyYcoHyJa1I21KQaNQnSkxKK2EGw9T2YdyPleBbGn4CCKzsfG1rRoBCpIBUP6R1Yy
Cww5qJ7pR+1zd9hjbpEXiWoFotO/ZfmRlUwGcT9mN6sQJPrSlB+6/WgYs5sXzxXkADMYAbkfBRb8
6lRltIEpmqxZ9pa9WkO+Oh7TBNAW0Bi1puVRKRcEj1cbgc3VGMs3rI5LD3JZjK1aQA/ob0vM2jtA
oO8nPwNVVCykiroerK7GW47varxaM5BI6mK4ivjEq9qJCwPNYb1TZfuOxj7SZaEJuswYqWZ2TCQo
prwZzVtR4CliDI4pDz5vrbCo8XZnBdhm7yNNiKu8GvmtvnFzaVlmJhK10uX1IAcy1NOlzLXumyqQ
X9lrGjbepDskWJ65hTtd1K8Q5QyY7ib/pMN/vTebq5xGBtGogbUiiED71nSVMRK9lERz3dzbaoyt
XioQUY/Lgx7dl9E9eh8X3fNFQ6FCQkzgSa7ap9Xibu7vnORzTCw4ErsEPZdlO3UPlQQ0Dd62E1df
Cv8dxibbVkpGI11VhuXuTMe2adyc1DuVm0EJfD5Hz8Lt0a5av9Vom7eCbphcLcbZujQS3pegMLDT
LwQd5Xo1CeZ1PRRYDbV9FSQ5jeMF04GCjzo0Tq/3Tg39QCqdGxPyU/NCQaa7TULdeCzdGQigMfXH
4aGP+mACn2acxm6mqaLvEi2B+r8XW2vLpNBGMPB0HPhW+YfJTE/GNW0hdpjNeAOzBu2T3Nel93bO
wAANqr8mgXLxk1QhQ5hnP29vyfUcwGqhNpbNHPsxYrFEL+PS20PcEcCvONoR25HTh6F+ockTGV4M
NKdk1tkGP38/pfvb3yA6hBtjFzUqJyOoFoBDr51oAvyscJLhR42Om2gWsbdfd1KrCW/MljW2Heky
HZ7Rno98Bs/uDHKnwbXiO/ThOrmCIqwFKKku2PqbNxpXbWOm1Imnum7iqpEMNCeqHTbNWxO3X26v
5fXsymp6G0tl0nzmBp5QnxFoF0p3HPSClKAa2fvSQ+Rou2Eni/JVV9vU/rTBmNzGXLE4qii1RvMu
08tXyCDgtMgo1SDpqZrDSaeSk+vxgRXVgYHMI+3B1jBrfm+FpJwe1Bj8lo2af0NxnDukN34mrXJP
6vlgZI2fKMqxSVi+b/ISZpCQzJXqYoRC9xDtk0bqnDoCV1bXfYkqbGOs5t9HW3or7T52ZrU+SnOx
lxM9qCLJMfQsFWzrVSjXauqf523lqrUaAqlDBdcgTy9dvlcWxs4WIk1HK/7JqKfKpiNVsZfox1z1
p9by43avxafUqoNYExE6XAVZrr9mY2LlNrG6jgFzOM4IoqHTRFLdQZEdpbLY5XID+mXLH3Kym6EQ
nRciBmtVcMo/I/3VaiSdHEFzu7cuxVz7Jo/dAZRfo2WcRhiVmRp7pqDTEMG+6WpgNw8jbbIcjUKL
XGLM6yuYaQihOOA/7UMppV9zw/qScIhYGI2vUMOlJXmfcII1CBaeyvhZlk91e0enal8qZ0jvuBI1
wcc8OWiOjF3ZFrGVC+z3Z6C4mp+Ozn5FXfAwedaGUoW4OjHxXpd2msYEZlG0lBvLXLCqNfJ5sgCK
PWfp7DbSs2aknsBeLA7nLynJ3/ZiC2Ee0snWkgRRXP8JUoUPpI8m1JGWtkDwNxjRUfRIFi3hxgDD
1daVEgOplxavyEY4BocWU5N5fUYEKyiy9Z93d7VbsxqbrdpQ66LGH92Yfo3S3Oe096DLh85mUMHn
c5gq9jGOhAHIYvG262oZxNRsxYJb3A49ldVMc3v644E5+51Ln8Y5REOo1B9LpHvOoIMM+aHas5Dx
zi3ALCia/RLj3PqEjSvQc0XmuWbQS+11vhpQL4NK1HhPAgr2RxERyjUnvp7vsh6rpZbKok/HEfNN
y3rPi8JnXeqXGXGNUndKcUS+GLIbk9uCq6W+pktLK4WfKyJH9fhO93vfeJvu/h/MvaLBNla1b7ty
Uq0CJEBQHIzVN6AIfLud/MWMJTVzjG70Ggt90dKlRCeA4IpeMwSrpf18LK6Wtug5McEbjPbd/Enu
73P7qMaojka/tMJ2M4BmUBgPJOgpsuRxGp4i8lMZ+UNVibjEr7q69Ydsgle70k02GljzOUz2ygF+
DFpy1dnaWz8UMNEjv0b9cQf6Pl49314D0RJsbKGlDWjChg4wMgtRUCZVWFl5SDkLbw9zNRpez3D5
jtVSUzNLjaHEDBd0dLY3Duou2mcg8wUKPEDchly04E30mam7dZA35tDu7DFPK5NeiPFWaWqgmJ3f
Rt+NottXkum1IF2D0MSY5YFt7+X6Z1xAqNsM9ab0um7XJKpn988NoBBTXXp2fsgUyadIfvJ8cGcV
oJt4L/WP1TQtlZhee6r1Yz/+UOlTXrWOMd0pDMwkcoXf+d1qJFc2A2AAHdgux5C81opESyy6S5s4
eIbcB3p2LUT7/LUnOfgdLyB6AwV1qBVveaJ4g7Gn7KlBhCzYXNEh2tjDrqjLaYhgDzNU/3JoVXXu
hA6Q9ISOrrAKxg8I7wiiQ9GQG6tIaa+rtrHgO2z23OXFMTLH13jSBKZeueZTV+d2W/FrGisa6gFT
Y0hvH7gHnsjJGR7lABRFPSjj+AcCK76T3AagRNntH1No6gX9C/+mOGnAv95e6atkluvP2dhLdPmM
aUFQLydGh7AtD1Kah0VnPihqswg0vRWy5qZW6lXKeErbH2M7e1B9nfj3MhvBVoGwcaIupdkPVCx1
R6bJuyZ9S/Ovkyoq7gl2aIuBsetsNMwOoAUrQr9kJO141UP/rhBc86uhyHpJNrYzkmjURGoJFwKu
IEsZHaIyR6tOHdkDAO+mc7qnabVLquD2XohOxsZy1towgJIJ1y1npsMm0Eaiop/HsVf0mqjuI7ja
n4+DlfXUlQpKBTEe8lQbgMkzAkWzHRCXODM9deCC4nbjqQhm48AmggztMo0bVlTdWFG8JVjXz8y6
EOWtHn/kqQgTJtzAjd0ijSLTLINrWMASC+NRe5yDRVVPlCX7G4+gyZauGKopWxujUeDuRIaGNDoU
GRS3ir/UJfVLlSPUoE5qIj/DS9eC6URfgdwcFWWXGdqzaSnIIuGhn9Cgb3ZWeUak7ZjmSYEemgoJ
l7iQPRlkJRlEV3tkEvPWOqTpOZ8JWP9nr5iejKrxG0ija/aTbHxLIH7UNe3gJF32FZKNkQtm3o9M
Si+ywn/M9IEqRHBLrvbqW8afU9/yTtpT0w2E6ypUYMw3krpI1Q1qYL9W7827KblZYCPIi5w78+cc
gW7odXoXk48ubuCvR+n3N2yMl5I1tGhSlE5UIGKTeggNOoRWbQX52B4L2b5kXSuw39eN0O8hN9lK
SW8y1DVk9WJbH1qBpzEo9jqkpm6bgr85wr+H2dgg9J23vUoVemmlwWn6jyHRfYn+YhAVKiDAPX1R
orcsSkV+dzmvtxZ0Y4KqREqLTMemtiAQNCava91xkU1ku6UevEAXPoVrE6dqQJfna0fRjbpKKLo+
Vsv6rwyTpdA0Aec0yJV1hwfcG0J6WRSG0KT+PXsB5sfLDrYnC3b1KmZjPezGKE0VzzIJLRyYuHJQ
DvHO4q5eOdSr0HLX+3nkoOWEgcUVtBMZNJJFEPDrRvH3fm9MFrzYbMSzpIIYs9pl/GwmqcDsXvcu
v0fYhFQ6+vhiVMYoNLvPjJzsnh7M+giufIFhEM1kYxJnbYokVuIIjdnkNFIV0EESHdPrz+X/zkXZ
1kKsrEnNDuyNFyMbnyolufQyCWXWH+Kpv9NjvGLbs6nqjlRLrm4dG3S8Cu6n6As2lieKbG5yBTFC
bUP1uPQzcM5J3/iDHRZ+cRaR/N6+lsqWGbLp0q5VdMx3wSqoR4CnwqUJVNSrdnvrFLIxOuWg6glf
xBizKNl3k+zx6Ztg3URDLP++ut6UT4o8JDiFixhK7k+76IeO3kFcsSWLNb4yEKMJSL//5i38+7Rs
TIpkLXQNCWzpgtxeKLXkY3mIvHsQLjIE1QsVa7UTVQWvpnd/WxSFbCwKnUyNZrHyBwoMikxPpds7
ZgjtsAcRiPAqKGM91sZ6dPLICgSrKsTKYtAqxAfJB8/qnRRm/vwqGk1fftvfOwmFbCyJlQ6jyjjB
7UvbkOuQaVemt4jYvpZCW3XsIYcIKeUoapwSkZiDRTBBsFkGE4T3Zms8yDEJylx1k3FHdMgND6+N
Vbo8111rAA4RpeEomb25rVwe7wkcTaQ4NtqaBqjPj3Pll63sVprsFlFaOlNB7pMCIl8cvbWMutb8
GhvfaBOHJkcloS58W00PFY3dRrHcybovKlS6Fcsvy+dEV3zVAJxkIT4c+LFq1J1Oc7ASj4+3z/0n
d/2tNdtYxS7LpXGSZaQ35V9FXIRaE5+SOHusBn1ELGj+RNOmGVhtfifV9Vf4onMU5W+UTEnQDkrt
ju3gWwa3XKpM91HB3FlW9g2ixpYCgT+9WHYR8rhw+wkcm9mPGHy18V2pv5mAXMvlF33AC0ae3Fxb
7rWjSPir8VIYpkekrxU96GbY0LeOnHMFzZVg/xia3E3pXlEP9QTKN+Vc2V9G5LSQ8Fc52ktt2Wmm
C8gGnKmDjHb+TY+/FRClTNQfufnIxtrRpRdC0Cz5oIIkpU8jTyn5jihsbzP9DJGOX7L9nKSHps0P
E1OHgCnzuRuTPZc7tP3UIQLkb7Eu+7c3QmB/tgm6Ci3nSazAFvQxcwh0oCt7FgCWbkeIyra/zEoL
zUwgW36Zp9Y15w6aj5EzoRZ2eya3/bny2TGysqR2RsteKzUVjGpPcd0GShM76dy4WVOJDKjA2W3B
57ERycbUwLxke7bnuTtpuwg80iTQ0Vl8os8iduK/SUr8abE/cyiruTV2FZllyhFDuEaY3oHwfN96
VtjeQxrNndB/Tj0otks+skGQn4Ia4466Ip8rMqrKxqhSQtIZj2Tw1iILENbBtCP3w+AsL8k6LNz0
9d/t58aqRp0ESdmJqBe1sNCdFQxlvB8r+trmsiAS/JvU6e/l3RgjNqlppg3gHBtdVqFO+5lf+8Re
gglKdjtYDi99EkUXghhb2Wa+TKmQaaF/+n7IkgbsQ5pO0T49JB5Iuk9G0CVO6pmeEg4ulR5F90Xk
kLcNXEkD6eBSVpEwnp6RPfIowBqt/NUYfhj2AZ0qfgFxCK2BRxEYf8GbRtkmripgnjoEcEuqevZV
D0GPtP9pgNpb8UD1FTQfP2TVaf4JCnwVFGwJtxPGeEMIdjlRTypydZydShE4UxAKqJtwzphakncd
gn1WaE5bSp7N4PVlw68jM2jIx7+6Ip+P5pVZyG11iusJkzCG1su7xzb6OqF1OxOBXK92262W7vMo
rQbqmxFsQEBAAf7NTtbL9MSygIN7GdpOvSOzIAFCefBil7YuO0Noungm6CO4JE1gKgE5itrtRDfn
01StvkfWkpnZBLZ+gaO3X+nX0p8n8Pk/oqjtTe7sNdDBJU46OGmza/8fiRaBT9vW0lWjzmquROpl
kAELT08zVOk67t3eXpHZ/7Rbq2mmpVxyKsFA/NG8wY9Thpi5rQ8I+MAe50rPycdioFRf2pdIn9ke
m0IdZHl9JvgU0ZthW2ufbSnO47RYXF67TwZn2utHGmRP/a7xyv3spaozXsonBF21I1gFgWP/tCar
VUj6VDNKCTnFhWhljEENT8DLPp/iymV6aAOr4erhq+HZd0ufunkY7qdz4oOGTkHzaXTU0A8qCDUE
QdPnYq2+SJvSmNQWjt/ccr9OQNaTUpFPEliST5TgagzTVNuMpLBWlU/35tv8MrBTRT30YwKeChVE
sqO2a/Q+C3HPhK950Qw3HlElutKOAy68ZZbIzZbt99oqf+qtibobnfdS2f6UjRTqV+DiLhrjAFxg
7pmDhD482/oy26UUzEUFplI1jfY8Up8pb7R9aucKgJMEGDmevkQRinXKoHeOMQ9oBupRfZVTDYhh
lu8MTNBocKoKM0Fzfz+bd2mUH4qEZ35nzPskbZ/HErScmR7whDo0aT27rIK+4HuS1equAXV00DLr
oyzzU2QBVtPmVeLUDGKBMf3JGvmhNMHxmwECHE9ObE8OhIKOI8WQGg3SWvWs+q1jpacxM7Qb/VBq
zZ28SPXJxY4PEFUC66pStDtVqUFMntJHS5EM0B/quT/H0pk0DPJrSco9CdAJ4HwvHFqZ2lQe09g4
tKR6neh8NLjtthU+gBf5KzPJJ6toiURN92D382un5F5bR37CUbEGwsweIbuZq7sJJDaU1mcUlg9m
px+qNv0FEoGoOZZGyMtw6kCJi7I6cNhORhs3grSrrhykNnejvPtSyh9lu2v5odcPFNjsAiKfrJGc
RkMJq7zTqq8RSwWESVdJHVZOZAt7KIu8qCDnvSTIxxdq+PZRes1tX1L8mgADYSPngdC1CXTbj/od
fzbwcP4QRj2Ck70lmxvGXCuBA1hiveZlRkbX5eA80RwGSJ9XfcYfQnclGHNbXEJz78Tt4TPembwF
bo4DK92RzPnOXS1ow1xHDvW21RRF6+om3aKnqsLsxWoipkWSR3YKj+0MzwytYD4K4RWCF9G2+Q3a
8ES2UWX6T0qpw2hlaPpmqHjpRZQbFjmjbSu1NbcRyDkQZXV+vUd/pmsdVKB7EycLLE8Pwc2oukri
0IfsINxL0Uw3ljHTZjMZGMbWQum7hoSd7ZYnOwTs4CBuphCEGduet7Yy+yTRUc+hRb2zUTPLMxMS
PJ2g+ikaZpO8TSkY7pmOF3puVE7SIs+ZH5JmDm4fSYEf37a41VDCsVKm4IFexQEIF8ORvCM//WTb
3ePtkZY9uJFc0jZ5287IInm2VTwdFfpFr4A4QfeOnu7bFogTjR3SGGpwWenfHlVk4LaNbVXUILUP
HMxnVpq42kP2ZVGdQiTsLrnOBZf+UO7RKO6Ou1x8K5ZdujXrZZdXEYM15socLdlqPhpPU/Q+NKc4
Su9tGyIUU+/pZQZW6ugVvZPhAM2025MXHaGNuZHBIsvstIIU66xAWRCkthXUSGvBxl5tLlr5EG2T
gygiTYtJB0ua7OkePII7EOccCPjHEoeBv9a1dMCdFgRo67ag0M2QKMnmQ4Gg+PZ0Pwe6tdib7EQ6
2JbNSyz2xOd3i1jAAoVlngPtWkHKeXT79pzL2YtmpolLoE1SWV8q+5nYDxlBysiibjft+YQCYj74
OWDFanMZijvefTes+GzR5JCb9eCCs+lIiIUki0k1V8kKO+B2jv9VSg8Kjc5t35eOpkVBR/e2aTpG
WUKHFmo1cTc5CeMqeK8KKFoVkBfmUvaht7ZxnqRin3QiSXJREkXbGEbK5LZgPcDkS9uefSxAM6Gj
TjoEzb4Prbv4IjLFAq+6bdnjyoQoqEFcNVe/EtKcBiUVxcGCIFzfGEajtHKdyAiDF0yd5jaHuT7l
zbe29izo10H3HExPiaPxE6oKZxEXo+BK6YsnWt3nPJWgP90iP6PzDh0X3UkqacAKWXCnRMu4MZa0
BQwzoai0GkR3M0Dvc8kSWP7PhOiN26Iv37CaSqoWk0UjJCo6v/xW2q4l7wxIl5B3KQ6lbjd/65zu
DA6LnXpoD1blEFS6yXvLHhkKU+DFQm5T2Kh4PUIyNQ3oBMBVAHX+348qo0k3GAD6YCidQSGCPtqD
tv/+GSDtRMnTqwfp91hbcIiW2yP6S1Eisjt6puP9UEiIy0FfmwKrInqsXz04q8E2p5bFuaWnI4Kx
Hn1BAA70BwlEL7cN4GLf/rKjqzE2h5PlPdpKs0q9KFM7O7Okv8vN7NdD6mhI0IL+cnRpngrO0dUI
YjXo5qgy0MvzYsSO1dZHR4cAD0G3HWzU3F5vz+56hLkaaXNg8bZNTXueKZpm00fJKQJ634Wlm7t4
wlmnBcfTOv1Zqp1KNLJoYTdePI4ysyikT6Qn+sn5octD2+cPgwcz6tIDFK3BMJNfxhPEfjRHGFoT
wb5u/HgE6GMRVxCo5HUaMoLcc1EcLKo/KNqxt1OX2+wgp/UeDE3e7TW/nmRcrflyh1ZGQtXQ75MV
QBMv2S4d8pw7Dhs7/mKSW9Qee+13pj8GDYLtAR4FGj1ED2frgRAH73pm+ULojWgrNj7e6pil5axW
P6UhjF+aXweZh0ruq+0vOUYQvdsHpKNASjWJ3spXjfJqLTa2qS/qkaUyToGm664+QQ6S1E6DSjDp
323IoTCVuqmmQtcaGdkGD7sR3WcJZLDwzi/GV8AxHTXTfKv/IhvxQ0LH9w5d9Ohro8OrykXUANfz
sX9+7l9kTWd90vLZWjC8yMdammPUpxF/Gm6SBWAoOswB91W/haiHY3zMUF0mwir89dBw9Q0bq1ej
dW9KUoQDhA1u0VA/Sm2Pp9/1+tybhWMudWV00xZMdYkEuc2GebZV7xJZ8nLCPEtGEwJHX0s8ooRb
niyVl2BxiBBPNYLn1tXnyepLN7azYVWlcAtmjHaWq5cQIYwewKrusOIJQiQuB11x0oi6em7bzr8o
nEIRUU+jGh4I5O0YtAl62gM9IO2qLhHlHm4bEZVsrCchWjTWKG5dUrt069xykyXHZH/Pme4qOXNj
+b6x5KArRTbktudDlvJ/TQhRbCQtMyCGk3HYcYPt65gGhi6Ubb59PdUtlqUgSdLwAmjhCjwfoEHE
fYwRysvnlvyw8OqYGsudTRIa81sKNUl5NL9oLXNLNgrSxNcnbNqKLUM3zfiEpqxsJtd7uVcb9Cwm
5g8lMTyOAysrncg0X31amr+H2VhC0pRpFs84scv9nqlnJiG41fkx97VnSXGQYffss1bBHg73WnGB
JpcGEWVhyHZ92f/8jC2D/UAzeU57nKs2/Va1EO1UDEGEcf0N/3umW9p6zeos1EQx0wWPpUNbo38u
jH1zhqqexw/Nvn5MM4c9kCzooqCCHNUyT6EXvjZR7KipaJYpA+S8OccdyXIqoW0LrlC6QOZy0SXK
w+QFzq9FhUOBIrBwzGuXdj3mxvNPWmdIIzoCPxOG/b4L+50aLiT9oraha2d2PdDGzw95ZzeMYaC6
+NJJjTuPvyYk+m9HE/LVvpL1MJszO6KTQytUsI6p+XMqf5gG8yEX73eR+X0y1M6z+HJRgbBCE3YH
cGtR3qWt7o62DPuYqtZOT5Q4zOXxGS9ocEC1eITLrq7dTcS8tyo10MZ7Sr/1KeDoyTsv+2CYngfy
ndXvU/9Was9yxF0bLbaqBq2Y+pGMmTPw90EtnDKNA8ku0E59J0VBK8EfVvdx+zUdXyT5hRuKD+dk
NB/tfB4WxdBLPb/ZxlNpfaH290Hb9fazBd3aXredqv8+g2dFe4zwEO14t28HKzSU0iX8Xcu+wvg6
JOZO3j/p5bd8OCr1HdXuavOVD+imAY0y6h5Z+5gypEr+j7Tv2nIcx5b9Iq5F0POVViYlpXcvXFkO
dKD3X3+DWfdMqtAq4Zzpt+mp7oIIs23sCO1NJcWzbG/iaIIk0FZPsgCMudtFPk7Wr2xCkrYUTsW+
J8pHjmlCCcgp0DQ7C/mxKoCXPcaJ9Y9pftG0j7FDkye6qYzW0YdTgy2o52di/7TSzCvRlGjne71u
PTXaZAV6DuSt+ZFiHyxAEYZfI8gM0lwQU4muHRdS1VWrsCLDm6pQH9ZB/8a051TKBb79s8PPJ0Zn
147vySN+jidtQCEsj4By0pgjp8qjBGnf2gJGjEq617fJt2G0IGZp76DahpEH9IRk60NWG5dkD+0w
OInxaJvIxDHyj/R8Y4FVSkbzj2Ib47xxJBv8X7OSOxk0jEFzSX4OHcyStsz4T20rwcnEQHEq465u
Bbt40UDagLMZsqVBfs7kcjBpMEwjZlBEtQoK9erHxNwXZe3IkDNrOgh2ajdR8kDTU5nvKnm6aZO9
Zha/IFgQWrgS9YIxd9jO7tggJLj+5C9FOOe/bDWqZ77QHNpqzA2qnVhOAj1vA1t5b2BYWCTUrFsj
tH8e8tcmcPYZRRnWVOtS424JFD8Ppr22zQHJD1LfOAoJFC/GtuefxtnmLFdT1FBAqaNSXCjQBNjg
JgjiZfKoUaLemg7v2pj+KlJ2K2n6t6yrliC2G8mRJr1GlxitkSYuZ8R9OINOAhpRYsBvGLU2O1Nj
fDDZQpNowM1j8QSdtXw8muB7cZpxchUVYzil18QqwpnFGYfXuGu/TUv8fVaop6qTy2j+M5KlHwMF
1fNdBvFJXScNjF3HNn0SgWxIlV7nbnHq4TGpgf9T9yidukzXgpkZ/kSUYEhHb6hMSFHbe7Mswdi/
kzBstsiGN0rIZbQhILXmYPjSs2fgTCjdQZ3TpemwVWcS5qkvxSzIE8g9lDL+RuYs85bNZKtALjxR
mE+xD327l+wjBqD3nTTctqCWdVi/PGWwmkptmW6ZI7NSMH4l0XSLABWih8tmNF6iod4oGkTB8SlR
9lCNhzaBG27IfgbbDsYDVdDQM5M6rVk5ULd1mPbK5HsjvW/b+3H8pcnHwkB1+mj1oxuxxzmiv9K4
deMh8SLyQUvTI3o8uFqbPF5/EsLXyvlaxTZLC5q2uKg5ksOm8HIp0AFSHmg4NsQfmn5Xl9WzzND8
jQA8xhhc2C3EcKrqBxnqOujL1h0ibCnbG00Y28/Xf+BnK+baS+K8NGGpmcVWVN3mbNoRHSLUbK5U
H0jkTZRM/tyqvm5OB1Iw6lqNsmuR7o8tvmOAHudY52FkYzR4Nm9AWLBXtax1zVqtN+Yw/BjL4VdK
65A0BHoG1qOUdjeDJe1Zke+UNtpbXfKRY2q56totTZgLRTBXLRWkJ9066VOwwJit40KgdwpkQAJx
cl12JnSWXKB3j7aUUYEBW7/12l5wHqoYlmwpB5WdBhxAPVWYgMWga/stzhMHuUbSd/713b9Y5kLu
oBmWaRgGsbicGfyzUDY2dHYyoK+qNaU/y+bDmIBJdOj9mgGuKxMvLt4j1m+JnLsYzn5YGKYTJrZN
JimgsnlvkEqAr71s7s5+1mp+zyx5bOUVXn6BcbWttrOe9U0ME+cMxM3C5ND4FrRuoLgSRE4X2rdm
4faovoswPhfDhbPfwPm5Qp+gWgw88alKQN3f/FoiCrbzSXQCF6Pus2U4p5V0Wc/0dGJQQkmAbpnd
CpfQvIuHj35ckYO2Kw3f5Wbyrp/8+tf+46qdLcs5sKHokp5mAzuNJgSRGn+2aHB9BeHd4nyWIS99
w4CfQc6YPyabMdT3yXt2WHkcB1/HeAN0eeYX81boLVebdu3bOJunGXjsgwyeMuACQvaMeXmffFu0
re1GDyYqdyvZcDUixBbmUKJd5YwZo0WbKuBkO0nJR4FdHWxFsKuiFTgTUZpIgEeCTbWlkzWAm0Vh
oeDcBBefb1VMWpSD7ouwU5srldPV9ACmdbdK0ZXJ7NDImB/DdhbJrpftgNblbl5qx8KwvppnnqRl
AmMg+jmciaJFYVi6CqPYaqVvl+PenEC4RETAXdEynMlJq1iXW3SxT0bxo5IfGkwvA1ImKoytRuPK
1eT5PiGGahWdaUkQNyiPA0atEq8I4iBxDSeC0uYEDnnRdJLgNdjrjTqzpboN1b8+kyTQJIKJunLT
LN9aJL2l9hNZXgV352Jc/GVWbM6sLPWgGXP6G0jvKc9FEG3VMD+u1G2jkLH4Ex9/bTc5CzNR6FSA
BVH6bBhgXvxl/JBnp3izv8tYOocC2AAWd2f2rA29zX8V+F85SF7aH/VN5MhO9mCYjgh3JXigNmd8
lNKUs4HG2inLMwxmDW4s1PwULcFZmc4kNLZKWJnRCJhaO+ZgCQKRT/jytZ3lzAxRI5ZaNZbQQjVg
61SiRyhGjle42jpunMiiFde/8e8r/mOClSVgiTFsvD/tHVyRN+WufkpQrH8AaHQ7gqnU2CibJNC3
qZ94Qrjr9R1VZM7GlD3RIKQKGyOB2lBpvEnapXO5Wepsk2sKei+JY47rWNZ3RbaRHQwehhkdSRPV
Wa+/1X+MteZE703ZRO2AFYkjl4BPxATL1Q4BQrLpHwWv9aLNUxUA5U1N1nQesQEMrqkCDSqdumB2
Zx+Ef0kQ4c3U26wCN/Da2Gp3taBiffGgvxblURuYuFaYVOvRcc7lG4nENzP6aLpyP0wnBYM+U5dv
ErkWuM2LkfXZotwBj+0Ms1fW7FRFUKiVYj8qUk9dMbL9OiT20E0iNcKLV+psRc6fsGgA6rObGWRQ
pL1lb3CHtteP73KB82wJLkJtEr1WCk2NjkMQhdoHai8BGEhty4lA/UT343seSGiYovOWwdqRjwyo
ZuK0N81R2UhbkeFbje0/HvDZr1k35MzPqHbU2pmV2afGRCpBXyA7EWToUtq08q5/+MVuo322FOdl
LIu2TZLKa2SpBt2pemtbB2O1Hn0anMkFJQLcTVoAZje/5E//9js5p6OOozz3tRYdJ/IjK3/lqgnd
KYD7IOkm+Mz1Ul7bUc6VMKazpuhLmEQT4TJ71OTBtaJtN1eQsEItJPfj5AECtE7731AWnG8w52FG
aD2MTVch92HvY/J9ZiL9x4uG7uwEOf9S2plsqEnPQJ+V+vX4zQBwPtOeUsVyylQTPP6Lg25nn8O3
jRoloQtVENFCiHiL0nK0nU+GowRlkJeuaKpP8PD5BpJKW2q0pjXcWQbIEMzDlNX31y+GYPN4feNa
byN5URt2Uls4/7oE6dTLmL3Ja/WOiOjDBc/a4IxMVPVZJaWydRqiXVO8muZD0uwa0WyAaNPWPz8z
Hv0Ux2PWw5TFYI8xpPveFvWDNIEL4JWNl0ySbdAGDXdSWu4sqfsRNRpxKokcE8381VmGPyatY8Mf
uo25rD0atHfqejfq496ShyczPkwJkLtT5/cKhC/rDe3fS6nfprm8z3tIoI+TJ3XQgJRPhQqOLGAO
mPy26I+aAkWGCPiUmBwxroc6xqqo+jGUaKK2mUfSCKxFSQcn2O5UfQyMqL2fu7u4jY6tNnimnB/N
yvavXyKB7+dlmFMofydRhwiP9K9dbju58aYpH9fXuBxGfj1zg7NgVqwlZtWgVzB/ziCgNvcNUwGu
GRoBIDtUKBFzEUJ0/tI5w6WnGJCXEtwjNOP8xbMDa5dvq0cZEuRWqLnF55hJCxY5addCi9GLXpdD
FohSLtHectYNWtBgYEf1CLqWxylLNyxRXcsQsjdfLB197S4vzMxUtYnbxhjuVskYgP2gyDXD91Vh
KwjZBN/DCysrUV+i847YfCL6Js+gApgUgZxTAU/AZ/Z7xeHxmspp0+sQOZSjYzVpPmrwGOikjjml
hyGrHlKkPS7UwVQnNrvGqUrpwVaMl7gvPZM2NxAo+jbZ+q4aio3RJbkzyCV4M0AdGNGfJRoTQ/mj
1gz5lVTgvykdnYBucJrn/VCkD/o4bGYJpNuLXdzp8a8UZGWFRbxqjP0RFWgWmaljad+W9mV1/Gif
GPkBCtZ+NQ+BZva+1Co3QIn4GE+PGDLOMANl4etUHpboF8teYkuG96Z3ymxASRFBNlP9Vmcu7QFe
r9MbayA7EOzdywbQJJhbrVs1bBjZk/xtaeN9kc9+raElirSLpQMo/ky/X9i+yMhpivP7rqz2+Ksd
A4O/zJ4aL5V0YDITWKCyUfdDvThQvGJEdmwtcRN58hUbyIW6FTlagbPg9aQnIJZViSK2z+XKn4yb
SgPfZzMHyrDv9LcemHMA2lGByLwM1c4hVVyl79xowj+jkSKPr9ftj8jmm+vFPnMrWs00ya5gDoCy
9yZQ8/dy4TQddHXjHWm2UO5x+qENoPSLBrnqmyOGBKsaPKKQNo7lXZGktxbarV0E0KdOw3aQQUl6
SkHsP07We0Nv5giM7tMvczERmS3hCFkqu/g+x5A8TCOnqDpXUwzHMmNPJvez0vjJoAN7P3ty9ySX
BjZHwZxyAtKVPmDtMa1/5EoHVWFVEEuKXvB6cGcbYSvlKmUMQ2zQQ0njQ0MfM70VJCQCJ25y1r6x
4yXWqAbQitw7VfNNZnfXz1P0FZx11zCE2XYNCCj68hcKgHn1c9EE1caLUwxnHsTkbLfB8iImecdO
8h29j3b6C/iXRkdlTu2t9B6Y7ZQ89e36dwkCOms19Genw9oqirMcAV2lxu403aZg6VLHA/pXTja2
okqLwG3wPR/wJQ5k6fThbs4x+pq+QWbeBb/pVgUqA4KIEDzq9kSdfVkWNegv93W+PJbFJcWWTBN5
kJBXqLrhTsVzVbxSsBqh2bc30xp0m69VcdczmImqRHvubQIPZzeMvVP0sBtGYudO0SS+xsxXNVPe
ljEqdmChBDKnl39cPxPBXfvkLzo7E+jTaxJD4fmkJYOX291mnmwPLQ2RybxYET7bEi7y7WKlqrUM
66jq+C1R+jTQVHXFp8QeWMEClIt/LSo10BNSj2NuoXmuSI5S1m45f7v+xcp6ta+4X4uzlpIykxme
CHlFHD2DRGKXlIunDrc6IEnjYa6guF6QfQe4vyEl4GnOgBgIzeIGQ3ZOORzb4k3FmEHWYgCrgofs
K8BTwjh+7WgLJ3yfxd+6FenUPNtRLLBvFwdMzp6txRk4ysBPQGkK0zDnj0aDVjyF7UWpcgTpXR+F
g3mD2SS/Y+918lOKj0o2v8nq4ww6e6WbDmDC34zzHTHupIXuNCMb/GwkYNC80Rl7IFEseISCZMTi
TOUSDUZaMUTfeqVsU/pUFcSRGSDc9J5Ko5ultcA2f/IzXDtcznbSTpazxFj5FF9bv4NaN91V35Z7
YB3CeI9+r9duFIEtFfgDfr6mXGa56kBJfpLM76qt+mSsw+tXVvBI+VYV7SqdWkvLTgvsSVtC8bdW
XVo0/vVlRC/D5sqHJiVNSvoKta3snpKnrOkdYn3XCWT+0tpT7DdZf03S2U3BoaWlG72DGhU6t/YI
4uhDbi/ovdzamEckUeKl6PES834yAdqf2M9Wq12zeSHFHvf3KEEZRPDbV5t65eBtzubacay2yohT
mEHjGYXyx/iEG46JScU3QLWwRRnEayV3pRBtXFCq71fh5KOomy5KBT9j/zN7Gk29rfVZBK9jSKFt
G/7SWtslUW8nG2VLqXG1Pg6k0trpbPFJNjvyPDyigSwyFBeKakRXUO02FMPQNR6+ZhtVhkDQHO5+
17xjN39IJkdH0r9PX+STugMHAVrTlSvd6m9AJRbu//08/vgBnMHXE4sB4AwhsXiL+tBWj/34rfD0
/bShNxDk3VSHnQRpjSZHgQqOeZcE/8Xc5B+/gLPzSbG0o2Uhb6RxBs1IaBuri+DFfKIcuVv3xxqc
PYa8hTyNNW5dVh1tYwfdMNdsG19RB19TEOvSGfXLXQsWiOvbe8Gw/rEuZ1gHHWkpNWERhiTZEsh3
TCbx47R+jACurFBcKhoquFLrdl37VM6yJsnQlibQZ6eOTaDzyLdtsxaYiMDWXfDOf3zZ+udnD2ip
qzQaCmqfVDCSmxivmzDim1hQA2fpzwogtbl+yYCPF3iqS1OS5+vywSmNO2Y2dbUWTyXVBYlVaHjt
K9tSV32KhbS/yoV46I/lOFOrxqDXB/JlXa7aMsDeMbnPSrfXwPB9A94hAlELDBE5Uqj+THfSLXo4
ltIBCu3pb6KhzUuU3n/8GM52xou2LKMa22jX043yZC83aWy5Ct0CD5mOgfZWe+WN7NEeKiruyCpf
0o965oEAq3CFM1YX4vY/fgxXiS2KUjGyCc+20n4ouux3VH+Jq9ZhXeymUF6O541VNae0Fqm/XYod
/liZM1klHUYwtiFjWBUktZVKxDjED6pJg+Twe0TAHOowR4dfcOdXK3HlafERaZNiVgnaA2ii6Xu7
2kyaHQ71fUoTgdUQvC0+ehwLiNvKI6DhhvUw2Qko5h+a4WQ3ldP3stPZDxCf/ndWg48ArQbwUV2D
G9C7wp0VqKToxB0TkT0UGWKLs06lrdpyE8M6wSq5EzBPVvVRQLNOkScA/ms/jZ7nZqO1g2BLV0N7
7eg4c4U5zkktMm24i+TkLbVb17AKTCvuSHVfLCKMkMhI8YFgaShKlAxY7fcNhWKV5VheH6zBTZa5
/9KD8vHgbEzDLDcpEnY9dk0beKRFVJ8XfhJneyCCHLE4Q+NFnkynjR/ruDxC/nxwGks6Tu19QdKt
aU3BYAKh26kvAN9vrvtS0d3hYzad2E1aZ4iVfstGqJtu0/lakO9EE0GCy8JjlKCATM2SJAxjezaC
0cbRQM8LhlWwxIyItH8Jvku03OrRz1xpN8lzjXR2na4abuKtFULN9QUEVB+LCzo33w6rnQJBHVuw
n4JAweZiopWxvGXAxJ96yCTJ+hAU1huYUgRZ16VU+Nxa8wikJZ4XLQblwUmtDktfhFJ/rHUZEX5b
BXV6kiEhn1WpWxed3wISMMngGI1vWQs5aOWdFRsp0xzbupWSxG3zHdM3Or3P2TvNDyMg7tePYvUc
V6yEzVknE8KwrbHgIUXqXUcLH3OjwfUVBC7E5uwQqhUL6VLc4ZKEXW+AN9sMR4CJE5Av/5uVdJ6D
P0uQfFpVBgRhFLkz5tpGcuwgld6JcphLudTZCYOA5M/7S+O6jIapsj772eiag4xk5S+Tbxo33QEN
LTik6/dW58n2tUIj89zNYDu0j3aheqP+MzFyQV4kWoSLbhrS0lFPcnZq5FstwojT+FRRUdnl+sPX
+blklY26rYH1FpQYdeISkA42GegEm9ldpUUwoSYLCGREX7X++Zmlge/tC0WR8pOtVSGt9AC0ioEq
xJVev+Q6P45cJqWi9RbkNqVO3UWl6RYayHdyxWmhSnz9lou2cP3zsy/K61afpQYhWYWaZSGPbouh
klnt/NrAJOxk3V1fTrSBnIGIDMgB0hLzzVaj+9rYhsawJxIRXD5BhKvzGsAz1OAhr9uuSNL6uXrM
NmRD/QSUtu3j8EzdVRFBdOEFDh6jdH/uZL8skZ7I9updMcZVeCuh9rpkrbnWXkwlJ1yPsxpqqdV5
r2MrgXVwGZle6koBT19k+xm0A1LrWcU0qhSCej6MMuOgpobIkAh/AhfTDKkJHkpthMKu6lbbCshn
Gg679BkNSS8RovEv4cTO7eSnHf3jrupMbcH3cGJ0RN+PxTIotMDf2SvORG/nqvQqzWwdRB5rftlW
B5rNc1gv+4J8jKm07Y28Buj9nZYxhAyrt+tXW+Co9c9W1NnP0wgBiLeFNqYS2t+nk3XQoXXa3Jgn
/bU8AmUfDA4J2yyY3OajcPRDvW3uWTBuaoHjup796J+P4+x3kDHvMj2VrFOhg2cEWWxV5F7ODnkH
+QLrBaLH4YKx8+tf/8na+3fXD0W1P68/cGtEl2SE7Cs2ZPGIo0/Phna0vNarEhf6x5lPM1d6XNJb
0aj7ZaOiWjZEAmTV0riXUI8q6bsYMNtO+kAfkeoYnPy/QyZw9b6W4G66EaVQ2ECz+9TUqZ+Dti3p
C8iu6r5gFy8XBb7W4dwmlWVjTBkCqFRfvMJk6Jwp6FaCs758U+ZnrT7UFmjkFE1kMS9Hbl8LczUB
uTPkQSdRDn2oldK0desDezL9wZUg+CO92bci3OVfjMfXipwvVYBSYnaPjPl3jgf11qckRKgK+cuI
CnH8l13q12rc9UySZE4xSp2f5vmUTVsNKP4+fx8SEZhVdBc5fypLKkK5dq0eNgcLrAR1jpn9XPTY
RNeEd6NmUttpaloYqGuPRZCFHZiym6N42uQS1vKPi8/F27WqZGMumdi3Ud+TwtoyawSepXINOT32
Wu6aeeZSuoc7cqW4EJiyy9HJf06NB5fHmBbq9Rm3UkfBuQYMocnB2lR3Pibo95YqQgv8xYR/rcdZ
kmpspc5EMIy4YfZHMIa0rkU3dPQr4oLeF0IvZKe6uW+8pO9pOIcRSjAOPeVhn7o9SABEr1Jwm3jK
wMiu5lgHE9NJxqx364MuPUy9ErRlqBFSCC9iotoFGHFDRPDKS9N+5+euc4ZIHTsJ4ErYVInmW6UH
yOVHr38vDZAWDEM4NfFWBrhhHlSnRBWotM19M/6wGjSHT+D0PDYYUvivKmxfZ8NZqHbSjJotyMeQ
A1fSGDRKCMJNkQFeX84/3djXKpxVqi2qGI1s59CgH33igfVyWyOUo3eZ26K3ygL60AUG4jmRPRRd
dc5AkUSqaLmmmz2Vj5U6eCPNfEQTxyLLXQOow3/naXimITPX8ziO9Pw0Qos3esvmxc2G3KlsBqQZ
iMi0+27J/A6SR4KFRR/K2S4FI/pWK2MQVwv759FX3MPjt9RjrrQ4q7K14s3ftL0Ixf2XHPvrXDk7
JttNZBIJlkQeqV+VqiuNM+qzCFSMBGxPKERbsoepebeVDDdTkhcNLXxF+28mBs/f1T+w6xqLWVTi
RUdPs0s3fUh/ZiChy9ACIW7hF6Hdb69vuMCz8wB2Nvdxpo3wFYVkOpERu33zcH0FgW/lAewjFLL6
qYOtkEFBsCw3cRE5SVc56iQgYxHZZx69jlxGq0HVm5/K9puaUDeZPlDeAj9xHILbFY0aVDON+9ws
XXDDuM2kO5UextVdm5bgqjOCWWspWFhsgCWrrRUVB5och6k2IPlNEq+Ow0rJ7q9vziUE2h8nztmt
uW+SuLXBotXNBoSmb2fj0bLjQ2UdzDnyI/IrorHf95aTsp9QHfBAfYtIWYSo+UtK/J8HwOPlDSu3
wMWI9w6CQU/GcBgIXFKHgV65vSkAgoPg04Oo3yNwXzwoPYtaJmkTjivvQADbHi0QTtZmL/CSolW4
kGsZzUyPMly/QuocQHydrkqc1hCUfhSB3TI4u4Up6qoG1Q9C81zy5+TOgjR4N8pBPEJmSQbqg01u
CiqUqNecTHnXu96XQY0LrWvYG8XTFFSnwWidAwxqK6eZlF4UGd/AUXLbqQe9+1h7f5qUeEkuOnvR
++RsX9WrEsl7xL6L2TmzAu3E9ClR7pde1GG4hNc/v+s8hJ2Y0RiZBVhkVzGGlYI3DZKnOow0pzNC
ulvLITKwsm4MfG0AoXsvAVJJOUpimV3BpeAx7lImr2NdDViQD4OHzjMETMHLa2EaciUrKO6mw7hh
giTxckqjaph2JSDfsDUueJhHKWkLHRRltABwrj/2k+zgzTkEGPLKpiBIhtBj9DCYtROxwSfDIGgW
XIxezn4AF0S0NbEryyI5OLEaZ0yggZFGrtlF6EpiBj5BU9mOg+v27aJ7OVuSe316NwLGaStwrPlx
6mPHmkW56cWjPFuBe3hyojRNObDoVA1VaJoBqEn9LmrDf/cd3CMhbaFZSqbmmBnuwXy1MrTKgiUu
sfcQ/etL+HSmSHstrW1Vgg2embeorrZLNvMRAtB3EgYknA7jjlRzx5vs+2I4zXviiXju16/4R3h7
9gu4BAciRFNJI5yWFfXbHgRmpZJ6aclCS30Y1DszvyWdLLDPl/uOZ4tyxROc3rwMDB4wbbZWXO9S
wEkHFOtH5IudliBzaDyaGrtFOBF9MU8+W5nLYmw9NrMls/Ag1Tkws9ErrdozNNsvWLTV7MbXDLI1
gTlR8l502OvffW2rOb+PeZO0TSRcKOsQ3xAEnLGzTmU3t9M291DZaQ8SRL+ih/bGeO1QTNp1rvy/
oUUX/Q7OKKlKpVt1hQz+t3BM7Kod3D6Yn93IqXbZSTRdJDAIOmeD9C6DdG6GKzZbtpOCeEteBBdK
tAJncmxMPKiqjoi2K++SdBcbgyBHEVgcnbM4gMbQVs4i40TZT2J+LyMoc03P1+2NaA3O3hS0jOKO
4iP6EcwvuZehGVuoIpym4L3z6YZt6XNCo9UhQAF3yJnbj28gZnDbAfq2yy+TvimIma9/mcAJ8QlH
TwoTPMQDIs3eBltiDG9vBVNiQCS3cSko3uWebq4veTm9+3rofAoytC1CnAy19/8pJlJ/fV3/P2UP
RAKul4P6s/W4x501VCdEyqPPQpHs1xBvhkCHZ/pqWBz1pybzCldUIRCFF3wIL7fAixh5Yp+kzRSs
yD3tFpUwZxWgkYT1CMH95GN32kSysthtdJJL4iOs+LGgozow0TMQXVDuLbcKARFmvOQngsnxsvmQ
QdpWDJpLpacGJKkg/mtrkQ7j5Vzo7PS4913GkWmbbM5Pk/69Xh57+NwYpJLFfJtq9b5MXvWoCuY+
92cFbKqk9RfQgwypHeZDJRiSXL/vipcwODOAeSCLGej/Y9ABYqk2KGxZ3jsqMMyzaXlSIXuCl7J6
+CsL8iF6X5G6KxY5PxVTc1NkZsDk3RxXu6IYvKLNwbf4LZ5A8Wg/9YMIRCY4bD4ojytFM6QFFzjd
/iYkBuYScmki+JHg6vJzp9pIG8i3a9JJBiBORXdwnfVJTOHA7uV1TEM1CNyNyvcjpSjL08qc0DMp
nRG6t3XmrLXZ/Jncdz5asI6yb2VHxG4jWpUzPWBDy7oxyqST1oMtYzjmn0zGQs73y/fk6+PWn3HW
RUyGHAp3eoePaw41pY7WKU5UjqFa0L1kWY4EYy5NKzt5SIxKZM/XIOGft/RrdS6IQL2G9WmMrV21
I8w9udF8tisewGYDfWpzN2Biczs91S/XH8fl+pL6tSxnjRoWxbHRY1l12Df2xjDNnRXbXhG/G/Fb
Tx9lAj015ZVWd5IEcVZ78MuqcdoBenGV5LBG8SDSsECZoCKgMLG6k0nGZiUHiNRiV2a1IBC6XKU/
+72cITPNpM2gX4/IekuQ3L1BVZu6mJFOoyANfgsw6ivBu4M5NDG4+/Jz/totznYZRl1rfQUz+jmw
ji4U2tvbRjiu/pf84T/rfKZVZ1eRzdDmnSf4iJw8R8ohni1fb7YSQcVavhvjHz2L9tVgCAK0v7jb
r2W5XGmZQDQSW3hodTWG0khR08C8Xl495+ZRYvahRiWHgsqlmO864xVUcOH12/gXN/X1A7i8yULB
icxpj0egO9mzttN8soFE6Vby9eNaxzAUUC6KanbC3V7zibPdzitLlVMND39Q6Caqng0w2cbQX1aj
73aRutZMdo3Z3gG/fif43vV7rjz6z+rS2crELBNt7Nbv9WXIyjp9yNAQLm/MnbGX9yLUgPBDOQvX
mRk0zkyc76c3ggxxFuqQopE3orLYJ/j72odx1kySy4xKeSmdJAQ5moVhiFbd0plOrjlMIKqNcwxF
GI3mm6bGAmBckk1CM7DlrkTPo73L1Ansy7/0UnLkrnEXMIhpy3cKrQpLKdypvI8H21PwL+npz9Zq
3VwC8dZcu0WludX0yuLbFLkYBDwg94P/N38YWuwu8rKZtU6lyZ4+oH+ZgaRB/Umt1KVN68XsnmRg
ScDgUhrrfiWpt+USbQtNOcagN1A1Paxn6lgUBAD2a2rnwZINXpQafoTmHBSHwiab0DH92Sp3s3Lb
drdqDWEdBDSp/E4SuMoy9sbp+5IcWuXJKtiHFC97tvRHwFK/0RRkPjGEgu0nA3MJuT0+kyI6FiOq
pkbkNTQVtBYEtuyz+nt29/po7iH1l8OrNo1XGM9T3YftmLqQOA4j81BFtZvEqS+48QI3p3D2e5aT
TKrzNYJ4XZUl80DfpAEKQZGXuHKg+uldlznUEwG3/lKI+rIsnOUmsorPpZ+WOwHLTelku8w1XdI5
Wbgybskehrm28VGH/Lv9lu5ERmb9risP4pMJ8my3y9lIQVWM3YbIpV/GpwmKSEx9WcrOK4t3cPJd
3+c1JLq2HGfJNbvNlLiHYUksdYMeiKsN2cP1Jf6Sgf5nS1XOWEdF2VudDmuyyiWClgPSfhvjYXFB
bXIX7eOdyHxdrrV/+X6Vs9NA7FRTu8aBBas2y3CsoNTtjD1GTwZIHtnlfWcfO+V9tjDr3jau3pdu
kkNQdzS8Qt6VIJVLEyeZppsmmR2JoPcIhHhpSa6sf6RMlHeolxOdr/3hwlabtRPJYdqgsW7fDQvo
JIBHRD3SLyRjp3TgEbJIKGXmAaCPQMoBadQWT6m6B6pBKUVmQafe9pgMs0qQpiTkJs6hhA2SNmDu
tio04yTjezYGMgMqAky9KYKgaAK3/qSGifo0/z/SrqQ5bpxZ/iJGkOB+5dqLWq1dsi4MybJJcN+3
X/+S+uaNODDdmPDEHOagCFcDLGQVClWZKUakje+aeSA1RBoCCCOGvMlc3gKZcGIakYyW/BLhpEeb
SDHftd2HMILrUhZcCk2My/7GwStWDnpQ4iQ0DLg0tJmujDl1utmL1dcumtyk1o5t8AMSjf/RJpMd
zzXCTJMj25ylG5qdaNDY4gBy8zuENmAHirgBT2lyu/9o5eUMQpIgUicQrGCdiXydTd815cHU0KNW
HpvsbahAaKznTp6bO7nKvMtbzAFnmQHJKoZkRpdiiweAMPh6DqZy6qQbse85NYDFMy7AE6sKHWkN
7loQCUTFVN4LeXsSMezaVBonv+KgINsm2SrFLHcUwSarvnfZ5LeBwIlnvIUwGDhBFysvM+wYQV9Q
QydfQLOY3vEeFDi+z8pB00kserKUMATAB6neC1BYzKr6PeuzXY8yRiKA7snMOen45vnWVQWjNopu
4s6Pr7iKWVnRyOEcq+FNDg599JfbPZpywlE89NMjUTjGpM0IubLGbKUyL4yYCxdy7Uw/5b1slXvN
Tp3hrjsJd0svUnWFttoe6ZvP6x/e9JOVaSawdGJllJOQCWcJmuvNWNpzQThIwl0eEw3aUqallMCG
anWIPqYFXjwvdWLDWqa2jBfitKeDfsBj8Y4bOJet++W4rdbHAHUkt+FQRzE6xiH2UtxlOzTr6+2+
gqBGc9OJLiiB3NpFD3t4o4TXyX52jfyk5y6/u3ITYVa/ZPn7yqVyDbl3GFZ4D4S8Wi42lhGA2jV/
mwOJt+E8713+vjJVq2motyE2XPGbp/6qfUCjyWeFwLBUG+ReeH/KHPHIS/S2L9GrJTL43UDrsgTV
HGpxB8hWDScD0969m84WsagzcNt8ufYY0KbGqEXq8nHRXfZWeplPbdUvbmIr+TfWOKeULaamWokJ
wAyrIz4Evm4NX3bApONh1sQHMoHvIXtQIV3Or85vUS9BT+5vNGJLqYqhpmIxfR4g6aV2UIFsvdEx
DtUrZCjfg5tlWlYHefo1/daCg3488X/D9gV69RsYjKrEJg/VEBgV76G6gr2WfNMHYSGXg3UzrqwM
MYikgEdvgPibAP7VeNeAayLOyr0MUfrLAZ9nhgElilaGJqE4jmka2DTHW7wkWYX5cNnK9qTEajUM
/oTmVPSlCtozxe+vhPNMLWgTOLGnxvaAppjoWp/tzBEc9eOyYd7yGLTBS1w4xh2WF8473TgQ0ct4
OrfbBcnV2hiYyaupk7sObjnYs9d6+kvyM/BLbz5OgyU0Vu02+/zW/MGXO+RAqc7gTKdLKYXCK7YT
neLZ+E770u7QYyWqhX15G7lrZCBGIgIx+wDemDzFD7FstWd6qzkBBHwxpYE+/BYjSE6MCokTuVwx
FE7wYuk7dDL3pJVgHErBVkGfcwJx2fqYTLsE2ndRcC30B2q2btq/mkLOySC36+Nfn5flmquV1sjS
DCe+/V64xm3+oBMrc5tHlCwSFyOKp9ZdHHhyRrt9mq5UG/xIfgpiD14Q52GPwWCP0Cz94MYSxGfZ
NUqw7Jby09Cbbiq+ykZyAvHvc5ZMdhJwmrw4jsYSyUWzGFXTgkVKnO66/jSRn+JkWiqPA2EzyV1t
NQNGmhoYJvjWUX2uEwtVsdoAIah6k4qZlc4/yrR3woo7N8nzLgaaRPSEN8Sg4c08HoXqOdOJo4rR
42CCFEU7NJppKbp+24ia18Um2gh5aQoHoljiDkOu4iHCvMk5MMGdrAy+OchuWsm87Jr3ERmY0gQ0
xJQq7uqLEpc/+MSObOkYON9HlNX7p3i3TF7zWCZ4wM9yd6DeVVWjCUr94BTcqhSif7iDWdmOHjSn
dztjJ0auinKrVftc28vt5ELSy5K3ldL8l9suDRLdtbzrd4PX7Od/kRcsm3fB1C/kHW2n502Go5kl
wl06tBhOxRuYWu00bXZileczW7oJSIXAcKUbRNL1T7a3VWpbBVmgGVoHpzkV1yBRQs+pnyEf2qMw
EFl3wKb02IF82MdtwrL7ye9PJfjRhCO5VWOreL4cHn6Tmf39c36pbcrl2GYdaFNxc3OVJ/LW+LOT
uNVjfZR8EST1FKxkkgvCWGTemWM6vPvb9iH6+gHMRbWL9AAjhEl4I8Ui5E8oeu5yJyCtw1notkt9
2WEgOC3zbKQxWHY61UJ7N9aImpDbvVY25N1ulpMEPt7Qjt3ALX1y/BcNMbyVMnlhmUTF0EXakuzL
XnKsTrqrnYNd7waQOxH2uhPvo0fOqjdbCr+87VMvduVtwpBkXVeS/3UaSU5lC4YnoX0CU3AHpN0P
09m8ra+zb8oucYK7uj8VCScKb9fEoC6rq7oiE+Oz1Lr6CQbEE/UW6jq4PPcO3ZX3gou+bjwXtI+8
+9tnHfGXw7yyxeRVWl2TpEz/Wi4Y13FJjyBkC8lO6F3e0xMa+q9aK7TQ6u0Ye7iAPQZ2j+ZCzcNo
nHATPYJqOyEuCWzBS546u3nma5Vsv5SufiWTkuFtWMqMTgaZ2hkz4Tai5b30Lr3XO4K+y0N3TrwI
yhAcKsZN7/syypbtAiK0XV7BaJX9UIO9aQ5WHnNy9iXKX9h+tmY3VXULJogJDyUGpL7EtwTSRZcd
evvhYrUM5hgvipFiMs/LLW5h1u/8/qjAm7RiuaJ7qc2bkN2MvSt7zKE1BLCxR6kC760raHRGh2hC
e7pXDxLnqPL2bvn76phgXc1skiq86YbhWhOSqzJ94uzdZqhbrWVxkZWJgKiYN5nhAnhQuVav9GP1
2D4bDmjk9oVX+tEpx9sP+Hicy3a33+9Wdpc9XtlVZy2tMZxpYkox7a3QtJen8gai9pXTXKlPENI8
LO29rZ8/Jh4feMkm9K/ss/nTaEZSv4zDx/tkdLq39qE6UHdZeORUfmIvxQ9FcMwDXmQQdDEtfHd5
BzadCHoAkqTjv18UvlRBH5O6RI5RB42HRBkDsUdIEdut0vOue5uAvzLFnA8p10ihgdgDNMpQj0/t
hJ46aDNTNAyW5lMUfis0t+lzzpvApvOurDKnZBxnpTBNSTjrGMgswBweJC+Xt3DTd1cWmOMh68Y0
DBPWFaDyKeeGO0BHq9F2uvkylzonK9pGmZU15qSQsQaPb9AuRQ/Zg7jKCcOIyn6R7iDWjBlqDERw
gG37kKxMMoeEZgQ6FzWmLQSMSWMijKA61/mFX75raLqfK5BSiChCBraxIy+KJ3JbaXhOypySyiyF
XO/wDav+vUKpGYI+TfgkhE+XP+R2MX21UCZGF2ofTGOFARlyG9yidRZ8a+jFQiFCAItDhFaCzlE8
ssuDq3j2UcrmoNF29F3ZZ6KvoLdzJqezibGWAsKXt2iBO8p38gnJ7g3xIM5qp488o5vB98vmZ31g
hYCB1kVEnZADYZctDNKhQf9H0d5wdnYL56ClJ6uGaqIT+bMesrLSEnSNJqG8zLPhWWlX2eNOd7N9
BWxX9xxbWxf+tS3GXeNByYd4AOV5VMu2Kj73NYg5JRONPOTQKzqICcu8vzLC4basQK4zvaa96ORo
CYqHOyGXd0NL71JxfK+7Ac0jeGDxLv/AxYvYVGT9+xhvbuNegYhkgMJHFLwVBBxlNbpAu9TGG+3B
oJ0lgiHhssmtj7w2yTj23GJMtwNd/o05oldIvZ3H2UJlgGNlC2rXVhj3pUVjTKYMFQNJh+6MkXhV
wsOizXmBlQ32UjgPg5YUFDYw+VVbIO7GGbWpC/3rwppejBdUHLhKsZvVurXRxbtX3iuWQoShVKi3
Vhm5a+RpZ4bNbizyxk36+T6UOmsq+z01xJ9gcnqbhJ9dj/YqsFj0ddri/VZwylK/GkmxF5rAGwMQ
zQtQANRQ+kmS0s5D/RE8Q4d4/pN35PUPZ0Ju0kqKOXbYLVD661Q5ygN10jbgOPRyoC44NNtAM6pz
pwaVIp9T9W5sj7Hc2RF4l6EVdtmLOf7F3hindjBoEGI+uRNfg7Zx5WbirGSTGWu9YUx0FTQI9UCm
SoZ7ydADGKDs6qBV9V6wUwvPX3vFmbzhkxoepMLu5eVt5RFr28s2r7xsLFsjVQ18LEMorSo9SRBa
qGfzmsQ5+nxKzlI5KMnefVMoIWmqiqC+9Bw3PnqbMEKQeLwRgs0Md70qBnqiuoiymVTKeTjo5+Ja
e5M886x/jz5SdN7ehAek3M4I0VNjF+2IsxDK8fZ185q//gkMLgV1RZPBQPCJe9XRVUgdV7PdUtWi
vejrEIGSY90qs9SeQbtgRt8vf1YO9rK3W11TxMkI4LVxNLhaLVh9hYZyiScUzDkc7AWXCHLWBwNy
l5Ds6+ndwPIur4MHvQoDJkZPlWbOygD1OBAfPAX+kgNCJOqluJqcFi8UhMeCyvFRtj8lHaMyb9oW
WjNgEFrYmeh+kVnmOQjvCy1buzp4/aQOUwO1mbMk/9Sy5Efeh88NqN4u7x/vAzHQMhSVifIKrNBY
iqxKVq9Do+RACG8lDIR0URGU4LNGoCrxRhjMVl1TUPrxAj0PJhUmhWmEQhvUAlCl+OkNve5Sp3Uk
L9yVXmELNrmvKLpfRxeDuCV4CbiM75xs8lPebPXB9Cggg1kg4Cwcawvv+nhsDwvfWegJHJjk7SiD
HWUoF4VZ46t1enboA80N+3mvFjnHzLZzyDqoDjQV1OPMLbVpkiKodJiZBtkyVXBf3F/2vk39AFQ5
/7bAOHkQCcYkj7DQ4vT2aO6EnBv62CXVbaf7IdkLFm6T0BQw7QhBL8Utz1FiqLEcB7Vd2qMil1cS
3Wy8Xf8k5kTIZpvQjOInNa6JSYXKniBEl1qjaennGd7U+YYzinbcWt8XAuoQyV2fPi99EfxKDO8D
MCdnnMtZrYtaOetG67a5aavj7vIX4FlgzgyYfUaxXyxUgbifB+rq09tlC9InIP6aiX19ZCbYiopk
JAWY186VGO5FTNXtCQZDHVMp0OkWJm9hpg8W1dHbW86RiOlI0QfH6Sshja006TGbDC8pMLcg1D2Y
FNRhDxw5yNLsjkr9cxqj+dqQMMU6hJVoofEcRx0sbz86VdUtqRljr21Hd6y11k+0RHA0UHFZSpGq
VmXOhVWJoFVVR3MAvbZMbEi7+oaUvKii7JtEjh1zqr3WEK1cUU+lWftzXL0ounETqcpeEwQwcEZu
Twu/bvYFRu+FXHBAF+NL0MMUEog914gQRuQTvOeXsR8Zd1L4M0WDraB46Cn29KraS2J3NMEdMqb5
NxD53EqjrLjQmPte6qY36sK9rET7SpNu2/LWrPOn2qieel13ypY+08CQ7EQn3xQNhEOSPY2LJJB+
6qbOE8vxKuuSyip6Gu9iUwGF0py+6QGUL8yfAV648SoZYjIEr6MtVtLl0AIzqOzEemRRTDw3mO4W
I4wPJFNvpWbzLE36fdTXJ0ro3Sypr22rzNjVfnLCcbKGHst8LXv1Jq9HyQpSCBdogQI1NLRqEz32
StrZHfk5Tld6M2CA5CMWgpdK+h5SCFV0kB2bjkb0mmbgairLHQai3XwOrmgYfde1+D02CrdrpZMG
yiu8T5Q2z083LwxfbsqAKqQ7Cer9OPiKTyY0ZEbfAD2OiWbMtvECK3b5KiHbyfX/m1RYEvIwEaEN
neH5xagQopJbuTq3EGst610kPHGWt4D170+hIjLXRalR8rLSsLzRK3urwwgDWgSpjVHWxgvtZaKd
x07wmxT3a3lMblaSLmrkGuAiHuoHebe8Y6m+4INfj6slvFml+oJtFHX+mS7phZqRrIStxm2A1g5a
V9r5PnMLkGc2oA67gpDseOJ/wu1s8GuNTASTZmVKQwq7Sar9kLTEA/kbZLF3HXGHGYyW9Uek/gEN
0HqpTIQySx1NZg28JgJHY4NZrwBkkUT/blSeTDD3wTH3mxT7a4lMFJKhgRWO7efWyrLdUFsD8dPn
uUitJLACC7qBfGkh3sYykQlBIWikJTKZ9wtlLaS6QW43O+GxB9vSHk29BQYv7vre/v9Tal5r4MtE
J2+AoksIWPr4n1vzapOXQ6YiMuFsDnsKPQpsv9QcDLO3zJ46//GsMlAkZ1GQJR3WjivGiDcgnNXQ
XXZcFfcRulf4b06bFfyVU7EVVxFc2tOkAB7ivYoUB3OEMKk5rasH1yGaXPknZzuJ/dutPtFjlS+n
apOGWo9FCqPgoLfLIwClsvp5eS833wnWC2NACO8EaiS2eAhZyOLpXXkjPVR+D+52jPiaVusuItzU
ad4Jkskwt3jewjs9nxu/WiaZZwoiZCwTbIVX2mG4XhoocIagZYz2iSVr5N1EOFHl8xetLNK5DVAu
goNmYwcSzNegPxuxaJfG26RzaPN4phgo0tqiGMMlf9f6+USLZ1wnr1PkV/18I/AuxDyIZznIG6kt
h7jCTjbof7TAzj2jA4W4805D/WtKHtV5l+Oty3D4nBO/uVt+OSuDRoUI6QlVwEIbN3sjqteVy0xv
7hAMbSt72Vea/dS+oG0DCujODIVOPHwJjsR5seA6M4M9Gg3HOR6wBei3BwWBM3qKuB9ysFMU/kII
0Hd3YPJ1xtSq8b6f4JrLGy7dRD9VwWuJYuiKwurVVGoRaiTGmzgNFT/JCq+NeLof21i0ssGuUkPt
o+8m/ayBSNBXXGSOzxqIesOH2W3O/FZ33poYuA0GKe5nRYLeNrimjOSoIdJcRiHOkn6Rm+kqbc4V
BR9O8TGSW/Z2+ZE7fylImHtZs/jvk5tNtGgx/etT/SI8M+llO4BbQYezLGWxBGUxwVd2/GvqZuvj
2hKDsUlRp7kh44OFb+ETec0hFhF7+bNwpzhITejNvwvE24dytUA25ysjuZqXQyn65JBpluxp9rwr
ITiIuNUD2Wu79iECD6UdfoKyZD2/5NMr44tTrVBW76UOVPAFVOggR2rGipU2xywsdwKPFnc7gqws
MSDbTmGvRBLK//RpIRXOvewEkbFg1zmzS3ZaaA27P9JSXH9RJueL0uSvygPYkXCLpbbi4kX91cA1
8V1fLg12f2t4+k/VnnboWYZP3fLwfjM/WC2bgdzKpAScAYF8NsRTldyYYet06exxDubls6+y2Vyq
gum+XYKK4qsvogvJmm8KBhkKzIUtnS38p23u52TQpo9HdFd3Dd4e7LawtMFp96m3UAJQYsXX0V1y
0/o8jorNwanV92TTu15pMsjX4ITKULEtPXoQ7NbCPemp9dHEz0M7ztlgU7u+imbVrGCtcAfwieyl
K/QV4rKZppbwGN3RKzRo/IuBO+4qGRzqcE7qesbHHGy89Uau4o67fIcqRGGB9DzxeMXCzd6M9bYy
CCRkeRgO0IqGQdw6w7vsuv5QfoY4EFgvuKIsGoCU1Y4aKyn/RbFyM/36OiJsptcEba9VS2NkN1I0
gHQOnXTINeylvvAhcstpWtrsfV6vlgEirc+SWl1SWbxBlh/C98heclnIp6ZWhk4GN959w4iMoFoy
Op+X1pt+cS7/8onl/goGmuRaHVvpf+dncMMjXu4MfzDsFGRVGM8TIGoidnaMFOxB9PonEVdjJEL8
oMfbewaeJK0LBq3B3qvT6A1oQ1c7Yoet4atxeQCTHudMcXDq0xNX4aaTVTwyj0ANQzH3upJ4Kb3l
bOxWK9z68zLAFLaa0QQLFNaO5gvfcRtbLvrtUj+Jr+ud6i/hRnabq9pqMfQI+pTLP4AD+J/J72qJ
I8nHUYhFkDrn6iGQdK9NxSsKOoDLZjg7+fk2vDKDAX+iRCp2cmqixJK186hTnu4aD+Q/nXhlJDKT
Kk2W0le8H+UrDD+fe/D/YlIiulsEM73uzM9IfpOG6SpEkjSJGCyDZAo9bVMP0Td6zCzJW05D4Qd7
OVgURT7vuSDYgNhQzYmh29/tyyxzILuhImNfYENTAfeOWtiLmu4XEK28/N0W9/s14foywxy4doqH
ck7wvjYMyZMqpN40dm6bSY4sVa7SNm+aBrXDOuFQB22f8y+zzGUEbWj9FEzIvmoRZWcx8E1oaQzj
YNWm7Av6HyltofX/74/InMI8yerUSNBut7RS5k51SiAUAmQ/Dd5COli+Ts/pD7Xg6q9tH4u/7bLD
zo0YlnLamPK5AlFM2dwZKZeYcxtgvkwwJWh0a1NayyjFKH7+kCE293gfNdBBzXMV3lqYPGCWR2KU
S4hoQNJstfFhHorvl72RZ0L+Z/o/Ck1FhrxC6R5FFmHsQHTwdNnCbzDka7uWn7DCkHamrToqJdrA
TQyTWaiAgkPKoeDLQbLYu0nkZyUIIv6sYvXlgToT5gXQb6Ryvtwb/Q4CLhqifL8DGa1V7CWXWLnP
K2twTrbOAIiqxzWkkvG5FHCeFQO0C8zBwaSxT8UnPb9Kqm9C+Wd1jK/NZdBEESupMSrYjAaojPSZ
FcQ1J6D+5gL+ZYOBjkyQxagZZf2cBaKniZmrN6qF/1umLvk6ne0iya+HInfBZ+pfdh4OJusMitCs
iqKhgQpsj1m5elR8Tf2Y25aD/L8pa/y9QnZe2TSVIKlUDWbGEQTQjph1lok7VNjaTXwbQqW4SoPr
tJC8CX04ifAopglnpdtlwS93ZaeW87FVAV4od7aOaNNdjNd5S7gGtTBeMx1MSUD5JKosNeeEI+7a
GZDRtE4cCDoMkQ3L3uAvAxK1G4JkcOn2DOzw+fIX5XkTO5o8GMJo9r0ho9Hwdm7nPSgHqZXWCWai
0SMdihYeya8iAa0JCqfsyN1iBomkcFCrKM3N82SjqnzdNFaDEjrqLJbgV1eSbf5Ay7LDWe9yOi7E
e4OBITEXJIEYiBYCsQnYMcNXas37wtec7qXHA+2TiqpOCA2F8PxnpYcvt2YASQNJGSkgwneuaWlH
kIqqYzQSVfeXV8g5o5+8kit872YzCg0d+E6rpy6K/UasnFnjJRQ8KwwIQaYgqfJ0CVTiaItQrklR
RFV3l5eyHatMVZYVSZcV8/OwrNYiDQVyhwprke9Hz0BjHF79j4seiyLb/47BfDNorCwyPpnMYRDM
S/+kCJUNegj9yVu08niVsM3tW5lhvBDJbSppS6NkZJrQKDxITeHHJifUL8HmF1dfGWH8LRT0IpKh
HXJupgpEfd+0LHBV3KNHqAJOVcE5WbydW37N6luFUp9TMw6hqBRflQKmCSAQEoj9UZg+mkI6SKBC
t8y05VQPtkFktUjGEScjrtQq1JFgNplrtsOdIgZ2VWWJRaTBaTJoKnemPZPej2XqolwOolPwlpK7
hIbnXs1cjssu+Hxp05kQqWVNFQcx6oukf08aMA7HqE6lDwUJPbEGZbwqOeKQgf4U5N9yj0gmCLyX
9U2I+9oS9sbbpQIlEkEr6RK6jJ/d7dLXDYpQVwG0lqAZx43bqkB39mdvhCvLTCrepVKjpjkWX2mh
0/cRHl47uw8Da0hLW5gKTqKw/XC1sscEy3wk+qwNwAcUPa9Q9oSqVu8so2KQ0xLcxI7eTN90VQzx
Z45a/Qt6hgUOLnztz07EldMXmq6iMIgsoUk1KwveTPkPmEP01QoZPAoJuL7qSJDPQZtZbXtqB1SQ
k7cSXnXZcTmI9DkXslqJqDREbGK0uQYlFIQ66AqpqCGDvOOyGe4nY0CpyEQhHSuc16WfdYZWZgMy
11tJspcSm/YSX0t2a7ePw3N66HbCB/p6L/+A7YRntaMsToXoXRsmggcAgtZAarp9Lnilkfry0o5K
fxjDe44+eakeOADJ22EGqbRcK1Qd3KJnvfMljPbpIFlIa07IXLbvkkMy8DPOOg3VYfmMM5AvvBZC
w2vqQzbdcbaRAzLscBIt4nkYNRw9tTqJsXYVQ2taeklp6kiD8C6Z72EDgj4a2VpD9xBxsaICZd3q
KelSL+5OhjjsFIVwogHnOMoM/oAzpMwgc4ynuwG1Krm3Bpmzv9uPAV/uw1L2JuKQNOkCOQuPQvpR
etCEQoNQ/5Yf+NXgTdqo1fFnx41mKZmaxsTn7Ep7ROeM5iyDJToqOMWJ7GXjntbObC+F8T98v16t
lIGeOUdLa15ipYZ0S5RDhbaIyz7E+1pMEpSTcRhndengDyBAkNUO+L7/mwUGbOKJmhqpcMMoROUw
pKItcxk+OWkPO1uUR/Goikt5e0L+kSdvqqyDQPhcdq6OzthMLRzogHA2bnvQaPVpGCjpq1jUxwCX
tsYVQPBvWrNp1fsOJRxDtuS7wGtkW8KocnxbeMNVev1vBFN4X49BGkUAwweR8PVKalhTl9uDwjnN
25Xnr2Wy40QQoZr6CnqYqOzpL3J/gKKIvBuPmS372ks57fNr4bD0kGmcDGr7MWhlmMGRQB/JPBYS
7lCplWPW3JueNBDyNHboyqFFNdtwMDmwdCDgfuxN+/i1fRW4sx/bEGvouigpOjhbmF9RRvOkthVG
MQc5tlOCljLBMUAY0uO4GNWhjnmvQdsR6ssg+WcKL9XRbGDHMYOUC/7VZJziiLqXT+T226b5ZYOp
cOZdA4ICo8YMtqt3Vvgk78kBxfZjXDn0gOcgF5dwMfQ1L3wZjjyZue0b0ZdxBtJGOmm1sVQcUmgY
BXVgg67ZTifQu1/rNY9x+Dfu+2WNwbdGDGI1D5pFuUj1RNUpEpd0jtx7uIC0qCMRL3Wb6UM23Eq0
eD683cay2mgG+yIjy8upRrrRuEuna2UHg2U4Yec0xMvfk6sZN2jQLClnFDseMJLAq5bznInJs+Ih
F/GeAcbKQfo2KLe9CuKqicOms41BXzvM4CAo3XMlanpkx+XN2BFLiUJePW7zdWG1jQzMtXKbq3QE
zKEp187m26B9aNARFBS2Vj9kyW1Z+Kn+dPmQcLaOJUOTdELaQoMwHSl+9Epq6frL2L7+NxsMuKSa
Mgd53cnnrDjWqIWVwb1Z/EdAMRlAqSEvEiU6zpsANcS8IRDCwY2X5wW/yZL+dgN2ooyOclwXFN+o
/j6ndr4PfOIurSHkJjUdU7dB9u8uj/XZ+8ir1/4mFH/ZZiClk4tYIuVnjIpuiB081R+pZ+zhK3vq
9zbKLYrX+gEe8v8Lq6/+5aEmAzPgHtcKUUSeNifUj9EoWg0lVA7ak9IEO1Id+/ookOIsa99AmX+u
VUTM6qkuW9t8w8w8GFYhbREbdiOnVglClbIeH4OEcPJmnkszaDTKZdGaOmpRQfSzycCtPD82RcEp
ff7mcvn1MRjMiUB0WabLx+gxUpeiwPpAD4PiGFepBXE6S8NA7dKQjea2HYgN9uXAQQveKhk8CqHR
XrcLSy/4W4T0pSx/Eh4Dz/YDwepzM4CUhHNIpcWGEU9WTVJr0CH4I8SdZRQFhgvfUAF+HNPaqqQA
qYJ4Nhp0L0Y8OsytpaJMLuqGqBmGzNbRaZiL2bj8jC6uLZAd7SYNGRFU6S/D1OIX7H12bYbxGz0s
ay1t8EUNrKux8+FVTqk9oHB22c5mHXFtiHGdJEghrjqBSQWibE4QISY3ELOKLKW8SUzZHtMDRckM
8kRu3ql2aHxo9I6AiEOXvcu/ZHNUdP1LGCfqpXKuuhCCh6qFEgnBJAo9PNAfqGhG36Vn804rrXw3
H5Y59OQcI6EAd3FuYZKRF8G3ouv6hzCeRpQMYagArC73s7KvkKwkvG1f/o0L35cNdXlfCEM6gt4U
REuGT69lr2pRv6OYS1Gs4DteNCtqKZIzOLI77eTS4hHybQaP1SpNJhBWBUrxQYVfUJoBUnu/Jx99
e5rKKzFSnCZ+nuPEkpTIKWV03zXErqDCneooJnaloxtHFd0+lx1AXj7wpT1hoqYwySKJu0/aq3qv
7+SjaLhK4saVOzyWhlXfR+p5rtx+uEkOxYmeFEc890+SO/qiYWnvIth8HJOCEXa0oUEYOEZr1T/M
b0ZmZVAGO6a+wYG9Tdxd76H8z4uDXqdFielmA0m9cK8WVo75KQxeapb5PD6rro7Hy1L2x7f2Kb5r
Qe6Znni+ysEJkwnDcRfPRNCBE3EDgYCxsYT2Q82utfn98sfZhN/1UhdcXNVJIymQggkUS3ggyqiN
PMMTrvVrBeTVOJCzFR0UHjPE1qVlbZGBQKEfekkKcdkvDYweQwUhX3iTuvoYztmuTXnAzl0hg4Q1
vuagaOlycQj8xh4eo3sI54B0DQ16p1ThzzJtpdjrBTKAV8jQ0q36wDgbRXqTdMUxi6u9OUUHCsFp
xaj9IY59WmLesjQ5bVicKGYyEJePIaRRq9A8j3RwtBi9FLR3xqjw/8RrJKJKiqgQPAowB0TsFFGg
FQ5IW0UurQfMuGBUrL4t6/yKRChoDLqVUiAdBKqE/o7GAgoMoXP5V2wudvUjmDNCSTGpcwbX1eUP
Ut4ZOniks5fLNj7rXb+A18oIcz6MvKAYs8+Mc9aUj5r2jJktOuDhSfowUeRH8wgG2I3XrBeuRb2L
QdAV3BkqGoGa+RkXLSto0dAB5U4rEEy3bkMIpYoYL2kKO0WvRaurN1RX7Eqmg53r0fLIRIvDIKrX
45hep3Gt2YXa/IjE+qRm94p5NAYomUr7Uvh5eZ2beLNaJnMoIeKhzUOr4vo0V2clNG5Maf5ohp99
KXqXLW1GyJUl5jiacVXVZYL3ioW8SNotepP/hndwOw6u7DCnsKxpGIrZ0rpUnSrMcecF4i5xirsG
Mz61qyn5npw1sH99W+Zu+CNgPO9kjqIpkHJQKR6GYrN2ihmMSeATm8bAvbydm0nN1zK1BYxW+D2b
NNSzCAM2DXkYaetCCpdzzHgWmIRCl3MyEC0HxXVxPTch1Owf/tsSmPxAT5VCTMnSUa3UblrXdity
YPFX78ZhNDVpoTBEcy8rW6WVghAR2TTOgi47iXyfqD/HvLMng7OSjRLZPw0xSxnNslL1Bk7Xe6NX
98AjZxBc4lIIQ/S2XlybvgZicIzMcGdXfv1M/zTNQPJQaaNEA6wRzRC+BjZ/yPAc8ufUElEyR3O/
x2v/+dR++yc0/tPi8otWrqfnFViQQBt4rlrdjc27Ufs+xugvmX+EswCEfEmlY6iLoDAZbAnilnoi
2kPyUqm3QmXYAXhNpPogFcQLUbWMQDmIKZ84DCEgAmXrCY+X4XxLjGNtPM3DSwOp7SKitjCD1jrA
3d5ozNxWpyrDVQECWdkPWrya/0faly3HrSvLfhEjOIDTK8ce1OrWLPuFYcky55kAh68/SZ17l9pw
u7H2PhF+c4SqAQJVhaqsTAAz/tOz+fsaefdPxyjuBss6aub9Mn8Hlfn1v38hO/ndAOd4F5zIsqpw
Ynpfpy26HlWQBKD0MPYG8UfI4qDaYm6vGxUdFc4FJ1Uux1qPG12X0AUocjcfhdOpq1e4djg492tT
We2iclp1HqT3fBPvxlPhKO7yL/oKouVwnnYojG6WMrhAe9iV0NVhv65v1+cg1pW18KBvkLJUdpJi
LRgR3dV3tQuJWLCZtQ/iqHF5Lba+kkkRS+F1HDQQui75jE8D0WnFerF0wXn7bBnza1FlG0w5xDI0
le/A6ppuYDoJyamadw4D9461yFCwLGcPrCfUrVL2k1kUdJDKrqDxdioij8aHhqEyAEFkSwf5aN6D
fW8JDALITyKFsjncMB0JdVE6mpb8JCT2IXfmWOaBgNum0u+spXJqvOlNIxHWOf5MJ2xQX3+th3NC
MpkzaejAgaseZuingvqeuHLuFF6NeQ7S7XpPDdhd/4hB8xPdaIKbdKF9/rt5zj9EnaHmFgM3/UqO
u3iJm+dOifNhhlAi+BBNdYkWyzmLTlZYvBD4eBZYuxVcusqX/AvS1EuX93xTeQfBWDxLTR2fVsIx
slZscuCPmqDDexiwlhGD+33i5BUoq4G4B8BU+ibKay7kb7/vLOdAqGVEdh0BimQdTAcS3ThD0bPR
OstmRRDPnm04/bFOMb2cekTQMF3/9rVLwnmUTKqTepnxVU0DvVJJ3vb9j7yCokK6eNICeYfqP278
/LZYvjNsLS1rBgOLldtfbXRfzSLZ2kt+5eyLEi6JM6aBJawvoqMBtPk8Q4hiyAOBm/wz4/19EVzy
Ax1j1VQNzPqxV1NzzeMAiKvi0afWcIm3dEhEbDVUN6JodtE9n6+Ny3yGcWgoRbnkCHVrJ9dfOvPn
JJNim+RgnZx7lzVxsMyHLN3RRvnPITq/L5rzP3av95FVd/GppmtnS1YyR9UG5/rWXrz3iqatI2uy
gn9cpmXbZdM3HQQk6RMwVk5dSU5c7gwCWR248aiE1nUjzCjX7/XHLTizyn3POEtYO0q9dITG4lYZ
kMQ1hsOY5ozpi5IPjjxvZat3aLzTlh+NJoLWXTyyZ+a5z6oNUkI1YzWPwWSlv58NAR7jE9t0bYHc
t6uMBHpQIyywoHqUMWjSO+2uDdONhtT0E5dd3LZgTek9CKF6ZVAddMx8or0O5KkZqoERkH2roAEj
QvUb69r++GU62AoAFFc1Q+c+OGqz9hx3KOJa4DBoW+IMseT3HfoiKgBSLZr88Vs+GZ2bQ1Kq1uNt
Jnc7jMzfAYI/bkA9AnUBvTCdSmEYOVb6zinnHrKqdvSU1OVLnJqIxmr8q43Z/JGMDaBetfVC46cK
w+esz4PIfmJptNfTPBhsazvN+T7qpGCUT41xY1cvJSrHefk6L/aJtVO9qbL8tGqxpfbJonqBZs2B
9uGcY+h5mcvOJfJpalS08FRwAnaxj8PVOVMLrj/8rahu/CEdcreWK81rwfm70TTdlwfmXb9HF/06
8qq1yWNCMoOPKYmspkwyUZnru3DoNtWSYdII6vRD6y/Ltl1Ete+LD0L1zCIXSdSogpJwDv0VCMvc
ROD8sHYYF/YkX/uOCmuQP8434DEQgGwvx84vqzyY0WhZlhpLAwk78Nilm/4wvCixY5zqp1UHIXKg
LBzmRwh/oUx3fYcvXtozy9zBHce+rpqhj3EYYsfCm80s8/+44gGPe2aCc0sSMVKdjPC40nA3zJFj
1/+5BiosnN0+zsKI2dWh1CUcE/tkRtu4bpxee7q+UReD5ZkNzrspMRARvQJpQ039KNLQbveD/Xrd
xOXk9MwG59/KaWhmBeSxn7yx8aZ3l726LbcGlBvsrWhU8OLdOjO2LvisGtDlais3FRqOJkmdrIcm
mNSEhNYes2aviHrPrirBdb542M5McukwPuIyjRoefslyEzePFhXpQok+EpcHA9AbdaOGDTTsFwkh
Hr0YNRdEoQsA7t9PG+eUQIgMXlUV/VGt7D0jQj2dKQHG77cpy9xeemroRz01vlllgtrGhTbX75Y5
5yT1WUdpjzNIwvEZBKqA4faHtMTY2kpCWTn27JQ3atCtyf5yEM/QXkxrvr4fX7ucjaYhEjBOJ9vc
KMm31oRALtFGZ7LaB5mapyrb9mMk8FAX+tG/rZovBoKTfJSX9Vb0PhAunRNv2LENJfRnFczPZUDZ
oHzvmPrK2qj5ILf5WL7VGyqcmVoPz5UYb3BeRk3VJFokvMRTKHpktPQWNUzzUwVyElS1BFflciA6
22vO36hxkUS1hbuCOczX2U/cDm/yULpdHYKOEYX6yCBVJ0TNrVfw2iI5F5RISHEiQBCOS3Ify7JT
E0hlSY+KkJj28lkimDhQiAEtLO6qGvE0jpoB7eMCIVbb5yEaJTfdf1U6U/UvM9xlJUQvLGi/QOy8
+JXG6FcXkgDjfQGsu57PLxP8rbSNjCoNbiULQM/+3Pu1D0KiALSem1VgcKUkgtxg4lpHxc920V4S
SqtddHtfEZbn/kDOPY+pifQBcBiSAVt1stn2emz6fHD+cTDObHCnPzFloy9a1G26RfM0sh2b3Cvy
R9X8po/BIBE3ApMxWK4VRy6sQyTpW3OKXSW7n4sxQBXrlsWGF+uVr06pkxZo5eClBw6wndZu8pb6
VKeuuvR+ZQOI27wbkeKgwRbGlLgUPdEMMrOTQgPKfthg5anaqfKGVnuM41T3MwWD5+zu+oovIHLw
Xc9WzN1A3SImnVYNhqVrHMu4nef6R04Mp5N30/QsTUcj/5ZjMVq/1VFOI4uMmkcXdMV/91A/+yXc
pWzswWisDt/XuCvRBO99CMmDx/QjzXxZAbuW4rMcsociTINwB7gUQZPzKClKUCakxn51QdqL5Fcb
cGE6zAfB9zPeef9dsft827kkIeukSS0rpItZ/Z3Rn4ohQotcTrPOtpNzPQWjNbFoGx2zqHDpsqWm
essWM0im2rFVDwH2mTGcRnC+mLGxTTMzvH60LuZBXz+Ar+l2NpNaRcISm/p7Z5ahrhHBi+JTFeLK
deX1e0aVxmraT9FxGNXQoGwjSw/5AknRpXwZWHU7dbVbLfFN0uD9nD8MxlaihpNWQPGlCqZ0v9n1
gl2o79GuH/Jx31bxBrCfvvhlLq1HS3InZcuNib7VvIWKmlNN4AoD0jMz6YEkEK6TNyxT72yS7A11
3C1D8tTrzcaGuDGRsu9F3GF+ukEptNZakFNquzyWAHwQvecuhrOzneZPMDPquFOx0wRnVe3mUI6U
5zTK39tkCq5/1AtI3N/8xacq7VlCbRR0yvWujoCbG0Ew0rtRfrtsQJkV3w0vfYAL41e74q7BUKpT
Ua9rHRs6aIKj9VlpuPbhucNdd6qcgE4hPunaryrCkK31QWfVtZfTMN2pUn0L6SyIoO907akpv6Pf
DdSkhYet9VhVyi00tcLa7r2ovO9qaIsdiKR7TaYGLRmdRjfchH102fc6ulcU+RnPLjy0iFPb0EVU
mKM0Nx0giyP5URQBlXQ3iy00URMA7xXPpMxLjPGkytZHYqx7MOl7C/AMbWoWt9LqrbF8K2VF8Fku
p+tnR4DLAAboF8g6NBpOK6EF+B5D9Wf0sD6pLNFo58WUxrC0FWSj6ISXK8/0PtaKkZpIzzvIPK3V
fhKUYpmnP/FK60H7xw6PWWwxAChH2mQelSPEut0iMDAH9LEKZ+WudGi30i620br7X4I4VExEOi2X
L9WXfa5mYAxQ1ckwYX2K6U1cPOPl091ruSbI+y8nNV9WuIRDpmXZGDJ6GmUEaGmxuGV214vALZfT
7LO95II8seW5A2GF+dkP6n+AKlOHHOzKcWg5/eMQlsfmTvIK97qv+EvB52txXESvE8CxYluJT9Or
tUPLvfAm1C97Tw6knYwC5RR297XXHUTu4S+x78sw5xBHrSinFuPVJ1SHA0n3QbsKKQEQcTFXrWBY
FGxXd/OnO/qyt56lM6cI1gU9T+00OVlgMhzLk7FQz+ggUNJqXklE1azLrYWzz8l5P2rMVdMBoY7y
XTT/v2G9HhOq0C0ZhFqFQmuca9EmA+TdQxWf5B24s+9WMnv7kGzYh7jPLLTFvTL0lkaa3ODDFdt0
o+/Xnjao0xBR/oXm03UH8wets6qqxTBUKoSKMXM7G/G9laCmYCfOoN5Zw/OIevEi9bs+6R6v34vr
d/4PbmfWsQztUpRWZqJ6GO72R4LB7ajwr5u5XFL455joMudb8nrJ85RWEQACn5NxUIUh45ZQr829
RHWRpEjW3Qwox74F8hvMR7lD9aOxoBJr7spAbbzxTdRD+Eu2/f+vCqR4fr8qpV3NSzzBrZqK4vXj
DYRkXWhh3IzpQ0lODal9JZmfY/1Qt8c8p0dlTAONguQ/FjQ3hdvDeSczG+SYNri09WKEfQMpDKMG
ed4EONyxAMpbus0LzcnybDNHptfr4GqewqheIMCjAD+aSc7SzbsSuAMN1PXFbIWa/dCQvUJmt0GX
4/rXVC6n018bx/m0dIpiaRgQKTrbWTHDTRCDeyPdTneDvwqj5WIWpzXE/d2t6TLn1gq1MFiS4UW2
Mtgh1lsgdgPGRPbUjXUvCb6H6FZwTm3Ms7pbaGOB0lPfzGOIsc5wzgbBk+G6p/6DMtrAOO8C2hb7
GLPa163JgYgT0nh7l6bfcvlB8M1Ea+LcGVEquVgauJgCsD7XqEIgMfxhM1IHKOTih/3rU58yEebH
13MX/TNbPItHDdLBec7K5IQKd9AQ2WVq57ZZ5mcdEZzLz2fclUPy6dLPbEFs3iiSZc08Zcy46aZR
ukqJ2a8yHwxHn4camDoKne3xl9VCS8oqMsXpLQVwFFrHDtWidqOBQSnsu7ZwUERbAjUju2Eyke4t
mLOo+rBqUHQB60RyGGKAlqGz9bOomrvUyE4LmE68aupHf84wQoLSLXhVln4MJNncz015f/2LXvqg
BK1uQ7YVQ9f4GlQ6LrWq2E1yaq1Xyh7n6C1LBSf0YrJ2boNz24keU2r0YIJlgfwrWsVcIk/+OYFq
AOqH+50UZnvxXb/kXc6Ncm4Zqgl2YScDFgY5svSdGYKrQEQGOG9L2h6QxRm5YIuBOhD/38pG/ljY
y45E074DLM+vWPW9I8YxLpX7qkljpyuMu77Wg17Cq4uNkuGWtX1YlPFgo6c722bhVRjKU4A10KNd
YwZSlAfxAOr3kTlyC4xQH8GTy0EVQaAmbgOAkkPgZ3Dpy+EDzN/U7er+HVJ2O6Prv8e2uoMQ/FtT
GKXXTvgBVO0gPDyKSm5rwnTtxnAfODZmzSwYECmjO/rrzHiHSZqocplr39WP/WmFLpl10NSBMrpm
5ogqXpcO8dfLSv8Ef57d2Eg3lcnSMMraqc9JfgT+V2021++JIAPHRAYX5kuIQrcSco8Mhe/umOGx
oYXVbeSswChR6BCkjfpn0nG2ojmK0ghiNskJXJm7lZy28WXIvv0bRPOlc3y+eVxM7EcSSYadJadE
fZ7nR7CZCxzqBUqB84evzvcM+kWbc1YO61NeCXRI6DlJ46SQXV0XtvI2xsTNAX9DH8jAf4Xr0030
IwRhkmcsn60yleUaVZ6yncM+L30qbS3oZKAoEEpRFV4/LSJrXJikMqARCkErU0qeGvtD0lFwwUCi
Mlqenqui/RUEx8/+49lh6aWpLFqQ7R+X9wnQSHuPIfYKsiMrEHh8lPd4kYIhXXTp/lKh+Sd/40PH
YmoyBQQC6MUyDpPpV5InjjX3G6vDFPvwfbSA9JFMV1M09/ru/qVk92WZ8zfMgN0OkJ1j98rAUSG9
pHcET+LYl6BKhizE75H+6+50UPdA6WCGfnv9BwiuDE/fNjUJy6QZj7pKl/c0A8xG0V+umxB5gM9k
/+yjKtVQpkNSJKccoMzK+LCnAg+5qPSmAfIcybQBZS+UdtFebNNha4zPAvtrfLzi03liNyUv56SY
cWnVsXMZ8EXDdDsiBGVS/zDOo5cQZM4qDUjCgHyCGvS87TJRwUW00ZxvmrC/oHMf8VKXK0cbnwtA
s66vU3R31pt8ts21qpnxlOIQd6CIr2nsDXG1q6vIj8vRv27qE116bUu5ugM6aVapqQCdo43hxxSs
XJa5aI4SWfFOX+opTItJdZcUxPh0BrojSmXm0nZ8wBh94+hDNEJ1NnnIR7qt8Kobqe7lPdRAjdy1
TdWzVfqSVJZn5PXjPBWjNyfKe9L2zqgwz7KIFtg25ugKO96acsruinGVfFWHUO2nH0rSfW+WMIpa
jGqxexP0RYqminbgwpk6y8n4OJ0soCYfMqCWIus1aX7mmQDjccntnv99LkZnZaORErJpx6h7U+Ib
g2ZPOoMWkvJksvj++te8lHOc21r//+zglJGC+gRFmyWPLd/qzZe4Y0EjK6J7uPoy/tCc2+GuQEow
nZxHOubMPfor3RRB4hmPY7D41ga1cIFnXePSNWPcbSAjBiN6iqR5RrSyYrxfWLI4tGVuWhTxqh/s
N7b9UbeYJLq+nZfu4fkyubtRL3Y8m/KKzLaYEzX1j6rcqAt9kkxB3/+SSzk3xIXmgjZElzPLPtqI
TUaETrUoHgtOBh+OiZQPtMgQHUpohGfLfZ98l7L369slssGdPnT0rbHPUHQiDU5CQl2iDhh1TQWB
7mLWe7ZbKnf6so7N6jJm0TFNK9OVmyZoerCJm70rr1S5PQsxfLlVM2lDFQs3TR1v85QE1xcruNYq
dyrttF4sg+RoimIYQabwnfVTLJ+UGWpqEREk+qKd5Q7i0OvLJLXI8xlq61mTb2n+BE2Ph+tLusBn
ZivnG8sdQ1keFcVM8SYmoV0Emjcc20PkaQfoxrm1l6GbMN5oO91lBxHeXHABeNCqjpZvpOl4rBnm
fqqgp1Ar3vXFiSxwjSYwAWRTVuNlLPWjU5LdVOYCC6KSAk+naTQJmhO0X99HSjAC1wX0iW8DLw7x
72/Gxtxp7jK5KE+F15cmuhB/YACkZohHTEmgWzy7/e3ah0GM9qQQGPFA9KkuJrpnp4SHA2RWYzC5
xjJZoAV492eonChhFBjI7PPM+fGSH/DGDpE5gKZqkpxUNBFxMQ09/wWco2lY28jagIGW1CCehqPC
uh6jp0fZ/oaNwHTEzWLm91r0syoFwVxwEfm+/KjFjWymCOY5YquiH8CYU0kiFJjICOdaVAxdY8gV
R9W08PpkmFPPe0y7it5Kgrj6Sd1yliyg9kaYhRbJUZIr0KqPmz4H4Qf7rsw1pD7ei/5ZHeW360dV
tDTOw+gzye3RQkRNhs0CUivomB6Y1Hz/P1nhJ6okqVaLrEA4LYttz6xQwoqWWoRAvthkOTuG/FxV
lU5G2pVI00dosHYnfdOGESow6rsF2eI8GDeNuOcqSEnImpmdfTRrInVPK8TY6KnYDtsaWBd32APg
r4Dd39wVm9xLH4onWUTcInCfRPvdbmprmCsx4aDBNN9UnW91VODFBEfjs7R5trIRtWg7yqvk1NPO
LaUEuLxflv14/WSIXAdZf8WZFdUcyaTUEsq+mPMxaev1NPcWhWy7IdmxRMWME4ZsanaY8g1jzBGY
Fy2SS13iJYVQlpGvR0Z2pxvURd7S72lohibI3Iy3/OFf8C6vn+ZK/vwJ7zpbMqOKVEQt/PXapu9+
DsfEQ6EXhW7CnGIXC6F+n6/wawa5bCVNtHnqJfRFXgcod+qbaQMGdm0b3dTvg1+6pk9BwEM2dE9d
6kf3xavp2afmnYkY7C47OJvYhmXLmsFzzma0y2xpzUcztLmVjQG087/Rv/hL3P+yw93JCKS3s9JM
AJQj7hPX3GeWM710oNN1DWg+Dm7zlKoodkGA5vpxunwpvwxzl1IZi6KWEhi251tpvCXaJDDwl8zi
y8L6C87OTpmg6zQ0y5oRjgsYojDK3zhrk6T9WXpVWL5cX5D6yVD259n5MsjdzzGPpGxCc+aUZiCN
MN8s9Keh3Clpezv6MRfg9sy6Td7Xsy93uJ7oG0OgsI9Ht82Xj9YEn9wy0HA2ZzdTW7QguhrDV3EW
dOqwG23tpGBQU0s0TyHak6JiAj79VVTbPosCvZJcZqk7ybytJbB2RLpXFv1pLtntNJKQSqkjVWBA
aY3HJWuftLlGo2TalprlLrH9SyISuiURKC4sPdRWAbw8RbXPskASCtBBpJoBkzB/U5pOqtOHrl7U
Q59S8N11Y+nNzXIz0szt9NqV6NBDW2Ns3WmuXjt1duigFv6sZk8W6DBSyeuybFMPGKuZtLmDUMRh
JA92f6OPmPFh1XOmEc+ONC+RqsJr6lT1WYpn0BKqIHyuQNY0LNgZzMsyDdxmVoNaxGZU7uKkdBiY
wAhq4dWMH6/L1dtkJBsIWZYaRSZCK6fX4TuKvYyH90xnNx1KT7UeVZb6sgXhivZGrQe/j1HzjCe3
y+U7UtkYDBzdWfsxjTu7uGnhdlK989PiUTGXgLTfZvu2ZzM0Um+nfNrq6inVAZgiOXjXQARiQKR6
mL2sAsNAfyd3wItMB70r3Nim4K2t3Wymblq9ln3npTHgAhlAT1PjLfgOFqm+N1bfb1htPA+q4tnK
obNyCJVY/khPczMGpmX6Wro8yCAZ1WLiFUN+ayZgO8/aU9lu5K5/XdRbOT5q0TPaqAGJbejK3WSQ
W+sxrZGQ2DP1CmfBmhXHXho3tUo/yXp4uv3SePNttYw4X7Mn6dkGlaxbqZlcOjwtYL/LrGwDUvxw
gqrIQgDyx2MhTg8YhDwl8vJ9HoDKGTd0AprVVP0eY5H2rPl1UR6gxx5aKvGZfiqK0i1BZTbaj5p9
qObErwc1MDsoekE7YRObu8mSQnMg4I96lyXTR9dxQb9Lq6rAaEeINsk+qGXN+FdVqilkDtYJrhHs
69h4U9nS4d5gp0WLPbV47RrNZRBJGlrZo738Us4SjsoPc7qPqylzSJds7Tx9h+x35eh1ffvJ8NZ/
q/MunClYJ1niJKO8NyGnU0BFJQeHX5pC+KxyF8yIF7R2snKjKTeqckJTucLjPWMvYGZ3dQmEWdZb
PLWO1g7HApJtDapBAzsumopaIuagu8HtQBVvx7hNeeUbyeiCjcKJyK6kCmjsmd8tNeZOVStkbb9p
IFxz3Xn95fn8j++yueCeD+iEQ9d5bSkvAcVwNBpHGNroXpg7+R16cuivLz9qL/dsr/GuG7+cWHzZ
5t4M+qTFhaSz5BQ3p9o6yRauiXiFIitcZK9ljGNn9ZycIIZ06PParbPbRf4+Fj/zcuX30XzFlj0d
471RH9qS4tt0wCecMNxbC3ZbFNy5zcbxsUrTQCKXDvfZ8muZlrBiH8bQepb8ooN1PZoWgUlRuOX2
WAIKfski1NCU4dGQwoiIHrYXx3+I8s9XtLj9nazJ1uWxjDC5222TVwkduqf8Y3mrjgVYUb0Ws+hW
0NzViTNXGNKoDgZOk1Db7SIv0fnP4F5pS17Jsqqm/0sBIjmgqn2YNuuQXL2tdmniiPg+1o27EvR5
EPKoKn3VzpgHqkBbKoGwwY5/6fPdXB5TCRx6/7ebwhWCKi2ba8j2JKcUWODSyrw5Yh4jZnDdjNAb
cFkhm1ElrxSk3UMwgm3nVQnae5DTNIkT+6k7udKdbrkzQ/ucHcSNUMH14GnEaa5JyTzjoTEgAbH1
H12qO228p1XjMCMO5mV0KRORKvzlRfzP+eWZS/XKkNVSJWhcge0XjhkqIhbQkJCYQLJROHOgAUk+
62EpyoT/8q77sszljcBdpwUYWpJTV6m+UkDuMbkvqzcTqBU0nMrhUa83+vBmNz+uf+b1Rl47utxV
wRCCrKct6KEGGypImemZUeK05RxEunyMEyjI2fPHdZOrZ/u7SVNeEbdnOTnmdrWqNNF8wTyFO9Hq
e1YwL9LbmzY3/OumBJ4A85W/25KnLkI2gg86IzsJZF/fp7sVmKwDDOSSf6FLLHhxoLvyu8Uui+mc
66hKDa8jxsTynfXNdvVQ8a0X8dv4+i0xeZislU69UZeImnP2YsoPINhwzVlFAbF2jKjc9Mk+Z8iG
r2/q9TBiytybah7MtDO1MTnprRlYTbPpU0GVUvjZuNvQYgoH9RoUwFZhp3V8SAFrGfy3HbJwBvxA
VEq8OE3+FTEwv/n7V0NjuJwncAKe7KR3CVKwAa7PaQqMsbZGmE4/oqYD4nfCBI/kaDJGEmr5YDbZ
lsQqNL1Y4eV67+Czb+rypmWll05EEL0Fz3RT5sI3CAStzmBZjLo1k3ZNdh/vlc+oVtxqoVmFZuH0
qicD1LYR4rFF35wL7BYUQWuwsq0RVXYx/eaCvOcl8t61Hbtt3PlNNJtx3S2ZMueWtFa1aJ7jGU2U
b32MCUs9dk0gz2c8RGrpx6gIHIVgfTwU1lAHvUayDyY2E9IM8Ys91ffXb831HAGwde6ELQW41vC6
QXkQWNcs3o66AVK5bWkmTp21/7foDbqY3831Rmb3toTakS7Vrq0yy7GUCgyVEhiesic5vacYfKzL
bifRcltW/XEo3kbkvZ0UuQtEx1VoGoF0R7eer2+D6BTzcIU46YGlZtjpEhl+6tSNCzUcz3SjY78t
35VdtNaevSIUYdUErpKHGjayZBiljRNl9rsptYN8eFfZN6UtXLn4Jc86nqmDgIlt9VJXAh2PN7SL
JpfMDim+PeTbomwdkkEsshawIoqscK4Ls+IMOGT0ViOQayUY5czTZ1AV3Qm+m+BG8nhDmy0WqjiI
2vLODObcBxH5W/5ho023+IWfeuZ2eMoOmeGiLCoIOIK0zORxhjGG34p4QcQpboYb4rKHMg8HoDch
ROAuB3Zg1IsDEWzj4lzaWUz4RGCe5SmLnMRalUQYwNnNv1Z+EXO+KcPUXdzIifYg7il8A/wi4tx3
/WJ/nBvVtmSQaCoANXLRryoiQhfW4tyM+wZEvAiGrj3fNRCGEnzU1elcs8SdHXuaGrM0orWcz7zy
nmJO831xW8z60Y3A1KU5Koiv/rMoLnpZdJxS1UIEybZs2x7ScCXpX8vZtcDSRUd7Zmg9yGefTcka
xUgIAcvFpAVau2zUQkJdMPKI3IUkbUSHUxPsIReq5AaFe/CrgpAALwRwi7qxWi4OyRvbiWnkWsoH
MF8emJVvhpa8xsMGquculTNRQeHyLflaOP8KjeUiVSw2pfiY2qviAdR0nEc3ddNH4KmdvsL8SHJD
BGHt8pP/zCoX12JrYGyJi/QUHWpIb6J2XXrycCMNO4yrdVttI/kdcH/u8NxZbta9a7PfQuv1PnoR
X5yLPurst3BBLysUaZZWrS7SviujismdJFRqM2ja5iNpaRCNpuCwXX63nZlcT8fZadMnixTSSvRH
wvq2CdiGBtXtiigXjz1epPw7u0L863QaK4wELFhe1xt+pb1ns+0t8VOxAOptmo9Q+Dr0pUW90q53
UlmnfqKBHneuvVnPj4lZ7iB0fRMprRuTHOQOGApbBiS7pienBlyaWex1Kw2hJfRe5MSGhLLqpWp7
U3fktvXnUnI1ZL6C63MxLJ/tH+fr6iKbR636dAvtrbKH6CCeSt1BVKG5GCTPzHCOzlzUqp4VUEDE
5UMjTzeQcgYbVv4gcHIiM5yTg2jCgnG4KgUon+yA2GY3BGj8zzbar7XnZG2KnShVFkQLm/N39VLQ
dpJwAWfzVU0yJ+++RfYD1f+Lwbvzw8e5uakuxqQoYAa6BOAdpC6ma3yjEL38rp8Hiy8OmISyWJqy
1YnF9+ax2eJov2FS4yHe4fyF2o5uk30dDDEuWCR4YYlsc67MGE09Wgc3juZysocezD6KP2qOPKDq
MwIanDy2RJC8iUxyHmtsGwv4zCY9gaL7raj1B412XkxkjIfGBxWtnRr4ZEoFienl1Oaf62DxdYM6
Sim6dhilGCR4kszonTlt0ltpIZiKSj1r2Sdtt1flRzL9iONnpTduE0m+73or7LPe6ZtBc+KqFeHG
RbvBVRaiZG5JEYNTLcZ4IHicNy3oFADclhLbbaa1BNefNFsQwQRu1ZI5F8TSrFEVoianqShBVJKh
58SiAIR2bqszdynMcAQBU4x+ppQvaE5l35fe3OR2eaDL+ETsZFcsi29oP6fyUc9e8ol6RP2Jh9Tb
EEl7jfa3amq9JUPuxNZdNZLNjPE0MH4bwwhKVCURHKnrQRBkob9HpLGVGVqIID2Za3VP6nqb9ncK
pKktsJGYlu3Wyn+uHQ2o1dlp4rze0DfxMILa4DSAVXs0NtQSLEm/+Dw/s8D5uN4YdKlQ6tUrjL4N
/nADOmxrWT8J9N6d3qxvCupfTvsUt07xpt8UEjSsHRqs7YbEj9wIlb7Cnffr/DPdWAe6nx3g+4JV
ilI6tZvMRxfUwyTAIztUh+UQH6vdjCEq0b277quhs/T7t0m1fpTGAREcvb2dDsaSjjrr8xd9klc5
yE9WQDb5g0jsQnAi+OKG3U8tYwN2Lx2C3EY3fbq3EJUA3IGgyCQafr2ef+MF8/sadTWLSN6PwNbP
kLRNUxea6m5rZ67S/my1t+sR93rAhebA78b+h7Tr2pEcR7ZfJECGlHmVTV9Zrsu8CF1tKO/919+j
2sVWXk5OcjD92CigmaTIYDDimKHtwkHPO+muiT6UnkF9cd+Dhn57EMHu40sWnc60KUc+dQ51aucq
tZOk2Nwe4ipv/+IM8eUJosrS2BCcoWibnMm32CuD1ckMSs1uE5gfsZBp9smn+vu3n8lXJ7SQgKOs
4DvBc8V04OoXtA84WDN6vmhzs10M8I/xu/jWD/b4mD7pfveM5pkrfGaLdicXr7Rpgq+lZkbnHlrG
0HLrUidyEe+/xb8qTwrAZnZzWBzlMCAS1jWvKvldLjsXupahybW2ieNzDT6lw4ZoAuvnobTKB8re
xrA4TH3v1HAYhB6FrRflndzkm77uXwHid7XZ2JgaAKAshaID0+2R9c5Aa1TPFuZICQhFqqu28U6J
k5cI7qADmFaldjLUxI5wramAYuQsdXIW2RUr/M6wfkRdbdjd0j7IyjR6MIyR8KuAh6SqINm53qj4
iql8UQXaN3rDRqTEa2tPh5u6kduGtxY3+sd5Uws2+FUdjcuV5kKfCpk5rdFQalhtGXrLgQeEbvfQ
BqPQZiq9PD4WPwmcgivZBsDH07GSa4XOoWUAMZ7YFyV7ovnzjJJZVkYtlPDyiA4FShLLHjDG4+Lg
9YGSjigEXy97fq32Jyj94p0oS4Naxetqd+7o4fbyIBM2vDQ0sLzBM9FETR/pcKRbTcDMud5KuRiY
i5BMIlml6ipkgI/VtvLrAO6ZGBLGRf/IOUwQK//C4iyLsmopWuGzVQdlAeUTo/IEsVJwi/IsTpYn
yyTP2EpzleJMQV0MDRmN4KWQSkepXJ6nctkkaOegzDIFSZFuVMuq7I61b5KpHhIT7gO5iJ9xlbl7
scF5bmcOyTsQonG3rwWu7C4OykNoJ3YViLIIQZbM04fSvmiHaoR1FZSV/aiB8XANriJT71vlZzzC
BEAi9gJrqT9cdS5UssZso1AGtiPawkcAezi/hzmGsl/NwRZHc8bVkfcfeNEJ8gle976jXUwavErO
vZbfWdYCgmy1UQkJQlq6hrQVTFNwHfEmRsoYxU2hr+nz3B0iQCCcRdPvkvljCU+GlMA1PYRi4WKv
Dl6qCrhHCTPO6Jia6VtMmG8h5HcJOZexSJNGkOrwFKM0DwE/i7v4PMGfaDAiR2JpIEMa4/YCCHaX
xqVv1hQbSqfhAa4GbFP4w/6f2fSI4hJPNqrGSYW0Ej7rql+gQ7hP8uYzvClhDF4F5Qt1b09LlGDx
HCOzlCpTqtfrzq+2qpd6pmR3mwaBMPMk9C6yQDSk6IOtofIi5DdkqmerQErHzAz8YQBdpXtdF0Ec
BMFQW3/FxSgAp83yOPfxORtf+hi5U6vvwZjF2RRsDEF92eS5Q3SUmkLJUdxqcIMb0LYCsCpxixfr
2G7VjWo3QeH86S2tcVFHjxU1mrI2PlcVkHEhfR0H6U1phg0NwZ6XgMutZVuJ4e2CakQG8z2iPAt2
zlrCvZEo8zyjrFDbRi2AJsNOhXCqt2ziABHWgRWqryIzETXbRanSp3fhxSfNwJGRBgOfdA60O31X
+HXqQYYtTt1pkzvlcfyVrt2TMyyd8Tzonud6VzxXsNE5lyJckqC8b/JUpFwylFZJ0E1JtvrvMv/0
JrMekIv78tvqQ4wlOCDq3yUOtaXH4f0fKC+vGcqN9edpSuOcFF2oYd8N/uzlHhJV+KTZowtVrAAP
9rfbn1uQwPAEJegzyujOo85J4+ZHWMXPg4gkIIgLPBWpHqiaygvigqU0B01DQbV3tG7+dnsegnuM
pyMROTe0OsM9NinnGvLiU4tydCjZUg2VvO4pCZP7PxuQC0S6pedqXVrROVF1G2wSe27RLY1g3UKs
Z7rsivDn7QE/r+JbG4N7OU5QY6zHEu/yiWi/yHyng/JQj+ee7nUNyGxZG6DqKTm53HtFCz1RyfwJ
7DneU/0JONs7ljg6KgfAmPdwYM6rU18+yAVemnrxkE3GFrpix7mpHrsa7AWrTTeURoKGgWgrcNEt
BuJtxk5AwZPKMJnGI5z8liNLcPeJtvS6VS7iSScrkV7TGfUL8tbS0V4UYZhes4Jbn2LNKi6G0PSu
AJnws40TP0CPfdf6+usKGWfCwoVgzSgHH2SplUp9AyBHrb3V+iMFCpZkgoKjKDv5VJa+mA968lNK
UhTIVyAoBIbWzh4EeLbgcpysX//gNSq4ZCj3TMujxMQKStJdUUE0vDokufwjlMzvRfljGsaN0ed2
AnyHpTLHLOSPZb325kr4iBEt7vozL+bdadRSsxUvOTrqTnUiR5FtZv/q7ANSfA/sBXFbU/QQ/yz+
XoxZy6kOlPSCiLuC/b7B7A4+EQSOe/R77gsN90QLzYUpPCKmOq8QfbNt8bS4xr58Nl0ChePm9M+M
AwQJGuWilGommVpWuL7ib6OHxwOSJl9ylAD6O3g5rZJKuS8Je1mfBYUbJ5JyoaXv42UodKAFV41c
69EM5gLKypHb+tpv435l+Jp32cMQZCiDZ45miyoegqBDuaCT9xBjgLA83hEpdHMH2S7SLrh9AcBO
7nbYoVzYYaY5NxHcus6gxN1LA4raZAh0i6JjY/7UJyj0TXECohNsdfFzcifrdbKp0tE2SvM9M5tA
kWI/tgaXJRW0WVTjp5R1b6PVPOWxmtqKgvpj/0Mpi42eKPaY7JXoYZ4hZa7p/hJ9J/AMKH4VqAgX
LWj7OmR+cublPTRkzL2W/NRIYg8JyoGghiKHtC0GFhq8BrOaObSNXNopbgnXDGM5Jc3PrL+rTOi3
Wfch28vhe2dAAlPOJ08zzipkCc3OqwgMvY4yvKpsdap9gialpLY2YBW0xX+Twpptqje5rLpSFNk6
ih4kgottfAL3zclX//PhbDCEkaIAKe8xU49F9VhCet+MKsfQTxQiSDJ4e8rGAGxljn0l/jWjAhp1
sFRCb1lNYb4JYGwYdjat8eDXX6PiQMHnQIWTZuephvhbp9hxq26j8gklA09GOT5hQYPqogorJjN6
UKIfpuTW4DqpFkyjgTIcrF863Wj0Ixphkl29V8NHU1NH7iy3Gx6AaUEL1LKjDmSpJy0dbCs8y9FH
1QK5MBVOaxx1JXYydIkZ8DbNfZUEPVZaQWOOLGCtPpOO4hv49QjCmVbbqgW1FY34FYttJBAQVk42
U/mR4H9emrMawxq2fJXCF2WitgbRI/CEpBhmSx3+Api+06i/YQ68oY0pqrEI9jPPnxnhBB1rBsLv
+ijW3MSHeskJKqVBEzB3EWS6opokr9FPY7VEuQ55gRx1rl7qdjdDebXAE7wwz7kJ8QtYY466G7XZ
hkHFqzQ8WN/YNTCb1XQP+Yg/rFXyCKYZtBZpbtr19ul/t6eVfJY+K+9GAIUkdE//uCr7FxOvtNTV
OPl8WrCH+Xt53zzpsCqin2uu76EFB62VP76DeBeveDDlKSGftY8VVxjv9LO6DTeoyrrAw73EH4I4
KbiCeLcupTTnpbDQYlm3VQO+rG+hflejzxI74KMqjm7awNw647+iCnwVnz+tQi+udjoCtrmoqFmB
2oJ9E/rtlAtStfUeu3HP6es9dDFEwsKMqQTvtbGAFmS4+FEPAg16SdBjOPU1Fd05gvxB5/KHpdPy
oTHxbohNCh34uzGEhcga9gCv1vHIKL611g+9LOyq7e0SyCymidwgRFPmMgqpzay4DoH4Nbvnkj3V
devR+LVPDrouGkqUnOnrb7lY3lyykkQOEZGm19WdPPXK5zSQUPEZfonpLILsU+dyBjLSJSuVPIbd
EUz8GIWHFIyyRe6VV6VTLyr1Opc1kFpRIRT1XzTB6hBOoQQUOu20TTNcRptsPzlrgtQZTu5GExzD
3d4QhHrBVA3uFaNXjRUqrIGqXlZsBqAN+scqjAWbdZ3IjbNhcLXcpmkygxgDKg3FHctWprvmQF0Z
PGf9VE2mnzXdoelbUbgR3GKfWdvFngk1g6YREjMUbMpT7oVb8rg4DXpcMYjDf1j/NLgXC6MShGfr
tV4zPEZITyKaOBk6hlMiUNwWnDqDCzQILe2QVesLLUdHnFTQD6COpgPAYZoHbRp8QdAWrSIXaMy4
JZTpn0+xVZUjc81ttZkcsCR85reC4q5oclxIGcjIWsVYW2rot0KWAy2OhwH8b12lGylsBKMJ3gYG
F1SmSLL0BRIN8D9C/7f6Vi+ii0f0gDe4UBI2dZMnJbpxq8gXkFxwJRgcFqTbFU8ROtqT4Gut/9+t
o8bFFL1nNE8YnpXFITnLHmDQ6DCcybb1F2ixE3DWjAoWlWiS/YMi+RosbgxucsGEWKNeyRFAyNF2
dXzAMwjOp0CCuiKsqTBl5CLKJI9lFBqY5tHo7eip2fawW53xeuw96zgCz69uLAzc2U3yZwHTXI/L
RVAx87GxmNbDFtr4LfeyoynvUkzc259REJVNLpgkSaTOEBaJz9K4l8azSX5WoyBfEd0+JhdHuilZ
EvqfNorio5G4uPn9Z67rm+4EGlQENNq4sX6PeFQJUQ+Cc85TS4jVgPEEr+HzFD8D03o/6+RdYWQb
p3JAo/jX7eUU5J0mF1US2OMWsYReYgVefDsUwJhvVflHO4yCzSG46EwuoNC2YEaRW7AdrSxXsVI7
a83nGIBERds27bckhBnKIMT+C1JBizsMQ7V0kgGNjjNY8YfFBb3Oz49kOziyX/p4K4pKKqLGkMWd
ASOx0kou8FxZ1bfijT5D3NiDWFMJOZzTsJs88KmJ3T6u+JXcT55XLIvcwjjABj3Ku/1tBTuJJ+iP
06LnzAQKocUDfo5RG7DIe7z8BMDxNe0FgwloFiZPfajL2qClOfyHELwcwKp2tUAB6kBsCya4nKw1
RlwEmlIBYqboEAMSVFiG4UcaSYLdKrqceKGVyFLHVF65UOt3XKAuDw23yK9drYFQKT7ZB1AHt7/W
+qNv3BAWd0BUJkPm0QJ4w8jeC9CT29q0lUEU2gRdAJ6KMCRhakLMbFVqGz1ojDhs17+tr3f4Owqv
oquXnqapBPBAeFFQ7jtNxVB3WmmYnxaTbN8G+nbljpC9qGR8NYpdDMRFsQaWSvGghiiTjJBw0ohn
ykag0SfAPATXz/WNcTEU95ka1mZS0UcJFnBwq/MMBxsfVEeAFGLlUZZgiiFivl/d7RcjcnkSkw0K
+CH6u1Wp2DnbA/Mo2O3Xo9bFEFxqFFmtLGu5BKSH2fmMjPczFFhhuKq9s+GhnKhjQdBjbJ4JCGN6
BI0YJElti36HETutDr3gxvjWyXdxOR+ScZ5tNcqCHKpihfxA6w/UdwXB5upZ+fq9fFGoKPukJCVd
y2JwroY+fpEE+fxw+0Bef1hfjMJdHmYH1pbaWqun+ZqzJb6OSqbbHuDaDviL8XR7uKsX5MVo3M1B
qKJrSSoD59p/T5p0e4Z+dqkl9il3B9HNIFo/LokiUpVVtYqxlsVyrQiupxD+GsW9KsHW5Ss/USYP
WbdWC2frpa2ZLVlgOeqooKsZyHimDOFsdB4MqKW1MJsKIfYPDbuCxI5ZQz3m9vqK5rz+/eLSAHNk
mUmoSXdS2AcLJOQgVe6XmSU4S6LPyIWiskfo0RUND3rSH0b05jKz3cayZdPhOysedCDDVFr4t+cm
iH98CahfLFPqQ/i7xaC/ZPVHqXoSam1M5AYk+p5cKArjLKKzYsF0Dd2GhUB+shK8O69DmC6OAReK
oKYpk1w1zTstL2wyhxDyo34KpUa1QRtugc4aKJZHvS7tsjwzazrnZWK34ar5o9nhqArYboKV5YtA
qlEmg9GikLdAYHChmZNlrR0rLzpQ37e/4XXG19fM+VIQGjdWZRWYOQmy1xV2vUq3miOw1nCf/xHa
n6puZ3ieercHFhwMvhaUK3SIOxMHA9A7NKWes0GFNCLd3B7luljVxfS4mJO3VhPLGmI2AGHOsG2f
e+bUMGzerEayVlC6a+mpmOzyjpGNthWMLprkurMvTj9rJ71QRoIbI1hNNIlnfYSmlz02m86T3Urz
kR5HOyJiE11Nty4mzQWdiMxJrydwCF2zBYIvGt2FG/iYeUUggu9ff7VejMVFnikEGmaiC4g2AET0
uJjvm5/lvXX6BMLtBi/9KfvdaTV4BgdMtImEu5fLi6Ie9Agl1XFZrjhuSXI6WCWa+qepBeiS6I2R
c8Myd0lyWyandhpAwEY6kc5QTdRgokhPWs2C259d9NW5eCURK8NTIYVkVxfvqjD1RhodumZ0bw9z
veZysfRc0FoJvmk1w02w9Sa3fEg3KzkoTm1w6gGXVRz5Sf+I7hNBMi+ITXxNKc4HA1JocDAz6gov
zfLByobt2Ok+qybRDAUryQsdl1IpNcl6w6wbWfoUnexkm1Bgyp3xDNE+L340NHsSmSiu2+Yvr6Kv
leVrSh2TlkpPMcdGgwNz+cHq3mbz4BdVtlHKShDtr2MpL4bjglSRxARestgw1WBuG0Xx+tq3FOgk
nKqUHMII+7TGXa4a6segzH49pwHTC28YiD3kkm1Us5NCc54mg9+r7Kldliek1Z5kCtWDrn58Q4Ho
NLEMS+XNQWYmJz2g78m53xXbrHCgM3WqNvNdeNd867eNo+4lNzqGItP4q/vgYljuRCXQ+62qqE7O
UVv6EbGcUDKCZqpEl+HVp+PFONyJArQjnODPBAnFNrNlOXFmad4ofQt41ZsKUMCsmEdGO4iudqKt
LojZfPXPymFiMyh4iK9gJ1xUQRrE22iz+pyLjC6uQ94v9ht3PxRSMXVajzs/gtL+p4YamKY7Foy+
7uubeGXCtoIEdb3pbp0o7pqIyrHrQGXEW88Y7N4wnUrvBUv4ibe+NQZ3GZQVXGLnEEkwCbotIXbs
Ecd6kQHX2Xw69VWbcrd6emSgLkye4pVoqkOl/T58Ke6BaHFMP/5hQn2EOpHdvMsbUWVCtAbcLu7T
vGezUmJ3hZoTNsxZDNE7QPR65KEbHaxzJbMD8Gko0KfsWr/UUEle5t42ZsuBu20JzehY2ajM/CkP
0E5LP27fSlcjxNfe4qEahlL0bFjzOqI81T0AZO2jsoCzurzeHkcQovka6yx3pU4a1Ce6UYG06lu1
KDaAbbtlYR5sEM63R7t+ZL4iA68XWdd9miRKAgouKE7VW+UDdw+Zu/Wa7aAH+J48i8jF14F6F0Ny
T3PYvLdtoUL5s53RtZybnYHAl1t4z84AWkEc3LUKiJYn6eLARs9L5Ldors7NrDpDXW6bhtxlaepb
zLQzJEVdkvpNTu4jBTqegsVZw+JfDt7FL+XuL23pBpOlWQIuxmAbmnFkWuq1aXpkOUOLbV5eVT2i
jsEs4mhF/SwpTzKE7pn8o8lDT5UBH5VSw3JZmGZ+TQG3qvr+9+0fefXwXfzG9e8Xqbhh6mw0+zKB
G14FyOFRUQS3+NWNfzEAF1SXugv1OO6Ss6nC8q95TI1TQd5q+ArfnsgaJW4t9vo7LiYSlREjZKyS
s050iDoaJ0trt3XU2zSDrNWoQfM88m4Peb38eDE3LrLGZZOgi8gw5ju17OoJj1FP8uLDANtDF2FT
2ES4nthfjMjFSrWy4IUQI9EIj8Mh/T7D6Lid7J7YxsN8x56yU7RfANhDMHdElU/Rh+SSgERLtdCk
qLXS9J3qYCUnKiCGbjkK396CdIPXXyDTkMVViGVV1NZXNWqHmWHXuurqaM4symDX1eBnMjT0NNET
UZBRffZVLnZRC0A3zLXq/7wdAG2zgS/VnVVKtfvOcP9tktpOX25vI8ER/Ly7LsYMa5LWFGYQZ4Bt
bThzujAA2N4e4rpe69e++dzJF2PUkEuONCNO8CYavSSx4T7hrSHbjB3avWRopbYuTAS+z8NuGNy4
BlVIRNMS7J/Pq+TiJ8AdA8QKiiSyN4eTBMkE2fiIZulkwLni9mxFp+QvUg31rGgzQVbVwNLDLr93
ENBTcnu6D3rMUrpXvOzecvO9CP0l2j1cDBoyQuQsQz6+FNKjVFq2oTLXWhKBtNTVO/7iY3Jhh8yk
syYzTc5qoniSDNRzY3gdGA/WpMDz4/vt1RR9Nz7k1FoPvBDuW2shnhpm2zCHWEOubC28s24PJVo/
LsSwkbaaFLYIMdrv0JQ8SW/8BoYvfzQKL2QQh2GEJAlnoQcVJtELH7LEU6oHt0cRXQ6feczFfp+J
OptMw4W0CjhEsbvAD/p52NQuJCNKOx+BUf5XmfTXxvh8UF8MaXYsjBuKbCyWHlnzToHOuz0pQaji
1QrMLJopfHaSc0mzE+nlByWsRY9NwX77bI9dTGKp8BYwY4TDtXJWnFtoP+RHCG3sTFt2MwhgRsB2
i7JKwZFS1515MSgUANUwpZhYBoMd1SzgJvPA0twh5Rss6wSrKJohFyZULCKGwQyN+q3S+l07WadK
9mr1+fbXul4J+9oPPAW+D2cJtNjPqK/5yiFirgZVS8BsAwuSIUBrG8H8qCHLFLZJBVPkWfHTrMqD
uRqHmOmjuoTHuBv8REsCWRFEJ1Gs/wsvvkUjCRoyqxmXHkwo6+LOBpIMAdFDLcRG+RO6HYDmC14+
oglyuX2YSupQgYUG2YPQ1REJJQuEjslOwHe4/RUFQZG330zNKcr1CYfalKCIqu90Nd/E8sPtQUTT
4fZ/2LaR3paIvJoSeWyGPRSMZVpYE7/92Tjc1h+oCf5NgdRukr4zEJ0K+MQ03bMyinzORRPi7siJ
1kQeaxzodvweZvOWtXSbNczuqaDue720cHHIuPvRKACASwbshOwA0zcbNoPMSx1wnnwgBCJPlEZd
1025GI+7JNUlLdmY4VDLuxiCE92GQAl81eBRBEmjYAl5Kjt0gcuhG/Fy60ywgjawAPcATtusdJbb
m0Jwq/CEdS1Z5oVAJ/CcT8yPY0Bh2L/DtwJcZqjEUAwI6vz/AA9Fn1ZZOhqdS9iSmGvLK/ivwQ1k
1TPo/XaBqJ54ff3+NyTfrSw6ZaDQ50R1tpM8vE8hZ57bce4loSAf/Jst+DXSWkS9uL0GlkPhBtsC
F4q76h8se9NNSzve0l2JTF40sb95TXyNp/7/8UpWFklrYTEhl3zKQtvcyRa4R8M+ewTmBhzN4QQi
h/KtfiIbkMqOInTG9bf+1/hc8DXTqmsLaYC3cyI7M7qyrJaeIiX1algwzwO1xzoVHIbrCcLXkOse
vljilA6ERBJaH8oAybUcrPgkc6q89avuoMilADv/N3W1r+G4eGxAO7aVYV6B91r5XQIL1a7upg3M
z/06wq223mii971ohlxoho9bM8QyhkTN3UVfwSn61B7bpyKCOGT87faRv44s+DqPPKQ9XcyokUm3
MvfCgHxPfqw1jA5kktiBa5AnjZu8B/9BGD1FW4eL1iM1+9xoPxcWycI36TWFV6nurXI6xO7dkAUV
aigsQ9IgueXH7VmLlpgLQnk9wTfUBAJHGXSvhHN8b35oJrB+rWSXIuvl60tsEgNytZam6jzTIxv1
cikljDbAXKzNIOwFdro79fsaImpgXvnKBCvD1blYuMrrAfxLMe5iaO60ANyjmSTF153AJphLD+iC
aa+dViPRcD9ZB7EIzPUYeDEkd2LMiaoFaG3gqR8Me6UwTC/V/j9YhminC9Kl9UPdmh93VqB40UQL
kOm4g9mmhbfCet2rws7I9Q7oxaS4LCZTQbw36AK9i+9oup6nn0PiG9VG2cMF86N/XUlXKgR2nod3
+ak+j4/VZIcnyb+9a5VPhbRb0+UPTV53JDQQb6NwZ+FVlDJ6H2r1hugvGtlbECbsJAhfQQtTzR9A
O4Cdc2xP4eBEeblRQuLqsCdUCms/wWy1yaMuULp6Z0rLGSDFXd/PbpzJXjW/zdFDkb2GjewmsvVq
mmRD0hCtbHljpdZWzpIIzQywspPB7mTdrQBO66PfQz0/qrDXDHXZTXvZK5rykM90q2itnSoImsBf
hPnsLb0EHz2COskcP0/dS1tsxl56rIp9lUJKPZmcejQ8AMadqXgzrcmtuxcygoIePkSJl4XPYfwj
bXwLWi2FZkCUEXJf3R2rYMYNnWfQjaInOJE5DWr4MXSiqxowofQgpae2/YBQs41TAbGU3s4gXKv2
TrboHviWkOewdQ22HA1UHQtiUxht6fuketWGjSnfpeqPTD5XQDmvwPWsczQJQk7dSwoufXNkgO9l
cPNofkLMFV00L53Beh8+WnKsw5fO+tCTn6AoOR0kq1WlcFLzrpdT9/YGufpCudilXFijyTj10wjW
qppDvSbazkoEialftwe53vf5GoUHWOhwJi7NTsHTwVd8ehiP8Xu4pZCw3Usf6S4ENdeEZLGb+0DC
wbNQL7bwbwhu/4j1XN84CDzwopmmOlGzMTkng+qtpsMGDF3Xq1L+dzYZF9Plcqwm6qNmThBiVmz4
sviwuKP7CeWjCe6+R+gkOiLc9vWK1cWQXFoVamxJjXlcRVwG1F5WscI8SFEpiDbFvTjhuA5CuxiP
uyVGyWpHdZXIh2OiF2/6YNqTc+Qmd6nTwKumc8yXKmB3USCyPBF9Ru6umCvN6nBYkF2lj/ESYJU9
2qWeBmDj7f1yvTpxMUXuolCVhUpxa8EU0o2gbRs5K5AQlpBxoOy0Y+/SnfyKoPUqLreLLkSe45PI
EzGyHE/tvjzVS4nIB/QiO04N/C302qNZ4w1V5pRV4pclZNLyUhAWrmY7F3Pnbg0J9mtVLeGwTIvh
pum5r9ttD7eFtNwqTIRUXffKrZPJxSC57sdFM7DQ2uP02n6PwNYfNtOu2STfIbp2EL/DRfGI7+i3
S6lLFcWIagASPTQ9Yxtt3jZ3qa8ARpn8zrfabJsHuFKrgIuirFLZ4pKvIPby/f6mInkET5DkLKWw
ooa23eQvaS74kqJBuFiUQlVQqUp8Sdic6wTPvkK+q7J/9eb52i88Q6pTJpmVigrhH5O0MHFqfHQD
7Bq1tQlXJAVNCs23KrcgYkrtCo7gdjymqd0UP9pUJN4o2E48f6qreoUoOZZVgXN2qULKaWpF8xVE
IZ44VcA1vYklRCEA2aoD2XXbDtVuaKeg2xg+zqVdb5N9I+zDiabGhaQsZblZK9ADowucS5dH1by/
HfREA3BJa5+ZYVgUMupG4XGi4KhIov2oXOfIXOwVLrYsWqPnixpG5zquTsMEGZb2rhpk6OY9MSA/
PyEhzV7G6zWEo4wR2yEDZ8Sixzn/rQBXQeMwKBu/GMezrMMwc4FjbSr7g1HbxkR3af0hG3taqSfJ
mJxCkjeK5DN2N4x3rNwsdHS6EDJC5rYksT/l9K5RYLCSFT5p2q3JWrc3QVBJn5Y+GPPJ1tsCuiGy
S+BczyLdsQB0GvUIZq6bNnzMFQAFoMwZKxAUOS9tCI+hX1MP+cFE82T5eVbLtzBvTjpyQPLUpjsZ
spW0/zlSj4IEM2vyIQ9PWrzrS7aZch/9VB2aRWlFHNAt7RQAYzje2JKmO6EJDczkcWwKuyuDCNC9
voGCUJ24qp4fsuK+G7AX++eofVSHfl/BMI6qbkqIa5lweIeGe2Ii02LfKam2Sg1J7uWhhAOoxDS3
6J9ny4ICUgiNaXIyjAwVoYb+itLBXbLGWcb5Wzh3pzTujpoECmj2UzODkQmKYYKnmcVdBHltRA0l
C8qxK4gPcEFtlR3di1pttw/vX0x5M7NSoEEIYnec/ZYW3xwMHzV6EHbfbh+m6z0c01RBONJR9eWL
o1BDIVWMvt55gbSpfEzf02d2nH+OfrTpgtgNH6DyvxVBEq4v4tegXMCvm1nTqhlHePCnQ+HnQe+P
B3GF9Pq98jUMl3AmMsoEZmOmKNKrTqkVASPPphY7giW8Xo34GmYNWBe1u6bLRgNZ2NqJHQGYAewd
haYXy4Mnd5D7BYQHvNsjXo+AXwOu874YUJ2Y2S4SSc5F8TZYqGKVIqTB9e33NQIXY6NeC8OxMtlZ
haeLckh1eVPPkQvon+DFI9x/XKRV9L5XzYFlQPj13+qTsWFe9xKubQdI+oJ9C1x9YeNOdm8v4d9U
r75myJ3jqqh0zVQiYAFWlUOntfNddrcKMOk2/Hs9oHE/RBVQ0Vx5qUxJnduiS+QVVz965WnBix4b
xfisSKa+dMZ1jD6LqPcs2C2Uq963carVymCwc5dDGE/u0UqcBO8QwXbh1TIXuVNk2lnxuWwhpFje
9T2aLEUD4JjQEl5w2Ch3pgkt1TqCgQfqcPrv5In6UOty80MPsNimw+qJNoogVPFqmKgTof3Wr0os
TeymWuMQOPKWoMROqHMQuIVEMf4RMhH473oT5Csw83zqpiejQqGGhhi5ipLVR1oHRNnrkDI4DtBY
dQcv2ZA9hHW1lSvnKigtoT7TiqLbuj3++vL530GhXD439pYJ1QikkT2El1CMzJ3wgAQZvs94c4hW
+29elV+jcYFnhR4NSgxo1ehM7krFryEH2tkGKGPJu+iSFZ0MLvZIU4kepKQCXRzPwC34uiwyCReN
wEWZPIuXliy46Hr1rWSPYfhxO4wJDp6+Qh0vboKGRbTP+zA9x+qTqR6lsNo27KkrZkGY/psS7f++
Cy+Rt3RKmhcaJpIdFD/eaK/hs/m+GgWkO1BRiq0JwYlt5ynQQ1r3RfQc7YzvaA/68758uT3n6+IT
XyeDl88zashZxub6AMB9m34qDaD4CR5BeSeqWQlOPy+Y1ymWLPU1hlpNRJQ9CygU3lP/X77VvpZ3
3UcX3zFpjUaHX9ZajYOf+z5zWQqc+wJ3Yy2AqXFQv0hnUf9dsDd55TwTbAI9m9EWj9lr00U2UnTB
tbAe1huhQ+dCx9STOS5X0/N01GwpRGaPlt+khb4+3U1D59/eF6L5cKEDOoOQp6O4hIzusVk+otQQ
hEJBOsnL4elqo425biCdLFZbz29DR9w8f709i78p6X1tBS5k1EsMcImBaSTb5YBWQPLaH/NnAj1K
6Uhhx1546t6svOY5EiBNPhOBG5+LBxSkxSLJKDrH59RqZluO6kNWldQd5deE/iYoZYKg3YQ7VW2d
NmTHoa4fFePBjFKvV9AziE5RA08ICaBHSKaP0Z3ctoeoZ8HAYi8r4MackbgORiWD7FZl11EBl5zZ
iUHpJs0QkDTaVOpAPDYB+Z0T+CLpMKpTJr+gOV6aJsgKP7tEddR0govuCyuOWWxBWXj5P9K+rDlu
XGn2FzGCC7i9cmn2Iqlbm2XrhWFpbO77zl9/E5rzHbUx7a5zx8+KEBoEkChUZWXaQTlVrjqn6NWW
nTpOfH00/2wri/3aabwuVjzaANpm2kyQQuz1m95G5IFfvSzEG/Nyef4T4cQubbNMVKUKATtl5URI
BGhQqY78OXL0WzOIYBnpsJuMZv9fJMafDSvEVjFDmSw0ORXMjvYWltmErK60LhslVzZWVZxqPQsU
DUVepvzh9xUAsE4yc7INTs2FDnGYoaE5fa2qr8naosEi8ogzRkCFKTyg1rCKEnv+T5TRdHDRWA9Z
oN+D6OQY2+wYeZT5zIURVWi3mAYsPTXFFvlBc9FllpnN2anpn1mmogIYEvB36XVxPoR4fA0rWouq
QzSDgDF9jqrgw9YMPEV9v3YbG04dDPUr/sIg7QYuAP0vQwtPjL6upwZAD2T0owfecF8eB+NDznbZ
2Hv5xtrKW/kQ3pGQ9c8L5pdx1V+vTShoV70hF/nJKJnbxIXfTPByp3iuPAwUcPGXUYRjoetsZk2E
CLhIWwf2K17bQqZFHR2V9W6RS16O7j5ih14I7H4ZUzgPxpxE5tpiv+iP7Y2xR+ETuuWZH2/4A5XL
hhZefgcZhU1NSadcAp9fhhYOB9bSVhQZizluEO87w48EGUWXS7DinfEoSc5woF7GF27WX4YUAoXR
7rXaTrT0FM2Vb4/2HXJd7/byRHxUahghQqg0G+YesYZt+lM6Vg8ddugEBzF414BS4Nl7uP6RoEoc
fFH4MhsWOdJSPTtBVqRuXxTj8fqkqKMnhAtoPK2qupDQBCjdKpHm2qDKzR0nJrx3ZUH0L13Ki58v
lFgk7zSlMqIZmScWtCgnjI/lEcoHykux7otgdAcPSWi4JyaejIcxXoe9V+8OyWP+OlAHhB+6K4dS
LJUbUpxNpYQLY3JbiP1x66vCtW4YPJhgIHaiKvPE1hGlCQqmaVktrdlJhpJmFylHTYUBDVQArq8m
sVtEwcuwXsNwRpR8stPKyWXdC2tK7PXSE/uXNRSgJWkkE4baON/xrt4V0K6wYCZigccOjQ4yfXIp
nP1lNAFNTNmoCltG0JzuNvpGnt1o9rvnosHzBjIKvuZWvWvrd8nmkcolEBAqql2W9oK8xZAjs4jW
07zv/SgDh8dcnZHi3V3K1fwySQFYeq2z8m4ds9PUOlYg34NR4WW+ovBam1eB48CcYgfZ2Tf5pt7D
ANu/vmuomfIL7Oz1OMewXbAyvOSGGLpFC3Mn7aFkgzOqL9cHok6BADa4k6Zm1bF1yj7b1bC9seFw
ATOr66MQh0CsfGvW2FXch+mU15HbJg18EP7/S4jn6/WPqja3t5F7fDCrtjaKZSNuoK5RahJCaBKZ
mh1rcKmCZNWPRj1WukJ8pUsSQL9MgiPk2arH6B+qbRmTmCCw7YCHdbc0zvjGzRJWvw2mg3rTfln3
ww5s3tuE2AmXyDW/jC6gCCtzGAGqZQ56Qn3Tdajj8AsVZnD+uBzjCSJPnEYcHZvDqDkaRV+ivq6I
KgXLrLAD9x2ij840voQm8RimBhAiErnqNIh/KdlpRfN8rRsuszPilUcNIYAGWiymuA05S4i7EMEg
RcsICgA1goALk2IXioXG/hNIjlwZnQF2rx9VAhDEaihrbTzWF4bPpP+M0h5O7F9n6eH6GJdKNZ9b
TZVlIckZ8UI8fLAyBB0oQBt+98o7YLRA37d381131ODzc6BqbFdnhkGFJw0YppIhLWl+Wpp3oy63
Shd6skFVk68iN0YRUGK1+rgrRkg4jFD2Uc2tXYIHgMbe3kr/BPIwkoAWSldl5aLgijIb8BdHOJ2P
059sNwzBt+MZIFlppCyTjAfokg9vg2o8dtXr9a1ALYpw7Eu1VFTdwE4YpNqVR207Z4nXNqV3fZiP
PtPfBpeYiXD6i8GM1GSZ8Fr3lffi0IOtmG0XH7ox3KPslVesGw/UE3hGqe/94kCH0R/+eAuKAGFp
E5IUwKBOG5DWYn4Lb5PCIL4p/y/X5iqARIsSk6mseHsZsB9yBtgOdbG8q8P0S57Ebhn9m8blX46z
EERANDNWFQkRIa+8rp7m1Y+gfKMIqoBpTreKXgVBVf7odzvblbpcRVYaYy2r8ZVNkyeZMvEWIQ6x
KOoQof6SG7yMFBrQtpPq9a9cPmrJDRy9ru9LYvt/RPZnU2FjVGVWArQdl8Ma6duif+pDdXN9EGo2
AlCg4AnSWAPShGb8VfcG0q2VL6/xroDV9/WRrscQWBoBMNalNAq24g2nO5ayHyvQ1Lj2ruRHz/MD
hI/TL9K9FKT/W6vOJYLl+T78uHbOvqY2qmta6hjd1h8WE1q/Q+1OTA5Y8d0u2idl6pFxbQ+mbkG4
pj2OBnp9YWTChoXbJ31fi+m+VCLHVFo4eP6V5uxesTL3+ieiVlwAItmyi34KAXi5PZxM6PRLcfsa
SQTeXU8dYiEEpFmgyKu3JQIFnvJRMxj0Ofnj/GJGTg2itOwlqgvWu/xW3lKPNGqCAvpMnZZOTYsq
dxcdq+hHDfskSHdc/4gUAgiAk1nw/bN0pH2kKXNLBbq5sn99BOoDipoPUREnWtEilmOBBmLelusK
VMiaDZv6heeX7J+xDF9JqjxJnSBRBKJejEJPDDM52Y/GTxgC5nCoM13ODIBBIfxpuFCWBQN32mGF
+KiiFsTSZUMKN5rs1GeL2yrb1KBKAsTWEMUgokwC51jCxRTNr5oNscs092R5/tOlE0Bolttq1Guk
tLiddexW9/VxRV/CiDyr5saHYhP7/4N3BLlj+OzP0KeMw3xZJfCPPl5vFXR/v+cbHtciK/JFfocP
ae7MAWhXfxakfRT6z8YtWNiXI0PKvClDlFZCJ1KJL0pFT6JaZZlMsNCWsTVYwGAbuO6kajc0N8V9
c5shF1LsICL1DEhpjvOrnbj1vjr2P6RvZA6d2kACtvRrq0OakMdPH+6N1T7ZV7c9OkCRBnJQcJSd
aUuWQvi74Eo49WGSffZ9+yhrhnlhXBsImSAffYKH9e5D8RiNJtdRhziCovyGNk9TkiiIO3JV3g8a
2EAy5fJDDSG8giotmVSJBwONjI9mvWvN8/U5XGoKOr+FRX0NVS3suYW782na1zvVT/bQN9hxJ3sd
LbI2WYejzp0mhDe6CZ6aVgKp85tSdfqb+SaERctzfzCRvQ7fceqWp+4x3lNcIyLMFmU2rCKGikeE
AnKqv4/WO9Pth7aDUWAXOlny7fpHJTa+xv9+tgdbdSjqOEWaToOg6GpOAdKDnr1QSRgiUtSE4KSI
EimueKEoL5hjrNa7Ud5LkNnP0Ct4fULUSEJ80srNWq6wDoAL6tdBLtzZSr7C9vF7rkZEwHW9+qXK
H2qnZ98urawoTEtcB1z7WAfBqUefNvRsZtRODTDdSweEaO/69KgMhyZEKGyOWdRzdhXPcMjPsu2n
noY2arfhbdS+0jjGeIrIDDkHwCtYJSpw5FIyQsYSgRH86F1rHH2ju1PaW7AAXoe528gNFc4Sh0Ak
m6OJ2hhRDUDQ0Gzj6AcDu0DTH1Fu3K/SD+KbUmMJqZUYD5m2qj6emUYQlkF9UpzUM/0aPJTQ775y
d7Rli27dmXmkAv3lwW2+fwxT1jRhw2qGDJlUyEyd6q8g7welBtGgCLJBA2yQ98nTutdQcERYEf/Q
/7o+78tn/3Nk4dIb+wGsxgL4ZkT3+fRFie9rk0hcUpMTdquMXuNCSxacxv5m1Z+tJXT19U0ZS6+e
KO2W35zH/85H3KOlhve01aU8mMBpNGDWPm6jYHZXXBDhW32Lni2LwICPO/qf5+JzTOHWm0Y86YsR
25T3eEwPAJnUs+E1tHrDcwrB75e+DXQ9CGFhiA4WtJFCQy7JYHUd9NmBHSpkWg/JEXTPO333R6vL
hE2dFooSd0sLZO/2s/69ZxX6b56uj3H5zv+cvXBDtmWWjZWJhEk0HY3hm07Wd35zB3+OwH/BGcbW
RdjCEN7gJF/YKjG3hHJdFcz39oN2z0n/S+nIL0bqUkz43+Ds58DCxWhX5moWcsHfudrGitzx0X5J
N1ysbIEkiRu9MwipUyEh9T2FazKewnkcFjSodhL83yNjV+f/jgfzOS8BbiSjlNtOaxBEmZJfF7WP
the31alEF4EtTMCWZF0TVdUgL7CEsHro2t0oVZuZ3B/UMAK+TLDAmnSjgn09npZlzJvvGkfJKU7z
b0rT//1q/2jHYMsUtiYOEwuSLRruh/lpfosQgM7uDJXyeYC2kVY94N49UYQXYk98UDHPTkAlIZ6B
P1J2atU7xa43fUpdQcRHFFsyWjMZxtjgyfjqfelkT15g2k4Kn1PzELAiWaWZyeEAvgK7WcxxM8UU
0YOah4AVWshsGP7g9Kh16qCQGs66R95o1CD87+fLUaxx35k9CmX9F0DTfalGJ0MnEu3UIAIO5FG0
GmE7ZidjPZYQVZsPif10Hbp/85r63NICELAqXg02maiLvqv7dlduYCv6FIGYzzbcgJKyoaGmJABC
a8G70DCw/FlvOlnzo9PMQA8frk+K2mMCHNi2xqyC91Ak2AFh/WwZf10fgPpqYhdFM9ZaN1kl4BN9
WeMu9+zUNWD+2uw4Kaa8hckNMeLlyPu/6yS2UxTZGudRlXDo4YoNOugi065pnrNn7iHDF6voD2V2
kFLHMh3rgXLpvqT8g2f35w8QAompLy2pmz8SllXpT8ON4q2bQd6+shXXceQb3rIpis0CUQk0Go3D
G5gYoAdRdyMRSor9FUMm1zD2qHMwi/+CdI43rVFQpOjG7yJv6lXis/+Gp/M5awFMFta1tc77Tquf
1n3nx4HmsH3nKPENOi58Lg1Wd450P36BfZsGY2oqJUVs5X+0XJjqPEkh7mnFfGbFS2zLROhKfU8B
Y4a1DuEtCjZgPD2qsPyI2bRH0yYKOKMX/guZvF/2kAA20diA91TgElPmlyg/DFCOWthJQWygRpFr
NPEfTk5AGwWOYjKb8O5QpOcm6/YFapXGiidB2j8AhYjN8ht+zedmEXAH3kCSXfIz+neHaOwWryqY
sAqMzCRf9+e94iKC/FGoOB6etKOOBrFXRDp3qRnZOhbYKywNvaWDcFMu/atc8H9nKDY1FOu4RnaJ
eA46BYfUPuh5ub0OdNQkRJgJjTBsiwgRY5ruda5RqY7Ek4gK40Qdut6IoCmUVhy9lU08+ONjyvXm
N3Xj6veKy6U389s0UGXHIOiw1Oz438/ChlYK0yZJcG90U+KPxQo7KMLdgkIssVPBWFQpD21MLt31
cM286Y/1EQ60aHdLRsSp8JZBdYknE0pX301vEvHUp2Yo4AlEKPWim/AWDJPID4fHBG4Q13fIb0pY
n5tQQJGiZ2U88VBY2hr3xXf96/JF/WIfmtv6sLy30km6bx1cPUfpBkSyPxxbQBQ7jRNr/lhAn9vL
gGIfZ5vhtT6iSnAjf212066c/QQK+OAnHKi0H/VxBYCR2hkqXFwmqkd/Vwnv+YSYHzGAyNZO13UN
RwMcxDi7ma3VqdeRGOFSL+b5HSDSsPPEWPvSQHie7qYvkEJBdUV+h/Ug2N9UcEsEmyIFW80HfdIi
oFU/ShvwwVwt+Vn3CqH0RNygIgM7VuLFzGuMkkalZ+mhE5c/Gxv8m8yJGPEioAJP0X0stxZpbWq8
Oxr/bxJ7g6QSd6znHnvFI/Um/A3l4b9nzRLeOXpSrctUIZn2f1canmxD95orb0b4ZdxqgbyRvfUZ
esyhdMhqj8XfEu152pJ3K7WWAq6EoyrXU8GREwevaF1z291WhsstFHkPwZg56RrQXCAKbCwBbPRa
6i3ei8XBJggD1W/c6FXpP7wbp00xOoqLJpBH+6SfqI9PHUYBa8IcQgEqGAgnJXu2pL+WvqXOonox
nf+5ugKepLMch/OKy/ZvG3tYQEGjLNxA03cDB1IidqD2rsjSzuukGerp49E0Q0CD5/Bi728aV/tK
L91vWk/+OzuRsy0VadjIJW5CFmQP0UF9Zo0TJXuW36EDa4q3uYVV5LVdLGHozK/K7FYJwtA3KCTA
rvIbRRBV+YJdyRLbfDnObn9gUWH2DPwh7nsH46CX4XbcsUC+s584YZC5ILJE98O3qvOhHKnvoYTr
RV6zbYN2n+5Dt6aaR6hcuahwZhpWuEJCEk0qe+kdzk1BjFgBJBS4RRXfWjfZUDq1xJ4WZcyKJpGm
IceAVmxuYzbvIsUmgn7qKwuQNZoFKIkKzGikAU7Cyjt8d7Y55FIN7VSsP0y5+4uICYgLwBagqZvi
YugaQAT3L2r29V/1I7S9xq26mzgrA16b6X2rbgaIUlCRLPU5BXSSLLZkSV3/nYeAaqsLXePY47XH
0Y8P5Wv5TIUgHBKu7WEBlKI51C1YeyNLCKFhbdvjCkAPLPnuJeBepIn3+TivoJeibCG3x0Ham83q
GO0QXF+666MwkSc+KHZaKxM+n9Q+qfn6QzIOfa1TbLLf9E/9HxAxkRlux1meyD2+2bjpb2xQgbkb
g422bH68qUQx8QplIkO8Hpt5DFOFB1jjrsfLRt1Us1PMbqd7sRc+tT7PVbPVK5CrygKoAdOB6vVd
wkTuuMHGUYoihCncEoKTeIqd4suk5tn17c9E/jiq4IWS8ZOXlRlEEdmxrSlmxOXFs2xdUUzL0plY
gTbZGqMnDHzDeaN/LRCvQlLTK55w6XuTQz3hL9+RZ6MJV0RZS02JG5l7DXGtlMTvQ0/9xhXj2iCC
OqLsUA82jk7/ONBnIwoJeRvMBbjGgDTXNA91b97que6ghOqGXfn1+mm7/O4+G4ov59n9p2fWoMY2
+o+0xxW00SGARFHqNvC96J3ScFAfxbutDuxvDSXGcPGgn40s3AmhXhiQmYQGnxzNTrJGrm1+NTJi
fh+5x2ufUrgIWlgfT0u8gNa9Sk6rd6tT5NDFGBfEhzI8zmOla52FLbe51EBWfMDd3nXvtYSOpAKm
je482/ZT3evrazH07QaS5JVjFGjuqJvMjxBrRlXuj/PzFK23dc3mINUtV5vLBl6EbFsayq1qtz9X
I/dLfXhNWP5dz/sfY1UdoA+ZVsaXvrFv5jr5UZVY53Qttwy6/85UG/eG1GtOujSaM5qD15WQ4TUK
j0nsLkpe7MTyy1SHfnjmxHHo2HBCA5PTTUBRzcGDLkcI269aj/+kBp0RlU5WoRHAkrZ/uIGE665v
VxN+BR/My2hrH9BFXLlm4ajQEUZ5P3RSRz6g3RwUjaQmG1OpPSTcfGvRjHM+oHSxNHda2O3kpPQW
rSKil4uQdrZThZBc6dSyhRVXftKXnygyNU4RWlQWgzjyYhkTTe11U3U2V5t+sfLEjSC+Jku3a0al
CynwFKuWUaUzuUkX/nxcoDRdesUrzHhNKBTlr1SqnFgfsX4ZmejRbMHQPy1Z58z66gzyydKJxz45
IwEuS9s0qlDHKFah7gum7FvjaEqFP1g/W+0pHh5j0BPUPHwq4Ewelevz9SNAbA9RXC6WrKGE9wEM
HYeverVu2imjDhn1Hfnfz1B6lZU1X2IDSSZPdqES5yT38EHh1JXVXf35rvTLYJ6Ipyi1JQXozIw2
zIeYF5+jr+t8p8SlZzT5XqqJ9CR1B+kChMjV2raNjtnFO5lrn3+d8CgEiXoGMaeEPccClXfWuflz
QT1/qaUT8GNostyeOGWvR5bISQwH8fOBk++1+2qnFR5X0Kdq4Zf5K59wogtw0ueKNDEIHcHgxfSq
4k7PbkPlqYbM73ivVE9SAuZRg88AqS1LhU6J2t2mlemo5kDgGrHAYsW0y6dyMm0Ld2Mc+UzeKSZ4
kWHmGD35KLpIqP6cs1gqVRZbbmMZArVcD6u6D/Ee4q1i8/P/4BhwQQBJRU/N/0WHorIcC/VBNSNO
/hwf8nY6LMy8kcPaGRXc+3XhaRDYmMt8G1vdwx8hgVgIZWtjK3WEYGNmk5uphVeUuz8bQQjXWm2Z
w9RAdkiFRdkwgQ5QUMeRwBqxvDnN6mz1Go792tyz8SjHUlBVNoHZl9sLzhZJABeYxea6BOIqHuja
Zt3ZL93sPqX2/frSJ5uw2hgQZ0PzBn8WKdOtPd3DphQVuqLxJ7JF83LK5ezHCACUmFUKw3jAQPsu
Rd6i4CfBZ2JbHzQ5MCfP3K+3dC6MwB5RiG6JDDSmDbi1OsS/vcwcmRF1p4svvrNpiUAz2rMNmxXk
2pVTWsJoeJw8rubWKI4CIwdm59Ayr4m7itg+YsUTqQ99ilWcAVtVceS+w69+omIYvh5Xgvp/lDxb
XY/NBjWXsbm3VkBjbfrWqiO0hwPP0ATXzxwVX4hCbrJVq+1oAbz0I28uSjdPxtPk3VRedqTykeRY
QizTJHPXdxa2IieRT0HupUjHMgcJ0S9tQJU+qbUS0EQxkiGWa1wAGvLYZdR4kbwxdWpHXGaKfu5D
sfxZ97AN1bnGhXWb3cHCdoaTmu2v9/F3vUYAg+quC5L6OrkmRdH56FK6tlMEmMnj2pQb2DOgRDH5
2gZNFNAcqHZ9tcv7w5QdouwAmpAFFZtml+/7GG+s4h5knfQV5RPrnaeDpF20UYmaM/XhBcCBGF40
mRxjU+hx1+ytNcvtoBEnkTj+omhVvNYKmA94HKls8ZosDYqE4fxv7THbVoq5aeB4UE6MQHYqXWIK
qLMsSSfZNUokdvLdsr8BcKbqbZTqOz2dnTztA7kxtlWO93W1S6xDF1N3JPULxIppaw6NYodA1hGs
fcVDC0ZyhAeYxzbyFo5P8S1FxKJCOrGA2sZlbHYq1pOfWjSNBtkeyn07Tj+TAnWLbEB4RyYVCRQU
S6laXc9jOnT5KUQGwoPCZP2te21jp3+TNfDPZr/QnPU7Wki/0blg4vISC6ySVcErNwHKy2MfGI3p
NREVm/O02pWjK5ZVp9hq03QC6nJ+ueTEbrL/W0Ra8+P9v+rC+4QosaY6Wgr84Do8QdblS6dVG9VS
iXNBHHlRyEqTo6LAMxUlEEviZnM3odX73UBJ3lCxjFgctRK5qNYE2UrzcXGLuymACHEJiMU7agXV
ibPyewcqq9fvSOIpYQkPqTpczKlbMbvYDpSqgfleuFmM3lnWYXN9JHKCAr6ApdMqsYF9wW0jO9iP
JTjZJ55s4ucbCVlbd6kKCzE9sUza6pDlVEcdXczlfjaeG1W9i9kTz+IRkyPOtFgfjRUV/YQFoGuC
OO2ygWakXwT5SyQ5feg3N9/vct8FiEWQGiJWkBqZH8ezFMOy9lJo2Xg1lflrYsLMLXtg6uBVs3UL
G1YiMqW+pxDlVD2S6mqOa7mOTvZc7iWwHFVQB8aw/LM3rljcxAFLWRPinYG0r1OkIKf2gwMemzvm
85fri8f3+BXAEq2abHjGQoEIoZvOUqSEmWs1cOkp32az3eS64Yy29O36iFRkJZY5Wd9XiqEmuOJR
vYahItA/RaaXOfUbxLx4+0O0i++jx/yWAkzqGNpCCFPbpa3qOece32qay9zhfrjlZc40d0rH3Eca
8r5UdEzcOraAMmWStX9f7P2A14ypunr64/oXpdZQABdzVoxaK3CRw7nNKTQYEiWFk8GMtlwyR9e0
rVEo3vUhr09KFwueVjqNwxwjCJfTxNGNxLNCtr0+xMW7x1ZtZpqGqlmyMKs4TcERNbAzcdZ8M18g
3/6U9BR28UP7j/3/OYqo0RNKYW/YKzTPOR1IghWLjsqYa4LMsXjKM0jwVFbpMhPqbEShxa8d4rwq
uTSa/shFiOAzcQvRk3gDwcaj6a5vPIWISuvGeEuO0q57Y/8mjD8bX8DMNikgFs3b0I1ePyhNB2+9
/byUj9dX7zI972wYAS3XVku1pl55rqR4GALJz26anerA9pK0mblMVT0bi+/Ws2tA1RMksfQOdptf
Ry974PaeeolsrOR2nh681y+8mRnFrMxrjvE9dc9++KFc20N8J58ND49YZugq3D5L/d1K3vuWOXF+
U1WtI7VZwMK7Iiruhtmvpydb3/X27brc6+WhSh8rQ33W20ArZ7Tij05eW/vEbB0TQpprmm1yIMYA
bRX4lyOjmjq2cs+WyG1gEKgZudMNb22K2qBeOaFkud2kBbYcBjKMXF09Hr0kyd1x6h6XyQqMMnIl
5A+juvbXPtlmfYM3ZX9SE/NxRFdgl6Wu1vQntFH5ctf7xG64eHd+rpCYta3jue5lOcn/UwvgvmqO
fVc+LsoGjlXQYlW5s+2i4XcRIcJlGsPZ0MJ5Kwatk/UScnpy69Q7niLLH+XUY9gZXHih2+lu/mp7
hr+8NId/l6w/G104beOSTE1TY+LS1kQHNkrx63as0fDB9XHArPHTe/Zw/WNfDIrOhhROXgLhkXCN
uPpsdFsaR4Ml4I/Cil3b99VC3APUMTeEo9d3UEOWuiyHiMaENBNvdFdPvW/AM5yqy128c87mJRyz
tUqlaCqhHzPJ29D+y4T88/UPd/lFfDYC38VnBzmb+qLtDWyVeJePjuwPwbhNXxhkl8GyKfeQX0CC
d0Np6F5++p8NK0QleViwZGZYsP593iAkOoywe7Fvw6Pip77tUR7BlwOwz/E+/n42TVD1iga6D3CU
sMHRHIBWEOgoxzLIosxXq2YDKf87UxmdcfxZmUh9PDbZk9F+aTIo5oWUPwFxz38U2s5+zYy60qBz
U83Z/r72UJvPt0ZIXfM8WLgG0UIQZvVhmM8Wz13tVAkSyZ3bqj4njUZQ6EHfd+YtTlb7qBZy7djS
pRxvqDX+QKmzWebt0A1QzOM5vXbXRE7jhl7cQf46dJTbxQGnw/iz+Onj0jwbsTTbpu3WBhW7GWSR
XHXbEP4o8/31M0Mcyo9o52yUqO5yo+vw9pvTwSn6fWa//tkAAoDOjLWaxDlvGngrltah4rC7PsLl
Uu7neRDlvvKpaozFgOhCuqtVZ0ZIph3aU+4hDvSLxJkSyHGhF/FH/kylw4ht+cE8Pvt6S6XXdiP1
+SlVmWtO+wTKWG1UvKf68H1uTFdCAK+05IOdWjQBSbt5arKRl444XbscXbXYZ3iycwf2cH3k9WM6
SKNOgCj/pS5quczcvlQNRk9GNj3yRwdD7rlVZR5QPfbUpxVAVRtgz5Em6t/MwWxv+9zOCk4gfxjZ
fHC1z5awl6rFDkNsHm4bl3+bH1PPgpcjj2nq/ejz5tXSbV6ILUs8W0StL2nQlFhuofUFDgDcVnKv
CPQH5vGLF2Hjs0y8GYgNI+p95WarSHONSUb6EoSNvq3TZUNMiR/kKxCtCXFaqVarPPR4l3R+Je8S
+P0lAZCrlHzZ6wOIOxH4SM1JAJZFWZJ01CDkXUTQ29MTL8m/XZ8Sv1SuzUgIxEJJmpZJa7Hjh8a3
DNlp5uipLDtnqc1jmJp7Y+iJhO0ltzxV/sQyUezLjqEfEyUg7eY7ZcPcLui3MYLO8F72tcNyi8aA
7D4+tm98h8pevV9/tLMf32vf7G8UB5X6wALKZJMJcOP2jfkY+zISnjJp4UrtGSFg01sjWWZIxWHP
zB78bzfFre7nKIsVG8mTnq4v5+Xs0dm3FSBFTWQLV0WLABSwyY1bK7zbcdZfUKE+ZV4eUJo71BcU
opa8yIZsWSbgdKW6SgF9ZPU7MSfqC3IYPYOvtKrA/VRG1BDAtlTxTMjr2yy/y0A8zbTVYdKD2iKo
Rwq5U97xxL0+PBH7iRJLjSbjk2Y8F1H9iMNvdbaF8rNzfYzL1enPZROJ15ZSTHIz47Zr0RujoNHr
lCAzkOxiNNw3DogbLjEgAc6iVFJk9FIcKYive6/crR4XNei3RcAfEcOxDNSH6+MRu4QJMJOoo1ZZ
I4II+NP6Uhi0ah9cH+GyZsPZJ+Q/4WyXZJVqNKWOT7gEyns9OgWKzTvsx0jetmATb7M9pLF2eruJ
C09GP853fXFw2zqJ969Y5me/RACVECUpoBuORLOkexZFfrki2dGmzjjrxDoS8M0EcCmHQWkKsC9P
NWu3qgJf98TeWMOuYs+x2W+iufCIz8yvuCsXBhMApq/Rkpxz5ikLpi/gcQ8POYMn5/IcH0dnOplB
/mAU7rr6Y8BL/OYOh4XKZl1mH5x9YQF0bDVVu5rbRqU75JjgpozwF8wiyAD0jzxXPrrsq/FY3cBM
58SOq4sKxWZ6qd7Uu9BdtlSETIEuEwDKXOdh6Wydk/AK8DByL9yN8F3O4bYEP+IjBOCIVaDwQmQ1
q4UeynmJVRj25mMYDEHsITW3ICHMe4up701AoMhs1rV8tvMQYKEYfrvCc9ze6ipllkHOiV8DZwfY
1Kf/FD64UkHPpc4LOLyOfhEdCk/yZKowR81KwKTBjltNCWuwNItHlpgQ85+dRtKImJGfwCvnRSQx
W71S9wtH9kgf/KHZDeDBhsxFA+/1g0nNRgCdWZGKUJnxlF6bp3T6EsP2eoBKy/VB+OG+NhkBboZw
HFSVa4zk8ZupZB6aXB2wkJxYnryho6Lfyz2kn8dc5C+bSpHPGbqeEDpZQfXSegxlW7Qb6rBYhRzt
iSFlDrJYhspt6vS8PGf7DOIPMACEMpGWeqG2JR9TxM2pC9ij6msurzwX1Plh0Ngut7sYNutPfvSU
H//DVU0grkhrLpdeNxsTXkJJMgXo8UWNQNs2DM29DOanOqA/8opVckuYHbDUJkITYv+KbMpWzld5
6ZH4m2KIpUu1XyeTa09fM6UgdjCZBRdgNKpZ2FUDlO1wXeY7UB7Qol25aJf6KUHxNYbR+ezmD90x
A6KSqpYXyc2fe02kV451LveZgsF7L3oI71voXEX7JlhvSg+Pk516nH/mD9p3qKX8sD3q7UolHkTi
pdybSVlXSFG33pA7aLwPuEbLsgFZ3k39aENN9xJawIrWZBozmW6JJ6ueocyKig1IM9qPdkFLkXEH
gQ1qQalRhKMSx1hMmfsfpbsQJ3csnQpWJvJRCbiAdSg7eDH7ZOv9pR17PjdhG3X9DDuDFgeUBfCj
uUHx0Dd2I8JOH6K9G2nfPVrVdnL+VRRwNq5YP7JsexyKqUdIvWH7+SY5NEERhDe6nzylW7V37N0f
rqJI/pdTXa/XvEDGWPo+97OXqoPTZBQCXMw9nk9MuJjzeIxtbUBeODYmt8wnfx5zX+m6u9F4WIwJ
hpY9tAd71xi/pmBCWqrlNKblW1npaLHspPbXZn27fhFdxIrz3yRc3rPUNAOLsIFh6beBTn+5W6BN
Z8MbPt7IuttujeP8vYyc/hU66TuZ8m4ndrZYUirmlFVyUSJtMkETL92va1C0o399kpdu2/M58h9x
FhBN4TBmU47ytDa+NPFLZ4w3U684i/z+/5j7ruXIkSzZX2nrd/RCBSLi2s6YXYjUmUySRZZ4gZVg
BbSIgP7668jq2WZhaojZ3ZfbNk0bdpIEQp04wo97ZLZr1Ydf2b/XD1tc7U4BpH5Npvg6KeKGEtkt
Y3KHAUjWHFz9teUnLfEss/XE9PD2MOfAbOlUvH7yPA2vhhkyOfQkBeSR1u/i/l1Ont7++yv2YHmD
TaHDtUxirfop9wTv7jPSnazseTDJyl35Sxf29VCWpidz4iFxblH1XEZV27m+H59mqER/XAOZr4xr
eWOVRl00AjEfQBKxn4GdqabWdbJa6NGslojnI/7GGi3vJ8cyKBE2jtsNgtIEBSgfZnpnAx213+LN
WsCxsiWWjQHZREoQ0WBLNPZwoH2+T/hab9za7C0MiEPq0rAmPGJOy5n1FRLZ2bdwCubrniLqAFhB
QhaAfTB3q41qa7M5D//Vju9zXuRIuybXEQjcdAcvB3nkudg+bOONWjnZv0SevNqUyy4By+oho9eV
MN/hGRWwXcLeJc03O/rq8NwLjQ+MR35RvGfVuwa9QCybIKN0NpA8j8mnjuyALHcdtdP42iLfcEtv
baqFyWF2BndP4KIGexvcLegIBMbBCvTVqvwvEQCvp2BhYszRsiqW40nS7wMhXNRaoANqb4ZP8Spp
58rVsOwOKHjPxdDgtkyQYhquVT+55aryyNpDFoaG08GJS7R5XfmdVfRPPE3uxun7/8puLtH+XRyW
YTugoBLnh045n2vnJe8hChLxFTXRlcEsQf75mEcNg5rkdYg/AwxilN8dfeWOWfNhlpj+sE3GUjYD
LgFgQIwTckVP5aG4G472fvDaU/UwnWvmqverHQwrZ30J6C+mQYhR4cENSC6i6dh8i4PQr31w5ACE
sl2D7v2Sw+vVVl+i+2U5lES2s2e/axE1h4fumnwVx/mh7UZ+rkO3/oaYeZN5axRe85574zgvof4s
wobsUox02LADOuB2/Wbu0ViD2KztloXV0KZcZsk0d2cU3NPQTiAVwLFaFLy9+9dsxhLvzw2dZxGy
jNcRZrKKi4AYh1SjqBBV3pg+RKR2bR76MalcJ1n1JNZGuQid2irKi6G9WSyU/uReNl46IM/ilok7
jbcSahgYd87ki3AlybM68oVxMWsoYOk2RIc0JBh7IX3w4gVOHO2akF7r7MS0zZCIOx3+PQ2HLyvz
vnIxL1sCdMPJOYsw8uzUbOamfPMJ6OvZ3eD3ClQ0+R1Qkt5qQWTF2V42COhpFbZtgTu5wRXBKuXO
9DdonvM4VM/ete8qsGw6AH5HePha6Lji7iy50vTRHIyRocRErNInpHOr/HllVlf205L8rAevM9Pm
uuAsFJI08DigdlxErnOtQJHUeB2qatFuXURnxSgs2wRqJUyocuAS0W8UWs6+R3d6tqofNR+HN2zP
skXA6hQN2xKPybk6cHZoGIjIGHDsLD/0qb1RxbR5e0bX9svCDEUJRav8rBhsseyjk+aHVrP3QHBt
tLxxUVlbQTes2fVlW0ASM43YznyBSTc7qUPjy/34VIHW7zyAYu8ADNypf4QDJ2vo5qwxGvyyrfzV
tbLsENCLbmD97AzY28EHwOmAHuc5Q5f5FNz2wDAbnhGEyFeVfgOKnuvM4gQI5IpRXjsoC8tUOCEj
VYgyIhhBGhUdrGStA/rtc8KXTQPoQjAnMhcFBNNd2V8tEz0f1qqO1tv7lS9Z0mImhZY48MkbvwJx
g7Wj4TExvC537cd4X1zArHvQ/PpLOZw09J2s2di3Ny/XZ6flVQBi8snsuboB35t9BFDcp/LJuZr7
6YAus6DZJgftyj9GT2uw37dtO19SpVm2SJkK5zBSG/1RU0FMAap2yM5a5b1+e6vwJV2a07RtGXLg
ZJtNuB3Pycai7kBdsU8wuTN4TAKKtNat97a14/q8u17Nq6bFY4YM/Wxl0a66TbdzkJFv1lygteVb
2J7RzgtbNQBsO9MZlDxjm3vacB8CFRGusWaubdT5VV6NCDmGqSihLXrNifAJ/URwZ0D82mqfjPi7
UmsprxU/netLv4eMWjSGKHbM13DxsbwYfhokm/RpliGyN2nrNhfUnTarbVdrW3NhWpTRE1YZqHMY
d2yLHu6ncC+P5DxH5egI8TTf3HF/Na+yYm6WrT2W0ccWou4MWQi5V8gXF+9V4o6gK4e7sUfrfJCd
ZRLYxQoG65cw8r/sOTTkfl5XLRcmTxzM8w9Rj3A7m/Jyq11mBdJkB1LvdWKOlb10y5692kuioVrE
S5wO1lGPNI8spH5u5H4axn4u7zMn2rx9R/8SRf56lIskz0h6g1ARYfd+b0p0NhD0tcZB9Ch39BO7
G56TIzAK/hp29Sbt+M/eiG1QbtvMNs2FGcgtuyBoTpzrHvGOvq/vjfdd6Dvdrorc6T3aSuzetd73
52HH9uFp2o6bEdSp5WOU+m0MAChkFKva7cGheiW+uWWe0DwHOIt1CsZfW5K/3nRhSYy2z7oknw0y
aBwaaPuCsjMsPVO5ADEANqZvVP5p+qSV/waq4AZqemuaFrYlkiGxVInbPON033XOI1qQfVayxxSl
Idp/a83prtMDLRMgAwy36ILe0yCg3NtXAZLT3YDjwsFLbR8y7X1hfy7YpURypyTvMvoxqs370kzf
1enoqu4IWUV/JIPfO99sh11qFkF28GOT5sRNxyr0Yl6/q6dkpR13bXoX1qwc+kw6CTg7TX2XShq0
RgS5dnaZhmNSTu7Kbp9v7bfmc2HC2qgJpaHmMMJl94bplgcRQIJd/zp9ViBbXtVxXBndEnE7yJj0
doyCVw263zyOg7YCjqxoXSAr/Ix2KynbX3YlGtZ/bdYl+jbjXaw6u56PFdlUj7Gr7hW4IX1DeeAa
6VAdJocikIOLVrVs8IptfKfUeqT4KwDA69dYOE+Flf3JI+2I6dCm8lM+gG+2EdBFcgI1CM+s8p0e
i3OZP8io8QDSCiQIj1ZW+9dXx1+zsbBttCTcSiKQv7SH6at6RvoaJXI+Vxv2oNKcMy/cN1awkP8i
ZfvXQ2ev65UJj2iFPmxui5v241wEiPfzk9alj/5FKeWvJy1sqK1R8ObMNvQfZPzlUw6+HrotffCV
+29P5q+dxb8etjCDAsRAHYi/0IcCJaC82db6WuSydlbmz19NHKtiM0M/AyxBO6LE3x06c2tk/T3v
j5O5kvFfXaWF2UG6265qG7BxM+n8YUTLWz2CMjgNdCO5VNk2Di+6/qjJlTaYX6IYDBt3HrUcCI8t
Ef9lGRtGlfEI7m+zh8GdlWbQ1k22ENgDPQbkxKc2+B+s3F+PXNogKUbQGOfwY1p21K1Hw1mFpf3y
nL16wsJTavKoAvscVDFnaO7kZ37reAW/n1tR6r08CCDTdDflmzVJ7F/GEq+euzAzBhrmRzXa0Uyk
Ddew2ZEbMfL/zPF99ZyFHeFdzZk1e9zSB9nNDsJed9qDJdzpoSGuROfZzNWEpsKyXPNBf+lyv3ry
wpjoKMrq1finsJzmKg/tBtoDfVCbfG+jZCrP41GzELX9L/fMwrTEpuhZF4FvXStKd+wYItDJ+99t
y4VBic1KFdUE61Xm6NMXX5OOrdj/tclbGJQmtkIz6uBMa/qpazwLSS69rdzQWm1O/qXb/mqZFtaE
0UbrZYFlmisYzotRB9FmZn0yboQUAYB4LpLTkdu+j55WQZprNuWfxL8Nc+AgNZwTT2IXtv60uwHB
kKiAYudTmXprFZRf10v/Gu8S8C80y3BSHQdPgf3J9tKg21Eg0aLCRcbgu7mxwAmbeNrOvIA0dlXt
/NdezqvHL+xNWsYcdMVYWHJXf4Y7O35CgqYF0dVHfpmVrZg7KVdc1d7BEak+5YXb78Y1bOyv4/BX
b7GwPubEmaoY0o0q8yfhZ3u6mUtIg/TwDtRLY3TEmxg+pCCf3j46q/O/MEi0YFx1s+6aqb1n1m5M
yXW0OzftT5X5rYUny/X9QD6N8oM1fOvp17aTbkwgfwoR6tz5Ivu7qn7U4I+9/V4r94C9sFYjBYFD
AwWKawtqA4N+4wVov9Gf8fZTVpd/YZxGELbbYsDoZ7/nxs4FNYh+bn3kHoTgL4C7Q3QSOVbrQDw4
urXxpQZLwMpgV878sq+AaOBlIgq9NKxL9go50E7WntmorW01wQSwf138GPh/fB3+j3gprz/iFPX3
/8T3X8tqlLGAaOzP3/79rnopHhv58tKcP1f/Of/qf/3o33/+Fr/551/2Pzeff/omKJq4Ge9b4BYf
XlSbNbeH4B3mn/x3P/zt5fZX3o3Vy99+/1q2RTP/NRGXxe9/frT/9rff5xLnf7z+839+dvmc49c2
8qX4Gv32WLZN9CKL3z4X3377v0XzWX5t4q+/nfCtWv6xl8+q+dvvlP7hoKnIBu2Nww1bd3D4+pf5
E6L/YVDdNkHxyeFjWTNiukDdOvrb75pF/6DMNhzdwa8YljODZoCfuH1m8z+owYnFHdu0LIujKvyP
1/5pZf5aqd+KNr+WcdGov/1+y1/8FWgy65bVYMRwDEJ0x77lP145s7IOrTTW1bhLzY+kqsYPXQWV
AW3aaaNydnnHwa+Zgu4SOVhyFFQLj6WUxLdFr72fwsBxWFB25nDlKvkSRRV05YQ++GkB8ZqIGs+2
KaEzF9X2vnGUnwz0EFpT8v7VWvw5qJ8GMV+QrwZBdMsxHW5ZhGAg1FwOohGpRc0aaPKx0D4xjp5i
tOcc+zr2VexkzwK0VnLiF7vkdAPk03gFjPZIuVOd9Mk+9rmod53R5pGfCF0PBmEldzgkuJZM1Ivj
1hLbxpradzn6JRLEagEyw6XXAbMZDGFq7CJA7N4e0a315qcREQuAXlQkdO4Yurm0UIzTPBJolNtk
dlEcQpbSgNwh6zYFNe2s91RkvpnER4nMW5uV18IAq0tV8s1go0mw13N0q4wF30q9AeXbxMSP/2bV
9nDVcnqOVB7tos4q3FwM1s4K2y8NwIIbC30UrtX2aP9Ja3E29eZIEgoD5qhD0nwZ80Q+88wg2xb9
SUnPtVOliyaIG4G0dSJCsDjKcAPKq2bPsQ82KrYxBNMZvGpiBpq/B7OF4C/5ujJd8z3y83TZ1GTA
QBsclFYIV34OyWQMI9ZJOWwKDsYfFj5YaV68H/wmrHHhJiyHLGf6jPbGKShTiBwPBi/8NOmd3Ug5
8obkk2hF+8npm88WAEb73r4WzRBeqkQaFwmOhkmoO9aO/a6zk+xZtx3XLOL2ruu1g15gr8H19DpH
bsyZR7UCulOTqMxWKhZb1dtW0BhOF3kd4a6m5y2APhAQaTpbQ+IjNtHvFKtPcVayFdO/uPoh+6Lr
DoqXxHIMhnlZlsAaLRsmPSqdHXPIpteq9iGNBpdrGkghiu894E3bMnyplBKnGJh9P+1GEUxaWILt
tuJbNREMLZSTTzWQYuHft9dtkRn48X7M5raBf2zCl5SIpDaljO3J2elZz3yqqseO6IVXEKu5GAbr
XWoXeUDkJIBdZezcGzQEjLVok/vQEWtJqZ/dgvltDGZybCOkWxgzlkjgCsioRu8J301xakNNmGfz
PSncjA7mhpMof0op1GnTonPjLCoOUX1X59l0Sal6BoKY7sdRGJuwVvrR1LvE08MsPjpZexaq6w91
wbotixm0piHOFwx6UuAY5aXbUs1Ym9ifL/3bUFCysjjKkRiSsWR6YKofYke3wl0u8z5zk2RK/J62
5KnRQbMy2R5uon7bO2ZgSCCqIWwpPY6mCd2L0Izmhya6/kQP+EIoSxoAmzpuVQluWskMspbiWB5e
TDvXKdNxeDmO73KTDkBGW1ZohzuemhGIqDLIuCHmOjRWm78TL4OVQRelFccurbgbdQZxBXbJ0UjL
wu2I8cN5+cl3efMygfKUiakjuGNt08ZG+NmWKC4IF8IRe57xaRvSMQlGrX1Rqs8DLRkgWZkqx030
6SiqJA6yZkoPI7X2hj4mmJ8sl64JdiugQJRnR7U4kKkxn9oc6gy3b62QGHewxOpgxeiOqTRhBmWB
QECLUzBTVFyeBhJ9efukLXzReUOYkCmgxDQNXG58uSEK02Y/9vbAY75t0n50Jy1LA83sSx1hSPWx
mUZ2oYPc1vlDISJ5wqVCjuAseKe33XDHpTF6oq8KT2vA9y6TEkbdHoGKpOpdOE76yeSZ5r392oZ+
q7O+Nu14cQ6GON1mDtwohDE/L8coRquYwkbb/bhBWFgkh2GqvckcsmejnoYN8E2gxe4c0x8saZw4
7Y8l58OVhGOFIkxsnMI4uiLLxfckIc/OZBon0HrHrhyibq9SkbmjSUFe4FRiUzvlV8vM+DaZosPE
Mv2QN43uVfw+ytLxgzMpr+0EcIZUwpcIs1ObF/GhZ+rSWP1Xe74/+3mGbUubvEafrEBqz2HTII1W
a5pvtSNqyJGEQNIUVtubl1E6hbM3RmLsS64sdxySL3oyPmhAiDwaAGjZU8U2ZsE2DB7QcdDV91ij
fJ9nViDKigVVQYPKTHtvtM1m0zpjsbHGHJuyj1vPEA6C3T40A7MVxIcxsK9TqJMjH19A7tYdwKPj
NNPFsnTnePONtDZ5X411shkqSF2MjrVrba0OGt73F1OxyNWIUPc6NHwbEWnHeMiJrxsE9a48TM5J
13zGnnInW8YPpWl/VQKcmzfz3kbjM6GpayYWO9+2DiUR38gwFBvKGwhcWQqgIgMlHK1UxdEcAJcr
MoSE4K2TQTFqoJRQ2aboc++2wAit8o3QUXECvHUH+9qfMyOCnCs6AuwBMKgylex0e7bOk2TXt8bn
SkeP44/tQUTl6bkaDmGY3svUiuFbifFMaPaNhSPzC0heb42wuOvL8vk2ZxPcnq0tEmsXkc7aij51
3CoJs22bAYM6O1yOgiB8OG6p1pDHsDdw385/KR/Rgkai0Y972nsqcmx/pK19HWdeV5u4Ra1PaL00
Lb8wHWMPnwRyvCHuv1KZoFOLWAwW9mLYVEkUnrRQ8I2N6BUM4uRYabR2TQLlqxGLtlVYNX8y2+/h
VGUbNSb5Lmq4V0WPTWNtKXoN75008vPEAtm4UpUv0+eBd/2Vd8Ryb/uXoD3k7PQ9CPJGvIckqdrD
X/Fv3sBfXl6V5O0GrdIOpNc6GD2V6vG5DVFIKTr7rmbq6LQVPaQsj/exMD4LPSquZg6RK5Afw4dy
WmwlWTkfM7E1BrLDpqwvWOPRCwcSyoDaffbMChF7jaimOyON3g81Sy722HmZcJRbx9nYQsRLfM4N
VVzjBLVWk9fTsS7G9nnKNVDViAxWugsfNGZsadbAKADntXN6fXKTMFE7w9LUQy9sv6LkKglGIDLD
utx+uep56Ta0LU61uiPFzrHa6FFvKk8VFGQnRcuDouvUpoM0mW/WlnLtKkOD+Lz0orD2olAIIcaY
4tqIZ04sHLCsMT+Y8UbI/gW5sOdWG8ghK63K6x342h1X+7LCz+q13QcyH8KtHWUZasbO7ma3hwEU
oSm3geMsWUDG1nzfigJ670WhHW5H6ubiD3l/hBrf90jk5UGOuf44hgwqsUX6rlDNhbWaeQcKGq8x
p/K9BlXgITTKU9z2xlaBxetOpiUyMwPOB7j3x8816R/tOpd7QBvnDi0HN4bMG+2i5TZ1izh+jsxh
AuHKHBYhg5/sywn0kbTJ9i0fpr2wJ3nKp9KbZi8P2mwFQFPMvbmY6VQz/3YR6lSWF2s0m23VIUFH
G9X+GBLiamOvhpLuBWcIcxznZBqZ4+bdYHj1IJsHNXY4dboO7GM2DGhxaAuQMldZwHJ7+LHuIk2T
g0g1sZHZSI4pxLCO6eCQYzHmKDFiVdOJRneEpd7NkKAN+impW+bfXjCnYnLNsYWsXIjNwprKF43e
+bdgDOrmp6E1950yrafOBkCAgOAOCNT2U7aXvAumqdXvx7buHmnS4Z5PYt0bpz4PXcbkPeum5hhp
mgOgSBNUIW23hlUkfmyQ/IrLBYxZiK9lIrwcvTQXCSYYMxw93D3qDtc6rKOC9Ew0Zk+3C7slESC2
lsohdoXVRYvvi5pHfAtclKphBrvQ8htQvWx6MlgPEb+AYkmeer174rE27YdQoklbtZEnHS11mzbT
dmPLUt8uu3STTrHpsdLtzcy8M2IHwq0V+DB6sZd5qt1XrUa3UAAE12QFGncLMA2pUOyfD3MF0eaA
FK3aGD17RwQB/LHj46cuIn7SdPqXKdKdjcCNZNrJuC1Ch7k/Xtsay4uumBf2TXzIY+VF0Ej+SDP9
5XaDhpOenCqtwqHuqulU1UbzY91uMzJoZbexNM0+327mELF0qE9qz4QJbWIKVGnYRF/6lG7Cytq2
4D/rxzD82FMHIlMp9Jaj9sHso/DF1rqgxZGuWXjP48Q4tK1KdtTCAex6QY6fRF/y7XRb2SHUUj+M
y+zcEn4oiJL3vFWXuAqtYz7ZDOKRMrCNSbp1w4qLEDoi7MrYA8UAWyolPMg2Z5FvmjIGnDef9knH
ratTaLkXUVP/ktgqPTKze+wrGp00MZjbPFJPTsXDI6ra4bGl4F0o+Ljv9ZH9cC2kUwO1ohpPgx0C
F2sFFcs0/NSPtPoIwNvkxnryAlbZirbGO1tR451quqPZ66BuStAsaiHGdkua8O3tgrwZVBVL7dDg
rgRuLYOIgq5DXj0y48MAmPXtJ0RuxNg2pfXd1pOt3g2FT1lcPvYxOtxvdwFyS19uxx8Jl/CopQhA
VFaeb1+YJtvtj1C5RCjgxnldQRbrzrxWja0fVaNvyZBaQEA3ggW9GMGtKlLfqRzRuqEo+5N9Nq/x
GOHoyB5NUqw4ZkVVBF1boDLV+7Gd0J3WaJU7pUUBoHz28XbZayx6V1CQmpIaFRFLq3eaqeqNZqfj
Nayiyp8U1M9KZ8jOY95v0B0C6j5sD2GWWx0RwL7UKzT418WxD8tTaaCzL62HeIOUn5urst/UFiJE
eGJgPOmzzDgnloMwt0XGRiN3cMshXplXcCcFJrgMu+EekHaQq1YXiVaeU5yKEsqXWnEq2zbE7ato
MOn0++1A6HYuj7Y564XnEXVvBiCbqLzkuSBnjX7qrYg8jhN8qz4H2gZYjIBhB4B8gJv+RIxrDdLO
c85ByYL8vRmMadLti759X5oUASyL8k1dZNEJ1dQoMOLRPpg65L97U4zXhAqR4ErKrnwqHrSurz+G
00SC8Xsr0uhg9G21L5RxzvBzJ6kaBP7zzXxzPrPezjexSNGJ7IBVvO8gjTJgBjFhWMzMuLK+ioIm
d0bXxkp61MzLS02jYae3qoDD3Tx1WN1H3Wo+jaCxgOzRmF/RZII0jZ37FBfrOZn9w1qXxT18Y/TL
U1IGISePWT1uyZh/oMqu97YxfgCLpoHyxPQhyRrrZDYF8WVbIPy0ubFnU+KglcOBzmCF6Kgj0TXR
GQhNe0MFMxbKJaSNzkUSPWvInGxqnmjbuGFgBc7GJkjrLN/q5dOPLSPT/gFWqIRjwz42Ojc2iJkZ
sotNtonzznIzYasNdIP5oQvxLrWh+WTM2Pk2c4VRs3OdCWACbHJk9r3QLXFOCsv2bM1ATwvAJQc2
VZOvdaH4mIDKz1WQtfNqEU1eN038LuotdjEr7ZhHXXIPh8Qdqq68TO2R08yvZP09hm14uH2ZmhbJ
Pn1XpgCPTAiET7K6wyFHQ75U1a7oGXkmtrkjRvZ1iBJ2kfrg/tgUINeEMwMLi9s58RMW5q5IBbix
WtHvbQkJa1v21cWszQLMxfPhgEY5eElAMHy+fRksSFnBdRZuGFLiJSLJvxaNxQJbhdqGdaP+ULDx
kKapvAwjCgu4MI71NDYnO68emaO6LWaWy0A3nd6FjES3HWKpEFeY6TEyzWpTl6MrNZuin1PF8ZMc
N1oRJi6E2PJzDVLpY9+N8GTa2sdWNXcSOR+cUwDYw3Q2bA2PP9R581EjBfNbrY6DW+7w9gWXyHDO
CcmeR9Ow9z0hL13rJBsBZVZ7LCPDrXlrePaghX5jCnnQSMjgzcAOh1qre6DQxMGaSoq0YQiP36/7
MUEuN4rd2Mi6vQapVzeTVn1vSfBkpQ1pdlXifJZ6lx3G0bqTcUP8vlKaW+l5voWrRt3bDqJp9WAT
rT87tPFvVy7A8xDczvrxgx0Bszu10TFiJTlqWfkEu6dcM7J0N4Tfckz1BmwtYXdIIWF/Kiyt9y27
7vyskR8GkdCLlWWXQfSf7Dn9XAEK6GrFaF1VobYjyeHNp+lwNBBoiqT4XkfdcE36+GSAm7vGg+96
iVS8DZlgJKXjEb7lECRhflC9k7tqovZj0zcn0lWo4QkaHTOZBrfstUCzrFcJC84Wi2yvi3RQD+rQ
zTTjdtxVFIiB1krKU+0ouWtDLu91nh7nf+uscMNKRo8wXTaJgGRMbfteSXqvjAoCOzrypo0mpyDS
vg1dJeH9ox0wovJKUBUYITooI09rQ+LahUHhEyJn/OOh58zR6DthZcYXRxdVkNhcnLP5i+Bx5dWl
zf36tvtEMm/l9rsoTARiEzx6Q2fTJleW/kAVc/Y6zRC6t2a/a03k7XqdtG7f5ujV0wpIhmnNQ1ZO
4qCHTRo4zRwf1mo+bsQ5aH0JvkK7jz1qp6D1MiZ9/zHXcWac3h68ZsxhSpUJwctcy11Shv290ES1
tWpmP1UFppAjiZ44FTmpCLJocs4Tg7FCup2yyYnNcWka32XJMPpFYucBCKfGq5DFgaJxyWex1Qax
hnVGQ8Z8tJXVZv4I7PumFHa6bbIQOUcn1B9uAUMxB9blnGoKR75xUI36UEZT+jxWneNVpXINHOGd
DVjoDgQEBPoQOrA9vAKUUBao6UCopYy0ZDOmzoGWIdvaQGphl9BT3hdeGyK6wISUH7QyRfP9HI+g
HYgehSouIxFw6OD8riTmb/jGn7NawBIz5DyJ6VAL2bmfs1oltpFZSpFCQFVr9+bQB3hf6H1OWbvX
RXlhk109kuxD0ksQ2BTlTs7ZDaenx1txp645EBx9O+zqyQmcoVN7AdIX7JOBn/uyOWtWV55B7YYI
gUR+CKJr30pp+1Co3i/7Ud7HOf+YZZM4DjmTwb+R1r2xYS2GaFFKmGkgm+6wZfdqazWDDaKsbK91
gvm91jbINVeN21Zpuo1hNB5oRo+3uqKSDvfy0Cx9PR0mf3AG/L9Ms/0fQc5Qv68NGR4agwIxMMrk
IPP4aqQV/IgoMzY3L1+07CUF+fxl6oEuCNNdDvTHuWCiP9qavOu0Vp5mrrltNPagRCWdearLCaTj
Meiwa1zXCCmsY0pD69Ip4Ig4nXZDWxhgmS7llkdOCmn5fziloUMhlWDbjq8Z43jUu2rESJrQjcVk
oFSgjQGelQSxM/6AIf+3auvvyhz/+7mKvii/n+OvEnHf9+bNn9q+lHN9Wy1/6Kdy/f8f9fm5Se5f
1+e37ef8dQF+/ukfBXhgGP9ADoqhvg5qJBub8R8F+PkTlMUsC9UHDny/g0/+LMAb1h8OQS2c42Qi
Ma7P5dk/6+/4yLRs+AhIp9uUo3nuv1F9XzQ1oMTE5zI+OpqQ26YwKnNh+1X1vQO1UVSZWnY3t25M
aI+J0AQIdMgAaJDwnF0FEgm6X2OHX9S5fjzVdkyYHkAQ2K1q+OqpeqfXYymc7G5KnmjMPNP5Vsk1
CPvPoLY/h/bqIYsyCrq4AYwoWHbX9Y96hz7K6Hth2L7WruDyFxijf37QDL58NZr/x96Z7caNZWv6
VeoBDg2Sm+Nlk4xRQ2gIWcMNIVk253nm05+Pcma1FHZZXWgU0AfoiyygnBlmMLi591r/+oemkodY
MnTu5tB60Q1OzsAErtAOlofV+HrazQSau4tBlX3eEILxBM75bq39hn9giOU5vdvr/vpFbWOhIbCY
TvXypShb05hsbtYy1mOBuEnJnXmwzgmxJkN2ZFoRYy0tP/ZqCWhfO10Nx1zoW8y7VkV67Blbo55w
IjgX6Hk40ZpdBcii9kiYsnIX6BxKRbDu8plcvNqzMW8YmUxmgJkjU7HMTz0NXNcJUI1pNJgJzqhZ
VbuizK/GIjiEKuIBg04QekAzmm46QPzTEywgwRMlaZPIMh827W3D+T/qz6rRJk6ly+u+yHfNpGxy
hYwNYbp11V3oEYJ5qTDOomhmhNGuOEhWk7jpUB2bNIHNQ1zS5gTIT3JvytSVJjdbFbWZsH3QpfBR
l7VV67Pex9hNKx5OHBMlo62wmr4Y1Rx0v18nenuo7Hptq5xr3aRsZb8H4xd3am89iuwaUPw4icde
kdxytF3beB5BrIMWNztrE2S4elO+ERlqEqFpt+Z1YKVg5TU32G/KYjgMebeuohL5qeWOgnMlRhfm
z8RtFmsrC3ajMA+TRkM0BJ4aDm6Mx6xcdPeTlrpJka4VXd1Jcr1l1HqZUjllcYFjVxNeSWBmGtje
5PeuCPm5dfVoV+q6MgnfrYgxTqWVYh5CceNfVj+GluYuo/uTYSNPLf2PemPn+UXeIqiyiFGJmw3t
lmHgPMv4Vbop5M7R02zbyuVq0unfqBvWaF2veinc5bN20+VXbWXcC2Xct2Xj5caCJwnpQpf0bVJZ
e8sq9yyVozxGrtV1u7bpzxvMD7tpWrdm7g5Jt05TAzpauvPTamsBPkcderL+PooHOofWBThbj2qz
TtR6zSa61Xr7kBjpTY7Fj+gUpzZbN27zTdj2/LdMaSdgCy1wRKE4AbBhpBv0z1SfVGu2JrymfE0m
MPQuv60xP4Kh44l6XouKV9m3Hc1Ew0aN68X+LqZkmwptO6W2m0Zt5Si6TIbjoF+b8dNka07d38fT
dC5Js9dp+BrlTLeFfhWVxWE0valkgH89xrOHsCLZSN8ZNsVMHTbJMbirgpUQE0KPydXHdNsY2bWy
sQvZXAV+s8Ew/oF+H05LULiWZg1eGMtwpZL5Ri27ZJM0GohpofurmtxDw293GSiL00UEZsckLNHl
VS70c98tePng/WD+AN08UuWzwhBOX0HnYd23mrI1ZhLYk9LLRotbww87JF43JIq2oQNo43GlN/J5
QXcDOO0pRunq/rnZnhWBvSrK5mC2wzrW7ks9w5u0pOGL3Wb8PrNCnbln3jAYG6k0nXZ4DMdni0lb
yG5URdZrUIlrJSWQYai20Sx5iVC+RTUgod5exkN3Q8vg9DNNefFiVvaqbDqAieo+bMgKbCr1tiz6
mZe8IrrW3ooqP6/9sWBBmd+msL5kK79up8bLcmkNGX4/K9EqaIt9LympW6Nccwyb0M3E5jXWqk0z
Edukauim11W4G7AV6pWHzLeftHLOHNIRV2ExeyWIZh004HNSCKxGcoZochgi5tNYF9vEVqA7vCYq
jLW836SW9towZ8kS+SZpqoseB+sMI3J8KpwoOq/0uyjYZ1J1LZfSqiqyldoKr0pJOZ7Sta9D4C2x
04/02xDAL9OUC2Zqq7YntgOSgF0+D8HgJD4soEx1Vf0hNYXLm+k1bbVX8/g1SPv7FudEVc62aTUe
EsHfLoZd6/cbmqwV9j9ODQ1an77K0riOzeegqcgh/dYWKGVV7L2xtUrGbaF/k9X5Rtj7Iki+akPo
tgqneKlcjiPdlY3K3AjhdBBhbusXYayt4gQLLLDbdHqy9PFCsyaIHdaDLxEKk/IJ0w0NAAPoIGHx
A69Jp9aeotaWmelKlyXzrFTPYkezsq3ZIFP2HUnDIZUdcRZfy2Tc9PNhUB8m6a4ZBsr3ZAUkuwLi
kJLMNYatNrbuKInNMrm1lHpVadXeYMbTo3NuuuyhIngsbJXrZtnwhnkn99dCba5qJKwAfUMpu1pX
OEH+ZGnZIowWTqwBLqs3rHQw1OdUHrYZM2dJv8511Oh24ohJxuskJnHOOE906wjx3XBVRXqOzbsx
YqiiWA4wpQdD2albyaF+3E+zfjvIz7axBvwreLSlRvnfp2tVYmNGxiuacFWMk6PWpkOU3daf2n2t
KJljzt2O8Z5pSV7EIFfDIrNbl0rsElWKFEIhS60NN6EZ7y3jjuHOed58N7ScTMiKQM9AAVnXoRMt
kWvLMO9gF8+t8lRDV5vSas0o6UrYM7q4Sj3T5dH1854YxLy77/zuplfG19jsXbl8VTlegL+ec3QW
xYQ9km/CM6hf5zw9s3PGo30cLcO2lZrrLvNol9fPE2At9cR2UF/UJYiKWsL//JGE2iHvn2aV0US2
jfBF1MzFAzJ0UiZBmBKtoy7bljja+761Miva0dz3isS/lQQvASdyxA+aqeeURWdlpTHYlvZWUYKq
tfcQBG+isXuUEtnr5+OYvLR8gZjoyC7obwIedKYetRH31OncF9cRppDDGADxomBpKWyM8mrImQDL
Aty/7sznFJA7T1Qiicm1ZQhlfC/bCp7VvFbACwMlX4O7UG5kFGWqM0m6M9eBYxXxJ339iX3438Xo
/y4ET8Qi+NA1UeVTCDJp0FlUIK5O8eTvTAz2TNyMK+6fUMLPON4n0oq/rqsL2bYMQzN1feFYvSuC
AzWolAQTuEOzStDZk0zBvjtA8DecxbUAJ/nk/s9F74m10K+XPCHmQNZrZoCt/KBt6p2OlKN3Olyi
Mq/8VMdxwmZ7K6+J5ZQtGWaWBoj98e5CkSTTLMLsYGTDZjY2Sv5V146NnwKObszp4c939rv2aCFG
0xTCwKbX+3g1CyYlPA+fhqKkytxp/X2QXX9yic+ucUJYxRyIIfA0ZofCPvdD+bKd8iPN1My5xgBW
E2TAQeMZ9Me22ybmQZBYW0uVa84KG8x8aeWJG4ZnIFTWcFX7gSMFL5BqtJ5lJ3rP6JfkgPil1nFb
jlJcHurbQkeJ1WH8LEbNkduMd35cdXO+VuIYDs513TMKKTuHnDuv75ItzMxdmOiqCxM5copsdCvN
/q5Hu7o/9OltjNvfGQXY1hf2BA2vf9DD8tKnQPzzL3XibvC2zCzLslXogZRyJFt+fBr9VEs2e3B2
UL4ll/q62tT36Vl7lp7N+5m8ukFBFTx+po1desaTfu7DRU9eYxjfsWhG+nL5GmGQK3+NewcJpu1S
+6zjF6V2sJJQnflH8ui/kIrwmcT0Nwv+w/VPcIHITHytDdr8UMc3ds0UeFzom1dw5Rwl/zZL4Wc8
u2VN/+GGTw1IEwbyHUEeOfuHvxk28boo1prTeZyBm3HcfPJMf3t7tsq7JXObkAA+PlMkAHJZU6fR
sCvraSYnc0wf1b25nrfqVWPcyQftAJ0EiNrBBekzNeZv3r1lQf3z6icPl9pIt4tqxjGwKZ1G+TpW
zLk+8UFcNr+T39Ne9BuaAXFRgcz/8Q4TytmmM/PsIM26RxwoLdtnBjW/uY0Pl1h+5HdbPnMJTS6k
NjsktEKIZzYTsMfY95+8gJ/dyQm8AlCbyU1QZIdRrR2LQqiZPuFd/+Zl40Y02VJl4LlfnHaqOjYy
S+YKiyxQbKEPbMJt/amd4m8vY0LotWkpiZA+uRE/om1oMRs8VJVFWq+V0fmBfmTDSxedEYTC0RzS
RfrKJwDVKcl9Ob3YvixTsw1LAQk/uXBjJb3my5zNiwys31mdN24jV99MHh39AhBsP3m9lsPjdPG9
u+Cp7V4SlzIVa5dRhPSe6mIHc2A+wpaVbuVt9cnVfoPzvb+7U7M9HJ9CBpTWsj5GT8xfC+tHzwi1
sz6RGP/u8aHsAWNC6qEb4qTCMXt1Vo2wzw5W3TrWk0xilBQdjDR2y5Lxcn1uzw9vv+O/BbX/n+Ho
/9PEbsrCsv7XaPr2+3P9+o9dky4yt+Wfi29ekT+nf/9Z8x5qf/u7/hK7iS+WiQZn2dSBlmGb/421
m6DmmmXrhKurtma/ofB/i910FYAe6NsEo5eFsijU/ta66eILHSq0dRPmAtsp+Pm/gbaLX7nkkPpt
U2NXNk38qPSTqqsNbIMA9iDZW9L5DM2P9Bs4znUVrkuzum5yyNtdIs2OBUdYWiBTS4uElwTyhRkw
/5mkyXANuH94wTDxVnLhZDLwTBufT2WVelGTRV5eZwzl4r1vz7zg3UBfI8UcYk0qIR7TupWqly5s
ScMNEnszmNGwSmeVcqsLVxIqNOZgMWiEJSdroRcM+vlIaqTGKpOJ7G4MuSAiyYZdouqtZ+ppRB/e
H+y8KDa90p5V1py4kSx0z4dR4FSWmrlpDoNEb/aTND4mEkrjbjpKas8YOAzJ/7B3mgUhvQiXFt+e
urXIzuQM+oHZGjvoOTngDJtlNfgQs3NEMaQjXFro0856sYvkvlvFsDUS9LSwtcFg1UC8wBbrt5ok
3zRlGHvyqNkQEzjdqzpzisnXsLBYc2cQvfryEKNMcqeA/jHOrouZJrseUKzF4+Dpmr7XcStEGwuy
0AgdrGawL4q8/T5PVUl8XP4U1A18fqDFML/Mq3nwfFxPHUVB36Iqj4MU4BqUywARAVgg0id63C7r
XHvGs87OgKWgL1jQUBYPWGeUqaGLUn3OkAltZMAf+vOEFJpAfuFgIc7NGB6kPt8TMJj5xdr2jzFa
um41NoB9+YTLV1BfFGEFLzCpmDNWnjVDwZ96QAaJUQDygOGowZ9ibjiWcIaN0NWUBvBldoPxvCOS
WM6MNZSusSy/xjFRbv68yXXlQa0gD9WR/C0S90VE/8p8Pm0Mr8A++ucthSb84TB1oxQycj2C/5n5
CAhoRa4QwTrJoIhl+WoECIAblMb1apiJ0mjkx8QkzMMAeWn7y6qWNnjzwJHVUIfR8U9tc6MzZ7dV
gdzwMpcqUH3NyckTBjlV0nswndyLagOhXEpmlipt5kL7FpR8Vi4nsga6ZNWU6Qh+aez9EZBOIo0V
WZpqmlsdMQ1Y/MKzGpB9WX7nSMr8YI88o4BhMRwJRrRJZl0KK4IwMlzogXmdk/VISAZwBJCrGwq3
KBrbGar2suoGGpybXkdXUybpt1QBh099WCigvLaAuYyfH65Y3dysO1BTBHn8KtLGNPECiGPPNlZ2
85gQTNRCek/GyY3FuKOTgqO3VoDv+sJ0LBhIYRhjNxHfVnlw1nSlCq6bgkdbOjJUULxWYgYUzcpL
y2M16+ZOr9NVkMwXSTZDb/ORRXQNCg0JTH2WnbK0yantcsllBLDVSKGw/XhfhPq2kbTZCdQ+Ab55
zcsBZ5v42ZcXjlZrVjCTWnUJWuYeG69SLeEoYbZKcj9bIcYAiCRhx5TPha2FTtRmCEzyTHLlptrr
CftcaZmzMy80e6kEhrTnH001/Gwv/gMn6f/NaPv/wam1IlP4/+GgZUUs5+vPo/bjqcoHf56qEjAE
g2pV003VRNL3TkP+819RFZmcrkjWFJ3q7K9zVf5CsWmiAETWzfyb446/8a+DVf7CuHupgZG6cVYz
BP+3Dlb7pDZDlmXaQhNLu2PoyG9P2CykEk114w8WWKQTJfscyYpEuNeVpKFyAN52Wm+iU98No+eX
Z62xkuZ1IZMQvgn06yy6hsOijQ6Tx3ABcb2e6ZJ4KXpvmvfhcBnlHIqRWDVsCGN/Kfxjqz0r9914
bSbHqDxPjKupvwiRmOsXk2GTmwh+upoqr6/X0PiQJiNgCTI8Vfbz6PUrwMSj9YL5RFR5ib41lQfI
uFmLFuhaVVfSCC0srtZiBJxdTcOaBs5ISl4dVwT3hX433TIaHaPbUsQuDg/OFDHA1LaA5LCTZg1i
/GrGL0n3yoHt1cteMnFgrCHfWHfSWXD//2vUdloMGRAE/+nV4aBroyb8xy5/JUngH4dv3/nf4/ea
Py7q6cOrtPxFfxWo6hfNhpHE+6Iob3YM/yxQFWgdJq+LbqAAJtYIgOSfBeoXSk8ZrgfEMXyZ38ra
vytU8wuKRD7GO8Tr+e/SQU5QGFVXTUsVUEugTcm8mbyx71v6JPWnIfWThqYt02S3JwVPih+JNnHM
vHYWcaAcvgiJPjz92ev8S9Xrm/fOu57xl0tbHy+td7JkFGrceK0gdtKvN/7YuPLA2TElF4pfnYNG
wVZIqFrFeqwZwlZPlpC2dug7AYYQSI3Q6OQ7LDBWQV2CsVeXtsb0WJmXYsALlNmlPHa6vlyns72e
JOWskcXOnpONj+ucFhHQoq7nMFoDzZ6NY4VuR71oLX0TfhYDfJI4Zf282WUl4HkB8+dU4tuZQMfU
tY0H7OBIPjJvuVuZSBOr8MEULzrH+GCTYh0GXqytrUa7qJlmSCa31e0LuItop7S6W6Pp+QQLOUXV
f341gHwIwCZd7rKhv18CPRqOVOTM7TuitwoxbSQRuk38OvKdJilddK7erEiOkTxifPUJ1vPbqwPK
mfClODaU05yQDFGL0KKq8XTcn+rwJp6YGbaDk03XqlAcoVGbJY1jhJmTVp/5E59CvW/3rmGJImsY
X3ConKzBLEqKuezqBnEboY9Rv65LsnQa82gmspvpucPAdx0ZIbWkv8nxMOgm65yoTy+BWwiZ+RNQ
9A1aPnknbG0hgRmqAoXxLdPyHcKGKAMGJyo+T9Ylsrqow5z+UIaYP+iEnDitOjyLrGSaKW+0ntFZ
qDN/U3xhOFWMqCGyvXmKiKoyvkfVUDjmqDDhTlAZda+p1s8u/uf0hLm8HfXiYHdl6mZNpzpBNt2Z
If8vnAgZrqtdHqvPSR3s5HncKYXmBHNNN0ZMp6xvqs7P3WpSvw9pZnPsTj9SHwrpVJ8nM1Ixo2iw
HNIUk+KU4e5kfjXL9jGcDclBu7hQfrpLdNIMbRfGUjs+So2G66VCy5QytI1t6yWd6sFRZgVxXd+N
yIf6fSSpktON82dOAMv+dvqD67pi0fSjUQc7/bj406AsfTWGIhAHzz4RrkP7ItUXCHND8yIq7/Tw
CEuBfv1bcFTNb0pzp1nX0a2ED8C7o+Tq5xXfewBoJwjashJBCoDtBFCFQfH18YugkiPiWpFZiXl4
lZSaTs8rf2Nf22OZOTtoLnMX8emmZgpCi+N/k5liZ5BIM+NerafXsVae8d64jcwIynN0HhKLZETf
xsE+5GkzOTnOI2WtbxeKWC2Mq0AcBgXTf1wOOiO7EbOxTfvy0qytq1S0R8yMnNIeApfGtncjX/Gs
Wnlk0PpUtMONRnDKn+//dIz5dv8GmndFkRWwgtNdCLHSpNS6aLyhMp3BsLd1M11q0CwWLxz2DwR8
06bvSFyaLLepD6AP2NPSwNbN+s9f5SSt4G2vtk0qS2GBEBsMAD8+CjjMostHzIMim8Bn+G9D0L30
hjhkbXqpmC30nra7SOTmcWy7KxlzPimz3TmD9xfQrtcF+9Rcoqxhbu4sdJgWA81ehDdNqK4CBKt/
/r5vEa6na9jSsaKhDAZrMk828DA1DSVOWTqtUd+jeQab7O3LVNVWcqmvpchwkavcapn50svYI9uz
m0nFrYU5gFP7Ey4cjNkb1JeOLWYfIaQJRhxMlLBgJjniclljuU85TOhmvo5m486wFiUvwnW7KVcq
CFSfizNKp02holJgq7DCxtWr8qoq1Bet6ddzXV6CuD+l6jLul5onmZ4RF5Y7SYse08l+Rrd+W6Tp
SpYzlmoVXI1NummicERwgheHhKI5zCavTlFoJPAknMEMj1J2HhT5Z9j5W4zAx58T+q0CC3dxMqEC
OAHP0dn14Ap961VjtooWlH4edG/s4MUEbKFpHizsNprlCWF7/hXqNefkohmKNKVwLipoD6gilE1n
DOd9VV91IrlTBPcXR69yqiXORMUBagH1QlT7op9woYmeQrv8Jrdq6piKdDap01NcDJvISt2cCanR
51ulri9n3XikOnolrvNraykQHsV9qLbHfmNq6SbM9oT4nemi9MqCSyQ6Eo1x0w7+Q6mUR8Sq9DpB
c2GEsTtSzyEqoa5bTjnTTM/QtRyQhKcOb/yFb1m7cB7OMqW8SrTkrjXre6JKXstIPmQ3cS/faIX4
misY0cD7UXQNh09NP0BXJzcaxiDsLp9jI5zSG6UZfkjllWExKM7Fdy2MoE5VwV1gM2qekpXdK1vT
Hg9NbF8maMWqXZaIK1TU5wH8yOWfEnfunruNsuxC8vvrLjc+eeXfyAonz3wZmghZ4HD26zGgBdiR
pBbwpta1m2wGcrHDAIezJHPqFH6M6Gm1bq1Re9Wl5lgZ030sVSZ6zGJfwl8KYm1jVAu9MMzAhZpm
T3F/Hga1tjPLLd5mjmiR7OZ12iP5rB4HUewgFa38yr+TxvLYFvCv6GRR0OgdXCdFLh7jzH5BpnMe
mamLgucmGQILSlBSrBpd7LWF2jdlLYdCKV/6YXpQ+3ELJzh21CoTXlbU1yw8gDTJRUB4P2j6Z2aD
bz32hx+N/oOFa0FOFqaCPdzHfdLvfEWuCng4IOAPfSSz7Jodhe7gwLZaSR0wW6rFT70fh1641FjV
q4Y5jZ3vSNjdqAF2Hop/oanBAXcXW1IvgjHf8D48WCmtsup3m3zuz8wQfuZkfuu74YeGMtWxovSA
5/tnA/iTqaOqv90NWIJtEs5lnloxCUmMtHo1uAE4XAarJy4mF20dm068Rk48EQAAmcpnFCRGx48E
vkUD+Png/Xk7P0E23r4HzHwYcDILUT/9HrIxloWPNYNX2yhUCJa0Rwq0JHHK/huEOjeGK+f36if1
x6ku4O2yy0REXSaGwCcnh14eR0NLHEHrdW15Jev95cDd9daThuXcYNketn27SjLWBkDKUD9ylHtp
Vh6xknvNpIc8/8yh9tfSfOlu36pyYzHr0k6+kO7HlYJ7Xosx+rksXwygz2o2rUOdFMZxr1rRHqOZ
VdrUnh80ntlWQECcrdJ52pSfnLCnpmbLj0NRTv8O0d5UmCZ9XOmxXOP5i9LXqwIYToq2IvTSlLIN
1h6rJK72QzmuiODel3rKoCV1NMm4ravgvCqDWzsLVll+7KTyk03LWN6vk/ePHctQTBasJbCz+vit
Er+Za7hunZc2FTNdg3wI26wVUK3rrElVR1h66oTDurRF4YyW9WOysdMeCC0YTK1yiEM6l4W2MjDx
Q0/1ox/bfSbLlSMjnmoVIDUS+UD2lfA1zfibZONurLB27pVUwMW3LltmJzoRclIIAbP2whFHnER/
MSb5ezCrLoOgytUYsWQXs1QiaMzPYAZuFxQ6VydPG63vaGHufHOenbyYhJOgkbVJLwkzhHS1ol8o
GmJ0eIo/dJWxlAiYxtgXWLHljm4FNv9mBxsQTW04XdlplTLnws8ulXZYDXwWoPXrb20pQl2gRoBP
BoPL7vGuMROZoCpplQ4loeZmZbbr5MiTTcjlTtLvVIEsrgw2QlxEmQXp11zVyuBJiXY9AG0z1tj9
eZM4CfSiRjVkZj/svthr40N4GkusR21uYlk2e5xVLj8ThFHqk9SdrcQJxpXM5hqhy8jO83ibmker
gbEOeS2Ln5r2QanORPD6yTf6Zf98+0Y0UgpGojYklJNfKEyn0VAw7hvNu9C/Y1Jh9xst2vvB1iou
wjpxkuCstldoXoPzPL/55PK/vqMGtqVMyGTQLHhbp3ZjSpqnLH5r9mAiOFbd70bVXit02fCjS1cL
5MHxE+MhGeUrY5zufFjceidBfB9vsHW5jhpeXz/AijNc/BL2BxVtfprq20gONpMcPeY6Cohc3gwR
Ey9tWpd57PoRRG0sM8M+csOmw6Zn8mKcBHKSFbsGnt0QY3asemEFT7+vD21q3lVZt2Pmco2BzAYu
zTWmBj/SDqa0LkXbqj1QscWl8Sr7zcFouTS2JEE+bpI8eKhk5S6ieMxF/jTF8dk8PGB1dSMw7emV
3FWtyavC7quurgxz3gySfJHEnVtVx3Ewj9VgvrZt+Vx2KT2tM8vVofYVyLcx46VkXeSFxzy9cyyr
qvgTBqZD518PSXJbsefjD4TBTzRajtowDpTkewl+dDVU+xCr09mPTAeSy0otYCCXLbKExaagVpWv
Q4CSJWMi28al7+CPJruC+C7TKHjRpczy6r47zKi1lKa7KdIRa41nBkmQnEs3u9ImzLuCT/Mxf8VZ
lsUiNJvFqnDcLUK896+zUSeUU0ooe7pgpF7LUsG7QuA7+uRMha1Yl1goBtXkLfXtqs2jHxY70GCN
OzTaldvpPXLR1kBjZqKdommhkwk9qVLcwe5ux6KnRZa8qWjwi+OnKoPMOfq9FS140sGSzH2INMY0
6xcSlYXSHLsJd+xZubeSoHPjTr1NEown8vYKGzdorhZTx07V9jgyXcaLOhvi5goY5rKwR6otK68c
tBkkP6b2vtIWwwMLrxlYgqlv3zY9T0r4NaPBNPKUaXwAbPVwJjkTCp1UCtbbKem5roqLrGtcJU8Q
IMAklqPtoE3oS23MDaLtLKkb9F9JYJy1BcNeS8kuK9w87NZ+RdFBUdKOl1Pdv6CxZWuGs18cE3lG
5NP2q1IfZQT7yVOkNqhzt10GJT9NzpN8wnlNpQUFA56kZFNL0xE7Kttpk5501CyAWq+QZmXd+CJe
1CjVBQZa3zt7txQi4QAsJUJv9kNPKS7S/layaSIDY28n442amF5lp9vAQM8lUW7jLHWFA8hq7rVt
1Y9nkYHbW2RfmV0inFChPYqwg8QIJ3RMwf8zQu1Jt+xtEpiAks30lX1v1RU2RkkIEHpuuZPvLmGS
wEo3H/uYsCA5jxjRTheTOUhM9qVzHMnOdRFsp4KjzJPm/FIkBV4xEkqPcos5jxvF/qMYJy5nm99j
q77wc/tYQ683s2gVW91DGGn/MZ7R/yC9rqIC7v3rySeDa5zGivwf/6sFSfgwrlk++Pfk0zC/oI1H
e2Gjtv1JG/rpns3kkwGnvti0AlXbYqEa/TWvUcwvDDs5i5nLqIYBZPTPuaeif3kDF21OJFVVOKf/
HTrRyRkLjYhGizkqAKEOXH+ab1co6SiF5agcQ2tCAb6XjHkWGmJTWVQttGA1S0Bzkd4lQXigguql
AEXhINTyeyFldYyzrVlkRApVq/+CQ1qpy9TqqFTj+M3WJt1aBSga/XUdZJA6CRDW4/XQjDWvgxkS
Lquye6M8SaYe0Z0QfbSz66HVt+j3sI4xczPSPakGMVvjFlnXGwCwTjA3sExmsf2II2GjzQoBvIOc
6CsD+C5Z50qvok7UxBR9VhLwQN7Xx/xaOiMNg6Z+qUkgfH7c5PVGDYPCiMRxSAZ7NfgGqj9/ZeMN
xYEcnfsVPleiH8/z2uCrSns6zH3aVQpsHvgWUScxPWY0+27R/QboPQGcf34pbJFp8RSE4Keyidwy
pSAQoTgK+bs0MvVhQlX6xWpEIosx6ydXO2WC/nK5k6qsr5K6iDIuV63mB+qLjbSCgaWT0xnujcv5
kyb6pEr+5WrLE3lXJZM5HacFZubHJEY6xibZcIf4oG+xWvmsJ1tGM++6n1+udfJ0SZbENH25lnk7
hitchclbhj/OI72Ud8kuvcRH0k3W5KCezbd/foa/voYsrHfPcHnG726zDWTUlzCejkkPjzykIU7r
458v8du1++4SJ4OpsNNLExRcPc4ZtLWxoKeB35WNn/UR7Ex//BVPCiFzqjUjC1kf/Zpkew/voI11
zmhrjQHF34GV/wFSzv84euvi//6vz56zKA8y2AI337//+HDyLB/758mjfGH8yvwHy4h3RFaJd+ML
CD6IClbztKAGn/nr4DG/qLLMcUBPagrcJZbd5C+egPFFpr+HeY6rhInxArSgf+PkWQ63D+tEp4qB
HWAsjd1yPC7r6N2Sj1nxeTfF5XU5zL61jhCNxqMrtRoW3a4SV8YMP9Tqk3lN6xlfGCPK2xFebGg6
ZWYYRFFmAY69rkHeAXEBZt6NBrOoGsi168ViI8utTPo9Ln9Zspu0up18By+UPrHOigKXPB0oE93n
qssTrSjXiTWP2Tc9rpty8QNd7Nm8/2oLuKN2GKXXgqQAomZ6Q7Mcq7LZ34suBECyDPSyNMLInmI7
huSmmm23/ElQ3tiLDJ2WBDUlXp3a2pba4kxNoEk58xgGC7MVxqmTy0HDEKPtYHWqiYDPZhVTELpV
FFL/KWFQgrryef57jI8uhqRXcRtQBZ+xB+tZq8fmh4xHk+WEUU6k5IDJM7Wwin5/VHRomRSaKoin
EkP6GYpw4Qu0mXWXGnr/kkZxuNazbLjoYz2WHHNa7DibWIXWCYsVDKAqR9ylSUaefmiGlALOJ4DG
8P7S8u7dEv7NSXaKQcAOYy0sNBQILHh6LOvyv9k7j+W4sW7NvkvP0QFvpgkgM+kpUCIlThCSKMJ7
j6fvBf63rpJgNhF1e9qTivIHefzZ+9vrO50TctMKXZhH2RdYl/scvzb9pYbxQJy/OZA+pJTHljHx
5kFdWc7UOzwEP/+CNWL8wxcw/U+/gHeiDM6CL+Ad7ybZQT9Ex8gV0Aw77ZE8nXQgO6HeDU7uTsfw
IOy1i/7H2zf8/z3tf3E9ORmOxf/mnUHNVVRHv3620fv9jP/kn/1ssZuxNIT0so5ckN3jH+UTmZb/
zfVVN2VkTLLGRei/NzT4OGRhlqAWd+lFesg/+kf4JEkon7gBk+JUSNCRKv83O9oqy6trixXokuDl
CkbGXTRWc0dXu4ClmFUPJKFsrvb7wqp6eypJ9zdigu9aCjSgaiGx55kyOnEdPtVBt+xg7R+xU34m
Y3pnAs8xrMmWYRLsxXySD1EzpG6VA9OdWpFZCODTlRqUgiddfWbtveWg/95+lq8nY871Ea0la5AI
+fuZP9UUQTapFD/UYmKbeXlTWKatES9/boLxR2GhX45n8VYnmWQ25CAL1c25g/Wj8DozAvse0BRy
mxGQS0T0tFPBKep7a2uPWMkalu/kxSIvwk88NxCYre4XCV5EDQ8rwTOTRWxeHRPwwuXcNru4rF5C
Wf2Rs2GDLtYfw7nQAXGSNrSWhJWYJntNT6dbRSweJC26xUCltYtIfIZq8xBrQ3s7qSob5QxRlGXu
W5Lr64InQ7zc99DxvkVp89rqRXmoMxGKqj79KQHc7ie5K+3aiH5BwlZ21ZhcCqGUwSu/rIuHCBAi
WqOnrBh3nw+Z9HZGvh8zpLT0xdIRrAtrNeOGaQhm3WpND8Ce18zUYc2TemhMRqIfxmu0KMIVMcCu
SpCGVYkAnV62J7m+GgJNheNRRC/xrP/Mi0dgq0hC6g70d9sd5NDsXD3w912RH3whR70TLTW7F9TZ
J05TwS/2MZON4epaiECi9utU/h719FIZJrsAgDCJ+1F61sOrLE2vUsDWQyzvopGg7UMsUy9fP3Ud
yX1dvAizcW9YxFiFp9a41hHwpAag0fK+6F9leYKuHt+Z8c2SdWznwO4K+SZFr6JZ38KhtHPVyxH+
GC2MA/NrWE17PeZFotETVB042ihdBZ1xoevlpZ9lnpT3AHD9Ryh+174F9TWFIG0PpnFMEwQpKUjj
qU5ABEp3tSE7oHaYDF8jIKeIBXnkoyao75teFGAU/cnS6jkpvvkBwHqrvm0M80sRVZdq84wZDICS
4VJHGBGY9TGeinsrgY2MyxFiioNZjA5KTnACsDUAH6cJ/6OHSb4omTVCO1OUm3NIp5zY13qcbTyp
COmzlN9PG+Q0Eok5EWMuUdNXSz1Sct0fosryZKDtRg0ZVKoSAEK4L2BQsetFax+k0y4sod90OIUn
XXqfmA0cBpjLtgFSfq9DALK56v8UtJHIMdMqiVVh15sZwTLxWTdq6Bf5jrw29UdKCHwTEU6UG3YQ
tbu0eB5GcNn+UlyEkllIkFKqduvH+ww8tUrMsIvGH4NJ9wjlsx8R0008rQ/IoT+J/JWSS8RRtZs0
e9apeZGJRGYxNwbzoo/GdtdmBvYrk3Gr59PvupUeKgIChvnUD1O/a1vjGKf9V4qEHistvRaa/HnI
VEpJKFIaamXaKdKzaMgUNABVAS8VEHI3jMoTQxUvXoLR+m0jBEtZlKtHqERJOX9VouYeSNNtV0dE
eBcGisZdSwDD2JqRq8PnRyTzpV+0PFl2jaHVndWiposqmmtLOKwK9TI7NuXaLhBrUDcVVNF9Pisv
sdRcxeoAbiom4WIimUmjZ0NL7gK1g6Mrun0zhA+9hgtCEmG0kUrN77hZ6mV+qeJ8M6vpfgwaUndg
cCFoXsNX+BIpGTKsaP4iU/A1x+x2WnM3KNNFqoYXDYbVpaLx6vjv18mZ42V1tVu2bQ0x2htEUdQM
/ur98VIVWLoQ8ZE93Rw9zhonEgfyvehGJPrZLz0Op51B0aUqZ2QSJ+1HmUdHEVi2qunXalnZ1lLG
NC54wtD9f/y41csfXAiSBCuTvbKCXxuUN1P60gAVN3zhCl63bfjlzgpgGbQPhagyTmQvhhYJBqUy
6RVFZZi814dQ3kxZLxfe9yuVtBxaNJU0FMS+5V7z7jqqdZFqlKHsBab20zdvB72yG9i0zKznzPDB
4zYOnj4vMthrLZH2ldbZG32znCHvP0E1FUKRVEOSP5ffzPdO3mmmOUsy0GrqIvbgcF/6++U6/Bt+
y/c02EH2czba+/iTKQORCIbyyERCvC5x1hLuUIhWsd11w6/mZWMXdv4LlfOu9SCzHz9v7f0jdJmV
7xp7c64++XFI3zS/aSzDK4pXcrw7Tb5Rtmyoz9wLNfT6izUh9Su8qlendDcXtQoCQvG0ZtjFwQvP
033VV3ZMcjCc/GOZ5xe+GD4nym2ARlAL0t+xCjo6ES6S9B5UyqHUDVD6WnKpxuR9AKpfdoJ2qaSR
a/np1mL42CfvP3cV4Ot4WMaxWCkMOCIDT6ncwLXs1tUMnl/pMX3O7fjP8OXzgVipRf6zPxAFN4lB
izg7vcndT0YizYoiGww6CRiSjaArtAa7Ey+0vXQEvLoXx6si+QawWzWP8rHbmgbLAn8/yfnNf1tf
CzQzdtw2FErFm6HbZNxrNCFV9yRkDkrXPM3VA6UB30XMBWWsFtqq/Ym8w62h7slBrpNoTL6PKjVx
/U4000trFH+Dpn7QRH9XVoJb8gQP9N7rFTS2EzU3CqA+CKscsRr3HTFNkSPm+2SI96oJDlervurI
lfQ4+op9JjC/H8hEMU+KjlbTQDvkWBqFWzG3ni213mvIAtK5OhTJdTW/eQM9IbfFgGZoDoA5v1iC
utfLYUvmfHaWnPTYamdKytDHPaNRPEjsdpaQse1aEl3G3VK5GKDTVkR/P0wkfqWryNL2XUqqcnHA
qMWruBa3dqmtz1lFDrS6bQjtLNMHhWV+RQ2HW9ghBD5b148SsZQL7JkJQAr7z+ftuYmDqhN5lyYt
+ZPVawRfZE2uiMF5kKsq5bsl/ZDC71axUVFx7tedtLLepgZNzSKDfJAnxBlo9cuwuYnErZ33Tf+0
XgSnrayHNOrlDDSo7A2auKO8yE7APzVqaQuRH1DiGV72amxDqqf4pXdQ5BIgit0gHb2whZMJ7HFQ
Jacba6401YvSKMdJLd1EEg4IbG6DXkJXgILEGHq70ZmgGRr+yU2HB7G+bPhjC42wpyiDKhGrF20p
bX4jkcIgIjTvMZd6FqLC/Xz0VkU0/3Ur+Tt8a438pOcAjBpV9jTpJSs6CHLIsgMkDHAg5XaXB23L
cxzbhsK4jlMk40mxDxsTkN3s1LL8DayQHbXlAf+gO59H3sbnbY376uSI6ySo1IJxjy/IyfW8V+4p
iHX6XYgzxg6gOHSlu8BJth6WH898LmsISnVLhVzwgVVlaZMQdWIneyka25hwZdmgxOiugvqZut0r
3apcNc7cRn6MMLjIqwLsYST/T44E5HFUkimLVEpdra2aSp1MrPkK/xtWQRhNe80hcM2v+l3vxkf/
AQq4E7oY6Xze62eX9N9mtZUIzm9rI29RTHhFdl92nirAV0+9Qi+3Ii5LxuXDejtpaLXeNMjyoAho
KEvG+zxFORNFN4WWHwyJY3ZE5NJTn7+IWmUfgnd/wEbQFnroh5AGAYbGCQXaw/yrBHHbjeF1Y/JU
yxKMi+8jbH+s6AX7C6cYwOXGGSZpw7S1fM7Mz3fX09WuO5ta3gC7l70aZfmAj51q2CDa75FOIXEJ
7/Ua/DyWG1ojOLnxxzfEC58AS9pGd60ubPTnucX87mtWqyXNda0QfS7LChVflOETox4wmrvvpN9N
/cvoFfQvKo4ctSsJ1xiAkciOn/NqXzXXlKIcyoydC8Wuk2kbFQDvs3tvuwwZfOqLCdIQu9RW2T0l
CvqqLQzJK9qZ1/VzN75+PmVX6LyPLSxT7eT21M5VSlWGLnniZfdz8CpbcCm7vLEO4628ExxzQ7y4
9YNWKzNRpYQYHD+oMr4jpc+5rWz8oGXur9bGaZetq6gCXZuzoNMkDy6qW8mjrZjwUkf5wahkxEjg
gMPoOPYGTm7ajbU5lc7sAe+aXy1NH3ussjB9iTuweZid6Xb8GrkYmjA/8LuXXPiND+Hz1gm8NYzr
/Acmx5Y0j/SrcBRfqW5z5iOe2V8GJz7WduRstrfVy6sVg5NcW1oV0yZsjd9p7QIM3GXKTWmIeOsK
RxWnJtnsbBR7ApGTjSE+u3n8XRVrAWyH8aWRizTeOtnP8Brt1UvnpXvBjmx90RDvNFs8alubxNbI
Ll91slLmahbqsLYkb7o0Dw0rBYG3jcDSLHfKAdMXNz9I5U7i8bHxe8/s9u+m1PJhJw13JtUvePFJ
HhUw10pnXkz9MZufrOS7hLx0rNINettWe6tNJynZjrKE9krNAyxuaTIw7EdfbXbtxBM+qDeOzbPt
KRLoTo1yZGUdi1bH2RBg4rEFIfOzxvShGTNcVwHNdhMxZ8mpI+v4+RQ6uw2dNLl6qeJ8EWpNLUke
TC2sZNPLfhD/J6N20sRqumiWX+GtJdPErHvYdTtGEu+5hR9ccS4fpL4/fP6TllF5v+9h2kACSQSR
ocsfuJ2ULVMz1E9Mz7a7azvdLcqvwHnd1AT8Igz7z1uTP64GTiO0/uRRyLaSUXk/Kft5oHAYV2Rv
NgpnqiV3QlilRtQcVOl+KOWHBpTnEuFWpvEw4nQ15sX1ID+34R2JYtsoZW/K7sKaYDHA5DgZv43Q
gcJwcLL5d4FlVqaVj1NWVxvDsnzXuptOvnt9R4vmBBsVv2Pj6pXvveWE6XzZ4S7VDhlehDxGpc5V
Mv1fH3vvektbnQqQ9qwRRz64vzHYcqDLI/LXz0fk3Pif/jD5/YBgtzYSBB0kTxMfDbm4w4TSkY3i
ewG1ICq3SmQ/rll+kEwtDMlKjuu1dAyvdHnEP4xjzgdRHT5ZRU81RljtS/GxxrgYq2lnVNtdCQO/
0Z4AGmQ7X0p3Zm/YqlLeWGV/o0KkD5Nsox8+Lu33X7Za2mhek2BKYwZ41m4H4FGWsaWbOzuHTn78
ammHMLVQbEeSp8blo+AjZrZwuwyCXZyO92NQuIZ+mxKb+XyAV3iC5arGLyNTzD3QpNvXyRccgToq
XwNuNgP5JPwwelnGLBWvCeVb4FOVBMxKpMSOhMiM7fbnrZ/J8tK6BqNO1eDmfCDRKj339Q7HRk+a
KluHKTO1DCVOUYD2d4LV3whqZUeBuqsmeFvGl1D/Bsxjl+Aw3Q/t3qh+Rfi2VuVdIaaPA/rsz7/v
7JicfN7qkGzNQRnzxBS9eG6/t5TJjflthlCG6vadNlWvSa/hRR5/+bzVMxHa972yOisnXCDLiACu
N6jl5ZRy18qwl9Ohnau/grhyhxJ/L1m5jNveSeL83pCyQybezzmxUV85CuptaCxuGkzT0WBA8enq
XidBsHNh48j7eGlavhQSkg7bGWblagvqKRVuCY4A4hnvFF31qko7pGG6cS5IZ5ffSTOrbYjaX96l
giR6OlihQPqmzITPcAUucp7h3U1Pqm+GhY/NLTmjwNEHPDrKlw7HlM9HZus7VhfUsiYuMMkzJmpV
f5+r4PDlreTP2SMQJCfl2eRcOe3e77h6oo6KGNJE3yl/2uFeaeLrOJ7u4jhwPv8xZ3uV4ipLgQPA
eftWQ3JyBRxHmGr4cYqkNnhmQjVzq4Pv9DY0/tCjFt2O9v7GrezcfDltcrWgpCIV0d5RXW1Ir2Im
X4G3cWEluBu/bKuZ1QJSSKh389KMT9nibKuHN/mWY+Fl7WTDLt2VPxWXmv+t/M25/eL05y0H3EmP
UlSf5b3fiF7dlpBm7gwBdQoO4D0MRrTtlBMdlPTn5z/23KF52uZqwkAczJAM8lsB7dmFZF7GRvRU
z+CB4sZT+w7uXb81c85N0pM212jrCFAM+AjanK2d/FrfC78ogOM5mlwThQ1s6Q+2AbtkOxm31e5q
u+nalPKFgXYXJL9mHaKr2Bl3aAVsyUt3kl3SukXDW3jrt4j2+oJ3+oNXG5CIDx30qFH0ZMyb1Rnr
CwENwUDWYx9Oyn72v8uN4M7F5H0+uGfyUJzLZAVJUgNw+XABr0gkCE1Rsx00+ZNaNleRWhOzvi0z
k51Pu8gF7TD2wY2apk9Sgc25QZCccMFeeQtdY9ohbAUkz+8bJ9+07gzJKEyDqnwvbmFH/khGalKZ
Z/4UX/BjyLx87wLSHl3sIF7d+3l5LMT4pk83hCPnNmOwYiBsNV4MnD/vF1sU4hoEipVJKIXXsTQd
83njIN5oYX2tl41E1jHpFj11uIvHbCeWT58P79l96u9PWN/g5bkgbEVU2RvCHB5feZu00zVmFxu7
7tkt4qSZ1YDlbeLLXRGLHubHKAUIaARkUNNyP0FTKNrE7nAA+fyXnRFYMNYnba6OSktGidbPmAIN
2FVdYs9WMDUmyrVttFEH1RnbFHuRh0F2gvuYQobA2YpwnHu7nH7BMronm/HUmamY6/xquYpI2B4L
0qnIAY1GPwzaRkZsa6YsA33SliTgFJaZDGQHbbgs74NS2m106NJhH7agkw5dHZ2KFg0jmd1l74u/
GvvxGB24/DizG9iJQw58Y868lRN/1t7qDK1qU2ljKRK9tgRJN/T3DRrwfsSdC5vpVn6R1OsUSrgc
TpT3KJd5YsEjxl1MgjrsVJ3yNqExta52SqTeaNN8PWX971TWvMzvfiC2F3H+7ub9Rjctc/njZ+si
THOU2+baiJFU/mjpzfLZ6EPar+xDX3THMGzjIDvisW235vnZI4mKNXUpqlsqs9+PvK5MCTYq2uxJ
d6I9O6BxFkEK0vzQnm1gQzvcge7JMR8+/51nd46TZldLeoqzPuxqdfYyHaYdRKwMWdYWs4uE8Zne
pK7MWlipyL3WqCDM6ltpDGimSi7UBawbYjTdUY9qkcmpeZz66egKJMOiACWQrBypanApC8DmSwVX
mqWYNlVOvtiq4SNnivFlqOGiI9xi6GgdcW1/TBZEj9aQj233ZfjLaL/pNbLDon0MM7K2GJ6p/vxt
6OsLC0z2NE43yEf3kBHxsj8k1ZXeQFwqA7T5WFhBSgSphcAZAN1DNJuO3FZUperQmbukuJqtrrfr
+UFVH3oJHU8I7TsBw2f1bkOVh9ZI7S7yx+Ok9Cj+Bm43jT2qJmKB/EWMHhptOoRpADDijzrk9x3c
JnglO3mujql4H4rf1RqUlhzhp0syMvptGH+mAnVpJR4TadxNk4p707jrBMWJi5EPvfBzfxdH1UuK
Qi/Xp9mNyv4ylaaLzIC3ABi1w6utN76MmFRFWYqnMKUaxWJHDc68yw9qTRVkmx4sSRBtahSLHRmp
aVeQfUGSmrTXKaFlND7zrdw0WJNR0aH42ehM1Xjb9zrLWriKerIHIXw4jaJ5aZaavZA1iEik8WtP
6Jl0WQCCbx7QeQ99AqRRiB/KXn4K+u6HKYyibWIj1SiK75gqXmxDBxdhBidWaxs70se70BITopYd
RAWCHFgu75fakFdREeVa7RlJY6cGr/E6pR7OOork8wozxJfxuR2wP9SOKtXXssfxjasgFO5ARMIk
/tsluHwOZa8g9E1LRyP2/nPmkaIdUZhqr5YqW4wSuwk1uy+3wDUf3hSrZlbHmBZnejSLc+1hu/wQ
KI2bVQ1xTG0npNqXvv8xFuWVVW5Zza7qKokLrZpdnWiTUSplqAw1xw3uNXigySSc8H7EQmZMHHwE
Tfdf7mirBlfnG5JB1acCq/bmoNt1LZQ0lWrHfHNPW2bJuwNi1c5qFsHWwmarVmov1Cgg6m9L+PJz
/WOgR6dWYw5ROlVrT4Hf38i17wxAZ/JphNOpuQoa2VKJjlO1xcU8c38A7QGWiBCKjqXyqrdVhLoR
1nmzp3fUE7OBwRf4vHtXuKG3QJ+hKDLSP6waJGOteG20SEBjW08elilIfb3gWP/Qrqju6q9qd3SJ
LmX38nHrRXzusfCu2dWwxigDrZCIvAfVyI2OJQI6arYysmpL+ZRV7aIH5eLzn6qe6U0TnBEgbglQ
N5WD71dmkepiPPp650Vhoe1EpbOxEr6a53GvzuJDY8I7k31n0q8ppEccBmoUPIJe67d1ET9oA38/
9fdR1e1Edfimq/1+anTIu75T+sMRXgkOEkq+GxKB739Kin6fBupxiCi1EK+GITkEs+GY030GoCYo
sXCLyuM4JLdV0BxTs3WnSNpZmBxIlvDA8XKXCfrWrcQ4cw2iCyjVR6VLneS6fIYyikSbEw3iiHAb
gHyrFdErQzHa4Xjhjt3MbbihYqYXXT2XcEwzWeD41cbwWNUW/Qzvyn6XURd0rCZ4SmGYe42Rw1is
XyU/El0Sw1+UmuyMMEFSxEPvrlUjz8BqMMQVAZPCH4r+ovn3ck0fLCFbTSsvhE7YaVkj3VrGZDjc
ZRNeiJO/x8jxUlJu3oAePB0BIU+WN9UXqjwElJA8Tn0U4Iep2WpGAZOeX8TKbzyFhrne12Bzjbbd
z3p5rRtEODtoRNZF78uOGSduyd1VHX9P2s9a+J0nlTP4oOusl6ZAgx4Z0wMlBLt0CB7FuXDSOLqf
kuBWS5E34h3aZb+SiMIB9bKxeGD/6mfzOEJ1EbsCrHqO3+doUSziRr2EzTGlKp1y1WvS12RWLyLO
oWLCGBdMFQ/4qyw094P0Cw/gQwt+UI5QjWJhpeq5A/12V8fjxaxE3JDK35rU/uxbiCdCaf6agYzk
efC1U2e3BZNclNlroZECGSfXEmMUYgMWmdLXahqfpdSAqV6J7oBEqofaiW+Jz2UkcsoWr+6gfjL1
zla4oHSScVRwPEE5F0JKLC4jXWQ+Z7djWlzg6HTsEulry6JQrRpG/Kufdtex+XPK9SuJmpxRNIFf
4WGbmaYrWXFry1Ub2biAfbOSGhPhYLJcrYZqLUXzTzXlYtpX1GRwdt9WVYwXu0wRVBQoV8KoAEs0
q4cMCVmeK7dzX15RBePG4VZ2VvtwZV5t/KvgXDvFcziXUu1NleykofS10ISdTJJRC6x9EUWC3VP9
JoftAR4yfx65BbEW6GB4xLZOK5GBKX6bgYC98uQsY25IgV1Pt3oMr3VUIXxfyP7rDJxbxPpF0m9C
xGhx/VwZOOImoVNDCCw7eq33BPALZDbwG+VfhBQaCoU9tQnhevOiKtP9pPUX6WTsYxhBonZVhP2h
MIR9zK6j51/TfB8kv/AtvoqVfuP99OE5QyexcVA0iDYIZvTqOTOUfRMCU6+9EcNnU+/tDDfhIRxt
Wds4kM6dw4tP3QIlPlMsBghNEJqRe41ggnaUDpiJgf/sH8oOT3b51+dHwtt3vzv1LYlKcgRPMsls
KghWRwLGMXWZtsXwJbBCHiB1+0WmppB6mUtRlb5VqTnvxtk0dzGxgiQtLpVqYeT48rd6ooIm7XkQ
BNWtoJQHBa/Wso+f+jbwInW6qIDxfP6xqzEAos9nLuwzGfMJXvyrIzPLyLAmpUTMv/2uFN9r5pYx
KLty6jaOidXV8kNDq6uQpJD56wtxusuk0Y5jcIgANc0ZM7W080ACImqKdpnubzR7Jhz17mxavV1b
UawmUeNswr59XwzV1yANXIkjKcJVZlDv1bnamNUfnw6LxwDUZQBq8hJLXf3SrDfnVJ+kzmsVu7ye
UdCmu8aed76j7uTvKH2769YWLuvD1jv93FWE8iJ0q4vcDujl+6tIqcZ1pIZqhxAcWOjwOmBS9fls
+RhpY8lypTNRaFAvSx73fROg7bMqUZrGi3ADUvPrJP4zx9/G7kchPC4BLzV4SPWXNNCoHhxvoSIf
rRpQGbp9pagvAtG4GfEk2Pioc6t7IcAwl1lwyjqNleAcTCCmbDyuow9TNO2b6VsGBl2MOoyxO6hQ
htbAyfmdo3QqBIjYITgsP/jWGeOrzy2kkrpv4mT864v2cgjwuBEZEINq69VEUIUk4dpBZsS0nhSL
fPJWGv/8w+mkhdUxY1Vykg34bHjqASoXun+CncW1ZMdHcRe6W5q5twjMu41t+UGYaFBuK2vscasN
21LGRumloPHwRrsXo9AeCDEksr8viVQgpQgVcqPqLYQJ25riG+pK8BEMb2TAYjU8yrCbfpTiz6Bq
D4qm7oOi2/XcC/z41vL1C7/H6bhSHGBjX7KwuOyCl0b5+flUOTdTTn/AajfgAijgZ+XXnjYSMtRx
142NByqxnLQOHlsoi58391HwsOqw1UkQ8rRE7STwns7lS2baJTjMBzECT5d8t6oXkipOCLaiCrJH
fWwOG61/CKgtrbMswGvBof1QoCE0FmEdQedZLVkXtRJe5VSDyFaJNjgBqyY9jn6P94D4LQZut9H2
ai8CYaHB1oKiwqKEnLLW/ZZjpagVwqh7rvlE8sbSxaLzsWyme81seRmUwOcD5ToRxG+DID1VROom
vfG/pESclH5Trb3qirfTBzYhHDJsocENrWbulFDCjlBKuCtqIKwWPK5K3cMntdu+dOS84LpTuH0Z
OJY2Hj/virXu5D8n3/Iw4ngFoWWu9swijcHQhOF8lwc/J4uiBU37WeY1BgTFQRp+D0HkFI3oWEDr
6lx6kLj85VrnGMpzNzQ7qf9lte110bZu6TeeViBQ+fwD10P1dgU4+b7VFWBCdjLEuT/dqf7DHEu7
JLc2WljL0/+rCxT2Xyr2OThW60AdQLxLvkYTin7TG69WlDqdsjeagYjeYwRwEAh4UT+I5ZdhaGyf
2il1bHb4Exa6648vsykC3m43boVnryQUeP7zVUvHnCRSALmZWVyp010JaUXNn/TUuvGLatdGxCDb
nwbB3taynM97e6vR1Wwo03CKrcSa7gL4O7XEq9QaSJwSGyDLMo37oo7trBs2JuH6pPgwAqtBFtD+
NpZGs407uaEduQb+gzeLRbTk1gfeWZ//yrWc+0N7q7PPF0WzNaF5vFlE42Dr6HjeOKM9OfKu/eO7
W0zh85P471iuTsJeHbHr64zpTlejizR+jcetC+zyfzg5/D78otXtqp8Ko+bOP90po3YUU93JrJeA
GD9iOhvTpDj8t+XH6xbXhQCUdKRK1LFqxmbYBXFkp9adDkwlDgtqkDB1F/NdbIRfFLzODETqnHyO
OGxOnWVxfvLD16q9djYDJLjsD7UzOgvVTDF2VAOQcMK64SYl4r21XZzbrTE6/GdhrmsB2gqFa94x
eUASEdmQndZqdlqlXs8+ugesP8XpGLBLibj4bMxbeePHrnaq2s+5vks0veh4lGO414dD4yyzVtwZ
91m38VjYmFTrQgDCFmxOA8+vIHoqEaJKGgSC1NrBYbWVHn1+8Pr5D1zW+WeDudp+JLEzBqNRmMVq
vI8S4crnGSbGnSM00UaeemvPWb8tzU6KS677051G6YgfU+dFwI9XnigTZlqKqkOn82F/+Pj6hc/4
rm507joe/GEBrTYhMNWTIc4M5qTukQOo9lJRLyxELWJqnuLif0NEb2ODV1eXzP+0+vdJ/eYwc3Ks
VJWaZGMyTdw1upcoS1pbNZLbEkww8K9nsZ53eoXrGoXX9gJNi+DNSHL0tYvw+wWJ+szl9zYtcZWt
Y8fnNNAaGDFdqO5bCTR/b7iy2BEFznEofe3b32Lduh0xy0QHwyAIrgW3LMsb4CZ/hu5e12CX9y++
dmek+l0ASCM0SeiTQeJlfDmXr9H820p6N090CLvDVl+cm21/u2K9gxlSmVd6IDO9y8c+BaqN1Pjz
+Xx23z9pYXWxA+NWqFJHZ0NItpPyix9sQQHe8iEflsxJE8uWcTKeBcDoIs64Jkzt70GJ4RUjbClv
xSp3knqwh/kuGy5C4zoSYsfEO0AUYiIMZKDHp8UKOiZzLVV4aGYA3V4z/08k3QbplxqHGrXc0BCv
tWPruaevtq8Ov2NNGYmyKHBliKiF8oSxeu7OgXFIisCmGPJmhIZcNMXGDWNrIJZ/ftJL+NnGvmHq
092MAXA3PuCOvTHUZ/fKk3FYbV1t2fuS0jOZovQ1TMe9AhjdxOJP4FWvEjWsytb9fHKd38FOmlw+
6eRH6WkUGmLD7GpcZR/a+d2EY8VutoVDfVALx9y4NS2/4LOZtrpiWOpckkbhF4rjV18GCP5aVRuP
wrPXTyr2eRAqS5nNqhMr8AiJqPCL/PF5iB+FPnYEg7JClQPOsOw8vZX/sQ/+v5pTnp8af9tczqST
XlRmIeb233MO4NjTNO1+gCX++UitFUT/NfH/trHa6s1GbpAs0QYXeBDKTzUjZfquFP8QrYfW/wEg
M8JvqtOKHQLL/Tx5UXKTR+T05Q7k1Ow05l2CWwBGQixnbVcaMACKHhrcxqPj/Bj//dDVlCqDUgvT
cKQzpF86SKXGuLH0cKM7zi0VZYlAko0Dw7lOSjZqLaeh3kx3WGe5VIy6w32UPE8MNqeNHesbJ/3K
fZTKTAz3yPMub34iDh+euEYgy31ItvnOSuP7VGr7nWXGR83Ie7sV/fsJ/4VjMFp3ppjep9hwZWZ4
pSUhdDjMsuxGLI8g2p9B9D/HHb5PMLK1SIc6RQBprotj22sPlDdh26A/aV0KSSaPqqMulfV+HFWn
qUWoaz7Pxe6Kh/7lFA2cnJ32q/HLR2MIJzCaVGxFHbf1tp7TjVX7Zjf6btmymMgsAA+UZQXd0mru
VU1AQDaKigcjbuwERwOzKW4tS/jZIkIzhlTFWEeRd1NM9rfrMt8NRbzOu4WOT8WpGGm3gdRBXKjB
q/a1PWmQwC9FTF9wUkBqlDrY2C/OWRdmpe/qXtxXWewWGXk3vAisQTv2/qNgZseIohFIXbYhFXux
mB8TwHELsIHyYfDk0CmQUJX+F9/oHmeZzPyc3HZC55ll9gQRju6LrqQYgocw24iXHDNI3NofbV4e
XPlBeVnTn7yULopEtvuwvfRRJ4zjk5VLh7rrv0eaZEfYN6d6QBgYe7s8OoAmDG3BmmH9kK3mb846
bMB4tiU1uxxkrG6SzCUJfuuXyUUSB3dVHvEu1dDNm42+r/Wq3QlimNhgEmrXhLD2+bbx4apGykMG
gkkdAGZNOK2835mCzgjC2bcUj/TIdWBR8TzLB2pHcYh8AEC7AY7BlXu1v79vbq3xDRpLEMHpq57l
z16czxrcRjakuokyrmX9BeGrn0GYQfv7P6Sd127dSpO2r4gAczglubKSl4ItnxCyZTPnzKufh9oz
/5a4BHG+fw4MG7LhJpvV3dVVb8DWLpVsSJC7LpRPgYT4pZjsjWw6dfW0T9rpZEmmPcThT7R6/zRl
X4CM6x463bweJRGd2nIEdPtM4w2d6xpwCfZhrdWQB2TMvXKP/RK+CQJa370ANhejkTUM6cVBM78r
lkMw7DABs5YlHxq+mp8FAiI5Bq5G2E2G1R9F9Taj1VxrxkltnuVeWNmHLvbWxZiLHKRVymlEf1s9
jzUOX0yo3zz7TbciafDGOFis9w+vtjhDTX9szKRXlHNTR64UvmbFz8ELHguoep1ZnSVokrYW4CaX
+56dIWahl3iUhOHDKLJYPelv34v7rjKcYeh+ZAMuUFI1fpca6RphGdb+sEVPcK8KitOaBqINLyay
zPzIiZrRbdB3zHX+2STfjO30HEf35ewU4OlgE06a+kcBWBRF2NQCGZRFWAPc0MMcCUu8DPTO7qcA
VhMagh03i+ZXH6inSH6uaFPDu9qEaDahS+hqsn+IhrMXntNZUCKsN8CXrtTk3NHRLJX7oLzRBKSd
KwUh4mTl9Pq4KmEGaiJ29GjbvaG6iZ+Pq9Krs7LxY6GAUROeMhxKpeYOpy07zX8KcbX7egu4rE0u
gmaRnUiZp4eiF6roHfh7AbTDdEWnuy+uPHmLZOYLuIojWDvNDet7NPH0WXVmDQC9FriLEySMQq9M
5mcwlNc4r79VnIJJbN59/aqfbj/vluQi9RALeGARrqrnUBTdzMdrxTvQDDnQJ/g/LsTFFxTMrpgK
QLJnWYYgY42HUfBPXhavDLPEmYEW/rDJLO+XWatIEeKjgO39CW0gXKn0uH0QzP7UIW6CcdhQ3VSh
DtiuPEVWe0COHAP0uHUmQ9ql3aq86Hzb/GJnWJbKxElIEhHdwrNQKs4gPPcT/jVN63SjeD16+rab
Csfy+SutcNi877/+vitRtCybdXHQ4/jG9qdq4/UQHSM53dLuXEl3Pq5Ocr23OcfSkYSPBHOJ2uhC
ITTFjjOTAq9bmbotR5XTKMPBb+utbj58/U5Lnd+L4Ra3byM1BcShDeVcFNgZNy1WmDusHI5UdjZm
Vm0qtOHbJuZOobgdN1yNJE8NdVdXOHZKEVTnCwZ5OKPgmyFam1Z3BQlLtyJdyes/X1z/TovycdMS
ukCpQIIp54xNM2aTjhPWmepoXnj4ekoub6WLL7A45krPE+o+JerHGiFOAbHVQNvH2JYHqNMGQmfH
MQrOUbTzdBRlhX5nlNZm5Rk+j/R/X3dxBjbJINZqrypnI7ttIeLF5VHx/1aZdSNpoNmEVxVWMBa/
h7YsVnbstZlebNh+mSup5TH0DISfrJMBuyfy8XWN1no1S7jDP8GH6QOXKJqYF8iCfJoqVQfuhuoB
SVWFbT0+go+DUZDRF+1DV3S/chD2bYw4j6zdyuM0bZuguCn15hD71kPiZaQCRXynGP2t1kVra3HJ
meABsdEE2STjWG1BS1scHCX6KTmGFdXtlIxXiFWUblPrYO6yYGfipDX0VQSoxnhUS2GXZ+bJEMVT
EGBo3Qg4k4VadS3V0iHt1EfALPQfU5DuniVcdUV9I47aX680bgcmaJM0Cp7BQv1XqUMMKgV0OaMD
+nZAaykgA2hzRezSWqMxN2Vf4xGQoP/uc/F3+qA55Urx2lkRwnYwI76OxMs80+KGy6tDWGSnVxYz
0GWhnChKV5zF1MBS09iOZX4C2I+tJdoh6ZhiHEmm0qv9Shh+MrAi4mxOKUWBEigtBk5VPR8ySWnO
U6rtAgls3qC8tmPtAlmFtvGaZoi0J81K8vnJ4sem9N2wi0OcaIgByw/emXwReky9M6FjBLjrWnqC
rKrBdUs9tmjXoXC+7bL+rrPWaONvr/bxmIMNhKm3hPGfZZlL5UcMUmV+muZnqTUqN7OKXTlW7mT2
rS3LcuQmbFCof2NdJ2rtKar7fTXELyg3P1aIIkEc1gGcWlWyEZLwNka67euQWDzf/ySQ5ozBm5Vd
zMVeXBdKAC/LL88dYtHD8DfXx71VBI9jH+wbdDvVgcIObgOpZMZ2KftXhQoBp7ud/Uxir9n7/e9o
WhU0fgN+LadNAzmj8GAiJjSLiJFVP44ExPTQ1St3pQebRQhPw6R9T0Udc7okbxy9m/5IBvSA0ves
LaLR930zvqJUdTSE4c7Le4vNvoBCzyknax4XanTMwd82KakrxB6+VXbCruRW6609V99yUwzabR+j
iNZLm9oEV15iHFPU2X0gWj/icTppo+pKJZCeH/B8nb7B8L5S3WJ6oNN26+fDvW4mj0IUstpTW/e/
TxWY0QmkuWHdCvXBhNouG7jgjvz/RmfPPD3qMHVDi7CcdogMc62Njq2kOfoEmBQAwBD+6nMaH5OC
/zLa58qw6XphH9Hxz/HfTkYsgeF9obR5FefDYJdifewMzBFRoe97bYNR6FMXgNv1xW8q2oFylm2s
MdibyDY4ogydo6peEg81E5VZ0uWjlOYb2cjsMex+K7GAsP2IXLuw1/ScuICC4WF0sFXM9tg001Wo
3GGFdROl0ZMeo08ypNgQgwUIxxxYHRT/sLnJ/eg6M9Gp75+Niv1eQiU7BvI9RDjRt15/LEQs7nGd
cYq22Caih3Npuh3Ros29wyA+5wm3d57M0+8C5U+dhNtixI4ZkFQmZdRJudAF6XUr0e3Na7r0TXxX
dlONfXb5OFZQz+uMq0qQ/JmQH+B3bO21Sn5SjXo3l1iEDPfgcrhmtvZe3e2qDG9VKTuiFXs9JPLO
rIMdfUAKay9B2V8rin+XGLO5hu7f6CMO0GIk6VvTSzDQ4T6yaUVkjbrK7CHjVNCdkvIJi87I1WPI
X7q5Sim4qF9CJ3i/Uhab3FC2umiFrBTxiOT99EN2eJCtSlUPFh1kDq4vRzql06P6K7sOVjb2y7bh
TGYQsYjCMQXL7SWOUjOa2kP/rTwXkDmAb+4I243uKiSV9rBh13LVvbGS1F12mT4Oas098XdFcmGq
2trMgvKcXAV3gNmv4rPkFvfjdXCLcL8dHxBhfk5uPdfbApDe8hRYA2GWOzjWyq3qIr8CQ4oIOb7M
EjA8Y1m5Sbqsm7D8KLGM6O3CiuwiGB1tajd+uaZxcnGGLoZaZLIwakORsmQJftHfK7CM/zFLWwPG
LiBYHAhkRsibYLmOlCp/Xuy8RiNbLdo5+dkwXkU8AvvCOtTFtKmU9grslVN5469UnXatHP804T4m
rfLssbNog/fgJX8petiC+VjkVx3ZtZ6tGdBoH+P98vkW8Y5OaJ+pJgeqnBg3aRPcaQ34jrAbJKyF
J5CjYKEaE9GxsdpGHRp6lbIxLcHpPYrdcAmwyZHU6dHT9IMaxe5ce0q8a6UE3SOpTmYSJLqBxYDg
6JRzKMpyNWAf1CoDtwYRAkrjymiz5Ppj0WtOUjy1visnV1P/rTS+Zc0vwYgN9B9bkj0TLx/17PXS
DZdAu/fvSkqHUnGWW/8arOGxbJ6KMHKwYMEsEZCXdy2I1jGKV9K+j0E6H/HzL1hs1N5lPJEWfd84
RSNh8EfxTFfHLqpsN4binZl4J1HV11KutbEWV1BFCwJN60XxrNz/Y+yXHmc1XqglTv7g3/lOgUDl
WknoIiTmF4QKjQawyWa31BQM1ExBeYhBo3TbaLJjpiC3pvRbrXo3nmeibWutXOwXwPX/jkLYADLy
WDiOLll7mtUnIfwmopDmQOpgLY+yTGreUVr0O9efqeabaeNl4BaOQbv6xgvM2OX4i4tdasigHCzG
p6m+aW+4iiDyv4HDhsCSY5AyumswtYsvO+8L7954sS8gR98NVdjmZy1M93olur76NMx3Vn2l9Pax
NPM/r6ajKAiZGJvsxXW5Bv+ZWmnHBpT9GLKjlzxg7PN11nsRMG/v8u8Qi9nr5MY3c493KTCeSVEQ
KdJHLUMvPUIUodnk9ZrsxttB8G8++98vxd0T6iMKLReiKKI0e8jP8dJ3ONQ8A+T501aOLFi3SQeK
EoMVqcT+iDwDeQcQrABuxusUGa3Bx2zgJQhRyB9p96S70BNtOOeOT9Kmp4rdD8Ymg/1kZuOxFH3M
NDvpXvKfUmQBjA5PQFq9eyXWHKXqD3XXtLYhp3DlbgXhwcCBbNAlZ1IxLbGuCyvZT3jS0vgjhn7F
WHxDy9FPviC1V6KHM6dmYFXUKqojTdbr199kPr+WM4RqPCreOKNjzLi4iBQVknZ1ZWXnCQF9W/WO
Xd30K7CIT5cNomjYhegmQm1L+iWCAQPetwwiJuaWK9GcNt7l1otVS3shtOD7VT8spLQL81wZhypA
rCf8/7hzEX4WmALEvXDivSDMd2NUeWVsZmf1evqBaWL/VGzp7+HIXdrJ99odNhi2Y/GD4Y2/irla
FIL/CcX3oy8O0EEcaqxaGL2B+ZufEYlQ3AEP22pWxjCO5V20YVhxBW5jfgQqvg2L8AdMaha2ftk/
RMVCG8JBzc9Nq6DUF9w3KVp4xquk/NG7pyB4COLcHhA9iKHqB1rl5g0EcE0h5lM3mo3wwsHBzWLc
jrTJnKChTRwWzUMRGemu132atnUuu5F07I2m38V9LO6tKJEOghHNjugl1BKooZJ5CGtEDbtE+lmi
EGLLvjxtFKV2sFwRuLoMkr+B6llsUgFpi3g7wSZsIPtpoL4EbDiL5pfaXicJrPtIoDDeXONRZpd9
CPISeIT/CMHjJq6C1lbNvgJ02iK9VyLNbo5C6mhS8EKL8jqaselTyQMrJfGGfKxrVNMBuyd0PHEc
C0JA/5HUN7UNKrDZe40YOLk+TLPl9my1EG80oK0IRvz4ehkuisj/fKcZd04OKFOsubh5a8o0I9MJ
D0wOPB+rLeZZRN0zATQnNsa9p2csG7GwubfhNGEem1C4CWVt77ekUlO6rbXpKOnRt1EQX7q682wf
6DarbpME0d+vn/ZtV/iwa6BPSc0RzpCC1MMln7qRYrnBeOicAkTvUS3CYhVriAejmA4VpBkVLZGk
Nzc9tOlMeAqLe0sRnIrE1mnj5JueR/XJGr3+1GLrymYrtKAf5Xorj56K6gY6TKEc2QZN50Z9bSfP
FqsYkX0szLTAFofONrJnozNpGBt2mevo6iBLUOquVPyd7dvi0kT99ioUi6vGLx7GtNsBDAGuOkeP
Sl5aUPbCC9Cs7HKKbhQvOoaFzF0Taz650b+FdfuNRsiTXHO16cGFD1SP9tAx37relB+xODAQ1S81
GpQAHxrlKRO532qFbUKBDbLqB65rLkcAsg3jShK0IG8SKnPexaK2TLQ/LjlOfdqUQyn0aPq4Ld6T
rNYNjQc4mbK/Nfb+sdiI21jcCujM11s12HShMyeAwqqk1Me70eWDLLJOoMG6Nppk5ZkZ2TGM/1x5
6JCokPE118zxmJERJTgXfh18FyfW4vUXJ5anezGAGVTvBv03Zve2GKyJn6+NMP/9u4tum096mVlM
sBD80oQfUyKvfMLLw2DxDotkKxwVa8BKS6R6MB8EPoZ1NL/LnQkBE4vRY37Xx3wzGfWsnbf5ev5W
B1+kYUGphJnS8nrqTtui0CSiFyg8gyN3x63sVtPRsK6aP8lurWpxkcouXnqRyqpSpSmqz0tjYOL4
/i7jaqenv0bjPxM7n+Ny9qBVaZbpAGYuWGV6oaT4zabYgkyC7Y0P1B6PWifbKNrvgjTb0/96WpnT
j82miyHfUK/vQqYfY4ncliHni4H81O66/awOozzJ+9VSwbyslpsvQhaw0ultwtdaBE8VNJ3YCWy+
Za7+YouqNwbikua0t8buIOh9YQvxQ5xae4XjwA3AVGXgJtKmSDZiSU25yUNXGsNTVUg7USqvAVUj
ahyzVk0rthH/yFcY3IvK0T+zQ0MAMi71mtk+7uOCoks7hFo4JGcSYVuLI0dW852oP0tRu6HanjQR
ntbHRHgsccLu5eOQQYbNt2Hj3fgGgkbwkDTzp4zF96jlt2GJhlYNu0PUXJpLtNbadqXWNU/hcorf
P/AiWdNGz5PEpE/OFuj2UPij6MjKec8rQfPZhzQwp+IaApxEExcfEoVLxdeGiWnZ1GiG7ae9+VC7
kzNtso24GjeXuxppPseGpiMyQJKx2DcFI7XaEXLhWYtMJ4dclaovKy+0NsRi4+zzrPQtqu/sLMrW
9G8DwQ3c2EmvSK2xd8eiiA7dqoruZ82UD2+2mEcxlgVkB0rezKZ/hzdoAcgC2eN9+sfY4DXq0moz
5NNAF5BS4W5Nqkn55DtyxeT2hMmYhOzdIrzVKFD7wizicyiPp6H90Q/Uw40Ec9vZrxWlDXtoa3+H
pZBDZxjzG+QTJIqjcfqsenAOWj97FvXvKDq7GLm2ONjXu1rhaDPFuyqwHLQpyJ8qrFMlMTyGcuxO
YqjYEqbPqRfvTPO1a1W2cXmlgiXPIbFYBgpJpypqKAdh87QoYWXWzNod2/hsTtejEkFF7W67CaEO
SXrp1O5Vn4wCt7D02EXPWTWgNdYXmWupHWSD1hHTFgMyLPP6QnIbwUhcLVWbjWhCrRSzYqeWRmyP
cbCyF1+m0gigzswsbC5o/qHi/nG3UXstKhF6e1tWT+quPQa7xi0OKU6JuAefy96e0IocNrnbPEab
/5Va5PzFFxP34REWC0GNhDD1IsBovf4j1fBJzsdvuRc42Ex/U0PgD2YBDPf7WGIyOEI7VGPb8Af8
G8C0Ss39FPa7toB7LmD+26I3BKAYEOhBK7p9rrQveakeqpTzuvitApz7ehVfHtPz9NHboGs/iwIs
ProRyqXYpnpyjkvMbtvnyJDdeEQyMC02X490WfTmS8G8ZukgQcASXixcq0cbcfL09Ext445GuK2z
chqxv5Z6axNYJz1XAEOFbt8+S9Ntmx4ENITSPoAUJbtCNG46s76bzLux8+08Nh+/frxPEqWPjzfP
1LtDPZ74f4XETM/AQDvtYA6/y+TQGmRM5cmXUedAmAHRXezgSTPy2yi8UYR7wCwrj/HJ9jJ/DhEQ
Bd4tzNbHx+ikwEpNX03PhYVi1WhY4JsrfEZ9SNnRTYHMYapXm8KgyK19GynI+8Oa5PxnMQG8QrGQ
YkegZsnJEDRDm+ScDzWJd/zR6f3I7jsMR7v/uN5JSLwfaTHnFgYDahNaKcnNCWQDFz5j04CJU/qV
YuQnSxQI578d+MUSreHCT+pAD0lRz0M9Oy5HtkxBuRsNG00Me+Ujrg23CPUmjwdDnjt26q584bQ3
fsSVg331Bv/UO+vbQDnqYXgsX/8Xat2f7OLW2zUdHLkkgyP/GD9K6w1xYqnFW24KjcQmzzio9ril
u8T9Yg3usoAkvWV7jGfq1AVEbHWXSgbBYKAQJQOO1Y3u6BXKczYLmSbbWOGAGCJkdFTQ+fJd64W2
QpEgtfKjLjd4tsi2FFALUtP0O+W7LTnpduUzXF5ZRUBIKpVIE00hw1zMRSZ6vTg1eUHKZf0Guv4D
Qx2nMemMu+Dt8JpCGZciMF6v1Y6qz7pCyRxWi5PhwwMsMktkmBUkcHgAeWidXvSdTlpbQmtDzHPw
bttqCg3bECUpzkkuQiUC51JPK2fEyhDLVrDYmuHUGRlvQf3HRBwh6MeVIT7bfdlqZkUKXaVguxTy
MQrPyLPWnHstwcNA2NaO0iCV+KZv76BVd/K3a0SZT24qkokDC5AL+ACg6RbxoaWRPwpoW51DrTiG
xkOPHq5wp8p7ACx2hlKkrpebKav2CF+6SdyIsB4epzq/j9L61Kr+NVKajsoVWlU2ihC4Qp5/Vz2Z
8iJEG0vWn8Js5aqygFvNy21+ZFIddbaHVZd5fRznmt/kbGRD4DmThF6LOPwMute2hTvWZz+TVrRV
iLutqNheHyOoG+xXVtXl5sYjcCoYWGirJtXLjxEXhxDD84BZy72O7Dt1S5XmY1wPtg8gRkFA0TKf
5RLdQ9JYJ9NBKgb5dC1zgdOUYg+MZlf3yqNqhP95ECGpQuaqyzJ3HtNarAVu+zla5DwZ8J8NHUPF
xUH6j/XSmY7imCfqgE6MiewKPuGyT8k3+XdYS1xAJYw6V0svYguM0uc+j15jCDuqjFWN/zCvFkEG
s1HTk7XEji2w2QnTMcz+RAiqVvUhCJuV02c+XD5uOh8fZ/F9RnmI9bhiFuIJbQbhIVKeU6FeGWTB
7P0nEN+/9JzHvNt3slwxjV7wCqSEQjvpuL8bsFCzh4EWR5gGJ7kCJlL220hIVgoMl9vRx/dbZPza
0AdVPaPp6vqXJ/3U5f88J/44wPwA714tLkGYJR6vphfNXoUunVqhLciym48robP2Kos8IRo6S5Az
IkcYy+ssSW46VXFWlutFT2gRnYscSxCEZip6xhiHfOdJmNHqBRexwhW132NyaiwgYO2u8fO1ZtRK
GC42V/qqejMJFqeGV9omjdgqE7DRTcDogzUbnie/WFv/c8xdRD68x9lACPjScnNsMozKcH0qzpp1
Xamojic1KrX3Hjg5HoQuY+mUuvSUC99wt3hQm2nlCv3JKUbk0HrmfkMGLy63RkWQph7QP6Apy9YN
l7BRIV29iTyYAdY7dCWmTf2abtu1TfnTSHo38mI56m086lHGyK10rFKnPJaOB+7GzqJD8HeuipTb
alev3elWX3ixFueORZZ2BFegZQ9Ze4OiIRXHYxwID52gukrib5VgOo6yb8tlZ8td6wwpatqpv48Q
RF0J9U93vneTsFi4QV+mht/PO8PGhOeZbOc0AmRj4M6Kyw2EVbYq4HLEwsrIl1k3Hx5tvRmDzOdf
FoUqKVcxwWHLKABzPU1gnNxgG4JP0cQ9PDccPtbwOJ++67sRF6mlGbW+1KjMvFr91vtrK6ttc823
9JNa28fXWhyoMTeMOKpYULhhD6a5rYaT5pHJ+sc2fszzwO3D0OnH3i0naWfp8Y5bz01AuSMMxede
nU6tuHbavrGGLhb5vy/+RkF4tzu3bYNcucK+kgqggWgRS+NdnIvfrVZxjIEtBm0VIUMxFJs0s9lP
lrYV4ulRi8LjzCD2Q+AGcX8rTD7arsom8UX4q+bBQn4klm6RfrX97HsNLUF/QSIOTGNYIXoGXTUm
hHoEHKuQMSLXl38MwEmsYVfkwiFDCVUvDxBqndI3tvBa7Tx4BjBmx/o+IinTx3gnKM9hqABm9VAs
wiPALBlgbJ886UarXwIRO/HZ56619V6eqyMHCgSPK5G6EjfLgk9aJRBhW+ImwtVXckVHN7HuQFy3
fLQ2xrU4QVBzKls+mWur89Pd+d2HW2xRiDVWldLw4aKDULmK6x9DZ9yiNfCPBc7aAlkQKf87Q3k3
3mJviqcwFj2P8agrtMhiHaPquqN5jatw7QJFwBKtgv67I5bsrnxSnNQN79eEID5PDt89xWJPgnsb
K+O8Q8o/ewe9KtmO0AtAoNv2rzpcnlFJtyliUyC010rV8+r8aqXMofBupcBKigO04Fm9WKr7knVV
l3+TcXLqMN8aSPubyFX5gvbr/xhhi4QDsGdnquHbG4NWHjf1WdlbqZ2c5mOo+1vcMM8oC60c/p80
yj/sVW8ySO/eVmwsTwsMPncAuDPuo0OK95I25Num/WkZ9zJAeLmm7eJnB8VPriVq0oPxdxgKt+i9
K70BHCS8IF1+MxaDK/LAmndemZmVU0Jd7tlo2YqFwQep3FbbiqiGb3JnVqFrcYd/QrZtvzYrl2Cs
Oft7F36LHbxJeoS9c2bFV+sNfYRrwehA7N/F8eMoJM4E6NgLxF2XhPYg/E3CZM89f+W1P7swvnuG
pczAaPVVHDe89jgiaqkCTfBuRGmW+rxuZSwAEJ6gx++Kxv0Y/Ek5QbvUd4f0ODW3vhAgL7cGbn87
jpcrwwL2iHcJgMsL41d/8MLKV3giaTiF0EU7f3CE3ocHW56admsE7VYQvwejdYpgwOehAY8o38nD
bViJ35Iwe5gADVC+8u4SoXO6TnUG5JMHzI/DEaF+0NnY+KC6cdRyVBwPQwloNEfZRr9pMu+nr4DC
Ekf1QYsmw7bK+q7R8pVJ/2ybf/+G8se1P+hinMTzttM2+i6k02DF4n2s777+tJ90X5jDdxO52GOp
UNB8mfOe5OBVtvgXtY/ACSQ7P4PNQgFkE+CbMm6p/bHPU/FDRCK9M/f/i7rnwvjin+0edXZgf2Ba
xQt148bKp0ibqIzEhblNC7pSY/xbNxEOLzvvz1Qot6EZovoQb8NCt4EvI/2jbbtI+VuJ3tYsf1a1
sG1k0Ea+uu1Q/ASLC9D3CT9mVxT+6iY/0Y4Cev5x3TgBALFJ3ecIO6DwYE8hGuoBh+j0TVCJFlx8
Ey3+XQ0IZADhLYetbE6/zNyAeRbwP7f2mAtoKpnfOiOEhdjuw9Ryakxt6txFONvppvQu4GZbKJCH
kl+a2rt+jE6velXIsq003p1neVsxUl9zS72N5wS77NJtosZbtU63IhmGlPR3YiRe1125m4afAnw8
eXyU0b4e870UF06lfk+k5yD/JUYNKqjgd1I/21Vqx4Hc/qFBcCUXEco3IwXc/lBElq1k1iaOMYp4
FC1pSxnXDfzoVCsx0ukyXYIp0V4H0INW5J3SscYIPr3WJEB9gF5wqBzxR+pF7ZBD6lIwonHqcvxm
tdFLSbruxxIRcpWGt31WC3wFaE5VcSswlSa/qbWd+clBBAeXs1emgS0Ig51HkNeKTVvUL63Q3AWD
9NhpGUVKc5uDrG1lA+TgMVag6fjfIiQrR9E4WEPSO53Y/Kn816/Xw7yBf9xX6KWhfz1D+riHmIvS
i2KFbeKpeXUeQV0IdfKYVf0pLjp0rJ7Esbj2NGXz9YiX61wxdVh0EtCw+ffFLduKe7K5pK1mkzI9
j7e5/8vwhJWzdW2QxbmFlKmodVlTnfuysTs6v1nRw+laBUpdJiwfX2ZxWMlVnnaTwTj+U3aFQCI2
PXdkpsXtbCs3QbO3i023kbdQ5LCRGffp968n85P7zvwABrxdCcDjhVPCgBNcqkl1dRa/tZvhCjER
/Tq5n3Fak6NBorUr1sh9cl3s1g7qyzPy48iLNLGPu1yArPvmPeGIUs/NpoZLg78d4l8xmcnKm877
/zJSadbICGShbHohne5nbNxVwXj1pt8obuZyOm2KvXIcdtnjGhZsfvjlYADOTYrWBpXrJT/XGFCJ
NWnTn2lbOn4CMn4VXTMnlV8MsYRkaUEcKoVXsA422aF/ae7l3Jnbbe3Wux+eopN+io5sq6uXjLVx
Fys+nPJkCBtezbiP6FsMh+J2VheG1upiKZc/BKfmejytCfN9ktZRXv13Rt/aBO+SXYzP68Ywq/nz
4Wh3M/7x4CF6twpIIpVOyRoK7bMN4P1wi2O+LiWV3gyz27bnIQSeIN4m4VrXdG2QxRLAtSmbPKLy
PFQPdYAfXwVHYM0KbCUU3wpa7yauFepCCGS+l5cLHA93WCOtrKz5i38ViYvrz1SVyMSJbxGhH5V9
dAsfzjFtCXDgmsHYJ5CKOQxw95hlF8QLcKDpa5FXy5w3ivcSJRQpmhJTosI8BYn6gO4mDFpx2vQy
XeBqlNB5rU6aSAku7gBsy997uNFZ799kZOCyL/7Se29yMKwsD1/PyVvT+eOczPnZ/2PHyYs58SCx
m8kIeSxFInOHpwIE0vjOOhuOblu71iVj9nfllbktqJQZV/nfYDfuVTwjruvb2LVczf36gT7pWn98
oOWxSUobhTwRt3JsiPq/IdnFXeDQLtrVGGwC8nD0+/p3t1E2QJfWIKufNE8+Dr84UHNdT2Olwui+
Sn6G3R+hL93REjfp1DhIU2xM7SAhTalxQ/z6vT/teGK/gA3MjPOCfkDwvgt/v9HioQ7juUKqT3tp
q9z2pjO+SKw2CM3yJgQ0pf2UcCxGk/XBs9B929w8Hkm2VrlunDUXK4XTh2KphUiJipX14iM0SqE3
VUP0CqX0a9Cso5BGDwCPAtuqhWzfaJHdNKnkJBJKfdzKv8m9F8CPYoLCTnDaAUixF3po7oTKUelH
4jr9Vgi53ZY0Icsq3g+VV+y6PGmPGhe+R6HBAwbzR+AzugpXNH+qo6JCW1P4FoTJc53GW6kNK7y9
rBeQQPGu7/F8zDM3HW+oDJxLsdt6Jr1ghNI2eV8/sdgfO6vK9kILuSDLXEFJoGLWgrKh6zxfA8Wb
LEJqUatuC79xkkz9G3nkxmaIKG3K5ahFgIlqSJF1+7BQgDkZFIPi/s7EHbjrelcYrovBSJHPkfdJ
VmKzGtynkkfy2wncI/pHKbSu9TE8o5Am2bOdWT2Mh0qsX6Vw0DZyF01IC2iinSn6U1IFkWMqeK0i
J/G7H+6aJntVpXzvq+WfrJSwAcqyfVConmNaSfyAfFPuZiAPt1U5vchjd1dqBtbVTfsLFqOyQe+q
2/hxP+38kmu7ABbD7pMsRTqyP0oqrCu17XaiZ77qyFDZjYrcalE/5AC9dItjckLqAP1tFN012wAE
JhRhuPk64j9Z6fiNAP6gLasD8Ho7Sd9F/KA2UTxE+CHixa1zT7Pll9KZoGIRRbfWTnPSbfGE08vt
uo20fnnYfBx7caKNFS0wIq096ybVDpTA0lb/2fvNTaAo5xjT1kpLd1bZClsMjn7H/bjhYO2a+s6T
419iFh/KHG5hK8HsReBCngJm6KVvpHlHd6b0HCnVocsgemXX6TTYxljuBVquBUJY9SRcS0G8k6E0
VQ3qK0a8h+qA0ddwwNT6Vfemu072fkWx9JLLeDPmPdQWq9zKgroZvfZaH4zvXtpflVqrw+hKbiNQ
gXlXO2gR8MsDy1Kbd0gTPEN8fhb98EFU29ce1etIHO9MszFwdsP2IFzLRT6pqH7cPBd7WFYOSqTM
e3fjbzhP4tFGYOam/+kfsz0y9RHvMe0hkbvhdi1L/wR+8WFsZdHqD9pIhavFQRbk6lOHbErQZhsD
XKyvJlu/vknjc+BZzljedmnkyr26Wwnny7z9Y0jNSdS7cC7zMB/kgXDOrvKbbOsdfg9Ocgbo7KzH
7ydZpoTY9HxSoEhqGm8b+LvBBMRP21TCOQwX0P8i7Ux2I0eyLPpFBDgPW5I+Si6XXGNoQygUSs7z
zK/vw+gGSqIc8qquRSELGcgwJ2k0mr1377kr3Qn3mKP8x+xqXEtsNM0TlM+fL29+dF/3CV8HXFSt
Ag4KEgbD9pTWp7j6k0VE8ySNejV62go8T6j/Lvztz0OekT1/HXOxt6X2Ucqtrs0LRG6/4mDceI5i
T2tka7eEP1Mg3NC5HV/Ul2nV3XlQ3C5aq85Mq6+/YbFQtH6fGF7Fb1A32QPujc3cOuyv55CHf2O0
7xvtr6Mt5hAslbTMOkZraP+AMnEsyRFWqk2Zxsl5tFhD7y4drS892cUOsE/iwR8Chdw7SbArce+N
OyPW8J+SBz696nVE8GR8Ybdz/rZCeOJArzGNl6FPVlRlMZGrvCz9c02cgxq+ViS26kQa+3Jwr4yi
jYfUEct+q0w3QXmJXGKee1sJNObQa4JZ4n+Lt3WogddkVntqi+BWJHkuTwp2Ul4OtaPJSbDW0je/
IBrOa6I3NjW2PCTHXkP/lvOdNWVQjWmGeSMycr7lunptiOG1mOn7fkzfesHqyTGLP1D7bKWGTyix
OZ4WOZMMIlVJ1x3f3Ex8aUtrHer3FoznKO7dAJxqqGy8Jtzm+VMPiopv1D4zxce0T3eBkq2TdJep
+rq0kFHpUKk0toGmuJFTLMukA23NkSxjUXFTnb+NrmiRK1tNliH70uEx+/WAt9PE6VBr8isVW8nJ
c3SJST3ZUv4hj8pWzjZ5/NQismsDjJ8Ggv3hjzkOL77gX2sW+y2NmG1wTXZRQqgc+DeYlleWotz+
/PKf+0CrOiAWfErww5bN0DbRGk+AwkQ8MGVqjZpSclGxd26X+3mMxZoWxRmywIgx1I25L/dgQcHn
TE5+22wu9TXOL9ifrmexlrV9m40JKce0WIlcNEebTvTWWM37ednVnGhluZcYxxfHXKxdVu+Bu/EZ
Mx/tdsUeZY7k0XcxtGC3pNTjRnvh4efHdnYB+3SZi9eKnFY/bsugox5Zs9mn3pzMSJD20sf2ezmX
hRKU95wYblFbXRxQykybCqMg19nIazey2IP5tbfDYzhOviPQUAzZMJnykxHe1tJtoA9oEpKVQeEn
jeSdbP7SgGJ1yiVJ1/dZy0tDKc1UkICioF9sgGLN4mToY3kRqbu3TYdkwL/QrL8wxFLya5RNJUuj
mCD53VJeBsGmXVqc9e/CtC+XsVSOe3mV9qDTEvwg4DkCMX9tAVK7YV5DQ0sCHNvtmO0LK0yPSRxX
d5KM4xp2amSLfgVGIvOgYMHAXE0DqmrSamiBVMFDWJQZStTs3mjSt4YWha/Q3w+9ZiV5Y4Yt3IT+
fswzAlBT+aHS5Ktp6Ldhfkw18Vj6wtNITuY6D95jP3+sxEdRxF7N6eImt7K73BBp7BnpzSgbSG/V
32piuDR/3Kj03aaLT5NmrMPut4ew3beqwxSe1Bzx1XCQh3ulbq/NaLCxXzmlBZVggFiGGiC1RDsa
Hop4tgzhUEqM1URSedFsaorgY/OsppjeA9OdazcSvjJQcI7a1naT1RtPSR5TKtNJFDs9yj69Hl7F
THFNM1vXkXTTF+YhAGQv68eAtpM4HuQ0Z+luT1E/hnvEIEAdKjLQ27GRnEGFxhGJ3qEMtEPemwe+
ahTgs+l3oVWjDaAzeC0Lud6jf5tuUq+SnTihFWqIIIGqro2wwZebOQcgq9W1HBVzTgCOvN+hdZvN
bdRusLvee/OK3pVquBNZdVfy7yK08Zp/kMengPJi0h8zLyH7cNwaiGdJIHSI63XF6WpsUtLln/VR
R4dzL4AAx0ow/yfo/3m0Cew9LHe4qTMQBWal4jQF6FJId6GhPoptvA3qahsJL70R7kq9WXXetZyb
iLhr4/TzGnXpDVos+5xkccwHzG6DkMsA7jKmwAuv0Pfl6esLtFjtg7H1dTGTk1NVcL6nAQSwK6UR
mPVHkI+bKLkkmL90TfOffzoPSLk/pGnAqtDwaemle6O4IKD8vrB/vaLFwm4kSSv7GQNg5XHS6mMs
5LUWX1jW51X76yHj6yCLragZREBaZyOuH5oredrp/raPgqtR+OXzHv08C85ekAaUGn6DCsFq8QXR
ATbqpcZSHUklAnDNrptwo4/efznMop4oV+A1OcYkp2C6LRC4VdnkyMYF3fV8X77dt0/XsvjsSME0
lJnKILB014aUXiUsu7X05sUX90wXhvr76fg00eBuVX6iKskJ4fKxoAhVQRvzkutafIjb377cUt9Q
bQ/oRaj0zlQ/ieErPG47CobbmgX+v3qIS4p6lODpNnpmZS/cZmTW+JRrQz35757hkpZeNpJZNuJs
ZM3VrRenALsJTYMN//PFYKv4/hxNfL6gmQxVtmg7fn2Lw8T0BSEUwaoFOO18avDVny5/oLENzECf
nlUZ5zJrLkZDhLzDRkrehBrRrLlvtX07si6DOK/Ef8LIcDtIgNCdQKok8mBr2aMAbFzHu0PpkOIt
JxnTqNkDxVJiJ8FcIzRx0ky/s1G3w/yDVPI3RQqOxKI7VR4ddHXQYfemR7OhDKqDt+yi1xJ0vN+T
0WJFtlcZdi39zlGgSvHwkPqgry0StLWuuhb6Fzks7CaqnvQ89UkjUT8y6qsG3N9s7oH4Hg0RhQmT
dxFJlZF8bYzttdFLNmCETTF/LrR+tHOrPiWIE6Y85y8hi8FOBv86qJ8HH1GY/iTIb71HrIbuJrxq
sYaiTyZjR78PqnevPI2I7fTqRYh/xWKG5uHF1IzNLBspmM+Nfz/Ougcj2+r9TaG9p37+YAyio+mD
04W5IxYoG6ZYRy+HMLMRynWmxBvff+70bU1BNZxiu87vRP+lFIcXuRUf9JraIlhvuckOicTOwdir
6O40PV6Tcb5qQQqn4YcEK9Ucr4Pw6KsfJp4GhMlB1jitmq9lP7+q4+EYeclNiTS2jt6RNlzHibye
Wv8fApJeuWHXqT9uaoudRSis0Nahoot3BXoZUwzvoqoMnZCzLTvTKykLTp7wngKmEfhIlPR4CPqY
+IIHlDO9tLtpZe1RhwdmG3Vyo0S6G8KjksXB9azMHnLP1sMnA9FmEde7mFK4q+f5daM3p8AX732y
ZDr4f0J836ZvhnEVZr6jgzZJxsdeptumRoU7JtEpU/t+lVJgbmnb+8Z7rXtPmdQfAIqDcgswJ1aA
WQADPcD2uVfkF73N8NdfkmicKUNQNDRxmNHkwGm2bLrogJ0qqWnEkyHwUninBJE8cZcAdxvbRDVD
PKxZHyP5YHjWShkvOQS/L6Zfhv8bH/NpMa0tfcpJexRPuO83ySjbfp7vfeEu6+4uLC3fR5LnjFRi
p3QAcOD2vq4siMFzhN9TTndJOMoowYjawfSRt2zlDqF+S88G7kztUm5HIrSxfkW2ii3BEk7sYWu4
TptLxWL5zB6JnzRHfutA2b8pcmQOCKo28ZMkoUSMasJZ0HsjWyXJtjQaw4F/mJBAg7vRnnAHdKG+
GlPzrbY+Kv1JCW7yOrTLZth7LYnyowSFWf/TgpKPQ/k6iZV1CnJqFXl+bsdS+SyMSb4u8vjSt+GM
uG2+s7j0MUeeCYZSS7mTyi5Ezkc6Zz+Uq5K0+yqmQ9p5e8SM29Sji5TF+T/+SN8mYCcs6hXdXUiL
MkQjH+V5haacbdVkAT2rZScPy1Wcmg8C7h8xviEOidAwd0qaVVremflLWJurmGqU4t8XOeT6XnAl
WFwEq61E2XSCDonV5COLr2A5Iqzin00+rn3RcM3p9PPMOlPz5/p5ghzE+WrpS/qo31RGaTZjfhrW
g9s8pNKxIAzHcAAovSuOZLpBZQ+EIF6aPwv28lzsZ2BjfnXnGpG6LPjnml6VdQXFcoacEP8WuVH6
Ekx/DSX6Oj4W6rNaA7+4sBn4C9v4utmiD0m/ilBEcDHf46pSKUkjg0atde9v55jY8FCtgm23uQz2
OrM+0RGeAfoWftKZ2vP1tYUd3ilFXJSnaj2tJze+itzUaX8p+3Id3AUXnPhnZPmMRjNB5Lx+pnqh
sgLR72M0q8SgtFJSJ02x6UT3uhvvzHfyIdZNyey0Yacz3ez8vr5wyjj/ExD+Ipubf8dyNql6SHs9
rMoZ573NTFs8KFf+Sr31N+h+N82mf4ZJx7lyG62SzSVI45mCGTfg0+iLU9SQa53P1rWk/N65Khrw
ORwBIYSwGXex214Nvy68PN9r7zRvFFZBYJgg/JZ99jBsjYzqGJqXw+AGMPlccbDBwMOrYWmOUdYh
qnNpH+vUMVLwJQ47OP2Sxfv7tlPBGwflCNMKtbTlLlrTyzyT0rg+aQF4OjFYZ+PrIEW7ny/23LV+
HkX+OpdHJniZe1F9suYI+z53gqJ0aiG5V4PT4OVr4hBIg5EvrE9nhTjQx2ZEu8xHRp5/1qdvrOGl
XloPIV2rxI5vcMTC1uSEQP1j2FlX01ZgpZIVR36XXxp8SZxvQRNd6k5+/9ZxhyH6cpPxWZn6/AQ+
/QgcyF3MVrUGwulv8K86kthvMSRToPqQpdhpswsf/O/1gK8DLk4SoNfibuyC+jQAdkgk2ZniS/y/
Mw5DxjB05guUYhb/xeLUmlQ0CtiNp0ltOPJ1+sHXOhIUCJWbyrXIty3rQehmv6GWrvoqfDMr0Y5D
dHBt9d5n2vbn+XXmkgHoSqIxkwp0bfmgxzw1NCy1+CzxBkd6thUvwdfPLcczoxdNjKarMN8WjxE7
XVP1NbKYelVy2ED9aUfPnHivyaOI1yZakAtHwjNvJv1delQi1TzoPItb3GUcfbLAr06yjGNtsnPh
sa/uf75v37eGc6rlv8ZYLHq13NdhEjNGI6HaDiSHUJ6VBNAV8uL656G+LwGmOG/5TN2gPG4sV3eK
+aUfpe1E17razduEdl3uLjdbvl/R12EWV9Q3npZaUJxPfj45Zi7tlLrZyxmNguE/nnNfR1pMCKsK
vGFUO0YSg60yvLYM9PMtM743qb4OsXiT0yjo/Iywl1MxTgVanNxbExv/qPR9vCIcF4dSM0EEy/vo
uk0VaeuNpeQKBbX4ZETGQr7IFOCrzIuT1aUHCzDEhCHV4HBjFMXDNLQPVnLTGsjub2XvJkAtZU4J
VoZuq4KErfNrWC0bDsWt315ZtboNpeGtFqpwJSr6vSDWFMmV2BE6Np7dKEy7PJUqR09DClCh9Voi
nnN0cfA2XTrwe1M7aMVVFAvPEIzvsLuxAo6rpsZYae5qnS1GLLpSf0pV2fbMk+YPp2j0wZShDJJD
R/cKeHbSSc67h1b9GNSSWsSLhWPpwl1nPf66x/t60xfFQTXsuatZM50azoWDLKzJQHBaMd5lUbtu
y0vt8O+v+dfh5s/Hp8+DKht5zPF+OqlQbPOyJbbzXUFZ9/NFfV8gv46y+BIOpS4YtcDbJ0E68p6T
7O3nv/+MRp91ikAQMq50/s+yZztEpSkBvRk5CkD0pUjy12ztErFMnWmV1WvRBd7uardWf9FkCKvy
zDPTOE7qooKJB8bI15vYFFZLXnYynnRdeBij5A7kI5+beA3E/ZYQs4eATlma3qjjbAzKKMb7KeSB
SD4lJcaUsjavQkn6R92L1PpoOQNHGQTvWQdOvRFrZe2Jr0UPyzd9sIKbObq4wrYzhRlRaMcWU6IV
PIrjR1prBsc/eRU008jhTqOjPACLNk5yS+hYa/vjWxIIqx5atp/Ej4kKLDHeqQpO7UomtHWk+pOQ
Y6wP+rH0yq2YYEQ1fFcVn5DadNl17Z+SUNtadIdyPXoT4CxXwmOo5Os0a0D/VraBBCxM27u6Z0E3
VCrCnEp9gg+H1u1ljkqKmNi6xnnbPFhiRrwzbC/clmoeH8o63s6ZIZ4vE8kBpYpA2sm/86t2qxf0
SiBObX0iaAd+lQWltHn1hGylKRBTGtgq8bAtKs7mnXJVqHtdT/Zh3t4MZkerSD6U0BjtxuoOUffE
B+9eB4VqxsJKsCi7kEftyt1VaQROMyjXOqVMM64xdFuOVIQAoz+0rrvSLHNTDMjP/aNX3FmlctNW
za5ibcjyyu2kat3S1UtZz2TqTkJnumBDKcHbfalvWwMv0lsJ/yqS61WaqeAQfbzoNZEClaMR2JRn
dPjam2jATTKJgMgox6lvVBHWRds7jf5gGac6KNyJw5GWPhFidzfJ6hEHzm4K702iE2yj0a+rZHhU
rMjVvBiUfaysyJxUHQuuzM+v3Lkv3af61d+Px6eFow01CydKLfKbKjvoqcqOLS2GfTy+/zzQmVPv
11LVYvdeK5FMtkwpnnw5gS4frmv/TmlvE/FOodlfPPqdZhdYZ1uycP4fQ7NyccZXEbp986gUkTjF
VRxJJyUO9xVdGqXXdl4BG66xHkToHYHRPBZTKjqG/pwkF/e537vhJsSQuXXPvg+pweJjIAV1449F
Lp264dkciaH4WzPXFA2hcML0mXDlsfGMbV9Hm512/YWP0bmHTKmBWgP6cNlcoktGJM1WM/TjKZcO
tYl2MXgV5MOY6asLN/rcB0K3gNJCaMJ4tBwoVYRe1tSOgYorr0KGLCabNgr2lSbNJlX60JvIfCsB
HoaqDMTVn3a+aW3qgVPVzz/l3Afx8y9ZzDYeAoarlktO8aRTa4gS1RHzS5/d7+1GxLufrnf+onx6
exol9tiQMorl38j9Xe6/xWO7SkV1lfvNhcrG+XtLGUdDdMbWaPl1UqQuj/ppPNWYOcf0NSgef75l
Z0onvKGqqM/qG3IflxBPnVR3K+nAiSMRuDFV9HOsqfYaSRkVDDLZatvapzugeujMXH2l7H4e/9ws
/Tz8Yp/K0befBp/h9S5z5eKXQWOhlt+K8D8Whs2XCVQcgg3eGm3x0IZgrMuoZcmb0I0AtXHF7oLC
5tzkM+Y0M9OEWqt909bWHOAN+ISngCNDwkY5pLNm9Jcc2udv2L+GWczxTFELQu/pPWhE7/Vyt071
gaGey0tT79L1LO6YpsFhB2EPqB+sZq49ZGT1pfWF4uGZOsv8XP51OYtDV1CZijYOnXiCk1vPXiJj
Ha0tJ8Yr+Sd26kO80e/lNWdm1z8iau8dEiR+noHzK7TctH/+BfN9+PQ6J9UU++H8C+LMhRooVrNB
eyV2z34qghPddNnp5wHPVEC+XvNizk8FGelCxUwp4ST8E8j24Ap2/zjzhVR1BUEGgSVa90tVgb/i
1J+udPFF8lNhlBuFK+2zP4SsxIYrvXsb3ck3FvvTK3k3e7fE99q9jQ8U1dbBG6xexanInvh/2Cy/
3oPF2cWqpJQM4YF7UNnsZYfc7q6tdbK2bvzNu7aphb3PwP66vfC0zwAOvg68WFEVv1a0sp5vgtO5
6VWwUzeDy6Rzu+1c1zNW+e453KAzkm3NqTYcpy5V9c7Ug778hGULItUnoSCQD6/aprk21nPkR7oz
7X8v5u2MX4bRPln1FvPbq/Q4LehIn4rcJmIZ+0ht3k8v7NFxzfibJLE7cd9G12S9jrktu+O2u0TT
OreUYGVHmaASH/zN1QiSxQTI30mnzPhjIo62/vqELpnw/oKilvObMC1J4SSHP2j5sdR6xOeJN0qn
Vhi3dd1s06SpXG/uynbFpNlqOV3r1Y1OVaCmqw1n8LHwK7cf6YkphBYqd2IT3csIKIxE2+ajvxqy
wWk4r5RR91rq14XSbNoscsW+ulHL9Alc/0dcJ4MdqAGxSxG55J3p/A3GMKBiI+gTaFgDBrlu5OSl
aosnIovdn1eTc8vXp4teNoPTfiRLouulUx6qmygSNx5C1fJDmryj16LcLQwQ2xcjwc5tbj+POpef
Pi2aalskY2xyq7s1rvotVR87s4U9MUYXSmVnpo5Eoh1NrJkiS5Le14Gmxg86daD6MOr5r3hsyDop
XX8Sdj/fxTP7rM/DLF/JSOsUjvRUbnRf2k7lrW6lmwsjnHlQX4ZY3LJMn0S5FuuJ2rp2bSUFnkPF
UTIdlUYpYelT/K1a5vKh68LbqRbfy6arOOuPEsLI6Smhz7cuVCty4GiwVlSv2pAYjlU9IXmwUaox
9cjrnbStrI2r1Dt4hF31pGxW000rkMNM1KoUindiSiPDmoj1iXooInnyEnjtS1WDt8lKjqBJZEYr
QRPGVVCN6z6R1oHfkA+Fg6XrVpbxNurWzrdk0r/1CzP53DMgaZ1cpBnXQDHm66PuBa3tm0kbT2Gd
7mq1XnN6u7D6n2k708v5NMbis6MFTRp2pjwyb/1tS/Jz7Eb3s0UYW6irvTV3yX7cJnQgLhzGzvQI
TbLrDPQi5KhI38JCcnWQspostRM1GQ4LMp/d7D7kO7dGVF+7WWz/G3avc1Pu86CLjYYYpP2kld54
aqlvSHfMN0zI/rQaZDCWmEu3xcpDxUwHsV5N3q24pkW6utRxP/dYP/+IxWPFLWuVWcmVJ1q9NnrR
NSgh/fxunbNff7m7y8c6xWobgQY6Gd6ujldDCys0COVbImsN41dPM6vTjSvPMy4pds9e3JwaAuKf
oPplMyvPBbw2mj/3DELbmh79S+2pc+uf8mmA+Qd8WmiHrpVwDQsjPE7hMA3jRoJnmOMX/vkOXhpm
/vNPw0RamZqRGEynLCKe4nGsKXHKj//dGIvZqIqqViYopk4RKCm9fI3Ml0i9/3mMeTIttgDS59u1
mGxKIhppEnIdqTBdJ2ChBHG0p/ypIKNoJnz9PNr5txpktjKj+SVreebzpTJVtSCaiDuguDdhqyrR
NyTyPvFJzPEbH2ZI94pfflPyymeWObiKHqOcukTKZhH5euWqNvPDZYl0ORlykLXsxns5aHqIKdWR
5KPfSmehf5Sxso6Rdy1KwiaozUOVZncSID2nUfpwUxTduCVnq7YxCzwlQkoAcyhz+te1PR63D8Gs
I0eoKsooOQZzWY74jxF7Knn8HpYUxVUB7VXlC++DXpITVKtXCNQ/ZGr8jpBjcfbqnk+Jl5bbRpZf
dSzkRAUabmYW6zGtt5PCN6iK9+S9PLeVH2zVrl01U3cMw/ifHi+/E9RqYVt5Sc1dQVKSG9ZdF5BC
6is3QV5eTT5RtMJIdX7SpJU1wSuPmoxkaKsjxK7NV0Jl/IlE6styqx3ndNgiHu8VSbgTNWGvCvoB
rMBBE1AkNhHYTmkwCaMf76L8SZ7km67Dsn1P4gHUmQxP9qANlT21cB7rQJbYR2cWWgQWGqMw/BXG
e+gwajesiqgV3AHUva4DBavCmOtIPkLR2OvFTJDxCPvpm0Il2itJUQ/mhCpp3A9xsJ5qT//tdZbr
e9ErYSKp3en+yTRwrarVJN3XQ9O5fUZpvw2PQSauUIsO8QAltdskqXFHKqejKw3hiZYtKbtGRnWq
9B9llfBfyauGXFBJ7kFDo48TlKsYFVjVTdPKkMfdoAt3NeGOVVeuByW8E73wWOnqUy/RMIy9Qx37
V6IouvTpXMIj1q3WQdKX3boobFFv3AFEfNpxl8LVlKeHsS1WZYENtaj3llg5I91EKc4d7JP/DDTr
CjbKQ9tup6FeE69zH8WdPXohHeSj2Icnpfdw91srjLy20L72EfhVU/ydJB3mQSKJwubaGk2bMvaq
TDI3zvXVHCZJtqLb6o1TqMWvSZ0TP3P60YfUxBgSK7scBZwo/fGbB1S3btRylzgk1H1rFxXpNTLV
LyD39FFWatHhkVIw66CF8K21bvKF7JKNLj6PUwUYoaIniq+3aA5N86dWjY2Uh7+EErRsjxi07niP
ckV02iLcTTUsn47pnFzNU0hJfzel6mpBtzJ5MJPprTzAZxrB7NiA0MB3NvZGWxqjfRUdqDPRqyQI
wr+uinJtZaqDpYIEttitBsnRxv63lVe7hlkqJ8MVu9iNNTKtBGqvprahSAS3LYIgoK1N9R82XYQJ
MO+FyWmh/ebi7yIlQZmiim9ZTqkdg7x3UCxvPP95kHeY4EyZsCVav8ynrIOkIXzkCY9odJI0tjtA
3PHEUyyEK0+8n+SHOgK7OqtxebvNdi9ke94xwZOctL2S64AdZXDIQ/KSzPB+9JD7S4SlhetJJ85V
2UJj3HrcI6nwrxJVdnspcWt6xYEZPvcencHatM2w32cNkVTS5CTGWoJOMdFmFapTnF6VXeC203Np
nar2mFWJk6u5Wyv3WU7AvaZssCo5ltUcIM/xJb0p1XFXZMUVOkiSf8xjnxQ26aO7AcgOhoTr0Iq2
oXdiFXQksu2pWdwN2rUvolGvaC8ryV5pWTKb7qlTDGfquptczXYU+90m5CSt0FEhHDrY5QGeLfVX
m9ypw++xPWneR+31DmIRtBkqV++thVb9XenNZorvlPqhsfo9EOJeU3dZEh5rrNRjPUfqWbaYPo7t
QLyJt7KQePkQiSeFXL4KkV9/15EVqMbWplFuvHAvtTtxIEAtpLqTEJhVHjR1WunJhMXutpntCJbg
ZOM2GmFKCpUdYreIynsxiZxx3Hs6gNv+F11lSbDsNBW2eiBcETWOwBnxOAeY8rpBWxpZnj22r4Oh
raNC3VRKvsEZ4KgQCSfjWWooqKnRZixepxZvYHcfN/qTlSruGNzGgrlLW84ek+wGzPwi/IMxkBgy
Z/A9eqdIDhqkhLxt2iGV9gRDk7j15mm8tuZba9V2Oe788G4Inkap37FVIvj4mZqrlwirIFA3YSqu
KvjLdfKqpe1zhmGnnCNfu1+ikazVvHQ5edqe6N/LMRj3LnuwpuIqDHt6lNVrhrq9Mqf7tlpF1psX
rTXf2OYsgHlRbLXmdWxvg1xee3Lo5h5fs6lyBb+isyvsQ7N7ipXhnva5LYfpKkz07dSiGhNxwxEl
VmETzAXlFCXFqiqjO4uFpyJQrYjf+u5XMCPVAqRCg3TwE3gwZXfUaFCakXccpGQXpac8arBI9psS
oqPa3ImzR7WZbsx8hmx5XmR3OKGxVwC2NtqDPJv0K2aKptuR9dQW83JkAkIt7kYSUCj85AYS3DmQ
ymw3RhNfyQ1BwHLWbPVOd1sTD2DVIWrop50W1qjx/4QBqFO/XVeVv/aYWciOV34z8pKovNXSTShV
/qGLCarIrApJ74RQXNdI8x1vWl89lonwLKUkyWumlPMkJMPRtBR5SLnvG9WD9KMAkspEnqZHO7m7
KgK+7cNIKE5YmhPa8ohfcbSC9646FMxZE+xTy8enzd3e7xy/izZgwu0wke8sgmjcelCob1YRF1Ek
7cFoLXY22fgHwcaz7scCgYrsFUdT8bbNWOK/A0AHVXnOOQgn3daEeNxWXfpuEU/EC6DfSKRmRxUn
aX9gvsZBWqylGCkkx2x+SiKEqy4KCMSM8L7HEI1uc90gObtJ/4lT4oVluU22Rd0qt1KfzEaKBzZB
4kbzQtP9eZs6n34+bYr/bg0hJtD6oA+KHnIu5nza3GeWQgu+ydojba1Dq4/rOLztvGbtj8Y+Fpsr
r61ffx5xcfD8NuKi1lGBAg1yzWuO6sbfpntz16+tvXh16Wi5rKT/7zhofo15zy9/45kEetVA+2Cc
bm0crePkFuuE/HfX3/GRltckphKYcJkRKJ+7oZ+Gnf/80w3lVK36gSE0x2hX7QS73jRXBN+h5o4p
21+8yMUZ89tFLhoxplwVmYLx/DjLi5FtyCt/39g1clQnu2HZXEUfl8rzi+Pg/w2pcY4QSQf/ZkiX
8tH009Fqjor6p6l0J1Yyp7l0VluenpajLD3pk9WgEh15ek3TQ5jKHEOptjPlywQUoc4ZJhXh9TQI
RChmckmd+mgK3oWXY1mN//YrFnOVbf0kUWZsj5yrXKse1iqTpixvfK90K6B74V0+8NWVsCmwtLZg
KH9+V87da9YMi1jXmUnw9y59mkyaEVrxoJTt0Qw5WlRbj6iP4sKx+NIYiyqCV3oBnpegPXbhtQSm
vmgck+TDny9kWVz7eyc/X8n8Kz5diakGtT54bLwiEHxaGTmaQF+Hsd0prXcd+4uGOHWva5w0UW1D
G3bmhAwjwZQnHxLt3vf9C+3zs1MMg5ZObQZlGVWaxU8SlVSWiqY9xmzhhrFcd9XeBJNewTGuYswR
uXEIxKPYTIB2ZxZse6VCu/75xpxbDS1weApnc7wn2vznn+5LH2WC1Y1je4RMvgmE30XT7/30xY9f
tfI59N6xIF2omp9bMj6NuLTbFrVZDbik2iO4mn1dBSAThksX9e2qkKpw0KOnjkpeM4zFVY2kEkZV
7se3hlC/tDgQXTWs/RWxy75DNsHvWO3Um8YwNEeWtWOlKgFn5vZdVgiJlgJKkJPXPefeH9X09g1H
L3I82N8Ckxx5+dmHV/5HKmUw5R6qDIKhJWIJEncFovS4zJwAG5qBtFlKq03SX+khejXhOat917da
iHah8pQ32ZWaiWAixC0dP9cgpZEqopPrT5n4S8+0zVSycRUax0qlVeNREsY5OknSZvD9lSj8bmXF
njO1gyF1aou/dHqX88wOO2UT+uNNFB679uSP6fuoJ3+isbjSJXkrT9JDJ8HRLoqWEy9+Kp9J3vjp
zVBBvMk5nCkVr0JeNM9x4t8ZOp6rxOIMqvXNQc77bWeMRy2LN4nY/YkmkDqWvKo85WYQTXscrGlb
zjhtIYmUtRyEMeTv+jaOgseY3Tt2zexCi/7b2jE/5zmljtnLDkJdPOeorxLA2F50+z/Undly41iS
pl8lLe9ZjR1gW1eZDRdJEQqJC0BsNzAABMCdIHbg6eeDKqsqQ1mTmu65mpRSIRHL2fy4+/Hl9+qx
GYbkRjJxVn8RO/E5K4tUrJ8a+ayiPOpAbfrD5LSeAH73rNnlG1VEooMtxcbs9CK81C/1VxlZ+hcD
Uz8x/klH7V42yXndSsfXpque1ft9YdwAd5QcNGGsZA/IjYhU4fFyrpT1cLFESfpuHPLvJ11cX2uU
yoMKoNkdCJEhnyanXHwX2/vTQLXZ6+k8E9QMo2DAeSCwQfVLjrgm5s2ke9fu5LJU+jS9AYJenG9v
rX7fTFtlxSEieEQaKYGPK1gahfi9b5TNoG9EwWkCwOOPNkak+YgIoLbemD6nnQ+LqnyXptEDKP6J
Ii7ae7m5drekrVYCFQ1zrDyL662p1ihQsH3NSIJz86NtDPconN6lE++5N98AAllhQduKekVyvj5c
5g/5gu/yfknuiqHPxa9qZ3yO/PjDkn9SosTjRL7qInSl9hSYw3CiHqaL5vB4ImFSJWf7pW/B2JDw
qRYjRMhenSZqzznp+/SwKYTX6vasiOdFg53mWm3+nGF/RRmfNC5VJPs5wAa3vk7fVQLz5BNVRoOv
MGv1P5hsPxH9J6l8lUplECkSvdZU+dtEkhelJDxNKuX5UjotzOoq6E8TXBZTtShmkhKrV9K5SIjv
s9v8qBrZ8yD3xfxeNNk346Lps0uNOUYexPBRisoPwzg5ys2SMEqchPNbKV+fKQS8PDwAarnmr5OT
KxNTVgXpDXNAT3XoaxY19+/DAwPhhXMKiKjFYXhuH5foDOGMEb9XKZ+f8J3pb1dQZnNDfasUY3Fv
9bdJL6qzSqqp03Jcn5SA0mF3p9EPyzxT1mLZh3f17BHktuz79uUiHV6LE0HDHXj6vfRyko1vFD9Y
NEb1mhk1Gcbq4qb07xfie0tjmLUdoakXrFXd9PnPF/pzNMgfiPCTfiCdj1pzUqcwtyftWVjev7fd
nPQc7KNzoIJJf5pN3gJyFo+ABLbfH6/KK/Xev5Ck/4baKJFKppn+UQP0c6BoH+gVAXAI0kDc4Iyl
rOx5nqGhfTHUkWh/OgVSFuX3zXzykbWdpBbUpoDdzUWy5mZjQfXpezMf5tqckKv3x0KcB7Pb9zHY
R3hul1pARtuX4GKfHDTjhP/Ui0/SZBoMeVsPYEW38wfgBy+Xp8B7dM9IuQWMckZJd2UGFtLzafNV
JMHnWOTPTRufjsHBuRTLQDqd11Ng/7+Vz4cVthf5meiyl8lp+dUR6g8q2M8DNT5Jl2FaDk09pTUx
+G705eIM7vGfr+gfTy4fTZBHR8CLhH77iXgJc7x0wOCd19Xi/D7CPpb3+fWN6JVn8mPqxZdgdJ+C
Pv4+gcDb4kJHl9Y+awJ5O82QDNp5LTXS/HjC+Bj02Ys6YC+8Lzr9umh1P39sxEf3xUj/7Vz+q+HP
2oEybTHIFcZ5fa9jncJGZ/Wr2KHPSSifx/ZZGeiDYTgoN8ZGsEPxJD7dFqtsprSbKT8XA9VmJQNF
YFbBmb5M8/yjGWNcyN+N75MoFIqTNjSizsQ+XywCIYPn/KlzgIkkPGuWrfXH/PL9azPGv+U7v2t1
ZBi/O5ZkYtcHk+PY6qFbXrrzQnykp4v8P+Fuv2vlk5CbXJQMl9LYyuM0O9cbLXs93J/+fCf8G0H6
0/x92giXruuK0wH6uMj7omQG17dbelV3f97KHw+Tn5Zp7MbvJux8Vm79VWcoyvMhmAlLUgnwZJwJ
FpS/Kw3odoCq/3dT2/9AmJ882r0k61eCF87rcnkO0e+v8353n0OWeKyOuwe0SeZONwtW/aI0yXIH
rPiLYX9FJ58ER5Dd6hLYa2b3W/VN4aC2PM67ecdPIHzmRC0+T/7fifOTnFDBK6VGPY0eH/aheQf7
RrhaXwzsC7by+ZRcXgQZjFrIZgTyvMnLct68dBtQ8S7vkOoCB+cZr+Pyz1sdO/4HMaxPsR6CIQZW
waf1bC7KQe8w+ayDt+qb+JK9tU/aE8UZv2jmc0jMb3Tzr3Y+rdpBBykp02lHB7gF992LtB5Rns+r
r+yTXw3o00odOOjeH1MaGm294kv1oj7TzJeBgJ/jWD8P6OM88bvdd8F3epWogMhGEJ/wKN++jVG7
4Frcd8d5bl84JRpzqqdMZvmb9j84n8Jh/jmbnwM9ztVRrDOBxoXvRJIABfBdfz08NfmymhXL6fPp
FZth8NUS/nv6/Fejn8QCJefOHbAAbLzLPP821j7nrNfsqU9HFYv+5RG8ts5XQeL/B1n0r0Y/SYUe
P6eg3z74zT1Uf1yIiz7PT3bwBGg8Ico3P3vKnD/fEl/RqvRJRmQQUCkozO7VHvEsjt9vDg715XX1
lQojj1rXz7tP0YEcGNPJVSAsP0fJiPr10DX3qlmLBr7FVs9/HJrcPBmPt+npEWtlAH4TgPeT67ec
bFP5eLSOffODGtPNTBBaAcRi/MequsY0tJYn4JpSyek2Ex8XIlKm86Zrn6Qj8AwlgcY3ymodjOxd
EaLiyCnmIt/h2MBKLHvl3P6dVv4j7v4zS+7rvw+h/Nt/8Xd8z4kayQ7Vpz//9naMi3t5T6v/Gh/7
520/P/S3VZ7czKpIkuotzD/f+dODvP+39hdhFf70x/JWHat+UydFv03K+lJ9NEJPxzv/by/+kny8
xerz5K+/xveabEfelh3vt19/u/Rt/9dfsZr+jprG9/928T288hzBr8cS3Nfyl2/lJbzt//BoEpYV
bxHUv+gisUeUACPdSJIhsTb5xxWQvCRq7oz1wUB1/PUXcj6rw19/pZjHXxSRewWRwHVASODV5b3+
xyUICOAiMocJ6ZQE/dd/zMFPq/Wv1fvlVl/X9+OtKv/6qyJ8RBj/izI1YwpMD++hfIoKloysfJIL
xSSrUGsl8YXY2iEmmCjw+83NzRx5L5pVHIRlqvhZqPgXt3OFzYm6F2/dWt8Pa7IZCYFYd64IIutM
XB3tOr2muqmaajUf9uPdFO+Oj7ZqikS6kHJLsNP27AxuFuq8rHEn3nSvW8JGjw/crptZKGy61QWn
cHS1zw4of6p5c7u1Gg+mHhNkcJ9Vbr/J3YM0m1qde3QyR9gqvrSt0/Yy1uToYhABpt44gj7V4zqU
wuy9Imt/prsA7rmXvZYqNiWSgeUxy80xPBuvmi3ZldmHIP3lXr3t9p3VWADb5V5jUQOGH27H/1pK
KnITTR1pJySVWZ9n/U6NykR11IpfKTYj54vALn3RqcxLbITUZxys0ufGMiHLxr1+V1/1yfyxaZPa
b1Z92AFRZ7Z+7RuhZJfb5jgz0sYqt4p98dQfJ+/mDVb/PomEXWNd5AUohdpisA7np3orvDWWYLdh
vj94dFWzjWR0abgEIpTh9D6jVC4QiYDn7gmjGazGpC2qe+0Y2rraU1Y8e81eT17hKbZhN+vGxH3Z
mIeY1+cz9cfdnzjlpjKlXeGdYpInp64CjHx68DTtiTvyPZbAPjztjclSS4fmubx+v3hSeNnn+8E6
eceMRgU7my4wRHcMolkVDIZmPKLqREvDM42Jg4li2FYb9js9GmeYvOzG6kyJFeHBasXcGSlrGx72
dNbkZFJu6lR3z3aPZcqmVzYVh6RUSI0Ul8/VUU1mEbqhhmjVzGo6NHLQ8IbLnTJId6jgjE5yxNA/
zg4TNSXhmRmpqduDlXOmpMTwNdEYdmcqtDxxxxsqVGA95jH1ODvspy5ggfcZqDxiPDWxJuiWag6x
8XyyLvvL/h6eQ40HC5NYKcNmsFjUbksis0SnDhVbjVCipZViAdwHJWwEWwhJhT7tHyFQmVMLw+7R
PhOlth7iIA0uSIPZ6QoEI5F93MX4+vQa1iG4mcK8sxiDGJMgr8enWI6IxeftnTAjMod4sGl09+++
7BDIh9MnWBievJ0CNemTYc7s+roj7AqT1EuoV4+ufv0gH0x3CM6ZOMy9sFOdMhHOSz6CHtqttKOy
hN1ZuiNHhtdZJQF27+NW2T+2gyXtyk25rXBdQnf9u/pD2LFl+h1TyDKvS/8U9+eR5B8sPaUMNiPx
jeVDsfD5pX9gNas90JjGhYqqM17LHbuTC2jZ9zphsxGuCTTzrLJ0V407t0yzkpbrjWQbREhKY6M2
Ox1O8AiPIA2w/oStHViRSTx1T3spnbpTl9APpmukNKpipFI6ZM8HSIVtspLjs80vDZn58TnS/LNd
ELEOIBw0QIjhnYVRrTI9hlT5ardjN8MBjyOvWh28coPnZjeNugiusOlpk6B3Wjp5zT4A5TjtRtoD
yOngMUFCKB6W7FbRhU6hVpb1VC2FlKI5OYF4JlTAqyEIOsoWZkxj86HoDiu8wZNXoZ9Td/3Ox/FE
mqsmJGPL5rCe7GUPd9H2HPLyictOgg3Sf2AcPM0u9pqt2P10TuBtDFIhyKF7lmY1hqTkM8U+7AOO
JEHa4+0Hc4FaHqwIIWxlWBKSmPIeNgiryc4n/gRGwPiYMCVlEOR3TGKFSgHu8fq9Du+h5nM/9MuK
DhYxgJOlYBvpbR+kMoVnx7fo7jRmiDV2hmZ2kRb3YcmEFxKwgt+uoRpLROQxCcgLIRUz4jtnmQ1y
YM5Kiq5uIT6IQXIINj3b0/jgsZrbNlK2R8SIahYu+1naVu4NdsGS2fqPLs7se6qaspnZBS8mNjs+
kd+8nVjSm2pNrCHmMw6zeZLZ0laOK+vgnUMCJ927I72J8TUUY5VPNbtaM4KjDUh2GzU73RPXZ+cY
Auyv2cgZZTl5fTjISj2GNO8hNMRyYJaexEyXQGTBKMsGlwDeRxTscncKWT1SRJbVb4ZY2QqbzDF8
1SNd8u50LsTdrCaO6hRmi5Q9PQdLOkOE034knRjhjAA221SNacu+eZOYVWLqJLsHZXg3RPfzTHbU
SLGy80yysB4ASJMK75jQ3nUPWGQGEU+ZVuK3CgfLaHK7zSqHm+VIzWaBd+1m14Q/sx2MRXyHh8hR
M1O+5ZHmnRPZMbxjQoSy4d0T7TQDj1ed6wDA+dmuiESBD7roEswBy+UqNcQ6h/cb3uM80zw+EaM2
0Ss4UL8+JwMy9exTCrkxqS6Oj9IjO5sNuoUhXMPOLP1L1K+k1cke+Q2cOn9SX06gJakLsgtZsKmp
w0kCQDeZNMPu9qXfrAP7hFcHBjaNCrNMDo9Fubn7nVMjedQI9pJU62ZF6RIKIWyafY0Ub0wl1Nmp
xqI6AJzLlN32ZcjuY9exbYkwGP9VifW8oDRd7cH4xq7VenYxW5hdg8hwB+8YFnsxkkYa0EaOpeyM
EKriF/vsw3frpIGhnbyT29t1aKCKdGaQ1iHFktYHD36mMGg6P1gIbxPyZ2nrEKFSbiV74jx8mM37
VSd1GaYSWPckN4lZqTeFWZkIWZg7THxcyBbTLBPdJjDlq89anP2rr46y7ugPEYtrePxgYeDHPND6
7Y5rSPKReko0AuZmtDsBZGGSwoSHmHv5TMaf/N6iBz0evIkUwMeSBybDgp/cAcbohxQYV4EUx0sc
2KgHokX4MiLg5knTpcrR0kQ16kxhd9vDpLQ5j1xQTlQEWMlXrSwaSO2REIfT7w4xjiLejtLS7lC2
PIR8tUZIReN87igAJyKMkBc+kWC78bdLNZe53IeQeFqttQRnuSWkwygPUAXgjzaudGSJsAP4LQX7
v7OILDUpbYTq96HuNJYWVmvo4MA+GR9yy+0pHiWoYjcWy5CIUW6y5VEQUSI6s1ojEBKmsHywAc67
g7RsIuha+xHs2UAXwsV2EzbJjh3Wri8OziuixnenMHcoNbuRfWFVpUUkvx2T0p3spr64kSA+S7SF
VSAuBFf7MaTkkT6oAb/u0nZ9slu3Sau0jmt2/+YQCvHw3q+67ZAO25Ke+byVr0t4rOfytoxP0Au9
sYZtYffrKjJMcWvEB1uIFYuch6Vgdv3sEPbxZCe4itm7glnYP9TNsKUuw8HRzDYW3GE78aVYiYkt
CKxDKL+1rrzRvCw5hVvDutiSpZgy1mwYqy+Z0jq/zHLnZKvbkyP7p4iSfj+AQWUsGwLog33HMsub
dp396F0ZRK0Z37nD01z4cYoET9+CcpMlsJchUh0m8tt0e4n0nUHohjNEkOd5p3iKJcFpsFaagSet
h5SZE9817/qYnROhWvTujRG3br+uXfH9YlfhEPbm1L562bz+9thrcR5mHsVaeC63NTd4PVE66L3y
p7Ya5uHUDtyWeoPbbA86N3qcVa7z7bFeEkbsldbUlneEgYcPy3DVXW31aPZx4CrIvHXuT04zLTqA
3W1Vm9psbyR/zIScLMBsX/Bu5ueIhN/d7NLt0sCVQ/Ft2GlRns+bsFy3VDWfBVFQzSTnYY4Y3zuK
XAjzKjRcOdVTnbx2NyBgZGago8YEHRNKkIdyasSYTb83qRITJnqyK1syYaGx/EZm6ObazrV9v5bW
MuVGdjnaIYVVKeSlEPo7y3xprXmIBnY/BCs6Z39onmTjCcQ1ZlneHGH6S0pKmgLTpnlQoz0tZhTv
MyXXMLtt7zZhEx49zQElWwxLtwqJZ5Ht817d9aYRXfz6Nhtsg/ObP7xVmxafhzMkXVivz3Hjd+3y
blZgp6HQeqATP9DOYdMWqP1XrwhZItlu98NORdkiMtsink1OqqQ1m0216UKNpX8D9nGgANVSRI9B
j0+DuNhWycEv1xdbfhM3ecp6GrE2LlIXgqIhvolv9XqAMrg/t+8QvF1WS8W9pKfwarFKkjthSwou
HvNbKLjGj9LVWDElZkOeQtZhXHZGnnm3cLyBrTBuzMttqblcPRAMj9KZGu4lZLXqw3K4LuS0hsHb
2V5Hkepn15F0eIafCvr/dd7A9tEM+9mJEpTXBcH+ksvbwaS6LrmPrigu6PXEAbvEVt9CzQRmCgJQ
3CLlFh5v7I9em9KqSMUNw+Ldkivaoq2nN7vjMzapO2wU98Z02rVLe/fpuGVDKpuFl3eBoGmYAtNV
gwMNDxFima1vDu8MMTzZJCTewm4ruCWD4iQKMh4l79r1xOeF8paOrR70WX5jyuLcHpsY3i+hYdJ/
mNJI+pe0X13JawTczzxj9BQXgDO/KS65OoZ7CANXTDU32yuu5B5V9hwx6A8uxdR0oSAa5C3ERdql
mnl5xQH6TUXymg82xbChT9xsxBOf1sbUSZ/I8cBkyGaVcqVC37BrT3IF72IrlmZO7NaDpXlTv/Wk
uI01c+rnH3eyoRRznGHtB7NgDxvJysOTMzZbu/BNcTPZSXtmxOndjFHZUJfFUls5I76Fuv9wmbcq
zW0d2NzpTkxhu6aAwrFqYOTyW89KsojAB8KmDumB64YlbqZh7bXuLRLHwUhM+S3M7W7L0gsm66uZ
YHjBb8dlcEr2pMYGFCBBbaRPs4Gr9HGXCogFYy/FV4IN3rt8nkd390AXe29kjApA9iMJrVHIOFBl
i6sLGFhH/bgQSM+1uCFbk+PISKoTX3CFlRKfosA0LNiu2RUzMrtTJoTTy0bcjDJosgP7YdPw6iG9
OcN76ypeCeeF4Wwpf3XjNBlYKlolgsKDbUsU4mlH/g2b17dZgrmrnd9QMwOrciSPEK3oRs29YdFF
3Uv32q+5FRkhrZktL/uRh8H+nMDsB+oeJmgq2Q7pWiF6qwDIEQSVns16L8jHBof3W8RrIwEmJ8Vs
7MJBEL5zh7DSfnzcgCj1jP10R9QgPdAYKFfvbraTzPw0PyYn++BIe1mnAWFdcAR8JFXElkFcsY6r
UXwLqxtbCJR0e2Q4gdVD9QxYM0/3xSUSYt7FJ+KmjnMHUTZshDVib0/osYUKjUDtV0FFOY2FZDWs
Xu+hev9AvXYuEd1HpPww9lWEMs3w5Lc8ooOFo3nwceal4RifO1gGAmWBEBx1dPh60TwdKSLlfEOP
ooJNNVoPAo/bg1ERrLOXbVHN8lFB7FcnInPGJmnjhqbyAEHXKoIFH5N2SX0yxAKrZp6cnHm8sUTH
pG6+NZwlFFRSYy9uzw/62DmSeU9gBqzs7uhPd9KajiCZzWNySwUv2PMnM+zBTWKKa8nzo69YPJo7
2U5kxKit0NDYgwTMUNRLcVtECvuHalMf2ihDFmYAT2Rg1lNdxKGHrTIbhoUYAa0DluIZyMpRJevx
KPr05bzkuIKo844+WiUHnbvfRLJzMdCP0THRJ6iqlfkksWj1ojIxs2HYw5pTcUIyURhDtNnKwhiA
NSPUnccmAHt7JzuoohALX9WopJwTBnFNKkfeMkJyFsduNhESVSY1fzTaCNBuExlWB+EEHqQ9fuZN
tvhY8QpS7oJ5YiNTeWxwPtZSpNjHlpUE5s2CZMdZukVZgha/k7cM3NF+tGsJ9pTttL28qVJ0AbgF
xgSO5W5n86cUF3YpgaQ4O+5FxHERnssFysz+uIeXQUFADe7VtLSObubpqWhT7OzstiborHZpZd4B
EDu72Fw99TjndtkWLMFC97HIUc1RqYJRRyqEOYXv7Fah3NjL0evN2hpQZASronAMdcFnN5+H7O69
tQqfVHa3te6YJszBz/1mK7B+q7tX+YUvJmdXi4pNl4jdTN49zByD1bJKjuhIWay9MBVJ3qE6VDvJ
uSW3RHCkaLIHSodfnDsAjSRqcCbh4AC0CiuYoJDsBu9uGuMxvnfyRLfaCIsAyXs8VTtYA1qnWxm7
YY1VQInu0S1pvFNyxhqAlTmaNMuJdR0tEML2lDxolNtI06HgeI4GgnZ28VHT+IeTLrkT5AdH5t0s
fA3dbeBS4AQRXWJ0SeAoUbkqIa+kgCqSblf4ciK+GRy4H7OAnvJbfZ4/TJSllt5vg0hOWqs1yUR8
ePJu2A3dPHDaVeAWfr26+BXHfPSfzCv3RGSb5XoIr3sQYomIs8W05vzQoAehsZkFOo1ByOvZQkii
BGhuOTL8PGxsclEF6zKdj1OVo2OiTQ14nMIWzS7IFrcQJSZwj3s+77RZPeq/68zL9s3mjMVzd/WO
1RwVo0e6IJhzYwEc9brZyLvSFCwdkPM9+tvRy+KbHziNrcVXr11VdLrYZnG9moyau2orkW6N1fj2
VCHFJBfhIJd3XVglBPHzWgQpbRSomIqDb7JiwQc08HpdW6gJZKhRkMNGs0K7yG3kEZqxmYecWGjm
tizCYjvqEuNXT+EJNA5TfSvjdm1YuVOwJ9lTFKTb6L4A7nrwoYKQmkolwV2zk0MQJaFpStYZXNN4
yaicqNdFFYoh4dsirz+6zF/SmwyGqWELYor2C3TFUYBzIosqp3CuvoK4CKwPVaizb2FgnhOVQxSi
39N3ACW18SXljAe0AGYf1gzN5majyTAuykazFqNKzRmiCh9rkCUZOQqt29gsG5rph/pEMfmbsQhi
5iuI0TZAV9PiImQSSXv7MU2zPSqygFbltc08cBHXaKMtU2cVIQo2HT+EJ3SOjyWiKZiJmhLJScGF
0AtW49p1Nu9T5l3YbGjguG9SRlyEFGrnT9ku1/1xcXaVH7VZtMvuvbTOLDanJFO3xR3HnNrshRGZ
RHBY5mpH9RESt6nhFhHb3EeHdql6qezJ7ewRsd2m3kR8muxF78xGOc0eTjma6jzy9bjjGAnvxwhX
kittj/iKNOyBjUdMd7s5Rw8HeyEOp8a9OoP5cIKd4ncrXFsr2TraN1ck1TQe4kks4ZaRY+xxeK2w
0YmLs30N+R/7wQHSxncwM3YPDIti/NAXZSrHDy4VaE54JrARs0AcekfPmeELuC/KbWDfQyyD2JEH
9xEWKK09Rp02HW8NMUwDbsB5nTPcZHkPy7CTFrhZJOx5g4sJCl0Xqy6WYb5V6J4DDt8uD4uHRacu
jVSA7Fh8TNcYp8drj5CPDvvqsGQwqL44KbAP8puQtmMX3TumzQeDou5ANxpeszDwM/sccUsTB37N
6DDXvpwxmUpvNxfT5GZCooFbsKndfmvscMh5wxp7VwQ77NaP1NiN6zB4YA+fJrPKK6PBVIZZt5pa
41wLW5lzmlk6w0rzb67utdGwDnxxrQDMu8X8zuFyG+z0Pc/jX2zoIWYv6N4NfOF9at1xNY5mcSgs
HNYgDL1j1HXbTb9VPfi5yDly4l2S/DKffogA7IueatbpaIDVF+SpS5t7OuBV/Fg/aavtrimYyBtF
mIMSyyD1OLMHs99K2/EnhbjAqmWhfdmqeZd1e2DFrVzN1/xHKpvMnI3MGDxkh7Chw/3man8Y/Z0y
KgguTa5O4DeYA13V+hjiNaBgGu+o08xuN9W22U0sDNrDWtk+oiK+2tKbtO3W/bYVZqI32et7mhe2
U+voqFj5mZZ7RAUrJqACDiGdWOwWjsilWa/FZAR6TrrkQMb7Pouu40a5JLo39Q5YQBy8GFGR0F0e
0Ql8Ps8+tlaJgIl6vJlOiwWADfdx3Baik4+8EUPEGfefkjoiRoEGyrG6Cd+Ezp7Jj0cIOnXE+fyQ
TPZ35+rcHc2/Opl9dR4ObbE5S0e2ilg0Ce6PMqCmTYz4B4ynXczQZFPcS2+Y7THzhxXRlvZo+c9s
dS+8txtpy9bC4gq9jSb8ezpaYc0G7zArhOpZzHF6OJJ/Zy1GurtCbcYbCjbICDjyRBOfgMXYKD2d
OTXOGNbgsEO24+4eGYC0pX95UuI/gOR2Ohyg35C1f2etQQOBz1jdamJ168zB3+2ySpw4tifWecvI
r4ic96l3dXRLplNV3K1Ub2IZfhVz39jKsBJhMQDh4sNdAQc6rt9wWrbO1FOtkfuMrvE8ZhLMAuIL
Qp47JIOHJ4CdKPIxg6dQW3RJDpBS41Xe2amoC4ddIOzWdYSeEcketMHaTsbNdlp2KCOQ7905JIxW
tXSLaTqPSyRFLAiFmuij+rExqUqbBrtrdNhlUevI3iscNJjfRgIK8MjBGYWt6LLfJrGW6qhjKG/O
gd0K9hFUVSUK5v2ki4UNnNU2drJZR0GUEZro5Yk2kh/jFSLVGukPEiG7yUcj6x0mj5HqXh2xaevj
k+p1yuLkIwPMaotymCdoZmNvg34x8fD0C4Db/f3hqQVFNigStdntqt0Vo+v6EaFt8Y19iWb0H2hi
9C2qVxjuElF6PfncBg3kCf/Sgcsmn/8mZxokjtX5YGkrkeYc3cZHmWSuwNmbejdwz+boo+ypLAYp
YKVNFobz8B5osahnNCfa1bbaatFgk2TDjpp6TVJsHmvjsLht8/C4v3rdu243G3VnOOKOodWr7l0M
ZcxytkTfk8w9otzvsFv5iiNM5r3Z8vb7vl6j6yRGhMKboAQxOtSJqPB7p0kephQZqJH5purGQaFN
jxow3S6S0cYGKFXC5kUnNzvOesby78MX0Dvr1cMLHCOSu/kRjZG7NFxZhR/kC3q2YzqwXZpnyuCu
SlInZXAp1RBVcq3hqxy1H8VBx/RF+xRqsZrK9hRQDpwsKzWbw323Bhrh+7lmNlHpzXaV+6VZbdA/
jqiI6AmbK4jUq2p7jA2n2aEhD5jsjAg9mXVRIkYKUwLYZ+ziLohYTiiESx29alC9qk3JumvOeCBg
TtDEzovAmQIaD5+KmbxVl9wNHIR1xCfVFiOhxeOnpEkUh7aHsNhokRExZ0NyaBaFn7lB1DL6UdGQ
mFzdfnho5wqnYHxx3NdHkA7/HvxbQn/uDrbcbKRiPpMG0nZn7Bj/HrVRxdo3m2N88KFAQI5HYQYT
eYxk7fOo6BlLfRH4+sjyye14Hc8eQnR07pHuCe9IG9SQDKvwKP6me3yEN+TYKCJFZcFmHn29xq5b
C9sSDtsj9Y7Yje0poQhIp8Gjn6L3EeD0W6zVT9FD/wzi+hzr9b8oCVKEl2N4+2VWF0lY/3JPfzEr
2DH1ZuPy/4e4rjH/4j/+ETP1h7iu97Au6p+Cucb7fwvm0rS/TImSkuSPeC1ZJ0Lst2Cu8Qrp6mDt
SbKkSCPa9T+CuYS/qKDBTwX+08AHBQaBx/4RzsVFSlBI1GUzRFXSdfG/E80lCz8HpGsUlgOvW6Gw
H/WEBDIzPgVzEfN+vWuHW7DGboEQ1ZbTFUhAwDQ+389USLPkVd4SPFABQvouishPuZ49XqbyDHCc
V2SsioO9vvb4PN+F4e18X2vldqJ/K6p+XoM5cCXHsFWWw5NSPl7uaSnOSw7O4O44DehNN0xlubov
zjux/HY+bI7oegRlyAstuV6WnXkcNoVBCjRdGATzIi7GSNrzckKxh8W1/wbhLrtmjATQDwRjTqPT
Yro9SPM2v2xO0mWpqMUTumYuULIQbJMG5FRta0zW10Jcaoe3voT1AI9qrCfn7mlaapS8VZYUlZnp
TSKop8VEGpbYXADhJ9+bNlQSyKxLMJlREbQUX7vjSiVk5BokR5Idrz+C20y9voogI2XBy6V+Osvv
zfkxb67fjgdbETClPV7qyVMODMrk9nrAZNfX84vwomFvvwGEOZvlp2ZRyyKwRqaGhRsfhEiu5/eH
KsYiSuhEeFOPzaIEmy2XhYUC9k2pwEbOvlhc3qTsOX8X623JVE7/N3dftiS3rWz7K+cHuIMEQYJ4
LbKmHqrYkrot6YWhweJMgvPw9XehvY9dheIthnzfrkMhO6LDncSUSGSuXOtIoy1Lj1m5r/pt75ZP
eH7D4f1C3maoPTznSOTRH+mn6gvSuXi+PbyCthrtVITuTOMNqujA6nMXuZ4W7DiHwPyJdFL0I95C
4tTNj5NnPJPv+Y49WC59BNEaPM1TdqS/eHCYNpkBPtct+Moe0725h8rmd+cp+TY95Z7mzX7PngJj
276Oe5KjN/Cp/AkWlhA5CuL1++pjS44x23O6MYof3BBuc26fw3GHS+TYPDW7+dQeAgiLbXQPF8wu
9gCirrbkoWT4+D50E2RayXa2vCn4hMi2eMGdNKSQGna57ZqlG84/g3gHml93JI9tyoDp2gWAvEL/
0woPxDwAMPuI6zv+GNmuk3zSsenSeFeL16l5NI0dOckg64UyiJ7s7W6H/4CEKI26l+4xcZFa8nRk
MP5CHf+WG/3/FDLLgWH9v7tW/5vovv3P6c/hf/ZdXPz57crLyv/1v17W4v8BW4ypg+dXN6Ht+LeT
pfp/wApig6+Cwgs7Utv0HyfLwGPB4GPRCq2//3//OFnD+I9tATLLTWIBem0R83e8LLnGcsPJAi5r
6RDbxb8oZDaUDgfWmG1fJbPwhwfwpTWOm1s7c9pZO7Dp7CpvHMC642UnsUWyqEVpx9jqh2RvrpFb
K73r//sdYJxGf7zDIG0HzPlFYwIRVZ/kJr6jTpHErrvuKddR6ggs5MSKGn2xYtTA8cdQRpvilNpo
1wGrPh1t8I01Wn9O55JvQd8z+Ber+t8w4RJUrMDq//owRzfQtaQDPW/c8E4MAdEbqxM+4+AwnHqw
fQ1I6OafQGB4GG0OlsKHkL0L+azwbmBviAsw8/vSXFhWO2siopdtTgbhWzztPEDs0SWUTHhkhwNZ
6S+TV+k9U0qfZYGGYrNyRuGXkEECfePJaj4FrfFHGYM3TDzdn9LrXpf/nVGH6pC8JDICuV5qUDxN
BpuF8I30SVidO3Pg+svqgQMXkwjIj8OHkpru71tVWl/+a9bkpgnJRKDYdRy4yx1WJrM9TXMo0Poy
errsUwLP2SNIxba5y9CJZYMobF8dySbadof7thdX8sK0/PnF5g40Q0R5lgi/4qcig6IZA6GTNX24
b0UO4GYRL6woR6gNQB8SmxigKaEiFRBNSbuyTxaPqXNhQ4nJUnNK+p5Hwm8hvnOEWIuLMj6Us4TL
v/I95BCg1JpGu/sDW5o+Lkm3TIPiIOpKN03C43SisVP6KcoEOiQOKg2KX6H3/2ZF2R9oTQJZaRKU
/miUXhXZhzGMPTqssWeT6wbg930oibZAt2Ujliaqp8s0MMGOSSr3obETvVv75Yt2IufBF390O9kL
iHdd8Zp+1J7G1/WewIVdcmVeWcGAJ10aV7HwoWyIGNPZWKm1/e2ZvDKh3CmDLnLihNgkXEIjX1rw
YDRV+y+MQI8Kt6Mpe1G4cqYiK7HjsLNKv9MEyrsfB9Qooqlb2RRLs3VpRTlTGe/nhkfYFGHIkYKH
+tK45pjkbCjHFs0x/wxEWRAHajdjpmN3k9qfWzxAErAVavvCRj2fMXcaWmflFMuPvmdRWZ+JcCc3
C630Y0BR9RSwqPJ1BpmhzvUVV784fQhyIE1DDIaX47Xjc9I0qxz0bPmD9TICRtIA13p/ry1awCsR
oqZ4x+pM8Q0iHahlZ3rp5+zjFP4sprVevkUDjIJQH0EJxLnkzy98dzPXQxU5fenrQNSM0NdMu3Fl
DIsuASLuf9tQpokmlQEh6K70k6MFQJKLDgeGvAc9VH+mkEgePFS1v+OVILF1j/p3cJwiBb9yPy5u
CuYgDnQsUOxbyjfgNE3o8GpKvzFfohYvDMuPKPoEpnolrFkzpBypqKvqXgNptB8DztHyrwG1jnH5
JXb4Sui2EGegA+yfESkHK+miwAH9HlbuwdqlD3w77OgueVibuMXze2FGOU1aVVYBbQVuJyBO9IZt
k+5kEsDFgtHjmuEmYJG4v+eXbmHQvEBnGTQSlCJGvN6TY+IMlrAzrNW2fgIN6jl+CTzggo58j9e6
s8lW2RrlXKku49KiErPRsi05j/LSFyDWdlBJSNgjF69zg4Sqka74J6V99q8rEkkfbqPDFCoWqgaN
7RiglDFw5prtsI3g3m3g4oNjjPe9+VB9Go7TRyg7be/PKpFjuB3j31ZVERha45lBx0FaDfbpofCk
hCo6uIgrMdbV3vHkUey/WW924yFrixT6KouFPGU33/DfjByBORk8XHgbVphtK2zsWRA3g50K/G59
5xK0Kdwf66IZG8zISO6BAkAlIdFMuwCpHVJiHEVsq3/LtZcO83zfyM0yclzM0usbtkkQNKrL2OA2
66beBBIXEk36N0glPfaH2LVe2IPuQZ30nO3XCGMUegk8pxlCRGpgz0BB7lawMRUxBRPRLG1qZ0kB
Em8jT2y153GLEuqqBJd6LlRzck9drJdejaTmglbnotNBOxmGzAAsZx4qkEwNIW33RShqcayDoatX
1KnVNZSmsXYmxCkJuGQMxb3V7dzGQx+Is2m2oBSn9MGa6Am6LM3u/jqqDu7dELjrGDRfHLyAlSsW
b99ppLolzhDx3Zez07udBu4YZ2yh5ar1YAcm2o9maLM1N6ceSBgmiBls3Ek6JF9UVeFIy+cm06zy
PLjDlkpqHlSzjvW2OmYPqJyt7Z2bXMi7PQtZGqiQQPzBlBfKxWKy1hRhysTkV3kOCBz4OmyvNMzq
A9OlPhUTaQp4IE8E0qPz0OeexfOp3s85FalrFcEUbGZWzJ/zRi9BlWwm1gjXxYPnvNfsDIKJndnt
7KxOc9dpssZyu1SkhduMUVvv76+ZcTt3zAK/EN5MeGegv1rZHfk0kjKai8LPquSUdeMe5Olj2qE7
UHvoqP0YGcnHuKPHJtF2psZdCkWU+5+gXr8QCkWeilomygGyXCD378Vs0jktSd1nhY9n974usocq
aB7w8vWyuPU6AgBCXydPyJGtDV19YL0bZngqyiKEfXM7Vo3GLVEkhd802SdtHndVqb2WYfyohSC9
L41tqTffrBD8GnPx20cFmTvojNo2RyILV9j1mEenLEjZOrk/QDcB5JSHITxWZfIskHmnIDGk9sv9
SVaDKTlWHBBDcqIakv3s2iB1pinOmZn7Ag1iFLhMyGeX5YsVr3B3LNgBUwz2EZJzIL+WZaTLxWRw
X2E3G5kfGyAu7+f0IdQCX8TOm1lNa0xV6sVh6yaxbRxEpEYtmSRSYm6jiaZCyxsO5uv4g8E3oFDc
Wgewo28bD+0CoQ8oZ7rKES1/6+XdK48/ZPWkAgxoCiym+PLeMGerrYrRbypoShol0upNUooVt00W
3Cn2Bkpo4K1BEU0mfi+nciYmGH7LfvB5HmugkTOt3tn3uMoeBi3Vi12RC7T2p1ELYHowNEzzcmh4
WT+drETH2cgNdPw0dQCipBYkrZ9bExSaO1D/Q69bmwad77oi63Q312MCSaykDd8qUs5AN7VV+jHD
wYA6Q+zgZCBnnXtJP1T6ZuKiPddBFL5FVpPUK55AbkJlYnGMkRJgyDY7NwfSpiGZTWvo/QZtBPNH
W+ZV9LfIAStp066cwIVb0cE7xWQ2qGYMRIrXs2savI0CnXV+b73p0J7pH4Y1Pe4lEwyBDdJg0DWA
kWsTpVWzxCqLzh/Jh5yjGA/5S2tV+Vrequqkcc5QnoUfM0Btdm0lyIpJ71nS4U1o7sD2LOPPONxa
e0isjZsakSeLt/edydLALk3Kn194bDMoSF3HGRAayDCbLu0GFP7NqH+1swydN/eNGXIlLgZ4c8gV
a51lSXeJQ56AEQulU1mRIzsXTJYrF4IyLNWQKks4hWNu6ZmIfGvQoXzBGaiTTccbKr7ysl3zW6ay
+YrAqLSKw1L61nvtkT2iS9VBfwd/th6IZ/ypQZXe5ys5lqXhSX9lI2YhsmZ/vWqclmGjB5lzpmR6
5EEM9mLd1wbrw/31ur3OUf0wqc2IjptAVw9WV0L5FgxDLfZjDIaq+tBu7d06Q9WCE74yo4xm6qay
DieYaSvtXHbpp9ExVyZM3XlYYZsxBqIaXaqc4gl9PWMlXGtfTVXrgxf146x1kEoZX0itQ74JAB89
+ao7AhywAl3NlQ0urGBlQ97eABBnBNe3zk18BMSHru1XQVH3raM1fjUkD33yQaTRUZTzTiQV9L5a
l9Z0bci397eNi9SGx2IUjySVwn2qgtQeud5g9XpkDDIvhHRT43Y76E9tpyP9I3lGqbnYr9HZU+WU
v8+1fEDgqWJYuPeU7Eg45Zlts7nxGxsl+WLaGnZ9sJz825wPZy2wd3HfbEu7OfGx/dwB9uA45GkK
gRYeCrbVE8uGDBNaOmMNuijzY2vpB21qP40lSgCsebLF/IulYNNKQrhFYJRjsIyLrxHQHMbw1A45
mgyCt7DXPN6DI+J10GKADKcnMMuBFK+F+E/+VLK1EFQ5kn8NGlq9DniNTOQflQXuLGfs23SQgwZu
Ide9qUf/V75yIt9feBceVJpxULpFcRJKdXhnK3ObRk3KIc/U+EFbNsO2roi1ra3AQbzJU2a4JOXN
pymdguNgRwzws3BKPjqjEUBSN5aUKn40ZaAvkewNVfVsimwr2raqtvc9x8JsSP0LiuCRmzqi1evt
3scTCZ25rX1hmBHAMYTsuIEoxBp4vOKBFVPvrv7SF8qfX9xg8dBVURoMkR87SJkiSwa8RfkzJlDX
uT8mJaT5y5A8TYTJPJzqQuLZ0Ke0NhzoXYjuyOLC9sDZDwxnjA0o8jnfRazSz/eNLo7uwqj8qIvR
IebgYHgzIt9I0DGrGfPDSKrMQ9p+LT+0NDwoTaMuYUJu+ubt1he4BSDy45wT3XxIWgrsJbWMjc2j
aTNl7DhWJN78/uAuTSqbuQono2akivxEK464aA5aJ3a9Xv/eQ0YuHIAVYK1Dsh3lRLUiQUt9ioFh
Y2ekOzal2bxlEppf0NdAX+P8XFiuK1PKiHJSTS0XGZYrnbZdGD50VbUr8+Hbb08colEEo4YDkRlD
dTYiTivazCk7U7T7JRndBug6CYa1IoVyg/w1cRdmlFOciqK0ijKJ/AxArKEej3YsHorOOIwgN1/Z
C++5gQvP9m4MuQNdqo2YFAmM651ejNOQFswOfdzeWvCciGKsjxkKiWzTdjEEnhyHtv02i5rXPBnS
4KmgjIgzyxja6/OqF8U+1+yp3bdzN9lQZ9NpAt6iiH/JSDZD86u1Ab0KNL0yN3wM0P0wAgQDESBD
NNUfTjqO5X7IDVDCJVlRAQ4TJk6xH+uBptsgIsLwTK6x9q0C++95HnlTeWBMTH/mvJat2HUNIB3H
+L6WDc26o01pfGajVelsE+Jlobm2SGzom/GqHHZ50oK6xag534wcZbnNOBppgJZ6Mb9GtlaG52SI
hmmbWkM8n+IibY1HaOElaDUeMibMI4kjpzqAqjQBZD0aABOuZm3kXm4Gc+7mARXljpS8/GUH2tBu
siGPg+fOcEQAdHmrReCvaKLZOYwt8ilPvOtm6t3fo3JzXK8nHvM4bzbegKjRceXJFOtxwJkW8TOc
qRuEkLRLVzy/itPBlsGvtznEjkxch44K7yC8IHFJxXxuO+2sAcUe5/a2BflKj9YgwdgTsUEFkfla
skp7fXvQYRq8pig1OVAnVzFUYddHcRIk6LSaBTqUB4imakgFhhC9JBCUDH/0IVLDxZek/x4gc1Kl
+q6pU3fQfjBzLeBa/BaOejhyptLTKSeH0obExTBOZ2qMLgE92MCPbbtyEd36ApRzbYiF6baB86k6
0aEtqjgz+ukcavWOd8DeQqWmI+YHPeMrrmBhPDBFEURZSHMzriSfQQpadmGH8YzY1gnr3Bhv4dBe
kVpb2J9yvpCxM3W4nPco9uJmDfoMdKECL44R6iU6/RAa8/b+CVgaB0Hwg/BVQtzUddGnpGBzUGhn
CPJVovBK+1dX2yuTpbzR5BmQaD4T6EET4ac6WXwce5Y6xniO2PdM+z4b9VaEjVfRP6wQbXiQX82K
339dw6YDwDfK/CDkVKcuKZ1onAQhZ4Q7gewvN9EXXK4kzRZmD8fbQmEa04e/lV2gE00j0Pwzzqn9
2AGNiD6LdGVPy9tYcVFy9kwmU6ogrlUOjt3MuVMHiXW2+3jXgUEAiXVohaNhAqpPlpadW7Dc/Pae
gOoAl56L6xRx/PUtB21I22y6eD5X5FlDT9JwiowVt3i7sQkefH9fpGpOc24a3c6gYXlG3HEQc/OV
ROFaov/WG8AGHtTvWxuFcGUYSZWJsW0Tfo6MXxHyemDbqNu3uj/en633vNr1Cl3bkWO9OKSsjYSd
J1SDhN+wFV9CSGDNvW/SY/9YeTp0CqfyWLFnCPJs+OCu7XO16C5jEgeQRZDfwq2Sm7xt7UQOakZJ
6I+gVZ5O78zZO9CpDV8ta6Pt0W/nrjNJ355ovC1wZeIvg9mGeqKzDndd1zPwyNrogrD4MYL0dB2i
l1Z8GqIJykgvBMWn+zN9e9qkEIaNHCoCZDwrlaMQR0PtBKynZ2v+w4kyN6hDN+6GFSu328aUsC1Z
VCRU6qxdL6cTYDHTdmLnrHpOsvMAnaYKiiqFbf1eukV6xStDyr6ZA8THWpAFEKibHjOGNuOS6Hu9
PtcQZeVoN+Xa+P3+DC44E9RJpTfB44ncJMsiM2iIwM3vzzqqF81XBzQyg0i8pvc1Prske7lv7/aY
y2IJENwwir4bNb1jRh3JB4RG5yKt/6yQAKB5+1sKZvZ7fIXfL7uCkHCw1Cpwj2JiVNuWfeYQKuYD
WubQsBHka/f94kguIkXF02tWkltVHbJzMc+7Ou7PRpysiZbd7m/4borkm4F/UC+RP79wJGXspOHU
8+lcACsD0JiD5uj5x/0VWbKBqTI4VP04AO2KjShrUP7LNP0sQGrSidDrLNsl7QrEScWsyFWRQGqb
YBSoEahADlJVPLWCvDjnyNhvkWhpDroOQb48jPmHwqmtI8TBTC9oCwKKuZrZRzaPnyB7jb7RGlpM
lfalaue3EHWifdGDS8YpI7LLu4g/mFkE9e00oMc4LvgGebu1LMPCWkP0DqEkAUxLx+a6XocMum9j
b5n52SzGxzapXkXTfPntZZDc4gSU5HgY3ITDAvnwoGzS/JyZXeg25hB5nMYaCgBD7t03tXA/4Q6X
XhPPVkAo1ai4xBuh63LYan/gcmi3IM203XIPUPu3YGO+oYKCRlN7Nx3sZiXuu91ssCxdjfO+B9Sy
cxVHmtCycj4ToDEgjugyDSQrUbjisRfMoLcPzhqJE+TyVDPExBU4hEntI528qeuPYxlsepDorMzj
rfPESuHCcyxgvqVXu94WThv1Ex+KBGRKH6Fh+dqBxs8C770L1Y/tHLVHQePnnPzMW+jB1+PX1jH+
pEmP6zeiOlCTzR6QzX1rdG7z+6f6+tOUd6yBU1QxK0v8AKx3+ugNLfOcnBxWZuA2/SbN4JlgGKj/
3Tx62JRFdaZHCUSF7E1UgZdIA1Sy/JxPIRoBZ7rp0/6H1pqTNziQ+yNQ/c5af2r+CCg9cDswPWdM
y42msd8OJ68/TJ7oC8+ZO/2IMnma+L0wNiTMPBuEX/cHf+sUYIJLzDAw0fKVeW2iYUUDaQmYQFyD
YSSeIcyVgGBxei9MEMVEXjQt6zG9sxkNG4ZcQd1XXuYUP4SDCkm8spy3x+Z6RMqVxkunzeCmE1+A
kbzJIjdq822UOCsTt1B9BFIKxRSEUpRL5N31sKKCmIGth4lUOmnrIwhhPbCN7zU3CHYCRL473QMf
dbWKHF4Y35VdeZ4vNgW3QjSejlrs2yI+WHa7ZVb/4ITWivdZWLUrM0pUylqLTFWK4YUse3RM6Mjb
e8sAiQzItJsuWvFCC4NykERksg/aRpFFsRYGBeSs9bL2Q8kxFD7xYoLIKFuxsrDZAVO0II0B6Lp1
AyWIc6JHcRHXPpJX35I+tDZQvH+7f6AW5g1ISP6OiEBe4Cb3VqTT2HV65cfmJF6rXB9wRYz9vmtn
43GuqXbSm5wc7xtdGpi0hWIMKo6oOF/vib7tmYhiG4QRaej8MnsKGqup6Bt7e9/O0jJxCrweEsF4
fqmPCIjHmIHFelSy+n0km2gxut6IV0azdLScSzOKx+C0IkKUKJgNbnwyIZIMOAZ0iwYfOTYT3FCt
q1GPefFvdj4hvAPqEbkIwyYWItZ3tOvF0XLGYjDLtMTwzCeng5Ad0Z/mHHTS92dRbubrlzXMSDs2
Gk5toHSuV2vqLdEHMbbImELEOUYeZHDHJjDnTVJrBUU0aZOfTRl+0+YYd42T9J/vf8DtWxAHgOJ9
i3AZuEs1gxq0capHaVL5uTD83Ig+Ws2wS51oX/BypRS+sGOwWZCKA6IU7a4qjqFtMl238kH4kwg2
Qnsc4D2mtUTckhE5HPQ3ch04a8Xl92yOipL2wtdwsojzGBWnwSrWduXSrF1akYfwYneE4ahHZQYr
+kPxKfzWPzWn93bGvbW1MxdUdsOxdvXva6poS4NjGJQEHeKPes+gxz+3AlYIv0fDO7TGo+JnQcOV
Op28NJQtiUSczKYT5PNvnptTAWgjZ+iSm0f6mrLizUpBg5dAbH4IPzXG7M5lvru/CRcyPIBtXthU
5xN9HPY8oTWu3w1bw8t25Z/aB5AFnlFK3ySS+6RaCQ1UKIo84Dh3iPMQwKNCbit3p97FWhwkBnpU
yLTnOX3SC7Ap8NpOIFIMMV+QpuhoBSoK65RAhw5YiOKP+6NeWs3LL5C+4WITEVaaEFhHi5ZugBR8
DA5F0Xp9xbb3zSztVSl5ioYD/LnpBYhTYmVQj0IDCRSRkvQDASF0VL9NxdqMLlx3eOsxVHgp7gR4
NGU8ozUgsQRDUE8CJyh4taDmcYjOaK4E+8VR301PAxhAwYQTnteKLwu3HjAfkLgCEJcggFVuPR6Q
qk8d9FAJEVSJN4gwcM1GT9YSdEuTyQ0HdzoaSfG3nIOLNXPS3qCFk6CtbtY2KWQbonnTzMW2suaV
oAtsArfnELUkJEzkkwxX+bUpMtejYadx6dde9Akkf1i5bfwQH7Qf+jaV4seu/XF2XI7VfKz3wwEy
jBDwXGvCW9qkgC8xpGBlE7D6JAxZq3WEhKVvtoCS14cUEEiL/pvlu7Qip/1iWmcn7vU8gBWHPOiQ
bAn/vH8Glrbm5e9Xlk3PiyKyIswlRWE5HfpNPQ1ua78Isq+S/sN9Y7dTBkQQQbIOWWvA/1XUTZR0
aCHSNHTZZ9mDCI1T0aOZtMtX0oK3W/7ajLI/HBqgxXlw0HROsu4JYJhm55SmWHHNtzMnreCqgbAb
QiH1YOVD0XFKGW6DoADLy2TkT9kM7dagZ60HEAw0ZMjI45WwaME7IyhHcA5ghSw8qTj0PounqCFo
YUhLsFDQDDQu5RmZiI1TTV7ggMBTnx9LYT5kkwAly8rU3p5y+SQwZCMT4qKbfFJB07LPQpb7zUBA
jPglTUc3yoCQq34ToI3XDeqSeDEifUXQiKwm/Hk+owW1MOtTR2O+mWzxS8sYlOXBx5t0X51+fru/
N28u93d7JjKWuABRaVD85KzNk9lNU30yszDBu2AEv5fdHI0ZwslaNh0JioobeyYrJb6bI/FuFnc8
fDMq66oXoWNez8Yw1ycS5sMGMpYfgNLLQcKIFO39AS5aspCaRZ4MFFnqJVSTbjaF1mOANSCeCW2D
bcB5cWBDvBYFLs4lmhWAeJA7RYX/jnZpJiN6F08xFAnzuXMn59HqiFuAfqiQFJHmSq385izKWbww
qMS2Tjy01jSW9YlP+Rvw4ulzm+dPUwr6YxvRqIdU5IoruzkI0iKj2Cd4DiHZrYQoRaqjK6sCH1Yz
W+fKaX5AXPXAg4ZtAKP9/i9WDrVMlPIoagNUGR2Ak3rdGKKGEFxpbVjMExB+dxpYGlkVWM3K9bo4
lygTmLjV0CSvvnuy0hjjsSnqk5ZMZBOP0K9Jwg9OCOpZar2IQPtyf3RL9vBKRkTNAOXCQbi+4Qgg
fbpRh/WpB5VXrz+Z6Pqi8bRt+3MDwv/7xpZ25qUxZSptc+x1weP6lI6hp5OYbpjef2+D/tdY15+T
bnwLq2DlTbQ8QIbpBN7YRhB4PUDdCHmatqw6tSWovBzegHgeVJFTZJENOmU+BZa28lC5uQCxOSV9
E7o0ECIh6Li2SFq7YMNgVaemYq+5Ge6nAjRt92dy2YYsAlt4Jd+kAYxcI2Eyw0YtQIAXz8mhjZLf
Te2+j+MfG/IbLoKfpm/zPu9pdUr7xNghyBU7I2fNCpBjcSQcDVayM/8WNxv1WZmkDFYEhAXSZHSp
ONyfqyXXC+Hlvy0oO6CZ8jDsBiLXQ7Y8ahWE5YVdPbRw+iubbcEvAbxBwFMIhBLA9XIzXkyZRUXh
hDmvToEjzK3ZaX6kaQ9DVlqeFaA59v7AFqYOtUqEIrYFP8/UPB767iZbnx0sEEnq7/ZUW/6cgzrp
vpWlMWHyGAAOJrpuoch7NSZjHNOGmh2mrwFGsDc+lJxsk7j8UWmcef/CFsp/FmIP9Pmr3iiKpyyY
aV2dWALtBfSr0sc+5PSbQ8J2V7MMHMb3DS54B46MApYK70LEOspZjaokTOw5qqBVIsQu4yn55MQp
ZEPaPKZehk5GdBAg7/vxvtlbbCI8LTfR/mAA0IogVtmTZts1jpbF+clOZzeMjV2BfLxwhuemacC7
CC5zc34WBt/i/t7dt327nngMW/K+xv2C14DihBEVa3nhzNXJFLw4jRr7U8toedBBh9jl5Vrad9Ea
6Olk3IOIRM17NaSe5jQeqlM/UbZH3RgN0Dy2T71o6DbMY2N7f3S3ZwKje8/PoxUPMBLlsZ8WuT4B
+1qdxqnZWNELoysF9iUD73ll9BLDzvvz+OKIJ/ngGH3AxWkKzzmEPKLYXNmTt/4KHbV4pEmPaAPc
piyQzYRNATsTJ1NPXWP+YNfGphh09/5E3ea2kBS5NCMHejGQNiAN0AqmOPW7+uiULurgYMyEehb4
pkJjwz3+tEbNszYyZddrZpJkTc3EaZgdD21WbkH3kd38tr+XA0PeGPkekyPjcz0wKxTm0NRwIiDQ
+ZS1IDtGLvspqeMf92dwaWsjD48lQtYFiALFdwxx0OP+z6tTEkcHLYq28ZS6JCy8dpVlbXHiLkwp
Q5rxvBVFXFYno4aIk6m9iNzYi2QNxbtiRu2LjGKjRqk1k3dx8tng2S8ajs8pWWuVWZk4tSkyy0fQ
t4WiOtGxOOSMQ6woBpTENNNv1SDIykZfGxS53g5FQsaoBz75BLTtY11oP+LKeO47Yqwc2wWfjn2H
G9I20foCXJQc9sWByju9iIRIq9M0QV+JdKCo7cofERW7Ymz9LrGOdoPegNx6aud0JTOw5JUubSuX
9GzRKmhT2GYAzuSz/WiLfCWsvb0qr4enbPc4Qxcmy2AiDXwLfIK6+GBNyD+LCSrIpnf/bC0uGkGB
C8gSlCrVXJVphnM5Flg0My6TA2vKahumRvbQg3ttpfyzPC40QspmNDTLKmcrRxUrdZIE8Q1Doxb/
CvCeazcDlGPQ+hmMK7txeaH+tqYesQbNj8ZgIuBg2veqfnHGt/sTJ1fhqkoivToCJ8RqBmC+6n0b
1WYzdgmO8Jh8a8yPGlAZyfg0GQCFhD/K5Mt9a4ujAcqIIfcM4JZabNXBSp2XHeaOxvEhnsDJkGef
75tY3AmOBOXhwY8Ywrw+VSVg0oC0zbgNtc7aTxNQEkhFdUdDtHx739TiTrgwJUd7eYD7kOh5NohT
YITRzqztykvbBBTaTeCANTxLRmCKx2QNjaoysyDZJpE9loPqI8r+cB7XdjtmWJndNeIkG6kryWlj
gEATzFISGgY+/H5l1W5xaYpBxVOF4AtvjaQVJzBAuyk0z7bxS+7WmVfn29kVG9DKutwPQTjXrUzx
bQJVMa04qpToPSCGtThJrkvbTXYTdN/AIkw8AZDWikte2J6oDuB+RhcQckVqZTcM6cDCQogT0bXN
bB6tdC1PKpnv1fMGvCL6EJA8dACNVhKXVGRBbhGtPPE5G2wQxlJSm5tM5DqauaLQ0KB/GxCzOYxZ
a9JtnsDJ6EOju93Qp+6Y0nBX22NXgZ81N6ZfBvoMkOg0OoQQxTA4INtt9AodKKSt810W4m2yAhRe
urYQx8q2TkCs4DOUEeh5HtQRDcWJDwGDtJsGm3UBSEg1PtdhuGPOMG2qMvwz7sVPZH7XWvsWTh3s
4zWCTikk9FVAe90OIg/soDyxrP7ecEii97agB2uOv5tF84QE1eTdP+e34A1sQvRHg5RHRy8hEtzX
B86uG9KjOb48GR8hj7rHps/AMB+D6h50Mnyfig0I/TPANIfntaaBhdjHeWemROUK0YLqn6e6GTpu
GOWprN7CGHIBTHhlF7m47FZGueA4YQltuRxvCEQjyr1WhSIC6qArT7Yw9kbPXU3/GkFo/f5cLlqR
ZOZ4xeqouCjvLeCvprKgRXkqkvhoiXY7FYlnJvx438zSJkHzgSTcRHng5k1EM71re5qXyOGggQ06
rxBKZy3kxQTk8hg93Le2MCiANHS00sseM6amIUp90GerN4pTMrRIFqH4l6EzfROb8Yd/YwhlaYKg
UZb8lY04ORXJeABD+QjVblZkntU0pls4bbr/fVMIXYCbAG4IIBTF52fOlNRdFBYnQhs4dqP/Rvvu
gYzzStZw6TZDzyUyOJKNAFAXZUeEEwJkXpTlCUxGuwiEieP3fkM3+g5KhK/VirUFD39ljFxPIGQy
YCrA9huDsyDfjOL7/VlbeiVfGVDCj2Eu0ooFcuNtoTXHN62fgj7Q9jov7PFQrt3CXUuCqYyFMh6A
TUndIhFmtxD1MA4IbpDy/XrGvmv20a7fDLvyCINfw9Va+uKSwSkBAgWSNBk5Xs+i0ZVxP+GqOoFU
/6k8iV34kH8OAHJpXeCr11zGqjll0YbRiWnfO8Up/DZ62ibzSpd8sfbGdnyWsh4rK7gQEXOkEs13
ohPkA5QzFpaDyXJLSGsCGxHxFRIDULxtH8UW7WGgYPucfACI7rl+tr5EK6fu1t2DPAwgCTTJoEx9
07bu0MkGGdecn4au8MBi43bis6Mxt69e7w/z1mVdGVKpSodyFhPA7kgoOjHb1rkFNrQhs/4PadfV
28bObX/RANPL6xQ1W9I4cZzyQsROMr1z6q+/iz7AF4kaiHDuwzkvAbxFDsnd1l4rANeNCBW1tiYk
S+/QC9YQ4zZ0VoD2a1NSnPpyAVl4BwECMJF9I1N/7HMIt3x8YRhdVdlksXobw01JW/ROZRSnpnst
pu+JCT2ZWFRyu3UvKNtjVAIzxWC3QJpxfQFUzEvEtoklyfEgIwlcng0CGV/JDvNaezOpIJVe+1iY
CMF0BjgJb3tS1aJVRZ+axYl2hyx6tgGF7SuBx7x9GYGfRPELMDL0gFF/vV5S2qR9QqhanNCkUly7
rR40NEkFH2ftKGC32IQLJrSA5ro2Mhk2AXGsVpzS2Nj2BWbabH0AWSZkfhPkuB8/Ceh1YdIMPW18
K85YkkxtBqxCcbKTed906ZYa47e+7QUB8eqaLsxwL/4wjCDDbxWYGa0iQF62sztIwiWd+VVbZkHd
Zu3goRqPTgBCUQa4uN5AIvdSM0hdcaoiUMfNSvmpbY1HcOEAlA+K5T3I+UQP4m3GAhg2i7UBJIFd
vj05VARUm1QGahmMptIsPVX1yzi8LuDuUJ+Vqvgh2ZXgmKyYxNLAFAtML4AWfIgPjZI6asBLedK3
0U6D0lK2VwIx7/aKs3Z0NnAOngPEOJiTud7NOE4cPbPL5D25lDMXzLsdph0SyFr5GvPVUGpKfRHi
fMVfX5tlHuiibkBVI4qUokoQ8YxB+b2fXNTSPYhVa168wzt8NIREyuwQXpd5rk2yHb8wacT9sqC6
yFY6+f2TQ91hp7vJs4ymNnx27pmiNuDKm3W5t/yrPxhF0/RqnZysMQ6iBAAnFCaE6cTaSdGAYMSI
OqIfDFdfr6s2gA+QtCI59d3SHJ0larPAqEz5Ve40zCJaNi1BF6u25a8CADfF1ctOM0URw8pSWSXQ
Ylo0DNHMHSOIosnJPGXRaT5At1X9kw5evWmOFkS7PFQqaIDEQ3XrrSg3XDu/V4a5g1TJrVMuIC47
mU9k2xyYlApU1X3pafZbfFXi1YIcce3oXlnk9nsy42zQKJbKyjGQr4d8C3nWz8MLE73Jt+Xb/Sf8
HQnOndtLew4XO6BC3Sl6hhV2szv5aoCg6KCDfK7y6E6ZPRbhIqGj6D7Jn+6bXvmoqIaCGE1m84o3
/FygUYdMUyXFJ9oshksyHbxV4/IUVX34cUPgxLaQQLLBa97xdpWCqnFN8pNB21+21h4XY6m8SYWU
231DK44KcSXiCDZ7jeI/5zuseE6mRIGhAiR5mfHZgQp3o2aeDWGS+5ZW9o5h1lChASQdw56c55U1
zATZRlScJpNERyhwAVhMdgqgc6//YIgR5DEaAPS7uAtgK2NMtRhLmko5241x+tOyuyddA4XafUPv
dZY7B5Gna1NbSotGTnDHvXyvepqf+9MDk9YAG8+nzsW5BJBZe9BeG0xA+4kHdXdSoSyEdA9S01vQ
ZQdO6dG3FhTyImzzSlBweUn4SfEWu5DkGJM6ZUWWes7YmJCfVlLzqc/otFuwc1BHBIH01/t7InwM
2IG7cCo5paZkWNgTfTu+GLvKgxbhk41qMHsMoo0oEOH1t5DnsvbO/95ZhzvAyKyNcdLZYxDIHpuu
KIISEysxRqmKrbKdEJ4AQbiDbb/aCda6cnkcSEkgbGUxMmjtrteKFnuWDkscnewfg28fzJ9L7IIt
bXpod/HP7Hl4IRjwCEbFA2HkfdMrLu7KMrfqCYDd0bGi6ATNUsnyZzrF3fPYVuXwG/wvXbLrq9YY
3MyZYvIF10SNPdXo1Cy4/zNWvzZmhVBhALEHiKHYpb/42gNdBp1G+NrkCBQ/S8PZBZi8HESnXoo9
F4HpV93bpUXufM1mWTijhT1fztMG4hKlnwRq6qshqw41IdS0552w2rDydmGBf5fJOXNqymWqlzAa
x9sMWICmOav1v9ycSyPcu6XnCjXUCntpf1k28ku3TX30Enc0d/s9UJwbUYnoHWfOP1+XBjm/HVWl
QUuU85CweovvoGCjnDDZ0nmNRx9KEKMXXu5GUCl9KYN5R1oPgsoB0zQ19oJjxN7+218Cp/Cf5BIv
XhbTWFH7mUhH80nZGI+NJ3lvk2f8gUvyLYGx9W/51xb3LWc5hiyh6UhHCnzCVIy/J0LfusH4fH9N
q28Doj/ECygHgPnp+mZMaZ5Mha1Kxyq3vphj8llriY8kXYfIAxVEYKtLurDFvQamQjSKxpF0rJMI
Nb4o/6E06S9Mnf+6v6ZVO1AEYJhUQPrfX4OL2z4j6iq0Ca8OcU4aMNP0kCmf7ptYv98XNriSQ09T
WalT2DDcwR8e1aDbMiImY0vcfMeGgETV3/U37MIiW/XFqowJ1PQYcMc1eGLzeeh1++3X3EUP85Qf
Sk9UJlppnOK1vLDHvWATcKpzg2zvNG/Rh4gHtwxjLwMX0hFILQMd2/xTeehCeSe68CtdOmYZkR56
ZO9yBNcrHaZFz6wM5yS2kXgtJdqI4N4AmbE6P1EZEJ28wmDPlBzj2dy2jvUP6R/sA9eMRh2muHla
mWFqHVBA6dJx1OeNNcJNGKU7idh62Qm5eUygDoKuC1rhGh/5DKS0lKTFzVPoE53e6CKC169/wQsL
3BeUKgwNxY0mHe0v5lb1ln3/lPrJl9JyJ694Jsjr9FfJHySB01+9fhdmuZfLssumoqYiHbPmYaoy
Ly5fiklUWBcZ4bwQaaBMK0VYm0FBIv59qk+R/uX+HWe/k/9AJirpGIUAC5jO5+cJY5GucpgYJmN5
0Est9ZRxGPZ1bNQHpchkTJdItiBrXFsXYOg6Sz+Q6PDt2siUcCXojFNhzKB67CBa7SivBOw29xe3
aocJDoMdAYhVPqHC5Yt6uxukI8l2VfsjHX/q9Pd9E2uuBexPwFJjhOu2s2hSa5o1MKweB8DAgBRH
iDsAezmVUTA5oxzct7Z2nbA1aHPbFtqLfD0sbQsMG1WVhBQU9SgVku+pqAK8bsJg82KsNsvPq/SY
SetJ38IlZ5helCuvbb/cX8TaVwEX1P8scKFOJRlgT+866ZiMCBfHKKRV/kXukej+ix1IhWCiFMN9
fCBTgoNFBU0wNktNd1pufK1REs1iaLL/gx3UXqEeicD0BqGcjFq6ON2IIxD9TGnr5jRzbUNwlPnP
ouCry2gfGmyqDTQO3HtDGqrMQ2FOpzKGPnUTu3Xy6/4y+JP8bgGfHCzfloYhFC5wQe2xiYZImdBf
eFOK53LswUv0oJUCdB7/9ZkZ1mxCPRCVh5sZhwKR9ULabkLBKAksM3ezZdwXuiCwvAkk/jODWA9N
VzBAmNxq4rZcUsmsplOSu/oBJF0/ogO4PA7N4KY7eUc8+v3+9q2v669BFlZfRC7KaEhwtM10MuXv
eFPdUv1ui7ipbsBJWBVo1DCmiv+jKs4joc2SotEcG8NpUtzqj3wA0SEkQ/38bEuu/Ti+1Y1ntW68
G7YQT0RxURFs68oiMcqGgwhKfMCkb9w5nax8yMoBiFiMow9goaa1a4ngbLdWABTFfB4rUGG2ksdh
W22lNhG46E7RiNnNtAZrtgNtKsw6kp8f/Wis7wReHnYg0WHgHGxR5phHlXWUKCCw13t0yDEKI6kK
HVwTLGimf9/c7RWDsXfOZjTxwEPMFn5xRrI51adYj43j2DXneSgTv0zSyAUpRec5hlILHkD2kF76
dow0oxmJEVwUSaF4x9+BEstOSrgRjEidLTIgEpKSQzk56FlD3q4GSeawbJdYs/7BLtPWs8F8i4SL
p/Jl9aEsgT7HMaGvE/SvEnCRm6rpx/nnKEEhJI6OqSzi2eADGfSIoKUJSTGMCoAbizeamW026lQD
6jf6FnU/qrcuLd0RIVny9f5HvD2djPtPl4FxszHSxMOwdAyHz6ba15h5TAzJy8olK/w2V0nsdwC7
K4LNXDOHq475B3gY9C64h8zopjGa0DBH9fmwQDlGbms3hTTK/UXdQDgg3sHK29C1w3XAFefNxBNY
5WetPOlPy8baNFsrcI6Kp3mZn4ghHOyvXZ/Ma2vcY1nbJIrAewRrW/MADYhdGwwBi9Vha3t/ZbeX
gJEjg0BDBwcL6mLMsV7cuQpz01Od9IDC1GBBOczgelahOaDH9Rl80KZ5mGR5nsBnXVV2YDSq1u6T
3iHa5qM/wwInio4OGGbhlBv61k5ftMLIB9xF9U8mJ5tiBi/p2HmQ3vQzaXbrXNvHIl6wm+4MXASA
mGxOCyLq6JRw7xuoe6ahMmfrqDfaxpb6PYQTd3OZBGCb8RVJ/qVWyqc6zzf2Uv1QlWZPNdNvcGk6
PXubEzPET9718Ueha/hZIHoHDxUiWTgzPi5vG7wKshWZR7xPbm1Unm6N3jCIegK3MRPAwiiOACqM
5vEtwVACmilZrsyjDhbLedSRyojS+NvbiZE0JvKE1BZodh6EN2V2NJq9Yhz1Lv6mxNrOmQqcq04Q
/d0+bmzyDekF3tSVl7y2U6czKss4Dmas9oEpz0W6nZPIih+yoQAjLMSuesx6yUYr4rniNxFXBy8r
kLV4XhEc8t0v0hvUMccejEmzQh+Jkzn7vlM/Gli8WwFenim2KIwB5PqWlnKd9pY01uGkSV7f9W6f
yy5t/9y/hPzX4q2wbb54C6YIGL0ZwKpwjMvCG/Pu0OWAJ9cj+f1xQ3Bz4EHCegBY5x4dTHYB5jSl
dQjKHt2zF2hdtXWMxi8h3+5bWvs8KN/A7QEViwCTe0kxi7moxSJVIUaVcLP1n4pRCNgg+KiF7RqY
BBzUCDARAvji9a4ZMU1nmTpVGA3kk56Pn4lafC8N6w90igSP9doHwmONG/XOIsW3C1MlUhIEFNDG
buzf0QgFKZQ+MdzdjP79bWMP36UDYmu6NMS8xsVJGCkeIKWHobh3/D7rN4umHRbp+wI0fDPmB1uu
BFd47UPpLO3BeQBZNJ9emWoeQ8qrqMMsy/xW/+Ysgs+0ZsBAAwzZLgBvN9QnEoK5noB6KzTpm2E9
RWCbuL9nax8HkEdcUHbWbkjhrKoyhxjkrThq1mZue0yJqRsyfpw0Hp12AGZlANDfIUbXn0aH8LRi
1OBLs9pp28dPS1FvJPK56r7eX87afl3a4R6DoaSRUxc4Ao45ZKElN/kBY1h18HEreEARCYNQGRQu
7FdcHDQDzP5yp2M1ptkdKnXYRt3wdN/E2ne5NMH+/cLEkpVzo40TRO0lUINPJZiEigKI8Nh4vW9o
bccw5W6rwOwzj8rFiGajRVVlQLneNKZ5o6VxH0pRVHyUPwJX89IK96INcTkbs9TguYmkxS8kNDH7
YfDvL4V9XP7+A0Gsss4J3Bvvtzs1yuRpqGGkcrzEyvcpeAIqxzWh6iPNsuDm3Bb7sSZwdIE7BKOk
kDDi1gReLjxtcVGF2aCCcZ2k1kbJ4v4B2FXJi+M0eyjaJvJrCFEFUenkoeFky8ffVhSPgLgFQhgB
IT+o0tMCMI0JOtIkJQFo/DwLvJhOmgh2duU0wgysYDoLAr28SFNWlSCaz6GPXSjotEOCEzrFS380
lliUTYsscec+Xjq7GjKlCAHD9OK6DRwp92MqeFbXvB+w3ih4MGK6mxIBCMkXdaYxPEVZ/gZyuXBx
LHPP1ip9Ixud6GCuLAppJSC+YCJArsBH7EoyDlpFVEiqj1+6+KDIx1kkg7N2jS9NcL6vARA3mnKt
DEkJ8ShqTEELElpB2nqLBWFHHjQc0EYAZ/0NaqrNaIYbOZZg2kyhJqG6iopNezATT3kgQFO2gXWQ
ks8N3bc/Ej/3VAG4eH2Vf+1zp2Mwi0axuqEMjWSUkc9MOyXq3z7+iqB9gUI85NlRruJ2cizqJRkr
ChvK8NJZ6pemdB7lkQCZTbdKIWLWWTuKSCHxOCJzAo0p57E0lUodweBD2KBXaWCIsAc/XQNcizr8
vr8wPmlm4dGlJS5vhEp5QZKlKEN1zFwQ47hFp7t9B0aE5rNcfsNmeCoEI+4bXTv6l0a53SzUbFQl
uSzDOuofhoW4pV27tSIiGlzdRUy34ZijOAWvfO0ua2vKlkWDmWQ6S8g7UcwJZLXxquHP/fWsnUAc
ClRLMbKHSUzt2lBPSa9DG7cMIY1zTCbNR5tUgDYXmWD/fuH67Tgt5CqDiXlpbbfQhkcd8gWC77Ji
BNUhFGJlNMwwUMStA2qMKnTF8KI3feJVzbdZNGG28kWuDHCrGKSRoA9oFKEmvzR6cajb2rdIHxTD
5v4XuZ0TBbGHjDSdDRuwEh4XwRhLP1NM8IBvMfdHrwQ+48X0+q29X56KLpB+5KcyKLfK9/tmVw72
lVXO+0ezlCljBZZHCOP6RT9sQerpI/H075tZ/06MKwAqbcgBuPsTTU6cxq1ehEZceKragdNbYGF1
IRihZAMiGHHk2w+zhkgWLDfMt1tBmeSPcUmexqgWpEprZvCiAp2OiVoMenH7ldSTVi8jHHsyUTcF
rgywNi+jonxmbb8uzXDn2sR4dNQmMOMsD8O4gHhZyC7KUmMuzGS+4X8rYT/h4n7WUaWOOoSbQilL
vgyz40O8+pBp6ibqMJJvGG6rgIDdwYD2JBrMX7tUOkZ4UWjDa36TDqZ2ZeRxORZh1ISS1fqmlrha
I0EYQNT/XImlMXqNdA0K4ODxvil2pGBDAwajQFV1zNHKb+dSfszmJpHPk2a25ctim/S1pfowE8HT
tGIawSaq/ZiulMFdzJ2U3NATkjVyEWZ5/BR30PsqzDc9nvbKnJ/0BqWy+1ds5WSizAemVmi1gbWV
bzKYpZ2UcjmxTX0p261ZPTfal38wwYoT7LVFHMg9UbSk6lQ6bRFW5nObtrte3lQyFeRYN+1RHAn2
5wE3V/EQ4jG8Ppi9qaZGAcmosP5mvKWhtiuO6r4NkmfFa8J6KyqTsj/H3QPmOhBVYHYSU39cPNGh
b65TCp8L5RfjmCi0PUCgNjn36BTv5QLdzN5WW6+dFA1qqvE/SH1gufD1jJccfSm+iGl2tGvrSSqg
m0IctwNRIFR/F9mNJU3USVk7kvD5DFXPSLX5AB6M/XMGlZYihNRusICuzW/y9qFXxmdiR396yPb+
wx1AgoLZQxDEYLbl5sBAeV2JcdFRm92kUa26pJrwoszKYTCMx0KlIojjysOJzfxrkbt1OkSKe0iQ
4lWziq1pTludToKsa+2ioXHPYAhYEson3PlMDXXqANoMFzDity24n18GR4BEuIU34hJcGuFeZw21
eyOBVHKob7VNpZ7z3q2Otj9582b0I6+qv6kP/e7+9V7dOxSDQCvFaAL5MqDeVtliRjVO4lTKxzTN
mudc0v/BCsJOnREvY/IK4ef19uVR3WW0zPCIDD1qdbgZP2qUd79/eC3IUlESZvA+C/Nd11bA0222
+WLn4VSZnWu18wFCdYIId+UgYKwAfxvIfqCR+JuLuIla1DZREVGkxzrHyH5SpmBTlAYRbcmaJeDR
WBeZVWn4PVNmMKXkPSzFNkKnJHHhXdwJPvrjmwZKfxBGA3QJ/TPuZKddSuhM5Tzsut+zZQel0fj/
YAEgHhblslFhttCLoAPV+cIaDRSRhsqo3K7MdnWlvfz/bLDo48KGPqMlFZtGHtJY+h7ZJBxnEVBo
5aYAmKhoNtMNvFVAaHI1htZ7XIQUsRLUjLwxEbmllbcaJlDPBAsqUmr+W4AaechyM0LiUX9Xmy/J
2O0iiNMY1JUKQ5B7rC0H+AR4dVAyoDTG/v1ixwo56QZEtXlYlV/HpvaMWhScrDhZ1Nv+WuC/O25J
q5dzHmrLLxQbPQksNFFENvJSerH9HeWtA5X7f7ifl0a5gzA3Ywtu9yEPTetzMzzOWthE4cfPGusI
YdoYLD83sYqR9Fqv0T4P7bkIpJxAVERQK1oLhzBcirqKhT4nkJzsoFx8nAj/VIMDIQ+TP2Bfrn5a
m9wn+1lzLdNfvG4P/UqRE117bi5NciHRQs3UUiuYRK2PLg9x8bsdBHnUmoO7WhbnBtC2RacVOoNh
DKaTz2lYb2LA6etg7j1GClp7khjawT44F+pd2LzpFqJCVaZkwddK/hiumfv2Vg9SX/KcyR086CuA
HdcrfDEtyOr9QsCABjmCKnSrrz8hLY1Sym2sFWyyIO7cOxi8un8Ob6HmoEVAhGVgjhkyPiAYvjYx
DE034TLloX5UD5OvPHZus5VO9S7ZKx58rZ/5+VE0O8jOwc1+XhjljmaeLAkKbzA61QygrzYHpZxf
IqWbvXg0SzeeY8xmSI65Fax2fUP/rpY7oFnWDfHQw/Doxc/tc3uuttkWRE0vrVsGmR+dPz52z+0v
d1y1MjfqDJi893iMntONGjo/Fk86yBg1yb2u+AdXjI8JOBfTIb2F4ykkkwudZKGJcSA6Ip9DdVqw
i2ufD08W8mNkpyg5cWuy50WzG93OwnRP90mAccSz8lj6rAY+PRlb46CBJCexXTP1esHy1rybgXat
DXk+E6ee69vbad+adilloWHEEP2ttqAWB+TvO5k+m5IoYF+79kiNEa6DbuiW9E0GfMMuDTRSK+fU
acMGpFGQkCaeBcd9f0vXHk7ARJAho36LSIo7l2CkqVIr7rKwbsCS4GQZCL1Al+6qZBa8n+uWTEba
jDjqBlLoFFNuzSYsWWC3fazy0onceSBzDlIUKho5XDWGliRiAwa2eS9dXrggaV4i1e4zbGBd/8bE
NLScuxrjorkg6xHZ4R4xSR+iUVKTLJSlRFH80YnaH2RZgBua8kErg/sfa+VYAKzM6FDAKGdAju/6
ybQIqikUcrrgsQfQdYTSfKvknlGabk+FofXKgcclU9HaBFAJpBOcsRnsfAuUIrPQSQkgZca2KiQw
vlbenFgPtjp+u7+2ta7ulT1uK7VMnjW7X7JwKcnolmmxI32GgddoQ/LeT1MKueL4cXJA6SEc01h5
V2AbKAkD3hYVDS73itqYAobRZiEloOttemjPmy+Nlbl5BOHmMcJlz3f317v2LW0weGj/3T1+ezGv
Tmw49ixEi9JNCsuTOvshyeogRjX9H0whTGYFKlbZ41ZnDU60DDMOKXh7gqKH/vOzpJjbXMSPvRIy
A8/O+OXB/Q5ZSi4ZwwAcSHyyJQ3j7nsaTZuBMXNq6mMr565GXypL+jYtpiDaXLmBSLh1gN3Yy3ID
II5su12WYUhDq34ax7PTZuC1F3yrlatwaYNnD4PTI1OqwkZH3wpie3R+HZevYFuC6KfIja6ciytb
3MfSrJbgUYStSWkDNZuCDGJLVE8eUpEs5VqcfmWKqzylS1eB6AGm0v2kuv0JUboPVdZtx7DDshv5
Ih96g6BltfOLj8VXfHUSo/07wWL7LX6m+9JvvOG1JF6OaKF2gbIBI5D9CjHyCbw2v+7fgtWDgpOJ
0QRwZoNn6frxJL2d6xMSk1DNg7nu6HZcpgcd0uHBfTsrkR4S0r922Ftz4XqcCEklSHyxq2UfeXRJ
0r3jZIXgSK5lIwCNoQ6LYTlIPPHlotYxazKqPdIQsBltndZXnvON5GEzZ82rE08F0tyR3H9I8lE9
UsHgziit0RK5Xl3Sy5E5yjCbVdXkFkR7c4jx1jnSo56O0kaW41YQoazu54VFbj9rguQhyrs0HMdX
MLfb5Pn+91q73BjYRVSHMEjFQ3K9orLQ5RKMbEmI+lHh6tUSjNFyShr5O+SrH205EeT4a21TG0Mb
jBFZhy/nX359Tpcoy4wYWA6yTd8arwBkOwVXkwcJ+vxn66J0/1snDx/nqMLtuzTMedilj9DYqdQ4
NAFt9XSizNtS68BTSEUqmKun89IUd0yGrrXbodHjMHsBXzz5g9pJ4ATlnwG0Qm+2Kz9iaEwk2bF2
wYESRo0WXhVfkh2ki4snSc4IzN4cw/2AYkyG5K1eV3BCVATKWnuika/CDPypdePntEyaiKmlUagW
ndtj4McYQWMNFhplGbb3D+etKRSE0SIGLgbzKuhgXa/JmNqa2jGKQGU1Q0xF7YvHJhnnR2IVy2aI
urf75m7vAtBdkL1BhRDtAtRur82RcU6hatpK585Mf8uYYXGjuj7EJM78WR57d1r6/X2Ltx8NI6V4
9DG4AF1fgOmuLVqRHGtOAnpadQJgoNZPGNIPrKH7cJzOzEBzClQu7OHiE8csoo1EW3KO40/lFKZo
UEfK6/2lsIfourYARCLyQ/RymPoeP/7WjiMYq1toWGTEea2yzB2MDIzmyR9Ve22J5TtaJzgdKzUU
mESMbjBxJmDDuIjLQoSFeLYk597rgzmIgb4AciX2M48G8qYIUVo450chrwQLDG5WemGW+2gAxEYz
sWFW3zY/GbsKdXOIlIAKKQOHipAIif25G3PggAbUEwG6zA+4ZCjtqS1602ftTNF232QH20dsPsmg
41E8hjGZNBdNyPuf82aIC8Eqxtz/muXCo6UH2byJBsOZ+oyLPwnMMAHv0uKZm3qriMgzVBbY3Vsl
9y1HOVZyu4Y5RpPI6J6Qis/Ut9S9ZZ2MDgTHS6Du+q8O1vopST1NcZdmh/izqnzByleegauVc983
p/oiR+r7yidf9yBb/Fv7RE0/Gb3O/48oJz7OkRtHAS0F7n7lxUODgrG/opsDESnO9ijNU11NGTlP
hASQkwwmWjxMo+Y6s8hhvEOs+S1HKYl1wvCs3ZQg9aaqun5ynPMgSbL5kKUUAntdVYLC0Y6JtAN8
IDXdEu+fhMEqY8lc3ZjVr2brpHSnqUOTumXisPHWEdOSQZylrRwUk9FCjqVDAh+Ued/Hn6QS8Ycf
jW2jeRIBIv87yNMV8GppStoERSc1UVBA0WzymiTB541ppL2O1VDrx5x2+uwl8qw8jTreFwifoRkh
iEhWjx7ktEBcgSa7A5QdjuaF51SXwagT2jlnM1eCQcseaESe4+VXSohLs9mvJJSbs2lj6K1H0h9q
X21i0vzRnNEd2mxbq5Una7+I3Pj2GB8kffKG0RZdx7WDgd4ocBaMN/AGaSj1ujTE2WKfi9ylKqhl
5lN5Tp6yLQU3iYF7idJfjoz92G7uX4fbtJZpjeGQMMOYCeJ8Bx3iybGT1D4TYEVB/zXUxCuSyjPj
L4TU27lXvEX7sDaHhpK4jocN0GUUJXiHVTmJM0CtxjlrueylA1SiB00ngpXdOl8onDFQE7rbrAbI
5ZoY0pTIkNT47kQbzi2tQW072rGSelFRks/3t3GlwINKP/IupjMK5TEeXlSQLu0gpWedlVJ2B424
cnHOtN43tNgdi5em+WZmpdsb5YfRD4gv4DsYmx5k7nmcnWn3ChyzY54VffGj9nfZIGOSP463BY4Y
HL4oziHFvOl+UnXU+txMzXMGnC06oa4Oxo+8+XhfHW01Dbq+sPFOBHl9VYH9yZNGUoyzFsebjmh+
k+qB5kgCF7ByMrAKmc274+jfhLgjdfoIHJAGVG5zP2nQuq8+q6VocvXWz7AeIbJljPVhVJpPyY3J
RAmsBt9WD5Gz2n5qzNeiPo/6F5x3gVtZM4VQGjEg5oVxFjjvqljlAoplLIhKP2ZmLbVdbTj1bbOZ
s+bj9wrpHRYEWg7EgnwhbCg7x5gtGMsr24vm2Qcn1nkwui+CG8V84bX/AlPrhR3OV+q9Af6DoTPO
w2ZpfX3xyk3VsyKOC6+F93Dy0Rvc9CJSm5UMFnY1BGJw0nij+IDMTCK9LbrWOE9vYJOgj6qnBsqO
+MtpfOv98tT/yjadQMpi7URe2uSiMYjGV3VMYbNpXpr5uyy3biqaTlnbT+BIZEzswxtiTPf6crVW
QWIy5LhcAC30xm99eb3/xdZO4aUB9u8XjlZObEld4sw4tyBM7VrZepwBz3btMYOqUTt9y6G1ft/i
SpGPUUIx1Qq4ThtYumuTuZV0UrEQHVHsGOiIYsneOVEcEGkLxaQvleAzCe1xPkXRMsCzIUp7JmAO
TXbKzgmGg7ZFzu8z1kzRjKvQHncuADJS4IWxPme3bCLYK782hhc9OluWGMgQjhJG6mzL+Gt3uaXc
WyKTBkUItLjO42EMIBq/SUGOeoxlt+5P+t4AkNWFbMZOChHLtYZnaa78KgkS2pUKy/V35e6+3aV9
NLRYdxfUe+MxC3D9PtFdv1HAR5s+EeQFok97m6Fcm2RX9OL0SqBELUu8sOfSsKmrD0p3TosOzlyD
vOfPugKPsxbJZ79Y0vS3Ls3O91EfGkEb8V3R7t7uc5e0NyRE8rHEDvSA5ASaIfN2eiWaq4M8J8Ak
JQAR+VF+wObTDeb6d8UmDjrZFVGkrL2C7A1kXgVVQyAEr7cjykw168qZfQHzMB/ItvO0XezTXR3g
EUQFFsym6ifBdWbHmVs9hm3QNJLhxpis9bXRGIwFckksE1ni5MtBgplDL9nSYAnoVhs9Ue69khog
arqwx1Vf5U4eQetomud0Xz+PXi65LD3NkBq5+ZmEIP94Nj+r36QDfVIfss+gM3AFK155+K9+ARd+
V0gInBQCEXBy0jf9EMk7qABu6S79U4I/NnGdAypvmZBDdvXz/l35DfSmbVobuqFYuRb57aMcAOmP
Fe/b3fjWvoyPXVidxwdRT2bFQUC8Ax7VYWM1gNJxn9daYktuR/MclYuuBfYcl6mXyUq8bPSuXOad
jfH9YWe3djzs7280uzfcyUKiAcZnRmEJlhPudldkmuZxmNUzCLTLxzgd4oemJ3mQt2A46RxNVNpc
e8EAboCbZWyWiMy5ozx0k9YhzTDeCx7THs8o6laWZ7ozlB3royMsJK2dJBX9T0aKwTBA3MvhpFk7
t6ljnFNMbyT5viC/F3C/3d/GlRgCKeJfI9yq2glJ8kyxqgKUpC6KBqc+Ap/YfSO3pUYAUZl43Xv1
D3XT62MyYH1UGWTzXMryp0i3v1ZFceid+lEugPZvkqV2JU0jwX2rK4cTzBjQssH4Lrq8fCKVgl0r
V8YWVTiplPdL6kib0s7oa5Np5sOo1/HBMRf158eMYg6GleDYhBn0WlV+qQ0K32o/tNNRKeQtOCwe
SZodTWLsxln6NLUiLRb+jPxnDqUgDJe/Dypf72wNUFpVjzBXNOOPaiQ/jBRK6frSf7+/rDU7aJCg
SmxjZP6GTJNSbezVvpyOup0/jLTdKxlx+74XhAn8J2PLsZCAQKsDNBM304Z5mycQBjLHI/TSUMo5
6tBUnIfPRd/5QE4Lciz+6L8bQ0UB3UH8d1OzSGRrGZbKGY8E6BSJPs7y28c3zcYoD5vH04CA4S6w
2uXEkloLq9HtY06erU5+NKWPKmKzZVxa4W6wPqVgmBmM8ZiVD3arQ22w8HpZNM3GP7fvVt7nd8Dx
r4B05vqgKRKV+ojk01EuIBMDOpNf2lxs50p9EmEe144a65+CqAAka5BwvraEWmXSj1WC6pgB7tZI
Ah47AWfBoglu6oodVkMCFylYWdhI8LWdxTKsTlIrqNSl0GgktGn9dO5BYJ/oHx2dBIIM5Lrg0MEj
rmJ6jHv/0iIrS1XNCjANGpBpSivb+l6hZj260tSavz926pgxtLqBkEOvnekhXK+rqXOwD1EzPw2J
BhJyayio5alVPX2xwG3YbO9b4592JkIJFSgMTWCohRFuXVur7HlUYjUuTvlgLCCMg9ZtupPqUi5e
raWp05+9PTvtXluqDpdM01J7EIyz8deY/QKMOIKSBPVgFMe58x83SQStlH46DVXlWkbvSupHUYfM
BEC/CHUwIcKKqteLNGtIoJaTPp5mU/8/0q5sOVZcy34REczDK5Dk4GOwfexju14UZ6hinoVAfH0v
uW90O4FOwtV1H6oiboR3SmxJe1h7LRBGJX7KRr+z4y+GNB9mAEeCAKsopS6jKQwN1WYDRtSw1Evw
rwIh5Y5S/d00mO1pdrNHkbuxcahtom0EdhKB3Fx8OpCQg3Aik8cQ5LK/8rmc3TrTjMNt/1ieMrEm
VE/RzcRRxsDV4jS3VYLZNVIUodQqE1Rep07VfZ7aI6C9Js7gzp0unPtzVPhhTrDYivYp5OMWSY5T
6DEEU6c87PMmc7OMm66dyMBODxBhzTzSD1U0t1b2AjaFuXZ1dd7xRrFpyx+AawVsIbhRdLjMtasw
fTANMqt5WDedrh5KMyapl9HSkQ7QIi+tgKbUNHZKxluHEINLiO4xYIKHc/ElzdHsrQZEMiFT6k73
MftLIaaLaaPsFSJqLfFUQtK3WQy23hmzPO7NbG/tOsJsIBIh8gNA4iLrUpVOxu62PEyhJAlArvPM
mf4I8KdXAw2WWfXsGmkXxVZRBbfda2u7Px/+xcpRulHUuhynsADAISoUp6BuPLSmc0LXV6eXwppx
lG7b3Ds3iwtnKqq4wOM1hgkznhuqKb6GhoR/28jGwq4O52JLe6vME9IoYzg1Uct0F2juf0amP6ft
rnjO5npQFsDHA8cbEKXXLltMs4wnoxs/hB4qgk/lxhCSPyRB6g3+SA8KCrNBf7q9wI2LAfTMYBJA
xwhTWEv4AWa7amybTcO6cLJDbyj1OZmd8vuo1uaOqY29tJHjgHNaSAQhU10skOedNPYGDWlRB8MQ
B4CKRLgWXSXZG4cXn2Vx/PFUgG1XqOuB5nTx+CIMk+CQEw0lMPdojflatfNj62DYs85/ICm9M809
8NKOyY8+1qcyF0BERlP3nIYq4yfmdK8yJZ5ZO0Efd49Wep+x569/uU9rVBb+0icqko4RBkEJEmiQ
k68T6aDzvXVtfbXPZhY36QSdH6vVYSbpk6CUey+uSleb6Ith2jsOsnECMMWKGRC0F+Epy9R+QJ6t
ZEiDQwUhRDsnP1M672zatgm8CAC+qHgJF5um1LEVJxbFakAixflbuzvPuN4vB9yC4HqF1yHMXB4o
lltS0jljF6oQkvvW10Tye8gsuJh8Twa3tKQpDm47wqokgtliEWYix7aRF67ioplNrACBbBeywL4M
9/Od+aBjbA5VTYE5IU+Yr7d29nEFc1naFBv9yd1R3ZTR/ofN/tChCEPO7C6+ny4yTPKTuYe5WB8u
hC6CK8EEJTnmthefDZSApK/RwgxRxn1pVPneIc1vQErfpS5M45h6w/TlkgxWeGVz4fhla2oSY3Eb
drrNXRkhe8kzZydQEo/U9UUljCBTQEcT8nzLwiytweVYNXkbkmSUzlqf2H6CikbsW7H+zdZT+Q3s
tirfezo3nBQ1GfBZC5yAoNK4/nqYdwalC+YtQ6Wb/rbQAgQo+Jgphl/w+MT02FWa9NSM3J/TNtLU
n7i3gz4dH3tSPKK6eO7Qj8/T1DdjOSRa/tSZuVfkljubv6cuPdNW87k+PasYpcEx/Kdg+pH0YHW3
iyOzdRci2n4px95E6oex4uyp7hnkjAr2h8x5JPf5Ma0hwAWSoAv4lFjYGukc2JwCpAbtAMvon26f
oPWtICJjR+i0gx0a+dP1dmCesajUxmzCNi2p15UZshcoU/m3rayf2msri023KE+zmhpNWM7aoeb6
CQWeS9ftAU+2FgMXwXJAVw/o26IYTFhHJ7sDN7qUyE/gCuUuAL5/vr4UAbSSQaSNKXptsZRJMamk
mUWDxy7jEBSUqqBok9Ynk/3VOoQ4hgYSPoHdQfa+nKKoZ1bkaVw3IXpXkD+j2n0ukde8Ij9uL2lr
2wBbsEAIAfQM/uPaB4gcZ6NBkyaU9eqXzKsEIC1lzwU2jYiaAA490DPLGI8BysIgaFSHnTSovqa0
/SEbJG2nfLd1unFZos2DRxS4+4U7WyoftLjTYaWcz2ZJ/ZaQk+DJt8n77U3bcunPlhZ+IJUDKncJ
LFmNYwcsScjBlkgfaCp0hW+b2lqUqKSA0QWJOdRmr7+PbfWtDVbSOjRjo/IwVBkWvR2UBrkbGvb7
X9iChDxiVYCPVjSd6szH3GynOiS5SYtDMitT5zlV0Xzv2QTWTgViQ+bOR1snb7j+YUs85UDprD5a
V7IEeg5ViHKlgwnOJHupp87+O6szSGMU/Elq0Rkgxminbt7F8vevLxnQMQxiAcyHEevF9mqpFBuC
+S9MdPml43LqydCjbogaGrU+eF82BmwcaKxtUZVdwWomKrVmac3QAyBGGhhdV1/ilGo/CDFUX6W7
d8hG+HBlb+GmU+IQVoM0KuzL5K9hBmRoxBun59OLLVdnDchJN1XLPWnOjcMOq5A0EV8U4JCFVdIw
POT9VIVpBoSRp5TWgNoO1EH3+I23AsArS+KYfgrGwNVMkMVCX0F+tKLuW/ZgnKRD608Au/zkfgGZ
WcO//QVXsDxcy2jCoWYl/AUFloW/FKTFhERWVihv5vUhHWrgJupevmQ6n07QuEBvu1Mql6A0jdBg
LtilYGa+A1NZ3QkfPPUo6QpqPzwSi6eO5ZBPxzNVhYhztD9FryauPMS/OOToTnIxSc+3F736oCK2
BhoQfw3RGkBu19uM4mdOuxZCyp1lco/y/Nk229fbNlY3Khr04HEDNMBCm1hdJShZbECwHDZQqf47
15lV/SIzeDGeZiRpP2/b2lgPHlQ0b4W2AApW4th8chtDHR29JXEeorF8mPpQzqvzbQubqwHDBhJx
lKTQQb22kCSpzSp9KkIQLmFOr1K+QzH8G8P8+M6Nsro9sW1AX2EuFFkQZhsW7thn6tR0dlaEKHxz
zS1H1RB4XyNJgyHWNObXug3C1i5R8smVmsxUvTaHilJwe70bDvn5Z2gLh2wxtlcTu8TXK43ZbxgE
Nlwld4juxu1Q/TXHejt99V1EExy5JhIudDUwfrOIWxQzrTBE1OUhl5QnBVyx+SE3RsoDZrfgdDPV
znm4vch17idMYvIZk/KYj1lVdzHjDUg1lzJUVzQZb1IzJN8Vue3fyzZWU8+eeJKBaji3B8+kTqEF
pHPqt7yfyRszY8X0NCutyh2c0YarXTnzwgPaOLGpk8OZu0TK71pndALVTuqncrb37tutc4MbB5Bk
RfS1dfXaq6WGoZtj2FlIaeLjzvhBHGmvo7zh0EhHMNEAIKghJumvbVQpaHiKRCrDbjJlqIooIO3z
JmoXI1qwUlkeBnOCYnnS6t0fajUsdkuEDDsXxOaPQH6Ilg56S7hgr3+EQuuEgEi9DMvW6Vyty9hp
bFowQSVzcx7oSI6OGoMSrNJNIJfNUtq539WN84SAXBY1PCT+0Ky7/gF5moMOQTLKECDF+hU+mXqt
OcYvcimrbtG344FDMKI3k9KdaHzpqrz2UhWMzNkkh11l/mOpXeYZZvyEKZnJz6FNLmYPxBRQdSkc
C6WZ2tcIFgfdmPJsi9y2zybqJbq0V9za9BoQvInap+gUL7ymQuWmLlqlDNui5+5kAhSlyNkzSYEU
MGqlA10H9C+GWCIXs7NbDzyKjU+l+EJm6TS2EFVVMQ3Wab+72UxcEIy9SqTy56S4TCpx68noA2Ao
vRwb5FMuRwCMvqgKILV5+ZOpygV8OkfZaBJfNcgZF8aFOlAwHJyQJen9KI2BE0tB0ddnNWPnupfO
caVcilYOnXzAzFQ5nW9fI1vfVmhC4tIWSPvlKHI8ppA/K7syTMEmh5E3WeJD0PedObkFGGhQD4gL
efZvG13VW3BkQWiLaRXQNeDpW9wSRoE5G5O1ZQgV3ERxjTGm1WXS4yTzEK313+cu/QEcTr/Xt1/h
wiASLSSnwKQLCQoBXbr2ZAuz+UmayXlIg+Ks1G7+5ATphfzRepcdNG+IzDv51di5qTfuRLT60DIV
Yf2aXMeBElZnmHOOAoohPzgUSu0Obfsg0arheHtjl96Njyj4RaBdhqRTaPJery83lbnWM1uJHFYn
AZENYMiLdu+ZX/oMgAKACKDoIDDywIwsrOBFSqW8s3nEm3+SogaQ74Kk/TBk77dXs3STDztYC5JN
vKgrkGaNAtUkFckcVdo/Gh89awA0vkrdUXHwsO0pyi4/09La4mZwIHM/NyDCiywHo/hS76aT8422
9d+3F7VpBr1JNLZRYcfMyfUnSu1UIvbY8GhCJnmU7Dk7cc0E8WwzfplyBt8J0yzI1MH1rWC2+tqU
xHs5LW2JRZKMKR3yNjeJV8h/jWmzE/1srQmQK4x2CZ7eVdOsVK0Zb2I8ojkXnwlNjlxKXmii7MCH
V8cX+QXOriKk3lHVR6P+ekFMs9NhGis7omp1rgzMqg0FXt96/tYr73OhBwkHjUH2ihao1Nph3U+R
KZeJ10LC1c/1nZ+zfJf/+9egyAfqOIiXLzUPsqaldWnldpRPpp8X/T1ndw05UnhoboB/XrEP4Orb
CbHXW23jrf/4sEhNMA19vQWgy4zbdoKobpHLXprg7chfC3UPOrxpBQVJlEIwdIUjeG0Fws1OknSj
GunK5GkUQXRRHg2Lf30xYI8GggpXBkZGPwDMn1KfCphWpQFRRpTNU0AAQVB56LR7bD0f+c3n8j4Q
CHAaMFsKpd11cG7zuEnbiikRVvqmtMaz2diBKoTcMjnIu9IV5dna7tCp0dXjZFnB7SO/qgwsf8Ai
xWvBQVtrRqEALSumkQt/OuXH+J4ebIxdd/fGu7RjcT0dC9fA2JyQyRSN3mX/a0g5z6cJCnwta/wE
BZ4jpbmEqv3AI7NnB6lN/TnPg86ID01sZ66dNzhJg/yQOfIbt0AvOeqPFnqast282Y3JgGQAjo4V
SoAWw+zVXRLQJjlocfHEeRZUfXVIc/Lc95NfV+nZznNPgkju1z0GaT+QVSCMxbdcIu9Mo+5aDpm3
aKxmjynQTEbQORo7z+iG+4NICrNtFmoayGQX8UmuUUR3uQ7WdjGpNPYuMZ+wLbe9Ym0ESGPkLxjZ
BdYMM4HXZ2wqmaZKZT5H8M+DXjR+jUPQoIxz28z6sYYZOD0iA+QPypIWYmwAWW/yYo6M/rGK5Uul
YQY9rfzY3EP7CC++PmbXlpa3cwamKqhnzlGh/bHTN/A7e3X81Cjgdk5dkNPvPDprAgV0iT6vbPFg
16hqNsAc4cGOD6oHyYJh8ppf0Lq1wt+mO6ZuExK4bX4oPJrtGP+IcVaLBUMyniL8b8V/n5vMlqSk
KEGjQM/1Jb1YoFKwn+VIPxOfed2ps1ztLwopV0GsYD/leIVO8l0LAOdeuWPTkXDQhRQdorFlO0MZ
jdLSuMWjHMNLjIFqAXh/QqYvHz1s9yczi+0ubaCqzS6bo7b+Y4CdSJYfdLaHwN+4KmEFIwyopOLy
WmFGtKFJGlka5oi28gkDaREU2M46H0BG1t4ZtMSI/nDXFpYrJao7y4PHqBGUVfJicXkvV9zyZ6S9
uARAWolS4PUBtfM403JMbwBJ9YCKlSv1e+CpjYAGq/1kYvEwACbYA/yH68zpLL+KwZ01YVLFaYJB
010JGSc0qVwLAkDJMAR5Xj2UrDyhxNOXms8S+Xz7qliVlHDTXf2cxb0nTykfJaeZI6mzn1qp8rUB
RF8Z83hueb1p+cBpHvJCPtIe9S2SeFKu7fyGVQYjfgJUskTQitO9LCHOFhmJynvE/DVzByjB8crx
d5a5cWAE1Yt4Q0Q9YxkXJ86osqaEDUlxyaMSpKccw1jqu+WNAa8hGj/dJ5e9Ycd1MgPZagQhSGOg
g4Ie9LU3pQzholRgbztkTDzOvbgbDvWc+HNTuOWebNVqiWg8Cm4ATA9gCBytj2trhSxnUGjDXRzr
kstk7qpo16FUfnsnN63gYGAECFyIeGSurcwaFEeYSXFCmmeDfqfsJS92guxNE0ibdUHMg1mSxbZx
0neSqVdzxPngypPhaVoNeSd953JbfR38+Q/5YuTMIG9Yfp3K7qA0khk8ciBDqFqx11uoS9i6L9PM
71R1p82oiprd1fOBlAE1KGEThX/Epdc7p7OsKEpj5BiErM59OMZeYR7n+qSVruXprhrUgZ150kMb
lb8xrxknLphx9Z3CnjjOqx+Bqo/g1LNQW1w4iS4lTqFILW4f2fRioZlRVOemqv0qf3MoCsYxDdDP
ervtNOtbRqz9k9nFJzVmpSFZIfMoOZsX6zSdqNv7aiCDNHpfYH39Ya+NLaKsbqyY0Zop3hNV8quu
vBdyCXY/n0bcrE5Od+KC9Y2+WNziSBSWAP3zeI76fyA5gDq8Bn5jfGYUbv/RUxd0kEf0Wt/lnU+5
ujY/zIIjC3AiJMf6ImErRxCd1LWKIcf6wZYwOM3fb3+17X38XwPi//+UqqHfXcWlM/Mo67KnYZB+
UJu1rtP/NrE0YyY7yPE12+RiQYsDUgz2WDgxHt/OJ9wbfpBL4tWP9YvzhA7WRX3Lepc+6XepX/+6
vdD/4wv+70oXjyCzs9mZpw7u+S0NMToaDi9iRtxTz6ZrHekTSEqTv7Lj/8/qEi+UcnU0Z/EB9SNI
95T+NBsHHMpDd5Iep+EpSz3DY0fJ/yqwBwQ1OIwohKN8g7G5FaGhbXS8RxIVgf4zc51ZPyZT89ox
4Btur3B9kaNIIpRYkFmBbWVJHzpJXTdMpJIjNX3toSmSdL+Heeda3ToFgCdiJYgf0BtaZCBpMU+J
DuVnFEeglEHN5gew6dLh9kJWCRV2DK8FCqDQ8wRWY3FrmiTGoHxjIo9u6ClPkhOIPO71WfJ4D0rB
27Y2FwRDGP8Tvb4lFpfObV3x0cqjOcmoT/vScjM9ab7YtBM+gBxGKGli9GU1W5tZKCClrEBJUhOj
mYNfN9JhzL5cjhRmBPOcgQqWSCSur5A6by2zNBRcIe3jbLZ33chPFaeuNT7f3rVNV/tkaHEHz4rN
C8gMF5EhZ6Be6io3HZMAcyB/btvZ9ATkgKhFmmJsbuEJdT8Cb5UyHrHR8EeDeQWqkUrauW2Z+LdN
ietu+VQDrYaeCaru6MAt3kzNRp8EKPMyalT6F0E95lAn3WVs64CXbThW2WnQEOXdNrq5j5BpB6sk
UNTomFx/MAmTa6Pa4ibMZ8o82QaLZT0iEcrreMcDNy9dIC3+x9TiumdyAbUMGc+0oEbwndS17jKf
QSdDu5Tv1eVU7bIj7C1ucc1XpbjoGRJ4hYPu13YQ94/mC3gmd5a2Y2c1x9Z3TAe6Y47I/JfRf4/N
J9PamXhaFzjFyRLFUnGDo7Ww+FBtCzW+FrXmaGgG1WO1pLrm8G7VJhqS9cmYfw7zr7yyE3dGZKsV
5su/8JNP5hcfr2glkmZgxo10rY2/tePEfDm2u2OVIl38/5lafLVubItB7UgRoeNwTiC7zo3hBNG3
020zYsNWx81EXU5MX+N0L1ZUTbkUDw2iHUp+0lw8JcrB4paHY3KIx51rZNNDcL+DSEv0+Jd9hFkf
FBuToFU0IaIqJhRZY1DuWvPOada31gS6AawKHYtVIXCozURpS5JHgBNm7tyTc2XRvdbglhEUTAXk
GRP/q5n1ITErHltIrTHd5jJLvSQt2Ql1t7bLFMSPAGjZGHFcPPJI0uyUDOC8U/Q/Sgwuza4J9Lrd
SQjFF156AKr9moKnFxmuubAiG6CEA+v4FFEzfWVG8gKm5deRJ+X3DpAaVxkH8xlopx02xy2/w0wW
ECeQkhYYqusbF5CCbNQbNkVxJn9X+75wu5Y92ZL5oEnGwem4ubPMzWRMFFpAvy+4CpfgvZQUBDIS
FcfFC67Cd8jTP41vtquCyLp50Z9uH6utB1N4nyCSh9DAsnpPxqFmpeZwFF5A/ciMH0M6v9XA3089
+xde8tnU4kqcNSXtZ2tCKCg/NHRCjxqccWrm317Qlrt/trK4J8bG0GINyrVRzF9yChIptjdzs+Xt
qIWinS+YT1YSCYWd8Frj5hiNfWm6PeqU5zYfIWrpJNXx9mI2TWFaHjLDoAlZSYNWGaYgJFtnkVnb
F4fPgWJKd1n/1SFoEW0K8iPE6ejrrwa7MdVNzGYsxqiQ8v4EniTDZVOcHxwrNoPbK9r6POjgYD1g
G7BXVRZDMnNCOoVF6fCr7AZ3rvf4xFYIXKxGRLXYNQyNC72f6xObZKme9l2LW9WO7zJLvpNIW595
orvjVDV+WrPHejYDK56izCI752nji8E46uSgO7GEbsG18ayRCrkEJ12UgsR8HplfaSCkM7uvezmC
CpxXxdLQfVsGn3YVd2NZFKjF5wOUzMzq7xn8pjvfanMtn4yIb/mpwIAJrEmwfGMthf3O6+EJtP6V
L0ndTmVh4w4SFUuAwdETXvec1drOUeduwK2d/dShPMgc803S+z9Spv6bbftkafF1Oomhmj9aLAIa
9B+0njPXaqBfcdvFt5YDFhoDTV78a5VUzUjsWGzE+Da8dBkAkHbWAbTWgQuW7gRFm6bAXIRSoYmX
fflUzHKPcffEyqJBfYy7Uzvm9135e06dHTtbnoDJUHAliCb2il7HmEYJqgY8A1kw3I3aVeulXOO+
VKd/3968jdML/IHAF4lLD2/9AlpJra41ANtsIp23CFrnrujdacSsviurcv6aEd5eBrAIvNhG3EJ7
LUFVplGNdOcjrlcMOihkkSBowvQ3qBqufX8YtXmOa2eCntA3Zlz6AkRJj7eXumUC3RTcUZjlxgzX
4qVSxl4H/45dR30GNQfNOTLMFcbTuPPtNup2aGaDIBgzLMCrr66k2aaak81mDc45IwC39HynpSA2
jSALlWOAXg3KQMqOeXn/vUlOe2K/aw8FXgUjhOI+xJja8qJSVdoj7syKaOofTZrkXs7uBqO5K0fn
9fZ2blgCbAXj0ZiHBTzmo77/6bZKLYONytDzyKD5kVVvhvZuGi/JQIPbdtYvGApNghUAcSjIs5cI
mamVE9OO0SCEguUzpfSFO8356yawFrxhwLKqwJJfO18GyoNO6SQeDRJktNza6rkD1gxwlf+LtYAH
BByq6BahprCoYYy1XlfZWCPUBMMaB4OV0/AvJ9vgywLPGBgWgX5ZAYrQWmjTrCtRu2XGe6wkvyEy
/lgCknJ7yzaiZtgRmtmom6JHvcwOpmac+tzOeGR3SHY8XC3N4GZt2lteJzcZ/Sd34rwZ3UzliZO5
Y10a5aHH4ZgDh5T1eJjACRI/FRWQXDu/bcMzIXyAph/yFrDNLLErKWZoSzVu5od6TE9Fonlq+pc2
a0Ez7NHLrK8UbAI4o0CbA74MTJBdOw44ppUppvIczVIeERnlNjKdoeD9dnuzNxaErYbLgIoACPRl
UVfvci2dZW2O8ma+l+vxQnJ+b5j8pCbKTv142xSGKYCzF3zFixVVlTFnuYZwnjvMlYAgYfSXlJwn
Jru317R1rJHgYWALuDQNQKbrrdOdtM3GWJ2imYyC9yr7U7XVzlW89XnEpaEAxQfszzIy1Usgx1G8
ZEBSdA8qVFnmbgyKmH2/vZStPftsZhHl9LIkzUppsMgp3yWCiROL+F37DyL8rzs2ni6RA6HEj+rC
4pGkXa+UmIPLkGulXjq+5vqFstQzrb25SPGHrlN/vB+fDC2eyjg2hkFNEFKluenqUK7QMUiTNL/H
7h2MqjtfSd2wBugsvhGmTtG6W1Z/GtJwvMtmBlJ4MJUY+h2AeDXAkFQ5m/pgHlW5YV5ptT/Kvvdz
PhcuczBMXra/xs4Z3NiZf6h981uWnOdORp+YJv2p7tPiyNP5gcpdqNkgramqoJP1QGVgzyKgqD+Y
2p6qmdiWxbahuQOWYQMT76idCUf59CQyiaBNX7cygpg0yHnqE41cRpoc8pp4ba1gK/d4GzaOEUpN
oO7XEPmKXPLaJKgl+ZSBWvXBkb+z8eec7RQRNnwbFTmhlwZi1Y1UtQYGcLDUPIKIBGbI0EZmpWs6
VReC6U0HwZtKyuRw+zxtHNsPjDMyOiBgQF93vSY6TJpKbQCfUqVCGwEq5hIHOzBXacRA35Tt+N96
iWKKG4SgyCIB3jbEz/n01fRZV8opdkioDoNztvpkfuYQz5mCqgWTHXCJVvNye4H2hklcSDoqd4oK
pvalSowOiiVZaiZQTEDyTPY47uJHpYW0swtubtUhLuLLBHDImFByIC2r02+g9FI7j09mRo+zVqWa
P+p23Xs11ZGQeEiB68ElXSsNviS3Dv/Gqqlmx5R3TKNuhQlL55cOqJV65OWY2oHOMRTpxQbGfty2
L+ChUIdRZ0wgg1R2+l1bnZwcK8dWZz8ZNeXVTjvbyypdKg/gXKht36jjuPfNWenyUybFDgg4Gn2g
J6uyrOI+TmcO8FQ55wUET1HtO5hTq/SeJDe0dUernYuXLJVadii5JFs+yPGH4Ueu8jkP4tYgjmun
uVUc9BkNIdcy6Si5GlAMSE5ASOpg3Mhilk8KOrUB3EV0pM0Y0Mea0PSONP1snh0ZrCn3Iy8H0Iy1
aVJgCkBSUhooNtXBHdQMtR/3TjU+F7Od1yUGKuhPy2E00HODxvct0YdfwPYU0veSVw0DfTSQdrU7
449Ub07e2OpZT7hOn/OYtWrjQYDHaN9ox0rr0CvQ4XnXpqIHujh1xsklPUCJh1prLfVbX/UAI912
qvWpwSOHijMAkMiEMUp77cZ8KkGMMoK2RB/KN3nm97U8nCDd+HTbzEbgBzvioCA1xT9LmsCEovdF
LdBZ9QdybK2ghxI4EPIXPehMv3n5F7CAa3uLRy8fizIxBX1WfwjGg9q7hf8k1MfpAUTLlQvJrvOe
TVW82NcXOWw6wLTiXhXlpUUUpDgtpAYzlLT4I3LiQ36nuPF4cH7rAK4naMqZEO8W2l22L6Ctw0mh
XpUf9sQqhZXFr0APQUwYoUQoqPSuv2gMGKJC5RKRJZmYm+VOFdWE2XexHmPMkMfZuW016ZhacoCj
uNcS37O+3IMKxNdZXGHfbcMzsuGxAz+pUmmuPUM0gKDFa/5B8H687V4bXoxITUzyQ8RPDJ9fr3lI
LMlhXZVFoBT7IdPqD66QZ0XJdm7gbTMICcVApyB1WZjJB1QTtSyLGMCYAcAhXVBjcsZ3LFbvVNtW
pgR6XsOIroKQGi35xT52RqrQKs7jyKTfpiGUpzvUdW5v2upTXZv4qPF8esFIBp5f3ldxVJXxMUtB
vJAYvgGxSo3+tiYzRIE4iNN2JxrdWdhypr5OmjjVqjqOdPutTEECnN4TPDW3l7Z6KcELhSo54jFs
IXpCi/JUrijpnJoTCWMpfnbS0k0r/SLz5JAANnHb1MYuXplaZCQ99NYLZKsknKZUCuwRvK7EVr9X
nF/aBLJx5nCSeiFY7vCdBGIVN4pFIoVGQUBk0s7CRQh0KchQDCQswAwaDNX3hMnDC8PVEMhzWh0k
qxm+oQg3fbVWcGUXyNzrUxB39lSaYAkPFaWyEdXFkjek8sVR+N+3t3ZdE4MlRFhIygU774qRdHAY
nyw0XEMBbph9hC1QnPDlLLRQEROSF2nuVZ5O78BNulcf3vqun20vrpQMgwFjM1ASmtDgQehBnrJc
+taT9pFzcumrxnOgCuw2nVHtnJD1WymWLbAxoL/6mPS93uCurDKlq7FsjKU35yaID5lxdLzCbc/m
qYIs/M7tucoGPuyhaqwAsw+B3sUHZYXK2gYyQGGPcY+0O3f5n9sfUuzV1ZO0MLA4I1Sxq9lOGhLW
aJv6FchAKxnAojgjF5yVu1Id324b3Dr/GB1GdwlzHTAuXupPV1s9DH3Jh5yEuKIbr4/VUxL3hz6t
fqmExjsh1KYxGyG3qUFXbqXRh6oIODqyFJlA9qrkEepUh1h9aqvdlrP4DottBKmCEKkEDAG9K+16
VWacD3aiEjvUj9M37cROOrTDx3N33HMIZeNqubIkPObT/ul1PbaxAkvFN/7EfkPsUXJ7Lwnk9/SF
BPoAxWaCRneduMNpV2JmFUYBpKDiVkOWgBoM+NmujbfA8/UGFOfBBxmfei9/JD7EXi6Dn5yaY6p8
/euhp4oqD8ZikSQtnb9Dv2Qimk3Cru2dU5vJtQ8m/wZaj8nsJlKq7NyeG4cNgTBaaGhNWwCyL1Zn
9G1idpZKQjQHvylF7Y2c+be9f/3EorYogKmYMMdM+3JSWtMmYEmQYocxNtqtBhR7DJ7GnmF0e1O1
yvqavLa18BQVOFEIqMBWcVa93tXunF9QyYFKukJdkvmSxzxg8n21vG8mzBy60vues643FL8A04Zo
4wFRsBJnF+wMTE9nEoLB79WqTtrEX27v5xomBnwdphotMMYgrAZPzbVHDonWMQh9Ehw8dh5eSk9I
/ypecUoe97RwNr4dXAN0UBilEHTxi7t4anO7A/EYCVM7Q7UpHUoF9Ao6KTKUgrJdWa8tcwhkgV+F
o6CusLhSENAONKlreCNGN92GjxdeOmGmWa+3t3DTjhhXFih7yLItXlOe2EUPxjQSUls9OXXnG92P
WN/TidwIGP4zFf0fM4sAfSRS7qi4O0DrqgSKj7SP6icH9QNEDKMf/8FLbphecqgVD4NEe5nX5iKF
tCjYCWQkXouAbLA1UrSGRsLGPoPD4JBAN7UZvgw8R1IgHpr/WHEWHlJo6cBKXcdj6qg+ZnpDFZM2
SlP/my+Gnie0I8EdgPnFhc/TTMhhKrhEDMk5JyaG2eKhIIeW185OtXDdTQYHJ9p1AguCTi5E5q9t
0S5NKOIhI0TXULtT+86uj3amDtQF5skmB71jFg0aUoCZd04Skx1HqYfesKTHYMW67anr6wQFZSA2
kEODkAtgq+vfAm2Jcu4l2Yhy2byvSv37SK3zbRNrP4EJiBKi2oJLZQVWs2cmt0XLjMjJSHtEgJ9H
mA+EgqWa7U0mLh9yMD4AfAJ0CIgnhbzPYjUSKHv0FPCtEL3KDGNzpOC5Z3Ss/113s/qbYUsfGjQX
n6eqBED5a+sUxtFTVDDr64ATbnkeetOelLYA0RaIctATmpw2rs8ZYGsvvMrL4YsZ839bQwcKgB4x
3bxwWHRs1A59myy05wnTLRoY+3uFjJ4zVnukZUsf+TAFyBISTLygAA5f+8jQN7nGbC0LFapJBzZ3
32ctLQ+3d2/PiAg7P8VgHS/U3shEsgNGX4j5KTkINIcqk78sfSI+06fVLE6fTHnZNwZ8pBAaxVpP
H7JZ+3N7MeJvfA5dP3YMDxpag2D6XlF+tLQdMFOgZCHh9AedJzAIOTkqvYVquYb+X6Sd2Y7byNKt
n4gA5+GWpKSaJJXttt3uG8JTc55nPv35WBvn3xJFiChvdF807AZCmcyMjGHFWlO+G9J4+JMNnFvm
5FFQBC57hWMONAWdcjawk6N/I08Tdm2oJO9sfb6t7E36aZ5JvOmyJoVQyKGOFUloy30eFb1L0Oe9
hGoqfjFjZTPiWmYBbwbBlJnsI1M0yye7lqncJW0ZnfS2zGH6EgNAB7rkSkrju0pZNM4UyqLtGYPv
tnJpnsdck/7krsFXp8zUiHTzFxcAlY6qGs08Ok0qiPnYeBkK6dA3W8xCq1fgwsziCozRzLLSF9Gp
L4Zdw/xhGm9pPt+8PW/byYAs5W/mSQlNrq+Zmgc5ZfE0OtWi3wAG8xVHHDXB1rTWwotY9ZNOju+I
RllRrJLrzjGK0fzxB9fj4kfMKdHFXaf3X4rMV0Ynyxp7COmlfjqVVEUkWw66wXLx8FJqB74OB/99
y/OXurmYF5YXAaAlVDjKkC+ZC1+N5sPg0QiqtwAPq98RZnIVZgn0HZcPAVLaEvwEQngaB8n61DCL
/yQ3Q/Xx/lJuZoPfPiX1X3Dnc1KyrAIXhZ60ehNFJxh4isd5TPgVDGt/gvDIesz0SoXFBREUL27q
zoYia2I+2AhBpuXq6Gs2ZEzCc66jm+5EdDcTW+/C9CRGk/iDIfA2dipd9k+4EBF20yTbei1vaDnm
nw/R2YyOQViVm3V9CPyyAzKv4PBLRAQcMa8Qt80KYxcHWex2qTTaKiwS9pC2xknoCYWs0BRfkkKp
XNmLQ5euln+qhSmYByE02c514/f9HV77jpe/cHFMc6X2fPJNjqnR9naT9Z8qcP33bawdSMCypMf0
9dEsn3/DxVXwxwDsZ0xHeqohwbSVUE/NQwS3M2ghNcvfi91enplF1JBkYSY3VggZaJh84sX/CFvD
OU+3xm/W3j+CBYIg0CsGH/l6VVBcKoOU+NFJzKBpKsR+cCwatG6W5MM5M2VGqrXQ/JOtBJsJOA3a
OQQlr40KpjTBGt3Araon+S+/FzRtpzRe+Vutq0B3/+C7zTN2QMhY6RI+FY1ZGEpw6J20aRwzGw1G
uKGGViyPcRzWoXPf2rLs8HZXeNcZ24aREMzi9dLGtFAFaBKJaxtIgAK975+qotT3UeM1B/7/8UOW
hurOqBrQw00Ttf/ct7/qa5R5tMCiFgct4iILs8Qin5UnIVF1B1d5CdK/wvFDVD5pFKt8B9yT8REG
653vROGTFb9GGgNsh6R/DDYGX1avy8XvWDiNUey7MjII3gSteapG7xyJ6lPA+M399a7dfMrDcCMC
2bxtbRozAYeeNdFJliPAPX2FAIeToSi/pdeztp4ZNQI8FMwt/15/2LzXCrITopu4mn601WSPw7Dv
63Ej5dwyszg/HeLK02hgxjOnk6gl0G7VvwNhaxjqZjxzPqeXy5l/x4U3E0PZz8cBO2342I5O9ijv
kr3+zZps+VNEQb9yKSPtQve9pYg3uwrzQuCJZ7T+chuLuP3PW9JXnRg4UC4ViVv3JqdTydStotWa
d0MDhqoVhImApRdONJfiMUtl4rSiwXOacRt+MhQuJRJFjflBkHrlWMmJvBG6LOvub2ucWUcoztEH
W7bbM1GK+7yr8Dh5M/7V1DJEAzBmPSXJlLlmBxTtD1zc3FWcq/wz6mzxMc10hHvXIEoLmTOczMz2
Z8Z2YUvnePVsXphZuO2qMs20yIhIQ/ApgpgwoMKEguVvbN+WmUXa16Z6IYrUFE+xQIDZNW4LXVJm
WPv7nmPVDG5DAa3DpKayMINkYFeleo3nyH0ldyRYAF7COpFPeufDkXjf2Fq5g24odMrzlBSn4vq6
+UGRymlCMmYy5rVPkwCVSFUQnLTtkrOY+tIHdCpoZAjye8fN5sNIp+dtjJj7Zi6WqdRRSRTJRS9a
NU7swDPj0amLKfk6+fzUjZO45o7B6TNVRFsUr7zw+mmZD5Q2OCIDsKyPhl5SHS6UramAtU9H3kzx
m1leCo6LgziopTAg6RedqlxxozZ+0uXsPHZbXA2rTvLSzmLv+nxmv0/YO/XgP0h2CoPyp/Ro7Spo
HitbfU5N20vtLarO1T1EJ5UBTrbxhiR3CM1KnDItPMHKOAJfq5/DQv59/zyu7uCFjUXAXI85e2sa
4SkfpedBhIosGl2v0T/8b2YW3r6YoiIYIsxw3vZdWtpe5zsWFeg/MENTjjERuHEZRLy+XWRNMdE4
+ZU86izFMNInq+00GPS1+J0l0rfr9DbsSPuWJH/e2It3M0rUTBdiLzzV8vgzFqR/52EOWyZJvb+k
1UNwYWdxxPvSE4ALWdixho9GW/2ahmhLSGXNKZHP0VCV5irUkovEjJOhbBKVgzaOz56iVHbdWV8S
tf0i6BljgWXznDdKtuHe11YG/osWEnOczEgtzkQdamWX+np4ojVgPtSp91Uxgq0wY8vI/PcXn0kS
0gyaKO6QosaWTTT4TGD3+f2f6HIhi6NQGsHYiZMZnqpJK+3UGyK7FP+kVnhpZHEOKKclkMLxjXhb
Iqepy10iorF9fyXzL13WWmb2PBAWBEqg8a93S0zKtgpkJQQq5B3A5NkqXb1EVjZe3NVCwqWdxetg
iGGdS6Yc4k8Fy05SB/hpUNiSHbmmW7szDCrb1Y/ec7zfigRXD8TFEhcOL1LrUih7TPuV/GwYuG0k
p9KNV37LyOJoC6MUwzqHEQJ4R6p+ZuEWm+a6BdCcPK6gx5btyryc4HoQxfBkNZbu1pb+NferLfLv
LSOLqFmtDSuU+4HHQY/goo7VcReK2lams2VlERK14sAU0DiGqManfJXqMY/HLUbZ+XbcHGyeUdJD
SKp4Ta8PtiCCma4tbFQ+HQQUFWfmxF2GdijEDLv7l2g1WqCIyP1BIO5WxqibgipCg4IFVa6QOFTr
BtmW3Hg3a0Z18pNQ7aedbL+f8Wt+ky4Nzzt94ezK2ge2oVV41Kh4CPunKXBUb2tCbvVzXaxusZWd
ELRJPXXhabKaf4VR/RSk6UbxfsvEwtcNQhtJecEGDr1k16Fq11ti0KuO7mIRi4BuKFtFrzQWoSYB
I8iRIwcJQM+tVsiqGdALzMsSpAL3uv4gvVdrOvlteErl8qGsILUXg32Ub401vT2VN8cbJCmlT1CW
N33MIYJg2qz48MXfjavs2wMiJN86B+GGl9wdH7Y4yNeX9X/mlg3+WvGaFgVezOU+6CDZiWPtxTf+
IGZEJ/L/L2qZQqgMqfTovPPiKfJnuYIvVk9dMfc3Ci3rjxEqS+QqlLbJV64/UppRd6TDTaFs2OsH
A9WQVHjI8710mp6EQ33Oz9kRGn6glRvHfH0b/2t44V6nNhsNEzz+KRC7xFXR2d2V2TxnGsR/kkow
bw/Y6k1abTlEYeZerxo+1d0+016HNHoohmQjUL0BWskMPMoM8cFpR/x9M5VYABcrY5ASp8o1j4Pi
QNxTWAfNP4i7+iA44FvUXT08S9q++q7sol3m1BvItRt0zfInLO5bEreqQrcBz/tY/1sFLrwq5eBK
brJvHtRzGOwSYSfmdv3YHIqD9eu+37/1WqwfF8ybzIt8A/PyzSANRSkPTzO3sewNdhRYG0nH7TN2
bWJxYuqisgRGesJTSK0qtKq9oCVOOtYHFQW2+6u5PZyYAugyKxDSeXx75C7ekkpSRz2YEgLnMRbs
yqw6e6jRV5zUSd+IOucLdu29SN7nkTFmJOEDXroTQfD1At5RLmCdM9495LUtRIWKSNSgZzRYEs/o
bUufNirkKyukSAYmFt4TsHnLmmAcBaIWKpSXWjn0/q0hVTb/Fmu1CxlEqcTq4d37CYSBQSambsBO
L3U3GibEZxQTsVQ3MfCGWIxH4SVXPo6dYEy7+8ZWdhTOQqIdsDWUHZcJnZR5jazB4XyydOj6U8us
j5HmJYegjdSXlNDnuU/UfKs/OAdqi+/IKCWi1zDyABtSFrePuUC9E8w2PmUTfeHem3oZ6AQa847c
ayqjPV5bWk7EgyEerF4cukcv67wtMrSVO0Lbmb47voj1L4uuudT4hoWi4ynPg4+W1aFp3SffjcSv
HA8qhPsbvXLned4pHNLD0rkoi9g1asA79z5lLi+ovF+N6Wvilzw2tOTzfTsrW6sSzkPhzqIgJlok
TKXfRMhu0AT0xkALGJLSxCcv1KYXMbVAmUV6vdN9BHHsRpC1V1Etpk/3f8DKZeEHQLzA54Vmbslj
EnSV4Y8jDXIkCUZH7cfe1gUmcbRo3MK3rZpCQRRyDCSWaZ5dv8fF0Eql0vYholpDdehkdJWnoh4O
pm9uaY7cfr55donzKs5oZ0r016ZksGZ+1jTpCa6vXnK9aRrVvVk1TIbd375bQ+C2gQ6C7QQtB8fO
taFywrlkBbWOpLH60FVTNRoPJtQt/YYvXRoSgbswcw7kRWNgm07utaFJiwqq5JF2atpGdepR8J/b
KH03dTtWEDcAkAsuFxDi4th3BXgiS/LUU2uM37QAARDoo76iX7RVkFhbDh+GsrXFG3TDkpu2bVFY
BYbgaqHTcM683/c/zPKwzfsF6SooSoPaFzWP6/0yRRDoo9Krp6Hr4s9dWoSvQ6iHP+Sq1h/vm1pb
CywGtOiJMWfY4bUpTmIVDwlIZqCXD3ioZ0Tx3uuC5+Vc2ljcnZghDwZLGcwZrABenk6EjjmKVMaO
QWwn8Z50tQh3jabyxoKVSF+H3NtCdN7kv8sfsdxTxcrrVGOhgWybh8ChYP57ZggqEExpvsg2fdlN
zteVkaTrlS8OPnRwcTD2GG3czg2flYfw0O+FQ8QQiPAH80i4YWA8zLrTYsdLXX9KsfF9QwsM65Sk
LzHbmk9b5BFr5/LCwjImahtmnntVs06KFTppjHvvUSoJN47kTeLIp+Jagb2A64ZZsmU7ShcgwvaN
xDvB6fR3+6F0ArexdRsqCmU3b9xWOXb5OL/Zm2kJ2DxUda1FiJABFJr6SbcITJTBkTtRcJlZb//q
JL91Yl3o3/lsYW/+B5cIjw0EqYv7UKLOa2TguU+C2jup9Zxloz1uqbiu7SJ0WAw9/EeacflitdNY
ZlDLm8wb2sXPuYU+PeiKnf8c/q0fmW9xtI3vtrKNhHXwp6EyBRpLXOQBbZoX3sBzSA1G6j5rvpF+
C8K+eunooh8TuRS/3Xddt6eRbvJMVAlVAoiHJZlakSSj2XaRfo7TvLQj3dr1MJbbihIe7hu6FQni
eWRolDoGycfszK5vVlonUVy2jXESW2XvT5qTWIld6P+KMeTbkiB9SATlIQg76ANTOFUmJ9b8xm4q
5cBO7N/9Y4i5iFo1Xm1oaW86w1IySlY8vz52/iX/GO+K2Jlyd3AEzY5/yXawE4td+962N6j7OdCD
PYMPO49xX28BbdOpg9ZDPXXN4ySfq/Ch6TcqDzc1j9kGiuE83tB23aJlRHgzWjX31VP2Iju6k0GI
4w4/Umf6KBxHdzgkvuP5NjH7lprFuuWZs1OTZxLeZd+sLQzELPAPp+one/rdf4YJEoT1yYjtHLFn
J3pI96GrfWvTjcjo9gwTv8JNxrQu7gA47fW29hrMwlkdK6eIoqLU/9sGopMhvnD/zCwzLzZ2niZg
dIJ0Fs33hcMpNOZuGyuTiCcsGf44zSqkf6x+anVnMK3acqrcCi3Y6/S0ce+bvnUKWGSuALJBUhF1
WeMJKfWy9kI81cWXqXyK2u+ZcijVjRt6G8XMVrgRMiM3xDGL00n8Oo4qRfSTLn9A3jGYvt9fxcoo
G9WAeTKQyh/OYMk9xpD20JSlMTEZ76Fp749i+62Ks+IfLRNLexRFT7ARne60x1pNlRelDDTLAWwL
UqkSQ2urX3R7bGbXR/QOLRUzaMsAMfMKATINXz+XsmDH0T+e/DnaqnfffrlrG4vYpUZywrJyQTt7
QdB9FNMHPzbTp0TXxm+971UbgLzbL0h2zkrmxJWzYi5cbNNpYtVCfXjOp9ZO6/IgxOOG57w1AYkG
450muE6u+TLUjcJAh0FBmU5TheRE2rp9pG1c59s9wwSXeT6CM8BkEUmMRaeNhhJNpyBrJ8nuvJYK
Pr8k1tBTkoJg14UN7nrjcM6n+7LEwVtAgYqh1ZmQ/3ZwFSBdZSX6MJ6mn1DwyzvA6Khw8SoEDgXP
b6LJRI+z1Z5fuRIz8dYM5bQsYs7lBIA1xYJcoPtJbFs8pjD8nJuHfm889b/kB+31/hJvHdhcigOy
hr4itB7LmZRSSKoxl7Po1eq+xsEHA6yG2f8tqR/S94tQUF1kOEkGckVV7GYwRevDIRyqPHitqCaU
fuWWpmfXY7RRFb49KbMUHOedYpjKBMwi904DYUoIYAL0uQ23kVPKQNneULPDlg7c7anH0DwFSBnT
nLG11y+Mp2h9bTZl8BqNezPNv4Z9+/n+x1m3wNNp0OZTb9BjSm74phBnwSvhw4s6woXQShtX99bf
MQHLFARyJDMyc9kpRetctFrkpF+nfnio/PSYifHHLNoKclY+ypWZ+e8vysuhIQt+kbBXahnZnf7d
QKNWHF+bdKuCsLWehW9NhqwWGqQnX4P4M6MWjqi+aPEmV/jWchY+NW89Y1J0rGi28rP+rrjlofjR
gAp7DB3zXP5Voq9yhjfvvaC+GV5O7QrozgyAI7G63sYojQtG25Pgte4mxfEq9dgPwociUbcqyisn
jwlJoOQ4PUiMlpxNaivEXSwJ/mvZq24SdT/MQv3r/uFe8TyUNhHNm7U5cHTzl7w4EsPAqD6k0f6r
UGhfxnh8auFBtTs1N5xGhjWuqnAR903eHg52jVAYfSxAmTfBaKepTTKO4nQaSu8VBsBzofiHoW03
PNBKcYL5OzR+5PlKzXCn66VRYCpFyxuUk2GRygN4AClmdf+m+RA4jPJmNowSw06PYVUWY+PTkEid
0xqi95j3rbHxcK5+yYttXty8KFUTDfpL/xWBq39yc/qsJVv8pCtZHMeSEOKNnx8akMWli6Moin1J
9F+Vc/J3/GX8InyNP1cP5qexdaad+bAN61nZ4muTixtYZE0fpAMm1YN3GHf9sXsodky3nypHfNia
j147qiSoIl19BG3hLb3+nmKc+gXj5/6rh7hz13sPmEfXxd+HYK0DvzncP6YrSdNbQvx/9hb7mVO4
HKSmnRen7BPUDgq3LfZZtxcfE9s6eM8DOZy8rwvXx+fs7ltf823M83NByGrQHl28n5WeplUUDXzM
KXPS4VvtR3bWJc6kvL94zTJnDYk58qC4vEjRtDBsR12O/VfoqhonCaNv+hRtxDerqwHrTeWOAtTt
cGpZNVUbJ/6rHKHQ6ikR1QT/pS/yl0p+d5UGj2wQnVKcnnkKFiGqNplir0JTfQ6HdKd4k5sGnl1K
mhsMW53vW0eGqZlcdF4YQcjiQNKFGlu9y/3XzKSmXPpdZ0uJ/DEz/Y3kYc2QQtGJgJtQFGDL9clv
fSjgE5Ptm4oPkXG0stBW9Y3qxNrtgmCECoVMmnkb2geTXodRymmP21+elGSIjUvVU0BnEdJRc48r
3RrqWXOKDIfMohFzxWW5f7Ew1J40cPK0pC8P3RBJjleWW12g2QddZw+wisNzzfeh+HIzZQo6mWLx
ZGIl7x/9RP4LvlDbzz7KBuyPAVpH3Vb2at23uCwjD+hhQEnDs60KoiOJ8SdpzB8qoQCfcBDQzAnF
zu2F8N/7HuP2AyJEMCs4wSGxMnFeWJVmBZomnOk5PEM6ZxtS7rPQ1PalCChcnv26b/BmRhpyHUYA
KGQzdT4bnvfhInYwfbhZ66HB4uDt03q0W7NkxKH9An2go3vCXgsHN5lEWyyqjff01qHM0AUCZjzK
nF/MR+vC9KjrgdD1hXUO0R950OjlD7ni25ZCUpMbW5XYNWuzdyQwp9QDcOHaWgIFfSYKmgUre0E1
xNePheTBAO1Vj40VJRuBy8qHZEkwMJMOQoCy7HMYuSIl5bw2oyINLGpbH0QbnLtTWz+8TWGutbWx
gTw1tOLgE1m4/yiEIbgIEuvcTxWZblClLk2snTU2ga2Ffr6VzK+ujkkYXnI6KTe+LElkDwIQ3USY
tXnpXhM3hcSr+zQ9JM/d0+gyUi/aOl062/jr/nG9daKoZF0YXjwMfR6OaQP5yLlSf4YwTYDicaWm
d+9bmQ/ewttghTIyX49o2lhY0YVcFIbRI/1ghtgdh9z6axrDZANFs2rFfJO3A35+ozDaxXRKIy22
zmbXtHs1KeTHQDa3xDLWdozhJUjJwLSY6rKg1AwmaKRUNM+5AL9BV2bqz3oMG8ezhmarsrS2Iijs
UJVihORWTS/Pcygfy9E8e53428jbr2m0xemwupz5oaaWyszqssgiVn6CJjDMFxCrw41hPaVtdmil
5OH9JwBoE3VUICMEBwtnUcteVWdNZp59BW7WISiUXZkWw/ubQ1DAgnqbZRxm4M+1SwJT1HhjG5jn
FqLJUEz31iQ9wHH1B36W2vZMO2DIVNkXx7kMRr+Q+8k7t6X2W9UFPEStVW4ufKxkxDfu79xKD9tE
Nhf/yspA1y+xTKGVdbWqhN459ts9eIcZ1fO5EqWjZ7bHrn9pg3+GXtnrcWdDN5CBMcp3ViSdk8B0
2+D9gTG/huozvwQUlbhE36jtKOajP/8a4ZOKkosWvz8rvLawSJ+yJEi0AKWB8xiKpyTwdui2bfjb
NffO8ZipYEGn3OAfJHkS9C7DhNrQ0sqiHUouz+qA1PhwuP/1VqIekH3/tTRfv4sn2RL8Ui8oMZyt
UXyudMgxHnNk4op8F/ceXl3+VGbvZw1mAyn+zbSQCH4u+1rj0KZmBMnzORo/xYZlh82HUPxxf13r
p/LCyOJCA+u3mlzCSPrvsEc3/Wfg1v5TDPFq8DH8lrrwSJmp3fsbV2/loaSOT76Ee8cjvtWnL/bT
LOiqNcxmn7WBlmDd559DbgG5oiMVwqljuPP9jgtCCPhRGNaehatnF31hcKghfpYz/OMQ163deF65
K5iD38gzVg4ka6JoRptuBSWZhSqDOqFhnD0AYN4PP6icto5cVdt4IlfISglK33DexKjM2S0+W62H
vjxKnnGu9sULtYld+Jx+SNwkdsKDdtD3bW63j7Gb/U5KewtxsfKaXdleeOeuya18ZKPPY6tadtEL
pzouft4/l2s2KEMyqMrrzGjzwnloo5BnPmOJZ7WSDHtKtSczl6yNQ7j2tUg6JUpX5pwXLkJ8VR2F
1KpN4yxXP7qut33g8oJh7ATl3dKfNPTmhh9dA1DB5BXXp08i0JUHozTOia8dMzM5NmO+0eVcCQDm
IJ7K48xdiKTZtQmtD4yhrk3trAYD2nPiV8DBTtqoj+/+MFdmFgdPjb1aCOfGYm3yPMX6BzGjz37f
xltfeRFngtScodQUwuYE93otoaF0ReNb2lkve4hdbT2p08GZLBGlTCbtgvxgmfmYf2jkItcfW09q
PMckszhGQhbqmSP68E+4YZHJwYOuNvXvPqMAsE8oUv4VlFkqviZFHkVHdkwq7VZr08CuJC0c3Xyy
yszuU8vjT0rNlw5+FvYIPJWtHgUbz9fKIaflRyOO1h/NsWVNM5R8pZhCyUJ6/mcw/pDaP4jXKUAg
x0mXD0rLJfTF8hharuXWOkuN3DcQ6aXmz6hBkfj+91pBK5k8v0AEKLYRGi4xXx57Iw4aSZ166HeT
qzykh3ZvHEZXRHQi2e5eztdlcT4u7S2HSqE8VcDRYK939Dd22sC1HO0g7YbPobs16HIzhcK1vbK2
KFAFUaU04OUsZDWsn6gs69W+C23zSXW05+mheo5zqKE1w0VpKfvYnn13i/10xU9d/YCl98iIcTK/
tM55XNuZGqPnqx8EqbVVuE3uf8oVL4L3YIyNIWoAQctinJzHE2PN5F5dz3cMP1QBEjTQUN23snLw
4QElGsYr0v5ZNi864m6rqROT4NNDMcB3m8r6+76JlYVcmVi4kJkescwhFj5ragZrfmpWtu5NdGoL
b8MjroQyWCK2mAWXIaVbPFWykcvpFAoGAhkTFL/dTtHKn2Wo5Q4Vo9jW1eLb/aWtHAddIcdDzofI
CcvX3jEv/K7N6nZ+f78L9QcEUHeEA46kbIyxzc/f4pbRiwAJgeYcg9tLNtw8yCK1IkEjZOoUd8zj
Y92Pf8N786yJwqcobvdSQL+g2GJ2WDsd8M1QQKHsRt9u8cTEqaIkRUz2VzV69+SbWvAhFjvh0/1d
XIFAkMYqaJzSr+OxWeZjZpkKchPy+s9CC/B4O9ND8Wwc4J/ebxFWrXSvsEUNataPhcFyWTgRoyQo
IS0g0mjoETCqk8YQVvSl6kFo141PoVXEdipkqi1CBLfr+ixgDkNShAfVRJrPiWFv+ToquSod1Dgb
tvoxN1kAUdbMp0UyyCQBsIbFkRJ60ejaWu6OQmYLZ8Eu9unT8Gw++gf/0ToIT9U/4X4rjFze0KXN
xQ0tQi9Xmh6bcCvZVvfFRIdYrt5NWzuvDDwIeEtqIzcjdMBaNa2su+44BN6A0pwhvPht07zTB7yt
heYkuQxkdzdVzZLPnslhg5Vecz1VfvFV/e9Gotzoq0XihHm9kQAs78jC4LIKHw6eJDRi1R2l1BId
o2p/C6250dda/UAMttNsmitXyylW04/1Pi/L7qjJw7GrhUcplyI7N8v3ssnOnwjOWqIgWp/40mt/
ZlWeVNUwQR7laaL1Ayll/kGoQlsvtnQP1lZE/wBuwBl6TKP+2lJidp6kVUZ7nIRadao4knZBUCt2
LPrK7r57WftAFCWwROhFAXoRNGhFGCKniakwD2LbShHc1gJtw4etGwF5Ct4c5atlO7DrFEGvNaU9
GrUQo1CnTT/qBMzIRny3tm1QLlG4RPwPf7nwDobpD11esJZG6HZtbf6I4O8YRHnjvVm+a/OZvjSz
cAjtYIzmGGIG4Im2m1Iv2RVKUv5GBbh+Sqy03pi0W10WgOgZksagwvI0SFklRBRsWVY0METs+891
buZ7TfWkDfdw00x6W9qFqUWMYMG10tMkbI9+GscHPZ2Onpcc00EqbGMcf3uQYXzoGs934xAJ0cDk
SX//caTQB7wR/XKwZPNeXJQ/FN/KpqgZ2yNzY9/NrvzZScb+volluPCfNUJlTxwEGe0yLIkrONWH
WGyPuWaVL/2Qp7DaK5WdGgZtnjwUGNHIAA83WlN9Z/52S8t4GYe92TeJKhn6BQO4rGjWUSIm3O72
GMjltEPHyHAjSCVcykLcPauZdsznbmVYq2fowujiwzZineRlX+NRoNp+rLwkP3RlObpm3WyF5jdB
BL5kHj4hzTJxxjcbnMqd0Mm9x3l19XEnO/L32vF3ImScgeOTjDjT53DfbGHAb7Z1YXVxKwFpDSL5
R3tsx8Su+truh+9y5rtWIDlVXW3clJv9ZNAWhwk0ldBMppF8fU5rwc+HOuyao+HH+Uuf192hqK3p
pSvV5Of987piinkIpq64DTNYdPHpKPYOAQ2S+jhGGvUzSSoOgSBU7hAJ+sN9UzcJMp9uZmvUeXfg
AwTqe72seMijLg2F+pi8THtln+6iT6kjfjIO5V7+4W2Ort14UuwwxEOfDuppiBsXCaNQRllJYaU8
mmGido6WCv2xr2AKdEL4sHIbpBiDvffXuLKdZHIUqol13oj1r5fI4FXfKrSQj03dPAah6WjVsCv9
Le7it6zjMiuZX1QAMIQJNIcIuebfceHJWqHKpmoqiiPl6kPku28yk65lx8/lUTuZr6HT7fqXfN8/
BC/J77Y9SGimxa6/lz4RbD++Nzd/+zn06Xl8cazU9q5/TgcNRh15cXE0KoOMKMiMUbUzTStENyjk
+oOs9nnv3N/qm2dfoWwEVIxvzJbDPnxtM2uC2IANKjiGRnNQteQlkvy/75u4vfXXJhYHFh8bqn6R
B0cEXOHi/JtqgT01veOl6b5h7v2+tRuo3dsu0u3QDEaaeaEW5grd9wxpUHM+avyx2McH8RHUmd0A
tPM3CzortwN9eLCnROs4Un3hY0zBs+CZ1/KjppQlWhlTRJ4lxHkc2nVgRj+9YQA6eX+Ft/sJ0g5z
6JjNQ/dLZ1NMaOMaQp8fYQZ6HGL12AzhxymSHjzF/xW2wlake7tG2hxkIvgbiAshXLw+In2AGOqQ
af0xrtPd/OHaPDoCWreRSHbvL23lXcIWhxEAEuTUN/F76EtMZmRtf/S/VC/tKXFzx3RVW3sqvgB4
sEN3a3phxQcAI8fm7ATwY0tRuGoQ4HBNsCg8D7jT9uC5B//g/UIgGpZh6zuDUENqq69e5vS9Xfwo
XeuQ7BIIx2GIMWxEDSThsQm+3N+IG3V26DGIJGF8pbHFfy8/cl9krdnEAjSeofEr69qXyDB3XpCT
NAXJ90EUWjuSUw+uheyYV4w9IlH9MU/NJ732PoCZbd1qqA842OeUfoFtxAYombiA2T55aPXsnBnJ
x4CZrG9VV+V04FPRps/8Tw/9xeH+UlY8zNwUIcaYOzDasgSDGKNHwTzAwwy+7ohdOovMT/X+f7My
X5oLV94VaV+Guod+tOT9Uq1gZ4bthh+7wbn+55vMysCcT56mRe5S+ghiVx3fpPjb/6g63aun2srX
4lm1o+8SgmbfKydBEfv3lsbEbUnl7TD81/DCy2hJm3khZJFHI7PrnfrUHyKmyez+m/IPXOKoIfMF
XWVrbOD2FeYI8jTMeEr8zLJ+WwS1Bu2Mnh5FxpLjSnYTs3D0Yqtzdns+QIwRVwCemXsXS/cSFq3G
6fDS4ygbXzpDe4o9byM7WzNBIEGBbga8Qr1yfTj6Ycgiq/Ozo5r+zJTUQU9jwyevWqALzaADHEto
FCwsyI0VdIaZHutEdRA+ffLarcLarRsGfEb1hJiPYSTSomsTkllLkzAZ6VHPY7TR+gIvpRkfU12N
Dn4Jfej9C3WTgnHmmKR4azWCCF22GeNSJJRV1fRYIRL/GPp67naS/JgKxmuHUoGdZlVgo0yS7QLk
HzaMr6310vjiphlq7ed9pKRHqW1QrR3Ef4q0iGzInrId3BG/7y917eMRUgMgYD6K2aSFNQrESsLY
XHoMdPEvz2pkp/WELRqpNSOcbsoejInMLeLrz4cuiQRzoJRSmSqGxwRFHkcYUVN5/1JAojEMPk/3
3uhEVYXY9FZd82yI47+oWLb2QFz7P9lY0hgXUx+WxlClR7+c4RadUxXxRpJzu1nzk0eT29DnR3B5
1nWtMMS4jNJjWDegRoRcyh+zPow/3l+JyZ5fx//XZuZjePFo9IVYGWUQcmuhDgusjhyjtNF7s3WI
6b1QfEibr/ct3t4qklGqhiD4mC+/YUpCHXXsuS/xcbS+KqiW9FZud31gy6noyk32GGnyS5CMG1CS
2ftcrxO8+qzI9x9Hu4xS22iMlYZM7siQxvRifsk6o3cyX/0GSsFz8k7e0pO/LVKB9CemIqMAocB8
8rzzFztrFWWj+bEYHEvZy18jcx6YCEx1301SdZj4rS5n30KN1hB3BQw9zjQG6sYhul01lDnEG9Ts
SaZuZinaMJqhEv+Psi/rrRQHt/1FSAw2wyuwx2Rnnl9QulKFDdjYGLDh15+1++rqdKWiio7UL5Vq
lWPj4RvWkLGTB0/aQYgPErzhPgGgYcaxWHZ//7J/XllojwNqjXcGXY8/goMAZP3GGMxYeqSwKixH
NpdUjvlafbNr/zwcYC4hOf63vYLe1qframpsXYOXyuEJEUGQrglyCAh9J3/9xeL9Nsj5l/jPB0yX
TnVZgEHCyrflyKEj4c3TY5cupSRLAiLxt8oSf55GfC68boj//5UrOZ+d/wwJSB+Pu5qz00zinJxx
EibcpNWvNrrU/tbA6e7vX+zPs/jv9sC3QssV+lefplgHZO4JuJcnC9++revGZIbPfQrhDpbGG510
tNTBEp8TuRdCv6Msnu/738/keXSwVOAdCMLFZ5yDdjUdMtGyU+LVexb56Mu9B9M3gc8Xg5zBL2ju
Yl+i6P5pq2ThbKnvUqTe7aSOKL8lpRcK2AnXXv8NGP+LXYmhziwDDJQC3/j711uA8iYdoewEXPHe
gMvQBss3zZ3vhgh/HyJhUQY7DAzReOgtgtR6BBv8O7XaLzY+rIopWDYBgkWIYf0+SOV1DaNVxE7O
lwXgSQ9qZYcE8i6eatH3j97/vgm//EJnj1HEBrg8PsceFjBx4cNz7MRDscFjusvosjX8O33HL5cO
EQH6OxTsns+ILpKtkoUmxqzW5V/idLNtx/E7dv4XJxj6Xv87yqf3lGdEeJHCBwqMPgBacG2gm7mr
fR/es/TkZ3Afs2rz9wX8ot4DMFIKDEOI5wb93U973ONmSToAuZAGV+Xi08Jw/xByg6vjetHLrZv2
6wLBx/Bxht+66r7pbH65X/4z/KdbpG8QPC8Z9ovfHJcQxl2yPYTrDdVVnnH6zWS/uLJ+m+unzblo
FzaA97AT690/Q+2tRZzIKxhinF0HxXbp4bk+T8k2GiAm8Pd1/nIHAeuKLYSaMwAIv5+LIJMw/KPY
qNApuGn7GYoL32U4X50FmMBAbRU8TgDKPy0lRLBmD15EOAt18hgk6jZI+6cm7b+Jhr6ayX+H+bSI
YkiGmLcTO4XQNblL5kgevZjN4zfPy3ez+XQYKqsYN/7ATiauH9q+f1decFF/e7K/OnPQjzhT00M0
Hz63AzyyTDbKZswGNbwSVNxSkcc+2Cqfb5q4Gwurvc3ft8JXWx4dCJRWgVFC5/v89/95qENWhxPT
Fg+n+jEM3VHw+1rSQ6jmPJYvfx/ry1X8tziNTjsQ7J9ONzjnwdwsmp2WHlr11VJM0VpK///sJXAu
g4OwBoVtmPni7v99Sg1ihEVTxAKo8Lw5p59GPlTfbIgvIsTfxvj0fPliErzj2BAyXfIs1NtmHjdh
Kx/j6PHvi/blDv/foj79FEl5ka0qz+vYaVThVaTX16x230lJffFhEO/i4oNxGeLRz0K2UzKbUTsc
1mXi22hed9MoL2C8tfv7VL5YtDPtFbyScxaBjfD7h4kW03jIGdgpsrpIp7WYPJF3q5eP4ju51S9O
EoZCDw+pMyQrPheitB4qO6fnG26RhVrq3Mg1l4BJrmObm/oNLM7i75P7cg1RNQImLjsX8z99J1r3
UPRsDHYdi7dsETtFSEk9sf/7MF8ULpGboGFwlndGv+tzrNmbkaKCiGdjGnJ1NjbNawCuL+CdXi7b
LDwmv4A3pQUw/sV3FN8vFxUASTCjQGMAR+j37xd7azWNGgerctcegYjtoP5RYIEIQd4CYw5w1vjm
mH2x+UHfAaUMJxmMvM9lS00F4HMMm99bf9H4bbBL+ffl/GpK4AcBSo7sFDo0n85xE/MYQljIUyQq
BtmaXdgq6rY2trzAYM9w/bpESSP45iN+tVcA0wTCG/+dURG/L2QSt8QYltUnm9yb4UqKD2hu/n1i
X501iICjm4XKEeK4TxPTM0kBT8bKtcNgipDXgD8ESV7V800cDt8RXL94RZDmnctU530JQMvvE/Jh
5RV753SvCtZ34wHgHYNvzlPzgOoPLyYNLPTf5/fViGeRY1CFsYA4CL+P2Fmqk1TS+qQUkGE2IyZX
M7ka+dKDtDm8jJPY/n3EL+og/6+miNItwvs/gSShX0+9RVvCs+ldpsE+BBANt/FpTKONa4ddCJmH
JW6LRUbfbNM/QKnIJv6tZ/7/sT8tsE5IPUWuPn/OApbc70s2b00gnyIo/NXZWGQd3aRjvLWpuINh
8DeL/cXUERugfIdXAi0EYHl+X22hG99fIE57qQiHm7osNfW349zvOw3hXX/YKPys5uFuqYeHvy/7
n2EykJNAJkUQ64B1/edLxxNLXGui+pMIkgfKu2TXymEshhp+C6wYOr9MwZzNu8B8p0/15xHCXX6m
syKpByLks9ZqZ+zgt6ZCTy44gWdfLN2aK1iPT9N3rdI/7wPo4YYA+kboWaLl8GkzK69aW5n4Auiv
Onio1spUudeJ6JEsov6OdPzFtFBBQHCJc4oM4DM4MNMqNsvSi1OU+dOeq3TYhpV2u2Vd/cJSVt3/
/QP+OTlAIM60N1wMQMB+7hl2JuwntPPw6gfz65D6Xg7nLzh0h8F3xMg/Z/b7SJ/iC5OoZEAVk52G
6LITt4Q9efzo/V91vBFR/jafT0ext2kL6TXUYZy7lyMe4QUMmvG7t/bLuaRnWydUYuA2/GlLrC5e
qBkQwGDbwMykTh6k9Q8QMI8LgHS+KcZ8MdgZ6oitjhY1xIY+DZY2y4zaOYAj1ZTFCGc7mffD8gZC
dw2Ldczv7zvivEK/lcvOQvhIDX20w88yP+dX/z85h5pBhuwHlV7GrQp++TymLy1NpwdUtYPnBTHd
Be+T5ikS7ju9l/O//HlkSNFCgx1ZLx6P80L8Z+ShpYHuTZVcKvj9QCOkE95PMkj/m6z0jy2PCQJK
cuZRg4rxh5qvcK7BdYJhWpVuzeBB0GLcZg37Bhh7Vir9Y0JnOQmEIIjKACbOPkUSYkitW3HGr2PS
pWWovY84M3dRghp9RfFE1RJvUl33H0RMT7YamlJN/pPwgyeUwi7jjooCFsWvna9LE613/uAvRZey
D0/ZN6LEr3B1pIhcTwugUBPs9XADGb0LnfY7b1IvEOe/gNnZnYmnx1hGlyEx92qtnkG1TQrWjfW+
g+ZLQRgD62VmQVlnYifkeMmy5EIs6Tk06P4htnmjdplKvvAnHrdgQ+IPdeJvk4A/yLHv8lnpKM96
dQjJuK9m+jJMyB/rxp7APMSVzPAGsdCVrF9UwVqKUn2QHusK3jhxNQ0w6DQbUXtRCVein6kIq42a
3FKKOj0GSEkKiuABvoBoLlQrvheDrwZSBbPmreoOnRTPiyX2KJvg0oCPH0Xn9W1ghaHBxcavvcqn
tAK0K1EVq+E42ial7zxE5T1LH71uXC5bOBaV3HbjtodryHNvRVo4s3a2oFxl975h0SPrzYefWfYC
UeHqBHTevO4TyApW26kd61y0tLmbKDTNPBXlUbxcs8AfoUeKU+qz1hZeaPeQZ4LCZbrejkofVaRN
Tjz4PMEJIkzmO5JCaD2J8jrrSwTzhfTXDSqJpeuyYm4fOLCOHmRrgnrIB9eWLBb3sl8Bp2Nntbgi
jCF4VtHdPL0xBTmmaNyIJixRBMqNPxZznZWV94Oudancz8j8rFVd9jT9qFy8iYfbIWA7n3hFD7c6
UKZKaEVcKRbDJxM44Gq6mOIKkAteK+yVkw39NyuWPYAmV5lNAGD3riI6bZfMzxvqbaHXtUu4LgPm
jlUHZVSb3kayutVVdgmMxQ1z/i5cplyPMITS40G4f2bYC1XpG5iVUFGb85W25VxHeyrm2zZqt9XZ
MoY+901yBev1NqdRW7C43ks+5r1+aPS8adW4QVH5IaMtbsY6gCROuMB/ptpqCtswW1FWiA64nvnd
I2Y3iXULtYWtN6qtm4aLLrmYQ6nysfN/VYiLPRlu6hocKqqOthk3CjLkOYVYEhXdzuDkkSZ5irXa
1Vm2n+PLRcDCEuLACeObGBaGcWT3Lg1UCSlmn73axRVN5aWnjEL7uRxY03zolkxo8LDhJkq5eWrc
GDwb1hoLmX8veRK2s/cDM8EdGncE/usBj698BLMrnFAimGxUhJin0fYBNLpNlu6ZUzhvcyYBH1Pe
esgMHU+e6VVfcrOubc5bz9N5IAFhCWPuX9O5Y9slbfqLrB75O7AO4zaIPfmImzO8aldJtrVvu5ex
Qs+hVCp4r6P5al3nUgRsD7X70iPsiit/G/NwG1Tt3vmkjFd5p9KsK9iy7CJnDjUZ7pRrjrFINlNv
jnoc31Xq3wRNfZEmohygSNLHS6Hj4Qqtk0tQyXYeibZVT8bcjv7rQOmHtK0pIBn36En1HATuV2L5
aTIzrC/XtKQrWp3ToO5Xi158Fk1DCfZlUMDWheddKrsn4muvoLWudy0B8sAa6C0y7dc5yuxPBGjG
HPKdZ233uc8VnQ9owUw52HRt6S1Vn1Ph/4iHjO9RxmTXHTzbShQDb6KORwVrOrHhY9fjC08x7MaA
gEZzGTJ5rX9LgsHmADs0Oexn3skSdnlLACZO3E0XBRYu0umHlfXHopEq2Gyod5HyXE774IMzkGp6
WheTGB+cVD2EXs9Jafge+w0oB1N2sC1JcpHZh6Am91HV3CcM55jZZN/64n3w5Rv14l82SaAHASx6
HsRrkjcdFHbXZJyLBVX17ei3FeRLsLyZifxTNvBpryvpYPk6sEJDbjZHGwdalTXNYHANLlxToY5B
GP0RdMJuMy7fXNc+xbOO0NOL+5sZMgB3a8i9MupA8/anYCzIDMyWm+EpEVOIvodLD/nAKM7puvyY
8BKi8sP3ZhwgzJ6BzU26eRtYHqBM404TqRb4DUzwfndC7NaEj/i5fO1g/Z0r6SgeSTGUE67LJCeD
N4/Q0xza55ALeogEmkqAA9ActudyG9RSbSCSk51WWsEWEXdUKZcmxFtZtUUlR3HBasaBjlrpBkXy
tdQy8ooFQXRJWJVdRHBX2cjA9XBwmYMNGHhv88T6TQVW5A+VabqrMt9sEy7CwsvWftfgkdnKOuRl
siRN2WknLmXSjPcLxE63XsDZVnXVs0mQNw7GymPaIZOp4uB5NLApjYM5gjIEnocHM87hgXDewThm
/IWC8WMwVO1pol17Dbrhz4DFXuGk8/LYJV3OE/lY8YEXzTQ9d2eRGh9Ni5JO+ifA2H0+zMG0oWs7
3mROrznt1mibAixT8BnK/0JCfD/CJacG7GDQ7tcCXqeQZiYJXPt8cEFA6IYV43lHZ1VWPzq5JnuI
8+DFWEg2QX2tHtUBTaVb0RuVZ57/NGdjjfFD+zO2wfgQC4qjW8fV/Ur4OzoR5ILDIhwaBf5QOAg0
lj1M1y8A9nEHC8nSUgDPinl5VXeVda7bcRcE25Cz8DakM91qEb4MC56H0WuhBQD69VkpPt3y1gpg
IKr4KoxbtwnWiB3CYcD/4wPl20M/ajIct0bTX69dq7fAFWUh/hEeXpIa122S2fcwYrg2fFBWnu2U
Jdsh6zkuigXuyG1yN/ExzFHK+iDRJHPBRrptCPZrZoPwuJLEQBIJWBcU715bsLKKYDHBRZiy6TJY
asQrq63yOjYIwGb3OIXM3M+h192vIdX5OkBmc6IIJ0IxYj9AS+JFzMNbPcfpBvfb+xQl+uhT6KMt
qOOWa1cFe+V1+Ax9XBWcobza6+bZcrIeRToPOdxkdDkE8APile4vuDC3OsITymJXH3sNhRAyRvyG
1PxHOtmx4J2Wl92IZ0M21GxUttg9Avln3hnEYoC89CetjX6sgwEuxBUR+26M27yT2nX5lMS7UGAe
Xo2HvR2zAao4dZBP/pJii9L5bvCY3Qp02Epd90jafL/bwiteb+qF6COJZJD3ToJwuo5DYQI7bzxc
goeK4VZzAF8VuO/Gsu1xidQiHrdqQhxiK3sBRqL/yNaqfyFN5pcBevK5s3V/ufL0TaJgXGTh8OSq
9V7oM1wRif6GME/srIndxpLIFA40vnyW2VCMIkTcQV3wzlewMpqUY3dR99Il2hSBBXe8Hiec8Zn7
+WjFvBvIOOXABUR4mJC+e1NCS+Cwmt0KE7A9QyR80NUyXid9dkulAJl4qB5jW/v5qiAUAJEOxPuJ
J8op7UnRNcMEEYEx3Al4zG/B7PmYVPVDxbEFlKpdN6ND0JHW/8AUgRe0SiPoLWZh0WfNvIuhpLmp
HNRYbG1a1C/YG52Hd1HhlLqgETmq469+z21ubbNukfp1mzisgo1mMd17E9d3qYhho9ky2KzUXVcs
k0meUKmwkKEy8LUeXQPkf1T/9KsseRlc1D7Qccbx9n1A6POaQ2J1GJeuPBsRQf8UQqhvw7TibQFo
WSOqNJVxR9jz6YtIA29N7BitOQ9B+LxYCL3Tw1LM9ucYBaBbo9CdWzSAr8A8FFsa9eyBwseqnFMp
LzTBb9KhJXcxp1TlFC9ovhrTwYuD0VMk5HrkfaNFSaSHwsecQXxEtwkkfFfSKNhArgCmaRfPSLJm
NxeZhCPJJGK1nSFXvktj1ufWBGITu4FBAzGSeMoS4wD1gh9PdLTBmhWVnVRB+iD+qaTVFyE8vp6U
PoeQrbTLdsFbhg8ycr/NGwdJ/Zas/Xb0IvGurDKPoo2Xt2RAKybgIe4IXlebaI14wTOH4zPM75Ho
28NEW7C+/aXe4jrpTrRHjDfwEJZKyAwQXROYrMqx2mli20IyMKqpwRf3eYvD6QbgqX2oB9MFUSNx
dC7bcOHHRk/ZUQ2RQjTiAWm9Qo4o1CjbACj1ATeOA8vC+qDHeSijNfggffQWehnyMmDRynUeHkFu
JdCdjaHQ1za4SqgX5cNUTzfg0S+HoLErvAs4jW76MHSvkGVkatMTlpTBoCoEZRxv5jRM3ktsw2nL
h0RsG7f2t3CPCLYxYcFV21UxqAG8OlSNb4+g8cmLSUIYzWQz1gfGd6ASoNrMr3vFloL60FhqxVzd
NErwcgSitgS08xDNzXUCwsxBMBYVNgz3cYCEbJb2pjHrjxi+lEVo+zmXYXcfdf5dQGEZoOYNoMnP
pl/KJtXFMJt3HTXXcZvdc18+tdPwGNL+VUWQ/6zCxBXpKu9Vf1YgpXwfxZrnYiJXEaevKquOjlS7
NYaKZuuqk+unS+AOHnTD9YZn4aWBd1/e0ek6s/isCtCw3EwK6m/xawcA3DF1VuNFHi54W/+Il+Gx
qwnkANrlDp4LALEPscuFXtD48ncumB4Zj6BBr/hrbNMQGk3+fgkcklKaXpuK+Rsx+G+diLMtpAn7
U2NAf+B+BrKS2K8NXctsok2Bp8zliAgPqFV+tFH1MMe2heRYdEiqcMeQgZc2lQGqFvSXS1bortQh
onsP3ZQweZ9kijRTjTe1B9DKmZlWri3BfcPCpUzqbCM1xNFDB1W4sa9yNkOQS0ogomONHonDu0dM
6RbzM20jB1BndWUH1PjD9h0KM1eh770Mosm1xx+iqXs7W8gEWVMVBrifLg4v4Hq3VbG6Slj3I8DZ
YqTnhRz6I9MdfLu8+KYn7Q3qTqyMqzAsqsiExcgrZCvjlnpkN8keRiOOv0wIxirXfUiSoFRLT61S
ppza+q0fp5/w+rluwuxHVHc/Wxb+k3l6LqrYYWoBfO1F7F97s/dsYBLhQJMu+rR5XJIY+qo8vVll
/9AGw71y5i2xS7OdxzWANnAMJLj0SiS2R6Jhabp2wQtZzWax6gaegjddUpU86V8EWdMCOycqzQwG
KIAs8Y1sg5/pQGU+piixheFTZMjlWqlL16VDMTR2m9q1zxflzzlQREfhmh+GsINusvdOjkcWjVEx
Rs1HEs8nZJvY9P1U6hCXXdNIikOmp7Lqa2QWKIkVqJ7sNGO6nJYpKGirT8IbojwwCFdAUsu7ZoGE
jIssHmQ4JEhmT+m63jChblOZ/lg6tkdse8ehZpvjjArckBHk++A9xqqDP6YcL1n0Ebj1Y+jlD7Y2
ly0UI0raJK8D4U0xE5VuACd700Z4+SpDVEz140qiFwC31u2UmRYvcnxLUC9GPGLTbZ20N1LO13EA
BEQPyUDcL6bwPHbb++oaktv4Q9XY0mNdUPJmzjZrEogSEO0QrzFY9iskCXKoWaGu4ZYnUCmPEYpI
+TLwa50hF53FXG8ikZUyQ/pUy2Xfr92DRGOT9eLSaPO8uAHBRto223SUr5X03xNXoZKEIGNEBE05
sncq5EnY5rq1AURPeEJy0Q/JRoXzQXf22K/1dSqykxn9OE90+jKtyF6itm0vl078XGb+D95Php6M
HxWuW27HHlCWAIYveCUZKgUSyKBjmEI9ECkl1j4Twa6bscWDeQnAECNTsKkJ3sBKuGg/rGDjxd6c
FMqiNGyazdTaumhqc9mHoy4jUJ/ZVG/B6XvQhr40q88KcK5gUevXYTFMHHkscbeZRO+/Qe2oJLZu
dyiHhFvWOESJyqEGoLy0aLVnC/S1RJGQlpRONwDjju3SHVULPmUv5+AYkqHaVgk16x2Bl7srBFwG
d6isV8VKnbrWNSR3cxvVs94IpZrXeZkibCVEGGLTLkQBiojde1ANvOeSOXUqDyvijotbzsX9pApu
2oq653Wx42FhILZuGquqayDm6h+u7vsTan3xM6hgzVyyZrZHEAjw1buJo/KU9E0LPCWkGdCbpFi4
GtFhMSZGFHQy46nVEX1tFyGLUAUonVAR7CdCqpzP8fhzCmaopy2O3Upw2XThBQ2L8kWS9Ai9MDYg
auyADALrIXl0lU0v9eJiQPL8+M6vudjUEoIFkGPjd5aoCBy/wfPuAJWMnlEDrVEyY367k3Riz1Yj
+IHpS9jn/YgHIRuzwO3MBP7lXnPhobsibVJ2DvDoTeeHbVcELe92g0ItspJk2qBL62NAuMt3UKGn
hXIBKqyjmX6ywQtjZJ5SIxFlNTZ0pF1/F1Z83A5gIwMuWce/0oFDpFY7r0VAupqjDL3FFAR4lCgf
pzTqikzHQP6FYpZvQx9Nfh5BNLrNZzP4aDnHLrufhARvrOUaJ84tYXht3Gz7grhgeHXAvzUFDpmf
lVAkNdeRmkpfMOsffeKmGPOuJwiUxQTtzCiZXFT28HGP8qlFddm0di7hqLdcJnIwm5F5zIBbT/zH
qcu8S5uQ6slbPWRAVRhPL0k2uhuWxewtnaS99tAyeIQPcHxMTSP3beuGo06dt2Xp1LAcnGy4tYY6
GkDKnJJwN1ThuJfM665lPKpLkjUe3krnLSijz16GhCjwh1JlsbdrAxhsoRK/bMTcBxsbmrTA2UyR
GJOmXDi4bK3f97shaLMDhRrUBfSHKcSv0gEMoL7btJnLjlnSzCdt63gjFpadmomhpSuhi1Mp2peA
+9c3w7zYoutRnIdIN0ddAfobzyNt+S4NseyX8Jql710jzMOaBnVXoEQnUeFphN6OJjB7VXco3Dar
F8CbQ7hwN9NI73suDaL5RaNwHobzsGsVWAAo5KXpWx/2/B6hujv2U42Ewgy9LU3TemnuncMHJIKe
hIEo8bapmsad70/zU5+sLgRAOhGHUdNgp10Qb5DRN02ewt7oIwQt5B/eu1GiSY8rbgWrDV7WHeD+
DiAe1GgKM8B73kFtEPmVvx5RNEguUXNxRa0cKXmGgNmDAdlV4zp9XxPHBiT+Sw8/EOjEHlQXgErY
SlAysc9HeymkbgCt8tJfKhi7ckD/9Tbkan0YBISE86AZ1k2Nm+nFW8b4kDrkmy/ROtd+Efk6vUAq
iyKC7uHpVyV55CuUDRjQYW99vfSHvq7Dp2VK5yuET/VOdI7tEpkE5YzCZYGRR4lsg6srvwopL3q4
le8U7DyWQ+g11x0JLvGmtoXLYlzGXoWYGGlTuiWB0Ke4HV3ud2iT5/h134AObG/dko27es349doC
b5xEdQipR5vkI9L1TdU5B9gdtcXsJyv8VgnfGnemTMms3hmJ/pCm7AVYduvl0qt+1W2X5OlC0h11
EOjNmP/A1AA/E7pADS6s8KN+DoAUw9Rbhbh47pDn+w6/WGNFsGWCrRepkqg0pMvFtKKagovOFfEA
XxQ3QAUwMwhBJpn9XDr+Q3EkQPU6J5dxkja5aQnLicJbLdoJ1p70nQ2wrmvhupQnVYMtmSZyiyqT
KX3umqIR0Iutglk/YQIxcvoItS+PHHCJIfHpOr3RSXgbTfzHrPoWoTYCsYW3GRBvY1gmEvC62oSX
mokf1Dczfq0Kt/lqrwSJ1sKxFLXWgLodfDLfddXcpQDyPIKBnuxAUUXniAC/ToIKblJIS/Owcwkq
dh7f8wjlnsi1y47EQ10QjTSgGnWzWQRwq3ATO/aBIWVTL/bSMzW49GGKADAZ0hDtlGAU22nV8kp5
/GeWeCzXnB3XBBbzvXgE0YcelGursuoyu6Mowe17gHz30xTwWwJLyIvJo/57bFn0qjvUcVW21gUe
CFD9hDOXdcTkAQ1g/Vq5DDQQaYm7j7vYFm0KoIhu44M3JgzpaG/tFa3BrS4yl9ImB/2I4YVOyab3
kGcuzKYlm+GLalu44HRTe0hWhYQnmLyjUrBnReJHCtn2YLXJOAAPiY3HZVxh0jcgCxfwyM2bzKpt
pEZ49M4trmi8BpsF7xm+IQRMz0rbhY2x9+YBQq142FDr4qYzkILDOwfOrn/b8yTcNOmI+DSeoYCP
InZV74IUmGAaD2BhN2NzKxM8eoVK6snkYMjUcjMbAWjeZFYboXenxSv0TmIQ3t3YGMDAhu59SFGc
zoO0idI9rOLtnOSTnaXZAQDRzh8js+GrgwXcP7bSnZ9TyXkE8dRJNKXf1Gt6D1WW1L9E15IGh7bt
PaAsfUVh9z36sAzCxGGPjcxu7PNsmtvbzqJvdVuhBvfYkZC3RyB+1Ii6v2+uF7RJikbxZIsHyl4a
p+sNm6y7GHpUB/PGQNcYwBuChgqJRP0Dt3j9lgV1fEE8NSJyR0fu2ireorlDg2MvzNxVautLiXr9
UQWSKzRCQx8iRFW4F0m1XndRv/xoZBUXS6b9jTd3+m2xDmkdCevr1k3RS9fZ7gCRJnrRLlAezNEs
0QgKNYMerJQPqxfSmyZafGgZMXrMeDBv+hBXwkACRAs+YnqRJ36nLuGEVR+ztRpvIHgW3BGYgBVx
aLJjn6In1eoFASKWIS1YDduL2CELTn1Bh3wk66zyZmpSBu+GhJ8LefoC9SR35YlkPQWIZ6+Vc+Rq
WM6KuFAdSn+GMuu3gx+3IDFMAIfOzbrxADMpmRHDcaXdfEp1tuwRevQl7WvzzwwnVIMC3TpdwtGt
vmMeUj7wtkL6RPT/cHQeS7EjWxT9IkXIm6lceYtnooALSCnv3df3qh6+fh00VEmZ52wbZ89zbmrf
RmWhq4Hs3I4xRmUif/Ihnidr14xGetb4Ru8ktDQA2OXaAcFTzZX6CSqCj6RS7D9n5UkNWsNOTI8Z
Bkg8T9T0qbDwTrmoz4CoSUwr/i30M0p+pwsIr1hr52dHdCanFaG1GSbOSFr2Y1WBmqp1fluSKMt9
2xbWPXWS5QE2W+qxF8r0SdxUkdHIsqRXXmf9pke53gCzA3vBEyilF1dybnhTnirsmHQ3Ur2cxuni
No4SjeEgOVUVLmqhzFegXGH48dg99pk0yc6wqmO0Kdum39bVkj5FddFmBxm02++o6HZrlC0j+ylF
NF6ijnUZMlPn1S6fHwDyGFOG7nWVBdA5ONXyvkaR+TslJUGha6PRT94aeQfU2ZWcouuSyqfcaUYo
L7nf5euk+GXD7HVE8gFcbo+gviEscVE/ScYiVpdsH4lzUatyJfIaxkDiLsrMAmdIGwmsaCTV81pG
M64/YY8xeGUh/+FsyDUvhbu7g/syIkBJtZOfmyV1KIRuZP8yaTILt8yFwSsTGwWpyEoL3Dub8bx1
hp6+c515YEePbv1mqUX31HV1vWlG1bo3sDCOx0sMuWABLrd+NlvazU6N+kXUeltwPOaoBGi2rG6x
I9koGwnpCo06T+KDGo2cMNVcqb6e1c49s1MzcslBT+v9irYku86sIMMv12oPyFQM1PeJxdHbTcN3
DjxYN8VfBffip2O8kVedqa0kA2VuxMV5SPtUoVRBwdd74NfQn7U+GwN9bO4Nm+HNkrBZ0fFq82F0
IijrQQof9Nt01kYzrT3DSoa70xqRX5ZzHNYGmZ3rkv8zy/U1yph917S7x0vUNuTN4q2IxtjYKzjF
gkiHh5+h6FxVn7m2rUyruUS1TF09neA5r5D64pKP4BNmgtLEzYZ+CjOt09yUpQ8oy+6czE+JZHWX
biwCVO8vVEoNXp9Pt7GOuK36vldeuEo1BRlE2nh5Pe1QUNIGVZTZyzTxJ7mQyxDSLUqKsm4OUcRP
ykR66e3yUpkro4FVBo1TGGHd5udaZmnQrTAxzD6YG3PLXP5cJkoUyr2+LVbnCdJzYy/rF/v+7FEF
AvGb/0DQ8/KNn+x9gEqNiIAx2MdMmSdSbopgtGUAP2yHbtGpn6bO0j5HY+UZJikMcpQou4UFMJgl
O40gdEVL3ULLr91LSeGjAaPDvavHq0EtSJAYTfNhaIns92TbnLpG5IwBcvU8DBHrCSetOxPtV6cs
3PZqN/RpaE0Ajhq7eZTn276ICRQvjWszl6YrqWLXOtlzU/RExakXeYFikLEc+pxzMMIRCI0jT+eY
HL8152dHccNTjjrIRFV311LF/F4s+G/iVLeWJfYExdhetEQW29N0ht7irrC6bSZE0CvFJmWeMIz+
3iv07ZnqUWWIr1umc9V8MgRGySwJJgK8PSmjmteC6JjajUIA0zB3fj4SMpeDKcSspFLXc5BaP21t
HptKYp60bnXcBER+nUCpDzIJaoxbB/tRlrhKx/WxOAzNVtGia2RGd6ml4g07+3UpUPJEjf3drd1R
XvENq85L1RLibfXnKW/DKIp8s6k8s6g9uIyTpMSBMrSfZqwGjVaG+sx9kozoJxwUT+ZbErMcLINc
+kNJKoRkQlIP8+UBiSnjeqIjJCReTt0p6kTKu2F5Ip020rIAvAvtrNfqYSpKy3Ok1TfV5VQky06L
+sPYGnyDlZ/0rK6ZMSDGkbysQyycG/3Xkmt7G9wS/cy8G3JJsN0kT53oTWQC/cAfUGT70chfgZaC
h8vGNAtPTFGYZaqLNZ7I67bbZdFw7fIELp/+7HHbLdPe4n8CVZ5m6xUaOZwj22uS/Nue7C1VNhsG
gfdYNn1JySe/jVh1l3RofNPgL6hbZAelaLNNU8mpF5GiHCXLJltM7IDmNRLDgzk4Sca7ar0baQuW
zJfbT9lT21hXWS9iNzFI3LMJV2OZWofJA265ao31bFuMtBxzrUoQQr2ti263inzXrtaz2hRePaYD
Tul8my0neob5g+MNVWo5zQ00tenjJgO6cy17fF5FtsuEisohPfJGvNWqs7W638pmm4HE4dKapC9r
1EYvQbniZnl/AVfBGtVcO6e9WUuyzTpxtSOYhZZhB+Kt2KUV3+5abZP6LVN4KR3LBT+JKnU7l09D
OobZNG9tgBpu5ZK2STD3B1PWrEjCLH54ngQABrdEDZeaoNOZpTrW3gm/CmhvCBK52iE6BgOGWVCk
CtRu5OJxAieC3Isecemjmzc4ndLuZhdix2gHzvVAqQEHt0XCc6Ql4GbsCVZZvpVpCcQ3f0s9Dn0a
5qR6plChPdhOFyYspa4mxqBcHjGBSw1FjiKvVbcgbKjyh7CIpFeWvD29UluzALOBDdunkf1aKeV7
3yinoXeuJee2r4rGZk1jckdog2gAIUzLR5qWq5e1IFJ255Lu6qtSsjVowZiK+FZk8V8+zchiWrvh
hujYisVR6Rp3XJMtY9ORNkBYOGVx7dYxAjlZkGYx2LhqDRZKxSIZTvmZPdAvMwlieK0+ndgI2tnO
UeGo/6YS2KSOw8wc3uxoGf24I5BaqvVXKPuPwhazS6che4dsX1Wt3cxNuTWkBlZHi15mJISAVx9C
k19qRzzzYJy5Y9FZRj1FuyBRnhTHV0MbY9gd9d9AQPJcmcLtRZJ7Wpm9R5Z0WJPpBr55VqsVAZNY
/0bT4U7M5H5fL0O7ket58LQJS1nWqHeumBQlUX0oYyrVBjpF92VRvGYC5s8xx3uRjoEQnV/04k3W
6tMwTu1RzZUtc/kb4PNGrOuTXJmviSq/40wKtNT0c714cUoFYEb9Muz0OZJln/sf+MDx68l5oRlr
byjoX/SWCB3RJ36RcW83ziyj73NKgLaHvonYNdjdzdrKwZqXPr/9hlDvjVBlqq/tECFOoGrA7OX8
aWtRsMj6PZGLSybKTVkX5wyURnGyU7I+PG1qRG/2fFnS+rWodchEq/IttXvvrf7ADOf3U/Mp1Ogz
TdLjBNlkdWjF2nRGEtGtMIv9b0ZDsKd11c5Y5cMqx991Ur8zq/1E8fo1VeRhtTbNSSAybVd7rfkD
OPmtIDJ0u9r87absCuzmsXbCtn+qtnxmJPRlqw8BNY+tfUoTPvN0RVykIBaSoZjrdjkri/yaldni
1evTYE9BvBZPKmiCNn0mirFlzQVbqzZmlL+n0rTR0i9TP2QWFVwsrFkPyFHXvjLkl0Wqt1n5lPTm
C1Toq9XfG4juRb3OshFajghku0Ue+ALm8pa3ykbLCV6Lv+LahMKX36bs07CZ/jo+KalE8XhXZvO+
VHJgzYLM/opYn11ZqGwVOTsmXdQruE2jXYdaphUGpSKvokrNZPP0kMLUiInSAf+dvln1g60hFUnO
SMoOpuF4g5KE2WyfbOersphHkrR6AXPZYgDYalI9uKyZz1ZnHnnENbcb23+SjoylVqjTzKr0SXZi
QBbW3p2Fv3mPP+lsxeJHs4m5GWJ6xqO2fJIn6bVv1GdVjXtfJGswmtIxM9OjhcSUNkzUHQVnn1Av
C9p8r4Of9zq4kw1ccOyvxXRTarRFVm/bAXrtFkmxtu9MdWNIxh/Ki2dDjsRGBZQ5W/OQIUJen6VU
2WSi39JLtSNBOPPsOXkXEjiwWXeGx2QrBz1ErjN8OfWW7AIv02MvHxRfHk/C+aLR52no9pZxk2rJ
s53XfEREO+q7Dp1OZLwjZzkKkfkzTdVxBY9kk9S+wo93nNWBWH6ldpswxMrrx2rc83qXa8jw+jhA
u6Faktuku7ErAZZnN56/WrV8yx39ZC9Qwug6pCbUuhJOWr1X9eAZnJIW3Ftllmc1rQIZnDxlS2ys
EQ8Qr0kbP5XGj5y+l9J9nfuwmPBdlvshlvcDyTT1dOkR+MisALGZ3yXyvBLI5zL/myExVT62aDnQ
arUUxd6c3h4HXe74ory3K/hU+k+Tn+05vghd31Xyr55XR0uqCWzrQlHmYdN8o9oI4Iw9vBGuotC9
W+peo2qHXtYCMAJdoDlJ9i1/XWR2GyX/a6u/UTE3iyXvbSnbSBZuQBtdCF9NH58W6jxiVB5SGU45
iT7xvZ7eWsbuVgG7QNLyQTbQT73mAg2NtsJqz2dN7/nlkiRUGjNQYh6wIWZ0NEJpchJ3reY92uSQ
9jpWpTLQJnE1jcZH8+PZaHyKuWLlee6gDuFbTlZkHWZtebKq5ikdrRs6i6Di3xrj0OiMHejjA6T1
VOupwlKgqow4BTcbDruiQirmaJ4E8Af1RxpEsbqFWD1qYLbWNPsxQKM3wabr0KXlqnsPTdHa1FtT
zZH60fRpNbtIkVmIhd9IIxJGa99UCMmqoLFtPtpLGdec2wViphFlCdG82ujaxLMVBN6XResO+Ql5
i6fBQdu4FIzo20B/ltqBgapAqp7iwQ40uwNUhDpb/on4sQL2LurapPgTufQ2VP+/CiFcGvZTlGN8
nA0j/VCaH44dvTiLceit+GBZiU9V9eTXhnxJNCscUvCnbAxLIw0bVIKrM4d8e7LgR73pVhLo6s9c
Txva745A6E8tH6j5oBnmdxqOjmkrHxyILtz4nho3N6sQHtqfQLIfDCv64jkNy7S/zvHss8AjOZ9q
+mUsxWtK6pAiNQ+6x3WE32qTDhqGkPgOx0+OxTQgBhn3mdNxiWWcTSsseAM8sF1MYrKk+0CnC+zK
IVrmS68MYaSkvimTycJqYXcnYX9HNV4MtTk23deiLFsViVwU3yS5OcH27aNuobRhDnQmgNwUrLqJ
z9IjzB9p/I2bp9Z6YIrVs1hPFQlHdXK36vgqR7dWEdumiE90SIaSHu8VAmVLKZzkHOfCdVlj9Pqv
uf1PU1+rljFYdPvF7u9L/Ws8vt/Cck3TOlgLpuuGWKgOjHOYTzWoXWpLMFFtIHRQ/XZbrxaaOXEy
WH46TAVFb++FvLpKO2wkdGd9K5CsoakRpm/1qKbMP0sN1WVnlh+pfZiR9A1w+RJvU2ylKGKzTZ7m
l8KE9DZbj0hqt8qysHkMRbW16yYnUNucsS8spB/HupnleMLuxQW/ur257OJx9bDhbVP4SAGJW8Fd
tTDyjpUdq+F34GKduz0eXmbL2ZdKovqsD3BULp9fy0nCpoeUAGIQ431agK/VlFAKE8WN9Ork47ad
xpBQKa8f5Fs0Th6KPS9Bil+s7XlazkJXfiW1285CBcLUt60d3Wu53qPm9OGQ3kuTSayKD31Rnew5
P+BoCubUvnUOwl7TOGppGyqLQTO3ccLS4E52FMSd9q6Xn6RaftqJcxxHPAVO9CJBBAyFFsqjeUkL
0tgSGVQAw7+penMs/NLOTsU6RHDDI3LCKtmk2mNcHoL0IWmissGX7AnSBP/OOKP8HIpsZ8bGVm8Q
9KTxK5o3bDvZkiEVkV/XobqWRGu6ZS0DW0hou3WHJ9SY2O5EVmRbVQzXNHbIr1GN71hZEO2p5EBX
XfHn5JhTYgPzTV3F+bWNtBckBhbP2YMSt7UfR4vY2UrC1a0O+409suQgN+nFurfSJGgMIyh4VGeU
oXrWP/RPQI3JuYwTf52TXak3DHXKzjbWPSHGxxV0xp2jcrdaceq2Tu/S77wdk+SiGoPPLbNbC8mT
rJGzk+jctHKTRf6XTd9j/Y0y7s3JP2pJf4kaEYySvZMqabPIHNm2T+V2IIaPKI78AsnORLSu3sfe
jMbSldrkXTLSvYU4dcn4PxLltnL9rNSKqlntDmIKhlK61Qo2qop6h2huZrdrOH107dxbMyIWS4Js
susUiIKNdjIV4I95mS7wJnroWFyEha5+Mr+nbkqiFFaMRNmmpdlCrxjSYRnH5dLm85OEXnwjO3xW
qpF8pkvxTbDGx9DEV1Upb/TK+s0gH4wSBmCie9q29oWsHxymyCRS9sq0uF2P6qwtt3NtMpk7+1Qk
vg64gCx2Wxovw1BdOuw9HTQTFRJBw4VkOIufoNBZS+lQtM5JRk+rYcOLYhq8G3YjpARlWV7VaHI7
ZvplVZ8iasTa1tjCz3tmGb09+q/XKbuMw+NFl44zCD0r213uTX9Qs9TNRvz1ho25JtoMJmQcr2jC
vCpyRG4ASwWWomYEQVq4zno99XQLWj0fla2wpRNKmx1b/J6gv2ufwAaO+ltR9dTNTjiQYuXvUX9s
adyVIg8XpfaILsIUQq5boQRl8TIgf+LRe2bQYZiklS/5SXP9JR9nprPSGyUce0rizoPja4MVpIvC
UfFYJh5icvWjrHKsQ5BM+kNSW4WSOnyM5szqHrePGgy+XoY5x0mvkTS5CP9sFpblWBTIT0Wah7k2
/7LhhlkBWZnAl0/WRYY810XrgbJ6WURScm3jOrs103CIJoaCSQmsKOa5zg8607+aZH/NWu3mxdwY
j4BccP7CXhg1SODJGQrq7obXCtXgNyrRU2HNvjyZXjtP21Yv907e3Uk7OaVLC4pV7pM+3Y4909iA
x6uok1fV1HFoIKpLOYCjdDPlzlUfBq/uZS9vaz8vbRyKqpu20sYgLK9fCh52+0Ou60CvV05nbElN
7k2VhHaYnH4kXIk6eF2kfkb6sFdgS2s59ZUs2cYyyuKqDbpCr10wcUvNdg/Nrj4l3oirE4OKR/fY
TeLGH0DyM5iCMl980xxex3zZ5lG6J4/2MqvRc905XM0Zz7rsdfFyIByIomJANQYS4YSGUT4PsrzV
NMkfp8av4+VatdPGlAyfUuupHa9CsHaLg7K+DbD8xHv5KUcDqQXHacl3BFd7RceNMf09nImJbJwk
q/9QaDYGat87LRtFZFyG4SV1uo2VvzK9Bmq+IpKVfSMD2gMZtEEWs9VxFQ0tRApja+NkSUGUBjlU
6n8qT7WoEx+xtIvfBsSrDp0WL4Ogrk9OD5lxr/v0CcGHv0w4tLIUbAPwuzJS7Bq8vTiXDmlmnTqF
k4lqsEsvNxtmKLgJghaWWN3qTHlt3++6BLPtzOMtKfWWrBt0ZhrUN2AEfOkv+YNliMP12gkKClbg
T7M5mPWKGplucYxQahV2kvk0OCsxvHZ/RtoOvgZLcynGInlpOBIgU9DH6XYDV9VZYVMo6LzhtbaC
H+TFD/9dNwPFjHG9YnSqA2kRBCU4UhrImbGnJOQo1g65iw2bjPy83SH3HTFfch3Y6Tqii7eLwNBy
azeqsbwFa0pCW9HesBC/riVWKoYS3bPZJrylBaACmn2TGke4jYJoNG6HCp3H+lxbVbbtdGb7zFil
C9L3d2Be7Rd6msuXrlCaj+KfuK+CKtKeu6K5zGb+02vRnyiyADbCn0yVXwmbTWGqgSZIWUomA6Zi
3FvWl5FVik/Q77YsBv65fu86nHxAzhxBm25Be6k500Ft4q8+Mj/iVdO80kHb38fP6zj5RoNmS5FY
euNNPw8bKkVudlS+NByag8HFV/c7joiwSCPuC/4LeX3RzdEtVPTq6rhpTLEr5VdE5Ld5TZ6WeHZb
A4ayxQ0CqJFK1saG9jGsznATYmBcfLAnmBZXk6RrUVMoS/67NtanRxqLUzGgtMDUnCR+Hxm33h48
vZyDKCKiULExN3EYSI67jkOD20bcBvZRMC0fXc++QX+rGa03olhy1TJv0OEnj4/iko3GOXZI9J3T
/BZn2ZNhQK47mNPK5qgO6WaZuv20Om9ji6WyLX9mp7nYw3DklgymttpYkcEbzeU32XiPYe6TXnlV
ogTzDk2yupz9Fjxzeiq/Q1Jgmzbva8wTzL/hx6wMKN+4jysF2qKkZSAP7arynTpyyy73yrQRHgf3
DQ8HqAZ6t1iFn1qaLVzyrrRxRBQlpr81iIrly57L526Y3kazvkqaHcqztUfvQjRf+mVLaGsj09gM
Na9Cg+y4QOa9IuOW625r5NGxntCIGrMtgnoB3BHFT6sMKs6tyHTzrg0beh1cSZZewdnv68r1XxTO
JRnWBWkSs0B1iggz4GKWXFVAHVs7qvwQxPYfc/xpVS+JxSI4rdIGeHOjEj8DT+knbf5WQxiYlfBN
rfruBWyC1uxt3NWYBj6MWcO2IzxV5nAQ1mFoCrR20qugbrg13hZLbOfiqsn9VqkZAuT8H9XKqruw
EmjZeF8V8/74+pPFCEVsHB+vRg/ZFnNhEeISpG1+MGy4E9FZf9qgfDu92LRmcjZaw1PWYFDYHDMc
XEqJ7G++jrY9e0N/MoBE2l7aDHzdxELvcAOHqaZ/R459tXt1r4kJxbqDNCPfEPCw15KUN+u1R6tP
YhVGBjj8BN851uwH39hXYdlI21V0TMKtq65LGIMpGgBK+bhLbKDHRAJnW4Mljc8iI+8EPQs856hl
QR/9dKQpJxnbzvQ0mTAUD+dLAlavnhc227ZiYpc2yHXDNGkvJfPfWHeejJ6nzv/EpLit3B9tfq91
dC4lWqYCQaerZHUbFKv01jbKlRP6fWWZrIryatcStjv5uZrXW27Y3w87te3090rGA9uXTxM3GCLP
cLZY9cmw/El6pgokX6WtnGJcafpUtkFbyFzg4BSOLCh64NJvnFCRy91Q1Lte/sVA4+s5EEm+xffu
KSORlq3F+Hl1dGxWdHdb6Ayj44SMM3cwlkvDuZvL8yCNj0TpnO06O0pyzRsi9omB9iUpInbZl26K
Dsm4/uSDuWycrEs9oxrptZht6zGxRWE/5TA0ctMQAWCuoHN4V/LYKS6yUlehVUYd01zNwZ72s18U
UcBsycyoOTALy2aIyldLxE+yqF5QMl3aonox1+5TpAj8HPkyGNI+5lqGIPpq50u68rBj9zX61VPA
A7pHTTeBn6DDXX2CYDsNpDgTH8TCM3uUvGDASKvSR9TyMRpil5Lk7nc5c1xaqsqzmsrPIJZ3eR1A
gNLGPsdWvUsKUV2nvjA8NAeE1/eDujVawoa1cTygm9xOa7m+5Mi35bG65zJtiFU7e2Jt/02CjlIn
Ve9KEaluZ/AemiMiocwst6QtcNiL6t/Q5RtDHo4zjZTumMn3xVh712mkiOjC5V9eyegeir+C1Afg
RwyYxOsD05h7rRI7Le0wqokfI8liP0at7Sb9w93XdHQOKctBMcy9BVza5tYntNcaEnwdYLgJ8jop
N6bS3dBCoCxdInlTm4DNCJp9e1rQ6SjJVzk6WA8x8xb2Fq37Ues7f9RZBQop6AzzwuJ1J7XyRVKK
OOg7+0R2w1dTU/owB0tl0GZVRlw3xfGhju8Uca87LRiN5iiRn1PYPeBs9kMgCwoG+NlM38PgfchE
ZkRrd5psdBOy/I1hwZuyEd3ym8pC3aLYwRPIpryESYY/gnLD6LE2RrDQyaHSuFiS3G/k3wSxglsn
75jXA1icjeI00HbCd9LqDLl07PBpOvN5VhCz8NV7Wu+E/+e6lzIvPRt6Zxl33oZNvSibCB0Vih0u
mwqdvyCCYG54ajD2kpoVDor+kcbFZdKV28CrUICsEKA1NYrrTDvD8LTV9JIifxKJgkrH1+2j0W+s
FhScPVliQDaCPn2epFDMqNVocnMntq22PczGCZ4lw5JvJn8x80U83RKRXNUVh03ZPjujfRvn9RxF
GIISpiqxd3B5kavJHSB0Qi7YYOJxIHSBCxbS3xyjwByucXyWbbGp67c8fR+N97L8q/W0Zfsk+baS
SH2GQSyM5axGCZZ3frKT73StDjIwd7mxNgUXi6OeK/4bcR+x5+OfXaWgtQcqDcetqMhd6ZHQuEaL
tiKbSHnIOnRhL5TQnOz4KTX2bKpGdyvBpoDK1cvM39id5AUAZIL3LHe40j00pAx62SHGxifq39l8
fG88vnOyR4TuDuqAqPUrZ2iM0HVPJ8twNjMrLn4etwBXbEnm7uZThlyFkCvmrNziiDCvECa2jP17
1kIUnxN9OEVhBmn1HeFPKdBxwtCpPXxCSXWmfc1ac79Mrw6BKoaihzrwUW1851a7RciCt5FB15lO
TsS29yJEc5bs9oMl6zj32juC7a1OfKy7WPG11ZdPIaEJHG8KARLxe1bMroIfqs9eZjkN82o5d/F4
cjJGD/YRCqQ3U/I7Vu+Ghk2gezVVgk9YgHWJBA/ZBFF7krWLUWkbZbwR19KUT+jwS/Y/dAU65g9k
Fque3SVj2KC02Eq8uxJ7UNNlu0RBlS+0A/zOqYoEpgPdqwEtjSa+YOQgaaHmdS1Ca6k2HTJ+ncwL
ARxZggvEg/k8lmRMjPp0HqcpYUxEHIvuXEU3R0rLpV8ryS3q/BQv0qaKbo4qLmmqePaUqhtcXrfG
0P6kuH9P0cm1kMKxrXpNo3yPTR2ij2P1xcAqFAHeIQejqPgqtP43JajNG1J9i6K1dZuh/Jak5WpF
/ywSI3VNeq8ak5iVZQ6yVd73tvI8YviSosWHOd9rKMgEl+fUIuiwHo0kNIEvY/qsSPPFHskgKrV6
J2bxXYr4IvfvZYereG2VMG0W3sxsDcWa2s/KOMJlqePH4sRhlET2MdK1cR9lxhjIaVuEhdW84Tm2
SGww141hTC8UIH+OWX9P8Tq6s4QxaVx6PB5G9iMUzecT2HQSt1merV8seVtVsbZj22/5IduqkHGq
2mGBTb9aq2cTLx1gHHAO/MWCYPeIQcPLoIuHPrrpDlxomqd/U6xWe/xCyXaFc52QnNd4I/Kku0u2
MFFuoL9zZ9WJrlOS/VSqtbhYUBD+M4PqkcRu0PcniswfE6nYAMe5MV/wqk9d2FtS87fUs8AApiPZ
02L5rgP9yNVDjAMq0EAJT+ObkjcgzLpNVcYSqJH2qeBu5JKegl6Wz3hqMFV06UVN+W54nKUsPc2x
fSbOYks4LKL3iPlXvRvl8IFCZreUzSbKxB6mnOcl9R8G/IiflT206iXJRPJTpanP6aye14QCXEE9
UJ3ssOqeG9Xxej37NBmfCZqkaLoVu2kwDmXeYnleikuEagwbNM4T+SOWs6/y4bowInpk1snwBnKc
0PMEU/8TIZWYp92iq6CdxxYhg1XGEBDWS6GKg9GpOPzGrUrtgaoitcBVKziCsYncojy7dV35nGPQ
y8ifSE3UcnLhVVbtC4JAsa6fRwVxZxM/i8Vgbleee8pGosY8w8fvgfv/0K4h1ig3a6L6ncY+iM5e
0L2JH9AdpH9UzAW11FyQQ18SjEJU8zZMWPkmzZVwMvH2GUX6U49DsuXtQ9DMcyC6H0JAUAmbEeZI
kTwZS+9QCIscZgD17noEUqk/awnLR38hCd6PnG5fGeLJJNOBDHdefVuGjWKObJuNNP0WEAy1MocL
zV1FduiZ8owsZTmLqYEpT51J0NHSbiwm+SQrniaoAlE8zLng13XtsPkP297Qdq1ebXpFQ/3K5WSx
Ayw1RFq3wFAPnCwnPc4/Z60NpBgQgV1Rznu3Mdn5l9dBzzzLwhC9ll5EOcN/HJ3XbutGFEW/iAB7
eVWhui25yn4h3C7rsA05LF+fxbwESJBbLLHM2WWdto3DwDrlfvMe8ddJ6NdBFdC2wnC2QBQ2vTHt
qiTBTyCJgO0J9PPSZE+u1EgbQKKdrc2Y7ic8GMl+YLI7806zBT3afDcGOvOMd6mU9rLYwg5oJFJo
myYNY5UtPykkmq9KW4L1zt4PqpsYtftI8IenFX3HBBmQOxutgmHgmpXFZxV89IudPmLNoiEs8eNN
m/1LbXerZX/Ckwe/GZaeQ0jPiihItWpahyyz3LX5RHbApNqL6Zv9yQ53J0rYPOZ+NIb8mZX+2y7Q
tXfHx+TK8MFniq1u/1SkCPKawyp0Ksoh60nW8SKvBv6bMdhfTe+sNJkcu+w9aT7GtjrY8qnQkvem
iz4TMsI692BB4mWKzJCZbQ8l4BxZPGLpODwxFK31pXuITZKv6u5XRgg+VfI0yhxOzb5IvLPbiD+v
au/E4Bcl8q1OrP+HQNLvRKpGHk1vo22wRx1uGx3d2EnQamCFUn66zHZ7nCAiFJKlfLLYTNwT86ID
OVeO/KuY5GhAa6ifZ7oOONOk1RNKNwOPtpIsljNNV0Lz6wy0UMxLTReQSsZ6rfBxBEKK09Sn5Ts3
O9ScUnuoEXBNaZ/iqL4nenyAHXO2x6VlBayxKcRaJGJfWa96R9N/KM9BWmGpZS917G/oLf/PEFkB
w3o3ZoeYp/ZCDehR2vY+Q85K0+lqkss3BlJ4hcuaXTO7DJF3r3UsBQ41usDNwjWHawG35dWs7Z3F
Vtyu87azI9KVxodhLl5iOXLM8YadihqMeAY/gkg52UxTi7N1h/opGd7UpH1WNotnLGfkQ6N82JT1
Hw2jrZm0Z7A728IpKT1m/FDOXjeusWmm9BHPhWf8CxCSrALPPjbO8DoI8ZOcGchgDN4Egsv5gH30
xbS4HYbu00Pys6LoEqc80Wg4vzWe/ymi4QCKCpn92hYUBKefiIuobh7TjJr84J/bpSA0jefc8N/I
FDprAOPHtGlusru6TXPtzHgrEJ6NnP5VriANpVH/o6GfBBosmyAgt4orVM/5k6le9bQ79T2590o9
RsZwHArtwibLc9K3lOCDdRBo+8qRz1IYz0lKOJzl5hpmqKETd9WDq1N/UQ8zVvmA79zCMVmzQwk9
RbNuSKwqzCgv8QGCmWlzyirQ4b48yYG8DVTgg0HRo3NJbu1cOLb3mDqjF86+fBe+HvKpo7MZ2WNZ
vXeKfGA83dKWt+es68clEde21y62NX68MVhJG1MXaBYhtDR/D2p/BcgOxOD4BALmjINwQM5mX9SE
dEVB49j68tbq/keQw22gC89rSfM+3Uj9kkvezVZ/TabxrmJ17uL4rFz5gx7Mfhtbe2uGjPxhFRpz
8NgT1pXQosaRabRmakrG9NHQEw4H6qfUuRr8fK62veRY63uuTxwl28addiFDDJWw/8SBJ47JnUaD
jfrtUvOp7jRGlyAK5T5PLZV7pua8KYE7on3oM35WhWqQ7YIU/zJJCLxFeBmD9xBNAfafn3ylXfmo
uwkQuxTapNCrB4sMXm4E73M8PVv5eEg9mtIq2iRW8pRbT00x7TqOui7FU3OSj05MpHqmBeb6R7NW
T5jzr6ldL0nfJiRT/EZYAjH9seGwDbpgy5WLkMQTBSrMzs4tPMP+L8Kj0AaSxu0XGc59GudX9My9
W/SnAPqZkhL4AXOrZthHQYzOwPeBKDLcrIZwWzovhpNrHFw64+OAkWqP4+PoIZPqY/cWyPI7j/ON
2wKYKr4kQ2pDWnMcAmOVuP2NXMwNhevUyiSsSv86lMWttUhl2nYeOhSMSCs216AzjjrubUNTz0dh
CfhvHc9zl726iHCbQoeBU2X9qZ7y60ScTxi40z6CJenAq/BSDxlzXtkOIcZZrImPg0jiGp2saKfc
lgSctIeDQG5Oe+OYOljsdvGi2wVZuJTHLvm7htM4Qp1Hqr8fagAm/V73fgrf2Os9BLGpBTcXnZBF
+IuKN+XED0aB+t2Z2j7r/V1uCcBiwXPiwJyhKv1oe+mJJ8uecveb6+V/iT/v4p5im0gflfwpyUYu
6ptJop3Ca6gpa8eBZu/1mGDoJDr/WIp5iTJxIyf7H5ifl0DUtAw4ZykneBtj/iePUoeJNxfN1d2N
6FkGQh0syzrEcX8MstHZDqp9Y4E4mqd6oBe2r+W4I/J1IB37mE3d3rflOcjFh1VwYAWTM606xWGx
qL5zs38aevKPXYGvFHfDW2s6F8xfwQndorc2XnDn9oVu3OrIu5oyfpqXLCeDTiq1k97al1qrkAph
vhAJ8SI0msqmU1H0xGZ7/43vjSyRY3Au6LAoZnIIdqPLLaccVJoeAdUH8W+an2RLySK7JMuCxAfU
0HIs7WVtLqsUVUZCpxyyQ6YFccFfE0hHgHr9xOH73s6TuR9SZYycYjLOmsDa1xSQ488J3+HQqLbd
Uk65KcGnPvYOLn0hifAmaDbU4AWOLor31mbx0J8YvGKbxDL6ljoJzlAyoKwTFoFtFE9Z3/ZpLiqJ
BDLfxybZl6544LUJnSWvTwHgmaXHoeyeoPvUb2U0o2/N2YFhb9MSrqX/qtB9ygtdgNCrmCprs3mt
RsRzr+F2Ua3Prt6Zxn7auz849iHlLXwQ9VkbhGvlYL6TCf9KZRDaM9xDELxHa44P0sIdAZX/3ZKP
anlsWkX60iYRgZ2IrEXacy0hTLAq6r1P2yO6nnyaRlDjdsthlEWC71liP4zABfZu1O4tvY8fQGCm
G03Lj5mGG6sK88LgcrE6yvyJ05LwXQJwsBRvcZ+CmmQ4JfIWZn2O0jW0Bs2+ehcUpHmi4Da1oPEa
rSShk9BRMgxvw13zro+fesd30LVfS11OSB6EFcJ119VXi3tt1WLhxBXJac+Tv2VNcaycmxecpjeA
hMUGXN9LIudvnBxq36p9piG3i6rKxynStl4AqCBJz3KoPByjyeQNOHxQoNLCuWLlkMF2erRgOOFY
2HTZTZ6SgfZm5MVrrZAeVtTDDApE/EEuw+oKQKvgqpyXM4eC6zQ9BXF70Hv7QJaLVkgWhUIgBsU2
ZY8KyFOoOebd6EznZM5Eba2R8Wem6ruCPgDKDPz6duBCoE6D5egM0Ytbc92T37iXdESJlpguCNnY
XleQF7GY4E25f72j7pCuqbYwK3I9+xhWcx9vuyCm3/FVMd+77mtlB3045LxpDS1qd27Z0IeDDFNS
kkSW87bN5A1HE7RcOJS8acjT0i7XbYJAiI+eySdXOh+cqvexiu9eoV5FpT2KMcZu50inGdtpTkOf
CFqLKpaaKjSr7Km0kpvTqzCiX8Ymuh8xVI8ssSFrkr1HsA8o13wCaThaHgV5k3BMqb17HekJSz/P
rnlPNe74bt60eXkEQoF3wCMOgSaZXkBowHMBkuFGzOUeW0Eqswxz7g6/YDUCSMtz2wXZejKijd4F
T7HlXNyWRZkcyfRI3KPirRlb2gKwvoaWMGP14XvqzWHaq2ProEO84wQBDAg136uvA6Ej3bcu0aw/
cN1yEydYKjyEfN06yMk6V020hU3y1CfqKY7mbWvFzwA+4O22657Z3oqYa8zpX2OjUnS59Pc8Id7i
QX3NRvxW+kCzygribLVrNGetlkCM1x+ABKwNRE45cBKIOQQjtddJtREoyrmzcuP52+YorYPQ6rXu
uaHTWrtoa0Ox87Amsik9jXP0rGnOswHTeRh6GhbjwcTplwijkkdfAMNzaL2LPs8gs/ot5M+NNoOG
kM9B7766TLnzkOxqvWdGkM953p0KOo0YjpytsyG4ITXZUH+wSMmhHnwdgKRWL7H5j2iOMf0TeR2V
ODpiGU9xPfQ4O+pR8ciSi6MEfornTT5Ccbiq0LvKU0dpNo+xto1hk9W/ZvFtLPVnFsz1IHR9nN8G
8Y9cfFA8cYLNVnPvGyuXl8rMSV7vq3Nv/gu4G2zP3Li1BkcDq0UHyhnZl94oN3Y/bru02bMW8Vz6
1lOQJNvUIxsJlKxPRx5k2bvm9Z9WYy6BXshfQYPxPhL6lmcz6vkgKs4AcL77FV8QCVcIFUfPFmCJ
tYkPUNxNpzq61YidKPeUVje5Sj88ke8GB2FYaYcspRtDXg4bFVFXj/xrMpOjrZzyrhfGs5H0YE7x
ZCp8402nOFAZlFnHtNq2Nll9D1awRlwk0y5Eb3ZLNKmculPmneLGenKZE2t6NhOy8zAghuDeebNc
x7m/6hrujTS9BTN1TYJ5lkcbCMkBNnYIMnTrxcXB9UjYctQosmVYld3OiIOd6+cHjovwXbz5JSm4
cNycHOCS4mJPBQc96DsEesjarRWqtsnJ10HTzzTwsnZ1CSjdDTI5W0HLPQke3M3EBy1cjl6t2pOr
Ac+e7mKfVDasVmrkn7FI9/5khNroPtSjCpceVCzEOS+GO6XAjQGH2zUHXuCF3KY1w5Etbj2IjLr2
38vqn+O8VrHHNRnQpvedR73QX1yrfqM41a1Gq3tJGOUqDZaiomTZ4YQK9QzJaTPqxppc6xP15W3O
g6ib43u7vLhd7h6ZQnMlHw0vfZcTTJ5ZYu9/F3oX1uUb4K8wCN6LqiX2AmXJ5BhP4nXqJ+pq2raG
YMxmYKIwxo3zWYhouevM10Gbdoiz63Z483EmAgmSoT7nM9qKx7hr0cQJCNjn+ipKesIN+q4V7V6q
T4H8WVLIUxbZYJ5b1Fv22OtfhEL/TX6CklGGFsEq+rB3T4ueGrCujece9FjbVOKv4xrOyffRvD5E
nb8zR2QlUraC4cZvp0dNwN4u1S8j73frG6dhMsmBm+M/FUwPLo+2KSBTo+tmmCKz5jU5X4PcnIlw
IOhnF+N379e/tu1fwb5hTbB73eLCzZoqjM35JU/ETrLhrRvlvmXRiEvf0U+NnagbPBFGkUDghrQ7
U4KZapPD4gnkubZnheejdMFwxdNeNuOzqxm3Kc/2cK0fBikeBk07dr1zGSitOWm6m4dg43N3+yb8
Sz7xZEJJ0eXJjwA18T5jWMaaGLamzdQOHZOC4bZPubay8cOOfSYMGyX9NUjm0OmzsG7dLasbYIOw
BwZ4aDL7h5iluYH3URTgwPhXcPCHKjVOEUJzW8b7Sc5nEl5HyicnuruXivHVHMUzvzNirr+ZmJUn
sveCcJrLMwfs2SXK45dS6vuulqQ7JLkrciPPlBdvRiUo7nrr2fa21RCfenpbocr0k9sFj7PnUxSM
Qqmse28AFPXasEJTTer6aOIhYI8M1l9fOaEbZ+HoHgqzvvAkB84BeDBwKH1RmhPjNXOSHYGdo1bO
v1Eit0QTQUeDmFFci2Vbht0stnXhnumGn5qyfZjr4QdEyC0D2ly77SkhuFwuUc/Yuo404f0IJ9LB
HzBH6snZ1q7ysDXivVca6xiTKJj9k+P4nBAdzrh/utGfZpXvlMVKTESMiF1t/HEnK5keuyB/S5gK
WvoJDq1mpw/Eda4d54ED2bThMGFjUCL9dL670yXeJQj9z0nyqzzMzDQe/pDc1r4EHIkok1So42L+
KLX+u1Mcb2HiwfM4S11CLqjxz1R0nzVtm5veS2FpRxVN24igRZ5PbyanutEBeIKuu6uMKDvYtFFc
EatVa8FSkjVBQwpDq6AeXiJhbd2JQpWfC2ulsH4L2DaRRxc56Z0NNhtHhwh/lp0F6adpz9ugdint
6A9qaXDbehIqKwoHTnZlnO3KEv+H6aS35YMO3NpjCXUx61cnVwuL8OAZOZmHm7J4dZINLzt19/AW
Z1nuCpHd/KK7pvJTn3PIUiXLDCz1LxcVV3n1MFpcXA3iDCsh/rIovjOfnlE9SB5ZxpfZdd+g2H8M
w3y1JP0HUjrQyviqVx21+1XOudxOeDRnDvsnxHIlNetazM++ZjPtjGFWjDsukl3sTVfQFZuYHx8O
UvRZ8X30SsAZTcx3L5hOjhF8uzPStF7NT15rnnn/4XUT2NVgy/rNt4zp5GtFmMMdnuFadIX1QRD2
bgT9utJczr4zXfJ2p7G3ic45z9LsxZsJrrultRdpvZm67rG3s4+2cTeZAzhfz4ct3ICHwbaeHJoG
lYg3kpNQZop/qnZ8bjbCLrmZHC0zv9tEgu1c7EjeH+gH7KBj0fSc96bmfed6sIpJsSDgAmNk1UTg
WTlUxuQUY37Xc3CXxfRcVNV7QhdwBPGNKE85oiRUZp1L3iacDq5u7m+XuB8E591kJdtu+OlhE/pT
8FoUxaewy/0M08VT2npg6M60OjRQf0GsHp1IEmakj0FQwJ5/dPGZy68MEiOWHXxuwSQJlbZ/6jmn
IUFsk5ZNelz1PZEyM3liHt04dn1UI49OGJScUY75UP3QNj0VJJ9MRjvf8nYJe06sxN5V7MOienFI
GusAnoaZhwIR8QQlm3U/pIfe8Hga8UdJEryAI1UbnaGiP06jCLV2OHueSbWwZ++JWIwTOCAhIY39
VHFOBzYK2WI7G8bByeFSj//Dt6qvION57pfRSve7jylDWkl463VAoWd8WkByYzrsC1qxvjSJRHlX
TqrnIuq2YJOPSiDS4bF1nIeNDo8n8DZjgPHCKnQcchF2uVgaQg8dVQIN8AQ/BVe3CeDBUWeLNKX0
l0NCdIEC9+l2FvQkth0EHwTHX+cErTlHxKPpX84vYy0Q1KGSx+5PAaUJ/PVJG6cnUGEknIjZUyyK
dWzdiWK+Aa5QeYTBdFdxqQISbFyKzNFPZ8PtLcTJtrIw66xQI1ZoNNFj3cgHrcte60o7RWOyrazs
rgFDLLgNGPiWImUfZr54xcriIFOvfJhu02xvs3F6T20TfEW+HqyG1HzxSLRl4xo02cyJ5umU7mzH
OsYLzw0wNcdSn2BPFbq1vWmcq+/9jGCc40APFZVSkSKTUjlL0/KcoUx5EYOOzwksPdftKzca0c4/
1ShKIOSSgCfYMUZc82aB+FtSluh4PlXUaa4JUZB19pJwaEeK0WDXTLaA5BgfECT3itAMy9Gu86gT
BhRrchrJiu++WJvWFyYujQzekRWpQ0VYTdQudgs594zTGdbg0ByyAayYZ+6CgETZsuJDQ23KnFeW
khEeoOVm/qBos9i82Es3e9SIgnb1qkk+OViAXuweWMTN9TDudHatVJDJFG02yXoZyoQZsaWEjQXy
hFDgv+RFQQR90u7smToHQA9IYlwmsKB9FJFwdfjDUUluPDredLclKBv8ZpYVlmUHZcWAym0Ep4nh
hEPj3lfNa5EHe1efd1M9nEDhitVUFNBFHD4NnydQ7y5OImKbAtRk2sW60LwDHhTPyZHQVz2fhprg
BeCcaqPb1bMteCoRt3hM8/JQc3/mAu87s76Z1PdmkRyMgqRp0hOPIwZk0Djym6NWBHxDnCAsdqKA
HaMbOZ/FjKww1/sg0jamdN6BIWbkmcpLxNtYo8xDxuymNex/0T8WpF1u9aGUZKNTGu8R18Qs9l2V
7gYFUgp3ykETSFr8V8JI88y+BC4Ax2cgCQpAHDGrcOYPDTCyU3ePRluANhSY9d7WdT57PT4Oo/kY
FP1m2VtjWHBOE3ONhUT2ojjRL9tJR4W2U+0s/af03eOQtFuj0K61NVxc119Nyr71QXDGymMVUbmb
Mo/yAvd2HFr6fOhKWJZ0FSYz2niuK3mK3NjbsK2M9GpoU+hR908mhK/GRekQPCssquEu848BewU/
+Ey1A2NXTbgj3aZpT6hVGyedth1TRZLwOKYKYkXTE/naU2bx6qvWusweopi+c56DZhlY4kGMyHFs
1hel43qenIfELG9Js7xjq9B3iwvJ5GsGUj0G8TSV4rHK5kPJ0SSPP4aOULnZrk3WyoD7XOl09Qc7
h3EDHq3cyPbciih0xufOAdKiKRxkbvCiPHBRw5stXxiNQiNntDpnDbslmmhPFHOrl0cZj89VMZ80
KotTj6zoQo0lmKGTBZHN/EZA6dCmSCrKuLL4jY+O5nE/XCyG6yw6uijmM900Ocx7bPynoYNONKlH
wSRFm+axNw9d5kJJ+uxw2vseQO6AQp82vz1naVkbXIH+OWA3BN4z08iwq8kOG8TTKqqeQwWPBDsq
ssQ+sucTgJINHtTWJIqcue+lkaAqcpWP0aFPSMy1yxGOE4Z9SfRiK5glokZxvf2l3YPnIR7bp4LW
WlezIBvAFKfonGHNsNhewuVYAONcYt/driNCZYKCnOOPgmeFDwwrnortNNo7px8+dVJaihdmQ2T/
X6kQSgxKD2Lcm+WT1jx15UMQB+uitC7xHO/ZHxc6VK/qhoBvPx7/X2A0czn1Nwfgbm3/A2KCzJt/
gVM8mknznSBCt8KEEsCjgd6PpIsSkxiJYSTFqDu0cDeGBDnPi2jB8VtDvk18FQ7yBfY7Xx2SRVvo
4VDpv43efBaDS8MM9RcxU4V1bj6ig0LViLVfPSugSEOkMeyMOVq9QfiE2zob7KBJ66dUDp9cLGi+
VhdtR6vfmn0LgEm+x4H5Y7rTSbr5AwbWGxagTzZfImbPvI8KZggqWrXt7STNU9srNvSv+JjbhftC
NlAYlHp5Fs2uvysK6lnemD/T9H+3WvMP94hXTo2rgeV8cBL3FV3/vZuygGGTHfQNiXbFbo0ZkYjM
JVHUNoEMmubuU+Ph6lsGg6p9I6mwLaOHGBJXHTD/9AzDMyD1CXMfXB23i+3Up7RhQwIJ451up/8q
CqeW1XxMWJlcYvULvQXwLfbI5xHlJSVKQj96J7Fu29mlalnurSYCxTPRo+IR9JEHMxgGllghrPAo
BThJDxD4ievJd77bSySSD8VaNzyoAbq4oxW7ap6Tj6BnqlViJLwF23cLwzqCuYXoVnuFeKiawTmj
04o7yz0Ixyrq1aJS/jFTVQdyjVdMVs0eYkd0lxGLAYxSviUaQTjmTTYrUN8E4S3sfZxm3ZFVSwAt
OTE/Fp7UauQqb7qwN2F5BBhlT/an1609WN+T7FhQUVHpL5FtcweRmeUEYGOPamCMUSJ7zVzai1n2
ZXUQd60+ONvLg7SuET1a7iDcn3uSdpQEGe9wlJGJZ50LxGT53Lzsbsu9lDWp6fhrlaBiB2E/W0le
hXYM826yBmLwY4vR3EXDg2Ho435qremhyvz8uYJZuHVdnYydq21GMZKAIDsTODP5HN+Jb0Pd5XtI
G6um481hqY9IQJgQ1uLR4Cz2Sc++jzZggwelxYB7rUtLuhfovSRoEpvSPazxAbaiMKKTD/M01sQx
rcHClogmTbW3uxrEKrttqPblun9DEyaWZpLMIXpKFI36vsZyvMZsmOsdEW2qkieoLSDlRG5zoCrI
Va5xfsb7LBk2vRTaJX1YTxGptaPoVgAf06f0ApQkrHnr9q7E4m2O6AA/6Sw4GyZNSKlQbkZb4/Rg
clxUPQE8f2SzSFJFLBb3nQMfdr+yE/0ixCKy1gHJ4PqHXNzJSISFPRaJfTL0z2mKDlm4GtlB8cQK
xGuCEpMmWPmuYgsRvlfnPCndei4EWqhmq9epGggAlNfJ9C96Iy5ZXV+VTCmMdyAtunGnWqbdOH12
THWGeE41kCz8aD0KXbwakGdqWmOEi+lLTCPydhUbDzpaWuPZa2+mKU2/q/fsizk1vBq1peEhOtR5
Wp0gonhHR+7daTgTMUKZDdhhwd4FDxBEaQd/hgZ0PLAccINGnm253t39yAqXDSzdkdgLsdWg5SxF
+XnFosqcvX3K25npGLy1BgnHGaLab2MXZKIH35n2lmsYt1IUIU/3YBsN1i/PU9A4AD7wZG5O3j5E
PcOtqhDWqY3jy0bx2mlTCvtqcFnWRxbbynYi8tktb4EXEgWKT2zo/FwAqvWuhFUa8862dnIqTtA5
t3NARKok/renhQjycBrjs1PhjhCV2nmd9DZCsVGnT05e3t+AMhPaYaGHh7Rj+eSedQqTAMN8XKCI
788tto5dvsSVRHgCUQ5opYCk1epIeYRl+BYc58WC9ixbzdmhO6YbcpoYgEwpq3pS34KkGDwfD5SQ
fPcA7FCprejK1CRWgyWf2NcM1eO3PoubNfcsDpORvmqd+Gh2gUsByNp4DlyQNFe7gQKfBPNZi/bS
xf61Y/GIDDRsR49DhYYA1Orac2/a354RfzS5RmmMjKNpWXiIxCGaOPSLhmxe+RbnxoOQGvgmFFJh
fLV692dL2F3m0rUh0X1DpKZRMz1kTbnJ7C6UgoBhV54gkO2BbREd0tsLitAaghAV+sq8I7jt9YEP
xk/KY6d5/LKkCseYNdfoxRSa0v7Gbu9q02FHbLUotfeq7o3Qt+yPOaAei3QFNjfTAVxQLC24Ro7s
ViDcY0Hoom87HIji9seiMVoCx7Z5gt0wkUszeucNs9TncDh/pstIOZsC9m7R+rgF1ZHEy4UVRifJ
HqShKHeZX1Kh4AhVskUVtDLKEGCa76lNoF4XvM61arop3eDgk0aw4aawX3KGWfAA/jnl1CeuWLoU
7ymNtb46m36rNu7AltWKgx8fWLxum+JZNTq5KH/5TRX5paFxlzvRlI/awtiO6/S310AduqTA1Owv
a0zeJrf7bpBT1oNHgA5HuA+63yy31q2Ubmjb3bmYcC4YqN8LVZKGJwGauOWBFOmB8Ky/B46LV5pY
Z4/H4tgPNFyWxKPe0qTxbBkGk3wxTFiqvDhfS9f7yoPh6pfBj9K9Z/BFoadX585flrR23zmLPEHa
UN50FBlZtPmVSrlmKoqhNXN+D7VxBfrhZbTcV7ZFXQz5LzUpaySOejY7QAcljBXSXCPepNwHbFwL
EniS2lAcqFQPbOikj226d61OXhQ1z1VVkGP0vISsvSCLBY/EYrWoRKHqyR9LZsJhhO7lHgs+m8BN
d5ROdmNnI5eph65lO0DhOsvtOd3daroYg8++UYVWMKfsyrG3tc2qSOqDqxnsg22xRyX26DK5efWe
u4aGe0luHoMp5BBwJW8cuhN0O0McEG13RenyUNdunTIwKChEZhhuojv0GSvoBoYx1UzHuKkNkmTs
PXV14Mq2cvG7PXbkVXH/63vjbxMgpDrygFJNz38kiG71GJFV6rD0BzYungRAGXzYjEP1qre1vzrF
H2BDw7yakaDAJ3gnHcT0hgwnTKsaoiafwpolbrT0hn7Yai5kZTZLHfoe7ldfylVbtcQf4nvMuGbN
KdzuqmRPblB9233y4Fsu5FIH941hkxVnbjsgCGfGNjLcescDumMpABEFEowLTmWeza0xiu5dY8fx
F4fU4TSzTNSO4MxT/3TLl4jv/6+ypPPEnrrsRF5SoRZ4vMppjvXHLlEuIaaKPmaTdn9dPtj32luw
MT2No9VQMJB2kEM25cRg186V3DqOil/atneItlPVcZfSFt+vSoYLS0cRFwVdLsPITyy9PIA13jUg
GvTM5uVUHQcDeNSUv+p6uit0Mm9jgxLsHfCgjnHWt4B6gkNF/pKR7hTPvRm2efFFfu/FY8sqWHA0
d0GZiB0I1TTRDol5TRrLsZ/gxk43tO/C8nz2QhtbpcYXK8h0ojdAUQ3b4I7DMJoH+1PzSZNa1SLX
lSY7a+YreIxfx/dufqe+p8XycMjh+SZb34w5hYvUs4NGJVe3qu5kj4nbdeWLAyVh3UitoQsYacSp
WbzWlFRgtYyZK6XJS2Y3JzfLOhrN/lfE1TZpWCUlR+/cyYAk9/K6rB9NfwpJou/9GGpY1yE0unZz
LFz7VzerZ5abvY0eh9AG4KhnK3XzGnowhjBZWeD+EclaEOKEEG0H3WEap5ktUyyYdQyiJObk5uuu
NMAvdt0ft8PVMdsnu9LOvLsgQbDsd4WyEXYFzAjBdpAU13iwi1erjzTWQAs3NKruUIMjonYhKvQz
+VKV2k/Q8neYzJbUMhQWu+FoFlfxUXrxjXTA2dDMF1ur2WYTh9JxgcpN7WUMrFshJBn5xON1HrNu
YfbJoVSDwZOhvOPyzuvEYODJyiOy7AtVyNM0jxtTt05jUR9lEPRbw53i3VATDckM7BriEiYrIQoR
tWdq4NGqMPzHuCfAmhANH9gilg0nZegvM+ds9rYEKKJmDZ0bEProkIXggPvlBhlRYh9rHGBoyaKI
9DsPUJQ9heLbTMT9U53Y0yRgD7STAwOXNRAbhr16288AGtBmbmyffvHycYAElGzlMK5ZqxpmNLOU
i3ERrc3KhOxaHmtbP856vS1MTm7IQ6DGsuhq27i8Y7xPcu3c5fGzR6OuBg5W6gsIH6RRCVVC99YU
MCl+2Jt2bDe2x+mKK61Da50Tta868e6g7wxTcswTml39M3nXjXDizdSWG8ODAmci85Kqz7RpI+kz
R0RTV1hF7Bcrn6B/zyDQq7tmv6Ztt0kSPpBJmsf/SDuzHrmVJEv/lUY9DzHOnRxMz0PskYuYmdr1
QmhJcd93/vr5qAKmMxhEcHQbVfc+lAqycKe5ubnZsXMseiwlMgTsR//MW3onSH5QFDpqSbbjiO0a
gPXqMSVbyaACg6KJWPgJBYD7HFFFulUP0whhh2hUNrZQz+YQE7oMnil0Q0FfJPpPK9GhooBFlGeU
zUxoqIhH0VAAJuMY9YI6c+kEjP+R1O3lAkqkFqVXObkfuvtMGx4HuTjlmntW5N+Iku85Dgf0K7n9
KYJBD2D6UEgzmCIl3+mUHarU2jVQewXWB4Q+jr1Brw14uhn2n+j0PhhtT+KjkPnHX8OMKmOj7VtP
21XIy4V++x5CqndGx61uamct/Vn4GsMe7qPWOD5bowfM1Bq7AhmzzEzu88I/GGTBda4/dzRr/Rhk
hJF7X40MuR2/+N4U7oNlAYUVIUSJdvNUjN9rxXong5Utw/e++NQ13jnKe9TJeLdbU8cZqduAV1g1
qYggpY3T5wxs5W7/ALHcoQVVJ77CIH8vVcgCQssSWNa2SbWnaPwITTuRvcBac7Tpm+h07NAPUaAs
GwnbzLcf5O5JFK+KQmNF/+qivlQWyWcl/xFK/lnpoz0Ip14BW+X/kuqzLI2Hcnjq4CMQI4rlFHOo
nB0m5LNffdMYLZDlLwOep6jaIwTiz11Z33tI0XjZV+Z3N2n2PoPi2MyLgwfSiEKB1JnbbISyWg8f
evFoVI+J0X9rkSU0BphaLLqZlnQOmG3JLaYbR/EetN+RlPUA4wzEkJR7cVc11z8zNjpkH8LmRwG0
KR/Srz5KShpCjKkOfVr9O5A+yKp1trkGaLrw3L33Imbt40fDes8bexPDVtPyd0GUivpHeFJa60Pa
U/sSzXsUM5HwTs5k30wS54+2xqSITvG2fQ0BOE9MGK0iTrJc7Uo5PlcWY2ZVxHy8R3lRz7cyeGfu
fApHPiSGUHAz6F/D44A0pTV8QuPq5Ls+3MfJ1pU+GvGIJjXz/umXHkICJmlLOp0GmI+O6Z+Mpp0f
ffe6J+RCPkQZClxJzECqCxtQ+CJXjwhh7/PQOJcGAyl2FNNQHLdGTptikoVn3mwUOsxg4wbBbBCl
eK0OoJsObxDCG8GbLjD19/BQfPOmkXqnobnrglczUug9mS/LK9jjYU6kP8xLngl+BmB7MqGsKuET
Mx95g++yBuHEjHppqToT31+bwj+okrvqBfM+kN7VkfI59ZOfRWnUYMaiT5ZeHHOZhhl1CwZyhM7k
bfK7qq2njE8N0cdRRtTC1o1HRbzWQ3MA902dApKRED4y0yPuRk9wTt3lLXeXNSRfiNYbza73HaWH
obQ+aVa7VxGEjILRfmoH911Q5XDwSNqvahRnCd2LFlUXQ/Z2sf/LVMRdywhYb4IqS1q4uCtEMFp+
jPtU9vAE6O1GislxfHAUMrPAnnvq65BHn/Fk1vbRp6M3dtleVoOdRf8qImGoqQjqgqSghsmGKx9O
hiIuQPBSE7AiStRFmX4p7ewbM0PUxF+UwgaJI2xHj+J31rQlSslbGfwAAIJKCfdmCChPAp6ealTR
mSprTo0aPOloxFtSct904jyKYiep4XOXoqecQrfuhvdq1VPmgmQcMUQAksI6WzIgFzl712Xhs4+k
fDzCbe7D1OlVzxEyO7FN2VvXngC+P/SBfu9DXX5OJm6YNgLz2A2/1RAG8Ukj4OiHNWryLmlzl1k0
APwcUDdDy5n73guiDwBkC2x27wdZe0yBscRKcddG7gMcCd+YaP5o9dMwYg8fd2m4r1VHBpgqYXpv
NpTC+qzMIOoozxQ1gapWQANy8LANzURhFb8yE21Pabwn2u981OC5z+/JXGVqKi2dW+thACTc1NKD
CBR1X7Xe76wFZ5Cq1rFM3V9uX36E7+wx0zTAj4rkKIlHTlWMnDT/u5nTm04mOjyz078zHwjocYLB
CtjQKR++01PxxODuF9MeX1rEHsAOMvVqkZrwM+0NIpf8/jy44+nwvVGwkmQ/wgIxTpExB5IM9tlH
KQkIe4zGjQUOyDc/RsyjbA1gYvsSFdatVxbvUpAsJvyflhb9snLrewDXOCW04NANdMVcnjDwF9kt
cA8/3wJtOJrh8FqC5+jh0UFRDUhApLknX1a/V536GUoDVNNq/w7GT4ocEhR2tf6ZD4+mYFN+Shrj
RPvrPFTa2QM9kvsERLDFXLKJ/l321M8ox5dblUuZ0TZvC03SYTThaMd5HTkrzjGC4Vo2mFuPlog6
qF+bIoVmu3HyJL8rx5HGjFc+93HyXpVgQfDpfppJf7ARqki8MYGRktpUro2nrm/2piEdUqhuoexA
Y761P3qt4tS5h6gpTOGa1XxVtZ6Ks25/0CYASQ71iqIGz0ojXgx0ZRtv3Ecd0EolB2MdGDqPezX/
IfrU0YFKg9SnCpok39lFx3cHSE3NDyDj9iCCf8q+/woQ4kHL/FeYGI6u3DAnmfHItyAPlOgTgbyE
k4Dedl/GD4BVpG1sQWcYih+GZuRnC84qypxQGlIb/i406CCgB2K6FnX23Eq7DbLMwYYpPR1Fh4xY
a1kMJgoEJ+27LHaBRfktcDZtryja77rJ7sWYg7c1lDsJaa/WG/gU2ocWBiQ4/uFPayHJCSbBg29B
9slL5fqxcIvfYU4BVkbbnmnSJqAAUjO6xPOigKUxLZSDITc/A1J8rwjeZZH3EWmIz4UBIbMg50UD
94tRsyGlCtw4iGuDypx/FozewCdoMoLqJ9+sTrvDGmwe9CHCKokgpsmetZjBpEEHMvCv//if/+d/
/+z/l/eaPaE34WXpf6Ax+YSgXF39579k9V//kf/7fz7/+s9/UTI3LEPVNVujTIQOpmry5z+/vwSp
N/2//0coM9pTGKrp0OrYQpy3RWGGUj60fJtup+4HPP1+xaS8YtK6NCnT44k7gHJOfA5O6XugkJvh
oO5RTTyEx9u2tAVTmqyqui0bhqLb0+rfrC4xRvSAcslwcrA+1NFgr3JuW9AXLRjQZ8maELYxLfaN
BaTdarewYtOpkAgoqWh2Y3gwh4//wIoqdJXpEF3TVOPSCgYirZQ6y+ljD8aa/pNbBZ+StFnZrsXF
vDEzcwbuJSvuQAQQuUlAqDy3E+E/5+72auQlD4CTQOXLCMswldmmeS0Huqwa04Hx8Tx8C3fSlgRw
X/xSTmsesLQkUzfIbHByW7VnOxdpMjz4WmCSRqLJ0PtB+GzLVG49mpGH28taMGVxhkxV8A4zVMu+
/EitVeSF4ik6xBj9O6MGpyf0eiLwH7a3DckLlgzeS7JqaLItK3N3KEEWxDU0eM6Y++BJ6xA8CJ0q
mReuh+Lgrz6Mks+mSIM7OMOCfhflevDVLZq+YRxrgIKhlaMkmZ6M6j1IEbfaNvC7ZyvetHT43v7K
mTeZpJRR0pqGE5Sdd7Zo8O9byFyfVzZj+oLzCMa+26oi41CKNXMmw8x50UgMXtJYHrYUuwhi0Wv5
dbyH7R61rKO3BVu0C1c+wtI3AIOvGpYsdNnQZl87Dfu6hGHacCbAd6U9Z3W8T5kAXlmdWFqdYgPa
FAI7yrTJb+KLFg1mVg+l4UCwCQXg4L+K6vWVTvyDW4hjEJb6pkr816CDKfy26SkMz/bVlIlr8Cqq
ssVNMbOshqL3hGzCiVgcBGkEroVqfH3v8qIeof2k7/PhtskFjzFlS+UvJQiZQpn2/M1izTD0PTPt
TbArT6X5wUX89r9nYBYNJulBEFGDycCkeiiBlrmde75tQlaW9s2yLUbRdO7T+Y2AzKObG1QbHGCY
R3UX8vDZajtqlof8UXs3vNw2t/iV3libfs2bLRtKz2OyCms0xLdTH0BRxF6t4aTVv8OCjRrNr9sG
5aWPpBBNLUEMYsdmfuGWRi78rjCd5k67646EkeAd9I57fevvqQ2Ej/7RDHa3jU6hYu6Lb23OzjjE
53S+y9x0IgBlMJ64uyimLDfCBjqKIwCYlaCycLhNS7N121CQb9bkWeiqlYwmrVwY6FNAbhifSsih
SJNWTthC5DKpdDCMptkmc0/TTr/5dklrCCGXoeEY/hcP0eewgjYb1AKTUbe3b83Q7FwB6ukyX4oM
B2rYe0nv3jOFSZHTnd7dfx/0iRnkknQIcMv5EYaDV0TMl9POrxH6Kl6U5vfttSwlDxcWZmcYgD5d
sNHDwjl5Ce7D3ZRANrvkF9QYK4v5853nfvd2NTM/8P2KnHvAVrcdId7ayF8SEHjb4Jv7y3tAVO5F
RZhr4/PYPlr72+tc/GY6ZQFTRZaW6+3SOTTYnzyzh3bYhMu1o03hl/QikWkWNEpum1o40fS7NAKv
ZesE4FlCnjFo0FedpDtlICgA+BC7pH+fJltCI3U1TJp86nw1BRJJlt7aiIQ25q42ursCTvw6H1dO
1EI0tGSFd4xFAiYjDHq5aYqtM9AUtrpj052B2ySD/ztL0KTyheCVIYfV1zqD4cT07ejz7U1civsX
tmcfLKJl1I3DSPq3aXfVO6QET8KRtzTdTumjtXKiV63NYkfco/xptVgLz/mH/NCepjNg3nnbaMc7
csWaMiUzs3NwsbZZABkVYeU2RDQOYoL7PNv0TxD4f6CvvJNe6g8gFfcUVw/qFhWbOwB6W3HwT+1e
3/MPP8jbmf/AY8mFtD85sG3ps3MZ6lZemfAagy0SB6UY6PIOj//oe5q2LEjqLWUeySxGeLs2Ip2v
9pAx9Dv1JO2Z1kbWYK+coIBfW9Oi76qaaSlC5+6Z5w1qodUt6D7dyWzbRJ0gQKIVrlftIxeH6wBd
hz8xAfxCBbiIDX8l3CxbtxSZ2whUjTo7OXoXqJEns6OGiupEzRThlucBnS+Dco3mpEOeb0Rmfbu9
yUuRR9Ysnae5rlpX71qdQXykoRPdYeL3GwyfH+2wen/bxOSaV67LQJIh2wpsMmJ2UOAedPXQwAQd
AgqQ9OF2KqibrVxHa8dk0RTvWr4faQPWLqOPkURqFBmR7kQ5Cgr18CumM4tU6koBZdGMqehkX6Yw
xZ/Q8CZtYJxOZurT5+hH1qlWip0HQWFbZytmFi4gS35jZhbPVF0vi4KyKZSl1gbpBpiDyp2Rf9Hd
l7//QhqlE93mHzq3s8MsF0nQIdGuOwwFfTRC9RkILu3g9B/EjLdmZrdcUZm0UtHBZaTf3plq/J3C
17By/yx9Go0PQ0nNtmVdn+3Z2Oidbkh4QCvB34rENUrYUFClivlPDJFl2VzYim3PKyiwJJdBVHtc
NsjVTqSEikUlvFVWzCz5gEZ5lY+tGZYyv09HdNd1v3c1x0KRdxNQrsXDvzMsTAEbStJ/8oXeWJvt
XtrLSDvLluYwvLNTDBsNhfx029cW703NlHVhUvPUhTLzAqUrdDvssMEM2k7eVcf+xCTVxj5mO+nr
Wg63dG2+NTarETC5UUdWhTHZuuv7/qGBo1NyIVFgyFtIAeLKxesIbebtNS45oc7bTJ5qumBGlcsw
1BaTqnmiaE7sa49Jb7+oJdT5g5vtb9v5cwPOQyuBW+GhrgM6NGffq9RRShtrYLXoz31Ch/wQ7mIE
0dtD8Aqr7Bbtk5/Zz+w85SQhEo8b0E50SH8kjrdLftz+LUtrNmxKsDw5qJNYs0cp5GYxuqiW4Vg9
aI8UfnC5fLE8+/dtM0v3lakqlN10YQjqiZdbO2Q4VKWGpiON+snPgqcQ7aXbJpaOnMUlbFkksYII
fGkC8VCRpBww8v5DzbSCnI47fYSEBDb025aW9owlmKauy6ZhG9Ni39wj0GNrXecREOFsRFYyg/jC
KKsjYIm1LsPStpG0KDwKiYpXHmkGICBMibS8seh4Vz7I3hgZjxV/XOpl2AoXvcYTACva7GyjOw1j
g1GT/XvQAxRayOx51SQooMr+SycmwRH0Bhn/GpnhrXTy5KRzd607ukcjE2gSMar8cHuPF1ZOYVI1
FHjIDZxjFgGqBnm+cYyJ0wVCvyGzaaO1ctyXTGiTNypA9agTzj6jqXemSdwkR7OU19qWXzsNacLb
y1hwFZuzpSuWSip1/a5C2Bc1KE1zctN7hQ3hg5rRG0qlr7fNLC7FlFVTt/B9WZ7OxhuPrHRUWMsx
1pwBPt9ukN+lQHFum1hcCcxLug7Vjszb/tIEPaDeYnJUc6htfqzV8EkZRAx9arLy4a9DP19cswjA
pLc6m3dpJzZMw2utTHXgV/6VlMysppF+n5GBbHRJ+aqb/imyW/QXpC+3F3gdP2xB5YXbjWNgX9VQ
LVkiuhhwwuXBgyjugQM8IDLAOPRaCjIFosvoz99ukLvLeB1J/My1axv4IGgT5reLZwNNwEh/N9DC
Tz+Xg1hxv0VToJnJrHgZXZUcASsgi2UEqqMCwRkT5q3iH37x02+g4E5XMoRrH2RZb2zNSo2uYo9d
pWJLq8dffWkcen/8cPsTLZngspI1Ul5VmPMsMS5cPWVeS3Xs4bcIfjAft7ttYCES2sIk2mi8Qzi0
YraIyk44XpMFxJcf9IN+Kh6Vr7DxH5Vd4NQfzfNte0sLIp+CCQQ/oHw/zzhcs8fF4b0c2/wIwNpE
XCnMVhZ1fXJtuLx00mt8myr2zN8QOEyY3Sg0xwyzswXbTY2+C+Q7K/fvwlpkKr6GrNsUGK5S3gCZ
JuYdB9UppHjXp7/s6tNfbxYGdJo5U330qq/SALcM9LJlLiobQ+a4sleLcfzbNhb26sLG7PsXWdwx
rdKojjKxbRXfENCB0StesWJdRwCswKYIvJai27xC0sO63rZDpTohMDuls+BEhkFBoR4L7bJh5HhB
vBIJFqLbhclZ+C4goFdjlc2zlHaaPADzS9P6Czyq1GD14u9dThacVKHyYqDPOkv3MterwSkTSxsZ
7p9g6wePnqGuLGnJ4WSg8bKumFMnYHZ4UpEYWqANihPHvvLgB1n4s5TRMr3tEQtl8yniaHTCUaDT
1T8lvjd3q14yJs1AieK08i4/5wdSESi0d5Cu0bdZq2Ut+J+qaKyJfMTkUT/9+RtjRsU4ph21PEG0
X4FINjVMWqq9csUuvOXIrXRNJeQQRK86v31YuLIk8f6w35dn9dSfkm1zQGp12z56u2blMy0siY4k
HXfAMIQFc5aXR3pUxOhTjU6P2Np93IxAtWNVfuhCM/x7tyP/IZuzTE3lLpqd3iaXK3nI0CUu/bGV
gGdG8jEuKClsGAqN/r5mQa8SY5rQGaC92sVGDKAnBWNqRY9Y+R96G5j5YMO67YALdzjlHQUcDrUR
SFpn+2dnRgNJGPPoYe5t5eETWIkN0xwi/FprKyF84VNdmJri1hvvc4MeoV415kSpT0F9ROLK7z78
g9VYFKx4uMBRPn9qwEZURTk3oSNl8LMwWgxhzXbM5fxXb9QIuPveIEMgBT9PsFKWuwoX1PzUqVaK
ShUZ/5+r/83igD9KtptGmtOqv4rgVJp/nWxNBmjekYQLlmdNP+CNAViVZSEp3LPMFR+rlHEMJnY1
40VB4bbN5bvbG3n1rf5Y01XIZC0SZn0W/QqRd5DQ5ZpD0Gq3lW2gZzp2jDUUqE7eNrVwd9g8c5nJ
JPG/DheF75dIuPayA0nhWeQx0GEP1Mx3E0GO25auvpHBa5f7naKmmPxjlqr4hq/nltlgqbHOQ67s
tVhbOU5X+zaZMHnu0kzjwTt3A5Tfuw4NBhlyOWE/2jyYQEyHRXHvKVL74/ZyFu55eAtYC5+JhEiZ
vWX8Vg27MK5kB7ZmqsGMbJkMfG3g1XhEP+4TQ49f4hL+xttWF1dIfswzBowYL8JLPxwyS/XKrpSd
nGkFkhgg4a2lMocK0v+2JWW6x2dPmaluBDOyALDEVXJpym7gluhVVzjMNBbQXSsejAdSG8eMMzNL
Ih2aNMsCBkP0YmRgpENeyAqK1H9CwNRM7wazUFCuiRodhm0Z2v1jJGnNe0WG9f1gQtw33hlVEz7w
YkvEvdWm2QBmS4ZGJXC9jNnREhqnZj8UKVyDt5d2tYkcrwlZoBHXKYwZ05+/OcwIGbqaHJEIet3L
KJ5D89AH7/7ehDFhhBBKgUdu/qJOEXK1qmgkJQsS+QQ0QNl2se7eu6lZrbjE0gnmqjLpU2vcI/Nz
BRgXBmCfc2WGH22egan6zYU9bdBWdm3RDoeKa0oRNBlneZ+qFYXpZ7XspGlz5/kuMhEoIdo9vGvu
38Y/zrGlTSAQ1gRB+ewDdXpeQMDG2bIKD37ku8J4iZEGv/2JlpK/CyvTgt+4gdUXSV+7WJl600ji
vk6YCfOY7sNva5iJq70zqb8K/I1HgWAydnZ9KIhGVkh4CyfSc2hkENbd1iL6OnRBzURZXexvL20K
pRdHdzJHWQpkJxYJ7ZcrG7y4Kd0wFU7YQq5upubjUIG1Glr7VCTlc2B534WhZnd17L3ctry0UE6X
4HXAo0MzZ0E+DAY/ClR9cNwk+6mB4A9FjMK4gM2K8a/btq4uFFb5xta8vB1xuG23sQcnKq37QU1f
CZt/64iTCQa46HRTGbt6Xod53CBHJA+OGB3h/xrRkTMPt1chTx9j/rEsOtxTw5fix9w3RN4OkR8K
bORPzTT3ZfwqxU+1Yzpv4qNJyDfK51hae8Ytfam3ZmdnLFaBrJXhODijm4Q/BiMAdNxF0r5H3Zer
ucieV9Z5leuyl5T+qPrSJxCg6mdOybBwVnQDpKg7sU2fGKwGOrSLD3ApnyN5133Jqw3K4E786q1V
SZY85a3p2fGL8qpo3Z4tzpD2dsOPevYPXNHmYOP0hOIrsFBl6FVYmclAfyKKmZdL7S8wqJefb2/h
0idjJoGTPaHwrhDOUMrJwWhkstP2CfN96ilzy+8ZKnU90k7/PVOzh4mwXNtDvFemXfY9taEaDi1E
20+69fu2naUvQ1YocAvQtCSHl04B52CV+00gOzR9tLPpJvEZug1p5YxNvjw7YjSFLZuHKs8TS5u9
HWM9STVo8PF1mBns/pPpM/Otfr+9lAUj/+6y8QzheT9/CxeV77VlbyCmiPoKTA7MEYbKigcsnKEL
G7P0L5WLcpRjBBvD8R3TKvuyedWH4AAkDh7wFRjKgrcxFE9NxFCmDse8hYKIgoaWI+sZVftOqDFS
VsaHYAzgXSiP/2DrDE3hIwHrg5/i0gv8IIITLk0Hx64y9aGKy/F+NMvhvW96a6YWrsbpdSpsehBi
6ndcmkLDJZRcBpscxGP0F6uw/IfBjqVjJ4rg7AeQsuum+9rpSnqUUqP+dHuhC+7O45FaE/V6Bajw
LAbKOZPmg6T1AIrCrYDwoDbi820Ti274xsQs1uUiaCwh6RDsNPrJ8yDjNQUEuuX+tpm1lcz2UWG6
Lh0jvMMKtM/DUB2kuFsrZa0tZeYWkVVmlRSyWxMsgWHgO2ScsqO167fDDgwd6hjtYQ2dsLwuCvY6
/7WFNts+LeLpPdhKjwxr/0WHKw6xwZWkYunGJ5WQyV24LXSe+Jc+KDq3Is+2EKkSyt41fKcJ/EdE
tb+guPHTTe2SkW7tSwPXAaQS/2hTJ3Qgt5WsUPe8NF5HqkWtBP+o9uI3CFqY6RhD/6A/y1tlk/gb
ejuvgbNW+7wuS1InBIfw/8zO9tXzasOuY/yl21pHOHZe/V296UBE9q/rZcmlMEmzm34mSzS0ObxN
yuSxbBj5d/JRTRh7DiW0CqzolCgpAxSea9zZWV6+v30iruOlTD3cAKbIqAZPpNklk4hCsnMhkeOn
3bHJrPcmDLuZlk+aJ/nK4/z6ZFzaUi4/ok7xso4jrs2ojZ/cSP5Y6f2DG6wd8mszgtqkyjAk1Apk
bbNDPriSW5WZ6B0AxLAStSfunh0M0Zu/3TlByYZBJd6wOMi8qFFGJXz1I7daYPbma64YorrTmMdN
DmorhfFe9Hosb2/b/OPns5wAOKJi6YYBHEgXs6tUGjzkqtO0d9CYgErdVLu6+FzDumNs4lzu9V2g
GhNvgW77yqauZPjMYiqQ0n3FtLpyirwqVvbCCDL5J10dQDa3f9+1NwnuJzYEbubp9TE7pmmloCAS
uq2jZHCkoDKZ6PV9rTxGTbeyEwsRD6nFqf9Bg1clhb30JWlsy0gL7cZRAih/Elg7d20cyKfb61lw
JY0+jqyBatU4mbNYPiQMHPopBCc82XRzi4JQjowLtDP5NkJLKdndNne9qMsDMtu+3iJJbzKKVy0a
PI8qI/OnXlbLlUh+DfaiOUW/n/qfYfA3zr/SYOT0dHQiefoAecU705EPzBx+K472HlW2jbSHbIH/
KDtGh6Nd9LU9QgV3n6/ORSzs7sXvmEXXSELl3PDt3lHyT2j6qN6Xdq1VoSwE1Qsbs2DQwaLt5Rk2
tCOQSn8rfR5P+gtqdQfxUf4MRGoHm9cX/RMadC8otx24S/SP/h1yyMOmuV/rPP2BfF2fX/BTFsCz
abj00m3rBtICt2TrR3D2R5Q4dj4cqOiubOoTPJvg0TfBk2Dj7V2+dmSuZ03/fPf/Mj47MyYVxCZs
ME4vN/lRH6b0pPjGMLq0qb5CXbLXP8Hbt3aJLn3laZhTmESt66ZU1MEkaI2ic1zeLzJNqQ6eyAFR
0Ntn53qYjdWZ4I2YsZkGuOdTnHAvDfVYxh1fGprB7lPxMm3uNDhqeQyOTrMLa4OjC+GOMW4SLjDp
JObz/kqXDBVVP8KdLLfIutSKes7tjP2V/RQlLD1ayZKv4wPhFfC7RR8bCNoc8SpTuy5hJemcrpdS
GEuHooL9vKu9w+29XFgXr0GVxwYZHbO4M0cJlA7ixlo0TBC5SCPn4O82ceRbpy6uxM4TkJjdNnhd
1TTF1PylWsXbzbxqzxcN4NpRKxrKLOYGzZ2jddZgLRjO5XGtqrngjxemZlFHyeDNCOS8cWT72xjm
eyN+gCVt5W24dFFfWJnFHXi/o84Ky8bxPil3qPDcZx+tJwuim5fia7CDafbH7R1ciHOQUjNCTtmP
ScQ59KBJRtgKkFpwJLSNNwzQA/TPkTRoG3UPTaiyUVpT2922ueAmtOy5HimbGnSdZzvZohDj2V3C
7eiVTxSYdmEUP/qRfdQhX7ttauGjkRcDF5tmS6hZzTwySjCT0llxQsN6iL3O2PtapjFEx2TNbUsL
G8kDm9aYTP5Cz2r2zIlHhIxzYNekdcVRjoJjqZs/GyV5zfLu3EHKctvctEezC4GoKKb+BCAloJ+X
F8JgiTS1JaN2UOoxq2f48lbWs3TlvLXw5133pmEgWwU0TTYWJlqQcSdvwoNxzp7Hz+7OPViOu+nO
2mf7a7YWHBdXZoC1ISGcPtq00W/s+kEXh+hW1M6AWAgaHNDEFisxf8EryF8AWOtwadAzmB2ylmqL
T8VRc8rsUUwyZ8q3PFNXjvLCOi6MTKfgzTp0WP4ruQSDbyVAFtUmvg+pOt/2gj9w2JkbXBiZbVZg
SW0fNKxEOhW/pZ/yQ3NEYfQepqvmaw/Ybzjn37xou1YBXnrUTxmgAq0G0feqXAb/rs1M2EjPXrek
TZlDO1rF6knU9Z2o6sfeHSOYDZN3Car1MG6sPBeWtpbhDyjEptxanafXseilMhoyzSnafOIuHTX/
1IxJs1LjXDjS4Cwo3+MoUFXPIUyoq+hVXmLGy15hIVPh6JENSMaaz4ScFZdciIk0yoRFlY7YIc/D
R6mnY5wAqQZyIbbC+ljD3zxaNM7ctUA1PfXmLvPW0iyVrGDf7bs+Vx1ReiOkRH54GIGkH9TQlQ4l
1KrfmmawPvSj+Gt2lKkGBE+OSt9Hnp7AlydCCSxfTUM60b2OvIBbbH1kcce1AY2lKxRYhPxvSJN1
BbiHFFXTuKpVB33bo7Gtnvt741xvRupowc/hXlqpMS19OabRNYWHHg+j+SAqGhc6eqohiu+wjUoQ
tlXhtyR6Sdp6/w8OO+PZVFIBDQNfmcV8RjjQ94yQWRyek+/BqTsWj625qfTteEQl49gflZO41yD7
Slecc6meNTV8pnLPxHYytxwOSpUopiQDs7OOyr44SluoCj/AFL4NVid7l5K6t9bU2VXaKK1aZTXW
ouR9HkUno0E0AWHuGjFeq/8SaP6mBJQUtf0u0NYw7fLC+biwPjsfaRHZWp16ihP8tp6H3/JD8Rx9
s1+k79EDmKRj/tK+1K+/m9PavbcUy8FnQpGskUDQzp7FcsQ3GB5ENdPJv2jPtpO8a8+1g+C196yd
xzsh3Q1n1Gyf5JU7ZOEyvDA7Kw15+ZjqiGvIDmyhECGj1faiwnVx23eXNlVh+H/CD02MMrPLcKyZ
ctKSVnZ8+Umt0TQ0P0jVz6F4bzTv0zXs1aIDvbU220mLtpGSFiX9vGZbntODd2dvkdsadv8/QNel
ByQp2H+tbbaBeWirTFFhraTVO8IN0WZnaY/w+C7Ttug/bb2D0hxu7+fSR3trcxYKTN8sUAkBBkOp
gCHg+DBAom6ttWAXLkBWZtFCnCqHsCtdBmxaXyqQqFR2vDH+kPmMfwa/dFccCj87V+ZKB27hUr8w
NkvVBazLiS1owjbZT+FCRmivOPqagdn149d8QkUDLyflX0272FBSX8mZ1/Zr+gVvUr40kWILXQzZ
qWEf1N0fmf1RrSq41Z2JHPC2B/zZ/Nk9Po2zcw2I6d9XuK7U8yiPUBVPIas9J3tvD2dwekC9rjro
z+7J+4hY0VE5aKfmPsr3CN8HYpOdbv+Kyc9u/YjZuU4q5NRrnR8RnuHlh4MiOEtcQ9WKmcULaOqZ
A/gCh3gF+9IkV6rCzBYOGLOjto050vk+/15uJq6LtUj8px4yXxWdKmozE6DtitirrgOdAgYE4xN4
Q2436cF/D7EkhHin4dV7jo7BXUDTY+NuUBykvOm+Q6gP3ZK7+g/TWHBIPt/e5sX16xbzZKS98MHM
46cGhQAIJ5kKL8ShTY0aWaTvazUHrT0imo3WpBtuq/Zzmb434uEpytOVLGfp8PDKBLTw5yU9p6Zw
/WisGq0XjlL8jhNqnP7fU9oBFntrYh4A4hr5pAoTxR4G9TvIkHYJpeWWSlz5borc8VbfrezrQvJ2
YXMWEwzsJWWKTQuFDbD1GwMiE/tdeYrv4Q3/iZ5scYAxPd+rK8FoKYADmRQMRkxTJfOMKtYs4Ede
JRypOAfVU0663ybByq27lApTYZyGewni00TTZUBq4dr1JMMTtD+nWr16P55cSpvapjhTnP9orOBA
lyrF9jQiwViTSut//nZHFsOqGlsaGQd3n/WDeu8fgsfR28T37R4WHIqBm3hbSiuh8Poj8l4CbzVR
Yy4MoaMm2TCCYXFNDcHeH3nwfqrCSQl8hQ9mzc4svGso0iAqYnDR25DWguANxXPGgGUVGCup/pql
yXveXCRtQftGj0zuwvCzmJid+201fhrav38LTjsHcpFHLmMt87aCHkoTsQQrssz3uVHchxpfaRKl
VenMm08E9xWPvL4hMTiNmtBEoic/f1K3oZlzFlQurfKcme9UuUaih2kdU954RLHbp3txF20Qz4yn
gTSc00JOI/YDw9K8I/xkl5t3FiTSccX5LqqV6Hh9mlnWG0uz0OX5QcsYHJZ8hnUKVZwSr9on2UoD
7joG0+ajHjrhaQR9g1nSB2DRrL3aFE4GksH2jY3y9y/0Cwvzml8Th65rRzQSR8RrHnxPE5/gmPdO
hTX8PUoRUxPVC4U40IpzT4g7RR6rQEHEA8Lj6BM8/itRYXG3Js8Gd0KqPK821LxXq7AFoZCIfafZ
SKiZK/61UCKd1vBfJmYBQeqZV65rTDBJMg3UIQkq0VfZqvAvHpEdoXkUv5rn7DN0fv3TbedeW94s
RIyEeylP+FQWvNtFhDBF9nLbwsJZhb+Ghg7YGabC5o2xzjP8rpxGIuiUP2UA76qkfZT86JhUArWj
ZPx4297CIcIecRogAFnXn91+E/SqoLICo1e5rPxyE+ZiM6rqMc/E7raZpY2jH0CBaKLmhPXiMrZW
fo1+cGaRSmqvdutugJeu+cV03C/zR4gLYJ/AuQETXhW6RChEq6ZiymSavdj7UyazFe9hmDkAtDvc
Xs/Stv1f0r5rV25kWfaLCNCbV9r2XF5LeiFkRkXv/dffKG3g7O5qoutqtgaQBhKwkuWysjIjI5DP
gzvFOwAQLmY86gAKEWFZxDCC/PpAZCfSflnK62MjG49cDOm/VjQmJwORpNpUllVEzcZNvi+e7mQH
8ylB6mmOneJpPscHHjhtI+i9tclEL/MoG1kEds8/LQvjvjkQb7RVJPIQDp55DewbSYNba4wPR7s0
+nxEWFsO/T47CA4obg+6j+e7Gwec2dxaMwvrhc5pXL8Ait3uQSWaSZpH+oq4jLxYyLw4ij8EWSC/
Qm0m2+sQ+fXSAy9TKW/tS8tCYx9KjIg6WdaBDrIGSMMY1Kzk93utcCDCBi0kSCggokm+IfA9tmDs
y18IWhm/QW3UQGLxydrzynIb9QPUdygTDO2f1NGcdDsBfSV2TSFhAnKrWxN70BZQMRm98g5GndUD
fM3wyphAxCpNIAIA6alDoUNu5vEybKzCzUcwqzAbhZhDLn0NlTIkpHK0/jQ2POjGhrsBBBe5EzRH
gQiE7ZxL4lwatE5aw6EHHD+L61dFq3kv1s2R4L2Kagj21F3Ke16tSEb9dkVk+kNC6UWpCWQBPx9P
19Z5pDknOBnEUwpS3beL1hVlFImZsoD2d/CSXRPQ3TK4ilMAI8Fj0tuYNzhO2mCAJjkkhhi3NhlW
rpFyQE+yBQ1KtCivthn94IyIpuYYR31thPVqdZxNEjTDgX/1V1/0cuhS2Qlx+i/Q84YigeimoO6s
30H1mL/z3NtGdAo4DypFqPpQX6DczqYpdMvQLmjxLuXTNI3BLEeQ9NZdSeFR92w8A3GsKR8heoJw
6bEM+IuhJdEsa1OY9z2EX2QvWd/bJHa7AUrgRHFUJXtV2grAaXSQQlBkntVjm/296gPIxNE3T5lp
UPu/67EckgIqMASzDTVZe1zKT1N9mUvJ15BPMHrNAV7EJuRzgaaUxG+A2whnDDxx0HYEujxgAJkN
VfRxDl3IdA7zU4ScDdUdAF2Zbzm91+yh9eRRAjh0F7iP99jG0cTjA3VEBagYFEoZs2XcjG2+LlOo
V5dk+toOud2Qr49tbLy7pWsj7D5eEn0gZa5MYf9TROrEopTIZ6hj/cmd2F2Ifvs84JUsOSPTmOsZ
nGJLlWcYWWSK9gJ5r0H/pWU8bgzu2Jh7uQFuVW0LmAH5cpXbUQAxq2dxstMv0W51FGd9L2dkFXij
24p4buaUOZ9pDBmiRVinEJK16+d4an+pKHwlQXxRhwCFWYcvKLD1oLixyVyLNSiKqyYB5q11qw+U
Y6LfQyB9yRo7/RF/mHZ5MT7G9/49f7feODtoyxtdbVON8e1ZNC/LQLCDpkN1GUNth7TiTikgYeQj
yHNWr3BLhHiXkbu+m5ZRGUZmF8T/d2F/rfZxsUTzFIrPSuflT0MQuyhrQnH5SXxaD/nLHKQeCTXe
iDeCIQr1BjcXbR1Fnf/W/6aFiG2lNhPKxIrfhynkCncU9UeHGs9Ar3mPp3jD/9zYo/Nw9bxRmnJW
0RqLcZqJaaeSEMak9BXBhGo5kKauJg8GxyTdLsz1dmOSftKVSQhQanGMZvWwMK3POteeElRQH49q
ywRdOlC9gKrkDj2pLOmSVbU1AiNhOU0MkIvUcsK0jQ1CmRB1dLAjQ4Va1O0oMrm11Bi8NSFgHt+z
NDmNUQOlL+Fi9gUnw7c1mmtTzJnP0B2q5xA+D0eCDEv3Ug+cItfmWBDxIukMaog78H8EEu3JXI0x
7BRrFzWzo6XdN0UlwdDOnJzU1n6jISEIjyl7AtvRFgPuny2lhJUBuR1k6qbYfBWgyjv15j6OgBB6
vBHuzVHAFqC0fxIuIK+5XSWSzy2pLXShIOt2GZZlnwj1yWzV56GHuGSqqfZje/R43u5ttJTRZkqg
4PCAYgEz0xgZKWZ4CqUE0rE9BLkgPl9ph1UbZs4x2jKFNBUQrZT+ENzOt0OLQPZArEUHQriSoPxe
+4Pee3j7c8xsIA9AoYW2EPTVGEDY/8GkXx1XfelGYK4k3OJUX8NeW2Ax7AZCZaM9p6Vk+pMgGelL
bBqV8NJoovXZt9F3oY72azLF2c4oWykOmkmrqmNqIFu9y7JpaewZsozv8xgntWsNTfv8eCE2Lkog
igHpoeRBIqaHcWwgh40gSg2MJaqAMu5naOMCcCN8LI1b7CG5aJfvguI+Nnp/UG9tMp6t68ap6bQM
SGNlgHB0bEtQKH1sYmPVsblUtOqi9q3ekb9Hg5SUA8nbENp+3pSZT1ZuHiRh/vHYzL1HgEYMMGxA
mOGg3iH71WQe5gjlfGDZmt9Q2H41o/YdAseeMAAd9djW1pDwbkMKAHk9yhd6u5H7VszBrik0oVTE
YWmsbxAVhdZs8/2xGYn+HOZsgmMHJ4CC25GxZlZnyCKyim0HaqcAhYTA8iuCFJhZ27rbuboNRYQj
5CXPEM4O+fChjUEi9ETvDWC/yPGxBL3xQqzWKuMBqYXhNA/9US6zozKIe84g5ftBot0OeX9QHoKW
kA3sjbYZB0Fpp1CZM0c9yF7qE9U2PC0DZBUNm3XAe0psbHqQrIAxEs4c8Gk24O7VcZSHARbjNrGO
TadEe6KmnNuWZ4QO+8oJQQU6TzITMYMQ9YKdtaBkEieeFsjGpqdUNGjrwH2uo+/r1ohYFXqszOmA
jj5jsudMLexcU9B9EQ1vepYrnLtpA1oFXDZS2bTlAnkLttqKyupYgMAIM5fY9Wk8GbvsoE6OUHsQ
e7ervQhJ7V3iR5748niXbMzmtWEWytaCWkKIzAyPCPUfMk5uBHjGYwtbt8aNCebibVoyZWAMxNj2
OormU2OPb5YvvLTHcjf53UnyWkc+oj8JPToK7+FJAyLmpGNmaXc3CtlgSGQCpikZW+BqKlxZLhQy
nNJv/rG8zqXvsvL53+RMZPwC4z3y3GhlYekm80ITxkwwxzCyviyoYyPSUE8Rz03eZ4VklLDBRaaB
XY221d7uTm1eREWaxTEE/B43r+WlKBM0fQlY9W5AtZJIPx+v4YbLwiWA9nxkCfE/bIs0+oEGaIHL
ELouIooDiH/HlS5AtJXXXrK1Ha8NsXtFrCbIaKljuOQ/5eVLb348HshGihAXJeJ0mV4vGA0TC4xl
2c6VgOfA5Izu6haeZMduvdMC7EJuBm3jmrkxxlwzYCAB6XuMNio0xh+6oAfcKd6JO16ibiMDgWAD
GXOgKGh8xqIopBptr4U4DLAzedULBaZAfQwoCgop7p0m5EOQthbq2iTjhaVUFacRcn+hKH8Tql8V
xGI5K7W1564tMJs86wSg++ZxCIvWVgNQBO+Kdzx/ffI2uJMrg5xG4BJobrn9a5t01Fd3Sy2UljVn
kC7O1v2Q/wTk3Z7mJwvSBI8Hx5s9OvYrOyTL50VbMDbS/5hb2Za5bOhbLuJ6JMw+z5M0Xo0B6xML
ZyOqoDcQBYImed0quYOgeh2kHR6PSeZNHrPb0RWTIrsIk+hIBbduYLzqgW46kIuWoYd3zrwZ6YvR
MQLQewDFgXbyQ3bSgo52h9JkFS8a4W0g5g4X9Dk1ZTBGgbYRiarlmaiyvejB41H/aRlkL5jriaY+
4GopoVLXGuMKK9E5edFO6BlwIcv81fDkUP1UoQbvmPufQeJlgbjXAcijODHLlc91ILhRYZseqB80
u+RBjrZcDwJ2pHUhcU27OG8/q6/KRTSSP4tBdh0qd5Ov+vyew82N/F8zBlN1XQAjKXKlH8KyB08l
GvdJ9q9eb1cmmCuhq4e0nnuY6DwFEDEUdUy/hxKv4phHcRc5yzNY2x4v6rZDvbLJeLccBbHWMGAz
+60+10jEK24Ol9rbpmSXH//Jw3MhpHSu7nbSlVHG4UWCmhZKgSVL91Gg7cZd680UlMaXDKSf/8gS
4+YSyygJZMrpfZFdKCoE73dkM6lP5fcSbx7Dq2Exvk4YdLT+p5hLS3uJh4up/JqFX5z12py6qxc+
Y6OtwSc1t3htm+Z4sKL6lwbVmgV4A1vXki8qHsZOCs7HYi7ehIRHbrDh927ec8xsRlIpWWlLMMAm
PlrG/KxVrY2eMr9Q8vfHA904bjemmHGKWRcbepRgi2ixY6if5co7bRszeWOBuTfSJSaVGudD2BTK
WSLZPm7Kt27NPEucnhYRUr6gENwvq/mKCJB37DaHh6AZHBsINu/imDQBE+OUCn2oPquH/Km5JMfM
i/1yJwXZG1qy+nPHeUxuFDRAJXhlkjnpINZszEiL+lAO8v14gtoScCOAoHq1J5xnTzxBKHA37Fr/
8ULShWJO4I1Z5qwvZpkPqoyFjMg5Fl8sobKRNHYfG6EX7iMjzMYUFiFb2haJhrZJnbSq/CFKAr2d
A703vc7ipQd5Y2I2J4InYeoqrN5caG9iZxyqJN4tJa/XizcqZof22SzNQwIzi2adlWX0qr7aN2vj
L1Xny9bImcTtUSEhRUv9AC8xUQ1kA8oOZ66H+0oAYftVJx9S/v3xQm3aoM0DuKxl/M7YGGbBKsHT
ghpP8zyYlS1nld1BzOyxla2sFxrzkNagkBb1Lk28KGJXQZaRHq/ZXU+VPR0kX/UmkD9ZjhSsrZ1f
4h1xqtf6zIOTb2U4kDOmjWvoYbnnm6YpagUQ1B6VQyign6ZA2dGGkPGgBZOroU8vPoDQcP94yFsO
5cooG54MUpeQUZj7UEKKWoMaS8JBvG7OKW131IEllylnBs7gVfinR0h5o4m/D/Xz+hMJm9Pk9Cfx
XJ1n049+xV+i1/ljfKmfl116VnlMTVvDQ0VDRV1UhzAum+GDRPmkJlrZh3FeO13xdSGcatAG5kwG
lfH/WWDr9o3cj2Q06p62H4BUJTnoe0xkANTZmfuK3YhKbmwxgV5el2oE6BFGs59dJBfCwrGcyZe8
8sDnJNt0/NcjYxy/KALcslqw1v/MEW+Ro/qeeGCyOMW/O3dxx2f0pYfDjle1v+fxRtkEdTVkiID4
RTmSOeui1EVoFc1h19eDcr94gNWdjV3j6JNtecKHcB5O6S7dZb7lkh+ai99feR+x4W+QyrdQD8Xq
IqvPPA7WaJEHAS2zodmntmG+deRJTWqOu9k0ogDuBcJKyqXLnAyyABiBanoXpuKTOXbQNw4KPAQf
H3CeEeYyyKAi36BW2IUG4LhLmtpN9AMVMo6VDWIpcJPTNhi0wIPen21DsKJMJAk4gGl6Vg/Mg+5M
5+pl3Us74aK65e+VSijbsYc0MeoGH4tP+Y7KZ9TMObfRxom/+RBm1xI1F6t1wodIxksyv0Yqp1ou
00PGxAwwAL48UNri8chWRhaIWIFFre/wNKj35NiG028KaOmC1C+caGcE5Ot4geD8DrzcIJPitett
vbxu7DOPdlMd0d28dh2OhxHqh3FfPGeQvgRcvTlpB82ZIcsXqC+Pd9GWF7+xyhyIRqqiSbFgtTzN
Jyi74rH3dYVUCzgR4QuMj9ITj+l5sfNnvifa2MIW8v64QqCuc1/GSw0rUsdBb0NB0W11HW1pMpy1
5J2UrTQ8qsPAWuvggEEml3E8YCgsRitZmlCd+gAyVQ4BmG4AR1c/ExDApe46AN1mHQUN0KVJs5f8
97TKPik6V+wjR63q17I+FtwI/D5TpaAoT7uxUDMCYTPjJ/TRWq100aqw/VzQDD0EArG1zqnQWZd+
rI75qfupt+yGL80P6Ymz7vS43O522LYUtF/AESJtz4Th4FQmSm5KFVJWmp95zXtRAU00uZIn7rTU
E3l5vw2g461Ber6vwoXOAEQklWCQliMUF2Kk0p9LLrKB6Xk29tqvxyOk/u9+gAY4GsEdJoFw+dZe
PU9JHbWwF7eNLabZ80R+gYLvW8b1xBsnl4I3ca1hJ9PWAuYM1RIKxZ0Z1eESGI07eGQHdmea90r2
0S4v3PVDR+672T0e4NaMQn4IqgQo1uFPdgkHdVW6SJArJPQlX3cSbz5GruF0ruoXPgnVv+8gBI/X
lT1mRqVUEiMzVaoQIugX1VF2sW8iMZTtgewAMItSYPEaKLam9sYmc0SiZqkjkJnRMU5e+0vObBBc
eNpz9hbv1FMbRN70hYfY3gjY6UBRNgNFJKXWYMIxwAursi7EKhQ1e/LMQ/m1D5Vj9o5W3qDaV28p
tCDCImx4L3J65pgtS4nSAKRCoQnXLeOnih4cPXkzVbiBjJ+GTxGNmtd69FD2QRlwWx3ogt3bg0gk
AjKA7VjQeKYtUiQkA7WHTdvZAB+DjWHwh+RPlbxABMYNdelZuLOJvhtKVwL2aTY7i8pJXyQg4A+7
gxDb+V7yBbvwskMMBqu5dbRztqcaYa1TO8pk85q1728crCwQ3egxwrMBVC34uisnlAxRXmqtXoZt
/1mm4dI+9zJvFTe8+o0N5pjknSGmJoENSCQpyI2j8ntBpV47zkdocIbma/8xf19Gp/ATP/5rkJyi
YMfiVtVN/Md6IqOZ10Sb5TJcJMPp19JuLF6xY+NhBDUZJKnwG2byjlSnVYnQd3lV4uYgOwuUYyNc
QLorESBwT+LGLYX2DIA40O0PwRdWxRR38yRPwGIiRyX/znbkgCvqc3AlB+SPvvD29w5VQTkRjIUI
FKj65+3uMEc1lnFWCsDQ9SB+om0U/c5wlGB1ml8Zl+F7y8/c2GN2Sr/MQwHC4QL5fZSNrBjaL6W/
7vSnzjeCoraN3K5cefdvGjhAKwhYk6GjmA6Pzrwd8jmf0sqQkdlZ68IpJZLvyjiuObHlvXuBFZw2
8IRSckKW4M+Y8Eg347EPB7m0Jnet4/GtUuI84VyE9zc9dPgkKjADDgrAAugmujrUTZNaWakpXdgS
U/fKqrvoZDgorXpOl4EnPkR98K3/As0SRQLiwY7QlY3ZrC7K9FZPOvB1FgT8d+VLXEW7bkq+KDUk
XDWe/sXGJOKpCFpkpGrxoGRPQGWhEUToYa+syrMYC1/0aXUe7/t7h0WZo9CgSOGNmEX671fzVxmL
EaHk04aVTlwZYdN+NsTMLgw1yOOCkqoloqt2BcdRbjy40P1Nf6FBAloY7PWjknKeSqWOcf2kT4Nn
fiOX+Ek5DZldglTT1ffqa7HP3sqX7GvjQ0808XnZgI3Xz+0nMAchjtqoaCJ8wnIYT4OX2aS0da8/
ZccOZH3JWdyrxK32udcGxOeWve6926115r63Mgi/Njqs0+BGdUDj6JrgLjbQi5r43DTk/U6CNVAn
UiUwrDcrewNdVrWOzCpGGtIMVld3hN7uQ3AWu1oQH80aDTb/wn/f2mQ8nB6Pw1IpsEkxJ9XLEIx/
eG/AKoAaMK+d794PUGOA6ig4nYC2MmEbMJmpqRYtVAysC2ByYBBXnnS0jMljzblm/3QG3noBeDTK
t63pYPAAWfntkWlwL2bGTFfukO/1oN5n6MlwRRWsdnjFvfSpI32LP6Kf0D6ravt1sSPv8ZndWszr
D2DOrD43YqPQjdt3tS3XtU00Tj5kI014O0bmVbNUvQLVDpiQAzNo3xobXQSlH7mJU53ExZ8R8h+S
2I5eeJme+yCNGtaBHgefOWjNmZh/WHJtygtsGtWo7VipnEp/SRYuymZru1ybYc4+Ma1JE1qMT8Vd
T47aTvuRPBsX7Vzs9cRu/ALttYYCd/B45TZufQwPPH1oa0GPOwQUb/cOGeZeKDpC3Z6IDNN0+QOc
QBla/6w9GvuCnz3kxt2bG+bKKnNJJnFNpHWJY9AEkh0ohQt7kfxh+tOzLbqZHy8HpPD+ngnhdqxM
RIWuQcEqVIy1GadTJAp+xusT/dMrcXcUrwbGuBhNzQhClyRGEBUF4nu2W4/NIfHqLxQpIRxkv/eS
t27fwKUOu2rXnpB/+MJN3m25crBfyTQwQAMJ61wLYxrUVswA3T7J3hlUN1ATM6DnfqkDXmVn83gg
SAXlFF6LdyQJYD1dhgJKbaGxWrbVys6y/BrAUcTZppsj+q8ZtoBUmF1Zt2sag9ar3Bt+clBdPUTq
7A+vJO8i5ozJYM5EqY76JAswNlqHrvLK7LPmESDdPzyxFa/GwxyAyaqKemphQkUWmyISKSzo/wNh
Qrc0sx9xIyBSUyAYibiUuRp6tHtPxMKWj/dWaH3Ssvq8K2tv8K0g99TVjd8fr9TGyQZbD4Qwwf6J
P9nunlgAZ62ZtCQkAnFEIXbq5e2xhQ3oKAI0CR4Z6UK8xlgQLFH7dJTknKChx7rkRgJWYbADjUP1
mhUrGIkSO+1/aHLtjuJ4qcT1ONUWJ1rc2CEQgUV3MAaDJuU/ybCrIHXGBAxznaLZUO/sqldt9J7Z
CzeXdx/eY6QoRCPpg1Qe9O1unbMMvs2lqCzhMiloBAQZgKaFhoQqwCrbksijXNpIb8EcRMBA+iAj
D8yGwFbTt4kR4Sz/JwIsvAbczIHuDi55+k9dZertf5H3ob0RAJoABKwg4me88pCPct6KmnABrgzi
S6ujlXYa26DI/VZR7QoXb882yN/rlONU7s8gDMPeH9kI5LwpBOdqEaNKE/vEGoSLXhwLqCzOSnxI
zHVPzMW2SnCqVoVd6xqn226D0UKH1D0SXOjlAQc8e0JqsZe1MW6ES9Em3tpPb039PZYn31qFAA8T
V0whKJFp7pTw8pdbA8aDFE1KlHcNRG+3Ay5KA1xQqx5dyLrs8Ip1ZNC3qsK30jLdpASVyKwES537
j8/r/YMOpE1g8Mc7lWpdsS0VtaokaSdUwkWQVxf8rk5Sk5PUkT1Jchftk75Udd5jk/fnBrEw2kXw
kkRdFfqytwOF1upCUojnhZJouMJcntK1P6BNKxjTPoha3n17H7vBHEoneIGjtRHP/ltzk6k2RhUn
bZhDpzEhuVMmeGHEoyeP0+7xyO4dD0zh2YTTAp0O7J9bU3I1k1jupyYcBT8djpoZuRP6DP/aCFAM
gIdAOx4TyNYeJzElfZKONejQyN4SZFcpI5+kHcfM/VWB8w71XzprtLGNOfir1faWnpd1WKWFp+jE
k6P++e9HgsOGrQANMoyJeTX0adeua0HqUJY+p3ZyBelN7xoO9mRjTXBY0MeAXjLQ3LOJOmlthmHN
1CqsFZuItS2Vgl/GM+cFtHGMsB5UNYUynSCtervylh53ZSyOVbhMJqjz0XcOIoxEyOyllAOr+F1L
3Pvgfl+bInjL8BuwO7QDnjHZRKQwIvgLlHQ+18Ixjok37sofyjPQII7yAbKI0oleeOHXhoe8tUsn
/MoxK53ZSKYQRZfcKtwRoPkBnG/R+gkilKdOrFyjlJ5Ww/BlnrTi/UpSwzhegBco9+mtUjErAYFN
dBFLFALlAV2wva0KPI7rjVoZ7NCWQFSbcRWw3Ukk0voZrDXRpVbb2RZ7zbQhLeaVs+xqxPTMpPfI
JO0F2dqRenCmyPKbogB1c89JHWwOGJuXaqSDEpONdBfVTKY1WqOLtAyd3U0DoGd9+iOPQNLx+CRu
7qUrS0zAqwh9nCDhF12aKvqEqumxjEE/JJRoQwa/zL+xhb5oNPKha5B9/gjzUMpDNEeXFmx3Ka5S
a30WlDcj5in93HswrCNV6YUcFLrAROZMjnIBEWAVhpIFdCbdipc6GsCdx6PZWiMgd5BDAlUqLlIm
TJnzrhAnfYwuZift4qU6L+up7Or/0QpzsazJGiNDACtZITc2JMp3YmNoTq7mnPiHNxxmI5jo+EXe
rIsuwmS40VjZOczUQsvZb/chAC4wSvIKugkaXdL9eOVDSkOH/oEAM53Vf2mrwonrorTNkljgD42+
KmBU+BfLdGWQ2QvTrM3SlFKDFZFdsdilqwmOg2auOBfBxvuH3s2WKYKkCJUhgxkamU2Q95lZdCkm
xU8b0DANkwhsCETIiPZcJ+lLWUFLcOqTfb3Oe7nRD2U6/nUggo8AMxOuPSRx7wRhGy0nqEgU2JWz
7lZVS2wzNoM5UTnQkM3tgtAR7Y60ymEyQcI8QYKngjbppRGFf5JOf1PU/C0RtP/RDHPV1ZosjGUB
M4NS4wl5Ufvn0eLtSd5Y6L9f7Uk5Q89DMcQYSzG/ZNCpmHLh3Cm88G3LK+HRiPQzaFPvCVOtoU2G
QhKsS0Wezfy7JPx+vNM372fgCAFcRM0Vh4zZ6k2WW1YlJYgLrHIHsvwLQcurkpWJnQ9p5ahr+abF
Ithq2tV0qh60zo8/YGser+0z4f2aCSIE/7BYqvQ1Rb/TJH9Zm78vrdFC4X8HyYSORdIiuF5T7Ih+
+hRmGSnKBTxSXXNUdfSrdjPn0rqP727ssQ3gIFxMK3PMo0tpqbXdAUCGJwQEWJf1AyqkLuRBv6hz
lf1vU6kwbt8iBLxcJT1eZQVNGoDPp29xN3j/04L96d272vggmRDqasCObOS3NAU2c3pVuDS+Wx4f
AlPIeSJ0o6n029PVNEIPKIIJasqpgW7t2nizUuHBKbwL3TDbEK7uOC5/66Ch6xuZKGRLgOFlznMG
cIU24EFwaa13qfi18rhUN7fE1c9nHH0Wx1YFkSI6baU7a3GQywD9XOIprIENnMAV/HiZeONhzrUQ
61IvrhiPOCfHWOiAwVml749t0G++TUhim1+NiT27oBrq1ho2lKl3UgOsovIu0t7nVdk9NrQ5mD/X
v6xDl4RF3KnF3MizYFgXNH8/myR7iqOFMxaeCWb95dUSJLzGrIva/BzQm5xHH//bGJgNkE9l17Ut
Jktoz5r+LMX/PP75G1U1rMbVJDErvg7mGE2oIVyK3/qz+FH7yo9ZtPMvhlODfXAvn+pD/y641htP
S2hz6sD8Ao5ZPIDuUBJVO8noJtWsy6y3u7Q3zu28/otAE4xt/2eCiRyyAhjepFNxOkGctoIR32r+
6Ya/jxskZNLwXpQgAoJ03q3TyYd5EvXcNC+RXAGUu9aqC/J9082HpP/rnDNy3ZT/E49/Ecz3zHhA
qWxZDbS2QQ45OFLR+dBORRWUy1W+cUIhiQa8H9YFaDzWTjkCBm3qg3khH7TVpHrO0BSB+o5HW0CK
V6qwAQIUjuvZwD4AV3VllW6YqyuirfpYkEVYVYNkBy5D0bYKO83P2XsKodF3EigHyav8/BkpaGV8
7rSAhyjdEHO5/QTmOPdLNTSyjE+IzlEgf1MP02/rdXZnSCXGvvTSnc2nemedyRNFJePdGtmRT/lL
eke0Sy6HD7XGOErw91MGZmhbom+D2VndkAqdqLfmpYzbp6FWAn1C6EE0jptEMWjTEPL+GkoMVAzv
duaJhrR/RNcbn9E3hywqh8yrJTBPhySbSzTbaZA9GWSiiIdpXPVzvQh5jqcUBPoOOQQ4c7+dpbF4
bYxY1vH3JdHDroAETTnoWnESwBtlOmYP5JBr5HE87MgAxn27XcAs4eKLIAq0WGALtkE8J+heZ45S
n9uZqC/9KckMMQrKfIQguiAk6uJAmbj1S7URSqfsoabgS3I6qV5am+bg62YOZaNiNOLOAdNCS57z
Su0kXJxS7vViV/aSXYxKrLiRARU13xpMgfzWUuQj2kUvi10n5RXavg1CCqdVxrTaTVrRKacUNaDG
72pJmH6audFaTt2Xo/BUmVpe+GqtaMW5hkwiWojUTp/9dSKqdLK0UtJ2ZEyG3AHsfZI9oZb13lHm
uvvaVHIMZQZIVC4OAJSyvoME7WL5daFlX5N4Er1FmZofc9pEktObgzr78kyMEaCohqRBbWZLtpOm
fBQdAe2l4KfXBFl+6oEiCnQ9KY1XXSDRP/WiDmSn469XqM0u06ssE1E6F21fWP5YzKAty2qx9aGK
MUZHs0h1kJX0cd+7aiQJ8rmwyky2Lb2sql0Tq5BkE5C1GZ/LaoyR6V40tCGvRLTy2l3xjtMKeyzz
Sv6QlzaVnLwQlcFJeygFO30XqevLrJZr5ak1GP/cVUuNMZgWAllOsNIaUH0B9yUA/2qytJVn4R1j
+KKS5+sBdTChdtsaJEmQ5rDa2J5yNVv8esnXDqzPnUGfU0aSX6CPrcR2poEMci8gUPoxWWk9Onh6
5YPdZ6swOXVrzSO+Sm6wpmtTq560EPzgKCGZvlvQr2sdUuB2V7eZSFodqhhC2MdyLJMMFOhE1lwt
bk00wQxGCx9pdeCchq6SOdoQMlEXTzOKtr1oUZVJTtxW6RyM6Bd6ATd+L7+JSZugWGjMo6ijuUMq
5twWKq3J9g0I8iavxA5H4iAG+8+hRE1OCLBU4xCsa6kWJ10a4h+FWcvWUzd2SvU9Jm0CtfnSbBsP
NY+m9Bd9nNtd0ePlhVpLVMj2KIIs3ZeyuUPpPE6BQtLbtv+GjrFhQidPW6DPtFTA8ZwXsth6lZmT
1dGrOG29dEK2MpCkqEy8ai5TOSggWZA7sknyyU8l+IantYKk61NkGpA+zZfcUctlWp8gDJ0Pz10U
i9U+Vc32N24VxLHxitn0uySVDTdO9ISn5rFRxaTVS1zHQBECPmsyQRP4/jJFXHTjUnnjZwe4ul/7
cUO1bn+JxO325aGy0NPHwwlRN8n4a5gFA6AJ6nZQfTBmCUJNuewN42JaNZqVCDj5xgKSaiLZTbXx
MUUVSB2G0X8cwW3AFmGOKlSAdAiPH5axWyGqlehdZl6E3ezrv2VPOgJN0wSdA7oRh7JWd1D8FHuv
epPd1MuDjAer27iobr6AiSFzAuWCrCbmpYHyB85yEE/EU7U2eDxSnhnmmpISWYsrAwPVtMrtS8uW
5sgVcx757gZ7zu2EMu9+BQSh4qBSO7Z46L6TY3e2zGfB0U/JufUUNJc04G+xnpLfqWO5ubd+H8/t
OXntdpX3eMQbFzPlYYcmFxSrUMxkHrTjYvXdLKTmpSWl9dGRcv1HHVZeMWLTClqSTIAVJQg8MftW
i2togkyRcUkN8bAm5SuuMU6QvAEyw5FEyRtZS9Rl8Rq7DTFwNPLYmE3jgnJz0HxUl85pHNMtBAC+
4HXt1B4bsEjxjuTm0K48ATOBSzNokTLAE1jSkyBCiWviZc03hDJunQ0zMlyuGuIXmNC/jZ8SyL/V
d+FLNdvmk+5SVtPurful+saBAigqtw6aI6/4vHUurt0dEyeuyHE3xogvMFHULyX9e5/PTysoiR9v
xj9JvXv/9l+3yjw/FG1FoRHUfigGik7/JjuGXRxNL/2GTkwHeOnDdDErNKYDKu1CiCUwPxHEVW/x
sQn5vZq8laX/fvVaSNZlwQ2GjwFLqTvJH0Ad2Y/Hy7NAp/3KwiDJcW9kmNbIPKYjsts1T1ueHqy7
CUWWFu4R0d0dIbbWroIIZRPjQrTP0gh6St4unYeVB3PZ3CA43oB3QsxAZSFgZm2MQoW+y4sxK24z
ZE9CMv0/0q5jOXId2X4RI+jNlmRZSSx50xuGpFaTBAl6//XvQPNmugrFKIzuLG7chSI6K4FkIu05
21iKBd5qUR2MQmF0HrVnbNCeHpg+SGpZazP8yBxU2Wfn/AmL1yz7uHwty6/7kRjuXiRMWLbIua0g
3qF3NID7/DrdJzf0lbyra8Z8XKInLdqFW3zbj4RyPhJpTd+MNXTTzWmjTM5m7lWQaloI7Rvi6kP2
1oSjCDaNvZu8faA6grYsOtIo43MP3mxafZaOsHHdKj5Sp7/WBuelTapHauR7teyeL5/sojjw1zPS
OKxt8aMStDalKspaK5BoCB4qLf8VKdMvqzO3Wufcqbpoc2vJLDGH9G95Duec+zDF/AeTBy7fWzkE
8BoIKB8MQgR6LcrBCiOj8QL+Nz8LREk0q4MKCsEu6kB24Uzaqi5My9PtVAQHuuAzUDQBwj3aVdh5
47801W7tsbMdM3ASyc2LP1b5c6AR5OkmBkcxagSOdb7ijDxp0DVqm4EGyOJ+anZKTgXf8aISRyI4
W8+JFo11YpgBTA55CXhtBlH/ZukjxpINljxBZvM9BHvqK4wQK0boxBoB277WEQs0T3Rj+/WKlVNU
l6zyJ1WwL7ykFlCekRSgpcPmjU5FqqFk52WnGUEPyHQ3LsryGpOQmcDYFhwF22LD+KeBVQH871RK
1VVDZ9mDEWQ1/Wia8Q1THi9RmD3ETvqEgsENxeKToHS2YOAA9MGJAUYVbpcHn8HGvtYh2TaCMnm3
k1ulu++JIIBbPDzQA4BhCUsQKHieqpXMUa1UZWMEmtyB5MNEy5dUjQgma1GKjU1RBqgLPG7uiqZS
sQsrlqFIFrYAEJH+YNk6/SenhW1D8IkBTR0j0aeqDCRSBopaWEBl+yUMxysqkxuStT/PVkDixWaE
sZ3HBJ2KMQuS1SSieiA1ez0BSUua+Uk6CIKUpas/lsIpA0aQWSM5pIAjxOn/lPWzKZxBZqfOPUMW
nI3JLgQJJj9+Esdy0ycYbwsI6LuRwWKAguBRMEwJD5Ipup6l3vKJOO7gSEy6eVYjPSjmnT7cVEZ8
mMd7O7uep5usesIHtu2oCMps8RyPdOTOsZrHvDLKWA8astPHu7n6SHQRfc2CDDgf8FZijIeRPXLx
s6KnqZl2jRqEReRS2Lb+bBXvl9/w8y8IxHEsxwK3G6D7+F2lKY/DYaIxQ34bdlY43iqg5bss4jxM
+EZMYpu0mBLHQO+pYctJq6aVNdSHKS2DQR0PTpM8EoNch3HyHFfhzxvUMD4MuqCpi8k8HOCpvCIz
7QGdyPpgdBhCbVGGcuVIs1YllprWl1U7t3TgsanAmAcAiaydDaJLWdrYWtjVBzsFrbgRWZtYq6CY
QT+KSH68LOx8Fpuhc7BeNeru6E5yZQbbqKYMnKnVoQRpRFH/toGuLEfltRT3fpbgRXRqH/XJHzsM
doS6CSAxyMQE0elpViGRq6Gu6gMyqOR5HmXrPkrDt1weFYGfXZhSgii8SP+iiwaLxKkoxQnbTAZn
Ohb22p30ATJlMOU5dwx3G3DvAmlLV3csjLMSrQWjWsGEWRMJkBregDDdCyu7cYfk5zOTwIlANQP7
ctjMP+vDYftZ19pCRVqr535EP4Hi7GmqCLVrIUaCmH9txIOiAlPfp+c3KJ2FdceqAqcpOBQbt1V9
C+v4vYuGzJ2MoVDVZUDC48/flFO57KiPEl+iNkQlFeQWqFJr0hseBfCmPF22/oWK0KkU5maOpFAl
VKIigZT5MID4Vtk6lttedcQ1wCoqo6xWYuOjH1xR3/m7e3n6nJ0K5kKZyq6SWp4hmIWexjpbR2B2
aLCWB+zrTbcV7TkveOSTW+Q+c7NEr6ILy+rA9pSirnKn+kFwlOcx54lG/OAQm9EaTHQysErWq377
OGwqINnNlmtftyt1rfr1Xf1EnpQvMfj8mWiMv4JZSceoLbKrs288VbBSKWukOIRlsiVmv6tNgIzb
7SrUK6/o0d2qRNi0Z88oxg7hVZACwUNjmYQznFlvYkUtMAYvRzd59Ks2CrfsBBOW51ucnBDOSDKl
brqOAvoG9LcFQLBW9LnFJmWbu/1D5VFPuZ/ZKicQxK0dccPwRvFw8jfDlbAtzqKCE3PlfglnP7mp
AfeXgfA0q/i2CcZduppf0g1DRgRoi3z1Y8iWE3kaH+1F2LHurBTyMqN2HfVOS36+6cxEMGATLP5j
dooPhOaqCQcg4gMK65oAcEf3wJXxhcZaugmv+9pV1+GVLrvVh4i58HxN/lswEhiGSoOyG/dIAJlD
GtGpAMCZXz2T35qvXEXb6n328zUWZMHuWZpYtJ62FLtuPgNzEnyoi6aLFRGU+xiEIb8nklhj1gKu
BnA/gP4Hr3IXdL9AwkK+ZffKjfGNSC8qgp97PKb2kVjuzdeiUFOSwsmxAip7qmd6zkd463ijZ7vD
Ywv5gtTnLEKEPISebCSOVTb5LUKV0jjJ7Ck/zFaIoascyQ/VHrphUlahFm5ImgnrCSw+578SJpDl
QjJbwjl9TYoW7bZwxs06DwqGUAngzvqrclU+F7+1r0QMG7Xg94DkhuVWhBWWeTYiQ4G2AjxikB3p
m2mFSYbcnT/C1g8flQATlKhhUJ/sp5fuxQGTleNftqOzJwXneyycu88iL2aFtn1+yPF4JXDzRBQC
LEpgEFwM5IWtdp8ep5noM1p6FXCbdPM671PfgQu8rMSSVWIWE/8+5sdBO8jH9UZqGcPsaBSQVN0z
C2xMcNA21/OKrXT/F4Sp7OPmTAQJEbbh0UwD/SCfkDd2TMzBVih2W2Uv3WYHRstibQA1tBFB4Z0F
ozb2DVCSAWgawE3AXHV6fFY5SgmweumhtqWgLDfRbw3TK6MVCj6085kpCAK9EZ5/mD04dNjjcRRE
JalWSYAzoYfoXd9jY2leA5jqZvJSQJvE/icguGvbq3bKuw4WNVHb95zNj5PO2aEyj4AJziG9S/fp
c7mjq3CnP+aTax8y09U84qa+EKRmwTRPVGY+9kjlvExownhggWxAQld+t78ygICUKww5jCtthRkO
shcJFcnkvEukknaQ2DE30UtfXxdTKMjKlgwGbIioUaPEYmLY61QpvQbYcjuY2WFumw1gFN1cq13J
6B/66v7yZ7fwBDHexf9I4iwGL5A21zokDc30rDRo2hmtVxgiwxSJ4UwjSpu0A95xBlCRNNvL0kr1
wHRzY+4Kx8UCsPFHbvz8LhdSMS/d1LF6nHUovTMCwMiCegPKlEDEKmTBUOl5WgarPxbBGYNFjAaM
vDhBZEfjq7lX/PahuWkx27GRbtJ5rSFzCVei6vU5zN23WAfBNupwKO6wR/fI7uc8sdRMMjK8OBjm
+mKI7TowcbV39UoEBLt8iH9FccGvojXYFcygYdH8NsLbiLxdtsGlOAxH+FcA97zI5hhjaA4C0j8m
3k/1fdjkD+QB/c+q8Opt52te9KleSW/U7/4bPqJFz3X0A/galqbThBgzzES9U5rVXPsUDlNaVf48
+Gmz/YYPFaJ7LX8T/9GafxUiVM7SWYPWKNb7WtJdD0b9mA7px+XTPc+sTy3le2LhyFLa3Ozt2Pi2
FG1tlb5uerPL4lsMm/meVLnmtn2itivykiL9ONeCYKLU7QqHqslYtNPo+GcayNXsiCrr54UlpiAm
VVAOBMmlwmPeNa08ZKEDBdu1XLuMVKndSqP7zce9Hq5EADeLn8OROO6DB0/k0OE5zw4OehNe7FS2
C8Lc2Lt8bSIp3PfdTDGmx2pYB2CuXDIXGC8V8SCLRHDfNWY2ewxZQ0RMLV8uexdh0o8fMsZy+h1g
aYwsndPCKk0rkYmWHlr0VkurI5/Z0K5nlaYB5kdEJbJziwMGAjYQTQcwDg7aoqc+EauwdmXrbXow
8vopy8InQCG9Nwp9vnw135W209DxRA6PPVRGldRlUZciB9fWVePOO2OrvITIMn51T85aASXVv74v
Z0N/P/UBBViXrXiVvhW55gXbZz/FgfGzJZozlouoVNsIizM4YL/3GZhP4Tn3ug8irPV0JcIoOjcY
SAFJCZCd0Mw+AyrBtrZpJ4ZMDpLUPtS0vW3Nxr98tktXiPk2bBICB9BEL/j0CsMwmQxzbAlymcZT
y3uUk92WfP1vQrgvuFetKXXSjhzqtPTiuHdbbVonmmjDfUkXBkiNvAnQn2ctvzGzqtnJlQSYQB9T
fJfWCMSFwzwL8QdasIgSMUsHpO2zqSF1tmWMJEtSUPvjp3RIGzcG1rYNrrs6c+P7CjzaYmzY89UI
4C0dSeXpR1orodhvgdRmNfr5G72PtgzS8I4cnHsX5F6dq77Zu27N+CApAONiUBJYmpvm7iAhmxNh
Ky4U6E5/D5di0Y60phGGIH3YhBMQm+nmw6RYVrGuwp3lFbsaG0zORluxWCJbJQ/1jW5jwFA0oiO6
DT5y1/IiIwq7DRaWlWsH8Eh+9PSS7KRNu4lTF8SCwpLgefHhVHfuoQW1fJFHHWQCa2YLicpHBKTQ
eCvdf46gGdVWM8BJX1MfwBwx9hAELv6cvoAzBeY1juKLCvOdAK7/Vrlr1lkDIE3zq34Yt6yCBlxE
ZXKbXfe7KV3jq94IkQOZU+ec8Yklch6jbRw1Mp3vm9fWKSadf1VPiBy7J1AYedp+uI639jbb04O0
U/qV6PAXYtfTw+d8SajnBdDUoP3kmRtqIgX4pXoYal+buTf1WwPw6LVb3mEcUd5iTfi/AKFm13t2
AIC2ALYFkI3OaBrsvgTubosDCG8mzM4kK3oDupqbySeufNVthWm+KpDHaWzUTY8iB+QB3y/aZmu6
Ka9ysFJgGQwMusEkLOYtPDvYpgMFBaCaAT7D44EZcYedx4nd8NA8N+EvczR8zOv4TQ8UYPuOJB+a
/KpjxJQtY6hguzTWRpc+Xn4zzn8EeNNRxsSkEKZ48FNOrTwbTDNthlYK1HxOsfFigtksFAUwi0I0
BuyG+b7zgRfAg4WJGpZSoOUZMDdQIKIldjb+gSZHQriYTBuKTulaaGJUb4AXccNMBLeyqAZ2BfHk
LTGzmU1SO1SCGgiQ95R0qwbaXFaCGdmp0YPQAvEBoKIASHXGe42pvr7sIxmIAwr5nebSFYaed1qC
JTy7/Lws6vwZZ6LQm1BwGhik4BwMuJq0shwGQOKAdad/zsuNrgn6S0vaoEDIVkXYtBNfITdp0YWy
AQAPYxpdEn7a0YSZmtQdbVHMzy6XP7djSdzH20V5a5sUoAI0krwxHr1kcFzMBngYAehEai3YAQpL
GmZPQKmI4j+XYKRqQ2OwrgNCZqge4mh6w0a+KMhaUkgHcx5rLkASv0lQN9IoYUsLMiy1uksMO94X
6dzfo+nQAmqyqv1ZiUbB5u2SYg58EpueRseRH0yTMI8BTBdAQWD/K1qbTkHAxhOKgpqFci4Q5MBh
BwQ5mAVAhU59TgNI3LKXse7PILHt93lbbpUZGNyjp3iGhwonqy0RD1tWDUbqhY5+ySpRSMZUCMNK
03m/2+RRm2YD9qXVDasntztGDfgvSlod0K6bYaduJXFF9/w9g9ZHYtnhH8UToVzSYVBmpvWIlKby
IsOXsLSE/uoG1IvOrShoWzKhY4HcB25aYz20rQw9x/dIY++HCZLHDuvhEnZS+5+7X3wLlgEMcB1o
X/wYDJ2rtHR0YICb6ajuVHuk21Jv5tVlp7VgoXgoAUCFLjyQUfmeqgQekQbrChjezqQHSyeHTEsE
ZbsFv3gigrunqKjBVaRkVpBppodRAKwuXrfj5rIeC6U5tPV1hDfgxpKts8ff1qg51z2k6Bt5VUt+
XgGBF6tC+jcHjAPQSCAdYalSJHfBKOC1kOx+o+XC859aYWsW2H+sI7bdAg6YV3v2SOmy1oK8m/fG
vgtd7b0A2eJw9ePRJZCWW0D3AkQhSMccHmwxbweSFyQ0A1XqfJ182vEvnLQb9r8FR3ueN0AQQD8B
HsCgc/muXp8ArCzBjD2Ott1NT/SXIgFjlbrGvfrQrhRPWY03RnFfqle2skqMTfFy+Qec2yiDA0Z3
Fl1TID7YzBEcfeiEVHqqSirW6zFToSjvUikY8T6/Q5BdAUCWwR2jjcKP1GHdq2nbHovsg2y8xp3p
tWWyMgl4S5zi3ciL3WV9FlqYKMN8z/kzkG3Qxp0qNE9yXLWxZgUKse5MDIPR0HFnEF6XlulhoNY1
TGAmNs855tGSwcAW+1WoidZdF04VVRrMiSH+ApYgTzdiKgN250ts94A4cqdmPbIQ5cfBFys3/RXB
XVyaxEpHK+hZKAcV5BtEz9xJQppX5gIkzYXi9akozsmYIzV1xKvQ5mZem3vNLw/RHTKBXeN31+q1
vi1vwkD08p1/GBAKz4zBEDx8ZxjZVEpIPtTUClS5rwMr6fOrIR4L+J5mcMPSyjcjmQB0ZVIR4M75
k/sNf4KWH2AZkPFwT1Gb6lJiT7GFpQQ1+cpRzXyfIWqFLfrWy6sSMMgCm10yF/gZqMnQxzW+Zlqa
tTKHQ20F8j7ZNvGD1nj9VeX3K5SNmk12RyKvLDzh6AtLl07jUCj6VyxfQrWpVNF8hliyS02XoeKb
/rAu3509Y+sUFgnYl3dJHPdlVkWBZYkE4oCd+FHnv4sOPf+8vm0l01dI7eZAt3GGPQ0zv50sgREv
mBP4qfEUsz4dHBEnvMhlFIUqXGqcF2AawGDT8DbV1KvyMnKbYvYzi/z4+Yf1HIlkx3/kWtkqoTPb
iRVMqe7rBsA50tfLhnP++jMJWCHELSIJ48fu7J6QRi7weJRx5MXJQYkOiZoJYqXlk/srhP39SA0J
+BFGFGJ/qq9fa1X3wuGxo2+hHrvNeEu7HzOKM6LLI524/oEC+C5baphOPXKHeHAt8yUmun/55BZe
JTZtjRYFRiE1k0/2itHQei03IUXrZq9PtS+nxsCQ0nRgpi2yJxo2ArLoxbsCdB2QY0CmeRYMmsAv
DztQNaCA8guwLTtz6NdOUwlsbsF3QS/rm94N+I/8NF2dExpHwN0MKufFau4k29ibde41lag1tmgV
DEKcoU1ii5W7pp44GO4CL2JQWyl6VoObmtJbhCkJqbrFwz5G2sc/uLG/Anlnpac5TWLgHgdZ+TbG
lk8VpQZOi35dlPMGk2+by+IWXDIA6/6jn8X7CzrHkiMj9FSNYRVWxr0S/nizgVk65v1BrMgA/vm+
nKFXHSA6sNMnp/JDqhluCax5A6A0pJ4E5r5oFsASkAFIYRiQdfoNtw1JiFVBlFZ32zrEVmflrKN6
H1U/Dye/S3Tgegd68RnRRAbMdbtJRziLRHdzC19U9I8kOBisQqkBAtiXfeSOQqUryybpzADb5t5o
P2ADWPAcn8MH4GIYwZ9uARwfsSv7lI9EyGYkZWrYw9R2xf2wKq4i+Loto6dSvdhrbgCqwxoaFoje
u1drA0+YrEX58IL9MWcBXjx015B1cd9XODZjIvcKME8jTGCQZ0TuAr/ODop7jgFGiqYYIx0wYByn
WuZJ1SudUWlBnQGPOUEeZa6IVnupBWLB9P3y57QkDLSIyDSQVaFWyL2FSHF6NSkyLSinhB7achoK
N51aNRgGu15lCSkftNGYBoGOC3YPPG/QQqKdCZPhWQ6KPJdMGttqgAV1jyafsam7lDw40vNl9RZu
61gOP+1fhGqah5KhBlGuuTS7tqiQa+f8/cBEPxJwJPFoMZ99WXLjEBTuQuRRGJXsd/nD+GLeTrfJ
jgQaCKCjFownrigIX8j8DYM5KRgKwGvPFr26SS8zVOIRCyPwH+6xNosZJ9CGrvKguo3vyJdQ4rml
oIkCg0fkj/LMGc0B1gyRTxXfUALzut6pKxS8ruaregte3Wtyb66z1XQV3gtXUBblosjnoAqF1R6D
/f3oo6+zMEO1ETUORIlgqn8Opw+attckN2/ivv7jOODCivVsO7S9mw3vRVp5XT6AhDBtY3cG+42L
NTUvkluB6164d0A3wAlgc5lN1jATP/pdkpoVs4mJ4qCuKndOKj8rNJeYP/cG2LQ8EsOpL9GpSlUH
8XFVmde9YSPuSmdjVXTlfTeP2boBUsvlb+b82zRQUUJRABRVWKni/Q8KcHHVN4oepDrYYa11Tsi6
1iW3TH5fFnQeqqBhoGLu12boiaBtPT1BopdSB8ZPPaBTfKtUCsagaBCHD0WUX8kV8WprErgd5jpP
XSuWI7FjDDtWgA7J35ldTEk8ppUaUKne6fr8qcA+PLuM7pvG3gK6DnxPAMVziZo/Xdb1fFMXeuJz
ReaK+W0L3bJTZechS2Z1khQ0lhwQ76nKttPym7mYP7q0eSNZuW7HZGtPyf1Qzo3gShf1PhLOhRld
jZpZMRI1KHrpSVVAVTSkGDkgUuK2dQ4KH+MtMpV1wlDvBHqzf/rsyEG/AhcJ2E/gGp3qnbZkMufZ
Bg5v56ieQ+o7U5reKbbvo6q412ZyW2Tx3o71DRA87nSEXW6YAtlu7KsHwU85fwwQOWCLBpULBHdn
kMeG0WlmTDQFtfPJm1ZsEiQCZ3brIhry7C3ghrYCiUvKH0vklLcG0tM5g0Sg11kHmhlfFRgk3B5E
JJ481ICkz1S/TErq5j0c1dQnsje2Wr8itP6Tp5LoMtgWKX8ZrLgOXiEFqQG/r1TQXlKVQldAaaTf
xu0UbmZSTX4oZXCVivkF4EfUAckM9Fcj2wFsT5REnvsWXAHKtzZIZrDnz1feJwS8qkxnJZBkCd8d
uMdkfTuH1630dfnomVs81/SvIGYLR965QWEsl8sRd03pRy/3Wy3BnEd6J2e/4lbUi1o0LATveBjR
vUD171SYNCh2PkEzRBnTAVxrV1EX7y7rc/7asPWIvyK414YkcGdzl6hBMj6pdu3WZujpg7K+LGXx
1I6ksL8fnVqmAyw3HWM10NDGT6fehfFea0CbnDCBHonqeSKduAJGnVp6NWdMp0n1tMjybeO5E9PH
LBo9+97RD0dJhCfAozEBGkdpKsCdpteqmgYYhVhX8NPerE02qt3zfnCyVVVPr+OMSfjLR7poG0DT
QbEdedHZ/jOqeEadSaESzKX9DjLoNUryL5dFLH5UwOfA+hhaZ/isT28tzQpj6kB1G6j9u40AQZpH
T8U2lX57Wc6idRzJ4bwZAFQxLY0kNmjMUnKLuniiXfdAY+WRRvVNm4eCDsV5fACbP5LHPZlKXeuo
s8NbIQK5RaLSuSDa+l0kjDSqsp5laaRe0f0YlAYPtYXUCyOc6L3AXk5Pk0zWYJYWHqyoN1aVblyh
4m25aSXvtbn8SsiYu6WmihYlmC5n/upIKpf0FW1D8UbgDo3Jvu/a9FbVhkAbu/dC0SNXDrt9ak+V
lzjtnnbRwD7M9dgZP0Y/Y9EY0lqWVgAdR2UP2pEDANmbE0a5itd6HnZJMe4KSb1NNfvxsiUtfRTH
Ytjfj8QkgPaw6wnvYp5XO7tKHxP0HAQxz7IMxLG4TcCA8yg8YV/laSThRBMAIw92ts/n6PWyGgvz
bey4/srgbm1K1IQWTI9Yr20/CpUbLeo3IxCZXSvHN4LZM6AVG2PkWlqxitXUH43qV5T1qRcl3VuR
pR/yDDpMAyAnqOfuHbnb97QcvXTMRFgxC97WQECPjiYQiVBr4r6mwbHGtopLOdCB7qVo0Z9JcdbI
ILeXz2TBGZ2I4Sxo6ORcGuJWDjCS7ZWD+VGPGs5gVAwA/lsfPxZ2fP685yN6YmdmjDuO0PZOqOVW
5rbsCq9y/skTz5Zl0WbH/PXZziyR5VTt9UkJwHW7l3vsbMyZ8nRZm4UbQg8Es4qAHsRgyzem5NFX
YQ1JJ1UsZnFACRNlhenJKXAQOk36fVnQkiM/FsS5OEBwyPHUKErQw4E4oISRrXjVOoEy3AMxwP/f
hHHfyIzdzrIvEfJZfQymztrTmneAZPu6dTNPgg9yUTHMObHKB2JMHgTQUpxY6cHLESSEIpJ2yHWd
xysk5rMvpRPcORXlN8sSLRtZnY51RD6jdJzSHGQVdtFY83vdWLfzmO7J0PpGHWZAuc5FPcmF7wtl
/b8C2Q86MpIp6tpm1gYFq7KaN0oqmq/3FMlyHIeCi2NWwD9J7BkEcAsw2s52jpNYTtCmhyS9zm6w
Z7FNAN0S2ckOvHfXSWdtmtJ5u2wryyLZxSmoDSJTP1VOzpGAxGjJB/NoAVAYYFquOoX3YFl5j4Y2
dGMVNAeAVX++LHbxTKHgv8VygU2cG0olFxBrhdEnpgyvUzP7DCVrW+jd/WVRi/YC/wFUX4xcnNEH
zGM/T07cKgHBHJcrkXGdTXjO6yGd3FSSDr1lilB3F7U7Esl9gE2qZXpr1Pgo1FlzLSm8lkfyGIJJ
pgWs+2X1Fl0YIK9QY8Erg2mP0wsMG2o1pG6UgFaTq1iPWfnV5oIjXNbnrwzuC8DWryQNDvQpWHO6
7OfnundeJKrdDB0Z3f9NIc5VjmPTVAScCAFttZUN6l25elQU0RWJjo27ItAtELsuodIkIdq6Mp1D
1v94ipbV2UBKgdkbTAXzC5WVPpSSCZ6JoI8nvynbR6tPPgulxl4sJYIJ0CUjZ28kG9Bc6OnnujoX
RM9h5Gg2RVrm6+rvDrQy3QxEn0jgM5bO7liYempyqTwBz30olaBNJhPzwf2XPjaPoGoQmN2yHESS
DLsHxUrujmwsXoG+MlGCMDVuzSk7SEN7DVwmQSawKAYVKkRqiNHO2tGgYbCmTMbZjR12GtVu3IE4
JJBLBAI/t2xHA1IWKOEXGsWVWY99DdKJYMLmtyO9Yc3LZ7whl6UsfKwYQncMjAIDSwKNktPbAeZi
NeAjkoMkQcdbqV+dbrjucuURPMy7y6IWTu4k8mQJwfHLWKZp38e1jBYnXGttJjfdVN9nZfl4Wc7C
JBtQvMAuivwQY164qlNBYdslsd5WMvJt88Z2pJVjtbdJXVvrKCz2rV5sEkUCjQFmJKTJfIsHy3Rx
pTvDyQTDM4sqH/0SzjtVvVoX8ljIQRl+ttmrgql4UNQKDGXxCo+EcIavVo7UK3IuB51y11s3OrLh
2XgdYxGUrkAZfvZX7zpo4kCZtn/Vpskdp/cOiZTg8gTa8KOrzZRNQ5ZCG3WjA45AQdfdT4fVuI1u
HKwFAd8hdqdyz6BoVv+jaPXUbjLJKbQQLTSAcY/A4XqkW3qX7EMfJPafM3Ya7hlVlIkkRuCOF5bQ
TgxW53KyKq46SYuhMwC61gO29+lGJaCJqg+M8aJbGxC+pQe7XEFtRVA1Yp8dF0Yefy0691kmTvn/
wmfjmqovqRAPZKEXeqoeM6yjD99pCqvCGJmMcbl6J7mW7Hc39q5dDYkLiuH6jj7kX6IxgO/A/pJa
zM6OhDbA3zVGB2farjtsec5+/YD5w/alD71kF98z/gJyR54Ke33ZipaOE6Pr8KSYGWEt+1O5vaoP
IYiW4FBDJ3KnWGnAQZ1/XBayeKQs2TUBzQOEFR5vKEafSEEfagbkdGd7VN5GW7ApY67clGAtK2mf
raIHkaUsOABLYbscwMTH88ePVqi13ioG9lMCJFseGbBnIAGSTxW5gAUPcCzmu1N3dHMoONtFmtA5
UPTfNTpgRg0wCzMEzWa+uXyMiwrhjQWaA6IhjI2c3lU0kFiOaTwHs6YdUlA0RQoMsgkVgZyl67Lw
lGO/GatrJqziVJA5DLXs5NEUKJkHX0axY0mwCtP4VPWzQPZrLxFv8zKvcfoFWIBRwkAR4KEYCQwn
tKbKLDc1rksLZ18ZmnUpz96sgnlsCtdKVD4n47M90UNRAV0sJm6TD/7giAhZFhqrpz+DewP7TgJN
WYrrjB3qh4nt57m2V7XAAduujOlgQznkhrm2MUVz+XYXXMCpZO5hzKLISXMDB6BuLDe5t9bkdtiE
u/LKdNs/eWCvUXO8EUFkLjjzE6l8jmymrUr0AVKNA14R+w/dpqlrEjf/cJ7ioN1HjzoQFVKgSnkK
ca3fl5U+N+lT6VyqjLFSoytrnHbStH4T6b4aA4gvdrY/F4MCDkphGAq2zsH/pLJxbDOdgqH87Vid
a2ZPkXHzv8ngHiYbrSYUhSDDMZ8KhGkGqNJ+DgqBUThsMgEaDsTqZ3DgVa31mOMpp8AOy209gSa+
TwRdkqUbORbB3choxvEctvkUUA3uOatdpU18Sb+7fFjnz86pIlzsgqco140GUiSSY9us7LdZj3W7
y0KYx+A9yrEqXJyiDOZoV30xBT16HjrRVi2tXLt6HOpppXSiBsH5OwCVAI0KfCqg28OBnTrNlLZz
nGu4fyN+atubxI63nW75Rvp5WavFozuSwx0d4L2yWceiQpCWqW8ZmWcTVeCKFmwAjzV4r4A4j/eG
b6ubTk/mBJkAOIVit1efaNxh+fvxsh4LQlQ4exTmMM2B7hDn7moDVADpWAxBVz+HDuwseZ10QZVi
UQb2SlAYA07f2VZlSmoANkpmH8zVW9MWrtm+jIkgIF24dxXLBg5qxFibc/hXea7tHG18uQ860Gtb
f/TwSwd0snhDdUEXDZ+8hb4vnkmUDE7ta5yrRJ8su0cmv+/Tx1a9SSRBZL9gWhrCQGCbAJ8c4+vc
E9wqqlS1TgNVmtilDZ7eSAQgtSgCaS5Q3jEKdoZuWbdqYRIn6QPH+B2Po9eqhvtju9JgUP+WwDdx
ZHmSDCkmfWDl1HMk7TrWrpxC5ImXbgOYjzZqERomsfjgcpqacs6J0oFt5t3sDhkwbYmoe8pulPNf
mOPGZima7diP4q/DoGYxZ9HQBXn3qmAMtPulRu9ZW3uy25h+rLz+/OAAMyMbKqCA2EDyqYFRdN3V
UB67II5ml1EClSr+62zB/bAAitOKzX2qAN5nIGL8oroOtocZrLp9wAzBTcDv6mKW/JDI0t5A3dKd
ZYWiF62KmFoWvlM0oAEgwPCOsHHGbvQoTlcttYPjdLogzLJg6DJ/VoFKU30qySTQcOHdgTNgk8go
7mFAkAshGyeko1Xi3rC3cQjzEvjUEgUdpFFcIbW8wha9iDZ64avC5CPmHlUMeMMcOd2kodL7rJk6
gEB0V9VsvSKfFDw7CwbPlo+A/8kGrZAbnB5fWMyAAbGbLsiwfAgOF5dWjS9bovh70TqOxHCaYPND
TbOu7oJIJ3vsA101cz+tJTKvFDMfsSSUfGGF7v6y5X/nFmc2eSSV2c6RbeQyXlWbdF1AZ7m0PSJT
jfwytcZ+idRQ/QCweqjvHaBrkF2HoSZlU0p5YXiAnOodfybhLG8SLbZTbGaC5sjrxywbV4BIAhCb
llrEvssyRfghLRk0Grvw1MDzxt45971GGtVrrUu6wC7rtSW/Z9XtmBQeIFy8y8ezdCc68nY2Xb8A
LNdbwIJB76kNMM/h2TKmZNpDGb5Mo+HG8101/L4sbgFnDcIYvCD2pPH1GJxiHZ07kthNi5QkncGk
mq3TjXInxcBXor448/zuVXC3D1xyYAmCsVZTIJu7/bSackciWqCBDiHZzltZWasJSCtXc5A9V7tx
I181H2a10Xawe9nytEcqu9L6stoL13nyKzgb1EMAR+ZGrIGS7bZ4BuBtpceeILhf8EwmnhN4CqDr
AGyC+4iLsdGSsg5VrLvXlouJjeuuXU8FJqAATHMoy0QQUCwgpwJY7kggd7SJ2feJXTkqamntTr5h
WwWjN3vtfb0RIZ8vOCi4vv/j7LuWI9eBJb+IEfTmlaadJMqOzLwwNA70JOjJr7+Jib17ukFuYzUR
83ROhKoBFoAyWZkGaAuAnwcklTel1FO/jFgbuBI0N5/rOxX6zm6mi0g+NzbxwhD3oSS5GeUigqFJ
jks/x056PWRcWkm7b5bqR12qf657xkY9xrqwyMVlEPDOMdT1dxfbT7AjDM8JNjJ/m7zRj6BEUuNU
iMi2tu7EC6PcK2YksV1q0JUMlZ9L4mo+CFs/JCCPgDf2agpOFAiFW24NNRntXvu4vuKNGwfEPAhG
kH0gyOJHsxedOllUYJ5HxuQkiYHrld7yCZyPNgjmKShZJD24bnHj9F08b9wWFxXgGKXU9aGBW1zP
fs8W9fIKHHLC/sfmW3321nD7Ci4Cky7q0IeDWh7rhNzkqSjI3jgKuoakByJHiLJWcbyjUXMup6wP
66W7m7RyV5ggAjSoqOe3tWnndrilZEleyjMpEVLNR6d7zIofkf67BUHB9W+ztWPnZvjMx8lR4JXz
PlxyY+9k1bNEFEGiuLkShE5AUuAlWM1oRpVmAlKf9mEXP5GGoNDfe1MRe5L+dn0tm58GXwaRKOCg
K6qTxJnAICrDUFl9tyvGWpF4Ul8JdmzDysX5Ycs9i2cWrS8ccJrj2jWkndlFJ93cN7FIVG3rlIIS
m72Y6B6gdXlpBc3eMcsUjL8QiyTuNJWnrMmJl0vSATJl90o0oxsmitW2lnZmlG/rISu1wVAHo06U
vEDh5mA7RWgLJwo3+KDwkuDxgkSwAgQKT8iklHNCap2oYXxLXlvM8DxYuyJI/cg3j+VhOsXh8Bof
UA8/idmgNrwR8CFAAxgHGvhpuM9XFEZs9gNw82YCoYS+lH1l0v1Uip+GLhPNTm6tFNwlAJsx38dA
LNvxM2eZCJkoaYE5Y6JMjE/XSr2i8rofBnHVIzkmqACzin8EKfSD9jB9Wf8PpDGoN4CED9JoGOzh
rt66KfWsrwhQl+qpNie3m2lgSCKWhg2/ubDC3VUYG8qUTpXkcAKQziq+61YZLKlINV5khTsS0eyM
xcKs1PHTDFmyWO7dJXq9foewDeHiVUcDaSGKAujPoABx+cFqKG1IdSPLISkw+kUgaEhDuUhDW/kB
SNrhurENX4TWIHDzOAxMYZz/OrZUJWyKM1QX6WTPL3iZfcmZd7318nVDSIgxiw0XAIaE2zqnMbUi
MQY5BGj1GTUKtwU/Xx1ZATEFl/3WR0LShKIjChFocHFRcOKkYH0yUlgimKXNMAfjjhF9cmgj0k/c
eLlALWOingb9TqQX3JqIkqCXMeRsTfdqe5/pouYj+wO8KwCyjL8M2DjjhL50BVknWdflxoKZhvKu
RzThmhXZEVX7ZfXqA1R/JKCk7PfZVr8MFbGxKlwboJMCMI+Hw+dO3DS1GcthBo3VVrZqd6g1pBJE
JNS+wfJ7aYnfQ31IlaIlclj90U9zoPlZwDjJ2p36kzygFwnBB1Eqtv5sMGkg1UX928ZLrV7u6iBr
ZUareQmHJXIN+8YQpRAiA9wJLku7XKRJXeCB8r6ppskF5ZFIEHvt5lgFOkU4nGArX42RDTmGQEZ7
RP+b2r5jvta68mDNuiDF27QCtnkWbtoQZOQ8MLUqCxwGdAntrgqUwvxJm+YbpVRQZd8oCmA1yNEx
boB+PoqUl99EU+PCXroKns7GHXQrT4JlJs1ObXv5Lq3sF0tt2julmKZd25BlHymTtKMzUvlqjtPH
L95VOG4AM+i4Q9BPlPnqL0EBs1Jmmdw7o+L2zmuHccfebXvRopkfXBxv2EEdBNksEJZoInCVkAxU
08toNQTk992t/trdVx6THhmCmLjLnSRM+lYfE+R0KPGAfYCRAeAMXG5ybDtshhpD+cvSfNOlMtSq
8b1JFIHPrHNLNH6Y1quN6AqCEjyhURGNy9A7LWO7zEIaNr+AGRz3I3TI66A6Tq+oMaU35L28E2KX
Vs8Zeg4YuAD3FqhsGe/v5QqVvjOcKZfNMHmVnpujdgsZr8foZYGmYBr2x+gmPrVvsqDssk7gWacD
gFlVBg8lqqfci2P3TgYnrOywHZG8KvJHOaHKWOp3cY3B4XTcGSWw1GX3q5ugLVqnu4n+keQB0Ac5
uO656y/MWnqsR4nMEErc3PqdMq4rFU9C2Km34/wxWR/LLAJprm43XDbnNrjVYmBi0mc6g5566sB3
+ySVX88I8ebJ6ONj4h+r4PeTOsakDZkEgMqYRj5yN1DgZ8afL24VpNAR84CMFb2XdRZdp1ncKzVu
trl67RpIXpYYGPxyOmjDFyHVh0YSoit+wgS9vnYsR30O5zy6G2fpDwijfSWq368vZR0xwgyjbgZy
iCmJc+e6nYbMsuMZ+IdmfjEbOffVkexzmmOmhNio4oCJ9brFlQ8ggTm3yD0LSZRDJy8Z5rCklFWo
lG9T3f/4ug3G3QMeLBC8rmIQoy2ilBK0qccO1zCmVn9DHPvndRsbxWGQ2fzFrbF236ptlDQYjYSg
9xjSwNy3weDbJ91wWyj6eCSYR5f+7kA8Xxwn0zX2S5APvnQUEaSuE23cHDiseAx0Y01ql0Z1lg+S
BHETDCq8T4o8uMOYKQAKG987ZaZ3vVmkALjKogn/ja+Idg8KxQiVmeA4F3vRCio1lQH3VMp89Kle
jIciLiIBcmYjxEMRAfMdgOZAXwuD1ZeXskUthyaJ1IX5rXM/+fVHEqDVE3TB9GmciJeByV80gLe6
B/HIgTcU97EO0zjdlyaJXOBfoXa4owqvRYdpfrGs1+u+s20DPFm4qZDU8IfbzFPM4aZLF2ay7WpG
fkAL0gW9j+g13bAD+koZLRrk8QyKcLkWPSrLBhOvLch7pl0CdZDuuByZrCoUnZkoRVwF0GMQxCbs
j16EJoz3i3HCYzgHkvd8agMAOjXlNmnBZcnAnNleA02WuKq/vrkcHeJC6DypTNeRDy9jUoDaWcqb
ENSuu0ULEjQBCYg+TIjURqMg193YSPgDojpUQYBB5MHclbrERVUYFLjH1FviHw4dd2iqXveKNd6f
ITjQqQAFETtV/KHKI+BFlcxOIIap7CyIYGff6rcOX4opikuoqwuu4tXtAXsg/0KyC6ISZNecq2uA
FqMWXCSYMDFcg7a7sg2d0vGI/lOLQK+al/4/rBBJB2bS8ArgOHMW9TKVaurkyf00QUtc1Y+aE7nl
aN3leXeMh9gby88qag5VUvqS0aquFbeuVn0T/AyWEly4KBaONw8JkIZ9xvDQ5bmIUc93EmeI7zOC
qhKADeNUH63JQDshRpypmm9DjNZJqbgxsgkQqJy6+NeXfwNiISTKgOywzeCPiVm01LHBs/S3uKYG
OYC0hScfrX2JM2kIzuRGnIlHihHJgekSRP08cKvEJGuxaIgzS0jB7GRw0iw3yZ4c5Z26A4m9n+xE
bK+rFwJXDmTggHJApomxVS5DGSK1to00Bq+05ARZeTtPIoGLtfvCAhISxncJIAw/HpPW02KZkmSB
0/AdMkjHBKSuEtpt2vhm9D+p9mUZNbaiM3vs95yVQ+eJLDY4EWx0G+qDBGUsSCu46ajtZCGP0uq+
gSnA4YHXAM8LiGx4BzXNQS2qzgrB/Q++JA101vYe+j4DBMVsKpGdwBk3PhaIqmCMDewDT8SdS4Ri
xhDbtR3Wfn5sbvMHxU1B96+7RvxXNlms/MtWcHkEFVUFlhwYQtysFl9bHiNzVhrwh4by8Dkvj6UC
eeHkZNsiiMLGTgJ7h5Y2sBBArPMtfBnspE7Swo6aF0cI0vgJRgVbTXCjbKwGLzl0rhEQbbDFE9I6
iLRGMyyjEQzR1Cu7P0AwuH2aCl6i1euKFBXvK4NGgthoRU05T2CvkqXWDIv+SVLK/dj3xy7GwHsS
3eSK6eclcNlx8fWnCc0cbB+KOaywwWeHg1pJY1s1JiZ76iMQJcQ3brRDd8DcxK7qD6pYU2/DJS8s
sv9/dtpwR8utYWOh6TH6MySus4uOpq9Btnm+VYK/N5bgOfwbMnA+aWEehLFW4cJaMdUTPYsyLVMN
lACUd/uUHdpvaemqD9Euus8e5tsOGm4psM+Czd1w0XOzvIpbnoxz0lqKEUoZ6mOFW3SKa5I8EJzx
VcCEUJpBWZjWAPgN+WBwaHq9NW1qhPpjfdt/QqRs105utXdSz4Gwx+yjYza4Kt494VuwaRrAYVQ6
MOqzem+bsdKSMs+McEgHCCrdyGmO7tUPcJwe+pkIivhbjsNGiv7XGHeXJShAdI6cGmGTFm6d/1nG
QuQo6/gBW3lmgn8JDDOlCi2M0ABGXZeoV9gtwgXyUABgMmZ0H6HVDT0kT9ExF5Yl7qCI9CnWWnvs
c579Bi62rwqpq4iGZWr3sqd7SuY1sSsjnKn9ykvvowcd9PFNGBrESzO3f86/24U73dVefieKI7d3
HCUjdHpxanhqdXPIgQTTYiOM6hsLszlQTfWvO+9fPiD+aGL4+v+a4Iq8o2TobdMlRmjf2Xs1UG4q
6ip1kOynQwbnZdrALBksT+pNvo+88Wb6yCHKc/1XbK8T9TrwZ6OwzYds6N4RiLWyH6E9atZjMotE
1tYG0FdAPRfjxYjJV/B62g5N25aOEo7IYqz6rUnev7oCRp6KgIyNia2LnP0SzbHcyJjFBiWervzu
qqfrBtZ32aUBtsKzWxtKJzmYGBnvXvkRgeK3j+5agISuG9lIlC6tsF9xZqWVIbbXSrDSnmZPe0eq
ZLtdAa1h6Ds+Jj65FwWzG/EzyIPZSD7CTdSV+HCl6vQyzqHxGGKw/D7+KHfTQf6YHtX77CV102BE
t/BNsEh2iVy6PF5a6JGgl4uOwkp3qqzGhTRsTDm6o5/kRv8kuQ/S38PgkmN2nILIrR+VygNj3nwQ
Ekqubzgwl7JKvOZYf8vilzu8oBhsKAW6eM7zGOigr0RhycteiNd4YlTDhtOooAdgpHWQX1vJyJVR
22aJgVmviUGs6Ger/awcET/euk+EIQxEgOALQa6gGDwxxUBMtbNBrQSyCLc5JoXblW6xN74vXuRm
xK/3wtFdbf0FAeSx2VgGuChXsVommVWB0ZMR5ZfoRMBLpQZstJWpn0o68k7P8UXFF1XesokrGJ1X
QNlXWs+t1fVLKhWoSjZgjtq1f1TUI423dGeFGFO87/36KXoHcT5EOF2MgfsYgBL47TpCxfwG+n04
LxAUWo3UOU2n1UYfDSF5jb4r0GGme4wLGD/m35HvgDO9eCAeqKCGsPbEU4vrQBzBPpopQB2jVIOq
xqXfApRtJ2qJmRs7Mg9kWd4oo56K6+ipI+a36yvdssUI2k2ofSLs54FAJtCXOgjz+pBW5rGZ8hrw
8DrsdeMj15VcEPdvnBHWlGGOhARtdUaUfiqbKUHNifaOFYxD3YPJUqGvZtmKuFPXFw8uHNhAWRmC
i+g+XO7hWDqlQXMUXcticchOa7PoKEmzMe2JBMTHMS1nw3jpUCbLHlo1XUQdgjXuCN7DUBGoSsF9
kN5f/gAETA4Z9dpA6E8/dS9W3Oqb9SQ/gA4nfx0CFReeclRGlLpdspsPQoDr+vK7tM8+/NnzklSp
vJQq7DNZZXIodwl1LW9GqaTb92+xoMi9fvQvrXHx6tCUrepIsEYyy0sAKjO+LEbF7Sf74GfryRV0
CLoJFgZU2+zF9ipMnlw/C+vpaM4GF46mcUXqJGI2wNle71J/cPudder21lFgiRWOLt9FtEnRZcfh
Rjqx0n9Qqy7NMrvWw8ToMG39DTxae4zX+1E2eU2b+Ev5nMvFzpFAXCsSBVkfeTz/huwwHnFUS/ii
1lw35tLKihqC3cqF2q9L1Z8J5B/mqhFcoxuH8MIS89Gzb+YAzCwb/aKCzpX6cjz51dDcZdPzFGOF
VQzuR8EFs87RENEyyiHMO6NIzlcIJTVO4sjqQJJOnP0C7qY6f28wqlwYZhAJQ7itjYSwFjiBUHsG
STN7Os+WZxPSmwYB4dCSGd6gK0Gb3hap5ie1I9hIkSXuNlO7eNbTtoWl9tkisa8Vz1DcNbVA4Jbr
Cxo31dmKuEurriuIzFedhgNAwr/TKe0+28/ET8AQ0h7zU/Js+SJqgE2jBmg6ULnTEZVyd8cUqVY7
IrsOnbj2EgOnrkBJErM+1xe3aQbpCAZAYWkVimImW6rAFamFM/0ZyxTIp9TT+lLwpTaCbGzhmRnO
5+e5HqSxxhbW/gDVUdOrJi/yOwRMkNE+QLn9UVR62XSOM4ucGw4gyulG0DZi1DhztfKzHkav0pBH
Ry/Xd3Djkr9YGueFStRrbV/DEKZDvUl/l0To520DIPTE3YSWDq+vMqRzPxRaoYVp/pnb0OkS9BK3
d+q/v8/tVD8kZp1h+g26CfeJVX2karPTB9V16uWrAEL25AO3/78r4baqiaNO7ku2EvPYSZXbxc9d
8Xn9c2xdduc2uMO6TFVqpRQ2lDSyA8dMZ69XlzJIZKe/7yAE/ANyxpWgzrfxidAatcD3DApPNH25
J5LQdNCmhCJrhUK9jTJ0bLxdX9bGOQXXPsJEkNqAxZ0PnNKk1MFTC+49aBO4sf5NB3WnkYr6IFvn
9MIM85WzyzuaU1OypRwLCaJ9iUrwdLCPZN/6TBAZxADO0RGQ1W1sHcJ6DGFAQBTxL19+Jq1StSCh
BtGf/mpCjMnORaLvG/4N4BBgvww2gto6lzhIqToNtWlhtHBAOa/tsluwA2T+UGnpjyItRBMSm+bA
P8AUbqA/bHEOqNRlStWW9iE0K960yPilDcV9BN8omkYE99z6XmjsQHkJXXkwOvEkS4qUNfgVeofv
pb07IDvwZPyTXNNvclfzcIh73xo9URytbixSQQEDmQTaPIzj6dJPpDYm4wjMUag70kut1kEGPeeG
QiurWRDPkG91NPltp4GL7CGLHPDLPDhFfmeTX3mO8EpFrWHqwkEqMdJe+2r0Ms29R8h3G+mjTmQP
tHTQMBMx7W74GpPZBoATY9ps1OzyVxekBhniiLvBqupDSepjKU2CWGtjY9D0ZSxKaKWAT4PrjUaO
ARGHGYOCwHYN3XMR/bL7U66Nggd14zpAcw04NbzbDJHKraSG8Aw6s4kWqt3slvkjRTcvakRCgJtW
/rYOMSAFvgMuBrHyYihtycJIUWHse9Py9Ulx1UEkLbPmI8K7AGwOG3+BQ62CkCZXqwZ6iepfRfIx
bI75rb2PvX5PTuWNcZd/Svv0UD+Wd/G367fqlkOgogFxZlR9UdvgFijFk9U1cqOGNHqXs2+DLbjc
tjYQ6s+YMzZxOFfesDgaBv6SWg2z3vGcNt8V3SPG9ARWtlaB4UIUhRiLA1QbL90afxCzPCkE16Ty
Lh9B49QZgihxw6vhZwCvoPaEyg9vQWpH067QPwxbo/ZsEARRBVO2ZPSHVmRqY8tY9gdvA58CMjHu
ALHiAfp0GGPT6MsSfcTSc1I8Xv/qGw0WHByQ0KALr0AVjKdVsXo6d5LWqgBooMFCPf2PemowCKUG
dF94w+wv3q18q+0xaeuCd8N26XPiC4HXG7Xui5/By16qhWzgw+FntEFzjEy3fp7cwsuO8aG9H3/9
f6j0bmSeWDdLbyEzhykYzt2XUelTMsId9f0czKD8Mt1+j4bL3vTNe0zEkI8prJ7nGwuF773hX9/1
rdrPhXXuzViULopHguWyRg9mznbSU/dS+iSwfSDWdv2x8Os74tk35T+0d9hOQ8QBrRGo9q5q/I1l
UkeG6QkZQKqn+MaiKGPrEruwwc7QWeg0RI1kFTo2twrU/bSr0dtWP/93ed1rCoH7JzTsAucoLOmz
78bVTS5Mc9/VSXF5awkugMaPGx+o8vFkPrIsiwGP8sgzMNOsevKuBFoHapf/9F3/21zuu0bKUncx
xeaOIA5Eu9I17dvqznhqf1qPCorBGOFG/256aG8UchJW4tl9cG3tfOidqyN4dGBd3zvvxYENS2Ay
wxs+9YOwPrVx0Z7vM0/7qNiVJKkmngvyyYaSOgxYB8sejNFP8U22S+6jJ1EveCvAuzDJXYexo/Vx
PmF5w64IdQ+MMvfQJw1As7pn/JnZvVA5fOsCRpDEEKwILlZ3fT8p1Wh2FdtQcnB+oPVcfEv2A2gH
ZN8+VM/x9/4gff0FA1LoP5ts48/OjlJa1NBm2MzBmUPBSeiUotL3BgSEaU//Z4Ot+8wG8s6xgogd
eDD2+VH6Od3KiWccphvHqwP9p1IGrA5BnkU4bqFd7l5QqnjRZPp/9jNCcygGfjzD0EtxzJ+sV/qs
vuV3yoNoKnXDVyFbwzQv0c8GVp4LCnJwGhT1MCEo0OjRkpa3mji/rp/8TRPAnYA2TGXipdyOqqPe
RrMCE7ZW7FQz9pqa+NdNbLxYwLSwxA2kNyxCvPxojlSO5mAMmIqejZu8tFAC/kWr0dX0KtDN3JVn
EQHX1qIAz2NFaJgEy86lxdKmllJO+FzTpP2OIyjw1AURYDY3jhjqOKgVsFwE4Qd3X6fzVHXLAkGv
OprBm/4iZ4WnGM/Xt25zIWdGuIU4egXOLXDwhoBX+EoGtZRkd93CRlR4sQzu6k1IWpPIhoVxAjpN
edJ6LSDpj7wUgYu39gsavODsxYAJ68tdfhMl0uWpk2BIVtJfS2xQrzPbb70DtZ7rKxIZ4lakNR1g
PiUMGc7sRsXPMSndWRdNCG85Ndq4bPYB0w/ohV0uBzyLEXhDIQ9mLeW+qH4o89OkkaOqf6e09PRG
UN/bcgSM7MKZUZRfk69N0Hsh0wJIBXH0T6Mx3spYFuWj63EOJLznRridU0G+h+oVlF7K3Ft+Tn50
ar/bkjs9St9B4oSZI3lX7aSjJFIL2Qqizw3zb3JOTPQTVayOaSdXTyhhkyADfzaIgn+BsMnXn667
iGA3/7IfnT0jua42Q8RUnOTipNLSNWYRFmnTCQFdZ+kcKkg8mqGF4FiKIWyIk9S/2yp3py7xKklE
H7dlBcOQbLQI827IqjgnhMwRJhIg09bWCmjOE5fOhj/136/v1rYVNDBgCth0PnGMcKZbK4FMVNq+
TNZ3E33ddPj4Bxsof+FtR79klTFW/WgMKfQFQshZQ1IQ1AgZBMgbKrgbNl2cTfYDbMIwH/x3MRMw
SuYUOi6x+ntog/ZV+Vk/gCX7vr5xljuKzEIFa7LkixBKG9cFYjGkxIwAFP17rn7Z5LIzyiYASsr4
JkUvsiTf6068s51jZpr36tQLrvWNb3Zhj3tz+0SiuTZADYXWD3GT7wygasQqCptWACIBFgGzPqtL
sDLaCPOvqPu2+RtCeLA/Yk7KUAQfbeO0OiC6B+Ms4tk10srSaVq3EXhGtOaxnVpvVHRBaWRzHWwg
CpBmwKh55OCo4L1owG0RNvptAgJNLb+pVNHs61YQibFwOAGbakF/gTutylR3fQnweJjeSvfRqbzv
Dvqvzu1O846FrYmf3xU31eHLB4sVrlhFCSxJK8wiGRKI1I2GHJbWzxxVP6inu1T/+g2Bo4v2Kovu
wHnK9vfsPkXzbASNNoxky3ByosZTBu1uSERN3C1HAAwNZQ8Dx3c1BkHLtF3kZZJDOt9p2ndSfZ2z
AtsPBlo2Q4ZBr9X1kHRtMtSJBjUH397Lr86NcqM/2OWu31VH+ba+i/S99iAqqqyXdWlUvdy9uS4m
vQEyG0LrN6X8YZuL4ACt3ZsZwKWKMQsblW3uXY+UWSqiHLwzZqq6FHOTWvtjNr/ehYYV8D+yKTy0
OPmISJVJ0kmo3ITLnE6+3lqOR2mN4SJbSoKvOjUzxVSLcPeAEYC73ajSddqkL+C2ySZ3yR47+b40
RW/F5q79VRICLw86ttyuKWpB4qyCL+T6rUXfpvomSl+ur2ODTwELQSEU0ARExaskIiu1XO3rmUmW
JIdWu8lO0419HDwTfR/6QR8UUHi7+TfnV+1ft7y9uP8Mc9G41s0A3ZkwbC+Su5SP6fQ9BqfOdSPr
3AKrw/AnWIMxBWryY5lRsuQdqhD4TO1TO3xPFuhV66fCFHSkt84PwgY8rAA/QF+KrfXs9mlMdW5a
+Df4VMtd5Ey+sYjCua2VYLyGEfbgYkCB/tKElJhwucqE2ML4DvVdUMJS5a1Q/+UIIdNHDxUMG2t6
hL4uZy23jTnM5zjIDM2TF1jrRDQ5Wx//3Ay3GrVLuhSjrJgOj0u3GWo3XeZD35qCz7/x4GEgCW06
1gFAovQX8nv2YZxcSfqm1AaE9ZOvou5VZ56dBcXeApXo7Bu/80c98seD6GttYIkvDXPJWdd1g0My
GC5v7dlVg+VgBfP7EBCvPiU7USN1o76H9h1yMzg5+CZAfnvpHUaRNtJkGmNouLOXPnQA2OV/IXbU
H31zcLu9qF7L7p7LgumlRe5usmtMfGWlPiJTAyEWGA/tQnJT4KrVg1G1y1Pbg1zK1bscA+wYZJ8K
N5LrPguun+/1wQOVDqjuIA2KsAnNpct1z31mZDahbYixTBB5gK3HLJu36zbWJ4/ZYOQrgHXgYHCP
I4H4dFUUaRsWs3KwihShedLfRap+O+WWCCYpMsb5zZSUVdmaeRuSJnVz49hlxM2qx+LLCr/oVuL5
An4X7OU4INz7ZTglJFMaZkdNaOLpOqMiGoa2cJNKoaLW7MaqMK/KlEYRmrGS8OVnslObyjYGokCZ
IDeBusz0Uc+W4lku9e8GNTIBYHad6qDph5SAsSBaFp63S3OJbpZzlPUjpGF+GEAm2kZ838gHSjGC
5biaFO2ve8jGbaajrY3JBFljysxcWK0aXVFXRQVAu0MmMPchxHajKoEKUK/P+fPXjSlQc/iL1LBW
oRS1x3iQnQzCFGnv6136mjj6XZuagnLP+pPhXGEsAQ1n+PwqLjDzyWhmOR5CORnvCijgeIkM5Ucw
3iheVEF6/vqqNtLiS3vcDRbpS6M4BYGAxIl8Svf2aQxbb3GdIAJR4XP+1DzJBxGwenuNYEYBsRM4
svhnO1KKvphzuw8Vs3O1og6aRGMKoapkicSS1xcVlgcqLgejVdhVPjSV+8JAWUOFeEVduSqGRoXk
EFtOiOF91LiZU6DSfen0uFvnEVAOPHWGOQIm0FnaL7Wru9Kf266ZvOvfa2s9QJWCihaKnYiwOGsG
eIGW3IEUg1mCGEGe95UkcomNBSGnB3MkXB1XPN9eJ7WykD4GvkdT8t6HwPTiI4tw3KaiolrFxnPN
hGhBs2AA/sSyu8vNy9JRMWkbMR6UwQfRhJfHroSOjnZC4/FRF+D8NsISmGMzP6AnAQMKnz0kpQwl
UtBXoIc9+CCVmI41mIld29fvy08g8HfmW/2N+ELFLnbPXj7al3a5pyyyjTqrSxPP5X191APlDX2P
6VE5aV7noUp4IIKnc6ObfWmQu/jHqV0KcDC34dI5ICrsQ619BcufWybDrsczI1HdTWfqLXqDZkz6
jNI5lEotl9ggHs6yu1Qjfm5LJ6AwRd+AvXDX9oILHaSWmpBqtPDJ28dObQ61LXlF85motqdrUFJ1
qhuk4q7eQr/OrB+vH5//hwcwjQIA7pBIck8GlZ0m7Ra1Dct3Nfa6wR3R5E+fnWBuAtMFwlDfmQdM
s+huJbjYNzI+fBOGtsPJxdnibz0jJYWE6fY2bM3sLSu0XasU911jHBxnD5EMv+nIbWEtOyK96k7m
zZ3mD2Q59SUetdEBt+pvi/bB9f1Yn/XL38RdJ4PeDlOk4ED0ZoxSoSIXflvNUFuLhRWW9c11aYrb
+Yk4XYNxgzZsoFI3/3LqH9eXsv1p2WwUEPcQcuHnJByw+esqmD+YBGJk/c06SKAPh0F26zeKmevy
aZm8qfeJ7QpxDOsnja3uP+OcV5NYic2aTNjIxo0eIVZ2m/vKjfWEJvWeDm4JZdfMzz0ROeLfeHF1
ms7schcoHeV56MeZXaBL5Sqarz03t8VBk91Icxdw/2cYKFyC9KYG/TUTtwWbh5CZa/vT/rd4zovs
vIdypoLFj8rBVn7FiaicwHzj2io53zHNJpLaamzDbql8DWo2ZvFUR92uGk6m+nndjzaOBDJWTEmi
5YH3j2+Lp1C3G6wabpRrv4f0o6SZm6QiuJHICLdjGoUcQqHCCAjXafNt6p7+IS4BKPJsHdyeVRUB
20iE8+bIDXoqiZdD2rckosLFhuNfmOHixwUcOfVMYcagtYtHJ5jyzI9yw5NF1Kqbe4b0CdNdwNCv
Wl5t0VsLIToWtDzo9WcNPHsnPV3/+Bv9SOzamRFuOaQkel8rMJI23R/FSnxnVL0Y4LomM0Da/X2h
jls4oLrLAM5W5Z2mWicVsxDXf4ZoqVySX9C8sTN2V7YDAuScul35nNai4vDGscV7A3gVYO4oOvGl
Lb1Xm2JKYSU38qCKnXc1iUUnd8s9IGyBVBdEEwoi18sAr3HMpgWxQRvOZW65RiG/JMUou1q7QCoq
FzyxW9t2nlxzYVajIOJBqw2XYRw9J7r9qxuqGxQwRCOAm15ybogLrzIJ8RyxMlx4nqT4VuXGbBbW
/uhyvy6DuHCbff5b/6fvBQwkxtYBsEUEc7mXVB5Nc7CwPKe0ne/jBJbhU5XRSSQmvLWNjCuZcYWj
/M3nTHVK7GFMYAdyEC7tvtu95VdgD7nu41ved26FezGzWO+pM2APTaXV/cXShn1Ecmt33crGywFM
NSI9VpMAiQFXb6lqzOQ0A+jzwA7uRUsWaLPpKlL3hIkOR/t648C8sMY5YKprmdZJsCZHb238x1Fe
7FnEsbEuADIbgD8zgmIkTdy9TgqFtJ1J4HsN6kc1gC75z1I7qnHvU+BD4+hVFVVVNx3izCR3KVoG
VNFME5W4qIxdhKRtMbiOKDnbNMLoVQAXY8z43LpaDFE2ZmU3Iejwb3UyEbcpMurORWXur/sE+7lc
NAG1xP8sccuppUIbWslpwlSTP7J6eYG3P2hm/ZBgPk+epGe5K+Z/uNHB0A0hQ0D919htq1KihRpR
E0rSt9oGjNf8lIfX6+va3EFUVdBCwOoUm79rU5AAgdSwCfUCeoxGpimeVSryDgw9neDwbppC9w21
X5QhVm24xqpKADLxsaiu3k1V9JxGpj839j/EYkDSYMcA9Wes6pc3HogYcUdYZhNOtPhhJRWGAcGs
tgAAKPg87A+tXOLMEOcSRBt7M21gKJnaxzwrwLJn9B+aAkWVUnnIp0WE79zaQBOhBtjxwRC44s+t
1Qz/0dabMKqIG2uNp9GbfBQOmG2agW4rih24A1cTLOMU1xpQnk2Yv087ckjfpchPMeblobDzitR/
DOKgaoUDZltmYRDU1QyEuVJjQHRLi6nqcZbTqglIaTxk4/gLYp7Uv+7yW48IBtWZbifwIZiwvXSQ
QmoTqe2xviWD8qqX9rRYdpJEdCLoNK7qpKifM340BaUqDCGAifjS0hjJUQGqjwLkueNnfjR2jIgx
uav2mTfu4oNtu+L2Eu+VuAcRN2FuFOgNtB957b8JOiEppiGycHTa5aFcGv1gm8TcL/Ykf1jRYj9i
eqnZX9/SVZ2CCWjoaN+yT4ct5SFyKgV6KAFP1d0MIUuvgrpnMEzgt5wc9ZAZ1amS43dFQ7ZZg4DA
rJXXsSeonUXDay8Nj6Q3F18tB9vN5NTxxrTWBU/6qunGfiBQLQhZ8U3g1FzkAE7rgWY6Ne7UuvKs
uHnKR9vy1Dm9xZxW7QFTgRlF05kOatuczNnc0WE5mmpL97MKXJnUdsnh+p6tPxR+ESgmGZQRP8ni
ooy+TIxFr1PjzkoaJNix9T+cfVlv5DgT5C8SQN3Sq1SnbZXddtvt7hehT4mkboq6fv0GvYv9qlRC
CR5gpjFAA5NFKknmERnxD4CvKSB69wiQYRsWwlp7UNZMzkKNvtJlyqG+E3lt/OAVRlT0w8EUGngU
PC8LK61aaybND/XHtp8tchb0tp1WOm4FixY2OZNVYDvvfZGtnOirkrAyg2q6ki1FEedKtbZO0RYR
zLOiLP6ljexHYxs77ksj0HUM+yaldEKj7f8WFbhl9e7VljUJEqtaKVPO85aPXwHOZzQobBVvzRY7
CQA7vQYdHsil7TqGjqoLH5fvgn+WLBeWAGUBeTXON0i5P47jWau8wTHsfL2xIyayrUGmoGqbADHx
hsj6vprcQLbTSp40D4D+r0lgaNSdCRZ+9aXPTBpOiZ7a2NuRqFggxJ8mYweWOtvBqu5G8PfhzXv9
9AFRLzgYt1D4xEpnB6QaM2Bi0eUF59xjp/2ajP5AEawyPds0abYSnMwfBSwPRUAQYgBYA4Tq/DR6
LpR5JCrcUWpOtgiLUXOcwPcqsoJ9u/IRYGJRysVFCSAPBtSvtpHx3gA0LnLKk05+QRx7m4O4E5fl
yoKubzxlSZGxoKSAjuc8i8lSsxidBJb4W5xv0wncXdnOq4IyC413PdSdnYEprTUOjqs0F1y2QNUo
cS88P1jl7KtpYyv1xBitiD24IPlPWSB50E6bPMM0Gu7YH9LY+msD+PP85sOoGvcHGA99mjlfRm4M
Ce+IsCJfG7/YerqhvvFQy0irvN1oZ98Heoj7tWmLq9tUrRQtIbXHwHLM22peq5eN18LokNivKZOH
JvPuhrLf8yrd1Knx2fcC5oDGQ0UEWEM0ImbBBNEwQtDnnRVNwzcdjAkFOOFk8d3h9WawVqZVPt7r
89hWbeiZsTnEPk6cVlKjxdp2ihSCAXwq39MDiJg2w/fbx3zJUS9szTyms3hSQhrQilrQxEwQJkw3
hGFN++RBzS/Sx6LbUm8lIFj6eOAPxP2CqABnf/YUmkCXEbuFUWTEB6ik7EoidmPHtmWPKfRxDTJ8
HQqqDQX9I9QblCzz/MbmTm84ifJQxbJR3zEAfbYdxADaQ78zw/5oHJJ4U/66vbVXlxqMKgZXVOpw
bV81ft3B9cZCNlikUwUU3bxhDYx61TRUjnJuQu3z2bOQ1OZEaQsTE/FfG7346WTltuoVM3f5AIam
0Bh6HuSx2DX8rzX4X6Rk392h2rrmGA7M3jJF9Wlb29RKnz+/ekTB4MIAGAg7P/MrNvqVVca40vnU
7lu73yX5Z1MJtfpzEzMvqscqlsKtrEiv4nAsvMAb/9xexBUVmzIBbldMDSn9G7SpLje4oxrxhddb
kdc1GBTKN0mdBKNAoOiPYZd0W80h4QTK0nR9vln9/PktgFQMOBnbBon2XE8IoWLpcYIrR51MeaJb
NYfq7qGG+qMPPo2L+1jpmTX1dJ65UmNNkMoaP6yRkGxFAMBkfAQ64ovxQHfyvntdw8Vdpy1qc89M
zry3tclkmTk2N//n7S1ogQR6HuK624C1j4KVtXxCVm9mQRNW0ZqQ+dVw/Hy9s/pBPla9nUoYZwPy
Qd0IPY0cZN7vKZpVHX2oOYSJpy+9Bioejt5kJzBUlUXcTUNXHyMAmY62p22QPmwgrrq57XcfOKhb
33723FQcVSBT+Z3Yqink5oX6YRrmP6AW2x0FOBOaw7hDk3BbvNqh98uEKFITlo/2zwqcsvlK8Hkd
4F9+qPlATNawRvTg7Y0MvASp0UCS6XEg49GwtZchJlu7/JnRL1oPeAY/Yp75eHs3Vu3P7pLWtZPE
Nj98szgmeeB/S3B9gy7iQUiVxG9v21u6uJG+Y/wDwnnXiL9ssETp6TCX63HI7O+GudZjuQrn1YYC
gwm4DvDWV32BBBxm0qjweTnKljWXuwJOp03NvtKyveH/Gpm2AvRTke3coRQZPx4i3GYYm7k83lXc
oFbCEBh25j9WlxsGFiA8tsHtnVuIr4GD+5+VWQ5mGbEwuYd3PR6r57yYAubqh25oNiZdm+lcMAUy
ZxTj8LpA122u+4T8nSJEgimWufRV4hV+awTxf5dmxb5oY+evhCwLG2igHaZmTvAv0JKXG1h2nAM3
jE+msWdP++NkD3H39/buLURFKn0G9hqqSIpW/NJEgRE6u9PxmjvlHz19cCqysY1j6hWbspxWbpjF
7TuzNVsOCgKelfmIiEbypbPrKJHFVqfuoTXMlVRoceM+KIxRE1NlzctVxW3lNhgSxDPm7t0keygc
/UnE+fPtvVtaD1RLHYhXKYFUf3ZFIK+bshp/E8WYsywPAojy37Y+UC3gHFwdEC9IyFoJeuEUo95g
GAgsUVFH3e1yZW2Lollt10YEyOKdV0D/tRmbwJqgB5wiRW47962AcOvKl1t6NmEW5WEbxTRQM88O
WTqVTDPd0ojIHT1km/xVhOamBrsjpLDpUQdADRhN2YJ3ZI06bmGTYRmCF2jPKTz0bMH+1Jc8E7Cc
Zq176E3FHdG4T6xuQ4wY/bn9RZdiLwzy4FuqsRRFzHm5vZjvlJjTj/UoliAFQJCUBJmrBZahbXKz
OfgY6A+A5P/rTnHYNKuS7QuvAOaVMDGOcgFK/vOeqjFMso7xl1FjOKEZyyDW1zBIiyZQFMW0jTog
V/gnE5A5iTpFNExPrfPmgPb69h4unD1F9KXaCOg7ghLrcgtLDGoTidG5aEzSu1anf/wBrIJ8Wkki
l8xgBEbVpcDDhyLOpZmRELdJAWyJYruLOg0E8I23s7WVFHxpt8DfgBFWCGGhpKh+xVmE6kh0I6SM
SdRm6d/RcXYaq1d6Bksn+tzE7AaeqFGSnCd6RG3vqRXwOGaC0IehLWdrpyQWRy7l6+1vtLQsNESU
tKDqoc7nMa3e9KCIZ5hRC9SPHr8X6cttA0unFtknZFYhQeACXH25b5yjNzL2GPJswM9puWNYotru
i9+gJt/dtrR4ZNHkVlOZUN1DRfjSVKqYPFwxmFGh6xUkARDcf0FBz9/pU05Bqlu7mHNxaBuSoaKR
P+pmiAL/Gun5gjsi6cSLj90EJ+QcDzZMmiU4FO+ivv6td5gKcWiQr2GbFnb1wsjMVSBj77hiUkaA
aopLQPco3+isDC336+1dXXCQC0uzBzQbnForyga3RPzasbvKXSk3La3kQ1wA5AQoBbmzlVCZE6MH
oUPUJtVLaxpfCg6tdNlA7dSjUHO4vZpFa1COwBQBtAWupMxND8N/hdPrEe6sO70FV2bKjWbfGpBm
14x8jRBwYfPQ/YNSMv70vasOuy5qQrvU1yOeETfI9WYAajrb317TgsOpFiOUM+H1zpUGqQ4ukAnM
EnpkVX44xm8DZrjKYW1Eb9EKaBAwkg7hMsygXh4ux5SiEK2nR5n5pgO8ROuDJ1Z8QfnSLE2Aah3m
96EQi5vcmuWdIq2YlaWGHrkTuZskJJAKJCjyvaJaaDcr1fiF2/bc2Fysa9KNRGeoEUZ5EqUO2/lD
HzYyDUoHOMHB3FN9+/nvpN5ytPsMBE/z95aQzJcDkfC93ApNDYzY5Ckx12BSS98JA06Q/wb7uwVH
v/xOaZE2RltmelT13hh63QSCyJH/TDNj5Sgt+TZeK2RcwDErvbxLQ0lbe64rPRLlfd4c0T8FjbjV
99rK+7GwHnASoLwPvkk0guYMq24m66mPRxIZVnIcC7Ljidzqcvz8x8FgEbSfFT8TIH5qtWfPO09s
rTS1kkSOEL87G3XhrvhRGfZKMWHh/sF1ADuqFAx2zdmmWbIZtWaiBFXZ4bETdahroMvX8m8ocawB
v5bqsx80LBjkV535eag+aWPssSrFmiLoxL3RQx2yHd+Xf5tDByYJ+x/GSfb5i/O8VjIxFoqHaBYq
s+DiQHIySxIag2QsF8aE9DiMo+xI9qqKaIXja/EI+skn/bl/og/xi/9DEU0731IefJatDBU2/ASk
YxicQJPGmX3QoU/dXACIE1WF/ZAl6AulAJ6sRLgLZ+DCiHLeM69xzBHsqHKaIgGaY59nOznyze1b
Y8GEEsDBjYjRWJXnXZqwyq4sYh9BYa6ZYVlCmqZfKc4s+OT/LCDRmWU6dBJmlXmwUDMIVNH25DFM
9li0/NfZxWfh3/gsF8Zmz0hdY5Kn8zUSpXE0jW8EEzWT81LF/27v2sKtcWFmVnAaddYhg6R6VKbd
ZtTp1hnbsLfr3W0zS3XcCzszRy85KAapkeqR/TKG9g79P37f/Yqr4HcW6GESDiiQ8g0RoZUHSbE6
RqI+/uzBhHmImwPAB1TTvPdJxtwWGB0ikV7HmIq0YxYgvn0WzD5KZqE3L/5WNRdBn64xVS5usGMp
UTM1oTRnBO+Bwes7lavUWvWTQwfaoPwdm/Hl9gYv+qYqRqGrDMrmeQpJayuWwH2QSKRaSFKyNYcO
GNlsBwWGlYfmah7owzXPbM0OM3MBnDAmbCbZu8i3wz6sjuZmOsSbGNOmwQC5ouHvun7u4gHHF0S2
gMsKjFaXBxxcpo07dDaW2FY7e7BOcZevxFVLH0slrurlAXX8HHhgC8yXSSgRRjFAzdqQqtHq0Ow/
/7YB6wYhYFQt0Hojs7eNSj3T7FyQCJMHT0Ov/wXUAZSHw92QrwH3l/YMTGZ4YTC5BYjI7FLkXcs9
kPWRSPravunY3qinlaO9ZAKVNYSjCoHifHQFzq72vmhQo9T6KbLT5r6h1u9Jx4Tzbe9eAkwA3/tR
cEXUe1XlSVKfpHqbTZHzw9yloW6+lpBwzWWo7UvIYKb163/oLqh2KLTHII2AoszswmJ95XlVbI8R
tD4DQf8a3Vr+u3BkLyyojT3bOLAE6CiFw0LcZoEbH2tqhHrMQjdfS+YWPtGFpdnJSYHmzJwElljx
o0AfFkSyt7/Pwrm5MKCWerYUM/aN2GYwQJz3DCO4zvTNKFeKPms2Zvl1jQEhH5PgY1QjhGB0CG06
bSuxNgd+/VXQ9AHhEqqZgI6hwn+5lLapSct0LCUdv0mTPmSWuNOL6cFmfz67Z8qQD0AVpmUxbTBb
j0WZ0LTCRI+S/NFaK/QhpKsna6CfhTL0RxUY4BsgXtGumN0AkzPyxG/iMerpt8waMJRs7aHjF5ST
PJbo/nQvLpLt2gS1eT3uSNZvzQSIJBNFatnsGqj8NtP77ZUvPCAXv+lD0fHMXTQy+FAa8fCbwm7T
HI2t9W/aiD3bTHkAqXIalE9NaOjhWjf5o9R/GQbAMJJyVNfQM4Tc/OXH1QZ94o1QR05z9Ecwn0/b
Ommn53LqXbSvxSj/jNJOvud268WbAfxbDyUnNfr4bubsY1T095MUzZNMrOyJaH5+V06j+64lWkmD
VObVF8OvSy9MRilfcqcf/qUTyb/W2hCf9AEdoqxmrbXHzI/uB345sNPk9/3OIi1NA7flhrdhYA+G
Glmjc/G1FVP6HQTjCIgKUtubFPXjP6wVAE7mncYAiLPpPfOG/q7V9PIOYgROH2Q0cb5UPXDFTswg
JdgNBGPpTjL8srH+r6C6l7t4zPm7NfpmGYhB43xr9JYrNp7fyTfAYez71nKQpTqtl//sXcKGgAKX
c2r72Po+9aQ/GACNvUnu80dBNJ0FeSZzH9OJfksjw8vBcgr4yn2vT+MYZm0q8Sd6MCfXqjUn0PAk
HczUrc2nptFs434CCR2o2EEP9jjalcV2sdsl5Q4jPwRiYknpyhBvf2EfLa/tnu1pcn9mdkyeMTnT
vreicSPq0LgP9M7OT9DkS92g9ES2Wje9vkfhPmg1gzgHlVMIS1y6jw3N8hgrHKMWfBdWs22MZx8s
ByI+leNdWzu73P7X9/t2OGIQfmP7+yL9u3J0VGxw5cH/+wlzzNk0AkqDlos6Ov5j7QTZV3c3BcMB
46dZC8nGbiuP1iHbJ31AwDywwkd+JUqNgiDYSpEtAu6CTsG8clzHwhepD/ONGcot2YLN7wB2Uc62
zbY+xg/8qPRy0x8uSGOODXR7d9YDCcbDWktm8Qo5/yGzF8dhaUN9jk8hjS8iA7N/+kiHf7x9y/Xv
SRml7Z0jH3nnBu1YfulMETYdSKN8hvnSzzJjz/dkdpF3emw3foc9SZl538ciKGW2W/ns1wW/y32f
hYyVCXZnmmK5mh6QNyukWxAAfTB6HFT+ZBiBoTSZfxmHtTtzyecx4gcJcKTVeBFnSS9peGYIJx8i
9EudrYSK9n2SxmwltV5aH+TPAPcl4NP05t3nvu8wNtbWQ4T5vhqcTU7/tZseLbBFJEAZrWym+snz
MwQGIMzNerZK+mZPfO0XMalJBmN3YFALskeF0jG3oKLcrlhaCibOLc3eGyBKMlGMsGQHHVCb4Fn1
HgZ7n/N7f6u0w5Iwf2nkBgLi6/ITahW3VjkLYM2xA6TF/H+2u6P+Df4fqHXyl//kI2cbqnzo7D0H
rlizdAZTHfU3shchKdsVB1noWUEF6cyGCg/PbMA58sFu2RAVSXGEqocIqroPDcaePI56D6H3WdLc
WZr9ZXSyTyfXKMaA48i14S+KQ+rStkbRYix6r4+MAbT3WREi3d5aKcbyrc+DJS9NzQ46z5JRk7kF
U4kTGLm5r6Bcctsrl040WMmNj/6sovm6XA2nNaTkOz5FHSR+HAlicMxF3DZxHavjnQAoCwfZgwr4
XGShY53vjmQYI49OKArYgZb14KJZI11cOF7YLXBJuFAMMNCcvVyJLTPNzTKkBCwlrxYI3d81t91R
pvd7p07XsDgL+4a+G6J10L5CGHReJR7LAdwttsQdXH9N4iYQxRpb/NJ6lIC4YuIFt9y8Gmy4splS
zkegfdwQg1gBgdqI5m1dkexvfyAVqcwuBxBwIP8AvRnq7POhu4FrBVSF8Z4oklR6R/f5Ud9W+zWR
jyU/gBsopjwwJl8lU6Xe5smg2bj/7Dhw3G91CWJM8ef2WhZwh+je4B/c5sBoXElT+OBxEwVyG8RE
/TafoN3EozbIj9oeIweryjpLazq3NgsCUykdDVN0Q2RS3De6Buhna4aCu0a4sq6FWE8NbCkCYAwE
G/NwM/FqnnvqI4HD64H9MR/cew2JG2ClxX2/y/OwOplb62C0AXvNv902vuCKyIGB1MKLj9G7+ZVH
+0wzRz8ZI6Apwj79JpsfZY2BA9qsrHJhO1WyDXZD6AJi0ED9kLN7Pe3iuCCmP0TCzWlAXO0FAIyv
mQ8N+/+wIkynqzFTEIXPS8D9BF1AS8N3q6Sxr9rsBdPeOxZPL6ys32+bWlwTPprtojmLmq/6+7M1
gWnWqRCyDVGNMWfym9dfnXGtJLZmY75vSCkzNK6GKGbdBgkmOCH7cKL59vZS1GMwuygwbYxoXwkE
WVfTEe3EUl60MOM71AlyOkDbLs270JBgNLFy96lkRru7bXPue3ADFOkx0QZaCQSdH2MiZ9uH7r/b
5yPLT8AyyW2n+5VqNLcAzMlsCOKqQgHotsX5KpVFeLka51bDr/O0Jk/caeS1nZ2MOqZmoMnOnDZJ
mbDXUvcLPaig7/fa5oz8vm33aoTow7DtOfAS4EmvpIKyLCVJy8zs5Lf674lZxrGfpH90pWB3pV/k
O5CC+g+aF7t54HpltueEOu/ID92V8764A+pcqAFlAI9nLtswo8+zgWR4b0yg91Cgbt+r1vXe7cQb
6oAOFo0Dl3lj/UkH+9gBzKQqGQclpahe3bOPPVg+1fnUYwc6Tt7jrLXvskKAsLupx3sv7YcTdD/s
X7f3fcnDMBKqlAOAP7riAm1cSlAg0TKQQufmA5FCfB0Ty7+rirx59X1trXb5EYmcHyO1SsW3oHRJ
UY+3ZllUC8TM4Of4zin1ygObanfTGNZXy9UOPhQXNw1I3EI/Nu84TXgw+TQPDJnI3eDpFsoa1hAS
wM+gzYskotEeMSkl934jRNCALxbsP/XfCfCtwdSP3AeGGwR4PQII4FvsBAi8uNR+QATkS1M3Tpjb
EEtHVJUADqXn+L+41Tbx7Bp0xo2/A3fhGPm2lKHudVsU98G1kv8zm3Zf8fHB6fRXzzA2GB3/m2WF
th3IAMkuAlFbaIAkm4brT4nj31tJ9yWNnScztU8Zb770FfUCveZ9gPbUbkBQsPUFL7cARKAK6dGv
ug4mKMuy+8DtmuqrxSQ03XIX2gq9V28tO/mbeu1bKkay7+zeC/KSDDiVbnawvLLYiakETQCp+p0t
xt8Tz75NWrblBBvbWJtcOmPIHfmnLhKpWsN3eVrfI2ff2CPhSlf3rdH1bNuO4Ji77WjzmFF9dw+k
K0ptDCiPj7G+M+8uUelqWKXxE67XccuahO4BAWyOt63M34IPK0BqqQRJFajU4T6zMlnC8GCdnxio
NsZQoxI9C7Pm1XOpN/Wa7sqCNdxV6PVgohNjY2T28kCV2sKwuslPSFSKbwa3ve3YdCILvJys3Q4L
B1WhwdA6VdMDVw05vZbdgMoh9o+Y9zFKOIVt73L+rKPs9vk9RPEBEF+E9wamEC/3EP0lU3a+k50k
xywuz7U3Schrmg7+iqF5VKc+FrAQ6Cx9cC3MGwxUaF1mNxMuPIoT1oik2yeGKf5A/10LfZ3Su6oy
kp1Ou2TFTRY2Ew8q0OhgOcKLPgdc1kSHnD3U4U42496TSzP5CHIyqD0Xevc1wQW2u72lVzm7Wira
Z/B/pfdN5lWdrnGKWtYyO7VmQcHlZZOyuC8s9aK6blK96V0+pJumtCZ+KNz+LW4a1JBl1a6ULdW3
m92+HjSnEb2gbgmO31kpZBxNPuhazE6Do2/sntwBlx9WUALPUh7qYHrq7X9dKVci24Wzr8YB4bkY
aEBHaZbK62BvJCWB77IGMlxTbrOHTIFub2/ywmkEcsiEx1qIIkBQdOm3Zly1Pu6t7FSYXv6aNI5R
o27fgfQVE7ZiBQq45EFwHSTdeMjU23lpbMx415Ahy05NT6yv6DjbEThwy5c2EfGxr8gaF8fCh3MV
7zmSYkzpXxHptVpNkqZk2cmkqcQ4W6HtmNHFqrrv/9FFquNpGyEjUzYxALfdKDe3N3fhEyITx+gz
5CIRzM+ps8zS7cF8h/XW/YSLoMSIzKtbDYOz4ipX5eyPk3JmaOYrDjjQU0PCkLWnh3zYJu4LvfPD
IYRQrLdpBMqgofeNk814vzYVsLhGSErY4FkBj9b8PspHu+5Zjz3WOsyRa8W2Rr/o9jYuBZfnr+Ds
/IETLMb9DROkFkUDkWHH5WGctvEujcepD724Lb6mlmm0K9/vCl+Hfb04g7NbnY+MjJyXHPvaHotk
Ay6XwLE3I0iaH7Utqq6b+sHatSGCBbbLzJ1TROa0962Ar44rLhxU/BSMXlgYf8I9PNsEazQGJt2M
n8q02ulE7tKB7+rqs3AMtWKcF/UpAeYDA8rlEcVkYmq0qcZOrVU82Jq5by36H94RRHkeCqIEQnzz
Qphn8Ro1dI4XzPMYCQxzajYCWNE9oXGNBEawl9v+s7B1OIW45XyQAOGqUy58Ft/EqC37Ppi9TqVP
xzxMPbf9LitZ2hjKFEW+4jRLDzT4hlC1As4EzFcza8C5Z6U3SFjTtHYDqtenWIzPKYu/lTXkop0E
UWJriLfba1y6WsFLptQrgEnGN7xcIxBqRmvTmJ8Krcg5XqfR8Lde7mUUbAvA9wOhLLy1mshV6Uzd
O4pbH1NxyMDwH5dWC2mlw9QhloOYBSbWMVoY0d7vv2eARx9SP8sfyqx0DmmZQiTB5+LQa0RGoHGV
oUdAyvn5PUAPCJA4EBRBi332vKQG9fs6x86PhfCzME+90d/hW4DyP+8RMWx8ozXLFaNLn1vJXuHx
RIKBIPNyC4wMSHpeCw7a9IzeK/K1vVlTpFcOGcPWk/p2aMGQB9JEZ03WY8mvFQAEnQ04GuT+Lk2P
+SBQXeH8NFT190zET2bZapseLO0ra7zCT6nvfGbJneWfGtc96re4fMQWbybk1n8nWz90Ho1dEkpt
Qw5rScLSyw0gNc6rizQBMPvLpWW+m+newPiJZkVyPwBeMtgdCMN00m+sNK1kICfJ7ojexIcMUogr
oefSaTo3P/uodW1wllcFP006bY9WJ/uAAj2+Q/MmuSfQhjzc9lx1J8wiTOyvCr8A6kMFaXaOMseh
eWyl/MQxVVqiHdukayj1RT89M6GWfHYJTqM9tE0DE36d6Rs6QsJqQJy/c+uqCA1q2UGFqdtQL1n3
yfbXh/MAQ4hqsKpDzy9EGzsHIpIKbHlVCgA67TIoI2HiwX+yyiHe20a+1thZOBhqAB4C3TZ4Ad25
93ilWacpaIxPxEVeEoyGNwwbPvjl9xaAvXglPVjYWVw44MJUWRF2eNYPlmixQSIYV6+npfw5HgvD
OrTFJCzgUIa8AVP1ZH7XytgRQWcy9/W26ywER0qfw8JIoQo056+pH0M4FxVVpLgdmo8BiPaGFLUb
JhlYv2nPd7K2ALMtrUZzVyB1CwtHURdDyvhDzejPYgUHvDRZnOKUjF6CUomui2wPd6J6MCZCFRIK
Ab0hnQkROqX/7/a6F40DqA86OsAsAcq+9GdDFhr3c3iV0XD2dUq8xghKNrb3NTWnnVPF8e+qmJBq
pOUKBd2Cd+GEwr0UpQOmL2bLLlrLjG0LQSERzl7003tT+ZBytcga+G5xiQ4QvgbSM9A5zO53FBos
6dKcn3LHZ2ZomD2tw5RKCWZSAYoQlEu4JR1jU0KQfq1BsHAloZKtOH8BVULxabZKCYKFzAZS45Rn
KQp1whwCKwZb/e2vuOi9qkUE4W4D+Fz1K85upbTLfVIwhJuMeiHGcjfdmN871q+iEE8Tax9vW1tc
05m12TXrDhxJgoU1pQ4YOTTJHhs56pvbRhaeLqiBI3lF0m4gLpoZ6eGEuBDwVsosNvFOgUntu4tj
cWxraPF2CbS3NGimvjQFSbeum1sr1+2Se6IXoAjTwIF1Jd3j5rmG8bCEQ5I1i6dgAmF9s/FGj/+R
mHxeAxwshQYq9AAUHVpm/hWojYBFfjRjhyHoItbPum+gcifbhNzHRTb1QdelrhuQyZl4qBGmIAPu
2IsgBWvkwdQ4ytOjMWYbkriGtpI3Lp0fqAphTBnH9VouNDZ541TtyE5ZAqEpkjrihRd59eCMLn22
PPCS2n1Mjzm6cCtXxLVliK4i48CDDtO4IS/d2vQzKx/FiPecD5ss7ncFYu+Gfa+Nl743tn0zvd52
uuuPjvRbUY/jsvDwFKkfdHaOmDBarUqM/JS5Y5NujVEHv7mGiZJ0C6yssXYzXY28Ab+Ibw0xNLwp
GLidDyWicciIM8W4XjeKvQ4TOd2D2McbKMp9NffkcQrjoKt3xR199L/eXup1bHZpenYr5hZz45rD
dIeYHup1cd/9A7KS7ctGH54BwWnfbhtcqALAIoQkkbEqJrJ52QqBGXM5tBggCdseW/sAziy7COhW
C62g35gnqE1sPbojAUAdD+WmA5EE2Gw39eH277h2KjVMjadHPXpK2PLyG1sutWQHsP+JJ42xsw0T
2GvhaQK0oA0SHGoEYFlGo4+hNbKyBdfuBdOIwuEwuNCQl1+arnzmxGJwkOTYab7LHQmgltWOzbOZ
OeAlvb3ORWPgF0IXCF0HTCNdGisU/YgDFYdTM5QdqMF46/+Tgoj96OtAGd82du1NqC+D3xV2FJhl
zkkaG2nhNQxPAtWzDHO1/uRs6sEpzU3Z5m0fJSNdS1OX1oceAT4idJnxVKi/Pzurvuhs6dodQ9Ls
/iv8PrszbU24IF11srUK1vWLh6YEwFT4bBi3vaLlGdpOlHHL2amQVddtQGnL3vWmYWssb4t2wAqC
R0dB4+c8ndZomb3lpLBDnOoovFSxi2drxepFK5aN0pQStAar1uXOgfRUGjRx6Sm3U+3O0/rueYAS
y+62SyxZAZkKzjoAntBgmSW77UQx+++bFBl9p8mANCV5o0Uu1rRal1wPLV00N9BzQx9sZqfjEC0u
LUJPccJDY/Ljk2UmuK8HOtynJPusKCc2DekJHmjQqUKMYP5EUC/nivxPLQtFry1oSkQNqvBeYHSg
K601ZfiF1SH9AksICkPoX9pql8+8vEB5J9XiBlkRBMFF7+1dwZFifsODsvK9FvpEOEdnpmYHKkeF
FqMrKMHQzgi5/aOzIVXIf5fFPm8L2Ox+mg4ExlizYnjBUWAXCRDqpUi9jFnix4FKbCyKepOWk2fQ
nvwh3pou3nV87OCuhycqQB9qoLPHzsrNdIDx9DSMIBYoGkcP7N633p3J8e9YbJCQumlsrNzAC1bB
aQD6CRW+KOjq5bfDEEWR9n2WQBGP2SHuj/TYgYFl33oDhEbcDuTXeiWKp9vn7tpjwOeNVhRkEaDh
g+jp0mpBGqc1W1+LpikdQ7OTd3bZbts4kYcKz9vxP1hDSwbzoCBOAiXKpTXW2ppGMkuLssKtMHUa
d+O9k5vtD2Fm+hOwAf3+tsHrTUWghPwcfgL2ZNzHlwazZuxN2vf0lDbs2e/kXre0KTAGJwl6fzwO
07CGB71+aGARjXY4v4s/5w9pHQPY4QKmeWqqfrgvWhQHjd4rt0M+rdG/XR8FmFIDYph8RbY4LwQb
NRO1M44UA0lSfEn1ntPABpPYSrdyyYxi2kYUBqWlK7xT2xZ1IktJT2OavKG+ngeDb/y+/Z0WbUDX
BAB/6PhgMHX2nap0EFbc0FNlVckdR+EmSjxvbT5/yRuQ7/5/K7OIKiniBCE2rEz0h1G1aTCWzb00
gBqoq6AatO3nF4WIEDVxA9iLK81uUg+yGkw3PdW8qcSBGIUXP7rjRNJP34loswKNhtQHkjqovl3u
HtNzF+kvLixNE5BzrYB0DiXp7LWR0aWvhJgUoGCEN7g1Zse3LJ2hL00TF6M0xKOj6cZ3SKuuaYNe
X0nAjeigp0Pwi2Bt3tzUEqenEBlITwYCjsAHlron6aExaR0waaw499JxBW+Nqk8oPv45ihBBNcJd
jq1LEqN4rKyW80DLRbIZSuir3/aHxYXhrgXHpQKVzSOpzvRdDYQa6UlncgptECk+MtSmt6NtaiLk
00C/ftog1GAAAkUxX13vs2CnndzB5KNMTzKGeImJrC2wpJZAJqSrNsOQrF1IC5uJnVScJKg4Q01P
bcBZ+DFST44kq9KT3XVJUOVsVxcpCbGra5KRC56Iuw/kzQqCDHOzlZWosSYo48ATiw5Cnk3CHm1A
jVZej0UrQEvB2SEBjTf5cj1mo/e1N8bJaXJaTMtBV8Uz0M+//ZHWjMxe4IrldaVNfqIks4vusae9
6Ha91vd8pey3ZEjhgQFdRTj6fzj7ri25kSTZX5nT75gLLfbszANU6iyt+BKnWKwKaASAgAh8/RrY
vcMsZN7CsvnSTZbwDOXh4W5udsaGlw7cjnUeRUdwX9tQha/iVA2dLlEWACeXdsHEF4rHKxoIcA1+
nrXUjPqOOSY90hIImt6tLdlVlvqRLxrBdQTIMS549Pd8NlJ2aKGV65YekW++sWvlMbLq0HK63w6P
QEoznR84iCnTM32Mkx1NHJRwOruix4GnrTeyuvUSIpuZn0HOvEUXjugfv94OFwd2YnF2hiItH3Ug
duhRS9ptivZjx+JihVgiD3/TEMoH+gSak4EfhiD8zJkXZjEmZtlLB6OHoMvgSJsEXTnl0C9RuE2f
+FOdDfEsUtpoXQIlGXbebKmauhgpetSdgyVnWzQeqSGK5ndmCf670aBL8iBnCRvkaJCwQXEW/4VD
nw2ra6HiCAiydehaA5ntKH/pG7attX4LBk2I42S24VF5iTn2bNUmq3B4EwUBABzz/PMAbeqikQWs
jnkFRgWdhT3aysOyTJcu4cum4NEhbYfs73w6YylhlREP1oE2mdcRKGRzlw4LudQzX/FzPL+MzJxS
ZQxy0hEYSWTuiZF6zHj57e2HGftlYbZOOG8NbSksjM29U6zj8W40Fg7vpZlCvxTC40lO6KxKl1Oe
K90IE2rM16ZGfN7Yvtby9e+P5NTMNJcnPoIXORSfW5gR0AqfBEw05R5CYQvPw6XBTF8/sZL3nZU5
yTRfbbS3W/YINHXm4d20MJoz1RLgdifcJ+IU4IWAbJkd164xZUikYCsDjf4qHqHdrbjVIT4Yhy6Q
/YaEUMzz/84M/jI5221JVUeiiqbT04CHIYldNUY81C+BhC5PIQriyCmDO27+GERIhooQEtiH2kFT
OWiVryBMdktUYSzctBcN4WROyszImM1fM2PVK3FjN9YBL+CdlV3ZggWiTRZm7bweoAKkixsQpSDU
wZEF/LwlRNRDrT4rJahYKCDYybed5HXGVWZcETANBMM2Wld3XRo0+U3K/J5DsmvhDjl3E58/wezh
MQqN462BT8AyqAVommePZGE/XjSB0trU4IILZE68JCmi602SSVAMYO+tkV45xe+2Qk/M6Sjk44Kf
qBjPmDkJ0ANSbBvkUKb9MVGip2g0Xr/e4RdGcWpizseZMTBkOCVMJNabnXRu2//4GwZAiqlBzwSN
WHNRrIGzIa5aQg5tRNd9rQZJLhYW+3xXY5rwKpvuVTRtzov/MZIQqOyZ5NAVnWsW3GVgQk9AZfv1
SH4muj7HC5/tzDeV0kiaXtqg0Bu441Nm7Gg3TO0vUpgJyEuj2rnhCtnpFn/WdHZvFvHepDxEi6fv
OFdcadbRYD1yJ3/7+pNdmgBoj6HMDJKhiSz783lL+1IF96hODrLAu9TMPFMcE7JEfb9kZdpKJ46+
AuQfyGyVHExbdo3uB5d637CGhVlesjJ9/cRK7CQxQ0qBHJzmhmh3Br1xooUteV6lxrk6na8pMDyx
EWmJWuktNr1UqT/Q+RRC0MQ1S2MVIzOsZnTTc2NVjbZnDcU2Kvs1Z1Fo2d3f2LenH2PuJiUWF5mE
CQVT9rpMSWiaFciElroup9HMt+2pmfm2FbTDOxUzSoaHqm2CsjuYqLSjF3jBI17y+5/mdZbUVIa0
AWOxRg5i276SzO2PmV+u9BflGEPah8Ueuq52KRTN7IfeWtg3lxzZRGsyqYsh4zTn4ZBY0RfFKIH3
NB2vqU3XedssrNf/Z3y/bMzCgQG60VxoVDo4a+sKlAoV29FdAR2GYe0Eut99jMWqQan7aD9J/hL3
48UBalhIaJEgtTpvuLGtRqqsAZs2H+UBAF4FQuL9Uo/E5aOB+sKU7kRsOs8sjKrRa80oEwRZsteP
UJmg2565rT9x4xUg0vbbv7NwJxZnkzqmvV6BaRibhv/o6tSd8CBfu8ef+eazE4BmLIRWYK0CfcDn
8060IR20rCVgTukDBURCjYv+xrVx1N3sUfsAa/N7Hlqbr61Ox+oLo/ObtS87NhK7gyMjr4IABZfc
mQ5zmw6Cmjy6riV1YXtePOe/RmnM4uMeieoM0g8EelXs1m6LbaZW6IbQbmjTL0CnLsTi8KAntmaL
1uS8YwDNT9tk8CFz6Q87c5N6pqt4mpfdOL61AKtcGtzsiiMxivB9DoOyk3gIyV0S7QDw9hwQxHy9
bhfP2cnQpq+fXA5V3mfJkAwEvFzQm8pxrWuLjmTJxuySE0RX0SHMyaF+U0pXcrW9srZuQbl1AF8d
P+a+9LL0lFkyOU3wybBAY6JQ28R2HLh53ZralRwvySNcvLrBDQpeWpCMnjHbqOhzHIcUJpSSeo68
Z4yFpv3bz/Np5/0yMrvNWsDcKAU3+SEeob8ApjeIi7ugkVvwGZdP7y8zM5fB0cvd4g+mS4tcvfxe
RaWnGDcFOar2Nx6b/teb7rI51OdQ/AeaYV4oITGDEnRRk4Oe5c66jhsgXZpiXxXtNqcIG0sI5TG0
rC1kUy6eqgnEhIcnoFtzuDBR8sJISYNRlmQXAbJl7A1BN3FqLEznFMqcOcMTQ7NDldeZjL4XjI9z
SMVWaKNWRl8BfTMHlt5YigV+cj5+ZW52vno5BmEuqXC+fOOqK131Y2j8krqFBqAWPoAnQjuDHnxt
edJW+5B9fb3k/pdGPDtvnVCBIxpxxGnzqKQsSFIKUc4NpJTcLtUXts859cMU0Z7M7yyUdCI9BjIa
1rIUJJOll6bfoxx3N7th+V3f1W5hvrU8Rrq7Wn29cy/6lRPLs/PYIK+k8x5bKCE4i+lNHn//2sDi
2GZH0Ybb6ukIC1NIUt5au8hPPW3V3JdXS4t2OcL7NZo5CgdvbXBIKNMd+jiG6mMOPkYv3tq9Ozyl
XvvWl276g6N5sni3qassASkv7xnkuJCeAUB8nuHqNaXRi6jAu8QCbekxQSRkZ9/K8Q7g2YUDefEx
izrVf2ypn++DDq2vKrdQzlaupDvrediwqxSiEj+v8O6Y3ao+8xDNrheFJS9vmF+GZzd5OdboC60x
SHUFSQk/D9It2aSr2Ov99BpNo3fKQrb1cvh3MtSZ8wHsNcoBMEYKYptt2Eb3Mn+i3LxGP9pmUliW
187GDBZ27cXL8MTozAWlNOaoLmCYylXzQVZyEIFnkfhsXT2L5+JYhf16XBjoksmZyxlRDlKYyvBC
QBd6qj472Tt1/qZv/bV+M1dD8Do3mYPZrII2oGvdy1M0H7jyQXq2wnRrBfBwueqi+Oll0CHvN9mq
XJjcpS008zkJ5FtjOcfe5fxZIvtsXGhlWfr9M4/TFDIoaVX8fqks3bbRXTVZRMpfunqB+gRbGjol
J5L4z+fPEsKSW4FpbALjObsGWUpoXscrvh094Q8rdccO/TLT6aUtMnWqQIoUdagzpLbT8LRwGKxy
f+KQdMLMB8NL7nHXxIq1d+oT9ZdkhpdszkbKKwYiOgk2BecuqY85DWJjqYa8YGT+2hqHqB1ZBykN
R2UrrbVfe6e+TwZjqRHm0rKdTOD8kQWyZVtLzIwcInT5FHrvWfLo0bxzieEsPEQu+i1IIU54ApT4
zwgLElnnZQMlt4MGws/8FmXdxCe+trK29HoMzHUaUn+JlPfi+E5sznwI69KGgjveOWTqsYypW6LT
JzPvFHOz4B+XDM3cSNfIHGzNGFwVsM2wz9cSXOPKCeimUnHJik0WZDes9ZdqbxczHKezOnMeWUay
IUav9qFFODH4kOl4nwIKE+D94Sivl7SHfiJp57Eo8Iv4gwIWbvXZfcdss1bMdnQgcIH7LpSx+V37
kUd7Mq7s2NMfahJCsD3xJU+970MTBAK9sVEe0ucEktjRNyZ7DniQV0sf7OKJOflcs1sx0QgIzEEk
dYjLNtQgC1x3eOIkxP96oS/50tPhTx/j5N0JiVSFqKBdO8hZ6Y3mrlosrF8+Jycjme3Z2nSGiluY
Ye6DsvG2PbY31UoCibSxLX9k6zIU6yWE+6LN2fY101gHMYpwDtEm24x+fY32i+/5g+NNK9gXSA3+
H0SqJ08530oTAgP68GBkQHVtNpcasRmeuyg5GWO6S8GidssLS97L3HCeB7u+UjIdWyoBi8pL06JB
ZCFovBCfglYE70RU90DBMaeHicyiHUZBMdGA8o03Ti/KbqPREbQ0DAjv5s4EZW6+B5KxWSQ1uWQb
urtoNcKdqZ2XLuMi4jQpnSnjBKL5Dy3U1lLQxiu09OouEpWg3civpGvWBb/dQAy8EOgpppZlNPVD
EPrztIP6DIWlXtgHXXvpROrqxmNq3nx9TC4Mb2qhAnMAwqepg/azDb0f9L5DbfZQxKtUj3a5qNc8
u46qwu3VYcHY+ZmcmECBKpyoIQAemrnAttar2CC2ddDSfWcXLloEF3bKuXf/bGF25xcT+4LBLOsg
d+BJqe+73r43+RoSFauv5+3CO+aTpZ/tACf+BXx/eYTGJ5S0cUnSXbW1wGr6bt2ypymmkVZ52CDq
PpSQgVq6ws6PI0yDHMUAYAmufZ4r76G6oYtatw5Z6RpXzlV5NEL1ofrWPHTr2Gt9EgXFK4ihQDHk
xyFdSlGdO3BU1wF+BmwYKuVnvZbQWKVlZQnloNEHOXVNiK82bGGMF23A1QCPBZjKGZW6TKpYUste
OdTGrUA4wNM7DbIQX6/hhe04NT9BShj8IcAqza4IooIvsmhLKPB2o8u6x656/DsGJsTDVEg/q4/S
pmGUUhhwrMRVowfRLeTRzk8vsFUgk8F2gKDDGcVAVymkBHBIPpBR9pXsm5lYXm9CF9xSfLGUZj0/
WxO1ABwRoGRTLWjmjgZQxnClZPLBqpDUiu0dsKyhVilr9K6lv700n21NS3d6ulrRMlZBoHHIh7Vs
1TeNkuy+XpzzuUM/AgrXECoGQBfozM8mctBd6CJSMZxccgzXafO4Qw9EZBK/RbdOHDDGVQN0oUP+
22BdUGNjx4GeByXrCY712XQ81KJxymQanY5+zSyHdFK7hBo/9xKwgeVCXxcO0lkjS5lPWGFbHg+Z
XN/KJYldZvKtXYKpj6upW6Mwm0CqxzML/bdrJujym9hvQJptTjSBn4fXJY5Irc7sDyl6XnaDIo/b
yK5Q+U1Ze2grqi+cgnNnMbV9oGkeoE2QBczDE9ZNzjjLukPS2mmQZqVxWxCTXzNZ/11SZPTS26oC
qSPQiUyd7bN9qaBfB4637w4GR2YX0jTEa5RB83HhLVH6XBgVpnBq7NLgOc6qGgh6SJsPaneAnLun
1ejgzk1oUn3/+hRctmLbkytHJneO0ywgc2bSTOkOtrIqxsdK/6Dy7dcmfrZdfg4foQk6QYax1SeF
+JmfTWStdPIKNiRJOCuOpNj1OAig6eI+CVDZRiKO1/WuEDndsCyrKdi4bJRIzZS5cH+IfJQ8jwON
j+abKafM46A+DKNGz1eFJFehWdV5OFGUuqmE9JMAz+9LgVjUTyLzfmRV5tU9DOsxJRuijUiEm6Xs
DmMtea1dNL6kcbaNJZ0Ci8Hlm4YxZV8DWfTnVP+/t+G/6Ht5/eeIm3//N/7+VjJRxzTis7/++4q9
F3e8fn/nh1f239OP/udbP//gvw/xW1025Qeff9enH8Lv/8u+/8pfP/0lKHjMxU37Xovb96bN+E8D
+KTTd/5fv/iP95+/5V6w93/98Va2BZ9+G43L4o+/vrT58a8/EJmfbInp9//1xeNrjp+7fs1e27Pv
f39tOH5U0/8JSCWQZlP/DGg94cb69z+/ovwTwaIKXBVeHhPz/h//gPQ4j/71h/1PcGvrgCTgZ9Ag
C2b1P/7RlO30JfWfU+/XBDtB5zZ6RcAB/b/j/rRCv1bsH0WbX5dxwRt8mql2/WvrgsgGlJ9QjQGy
A8BwdBPNatsAf5FCabtxR1r6pDJn1Tcj8S3tVUAEQKOmxxX+oLK2cxPNfCxLspBanXGbTR8AXTiI
lBFnIWsGYN5nX1o5Sl8YQ6LvLFBX6FW9Aq9q7xZQOLNibasQLYAzDyuH3jml2Egy6nVEB0TkZL3+
mpeFeZjCCDCLKWgVn4g2Pn+MBgeGxi3TdyZPA2DXPQvhjJ3C8qhtncLxZN74OGBeIeiKSMr6a/vT
KE+XAbxNEFBGgAOGnalkOJsFxKMR4Xlb7TJGvKTOXzu9B+usdP+1mVkPLyxgA054NrgXEFicsabo
VAJPiZNDmSB9Qo2yATgaCfSo8pmuX48pSkHgBrRkiKaU7W/PMVoJVQg/GBYC+wtaeqIb0zY2+LhT
E9G4ls79guQB25XPpiJ5WQ1Uk5b5fVkHZPw9AQMMHAQAoEzHPeNMnAdzgC6jBst0M6n3+Ea/UxWs
q+Xni1SoZ+s4MzN7AMatnEUtgxnufI8HkCAy1R2WIBtLRqbA6CR2dLja9IOd1vve2NVW5o5K4ULG
YGGrTNHupy05DQUPE7zMVdAGzR/nXBtKUOoRtp/k/8Dz7aY3Ngq8I8hO7bVYlwsnQPnZqn5mEHx9
2CRTme7ng/RkWKgNKHIKzad9FdMHYN693KrdvO5XCXCgdmKCatzwtOg9N6CRlHU3Q/HcoYtOlkav
rYwwZnmQydKVQLdiOWaeWkMsqiVeMWSuIW2MvO/dXvR4OzBlZRQ2+Njz0ctNDY+vsQ60YthpcXZl
lBAv0PRQVxvXrEABVa0KqO8wBg54HfKLsRNWqbEdeyuUarKKWf+tsTtUhaAzBIlCYW4zBUpqgu7V
FjB6W3XtUd6O6Q+bMrdTDkqPxFkj+bWGj834GjrwXix/GKrYOVG1Fy3ILOXXWlZWWaN8VHT8IAm7
IQp7HWrlIBujS2vyPOYy4PKJ12pg/cl6nNaNFt1o2SseMe4Y0ZVGZd/B/4uEe4Xx2EgvlV67HX4k
bjXXjOwwa5NAyvtAJeV+KH5wYeFFNWwswDIKNfJpmmwSTdvBMbm8SVb5iC6XLlmPyfgE4QxwYD+A
k37rRCjdxhryrNKQPhayvcs0rXbjalinTVX6lZxeyZkUSBZ7Em0F4GfuaUP9LJL0Kishhjdy4UZp
e9U430Vn3dt2vqLxQ8MFqPdf4uEN7zCvVD7GBtuwtb0CwU7VPsvU2UIy0UW86oJAHpoTD6TjgZkk
IVj0U3RuFfJD2dubwhQBk7PN14dDv3Q4QACKqA8BLILK2XUhZ2CBMCuNgSuaRi6YWvQgVeiWto+6
E6C5PmzzY6lGzz0ShpU6unILwT9pTY333nBcSUnfGv5sFBXEOWS3KtLQioWnAl9QycwVZukycJga
Dti4C4hw8yhAfFt7zaB4OaK4qr0rKA3QgoRFtlUfxKe5Nm7gTaG5qx2pmuxMMaS+NaLw1EgL4e4M
o/anL8XTBzEqsPMQYZ7FDEONw9CbBttzHweAoERDQ9D0IC+shoQgtS65AFr5wxJO/HM646ddvEsQ
o2DKJymK2SUZgdJA6I3S7QstiOvco+0SA+cFz/rJwuzd6nC08IPmot0rUe7aNfI+4knmkff17vmc
Z/hzHOAT/XkRwc/NCf34oAOdY2XtPrGkULL1tan+SLoXXi1qE10az6ml2WtO6JTYKoUlPPOvyIo8
ZiiGyBvpRllVG+6BGO16qc61ZHK2SA6ovppci9u9yBJIORbY+txjS1fg5SkEJQfIPNF1Ot+CplI0
PEFuaw8q2glFliq7Nn5t9HFhqc4DJgVMLhP/1l+GEKOf3rVWD/qWTs/bfZXYQeuQe4h9WXIMmpPR
jbOXwoTjG2VP9EtEorP86//ukl+WJxd0ch2KBiFg3mKI+sp5Uz0m+fnKCBTicbcOhG94aShtZFxj
ib+UWZkVYf6yjbcHxJVUJAHm0XAtSYbJFIx6wvWOQKEqcLW5y91CBMWEQFhlqyQJ2NIJP3sNIPoC
megvw7P4qZCJweMUhruw3shgvdV/1tCtFdgX+3AZI/05R3Y+0FkoZabc1kWZYLeaz1K56eI66MDj
HnEwDySPXx/7nyLOswDnZHAoEnxeUZJWBh1bDK78KGhQ5UH5OPqRlxUuX4M4J3BuoFZrMc98k/0J
zG/4X3+AaTBf2Z/57RipiwjN59Pk0rW2Tlc9kHppuNRcddEDTMq7oPYAFfi8YSBSrQHpDMwp2DO9
aNz3OvdAMfz1WGZIxL9W7sTK7GCyxgGJWCdxDCbJ0RXrakZQ36HYe0RQMYWp1b3wie6VsV976RXx
1kugskvXEcC4/xnn7IDKRVX1OYiJ9rmMMoVauOWSouXl43BiYua/Dd7iLTekLWLwPshemlW+mkpy
+XV1FfvJgq+76FNPjM08N0KdpkvAe7pvCsDNAXIcs6c4S4LUWHha4D17aSeemJo+yolvs6qxjLQI
91LvQCWI9nuV8pVmf4+y70r8Shl0PxD7ZMltoSkHKB5Ebo/Tmcv5XpXAbo4w1jVY4tOa+VzVw7Fm
rpz+0OGdk20csWOnvhmd6o6NiRscdIH6XV2DTrsCKK2N/UjflcrLKH7g6AM+elsUkwDxs2jL72h1
2fcQQBp64WvxznaqYy//4ONalAXQu+1KS/tNaY5un9khiZUgsaCwYSiukw4e+mi93N7pQva5cu2Q
2B8V7sp6vTN7+U6L1FXZdN/UvDsUIFOhlvRCHRJyNfPGAay6oJIc1COUd5+KJrtTeu5Zfb1lUBTP
kM5WTQCImOTacrNDsnBXEmfTUSvQEQVn5Q/buFcL4vYJWDjAxJHw+6h5HvGOyaLvJRhOxPAaVxuW
V2AkY6tOUyFvO+6aIX0oh4PSoc9gKAJt3A1yi3DyW4zHSgWxoAgyl1KFCzx5VqVH1kZu2/5owLBZ
30LV08/tZGtBZw5kqBAPrUKjHXw1Tj27KANuFPvSFL4Jf+qk8loRhWcLZV31FFD8oQ70Hv1gxvhj
WlYjzSu3FZbb6W+OdVtCPU19aNPO50W/ITzGO4Jdi7r0HCRB7ULZxm0PduuKu73SeSIv0Q+VF75Q
IPCu517qOGBqUK5sNu4pBBxUOr4PpQMFbDPMzNE3tO8OBwZHl69ZnfhWFK8G82HIHaCNRCCNlU+1
NnQq5tWa7drSgz4oYSwo3owgNTDLb7wiH6kYPXOkvoH6V2rau7yk0CHon1hleh0I87BF5dylCfNN
rdkrHdnErAyKCmwISblHEsvvUuxh2odD77iK3FylxDhQEPmrUYVq2hAMHXN1vfejClJ+Fl/VYlgl
YKIczG9jhhuqjz3qiFXW6cK3KQmgkhAONPNxje3KMt8WiWCulFRh17V7rtXbln9rjTJ0SPFNVYZH
md4UWopBKQSQKwkCYIPHE0xdtklrw5PQ6dmOkDTpIBZumEFuMC/uap+2luuwdee8V1XYgpMAyfun
JOp9ZseBiNcSWStm7o7mPc9vmPbE4mpX1LeK2SFU+wbO8AO6Yz0NJUMUzL0aU+toJBBd7vUlvSbl
B5i4byiR/Yilm4KbLtStQ6bVK87YyjCMbd9AKawrdjRXMjeX3+XqXpXfuGwExtB44JXEcfZkgmVH
tCTBN1ibQYZiXXxN8HQvqeEPogMsJ1vlgHGCHwK3rrRqW8BZtFe7fDLRwF28jPqxyNZJvEmSbYWm
O1b/cEY51JPqprH0DSrvK7vu11HWrWuSXYl2fJQUHTl59tCj27ysbsZhLZrIK8Grn4CeL0PqaWAf
tibcru4DGVteyVZycmOkaqBnT1DzC0zlpkCJR03WQ3/L4+sRvliL2ZGNcYCnXEi74qprWrduHS9x
OlcVka9VxrXuPEgWWOukwLxl++KtGveJXq5I8iKAd+ZvIumOHHhOMHIcaql71ls03TuSHJJW7DWp
yl1kZ+8y1LlztGQm4+hmKP1YMV7d6XNRRm5a24h08SKKMmyI1Iul/opNslRO8dI1w3Go6U7P6gdH
uY2V2pWLbDVWP4hVbauy/m61ul+i1V+IAftCWlXlQ5SnN0Xz0eNfBwhGWiQPSyRaKmbD81DPZKBZ
Z85OypU7J7M2bVSsswFIhBb+0OSPXVS7xngzWLInVWOg4ggrvLxmSM8mFjDkHWl3aslAupR/G6jj
UUL3JS/9SClXcIEejY4NQ96mwhax0qdRFH5drXLK7gHsWDnl6EG8z0hrNxH3aZf4uQPK1yK5YqbA
+Yx20MzyspyvMyvxi/wpV24zJGCoCW9VuwK84aNme1HKXQDyvBi7YIzvUg0B+03W72w4nxZvsPZD
Nw8G8t292vi2s6Vg2m2026a8LaVNNn6UXbZJWrI2xJUm1S4V9Drt77kRtgZA7KWnq4mv1WkgcbLR
5FdiAxEByDAvajcdahfJB8e6Aa+hm+dy0ILvm2649WpkcVhBik8t9LBnlVepb3Fz3+Y3ibSH/3d1
ZMu6W6LnrhAHgyRBVOd+2sARWsQFdUPYMimwFDgDmW8g5Sz016wjHh6iXta9yOp3JXmzIsuzkjQY
yoNobLjSjYXTxwNbey1VB+u/IUjBWQogiaPj6eJbJYZNS15YsY/NTcK7VVJvRtz3XexDu87lyo9G
h9vJchdiXcBkPLYEnZO4+NpkV4lHKlOoLz1KsRrUJXpHLV8rSFDYsgeqiUA0CSiwem8SJB8wp7Hd
fDO0AgvXh6NsPKM+5lNV8ZpoP0hJkFvWWoW8Syrfx4UduU0ZNln1TSO6bwJoo3fyNotMrOqu7mmg
RBsp5f4oGFQfCTau5qX0fcqjN5g2PmyUgh6zxriXpqy386Zhd1vqHpiHNcPrVUX/iqJc59CqzvRD
ob1qdekrOhKW4IDs4VCrdVzze3Rk+X1d+bJTQol+0zELR7IJK0glyfW9Av0pJyr2ZguV9eFoSbtS
JtvM8St7WwgI2JFsxdP3GttaRcuDVCRuWiC7lB9pivuiftVZ4pUJ3hxF4Q8W6Kh0zR2gQ5+/agmC
j37wkT8MRngwg9K9xFKX4pQnMVlLtuPGzeBH8fXQFj4kIjHdYsJPoLZJD05h+yY1tyPCAMTSrirV
q66z3Ygdhvot6osQMjJ+T5sA0PN1zYytJNkbu7nDpSM5qi9i5ut25sYxRBmTAS/QETHPS60xj1W4
7ZPMK6saWc3jUIr1kPEw69Nbbj3opPUBXoaLBQeR6HHSI3+McpA5pyFDpgyad74mE9+2xE2HLKER
OZuyoOuEJQ/ARO40W9o4cRzUg7qH8KUPniZUZIin6Y9dqQbZEL1BTGCfmLbbOc/AE69ENF4haYgy
lhL5eWutukivvUn5XBGYTdu66zQCDOrgijFbcxUP2nq4jjFs2kkbVSWouvRFEJnALHRgRrZWPYIc
NXmhEtLYvRGilLnXRAL/R71RtkJZgCTBQjt/M2CYTxY8jT1+xMgZZPETARRcxp4v7K3AA8WJkWst
vtlN4drJXTvq8Iip6xTo18DkQEzJt6NVOuAdlSYoJ8sLj4vLiZSTkH+WMS1MJVb7+udTZoKTNQdz
o63aTX73mwjS85fhLIegNShcazmeufqKrsEq841WbhrQQL7uQz2sV1oZFoelLtBLSdGJ6eo/r8FZ
JsHQyrgDLKTdF/v6vspcuo48ZRfrbofwCLjrDlvXW8JcT0M5e9H/Mvpz0k/eUTbrHNbq0yO4eAFH
lYf2CtdEPALOKldlL4lKFho40Dd50SRqaZMEFvK/s3EmlrAGqTL5ntJqH9fErREjOHigAP6NYFD1
u2ElBjzBsWfrZEVGye+U9y59Y5S7kvV9iKHmVjxW9EpE14Q+1/am7qEYaj4K+66VPobI/kGGe9N4
zI3jaJnBaOxY8zKmT7JxlBP4rEbcyBxFBzG6evzYGh+CKh535KPAY612DmZ1izcJ2LjGA2VKgKqK
34BIfpjYbiOeoVZi+FSRgobj5YYAXKlCtXogyK/V7doqPgRCgmxUwhJPDwhvIvosvbYn0CB5iuKr
ttfBDbxvx/Jaw8aK2UHYEH6gJd6MOOT9NsNZ74zrkiAG6S0vV+gB+WyPWjqqFMO9neaIofpAq++6
TnNtG+S0aJpS08c4Ldws+w6C6sG41hB32qO+IulBFblrEmUlTI7HG/FKY91ZuAL5LolvI5GuVQPZ
OfuNAE3GxKYvrnOre5JSEdYcZXt5WBVFtakqqHbiaaYXsVvlx6Fv12VPfaFty6LC+PCAM5INi3OP
oFltgBeT+xsr2rVSgRAmB+8UBHz5e64cM0NgJMSFzqRvSDeaNewMewyJ4H7bNx9pLgIzLQ45AEMy
HjgZaLdba18qrWtFLFB5vYo42phQ96rTj0pSd9pgoYPzKdYUz8luMjBlS4WNdwHxYh3hIiTMIWa3
qYrYy3vDV/ng81Le11nr5VkTUq1fK/WN3Hy0xHJtcwmbfTmd9Z8NPxfl6qRC/x/Srms5chzZfhEj
6M0rbTmVvOsXhlpS04Dek19/D7S7XTUQu3C392WiYxRRSQCZiUSac8Jx0bqDPiXeKH1o5osavl7O
Zq2nkijxIDoPaOPVP/MhSzQqqAqYsGMQJmc60LQrTtGG6VH6j1c8iWC8IobLyk6idotGdLdrkHYs
f+Alo4ovrfAiCddpKNhj99RmmleGc4CCor7MTm2CSaoVHKETAqmugth4kfAC1wCUMesIfMt3Hc+2
sOhddXiIY7DniBaeXTAE+SUu7nJh9BBJPC7oIMtKGEMpPl/eufVUNToA/7N1jD9SY31JUQ3sDq2n
9Ai+btoj2Zkf4zumTsQNGjllG8E+N1n2B3//Wy6LR1qNZmjVk9EhRS7vZCd2+sgJ3WKzAItlxkw5
ZM6cM+Roicrkb9FzmbWyBG8viABMU54JorLLu7mu66dFMUnVcVRV0LWG3aEbZydElCW/xoJkXxbC
DAp9U8Wv4urZrVUmyVxLOtYRXlVbyRU/8ytKojq6w3H65Of4/5BFPa2KyaKqKkm1JYF10dk8dDI4
4dbwMtsKMq8IePQhvC1ksqijRNK4ELE4KxPtPNlQRp4+52RQuVvIJFCrJS4i9Px2X4nhKPLzDNP3
YHIPiOapGDryqCvkhHC8lTFOSiC9PFYdPbb2qVZqe2pugEXOUw6qYt9DmtNhMX4KybUKdKGQ0oYe
konAuIs8FaUgt9zKbnfFjRapf7gkj/EfcjIJFmjMYMfX0R281H1SuMBqxpx466AAjACudicnVDAH
o0V+3XjxruY0aq8n3n8vmR2x7KU2KaOJurCwPdbyizTId2TBFGTxdtnyVk+QYuKD75GWNRndRDem
GRYVYtQYSlmAUQa8LI4Q//rfpDC6aYY6KEgHSOmXH1F5l5VwVgNvXHTdAs7WwmjjbIZEt0pIEXeJ
iSqaspk2lfc1Hw0SKrt55JW11j3+mURGM0mk1pIEduBD4zYHc0fBeaJbdTuh1jQcq9ss4EUe6yXg
M4mMboLhsFPLChJp+UcOugO6TGAOnY2Opl3nja7sNsH/w2HSi+SbTZzkss8KsexJAb+ForeHPKoD
Nva9cUe28yG/5u7qqr2fyWIuta6Q0yyl70KoYjU42Xv0Iwevro10V4I6TG1HXIYn3kl+XRhnFxCF
uTE1GeUnNeifkqPhLxukpu3ul2mPWxnzhX/3OjxbJVMr7CPMuMw6Vtl6+Ztgk33tlE72k2yXJzqC
2j5nPGdNf/HSGTKXXjy36Os1Y+T9MUudC6In4RlaKZ+FIHtysdfTDxK9oAN/g+zyISPChiDhNdZ3
DfJMXeLlKZLTcrgpQ0A/1qL60g0kAGWDrUyYskV3uiW90Qa3pbGceUDCHZkl1LbdEFRSYzbjl54J
4uXWAM2CpThxkyDtoLj6GPsaMhEqWGqIJj6O07GKnlPx2OZXEYLQahc1BZryOqdGV1uFVrWZe3fy
NI7xgrLSdNZM/VPrtU8V4MrE7eCFNmrVnsCd0efqGuMNVSXFLCegxA/a/eJjY4vOSdBIiawiGvnd
Bb0GGM32tYfLPng95jlTOMY9ZnUv9Zn01fmz+ItbuDGyiR6yfz6QQHzl9bI4zsXyhf5yZlBFI6dd
mUPZRqX09F50hUEK1MriBQc8x8Q4RGURtFgdaYkasYFg90F2HQVGYPr/u7tnh3xa9NP30UgPDvOP
6Y3s9ZNj3eku3UPJI50T3nHdxGpd/HRqLE5NFlZD3ef/likdyI4EZNsc8WLmBZDrRoAEJciC0TvI
MlPUqMYuAL5FD9q2f6v8PFiOFKii9itn3P93QBX/DviVkzDG+8WknVVCIExHKsNUWzfS8NSPue1u
VKm/+7yTHMbnNaGMgjNdFHC3EBKIZA8IcDDICt7gkIfIIW71mIh3GDLIfnCHVumPXxLOuJUu04xe
ViB88CcgYW2kjZq6pivMaJiGaMAgonzNuz7XDe+0Ysa7DJiuIH0Gg1A7tBOJu7G7bqfJv2zdf/Bh
JymMM5kz4Kkgj9Ufpvf+TdssNvlEAfAQH1UfYBn3iM05ETG14297iVEBtPZhBA09pvj7mT8hSyUo
IQ180u1yIB6mfrdCoO65wf+qFZzksIGOEpvqNBLI0Ww9oF4SMeR+QCtW4c17ZcvZxrVVGRjawQAE
aHswZvrPVVkYdlNnM24PhR79RKodacfjpJZIk4Z2VUpuOjxp6B7u3hCA2a3UXPUEsyi0VD53Pnhd
vHEp8G8FzdQ8opo1PcKcKBizMAX0ff4ktgZZ0DK1QbdE9Uyi63wyPwde0yYDAvYvP3AuhdFWFfS0
YtprDeKuCdiCKDbZOc3Od5UjPOr24uXuuO+uwtweattyi/fLB4Dp8RW9ohCvoNjEsJ5iMCegy4NO
oqFqDyjX2Nb0IhHNSc3cNnJUKS2vQVkX7dW0jtJSzwHMDqn+wOSIE7dP4LtwtKTA+TS2FIn+kvWm
XRmYHqjFGX0RqJzLoSPhpVOirmWGOC2cVAQiBctEGRBFpyYsnaHF9n7Uswx4RfEIbhZAuz1r/Xyd
GWIAPNWdUohbkryhi2YzE7KVpi4A63gBKqQ6uq/DrSj9itCQsGSGO+Ib5RKNFo10Q5YlQLfHjVGW
r3L6NHYGasq6G+rYXXLfZdEhRQMlWCuQjc/vlGHehXp/MGoSI6G++OgiD+LmVm/MRyK+YTjZbyzk
ihdyp0bPDcrpUfRSNcgJi6gTZcqmEEy36QETEb1b2aMIuNwRY4cicv5Jl6Mjv0K1Xw/iNr0xZc2R
kRIXyuKqExFkt59dJW1ayXBjLUcTxl0Tj9AAFIHbzFMX0LRhKsesXgXZuJqQEo/jD/QdOOb4XmBW
KZQ6Z0FGWVePSmbuMN+Ono+rKNwpiQoE2h8y8FbQlXhlCKU9J58wL9skRpAC91FDw1JWgTIXODG9
1XjAa9rMMp5WImqnKHeSaZ916OxK9jXYtCIlcYiwuIC9dSXlxSKyI077SVfssEAAII2uFBF7Un5p
auLr2JpyItCPfB9hSEwVsttxBKmlELpEoOMZKNAZmSejdJ1D35TBsg0E072obAvxJZ0FpLTf1HT0
DUF+6dsnJW73FXlZsodQexgV4gOUy85J6fZqeVQb3SaRshuiHDPxT22kOibQSaw2CiLoY5+mqJiO
aKqRUaQFagcifq3lTeavlZ6AZUwHq2QZjInUtZ65aDDPLaacw5lVtLI1SXYSPjWW6DbjQQ8fkpFj
u18zzuyVcC6PiSEWM5HNNE3ag3E/etWNZEeeWRz6FG9h0xZdkDWhgQxoabnN7Upeu9nPRbNhBcJo
3FIEXgMWVQw3FezusmdazWacOyYmt4DZTwBelHBM6CPwixtjj+kO+713yUd5Pdq8eGz1Qj8Xx9yv
ZrYkOtL5LRIL8i7ctQ4ewHtyGF0MXLnpbcTFol59j4Clh9IjAiPqG8i2JQujSSpIFDa9J3qVH/1Q
gBJdbks//fHfITD9+545E8beMw0GWsW5bg9ieKyj3JNQbFR4E4WrWnEmhLlLRkVQkqgrYAB5CpIU
3QmtW45WrN7KZyIYrRgI6UDxjk1Tg/ytc0XH8JOdfAO/6BTHdpsD6pA3hsdbFaMZWWotwEYr24Ne
7UPjeog+OWtaDYJOa2KTnWENQrIRABt4wkl+v9jTobvBnZl4/ePwU3zNt4AfBUxf80Mh+8Lh9Thz
dlRjsk2TKgjlXGBHxfGxl/e5OXlaWHPiZape31zV2RIZ15gKXS3g/kGctxz7OXXyCQVWbasIXOym
9eUYMCcKsvENKAc3dxoOvUytanYGoHsEuOY6mwRoO/CsDEzpymfi8p6p6zpyksqsz1hK0qnd0h5i
Id0YymALiG44arK+hycZjLsPY1MAGZXUIi3fPi1AlkeIBSZ4wP0eQxvILPdLjVdVE/AeVLy10b+f
XWtyNqulYs7tQQlTW0AzXBPxWijWHh2gQP99aPRQz0SkGG2TmwSH1nqGXd7NV9TXIxw5jvf8/NPq
egCgAaQS8Id9Q+hHtd9YtLprD7O6E6MUXRA8P7h+d51EsBZdzZkFbo2WXiZmoDqFj8c9Nm+wkS8J
uqAgQb+5rB2rynEmkbFiM62GuVewqIIcEmNwkHxCE+fRSjhDJutBx5kgRtMHYHFEnQZBnU/QcGmn
PsbnkHLKt5IjeV2Q+PFVdM1zUqu9UkBF+8+haYzy64sWFkaLHVUkDCNjFMFCJ2He5Gjhq1CzkRxd
jj2lFB56Hr2TvOqez0Qz+h/rZYNpgIEepuRXids642fqN5top6d24dNUueWAHvswePEGTYyb7Gq+
K64ww7hv0OfCJedY9XBn38MYiyVFSUMsXBd6HojCUzr8QneBc1mduBpM9e3MIiVZTbSi/1q06Ggg
1uqBMeYOjgmEsWJXYLKDo8CrlZ3zE2aCBzHXjd6IRuoDtJfJF0EHUl0nPwSn2OeH7Bg53S2y0a+8
SuMXfM+3q+lsO5mIAo3+6VBMUGi9OWjJm6YRVxEmN5czt816v60+9O4HQKMc0RoOQv1kFLIjqILX
gVwjoln5EDMEqm0INySdnRavzL6BihAxWIyYs0kc16UxoUhe1tOQqA391o/eehLyvxngOjsEFiBr
SMUqWwZsRlLe6/FdrPHcB2cFOuOnYiOUMK8MAXSMUkbjgUz1ig6nYVB6Lz7zySio3lw4Xwopc67J
TSLFAqG+WI1ip7UkOx5/VNNbltyWcmZzzIZjmzrjpsQKXWm6ieXF28XP74BHdZ1eJ1f6IXurjs0O
08XoRuTsKU8m45/6xDKSIoSpmto+B/u5qd0N+dPlhfGOjfE5TYLnObqdIaO/08gteCku/z5vDYy7
iTp1EpqIupt4suXoPiqvLd4aeD5NZzyMhUbuMtZxOOlWeGleafCk2tIOgYBbX1ePfxUTnhyLzjgW
gRDM9JEeV5bwRsrHeYo42sY7FMYbzOnUgfEahzKHgHvAlIdSh/7lc5E51sO2+vWpIUekxSIo3i24
1Ps74Iu0XuiZqL/PXuvMqt1/lijBIwF13dHS7U7R8RYTHwTV5k/SStRBXDBng3EgUd5FRo+mSjwA
9d14/NchAoHlqePGVOsv9NMJGozrkFICuqgCrqNyKfw8BlY2wE13lJ25oWHO5a3mmAALtdiJUmdG
CoRhYAG9n08FOETk4uWyEKpz33cPzPUYI0He4esSPrvWCei2lGTCO0XRG0CDfMjhB0Yhb8e+dfVQ
3luz5V0WSA33kkDGCFKcVdpYU3voybPZ/JKQ/O0kpA8Bf3hZ0Pr2nVbGGIPedGZZyBA0l78EtPJb
BLxN3HrFarYcJM7/3j+2ApqJQ10MBvYPLTabwo28ZjMDhFnetJxyz2oTp3EmidHzRtcsAuiN9pBt
2zcMwpg7jI0FsWt4WlC0dv5QvwIChXNa66HuaXmMwmvamGYiSNFQsOu2bUDH4el4AO9F+YdY7ySH
uSZBNSRi5A+HJcR29AyM5cVdtosJYHILy6uQv9+hvQzIxG78Q767rCjrXvMkm7kulSQPBSvBcxZY
syhivM/G3wVRJwlUVc+MLFVKDHM2uMx6Q3YLZKSTkNsHRXfogl3J7IXZDHKhJ9hB2gcleplvCnYU
AI/Np829aLRXOdvGMeSvi+JsUZrcT9M0Y9tAV7bvoxoAJrM7tNW+NR8uH9AqjgHqgSLgr4H29w2f
MjebIbamnL4EuoPokQV9h5g2dJRj64sviHDg7j1xXz/Xm9DjRVPr6nESzm4s2Ip7oiOzrWFKA53z
adLz3lbrruokgolDlFJbOsxgwlXtmu1wM9kPQEV7GhADKw4mC28zh4cq/geDO4lk3HBXhmVWxhlW
dT87GB3DSLAD6K7BiR6AZUVJ4LYOhlh5K12/rE9iGac8AwE0jAesVA00/4o6FIwK+l+Vf47OUM/0
3R5+S/qCVzhTzyitI7NFyuWgXwEJcUAUjA50ALSB9acHXIvupD56fXZqj4FqGz7t2N40Ac99rgdL
p49gfHZRjGWravgIo7xehH2nvVho28urbTionK1d1SEVA8jA6Fetb2xqzUhkIxOhpnGIGqZ8rSyz
J1WcqHzV5s+EMK5Sb4SyaVJkGlJTcuJhtHvzIGRWIErEvXx+62HdmSjGZ8Y5UKgFqqBGt4unwdNS
srVSxYmEu7zCZNM0uaZ8XSLZQyyZl35cPbcz4YzNq2Wq1q2MFHh8UN4j4IJ/WPv6M//Ut9WvEEFt
eSM9IuURuTrHqfJOkfEEkTEMWmRAsCQepw4FUUgdf3G2dtU0zlbH2v4QYsJ9wdYuRep3M0bigBie
hj8t+RGPY8rggLmlQyHVNgZkt7rC67tcf3edfQDjBRrdkHohxirTbXQnHRJvsgmGGzCBSfuPIm4y
fj1HeRLIZjG6Xs2sHm/+g3rboMbgFtelk3yKqGcfuichkO3uMa4OoWNtLm81x17Y5MZgiakmzthp
fXgc4wiNmm85Js1FhUOJup6zOlsgPfIzbwcyJ6lWVSxw3sU3yjumVqX36E51Kh+keI/VBqAGV90b
YBICGc3Y7bbZYcY1cnknSzXnm9M9+wwapJx9RhomwEelJVq5ANGZmj2FY6CXGIzLC2TLFi9JOQtf
r9KeSWQ8UplMhtlSVZpe+jcQut1Oz6Y7XyO+onEq2giEV17llLdIxjPpCrGGlN7Wpv4yVoWfjK9W
+RSmb7kVO9HCxfuim3ZpUxlnBKjjttVpADLv2rfiI3NBB45rOvmQXdEGjCbH8667oN9NCyZjnJKY
mr3RQZxVSQ7AoF1hLFxSSJz76gu0+PuyfsthL2jAZ8wN6t00qAMh8YOxJ4lj/tLeJ9zNM1iR9JvQ
NwIAf770FgI8a4emFmRVJxs5M86S199WZ40azD0dSrEkSxmOlEKqaYdhK9kS2vmLvYrGCcWZHkuB
25b4B9U9bQCjR4uCkfSIOgc5WFA0QDDUu8Zx2kmgBS1+FI/q8b+kP/x30f9snYwqhWXdR0aNddLC
suxBdwFJCTCQI2BgnX7z/9jZdeU9LZK50BZioW+eRkCg3DrMxaFKY6fRUIrSgCWnO2NWeFElOBKm
gI0lsPLXDPg6l50wdQHfFO2r+GsBxPsbrLGoCUsmRshYCcmdnH6YaJ27LGAVtA4AVigv/0sCc6Fm
EQDkCxVOyEKJ2Qy6bSbZ0CFasQ/dxhN96za7E341uwJIiK7KSfeul8LOxDMWG4PdVWxKRGW0/YHC
BiR4pus+n6F0/SF2ksTeo+1CgDuI0Ajhu4WEKaBukJMq0foN0B7UvPBSTxxcc8TFnATYkZU3SQP5
DO/luR4/nH0GY66WmAHC+6sTyA8Dwx9/JF73vBzJQ+2rnZ1+couNHBViSwZim3STUtO4N7F1hBDW
Prrt08Byku3k1Tf1PdqWl9fLWsWTSS3r7C7FnGmca7T/SLLAcWkAbEjkkfisx0VnG0m/4VyG2olp
sUDG4FsvBVAAX4mXf/4L9hAL+9BVB72C40+ew129Y87kMq5PAOiUbsBoUD7btni/iynAEGrFvbyD
PCmMt2u6TGy7EunwSKbthJ/WQOwCki5L4ZkfW0WYEcnGcfS1iekNcAc2+r2xA9oKlx6RpxGMm+l1
0YjiEFqo9KkbL7Mt9JrPWcyqvz47GcaXhM2kGPMEGQvg1gAkAbpaEGcqx2Q7utYueRG5DeacVbEF
hVoidSvWSHMvEUoie0zCX14SRwvY+gDgyEYkO6AFYOkD+Mc9uA3sGl21l6Ws3+anjWNLA6ksT0Oe
YhmK3XthIHvGc+xjAgBUXPkN4BpGm5dc4G0c4yDQaz12I2LDg6T/JHHtdDqv2MNztAb9hDP/oCwW
AU4GtKH+VR7NJ/mxdmht1giyCGnFxOWF1lyBjGNARASOkAoCKaA+HbqhzJTdLrmRXXmTuLwt5DlA
g3ERhqhpfUVNKt02D9Zzudj1j+ln+rN+125rjDmW191n0gRoeOeoC/3hC0EJ22XfSOYYLx1Kj2Pl
oG/eQ+9WcS/kaEy2rSug8Yf2cGuotriPXOXmsmyFZxGMH9EKkMOnFmRjsNtTZ0AGPrVykMoAriwL
pyNvVqrZZSo4sazbcqe9RQ1uVdBNSMDRbM17UldPFBslHhc3j3/F2b5S4pcYCAXaZ4cmccVsvaV6
z0IMMGBPPCUhLgFqm17oXk1RppSnQc6Cy6viLYpxXElI8sgU4IXNZUMi3S11D4hVnFCS/siFUzNp
NejMHtA4UAsCjQPmHKNTheCAu8WeutStFsGetafEnAFmabmXl8bTUpaARiNZb2Q0K9SiwqrlTvPa
3Cc7wTFQYU1upDfQe93GwG7lbCnPGlnKzVHoGrWgewqkoCe0mqK8BQ4SGw0aGLzf8Tug189QA2YS
cN9BMspYf2JJslYl8Gh9Om5mUBYAQ9JfCC9L8Yf9PMlhrF7rspR0BgxADQCGCuxuH7BnGKgpNyZw
DACUdKwmYIJ6NdSeo0F/uCdOspkHUdP0nVmEuI409OgLtlpgRB69Q3jhYsREtpurcc+VydtXxuAt
vYkNAp4qeNXFJ8AReUgAhdHZnTcAbtId70XbxEwEz8etxxKnpTImuSTFUAK0B7mZdwxkONqmJx7y
bsj0AYo1tGXR5mrs+p34W6TCGChAYxNz0qBBky+TzfIOcDOQ8eJRgsIhAJud8aHiFy/X12nqoLtT
QcnCchW0qOwNQoRoNt0OLsoMHvHia32rX8+H6ZHf+ri+xpM45lJuugSwYyFap8V03oSt5KrVM8fh
8FbEGGKWD6E10eLJuOszuwblHMolzR6cvqNbHNN9dvuXJ3daFWOTwG1NykTBqtQAXViyMwaG5Aw/
DafEyEX+Ot8D/7Tj5dbWDeMklDFGBXm8XilxctGiB01V24OCWShR9i7vJ7Wv79fGSQxjf/VMOm0e
ISYM9e2Ie1aTCn/BVV8mFQCJNSdG4HFZJE9JGNsDIbwRglilPRDBslPphz5+XBawFsCYog5icQA9
fufzE8vWiNS8BtKNBMiv8k3W7tQFE4mDyVnJanLuXBKjGVYvW4LUFEgf7RBQ5Ivd3OTetAHXQvML
dAD+fN9guirgZRl4C2R0I5pVaxA7iAWpoN0YYJbpX4YUVZmnyxvJXR+jHSVA0AeBQBAd2B+PQ3QA
vK8u2AAbkyI0vY9u6bagCMhfeB1Gq5fR+dYyWtKSUmliDaLpBa9/4cNIqUO70mUfQ0fERq6M9/Zf
baICOR+GPzS8l76RZolGBbTbEZqjACw8lg4iAIQlFGgl+YnEgBZ96gB4P423KZ7rScIrGKxVoM+l
M95TUlO50ce2A9Bx+pqNimOW/QbwKvYC3MRGwo0MIL+sAxo8MEil8JNz2Gue9Vw841nRrFsDBgSL
72O0yU8pqKmqV9APBtUyum25C8WDob3UxVW23ETFaDctZwPWXN75BzDWNIBsUANhMLC3ortBQ3Xv
LjY4D4zVjAhGhylhuaxpOhuvtpY1TVmVYJETcOyNtrofQbGlJQ8pEQ96YnlpbGyIpvqdzru56AXP
utpz0fI/I/Qk78TGUDPAAAXjUx9MGxpZZXfqhjdfsb6PpzXSgz57CpSYbDYLkwDjU4ZPL4EHHr1E
M4dEd91Az3aS0dawLpYhB3LyQVuAQhW+JeaDiIZYKdL8aNI8Qa32SvRJwM9mhndd0x4jIIwmFa8e
vq61hgj+R/BY4z//XKxak1oswJ6JXZ094Wfmlw4JBqQ2FCf8mdzHwV9ZyW957LiMZuTZDMa+7rDo
0iFS243aPOpk2MTzI+kGT1rIph3QW99Xzty9CACRGHlAguvne/oEJsdsJMOo9mIOO0HjWz+6RnNj
ZJF7eaE8IYy2SkbVgRwNxigkorOEryVmnjtd49yg9HS+28RpKYyqAti70MDt2B2kqdhj8NSVksWO
Q3SH5fcNSqTpTLxwWvzLa5Ppx18Sy+huDXoSQTRhirTYBNap6kZJwKPg0KrBIwD//OJY31hPAMKc
c2f2Zzfzxn2/0b3L38HbY/r3M0OdMnM2CjDjHsQBULJL6oSh4Fglz1JpOHBptYxfncPJUmKLXqVj
bWfS6FTIoA7iobYamyI71QR4x1K+ETVA9ktbJcvsAvFs3f6qQ6SALMVuJ943ccyWZeDTVEzChwa+
qQjfBPGQSyAQdQcgsdPCW+lZ0kOVYybe6G3LemlBm31553lbwgQ2coQhtESACaHt2DHy7iqeTDvr
nqYCOgfBl6WtdgyBXfo/ToqdhSlzMNfKI8SNuuZZzQiM/vFJkTZ6vq9NSmHxrPTAFzbfJ4F7+lSX
L5w+WxgzrHCaRgmyZ1zr5QQkfeVz0iU/GzSnykK3QuPHmNngzXPauXwGI+QGlIfBMJbby7uw+iEy
lEhX0c79jSB0mIilt4naHZq6tEH1CC5E7jAjTwZzrkqSWnJSyvBam+YwPABwzwsBT7GhD+z6YzTR
WMLLJfBEMheQ0glSSWIsK66v9eFejF8vb9v6RXvaN7aPu0lKPRYKqTugDz0H94grem1gDp76CvTk
mxEULE56S3jRypdOftObM7HsLdNbJCIVSuOAErlP5iudAPSkIk6qCY4eo23w0dLACTDsjHkjaZ/l
gFZ2wxGB1GFg7KIArnC7AB4DXdPgV7eLWvVGkDd1yr0iC86kPPUAVdeMAGxj9mhK9lTNtpoB14SY
bj5UbkxqQJQ8iim8j9i6lp65VVM7UgaSJnXwC73fZPjtCkgwob4TEKi3Froop8iLcmsbxzLyV5qf
qtM2AXnQqIDoRbUtA42jteRMQrLP48KT4QjzvnO6DP8PwUsNHgx1yVxQMwAQA8ymOdKK42EBm6dR
oAegJ0CDR10Z+Ji2Kd2bePiDBUmTd2X23umfoRw54nyD1YRthAYcpCLHY7qo21EFIHZLnDzED7Sq
swjFbak/ZcIz+JztIkEPYTuiExQ8LcbtZKbPS+2LigKk9WNJNmZ/Xc4uGUAFq9yONfJ/kuhnGG7O
wfFRtrUztSAbAhqPiF4JUE5YIzalq8pH2ci9Gh3yZi0ASqu1M2XBcw1dDsh0x1UFdg8gt4MANRke
0nS2xbIKCu2ngBYto61tTbsvwSar1c+V9ANsmp0ttfey8lolig2KBIC85FdF1AAdFBBHZeUrIlJ3
mFE2M9XprdvRjH6K6jZsTXec5ECSfsoJYJXT0uXYx+oteqaoTKRS6VFVlRHso3EBLf5Q+Rn6rxPM
0KfHeNMF6DA/ctOWq/fHmUwmbmkWWQHnEIwDhMS9l9+ZnxGys89G6RKHhvWggIiDxumuIrwXK07Q
xPE4Xx13Z2FDoi8t4OmxYLkGmzrS/EUlczaVt6dMZJK1hLShpiCFApKORgZkaTODj03lrGQ9wXC2
j0xokjYl2uozOM/WG0obkHleXTog1DFaZICLI5jLnBgIrSrXa68vUAHnA9iqRcNkFigSIkjdCDx1
Axw4huRFKiwaSPqXdXNdTU5SmOUNQi2GXQnweVBjQyO2WTHbels5RvY+cfHzeEuiH3OmFqaWZvGs
YkmlWNjGDM5Y0/AswnlB86QwNyzeBXmstZBiyU9wrmnxaUT3l3eN/sT3m+e0a8yNOoNUYQlbYLOn
LSiXFUeY0YUlo00J7ERgBFLDxLsscN2gfgtk+/0SqYqMsYZAtboZmufc4vSmr+eV5JMA5i6d56zK
MCdC1Xz2aLkh2gEpzjaCwhN/8p7/q7Ux80wa4xAJMK+0LsUR1R4F66GtdN1zFJTbyAGkFHSD4yx4
28c4w6hb5E426fbVQLNC1arhtTDwJNC/n6n2HIumWVIJLeVq7691XGaXVYCj1hb9+5kEJMhxEVbY
s7n8VMiDUDwJxODI+IO3O6kB4w6WClQZgwghiSjYqVl4tVW4uq5sFyPdt+r7BDL1Tjd8AtyIJLwr
8QAG6etGj0I/r/4KRepcTRh/kQ0KEJ0kxMpUKacteKSyq85uQU9kV0eQ7ASgL5xj/3/bZ8Z9JJoa
GaEMj5iPPxU1Q93+0QBn5WUhPHVhHEizGI1VaxCiIiLVldgpeHwcnKM0v6AKz/Sll8Si73ocpdh0
bpLF9gySvbLt7R4xYY+pwFYNg1Fs7AJcPmTMnWLZYJLKt1DMlcf/TXtNlrO3rRpd7wosGERuexXN
SjK6YYr4r7aVol+q4AEBIM0/baSWMDHQyCNyp8trDh7BxRz+SjtOEhg774ZIRmcGJFRN6xIRb1Xx
SsoTzjpWB8XBjP17IYyxL1MPpJ15AKOEPzsqpmOn2E5jewAyS2or6K2mQDHAedipfuplQbkfrtqH
JrDcOTDcEDEer1Fv3fucPohxDG1bpVqpTzg/83NMgJjaE7uZeH0of3hJnsQwFl8qXZihdISn6lbc
TW6yp90FdLylBkITQi0+KfFqW66piKasKpZqgGHrnzoDnqVSNhIEkg0QSmzJskUnvZm2FLLOfDW8
+t24LV/i4+JNgFa8jvzorxpJz7+AuQ1DwzCWtMMXlMVzpvrC8rEMmi1i2EQAJA6QHufoeUBlqzau
gRgNOwa3XBVtkvDdGvSny45p3W2cbQdjQnIlTFoa4WNaoJW6iejlYIKSfPJJwb1BeA0Mdws8msCw
5+UaVztLzveBsa2yjDGGu0D04CtosJcK2wK72pW47TzkRm46x0SUD06JO95jaVW5z9bMWFudVk3W
0JyMWr8vaKrPug5YudvLO8sTwlgQ+r7ksbQgJALbdGxcV3kLqkhOgWp1MOR8DxkDmuqkH/IRz756
zh5Isou7a6VInVQBVDSuzUZpgsJ8z0fAaBA7VT7ySgYVN/IIy+KPcQriwAZJDmQsyuUmNLsrI/xU
QDY3gFoXeDkAHF1K5/K+rAeDZ7vPXLgR2FxFUmNjwqs225GNthfAw+mAXnSU7fxDekRrAbdjgu72
twj+TChzAVu9KY2k+hI6e7HzUAcWfZVfVd7s1w9D8FiADJIXXVEFviCUbbAZY2luqgJCZ7QS6U8q
BevRvN4VMYuUX48f84ZXh193qKd1Kox309WUFNYMkVXvVNvxqoHl7ghIoG0C+noNFNgOuFo3nCPl
LZTxaLUi6jMwCToMlrkLcPSljbTPHcPLt6Y/PfIJRTi2pTBOqyiWRi8nrNIAH2civYSabAO6kHd+
9GcunR/joDLVAHk1FaPcz7/Q4n3oUI0J8JagfW8zMK023B5b3k4yrkkbTLNO6O1Ue8q74oP+dC8c
pSN05mtIJbrmPZXWKwEqOOKAo6rLAOv+5324CCJyVQDR/MKoUQ4UKgB02zsT4TavmXZdO89ksaaf
zZY2FpAlo4M3dmeQ6vqg9N2rrrBsmtmbXZBZ8MlS6BK+neOZWMb49TqRerWhSY/34QC7RzOh7pBd
eYXe5YPiEddyUeYS+KO01NouCGYdANBWu0FPsd4IWZZd7tEG7RhpTb+jU/zuZSv8Yoi7JI2x/bJr
Y9mkKbJCXtz0/0j7riW7cSXbL2IEPYFX2m3LG5VeGGUkeu/59Xex5kwXheLZ6NFVdIQe1LGTABKJ
tGvFyoG25DzK0a2fhs8DALGrGp3hXXBFwSdXa51lJK9p0FpBdOpDjAuKvvYk18UzECuBQVs+hPJv
MQ6daMh3if/ia7tB+u0HsjOI4JLVboz2TZxbs2pT/BBiCKTLpaa8IuKjXHUe6Gp3oKpHl/RHXuW8
m7lpAL5OVGEMjq+K6CMEqwu8luBucmTUH0Ae+Jaawi0IZ3Giuae9cLaXd5iM0SnRetOA7n2hSDNM
/6Ad+910LjwkW4/4ip3u+b8xEOQZu3knmKBycpaMLzh7Fx66O80qrnsHLu0tHCmUfsiu9DAR/5xb
vOrPpwN7SQ0YqxXmOWlrGWpAHtWD9DCb2TmxgP3xHl8DYx3UnxCfO/k5Bz8jblvzzPuCTRumIgJV
ZV2hAPT+06Lkmir3AMOBdQbpWZ//Trk4eJuNKysJzPG3YjmqzYDoJN4DbNrrdyky3N3+X2DtLBbp
+2Z+rYU5dB3FaaPqIEk4gt76E2unf9CONUZc70Er5ejvSWwalUXc9CD8HSkkWS2UOUujMfpoLCEe
c78P5NBfl9ehu1CEVSftlbz9i+n/7Zv1tWDmARKFUmz0ERKN+yCy/FvQG8KDKLzEeh869H8hLFOP
3FEWnsowzrKaN0k991AZsG+n+9nuMD+B/nIJiN4GHgmrx7Xh2cvt0Ge1uczLRwdB6ZPoc3OzGTCd
S/czbUxZRbf3aOnocMML70tOx0sebjqjK8HMMwi+oUn2KwiOtQ9d+p1OkZmUD6Og2ZdN1iY/xlp9
mIdv6sWyazH5tDigPybMhbva0S3vx914a2hg53HiI2ms1hP2vM3dfnL/USN2UK1tUyX0xRZ+DKqC
udBZU3Hd+Q8BfYyRirq8TG257t8uqSapqogiF5psmWXqtabns4zy0yDldkURbtUOBdmsoXyQ0Xem
eTbF6KHRU6QVkPsSJzsHQIqhTaAsO9Zl+Nynk4RYqT8QFRUfsDSKWryjIJ1vQ9SA6sGex9eEuAkI
ikla2kQsHEmQTaMAVHAmHdryoR6RsFDOMmZ5kwkg+NVkltVkC+FjWRuOrLql8BBLJzqDAUT4nYPz
rEofuvxYS3cGRmSlyru8J9vB9deesK5H5w89SZbUWDOhHqhaGfiD4Hz8zo+LrQzwAsQOPB5eJXA7
ulvJZYw/WC6yoB4gN93Lv2E8buN7wfp8AxuzuQ74fGibTvpKIPMWGESQ/L7A4U8H4o37ysKwxqEA
KqUM8AM8sc7ljd28uytxzINQC32uCNDsE5pWwFlh5Wnt+NFJGnhQWtvmaSWJsf2TPkJ1DOTGusNk
ITe2MxCxxna7w1vulqbxxIdg2nbQVzIZ6z9TlNqNcrHDJ6zQHQK0DUIiUCphhFHE84+9ambPl7d0
88lZCWWMvzQWYle3OMG4k0x9mJxSOacovl6Wsh3oaCpYp2RJAgUUY+6lMND1tKoW/23AhWgsCpw3
m3qFK+x5h7e9pC9ZjIWvqU5ivyvhiqvvTfczoHcdKJYvL2jzzVyth7F6RaxIudRgPXMCGIVecsKO
52dfFiGxNQVNyaZIKD9FaBgSfNXQ33J5EZsbBUBIUA2AmYuwkXxJcnVQS5y9Rs9d+l7QxyLh5Mg2
4dvISgZzkXQjDcfSnxcnCgfyop2iQ/ALoOMIFuJdemu85AD04FNDLPv/7VVaiWXuUhAC6y8XIFY8
KG4HJ7V2jEPrcXniNg2grkl4mxRFktlSixqVlR8OyFIMoFZdiMOjg28DzvZQm+iP2gucRsnNl30l
jrG3fkbnwegRXihj6Ijji1K2lqT/0ALfrOrWuqwe22dnaCpFS4aqKyzDcFxqRVKA4W9JT+8x5vTc
XBm79D60x1vNAy0AICJBP9nt0Dp4WbK8ua0ryYxVaookVUM0FnxibVd3PrHxvrf6dfpBnqozsRtb
8Ga09zSm9kgTB7wYgP9CyOv+izBg89FZfQtjugyMCDSwKcBMuR9lM+2t8qPBOzcYTmOjD6s0yQ7V
ig59U/wcxqYNWMlmTFmcL7mBUV7mIQcnATuZaKOhC9jPo4PSd/DePmLUnLP5m1ZhJZMxbcEo1XFE
sPc6+sYk/yWqSzwMvy6f8Lar8iXlczJjVTFFzqunhaYsJ9yDGDy3kd7LvAiGAcN0d+Ujb4KIs5Of
D9RKnj/NWq3Mi0YNz7SH6kglZ994Epi7WQ4hQVOhAZQDzCIFMgjXpFfOpi0/8c2qrTZtuTarRZSy
0Db5hAu5qIOMqZGFC1M6CB6GRg9/1ziyksaY7izvMlUSsWXy7WirVnWIbX8feSNyKtrjQoH5/7k6
xmZ3hdzJbYoNjPfFVXQEcsgnun7y0SJbw8uTbHt4q9UxJkYx4twoS1zr1u5t0MRHR4yqY2oc0YtH
InN48I/l2Xcur3HTfmMIUcZoJgFvO3OA0lSNwTwTTP32z34leVOh2nLZ7cC364izz3nf/4sZ/RLH
nGAsFFIdTBC3DOwB6ONIDvFD/zD9KgKr+IkkGYraiH81S90ZnuSkjpEcBZvHU7Ht2K5WzRxsPdZt
S6i/gFTqHtGWcuPOf2hiOLbaZI5PKAIWFi8I3q41o6NFV8HSqYgqEwzJaiCleQgLo3rxjQiaU9EC
YV93NT3GLppQXYoWxkO4S4G+YIGhshStEvX8y+e9rWWrj2CMwmQYSR7VMODJU73vrvRfyzw7yB2v
yA96yOz6sTvyNHvZzW9GYiWS0THRlzodBw9LR8dzVZZ2WognreQhRm56WEQzKKWGLn3r31dCEXTK
iy0qCtwWobQAleCOeW5Jwr2IYiKRukPS3F/ez09w6O+L+5LKPIiYiCzyTsatTdG51s4q/O7hGDTU
koXfYgA+Ygyv9GjtHgnYssb7SsjtrhUPkqBcGSMwFodzmr3QCpRrxWM/P2tIkjcYHA8NVJWKwA7V
0ho7njuz6UGstop5UfNKiQRlxEcbhqfIN7mK1od4nxONc9+3L9qXIHY2IG5Fo270T5VHu7puVT99
W3wx0FRgwl86Aysi9biEitv69s+RsD0dYxoqYgIog5MSE7Mefig9sGkMHki+8tmD+/3ov+4zY8xk
3KNGCXCVssB3aqoBT1evXQM9OlkVeqmoW2kCMNjSPxaCZrUKsRIlPrShl4lHH3gwNBNNvdfALRod
Jk0Hj6m/a43BjLoIRK6FaYAVRwcMXCEVnij/zEPV9CftFhbUoqXsyuiSB8u2S+iQW/IM0znrboUe
6CQH9tQIGaQy0RdvqzQGr+9dq30gZLAM+ih2P0s8z0nmEXJUBdEVjcLU+s6mbej4U+glIqDxJRBp
y2c9voo1oKZEpd2mThU+6uJpaAYLVOlmi9bxSZmtuBncNqksoZ/sEN331Afu1QR2guh2rAZrjAsn
AqZ6V19ljWxqITDH/dDpekwqGALZtVNh+810rShPsBUYgvA6MmAPUS7QMPmVebmEh4AMOxrGziDJ
1lznVi4HaFMEFnYSWkX8Msw3rf+jFVo3a6+T6DZRGps0xJPkH9GMKzURdLwJZl3VTt/oYGGt0RI3
TU6yMHomkzVhvE+DQwG4ogarQ5HQTIoUbeWpqdF2l6jaXR42XqQEVlheqyLmzoQYk88VNUu1Rl1D
2Ae59BNwFucJDFJNd2zayBrQMKm2iT1j4rJtgTtTPILSVVeAFd7/KIYDhiX2fZQftfkNDLgor5na
0DuyhA/Mblq93RX0TabUVspfBji6FB+PRvgaVT9rOmBOJbJKchYj0Ldqg6kbiPQieCZ5tw8K/dRq
yWE2dJOQUz3Gji71pjLgMOTW8yXyIyyAr1X211FKXTL7+66enxRhtkiSW1EJn6M4J3G+lxPdidTR
mQsD4PFIhSI1SkvBK3XRLqXaTZr6JhDcDO3crXjsotqkgzOW8FhCzO9dB/mTIVxTHa0HYX3VyYZb
RKmtFbKdNoVDBkyx1xgQmiXUe88NrsI4ATYP0EkaWjGafB8KdN/4MciNE1cXDjJSbDOCqrJ6J9Nk
+aKC8Oeuxiuahpop6F5ZoY6JhiWjAK6BVrlVgH4udLA0ye2saXcJuQrywq6IbFZjAeZTzI5GFXX7
DhwkpRdRgDoJ1wSKTuQWaOOonplAIkZrPNnpoASksJABeYwl3YvBDqBlT6TMj0rpm2JYeHGtmHFw
Lcj4n5KXVs4RhiERHOE2zPVjS++EwNJE362Ut6C8lpA1roBAMlXWQH7SQHMa8hYP53IqLHW6p7l0
EEFZjPLLAdVqq8DdmjGo1CTESufrSgH5krafwwyg0zcTRFbiYSKvSvKeSE/5qO7r3JW7wgkBrlsI
piYCDasGXg/CwtxHVNMQs1dxpTQdvD0UWAUUTeylf12XCKCDGoZERt8o8KlorGIA6jrRw2UcHWA/
1AZpmpVJYBGe7aFE05rh+lGOeP+gDZUl6q8+FhqT2An6yFXy6bDwUcvqufIDV6PBoTcaO1bfg26y
QfqOa2MGY/WQ4rZGgX+TkeFszGj2E6WzlN+pwnNUULOQkb2YwJnTypZCn6aUINeemcDM2hl1bWtN
bk+xZM2TZgcFLmYfA7nZ0N06LM+djCC8vZvmbCfHxLvsAGwimJKVd8P4kqo+6UjL4hUw7ntYRtgr
UzxHDrmRnqmDrbMbNDEl19lNhhPj4+9uRmAr8UzUkJdpPAcinKtlqkLrBytoMNGOXq58XKYsfum6
k/VISqfn0H9VtIgXIy3O26VHkElGqJNWSer0n4TAkm+SjiGaRir7c3jgmdcSs93itlov42/pZRoI
nQp5ze+ldQucYIgBZ894S6/rY28ZVz7sV2FRTNirbmIvE3BvMnHltwaIz1wsuu3d/8fVEBlHSvPb
qKXzZ0IKRmeX2rCw752d39VLhMjrVFzW9n2v/5HGpiiGFiiJU4B4dMSdpIZi1/lDB9SYWnoR1Bd5
yjizNNs5kS/37VuOopm6Rg+xPHKm77jsXuQkj92Lf604/WP+6+9a/lfymOCkiuZJEhLIEw8yqF4C
dDyh/IYY39IFVztAqWev/cXLKyi8fWUCFL9psnr0sa9p4lsp/RnJsO+z7MBNtpqgulJbwYyIaPaY
Ooyibt/2yp2SAzI9+RmDv71J31Nl2CuK4BlF66RGa07w+oGKshujYD8nGBKDWy+FOCmQBKD5yIs0
QKVVlSOTazn4pUm3mZjhtdDcvCptfZYc4E1zfHGOV/zpqq9SNX6RAUZpyaJN8uRlylkEaEui5A7H
HC5B7CUdZcxhD+SaAvNX0NEE6N8iskFG5+kS5p3VNyK8d+Qtaku4Xe/IUnNWuA2eslIfxhbGaSZG
TQv1Gem1aqgoqqbmAFK1HJildYeC94BOSx2RYMQTzQsDPxEdVrtLUwXBPRZ+SlIwtxY/RjQv68ND
Ej5P0kuhdKaGJjehkxwlRCO/8ajAr0/gn1dK7/Zi6ALJ25wFzN8HZhXcdTSGB7jM/i5zvE6mVufE
l1zOUXHU/jNZs/rmkii1WA745vg0u5oLYBBr1rz22XBSpHPRZnHOf2pWZuuGKTxcls1RRnZEVFHk
OgxmxIXK6FIgUZXnnjelx0kHfD4kq9VFadMGymK74v3SzPFv+bd4K2F0bm7mfJzKRedy0RGoW0+F
o6qcPOvyIxcuFduVmdFGr9IMBkrNqEXT64E+9fnHWJSc7ND2YqgMJCOg1aB5At+x2rMQsx1CJgQY
wPCvc+UtLuadTxUOOd/2wXwJYV5w8IlXflwB4qhRXvyyc8cO4c4AaA+Euzna/pUIKTij5hiHJRj/
voVfUpmXeo4FYaoyAaTOiLRp96hA2t/o9D8SWITT1KjLWQkgIU1+EnUwZf/gq7xJnP/yJH9JYZKI
uUhzXQNJJcoU/1Pfw0A83EwdsLflIT7wqhTbo6FI2P5HJYj8p0o0RhliVi1EQ7B/1ufW9cMWPLOB
R3sAk5S/gySxfKSP0uo9SF4l+PCXN/W/ZJC+5DNvcygNmVzFkJ+fBmegVn2vvS0FTSQralPDKKAF
wmA+yPCyrAvqQpjcTuTHaZuL2ObG+WwPBmoedcaD7C6pf5415NwIdti7GdQqb8YlHS2OCDqJU44f
U1fZpYCUItIIBoh9BSQ0Lm8t57ITxnJFoIbRcgmXva/OwnBTIhsZaLxq+2Zv5kp9GItSyH3QFQOO
Lyag/Kaz2aH9qp1/VZgmqYDOH2MeN55KV8h406zLL186QcbMtJoSDsqM6ygiKRT1tyqaXbPkLcP1
L0PeyN6mMCqDfQmaSrBxf96SjqSR4AMZ9zQDXyQIrtUwcDIKMBK4cwnhIVRu6stKGnNyRAPY99RD
WtjKgIdKrlLykmB0p0juulh3dKRvdOBUXVaXTQO6EsqcJFWlCm1tMSZja9BUdOdaDazLEjYVciWB
OTHFCMW5irAsoHpNGvI5+VVDuYyBmw7qSgrzEJB2EIV6gkaqXrATMVwEYwIlBOH8UdzlMeeSbe+a
LgHCAVUJEB4yiuGDHVMa8XKX/UGW7mG9Ocey/SDQLwnLF6ze7FGjfTcUKKkp10tRNLULLzjPoMJZ
CMGQc+dQpvAWxGh6GtBsEnKIaxUQUymtpQ5Pl9WAuyJGvZWmiJO4hDnM28ocxAyQY6Dx0K4Teq+p
O4qcETq+LZp/5FlzMArwPo6Dw/mGRcY367HaVUbblaih6aDiG2TDAsRDCE7fX0vH/FJrVp4SQLkA
1+5QuBiB50bB2xr6daLMPah1VfB9IEx8FoJBhrNT95oH0GdT3DW7y+vknSZ7GbIg1SawZIH2WjI1
tFdMCTc02nwCvraSrQHRKRrCzoeM9NTbeW8hKX+vgrJ+gSrOwSeHtHy5QzONg2AUQN7+8V+0rWyb
ln+2lC0JGWmnJ7q8HKcHpDHJlWzlDYBB2YDW7vpJdcGNlR8Sl5ut4uwvGxbOWTCVuYDrr4ntXh1u
6+6gCO81Ar9miMzSf4d5AKDch6//6NtrGVB2JSoMUgULW9amPDc3lSE78WCgelHv5PosZBkQw+7L
qefYkU8ingsaz0aDHa2VLK6wRTOKmAJKInL9IYyYvm40q/Y1U611szNKqzAiS6gKN9H63SyBqaju
7YKA/7BN7ls/N+ugdIIh2A2N6Gqog/aTaI0TEt3zaQbNbRa0nkxe1dPymzVxY3Ag5cN9VjwnlYBu
6eCooTSDbTPV6VDSFpWHdxlJoLaJAGKt30hdYClSakZ17sXIsmRp7M752xDdjTNwESXAa9Z3Siub
XQWu23Q2ixZdKVS8bubfLYLsMkisCZBal+/R9ov8pV+MEUa/aozcFTZP9ep97pL9ws0q77iDqzw9
ZqzvEDay0i/6NP4Y7aK2ukfhSt+nx6Q3pafxCkU1VN5uCo6V+C8WmWqqQgzwpBIm6Oi7Qh+EDr5U
idYUzK/tsgN5eU/2shv9+BeDclu3hoq6Cr5iiUpomvzzSRukioTdUjWu4Hy3vbVgVo+3y5hl8oKG
t1t+i8JmmLMWydjcIAMrYS9B5OimwnlpHAe7uv+AMbjQbjoncblHubz87H1bS2RM7xiNURL3kAhc
Sbu6w7v92O7ItY+RmvYxPfNyx5sNz9hMA0MRKsDHWROodyrJ0/6zvWhwosDUjonXuf1r/TO3eE/Y
1uu5lrVEVyufRE58VS0LyKL9/VC8qUHhBGjvESnn2vHkMN6VD3wuLZ6WPgZRsmW5M8vmRtENh4w8
BBOeJOaCq0E8qUOIi0eBlGVkOsYkS9PX0GjCm9XYrHB8xruAfyaKykKPpkGh5pmICkdrGPtUeJGQ
hWn16hBWz3PQmaHqmyC736uVgeIkjHKJQrCpVrXpG09+cNJ6ZMsV1VJEZVcI5ZWYTVY9or99eKXD
UcrEPRSB83hsdBWhHVwBw7hIMHFDdMYuSUQZMl+vulMxweoavUcxUAq6YxuQvFaOon9bVFdJHFmq
gWdwMFNNeozqF1FJAKLYfFw2xhvmCl+jG7hdGuD16ee/r9QPnW7a1AhTfxI9OBtLcz+KRA+1E9/5
ADKw/0VD2ffL/KdERj26IsmioZhRAETXdXUVQiBqUE5lF3v1JOy5I/ab8ogETkYVE13/05qyWqGR
BABPo2MPv60/gBzIVI1T0ZVuVRRupqSHRnobUt/C3KcpYrtnArjccrb/Zp9XX7FcmtVXDCKY0COp
7+CoEm/Z5sLqn3szNYt9Yce3+h1H3nfHGLu8kse8C3KRlzOaDgaYzBnM406FOcT+UJ2kc+Ty7OVy
Yn+a5z9lMQ9CGVdSTwasLW53YR+i04PXFrfx5iwiNJHoqkZ0g8Urkn2QaPQ5DrG26XW9X7Q0+LXM
Y5V37Znn6X/3HP4UxmhoEvmSPyT9cCq1k5DtaHRusv1fnc/XghgrMLZJqdAs7vGI+l52CF2lueqt
0VnAutKIV5xcTvv7CX1JY7QvCgMyGhW2r7Ultw7ST6YV5a6yZVdM7mbLx8RmZHcf/FnRrb3EgAVG
C8FaSr+RLQVIhAQI9buTpjw1wp2AFFrB0fXv7w2AJeFo6Rp6co1vxDhzHHRRRrTuNIkPcnWUGoCE
5R9og+fd4a1dXAti9KLL/DBpSwgaLDW0Jke3OuOGGuZSd8Xka/QQwoW2MwKaoxPaN7gTglv3bC2f
0ZmgH8CjqUJ+fsox6juBkBS0dbgExb56GM85vwOWJ5HRm4J0itRGkLgMkWSvoeg2Fkq2/r5472RT
z9zMFQYrfORcjm2l+TpRxniRMSvGotYXsWUP5qxPobEN0rdltfmV4gCA99+QhmytV5Y0XVNU0EpA
m/600kINdO9owttkj66YmqU77no0Os+Iv00RpLofx8sr3VJdGaEqGhA0SoDE9qe8vgF7HZhR+5PQ
ACi1uxd9in4/cFR+XJazaT9Xgth2CEGLFV+U5OFEQxCONF1rh6FhF2LtgMLHIpn8K19asdD9qUay
16KlmxS8wG8DZgN8LGBXUxEW4c+3kTW/rFI5brvTaAxohOxNMKRZSvgzGm9kAQgLgbBD/vtBlAdb
RTNYM4I/AJZjwmdreWfX7Wz7SuS2+aGNfgHny9Snyp7KR3TJo4SuA0warZC5cp1lINROCDoCDU/s
QLCWJDsdoA2kiEEB3aFNrTDjBqE2oJ+zES79dKw68Y2z5Vu6hM51SogBkD1FZHRpEEnUp3LdfYJ0
Rc0vDQgxxFahwNJr1Lzgvlq8h3h5aFkzD1Y7EUGLCPeSjT2zVBsC3U/gZOQ/43iX1I9z8dIMgIME
siF6+L3LS9xaoQoPFk4VFqixj3JVCUDFRVkSjA83bXo/qs+Xf3/ZIXY5qiqrsrHYdfHT+1/5TKQv
q0qK4FdUaBQIaWRnVEUFbbSbbLZ7Lrr+lqMILhmiK4YERESWYG0isU6HAY55awc6ACDN6iDB1tm9
JQLxy5NRP+OVDL/nQiQRfAGSIenKoiuMjrR6SjpZCeE57RcOucSrnebfgHFsnhTGVmRFRbFaZEdX
KpLXUxyMuHnXowtP+Era9W/iy+yJruLUCdx8nse2eXYricsXrc6ujKSoEfIZt1ftTQ0zOSWSdD29
b+HxpwovppK3NGUljXkZ5ypWa0WcuhNqBnB3pYf8vn+WfkoE2CaZG6NyYV1WzY1aK05uJZF5GcsU
kacmY33z++BIdn/djObCWylhS8EArINGVuLBam2MBC1CFR0tB0tqgp2KiSLhPw5I/SN+kK3udk4s
CdmtUjGLQ39EE7VdqJYAg44Sd2YTyZKP0bvA5XbdfE7WH7Kcx+p00YWvyEYKvyA+6YfSzc6RpXj0
84oE3PCCK225uCtpslHJXSZCmv9zcbqqM71DMAOvZ/TQ7G1zTnbzTq42mdFcY4yFJEogjYDHey+B
tnO5LpnXuBEo7/UO0xhLYZt+5MgG/Y1ewRooAPYUNbCWsfXtZNAAXlAFw6n9MSNV4WS3oZujWZOY
yQfmvu75M7IbztYfEhlNbrKRBHM7Tada+j0JoiUGk9OJnNnnDUAV6Q8pjKWTAvTcaoUBKansLCQ2
oPwt97mMuVitUYEOB55CSXmlVbRrlNCVMdRVtTrSR/MvvZyv5awGscywD43hlHOpWjfMo2TIInLS
gF6ilM33GWXcBrEAN0yb7mcEsGHG60XZGGjD+lcimBtD5mGoZSEdTkbiIlG7r35/NgDviuKECIJa
KOlYqTMdx9fhAxU7/szkhkH+4wPYSzSGolLr83SaW9lRY8GbpJ9aPT21OYwkuEA4t2gj/wDWPUAL
G6gfa9/e7iGuja7qAJ+Z7qPd8AhoEZSPMFhyI+4KjhO9qcArUYwCjyjMRY0oTCedds4ApClfvROD
gGcXNt6YP1bEaDBtillsYmU6qaA06Yv8LA3jkWTlMRhyVOhSM06BFgasq4qikzodm7ORv3J2deMb
sJsSmPqopBo6y5BGtEQO5eQzd9bbmEkENkLpiO4Svic2Lw2yASEgraWx/GhznhhpG0Faa7doPfF6
V52A35a7gkPAPr/vXMnSUHFGEp4ne0NbFU1GLC8DbRhlFCYwyidizFUtAX21EM0kHk6TUoNoCLP7
xYTBW17H20YchnqNAjnIyGoSawB6FSzpRlzXJxKptiH0ZqXtVLnGWCQPTGVTElWMpcMBo62sTysO
pI/juq1PHbK/pDQc4MmahlSaA3fgfMOqAan5SxRzL8q5mcQ+waLU2/hDOS1Af+1uARQCQFe8iwF5
UD1f1s/PfWI8dmBJLYPlmgEXmsWTShufxnE/1KemfetB727k4EzRyA+/ecuEJ5BzOXFXtJ8sJI3g
32gi1AhxpzEHTozZ4pJUTkKA2ON3AKjo0eUteGB45L1Fi6n7/pUYH5c0VVN01utGHlbxq3TCVzpL
HqXz/L3kSYcF+Ciy+cBHW28ffDXg5hgaep6Qaf/Tf1HJWJOxzGvco8X0l65uYVIHtBELEkZr1XAZ
a/OQJ2bDsYxbtQZIxn+KShFfsBE32kOmIBXL+hM2FJ4hxh8AsFhY4zK654wO8NgxO+BmDbes9dmW
/G2TV6IZN0oCYkNIJiw6bupTNMyOQfs70dd3aP+xyhjRuDDfpGVoDiVGuONzEmLCt47cxAAgRykO
OzUvHPQ4WaTD4FnwFAI+rNPvgqY9R0LyYQSZc1l5N1ril8/92izmmDIjHCO5rOrTqADdBrRNSam+
jXN9iIzRbQg4oxQBnR/L2CUyfpeFbzidS6SLUuPSSqixiSdKNaHvxw539T9F8cEVPH5RfCNB8IcY
JlPfZU0c1VJfn4Z58gTMJ87zYVbuSALQtUL/GWFo8vK6tjVwtTDGkIsawPmCFhLr4BOIMQe8J2DN
ABDYfToEOrpE6c3IS3hv+ATrhX6molYhQxsaNAwC7Cembzu0Fzslrt0ybFWmSMGgY3p+LVy+k8XZ
XzZA66PUj4IIYmVNvOkl1SVLe0rfI0WMIHtoH2fCueIcxVEXj2G1UF83ar/r8J40YH8U4u4qFdpz
PaBWmKhvU+hbvXpsueBT21KBPLUQECj0G7iQOjdpGcCC6nSyxfw+mxvM8QZWVj2UwW2GamtVc9pj
N0Uq8CSpouhLw8OfCwVRhmL4FFsrKG9V3T6QKPiJYXKTtKgf5vKNmgtvE57sy/q79YaqK6nM9g6V
2CqIDupT0KG5rQgcdX67LGErulXXIhjHHMXZQChniBjqyAoy7aDP8VugV9QiOigsMSjjAuXtiQ6l
PUWY4cuV/eT7PO92w1//4ysYcx1TI0ZuDKa6zMF5pwntPgtuE0F7NEL1ETPlLbkite5MUePliZ5w
zMTmvUEWEYl3EfkpNg8uqlOZzAaB6RV8Jw7qhw4hYaRjAt/I7SFSz335yNn2LUcMPt//imQz4rQN
dCBVCfUpH2SvydVd7cd38uxbbfFbwdCTggHiMPtIstITh9Gk4PcbwXkXGHiokQzsf//N96gSRRae
IPxn50niKk+g4/gejHRgmp5eY4Ywt1O7Av+d8KhTM/jQAB+AuVjeTN+mjq8kM4/CiJx6oWQBmg4X
NI6PkPLAlTb6afCsriQwjwBygbTSBaxNjKd9JMv23FwL2W2l+26Q/O5C6mTkKRKb1w4YAZx9XW7o
Nz9Eo6iFS5qM0J4J24TJKIzZ8OGH7NXf44d0NAIzAk8KoHN0N8ALyGvi3H7yVhKZ/dTleqqBmLO8
PXODoXRTwiEmqtmbmD2p98Qc9rHTiNyc5Oabh9ygpiCPsfz1p4UMAkHt23qGBtF7TLjXYM+Yyh1n
O3lCGDvhg5A88Cksf2f1Nog5osxMXXA0YoYYmK6jAyIKvKvctNimy75a2/JZq2fOCAA9UEZY2+hW
r+Jr6vqAlwLAZoQbAczyv8rDqbAN/2wmEzwJUdDIvg6BnxQrr+115GRW+LyUyoWlGpgDmYSjqpv3
cCWS0dQGc/tEqiCynK9IHAATfv6b1wwRLrwPlcg6G1VjmrUA8AKcsYpWZg2eVVn7Pw+s4aZ/SWDp
9+RUlVN9goQ0zkGVMtqTP9ldML0VIFNPBcBI5GQfqDR0Luvlplqu5DLeQZ9o1RTKCDyj4n4wJFNF
CZBy3Z5tKeB6QB1TRpDLnNAUpqk8z1D+eTRsdIiAG3UP2DOOHmwbEICt/q8YxoC0iFx9vIfwIm+l
+0g3J0c5IUi1QQGZ2pIV78iP1uM2WW4aypVUxkgLbaGMvQGpxj22cVd5ArDv81cFnMT88tB/WSOa
QtAWspQzmAsdFVFWAVapPoULKampAaE3GU1ZgJUMMHVsLsjltYc6MS+/v5WJhYp+SWZudjAHslq1
BjzmyWrAMADWFZgx3G6Atr9Emo38b2EJVnBCuyDKGvOh9P7vKI3LLfn6BEaPgn6shyyBu2OUL6l6
LUZ3Bn26fCG2ClR/yGCUyGhHeHQaZAD358dsAyPvNrTpK9jBH8BsjF4G8LRfFrl9O75WxShQKmvK
nOWQ2APMZtwV0WOlc8zL/yPturqiR7LkX5nT75qVN3t250GZKVMGCgpXvOgAH8h7r1+/Ibp3uhC1
qHfmZc5005CpNDeviRtxCa54/lVLcu6gMapUyTHG9AYs/GHcJyAa5CGWQbsH5T7YTKefv2ltGZey
QF0J/XMRLbZ4B3LVBMtfDUg9QWqK5OUeUme1GTGPSb29Mu68Pd/clj+PyFKnQ5yyMilrfOggmEi/
ipRXwEbOswlw6w4tIC0FkjWJ0WWpbwP2LxqDf+7lMnEEcmQI+EgYfpbsGOhMjQv9IzKiXFzYwcrH
Xnz4zr514VO0sVQMfACHKfPB1J3orEM4ubKeF+ObszEW9iaOx1QAE/DsXldWA/2cCXUoaESYahZu
i/RYDBqT69IqBvSVFL718/ArV0Na2Jw8TXRw9Bg4tuBz4xKwkmspkZth5eWY/8xPh2ZhVyCA1CZq
hGHCyXAjNJzEIOmQYvB49Wu0ePL8t34aa2Ff5FoePSDy8EilkiXNOGUppa0nEQl3wudLFmgayccX
QY83mQpxm5eWj52w2UxNawpxTqtepGVYb9p0MAf5lLc34AeyRW/Xar3jzT8EudjkD7Y6cBRakqaX
hKQE4VWX7RMuZ8U4kDYNHD9XnLb7xY064fMro7zlFfWaFyvkOqFdP6S7tu+Iqr9VnfPzpq4d24W9
K6ZQUL0cpiGuA1NSnmWvoj+PsGIEllmsnouUbECz/E6ONlHpBFHCZKR5JvQGR1LKinxwfx5wzb4u
syxjCg4rkPsiUgO5GHANCZ3ABSSZo5XfzepAAN2t2pqVy7FMYUkgaDa0Edefc0biA4EGkXDHZ5Aw
/MRKqcDfOPqqlOHK7slzxHEWUXQRJxRihFE1PSCSEl1Xevv082peLof8aXTkhWErJnFQexmrmbj9
BL4nOSd9SJKTrH7KHMm/agBwSwswtMAcAGxMHR4ViNXi89ojtmy5lqegTcPZF0DhDPx9vAN7zryI
6RWkKuHkNEQCRwAFxdzPC7C2swuzJ0x810kibESbbBQZ9BUgsBPiteTR2k4urF7Xj20ERrQKGiGV
6Wv3rcR+/ozLKbqzfVzYOkPn/LYbMcLc0zVQlWTHYgsWdSaDcXct1l37nIVZUcCF1E0CLn2ZHlvD
MJMkWXsMV96Jb4XdqlHSfMK5FPfAubLxKrLUk9ezwPKslvq/emATmF/QNQblNd9bWYZpgThnY7CQ
kTsz+7coSfL6tgSbcWf2Vun2wTZhIbTsNt2e+1cUT+B36xIU++DZfEeKV0qMJIKO4WVbssKCaCXL
7Zn+LLlSrVG1A8h5rp2di3cAXT6ItmUoei01vUKla3zBU2ZPqmfFneak79lrR5IriTgVyBjtVZd1
bcQ50DuzbCOgEF2tYUSvIEpDMldm4NZvrbI3u0eZTmRiXGkCULv2rReP1dmnLkxq1cIlyEUM3BU+
0auXti7MmQU1XHPKLzpzZwMt7CrIoySl7mTcx92MooH+MH1TbLim+9Wu5ItR8dlQ82KfLSaS1SD/
8D+3T7BAGYCEJQsUWxHvueGtMSHdN6J4620rGz3+Ik88yeWbrZCDJ9bib1fs0Np3L+xpKFcTILef
k+notENbItgLWje7WU+AXXTvkIkHHgoaI8icfv3uSE3QM5XBdHfyq1c6WaOzROeZGh8TUEaufNd8
ML75kn8Otozq6qbmdLnFYN6eJzN3nsCb8mmGKkwMbLSjM63VBy8a2bMRF4ZI5NSWV2IY2ZoJlqea
M1PPqYHoYH1XnkJq9OY6f/xl5+ps0MXFNHxAzxqQW0NfUKiffEfZJRSERHeFeJpYfx2wtdN70RKc
Dbi4kA1AmlIe4Ssn5Cw15DaCViRjpNkr+7c2zuI+Tq0/pEGF/atodOfZWmSNPaq8/Ulv4cJB9uIJ
FKq5tllzHS+NCx0fWVCRc1S1JVgy5MuuD6Ye/kXr7QSUdmPIXVStcPMvfN/5OIt7pxVjkgYhxplP
SySZGQUnYQDGaRo89BRkMi26NGnJm2so6ovQkfORF76Nz09yGkQYWdxnu4k2vxIq8Wajm7+LvYd3
UWrGp2KDs+Ob0lo0sLa+C7+nUvSo5tQO0MvUHkmJ1smHmHmQme/QYvVSVhR4Y8BH1lJ0Fy/K+Vcv
jE8MPoQRWElclH3PxpcMOR4sNWj3Z56W9ar9JWOgIPhX0JkCdN2ycBJxoDDJtAHXRBUgUzcziq8S
CF4cQ1UUA/3Egq4u851qGzVpmcN0i+iz5Uxjq0AjgyOepV9HjvroH9cWcW3AxZmdBkVAqgxvpCSD
H7rtTSV7/PlaXHruVagLfRI5id/4eiQ+qfggG+sdV9yhidgUpdJU9VsoQ675q5fO4flIC/siqDpo
eyOM1LVXXHzHZz3rvOGgFq+dl8DF+CVqD7HxLKTv9dhcoRtwj0oYYG7s5w/+ROEs36nzeczzPHMG
Jn2ctMCY5l79R0F8yRDHxYjbJvD1e9HHoKZmYKBPThSZLz/wYJttSg8KDumVhg4yvyxRuLf5PCYF
sF5KtdVzKBGldhKfhDFG03lCPUhdqGh7QtDPhvEuHETqdaLpg7E7nVwdBOyaeg8eeLMHTefPH3fx
0p1/3OLAaKXCxXWDRU576t000IyKaAfkeZbZPDzyv+COz+/dT8u5MG4phCeqKeXBBHLDf2hWaadA
9WuIxnHL/wKxzdpwC2uWJZ42TAWGa6zgzt+GG6TgzJm0HhWOdXnFy2cWTRrgAeENcQnVNeALp4Y4
4KzkCHIGN25QlTKeVzbtkkcI5fH/HWUZyQHyJ+sNj1Hm6GKihRUdK0fa6E58vQbJvViyOR9r4TNl
RaWU4jyWbEOk8q29H7YcyKvz3cyf1e2H0vSt1Sfokmt4PujCZ/JbZN9jf776VvBLJooTUfWkPRsI
voF5DkxhLbZY2bflYzDNKhz5bNXE1BYs8SGzct/9XaoJzPJWBU8tM5P7NRqQzwfg+2X4cycXNi5q
VMHwQ6yuUKD2le7U7BrEbnYut2ad3rYlT3ODduq1D9xwqFc05N0smSkLdrFY2noGMqpC862wOZWS
QlMeghFNvs1i3i300I0DdfN59P7jbfhP/z0//D61+h//hX9+y4uxCv2gWfzjP/bhW5XX+UfzX/Ov
/fM/+/pL/7gu3rNjU72/N/uXYvlffvlF/P0/xqcvzcuXf2AZ6MHHm/a9Gm/foerSfA6Cmc7/5V/9
4d/eP//K3Vi8//dvb3mbNfNf88M8++2PH7m//vs3wYC/8R/nf/+PH169pPi9/UtVBy9J8je3Tl6y
X/W3X31/qRv8FU38uwAuFV2Yr6eAlszf/ta/f/5E5f8O/DcaYdFbi8TAfBSyvGoC/JL8d9DNaCro
gwAPR+MoZlLn7fwj+e8K6tvnv/fb/07xy2b9uXl/g8bXIQ+zpp7/8MI/4AFGVqFhgv5UAE4N5EO+
vmWl77VqmfP+sWbdTkWCMgYZfbGFV2uo9oT6J3g0YR97WtSmusvfo5OcUiE/SRa02qHswREw1wu+
2cq0yxwZMu7RQY4PvPLIgeitH09Z8gIVE+0RzmoYPyQV3GQIsYjbAoHBuOmyio3qQZlVS6YN34GY
NKKVQfme5HsgLUbW9FYMf8/mPIg+7EL/OOWuot8I+UaFgkcHZ3vcRH1gehAh1ZgmOfhJOuJPoauI
KLwJEui0Y5VAxnfxBb2VKok8OgBQt0dtIPJQclZyF5TS8GdzC6CgxkSlnULtIia6Z04JAwF2fZxJ
3oJIplFsCxx4tsDFhbwpWGHQG08cQzr2/bvSnQDddUN9owz7BryrZFIfS4gmw0+RBVKm+6F3+twp
OmAgWijT9A/CZLfVpiASaLb56DopdnV71fSuBjAL/yRXLeAlr0PH1gG5i1fw9303gDMzcDjFbw0I
kdambRoJ/rFDH5IMVrmBN30bBOCu7CD/9f814N/GW7gVaOAewzzFeOA0nRModHoFAycAWID2M89b
re9LCwP+bcCFV1EUg47gAQNCRxnJoaTdCsaNxJHBgQRKncJfDNFYN+wniYbmneDRFEy12ZPYgQzU
nHMOMn8lIB3IU/9tqDgznnYlWAXHzUyJHvQ3hfGgoUmEntmQPy7olws5T+vM/v8xbRAPgMVCAXxr
Easb9djpfCP6x6bfTlYESZ7YSQsC3pZh05jdyDLohYA6xipLCiwxeEL6FTdbmq/8T1NYPEEt0Eda
bWDlQOwlUkhGKGiRB4EdEyC+BFaceKuLls9iMmEXwYNYmp23H0YLujGSyXFEzInPehnIrNi4nnkf
WQaPIHRiS+ogUUNQ56hUTD5H/aqebnPZ/jfXcD4aZ/65MRlKXI2Kf5Rv8oeRdXcBgap1YBoMaHM+
IXDVH2aiE7SgdNnK6i3FTb5t4OKgGzwOiwxRpGPJkJyjmiW+S3P7ePLqOekucFJrFicy+V1K0ZC8
en70tQO0OPcxMoM1Mt/+cW6oAetPYkUFQKQKmlvG4yjaEo0s4GtymWmCXfpbHuy7MZVkJ1VoLZka
MigQXTDcKURSnO9Ae2OF4naQXwp9g0Kq8uIPDP+OhwJ6eRe4ChjEXJmAhVmaqBCy8aG6niXEDyMU
ZVLTuBVV4Gom866BjBko2M0JfT8R8dx6gBQTdF+CHK2mJjoqJDSHW9Nj0oLPwfRhmyFJRPvKzMAz
ixP12LwJ10DEVi4suIVa5AD5JFNtHcg/+TfRWxgS5QgQeGxqx3rbC0Q7BO8SiMsjk3/1SLpt4RhH
T6FPOHSQlKYgEDBYvh4kHMK3XDYbnA+PGNfjjfYLH+XZIlO28ga4v7dEhLSAOeK0v4nRnY82v9IW
YQtO2X0ODUIoXFx7bLAEK8gs6BwpkI3STb9nmrzHEZ+E+yrdQuEKth7vhxtqrykwIwhvuHCTKIC/
uq13E6UHUTeFwVWEp3g4RKILWhVffg20x3p8yGwj3I4Rqafa1IL3ST2o/WFSHrVxpVa5rBF+O76L
6CjlslwfeWm+/GjprmnwNLPLhDv5bWCjKyAiW8/zzH/zJ4Oz8EGSAiJYHtTJjlVjtwJA1TRxZTTP
kx69onjz8ZTDgMcb8FnmEp5mvLARQpwVs6H+fHNUfmZlPTMbAYAM2iDg5so2yE9EUsuoVhKcxLC0
DPCQwKqJg600h2LL3QqwHVvZFW6MG26jAUZ5b9CcDU+JmzPuoLwPMoQKTQn6K28jnBDN1A7qtldY
cDsxfgd5GIlJt82dhCqiJ4NRuTO1PSgpR4TY+bXo6Ci0w9Wn/lG/FXlz5g12w4L9bCg/s/f/98KD
LOTrFydVzOd6gS+erruEiJsSSoup04GLTH2cPxASY6RjnD3n2wIFKit08jcagOl33Ka/Bm5leq5e
iivRBA/s7c9zW4aZi4Oo8ouID/JQcS2mmJt4UzPuurhLofMBuwHGn8AEPV5l9sfoefUQ/HwWVX7x
/kp14wE0imHVZ3BY4rY5aYm73zGlJmWGJw2HE3xZMw3NFk9KACaiO0gBZrBcyE5KtAZsSWCFbPXI
6VgGgMlIAjmjeA1/Um7J6AGqJZodqChs/iac3FHchC9ZaQ7gZg2JIThzZlPISEXLB2jqxLR1oMfp
P8HuGk4/ocgU02jcBILVGKamkAjhr/UX2D3n7/zpaCycgLSKKj+aL0NDIQb3Ow5UYbMJk6BvEsPg
/bzfy8D3c7+RRUTrB5KjyrduzKgrOw5UUP4xclsmEs0qXNHJiE4adDjPDiMHYjQe+NCUaAhIkEmb
623r6aiL7s/5RBYWMExBO5XNX67vAbrNDvFGgnsKDqKYSLexDT95bK75U7M5jC2pDTN2S5FWm+TZ
t8SrEC1mO+2JOxV2QmSeiXbpgO71FB+j+1ggxloP6+xNLLfpfLIL05lLtdzIOlyd8kPBDR5NEZqS
pgrxVJirCP68MDnTzGsu3/uWvEJsvgRELPZMW1rMVCvUapz3LNtBXH7vuTLKoHMX69xBu0ajLix5
T34fTsDxmCF6PNpgvpqrqG65UCl07Ey98zhImdVthv7RD32wg+bAS7RXrhJ+NwX2mEHF77adWIb2
+86GSo+J0A6RowoP5141DdtLCfcsjpZ6rZo+/uXg+AqJ71DMkPJtl1JQDfFgbCaIE3aSYs1C1hxR
fVoVTh4zBK+Qcc8KZ0S0mlP4UN1HCdDyq9aa6chAaIl2D88UICm/gRilEqPJMYFSpGQCasPQXQRW
Mc+WAYRL7ZYZcNNg1kD7CfKCACDWOf6MYrPfgXkUjE2IzJiWmm/orfBASESVDBQrA4hmRNbtZR94
yRGsYdc+ZE8RKd5KjYUfQummk3WSFhvBd0sUqSToMb5y3gfnb5r+rm2uPHBs8SvXeJk+/twjnZdQ
BuCR7gDf39c94vxQDoXam93fnpVX+Sa3dRoiNwggXmyuF20u+ttnAy6Lxo2Xx36eGHgnOtp/TBR1
+WPxiBQCVCu1nD3uNDunzf2NCtIvNFlHKx988VCej784lODyBK1///nBuH4lWh1qU8pMVMfR9O7d
aR5UFs3xOnoBK6BI4TZqVHwWkSut95+9968/29FlqXC5AUvEcF34eqD4mA/ydZKpTmZncTJc35qA
XpIGAC2TJnI5FT3nCePoGpXVRZ9Cx8bDhEuGIi4vKS8DEAn8d3DkN217m9XYEEiChi3VwClzRPTF
HycbQqKDwLqIFFtACoH0u+coFGliyNTUW58jmQ3oiE81ROKr9InKBZN5PsGFY2EIRRHkaR4cgTll
IgriVjiYxet4LYzmbtYM4GhRmuNaYeXSQUEFAGV40OyiE3/Z2Zdj5zi91/xjMB1alkLMHUByH/FY
kZmQJBWYL1idt60p5iHA3y2JlJg8eAfRs0ygcMOFVF9jg750Xb9MavHYCa0wJVkHk8pvJAs57j0O
q7fDs0HgxNje1aog46U348uICwMhgPdCnUKM2NDM5Z5mbkVwZrql2938Ba3PC+nN89GWClN96yXT
IGDRx82c5hr3yqtxC0VcEKP3R/UV8Oi1+H8+PosX+cuIC3uQKHkajiNGFFoo9xAwzs+9CROEV6Hz
S4eMFvbqy3ghcvky5uJIZ2UjclGDMeET8h/lVW13W+kZPeeQuqb6Ed1qT+UhYtHsTf5sbqS1oRf+
8jjFccrPnwvayImkVwLVJqp2TD5Up3TTOfxRPQVP0AHWzAk0Woo9IndUmukTyI1O/RHi2cp+RNzt
O0IMICqeWLPa4KWooGMCet+BaO7PM75kIL8s1sKz7QP9j3uYfswoI7j1YK1vHxIQTzm/E6OMDVMe
gGJ3htPK2BfctS9jz7bpLMSENHSCzgKs1mApiRWcMgtkQRxRnuc71zHhIXEq0onW6kfPsevyVKJb
DWQIGswPkFxfB+6jqGlBeh4cvT08tXsdntpE6kNqrZYHLx2I85EW+S9tBPBG6+LgWCWkrpBmoREa
fdF4lO47j9QJ6St4pMlA+Tl/SSG9u7LGl678+QTmCZ6tMXhX0FOV4FN7qGWE6JqrJ8CsUSjwJBrv
DDsyEa4jlF29ChceFu184IUtBQRJVYM2CY4dUOstKXVkugfP9CDOAWiZV795xUemIXiVrDlD1nN2
BoHqgqTIKEk9nD5DsgTwVikjOksTi5OsmnrmSwY8Ew2bLfJEqQx9jFhcucPLvuzZZfgy8YVJRrE/
1pocWwYuGNq4iYXX8Em2Ktuga4i7i6/g2SItK9VSl2ZFPwQB4muQ7MtEbKClfiegoNNawUfu+hFI
rAYA5Lv5rOCFZCA/iBQ6+E7YHzyCvpyfz8vqjBYGGzSgQ5/EmBEHehcOoacHSAD0XonwnH3wEhGt
CrLppoH+VbP2TGkzG1PR0U6js5a9vWhN0VCKip8mo2T4+Vyfnd1J4vXWmA05/xw/AEATFGZzTK6D
Y4YIhGNQfysjxhUgxLErkGCJ9wZBKXijI4NkVY8K2sFq1yfTgIRMkt32wFAaljhSyd/E3SEh+IKf
F++z7+27XflzwgtjKnCDH+v5bNAMaBOJD5X42dpAy3tZsEqNSSirQbmnu9EVtJG2dHhQnYApnVts
QqvwHR0tLLB87yrayugoEKTkAaD9eZLCJat7vqoL4wdyNs/XOkyyQuMK0xF6fSDT7AjI2IABqSPx
ZPWuAoiZw1k/D71s/fjjahngLgMRliovqXibpBDHQUWErIM35E4xkVM9QMGpHWgPnMSzR0V32gDH
A9w71AAKJHdC+cXLN8Waqtqlehgu+Z8zWfgIYKlrQnWeCWAb7rgHT2mGBiz5usrdsb9J2oOW7FHy
7Ihit7uEDcFmFjkBxfnIcPcCg/TXEogLOquY14oM4FgWNv1reQyeE1Ku0Nlc9BLPZ7twKwpBlqIy
wJbNknNjPB+iBq0Bhp1bJWBVVGX/5kYtDnIeI7Gg6Vie7m2yfLCN2KiHAGc2noRnxPIjOpEjlqFM
ObypGbYJj3SApsu1ozqb2u/36c9dWhzVqIk9zk/w3Qnoa6G5hf4c6EJJKD6jxC11KJSQBkxC4HVF
huC5LQQ0SV1l5X34B67jC6zjvBC5ZOn+dnIX73itTEYuQFz5yKes1olIikNrT9pNhVQYH1153oeE
y9urAnS3fJpOSHaOOw58GnaoI8MipsTzbaRUUFS6j2NU/HcZ2kyQHB83Ej4J7dVNdzKAChi6O0N/
ENHll5aPXY8kybURrm3vRRMACIbCzw0Y+hKG1SuTX2bVHPSxJHgJ442MB5f1ud1zjI9nelfxNlHt
pLIn0ZFDWkWPuXqbhmyme0bNUtJZBnxCAAFwazX1edFj+XNyyzdRS/SYD1tMrmtsrCnUjd66YYt4
TDIjwUSuGShfmeZog7zl3vVjG7AwYAbSTHQ8VnaFyuLaMVxZLmXxJlZ1wktyjhnxNyOJsZssZrNs
FsIY1Yyu2kPynO3XRl22Bf1+5M7WYWGiQOoqtFmJURsLbYeQKCkOtbr1KrQCogjFOmJMoI0x9Sdc
x0jdCqRo4KSslQAuxsTC2TQWtidDS0kvcfN2WFzlTjtwmyASsbw75Oc1mjSgKlsd86LXfDbmwvx0
Vc5H+nwEBGQ9YqsZtiXyhHCdSfmeklw8+t7GF2ka2Mj/JSyz/eTpZwt4MS4S0Jik4xWAmviSISdK
Eo4XwcR3nJDDrC3hJLh41PURqz8H6SHnQLAY4nKxU9yiNGlpdysTmLf3m+07m8DCf9YGI6sLFWsg
21A6lFF+Vqlip3czDtSna91vl32ts+EWXq9i+H1b9DVOGx00J/DuVe8YVweND009udLqffui1G5n
uAHJw01vMDlmEuYDr52M5T5tnzTBrQQnLym6jyXqeRUT5Jsgcb3WLmcTnYKRRr4asytOWsm8X5g8
WISNuVQC1nhQoS0uqNDkUZdPYNuvWah2ZtiATBJxrICMdck9J4lAmnTroUCude/S3DgMYSUUTxha
lDnaS06tn4IIbMMCi5g67nxa0KK4E1vPzPDQ9aTgnMrYQYOmWIOqzrfn6y6D3ZAHWRw4Nw0AVhe3
q9J7NcyCDjoBULwJNTPccKTtUalAyZzoDu8Ia4t1oab9dcjF5Qo8qEI2MYbsLN+JesT5n5C2Gl2v
Pqk2vBMRP1gxoRd36Pw7Fy+56oW92uoYtCdhZYmbCH5mBlaRK7ALm/V4SqurPnkAOFwRbod0r8LM
wVfWHgz+XijhgZwGltS/suKjImN87aNtz2N88iSL9714L8svXLHrePDQWQ0g43drbxLIbr/tE4JC
0QBfqAIthG8kQaD/Suu2QmVJ3PMb7yY5AGLPNxYPmEVoAmyR+/vM1Tf8Pt4gt5Mcx73gudFb1Jo5
UjuoOJWm98u7iz4ExVSg7nXVuhIkRw6iaI67GUlgQnLgKkwJ7ls2q8SG976bR/cJXJyAtiAtuOke
1UMrmQpokMx+n0O6StsXTuc0x9wGyf3TW/OKeg7UPmQEF/hfKtlNCf+12DYOMl85iY64CDrnSpLb
qBsOFG4NDaNDqs2p5x6hZh4e+shEWQYwRz23Rp2VBNCk3Ky2+bvQHfreCSzZnQAIMKvKBGzQ4AmS
/aYesUZgRuYIRQOn+Q6lYNSEOscLr/DXxJ6o0RXCs1xGJjnaRhDbKpkOIiJJ3USgkhvlxwLSfnH+
MiRPab7rvY+yxVEoH1FpTngMjzgPDPCmhO5CD1qVLifbsc4Av6o5s8WfByDNTmG5QKAgOUVpD5qp
hvZQkZ4zm4IIoOdI0UzAkxGQBRZKxNuJETMKptNsC64ZhBrDJo62Q2kXHvTmCMTGOyfztuqh86h+
yrbgbQDoUf4lgZpdv+PDAyRU+vGpAyPQi/oLE/DdCJqPLlA+AFh6Vv3GGQTmAyWrBFHMlRwgz4rx
dg0+o6MxyM7CAzYjj7DmzADZjmGGxV5KRrNNoOAq65T33uruGCSQdPF1c+JtLWxo+xYVb4lcYJJw
f4rUlfbVtNf16654K9EwUQoP/VMHyFBihfJtBVoPQDa0qLc7UPf55V5SnlLAWQcxh5QMElLVraKe
Rv0dZlzBQmkEqCc9swrNHNX7KLiuGxhG6bqaXrP2UAe/Zu+bnwpTaQ8gaKRqVNBkePCi0VaMO6yN
JrAeesegz7f84aZur71ubwSnAF3+M9p1MlpkdCKUBTdl/OANNg4lwABmaSc1adFDbmnQMJgQkyLn
jyJ3yIClSjfje30PLRyGtvzwDhqyhVOV9sg5SmdpbBaLK8CEEVpqsYmCjQhlRQ4FQ964yyeZaD6I
Mx5yEHBk/T7aALTDO0r4a9AR+4LUMb/VyvsaHDbVBESR/CK+auIWkui9caNAsq2vjzEk2K+l4Chu
xXEXxVexBkJk/caXXvIooJJ0lOTHhrtNBVZDDxMrPQCQlZIx3dbNSzZcZX1h+vI+HG+5OqHGHS9p
QMNgN9mokbKyupqJOZplhJPUabQFYEqIOKZVg10XOVFlZFv6jACNblbyW+LDA4dcz4A0WZhtmzqg
ZYGyuiGZpQPEEH8F3zyypV9Gjvg63aqGD0IQVgYkHa4FERAO1c0TqopuYbxHXk7lW/WqiLbSoVBI
OMIO1QXqgrQHmjfq3BxkMDHc7rBBoIwJoUiR7fL4pojY1JPao2AKVIPYTox3WY12LW6Z2P0KatDJ
osrqI66pX4Obadz4+H+8mQAqNGwM772Ob1rxvlV1qwtb3Cycf4RzpbKvcvAdTnahHKIQ1gxIz5J5
t0NEJ+9dHpCV7k1RAH8KBCC6fUI05C+5205+VDgEWWatPLfdA8AkkYGS8Cavjg1QymjvLsz8VUOr
dzen16XwqgofAg8iCscufal6kiU1a9Y6eD/DqK+PO4473nUduiSKAtZ4PCpn+auR1yt+jIY5uxcB
5UILwxFMKIUBRxrBI5qug4ZBFQpUiLFKe4DuQhMMIyBTwJ5OTJB2IjjlAY1LraJl8kupEd9ggAEm
pa0NtwmoI8AtmKUw3DSUDqnE8vKaG0NS1JaEXK/w4fd2mOxgrAHzo9yKhypefBOVOTU3E2nDS/76
eRCD7foONBrHFNzVCayrhfqY91J/wNIYIXCOOnBBkNxViAhkDjBfOHzCJkNSlUyBY6wKsFxOL51N
aOHZjGkXG1IuBKi+dNRAmanYdy1w8iR84YGfkwc3JzJnBiUD30gKJNIHl9sibMn7Wo/x5fBBhZQp
2nTQsvDpD51tPed3YdkVyhxhC1be7fI5fvF8YhS0Kjczs0PFuBtAYJQ7vT2mgDmspLEv7w40m1SI
BSDdtmQjVvI6lifdmBejb5DkQwxZWSUajweqQIwvvkohUsBS4Z1TT7O7GTk9R3LU54G6GAN0LSm/
fo5oLmZHId4CkL0goLViCYZI5SlX84Gb16RwR0wD3g5QAOgoGq3JMBtrsjqk/RKm+i7STXrMypZm
KH9DsSdikuioaEUXmAp3FSgP0U2F2xhGbl1aWZxjq+XFPZvpEkXRt7VSJqoHk69sWzTZAvGqzeXm
NqG6OqstqyiZEO8B5i2tSBZZWTyr0OfI8EIgi9sYKjAv8At/NfjCXZ0//YVa7vfIATzTM6ZANnDG
UEH/evviQhvEQEnDY/ggb2SCbJQDj/A5dUHTzoC+XMlBSvPl+bYmZ+Mt4lFhKpW+6TDerFCLdvZ8
rucigYzL3xvbRjZb0Gq3pp7a3BsahgfSgAWGFvyr3tAazmSGxNFGBqCIDHjeC4RdlEseYZtssKrQ
tQsoXdxCde7mgC6qDKLbr8vTAvORSgGOPyjqMtvrqe9kwHq3J+8kgIgbPisc+Bk11d9DzMw3c843
xe5U9Zbf74PSBn6q8PcC+MhYLdEUZF6E5564jpSS0wW/it7hjRTZsOR+rewhXsp+QGT6n1NfJH4U
PsnavvDD48O+Q+c13HKA2EZECy0Nn5v2Sso3oXjspj2PlzO+1/IrXBAKsLCThu5k7JMY78Jgc4d/
e2YLiw/BtkBOPSxqD3hsNVkamHzrnTqwAdIUGuUaNgINDMEXW4+2KjBHD6mrCXtF2giZLehU8QnS
5RnTt+vQp0uQSfSUiSqUNjQNkJbFhQiSzh+gozSbl8qtjvJ9mLAAqGG7B7YC3kvoYmkg7xgwgWSo
q9uj5ICuFjjyCUB1xPkhEj1kbFeKHtKl7OH5vBYXx1PDXJxyPAWaSPTkHQ2LyAjb3qaF/o8X0syg
xrgPs3vIT2rFo9/RMKZlz+pxowPCRlsqFAfeM5FDQb0tpSnKo6D35c08AJH+Nmj3YuaUgSW0a1ni
S1fofOKLlBDfGq3KGZ9vGOTjAMuDI4J2N0+6kSNgos3ctwTFCSQs2wzwSsGUpFKo6D6VpyzdCGVg
dsmGE/YiUHwzIfFacf1iUv5sgvoCop7keVqIEP8Buq5+aBCmGnupQmfnPfrchYhpLWvqjeex9kFL
oEzb3qjB/3B2ZruNY9m2/SIC7JtXduol23IbL4TtiGDfiY1Ifv0djAJO2Qrd0L0HKFQWMrKSEkXu
vfZac475OnAgoKJkhICiW3dLwSfXogTakDl9ZvfPPVanyMsYeUSeYO21iT9cWfcjQVtQxm8uU9dW
1a9f4WKZOmlaUbQa93jwTX3TiD9GLBGAtAj4mVW+OerHis3a72lvQ351hc2shDzI9ADin0JpOaqE
3tJXi4dgm9nIeFY6Dj19Z721BtG/Nx6JPyXd5SZAWCIpS/g0/w5GVxMLCdFIRUs+RlrtR89U7ylp
dYPEAWyRnJesDDOJeiiT1jbdsV4hbKtTCtVmlaxF6lR1pRerU+WH1n2KNpAxvoWIG1ap4JiUiEIN
HvyHEN/oEF4tDb9+8IvSMCjpM7QnPvgJROoEurNCbIGHk8e5XDQLwZuNjqXmIUvNCg+IsZrSZ0Vz
c1Ldf5dBV1tJmEvJPxVVRMKXneXekmriP+i0Nt4c3CctZ6PNH+ufusFrON06hlwd+H694MUCRLK1
WWtZFx2VzlaBwU2eFnkDwgbBa9xa8/J2fY7tORPScqVbTKFrm9n8NTFX6ldCpAytLYqTzo0v68+Z
8SHhYNpH7ni2PxuC/AAbOw3TtMKlsbc839KfXZUzfL38xV5adnpUY37k8uijUZ2R9B2fOAB6MgXu
5FeYF3BTmfz8cuYQsDSx5op+MT7FNATs0ucALt/aEa6W5l8/1MU2yt4uqmXMD8KWE79HgR3Tm+id
KLGtxG+PVsOQyaGLFz2LfrJU9UX8Sveibnfy5kx39t/P49Vil1TnOViMAM2/UsVGJvUVacJ0/hmq
TDyNO8k/S0uDk0pS2VnsawYKQatYxCouLcrdP0ZLPpVYHNTV4KTNSj7MMZftjkM+teCNz3ftmEmo
qGJZHB1AjF+cogu9FiOIp9ExzmzloK7NbBlmi0xwppdQ9mkGno3V6ErC3tD/YPbpSJyTZfALiypr
+q0ggz+K4b+WwC8fZ97uv5zsJqkLY1HvZ0Uvm6HsxV7kZpUXps8xPctCO+jTKxrWExg0GiC1XaZz
T5b/5u90vwSvWGqLyaOL6RYyqp5Q5aCv0Q96JPX58d+37kqrn9Pwl896URKZ6G+FsJp/Wjfdm79o
puxau3Ex4/xsF4WTOTcVHlf3sy9XvFhrMsAscXHiihnZvYG+15VHmoTdjyBcjTAuaZdqldePqMC3
Kmai1iN2jZGR0h3a4NlI8dYYawPTULq/dSC+oiUwSZTByKZLuv4Xu60lODuuxmJ21JxWhd8vO8Kk
5qL53/dcv3IHvl7n8uxIzzC2GjOfFb2ztZtRbbsf5CfpYyyd/iV+ymlAMLB9ESw3fZqgkySOsbcQ
3kwucaqGlz5F9Bt/BVAC5yOHfeIAAwH4jc580fJ8gbzneYoatKHLeH06ztbjxu16O1riwUAyuizW
qU8gyuRm6t7s0WidadBzHFtq2WTn2WtPa6Q3/jx2NxeTK8v9t29/Uc9Ik5WfxJi7PH/7eQg3vNDt
DMPV1N3V+YcGyrV0otMiflLJrX85IenS3dGXvNTPs3sRGpsh/CKAYUg2uFf//dNc23m/fbiLzSCq
izzXMz7cLKMhm4mTH/d7Ozmzug+txb8vd22ZJ0kHigQGECKaLvN7xqgVWvOsCQ+K+iB1CxF4wyJd
Y5DJ1U+EjjhtTrsy81HUofUWDcp7Tzz5ISQzDdLPrZ+GZNW/T/DmnM6sm8heNQjt31euejLEUOuz
kNPbrP5myIEpWVsILOmoaJ6AV8iKPY+IHuFxs6Tl7QGgEqfcIPsIn5KPHCbQyW7ouOusHS94eGt9
Ke3j3qvbN8mwNbp/ylxXazxmKs/i5tx5SrWoxEWxYRICPyxczH1AT8S0mLe9LQwPneao1oPePZ4J
JUPbOAuAiQgLUBVtoVcCl8l2YuRbb9l9fPJwOLU78aVubZ6OAk3daSMdh89JsvHuCLgj1Icaj/Qn
1b8IGEbBtWykTli6AUbrQXMwuAsYlnNP3yG1bbGkImLaTgfCMYKn1s9fzPuOCtRv1pYbeeUR5281
LtrSH0bBm6zf/35Crmkrvv0il4XA1IilGPCLxM+dp+E4SBfTw+wqVP1kfV7mN7bS6y/AlydgXru+
7F1MN1tRSVibUKxRBdPWZ/MKlhQ8Xuz/b1Rr377dxcYtnRNTCia+3ck1FzqUUBatWWgNpGhh8d7f
OJxYVwoFk/hQE/ShZGnAYr5/O/j13dQHgfAQC9uUqUlvLLrqs+SxlNdluVDzhZnfWQUHPjfJnPiM
791BWFaoKBJcnWl0uygFr1Qe4wkYi6MS3t0czB/yyddeZW8euYZPrX6vM7ic6/Wsfp7GZWkuDNHL
0iUDNF1YoNsF1pJSup3dKMdvyHFmGwvUUPvaIFUjXpr1qjLeTuqisWzOnUlER5bIpS1iVeT/jLja
fWuraPrsrLFPDb7etLA7Yz7xM0DRfgbgeO8tn3Di4k6JF2PlIT4sTnDQF8w6mHHcEiJdqyK+3deL
KkI380CTY+5rhBcVo44HN4ah3ML4k8+cfubHWxaOaxweLjnTePAHUfJdtB6aVhF7TpXCQwmwwp1O
O5V0qq2w0RcydDndPj+Hm/TeeBjv5OmOnyCVXfM1+n2S6OyL3KmzWz/OuiDBj/d975kf1lu9FNfx
kulLf5xBEHTUMDIPXqCuCoZVN7YabX5zL6rEr19Av2hNFIqIDUUzWfuP2aO0lY7gg1xjmbC4gaf6
pd+zI+cfnaMuRMaeqOJtxYUXJZFrJh91wU/MY7mSdr3pNXfWLnmhgX/QfdZp843gAs+0sTzuxA96
R0DOCiQvSOGNFowp83iXB+LfC9W1luS3r3OxrZNqL5jaYPEIlLDSM2U7emFjYxKpaUveG6/WJiFI
0iAnjrn7NmQqmtntfY+TbB7YKk67iAZblLybBqpr/mSTwFpIlaCrVeQZ31/6STiVVpfIwgPvRYsU
bWAkupRciyEBgTXkq3oTJ5MIY1nkI56w03fBYhgys47SB9mbljmvchou0tzXCd1hTmbgq87Dj0D/
2c6KmAop9s29+NpW/PVTXyxVc06ENASi8CDGqyjzNRXs02b0cpjUhpNovjHtRgsqRmAziqno+9z4
Pf9u7RnS3Bfn1Idz2LQuynSB8KlS1MKcvTN+LiJvGjaWrb5L9sm0K8uPyQNVoalOhl0XVJfjCeCV
bxTeSEIO6htTdDhsGYNzXm7Cm0lPf98c1Fx4ZU0WAHpMf3o5X3apVmy1Uwb48RhrmyLY9c1S9mSY
AOE2mUdnZX7A0K08ns0lR+LEyxaN9h+M2/9V7nvl9f3+ES5Kpam2lDBUkSvJhpMFa6V2R901801h
LszMkwHpiGhAQW6VT1A5VM5ytStx+N0R3WtV66G1x7ODz1mt6enOtvjgGP1JTgJbMGBlxNO40LeB
f7YekKf0IZNyBJ3z1pishR50l90lB7XZpKmDqPyFDIJb2uo/HqfvK9Q3zdzlNC4E7MB/ulkzZ86a
UvlXVi0F3t9+l8SLHpt4i409+QwG5OZbcXrqSRSpHtJhpw73ZYSbLqCdVG5zTOHK/SxXy/1xgvcL
QUefcZVnCbtR+1LoR03D2Zb0mDfLJSeUItvgh6flJI43nusrBdW3L/XX4Yu4YLWW+N3QAnXUOBF4
GxR16qqlfyrKjorI5MaBT1av1h30TUz2K4IbjIsqrgqrQCBhUHioc8RbZQU5p3Uz4kBNaX6bLGeE
LJ/qr1KgOuf+vVV+KZ9a5yjinaRGtpaZtqI6Klp66AnhLhWXg7JFHGcC+sbz8wSwXlfnU/LPbARy
Ud0n8Xss7f54mMnN4fZL0tqKnFB+biZ/sLx5bkUXG9IRkpvPSONt6WLnVP5u6sdy9Ee3mOy2YbmU
7r28vheNVdIA7vgDZDnJC/49YbDL4lU2eqDw7KpP8OtzWjfN3SmhzliawTKUt0qRIO2yq2AjRp9n
7U5AY6IKy7ahwX7Uk0Wvr6eYdGFzq886ksppsTsmi7DyDbQlcRjamU5OIqe+YW0WD5m+y5R3wbgv
6x9G/SKMHwIyUjMyKG5eevFDUleitJGjnyDmlXGbhr+L868qkJ12Gm2r2US8JEJgYm2bE37szkQ5
BF3r/Dx0sq1Yj+dxUTF1TKFPxXyh3j9Zb1p/Fw3+zDxFdFQe6taV8/dYu9PzwpVSy66Sx0zb1TTm
RnxXUQN06PmcbFINL53yY65ldb9adEaHifwu1X+YGMyl4OEkbdTgzbTeTPOtko/i9JEy+Cw49Eh0
OBARmq1s690dXc/czytXN+975Zjm90L5XjbHgVY6vGTEdYDXimWfLipzq4S/EmylwkMivpqBYOfD
77Ra18iQ8A41x6TaSg1iJkdINt35pxX8NGWyINvfQ/ypJ48l+sNzfAj1H6czP9+jIL5iYzHUfSh9
mNajqh5aKCr5x5R9ZLKfodtI93q2K3CnHqTkc6bvTRaAibuztihIHQqlpyS48SIZ81b9fUVCWsk2
ztqvwNi/1JOMqpX0xrkUHs7rycekv1St35Xpy/He0NY1gcal3xr38ltPMdzOfZPm7ITKUSwcq3tW
pPdBynik1siRZiUje9f5rVZYSO2U6Z6g7IRiLUAl6VZa84cqMYe8W+kH+l8QwmBtSix4CoNgJIjr
BtMRcaxQv5K5hzjyRJ8ix+C0+Jh1j7L4VCh7PV/xqCQOsxot3nMgtbolMydwNcmi6j2cZlbxJOlb
7dG4ATpR53rrr1tF0UPwsyqzhV/UY6ep0oK0mzvIxkp0BoYraW6HyxPoMU9bGpTo4QsTjspYayi8
NCfUt6PyM408OXqypEfIHaqFh4fEzqewu5OE2D7TWg02HfbjeoG9SRsRm8/gDS19rpHdF0h3bvp7
rk1lENOijkLlZJnMbL8Xb3pUap1W5fMoJOV8tJEYYzMRQBQyy93vOO+PLxNDJj4q20ZtVw8Zx+Jb
0oYru8as6f3vx7iohqSgE7okwaoavp9WgEHedI2cQ2s39weNlWKnzY1x1DWc07crXpxvDH0oJ1Pg
i59hxsuu0Dmi4TZ7ZWnRj5ptBdZe8qRf8c00kmuukq9X/vPnX4qr0WzGs1Ak/9FIzSjIQNsPqH+M
A6Q6LAYQa9w2Wp0DXBc2ztMe7tjtmcMVA/a3T3Hx/J6HU9wXE3dcXKd0OjmMoQkx3FinY1pBD8Lj
E6Py4RBcE14wMUO21fSNJyB4/3clfE2o9e2TXFR6bRtYgJS5H/p9806B8GS8BG/6T2HHtKNf/wd+
Oi4RqecEYdx4jW89Bn+mV19+DEjm5lkauPh8NNWmbXs3LXUm/u1ztQ82GRQlPf5fedJNeoA0/4lp
tMTLgQqAei3V5Sg6dpoNO3MmMvhN6loPljf6KmF/ds1fGDDfZNtdU0R+u/TFuacuEqvHC8D8mGmb
tJAyXF3PU7DTSuK/XgM8CfGDYNKL3WjRPjpv+tn5vZGSH1KzRD0X8vID0KnyzTA0Hm30TPVl9cGU
n4fiV4auKD0t+VvJ8KM+rQzVn5DX7tJmJ6EgVrdy7DaH2O1sxQ52lGfakfbhvx8n7Vot+PXeXqxo
ipDJvWVyb/tPbXgRp2Xx2B7rp8nyTwcL+cZ9gvYOfXhlK/v8lW0XXdlRPp4q6LjuaDzVoVfA/DsY
T9XJ7l4pNHI8d7WTA999Vxj9k8OKOA8B95kSxDZrP34pXulITdJz9VrMnVAFudKHVWxvBe1cXzpY
p8ngNQk40C9eWqsbSjlQrPCYN1sFyLGAd4Z+UDxiBzPdqNlG/XtH1AhS+R5QHprT/5yeDXJO/n2b
r2lqTIg6nBF1DbDS5eGltYYgluaR9iyv7PqtKN+L6bonS4CiX3GlZc6yZW4Ro1O1uIm0k1IOi6uz
vI31ZQrudow/m/qJyUnIPqd4meUJ5VYTN5H6AkU2MrdJv0zlG4uNPPdX/9q2//uxL48nYSPEgVky
OyyJnDOdoPCy3ql+9oi2dfskuEoPq+oXyGZR4VVM+0WnnOzIoKZdEctOXpXbVF5A7gHyrn/f0etL
0ZePdvHjylpaNqrBHW3dQLMlc9XL6JJnBgjjX1KxlC0B7f8PS8Kf09HlPfkjgxChGor8nt9rgCDN
BlUrT4x36YEPmWrHp594z/Jgr8jbWlyV4hLtKn1aa2W+aPIuDt0GmGzinVTvlJd2TA4ikdDp1pR2
luZJuVPov+Pqdy6tYCSW68SdU9HxZsClS0yOVMuk9WejEBrAnA6i+RF1JJC6J9KW0THnNkg79pyu
2tSFp5kLtmerWY31phl3LZO5hTDYRrER2gct3Fk4fcYXRXk0aR4Jg+wk3Qneiy2VKNO97NYES57X
x3/drIv1MxhyrGQZpkBwInFB8m3ZvNcAMgqLPZPBIJ0rlPLUx9AQ1kl4P3ZrpExIoRK7lf0Ce0q0
Vkt4224U3eQ1XH2GmCypmiqRkGVqF4tfII5j1uecb5jUF+zYgNm8zG2X58+R5iDk0MeJfALhptjz
6mTr64UvCjhBMjNDwXJyTJMVzXSY0F5/yAdg7PLKciKmkLXT4h9BrxnebuZd6/V+vfpFMdfkfS0M
Nd5wfV59GKyhfrTlt1mcP/3IiCG7FYD0Z4f+6zH4742+7C6P2tRk3Ynvqz8BqncHGZmG2wqHA6Rd
ntHW9CGaSTlNTYfIWPDK4SKv0OBlPyyU+E78e8IVUfo3lpBre9+X+3C5P6hSZo4om6Bf+GHszL1V
w9Puz+7pP0jUG+Oe6+/Cl5twUbnVpVCe64HbPqv91cbnLjSaD0oQWX8ETtuRn2LPSpzP6PfgTMR7
il7AZGUTvLYUDjREZlboTUHftUPs15tw0QyqBTPoNA1kQeMFi0C1mwKGyjl0gpoOf9kSq+bMvemz
l7Hr8MoG+jZ28ughhoYXeYVXaqvzrG5fRGQHuTiddAdfSyYgjcd/5/8/JMBcE0ZgVKBzJc4elUvG
ejwpWtfrAM6l0DtZT7FwxxPVL+b81wMJxrGKitIfrUXcO7Lg1tZK3c6oopunsGub49fPMf/5l2K4
SDpRL2W4xw3EyAqtEfLx/NeJMAXXMh2FCSWr2K36X52Xhr9epS/f/mL7GaRS1kdlDI8WQZuzPKFo
6NpKC1WHQpc8xdi/Bf2jEvdznQyIhzYEFlbTK8H9QmpDgOQkqt+225Fn8FFuFsXcNF4I8qoPcNQK
hhsYq1YlgsQL20fmVEp0GNRDft5YyUqbazknroHBn6t1md/X2e7WrOHPqvvXN8RtgU/HInDzkuFr
lVMcjnL7B0rTmBV5jGBCTx9BwbijXrWu6PR8toJXZXtOZXsiGDN3kPQOlT2gSNO96DyHubcOi6sV
bdBumt7p9cw/9aPlwAQDFrgqUfN2163Qb6F5eo0niBg4Itaq/pGN0JTnQIr7qdwPXt3c59rzVNH9
87rT4qxgTQMCioWewvzGgnT1XfzyzS+eqDhrUkVQGqAda80//+rFmcYmeB3nAqY/ryIQSGL4jrfc
wlcHpgZyNUlBbqJof1kzzmVZV12FdkByWze6kx3hI/J7h1KejLgZai3e3nznzfXvn/m/F73YAzOh
qnOzrKHPwsxKfWmmXObFmvPAiwlEgfLyLiTfw0HHnOC0O9yEql1d/r9864ttUDUKor+EknXkk1wG
F5QbFKM/4pqJ2FoG/v/+da/OJL/c5T/q8C/rRWUVqjHo3GUQs0m4iCN/zujS7I4TAK8VY2PySFCd
w4p0pr3xlImrwTv/nN5F4oMR37DGbDQYpY+3oRnXzDKk0vzPj/Gnf/fls/VdrQ9DdAK0mC/y7iHO
3fPojdJayXnH8Bwe+uKgz7DbkaMJAZR2Sc6wWw/rIX1FTmCquIePmfKYmivZsicmRj+EZJkKO1N2
1YRdgLflFr3qajfu64e+2FDHKRSlSEUeJcFNTJfDaxocW+Y4Hh7qu4ZFoPTlVbkNxqOQE563jgr6
gykv7q0lCy35lYfZksV5CohWCUPH973ALAuzH84JptpkPSbHOvBKw0bVL+8ya5ee/Iiwkt4NQPvq
Tznk8HxFAKwdD6mdn+ckrpW07MJfRVD5AeW6hOl4Os3OdCr/4XFGmIfKptBWrNETt34OPJP2Cu9m
NY/yKsXVBvp/We3nBQZkvVmmZ+KtaJqeD4pxqON7o102i3bJANQli95u6oMirfRwf2JA7gX5j+h0
V2SrqDwazL8xrYV+i5vYZuVFyKvofqbZVuHlSDEbN4499O9a65NaOek2Vo8YKMMUI0uObJ02dwBF
qAKiG6ucPIYnIz+G2Xac/KLh6W1XcvBR92tNOhjyLlEWOucVzeewY2h+GS1I3onEhZm+WyRLIIwI
sDxsWoKJMHi/DIQ1RLb5MBVOdHYifWnwQpjQF5OdRA0/Gc8JA+F/v7dXi3UYHdDLTZkD/Jzm9HWf
13KVWJepwbULf0LbarjWLLZ2n9BplA2jq1jeuXJF/jZnQffW6Nu8VmZ8ubx1ocwQorGIJYPLz3HX
EVSv0KHzNpDqIL2K0bKaTTob/UTcYHdserc1DtVbFLvZW/7AnHTYNqKXnNYj2R1DHz230Y8GbynB
ToqnURRlxMK43W56EbAV9T76HJ/UnJQF38z5Nlm8TpGanf2TsY8zqBHPrbg+affCtLCGpTG9d3Hi
SnB81LUl7GVrBQ5CgIVfeirnKWsBxe4wQQfI7irsxOQqVQ/tHL3sVuU7fDuk2X3l61ibLF84L2Nt
qXBe/f+ODJ+FOebXe3jRLJDEIjeAiAgPmi2vrdeqQ0hmsa+qr9BpPpP7m0Cga0esrxe8XJrCJhfU
ghErZlZvxgD+RFfrMLQEmxr0LEK36virM4GvV7yo40+tBJy04TGZhaz9XVJjHtThcowoxWyLJ/Nm
c/T/cklY0SjxeTcuj8/neIxlUznPT6ZuOjPxB+niqnNhqy2TzW0VyM0LXpQMxIzUWtUMwsNAWotA
vQsn0bcwhQjkcHksXTKqohtv/9WVXfnvl7x4+0NjwFcW8CWJkvGD5+ZeWdLi3TNxog3XPjFrgg7i
3LjoNY8DD+z/XPXywNzUjTRkCt90Vv521cckIA51s8/+wDnaVqRPltbpMdE98Ylki6lBLY3Z944K
AsyRSJJfB21+QMJ/hOWi9l7B6kRyc7cZp/UYrSID0SuvaluA8tAzO88DJIZvcfO7LR5l/QgGpkt+
1Ulkp8prNf/DA5lwJBPESyG4H7HAkB2nL1hTADCc6mXOdpOP8O23Qk0MyWe3Y6LNcnJ+KrNFmW3E
aZ1kB/Yq4wWieojobWYXFfctWCYUZqenVPno28E5Cb1vBo0tVJmdFo9CQWfI6HwrK5kZYnBJ2RPb
FQG8NqyF4Z0ms7gd9tYEeMJWaTZyl6gVm/OrdGYWGtpGdhc2CyNal/W6aAqWOybJzGeqrXBeRcNO
SDdFvG6ns9uwpcXCY4sIovbaaWFMay3bI3D0bvy01zSt1qz5RNpPShger+/biVB0nWXGDMZnX/I8
0JIrv038M5QsZVM/hSmBNQB5cv56b96Vv8J7frwTlGEZ8UTsy7qD06VFtBlajEMGkpg8U/Fzwzdx
dMuWJ4KmED1j8gXhYEl33fCeyOwD+kMh7PLqrjKXhj9tCJ0clhJCpXwvZE5KeEzuKVgN9HtgDwpK
eBKiDD/FEvde7vVFhVlxpRKp1PyCZhq4iJ+LyR1AzdCu/ClKx+hZU/1ccdSDscjHjSGiFG9QjwDQ
adfmsKnqvd4CR3+OCh2ezNaUH07piEX4KJyecsz1BVLpAg7PufY0UrjVJ1N8EOKfffXeYl1OKSYx
WvTere31mtlsNvibeIEl0IKXlZs4ynE3BNGssaeD3I028LKQanupbILVqDnigd4jZViOJvCWIdS8
sk18u/jFgpYlSWVOYjy3EPoIoLp5r+9Ew0HdnaOPGQ79ZxbbxnkDbaVZnwicXlqyw/Df2Aa7kcMD
cBAvWkkrTeGPTvFThS4vWUpHcR9zcPTN+2ARbnCOqU8SCwA4E3O2baS/gAIlRHT9Lk4fDHCUvfYQ
4nLAxjUsJhhETJyGQ2Lt1WO7hvQzPMiHqryD9RI0XgdZ97ndq9RcPsOcn22xKB/HbeFJT08ZcNhb
C/C1YxP3CKIuLwx0kj/Sty9Hk/gcSElrIeUc5qJ41cw1/mB38ppUO/NdkBxdc6HBYhixxxAUAy1m
UrgWdbtmllZNjubotVchguNd85Co3XqCrmEivn3Ai1P72KlVQfDqn36FoXqhWZGLt0pUBBVezbis
sYF6FHdCb1uWjylXZDzyIAVOaHiQkAgXG5y5M5+uOOt2XiQvkV11ojsNbnZ/S/wFC5Dl5fuxm3EY
8eiqqBEnCk77+/IThFoqy2mQHoPab8jXK5+rehemq6Jby/LiJO0LAz/Lm14DP+HQrTr6L1SCvJuJ
n+8EhlOwOfDuuKDPkoO5wgq1NlisdQ9uz/ioPNNvE3u74E479RFWTH6oduoy2MTTRhf39eSb5koS
7qzgRQCjVEhvlvqalo9n8TnM0J/rb4lOk9F4ZnLnZiJngLF39BOsmXYvF+8R8CxLekJ54wUW4hb9
7A857fN+BbRLOv88CWzK3V2JysbYiqB5dNkHzbUotF1/IvmUBtFgPo4RIyIQNa2p3Y3Cr7hDM3S2
MzBPdRBRy2ZOhJ1EQf3XN0c5/N2kn2PAGnp6ydpNDB8tWgvqyjyvKu2QNUcRZJqV7ch6kYVVWD4p
yX2qvCjaPBVDU1n8nkBdlHb0WynW+dm2epdg1AiSg2KL/OaQGYVlaT0zV3IMYLmC9iMWX3tYT5IW
bs2TvpyQirUEogz5q55sxHAJQFpWia5ZQrQKfqrxQp91QxtLWfFvq9BOyf1jN6yb4p3vZL2nqify
T+FQcob7k3kUj1byWr6qgs/Q9jS6zNdn2RHyJKQ3zdlu3s6faKItY+ZrlTCYamzp4101ctfsOPFk
fak/ajv5c/xEMEp3uoV+pz/xv1GB0Zm1Q/OpHo7Ac6wJTdZaH14C6yCrs1tZMx0SQxTSdFpPYSIE
T660xUpxTIthsScZbnV2FXEx1q9h/tb1m0Rbn7HBpElpKymbu7Uuip/n8U6vV5q2OSfb0ljW6KXM
Yxw/aX2O1ooBb/+eyzOHzLWeennJMvYDv6xgOGPotvKylGgqFfsM7pgZfIaqGw3b/DUd9zW8e+YN
Z6cTUENyOGgP5/qHFPmJthN4ePR+KQ3nZYUZTIcbEXDCEtEUhtVTGY/+IE6IBg3cEL8C4XeOdK/q
SNsagM5lxpyXKA3oJ4dyGUj0iJvW6ZKfZKQ5pxZbHaf5U3rIOOBDNHesHGFYhr1JBFgsswMdrfFn
Ua/HkWBCI1tWGVpeAesQlteKX3+iO0N/t9SRac4jlRH8cUVVsyn0RVdyaFwKtLdAITss2rzNIR/U
1Uu8qOsmPcj8P6EfPFX1Jq7dSXPl06ITCD7aQNoPTi9onng1HRX3KENfedOeCledPtmrDdnPu82p
+Ij0lzbdh8WrFQWc6zaNOkdCRDGrCqy91xxdeBM8EsX7WFWO+TE3GQzMENt4Mr2YjBTjbjR+6MFj
mh5ivxdfNbzD+U7GazD2d0X02+ynRWrsQLlL46NYr/kUVVZ6TfZYlysyUFA8rlTIw2qTUwTuVZ7s
bHqNtQXkLVndlcnj2bivoZbLvgVuLIg8DIYmrpburj/fB8NWsp4VYxv6597H8X+uX2rj3hI3A2KA
Nr5TWZaLtRU+593T0G/K5rdkDIuMCMn643wyoCYSOtm9V+G7BK2uTxOn7p+sdhGYxyj5cQpp2cBH
H3tXngDVuXLMQvE8YSCbzF2uYFlT1+d8M1p3o/UiFhuR5qeyLoKPJFqcw/tTs2pR244onIN3pb63
rHeTdnjcPwn1agq9Ec5pWNydiHQuxjtV3ZTnbZUfWuUzVlbV2a7NfRqvdP0toIhXiidMRVK3O/VL
QKF1tZ46xtLJoeOoH02MkjcTwVQa0VvLIt1X0ToG/6FB+/yhjvju+31Ob0AJQVIt+VWJRx461S5+
0P5QTvughnzIqnWMh2eFfNvSlwJgb5wNgDbJFaGQD6Kys0zQJqvG3JfpUUzWBkSD7CFs90XIAq3h
ZUrvLbaJpSBA/PSMM32B1pZkH61xNCcJtMNb2m0sOPDDMlMQ/tG2CF1WBCdoNxPVq0BO9JYWUouS
GfyxsCnRg04YxckvpSuFS57oaQbnUHTgQyc4PxVetuBXqf6Q5BehfQMdYZ9kDbyBK8PqZwNC5gt/
UoAi7E3lU9E/TiA8ylRyG0qqArcIVj24rfTYtB8h7ZnzbMY3MRBjS6QRkOynXkSSqtuCsW2ETU7t
rfGr2Yyf2dXA8kmA3BHrVi/w3prhszPuA2KWjc6uS4Y2mLXl+sXoVzioImlzEn6Opo/OC7UzQUzC
CplnbryJbYNWmmo9vpPPjOWOGd/SiheGcpfAIzePJt++u880x4p+GOX9iUw0ZXYVyuKtQ+zfJ+e5
0lBJR0ctKTNY+F5pNLJK06mPsqN07JiQYewFrMtS5EIOeDcmJ2G6zVJ0qx67MtX/ft2Lekzu1FZE
HJkd1Z3MJutlP5HPDjaeTDLj2F8439BGvHloV25934vKahIjrGFqzHUXo2ehNdo3eLmAvCyEV2pV
6j8gi9mbIro6Evv8Dt13cQwMr95pG3OlLMI3IbMTnCr9ViZQAfaQ9UuHo8NAj4V0ffM+zT2ovyvB
//4+F9qMiAx0s51/H5xInRcuqwMdFV6JkS4Vk7ElHr4bZ9+/1SDff5mLLrmYjGfZ0kIOtyMSaKbg
soMM2JLQPfB+SYsQU6GI1x8f3OONS/89Nv1+6YuTljrpcVYofFlZd1XETIC0DG0VmN4U09xe4GrE
q0DiG4p31GqvCazl2P9fOBO/f4qLs3+oGHqaiXyKlooMGzcR22xDnPeQfZ19sVkmI2kx4ri9Vfdf
ydnjylAETGp+C9vHxfdXOvEcBXryh2e8J/f5sfGK/8PZe+02rm1bu09EgDnciknZQQ7luiEcyqSY
s0g+/f/RG2cvW6VTWtjAwsSaQM0iRQ6O0XvrLaw0T1smj8VONt1gNUcbVqJX3f4X46Uvfvdfa+3b
5c9+eJueSCUvE/aC9+Mz1ck6vI8/SjYC3a3lW3wQF0kBf0s81NLzsaSUD2aGO/UWB0p923Xvoay4
Kj3JUL9o2tMRVKJBYRIhOIX5FQdrXGtJWVuq0zLQPCU6OS1RQSfsUnsqvRHMGoPcIjiUwnpkYF4E
+yCZsD/FwPr0KFr7sTfsvHZCABDMjkk8UmxFfgo0rCDDHcocMdyh72qHw9jemxj3nuSXcQAg7+6V
aW/6UYd0BKXDvqXlrHcNtKH45Jgh5s6Gsg6MjVztW3WrzUBMcxfpup2Mj031pyk3WLLaMMHGp9hg
2so50gf1vdxRz6N4SdU/XfnRMtZPyJH+rZbQoqLAluStdiLZwdeb+9h4q+OtaB6U8VbRl6JULOTj
s9Yfjvm+iKyFpW2r6OaEMS7UR6rbWdR8kja09aW2qVAKGJzXlJQc6ECCdv2M1RSJesc/FURDMLps
IfjDWl5hRg7XbpO+dS/THVbrslNsyXUeWchgkp54M00r+dAAy1H+/6kDp1zmTzHemYAMi/iNpqB+
i95O7yhs2s9u9Frmi4KXGOSa24raL2T5KYbOYI6MFzWU9sFzwB1Z4yL7qF4iDOy7BbUB7w4PDmhC
Vu2ppm8la9FcGdqi/Jx3Dmtw6EVr5KnFjRo/NiMHeW1XwWMKT7tbI88pbgdfpXzHTS1dnrbE0MYB
yEG67sVlP7kD1JYX6dFEtrpJXgzBZZQ2TG5Hw/IaYT78hBko8WLJ0ektQmWR/1u2GDkyTJ4GNcW2
i/BtXgrUrMHC4r9WP63yltmtHPr8mQjzZn3Rv8oERctEVvhkMSeRn7eeljnmtC+O98dkKyGpQt/z
SvhwvU+LjVXcGhSWcAODelkWmzCPSdNe9tKdqLpQxYD9bByEidp+PJpvdbHJo11jPYoVMzqERkSf
xCs6WjRmhbDWjSUiUfkISXPTI/Cj3JVZIguq5fhZfsGcDzuF2+G+/kT+N2VOjehYLBbAsdDhkg+x
nZv7U7PM0/U4HCIR76+eJvZDCPatcFDqJ/SzZbIKCNpoVyUxOc1Kajw4FFrjAQvWHWqm2pGU9ZS7
UJymdA1zKJxzOiJQrWEhgyg/qNNBw3zadBL5tqFSCY1PgRQuhQDxwFoqoNIxW0MlPmUMHLsywy94
qwd+zZ9hsKnhJCsHi1kJ8e8z5Iuk+3MTAyRE4K0rFtAJObY/CxprCDstqtrsgKBIzhzRZdxWayTC
29rRM/u7Pl/n07LT3KL3RZjiuofp3Q2uknYT2cfBAQwiBVLBizDy0tTOarRlVwUTFwDNn3d5Nnqa
pEKUOrHJDs1IOt9C8RINPMpnHo4CvranzC11aBWATHq201DgO/9+TFdv4KzuU4qsHk9xnx260Z6w
SvEqjAkoYD0Q49kUfMTPUDId+kvEueD9V+pOeX4N/3pNZ/XfaWwq8VR02QGIfLLrlRmtGuTmBJX9
musM9Dli7bSaFxjL3oQRUDLuphNc13R/z/9+Flfv5awmPIqVqo8DS0YBt42X6HI7N+XM07FNsBWJ
qDRHxCoZ1YjDFzg6qJQFY8O5h3MOxMd/382FSTYqaswJVDyQDaxRz95MnFVlLkd5dhCW+VZ4P/LJ
LaUNKVYf4o2MJda4KrypWli32du/r3yBX/LzymfvpIhGRBRNxpU34RNR1+YuEjzkHNrg9b+Or+F9
9NGuwk2LpIfQyVUKVAcAnnrgSfKwFw+lwdawDVekU+/lpXBLN6XfY4rx79u80Dr8vM2z1zWNR7Vv
NR7QTNPvP8Y/RPfY1i5/tchCmoX1GG5eY33hC3ZhwX5/LWeF+BQU6RSmRTbrxyfxKbJ2qtU54f+E
EKaURfIWB5g69CdghdJcnUSfQkJUO7cgLuCk/qL+EcQtxrbmuIroKIvGO2Kr2AevVnQvnpiuzZCE
Cqft1sRJVAoCBkcZ3kww6pRt2uOG7qdJQyrYM3LdKiM0Ru1mKGCZjqIvDrAKju8TeqtpKYSPmojO
jYNXWnf5vnMTVPYRkxPEE1ASCxygqgb7tdFLreVThfk7HGPDk9jsppugve+Sg4J3XMeQodMIF0a5
WqBc1a18EbSHYRQ9hA14omd9yOzvASE/bKJmVvcjOVAZzvTmstUkWytuCg7DcjaIZ7JurgZyEmj0
CjQ0mYoN4sdJuBVHWIFwWfOPOe9CclRuslc+DQmjB+GGd73IlMQdDMy/U6xrp99y0jthdx93ayXZ
xsf7gMcl96999CoX+4hix1D+1NnvuGzsI4nyx+gBRoaGfyjpjiVB5cXw0Pb7Y0iKAnOSrPOLXkWQ
zCSylRciflIkSuqzTzzKiQmzomOxRTEaBB7E25BAt/LWsJ6LYmGGgKB299EgTi+XGaZHwZPQ7/Ci
P0H5FB1mk0cvejS2ComcEHfF14qk2tl0fxOKN7F4m0m+GLg6bgDC6mh6Ouincdrlg23mywTLxuL0
pyHPE55S6XZHPIQppXW7k12rhS6QPpnWnRV9Rr2jkN5WE7Jl+k2Kr0uyzZS5zCmgU8l+nK5bcTUZ
m4h2vrufpt+Mg4xpWQ9O/XkU96O5tKblMEIs5Uez1ZbbUL8PqYTtGhsEqVuqKd4V8HuwaaFmUZ40
cZexLDMdqyf5RT/hF4tDa+gG5ioujoui800DYbdfbSc4oGCPvhzsWpxQT5TOTfsrjO97XDSoKyS/
UP9QlEa5P+Hry1x1lA8JkJSIpzKzaUHgg0hm4OlP2PxKCD+kTtJAwUMf+whFXhu0FGbjZEMFO33m
qZPQoGC6aYGUukrmFLU7HkVWLksERbi0aQWmyS/C6Uk/7cTktk8fcLnNlzjBkEEEo127P1lrySoW
WfIh6OsWG1zpYPEhjCqsGUi5BIdWOxVzcTfWFnG1iaVlyURabP3aOsTTzUn5POJ4IMRA3ffIxsaZ
Xhc3+MIJGnisEyJjimZ3hvZ/DFcIksxspgEY+RFFqqHrxy7YViNHMQ/oQYJyJ7XUa2Rxhbss2Bk4
4ma+mt+08sMMtQf5g2j6L1lqD9xcJ9sTIeA60oSTl1npYsCyaBx126z5C8c3PgdMMqnbCGfGJfsR
TG3AYhx3t/EgJb5MlohxjcE/HxvnR/33nfMMUBBCWHI1Unf2a3YG8yn3Qmg2tIrHLXG8M2jCsN9w
/31KfDGu/rqqIpsSIQJfiXQ/68Aeiy7pGB0xI6l+ndgCm3TRgcZqR5MSVnGq4qObVkzMpdMhJFqg
FTw5piz8xV4aNa7KhkiMOo4l046TUPxUMUTYYuC5LjcBXCwH1iuNKrEqoSPdjb/4f6q1Fh6V4rYj
pZMfmCwiBjlr6vhiMXyqp0McP9M2zW+mNDAvXKSf6JGgOmZ2+TT5+RuhP+thL6xPW8LzwCxTL36a
DPuI7bQOpRTzp6F6OyqIqisnj7xRYJ7k4PBskRCI3dvssyp0y0ZehoF8rVr8G5jhyFV0mcGugl+m
dvYKTWGyrKzl8BtY5fOxq3GW1PZxwjmFLB6jcDG7GVxRZdjyZTTHUfbnamk/X+XvV/qfuziDR0oj
LhpJqjLwB0frfARcSemCHXcQEpakvRAEUxA1rzIzidZ9iX/1Ekl/jp8CvpQhxjfjuDmhN5gJgL0r
5st/L7nLldu3p3SGn5za2hKyuURoXKQqA0DdifVhh8zLmCsyOqOk1hf2I6BhARexvlIYXbCl/fGW
9DMSYtdw9kk61887u4OofZoI1ZOBJZlwwjR1TGHR1zaSNLofjRhYshswAcqgKmk2iQ2ra03GBcLt
zxs668UE69hNhlxnX2IawrnG1gujlRytmUxLOOt5LVOkkXxqF0Agd0tzE6cbwXBDwH762RoNkjfP
rjjHr6F8F8hbP+/trAMrjlXVSRWLaV7OZKSl0VarcErqGexG702OAPS5zn2Vgk64nVy1xD0xtbVs
ixcDthsoPZmA27V1D41Yq92ov9bIzjfwj9X+xRH4RqnQikG2ooIWMcQQtnBhKKgnR8JM2KGEqBjs
INo9uYXqlKj9VS+H3Jd6ZMuBd8xOp8L1pvFibw3Fg/QDGUklmXg/91SlGI1cFmgQMBjQObFBicCI
ihsFLmPqwHFTVbxQWGlF7EOZKMvDkCIcdEggkzCgAj5ypehPVjgwrcN8xXc7991XvsKLhfq3mzzr
YgCkOh11ytxZJrPr4iDtKbvmKGCymebsCHz2cLKRmPJgIep0bJ6yq2F0dmXTvNhWfn9aZ31KOiVa
rCpRhpiT+rracwLjpLEzGuyD3AojUwI2icpiV0A14DPz65HAMBu83lL+Demz1r89krPe5SQqEVzF
hDtBrLgqsUYoOQCJgINgFsHIxlcpe5G/poRmcRVruCDx/nn5s9NjOulZhrAiIzUD4FOTZ3E3pmAJ
EwX9o2BF28xUGJNnL+KyelMKmriAyJ9/r4vLr+ObO9nZXVjClAWyKKQHLURhXuhsK8xXcSoQd9IC
hA5Kf294+I8WqwA5Glah72O7wSfHMNxr7eQFgRhxifT3SJc0idHb2doY5fGoBdOUHqZ3yWs/mDJJ
m8w2u5UVYCoXjAB3EGdvJtkVdL/WbmrN79+SapXR+Nut7jSOrtjanEFuMDgukeq6YuUW6e+UOiep
V9p6zkawqKu3FUJZeaknO73dL5tuHxtukDuJwsz2yqd3QYn+81edrTOzEFK1PQ7Mb3YKsr/3KH4s
kLjlSJVQVS/Gd/DKEBTxk4yghFpsPa7op4gE/yADcH2Nba1e2EF/POSzNz5K+dRZ4pgeYoBt6jzC
6AaYKtvmuGunjdo+iVFtW/JSko87SYC5MtEzmKHf1G77e9yYkIsW6Uo/riRza8KZGHYhZrCVcdN1
a7ZZSVrFuQOQmms0A1RDoGSG4Z8oCmsv7vrFvxfwBU4qT9fUCXEh6ujv4K/SEE6TjNcTYnqm+Q+n
eUo7Nw2T2/+uq8VVTt+lx4cNkDFrZXBJV8/WqFE31TGe12hLBcMx6FgqyVJuY6dsmVQV3um0mI4r
5tiix0DbmtaIBQQJSMEWF+Xu2v1cMFXBtPPb/ZytLq2aUjNLxXk6loEacBBGJwTqCnEKc0S3T43c
J0RDrBgnsPYdaTUqN/9+BxeMIX/ew9mSqgQ9zSplXlKr45KHUOEE2fuGupy0aIEgaxy2OFCT+7E8
VhvOaQrRSduZuU17KGUOkwgEOtjvjVsmFaqwU4wTIxpaBjhbxi7ew7DagL0IyyZ+aAcaCO3KN2pe
OAt4ioZmWaRFoNw8q8nyTJJiw/z6BYPlo8iqGesw4nf0p+538ztqccixtY3isInccHK15k2Jq1N/
EAZPyV/ojRosDjovx+2XeBZtUcRL4+a4xy9AobIWbS1yhupBZhtiMkRDC7tQ8aR+bx1frMLJn5tf
p85mUDEJ7qBDg2Dvso3PdG/ezN1gf2cyQKidIHJOJtYQ3Tqe7Ib8FQZXyj182MbTBld4zDqqedD7
hfBphZ6QODBHZKYk6xJ+JK0U1k74HF15eJcqfFlWiJxFbC2RtHFW4esqk3g+TuwN8w2IsC31a+Ak
u+72gg39TvmfjUDjHNf2qX8NqL4wH2b1KQYWO5rEP8yz1Vfnk2KaoTyH7Io2RykY4PwZzDInmdwN
Hwc8IDiUinbW2oGAKcKxufYILnTzP+7hrAlTDKPqh0iZv8ICOV/mMYr1ZMkbtTfNx03QhSAT2Oq1
kJhLRQSZcxLuoiriWwIQf9aeERY4Qt6q6QF4vjbBKVegorn2VE3rat4ATiAnodvBSlyl/VsuwtH1
Sch1/gvr4gvd8I9bOasw+y6QrEbUU6wZdo2r1Byma7nbNnRbFnTbwR+0dY/fqwlAmTKRm63vru6G
F7/jb8/jbHeuYIZYWslNEPjCMH3yxGx5UjzLWBd+OmwD86ZY6VhVLAKIisdyaeTev/fCSyOkH4/h
bD/OeyNI9EBLD5ifwx2Kdpm6ztGNiMpitq2mrITVrS1bhGf+tbP94mE4RxBiz6vrhvbVC3/rjk5Z
GaXFzFXQd1CEVyCEtuYKu9HJGFhd/e4vLnqM8chchCUFAvFz8cWTbNWlns1HL+w0nAB/T8vZTAxI
wYHnDp5783/7hd+uefZ4pT5rElHhmiwxEMoFqhPf8HGEoYByrVvrmm3YvHmc9Zt4Yv/nN55tLoVR
SnleQT5JV+VKWKAN+aOSyruSb3FgxvXRmZ7UZzUDFV9CP/z3WrqgH2Bn+3bx811F0wiAsuDcWK2d
rgrSw5tiWzRghcUfy9bpFuS1KbxjCCoDtveucFxRhB1piuWFjAGnse6HlUh1zO6TnTxI51e6uYtb
/4x9WcDHhmkZZ4/HMJtJz0MTIlaKBc8WWhTnV+DnTgtdllDqxsHZ9GiuBEwe/Cx9kIvlVQDswtBU
/n4PZ08pyeRpNI4GXcPN5GVQDzIvhr1oN671Tms3ujUuXTjTEqurJGvYMdksp74+ZL9Yin2/kbNz
sA+lKIgbbgRWmqXj27oenCZbw0G3M3+IvHd9cdQ+dNWdlZuwhK69jYudxrcbOA9pa5VjYlYZ1m4F
8KqOL63OJGwj5HcJ2RDrTN2XEOYxp0lsc5WgY2ufUEohsNSkpbotEJcTZml1/wfI5vv7Oa+t4rTS
Gatb89nYSb5Gzdyv89DJUn9QlwgBLG2d8CFBO+iSxwyNHJAxPuEeCFKAh8s6s66t2ksb1/fnNNf4
37bJthUnRY5YtekKespLiqcIJGLcyDsne6gXJxjZpTt9/PtrvmDIZ/x4DmdndZ6oUhGVXBXucD0T
hL7a7PBGWZ765TFatgABhBu1TkuK+N7YTFsUU5HhEhQb2xKxCZEtefVtAjWCEZQ38wDBb6ZsFziK
+vtEtePIcBbyDaSU5gMEx1C8Y4Mb/FKEvRB6aIlgQ1/fBORLh65ioaXVlXk4f94SNSljrz4AW9Kh
8szu+tJDdHuCKFrQe2+sAM9Dq8b6XSctMqQWq5jsMKmC1UQlIhMSelrcwVJOhmubt3bxRX+7s7PT
ItJlo9Yi0I3yPUE/yJxNT5Zhv23MTdltOuQwgw0TffKS6K4QJzLBXkdyIHooZrKyFvO5EyiqfaC8
xNNhxCAte067X4SI905R3fZMFHWmn4QkTHzyYvXUYR6dEvOR3xL5Xj0F+eaIorz9pfLqQHN0mFBJ
e19FO/FoJ+na0F2ke+lvYsnC5Wx5E4kLJb1rv7z9UbZ6agypiDIfrccC05veVpKlJa1PxY0RL9El
5ua+X8vp78RwT9SaCJnuSH7Vrd3LVO7NeiVDW85QW/pIzSA/WX42bETioLDefaQQRpUZL7F9LDQH
G7bZCVSYgcru86hvTWPbWg/msNaFVY+BJPbQQKx+lKwkV1yWsW9qjygRYDMlYK24z/hpvUWEYREZ
hvE6bCnRCSUGyDekEENaV9XVUToM4UOeAO7VTyokCGMDQ+10wDiEuAlW53AbBb+08jN3q2mbP8bI
darDv7/CyyfWtyVxdmKZw5Hq88hibX8Rk0N8KeMiunbjPiPG3Ja9FhE/mUDsPlcuPH/e55XE96/k
7Jgyk1PYlSnAp+zLoNI23/Gt9aq+4/vMZ4DfauRfueK11X92Hk31MZGkEz+1ghf9KyAXJvbGwhNe
Z0+eFuffBa9WuFK0XFC6s8395wFrZ/OWtDspFYZhc4U2szZTR4Cp6qOfBdBtH+PHa9k3lwg6XFAj
mllBY2l89YffdnM5HfQjQWjZgYXVAasXTl07aeTH1rIT9iERwpuIUwU+QL8m6BonZCAiAT0Dc0cW
KRRNQpwTYt2hRLoRwfCx+Qs9HyRGJfUt8QYw7r8A5C+/nP+966/O7ttdj8Mp1CVxHh5KszMsDgR4
bSsIuI7AbZJLWGa26FCoXHs91657hnQ00NvSMpzHcejn5MXwMD4W/tGvGe2y+hW3/28CsS72qd/e
0XkeVtgGjZgp5TxXgtjCnJQQSlgzKzzlY4ZtAgP7xVcZry5NSLif9buEFPUZBvT/6ZuwFMuUAe/+
cvNWkjrvmh5WG7MHCDkPIHaHzC7m5A1wH1wdF5aDnObfV7008mOJ/ueq8s+Cgxq5Uk/R/3fVAE/U
J8RUGi8apaRXMJEE7adRDlaTL+I/hxdd6feYGpb3SO2wTn+5WitePrT/c0tn1UgflXKqmAzSUH8J
jYuDffN70HyLKlBzJ9QeZOEi5nfgRkgp6tneJpk33WLml/wqMG5BVA45qvQE5Kz2vx/XxR5aFTHg
IGJaoZ8927jqNjwlWcRkRptRtnI1Z7Xot9Megetytrmanipv3Bzfrlx27lfPd+hvlz3fubRUE/Mi
4bLpaqChdJGyD4yDCIN2LFSiRJTC2tders3mvsKy/r4utYgIjMWSPDuSwM+yLAy+Pg4sfkl7l4ob
eXLlYYlqsk5vYnK0aofAd5I2nPyD4GyITupgV8A5GZb0R2GhIRpzrP6pnesrqE1QxiPFb0ZcvI/3
unyrddtB9rN6nUU+jBatYpcjSm5zhOgz3h2TGz19gFB9VTZj/LXdmCosF5NgPplxl26d/bakaywz
OFbJ/54Gx+NHAT6WnNxJuykQXrPIZBvLiFJ2u9NKMWDtB3b3p9V9OPUGqGrsqjEzSfgNhAIsdcmT
w3XdfxJyBKsMMVTpSKdP8sj8PIuXAuLSqnqla/aTBhxS1fdkgttti0nx+JKmL3J4003MIvZhaSxP
2RoxRqasExxqZcqOV+0mfLIOPeX1ZxosTpMd9b8q9QEhx53cOagL2KLT57FkbBNgPoF7H/nF8Su0
+kx9Is5YqtjBHV1FjuROujeVG11Dp6d/5AOGIJGfckV816fF8ReqOLtSl6hXuxtY3xB6R/7oMDzG
6kuPlCkfXg0+s07TXa0BTj3aQfOAid+AmtQy0Jf4Cee5eE+Mp1yua+CAnAlyhaFCEt/U6n4Kl1a8
6ce11L90zSa1nlSU5VPRLU79n4B65yU5PcWqtsjTNyesXPP0JzUJCXVwVMmEDaBG9jZ7dsGdedP3
3VuZ7Bvtpj25uJb3rE00YDCoCkd4mbCtBx6PfdIxot8DQ7rfUDkp63XRtj6iPwSBXtkitL+a/nld
4YutivwPOvDZupJ6vUmSUEWCuYauaKU3RsQHYf1ShFctfKvRytUTO3m9DHrSEVdkvItIdPfCQCwV
CIUj2Hq3Csu7kyIthnYfBxutuU209zp4puR2gvRRNBrc4Dy4ieX9yDwYaZUcxISd3ONKlA1ei6kF
/Lqj8jilT138IhYrrA+wRYuuOn1c/bVntWOOUNGKEjGhhe7JLjDC29w6LtIcYyxuKevJ4Lub2uUx
9BpUGpT7+j2CIzlbs5E3r9HDwK4OYXYbLnMPTTGO6Lt8XBjTKmndE4tOpH0JmNWE03OlsqHYaCGq
bi1qLquyNjeDtJz4aJiClChG3A4teKSw9c/v+N+bsHz5xVqz57mkAuqfgYp9YZ5OQdDPG4bxS0zd
OFhVlrhATPyVJm/GG2J4VB97VoGkOmKmIVjBShzt4nDdHe8LMP2xNX8ts//czVkDecQaryM4IDmQ
RsVO65QByhNlvqu3sHCVuWfPy7WK6NVRwl2AoTUko+DN1PAdKl+lYAt1gdb26gl5aVtVJMVSNFOj
6j2flOcV2S7pSeApwbYEzfYFc4GfSP3W20fmTZMH2zN1T0t9uvJ+/j6beSLfr3z2RBRFYgTamgmH
JLujiagox/ZhlVZunS/nZPcuAt8qpztReoPge/VEmZf6+Rv5fv2zD78a0lRSBCM5FO7kaZ782t2B
cRwS5BEnx4Dg6YR27B4P3VJz/r00/240zn762Veox6VV5QE/nWS+qV2HBlq6O4HOOQft7lPYZRIb
hogbOLpZ67GaI6shH63G/g7VFo6uyVLER6T9JR0R08l3dfeWoUSSdsnxPpueNXsiFmUOfPv3fV/4
pDTQWVHFiEaTgKDOPilxEKx+aEZ4RwhX8XOxfKidHYJEJhQDu8ji+Kg/KL8hAzNzvBv7RWYts2Al
L3M/ubZy/07qZcF+v5mz9RNbZjJ18lTOxuUB5WVmC+8QFzfKMxjBi/gRfRbg1Sg78MSBQNCkN5CX
YYBfeZl/g7Vn93G2jiQjUYc0HsqD1i3gfMjrGU9L1sc7GCU+cOCK2Ca8QJmY/hfN39+LeH4IdMlU
uGRvno/tmioz0rbWSk6vejUHV+PMIgUbhE6zagPXmHfhs7bHTUnCVLq7OkSZ6+ef39DPy8+7y7fe
Mx2TOFITpTxgzoRhlJi7IWHWo8uQeuLisOjw23g52iM+mWuF8XLVurRsd2QyXVmaf4XTfL2F/zyI
s6XZygMx5qpUMruNHya0ff2ieo0ip95OW3zPDnQfupOtxPFQ7w2+J3T312aGX8v/X0/jbEVG/SmK
E6aGB8HanUQbG1bJE5W1AVSGF7boqYis/Ejdihgbo3gtTLjjk50+gDJo017EfEzYJfdjsTHDu1m+
ggCIlavfS62bH/0q3YT1Y06pjalb3e+F7laobfkQmaiqtgb804dR2RP4sQ27lwoQYqR+6+xevAG5
01LHCm80MAkrerAkQkhEMgfE1yNJ9rYg4I75NdHP41uCUJj3oHxRn6d4o4HmMZrC31L4PAYvR+rZ
Th5Q3iJbTBbD6aYviOv8NU2vwvQgQOa6JUnr369W+fsgZ5GZKqCMouqcUGcfGPUY0ZemXs7Dq8Gr
V/lLqf0Rs/VpP/4Z3rqZb48EdExxQXJ1ayH87iVf2YMDAMneKm5BfEzz3JLgTrocYU2xkzxfucNL
XyGUD6xRCUKD+aH8/AzUID1GcckdyrgDN699fM+0RGVgc6+Qy7TodJvM+HT4iHtPvVXuIeRCUEfs
QJ4X8tSIjNhXUXL6T4JD6A/ZNyFpsP8vrc41AiDS/dTgK9KvpNivrt37pU/4+72ffcIJAwRZ7Ln3
CKc3T1IIUbHhB1PXzk6deo2rSMW/dD55h+MeufTOfNH2jVfXCyQocE2UO5yTJP/k4Jm6RCw+vYSS
XRCKa8Kcc5jcXlkP9Hx/7ToMpkFBLISopiWft7ksX0vr2jQ+jHfK4mRrhj+E93oU/bICkO8dvisf
ePhE5AgRaVFLi+STmrUcPfM3ahY8YGhuxmbbv+fSFmdiTceVtVmb4t1w2ojSS27dgLKLUu3V1UNH
9GOFqLUBWb7N2i0KCwpjUV9ktR0Jd0a5BAgc+lvxtMOmPKdn1E+rJL2FW9Mai5qaKub+Zktr/hxx
ArOCuSJzGjohdminfZe6JfIMR/kl2zSWOwFrn03y2J7IDlxgmPKcLanPiYjjn2Tcvc6Z3KDMTvqG
386EJdOzsYepjFelJS8q2VfkuYzSiYpnsXeIWFyFxrD0Bho0y4NCnGKqZnI/sPGccHjQ5hxj4bPq
SKGYSNXGlQnzHxeNS6cwY7Qh+GOKpZOkVS0KCqNwSVr8UXPGxJVkN5zuWv6y0DaPhGeM6wATzgh/
Jg1zr8++XIlIrWBUYoVGgtPdTVyueqJp5QgfeZ2JCP5I+M/jc/5g9F5V3Ffhny72uxhTL0fDoLHe
1DEmUCvuAJ6HgmPQAw+VOEDWXjCgNt60c1aoXVZ28K5Hc4uBiF5CDfcprNH2mpvqprjBLdjWdyZB
vU9oTihzFcqrWwynoAIH9hwvLHde+Kno21Lfdnh5BqMz9EuiYCIdLZkfyZtB3mACZCkHIVwmB+gW
9wiNZMnu58zFeUDeMosiKFLAnmhV7sE+GYg4+n1nrHU+BA7iaqGrq0Z8b2S3pqu1tgYwqQtfC/2C
Y9pCh9OWndrVhkGIgxVo6cTDkr+ePiwGIkNK1MAikxbto3WrEU6yQb4PFxAX/j/p7xFboNiFLta+
HLUVmlpoKVK0HJfds7CtwEltZZXv4DCiVLNBTXD/2nAEzlQHtkayyD1znA2ZzH34VIfr3M4cCHaY
w4x3gkcbHyWY0S24YmUuVPF9TG6am9rvlpV72mBxV0LGwrsi331Zyhirg+Li40kyQP8rptwal+qz
uSE1oF20O4WAlT8JocCUi78HZcOEtAQJVFtQJHXT31mfCNxGsEyfkNqH6lZeNsvBE961g7A9LatD
6ZPdWPqFd1qJk9fTmnrJCrtG5l04GaPSSZdD6zEF4dXCoEL0sBW86E/6p1zLXvk5ojCO1sptcJ/c
EHQ9/MYpVUtWZs/dFF6QbqmVZuLpbGsgjhuRAA3VLlD3x1sGXLizYLcIBadYB0+kTNribYDF8L5Z
5W5Cri53DhrGBwV/aoXV2B2fOfK5rcVfVjG7P/pMAiI7WiJfdOT71C/9wW9WnFlxspxIhZXucPr+
XZKjOdNluRCoVX5DHCsEEc6G/LV9lZCTLmo/+t3e8ak78q/oFR/x/bCs6Bw2ElyARwzCDqhhkpXu
VH7gvFMR2rx3Rmjr3q3dcBX6/Rv3Es5KtwTZLJCZtpgBv1u1WpJj6FqDreRPSbBNsU82OaL66m12
+Z4wRd0GTvOIZHwVfzatP2Q+cn/Cw6jtQpiF0uw/ibxKx4aAph4jumphPhhcYVzI9RJWsohvfkEw
enZLdodn5U71HuUbxrl4epxCp3zqHjBAqHUnfC/91BeuhL39TW2g9zJMSZYJ08O/4BzvGZA8FoXU
xhSK+JH0a/FRIdqFidYNbYsKbC7sOIPVyK3vuw/okm9i4DDE5yvckQF75Sy7UNv8vJuzTrCe0iGf
wiY+cDJNRHcRw4Pv3QMBpuYjTGcGwkPrAk6of9QKa5IFG6USUeggbyO3OMLoovrCDlPv+JCSoBY6
UK5XnXXlqX0dqT9L25/3eQak06vjSlbw1JQQdZxDIq6+zpVFNfkn2Zstkom/G9yUppP1o/ji87Xi
+mv2/487OE+OwNOlC+WBJ1WTLOPjjnPAwNwhbpElkryW72nrKC/GQ+udDGdy+g91WDGWz/jIMX+1
cYCGJaxv8XSM3eIXPkd1ZUs4I+Qu6k8ZRAjXE2d84zhmQ9YcROJXXvX/zyM0JTQJ8zRCP3uEcRUE
clcXMXgU3m6fBBthy3bXk0cQ7Rnb2/1vdhg7Xl97cn8L+r9W/P9e2DibowrpMTxlWhYDtOCAaC66
nbQRXNVR7pgVYQFT28HkjNk1fOfvonheMv+57Nl8MOuVqgyafK7SktfZ2kDbFmtpWfk4ee+LrfI5
bqka2p3wIt//ux6/gFP8vLT8sx4/qtKQyzKPOt8Wr/mttuXjSTCfvAleyqV2F993D9af2O2e4zt1
c3z/L3zFLpao3378eUcQTVJaTjxz/DdIVLvjQ54Y/ywgGobYa99O9+yWlKeY75ApYVULqpGdcIW2
os+/8+9v5j+v4Ky2JxBSLBTSKFhyk1flVGUb5lGndK3AGDo5Ga6k0locl/+PtPPajVzbsuwXEaA3
r0ETXhHy5oWQSTHovf36GlRV9VWGhIxGN3BxcHCQeckgN/deZq4x/dfgiwTIVmcd2zcK9gxiDEdt
PbxjCUe6qigzRgQOc1xt80/rMKwz84VoMh7gla7mX9Qv2JSMe+2FwEZiDIrR/YQOOnxlvNQLkppm
2VAxJ+wth8faZKfa8uGFmcdOD+gteWm3lypEv5bZvq/As5qAGIz5VGWswNkvqfiYldQBzIjxrn8Z
79s/5V6mCh8tsCStazdXdgLTxICNnrr96UVb6/sey5HD8MzjAMwgF8tsZzjiRXayOr+Ff72ls7JB
a5incYJC/zXGKT4YrV0cmVqiwX0tj3bwIHaOtYtKbJ+jvXLMdia+s/Nr+eo6J66aA6Ca3dNLTgiM
rxlQRBSdLzrqUNRuQzyYbZlN81Nv3FJ3AUCpq/8L36bf1ppJfi5JhmVgN3r2sIdgNIJRK8KvXzH7
3EuPcwEKLqmb7esL59HP2SP2tHlWxwJGREFSP7taWksmrqakgNGaNufUsDyp9/ifuWGrdYZterho
R7qT4PlXibCDr0yuLVSe6ECTwMJ9Dv5N7Nxmn3AJOaHvaJFDvQTj+XntN5oNFUiddjmFV0jChQsZ
JMttgvxL2/Ovm9X3n3L2+vXif3/K9FVUZTQe7Mpdc/AfLIqrN8bbiZbs43gYPonYtXw5tbuIwFsM
Fhd2zV/f4LdnelZnyXuzi8OaZ0qVAkIkfUJXZdYodiIYSdpSF1Zj+IBcrKs9v1vCFdVyTwuPfb1N
YejOpMDu+d+39FMCdPaaz8KjrChPppJxS9kTsrDO7pf4qdrJdqKeZkv7k3upovlrn+b72zg7pf1A
7hWh5YqDN6C/I4gFUoTzH0kxqBMYLZVLzWwO6x3sG2zMemAM4ORiKx1avIPQX/RR+TkU9fdDOD+/
GfCuDXnkluaendxBKnUIWQM3IsyBPWtC8o0OerDOSVGHD717VtWrfFyGOWEjEVINHPptwih1VtOn
EJ8Y47+ThHU1PoXCNszXSrAx+jutEBYFmXk7/Jk0aM4Xnd1+SnfOfsdZQKCkZVWOEr9jsiD4OTze
mLE2PGLhe1JwAnSg3sHJi/MDnhbY8i3mrBtLMvdSve73T84QNRY7rUH5vDUY5Rko3fzrifY4Lbjp
yHm2gWcQ9msTwvhWEJcl8mJXStxqiTxfXabZuhS2OGbkpndhkc8f+Pn+b367m7MNgFJwbcUJd5Os
K+b/XicH3wkld+AJMwm24TDd+I9zRj1e7IH9FqYwdEEpTTNNTTuPSbVQlAdNiuel1bsSoJrGjSQc
OfG4HEZHijd9sGQCc7YpmXuihDKn9lCozr+fgDzvLD+fwP+5jfMVbpyywWyCr/chQr0gHfZi3JMm
GimZCbvYMwpXhjtMK9meaR3E7ZYdf2jMoAE375cNVSMJ6vMSUvfF/fm34/nbMzLOli2Mk1pvZZ5R
7TY7ymWq+YQeudeuOtJqZNbDon0+yc/mbPQ07wUJ4PW1ETmUm3P/jmrP/1Pbh+PvP+/NmLfyb32X
JoyVShS4pxO8hIjZCGaug7UluUGwiQUP0UIMXiqjCJXnG3SMEJhz6AvLf7835feV+5/3dhbltnWQ
ZhWcbx6NEe0Cc2sCvlmkxc0peyqzm7a/G6Fsqi/+cEzGm6ID++2JwuEECivcz5NEEUUaPUa+vKpK
x8THJ9wmPvHkdRQSHJZgIdwTYaR3qWn3U0c370XMNuEBQdfbOB83qeWuLWJNCOEyK++al153wkaS
HbhdNgABXP0wAHAoYIOhGb1g2fLveFAvmtye6Cpcpir8+iS/3c/ZQZeCFdHq5DQ/SYTvJPxQDOYq
fCUufHzibcad/dSGS/c1u29dyk1/XePfLn926gVRljXMgoUzwYBIKsMNzbqZe/CAPdF4UM+rHy8N
6f8ct+QdWKhuWMgGMt+vw//bIk6kwm+tzAhvgZFQsCZXpz+zzXqvFP4wYvcuJI5Bffcz2WBI4dfb
FrV5EqwvGdD8dP48u4/54Xy7j6waWA54gcOsrl8zqmt8N7a4VqkLf1mOUnNE2HL172/n19Pw+68/
i2DDbpxmWWlIcpK+6rV3GrxZN183B+BWqgcnH0VNSDUYXtnsRl1S/+ttivQX7uO3I+D7fZydPp0e
BLXUcB9zdIGD78lGAtj3btPD1m8Oonybmw8BOrXSXHaal5FPuDq3yDcQi8u6o+xdvjTxMoq2jGY3
y1rbJMLqdMlF/Ze3hDYLEaeG+EA1la8z/dtb0pNWaxJTLb7us0NpC7vJJQgjoaNWaoOshkICa/RC
pvFLCMp1DVFSRJ1F+oPN1Bt4VEgKLe4A2q6GyLb60B45HsmRMR9KvG4ZsOX/+6X8Uiv6+6Jn24Es
VcVY1/xYeJnZGj1hbDmn96/Yd1FheC+4IYmqtZxdnZE0iN6F68+L7+8D+e/rn+0HUSacTrUkfwk9
ciih+JctA9oInQe53mAO5D5A7EW1fRmjoJLX/3+X188qVnh/VOKY8/OZhtc8AZIbSgJHQfjfOoWM
4cu6L55lJ1sG6kFKXy9c/ecX8deP188OfBN46mhmvPHBa0sqhx7kY5N5HxeOEph2ToYWpLUTWivl
E9gKIYgmrPWLXLdf3wFj6CS3zMPjIvD3ttQEgTXqNfqWGG8Z2dFJcZf5sihJq1vSj+lqeB1eKF0J
S78+/vsRKL9d21IkHb6Hjnr6vKFddmAMhrHOSQV7d3zIDS8zluO0HIpVxQMQMbFHEkDB/jg+wd4b
5E3Dk0JiymxQtyxDR/sD/4qWVhMffWVVkl4fK8+g+fCIklP2Z7Vn1bn/vmvrl7tmYpsRUkYNkQz8
kAhPdT0oRVPcmnsADHp+tPptGOxbrQA1TgFwUW8B3bvZ0rTJ7pzqDhnVaVXGDq1MY6tmTojhp9OO
CwHZBbIsGiFPCljrRXNIDilyaOycDDe8V9TElszQadI9bVEfOyByYXWtgrZUIO2kT8Ob+aw0V1Pu
+HdQhyEJUBXHoWmXO/pbw0ACDi7KH3VnvqHZlUNPGTdN7KiP1fVUL/RVc6+GHt0wjAbTh9lXtqMb
fJDuwXQmm/pQt66MK/ZAL+4xfQ+eaEHixXQxX1Pm6O1sE/jrcZ5tQrHh56WZdMXMMBarhfaufg6o
QBk3QO71UhLYml4E5/A5f2+fakDC0Aer64a9CaWAhz52Bh/N3BbflmF0XFVE8KGXMpP2/O8X/4uU
UFc0UTRFExGGIn/9km9nQ+5Peu2HFR5t+9kgfQcQZ6Fsh23zBhdyz6IkgvH67SXt8M8peVNXVdnU
ZHgJ6K+ss8hBFHOLD4jrgl50u84md5qFE/hxuUNO5ngp4P79gnyOloJLn6V8EcS+/dDMb3WfJvuA
+SfKu5O2y+BSlM7ghvENED770i/8JTPjF/7ngsrZTqy3vax1BhcECqM/nZqnHhFdj/fxttDXYb5s
WZrpXYfYRs53Bu3G0643aGmoLBgVU3PdX2vxI2LWBSb14zWhVPtpSeWFIOaXSu/ft3m2ZXeV2FWl
xYsQqY32++GtwoGNO5jLWPXC1O18OdeAe3gmBPJktyVDOmjnmc6a0xDIqY5GhZ7m8ORm+RIqakHQ
dVGl9ksTi/tE9Wpa+CxKxBV/7+nhUExmIPA4c43K7MI6jK7AzGj5OrKRjzuV4rnO1EwEyyW+bttD
HKACaeVFgiwfRHW3CnqmjRiwinJmAfwl2UDBDLbPRAdHsQfhHhOdDypEijMoV1XwR2DwRJ6xwnig
oeiKOrfO15q6SLSLifIv8Tw/zlLmroKCSeG5OrRP/UjJ6mK4KVVvrLwGQUa3rCkguoz4LICyTjZ6
0NjCTHLeF2ASX16w0u+fyLe7OItn1aHN4zZp5m8Sni4+m8Z+DG4NrFak4QGde1DBpZOeupFtvdyk
+hW8xBx9kOkDkAwZI2HYI4DyP6a2yJwsDAQU75YXJOMqQlDaZm/6kC+Ccpdmhi13h05EnZKDqsJQ
4ya29h0E2yJeYRWndXDN2QITF3kItuid9VAnpd0V96n01pduXZJsYn42/hk7L6H01oSricOhqu6x
VzMfM93ps6dhWM+kHTCSOFPNMyI7A/4NEkAh2NS5g+kg/XnFnb5Kd59CcRMz6pfCMB3WWIWp+iEM
OlvTH9VEdc3uqkdx39/5b6GnRS6vgPqEgnwAkIu5ODFKw9edrxPUAm7Yz5NCaQncet3Q3qEBwYyK
d7EY97PsrKMmZh/FEFakeXBWRMA9SVD8FEusctpHzQbSirwcE7e0NetOPeFx0N8F0jYz4KTjaS/t
6/ZJw8XSchLrT6ruwS0hvLkQgcrzhvH32ff3TZ3t7EZWR4mgs4rm3Y49xC7HJZql7K5f0nBHe4Ob
HcjY1lGhr2B0Jcy6pYNyIQ6T/lvL9veNqGRnjHKZpkE4dp4kT2EmRMOQ0FbptpWxVgbvtAbibd3i
8FB/FpITaNsWPSjyxp0J7BpmUYaBUcn8oYgwLKGeQEfIDNdV4A5H41idVqd9+OmHa0X+w+BiRnCN
FFXcj9oCBzJzn782DesLvZLX5lehaadsotHsvFJRql3l4kJ90aqVaiBbOyGiRR6IP4l03SefORc8
CS/+CN7vONFNM6FHxNatZqwjDOEmeNFBerrpkz9xex9P0PYYrzVWYv4QnVpHmswXS3oQ8jtN2gUF
ChnxWSrXyek+SP4YfLlQsZgCSOCXNn/006Maf1bSnyKxG/kDsviy8jdmupTTE1gAN3lSjgEcD1xk
o7vgNR0PPJz80y9siY6esE12UeW0n4yuEhlOtw2elUCjzcMI5Llcz9VOtOLwnUFLuu21qYMJV82F
5m/CRmHA5SmWMGZeMNSUsjU4rX2ajlzVvyZcDIDwjQfeUSBoC6F88ktgtcZajB5bRgrSmo1fXeSK
ilc9YH8akk32rMEdbuudWYMeFJiqxx39U8n3JxM64r047Tt8Ic2rVrrTzMNAG2g6ytWWziQysxYr
M7ukVM1+x/AxpnqilXqKRNXIWJubAh9bmq12dRsX5FDzyZdc4VbZFnsL9VG7rh1/lS7He3FY+IFd
UvtCKY3WZT19BrA9EMUUW4GBFNRGpcsMyhWN68Ry2sy2LFd36IxRKdHXMDepnDM00R6ReN8KL+Mx
xzpvBUeC2Cu4lRevvYclEdljjIWLxPjcjUL9n2rlVN2UTlCtMm1R7iTdEb0IO9icdoQLwHl84uRA
opRFeAgtdX4BjG08d8EUHOS7Wtx2GxwsaQ3hO4fImbXp6bd4omDECX79Ljxan90Vm6P2WTwkD+UT
HZ0k590AxbcBwyn5g76Tj/BCgIQsppW61vDyHcqrlGmMa/WNFhdhbeLF9boSHpG7ju/1+zAw3v1K
K4iVR5m8sutnE5uj7CqAWh+CyCAMbJfzk6TnjUYxivCInW5UfYVoJ7McvbFTWAjooBL/SLDUb632
3jykd8Z1txgWFqflimdVfHau7GC5cIsSPFk8U5HJcSTlo4Nqlz1X9c3gU6dx8ISR0mU3rcjA6Iyh
oKPxLj8Pb/qRug2xl9W8avWutxYn6doqypUloMrqC3ySI7wCsQagr7/i3pPTwepe5n7pvViu4+Gp
1uzsTbqaqMHGkZOPx7pkSpcqr4GunqZJ+BhjoscAyLUv7UoD46hFg9jtWTO9KbJJUeVhrbX3yWve
uCnSTOuqr9Zg+MPoRQgf0cAzGsfVTWnRAwatXVrxrCredqJ5Nez/6ilGC/eA1lXKHQUVVj33t4sR
Wem6lxwRlZsM3sLG24hG9zAuMCBNoxesvxa1JN7pPMlT8X6aVgAnDIi6gktNT6SqgH1k+5owOIKc
qWKWxcufik8KSSLHteE0D3HtnG6IxursOdEMNzaxcr/Wd8gCzZ14qD4lgFjDVneMJUZVXnBHGcpK
3ZEnjCNFiVoCRP2QbQtUp9UT6H5JXCr1jk9nxPKhBrBXvxuW3Y5H1goJpHIzS5P4LOnb874GAzw6
M4deK2HmhDv9M065+eDpzb4rlmbwHihXQCWBmBuuOIirEyfAgKBBOGGs8JDF10W2FpXbEBu362Av
vKaM9LJrk0qK6Q2KB9R2ONyWkZOBtBPwJe7cCbYCiA6NKenhveNJCjUaf5DWgMkh8SO7hNDhJmjP
+F9zpUXNPvBRVKFnJ1qGHRUqj5ZyEIelkGFUue/M5yDEUZU5hIq0yPRjuxQSV7PwZ1cedUqK/bXZ
Q2AktOnWZbS0OIli7GQztu7uQU5vFP1aEAmd9oZ+zRIT+w0mtiF2nfgdlH53NDo2oukNaRpOksyW
584YORq4HX6m6VOxbTk+btWMeWU4rSs8i+wJWaUZXunhsVavJIYcQkLi4hFHAvJHW1bm942z/LId
ljxBpfvou3V4koG7tI5eYwS9PyGzlKY32JGLGiuuAjh0Ubjis9X+MTMCSyaOWo+/a7aoz5YyT5jz
EnfayBYZiOkYSCk7PLC1TT5sMgSx/P+MwJIQ7Z28lodtbSPT45k06gFxipGuSbCLeju1FMVXSXyd
PIpr5VroCH6c3PrkxdWGG7VH/cPv7BLVQmXnPaDdBUx0Qv483LaNY1RbdsciPODOTDFXUvGs2PPT
euW2wuE0md07n3hc5vjkh1tTWJfhO/0a319Fww4H+4FngT6ze8BYWbcIvNpj2e35wCP4qACyYY0X
yxTJtJuAJiwWfeTA1gwkL1Ud/rjQekp4aLtVKSyEjJjcNeWrVt9pxl0Zv035puKhpjTOzesmy+xA
u+Kn810k46wUHQImHxiLRVKPov3Zp9WFjV0JbLq3Gd4eowc5OjbRQUufJPFmaLbS5JgfyaP/YaoO
SCPeoM9fR82qrUv1yoju/Py1n9FrWbcxqsauOQj6Gjc+7dbSKzzC5KOKmsZiFLw7Kt0VjItFCM+j
XvbT5iTucNiKTzhxZU8BGUA+LSesLBOagWZDRdA46NXRUHfdaZmqz2axrbGnELplJ101zUrBESEO
vHIxnJaD4goEjpYXt87I3AB86IT80yYPMYVNLXAaoc+jqKJntZ2yyWmnfVBjXW0ipz/ZeGbYApIR
SafmppPkKg+xdOyCJ1m8igsmWZv1KNyfREjADioz9lf+OdFCZR5CcIzWaYaVcVpNp9XQrwN9D3sT
apGj+k6I+Jxqow7oKbpTh13JhBDt+XSRs1tI/k0ZX9OQKTGsCaxnCd/oFks3uxmXpuk1ws0k3Ogs
vSS+EoXtNG5a5PFYzUpsd5Bxihc1uOL4mdFYqKW7E5XDdj2b5/bxXUZWyogTNTmMv4c+wZx5VQFr
BvQv+DcSkA1u8hT8MdtPRpK04n6+XSpnWMPW2MMIs0w+4w/Yw/RUdJTdooPMbdbwn0saafFELRnt
cfdhERcHxcYalka0zcf3PFvX442i2WqJmGJRM3nQRBQx7ELGjqezp+46aQght1WbekV/XYpvhenW
b1J3jazdyG4mWjMV8QSzpJRkMnTNO52NRcbdnMnZOMhcROiERwgt9Q1/WGocnYNyrv+Nb7PcQtuT
cmVEMFW/UBnqF+8jAdEc0RfcLkgB8mOcrdR0PQYaO9ufRhttQVKYdunJ3bJoe4pmF1y4Ajva80Ww
GvPN2H0MxogJPGOJK64x9YtGr5es8XBsnDKDENJ9dHgj+sXyVFLTY3dscwexE39FYbtVj0Z6E+eb
KFomxi5qCR/hohJxMYYaX6fKStN3ZfMp7BJmxoJ6OxrXlZVTkV7gJ5hS/A2PScD0iSt3D2WCm/tb
OjkW+ykgMr9wkQ8p7BGK5FbmQ9Vhm/SGuMJUe69RHd1Y0NIf+oUsulp7J+yYz0jZLU/Wg3mTTze6
egAcrnYPU1vYdYir0lUoz8yBAh0/YrlG8pTG0bp1pzqyQfLR47XIRoWlOZtj5MbcK8GRRUsR8BaW
P5hIheneKO4xSFCGZZV7FEvEq6g+WMZD0a3SfIVIkpUx4iNSH5SIb6pAFMRJ62/zchmWSxHBOKZy
o9OHh7JwfRR6ovHcKutpWEami44wbz2mZxPlCkRZwuVT03Q0EeWjJjApNhF/l+jslYPKohEZ+22i
KwiE3LSfLjTN7ruPJmUTxUk3he4vx09Bghs4uowVjcGB38vmi2ix2sr1pxzt/11mVX5m6uSiBjGA
SNNc/aFgbpqGvVD8apRivYOL9Zr+pF35GF3tlIy0od1TnXWZACgnD2N3+AfQqaivKfQIWaQuvgat
QSXBqdWlrBwa8+FU3DOaKtLwv9BCU3/pqFsi4BdgTjPQ+1zjI5VVHVamFN529LTT4qiPBx4N3HSp
3pALI6Na4QA+K3t817RctcGc1MlP9hC/WFRX/ffBm7CTsbVpFo1aOE3R7RMZTWLuTTma4oN28pYR
0Yt6o1ubZlob1lVqYCqGoUxL8uowXxIVHnti3X38+0X8JlKbf5KliZJumT84yZmaouXhKrfKoXUB
/gsSRDhXwLEJeJ8t4EGykHuGyXFC3RJeqM4UryBV6h4xUvgcTFDgLjzu39rZFvBwtBSqArZLO+tW
BaIg1oOchbc4QwGJKDLcTyidpEg+oJLFLgWTEockhp4q04nvfLq1+eFy5/SXwg38YsYwDbyJgP+f
N+8EKZSVKE/D29igLYdRFhYVSbLLG88PKb05SXQIm2Us7IWCmSTjmCkeszJUcezx4szCL32Jv29m
/qC+lespi1Nt1LmZ+XSYTX041LFb7hB32I2Fj/oGwr16otgcMC8zQeq6UMf6Uk6dl48Ug/ahCNGM
if2zgnMaFh2wQl4Ld5BtO2s9FWSYwTFQnhirtY0+QD/YLBQiMARWXcF/ah9iguwRc0y0YEsCXCaP
AHmo1cHQ7zjConu+gmWGWXWwmtoDke1LgK42ckFfbXGbeKpX8rVm7E7ZDSg+nx3d7vSV2T1Ah1Fw
2P6awgXox4CchdJtoerXEmaiqraMS0eknV7tA4QvLgZkCIYqzmPyPEcLnX9/RL+Uq+diNTQtWRIh
Xn+tpG8vJ82FvkssXg72m+Ke+VwAhG5WsEidsHJo12EJOzpBzy0Q+3CgEXMRkl+4Dfm3fer7bZyt
kYE7zOp5wUbALtpZ4EFFCmTR3HfkqDwFDoymyAHVOSIDeVc0CI4yVSYo0LR+sPhgWAqJmfGBzOvf
T+gXwgIDUvMMB7V82fxRmR0qUUL7FoS3AtULnEu91NwajNQH256+GqVanEYcUT/m2U0hbdThMR5v
RwSbn3gaMkIW+M8UqP99T/rcdDxf0N/vSf37k8qburdwHgPLMbpN7HWZXTn5A7E6zp0+PI1nzX+V
Pipjhct1ftrn00FgwLbB9BnbALsM9nr2GYjMCNvi4GYqCt9jWnk8u56NggCoEwFnYZSMFKdTVjFJ
UnTUM0/vNyHAMJNtZSUL1yqVI71cG8IxM7czo6m/V2pS5l1cEZBtq1ekCpoLXZOIQ3OG6ohJs0KJ
krFaMlxmE//9VH55UzQg2Xo1QzQU5YeOM9JO1mRaVn6bMbC5FAImczGoQrHwggUNQ31mYvsfA47O
jqBu03X6oTLfiZkCGXpyqQ3/y673182cqzlPU5bnlcbN1P6R8WGYELoz4do8ExhimrKDg48o+N6V
hZpWu2gMZM4Ng7+XyN/XP2sGauGUlqeTkd8SdFDbToybPjj4NWbqfF9Bke+VfLiVTcFFajYxeFry
sd13xrXAPOtV7NLkAc3lM5lJLkHuWlNLONEueTFuNLfd++vFOxOXjHE+KFcMOOJrc3q1qHvG98Vs
6bxMP3oksnNSUG7Hzol9xwg2YvdJkFmUoBgtr78Nn4Hb9ABVVSDuxUt7p5+c7HO27wbVmu4V0iGV
VD4TZLTJf7KUfWBEbZFiUk77qmTUdljP3CRHmKVh/15Mvyqt1HmyXhFVIJjnE5JiMOFBRTJwawQF
MA+m06WFmM/wvnbGb1o4xRPM7S+3t3/ZC3lz3658pjhICwT/8TCvHNeKSHOHx8g6xNi6lQs0oHc0
n5S70R3qvWVdVzV2M+6YdAxWfQ76XgBcW1bXScJR0mNturzEXdXnreXHuvp2d7Nu6NuBMSUQ8cXg
VNwCQmsp9Ph7wsryFRd7qVuO0ko/XffhE7gsjSLeQ5+sT9gHrUyi5HDTlhNtg6v0xV8zvL+lLBz3
C0W0O94qSpobBumZaT8tfMVt2GAWwbJyiwfGlTFrso7ZSxVvA9hIeMAgflY0yuUbObtOKLb4jIOH
GVZ9TPTb48lB7dCuc47jgAHuf6+M3xQhCl41Or0obQY+ngV5USOkmhxFxS3KXELMad0y2/YJECF6
Ji0NDM94ZBYMKqDbls4YOIaFCSWgeSoUuGHWX3xa3ER2ZMKwTyKD4vOif7Rwj/34953+vpK+3elZ
F7jImjAp5K87xUK4aza1vGE6//QRr2BtbS0aJy/K6EYpkpRFLy2mjbQxNtqf0rM25Cmr0y4UL3xX
v0wes7q/3dNZLFaF9XAyB+6pexIR9QPbAs9dOcAg5m0HLMlyWp4oLEcb8X369J9INFY8oNMLtQvp
aFwYDvzp0Acx5/vtnH1sNB0RaBTcDtmxUM1FBv2emL2MV6ng8tk3635Z3+vPxg2qM6oqh2ar77pq
kWPPOmzph2ApJjsUH5bqBW3sl6T+/EvTRHIYkfMMh6SzdVbXk9/H85OaZQSetRvhCNxda7cFFd+O
dbatX1Pd07GD2Y37LPKq23KjMENrLPp7q/MQ8NIAoL5WMFZ9Vw82/y3nC/GsjrIwbsPqIXvLtrK1
l8WHTtwo9VXY2/GuV131dvwY1P0sfcZzCqAFqZPbMiAu2WX4rOICPfTXsvxaYl3MUGmNZXDTU+IA
87Iipo3foW3C7bs0lqT9jBIRAbIlgzwxEbh9IVG+7T251RpC2qUIQhE4Yas2VXcqbR8qjlmz90Pe
VrHWSlRkTDRDoN9qnELmMnqNmPshtrlX4FnaI/SRDpyhl9EV9SBOZjsZygDeydpt9wE2HHQJrSxc
83A0WRCABjtt3KTTw8TCpDK10agUUkOuiZ7GroEdv7WoUdj+Ww9R80Kk9ytX69tPts6kR6nfG7IV
85PJzknbByfG3YnDj4KD4+/GjzJwa8ZYPX9L17O2adFe2u8u3sJZJDGokdXUcTJrjmMBBD02DPRI
E2d4kyIkLaEPBRUsgkwlxmZSMKfyfGnL/SlE+OvFW2fpgVGbRhG2MSuZPvsLs+3kb3mIksmDMq+P
y7jYxeYOMS5kFGxhpNzFu468hcYd3tD79DY1NkFz628ld5QdCbC7LW8vSeiVn1E5d0mowCQm0+38
y99HI7IFYerKHA6YC8VgpGeOyJKl9zEylrkpDvW+xkFNvc/iA6H19EiC+Whm3nSjvZgUC6hdgGWx
Mb0lKn2z4qtcW7PzVfucAnm/t3QbpUHoCd6/TwnttxMd1d4XVFafOc5nt62pemKMRQFTAN0E5wM6
W2P0isTTVDcGunpamq/jfXLol8GN9I7zU+0I4+eJrjlFZcoJq1bGuPwm0I6n23xpNg5JdCMu4r24
Hr12RyEaXz4jeASPnSy16XXoMV9dClTGOPygYJoeHQy+oIIoWFhfSgt+Pa9nRaQii6KoYyn69++z
yj6x8ggF5xM0ZgozozjPcE8ciPSEnL67CUmDMiim8KvleqHspAWeI3fWsMifaGK2FTVJitrrMKWU
h5HyIr+TPe1+VnT++00ovy1zhnGYHjapaKnn0l3Ujn1Vtf0c+cHGhEoDVudPpbjqvfWmMHqr3Bst
y0P4bHCBoFsyb9DCErI6tppyQVfKGwF+J9dVv06rx5y+1AjSRlnl+kZVl/++WdJNntvf5xOTg+DI
MHgT1f8R7XzbjU9Flet9MHY3FVCdLHCfTua6kI5lE7GIgOrQYo2lFzVlfkaKH3r8xkU6NqO011Mn
hROsUvYXRzC9xWeuXpttzLdhOU37WPjvIjFdjp9Jlmp2IL8M1rvhV251VCr/TsleRCRliYqWuNiG
I1bHbxYjOqGFCxxX0+BAJabk5F2z0vhbNQZuOvilVEjtkylj2167uo4btzqw1I+t9iyTFJ5KZTPA
pc0MmivxjSQPXl0T9sugmmqK85pk04elBmOw0Y+Y/4FRCq1t2nzIOd13/VmfXkP9bgruMR7N9TsR
vMG0HatjwijfcHoTuidB/5MimLIQ/07U2ztrBfR2JQntkhotHpvDshsyG5Z8DIcCLyBvsmaANRN3
JsZT6oMkoNVUjmOyNfznTHQS7bWoT2smA32FXpZHHdYobG100Rlo057JXAwj6ToJwzMkMmvcyEwu
uEi4il0qOsVgG9R6ObMmWwUqlCzJC4lOHX16b+pFtdEfo5Jcw9G7TUr1S41uev/go4Ix13K9wjGv
CTwLXyB/gaQpeij3hkclnJA91f4MhG2YAYTv1Leg9yDTZG6hTF44aUtUF0cRQc5VuobwulTfBpgM
5uPYmLTljiG9YinOPLV2NdyFGtegjgaC1HJKnsO6wekT/cDnaY/aG3jJcF+XKIDulQyoj0hpNz90
N8OrjOGyjbp+779hFIKkQXudlA1lIw15zbrjK0+upmERfMx3H9iWvshkiiKLqfYKygMjKndUBDVU
5mYDma4a7gtMfbpFB1lbws4+IbZ3AUEZeP3eU4UKIs/6A3XaaDwpgUpNp8XV5G1zLbzIKKNmqedG
XGTL/DG9hfpUXA+fojP6ENCvWvGEqGvVNwgRkbjaBSbwtmFuW9lxe3+hrlpABeZj8zq4SDHyk1sJ
V6Puih0CfZRGgJ7yY2Y4wwP07IZGQ/lGg+51GN2EqvMtQ8TpH4lLH7pD8jE7p3UL/aAYgCGTXZOu
EsZpGbAi826Zt0twIl0xvsm/ttFN4L9P6nULozdvV/MM8vYUb6FAowcbmMQY7zPL03ZW5dJTy7CJ
5Z0WW36KUH5GCV5thGA4/zjGa/bQzNCl7ibpkEfbUeJ0CI4ZskPX6AM/+4KANfeSUJBPFnMTWGf9
2+VHeaDjcI+0PzwxCGAzF9C9iovunielYe7oUpfUTQh8C4PxHHgFwiKftiekLIDd8YnK91yNvNiN
fY/skslvk/lPnaaEI0l7Ec0wSpqJygUzd4Dck5VYO2JqK42HwR8dZTQUDS6zAO8wf+uW9JQRq4n+
gvAhBQZHmwNKrcyZHT8NmIK+BEdQCvft7SmFUhXWhEQkeNxIcMfip4AG8hmlwjKqbMXcSuHKF2w/
uhHZGYxHCmOT5vDCdWtVdhu+wMBfR9gqoOJKGyZDvSqYPdWrZMnMjSkQ7TlgS7CiQ+SIOovRLw2m
nrnh7lO+MnT4VPYWLBNRBX/pVtRhygPQT5xKJmMbN6u4RWlkCzglAXz44irruAPPDfdNxDKEVM33
/V+kndlu49i2Zb+IAPvmVaRIdZZsufcL4XA42Pdi+/U16AJuOhSCdVH1kDiZJ4AQ282115pzzMRB
W6R+8NcZcPuSHW7jyiHjJkPUrP1OwxedXVylPjFkKF+F8GYq2QsI+8Kc/3p+mRSdApvaLVNuQO5J
5uYDb4twIyF8DJbjh6W6fb9lfDSVJwQiL2X7GSSkVBN/PgBGTzMdLn+07vh3gahTRTEWnXqYJTKD
BcuGEbt/GzJEbq0Z7Rdrhzy9kZHwIDb2saaNSJ8xLkFLkEnQCdZd58rSWh8W0TLBPicUDqT6GKNj
+1ozYAzZA5/Yz9x14i8xfuqBY8SMvLRjcKfNkPM5jI8LZNl89BiVMNZCFC0zzobjDYYe0tm4RUuh
rTtY7+HrIHwyTU1hzoi0zwHWV0tFfU6Rs/usTSEyi+oxhDggEPAbITL8DPt1HNzPfE5U1Mp7KL60
xWq0HtJxk8cxyoR9xPM2D3sF/7PvXKMiIFRi9h49mdW9iVWsfSpbcISJzXwePB8CS7h1Y3LXMAnX
+Eu8ttyk8dbQdyfmpz+XBBd6ZpDEaJNTZSm0iM4dKEPVhXoc6R0+icntiVNaxPeRh5BtXgBhtTyz
N7gaKTjX/udlyPcfncvbb2VIWdea35lad5wTi3U7JXvIX3VL3Z0jz4ZrWuR/i2VOcY4RFAGFq8r5
QDVSh7yupag/amwiO7C6rTfA6Ub8MacEzn6Jq/uvedvwzwl++8mzLk5Vqm0k50l/DNftk7KbxamG
bXind2S7IP6u/t6luu77KZ7Vy6k5ZKaacYozDoEqR92YOhtOelrDPYsl2tluGUoHdF/2tfBBad7O
/nSuZ+0YU5uQnAScq7jJb5XtaTWbUuTd9S7rhcHX3zfybNdTiMmpi+WwP45zrOAi2SSsGPoCVSet
qLDblG63okb74vmzdobLln3t8ucX5mse/M/pYteyEP5TYJ87YfJmMmuj7bpjji6EopDPO0BkLnsb
4eVF3nDI40OqrjrtAMG0jt3Z/FqGbhFsupJxu6M6jbKYBccpawwZaUtkJ9qtoUF1e6HAq0nKjewC
4hPtCnADXjOXCmgZcWwi6HOn2+JP5+B1V4kveE1uWeZn1uTPZ3kBvabjh9F1JozYEf9pmIZZoWcV
SkrMKOkD1vLhBOO18kwC5qlpnpIPgRQc95pNTL303piA5hA/INP4x77ZVGOqdbI0/+y4nE7rNl3B
k+4Jky5WKMYOTF1DorApolBMS46g2AgXos7x8YAj/cGDGIDiX3T5DLpBSzzZw1OIDpAPhroWGbkt
CY5mN5uss4/TJ1SC6hd1+wkG7pX59fwonj8l30/kbIVr4lIpIn/sj6pX7HMI+IpX7mf06M/3Sbnk
GlK+/9BZxzHSskyMiFY6Fv6SwFvxtqM9Ox0a9qGpiBWFkjyFyai9FO27Od34mHwK/74RniUZr776
OdBD9svboPyMlFfU+ArZgEVPjHa0hInlnZgXyinKzvouEGgdcaEHDDVdRIRKsvbbY3FCq2u+tBa8
7Tr3BJw5GY4EZFneqaI2HJ4tfzNS32mouHt9HgZD/pmtYM1pnbTZoW9SJHfdYhTIV2oMdvsthNqc
t4OJTUH6OZCFYBg9iQiclj6goHxm5afWoHKXbq0XUc4XHamG8AntXvb84KUqkJRznCMblhodpkzS
j0Qb1GyeYKoB+0eTFyTYYvEjazeo0Kd8iYFOJqCYaGQqaUdU13V5NMUPoZ5QxpqLelib7DOt4IF4
wah+JahISDd5+IKDqUjoRVLYUkTl42MWo6hjR5ptrMLTTy9sM5VlyF/gpMrdiGKimX0FIHHNiiGD
A4jU8NBZFjseTqYoiNKTxGsf5T/KPTYDSv8ZGtWRVDKddoawE0zbYDGgTzvelk+sI90vZYszAwpo
6VhLQrymWdodvMLi/VQRS4uLEtUcP3DaxJh6RScxf/XyU5W4GdBOw5EKBK18naJZ8F+Fjt4iLJxF
52nFt0O8E6M3qznOIevGugKGX7sdf1Cd4P6hheT/FwRQwgXyAv95EPBXFq8nBPzFPmNSIeHBeaXu
T2hO5cvWxOlip7AHokd8+C0+5dNLYDIbeqvC92B8zomOTCjypAVST8aMqb9XGleSvDE5msM2jih8
Z5GpDO1WuBdoB8iyMzu4xyWsnXGbisu43OsKN6L5lcTEBKNINNdmcMzx/BjFZyfddSSe8viz72q0
JdMARE8Su5RwQLx5k/ODkieDus82auD58S4hobNhyysAaA6P/BaTcdHf1GBqBLc8HcPukbxEtqbd
I4w2/vLRJNLVLaOHGq1pfpTUQ2vs8L5Fj4XyJ1zpuhdx6YNdQDt+IZZsE6nvZIpZ3BabcNj4xZXv
lXRxSZVJplclGHcM2v+utULZr+M0NvujhFq6cdXaBRj1JrNganMJxPMMPe7qSn6xrjRpjM0SDHpj
xnxY30q8MJekVNfa7pg81Q/ZCrqPzQZxMydx0zW0sZJcOdGv6e4/S+63XzxbchWzivI448PMTEiv
3RE7Eq3RRWNPK8t4qBUYWWjJFtppO6KZ7h7CmGFKC68k3IIFKTfVfexJ94j9YnSVYIdb1sXlb4xb
aOgN2a047H5d/fp5AVcvVW6mromyZFKg0oL++zrVwhDkasd18tFzVdBidglmuE39OjJyT7yGXEJs
jekdsLSGgQ6S7yrctOq9nmxN5pUxby07YeLObBItcAgn/lMJ5pzndcEqxd5yGG5k5ALpbSK8Dsxb
yvG1UN/D/jVonkftpos9TUPr8JImH5L6fHUYMn9//r0r/53f2RgAGbgxWgl3Zaa0nAgbDJAdIA+1
Z0jYBCUGqaHlDIefL+vl+uXbZT17/KYxhpM0P35ISz9kbVuucxfdPY89bAPUWu4Iu405G+3rn39Z
v1QOmwZG6XnPQe109r4Z2tjWYcovx/rKGvZqvu1J5XaA+qO4XLTJvgLFru35EoXTrqyXKZlnt/70
kgyvZD1ljYtkwtaQT3wJYHAbov+OPtvpLhQ8GKSjR3QwMTk2ymWzXYj0/NfNaTUErgr2m/hGmt7N
q0ryGS3EE4bfnGyL6HcM+gXRhtcYrn+sw5sTr79jOOo1AsoFQQ+F47fTP9sNjFl00tOO+51N4M3X
naPaiAYjN0cmfIj4nGXCWlBvENbY9HjlYIveCg59xJfINa8tfhdGxX8fzdmOYUqbODzlHE3CgtC4
+JbhjyouXxibrgSbXT/xlGA72+xHlbwd+BjVmlZRadnSo4T4H2uBuKY7STjqVXbWJUbB92tlng0K
RT3t8z7i6My3hE7X8nRbEOmH+vb3HIgz5/9MdvA7F1cxEosDaMFDu4UA8gGu42nGU1RXqsnLizZh
ILM6d7Y1ny1GUuXnp8DngAAgkOpSEzsZQDHEtg8Zo+8WTAe++Pg/vzIXZsTcpW8/e7ZGKLEfWNHA
VIdJTzQusfjih42epN/tsn+qTm6Z7Wp92UsIYH+L2b4EirEtaUkZrmw6Bj1zDFJz5Neiu23uirfu
V/nsr4y78j1sFjEdVYowEMaMyhgkkEb1of1JFRp7a0t9RcaqYxBVd21efjXHn+iVWaVb4Cxk7BQz
RLqyQGjzG/DPimiCcDTmkTjggb9XfGVQJiNLh+5o0Pot9nyysDQ+jsZWIq2XrD2HgkwfNrJMJ119
S+xQnk0oCOdpzaYk2Yx0g3NbJD+gPJI55if7vLs1pg8FmEJfCh5R43ZAC5Eo9W2K7cpRipTki0eC
uaxgnWb0HTGn+92fMm1xOqxw13owyCX/KRx7oPlQtQ2yHAlRnKQXPoQ0SMylk19NSb60RbJEeLsM
YCXxnxlflNbWpE3MorC0SKkt2pNDlKdKCqsNSNG8M53e1TTXkD2NaRlcT1aIa42TC84AXWEnjxKd
60n86Nn2KW1brU+baf48WQfFVXYn2VbfhV/m3bwMN17NfEq3m35prkkG84rfweAaxVaml0PcAFbb
gigLnNxImSSstU5xdcB4qVdmAfsj1hkCBxqKvx+XGOtdLeHB40sGRJWLU5S7JvZyYesXO0t5H4Rt
29+karpQMR6vGFIvxQg/wDIcHKY0tTd1y4LpSYS6PtiQ1Sgyo5kteY4mudLvn19lbty/T7fKwqGC
EDd0Q5XPLig0TDNIzGk4+o9ELqGw4sMXrdpsM5wecIdL6k7HPTvCLmLfuhQp4kW18MTyT08csNqR
gGayC+CfUXorT3gmXdUW1QVO2RPTioOe7AMyQPo7pdhMdCKigwmgybwrzF2CbRG/Lk4tjeG0lN1T
1xufM4KRigp7H64/HS3NKqUIgo2hiwu0aVHghAJKiHRJEgjxrzYmC1rwPmFV5VrKmEgpS/a7AvoI
hQiecdFbdwXjMi/37WT9f5P2CPYwbclajLQy+1XybPX4egIMcijLsl2FYzsMHpTqD7sV7fTRDBLG
ynKl6n+Ysfn1a6jdWXQ+yU0hePkkXsHAXepXqaIFnkIXyXnSzsk7rTkUvi8oMwhnDvZ+Je65dOrn
4M0gokfazdqUB+AzzwUuE7s9hEvh1rf9t2nYTuxR9ujrzdEjGkNhs0JKQ5q+lGxRx/qQmOsi8DLo
439ApHercQ03Bdc5K65hPtHpTgevHz/E7tOS3KjdW91dLfzJyTSgsX6l+L/AndNVelWSqIoSUaDn
bWypHIfGCuezNGzdG+qHUnHwPeKqboR1UxwmmhWYu1yN5HOKMYxw3VPZb648/ReK+b+O4mwLkvX9
JJ9O8oxwYQQ8kD/jpqhfNjjFwmhNYwoF/AJRSGkPyn3f7v+/L8PZ2ye3PkaojgMQN2O6yXj9dSI6
xXxicn4YgdOmLkZ8lRHxkmWL2xlkd9XzlatwYWH/6yqcN79lVbNyhYNQ55TFmlpmYHhoS9oq1lbR
Mq7uu2QjyBvT9zTTCTeD/6fWcAJc0wNfqq8QOZC6jHZRNszzvZWUl8QsCtL86BP90SerofNyhYqb
W+JjoA7UZa5tkFIyH2Jg+hq9djqeBJTuBTVrvPdpD5XU2Co2U2DKerP4+UpdKpb/OsCzwkft8tM0
zAc4uCeZma4Ntjzg8GyLQrSJ92k9LPLWRWkUdDZuJIdoMq14V0OD0e+r5dTxcrq/ckyXFvDvF+1s
59SWSqMVOXePmBliBeit2wg/QybXO8xb6BMfqpMnS2Ca7iDSJYuuWynTS3HaK/GTGV4ROn2ByM6K
pb+u0NkbVUtpS3AdV2g6kOMQRLjRbRBCGYTwwBYryC9UykJ8mODXEZuwMClvijnMS6egJ6BuTnmp
u9uQe2hgm0X12IspfctkFSW32Jn0nvBYqBUkquj9g9xC/dc8+IBY3EEm0DnltXnRX5g+pxbuT08g
mOCu/sTbaGEaD39nJ9QnuMixfa8Y0xEQHfMl6j/l+AFLJxHQuYfqoP5Eit91y2or7rW1dTs+cyMD
wpCS24wItphX0pftSDwq8tbkaObzejs1+qoll82cNyXNvSK+CP5TgTw0uPdbnk0PTMzt/8vNVxSS
ynldiBk6Wz/8oABDE329uh2qBbzekxu2q3Hmq2T9Q1Qcu/TFUN5kqDGhF+lraFAppK60o0nb3V5T
rl/akDBm+Y9Td/YwDl0bCEIMdqxZ+kg0HrvGY3RqIRVUXQbh7W1aH/8Xg6YLNZf6nex0dhlG0eqr
zgSiNM8nVVtaRHf1lva0ly7xu11rGVxcBvCmiiTTiio887MSrxyVRu2ylpop3tAkyexcg4e9KAGt
pEuZNAi+xEBJ2BmYnvwyLVHNM/aX0Y85gX8H7UK5sjBdcMJAkfrviM4lrKQ7GXo4U6TidbSiqcTa
o+6F+MHKV5gRESkxqIXToN0MGOCurdsX7/r3Xz/bhmb1pCuCxq+bb1l4I4IdACiNkOqElkaxI9Qe
S1QgKX2waxvgC3uzv877bEH21axq1Ig7ob7pADJQ59CzCB35dz46rTvHohev01O6FCCN4RS98vb9
qyWcr7oCJXj+WsnnrdqgVAwxG/l1GlX1Qjeck7bk7BsLZM1ORt0/Y5eWimnrrlbNYm0oagJkJarX
diVe5bhe6p78dTzz1frWw601pW+rsBuOxr31EmX3mOc0AvrgygVOhEDJArrsuwUy9Q9QUT2ZCImN
30Y0bDZC1e1kaquww8OsNCu/Ttwo+pTUlVy+jxbF8pxtxf9mLGt29hI9MBAxAY3M8mQ4QNjQbBn3
IlQTiR91NRrI7HUx16d29osBpJMkB0S34QYF0EPMJ2A5yeDihoc+dvmAI8AQukPT7ZXH9gEvyidL
tPlrwGKDsoZCG0ubzQZfSVhpXSQ7M5ZNJdkKqdFCvJ/T3j5m1B9DBcYg+/gI4SY9quyV8cL7Rw0z
Bu9fBDfNwNn/hpZHZi7hRqK0QBTUozolEMvaWRCU3sNVGW1yFHQky0CxyBC8oZFyjGsv7Vclf/6t
NFRJsrSZ6vlP96Y6BV1iCCO3S3CJPipNr5c8hJNdS3c4Jd1SvzW151J+bEWCTxbWWwqdidOgyBBK
twzWyFbcDltJXW4ZwM3mzOhKbXjBba2r34/x7AUrhKKuc4tjxPmNIyJnGROWFBOi02HmyNfCsiM2
k4khcqUH+nC22t22py2EgOja3v/qsZx9XEQ1Ns2wYqvKJaodvi/oXma3fNG+oiIY2fv5PO3ZLAS0
69IN3BJRY+u08pVV52tz8tONOytyJrWT0rrgokDF06DzIUt6ULHu39fronnUKok3g2JGwDJrIxvN
mmVPFiFWMw+1lgGTjZEGiuFirScHE8eIQl02f5zjgGetXwErooz4ea36qp3/PWYVMbEkG1T0Z73L
pjPSOPDnDdeGbaVirqfQEV5Kad9bdtjTZyOHhKBZW82JHwKOsqhpBIAwUZf0pqqd6qY4WhxjUx6Z
1a+Eh2zbY30D8JJ80OdCwjrdVAe2otkCeGI4eD8f/qUuPc/hf4d/9olJrS6F4U+hU2mL2lqQxE6T
rHrSTVtDqQE3WV7KxFPTlR2cSrRZ8KTVMKdUzsINyO0L9NO1PS1BrDE7bZxqR4SYpyzFLSsxoC/P
X4wf1YflnXAtZL+wubkdYXkS3c0PJq2zxv6Urvp1upnbR+G105sLlH/uDsuAqIDhthi/na3cVTpm
VisOxyC5pzPRQybb0S6Fe5uk60x7DY7kuqXIfFNGq9ZLru0akknchM4jQg9aSMYmc0rv9Km8iy5D
8JTAz/x5UF9r2DKLHl3eQ/2e7CqaLahQvGGPyL44UJzq92hhFVtBC3MXHjXbfNY+kx0gaerdWQuq
akuZNsGR9RsZwPLnu3qxcDA03PGAPnD6ndO/Cy05+YKvDsw6FxqOm6c5zis+GABlF3RZ6oW0VFfX
pB6XZk2qoYO6JEFbp1o9K9+k6JSVqcSroHrasLXEewxJRB/49thvR3Md3CKqlu1q/iKtrtWOFxsf
3378vFKT02kQzZhT7kkjAWAMmMCdJcNj7A3iRk/dMLJ18HsONCN/D1bm2hFcmmB+P33r7FXyZa2c
koYjaHkorAMuLfh21a4lSRYsT02c2iDZOjS1wgEPV4OOfcJeWrgSOuxPTOYpTXpkHeXtzChUyDiD
aodSdBG9y2Du/hAuD4nsFXMB3yy+znDu4A+lbi578/eBjiERMuH/w/zwr5M6+04NIa8V8qThWDu0
9cjOVu+S0usTL+jgLO+l6S1hlYIWPOC5hu1zZXm99kyd+5KgxJ+MseH36dFT9EvrMfVmIV8LS6dC
nJ5PSxQwRBcHgCmvvUbz6vDP6mHOYZ/m3Bw/97TILIxTU3JHU6x3gBm9yNhmKf0002n7jamAndZp
hK5P1FCY266KB+RLhbCBcgCEv6QAcDh7pMoomGq90+Y3qhBXLU82yK4V3Vo4Se5HM3OkrXGJCoNd
v74FQpIvKO2u4wkuKQ7puf93IGePQSEYbaYYXAlVdwAxh51nQCdTUHCsfQCjOOlkp01daBukQ2ck
lI47c3ziYxFfuScXQeHfj+SsWCmzQu0zlUsirMBZBIhgFmwR44wXgKnPE5ZSyalo6QKilMNPpssl
QA7c/wZe/OVoPk6q5+9UBopMlRAMLNBCmDvVvBOEP2ZU0bq9ZgC8pEz769qdVTVdLht6pXDt/Jvy
gY+/56/Bd6M6R1uB4+Hnpf/iHvr79Zm/iN/3KtIUlZAmWPpz8pDpFoAVy9XHJtmK6vMYbCp9Bxyl
nA4sHeVRpKMfxtsS1IH4awrWMUldzs9HdPXZOWuDtkURtGXBEc2yYwxDfbXXpicz+5X0wAGre4Oh
5Z1EJA24oXY7dAfBqYE7xhDcrhzK5Ur322N8Vg5E/QBFTJsvjrGW6lUo3NAJheEXLcdupUPpphhn
xtZ6fLyDV6N3KP9plYVQmRfVtew2bX5pzpcX4DD6DGfhY/2lWPp2q7o0yWHL6XOHkZ6sn250Wzi1
3ojJT81Q3DePavErdqpiJ3zKLHJQT8d9WX8dIt6acCDHwQYCq4u/6vRDINYkpw5hPQ5Oz7HsyU4w
4B4rCRmfc4nEGcdbrWmYZNTC1QrmcOOKK7Zf4IhP7HF89qxX3taLF/z7KZ49+wGRyUWnm2zFpMXJ
vyEbTvGm2MXxrQHtUR3gk3DBFQy5MKpdH/kaApVx04+/57S6nx/Ei/vC7wdz9mq0vYo8XDYImWh2
gLMVa8MVDYg/gbmM2y5yoonvaHZXtAdF27TxLiYqnsSaLSGCgBtwVDNQ1AI4Gre94sj0/ZpnUXid
r9zPR3ohHFUnIUnBK86ok37Y2XOa6jX6rZM/HMc78804ECBkDygMbZ+jxobDgvahPAOHrZttCCb8
d47Q1HDSp6hb1EuV8PGF/4DWaZluYoQKojPcsNeHy3hjHlMIkVDUenSoNlrr7Ne13umFtMu/D/6s
W6IGRjpqFQc/uOPSctX3sfCMFy54sHIxNlEHtfhG4mkXJtCDt2STqr3NaQRUNJKXF9tKdqrbAo1H
C4rQWA7djUAelc4K7wL5o6eQHApuRl1c1fBf3IF+v/BnJWwz1Uoa6hZfF+h3hEk0qwlAE3NZEdCt
ceOHG/BCpc5OxdgYZJp1ROSQn7Hs8eJ6pDzcjau8W8XBRjZdgRa8AvoppVlae0J4p5K9M7ElurbC
Xn7L/ntcvv7820KiNlNV6QlHTccpIDQYv5K8EVEYLzsshy7JBkCuI3S96974hQDYXM3q3kC+Sjm4
WIV/u35fBc33I4nCLDgBA6NgMRD5Al9Yw+OkPWeP9YtC7cCa5VHlzj2VvH6b2isLzqUbSKQLyYCG
Kmr/2pDHELiSNYspGsh1drFS55aP48OzbW/j/omkpAUz3NEDRX1i6uGET5PdPJyOurx4VCw78z0D
PkDCnLwID3wNmepYLWJwNMJPP7/kXwqAs+XfxNItIo8z2KB+6Ti/XavSavIxH9C/RLSfYBPSWx6I
KD2iytQqUPPrrr5X+03S2xR3B9XNiBlZFhEmzaUfvEXBTugejNPNJLp6fqUTY8xL4U/HdvYON1he
a6FDiRQ19P4ZW2LFhHsP7m5CPujApF2yeovCZw+tJlLu/RmlHB1y86GNDFsBz9HdnrRDK74oaLGF
ugYMMC5qllL4XDhBkopmjYMl/dCIf2qU8Bho42I7advA3OXKGiyyoL6X/ZMEtWQpFwdt/nwRsvJL
I/ybEHh5m4i/4uIoxbdtwqYuYqM7dW7b/6bo6zd9ts0pdOR3gTIr3sb0HsZdGz908S2Y2J5PfSZs
M/3a3PvCxJeIOaiOdBvIwhDP6vWYQVKmlMHsdmjR9Ql3dIHJ2QKcGyypJlg3MBZ8Dsgf+QZCXTHz
GdR7teKcv6pnd++vwzir1kMhMZosFFBW8Qq64rL1yHXwfyPz99LjPD4N3645Vi7Jq//6zbO6PPbH
oi94Zo4VGj3S4vPlPJGk/WZn036GC4Z45L0rr9CF/dFfP3pWXihmg5L3ZHVUUC3tU7K9c97YmWs6
0CR3EkLYl5Lmihl9c1tcSXhiqbFap2Eeurrq5rt42Wecp0miufIPsLQqRWk0Z1sWcVslVCvKrmHF
FxmVA2kBVLi0v66VChevO9MySTfpdOtU/n/X+0V5qsJMa2en0Kwca+xm5oeeFsEt6kDEfdczs+Y7
ef50ff/Fs3o+bvRCbE7d/IvRkZ6kHbvmWl3TOVwPe5an159v8qVm1swl+Z8zPCuG4mBKjGL4OkPt
BXn3ssO0eouD2G5wqZQ2dcA1+dalUtGCOw9Ukl+GQnr2m1VrTLlV4yaCtI7h12neytda2CDjaIwF
pTWmF3Q1RHhr0hJieegymZ8dYYzFNZ0j2uE/jqt4MWu4Aqc60Q39+ap85Xad3wUVsNLcd0Y/eV4i
NnKgRn6VzpNJHvBoYwZYepc92HOR9siHfjD+9A8m4PqwnKH24LxaddlVNn4mks0UeGzOpDyrze0Q
bITeC4ebORD054OU50fhn4PkQqq6hQJcPP/ECcyW+6pu5vlx3KwIgnzGAQoPonDYmLM0oqgIXdRp
HtG8y/wGknlKy5v9C6pjBFi/y3jx8xFd2oxbdKz+54jOPmxVUYdxUXBEeLSRZJc40iJPXVgeA4Kr
on/12vmflZOmFuqSOqe9IUN6GvNngrTIp4KNDWbktK9JWlm02i/CMagygbW6pgO29QR+hhXD8OZ5
S0pDhWzCws49NnKgXE/2lNOMCvRFS5QKpGrTHcXFH2AcQoyRxulSz+/+F/C8S+3N71dOPRt0+Jkp
p4pWD0eMh1AwaXzNjQzyOACfpfJy0jc9HHfb/E2Yi/oAKaN7wM/c3pIxkeH9Hmxmnoax0H61HkNs
m8oZLQMyMB1+CbR+SPxCMZ9rr92k3Q2qEuFL6EMOjHqAsSdeezYvfTu+PQnnoqhRG1IrGbg3nRus
NILhma4HIdSMO5Vx6AYe5HrW/La/WsZGKTdihUU1opR2fn4kL7CgdUsj9HJuM0rguc++nFNnRq0W
nHgkrUVXLmbHp/rU79mzu0O2GMkakVepsMUymEa8LKM7I0ViJKCmG3yJC38+nkst17+O5+yjypaU
nXLKhVE9c6Pj7Y/daIX2OkAAL36wmtgSMw/36tDiQs3J7xpoZnWZNPtzga/a5PWp19jF9CTI29Ic
WMoUmRwEjyT7aQZPY4rLTqRFuZJy5SZcEnp8//EvOe+3YjxrSUHPajYu4kZs3GRYTqC3udqh9pKd
vBmoJu/EVRnvhWiPHfTnS35xMQedpM2dIBTY534DP5fbk6gTvDeHGtzKmH1NhxTBie8qGzq7GT35
hMhtRZxKYP6Zu3jGDnlA6uqJqz6M8ENiHKY2ev2226uI1OLkVq+3Ja3Zn4/0Ukfa+n6kZ6VloOVG
3RfVfJ1Ccd/pxyQBpQWNSK73ElsryNM0TrTmHcKF4anTc13g5SHYUpTfs+jh56NR59X6/Pvy/WjO
Xp00TuqhCFiT0Oi9z8WP1LmqtAWCDUB0SOxId069Rw+NhI4s9brTsHgoGMno9wYhuJLvKjMiA3KI
vpyYxE6rPF9q4so8IW/axYj6IsaeGFcrNSFObRW4p26dxJsA7ybk0nrL+otthyEnxJNfP5/bBSIb
ywJtwXnwQHLcuT1CNpswLxpEJ3m8swALVUCm9OHdmN2s6p20CsHwjgSyhAWyrOCZlppP1JqLoPuF
r+iMZOl/CVhwUdM7w5yZ1dzGy6pahjzg26a6Fx5gOzf6BuGdIa4aqIysdldngnOh9O8dMqFNUKzo
aJL582/vlWZaQmBYPNn9RrvXM49sltKdtAPWZJtEEzSnbXQcncFCSSVSFlxNHb94AAQwYymUkfOd
j0LzgQGwHiNumLvPfK5K1bYmXhNHS2YxFU542Y3jDTyoWtmoVwECl7S3lvbt989W0zLwhwpu6PyI
gh/s4PxVMUljAIhxZdaiy2GgKuuYy1K+56vGKd+H/F7jU1p7WnuYhnWQPwb9i4Isvsih3Ac4gd2f
n7Wvcvbvu0Q+usyOVZZYev/ZubQDVjWj7OujWJFlzHc4sO5H2EYGhNzTrs2WJh9CfVsTaUZQLx7n
m2x6mwwiZSm+S7g/f9h1wRoWJHti1NI/6cre7z1c7WG+zaZbks1qE6LDRq3XWrHfRRbFDYD2wIJ8
ZAR3pMIAgwCdRJxgcNOoVAWBZ/jLUF+UkkciWqA4puXSSaD2MWdB/RT/MtUr2/cLOi86RtwrhRQE
vsVfu4JvD6tcdVGSsrc7Di80ZMw/xTutmeZJa9YDWyk9X+KWmv1oyk3ojI/42p1ibehuj5CjvjPa
Y3BaR/qMwrre47tAOvzr2L4+Id+OLTYCJA4nXzxqB3NCtAvWnOBBAy/2bRctq2ODfyHd8XpFBM1X
hKxjjAShPq+IzacM5A48EAvisCLqmgm0fD++hMfw9BSI9zP4a/JihEcGDqvd+DLAro1e6huUrxR0
z72yhNMn/IF65ZPlt6bHIr/p2+tCdZS1/ywXnCUfQL6CKk2x81rIl7KTX6mheAzilUWoV+YFe2CO
U3EYkp2VPOrtTj99yCxwagp714oXOQR7o4oRyaEYRlq3igVnLOxuDlmH9ERGkQtPD7kgYVTB6Frx
GjPcae8/J6WTqWscEVgccWSLh4o+pSY8d+KN1DBwTzt70B86zArauI6ntfWGMk/Jtpq6DYxlJUQL
1hSvuB2I7Q09FS2LF7KHqtxmp8tzw2cEKZndjcSNPbMB64W5CZsnNxogsHEtNIuWRAfJTcXFJNKY
AVbrMUn2YFb+QRlkvPXzqJ8NnHjLjJWgs4jQW0dRDv0rVK38T1jZk7ZQI0e5UzbizvIq57RVnWRd
hUsVpz+ryLKmfUamC3LExWA5eRssWs5B8omJcGQQ1KUNTwtbLVS0eNmB+wLX5Vk0DxQP3tKx5RTp
gbNMseflC76WPySSDWDsBsuCLqodkIHkr3oSi4/Vi3LHfld476N9H6KLgfURPqm1sWlBq+lOFb91
yEF0JEMQDulOIBWs34mB3FU96Kp3FkD5viKGkyhSgU0RuFYviPbigSYuV38Rk/Zma4Zd6Ss0LIPh
fqHDZxBC/+LrS2l0YnZRZDK/I6Mon8bDQiHopyQ0xDXufAE84hwuWfp2bRIgs1fAzhZu/Vkdwq35
Mg9EtUUc3xVwVTrCe4AwlQxMgHaZwW+kmGGxscZVF69LA8IWy6JtCitfIuHw2Ze2qfI4xnRcRJC7
wrFhilrxVUmWuvRipk+D9ihPGk6K9yK7DaxlRyQnz01gN+qCXVL0ma+ku/zJfBm88A4kr0x4aQ/t
Aj35QvgzhWuLbVGwHnGJv3WBO3jSZ8/+mMQyEUjaBsnRvbjTBMJj8MaWex7nCosuFq74yHMdYR3F
Ohbs+wf/WSl3HcEO8VNGhHR7kJGjEACPjLTHmfyBLzq9sdTb5MSKclsOG9V8GFQnOO2z0+1U3MTg
bxLxVW+wkzK4jfa+uJSsYwywK4vBwB167k8PnjSMdkm8Iu4UeFa+V0QSnmiSOG14IIRxAPpbPJXW
jSo+VM2tJO1O0h8hfJTJKzEo/G/M02MsPWkVAVN8MVxZW2Q8NErkiMkLmVDA5M3Yzh+Hx6pdgOpL
6GrSe87fc7hCAsnV6/p0sPqNDDAPHR2NWN0JjIei2bfjSs62/OdJ8LJ4VTW7LuLW3PTFk5x+6jXh
atYmF/8I2i7rP9ToYaC3PceNdQlVFA3upr4fLRnPHuIH50SaGNlV/ko+GvLePJGH01wFjv/bPwBI
hoRVA0oGuOJcUVV3pl8pfSMeRQIzPV1fqJ8teEAypOyWLYq2lvsbkVi+YCkw+UEA4WgMd5HXUc3Y
mrkUcEZ2cBIf/CXpCf+HtDPbbZ3JsvQTEeA83IqkZlm25PmG8PGxOYvz+PT90d3otGXhKLsalQVk
VuUPhclgxN5rr+HfRcMXwvSzaKBbmRRFuCOZk6TuZ2mnqEldanh/HfzU0Z5FdzButadyU7vZvTrO
+8IW1pNaXJmsa0hf+feva7+7xZ+/Pj26b/ehpo6ZN6ajfKi0aU/pWJpAXOY6lmcn9AJoKyFlP9f8
x3E8yoisYDOq1Tw5MSNwBzSOWLyaygZZX7YgWzF8BZZyextWRFy8hNpHANdpKztjhio43WAPbZU3
I4Z7WQJyVbzgcAkzFgp6SfnD7M8iSCSdSR+W4GKmSTbHVZjAvLQZvj/vM0xy9LIwjAtFppKEkunj
N1TEK11c+QK8zL865pzax0ByQaQgRZjQcCdIX0uT7GBqkxGN4p2e38ZYIDcYnz6Oz9pzhWcQtING
ubNi0T7B2/HLv7L4OoivghbMWgPBuLSKK+RPDNRuRPWuli1Hll+NhKw0MhFEcWbCLh/XIvZ13e6E
iO4DSlAYP47Biw87C+rwX1Hfcjo23mdEkDMpdUX4aHm9XUlzAWKcIOMoORw04nGH+E8HyUEjGJnR
KldFS1RXp8wy49GS93Jzz8Wk3YnNiqmYaH2ERJ1ibeOUvM2evD/+mdAB57SQY3FjtYPNGyrJoyWQ
GLgC1hI3lrfIho1prvi0YwIX8Ob5sLpl1O0Vea5AC3rNugVmoKbstu0+H2G62SIehduCq9QNrFUs
LgsJRDdeVtlfj+CxkkwdG3LaGG577md6YHKIy3XrO6l5jGB0cy83ywIDTY6j3iMr+0mHseEKOFj6
y7pfoBhL+63XPILrNeUmUR3S+nzS26UHv1hw4oXJzrhPmT9HM1VZkY7Xk4zHILX1Pjtqoxb0ql1V
IaXNJmGwXqmrKTnRLBYDI67xXWRUXsubhpuYwOsOM8so/KiiF1Pf41zU3eNIJL2J5mHA6Mr22kWG
56VYK3YVuDhhRuZGtRbCXbbVXPM2ngT1npP/GZc6WdHe++mAuAteJ+nzS/kmXwd8IdgACa/STQ9g
MyF4L4T+7gWXlvq2vZn+eyCVhKSk3soTMHPdYFFrpuLM2FECZA84d36iNeaf49DIF9n45LcL+EGj
pOPBdVAzXJY8gxr7LjjxGYu2Mr7m/QPBynQJkbTsPMwq3/E1I95gdJtbKNV/SQhcDYdgfe0MutQv
aGQcKLKqaxc03oJnNprE6HGyicCdvyc4gJEXnsEcLXh/jndCd9sPj1W8yK25dcP2vZONZYPUO3Dx
aq39vQQZWKeG4DgPcPXaNYhJroAkF6Atk1UiBhZ1PB9/hUAZQdH6SlJIgEsyFkDKVudoJjVnrjsm
41jlXiFx/kCjg4rquvb0N0Tz89fP+l8542bzlFI6tDBZH+vxpirhidZ8RTtJxaLHQeeJIjF6xlgX
NvkfynZHIiI3OY7JGqfX9s1Knpr4gI8sOBLuLuWVm0S6wMNiiRD4odtgQyHpZ1PbgEdneUhW0FbC
f0eE6Oc30nv4GLQs1BWIGkKI08PhlRboIyRUiVK9nnKJ4lfy5PsBk4wFRkuJ8SeAvaWBvhO2W5vI
HLH/wioroiTRZgYPwJhhTBdzE3kiBkzxa1VP8krubRxoAmnO2InEU6S3ExISuDys1MJyEK2RLO4U
ZHDSQHrzmyngw7rB+b0xHRyPZCIDBH8REVu9Lsi0Pj2pe1GxVW8/+ItaRLS4gA1Wygu0nXR3sFbV
l8bio1p3UDS6+lmMHppmIcAGyuX1aGMbkMv3EyGrscHDhNRNsxePVuo0sl93nfaOnKeqVhN+HxxU
/k6r5IjU+Md5TkZ+K5EtxoWIifSdgv8xdlSzLNp6OBQG8rrIXmRzkXsueieobIWdIOOydom8DKK7
7l1/7lTbJGRXIv2gXYRMCAhYKXZ4CEh3+cbAbICJ/g1zNc4nHMxiePQEj3s78yi5xFsvSqrqK9YB
FxiMPzfIGejZWpkcn+JRmlhs4zOvUMpmcJ+dSRJXE4/IoHVP3rlF8zYsSUjFU/qaq9cFqJM1sBEn
iw425Bfx5Xu9o0fS2HaxfKjfRSp8qGBIMg1/0jEY4Vsh7g1rleWxYyLXDXzsM7tnuXeiVnKsyhmr
gmG8Gc0U4njx+hIWxcuIzxaeBfGyhlph3XnMpPxho5a7sTlgoGyhmdFXhfTeKETHW3Nl5KbapfpD
Zew63Y3uruH/F/gw/IUmQ0L4O1jwnpMnsjgWLCssZPB/Ak3EpRUs4nQTJIdRw236mOYL0bil0oUO
4wlzzAhnUXnwinV7woux2HiFq+Grfnut8Poyqjqvc1FhMmBXwMZ+gWOc8GSLeyVP3iExIp0ntMuo
nw6J7hKOkVq2hSDGET9Q9+tvyjgfLBe8BXJav00fyj19De2irdwTY0TxpX2qGBeC1rTcs6rc4B14
xI8YYTtfSgrBm+Yin2n+bVTh9zJXTVefzFwHaxaJqwy4IsU7UdZdQ1wQYdbiZJ8tEmvjj59JuU3C
O8V4Mv1t52/j94YTbbjzrfWXPlmagfFCxAjXAruEZDXJcuv0UYeMc32W83u4xru0UKyLim4C5ZzV
qnFs1J1R9DKoq7XH3mAT7Mlgtv2X6wjrBQbEz986G+k2kpZS5vNbgIfIF0m9gZEAiuEO1VLEZO+/
mGv/BpV//uQZql2mUiN6+SAfpooYRxm3Je5r64MI8mGaLglvpCwOryRdtJvb1hbnRjLTJknKHw9b
/3ReP6pzkQm8ck23Pg08zvfqpMAxsNHjWzofGoTaOJqqySlxeme3TiIuDG/4ZLQTXa9DDA52M0xm
Iey3FGdMWM2lmi9hteJ2fy3p8QJxA3cnWWL3ShqCoK8G8tuRlTRDZaV1On3Q3kLnAGqLhc/U3xnm
02i7JjUdx5jxSl8qX+qTvv/s2X5ow0Js+bjkQywtGlcAqXBOEHHMrQwsmjlp7PTkO+i22N+nC0wl
GHxoKh44bt65dW9j0Wrh9RXbXXYNX57uiV9vB3dDigxFgaR41jGbQZanfelJhxrvfbcRV1q17ApM
7+BKKX/Iy6tnhaO+i6VjYTSKbNWhSpSrhVhvrldmXwP736thO4gSQCtS2Z8dNNRURe7MRD54LefB
AothCljCHisAVvOoLwrLJkpjCox3IjYy6WIcIcoMSX5jp/0RNqUOw5dX2S/EJbEgxzF/kLtt5a3i
DlEgsQ742s14ooIzooMWSVi48qqVS8cM2pj/+yecFZdjKAijZHztsN6RMTSxjLsYstXpKeuhds/k
dZYuo9OODxE3WX0poSYXJlS4UQmzBeBDRVUfSO1GWX3Sb/V05fePpGoaV3mpl06M7ys9e/WJJrRx
W0UcUu9TAkX0Unbz6hVpqLjzN+baeC7Lu2FkHmZza7fkSpq3k1l6rN2miY0/LSkfnckAaNa8J3C8
4MiEWMM6Mo5vBYzQm+H03ImHsl3+G2a5MJnmG7ZEBY0KPtS/XL4bOToVTNakg4WlItnaOMdRYIT5
ZzxiUzXue2zOpVm6hqACcr7uugUS8IaQqwDAdXwNiptyhGw7D2s3cesHikSQ/b5xYT42g3NlsRe3
g4XNDfQBQLOvm+LbgVMWfXEK2pbFkjoCLw2PIZ/cBhdgMbB23RRnnd30x3albZQ/lrIcIW8BpghI
E+xQs5Guj0RSUG23uJ4+y1D4diGzuv8iM/hSVwRF1FAsyeKAPK/mhNLvDD8S5cMokFHl6PEaqiJh
MOQPqSrTe2aj0xsmAQ5nZS6P/MTpBMANM2AezvFaX+KqjnHukvyQyYqwvuZKp116lpSb5IADQOJC
Pv3/vz1LfxCMPsc36ADiWTu+cldXywTjDyDcUXkshNvuU2Jil5Jwo/xNTxum1GTXI0DhMbeO/okL
AuRWZgNJc1OjUfHmmnWrIlDD93md3OjWn0hdW+PaVB9T/dDXB+SwhmvcEYZk5beIpEebLjlEvPQ2
0fy4oq7clV9t3dn5NwmlVHyRZF7E+WlssOMtXwzVQ/yZ8gcRb0HsDtaIZb7XkzUjKiqkaCYPD6O6
Lf+eFKh/ZBQ5YeLi/IzXS403krIfogmikmvb30nKCl94YUYGiNFOsZTa5LA0pxfrQWVThMV2TQjc
XMxX7V1PjovpaESrMD2EVAOBo0BpBAFqMEHhOYhn+uggfIgF2y+m+KNTgwJ71lIdX4Nyld9XJkxH
bO41gzIXn+Kzq0CIG13K8gS+eUySuJOSS1LctbhPgGg8WwrjHPwljNf6SVzxZiqEmA2fymYkw0bk
ix9mwU16Wy+GJXUEKcGy7Oo48EmzDj/yD1lyPWUfSBu/vlWuEXeM6Yj/+RZ/Lv3sChjqoIp04VQe
RwLSzH2JGX6J1TspRIsiIUSL/dpxFgn6O1CpiYEK4vuBw+dOQ6QtIQGQ8Cyqnqz+8aS+JaAw/p0g
AXUpBzy+8XkaFFtaS9zE1kyg5L7DhltbJ4fAn83kZ2zVptnaIX+a0C6SajzrrhofvRwrmoXA+0zb
daO7J2l16h/kcidbKzpXq97m0q7ADER1GRbOiXI+euVRxskQcy340zIy4P/3HnZ6TjjgwcSAaGae
fc9SHI1SYBTlUa+2VUHkNrr3+2bkI+VutE9/Ciesn6X005BeRjv9m83J1LqmeLvQ4v1cxFkjnXty
MRZNWR7FNS2s8R6PK0m8LQhvL4jv7kFY7epVcIHmoQ+NjGqL954AHQiF8OIcIGLYNjqUQvffF8cF
Ct60LoNxBo6vEwXr52E3pKka5WlYHguLwGvo68hmnA537BTNwoyKAjOs1nNOLWNXWHDE7EyzFqH9
U9pGvCgR3FTt47/XdKF6RhEIv1eGOGMSlHnWQimMmuoUQdKR6QbZZhaNQz5X4O84qr7t5njX1eSl
wZclKubfP30Ba/j50+cVtOVpemGI5RG8Q/AdNXoqw5lZzgQY0AStjTNLcz150RNcsNE/stfTkbS4
j+a1oqUg5DGys2wbSchZ1rHhRpGtvHoIaBCNbI2701uzKub9h6muVAqWHVMqKWeQ+ic6vfvxXN6c
GKPLV/Jov2rZ81MCgRSnG1cZipuzhxkl9SnNMz6yfp5of/PJCMa3HBq2PFgYIFvQcoz+mMqLhNQy
f19kx674Wylrj3g3j0Ef0QzaYz1sopOdVKsaGe/EHTJc4Gj1kbm2Ta2c2BF1Wt+QWfeQ5RWRSjeV
tRLzF91chmY4E9Y5dvogvxFqMWYwkjv1ptfgigvaQeuL3UyIPNOiX4SnOhLxKhIxSlM5mJ/S08Ia
5iPBoUjZIArCEvR62e7IGqDpMYqWZLtlRpJZXeypK5Mb4AAm/Qw87cInJ8KNlcL2wLdL9V6NBzdX
7rxiJ3UPYXlHbEBVLcN6qXq7Rj8oCEuv99oXHEr4ewzILVOdxFV9dnCpVmJEGN9Vx4nAFZBjoaN0
JxxOXpAyWEWQYPzbonf4K6uMUVy8wrKLkmk7ijehuMf8hFwUUNZiz6Bu5JNBvR/aPbqQYDHkH036
1OZMsSjEgzte9ly6YTbeh7ZJjpzH2M+IsaL2b4bqPodEd6oecVJ0AolvwLspNVzfWEEYHQJMTMZ5
Xj6m3p8o34jAkojcrotYYfdfuPBUY9KNaYbxeyZcpyIxVZ1SHZv1aQVw1FOdkDpXMrAbekpEXFo1
9RGb6n45AhW1Wzykm8nKpd+0+T7HiWWykh21t0648fIbgXZChmnlHRJy9oLD4N0UDcEd9TpOV3nl
nvD+04mm7Q0ge3whueBPpI2CJXbYro1iRQAgjkXtbRa/J3Xq4D7bYDDS4SzK6Nx4wBr2BV5GGU+R
zONtQgJ0Ke475TGtntXy2YBIEsD2xeYqgxgy3ANLaoSkfImU5UORaE6o/oE5NjmHHjXzttfumPF0
qxMQWuZvtI53e3oq5TuD+MxEwmhQXgzeAjoD3lo0en8LlIYMx8cNZTR5OHBJ/HZ9SlZl/+a3z7kO
21tatnf/o+gHdq4JkWxicYoYmp3dKpkvFXkYTzu3wyJ5g0n3ROq2uOggtZj+RsL7H2jw36f3hXnP
z589q4hKbhP2Bz87JQ0U+WcCJMkobIHnjc0fazhGzIud6/5GXl5VZF3anag6FDpGNJjQuX/+zbWo
Il6OrOoYf45zTKufRNQy5ax3tG29jyYZ+rG3x4HsxH1Do8U3AraMb/Q1occFHwSLSY8kcaljTEGB
/3MhslRnlIUsBAeVSRgFdU+hH5nlt7DDRJTEtnxEM42/Fjm+ziRQGxACzEekCt6VvvSCPndai6rz
MfMvkLCfazG8SuoFj7UQbMHQun32qxn9ERbWr9ZBOcT+IkNg8Citq3uYecvYxJXi2rDyYj3xfRFn
tVcaBB31D4swsEd3ZTtdIhpyCLgjIJhoxMg1D9cMDC9wmH/+4WcvoSsqQx1VfpN608ix7eK45Kxd
dbExg/c1FMtyeD+1N03slJjAyyseiW2+wNz6C9pdyVsDdZNNWlhmp5LNdCMeHYbdSrZNWwzjpxMW
XqOX3NFXasLy2l361feclw1YyE1NOgiIcW4DGsvmICQC60fqlqwBUxcClpsRxFWiV8nnvn59X4C0
eGTffnJq1b713WMUxl2ZetP1LRiYQjjdaKMOGnFtNl0P6RA4Jr4JDVwAF8aPNjhqg+OeuJ165CJb
tq1DAKa84eD0Ed+Twf2R7YFDrtSIF4QAP9d59qFXIC2ZVrLO2rFUN3yzJFLtbagi3SsqJ9AgyBYt
YADD1GnwAP6D9RkX4jUBpDntoV/viAE3z4wbERHHzweWaZasKnxiR+T2+JTlzcKiFuk39fik1Wss
44qZlTl1sRYJWClJuYn3iPdzbSEbrqrd5oS5GTzYG13fnmA/jiuoQyZeGqiuiE2GVBctG20jTjRn
6R7m7QKGsp7fpG6yTyn7aCf5r4k3KWw8rvu55cJZfoxkW3ALR1sb6VoSlwm11hfcLha7rLhLPqF/
+tj6ZeJc0ZzTAs8AzSMSmt7PZ4QgRYtaAL2UH9QnjOorLEgGnOvITb2q57h4Xn97emeXhWEZZu9Z
PL2cDAR82fExm2dv/RbfObKK8onhhLVPzUfrss/ohDEOC1DHex//vrUuMH/ZT98Wov18jdpYCWWh
shCJD3rcjf6CMDaDFBBm0DO1m9VQqg7BHh7WG115XUzZzdojdtDR5+Tlk7jWqoJkoTrpPnpQ/l5Z
3cXHhFHL5GpGLaqd7fYuT9HYitMJTiAHacu2oi+m3PXSGQlWJlMn/YCbGs6o+WF4lCO43FKzjcZh
9s3t9j9wpuJpfVvPWYfWyKpP+jHrQVh53+izlkCEnbGcpqM5IzdgC5xLVMYcsL//XLtKLrbLBiiR
SfmJOuWcJy9qUV2Hhod/ebk0oABAfnICIgVdUzkyRUXvv4GGRWUOjadrbju5nhEoHRuLNtsodoFe
5So9TvvNHMfbX4OFaKgKMyf9bP+YRdVWg2kWE+eKvZwHjlI64uNw031I5l1OiTuGL1oJOKlIUJMB
1Vt5NqjHmsCIaqGgBm2GWXhTbr1Ff5/dZQ/6bZA5am33A7kfUz4uPoWIZ/FyHQRH8THeAcBziU4o
AxqodZfcG/lbnOLt/9hijogTV4GroNPAiWtvTchNBSyX7i5p3Tp4968N2y7WGBZUTDJrNECMc7hA
TATNbzlEqPqm271iRFPPx76ztYCuFpRSiXekH3s7hk1IlwNsZSkCO/POQ0dkKcp1Zfqlb4bADoZL
kBYw5TivekRjEKqTUh6Trb4w5sWiXI7rKSliMv+4uieng+rsGpBFHdTfkpg5/xo2dl6U+IIBhEPo
BFY447zINmX1XA5Hbd4p8+I1QudVg1dvx9O6ny5w2gA5nffiSk2my3PuV/a/T41LJZcsYss+eQFI
vydsoddFvTfBSmP6cloZc6X/CJyCvEVjNZ1ZVrBScS9H0HHlcr76w2enel2ULVeiX3I8nBA6g1gk
e9p4J5P82aRlTHU3nRfQzZTV/+RPRidsylPjA2z18xiPBj2uCpltCM8ayx94W8iDtfyLtZFASrWt
x+sfv37p5UsiI2+VZsuEjffzV5NKyKow51fVhb/kaFaxePDJkVxX6uCG+OTXzeYUv4iDRuO7jOrM
0ftVCk8Df1vBlj8sMk6A1Pi/JW5ATLjIFfyGpAk2h7FUkPfTs9nwmD8ZadJ9ejCFQU1Qo6ZbqGle
HjFBvi9IvxxUG5EW0YaduO2VjZfejeFHV9fuqYOjFbqW1s2SV4UgkdzBU4ysHO022V2ruy8d0ESA
/Od5nBWRUSsY+SBYHIacgczBON2AvgGtcCD607WuWEINR4GGaCTRZ8IHWRiK3f1NRcdDXUXCHuqH
f2+MS62ALHN7ThMX0nvO8We/0hShFIyprjWeBc1NyF0P0ClAnaEPUWYWaSRA97b2Oo5OLpBq64qM
xT2g4OlKC7M9XGIYHtFKho9azkdkkGSndfcYU4vm/JTNuxxtcASj98qgSL60u74vfTrovpXkspwL
QZmaVJjVlszyBIUK+Z6LGDqa71rvGONUxAJAd0bmg9UL0VFwOaHWydyEWDPSWuW4Xl/5xi8V4ER5
AyxYOi4Vyjm60NatKpc9D3Q68E+qTZjpXUTeIRmpTJQeYmhSU+A7nsOuGs77h+sMAmP6rM7P3O9L
ODtmhlTo+0ZiCRM0V69UYk6Xpz1kCxKaepCNVw/N4JdrRu/NzEd8ikiiZi4/70aSRGfdq4D4SWZa
A1+uW6Wdi49ApO/8+KaumR298bmGKD6mDKTpz0qDA3omkZKe1FDrCbLh+ImjBdD8uozsKdo7v/E2
uOv476fXToXVzS6b0TJmyS5LnlVFmRWADtGwzhsHLyUF48NuWfCkcP3Wnes0qEvN3I93dHYu5Ubz
f95R4aLUWWV3bPJ7oZlh5BCDyn0Gt8GL+YYGodgZN3AurFl8T7NEaJX4bNYLn+yMWTHH1X0FfUK9
AopfKhkIhTFECFocm+yhn/u6zvskyyydff0J78BLj6O3r0I6qEnkGCF9cLA47QRUR7sUjzwYlzMt
um3jWzwnrt7fF9q4H4s530thX3ZhwF6qPhEGzEqMgrFQibc7ACRWJGd2MNfFDfkDSAe8vdrPw1s8
YLNVHiakqFrXBosX5BZEoZniZM1Ic4l0+efT0ap6UmCzoGAb3ljPpJrnZPakcwvt01/JXAvFmuy9
CSXOJuMuxd+ejtgsmflWJxYK1JkaESaWneuvMAykG6ak4yGNNoh8FZR14l7LbkNjiQi6/0SzNtyr
OQwLGlD08vdgyWK10p+HubzC6rX8o68ODREtRHhnS4OJCqBszpBsZkAuEx08qneVstTwqCifgg9f
xGDKrtEXwrp+lAFvBUzm3Vp5SpjiGMNz3t0r2u2QWDML0jXxARa6Nc/Rr+2wC3PlH8/w7OT08iaJ
mpRn2M4hM6PGCJ1c3BKhQtDZDKJutp8Yx0/R33wuQI/XZ/WjgiYNU582vpkCdZACXrmILjWaCNEV
TdRxqUaQfrbrpTYOeqLPqiOiAiJxbFMkot4NyCbGm/UTHcs4yZh9l6m+oc3Aed4weywYeL3rxcrD
coHsr6l6qwkxl4qVec17TZ56yfNT9fsCz74ExTelsBdZ4CmcJbIjU7gRAZg+nebZQ7tkbIoWu1lM
+QnFfnjw3XomS1sDT29CpgPXdxQyDZ1qcOJr9mYXywpKawUdvUhM5a+KvgotM0wYxciJQ/+LaQ+V
s7xWgHd6F74qeWie0/foQ3Fm7mQn9W8bI+S0O0CvImiLiOfA+vh3YXFBhEHb821RZ3tM8nNJUgwW
Vbk6g2K7re1T/JDU1HJcyPOm2QsdjXm1GcJHeFNWfIRhLzr6BmsdMWhmQnrUbCJOmXOGuGJiU1Y2
L214Zf5+8bD9vsyzbRcPg9zJAW+1nTNfTklSGJ/QEHeHdA2m+IKqNgWtosssYYcm2OnQJEn9+mqa
yQV7zul5UZtTJmO/cD4KFXu5EHuzrY4+eBme3irJcITszsTXfKW6AaDWeDCPsjJLd9Ng09uSqc4M
ZqZGG7FF337LXLyGiN+gjju9kgehBi9DvkyVWQPp+Dl0rKsU7AsstJ9rPoM7JLPy1HFa8xR/JNV3
FkhVsseJO36sEXZ1hO9U6lORzVvQc2+dW0dBuoez4UCtcEKORHme6FvoPoRHfGSaMYtAlOBbNE9X
77HpWjj/eg1GDmhJ4LJDrPx5bZD1IrfpqZyWipfvNIJh2opng7n2Y0dA0ktIQqi5zXDjp5zceHGJ
S81w02auXLM7ln6zzCwyKf6zlrOTZMzbQURBOtVnmUmViPAnILHGDYPlSGzjNPcona5EB+dOJLKy
Bh/Y/vvzlC6dZt/XcFYC9dUoieJQT/te4T6fR9qyJyZiwZ+87Zw4dORyx5wu+gKH1eL475+/+NkB
2JGry6GFNd9ZP2pVQRgFydcjaNykdgHtYOzTluGuUW1S3D1Pt/5w7GC+bkkdl/DZEhN8EgT7WsF+
+Un8ZynnFkOF3Bc5/zsV7NJ8rF2VI9FWlQ3MABeHox5vr21cOb5GCI+frYJroOHFr8hATYw1Kr2h
dP7le5LYqmmSV8eveC0KrABNAiENGuGU2UNI4ECCL2fKCRioC7VeGKdNjplFEz8MDX4d6PFs7yZv
VpiOWsGmUMdp5lLID3X0J0j+BzRuNq8mwYDB954Fn0GuQe8ZSjxEXIMNmacLLb8b7PTGmEt/vK0B
D25ySUtVJLsUTNFM+7QIzaHn8dFNTZk9kOuhndtXttP0xfz6ur8t6uwg0mJcLk8Zi/I+KmJumUnT
ozbBspb/TB7bmDwwVYjtfDrhHSxPzL3Z2GT64K5H3ggBAfrpWmd9eYt/W9PZFo/lMTUtMaFQRfGL
7S1ussiTZkz4XEFbdO0O5QUc2FnKt8Ycno5Qr/6LZuci6AQhAb0HoLAJOPzz5JP9xMwaj3VU8ACZ
+MpuLhI26YY1OQmo1UMMSv6LidnFRvj7756DHVaSVeUp5YTJ85kHG3oP+HejutlCIx3xxYPGheXh
mroNKdvomrhjWq5I7be4Ov2eHvXv7WGyaU0JM87zWZQyAEINaVAdp7i4aoGp7228Ps2BlAoQaUij
s/aPStdy2pI5sKcsict7cz+l7nZLVXyriTY2XAkqKLCt8++te4HuyvekMzXA1lJmu5z1M7nV5V49
+tPaMGKkv15glpqbu1zCz+c+jPGqJOGGhKWdpq8NPMQSVKkcVcS9GbKtaWsMpJG6peGswKyn4VJz
O2tfG46mbWLYIjTWTL7EV9j1eKacss+Eob+4J3OMz5BGyTrK+bsaHzXpM4JWgtPGILphucFeWRJW
SoRChjg/Y2ZV+3zAt1K96aI94ThXX9KFG/rrBKQKQiZjnT+IQg4LvWpgQk7AiQmNCNtJfVEVD1n7
EsobPKFTZnjTACVtNhqxvxZm9a7oESXR3vv1lX7kEl3jx3LO6lcjo0lky5THppz7+KnOpxl4Fy2U
0zJ3qWFqoFoGgMZKu6Yp/Grwz7YrGWSiqqBsI1Lvi675DdjClz/NcrHE1sIOk6Mc7nOH6Bxl7ptP
evfH8+dK7miwVt1krqHnVxCnL02HKcK8VhbMQrJ6ZZXz3s3kW9O/9USE4Kd0I8Kfv0XY/u/9e+kz
ZwCPOZUskpT+6yYvB1SIMv3r8eS7LWJr2CXTkUueqeUYqPndaU74t7cZehGSTVnFPJywu2v946Vj
7vs6zq9xXznlad3r5TFLnNqafY027OwjXEyFKCcNrL7rCPel1uvHr559vQVoQg6rF0Tf2hfADKcV
3FR8nftH6OGqY05Bvl+umnyZo10KN5a0Cpu1mdiYnTjWKqyu9PaX9+1/3scXT+3b5glbQyqxVisp
7Pxli0ce25ZsCb5hcEffJktwGvcr3Wz8+/+3E87Z6k2eyEYoa7DV+Wof++QQo7EM9mKOR8r/FuUq
Irk4jgbK2M98gdqOJC/PW1w/8SXxQo3NizGpUigwGTudlSkY3o+hHPXlsWI3YldTH6R4K2DLgDSY
yziwvV18Y46ek4RO0rgQE61hk+aj23UoZYIUCt0NGTZg4Sr2cNXqJOxEiOrCbYmkEA+LPHDTAn7p
aZ9GT9lnwNVuzOQ74SgPBLy7BFcs07scZle86HD2KhdluiO+TFJKnKDnxKUK/hxHjMJYcYDFNf5t
8OcgJKxrfBosy8XRCt8m+fSQh/eUfZ6Hwnxy5jvhggnjYXSD8qNMVvQpFfN/7vB6Tkg7dFZR93GP
CKN24Ve7QSByuMOkpqycQXhrxqdEWg710lRtpV91+kICEJD+FCYI7KZ+YBqivagYlUlgejAyCLSA
T6tcS4/6Ypv9OuB0gtCnincC8n6WJGlSR7KUqvC6FRH/tkf0alOIVRba4TJlXh3vjGwtrop3Y5x1
t8GjcWctKpzs/kY3zZzHwt33iP68mWODhGByhaPJDYOGpf5gXotK+Y0VWyK4FBRlQEeTCclZGVe3
bYR/vFHQOKbI+GVM9okNPZq3XMLZm3KfP09G/FILja00oXouPMCx8NYgpg6KjXVaGHjLj3fTbZsI
BDk70tVY91/V788lnh99RjVojZWzRLNlrFSu8nkGgxEFPL01WMGquU9xYJuX1374K0Txx3s8++Gz
009g/hIUJ4UfJnEj6I9VqAIP74K4nfV5BwGM2gqMP92AAfHaJgV1nOIRY85CfY7BBE6fUb3EG8W2
wnnkyP3CEvkUMXKAQ+aacALukuSpPrkIaB2BEZOyDYWdKX/Wp88O0k0q3obmnyRV7QYCT/VM5uTg
KG8g9E6uXinUfpPOzv7Ys4JgOCXdiajv4qjvwkM7zW1X3j1/wCOoseIOmNC6/z5Q6abO69bpJyV0
D2w8/s35IYYptqB2ZV8cQYSTDE37DZ6PNBIEJBXJWhSewlRdKvhIZO3MHNIZ/lPeZ3h4DmRH/TQQ
sWrefFLBN3apubW51KUdPlXSVtsWrUP03Ql1JdIxAqu7OVXlSkU+gTCqsTPZ8Z7hGOGe4CN9HI6W
tOgNJ5NnhZE6PvIAmOg7yBSkgWNPNKwg8Q6gJ5iY1OshcN7wfhnMpWTacelA55TCVdas2uwpEzcR
6cx4yUnZukw4oIDKG0efn17ru2BwannVpFusy0TvTj/x1QSvFAs1znW+t2m9KUo6eyqI2L43riAi
v8eJ08Pmf5DhGAa66LMPPcmUMu8qWAHmg4V4Q51rip1PEbDzZnFC36EuT8eYfA0cf9l5mAaYtpEs
VZrNwZEhmK3iTwzBrmnAfsumfy7r6xv8dp/3w8Bh2QnFUSqfe31ZeDS26rx3RkTIDjnzAV4xgtMC
h/frEr9Cf8ZlkDrR4cR4XVrKFQzsdQBzfnLN1g//3qK/QfGz1Z2dAJEMqUAByzpaqLsA36sVaL0t
HBSHvZjPA3OmipvYdLn5W+KzZtYCbZqEi5DhnA4E8EzsjlpY+sglr9E8fk8UztZ29sFaVZtjXA3b
IuO6xi7OWInE3giumAUzCdMWbx+F9MLHAkkVGOBpdVKW4KtEeoFHh1tVcjoC/Hqu8xeveR6a5xZy
8owZ5bXWR5ruu1/n6H+23nl/GleaUQ8S7xhTS28tTpQAitinehZ3mzix1fdJl4+pl+Et//3+fkOR
X8/IIqBC1yQU52dlUp6V2eiZ8STTO0jtpnFz+DDhuopugnIhIip4bz+1T+OxDu1SJCT2Kvr29Vn9
/tv/s4Iz6KYc+/RUiWgcQw9HdRiV7fswcrD4u7qXZrp37DAm8uUXJXn1eHFjiEq/4UwhlTN9bflA
TWNT/C/Ozmu5cSxb00+ECHhzS4CglyFl8wahVKbgvcfTzwedidMSxUl2TERHdVdVV2ETZu+1/vUb
NCIdbM2VMJ4U4XZE4ePfi827R3KZWn746OUx7mgOQ7uVmo2ovUra2tddgZGuYXvxsnz074fZMrJE
zF2iGcwOkv+ryF8a6z4/4BNVD1u4lqfod43P4z2oZCPfUsla/LMmvlFzLgA+z470a7BLMpkp17Db
fiL80PYfMMTCEQTbT7l/1rxnTkpiBt/4VuzgXsNTHuXWg0/4WvTcrvzlFN+/G7/mQZa+C5YlxcQQ
/gniZkG1lIkvQ3urP0N6E51qZTjlEgfWIHY8+XEq9pr4QvpQlv0e85foXr1pBQwnGburSC9qlMq5
Y1H3TmhkWnwnUexUpkMizSLXj1gDmZNrGTibsqH88igbw+J2dgjGURUDSf7ZYHudqfCzaZtfP8XC
rVAzFAW+xPdCMKnUoS4kOl350DhFasemMx7mvAVtdhYi+hw/7OveVz/goLOrzvXUly01awSxqCKu
Wrx/hg8bGOrOxs8fgwpH8kAtV32yJgIYlJtp1y3wtK29g7W1/PuQsNpyODFMg347rPGPq6SX/4I3
92NEe7bGsxI5C3zfiCfWOI8qgH9Wc1s9rL3YKbe8t1CWluqiIRMaTwKbIwq5zZJxMx3Jlv/i3biy
UcwbwY/P9MuTOkPzahRFtTo/KeYne3RrRfhWl3fIBub+EtecLcZuGqZ79aY2j5+RPv9ewM/52NkN
OdupakFR5XhkAepqELaIikRwrnluEOMeaa7LdK09d+a91N4l0u+cwIieN3vqVuKwquC5VfYQksm7
tOwK5aqJL8aynk0BDwHnkhw/GN1GTO5FdSNIuzm7MfDuZM8JAXiu3cn5nf7XnTzb8LpY83QBqS93
EjME0jgcfPBt7ZCVfPRzBtTVPfZHLzzfOgDgOcaA4vqcJR1qYhnrGbQzZOTGrYohj74CB36kaMkw
D3CQ8NpWaWOkjxUOlfvi34/uJ0gyXx8OqEJcr/iTA6sLfZNacHyRF/fZEgp5k7go5IrJrQenRqmG
eDbqSHXoOXKRbntLQ1hGxV0L1SJbYIwvLbPu4d+L+gmynS3q7DEUdVUGNX8Ed6VUydWtIWxB2zzi
wJo9Pd48QUBsYJGZ1uwEkl7SnkgaeIbDLhJBZ0HyhV8UrLaPuXQqLYrhXtUPhH96Eboy3HwIcrw6
xby4c325k2c1qoh/jawR28ZHIH9wwI2jTQCy9mdy/AhucaBXcFtW/hZOygx7IcocXFInJaLgI9jQ
D0SKkgEPcIhQb8DnCuIrmUjKtQd+cfP632Uan33Nlw22HdQgC1SW+RkZEoubWGdncGlCmGmHmHPd
CItP2gR8GBq9tl7jhCdE65rEajzPbczbYxqT/0J+dvHj+7Kys3q1GSav7yKeOoiLsW4IJBe2k1Mp
Too+x99PgCeRvkpXkQc77zjouyZdZsVTuclRwpt0pYQaJ/bV6f/lKv/Lus5q1XSIiLSYdzf8mOEm
QjRDx20+it4JlnBgG2RlzDTprnIN/1BaGyvaVu0jpSjp03YSbLKSUfLCu5q4pV54lLxSsHctDFEo
Uc/OIb03K6HtuGGzYaqjKU8JYBrlTOL68ipkDAm7k6GttfQF1xAPZbUhVKCtHO99ql1YgOnfNAQE
2/QZvgVOUa/H2qVrofd/xn6TwI7iofLvVexWIEXq8X5WI9VUMatGv1M9x8LP+0pb/bnksw342086
O8qUeY/UmU2dUr4da1HrO61dydSbOmqfLYKDwUksbnqgrRPPqXAkb1e6dkzZpDB581QGwytMhSu7
n/H/a8eD+vN4+La6s3POy/xutOr5hrvq1kfw/DSfsCQjktSEvGWROqHbXbOV+Yniz15CM0Wb+RhD
h3OvzUTUArGSuWomzfhoUUGPYGeGCYOQJl5GJ//RsnELGNJlCa8Pm0h8U+xoZmzKV3e5C7XGt8Wc
fQy4EHftqLGYeRKEdgzqlwRn13c4OvguzImwOYxeBH0LYpTsmtGOkbr1SObd0QR7d5pVJru1NJum
PCaEDrz+++z4Odo9u1vnZWuUe50pskCCEAZtWd1RawShUy+U58BdyX9A3+I1Jxl4Ct7y8KMxSM26
K+/xTxT1bBXzm/Rll4Uz4MsI7CoKCcP43dT3ANTk4pBgEGy9iHlD4eBmpYvFIiJRR93AAQvcMeOo
P+Ga38euTrqANzPohaUvQzPZq27EPzlnEN9jUC8jc4w3vtLg64gh9VLsr0Aul8p/BVwLtpM5e1id
qxJGtUurKm7+50GjpmTfA7t8xJUaPeVGJ7iXAey1BJ9Le+3Xq37yMb7ct9GYrCz0uarVfNKAmFLl
zSNpyFbiWu2qegDEtIMTCVu/YAkoaNcFfaeQd6JDbMeLyG2CbaM6cnON0H5xr/3P7fiEor8sTI10
Xy1UHmgCpixV94ZxzNujWkE8Pmi4RWB2Y2u/iSxdxvi7ya9VfGIcKt3UOD8QULAy8PPCHOnpmnT9
Uq307Y6dfZBmYMWSFHDHtEVpYpOmjbsuBiA5tOEhQxUwLfLuoBIWJDIu7myvKReMKZhLa8dgTYhP
dDNpDmVHwClVz8GQgbnXctEJRlvqNyMTEP7ytW3kpz3s/H18uZ1nX6lZqmkeC9zOBnNFPHp3pXwI
/J26jO8DJ+TzwI5+r0BXJ0SM3XwoH6txexXbuXDcSNgNMOK3cN0UGW1//0wnzvVOnXTxJI6HxjoY
6rtUPDTNVkRfSt9S7Jpm03jvUX8Tp4SHlZRHtB3C+NRH4UKOxoUw/e1gImoPfnRQ3+TsBM2ulAm3
co3KKUubP8rKfQ1/v6A5lfR3/N+wi0ii4yicGKRP0o0cbLr2VJnbSXr36az58wZbw9kPKkOK9MxO
0KQLsSQIZZ17b7NhcAJgP2L2rYWIX5EJeFuZ04eUoFL4ZdR7kOEAD2NtCSVamChBnguw2XhA23YQ
in1l7rvI6XFbgc0ZE8thN/rz2O5CYTUQgoBUszog8cJ4GD+uZESlMQ+3Othw+SKBSzuxn6/KftUl
u8wArPg1mLsqexaS50zZyvDFgpUYv6XIUHThEcFWVbqWv8GZK09f2upUKadQ3yp1YUPfIK0yG7ZK
iIX6878Pgp/DVksyDQM3F3KJMP84h8+qqFQyYVSzUzMXRQ3PCwAer/Xiz/iYcmLGmxSNUbdP3asJ
Xj83i++XPutf2n6Ux3hSMvAxVB5yexSCpQYQAYADW2URbkR/ZSn35LyB8zOyvHL6XPzpJq5MKOgI
Ef0h7GwS3yqr0cpOKhEtiG3rtWxb7lyoSsaiGpF/mDjHARvaJGTV63/f+AstpYRX1n+uflbD6Ukq
i9NoZCefyAX/Xq7fpfJW0zZS6MrJaopvISMseqDxpbCKDHtgoMQQLkjXvO9mag+/WNuVyu2nlIqX
gVwQS5IkhbCq86mmHjYWiTIVcgMNenqFLGC6KXn5MBI0XE1cIJ5BBpzx1yy3az6I0K7DuxabM4DF
TEA7oNt6fZsQ7+g1dtTclXO7OX0QEY8DS7xC42E5I86JGYHKakw2RnM3Ci9KZ7gxsPW/b7D6swyd
fwzvtiLynx+6MFVBu6dbeXYSV9JLvJ52IpLm5wqxJOMuXTr54VMYvuveUZZ7BrfxQnWs1byNmjkG
o7ZSLpTMseiCIbOK8/Y+vU5V4oj3Jj5ui6hZ9eNBTdfx71Lk7UB41zuBuCPvT1gI7r9/izEfT98L
/u+/5ez40sTOahQtyyiUJBdbE7cKgSGSgyS/mZuGKT/Bt5VHkpm8jNXIUYotPrUHIXj1hL8D5ZAp
aORFUHj/X0cSPboNzYXB/Bfc5FXF3GEqV+iOp8fxlMPafSxv28IhHwjHkOReeoS/XtxnvxglZK1G
dBHzhbXW3Ap/ehw1jtVL/WHdivEaN6NVnE087o/A32r47sjd37XlrwPMNxjrhIojPFzjn10Ya8qz
xxq4DPAQ/d1Zv9FLSZCrSZafPKhx4FEU/lT9GQJ6t8dykM/a+y9y0y4czlwWzb6s4pgk/Wg4IqDf
UcnrHExIoMgSb1Q7DdeZutaFNZEhpBAKW228hXmvLIH9yeAY9kX+RoLQv1+On6ZqMM2ApcQ52pTT
+Vyg3fRtL8VlVZ5C1c1oQw1cUHDDR7KAFzRud7ArFHt8il5EUjlUZAkLr1gs5Lvpxk9cAZjg3TrI
IImV023zzGZ6ZJbOKC2C1pXgUFDLIrSF9SG8gSC4IhPU0On/cCaO+UbollP0VEWrTMUqdPXvX3ah
S5GlWeYtSTpOG5p41ronaeFHULP4ZR/ylhygAy03hZly00ZL+U8ypxLZTJHX/fPU23LGzXfGK2u4
+Ji/ruFsnzbFvLVSLS1PvrAvlL+ZsUbppAJV+femo3j7vnsehXtLXHVLdCmMKFcRhoPm0//XrcCH
QEGHrmI8claDJUau9HEEiUPokSXcdYSlIV6l4/lQlwRUpXQAZMq4cc92LOPrXpb3k3wQ1yJutNeG
bp96nO/70fxg/rOas8atouZshyIoT1VIQpibWphfb3Mg/BZz/4GZjFPqOw8BPE65pgH676frdmWY
LlXUDAGRF8GcCzMOkYc4vmTiCvc4Ngviae6SNl3gi6DhCMpmXMq/Y9rgslqljA2uTlIukGP4Jejo
ebuAiAho/H5ftVgaB60xilP4lDwkd5N/NwKkUu2MO1E6mMnCIMI5f2yjVQkxZvYZsFYhOTYJ/Clb
OEDf3JvKbyPHf52+nXw5Zo52+Pzvp6//BP2+r/KsVDKtREeOohWn7EXUFkL/LE7rXDyM6TImo920
m25hvSiO9ly3Tq6jVFoI1iyt0fK1hDmEtukQo4PMv+SECuxAvn6lhxCNdigvMJHtvTcrvzGJI0lc
TDbCjTUtEAi9tPtMd8M/GOcqyWIZ7NQdVf1dF90J0U5NDiafoZ3iByHs6t/Wn/D3tT73s/j88Zp9
eThnYHHZZlNsZDwcjj3K67fZcp55ohRZZJ06DMB5aSSAC4OvjrQiuQmuFBGXd6D/rODT6vxLQ5sV
ShDpEyvo4axhf4EzCymIM1Dtlt1y5rsNt1jqEt5CBxbqtxJKQ5tIz6tN2PyE/3ErzhVypL3PWd9W
cSIADzI3ii6uGTiSM5N6P71ZEvEg6uvhQ3cHnH+uKhQ+j9GfKyCSDXCRYff5Zqz2SjQKTV+ciGm3
GsxqtoTSRAFE5wdPpnmD5938TjRSoPxVWL2rwcFIbUkmeW8VIf+HMljvYHh0kPta9gD6Q6TKdjyh
2XarG2MgAhBUZ0FmUA/T2xfvZEG1x2oTJchq5AWue1pwaIxdv5eWCV2udKu9+8RbkDGKW9VJP4YB
0s/mpoqc8fjv7+8CSUTG/EQUuck6As9z7VUQ4BU5tHJxUtVd3jvFpgmdplvVpG2pb0VzwzbB7N+y
e/WmGp8UcVzU4ZNp3LKPZfLrtFS9jW4cYgKzvL6nOiDVJlrGV17Wi5+LhvoUOIoK/gfRLxGF1Kqm
tjjlHxAmCWZZJEj9cNjH/j/Sd2DZ83iOoFv2YNK0r1k+XWio5rv0v9c/Z/GlXZU0nlrNn+tIU7Oe
hjv2Tnt8RThvPZL4M8/8e5J8O+TzV3qXC0gcF0ePaYlMCfHrOKsVtHAW39ZxQT914wt3PibyS39p
biwuly4MneIeCgAv6bU28udEa74wcYS6CViDn9v3E6Qy2yAotZF34967L29q4igQZ9jVTtyEGxV9
yhwImmz7db32r5wLF5pIHIkkWPZUKPBQz7v3rkC+GMQ9LewqJlLehkpVVc+lfucP92Z0J8UPeX4M
uwNWuVRuTkmSE4ZC4asUPanT+/zBNOKuDa60KxfYQCwLR2iyQngcP3KvMq2dcoZnc2msf8jlDiWY
/MbXgQsB7ji8g+PE5rVVBA6xKx/BxdIEZ5xZEYtOBkL/98fRt4XRKGaTnXJvGQP11cs6XqdH6QGN
TC38NaOVWD5q3muGprS71YPt6ONPZhfKUviNVu2RaCyZyGymi58CxkCC9PdBUt3oLcIX87c5OZ25
hKUgdOuheBzlx8Jfx9k6H659zhfPHgwCZYUmds45OTv9Ek2M2jDrcQy2RZsIh9Iitvogxg2siUM6
vkCYgOyBkJxEpWo15dT13q6SdzhNEgN4ZQe8UIGQcs7WgnM/tfj555UpHVg3uZynYAMXHvt6zz8M
4TJjiLaLw12L7+Ks0L71mhWuq9XTbMaU2YbkypZbjvDpYftsrqxJ/nkmAkjiCaQSmmOS7/z9UYty
LlhKyJqKARrou6V+dOq+zrbTtJ+puFvI2CZ1AanLWKnDg8l2+UZPXYhGxJdm6smz1Wtk60vtwtc1
aTMh9kvBMBmV1WYZa4rIxXzR8c3NS3DGo7CcxnU47Cim5Ox1jlIOFxas73Hbdx8CrPBFd421cOlT
+LaWM9xWNoYs6uYxgboa810P8ujvYmU7oMxE5Cj3Nq8+/C+NXMe7zElXFfJliDrMZGcL6jlHetd6
sMYWDXkrDto78g6R6ti8gWZlB+SsRTeFteR81lDgPV33rLx0on37BfMb8OVudmWjiGHEL6iX1bAb
lz0jDfI+fEwSI2xXjxxkxZOR/wWxUTlan66WXeJPFEmWOfYVXTexdtDMs/5AzhUpMLvi07FclZC9
cKXZslNE2m68ENEX87/7x7K4I2qDvntka1CaVaIuSSgGJKqQE0nPQ7/Vq900vlj4oY6rov4FRTzy
T754LOxkLT1NhwKzJmUxuSQjlJU9U1u639JOXMrbgV5jPzBnvoEv6xkvNQcpbVO8McVfyStDM5q9
2FFM17gxbtDSeX9AgxKs4XCPL0fk2OZyjFbqqxS42XREUDIVS7G+zQA5vU+VhrVQGSJT5QNTIPuh
TMiWJT7MZbwPw6Opw9IljKCM0L54aEEJdIwfCfkLWnbQbf8H2z2hcP3ba3zmy98S9Zaq6wYSmPPJ
fYGUjxghE/I4JrbVuoNAjwgBfI2J6sghUjzq3l9dX87ec8Ob2m7r5qExbJwD8NG7cq78Pxaj4z8G
Eeln2GWjdUpa1bA805HIWUYht1lwxLrT/Av9ydgm+rbN90Z9lzV72TWY0yBJxUGqJyXxylJ+OhDj
HyPq/1nKWfct5NEUxzKUVzJqxQ9TdadyU5EoPAeDIU5Do8MUJl4mRIo7+ERFwjJRtnmwav+AKjv5
tTHVhfmQTOkx26SCTkDQOquAslwK014sZpO02mNe85Box7bAlYXsR+vBLwi3Rsm3iRy9t1N/W1br
hnDA4m5aDtJtIK8zk8FW5yS/rn2+F0gBmImAsTPdmDGkc28w3Qccm0pQk0l6KhqLrbdeNMUtPqzl
PGRY6CeDgJz8JkilVaMtxI2+KDdtY7faxuM4tf99YF3A11mOAT+fwsTCTPJsM2myws+wlJsL5DpF
c9P00DJOwrNn7dXqRvZP6Sw+J88AyX757kFWJkyvd0JlP3GgshVnK+BmYJHWLr1d5GVMpspFkx+x
AYu0U8KcnlChlUKnD6V2mWVXfsClCv/bDzjDIShVhtwz+QHxk0cQp6Pot8Yz0l3bECFzaoze/Jsc
ekcavGrXkq4usOHnu6dB79Bg2oL1fj8MWs1KoZV4xSxfYbxNcqrkqPfEG9012F2c5L+Am+T83vkr
eDvjAkJWRu07l0gJ1B2cqOf0bG/ZAYdnV7qPnz6BfJIqRSchuPMQ7dz7Z9LkMRk6cIISk1RpMdb7
Hgp4HUM5GW4NHeOD4kDv6JF8qrJ5R8N2R/+V7MO3mFTWlCYZ76fgPROBFJ1UdnU2OX8tsherEcjX
Y5OvrWFfesS5EhdEQbjJ8U34aF+LtZrtEaP0rrENdlV4GPAjt8hJZfiZjs8YCmFpN6K9NZy6uodH
TUp1pzyMm/BWishDscPfwVUuzoWWiDA6guUxt0au/4MVIYulEotqcRIAjKS9eC8ejT3OD1tvGxqu
/Ngf2keD8Dd3+q3iJbWnT3qnO514qukWGgAWh4caEOVwtZG/dJx/Wdk5cyLpQ2NSI1bG64NduT8u
LY7d1tY/vA8DeQ5G7i4GydVaOygpboYQI23hQ+MZbUOGPttsdc3Y8oJqByc3etZPBOcncSnqekVq
iq5gyK+ZKzGlVHbbZVjeKaiNaydAQY2gkIyYyIZ2n++m7k3G7b5GOkM/nynEdl0bBF6su76u6azu
Kku1jDyDNcFf6jlYLBLLIjcjx3lZRktSLvKbOt77+IkYqhN0m/yaV5U+w+pnaNO3u3J2pkiG1Pml
DJYhrM2VamvrfLLDHJvLRyBMWXNKbP38j6Z7qltM+GPF6Thnq/S+ISVKxHBkNiRVshsEhH31K2wI
CfWb7RA/N8sI84wE8rSf2KO8p7MrFf4/97R8OF/pbLJURYzydHf2lIjsYG8ew3SZA1pXpVPV5cKL
idwkm2Midtt4UvCSrqMHhvVZ8EfoHhrhrxCh8WLzjUJC14z7q+ftfPfP7w2Z22QhIA62SNH7vhGm
Cb0efe78dAQigpXCxmWp2Oj2qDnF+ORljLAL6xU5ffGgbbsBK6Z9ojue94hIyGmvHWsXTwUd4q4o
E0qhs6rv6ykiMa57MS9OA1bNNUrYkMwuIn5XITPUA94N3g1ikf6oYCf599q7+onQ/7gbX65+NqBR
kiSKpCjlWDAgcTjl8KgaCLUSoq6yggnJmxHux2iDSRF+f90uLI4gYgbJPKtIIXnEARnTq21W34QR
2syt2e90BfaHkxorJuEmbO4pJZYEsLmxvVn7f5WcNPdh//oFZ2VBEApKn1nRvAPkxZ8CVu8meEdD
vJIG8H1b9XGNoMbVhltgU4zhkA1DO13MPnEKNgEePOOQUxfgdGSXWOZXHMY+q6Sz9c3GuxZuy1RS
PzKOtMCbo0g0UCbM0K23OLg3hp3c/Ta0W7VfS6lNQjgSpOHerbWbgpNKW+Xa84QlrEVpCkR6awSu
Kbm5scQBZBr3freuZUZVGyWDCkOO9EKMHJ9oaW2VQll/iMqVrCyNysW1qEoJabip9J0fHtVyNo7M
yufEuOfd6jS4SLc4HEHhfDHdAX4pYw9zKQsImgTdEdTRHhADpNUujti9mRtqvzLvCfQpt9xmvLco
POtD/WfMSM3Aed5r2DSEv5Z/9S2lQP/5kC0DC2lEakybfhi9621t6J44QEcoGLHadYphMj58irlq
xyXxOEIK7ezAiitY44I7s9TMFVC74Tta+GjGJzNaJ/6bXO89cWUNBBStcYMVjJUqEbfUPUOXtNj2
DAT/C4aUjH8t/rbOxoWK2cGly4NKVB9jXGKq/EHivVeXMH7at+w1vlf7RUX6o7ggYmu6icnk8lyZ
QoNUiHDXo1GHgop1IaAOiUaZnc2Gz/C4F2o+/1Fm33MS/zXDKFBdpIVrACxK8b1J+mBHo77O38WW
quWEvz6pd9aKiqxz4t4tMS8YtiTRp94Mzc5Mg+aYh04uPE6Trb6oVLTSIq+cIn6WtHk2JSENwvOH
uZdiTwGaE48Igd6lYLpFCmZD3hsql/nCcMxQqzOksRbmbbhJX6YtXgV8PqhusMiG1ooSeNoOT2F1
0E1o6GpNYUjxRSLa7JmVp0eTCPuX+rUbnUhcjDi6AtorGy285UdH6joNtmW808a9NOC2A18svQ8H
m/qLwK9HlJZ0ZcfUWuT72bdDXiePRGquYcIfixt57z1L8VIWoahhfLrgX/nsv+D6rL1FOupv4hzR
I8fOtr7THpXkzuoPKuZ+uVMSUoJ9HiM3D7kEdh0HVVoWze2YQ8zQiDm5RlK6UMhhbQYZyMJyaIaa
v+/sKUVALkfdzDvhJf1j5nb910gO8aF4brCmRp8L0ZWdiKIWDox5IBrESU/KX9THN9JdT1rVyni9
dv5dkHySP/ZlVWfVyRR3QRLUrKq30Vhv9afxMI6r/Jf5Ck+qdxAzI7mRofk5MqL7h383cZfoJt+u
flaZZF4Q6kNUZyc+VEQEsq3as5SAD3I5urNbRbeAMqhdQ/MuNY/frnvW9XvlaMRm22Yn40Qt1AAv
LgI6VRxIQrf5DWtDmRZNtg4fOQbdbvZRxJukWVmbdtvEuNAntrzi+bglr64tuN6R3D9CL3K7xZKO
+cA1mOJSWfBtwWdlAeHpExpAFhw/zZ5dFjG+C+MobjxQJtt7n5OBImanAMdvVx7R/G8+P7C+viBn
JUFm9HFVaVzZf4ruulugQu8PSWOcNsETSbNr/Ae2xquu/Lpy3QtF67dffHaQt6VixZnJdSGJJUwJ
oYIzm+0AiDxbW6q32up/HLmk9sqHShLBlZ981pkbrWL4scjYw5rfDvNX4yNEs+VpIVe2hD01QTrR
nnp2W65lnJXCRbgmn8ahY94Eb+KGEG7l0L4gZgIlDH43hZ21buta9626NB6Vm/lTFxcoNffS1tjK
t8oRi2B8vNjt2NqT3qkJXTKWrUDhK2BVvBiFjfxqajakO9lf63cF03kYlfNmyKyCES0kD3/bQ/PE
TIHx5MEy98zNp5ygLIfQLs28zV6Mdh6anbTX4N5yxFXygP3sUsATaJG9Ww/Jo3r0kiUWxNMfIM7d
tcneJZwNuA+TF9AaHW7wWZ2t96GeVDMdsnMJHn6SFhqOJMXjFBC0u7DUVUtm44cB4802oQM5mrCi
NcDiIcw2FiqoK7DfBUcgAlGIP4Cnq+GrRSnxfTfOJkMSVD0lFHO8Mw175rr1J9G7M7WXzlxV3pa5
Z6yLC2JPW/HgTWv2RlsmSuSkxQhOZlSf1s1O+QRImNJmgV2jutW4lF88Oskn4VH90xE367OXbPG8
wOOIPSXet3RgSFdsqPrMfW71W6Seu+Y3ocNL82V8h+CtOohXevWuyp1WOQWEoUQdRgP9B5jWZLnm
uDKAHrdWhDcoiMzK3PWbiA6ruDH0XXbTPigxKZYtg+qbul02eObsi7dyPwuCYZKru2K6jzknmW52
t3HheJAVlbUU7rD5Efz3VHzLRyZwxyuf84U+69v9PttG/BA1qOxxvykjXVDwCvMX1rkM98LKD/8b
06eLG8iXJ3y2gUymGITafEWA0mxViuvanGOmapK7GdjwSc8h4i1wm+lY5hI06wrAp1xagCWqKn3l
PM4+9yYXtABpiWiloNy3UEzVex3aJtHFjgrHhrJwXI5vHRT9d6arI3+yVBxUJ3ZQuQm+uOZqSBbt
A1MIe3yRgCvk91xdaineZczel9daP3Pe1M73+a+rPSsErESVg1jFXx4cJ/+wTOjihADgbb2QQAf3
xYv3N/O2U3+apmEx5A9UzuZIbrgttIRz3hvdTh4PafjMj1OTFRwzGvne20nNYYQJn2pYeuyZ5GAh
vDCsQxht/DZejgQGGHyA0br3bjQoYBiu2kkJzs/fxqNq1VCfwksSnhPiLjEpQIqQxvssv1MqkkBc
LAxALh9k5Tj4h32gvgThgyG+mcwu0p3U08Rk27re6rEbVi9d9qc24oWMrYRnEfi1lbI/XrAXIG5Z
q44GsFTd7jMa27zqk3rpSLFEtAEMWKE4nG9/VlWkQSQa6cnwj0p2WzRbZ2yOffwcWRvJKX91O2WF
fXmUrE3lj5XfVeMiAWUcnudN/joodXE7/rIe42y0Gk94s9G+4Ko9a3hQ48p2vMYxX7Dzwk0YBZJa
vAzNtSVte6e8856FTfMqBi6alKy/shlrl0oMMuwVnQBI+WeweadaE9aobXqCj9fPc0nTtCHizVxM
wda7zi3G33L6lvX7HBMyr38ZmpsucCs2uxYk+E4b9oJ+X/NF6/gwEomAr6yVtfhHOyqCXawuQ0c0
s4Xc/sV9Ksx2Kdv5wGG3qcNb5O+BnR3YTSk31ZWO9gu6CQmPllNK26Fbmvp1GdCn796Pr+3LTz4r
QJNIHJXR5Cdb6u9g3yC0bxk9Fsajld4m5YvcvInNY6fvoSE3ybFSjpl0igteXrw2OzWi2UG2I26T
+rZu/yjhXTTgTDPeZLzfQrWuhWeZkjYvR8bNEPTLPzHa3JE8PHBZ7Y+OY0h7tNS/YvHXwKFwKF5r
8Tbot5LshLtZWyyeEDur9bpW9kb5lJBFrAWcQ/K9QGiattQ72/oI01/JdMv40me8SdxLoLyaClY1
kFexYXnP8hVxMBqzTv849b+M6TGUnkZjZVXHNHyUxkPIbla/5cq7bqIp1De1dFIKwleHY1pvW2Uh
Kst0pLtlRhilG0NeFwiaixWqRT28kY54LpXwpOFt4Ny7EieyQhxF3hEykT3+++y6MJNT4IAxudYM
FB0/apc2GCSxTKqUzi0pH0RhD/tfcZG69R/JuG/au9J68iWXLj3CVaWAv77GAQtX887VKdO8p6a5
NYc/OgDo1fHATxD+29rOP+R0bNMmzsuUU05yO9XWYQ88lP0SfMHDJDY5VPGDmB7l4KZZdhC/aXp3
uorrJHpqu4ruDKJOK83W2s2/b5rx86OeQUwixfAVNyHSnx2/wyihG0vF9mSZB5wUOvN3iq2xzFi8
V9XFS9U/myt/166G3z0WUQvxccAzzS6NG5249MxHhvEyOFG7oFCIHvx14jDkAKcS32CvKoSzAFkA
phO1sdag5za3WOVowYMXPunRKupuujWAQUosB1qT4m9Qv1OjhcqTIm2teh/3zy0vXWosG7yGsaF2
LeVZw3i+H/cVCTDlup0p+wx/ntr+xW93uajiGLIjLuffd+mC+vQT6p2TeKGc/VAJRQZhDVWgt6cG
BDJjaLL1x1+NuUr7Rwy02AoZWAzAaeAmCkyqB8JYa0LSwhV4S3BIyo+wXcezpibYmvHh34u7MKb/
vrizmg2O/CRWpdKeRgDgRN5L6gfezOXS7DZGvdNFlzZEJHTGgEFSLygUBntUltUqNl/T6P7fi/mc
Jn3fMb8v5ux9Ytqbt0Optacp3OulC6zHsD7DCXJaZjUjHOKy2aYSxPpu262hNFuzzGqrSagct5Kt
k4MwO44Tj9MLt6ybTJd1cl3heYFG+H2dZ81j5mu+UlTcNL8+lulfP1syw5SFPZDtEc9Ovsxl0N6F
3RKzO9V/6tUjfAJEIIIzdM5YrXBpuvKSKRf2iHme8L8v2Vnv1TbJ6BNuykvmzF+7vFAnvAy2w/AM
yqmVzmciBy/8rZjZwyyS3OHW2w4ufpuAlRNIpE00IT53tKfEZ0oUDCy4W6FJYsGR7E64ul0jH17+
NJQ5j5mBhE6C5fcOLTQnpVAkqz112atQr9Nmn4xkta2QjDTSTVWujd8cmZFr2bW1HfBJRfAPLzYK
7VLY4liISaB07MjgDd0QufuVm/oz0YS4RfE/y9POKijBN/tcbY32BN0hmgPX27fJxbYUP/dsg7us
agflmpQ0E8BiOQ2/p/qII5KEoUS1xImv0NyR11F/RqPdOH1y8Ivlv7+Yy5/vlxWeAY69F+d6rbK3
TP2uZK4Vg7JhFRjUh4EUmCUDgqje5cON9H84O6/ltrFtXT8RqpDDLZEYRFISJdnyDUqWZWQQOfDp
zwefU3tJNLdxalXfuKvdhcmJiTFH+ANhdfBqQE06+loNDLh6WNitG5zxr7t1VV2IelmOiWJ2J0mW
V3JD7Y9S04sCNyS8V+kjQ24u6FFIz1GwU2uXSucCBKx1ouP7aEOTqgnSiqPWD9CCH7lHhosDvbcy
/Oqir5A7uQwPaNf8ewNvIF6+Llr5egIjc8hlSeAVN+5AMxyetcHc9oGJACxnZEpz7thwDVdzdIP+
FESPOjgYPyrvQuvhvwBozosxRRWfBQP0zVX8C80iHcVI6LjoJ7yNpaeS8hUBnfI1c4LNxICiMe4k
6956nnX80+YpDQ8hXA5TPV643xeu9xuT9q/LuQpzEEIjwZoCnCk2kTTLIPM2uCSYAIDZlhNc7Ifp
HqUhufX1yUN4r9nIsh1tiRNw9/CSq6RFjv/t2EukkCyGa0zRrl6YWI9ie1bYI7G4F8kbITPojdeZ
tj5AZCyUFerokZMnviA9jwy0zSM+dSGas9WjhsiQU6pEufVSs2lxWVfJ/hCHYdFJUX8SRCdtHlui
hRK8jY7qQiWqEGzzp25jdmsjPlL7nNRqj5xcirk6M1JGIjMywFk42nPw/Os2/bRTc/b2CQzaGno5
GVPYnwj/bfl04Vyvmjd445fIv9QPkmpbvYfJkAVFY4UZ2mh6vFFvxLp7mGUB/nBzzu1uTPZ9SAyD
l7oEOLsdvz6t8Sr9CHK9O6sT2za+W/UanBaO0haz+ZmL0K+mX2rs6FymDMmdaZPSk09/LuzSzRzW
lA0JNr/xt7uckXdjNmhxz8U5uBWj6ww6zuj8mYDPGuZ4ICJ2h9q0cgjQ0cVPwxV1F5sqAz0ayha8
WKr+/lx+W1jX/K3/9fY+resqmo5owKa1nPYn6Yg8z3lyJekFbFDQ3JnTCskIsSG1sIPJ75FcAIiM
dRpBlQrYPI1g97z4O+2/QKJWc/JsbkstwU1v6PMRHj6t8OpLFARFkKc260+0XZzvILK6l4vykiM7
SXR616dNgim1vu5eIMfrzDn3pLfYQ5awSwxbk89/CkKQWIkfJL5xUI/1W/vQafhv0BVyQjyjes94
Ve4Rq1yIbMq8ef/a3Ouvtb6UqdmwuQV8UJr7kcb2ApC1C77X6iHGZhoEzwaJklP2zaJ1jDhntYmi
4zmdVdmLl7zei+026GzUCJnhKfdislZkW+68fx8DdekYXH3E6VlK0eNJ+pOyip6kyFUyL0YqD6DV
+KOfId5jD9bXBRaJ73dw8U3h0JOty85A5wl1yLVqQP3tS5tfUWo7ZICa+rt6AmZyhDU2RXh+IiCy
QqN3OOk/A1yQUfey7sKydGG01+R9qRt9nNf//lk3CGJfz87Vd58U9E2mlLOT3EE6iav3S29BTdye
39JmNZ6i9+oZUEoM0jr1wsnrLGSsPbOmeYa03aqz/EG1xScwb1EJgdvNF76+G+yoeX2YtHAPS9Jf
XJJuCjIDnVeigvJIGTrfe5Xda77cHGlH6LuZvtjCb1ykAs0//O+T+T8Pvq71U6GaTCvKe0ZxIO3K
TU6DjEs2nzvp7RoDITBsfboCkrEUi/+Xo/afR1/lknJeR9GQ8+ikfDoXH8FlY16O89hroJBJf6Yl
dEF9je8n7Tim/BeUe5+T70b4YkIxtLYGQgh5tG9eLg63sCbZ0kjPqHwLx33imPFO1+7SyOniRzq9
Z6yb2wdpRPlle5ZWHV1x0lVnUjdKv2/Gu1x8Xjhwf8NJvrzQP4oRny5DeZA7Qdf4cTAjyKkkXxtP
Sr0J9VX6KLtyuhskjyOfPAedH6d3eH5GnD/HchZxuUtn65ocqaaa0OQRZwu0ipLR0lFfsI5ARAxg
Wpat9O/1tvSlZPXvHbh91QK5BRBME/YvTmaudoIRDHV/qqZN7yF5p458cWtlwjWk8QVXzu/O5zts
z6Dl9/iu/Sz9CCKcu7CM+RT9dcA/LeMq9LaWMBpxU/UnHUduvI/G3XCvf9fs83FZU1dZethV9Exa
82wRynqQ9uEaIkfllrGjimsFQlYE1gcxdYUhzYoBqvpgbmmLH6MjoyNqFwkbBeqOrlrH0iG4nKx0
I8bOlDLoBTK1sCk3U7VPm3IVDoeoai+C3vYn0zxd8NMRxw0qc5LDJFxdl9l3xpHNd6t7BL1CcrZv
ExfhqvS/ayKgzWypEHg0Vb2KALlgGWmbXuYjsgp8xVF+dojnSP4ZDwLkvYhFmDxjQdTZBt8QPSr5
taQyOf84W2jefBOeC6Da3SPqGTmZ9rl0lH6D1+0U0JpfLb/e2/X5p/Ve5UgK47femgbqsvoxFRBD
8iXpTsF2cvRos+t+vL6A8sb2VzoZxbYu1gwG4SBrsiv13shbzjdnbFEhUqd0bXOn8PPFPf175kbg
+bTGqyxpUOM8y6S+P8UAouT+GdI3Tt02y2hsSEd9Tbd71w0/4aXT08TBXHzpOJEN1bEtMCDBkRF9
MMxl4W9JpJru8EqLhsGZIyneIL3rcoKg5VvfelYE3LpAnDxuP/59Pv+X7+g/B+Pqo82yMJADfeRH
aJ6MFy8UPRTfdDggL7MpqYrZu1x/BOJ+uEA7Gt4AzJA7kVD9aLuPMDm0wLTmxnQaGKv0vNcULxdP
zeXXsNae/r3Um4UYTVY8ZmBdWn+5q10uSpzRyacLcVTeY1BYjlEeE3rABDbEtH08mxvJ04yVylhB
sXOnjda68YhAut77NGgXMp0bavco9ILrn20eb7AwerMKlepSzQ2GwO8QZVELvAi2RX1MrV0kHwRr
narbATL0S38Cl4YsUalvxXjXvJ5jXDu+mRyPYA0x0kof6oBUdDVqq6ZxE3hng4MTCokgzZ3gVW92
NS0SDIxqypQh/66E0wpBIkl1QGv2w6Y7bwqGexiv2AubfitLhWsCiViTMDDXr+JsJJdJK0pSD4E5
v7hlT8vGDiVf3TeJDQ5lIxyNDqDX/4X47FNQCB9n04/1dfmbtFrxhXRj/FbXS5t/s4PxeV1XcbXr
s7JSLgS0OnRkHEnS7aVeq5c9Cos0yezKF+xJ9JLIUyofkKZQkFZ7Wo19mN/EmHm3UA4Xe7W3Zk2o
IP1nt+bd/JSLlLoyXi6J3J8mJDbbO01vVgNjALF+CSKYVz/lqlj1srgKGgdIZoAtYWJ4AwWfrK2B
MRjlnYEgzKrjalBPybRd6hzcQDVwZj8t8Krxo8eTcJ5CZX6dFwJ94YITn6ajcX7o5YMq+hENjVFe
5coDI2XI3ZvAfGnHO0ysIkb4WfOYWQf8q4qA/7atnKp2rIfxLXfOR1l2A+up7o4JCsZ2vtRQviFi
9nXl80X7aWtVXW2arBLnNC8+FOqdrO/w0CnqNQ4qQHyReQDnS25nyqux3/aKC9xHMVYDHxWMrNhH
NX56lZ9UOso1TlMruNnoHqrH5IBWdeDlCdLAs+ahnB31ctNU6zNuy5vmblZqWErIb+A2Z3FvWoH0
Apmc/2m4fvox2ZBHejqqPVYdmDJ8A+EyJN/MbQusxu3XpeVcRgbg8jbNPcWOSB4fYid6Xvi0b91f
nxdxFfrbSKvEUGcRrdPi2KLHG2Py8suGPADI0lTdJwUF48MImHgeKt8LH+EsZWqn0YuUf9Csh3eF
7Ed1JwqvZflz2VDkZjH/eYVXwacd4zBWFU4rMsIuV7+F49Z7BMr2vAJVmEEdz09l4NO0ZxrUHpgn
TD/4rpR61xZblRrYKR+5eFkqgOnzLxQMyPXklZDuai43/9/7eXNm+nm1VyFpiEyluFT63PGKHy2+
4sKRuq0RrFTQ0MhuamTg4kxYnjSacs8dUaugOHkIzvfluMM4uWjXZ2jRlfIUlPeC/kupn9KCMgUb
RDce1y3oVJzRpB3wQkPeFNbOQlIj+YGC80i3VNxAxVElPEb3+LCWL/G99GLRftddJbbLA/Abbpfk
hRiIr1PY23K/7dAmjDFAKr9XjHljXwU7Dkoz2iTAKRL00tdi4AtnH8mv5Vg5p0fX5cLn7bqKlV1i
dbkhaP1peAAZmXHxeSIUr+Rb0W578HgMulAXYhJoq9W66jZ59AjnC6HSWTajkt2l93dzyvF5QVex
Mb4UQT92nLZkUz7RFoDqVU47yVzHGQIXRz0/tSgfVTYyrQk+xG5zYOrmxPvhHamHS+bo9XpAT9Xn
L4UvY+XpJoKrJ53PZxGCcnO8hh4ulEJV1E1Dudq8sKtL4TxaXH/vrdPkJwFMMzovM1BO1L0IbW1a
GxInH6Qq+AwoYIiilSac2I3qpe9F5quWt/xS/8wx/nqpn9Z1tYej2cnWJWJd2gqrQbP81eO4gjDj
ZnbqRaZKW8Et6IqjKBzD7v+jcLhZC3/emKtrQsKQXc/njSmm2R9y4Naa3IJ2hYkoTIYbzSz797sX
7sdko9jjoUHWkc7YUkl+q9nzaRnq9XxRr9s8Med9UB8x8nPr+oh3pXcOHmeDjqFda+Oa3K78ETqL
s81bLdDPz76q9cYwTLN2YqYVvqh04EKAzD65W/VCYeKX011ARxAl04fZgLd8HMS7qtxIH+nrstOM
ensbVKDDzL4YfV0F8CLBh6DMhfnSPguuJdLgI1gNpwGsu2Kuc/R/iS7VLjR5F0j0jA/tBeX1yy99
fApM99Lahb5Pow1eSgE108xBA38bTPeh8mHJD1HFkCxx8wv5p7yZ1WkfrEtiJ9Xj+dToR73YByU0
tkOph/8/MLxbnScQb5QjsqxQAlwVgFMalFIqhcMpBW2HCgazFQtFmFXdgApEWWQtfLTTsawf1Raw
sYQ2SFpuKnVx1qLdaoZ8XsjVTV6XiTYJIwtB7V92LGuv9z9G6aUSTiMsT+UuwhG1XVfEqCR57cbX
M4Zp9kz7Ex+S6ScDZHPcytVbOJE399/gUOcYu2VOGr0Z+ceEkvSLBVasXjOZfFJoVAivXeXXkMiy
/SDs9DayQ+U5QuMhQP/T0g+tshvW/RLc5gYTViFtmv8Bb/g3PzguugQHKn6moriKtQ/bx44t7+zu
9wi29GKDuemxci3vVcbz8jZTMB9cowaFGKotrcMPE5VX1F+fBryoENADOod5XPZQqiRA7S7KcQc7
lGjaQqkbnippV/e/emUjNEyrOsmZ+TQRtlunRFEdUXNT62epo7eW6augfhDOuxks/lw8RG6D4KMt
oq1bQ7+tis2k/ejUo4r6rDT6ZeL8O++41SuhKBYt+n8GOtJ/BuGfk0ljuoxjoiJBqdB38NX616XZ
m6FnSI+Z6EBBzPX7FiKiekjhJ+t3Y7LOabyHBAUYnW6pOyhz99nhLD52yrOAMtQZ/ZCDumhnPB/D
q8tBh0LAMA4fTPUvYbJQPltd33cil0OH6QNKype1OrPYZvCnZl8+kNBbqF/NpWdeJWWRGTd1OD8z
2HM2CrAI8kqJVxogR30lfE8COIEr7nWDsZYdPWFDoWxhwV/e+ab7M81C//xWoZU+95LQxFYv24xR
73p47p7Pe/CtdwB90YyBQBB32ioKTtP3BEqq4ra4t5bfZItmVLHu8T6CQLcNQlcqDhKznReYWa7p
Qr4XnuRveCZqiBX3G1n10YQ798CjNt3sk+p0za417sC25hfHwM7htWuQl14Zr9h1nIvVtLvgUPG8
pLN86yL/8q6uEowuHDtRH9g3JBadGKNhcT27QSKWOVML89CHJwFm7INBDeJWS5/6rV4PMgAoqQBC
xKz3ukCyehGCl5bweC/jzK5GT/SLzYWoWu3z50JcqeWqZ3JjbcNN7xJYnQEpJpDEv8Rp6fu6QVhV
vixmPmOfPrCizZRRVTIR8EYdI+Bng3FE2DDh4yeBjhxkiRRpddageaz6bn8ZViQUCVYn/Buuh66U
2TmVKCpDSNw/K9JdZR5Qem/gDIQzwye6q76Nr4LgmBl2qm6JoXi1kapNyugAb1dtx9SSw2X+mCJb
xGah3eOCOaB+SnbHjQrt1J9RLc0WqkIHg1fRXf7axQKq/1YlG4HWdqicZxHkKoCRjuOEXTMTNeyd
Fd+Jo6vUWzNfK61dJWv6w8icG/wu5JP0Jy3a6RBUoeDWQHR50cdLtb9Yx5KJtDR908Ep98od93gg
uCqG28C5HhQ66S1EoB/5tJWmd0HZRGAg74QP8VhOK/RIsKHVzr/5wzB6NGb64T3GrhFpwGxfCY8S
KmY0djnqog2QOKp+BjRsBlu/H6hDEYuM0XWz4enqTzyTVl/ETB/LZtNpypURPmgvjKv6xwg5FsPX
XpJdUh8Ceh0KDN4VKiiEaXgjlzeqwdrYBTi3Nes49/qCxtAqxCWhlp+s4F5q7kZpm7Cjwb6BF1tv
gCvQ2srgcJjk2w59XBUNBNWgx7WqABdfNjBmuSgkbVdLOCMTYdYV9MKCMsIpa2M16o6OBPXkVncm
cvaKCFV1NZEGj8fsskfhnpvXwByUkQWCzvRUPUFZTekTrjzheelU30jNoKpDZ4DQACzpmtNwSc+t
Gl4Yf0TTAQz96Oi28W3SnbHdg9HTIFDbOu1FPn87eZNriCsB6TRuPBipf2TwBtfqNyFZxLboN7oS
6CSqmoyCt4RZ8lVS1eRCFaS1cjnJP7oaYbg/X1pucy4lb7zrcQ2dBadB1ermnRJ7g4rhxT1EZPjW
WcHHEK1aLjFInlzuMg5fcUnb7xR1h1FZW495sgslOPBOhEZDaSf1ijdRgjKSAHrQFMo2Uus1+myn
DgfPSnZVvi/Q9SMrCB6HYqOg+VFxDFYYn5T7sHIVTD1fz24ZOk1zKDIbRl7aNSswlaa6HcMlKcQ/
hd3VHWoisImioy4Careu4nKblsPYZN1EXEZ3lu93dpTUpMexP2iRi2WQTrfx2TDgJ0ubVDwOCjPa
oP7Bh3WuOeg2iqPZOlilsR/VpSMreLa0m75/bO1hp/ySEV1RfnRUrIljTP3CbSzN+f5fq0dBDh6h
LGv8gq+RtFelujyXE4rXIFj4Xs7+7I6bDw+K6M/0aZp3+EVPAoKJ4xJR5YZqElD2Tw+/mimddTmm
OO15OH5YbogW7eVHWf6YmNhs4rVSKQ5uAt19Cq68WOvhVtdsJtsgKBSY62LxVPopgJJJe44YkQ8b
+iK1/9/MC01ZpaOOFjfuXdefZTgGhVbH0nQqETx45+ZoMfze1PfM5HOEOxLX/PWOWGK0VyB1bGJP
G/Cw+3dC+UcY9K+3ZKhgFWVl7hVf1dBhmo9j2CYXygkGG7VNTzAdEVhOPMHVG/mQAtlHkyNi3uKo
nik6wstsppTTdUJsWX/mD4hu2WjkZCex8oqUKNFiuqcq66WG9s27mQkMSpwS+0Y/5OuJSiJRH6ss
vpzCZGNAT2QY/Ko/90iKzS6KiGgwZYNZBFiJpSqZj/aAu7BdN8pAaE8mOTjGV8yCrj5JM5aqsq3C
6RSDObDkO1nahgCdmZYhWEZr3y3Omwnvq3A7iq8Xqq1AeLfMJ8g14yPgWfiUdq5j8XJX/rB0vBJs
xEy6B7joxVKpcKuJjggVMlSzWcPfXK2LEIlVLwkjPF6EcmoPbj6KT77hSTvhQD1H0/mb0N3X1qvZ
vRpUFIlFEHxIzZdzra7E83PliJ4GpBHb5hgh9cDRQirHby03l8ylr2EHGKn38cvw29wHzwjAJ8Dp
Eqj3i4OpGzUvUlGKIZrmbPZw/aFEF0URrIFQMp7xGx6gX5bGPvctdEFWGbC1yTV6ElYctqw/xfek
kYn7S+Y1N6hgiqmL6jxUkZkGX7/8MGhGqZLH6SSZex1j3wmjdHKJ7TzGLUsY3kttyluzgy9PvGqx
hWYZKpNGGOOckftFFZR2xDKd5kHVDtyChts4zR1CpX2FX11pL2GZbwbxzz/5KjwIjV6YTIynU+Vm
T+qbkHjTM3plyI7UrrINGZto6/Y5WuKz3KjkPv9u86qlVvG6Q2X+3cIOOiqmL452J4HfFnHcYRTR
UngvRZdbVdCXZ17dV8xD8z5TuG1VH3UxY0WWb6M37L8jkGLzehMmdCrA0pS21EIL8dao7suzr66r
puElB5zwkxZQA4muEWxGHDQJJ7ObKrosDtpONrE4cZC4nIxvczcag0dcucCSwfdDo21yMLl1UJif
e+bWRn82Yc8sfwRzTnZ9YXw6EeZVztZf1P+XlJj4PkCFLgh9brAZ7mcj0GQCx774Zm5lEp8feVWT
RWI7ncFlTycLOD9KuDGI7MvTbK+pPmWrVHO5ltJFObib143O5YxJFkArzG6+XjeXwTirktBMJ0iO
ruKlO2mtv07mPViZ2VJoOmDetwq0deIGIHa37cfi538rb/+8gqsfPoaaJcQtK+g9xeNyTl3BjUwv
wv/NKbTd3GfsMe1usu+5uvAJ/ukk/fWeP/36q8s211DCU+p2/hwwVU9/Rego0OfAuXwjZ3cM1n5n
LkoQ3PwtFMvgpRYel178zc7A599/1dDp9DLSdZHfj2SUmqOmQlZiqyDzsVexsVDm8KFcOK6H+5ao
UBfO9B1FGsNfPoO3BkYASf9zGK4u/rbLFIzN2A6K+VQiQuQZiREDNAwI0XYayI4cMX+Z45UJ5krr
D4BULNRoJFBW+4ABRcY0cg5b6UsIHW553n/7jcHi5I60yFHEq1idVmKpq+czp0XwUCuQ7ZC+Q3of
nF8s9UW1a6BbTo2cE0Ndbgq/qO/6/oivThygHLw4mbiVKZnIBs9XpmJCx/369UTE8EJO9AI/3Cyf
ZbjonFQI9j11h8ieUxAdeGlgyxvN1ypbbDfpr/a/EUtHMsQgZ0SkVTGZH39dhVbiPCHo6iwtQZpg
fhcybzjfB8lG8xo/9hV6TFAQucYcBFPF5AciWT0QMrpASN4t5TG3Eogvq7n6nq0ylBkiaPOeqIB6
duEWlbA7ye42BS4/S4bJf9Kiq0/4y+OuXsE4NKo2RDyu/t6gUiDjI4s/On2PVWzYwyN2YckvPV0n
GMCddzNZ9708r8K3MnK7lwQzkrWErlJJ7MlXH6jYIeb+k0bB7Je1ob1S6Cu8VRnE/A66FRoECgyn
RznwUUsBBQSfR3WResAdHBgG+W9/dqBliEdhLzygqIZyjGknD2K1RWij+RmbnhHvcKrNhM2/U/Zb
OJ0vu3AVRMANtUXcsAvoXTBAwA4P1EhnJ7ldPpnoeasQAOcBjuKXsm8NVC/3rlUhrJCtTG9aQ/hH
Tbx9/feqtBuh/cuqruNJrIxWoXAw09+MLSX1rlIeGN2cgS9cjqiCY7XngmpVEK9JHQ0tUkxjiHYy
olUruBdd46ahP0vXIVhfQpRdjd+MxxQXe2XVr7S9dEg0b9T7lWgdm8LDfCrJtkhjjyiqkbpN3wdH
qGZOqAwWzXwYzNehu2+yh2D8VfE6i3FlOcICS+/PIPSv80gjatZYMVCWv8qwMFJopD7gTUAO6lzR
pYBQB3c6u43G8Oqp0z2p2zWVNwbPI6idXHjplB2eHjiltx9jiQJriaIl2dglcyvluUx9OjY41MJ5
VukIl04h0xWctihgOta4l0wQT5tkXER/3P6OUSSiY41CnHaNsDUNevxCbSI7Bet90/xIP1pafTaM
21nyRdgYivPv43Jr1D27VP7PE68SxCJp4zgz8c2ENY/sxc9ZA9011skp9uV3/RjeM21vjOfoACBg
uyTWa96ov748/SqKmkmhRoXK0wcOoa+AfSCEoySIFG8Az59mGusZ3PQwOszhKB6j3+dsp6fOiJzH
R/Wov7UnIQTP4Yjnx8x8qEu3BVLIpD7Bi97LNaeBBCWsOuSUunWS0adEsBxfZJhRhwTTr8wO8Sf1
dWD11Bw1Qif9qs7WCSEod5kSF/Wq3E1esoZ3jPJX4ZmWq9XHi+BrxV2NZ0myG9KnvLu3tHvrfHeR
PSE9pM235EeRvYvpkf7fktm4efMLp6kJAxRVIUCVX6+euAn7pgq4ADG7IH3sHhEBuYsP9VOQrS/6
R490l74rIQKRxkzocnooW9EqY1ouFTatRkuYVRJRkNxGUGT87Jf6dn6YkLY6P9JqvAS7IHGVABDN
oRoRct1pkisikV3YvWif+X+lN2NyIIZX76L2rtab5BHtHtEp8hWJEhKjTW8XIjUjctkP6jp0Ip8R
U6VtQLZaFxu4cjI6BZPu83Fk6FKCqZ0anL37/YShnbAJI2yYbVQrlvtiN/J9iKH/2bmrwx626Vj0
HcdtQjpbTEHqrYoM8UXFj9YtBBMVuc+zp6mLF/QthDT2PYybVRxW/vZWCfuoKYqIdzbY8O+tmkYv
IMGVJjvn32GzQti8Q09zFgK6gPjW90FyX/YvESkyfSfreWg2be2FkVuKP7pf4rozPZRhNBTr0etd
LaXHf0iy1/H002qvie2RNNRZMBJPM4hksj9DqCTp5whG2kU5PejXdf5dnrboM+EDBWvMl/aoUsnC
AzdCJL8xcJGLO6TqassJOmjn2JVuEvxUJe89q2eGPpp3GKCI6b7Nfrb9fjA9ZZU0WyVYDyDv6QN1
vXeRD0Pxop2fM+MuQ/o5DV6X6iB5vgz/+qEy9mt8SZJi/ZEl+jSUU4NeU4NYLmZldSrAyBXfurd4
Tf/lDNijOwbDFvI+EOWEZDyo12nvW7EtVX/GrvK0KcwXuygeUTRZbJDMKdu/lnaVXURl28tmytJA
Ozn6b9U+X/yQukDzg+9F6OFO+W0pd5BuRRb503Zc5Q6qMQhTNvDM3rPe6VRgNHVxup6MwNWAjM/t
CpJ8JwZ644mlv3AVLb2Mq54Ut3hoJQFPV/dcf7PErg/jJrVbaUZht+JrNYvdJjsah7ap+G3+trCA
pS2/qnPE6FI0Yj0vwE+BfCKExKz6OaVBrW1r+KuzDNcStuBW/YfZwf8cQf2qI9WIGIOOEfna3H8c
TKfD3GC8RxlBMDbRtAPNeyFjgRHilyDQlU1c/QjQRErNtZk8KxipP8fdd716QE+YlqoF3sZOhDUK
SE330RqumC+kvcocJK8PpiLStVJolCNGcLVLgiV3fWOI8y4J70biddV9FLvEMMUbY69myGXnmm3h
7EcVrxzT5GXMoAHCDnTQhhKd+Lu4TksoDEe1u+8FOOVCSQGxzjosFPylcvGWaIz1abnXsSyfeKWq
eZlLo8CPk/0x3cUurNcwdQfZy6xXLOMt6LuOLPirjEmwnN6ZLUqvKVh0W/klbfC7VzF2wIq0/xAX
8Sw3RpVYgFmYYorqnMBepUCTJgdGbSFkHQEUsS+w/kPuaXSX/YivkJzVlo11+Gsu8VMswfCrTnZL
Bd3tTfq0iKv6UanhlSocf95po1MbbItfhVcjDdJDZXejlzw59JUbjmuBYwZGbR44R+ImxZGGMe8M
pf3ZUfk1dpE/IgoelykzHGv9X3yfn7fqquw0wrZNE5mtmj+V7rGOkH5J95adTSv9nbnfOtrC8fr3
Q281P768n6s4bOborUmXqTjJvgky1s7qbdT4tCbj9HChuCzWU+HlUK3rB9FpTjTNUOo2yBMFgBvH
pVHBzRuLeQUmTowsDILD1+SvqLSznJtDAb64dxR4S/gDjAgOoEiL0ZjkanjI0s1DyHhVfVcB0kV4
M4zYYRUfSOBccDG5OCN/Mz1U3/6bnTJFsIymJGKwe/V6TFWYilhiadEGEBnZIGf2tdpG+IerG7Tr
cdKdWnTKV6M5m3Q9hwNJzH0dbcv90u15a0xrgRb9n7VcvTVYPcJ4nliL/oyCTI+QYDO8Gs23kJu9
vEPMqNtELygwSZ2nzpRxETZPSNMNtx8qhxM5iXV+M/q9XrpFCjhpqWNzowOpEkPRnp0RCrzP+TL8
lHmMl7RWh6yd1Rdnh3XS8+hk5tamnuD4jQ85GiqJbyLeKr1Csp/55Y0/lY4kT66ZwYVPXiQkgTF7
6t1/v0bj75qMlcEB1pG6uyGLm2dhkaYNW9e4EV4EG9EHdMQQ90FqNokC5x+9fU+qtoT+PNrgEZwd
4wcDeXjBpglY9ofqA1+Y1WS9pJ2jGDkVxZNnRhEBg19ajqjFP4rxL6Wx28rF373FiwUl68gz9vSL
0MvoJFv8qfWuRVdRRrkf1UJoGgypFFwSDkGMmzpNUCg1+xANwP5wLr7nxo/LzHzKV0qK6fSp6ygi
mm9Zf+RsLZTMNy7AeYMsQ5QM3BvAl319dYp4GbIhIAwlTPyxilP7fY2IS7qyAJf9jABGpQMAcXIY
jOO61oE5BsTHOnQeWsBopULaRbd/nZJYqJtJQU4T8qaOYLg2PpTpu75scXIjyWDJBm/0T+iQrzu4
ERfMRUwJYslmeinQWB82RrtLSMOHdVDeDcPmzKwFloiHMx2Ep+jI6wnu56End6Rb0BLZiSbNZT8X
Hy9YPSrrPtoO8s/QWWSi/9m/rwkGdAR8xiBEcv4U/SrExT1wgkZHz1CcNpnpT7+Nd5ADOHyZ29yt
AGejW7ERu6NeUScIL0OacplDXcgOkrGPYbMUWHoiIItaWYfW8a+R6njX/Ii3OBFxWZDHSm8TGlhe
Uh6KxlOCQwYFuRROyFmqFOw5PQM9frtUv8LksRjforOL5shFtyPjfhAfY8uThHVY/BHyHbym2Jc0
tahPkHRrV+KjfGaOhufEj8GwA7R8xR24K0m9XzT1udG7YaPYKYP8BvDC9VsNGz2NtWbIQSxM/CiP
8lKXNkr1OsAQojYboDAzupNXsvrSGY9m9aqM+8w/L+VYN3iU80I0S7REuC9/gReCQh4sK1BQoEy2
um8h/qkx2A16MM0vlXWXtXa4fW/ei/JQX9ZCujX5TDet3Wa7VgLceNmdp49wkXZ6o5xhWYaO0QKM
de7Lq4NEp9BQSsnMT1XyrTJ2ZuvVyJnMPLR2CxoUNLpwLBh+BThsrJf55zcsBlQRezp0n+c8WbxO
7fIg0ZownPOV1CNlKVxMSkowe5Znlc6AcIqXnZEvFeBBCt9Qd2j1B4I+kIp0DSAYUKOqOCb0zrMX
PQQIQbkofoQOpWqsUob6OOWW8HbO2wATsCXn1Rs36NfFX6WEkRRMulwQMjDwcMYNQ6nhNbbuFBBx
VXjqS7fqHwJhjXh2vqlAWj1kb/SJ1lr8IoXrc3/fISw4hvgSerLpJcNGlJ+XIvHNSxSI0dxWAWQk
XydDTZSaQjdbIpx/S95UOEa1xRgdZhvFs6NLANGOlfKrhtRWuDLa9znYGqCqkUABctIsYPwDTkD2
ktqX+neJxN59WtdVnymbGiGeejwt5om/zFDiNFQrL442XQric2WdHeNRfQLlOf2q2ldF3gDbFJli
odPbbqfvIZYqYBHAfQj32r14yCTHiLFpdU3LthQnLl0D+dvRhzlhIJC0aKx4I+dl/fOkD2jM7E9/
9eHEfOl1HZznPsCU73rGWQ2i3A1l6L2YHkxHeGapyhsG8gQXa1vE1J6zztHSRt6AqXxdyNVGinIp
j7FUF7D1B1YgqqteRCF9rPwLcNfk2+BYgludDFBbgXFAW225Pvu7KfB1CVe3fVqdRavI/w9p57Uj
OZZs2S8iQC1eqVyr0BkvRIgMaunUXz+LeTGDLI9CxWAGaHRXV3eW0+nkOcfM9l67XoqOYKUuWkN5
YRqUvNAuuO4OYIjkkNWr/3AO+5eT/j8/+OYFHLpQL4OeH0FPtkK7AmONH8TLfAgFEEUXB/3VTpBe
Xaz3UfZKx+Lw0/mxoxobkiMjKNmYSMpDUnNMs3/snH2fwv7z6m4O+7olKs1kVEt7CiwbtBhHjRn7
uXByjPiBZ3yhhocK46Ut3EaXZMQmOkfJSv8pK/JfnxEwY4pFHpQGkOnmByoLtTQto6BAu9DuLsW1
rvihBqLUnp8ZxXmyn6BgYUxNM8faDJ8/Y/7/RdChLqSz/3MJNz+VaXXdMMnkDLBWlnZEk1BxrleG
k05HopL0ev0QPyJ+LX4hpCV7FSP0etj9tA3/Cznon5dx85s0pdCTK8udAFbpRfBIc/uPksDBGEPj
fbfE1f2oqFpu7+1p7e/vflNpKXnXCHQOls42eXS/LNOuVwj43dGLC6d6/bl0+hfp2D+/5k3pZME0
jcKAT2wQaFZnjDgWQ2NKBLvnVMqXbTAjb362Af3rwfTvr3rToEyHiYNOwQeDpma2WlBWOiIxa9Ld
Vd5dSyyD3lIFtF7fO9EL6Rxy8t5WHi6T6Bmf9kbO/ZYuSedcH9Xali1S3hBIG/CtmDatTNI6SDHv
zsLyarswsMRqidUrZAIB3ExbqZt+uwDYPFl2zWRPwFX1tER6MDizk31LZIwsroTAJ7hPD/bhfAiG
kxQQaLrGAdSU/sj5VxvW8tWhN/HTXvyvhy2TTZhqdpHRSjd7xlRbldSNCTfHgMG/N2faQXb5GnqW
l++BRlH0XzX8DTbpVjiyf2jT/OuW+/fH3+wUloCEt6v5eIOAk4nWsXR1A+a6qsMayZpdMpO6J2V8
Tl+D9g5WtNavWMcTXzJZM5f4M2Is/UTBkXipllyzvnYyqo5xF5iHBRk+r0nAFa21gjbTGxOaYfug
PSapF/9EqfiXqSgP+F+38mZF68cqyOUu4j3eGvfN3uDzYvRggOXg4iN5d2ZeL4XYdFfEVCbbsYl7
6JWiiceFpR6veXAUgoNe7gRhW4VHYEJB6QyP/P7QFLvhklgPCb8OVQVPoXJWasb7wd2kPMuSLwfS
oTCJDXJS5pkLz5XDvNNFnq7shfw+E+4XBwzW39Bp520Yh05P8aFyl0v5vc4v0esAY8DoTulJorJs
d1fxzpTeTQGMKPWXdiYrcNQZ99rDc37dqeqpKJglaiv4od37T30W6ccH42ZtLkVRLoZrvJS+ubya
5tdQQjuyhwsbNYey3QfCuW73qnSRhAyqB++vRHdRLjysLPqKqL+Vfn0Vkoei9qba737H/a8agwcI
PDcoVrNwqKx1t8rDjeAM5peyksS1kH3W4XHEc2asOxQJvMY7ofRG46IFy/uevCjK4jfFEreRYN/k
jtndtde13yoI0WQB+YtFFbWaAvaSuyLd9Cg3cq95m3mgsy1xq4yxx3eDs9eHGR6uxo5fW3wS8P9d
XaX6NbssL0uZYyDupKPN9LDItzU4UnI4rdEdjA8hPAz642BsrHjdY6EsXS29WCghCJkRbBatmD+1
BQOezO9Z56ecP7gt5gbyjVXj2cvhBi3biZw8iLwuKsxcg0lkqrzNWm034osyYo/CRxNblC665VnB
eh63vfjS2cFPR4Bv5lXwJ8RYY1tl3cEXeisJC6ImySC1iveGsSFDbgbHSZLHF4437GYtcdDkND1Q
b1H0O6lAcNkOYqtMF60G0EmaW/6Z/oKaaLZLYsPPI57bcuD28m62yL5QU0U1uTx1JRYrSKhSYI+F
LeKgXpCHuslGsRLJ0X5IvvRTvcnW5al5JJUJQLJUP5bSexruB/UxPg3r6076lTz2IxlCP54fluv4
eyv/c50amn4D8SO9l5t1J5naKVLHSVywBzHkQ2WlNQe0Qb7ghOJumY1o0kEq3MgiyvdHrfI3PRXN
WlEnWh5F7uLa+uNa+qslKiakhuWqbN5LIH334DqeTQ+v4RVyDY22K9PPpj3qjLwrD9mXwWr3hFRM
9+MP9X0iOXH3k3/1m43sf66ItgZiQzLibskDoVWEUxz35r1yKvbSySiIGK+Pw1NBctZnpW04coTj
EmOGnYyqnuHINAIb2KCorfKHZjg3Dcg5tCxOc3W6Gl/esxH7swYhyUNKVJB2SWqchtPRJo46vy5T
1uwY7TToeC2Z2l9luK8hw9njY/KqPwesB68d6ww9qnsSPAbic+870dbUe6vfwPyUBHvi6gIMafNd
jzH4J+3ubTH054bQUeFf2r+0+MOKjvtUp9Z98TJNjjUdY7QIPBa41E/hZcJuecx2VoX92E2RMbMw
vNSBLedA7gkkRXVixbv+J3Sl8dNV3bxfQ18F9dhHFrKObJPS8QLTsclYRk/1gOhgxZlcJZIl44BK
wFQqr4KIbNj4K6SpMoPDcwrCv8jZ7UATY5/lJOlWGHKZA5JtPT7WkNT8jCg/uyJqqmWRdUzNnQUn
AmG+1XZkRjvZTrqMd+Q5tMaiohtqF05OTHxytypRzsyoQgNGCucpeBPLX3J016brFnWq293X1QK+
Sp3yPr1nqfyhjPwzSPjnS/0/TbD//ZPdnJavepNOpRxa952wj5WLQWPBXKM7GVkNP2FdytKq2qQ7
nbY0gQl4+WDmesJvWfATDCDr2kSDX+002DS2Ghyi2gEMwfAvOBNrKw0uxyRN8NJfud+1JOXZwqew
JzNMq2z9eH0P70kO3UGaFjb5c8ck0yHOcOb0Oa6UH4SP36qfRQ4sajQr8NBAmfsjavlr+UiDVDKr
XgQA4hErg72ettCqWU+n6z5Zw+0i8e3uv0cl4AZuV8ybz7w9XFSDrAixQb7OyrhPr2g7SzIXmc7s
UXxCRxo9i9wx65ixoI/35viqXyCHi7l7jR3hI32DDwAHLyawatxdGT2jbm26FRnFHSY0/l/0vC1I
9iteMEBQUbGI40Sofl/jSRtsEZljalek4iabaD6G7b5vXKrxmIx5C+S3PZuEJn2RvQbIlQwso3oo
ihP+7zxd5/2j1Kz7bqUMuysgA9m6V+bzbK60kFrjakfmBs1uRUATpCu/K89ts1EyxLflOUzXU7qV
gq2ROaW8hTRq2PkXzGk0Z4N8CfBnC9Fd1CIc/Gpekk2CEE0uzyXnBtMppuduPkEB15ONRPCUru/m
cBWdBWvRzobhS9ztdeUBKgqIQleD6NJsqutaCldDdID2ksRuEB3GaZcLOavqxYCD2mPjxoRdO/pX
pDpVuFINFxD2yLcH1mOiWztq1gakkRRssuvK5MyO17v73dxnI+0UX7sehtq/vmWf3YpJTbmFu6Xt
SDojh1GwVxQHYXVQ2s9eZEO04YOs8lP0mNI4XCNSW6MoDbvV/4zDFQPLdbMleQSgYsYxV3BT4SJl
m9paG/1dgrojMN8teVtFh6b5kPDkA1cpVot6o/T7x3zwW97E7fU09E4vH0CEhNZK50ZvorX1VDNt
S2HJia5UP3GAka8Y6BdqV42u9y15Mh6nl+tmPFBh9SvzhRkHKame2q+1u+svBZ/4vr8gasV72s82
lsE4WGlXZtirXuTO+DG8sQ9oKN7k1q52XNKIu9iePRSZNVEqTPrhCURevIHy9StU7eCBgxXz5SD3
M8oJy+6fknXJ5WdrgZogItYaGz+qd/JaBjeb+RbzRHH+IPr1Z/qAnk27GKvxySJCNXJMQCoVkSkk
arhXyxYOTBGJX7ujmbQiEsQvN4jMxNBDC0SS1bgN1okBVYXGafwwP81vMngNjUwTHxgIy5csQVNw
RF/cA3l9i0A49bvrS/MVPxTiOsuY4vMDexVbQWfz3nUBfgU75ZePiXBVk8draSuvAwLRbpUNjwVQ
OM3Peb2ntXJRPxrI7uHKII8g93SOAYQS0oR4m9/C88RC9xECCXmi5yOEl+w4CX71lD9cz+k5p3aX
99wq9odcX6eb6sk6SK/pZuLqf5njs1pTSdUXOWMO6moHfmShIZCby5NfYAtIX0R88sRZybM1bxLe
Ndk6AfmzptO+/zLS53LcCUA29pPbXuZHgyptpfuJBwdksQJEv39aBK1bAcvtunvTdVJlQZ9rfugH
hoNPWbrnnW0bqCIrY2T1aDacxs3rfum8o8uP32JAyRBq5whKLcqaiP+kLgO8w+Z0tURHhwsqrdr0
NWEUqV1fcHgn3YpdnT5P9VlvpXWbXuR4x1uOY0hfL8+F+AHtFA1URc3+hF3dv25MqP3yKnvLeP2R
imRbdfIx/tmt5jdYZSIveuOpJFa8/Sre8O73T3X+WsHWiJhIlUjkZ4/Qkk4A2/BO8Uu6aoe6/0v/
GHq7jNy0PAUEvpsbet8yaXi+8cUTz6gG07JebUtmqZ//vdnI36oI9hqJkzmDJFXSmbexF/21vylm
qZhZ02cPrV8/WQu80I4+6GYktumGh+hLXR7F5ItQE8TLTA8Innie0oPxk0rwGzZu+cElU9HI6TEt
uCo3nZ5eE8IgErvsQU+/Gp/FX33N9s0+2Ka76h4XQeqMd6Jkz4ZDcZmyJOWndDN7mWdtelaNlTGs
5h9uzrcq/881ofgA9AIQk+yXf96cKTSkNjG4Jo4vkNt18vl2tWarh8I64XsoSxhqo11ePyp9k+Bh
IOQ8vi+EXzDBsL8qyqsFbiFHwRAeFhJM0bs9jIo6q9gCL+n1oFleZe2HbK+hicTiAO66Xw2Nh2fT
+pULu5/6FuZtW/X2C9382lVexDlIpuxhELejdZr7Z0n0hR3yYfF8HaDxRbpjyYKrKJpbxZ45xG44
vKf177DktQHqEvG8WsYlZ+3X3QxtwrG3npvguSBKXoRaJ1xl99peAKAl1r1pB6ROl45o37N1TNlB
GLaFdSe/MzjLw7tJ3v/pqro91ACTWANPWyJpyKztPgX8O9pOvm5ZL4UVCBR5p1L2J3biZTTdqsfx
rQD87OIiRtpBZyhbWmtW83RtLqCmPAwWBS/923+/Ld9Mt/9z/wz4EJjql1TRfz4QipYZWjNI3D9n
TPY0AJAkdRA2drHiJwSG6Ut8dtmvUg4PixaZM+t/X8E3zcXtFdycDSXNirXOmrOHqTgOHn2ezFpB
glKZxjSzb+I8jNvYyeUth7Yqd8plhgIcx0Q9hgszX3oYx3LGkY5mg5IEic0zP1YrHpjuaBBI5f8L
R+w3IeDtRd+8R1hCjSpsxD+3jWvYpuUqjB5CGqKaH6OV4KcVrEemwoqyl2uH2k/lfrpJTDZQTbtS
fhDDVaX7yvVTJLYx6wl1wNp8/Z2ku9r44Rb/UYL8o7ZhJWIdMg0NFZVMy/SfP/JVGKs0LTBgQBoN
iqPKaQH/lfq7mY+WsW7Es6m/TI4GY6c6o2UihW+efFE4S9B4mBY17twO8ItX5lbZTzUxwk6zFnIw
2W780CFiWBmHAdbOF+yaYJvVpBo7lnVk342heSAkKUnznthvzYqW15oXaqyO1ezU7BfFasTnlXMK
QDa9Le5g3jz+ZJ/5YxT+x/fH6WWoOv8uqv8WLy0Js6YoUnynH4pNeVxAp8RCkkHkSGQwhu5PmT76
t1Vp+UANUiFcEcv81hCJEzWqotaI77KN9RKLXv/QveVPmN8oBaT5iHYUULUg26W0RsZqSB/teL4G
+5g1aRaEk6U2dlhsZ+Yn5NJEmO5ZdpMFupPSI97I0loJ/BJa1WP42jxXO/lePZknzpEjRboarTSa
0WMGKBAMA83RbLgTw3MafEzzropfNIBCRnNWZ0oB/gjcWfkcY2PTr24lncZj8yO9/dug3Ly5Hzer
dKQHvTJX3A/lZF5wB0G9UrH8cTb5Ur0YRZVe+AB1G3hcRAQ+EUTpmbufs5y/DV9ur+OmyB/mohK1
iOuQcQDzGCJw7LFPN5v+hAu12ANNFQ+mTQpA6v80evm+1C43YTmQQA9cyDg3Sy3RknMkJVECLWtt
tdsUWFCHCskrLD/HGOnLhCKRjmensME6r6/eCW6Cd/Dfy+23MfCfW/DXVdysBaOWz2nYxsldX29E
uJSexoe76NtQW0hH6FqTSnQv00GoYhRQKTN75Sfi3LfR5O1F3CyfYZeVjaBzK0Cjce7Fv6Y//ek7
0xlkEoaF2+Zg2kIbc34awCErYrX7thoYNCtNU/8XFVZaWflcXbP4joNPnN639D7SbT1jWnnLYayP
5rxupdmNZMGZ9fyQSMQw6BumhQCgkskPkmdd2mIXkwuGxVgJmogp0P5aVf61/NSQF8OHq3mMCUAT
SPzZEqoXXdfwoK7ylnS9vE5YhAlDo9+VB8eyuxNmkh0+tEL0TAqslw7bWC5uosy0i/jOHCtXD57N
ksND0PqQKBquQfVVNkaQPw0ldEDRoEh2GxKK6jQfCVrAedOWJ5GeQf0QS4e5r+0SINoUIH/jrzX1
t2nmzmhxnpfOYf8uj49ZtAJo1cZuKTpI/yf8OsjsGVsxqiVPodBO1fN40crzIGylK+pgm3D4XLJj
nU9z0aLOpV9BkU1XwuBZ2YYKgep43mnVTlG2ERayGGRYON/3yq8eIF10MMXzQJ1QP2TBsdPuZto/
2X1SfpI2uJkP1wdhAri9z2uwqTYBduZD/Aj1wS2Oyoq+YQ/0+JKIh+pNTfdUpEL1FARbldsRMqBK
yp2oQyClZVJ9pvyNLvNVeR8DSC5WEW2F4otzX8Cvzf/UbpOj9jVaWEhQlI350i6A3SyPz52x5h9M
YtWLob2g36KOii60r0zRrrZ1tFIYhtDQ8+LYxVRN6uWI/HMlkBRPyyYa3nITeSWijkdKzeCD5G9K
dVRr1KUL2Y0Zt8sxb8p8DB/NRB6XHdNLolTFAEyCecsihSQh8Ggk4sDEZmlk7vhVHftXgtuJfRLo
jFLtCV5gTraSf121j3wTJo+lvA/wGNeIVx+rfMVA5bPdCTld59gBVy76iwwpvm8c08ePeAxOdBWg
+VoOpynUoON28okK1t2aNMoep6/Df6et+aKfxsxV9c2fhJo6OCiXRlsEWcmXMR0E5YXmQUqy7Bcd
CuNQPaW0Ch6axo43ZKQxOCy9dA+3O6UmO8VwmGSOBVrmBWvjUiK+DD0mZDlmmNJVhVXRf5oCDtTn
rnwcSxd/ZXoYSp8eTU+/WKlXDKT7mp71tkFwmx0UaHVZdpGY146Bm9JcToe1kh2WUJUalaeBpCRS
Hget90XGf4CbHfSrQerlrxJy7HvZM0oSaQnYdmB+ZcdhrzxlYEUtp/zFWjR6EEAZ7cFNkx6bep82
XhNt9MFf2NKI6Ggi4iK3jmAMTck1X4Agqqoz1ae8soXYidTdWO+vLWHatkqHNXBr5a1nEjjwvZp7
wXwSi7VkeJFqp/dKDbvWXuKXn4XPgQGzspmW/lL7awpGFssHHeReQxR5UGBuctgjiAqdOoLddn3r
ZtMLzeOB02R8/O+94/tRfdnBTImxhkH61TehaBRHltI1rJx59ZQw2BJG1V9U+Q3bVb0NkW2rPRZa
SG5ngz4K/f9z5fFWjh53o1qXrKIK7+pqoPEMhJ8prXKx1AcxuBBalh0sxgD+/+clL5vBX92Acojn
NFbz+K5xo/qh2rTDKg2fC90bihXQ2djNBBfv2PiQCYeG55XuMXBsh15+4gSSGyBY/kOlyFm4oM/H
ngLvWgELZD1QXVL+/ff1/vv2bJlYnBjxfecL900Dc1hNkjsIpSoxhB4+gqqCin9Mk1XLioxefzNk
PrkMDl7hFu+lE8g/eNe+iVr/7M9/XcXNXZvGeTRUjavoSTUL0cnk7+XstZkvmCscuVPKSG91NRx6
y3rljyVm5LXpRvkGixHHe017GLTPqNiKtSeIL1frYhYbkWT2H9Qs/3q3TNxgOtBzBJjGzXkujyct
VCHS3bFgK04snazIbcVj5VvCjlsXMqqmZWzQN9P2SbOvgF5kPwU2a8vh9fY88fdF3MidzCRQASuk
bNWWp3Oqdcv6XLLW5c8iBWFDd5fK1DxO6Zp3wi3OKrG/eI9MYJ88Yd14HLpD1oe2XO7V4ZKDLFXV
+4g+J8mTbb3Fwn9FHpQ7wuOyeMZ3reBdO4d9JhOes/o4XR/YydJTaV0m8KemnpPDllBLYpaQ30pu
BEjN7BD9+L2Xk+J/fe8bg2PTq7oW5bxa1QvtXdkl9p55BmXioD6oOJ2tzVVac+IIaSODwxpdWfbz
/H1oT9bk4oDmUdY8xRmo80dg7W5pHHrwyqUTCm7ebma0f+UvxXqGTgB7Iz4X2kGrNpRunTuTuOAU
R7ZmC6nAgzVumj+I/2uPm39Cc7NWf4yUXM6k374uDmgDB7Ssi7di31nNjELWedbA5jBRQF8yuCUm
pCU1w5uhz1VHhXNYaos/ghf/tW7Bjk/1Kpogmv+UFn+tYmFf6JMZc6uVE1/P+Og3Ep4+hY3yvEQc
dBvtqX1NLj+9X9/bHCz4f3/uzaM9T6bUGgbfmSf4S8faXOxa1Uv2sz+7hOc8w0EI8fbU9u/iXUeE
/6n/Ut1I83VGKhT1Z3jACzTb8KC4/9RQxyv3b7/IX3fl5gGMgkgIipS7kn91hPkyhD4UmqNuicH8
HQXunB16DPm93we/8vSMi3XExiZXe3J2kCMW2anXNvV4qLvX1GBuE6+1XUbckvIOeFwxtyPfCyDd
epQd5R1i451yMGnCj880LTjPNbpNA6fgNTZ2ZU45bs9L1X5ifKRaSxVlbOc3QV5pucthhwkIIx1k
4L2+TFEGelm44UVCIulcQUaqPfN6n5464r4LnaPRo8KYi6PLVK4ns3HNnqBUCM966dfNKjuMg8Pk
heg79b4UyAVk2j4cOJiOv5oXOXLSJ+mUvgOJCIDnQJw6/5Q8qyzN629vw5KohGGKaNdbKZHQiYmZ
dFXMDhGdAQ2tQ9XNJTZPEfMrxF7xeYjWRRB7ZK3hlsI1CK3XH5pVAWnzOJZ7coGy5pEXFrYPzg3h
bHqq8sP+8L0Fz/NriVwjpxYIILcA36FK5UWhEd8NDtPdPvdHBASTWHoiY7hoKzT38nnod2Wzngc3
MnYSv5ITgxJjGBieI/0ohfcaJQcmTSd7LHf/vdn/8V3c3sS/L+/m9cr7KcmAOy6v1wjfPRSBmpG9
RIstz59H610LTlmzybu3Tly1i4j36s71Fp2R+kqUbz/tjZGI4YPElNnJql0+7ULy65EzYjsum0Og
/xauTwlwviC5C2uAsSGthvmj145a4k0/tRaU79ICS0ZgthDHVE1a+hw8NH8tU1ZSKX0XmeldDRu0
BsWxCeUtdKtZ2CIlYdWshl3fsZY74+wnmgax+xgxjw3edWNah1bgv0aG5JjicBRHxc4Zsir1uqOF
q4b87blzIilyE32JCxrw32GugH/eBxx+WYis5F0Qj831wUrupGwveu2D/IXGpd+PD9az0hKZ6MQr
81P8VC7zFzVe+qB9yXT/YThe/auGC389/FKbk2Yc5X6XdI/FVXevRJ7FyAliYzPRsKR4GYAIsKvh
2sJkRDXoGZPNclfdtZecszDOsVg51VdqWhtpgNnezR/8ZY64VsTxbxeMfz9Q3xa4wzF9JmSkM/iz
pXujgwdl668D6I/gUJmr5kMFLsU51HIFZi3mnsMo313OYU3bWr/Jp71ApIPmihbhewzxjxU+eEYF
TPzFky677Ed/5qHYZoAMjE7N+JZ27ZsWb4lwuWKHJr4Pwr7sytZjHK2ixpGvrqVsW0zcvDTzs84I
j2RsRuEw9Sl5lAO0a76WZ+Uf9bBCJDn2d/zPpbGqCz+OV92864zPRL1oDPyYb9RrkT/f7zNOPvQA
NITYUNDXBkajAkcxSs0G5VOgfVUiwBuqrWu/augNQICP7hTSzefyY24fB3aaIaYdOrm4kfFfBp9M
bEbpsY9PU7Iau3MhOfH8oht7DfUgkaqln+pOzVJa22jCieQIOw1B+fWCuWxIbemdZB4W+ABe4SPs
dZRm+XDQnpXER3KokBrYH2BAtxUT+nNaOfNwNLrGLsyDpBFfv54UxuenwTwLaELe5KsvIGch+fKe
C5XZBIUDFRuJJX21a7A1iMcrnAzzDjF60vyWhOMsvRr0+qZNHL+LAN20vRWYCKdmF+n7VXZmBkfK
Lq4WGbqhujwm9XynBoovwrcii5x8A8GuRP7hJ7H9rZm1k5LDSuxN4UwVgS1fSv6mIiETk5fwfeo/
oorde0IK5+iGb3Wb8KdKy7idb1tYuUBpa4aEsmiJk/jnyz8FbWaGs5DeNS/1F/OFBjl2yyqzDfKt
Oj+K5UqFrcYtFPyWERhvAWMBgh0EOwvvGHdaMkZHp9umlVd9GPe1vBU+xDdyXEhhHzfRSyY7+G+J
Yk84AjXdANYOswycxXqGPTxH6zh9L0eitr7UYA0umx6RCYkEdPdl8tF4rKf77JKlq153hGETyO+5
iawGl3+6yuEuxQaeHPDJO6k/BJKXERTehOzY2JPNaHKU9hTGHCB4Opzw+b/3AeW2gri9dTc9WUsK
MzmR4+xOudc+rqjn1HqJkuouce82BXx7G1HkzEU6kV/hhSBNbFt59JJqt3TKbeR+pBuTVJ5zre3b
9kkLmeXYHCaey/f8pz3r26mLDUuzmGeD4lQl8tBuFnktk6JI1MT5Tup3reAb7Sqj56N+EgBGAtDA
uRxBF6V9i67Ho5koI5rXCVt36t/x1jKw7rlt4EyfjcfEZ+lDuYaLYhQMJmyBZP02O4vkY6+l25DS
qT6Umw4PLEXQ2jqlT8YevPWF4FzGVmuTjNY3hDGTU2b+RDDIq0I6wPWMJVSY3udyOwmaG6DA11iQ
g6+sfu55dobEE65HEGgljRZF2Ziu1n4Z0tsVSyQMH9Vm0NI+8/0IZYqX+ILRsEUoFe+LoHEzr9Tq
wicOoVt2sLr8GfHajGmf0Z8j/xI3VuZF7/L92PjTGbZ9LPkzjbbCFpJ75LiIVdBrqH2FzOO30X5a
NTrQgGCSbWdt7SjeBEwOL8JXm2FedMQeiRiMGBgj5Jis0pYQgk1BVRlH3px7Gc9lsZXUQ5U8CON+
FnayvGvTU1Jv03RVTisoVAb1YBhtjcpDEnxlQcAjU+LzOlf6NivRUyUfQoCtO3/BpZqRhVoSUMB0
mr5kEbq9/NiKdHI/6LNJ8cPUs5wfJAm98W8h8qnEpvTYxr6+TM+3cw1xdYFrqIx3WLOiyk5E8Gdx
50i5LUheWvl6eVe3r51qh+G9PvBb0KZbGIp8SjwAAu2d2Yzd+LVCjAQcceTHxSbj0AcFMdeGNgiE
rv/FIFF+qNHB5T5q/eRo3l990S/9ArZPeUeP0w7oJV6zQ6ibvlHZ4Xvd+Mq98aAGTsllaawTxSZK
8ZsvbWy2Mb13eG3kaIfGdHZL9XQV7YyyVKAdSQ3hNT1NXj9hS0HtpR5CWt76dmQJJhoCFl9F0vRG
wMjFzoNuHdkSeGifJzR1dNQSaBBaV5XXyHrN9BKBBNMPs+qGxSYjpKrfLGCvxO4Nz8T3M5IKsabt
B92tHRyTJob8aJbrGOPT/KIIaz7JILeUTmLYfw0A5gTBLk/duWUyHnmtfLBMWpW2To/a9MrUEfOL
lHo6rRySxFVXx8UCx3yQPD6pnV607iDo+wINH1TldhewKB7jZxODR/TIpCrEBSQ2fsepwtNBHagf
GcwvRpk9Tn8OKWn+27rSsJT2rfyJ/EIYz7W8bsWnMNhliYfwsss/O4oQKX9TBIIvhJe+vTJZOKI6
4KHQbOtBLhtkMF5fPdLLNO8kNrvixQSNn+zK7uvaP4m0QoaEqls9lIs1gRbBQuirA95s1xQff4SW
fqu4WeV0USZoTgM6oovfxDvdYE5XU53vJlT17Ubu3EZcFDtoWraRd296CpBQVq7/3gmk25L2z8cq
oi4CoYDReavtzwohrssrH0tvealjV8CgVhJGEhTDP9L2vrXPbj/tpv6wzMnAN8ynKYR8j/Bgsz0Z
FCvMN96SEhY7Ew+yV3hLeNYPX/T7lsf9XaRRgIp0GVzyP08LqaRnZl7P8x3cj241S/DVJ+9KgKpD
+nG+GXxmU0v2wTD/3DW8bVwtX1tScaGqhglk8LaTkyoKhWHLeWqJ3DBMTiFbLd8gq+O0zjwnuDLz
1NVVp/3Q3EVffVM1337yTV9VHUIBtUA1U4/ivIPEXDMaQM1ibsY7hfic2gb+o6mbgu5fnx9osBzU
hwnl2pk4vWz+KDsUdQ5wyYKiBD7i9czq+kDc5CkabQYVKIZoP7BeQppllW+8eCtTOWgH4HR6+Fkm
DAjOVv8p8udmaBin6VcHeDd5CNUjex+X0FvLdhdulsUVPjPQ1wkiWevqDyGVz0vxJpjO4NPQoVmf
HIm5gw/GX3cKw7TtXK1EfT+35zE9aPT4sDkbXgJZqTgHCshQb6EczpJ3HZzomc4FmV4H8Qz6BiCa
cSeemelZF+VLuCRkh3PwYxn/VUJR0ZyG5dCZDgzp3fmrIREMuedj8c7NUBJnNuz0UdBWMdM4ojEE
O1zNgOgcfs8EkoY3QHce2J9RWsQr69NihOmoCyyPoYQXUxcyYvlClF16xaFunfmR7fIcful37AH1
mkxM3IMf01Y+pO+WYmcqAn/4AvfXZ6nYq52fWGByN13KqOlSj3t2B9Y9wU/LbdavC2OfppeuPRfx
sRr9mJVUB0/nVtMLw9q072xIBUK3BhMoih4oFIFit3L0V45EGBXZT0ptCTlj6yLcBaqoG6aXgqjD
qPTl1YL468a91B1SltRyHzajK3C6apJjewUC8NPgXrltgt4+wDeH/NQspFieeXVQztHpnl3FtB8k
wQF4pKIicKxwZf7GsBX5H5uY8HBhmwNY1Y76r35R26DeDl9owSBOD5yaBIvhQLgJO6kqOv8PC8zf
L/nNmfqqC4Xe91zpgu4fN8I7B3ogiUhNyBK40NO5w53H7sz5oPhp6PS/ODuvHcexLIt+kQB68yqK
pLwLHy9EmAw60Xt+/SxmY2YyFYHUYLqBRldloURR5L3nnrP32rfu0vTnf/RB1LZV/IzVDflPiAzX
Gn4Fz94aZRUCKl4eYZ6Ao1Wmh1Xfew4abTvfd/cDbM1iXh2KY3g0X7Np6Z2wr1MsGRPn0GmE95v7
za2lcFqm/7jSRFbT0jS50s6Ci8Ngwh/wgrSWNk+OmLMsc5UVN5py38Qf18/Q1dBmVo+iFBvTL/Mx
Oul9uJw4EcYieSZI423mXjDNVTdOLd9Ewb8/k745ildCDk356rntTbMXgyQezwCvJIzXxX4aq5yg
excKnDVnpBOzVw6hD84QeXK7L1+lYZuSrKQe/LtieePhnD7uz8bf9eVcPZyzmZh6l/wyPZzM1yJL
nPt2Fe5ZuzlMPOYkcjXx878/85v58/ozrx7KrJAyCYHZeBZOtMAhgMz7zhEoBPfdGzhFWbXr1jLf
4WG8RE/GnaHYg8jp82gUCxn9ORmuH5PW18OXO1sG4eONy/vpSVR01IlEOwECuh7ldeaQpIUWTU9i
ANyxX5Sf1StH4ZY3lrhSEh4/a3Oh3PFk3vuWbONADpgngVJscKEt9ZW4+vcV/ViLMXDR0UpLqkHi
69/vRi15Q4djdqQ7qzo6QXQWVt39pAAoUW5s0o9/f943DNL0A/35eVfv4liphdQkfN5EwyFP6YIs
zKNhqR5L7U0ZmR72n8bDZaVY+CYrl0cXtLbtRWiO0eyy1wek7zIX05yClLDMGfWn2DEpj99mNJZp
WdXzrrnxs32bEF1f9NXLXIKNEoKIi26H/egItp8woYNUp+yG7oSfyViEb+VK3RZc73BA9xjwekmR
g1nVCpbNHRUeTjRhixT0xjoj/VRs/Xk/r6pbQWBAORRcmho7mssTf7GnlLUBx/qUVRZbtIEtQGcp
4HLR7jpn+P+tr39ew1WzJC3MxMsuXMPEVxT7jcKRdd8v0+ZXi+VGJSr0ncTDW5xSGLM/LDD4k1VT
wujNgPyqvK4lVW2ykM+tn6fjS+WaZ/iB6ng2q01r3sdkNQ4VnoiOJMZtLpwrJsZJsCzcND4I8SNj
koUyMAFb5wqH5HGbXDZVv1T0o9cRnALLTp7R8+hqujs7VVgYuePFj0n1EOPqq4214K8kf+XlTl6u
lcxiPmE6McaGcasMp1wilbRdiB0yNrqY91jNvPBLECgNNVtLPpQhm4fh0p96q5UTFEsT5KvcbPJ8
pY/bUTyP0MlovvoaDT6n/8w7l4kTf3XBXllsTXWlI12rk3tx+Bo5ztaZQr9EP1eVCbsCEiPqmJCW
O1GVu9pzUdPmrUVXuyOeGfmKU5orCex6aquD0+W/SIS4qERB9CTKnqPW5S9quuIJ0jFHJNwYcf5K
wv13IBUn0Gx4yISiEe1Bvy7bGSlSaY9oVP5MvKd/IQmbFCdaYnvmLitXXrG4fLVodeb0H1xkUrSM
y9DKAALBNyPpFYUaIi/k0fxNpMCS639G6fT3EB8apLbTz0+OYcsfznXPnp3qN+gpD43+ISfk4wmH
sYckCn2WZrSHC5KzwwJRxsCEPdkq0tEgR/2iwBro9rPhNIttJXvuKrd4UZ7gTzSFLepHsJKZ5vbR
ZxMT/PA4yps6/AroAAiYs+6wu8kdPRraejmbRDeObucXO/9yYBVKYEHnUfxVBVuf6Q/MQWR5hwRJ
6S+pXjJ0DdW3IXIEolkjHcggYBgEbVVM48h/EjWGQ1T9uMgV3A+F8BHPXvriLWWQ4W+l0lVjd0zf
w8oVtSetsshoJlqg2wgcmEJ93XqPAWJ6LNaVGEOscOXZWcsWEv1lhX+ijx4TZZU93RrqffN5TSsi
2RoCSD0mj1h//t42JDO+xMWlFc7KjnlEsiA1JEwwQE9bravzf5M9JnmnDFx6bABLGtgaKAmElRJg
ZXtJefjxpe8wCrmgU9bBZ7IPafx6uFSXUuoSDoPHYArQibCxrlpz7u+JSIaWUB6bnSFtVCYZtrjA
ylHft/fqMnPl/ewxqV3U1YlyNsvtJb+TlWe9eUjkz0Q4esW9kDhlsmwFmykFckZEDHTSGhwn/ZrB
2+VV7K0k2Kav9P5orWJQnR0MMidWjGKIFxcX2gfPYUWwNyelh/6BuprOonBrxPBtvnh1a80rBjiJ
lFXW5IBSSE5FMwx4GgIJIFNIPcgN+qeJG3rp4ZfYjX769+78TRL1n88GhYhoWEOLcFUNFIPUSKN+
YfURUUsviO3VY8Rvk6RnHD5RFvYJvxIDGHU9sURGD0jRQsVT2AgMXnWVJuIpLeaC5oYkZDVzSXXp
Gv77In8XSdd15YQUE7HygMq+JlPk4ejlOY2XM5nSAV3XmYMJOfxKcea+yR+KsEq1c4kjpVuQhx2/
CZCVfDuEGKE85vcXRpfb8EnaNV/pvTDa2K/TY3eu+rnx5pvPUP+DF+UN5jbILjNhMlXQ1kWAirF9
Ue0wyVoTlGPGE1/bKmgWo10a1XNVJeTobYdAhxp0j+YvHDaifC9S7O/FXXN3WZb76mhsLq/C+1i+
gl0u6DmYi+HmiVCYNvzvd0fGBYMfBin+1aYY1KlYhlkgnrs1jU3vlWmrLuI7Jnt7o6NHrFY6xtVY
WImNi1C7EFGLDU9qiKgq23fSS91vRH0Z+G7h7wZxPSRuEJzZtgjzjlzyuZ+aDQPbvAOsNHGkfBKS
IVB80JvdRFsGDyR7mxcYcGo4J8o7Uh9aIGAsudGHqK3TGG7CsJV8muB3XvweY5JlhGhmtnZnnma0
komGmlSmC/rjgbzyw02p3/lEXrebIHU1fXmRXJBDEWrQj4REscEVedy8lR6cwnpHBHFsfmj+pk8X
9DgM2h8chje9ei8g/PY3JV4k0A/z2vbuPUc6zE75nn+VsCxuHMW+wUKmF0lHrCcLpHia32KJDXGs
g6YShTORZN2asXj/LHwpXyN5wBWH5W3vMwBeCAEtYWNVoJVhtZ066vVHukVC4KF/cop12u7Rd9Mk
Kj7qcYeZM6EVHSy6gTmQw2Iks31/mSkyD6zfJko8Og5O8IjgjjnK8CzU69mr+iq7JJov42eFDZam
hDFQo61LTqNkI6HuJPK3OIQHmv2UEcX7rROGdA0H/M+t0JF0KZJATsBV8Ry3htBo5SBwwijvpeRR
h0cOX3hGo7m1muds1a3Eh/Q1p+XXbPzSbh/C22fRnw5eqNr+5yKuymRD9P08FbgIGofuhePe3Ovv
A0e3GKy5HrokLmNzq/GgTl/t+l0kmHriUMg40q71Q4noXRIhrflU3RUuixzXR/IS9mzrluSOjvYF
7YlREW5TxI3upVkrjxInPmjtuROB/IwcUF35XfEghLRHuwzFvRX/al5EFJfEJxucIB1Vm6Pcoa2S
HIb3aI3A44zqI4qXOliq7unyFizlhzRcKwbzPYt31RcWsAjQVvUv/16YfzyLYLql16wxUWDx4Xb8
0WcZQt1PZhJQaH+yLq6ECEwmW7pE9xdEPtz3ZobBDolGJO4wLVxIXLXLnk4I6+Etz+w3VdT02MHn
m5Kz8AISfv33xfiMHhqPdGK6DwZHNDzfVtMiaIFs0qpunDlQGUZYqyTquHHzHHlo32VmEHRMRPIK
ajB64MKbE1TYf9+mn/rjGHOkKSwQeTlk2L+vrJcVQQh8ZsvllOfc4KUMdmA9GuyJ6GmRzrhAMAgB
Yr48scBbW2Bgy8gP2f0OFZ3uO5ANWBl/51MoltE5sn+KbPLjm+W/L/WnX/TPS1WvapFS8UxchcM0
RIDtFUx+/Br2qwYhZssQnJ4WxGwL8sIFCtBcm601Dp31KnHQ6t3E+P+wkEz54RPimv9829mUTB4N
NQNmJB8IOsg3AkaaeFt6q0mdyqDWz5yKgEUH089YYNNZyJXTqDC8brGxfrgt5qQBQaaq4RXQrysQ
z/DISWt5toaT+lH0tJmcylhcmGODc0vWvq0xVJ9DChi1OSCKpryX7YnafKsM/6HL+PeFXD3khZ6U
YyX4whlJNtSES70cVIdUSXEp0U23ZGE3Si62bRME/eLmbfj+g/z96VfVYsypX23z2dTL6bKvoNrJ
1Ur2HtT8QGxptGA6rsC24Rx4JxkscNUqKe+jzE0xFgAKuPGo/ngx07QN9Lio8d+/36ouj5RSVEOB
1hqwG86z8HIAIygWU1XfZq+kFWixBgbu+KgO8/5t6vzOPm9cxfQpf6/43JI/ruJq9lWoVYI+nauY
5MMpkqc9bm5ojc1b/3k5cKKm6Rxoc063LNN4BlZUAMHrrY3nh5nn35dx1QlO+igZ/TzieOaG/nMV
r0Jg0bVtcn6xgoXyCdfFjFcNxS3Nd0t4unUBP3TM/r6Aqwdz1ieNWWuX6deA/yE6dXiZxJJdtmF8
ctlWjAO9RXeUgjUCC2tUyEuFbV55Lhm2wdToqG3Yzu2GLjFcVNOe9DP//ql+y2L/9VNdPb2yEjfR
rE0FhrPeKVrh9ClTC/VdDl+HHFOi/7BOVY8i/RHgGqNDKrrk8rKnDOfDnO6H/sHJANA4re3OtAdt
313IwH1LOPHU8sMA3iUhy2jckhCjNpvYOPrF2SA6ISEZVb2Lm0OUzuNf5BPCVCyhJmEKmyPQ3XiH
EL+bYc3W4QcdxMFth3XZryKOgSR+XfYaR9bdNNEL5vH4KPcr0PmVscauV0h2S/zO7H6gGKfxMKir
MlwnI6r2ZZjejxe3CDap7JrpneDvSYsCWK3jrG74ZxyVwn3t0++4PYOXpp/7X/f6quubCHFyKYR4
utcREIul5z9foEPwNe8DcU/4XrhGdoBGE5GrNX6Jwa42FobymHiuQcSXZ9+qSn84ZU8PqE6csiqj
87oWTQ+FH6dRQa8wWrFW5LWdhlPO82LGmNcxtedRm1LVUJffeOx+H6G/34r//eCrSjRJ2yETI5lm
6U4qkR+5Q/fW0rvE04NjEP7XVllhFkTGfO9lh+iNZ0FwpiVTvTcU99aQRp4WpH9dzlUx0tXJUEah
Np49ja4R47vKUrQNh+h2YhOdfABcdFRoIWPim8tLTyZGopBIExZYTrhNoJPqbfwZf5rYCpt1D0BO
5TTjYOzznfH473dW+mHExc/GxiuhvZZFSbt6aYd6wlZeGuY76WOvQeElH4ssL9OuU4dEGYUvManL
kJLgVSHD9hkHfgOXxrzLUtGeoScnWGv2RH+JN5ojKmDsBOlYblXny8vsucfCh/SQ1+yVub2fvgja
UvPWYnwHogtqlXzyt/nSpLzGQUmih7bELIHloaEemRt3k53pnuapLdVQD6z4rnfVL5UD+GDhEBU1
8B1r7KP5MjjoS0AtXb9I1vUSP6yR3WuHYNnvhKdLt0xgFtVfxh2aMkm2kehB0BlQF5BYUnwAjFwK
TmmjsJu9RdmikhmgowpEVyDctfoc3fAQujpGgzmyARA8qAvX3b5CV3B5Go6dg9AuXkQbLlYFewGd
xU6eEViliC4xvJCEhnJLIVziRSDMKyACvV3piCcYmqr9Nq4P/O1Ltgyo945ZNBkgW2qvXfIgExCA
2VPI3mBnoLAbCXoqbDVbCh3VCaJcMyEhet0ZdskCf5p6Ka0dJbi9iDO4b0+ogZu7hLbmBxk6BZAw
/E4rY1yYkavIS+RlcIRT8s59LBc9ykIHbZLxG3yZtA5dJy2yhgzOM2CPyDZCtBjdpwTQBxztoOUr
vKezELLqhwxPrd8awSHt3Y5u9Wg85qoFi/5TGed5dUC+fuOxnZa3by8ZccrATA0NfujVdkyQulcZ
kBHOZjD3dvpzfhR22Qnd9pCxDdKX9+w2sdNzQaIS+zGr9iJfiVs86vMLRnYGEbeaaOqP7/0fl3S1
QZszFZmOwiWJ5GXM7ursRZVJZaJBNOJmxQ4/w7Vnh/i083BucDqfh/lRG1el/BWmMM3Rg5NDhVM3
XptnbQvyzEsPsKG12m2rC0cBJ8HQcyC1EgGPPNezvWA8tErsJDy3UgmbY97ri4lY7jvayKSF45bj
nfXVrTXj55WeRpipKRjavonc5K4SIPxxbDCXl9VsKoYkFEPGoiKLae9b3eH/gOCYVs3vP/j/fuZV
GcjDF7VVaE5HFeoHINLQGFf6ppo2unJZPRPk0t8h/bdwqNBNPQY3xoK/gyK/XQBQFs5LAiCs37CY
P47icZfl4zAryGc6tM/qh072G6MMzFwvBCc3jJR59ujgAj9i19HQJLlJPI9YswdX3ggPxY7l7ey7
swe6nCfG9Wv9sUCabZ7Stb4utiS4LCHl7M2VsmxWsG1oSdvRutuU8twgd1J4aohcF2kzLpp8gTY5
PmgM425hlX4QMJqiRPSWMp30SbS66jgI3Rj5Q0SDRaE3OIXqpAu+FpIqpMnoXBehYjHSmtJIpv7f
jdf65qdfbeW6lMrqTC9pMXwA1DSABzw0DwG6wuCx/xKtCK3bc7hIb4aOfbNUASH+62tfbdpVGDRh
dWFEUKGEnQDSHWIB9WDEi4a9CXefd/LqVxh5HUBkYUoTVievd2THRT/ZnLtIZv60wTsiRRPQ/bff
upgd6EFKxrzpH2tVsENt5+uvHjaBUttj0GiBFLf9SzN+dkvh/O8V8scDyx8/pDGd7v54XvvME9Ko
51ZquxkSd/ZvFL9QzubeQt4rU1m8ZDH35mwPxZ1/s1v0Gw51/b5QbZAdxI3F+H9VV7Rek5mpxx1l
bPjF8NNTndhg3jf5ZDK3XsKOUFH1+78K3h2cVL/08+Vp3KdfKNdfmNSSSOdtqgOHmMoqkVvr64il
pftVG9tbI/9vSV+/f31Z0tBsKBJx7Ve/vtdVVemHDb1lhhaDxZDZWNbH+q6wcCVaDaAt5LwB8EPE
rdwuDVbJhOD99y+m/FTS04z576u4HlONclAbfsWrV9n5Kv003N4xl2TeqV96Ow+ec/zP2xpPfLBu
xbPmr8TSpWoaPStFVPnRfCADkuBB0sSy0XBbDbCHYq4kDPdYSATU6fpOg7fiPfr+NtZclTH7w+1X
6cdWzp9f46ptQONWHIPphw9W/l4Z5ipdeYY9G/8Ex2GhHYBD0m0lrsPRHDyumD53MBy2/76ZP56P
aI8TWkN1oDHU+vvx11I/6TuPcWpQLjQyey3tgbmM90uB0sqgs3iAOFidNVxgc+HTc8RT+ag/kqhp
Awe+5XD8oWHP6vLHxVyVBnkTyEJY8Hxl47KtlsrlaYdobp6s0bx88mwrNB/nAFta7AombEnm5ibd
phsHpR/37T8v4+qV7DqjinuZy5Bee2rxKWyJS5hOyqZuseWA1j0ZpCne6Hn+oIj6++tfnVXlmSim
4sjnXrbDzGYM4061gqoyOirRTN9qVP/Yw/vze17tYd3Fl4qLzG/fp4dOX8hOQhYcBXxvByKTm+Je
ZWgTIsb/9zN383Ovdq8iDoWiLPncAl1CuWJ0Jy746ANTZvoJF/o2UISb+/aheLrxyT+VwzJ2MImE
46lJf7XYd3JuBsM0EeLMafbkNJwxuHYqRoA2IqTFUaV73Ka+ZRhrsVvhnr6Zs/1Tm+7PK7h66/2Y
qYE69lPdwBhUUtZ+eRT1DyUnfHCnC9tRO4jmqUFApGJD63Yhj75yNqr1bFhJoLQIjZSB1PSWl9uJ
eijbQwTewe+ThUCZgYn11qKv/9TeJOqSJNYJYUnJ8/cKMZPYt/KiQudFRGyxx5DZPUhEw54usm0+
xSevtQ2oP2JiztV3MrQbaq5kcOR6kzvNHp9ddWq9+xkHJc2FC6Buq3MiLmfzdxqCEDAlcTF7nZ3o
BMWjEw93ySdM6Mzn56FqdCvxbCgPYkMuCKr3o6KsBL2kxe0UhBZgqJKcXHIGdQfup+R0RyPnSdvj
ZPHfU7fGR8M85d+P0A9mQlOczlJMdujBi7+X9T/qhUQyatAt9Xj2I7K8o/txkZibOrCFqfwh50q/
F5WHkT+SHcZg9oDwl0mJcgdOypKzaE7UJ03HFinFzNxSHyI1b5eVySqHqq+Y33rglOlluq4vFDQL
U8IvlozrBT43xDQsup52E8l+oIY/VGa0dk/SL3r9u/6ZDku4N05wSf29/ozr2Y7uyveg2pBvofi/
xsvJxCIFwofjqksvIf9qGtRRy2o7MAtqsZrb3b0JygHPGVYv0ZlBoezm5jH/Zb7Eon1zx/rpC2GL
RCaiEjpq/NbQ//EDtLHvKcPAO0wy/aU8la0roILs0NXtm+jYhy9GQJtSfa3NY5UiiUQPSa6OJetQ
Iy7ivOg/42TnK5N3rFzHeCOtBg/wrT1keiuub/ufV3m1ljdZrOeRwVUqLg8HaqSYkJ3FxREiBGog
/zbdOGHCHN1fi0j5rFG+USb92O778wqu3ltZKqo0i0ZWd6edreFgSgIa1e1l3PCgYh1pl8SAjgsm
FtpSVRxfXxarNqUNIDcLjBsFtPfww3eU/0/B/ed1Xa3+4CKKdAy5Lu+CMwM1mwMdf9Xt/XVbYs7h
OAP4gzWYTtEvkiZ1vIQ3tSrTDn796+iYa6m6ZUgK+lXVU2VmPtM6rsGfCFvKFwZ/J6mJv9jPbCyS
FoRAf+Ff7m9NEtWfNiDdxHnGiVEHQHX1wUJejX2VEBgdJ256sQzdKgwrlFz0kQ3Fn7/PkrlInhGT
6s5J8HPOlrK8xJWp5fPhpaNF+4mLiJhrEa5P3NkyPyBwksgSXsTX7gMFi3ZQX/FrbjsY++CRadm3
AJWV1YUWFtj1d3OFYRNAmmHQ/cBEulaDr0tnY168WLeSa37vDdf3mTgknVQkvi2j07/3DinTo9TT
2e30lpbiWbK7h8ChlMyVldSuYuJpXGXce74L1AqtlCMEh38v1z9dATZDzaBpK0Hcum6AtTVyQXko
RN7DGWBHyn0Dc+Scpqsz9b1x3k5isxXiTULG17c2z59Kyb8+/qqivXi5MYgm0XxBOA12Zs0ctxPr
wCJxu6Oc4D1E1ndZ3xqf/3SqhRUCy4hQZhm55FWZMcpZ2WCSETkjkRuDSHehP0tWshQ37Zzh/rz+
klXghKVb3Ywr+qlH8NdnS3//6JmU95ExSfkqmAhgJM252D2Vwx5ll48YgspWApNpNa9kFXLToewA
9kG0QSMPKCkqP3r+OcbchUF6wrPswhrs1znWO8pCYyoONRnFBHZdlk/Ds5BwCIGjNjeqVOmHFfyv
r3H1qoZ90bRpF4lnD0LnF5kx7UcLJIalYjE7T5518yy8jMvktV3iaV/NXnEHAnGji+ovYtGi0Xvz
gCT+4DJBvsEbhfKcJ1q9fqFUTZ9JUTSIZ9qiQCAEfZEIJAZZsPVMdRJHG/CPsHgSCVKypBROOz4m
hAYJwSqaucwLc8RpyDUuG51nkrGjUr/msWKb1V0DMWj4lIE4BMUilBA5vLd4hJtjwDybwD6RhEhU
NN4Ss2CeLQZtO00ehMdBPmqSZSSHKPkVlqtUJ854ITWgMiYcp0L+irnWlsmBjKilYcFcjpDzyXNp
XbyRLvPYyxYiaR011HGEEGrOC1tv7FJ0xFU2WAVUTXlvYluK9nrxir0mJT4wHLbx5dQRSLnMk/c2
/pCNLcl+AngybReQGIKwC84beI9WvYuKrZA9U10VW9lfNcOnGG9Mw575q7pfmtpTT0cfXAzdetm9
cOgKbSRNabAKdRe/2KWf6y/h041V6Yf9By4SaCdgPjqk3KvXU0oKKZiFCWpXFt16TZQ8xkdgE9Bj
QJ4BTr7jrjiDQEvz35+s/FDNc/qhcMKmhTrwevqoS4Gs5o0yydHaRfAC9QP4lkWMMJzRmp0XLFDh
ZP1c+xW8ILIpJkSLh0tarudRcafD2b5Y+mCP4a4YnSzeXnwHl0L+GzNRqKSoaydPg0W6FSGJNksp
R6Bxo7b63Wa62lV0tlCUVZPG8VsFSMiCwKylo2V3Ei7Qc0ur995N7yEizjoq56bDyULbmbDIO2bK
A5m7TMVq0VJS1fEnPVtE1Ga3a6rXIAgYMWJxNZ28gxC9EEbkanaGBJ64l8tzQG5MOgd9io2Z9Ozg
VxYTJcyIj67A3BPnImrJtfwWhMuOrjMtTfi4jMKzeuNHTtE5RbMp2n4utweNVp2g0nV61ASPPvh7
m29L9Ql+AHPzqfX52b91jUsyjts9qfeeuBbc4imSnLEl7erBVJ4Siu+h0RxFW7Pqhea9mMHmvY9e
bxUp+g9FiglJG3uLOHnIr0edslBnXXdp+zPZ6apvs87MPphYUmYjNo7MdYyxxOvqpVA7ElPEYwN5
DOBbirhkzmHBrw/GZ67T53XMN1UjeFjHnvEFiZHOgiJZFVwKfMvGC2GUseiAQ0G1QBzGw/DpybbQ
TJbmgqeR7MRnYQuvZxYSHkUqz+XYxkykLh++djAaTqL8xudGtFPvlxFqsM03cgzzYNWiAfesgKNw
gW13tlRZTDKn9NdyepbluX/zbf52JGEpRrduAuYx6OVeg7nSIBOrmZdJ0BllW/UfS+Otlc+yuZM4
MXvH3FyH486HjFQCmjGIZwsbGQ75u6c904VQXMzRJfAxAeKyN8VtEVpcHXXvpArdZoSPlBxVVlwT
xIcvMlilSi0w+bavigAliwkd7jmjd0sWk4S8AfIRLH0qK0YSyjc6LRXyp5OFaPe7ZAVbhE3U6wKr
mvARkmLBgdZ30MToMKXjfQCGggAN+dekfRiR4A8vsv8c9xuk75YmW8Fgk2s0deuXI6EMqtXSbVYe
aUYL5aordyHqFbaL4G08/67jh/Ql78a5Uj6XCgwSmewpNgUJviL/Dp9x76JN3N7b8KaBDEa3zWAy
cER/znFytvZfSbMzKE6dtt/myjLqgnUfHWbFU+BtTG9rDOSbMqO0ZicmMA9Iwe805S2vGcZIdp2d
FVhT4RILiyqhNTnWs19dc0QWP96pwMFPM+qQlSLZcLYDm7F5qWENURgBL2Qio+tDJHKd7erfS/D3
4c3vp8UkXFcEfaHqV130TFNiwTdqnha7X9TVfQsHFy/flHDJy5IedbAhD9PkqFVvNC+kqWb5a+Wc
Plo3dYRiHD++7zteVufEX0pnPXjwK+dyDxQqXEwzHKAM+/wd8CfLFJJLwGNEr955IAQepWXktg8d
+/aNG/FtF7y6mqtCsfSkRp1Fo3TucQIQ7rVF0WTP0iV6AIxia0GaaxwRrGjHBP/fHy39HhJ8uxNM
KSczLPvINSAjM8tc8FJZmrTh+QFbXbLHZ0bOsCV/mM+TvHRsaZYYWIco69AQIp4AfeajbWKQTB4c
BO5ge1Hep7/wI7jj7AsxZihGCRqj9TFhYyKmw7msBKs+YvWLeMsue7WeB1CaVDpZyrSYDb/6trZj
+VlsiJrznxpjm2GxEXNHJl3r8hr572OyZb6mmZZHFm94p6X2DGzae35Uwt0Ajk5el2DGtUePp6at
l5f4zVdOcj7VErtId+PuwK4ug8QTUI0lwNnyEszpm9FsG1MAdSEvhGbbLiRKoCBxCD+1+0GcsxCV
/K+yKDU3wCOv06Vo3kVC/XxogJlyL4CZxZ0nSQp8bZe2IH4/CX8dNWn+aU7WCyx90qJ58zcNCXK+
07gmA7XWbvyNPr52A0I0Kx9JPWOwofG6FwfV2+OZBEFHwN2nDOsp2ElNvywTTMugrdPymOf5Pvah
UOSHorbf1Bi/ufle8odNTWCa3MzrGL2LzPSTec+0Hv4SyEUrwIS3LfP+1k1LRO8FXK0PkYwQWG8X
3MAkunXDrxLJi1bS3+zYstM7FAMqJexqmOF9Sxd5Z75l5fPUUDLLt047C4t1XCxSq2gdrHINLM7L
UggXsdO9Q1/gaSidDNnnvH6gBTWfglAk+qNOMLr4RwRhEZ1FlxA5CgD2LFoRgCeHkybZZmYphV2l
uzhww0/hvt73hCf7NsFzFm4+s7dbW7Rb6Tl31YVEvla8Hi6L4anT16j7HeEDjYuVviInT+ZUvAXq
v8VsFXhbU1jiW8IJPFizO/KmfwcMtOeZO/G/unn7Uh1IzMDPNunRKZjdfjY5VBAXMdu2IhPJ5rBp
O4tS3/33+/h99DEtBX+8jldLwSzrxVJueB0nUAJl6Uv30C5LyA0jcx731qTl+9BVpPNDli4lpGkK
LMR/H1FnfaM1plrIdAXC5K5EcSWDhFQJuX64DJvaWMXNOSZIwXzohSNBpRUbk8iUGvmlVRc2bK+u
WEEpkwCXBHblHWQjt6Ty1JHlIczeLgSbev8xC+Xurdai8UO1AWvVEE2+BP973YGusmAwk1SQuVed
LQivJeskMwEI4gLCmGDAbPSrK/b4ORQW8cY/yfU6bdZ4awkcMrqHQnMKzMLps0eBBNQy3SngpWP1
hD1XrU/d8Bar2GnnWexG2mo0XynrdGBvEWbmYV3n60F04M1AUpMcYGzAHskAPUMc6bpgNRL71Z0v
hVPHlA+IUNdjm0JSXKcEiFW//NQJfLLFF8Vng2u6sIZyzbhDJXgCk32wDaLnXs/cYrJ0KtuwPuV0
xnRmjvI6oY0u7nlbJ7spzaoxvPEQfq97uaEa+7JClBP+iOuzUSPkWhP6kcLGHByjwC09dj6Zc9K4
0N5m71Dt65qT6VGltmqeZMr9CL4tJI9g459/n+ECoQOTuTaVQ44jmz4q6q7SxoqI6wgTiFtayju9
1WgE7UnCBN7gtYat/9kg54N/LN7hzSNWG8jf1HOPlvVpQPGQ6QvplOXLSQ/j0xC1jMPEJPLR8KDb
yjhX1+f6UbVmvdUPN18WRf9eNOC1RfiBnAdw/rcWWtMrWVB0ChJawmRqZ/DsbMP4dy6EK+kcQGJb
YI9VKfwC25QwbE4yxtGV3fqdE2X5Qtp8cyr0J5pelmrr9Lz8du0nD0niqA/RWcDVKKB9NBb6CfoD
0hHJItzy+O8V5rvBlB+XfCp4WDp9wG9iLLXLFPEip9O3iGkwzdZy8qpjAAp3bK6F9gT2kSXbiuCW
BhE49adscPRxmSWvEoj1BScxVALVoYQsj0sH7jIn5Rar6fzf1/l9vjRdp2rKEs0dU/+msRCVmp41
0yeuU7DaVSgCpJgpDx6T6EBdIVvPQQyEDM4axz8yGH4V2mM/rClhq/iAmUxE2Da5rB5Iphotb54t
SNbF/rgoDrdHyNq3o6LIYIlO1LR0T+6Hq1pW7sSqCsdUOs8KIIvzhiwDV3VYPIJ81UWPGVQg2F8z
+aA0Oy/b0jpS5LvZO8P06F427lvjfvaUubEl3cGaIqWKEstrEmeM7w3jka9J1MXI8ZvniXygbD3p
NjXHqOdKaxEKo0MeWFyi4yg5LYzZ/jTUR0HMrIvw7ClUje9B9JEY96PyZKK+rTj7KYgHiUMp7x4b
BR6A4wk3GizmD0UtpbWq0+A3JealV3fEmA2pls1i6ZzrK3YHyno6hMYJKWsycV3ICG7sVDEcqbED
Umt0BPWkc2C0VO58hoVL3R6cNnM7xDTvQ/FA8HUCVkx1OSyZVjhzWvlNB0xsUUkhfpM3ssLEJnwZ
6Q6MIwDjbtnk28uMngy4KgJvXAwfwTQ+KEDCUnhWTOcWvjdPm6nLdZgUTjgxTqjFrPC/GDuvHbex
bYt+EQFGkXxlUq6gyvVC2C6bOWd+/R10P5wqlWBd4KBx0EZbEsPea68155j6Y7p4Hg4wseiu+OqP
2pzsMl3LYbbkkwfaWmw3aFEcBVwjqqRSu6M1N0QQcSPZ6WmrzMzeNFyB4XBfIHA1NdMJO0qgpbWk
3ujh3ZhfUbBoF840KPCI3AKNq3C0Wf780zxQKH2lKH0uuGjcqOorDsAFQVIxE4dBQtRPgYAGpbXI
ZAXe5Up8NZWnqoVsYdyXEOKSfVGBnRcbO1vrtb0ajrQ53laW/yt8FlnjOKz/bnmTJLu/YchOLmLv
pcGDBLw2pX9YwO4ARE2+gqJLnGgPfXGKq6ehf57H19W15JC/w82zY8uXH3s2T+jHSm4yOf7v7GiI
t+xSk7rTmk2WsE5oudUSgYdhXoN8EOdbkncyFHipk8tr1be039Lgriq3g1IBhJS7p96p7U3Nj9CB
ox4VZC6chNN1d2VV+9sy+va9l7C+BQoII2p5az7dJE1K63iqU27STvMqxWvmHQwSFrfpffrBpUeC
gWMLgah+JytrA0RJo9+FD+BjnqvGFdOTAPZNAElZNq6R/eyqg9xQh5cu+TIGD2mdwz1JOOWA7jlW
zZMZeQB8gCzCNqo4R90MtCiZ+4jzgaHInLiS5ixtgXy477UXH8p4EpdswuucVoNx0POTD7G4j58T
xOoKWR8xiow8pB7493L/vaHPAooWRSZgBaq7+neY8unCZHFd1oVcLYUvcrpD2T0UyjqA2S2ppELn
9wb4FM5LmpvqtwD4aKqSaoX7WjdfU+1NaU07NO80HvMUc43hDMWr4JhXGq7mUn2f3z2DtN/lDePL
nq9pQq42UxcMy1M3uZqKZmOb0Yi0mTRkeQLoCnFD8doGz22wr4qfqblLs0MlH2W40PSatq16kE0u
L+xA1YY3groyWSP0UejoSDdY1EvSAfCce5gJRU4nKLxKGjf7VYbyzVgdmwq8+J60NHjR0JcO6OII
0JuRTCD6aBmRWoS8w85ay+VJAAhX0ahCO2NUhwL6j0OuT0A+kVNKrtTccaqY3V7hiBlZ4/xjVale
GP9B0MZEKT5m4o0PbfixHJlLKzMrGFLejS+8ieFNm1D2XOvIX+rJ8EpICBpE7NpUWV9fDamPG3lS
5OXiQu4hmMUnxXwN1bsN92NPZNcOfCX+wba6G5lKCOsiOwiFXf8u4CLku2nDlb3yUF5aUj9/pbNV
Rgi7oOlTaflKqUx8IxsTAnJKcxDtS3GHYWwZAr2sDiJ4P5cONzwTltSoZk/b6bHLDfv3V1K+zS2W
90SHEiazfGjGX8P7p/fEyPAVjkminkj/K5EztD+D4Yda3IH7f9ZvQSIdUwdjiAUFk7LB0A6yvm3I
ZaufsXxXy6jb8C1DonNJtNPavEuu0VPUCxcNjT9skCUSgxHE2RKnJ3E6x3monErBW1rm+lqXn4Vm
h5/CIadvWanmn0TZ3EPpMp86nlA32rA54wkIt7TQoTg9psYu0iHTQ4nx4vkZ7VcO0Xfdcdhktqi1
nsQGrf8Qif6uSw9U5jW50HdtHm84bB2G9YYha98w88GqSAq5p0+7eCfp1dtZelPdL7wCtkToMyyg
gRce/313/8oezhYYZtSoQiRDpBl3rqYvhyBIslW6fKoIyIPillx7eZ03G4EXU7cUbdsXWyCtZX/T
wkVqXpIc5vRTFj4ouIGWIeIUcaCCOfl7gTtooU31gUGomte+xqs/FyQp3EmtJSYcYpz6kcCMwUVy
C3HFYrNogHOZroaoiEADgaHjqYed4WiGPdbPCid8zyhf0aP5KdGQ6o903q2mD+hKPslwi1AGpI/Y
0EZpHyTjELFWhTsoPUCn/32htAvVpcFasMjPKDKRNHxdLPzS1IZcS5QTfh+r48D/UWU7Al9lV/qZ
E1iivhOBbQovQ7cd9QegUTlHKfU3NhBto6IQV6O9hrWLUNgl3YiUvN8q1BVSeifdgkI7uWFMN/DG
dzHO6NuBKkLUf60OQER9CsidvtoVRBU7MhZF5qyBp0jiJgC0ZJbvnJb//WMvFQ0odHQFmZ2ypOCc
rYxla5alIsYKs8rBnRFNKKv3mimBurqLZ6bPHoEFKnw11kZ9Rytz3rdL3gAe1Ns4ua0LFoAH+IZy
vOeo3uhu1T+YT8bt6lXGlD3bNBSwY7fDk/9avTUPuFgJKkhMziA3qSZZI4PmUCVFBFj5C5jOpLur
GBEQHkPL8kX8iT1hIYrb9aFq0Eozgsm2GcGDccm//PeV+K5FWPbdT1fibEGupGaQc5krMe0KIj0O
javzkTnBM5YMTgWtvfH3SDC6dKYTGNoMJgNEwwGUMO6NZTAzZ4h5pS74Lq45+1pnS14gQbmYVnwt
DFf3/m7ecvDjJTVd5KkW4jpeRGRc6RqHs3Cl7F9dqElYozgirzglq8p5F8zAspHWCZ8dBgSuHAZt
XwB6M4l7c8PqTV4t40ouEDEjHJWYTkpHv91xv1dka0M41t9zbWa+8NOISGi9V+OPODjgP6yz+17+
WaVkSUdvbd26fTcCXET9CE5XdwRpHfSGrQo7HPSJSCbk2siOMykShdv9SZp9BXPEnfo/U3SrlU/a
2DmV+FMJNuRNTSNhyMYh8/dldIX6c6m7YSimAd7TMFF5ntfXwhgGvR4Hy6viS2/S0rbq3AV/wr4d
uIa/YeAYTZ76aMROieUSamDgVjqJzPQICgv4SAny3iflhFbw3G+uznqWJ/R8hf/8Bc/0kL2vR6va
95c6V7RnB+bcsFm0doOTfORufG/olnr691uzrIX/+silr/WpZEgBAdRzICwjnmCDWdD9a0BdXyvh
v7N2lrfg07U/EzROY9NGWsbGn0hABCxp8W3c9wgo0ABt0/Sxfgg9AlrfSRImZdbLPDPGeoirFBI6
s9h6ckUFdPcR5GMVkG5sSe1NpjqjTxBPg1SPwhXLoqv8yEEkbmc8xSQWdbFTPwSuzlQAu7TpASuQ
lJdaP8TxXlGw8MeIo8j0pXnSK4NVXIOtf1e28aspD+iUKrKqaOfvn+lnjISE5YbuEJJAFJSsx+53
sh6WbFt3wpxxe03VJl/oNvGA055lLs3A/fwpz1uhF83EkE818gCnNLBVEo+3XhRBJIs9IltR1HUi
WLPvDgfwJyEUh8BRLOYonCOmZ6zh/w/L5aWV6PO3Onu0laHWG8k36YFtkmeD3VhXttNt56w8eQN+
+xrs6Lu2b7nyn67C2XNdNrqstBlXHosnUggL5qZsNT8WdbHv+Bsl2SDMwvs9uymlpXXteb985z99
/tnzXuR1Pgkh7xXj0E1D05qpsfRO79mlKFiI6aLt//j3q3xxp1EXOcpKMpG9nTNWjKrIMjXizvee
/Ic0Aze0aSjjaQblgdbIjnIblreJlvtKxXWxrP/8ycvd/7SKGFEzy0qmy3/7sUtBTF0h1Q/+8KgW
PxghI5e+aSlK0PWyC0MVJ4uGyi96yWUVfgId2pWjmp6qHwP5Th82UAu7bT3s/OqhkHFRFe1NQvQ1
RQacI8KnkNj1zyhGVvKmiG4jJPvX1uKLdZW2MChktKGadt60zXt06atKY+4OGLv8Be1xAMCH3UvD
nWv5u2rHoIZfRCgAzCx5Szh2iCELQRJoqpYp0LvaviXjzlRuYyD/j5VjQgaI7upn8u2R7RAk6vqi
F5EUcJjt0spdfJsQwO/ieC3fhIfmD+MSAA7ojYkReqpIknqZOOwvOP4KpEnMoQc0AtW6VFqhcOWO
XtwrP/18fTlqfrqjs6pFfdeoyx1doOxEG/UoUzAvNAgQDd3t+mNh1FZn7sYdvRYXQdEb6Lom3zRk
K7RWAN8gDraRuo1tQXRwovjNXlKvDCwunsRYVhdnngbu6fxMVKVxWlXJoo64rXFuU9tU2xwHOWp5
R0R2WW+XIS1UvSvFprIMP8/3zc8ffPZ+S8kogI7j9J+wcfru8pmssdFtD4GzJTtNSSMETOuKQHO5
PC43eBkU3pd/DGuxlafrMj8UGc4XiDW2AiPuTSSHwwiMK3nZ35EciwAQhTNPMJL6b8MHwR8SJShF
lfJzBEJlxSDAzAPuT2PYptTjMfAlaj8w/0S4DfYicY8/SNnmGHt9G7jwWJGDaTIHgU+rMpY9K4br
MZH6GsTaSXyf7JyTaEMYpLVCe4/DAtI4U0uiumJL0HYica3+ZkT47yw5ANzDvnc0ZgDFRitsoFkM
8sFiXlu5L14w5KaauehOEYefnR4zudaFIFeXAaeukHi4IWAXhO5AfiD9V2t4I/dEWvTwjuIjCbY6
R8JlmQhLnLsFM3S6coBQlq3q66OmgqDARKUwKVkZ50A6kSu2WiW6epJTR5IPq2k7t2vF2MK1FoKD
QoYj9zQv7vViK8r7OXvltkraulORw+B/KB9H2K9rFRFF/Xs2XOLlZvF1YEDPcoS2eUJMO3hj9Gdu
P0rFC7xrtM2/Vc4/foB2tpbEWm+oWb1S2QtLKNaIQujD0w6roEsV0boGZ1ENHD8gluI1MuO9WO6C
ateOXE759O9N8uITaKIpVk3GnLzBZ4XB1EaFLg+GehpNjrIuzAxjtW9WHDzo2qnCRu43E0qTnvac
lS0yzKAjxAWeDFrXdeEksdc1L0O5UX/WqTupG96Za3vP32Hx9wv2v+94trgkfgCTszCX8WaQr+Py
Fmq7mO0k4DT4AyNMl7qb9A9KvBMkIu8tNV+rbgFUJmp3aG5lqF7QvI1XxS5kO0IEGsu2ZhxKtFQj
Ey+SHK9sFxfKLZ5RXUMGKzPY+3a0YiDuJ6nANxY2HVrYnZLa+ZYJhh3sBgaKrY0cQrcXw6qP2otM
8fjKW3L5vhrMFBUJtYr2988/bVhFMQu5L2MDXU02bX/loIzkRIdW2m5DPIXbwTx0C1O07T96DC7c
/5DzgC3fLQUIRmnk2ROEHBUKze94AMhXWWXpQZn/9/N3QSjAlfrf9/zbw/30Pbtg0pTRFNS/s4zi
lAxPqLvk/M/kYm9UMLbj9iCXqHtFP42FKScfQ3PIsyGe7lE1bJkuPaIpezjxwI4/NVwr4S2quHS6
FSUnvpkAUHJehOqfH43YTiGfgTDzm5dlnBXfatt//5wLG/DXn3MmEvKNPm/yjJ+DTjNwRq9YWS17
nSu4Wr7rvIb2kY23Kv597SW5+sny1wqlVAqplNtA4yUZXKQwnBO9iTkxLGn9uOyy3QONhGuqKOAl
l5ZjA0EUuc7ydwGMGAlh1o+hdoIXOxB4dBuhlQUYVD03iAxbV5IdlZ1W2uYO+ToqVo5mk8zWzKOY
2Gm1y+TXTnuok9shZOTcH0VhE+PJYBIjbFb9dhSR+QwycmU7nm0FuhfD1dxRGdaGzmq7jKLbdJMn
m3zemhxzESMiO4cZrQArDZyhe1v5m7aAoDOhwoBJBawDOBZ+CYNpJxBmtwl3Csds4ha3c+el4KFt
H3WMz9DzNRBOiIzVR6yt7HWE8XFgUteTZjPlCaK7kcNh+iy9GzpIZ3v4Fc3IAl9nwR34+4H2Bla2
z8OP+r20EZP3iUsklFpskKLT1un7g55ugmGnlIE1+jzeyZbBITFa8x/U/neJA9EVhULhqt1e3KwC
Cxl6vGVGIM60hqwG2lE1CyQRcaCJtgbIwvxAbpOBkwG+PchrzKoinSUiWnhbhpdSOgz5TthLIdjx
J0rTsdsUyStsXQKuGt0jUpH4FtF8FJhTg95lYJ+SYr16TFKWqnE3uvSj9lW++fc7c+GEvrwz/3uC
zpb3hrijaVVHGkuApLqVcCd0NtDpCc/ireIt+l6m66daW9ASx3YTP3eaa7S7VcUlQ1REtzC/vud8
L2i/fqmzssckiLScMx5rrnck74z5tkq25V1jg4LWW6s5hXZooJwAPOPI0y5SmfQd9fyG2b/8CG0d
pUlra5ojLDnREmP+euRuPgSedC0A7II2/D9b+QrCPDXReRFpQDGulBSVEixIJCsSclpX4AkqPfhI
XDoGvIywemOvrBbb8rWV59JWg62dYoxZJPjwc7d4W4txmBm1etKLYxuWdj/uFe2XaqaOPnnAxPFq
0A7dLWCQMt8K8raaiHsZsclAx+iLnZh4JMMptp8zV3+gcCSwk6NTd3f1my5P0lkhwTc1lhMskcjf
OgIDm3VdRPJSSFQpzjS3zjymRosimeiR2QuJmbfVjha5I3/Iw14n1sOO0xdEtUwQ9qT1ZBiXGvzO
rfqAE/fKKeo7WEXiThpUYStVFRUIQ1/X8AqLM0dvxIREecIGdpTxYVYX6L8gW7hEomAbp8eZk//k
vR1CrNhgA5+KkGfrLVvxTljXXwRiCr5dNI27KiPZovpnjnpWIcqlLsxIqGmg+TtjsrN4G6ofZkpO
cHHDeVyNN2EB6e5dRc2nkH0h6ojSef6Pgn+UaSWXwNqqR7U9pXFpj+M+Hx/wMnB8ATfq5MF+aH/2
MbleuHY2+bCPngcX/hdDgQnpU042NaM7Nwb3JgHFjbDcvma602a9HW/1apOQRz7qpAy+GxR9y6DZ
bD0CyjP9KRbcEjJEtCVllzBFWir6RmsOtOKl/I+pE+IuHYTp1uC/7monDlTbR8QLDpK77DIPmzIQ
fQLZsoE753QBFXtod33xB6i/1v/o/OMqOmXxE64ArxN2sbQOEYwU1VahgCcKps8cXUCOShZWtkAE
YUNpS04vcOznsBDsHlkZ1qMu/9FXBAqDZJrWCAQ7r3jUIWQ3DKHXZF8WVuqS7DBFXjtsaGEqTJmW
/BJwWLFwqjgxG881XmxvrmnGrDtyl63I39cjaZM2zYcVuuNrjdwLh8Kvz8TZkq11et/rIualTiWG
dnZqFLkYQ3qi6L2AOFxCIYnJRVnk+hwWoa2tsmM3/EHCpvsQFD3yJP69iay+nwopddlGlmEGQlzz
bL32G7+EPoBBNebsNMvo9UnrMYmTQKFdmreGH9hhdJq9SH0rsDFON1L0xANnWs3Nyl7OCsJkczY0
wwF+yPMg/9aOafonCX5MCkHtDyWIzNjphgVYpWanTNgKv/vxduosqfaE3lmhbc69lokfscs3VbBT
Y2e+KbbjTX8UHO1tRIMIQFYfkDYfo3rf+5sPWdsRJqyx3OCpDzZGfP/va6J9L82W8l9hIVncv988
eeqwKjIpjpb5SRzysmXGfhy2xEGj+qW7EL8oBBCtqn2rg+zf5vmtUMf4TaA+zI1bNIdMuGP6pNqp
fIOhQ2n2c7s3+Fmdv9MX5mK+X84XhCHO1a8C7qh4rw77wfgxSc9d0lOWk9k6eUJD0tfQEQ33KHuF
EwnOsCmRoduBfF8Z91cHjN/H3V9/9VlrfQ7VMR5Dns3GpaMi0tl2BX4lmBEsNjp7sqWMT1iu1/pV
fMb3/eXrR58tlUVRZmOeZ4tiLZpneHZ7XHoUWqRFBPTfbHU91wjD02EdJB+Ih11mN6oFUpHVgmou
IaRbEWh/qporl5tG+XE1LfRCI56vyM6ypMWb8jdJM3F3o5qJ/mLyhwSBfYxW/ORUEuN6ABaUK9pH
Lj38+0G8oE/++qFnZxMj6Ycu1PnQKlvXmj1KzqTBfxZeRHKVpuoOE+MoHHnQPLZkWLfvMbwYv94k
9AZTKM/4bwcmtsVzM960f0izYk4ybfzZikSL5mrNqNaGsBqrV07RFw5VX7+48nVDzjri2Ns5WJ4l
MAQ5OdMfIYmci0wwIoghOi3XjCjmK4XABacZn2tqDKmZk62+Oa4FAqsEWVBZzbbL3LOCWmaPXLHi
oCK5FSzMTSl8D4wDlaWLiKAPconQB3luiua0dIvwoyXzfSDfxk04vA/Pq7Gx21B3ou42RS6jkemz
EDVvh+Z9kQBryFUHkonA8GOtwMUGX6K8bcPjMr9GMVXhurKnZgNB2QidBrCIYTVoKKadnx7xyhbs
MuOh9/8MBY2qXcF9Md+GctdhR6ctj6Ci/aPGWGEcDkW4u/UWsjE8ViQkfb+d38a7CL1QveMlqTqv
4hTDHMz8baxAHRnPLS/w6d/P5OUX4dMlPtvCes2YoqpdLZCPgIQggDKhE4YeKoRfuSvuoYK+l8OV
bsd3GCI5DFgloRDhxMGFfvY8ydHUdkOi8aH0XMhuf5iyh361ZaQSblihfWRIs53cmZQobPyUnYNB
TXeNR6Utm+HXOvjr11g2jk9NF6VPQrPtZek0IndFyqhvZnRw83znUxVpqruarPwDMOLwTrm2UeU/
OdFL+RNxqEn1PoG4JLAn6VKn0Q8EPRukG4vCh0SMdW0b0V6n4UJ16KS/e8kbAotM+7q9NaW9iBTm
CdhkM/wx36r0tQw2ZHoHXnlsf0e3Zf0OCUoLNnF3S6tmAPHWdUgFr92DZbH59uMhQS50XYNpwFml
0JUrv1uwebzT/nrZ+4eWRfi/JSVeN9cOHRd3YfV/nyedtXunMChCEq6k00StVgOTcCTJ+m9AYt4M
4XM13MvCqcGgXT90K172obRVBGHFaViRozZak+aY0HCit2GGHK7dyljXhfvGietfsXwMwR2p99ig
jPZhXtkZxDDcEsbzSJo107AVnDMmMdysbD4lBu7JwtM4o/5sp3VROnAdUA3fdML+mkZVW57lb9dZ
AVrELErjQp/NNnQllmMzIhuSrrtev8oAIGon19xZAZJpdbQkHvBtZ8f6RTliY2pdY/KoGvAkJPgK
cXyPAl0cdW1yYOwfJqI5W3QJHAzfNE4G2n7ZyP8UXm7rb77EPxgE0l5J8k0EuCE/JT+r7kOmT8Nb
rDCju0mEffWTDcPsHv+9lFxQWqE+xC5MiNCiQzw/ACdtuIqMagSO0u5UGpfZW7lla8W6VE4/23wj
dseBrgGir1/qNupdmL/rJ4zrWOQEq2BMUbpL3Li/z9srG9iF3gpncsa2isguspLO28BqaUacJ2vl
lJI7x8udVvdKDKo72ODYhXuOLvc3gxHag9GroHkz3dQ+pXi+aTdwYaxuS2aac7VQki48G5+/1nnX
N47l0KiVRuEgLtxOP7r1uOe5XVcwlZJfwtX0jKufd36wpkWRqmOLzvZXdBNtxnLDXE27kWhv9a1H
4G1jX3v+/6rwz57/L79xWYc+LbJqognpKhrwi+Y3Pr8tWytodP8UxR/weQE7a/tKQFEf/dD4+c1G
Vu7Dft0hrQI29Zi9C650g0q0wUQ+TiAQF8fPx2gizuSA6nf0S+Z3QaIRuJaq/Vh/YNscMY/T3L5S
jFzaKZHLiQrwGWOlcL76+kOasp3zCDPCUtVuunXBScpRH6H9L0qFhbjG9OIa7eZv0+r86hnSsmxg
vUO1erY9+1pWGdGwaIpRXgen3hkqm17njYx9OdxSy5NORh5bX96IzqpxEHDmb0Lr9UzNcigO1Nvh
9Prv9/x7+gQIJQTO4Cx12mzQZL5eCEMcRp/kNHlBGZuqK3k9icG4MScG1l5d7gbWomwfZ8j7Oms5
FFo3bwN2BNKgF2ElJ44S14+lJGv8CT0hmWR3hs9Ge3Otfrz42tNHoluD7gW379lBJPNNJa5z1Bqx
suznkr+LVysqxTtBvCP7yUMAzYZguOK464mzr7wJ7MzrSPzqc6EcxOa+RvlmeqjPOfRe2YC/44Qg
SQCKQYCJPpXz6dmXqxSJ5l/RS4zgJ5ei31mhbduVQBjjdazdRoUt+3/M4G1QnYmtTkR97EkEwItr
k8dAoqdv0y+UnRZEs6OpDvBIKkqf3UJU1xyqU7is6GpBXG04Xxc6sSB3yTVzwYWu69dfcfaASvoQ
t9IwsOivNh2S4AOqEEyHbge7rEHZjA99QR4LUDudvC6vvJQXTF1fP/7spSxNdc5MnYu4VDHGj8j1
76LsZx3fTv2RzEpOkshsUFvMWKgzoAi8GQs/FOn5z5Cdv2dsu1/lG9IawmMpWFRq6e9UWy6ngrF6
dV9cIzBd8KysRJmCW13irgxaNF/fHhHDSpQXcEQWAZ7W3xjDvdjekoSmcIDhYUQn/0NInd6tvGEj
bePqPTPfxjfJPAHpiafdtQVaWarcr0sMmaMUKIt1GxnG+XOopJ0kh1G7aNLaLVtCD42hWacO+Z+l
4amiN3SPAeOmIsF8TuydO0GmUA6h9JYCWMigHZMzTeMtRxHE9aUvh6NKvYu6P2rxMmi4kRhaieaV
LV3/Xr8SzKEoEmYbSSN97+w6ArYIh2zgMI2xhkQ+SBvaKVT+MGIORG69F7SgP3YKLwlRpSnZ37VT
Ca4cb0XzBlSaajxIr0myFUXoQg+Sx/81SfraYLK/DUWrfsHJwKmScav4wMIQSzvDJB4v+z1mIegR
21AQEAGQMm4kOmagaEEaZPU2goOSqBixzR/6vJ062pI2SE7ZqR7ShDO+O7ywTSRTgh7VGRXLL+mz
kXty68sbFSjFyo2uPXGXbjDYXUQrmGsUEHhnFWgvJFM7TSvx1Bb3ZvU6qrQ8TM9I7vKHKtyJpTcN
2xxX69IFsRvHxxCCKl5YA1u2ypHWs/gUYLnBmrq4Aheg9pQdG5GCG6nXcsSVf8ysNVd2meU8cPZY
QpgAvyuJNDS/wYKLOVvk2gm4z5lSNqXBiHuCcTaVGR2tRUhAn5scW0Y93fCYzodmObXsaf7XHspR
RnbwN+o30djCft6Nwg09N6cL36422pbt7vsXXQidIkw19I78+acCByJcl4SjvqSmVas9OTecoOHP
vM/SesRQfr0tckEIspL+br+w543vhq4+yLWah2w5s5fCsa03o7GVjKesfA4bV5F+y6nL1tziPtMI
Zk/e8uSxVG/RRYukY43eGD6W5G44SYtxJ0b3v7ElCbzaxkeLiP8YysmVe3npEnEiABzCqZ9z0PLn
ny5RGDdtV1fCQp0rneyl9qrhvQwclJDds1p5c4UamQhEBx3GdGKA2Cq3nBemj+4XCm9lx/tUHZKD
z0tWW8SD71qAMFf34+U+nd/Hz19yWSc/fcmRDm6OMA+azHSbSG9+/Su0jdWAibAWCR7ivU43s+wI
VgoezcFKpRDrqXk14dLTXlcgcZxwavcnuGBkXlTmU8U8jfktZDomZX+xaluIKb3hmsN2ZEbggDhL
rpWpFx8OVsZlfGYCOTkncSzahELsJ/HE7IgZqPCL6E+iL+LMHuZNR+ersrnobjK+hc6g3U0x48mJ
lWmTM0jaDStXiD8Cj6lQtseTkaibUL2vPjgbvIjXgA3fAdtL5uOn73pWPFR1UI/YAcli8aofKfpV
LUKcsDdXR8N/jpuXanxc8SRPEWgCDT2i1J7k1h5tNaV0c7RsXQ349E2SUPBjEU9MX7ufMJyDnai4
upzZmEqwVBg6c9QbNb1Fe5Ajp3zTZ14MJM8Sbdg+dmnVtRAZN0N0haF7wf67bPNIQlRmmpR5Z0/+
2MyKIdSjeMrBZBFB7/UPRgel6ZasYDDJbPmj1dDYCD3kjSyixfCgSS7mXgn7IEQNVy9czCcr3W2E
jyDYNuwa2hqjA0S30HdyY0bKx3C2u6lrcJzuMD6Y1F9Gu26LvdG62eJ05LQf79XqXs/Wi2sLwlbL
OVPEGCnZBeyHTZAd2TbVzOpXG1N+aQoGiSP0+B9N7SK9c4Qci97doGy7+JU+ZBPeBr03rJz2N04B
5UnE8zKZ+2J2hNiaXkZSkxBuwkiAkParA1C3u7boqhd2/y/X9exlXRVl0NUC17Vxk3SnCGzilnRo
MHr+jTH3ZB4WPPwY29T1L5K6FlHctBmg7xDOYCkgtuzwYUkvBAujWKRJ+wQdPRUZZNSSuEPFE7b+
U1PZNG1WnYcr1v73kvg3LuF8teHwtIy3Vwtq+Kz6b+ZOM0YTuHLOs8z/kHUv+gDkM/Nu0fQo0o+/
6IQMWNCa/NMq89TN/2OuvZRJ//oe56+g2KV62ncU0BOzqJQymsMtDEVQoBTTDoQzZT7Gzxl5FjJ6
YFT2W9C3/74Yf89h374EzcHF/6vBOTirUIZII1gizWnEehOR97CBuBRIEDDpxutovUK3gWSsAcgG
2k+5Oq9arvX5x8ONUVlqaBFx1P668pO6lQbBwMOkLvnuk9t1v4Zsp0L3L9xMfpvNdW9shPjUwHiy
Qq/CP9NawJXTXW28DsKuVo69RqXxa2jW5dPVFf1CJQRpTyUKDVYHrtCzq1Nncl4MRScybj0Y2Tqd
7jCmFZuEDsiamjVE1Z7+Fh7GR8psRkRjw4Ota/cwUxIwHrMmgogGO4ezEcOLaySPEjliV3PTLzSX
Vl++5tnAUQMi0ZkS0STLUUyC2r9fZAikHLhZ5HYfLBJXyopLi+uXTzy7b+mktdJskmYkI1QnjyGp
bPVGtGiKgD6MHMET74tnjM3tY7TP3Og+fChfxnv9PoSlJyzv2E/h59zaEhyM9K5R9sm8SzVqpiVo
rRqZ/mTHjAsKjGpQbxKSDXEQEAPZ2llBiXwXl47e2GblmvvxUdqoPoRUUkXIR+0/hPE0+Juinajt
oR41ll+783xE+0+Gejk62ujE06Zq1nV6J2k3abip5f0U37ISa/GeIYGh31NXg46wVCXwolw9xFgt
Yu53rkoW4IZC2YT6IR3sVXOlM6FfeOAW1CWLE3Km1bcjqqQrc9BFcNxowQc/+PuVhxiyQ+OYv9Td
+Coc6mP+zotoEeKJsmCL2/yRGqLNbUSrzWQ1hUMiUr2AH1nPKoszxArd0/I4MGyzRUcGfzbeyF7E
QYkSBQU9TNGn5m0gB2XlFEhdoPG1UMvtxrTMU4Wv3K2c0TW89kneNOTOPGr2ABstWeO7fLmyGl0A
i2Di/9/vP0/JavKk0fIm4/fHmwEY24qxvdw9Cf2DH20BNZP+Y/XDQzrsNc7E422i7bNutuTpWJXr
GJm1YEmdq8CzZYoLdIW/Bdj47Oq+Fcdeht3Q8BphU24K7W6lOuiZ+qzdi9XTsLy+Vr0JDnnh9D95
jdENZXQEbLFba9RnEy/2wqUhvD0gXz7YYWFOmOnjRXiL7sGA2RXtH4axJFAOjyYHz5z5ZGEPtSvU
fJatIK5stuK4X0nwNkFt7nteEmM9DHvZ35WTm0o7efQgCYdjzCrjFdI+oZWCz30hiHDydY16MwRO
aTpm5TX+DnsT3iZ6foiOtZ+SaMl3YPrtAr68w0BiiKhASBVfV4Y3T68Vo0XclfOblB2UbjN3UG95
3aj3gGBg73L/fS+VC9sbcMQVfTbWd+WbAn2a/VQv/KA7aVZ0Aw/sVL76miWZ1uo9XeNFAjNxOzt5
aZE/ullADfFpDm1Iy8wkgepLlnjb/VpodaQ+fMzrfjHEHCcGMCcml/triXqXmkNfvu7ZGjpltR5K
lDYn//if5LN9COiY3tJZ/p2SYE3D9QU3zPjib8w1aI7IC0g8E62B0LVru/IFQSOvwadrd7a8Tome
5DC/u9NEFLoB8yG0obSOHwzJMmu4N9YxnEwKqdgLdsm0+zWunOjJf9OfEHvDks7XYB13fQhT4crC
f8FYuHwz3C9QgA3p+6QpWvRPXdWd6l8m8ZVefpAaV1CWuMw2s+XZxlSb1Xb+oT5RbYM6iOjxUu1j
tpytLmU8sAmOqzfdDrK/JXC5NmZvuM0LuygB7g8voOsl8m2gieZW9LZIgV7UKxasC/OErz/irIQN
jCAc8Kl1eFFZXclsQw6+AACDo/xIl82nZ0Qc0FUm4V9fzVm18+XinZUTRCZmiawvFw9KXj57xCrr
IGvXoDsVc026RAlXFWocghIQx4iLsUAkJI26Ye8x2W5fyjdO6o5y+j/Ozqu3cS7Lor+IAHN4ZVSw
JVuO5RfCrsAsJjH++lmsfuiyLFiNGTQwHxrdbYrkvbznnL3Xxo2lSB5ir5IKCsxNjuyc4YtrRkFe
s0WLAGOO6xrmZI3vcwQr4hARqBDnsYIDWP0GbUC6pXytqrzU7/r0A88WUTzMXRbV/MDq1doLCXwl
O9W8IbrvY687wNfzUQN3K/JTvNrpV9kpYGAU0NfaqLJdE81J2L1d/JRfug/eg5QaAZMPOUPfb03y
sny+ew5nyyufxylGe8FXBiqF8IqUPe3Rx9tF4lSopvftU+hKLLQ7Ej1STm7PpEWtj6M3JZ68WoaD
7ea6Fe+C1OfzW3lWD6iprJ/iLO/+Ov/rDbpP0UMszae7fl3YudqAI7W8wmDQLvRePj2ys2bunBeV
WosV5FiI5qoXP06wpelltUtoMSkstbiCk4nZSTPt7K1+i954GSvTLpRtmHlW6Ga/KZ6Vgym/GO3S
JWID6n7iIUB9feQfMXn/4ryA4QXrkwUROrTbxKuZTIPqBpOzCJtTqO0nzWkid0ofE9P//nFfWe6I
Lj4XGSe1yMqm4nGfXDbTgmIC+og7Byeves8Psp35187HlzdwS6awwXtFaXPWmUwmgvyknj+5JIcE
mR3DLJ92+EKs3M9JMGdG2Ab0UOHZkO8J4akx3BBGVLltZUbhDBCfMnQRwzpiSfANTIPw2lnzgmOW
9+2fa1wK/X+6blKfJOq8XCPtKlo1xgOw7SlG981ePo1MYTyFTYXL7OzEQx2swmp9h36tR57aegWw
N9i9EMq2Dcnt6KQ108thQz1d6zhcmCV+vtCzTo5K/zuxdC60Uri6SnUsoLqTo0y+2PrxkobuikCO
OXfhT8FpIEFPtEnoSzRPyDcaVOn5dxZhnbFH2Y/mK+OQvyXyl93EWtDGTKa/tv3Eso37uTjyelmb
cPRC1TfSm3byUtVDakNPIwYhughKEM25XQ4CR9JuZoB3JxtqYEcUtOxxFgW8DoXGgO0s+VZynwmB
cejoTC1YKE3fpsY2PbqK6Tajl2do0d/NV76h7WPKeA+I6fdr5tJ0j5fjvz/qbDMarHkAQs22MDjy
Jr/Tbo6901R22bvm4PGN4n0Yfpi0Ll8MXACGPYJwwfJYOMRHPBSPw5qDsOkBWON8BFCq53SNHjkl
l9ZGfJS8yNfg+JeK4E9XfLaRFSO1k5Jxxdzwx9O62Uebwpl+5ba2wb0KXm/1/S26IC/Ck0yPESEX
8zuavp/XT98aJzEfwtNBFR9Txlxl44u5+3p67d0QTqC96CbnlXzHPzEn89vBhu7VgiNmdqBvwOmP
uMwQ6hubKduVObR69ktrfE7LdW/nxLukq45duCLcQKDhwPg0Z/pyJ0KNMj0tc4cM8eIm3nTGRscy
hXPY+jH3j1fhsLL49XtpgHEScdiJMvKC81ZqlUtQpqMqejCTVSHia2Yq+aedb5VMtPtw0yKWUwkk
bstfUdFCmuroH5n2lJE/rb1Ww4NyIoNxJerucXg5WrdK/FTMyLzdk05Jr7in5K1udxFWBTDGU/5H
C/1IFW0tgdZHrk3b7loBeGANtGCV0WkgcZIO9PtR2loYttD+ZeUqrt8qIeiNIOU4mvnhcas0S1Bf
iCpF0X8lae8RXWTTWRKVjY4vUNgLHO518iH5t3vjgEuQ+Nqqved0CHTzPcy3BBvLtSPrmDOcKibi
T94q0w1SuYrh9QkHyBJhlwoOjj3dXXDZGtBwCVK/eqOyrOXskMV3KhVi9tPqPyRtUYTwP2nMiN4S
LAKblqx7LOs6cSvLlK0hMxzRWZ7+OCbrMV3l6UPCCQVk1uRGT8yc9NVYbGcLURqxqsVNKO96kgTA
vUIbTzcnGTjxrpWIYthN1mEUg7x7npNHk9awGm/DdsNfUgkuLby8CKrOV14E52fR27N4Ox+3Mywq
4wnofh4YDXZlYqdnih58ZgWsGkYBUBNCoqV4s4tToApvhnRPSEHnir7+UArMqp2MkJTqUdRvMuGX
3j+atPknZpehgMPXk8G7ek36eppWkvpKNmyxwF4TNKZuQ9sV4rBiE6A2u/GwCrU3MdnPWJSzjwhj
0bgwUvAud3eocr9fxhd2Ol5uVWEBw/FDpnZ2KB/Cro660YgelL0eTF6/JigCIr118uA/TNCKt+nP
k+hKlr8gneEwUoI+TM+6A7jtxUIzJvrZz+JXusV+DszKJiOBY06lE6lw9Vjxtff++VrPztdTWMxt
PITRAxm/wSxzOU/zo/ik57b+fhT54LkdUYW0zxDA0tBQwRBo97G8un4pFwzmny/l7Ayt6ZUxHGUr
ekjXGNhG7Es/LFCLEIWxsjJdR8fcw3U71T4IXyUPQI5d6TBckPFwCZqKsBA0+lcdrThmozUIUfyA
IRbLUXy/gP820QA6mgEsthHzT0d0X32n8I+mK8y+UPhHwGlukmxA3Seyb7Q79ZGuS8o4HX6LLwTJ
T4EZdkIoAm216XY59RNxYd5JFsF91x7ohYLp0084l+ZWzKhKQUlj7uJUO9orqsjC7u7znzXzKWol
yuabllyvt35//JHh4bKH26Ni13mQP0Q1AsK/2w5VUmHeRlgT6ELVLjf8f7jUr4XCcqlM2an7IVYb
ZycCNTdCHkYePzD30Wm0BuWO9ODXIy3c+saq8En7quUgSCswYGaoOocfZCCS+/nXAc4gzY+KR1aG
UX60xEXHrS2YrJFrb4V2cY38c51n54BjNypKWxxj1gjxPFR1TFQYUcm/lY9WhYZsE1uT0fekHz/c
Trs9wTXH1u1/KYKT6BHiRy+BHQ5Qecto0s5uFTIRFh48CZSTL7tG5aupH9aeihJDDxrFPxXPIP1s
JyNcZ1zFTGqE+6heJfWKtNP/oU4Ul/Pu5wOnYeDI4FAsoymRz18aZVKUaSpNvHdiAILkiHJext89
bPFYCdgUy5zjuJcM73kEy+OxFO50tnfJpWGTzzutWTe5TzpDpNvHk1d2N6HgcYN4444np8brcm8d
8pc5mOcVB5IcHYVuJ3c0QOPqrv9TEIOJC5kvK2UAkN15V9DNQLhCV5NmvddhxUTiwFCz42Mx4ejy
QUNHHs6PytrKnMHBKooEzi2aEZePo/xA75N/EzYcjdWuZ+XZavIc1Rgv2m0i/B6z+/hFuScI0ck3
8DvNmmib6ibW7xTDG46rU7rjhF2MN4m+ScubOSE06/ecbkciY44rWqDN1bHV8k04fwL04uVlMmTK
X74ZU5wUVW7pAmMrmu3yH/Mtem9uVBAfz8qWu6/aOD7Tl789hBKl7Eb34buoodtSzGPBvtbR+Dsn
+3JBZApC8Ics+UWSVfRzs4hYhUMP1hXhbhS0hdvXj3m1D+9Pa2s7gM6YaRKK64VHcqff9KqfafSs
/fGg/1yURcMKVd5HczutI+BXu5zU9jscMTgmgEc9zQGEFYaBigdWYL5tggxtNrnmzCk/VoRRDvsR
1vKGTt/d99/nCzpcw5D++9PO3/ZqTvW+rvlp7YaYhYDMIywT2TaZAnVwlN2ivIXet0uI++Kr18Dt
slQbrAL5Sa0zQvbPr7G4LozAuSSLEp7RoCQTJPH55G8UnOWsE5dETmfuFxMjUzpdNUdfxqjVK8F9
buJhdzKU3FYjYBAR2yEZeLmBgsVJDVdqbBaVgQsq2wCVWKB/zDXeTrfiB+y98Ljaqtmt9Kv8mI8H
jRis45WWyOWb+s8vOOuAZnEnDGXEC9wiIsbLS6lva4T11YGKfZTEvt9Q7aGI5W/tdloJj7hDpxdJ
sENjuauAOh+/f8pEGF1YUki4weQtvsAvk+C2tbKi60Xe4FMwpSQVeKMZgI7hJC8Z0IA9A25kZ2sS
8AOnjOkfuzANFHKr2PoezLcyXVMaCJY9kHpgrS1yg+ZtS6SW4YfSmmygYQ7acVWMKxXZPUIMZcWe
jpxj3ggBqSNltBvmbQEqIxHdnLbkQAvBQ9aLeyPal3vg5QpCfYs4wZsZm2Lj9wxkqPCYRrjxavyN
2GJV38yTV6pOyTF+UzauNa9T+TFHZAzA4lmSNtOr2pBlCLoD9qvTqi4L1cVzMvjaWxS78n64M0Yi
Nm109sxLc46S8OUQS0goa2KPKMiSiAvDpm5Jo1VZgUuyp9ETyrcrz2P5mp9vKP8+jrOvfW3S54/b
WaCaJtoKiXS7U/j/Ke1nxlGL8HR8E1eYbRGgXPnT196Esw/4STEiBq78aWQuZrBg3PIE2p1n3kSP
i6S5y5yOLel0peWhLYfns59s6SKgRg0X91cQlabHQ2So8rw4VSS8/PkDzI1ieor1E9XAWunp02Og
Ro+RIy3VDcQ6dLGTJbAjw7dY129MOeLjaugBJtzExG5E/EdVcY0r154a48FM30zbmukhK0gnyXTs
FKwX++n4KqkPhfKkQhdCC7RqyBk97Qt5NSYQVfyo3E3xPhFnx5hfOWGUCG068eNE+szH97f+QisL
NDFkChGAH24L9aylIQ3pIOmJMR+MBZjnD2Qm8QtJoHPCLGhIkqolxsTEmN6IxtayVhUDKAi9uEec
eLjTTg/Y3s32KUO+Eoaretrxqo8VTX52O9kPtfVo3YgTZkdgYwkI7gOxoquu207RDSBKcqa0IAfS
f+XJXlDKf/5Zy5Hxn05n0SnjJLTafOhiZ4wCVXcbgZrWPT4aPr4feSUlL9LwtGCfSX4Jvr+pF9qX
C+95+SgzN6NOOSswuzyd6DNYM1OfRFyr1S5mUAYo6H0RrDL8sbNw0xOiwzI+4kSwscwBreckKnuV
M4SuAF4m6K85QS8QFD5f1lktCR206PQsnFnh2HHjcNk4aUL1oZ8NKwu6UOnQfaglt1739/0TDRkl
dY9o5sCCyl4rXrf5XFqA/96os5IyFeLTVJncqAUgJciunG3QI6wTIMhpzozfH2Q00MDrI2ISv39I
f1tY54vf4P8kwyQxhIPd51dEr+WTdjT/3o0BS8h02+7iu0q8k02n3c2PUrel9pLa5TDU/qRlwXFY
4CV+4S6h1jfXPXMstOrIKqCldrzOHFKa4Lpq7NKXe0GH0+o0FmDjuaR8TIh410/izJd7UdivW8R0
pEJL26h6L4Q/avh7ohVmkFmCo1RJgG3q+puob47QvE/7XtslFgiMg1UcBKw139/Fy6+6RYMQvg1M
v7/H1H8WWt50QhdX0SLIRqGLHKd15xgRhd06Ocjb4QcIB1JzyOc03Rw8NImTUFhLP5U7t51vOFqO
mjuHz5QyVx4wFJsL2ztxDZDX0YJSNp0tw1Q5QmjOY7T4vF2nu4xCtn4i5thrcSKh5IAzGEHE04nW
7m0x/d3RSK3BpMkfeubl3badfogV7Y3jvRQG/dqUg+FIZL3HGxJyTAnioyMTdUomkLGTu58kjNlH
GeaFVFbOkqxIgxz7lWsWox3JawMeXvQsJYcKtIW4U8JN1t0wyzhxcnBJRFrmvH3ponrDCl2jrIWZ
H6iar8i2xeTcFtJ96GqiA4TFxDw8euTyafPbNCDWVcgSLV765q44vuXoeQTotkbySgH/Ls613Yue
svQ467WcVXY3PR/1h7l+TyoLCriw6YY71byflZcSMnJd3GbW/ZQRs3z1iVx+IBo6MkQii2T685Ib
iznOY4k3OW/caqnBhdYRs10SrTjYg/FdhH6IlQKAwzPBpECHX/4/SgvcfUsZTWqIDvLo7K1Q29EU
5A4hW+u1mM/YdDrcX+IKVYOJ16sizchZpuWOtm/+A5ATDvl4o9JOBmniAPRpGzqeSx6urUidTRLg
9Z4GUshLL6+yJGjQeiFt52xrHFCECN0RnWQSep0n/DRnT7J78lYjn7BfetOiQ3Huiw5a/r12M+5H
X3gtkXLdkkOlwCl0c9J22x+m0TstocGEANM0LI+y0yl0fp9a0hvTZl9GFlHS99Ok0smjVEesfFyb
oISBWwR1dtOIK5knFGABXSJpSs5BJwR2GC1yf9S3iupHUCGK9C3VfJVjbdgR+eSCjOrnw7G47RH2
tOZWju+b9nES9wizrNqFUAi/B/h37Kr5WqG0JC9i8SiTR8DNR1XsVZEfPRZPArw+1gW6UOmH1O4s
0UN3XcUwGV01e0OI0+yMYiNGQSbeSUA+9qQcgDA5QDc5sobaAoWi9UB5m/0iUhd6lk5kqGV31BUJ
cSAKk1plBS+WYYE83hzDQ3obz68J7AlDv0lMYnrLG7m7i7t9pDwpsJeFgtlM+5aFjycCv/inGHu4
oEKEy/ya6MLRIYTrVNuE1gogcCKno/6/WyAnyl1oweVcidfmYBc/EJD9NR1rFrb3Lx7Rpm2KaqJM
AAC5oEffRTkYb2KCQTlzevUBMeEQpD68obd+BlDq4bpWfSvflN0rznesOtdW+gWzwZJeyQBJUijt
EOR/XumwmXPzqFcixz1nbldAuxd9N4oh2dZeyWoyOufYB3r9O4zuQw2A3LwDUc28aHnVeaN9BXl+
6U1HTxY82KqWBSAIpyv7IB4KL/3TYcn1sm4zypvjQDM8fZKPIqIFk7r6Xu/IaC1IzXozrfUSC37l
o3dxH9MUrFIyZzwibj7/OkuNx1gOEQlb9JGt9YBmVFpNJQvUh7MpOaaMeMtWcHp3itfcs2KdyVHh
M6HYoQDdYlP5m3py9VBzQem+WJf/e2VnRVxCclvWG1xZ62mv3LEJ49xsE5vbEneIfCx2NYP2hd97
Bk0Isqw3LcmU99cQncpyvj4/XP17HWeHq3iS+riipjs0y+QwwH+nZra8OT2SeB+vpnTbRmt1WKfj
HY+zonMJGM0tkd1jSielWNwoqCz11anxq2yjEbnmLgf1FHkqHUvwUd8/0AuaeG6bzlBXkhYRnnn2
umZih3lk5JswUPAiRQwqjukMukUnhXynHPgguovtskq9jqbpVZrD1xeKDgi+QUpRFs2XgkFSxyYz
81HA7s4mHvHTnTz1OXsYBmhQwxk3054Depna+fbkLddivmi/x6dMWKbtXenOD2lAiVxcZZx9fZBc
mcwnG0gfrObzU3KCJtsw626hvmFutnPNkzon2uloPqTf+T26ra2y7l9xCg6e5Grb5A2kapnRidwI
PWil0MepTtqwod2iIhpwtsq4hO7Vbi8oT9rxNTLuCLSZqnfmrFRCy8lmaTUQxJw1Hkl+w+kxUj/y
YtfPGy3eMP4+Dp5ZutF8oEAaPuLanljpw6a0rhxtL8y7Pv30v9q+f4+2VX1M65Cfnt+gM89a25Dt
6TYc7yP4tvo+PqSUtVhKPMJomt/57bVFdCH/gAswDTxbAC6/7uvjEJqp1EbhoZbulWbdN0Bu38yj
x7+mNyAtjF0+VPQtWM9xJZ2cbtpoiZ9FTj1tcqbx0paeUpcw2gCuYd3SftyYK4J+XnWGXie312zL
8GsmtsY6rp3mXe5tjSTLKphHvHL2yRHtPBjxFJ9QKvnaD+Q+x3E9My4x8R3T8b8PTdDIQW1sePfK
1lGIZKfhea37ekFF+flGLP2jf56EkZ3m8FgL1kHsXeRVjP6IZ0S9md3GH8UtZE9lfKYsk3pfCpHU
EEltK7f5c/bYTDZBk7ftTeJkt0XnRr/1xI0kF3d6w4gSQ+siXkuPwd9seb+zJ2LQj/eI3nuBm/Mc
kWzRbONwVckv3285F/hkn3/T2TE0y5YFn4bWgf5mdbOYkcoNygJ8tr/o39+ozhBMphdVPk3aBtou
IRWnYDn+061t7bTx5Vc5dslEWmzBboxqmIhUjszGhA6hWEegdq/1kC90wblmS8GsYKmSTOfs7DlM
qmg2k2kdmtGHD+oUzyPOISZrt5AeqofwhFC1N5hGIVF4LKINqboj6nvrmWhgg1ka2qAH1AHzOzJV
gsbFl9QhIUfYNr+rTearQLgIOy7WsrIW2eOugWkujF4/Xf6XucJYp8d50K3DAFVE/CHdmbfM1F31
Kdloh/KpZ9/9BXzqoT1o2/BOfzw1MPxcpQDzDz0ncvoguVPI1HJatE5NMOBnubbnLHfw83fz8yWe
fYiktmzCvuUS54clF0v1ovvMi7ZkaKz6VVUhYMS8EkBMkF/oeD9+/05e3vGWPqBu4Xlm4vv5+cqd
dpSbIgtRsTgKmMDwZgnHSLglsB2YHUXIBCMP1+fitsbi7RtXfv9fIMPX3//fKzg7v4iJmY49PSrG
bAqsbYRUilspbh8G0UHbS68M3PKlwbhCeZAzw+VoybaGwPRN4jv4u71Xj14tenoWlPdZQv+Dk6Fd
bUvkMr3bWps03Orktfbr6gWuqqc5IX9DrNZ16h+f6hcoL/vkPfkD0QMZdU7yFcRwV6MTjTw4s+dn
kuTXFIFQqg/5anjFLFK/AhXxokfVH98i9M5Ae1OHKDv9xITMIuR5jZTo90m1Y+g/pQO9Lr9f4kau
PLplC/zuxp0tzU4QtXqY0vAgGk7yjsvCLZ8YNsi/2OWx/SyNToI7smu8g8tb839fGfNMaTv2xZFD
dxIeEDuOWGfwIL2fsKRZ6xydfU+coTMMpLN65rhpIJFXDEJsSks2MNKf2ttwc3ykVeTi/e4UW+Di
4UBpcCC0gP/+DiKd+qr6xMd+ANoatNtWWcmx3yKro1DPtsVAgoDbvuAC+v6GXiiqTBn9G84kBh+c
8c/2514b4rlqqAgHJ3tXM+oWeIzHQEzXKNtRmoCzEUua/5zPjttTsh4ACNd3c3IrawvIV/mzOIOu
ty0vaMY/X9dZE5ezfzPLXREezNuqc1L62fPHHDo6wenu4gUad5ruCOtrR+QLJ/rPf/dsb5j6oerl
mPtR4zUTA4Zx6pu+i590b+BIhl/ftvYLkKaFq8VOmj73G2l12sIREI2nASzORiMABT2jc/zNoc24
krP4V3t5tgBkUSVVRNTgb3yhjg11nMkj9qO/TosIWUrrtm/1E6mKd+DdkDX0OUMIV8bo7S1uJEaJ
+P26j2ulr/m1cUN3CV8tB2ZGxfJ5R7Tr9XqeIfIcrPxHieKN7xjzyx57vLlvlJ8URHH1qBA9nfmn
cBUdf0GQECmRbmixOzi21FvrXSRZp/PjeJ/+EUWQIcj/aP09xaddyhBTWSOYaJOAz1ITvgw/WFTw
onXdy8PFxNaC1mkOI2tKpj/imP19U0lLgApZG9QT/K/pj8r9tG8KO4NEYXOGiH7kRxeyd1i5c+7J
2io1HKhRIo33zIGkyRE7JB5ztjWBqCWE1x9ps7Kwu6m3px/fL7yLLzjoOCxkdAkpr89etOMkNYYQ
j9Zhuo/ek0O7w+qSuZQQDGJ5v/vEAWJBxy66suIl+cIeithVgbSlAg2yzltunWhOLSgU69AZNHaf
53bTdu+WAPGg+CNVj9J8h/ZGOUFnCeTQixVH6GymZRWJojRp+5NkFxNaeVv6oWe29BPNVAmA8Aet
uZ+zT5x8Zherqrmt/9Kfjx9ttOpP2+x3/lH/bEGTAu8X3FbC8LqCWUrPCusbjvk1wmClDvR15zd/
rPeGZ/J0EmmmPGm5l6ZMIjf1AALF3P/10oiveeEJws0EP8ZaHDY4PkOO8os0HeafuUP1iVIeIarY
rAEAD4zU4/0gbRvjvjquwt7Jt03hyYp3bLZ5sh+Uncn5/xHRqcZpoMbVBRnWKyW73aOMqrlS2Dov
U+frnAkmuyCgFwsPSKUQLPoj7o/XuHz6/h35u4bOF7si00LmBVGomM8257FNDK0reusQT3ckAHSG
z2fv9FqtDV9+RgCGuOn4AL1u4Xo9lchzN3LAYQ1Yb7ehLShj/oJoM67a1FP5V++lSBwQQFWI8viO
gW5gyI7Mnn3KG35KhPih8geemrgLN1Jy4lVO2gmEdCgp7+Pt3Lka6MU6EKvg+196waSI2uifX3q2
3etTLunDqUPc+9dMQH8v3GirvGEyvQynAIrH/hKYqq8Ii8WU92wAo7ld4voYrDj4Y/tr6ZbShZbA
p0s6W6BtNZ3G02mwDif/P0hRLACQNekPx6sqGK5ZzP4eIb48bKBT3AhMiF9G1LUxL5VwbR1U8Hbm
rhMD9Dfz6zHygKxn4R3PGqRYtDRHljkrmNsppR2w04w1eoK4tGef8/ONtopWTHAKu3lF0DzfAFv4
UFU3J3FdsNPa67D2HiooPfsjbYvogHZjTjcyr3ppW09N4yftRqSyIXbF7xGQbybC07WtOfo95ULE
8vLN2u3RTRydTHmIP4zwLj+kW2oGMP3pC2dFGlkbgpsRryuS33Iaeon2kXhlH7swkjOXtiT6fXKg
kCqdPZ+6NOVJU+mVpTew6IFqLOaII/3SlVS5eIahLpC3TZn2Ckj3tMGHtNiPqjmQOjeDQNV786/k
Qy6uXNeFgSvXxaiVIaEMSuy8TX06NrMQzsnSw3vG2E0pv4qQfz8zW7uhJN+UwPB99pppCDrjeSSX
PFNeqgYdOh6BffMHRjlRsXaaY4+OiKE51N1vjtsaMjD1rhh+fr/y/h7wzl+7fy93+Vr803QoxLzS
0lEwDyXZgua+T24U3bO6o9MU+z6+64XAbLa15VIoAZbGCjL7opeTHMNeeiJb+1c9+oXy0pW+giE/
vcuZO3brrnYZcXTCakif+SqHQwAAWtJdiiq61mEUlHGgxuw+hOj+7kHN/j9UAJ8fw9ne2WPmlY0+
tg7CFndouR3ucaesT7+sj0yD9HkTPfFJKOHikvgn2sYYWIND5pC4En59f4eN5S99ucMKgYg4i8FZ
nHdd8y6k3h0M82BwitYYt64i7VWrV7GwnkqiKJ41EXE9Jzac/lbo02zns8vaDY+BPnu96Of1okex
tCCWPfGuuJn/VNKa8/dJXOOdHwtPNILmuFOxmGbVbY62kQp6Ii7e74H9tHdJRNp0X3BKekmt+1ld
nfDngcYXtn21wcZsxouRZ8oxni1zv6NImOYf+KMKjtXUS2qvzm9j2Z+0wCxXGJqpy43+0TixTfkS
SGCdMdM1dJb+FRgBwpJuMQN3nTDC82Uka2rUSqNiHvTpVusfBH1NLkqdreK7pU+QPmb2sK02aWHn
G2FtekvAtuLTIFyM7XzI2H7etMJOS7cY7COkDkxaht1CFbDs0AxyIsfJJqk4LpO6YNBF0m6Fkmx6
Omp8//kPTa/LRt8jkAZg/pvjToMhxCTUDeQnVEr3eM2BfkHM8/kXn63EQa9DQc5k8xA+LZy1NuC7
fNrqa5FR/mKTFVchQKJrJbV24TunQA1it9IUUGRfZliRPJxOlWQepH0tBV1BUTPfQU/4m/mCmLBE
0lVU7/PwR4/AvWwkZV0LhxH6OPSA3k7/8NacSFmZlvxMY2Pkmzq9EZ6ydfizl4Pccsi3KxKqxGzA
F76xCOmwHhl1Cauw8yOA+txLhqIW8jtXLb0W0xDP5MoivFQ3KbxH0Mvo8qOhOGsctGkmKFZvmkvH
xe+tVUv3hKnl6AgUlYw7JLTVnpS78s8TvmgmXR0bkzjz+If7qQ7AXX2/K1w6hf97QedAkHrO56Lv
uCBTZIe141eUdsLk4p5Tqg3qiIqO3S/haZxHp2tWy7DAXPHZin/DWw37n126oWszXRuyfp3H8+0C
Kg4gTdF5I857Y/GUTmrWJc3BarzKWJfFyc2PPGX1j5YLNJzWUvuIUsQCrR1DQNzK40arAtUIjAl5
7UZmrq08oBEffpoRLMXgxzHfTM2qyt1RXmnhdtQT5yjA//DCoQ9UmiMRKT6la97Q298pSy/+PkYa
ik7K9OZhdRpxaU9OSTgZonNpvEU0Fh3v526PZHQO/0jMXKvygFy7lJ/m4l2RHr5/UF+XpazKSxNY
hF3D1/yc8z3jror1UKuXjgCpW/K8Yoo7ujqVowPDQMJQ78mkp+l+coIQdK3Q/jrr/Pv3VZQ9IpJs
RPCfP9C4+U11mLqGDk2yy/Giab7VepOnlwHdr2xXOFr3qwdEBgnZqG+K2oVOe2TE539/I/7OwD59
x/5eCFIyhSEi5qSzL6pY9MdaHYaGDmWjPJPyNf80j9uS9Y5N6j/e5ZoIwoBupJHfW6YfGh4umabc
tKVv1EFq+Y31yNxCOmi3R2y0z6fNcTqEv1rfCsQbxFI0C8DA0vtE08/ZJ9EDQd7GzGIM+Gq/m1vh
zhqRGtma+/1P+1p+LD+NvFsNuQxUl/NCayil0kyPYnPIQm/pBWsn9MdeHO8mhSG9lj1qdAGSoHNN
c50Im5GIKj9U11noN/mdumUckTx/f0lfO45cEpN3kt9Yh7hKz1rkQyImVp/LDRzDyTNQPuXdi9Xv
DB002MroXqdmdwo/8H9luxxBS3ivqw+asRFFwSuROPWPOQ3aQv0VYVUuem8Bvy2lN0IV0R1M5hCY
HMpuFyIPOaYfYog+d9+opLOhi5GfovYBomROf5mtXaufaAwnEROXGgbglffqq15ThqJDFItILx4q
67nwTywtWQ9PLLAifem8KbqX0Kn7WuUVJoFe80cdxrYq8nLzFTT7V/o31Uy80yPAKjW9nfWbaTyA
Mv7+/n+dlZ9d1VlFmk5DqY6lWh8yKZgLp4MLuToq+2jaLCZxD3BVwN3U1o2wKkAgJP6celcuYfng
ny24TzfmbOWPphRGUcYl0MSL77oALvJBhoti63RRwNnpjuVGH1f+6JcZPS8bx1TAcIbGGj8HPBDk
rIi9zCoXxJuYVInJX+ie4G+4BWWQqbvphCir2bccwpjR+qfRiXxr6p3vr+NrY1pGCsqlAIOHtS5p
S//xn7pEnBCKplnTHIikS3TqIC8qg75xu2yNMIwYZfyE0ors0SH4mWmHEARFHAJOXk2+9gzhsA7q
6EesInD7/sL05cGfPRW4IiByVV5aMgPPThK6ceqJymubQ/mHQ/roDu9aQejAPR826RGayGquWa9M
UbJ93b3J+u6IHhuO+iEmGvlkJyMjAx8MTgSQu/PSeFveSy8za9hgFjC1NzLSqyJ6yFXAnFu5fiPV
IqPVCbDluNWBTMVurXsiNtTyQxWh2FZrNdtPIki89kUHNTTRJNAMe0j3tX5r6XciptF4JqKIpgrW
szR6GSuf7yv0jauWpiv3xjgbk8yiJE4mfm++VYA3mJxCOfr7fciFW9TxJNOmfjofpPhlSf5zQrsR
MWihvRbK90kPJEzkGAuV4epT+xoPRMEAq5pe2t/Y5vNugWxNYYLNEwl2RHMcmmDsSHRBIvZPNm//
eNpCfI4Aj2NZapobDJDyCKez8q4Jsi98a7gSmY8MmFoorucnLJUUNWXIi0WuS/qpnqwlXo57FDkw
FuI7Rlq4gCi2xg0hDNQqfEHJzzsmTvIou+mmuJ5Db359assVocDEIXFBxz/q5WRJMwJiOTD2ZeuX
4r6O7mNxV00P7bwXhRe8BQo6NGGH7a6sf0nu6aGYYbzYnFz5gISbqAoSj04VB7nkzgqdVr9rEl/s
V2gUGhiDgqMRA5w/RhkscGySjgYgH0HLi7Gluj1VqwgCr2C4yz4/pAuur6PpLLnhQ/SrQtnV3B3h
BpInjn8pWuSQLDCMS72+a+KH8f9IO6/dxrUu6z4RAeZwKwZly7acbwiXXWYSc+bT96Ab6K9K8l9C
/31xDk7CEUWRe6+91pxjovaswUiRrCBoJGi9tOQzF06kQtpbjHgnx02F5j/YlYdxGz4iWJQ58fer
yLnm0f1h1+BW0shktMt45sJA17RBq5tJIoI68jdweBML7/piQkiCwn41o2HLW6JrK1w1KFXfrn7+
ZTtHlzDOgmomnBBRzflmKsRK1Bl+Od51cPXTZS5tYpSvyCiCigkVVodha9K7RIV2IspsxZgoWxcR
KfR3endHviSatBbIS/Fq9I8kAdc19rT5RCwqjoh6xCUTtPygNch4ArFQt4aN/jQe+Ml6L2XckkH4
Au8kLTi7QLe2+9voofiiu9jmjwFH6oqA+Tk8TcMSg8YxtEfmjrGrGLYa3VTM2uXjlM8UwbHfhKe9
+g1RoLMfLWlrIKBu6KEoZHpKIbMA5XDKN534iG2RXujNlOwL00MWzixYrQ+6gtksuxmBOJEGR13z
qGOqJIQBion/mcbLsllmW3LSkJkhAmd+3B7D0xatj9rcwhHUx18jXJOuW+kS2w5xaaWhoMUMkQHz
XtbyQuViQiNa9rFt9Ph+KVLpRQfsyjoZS3LVr2Q6SgQVj7mXnPbN6d4Ib3t1X6mhpxbPkfEAjIb/
G3Zicouu1LSXA6bvJ8GcQcA0Ry820GqUrCRs2vFubo1WK8nfwz13MCk0q8q8ofkPNZTc1eO4UqLl
v/fIS8/j2WfPlc0fm3evp4HYIhm+G8yD4G9EQG5rJb2LvSr0UkBL4XucuzFqRxlA1pXPvljNzj77
7JgiRELvWyWfXbvIabtqLXkywAG7UdeMS0OkOBvl/XRC1sE+c61tdbnPzJ/Oy69j7WU8eq79R2dR
Jp1fjXQbpzktun0DuYHNPkQzVJBZSWKtK3qZ6UA95txLKPpO8P59By5bC2fXcHb3Yz2xqslo5juQ
y6/18BaTSgZYr9742hZpFZrz6S4d9orvdOJsWzcTL28ZiwE9GQ2moGRvJM0x/n1177voNXFlqKXn
ytL8Th/6+7lQ2fwaNUnmK1OZQeE+AWa6xHSkrA1klOpqsDyTfnmHim1fEhq4F9JN0G5lXCJ+/+RL
70l1TRR77Zrm5+mPZ1XrYyNUM67Jfxu/mrW0EuxsBfJ0cmk2XJUuX+4QZ7fgrKivc0Ey0uL7FkT3
pIbvDd/O40/WLmJtcifR1hgPGJWXS7gwVxeFuTj9q3idP53pkob8F/DReRvspGdNI/U8np2nAjMw
ndBaQwOqFLdFujPDfyrSHpZ1t0xbl34ybTCdofr0/9HW+PtKzvtfSlSraaawUTGoRDiAv1kCDoWI
dqKsL7biAcVi9hX/wgm8ED3RX2rlAuj757/flR9Xqj9uyHnSRkqM9lA03JDGSd9FJhPEp9vF80fj
iqGLyymnO/h//hms+Zn845mLtNQMixOfysnOvAs1mux2VC+y22jF2fvNuPFX+hGws4W2htYpgs3V
tVLhkhV59gOcH7DaqB9DgR+gGG9E23ghCHRAc26PujfDgA7JHajSV8ZPuCuoiXH9EqbGaKDFsp3e
5l7/K5EWPsGjwxWNy6U+7+zKztYvJS/Fxoy5MsLJO05YzaeB/vMTF89Sdxh3nDDC4zaxdE6e+Uq/
v/JIXHlHrLMNZChaPe3nj8dBgxacTUT/avn6bjDa43uyCR4Jr2dIItYrKHypF3ji8ur86ud14j9v
qnW2LOXtqAtGw1Woy/60GcgSUBcq6FCn+dUOC9SxIHvBRZBN6WIt9I27q3ECc4fpcq2AhCtqFLUX
vsL8JFZJahbjnUyqNwKLel0COkNjUeyo5y03kL7iZEWKj52I2Jw8wAKktGfAfDj9EcpdXTl5/z+e
i/9c0NktyZTaVDqDC2Kgl60hBTecorGoBr9TwaMpAiEareQNvkDcIA4xHFcejPn/f3FDIDno+GjR
Xp3v7UFOiF2g8/kxAtEReR+shkV3KO/+myLpxET1dEs0iB6EwKtL9/zY/evTz96KUG/bvh7ntwLV
au1OGu8B4AI9t6cVwDTwaDSniVwqd2a2Rtf97y9/Sb2eX0p1TvTizzpm07+XrKxsyy4NsAXgMpWW
p25ZYWOxYdbla7j3Ik3b/qnO3gffCcBlCjuxf+ibwwmXt/UQOng20AWMLoY1eLi43e7gVuqWd0In
qttG+FEpx6h70uM5pPWj3gqxS4Tav7/Cz2v9f77CeXdCMjIpFQNhuMP7on5JjvhbyVfDgln1fDCr
7tGy6vpGvQJlvkSmcudIKSLeUdThpp4fySiFmCoI5nBnnqAjy3ZROugwakYfxIlElDqcdiNhXRur
QNi3+Z6wJABYjk9/yNG8jEEU6j608K1DAm1BX1wDQFxE20a9QqT5sXjVNdR8GNrmWPuznrNk8SNb
nT7cFYAY4LYmqwo4Jlmq6h7tFXwdmn7a2//Emb9OJM7IXnbVbT0/yueP+lxA4wahR0L+69/P2jia
Waq20nAX5TeI7Yet/EU34lTfydXCJMpE+dXjGs7uhe6rmD6SJUBJpf4lFdykfif1exGoyLirOapd
eYIumqM6R3v61KzLhiHhFvr7wkQjVZGus2+jSe1doziojyen+sVyKNioz6RlELq4NZN1tYxwi6Ba
e75yBZe3Zm4uYFDCwIWj//v8/0flIKalpMj+d/mIQ0mRaLYsZLAUa2l2HvjTsVbwkNGNvrr6Xa4/
f3/y2eornfQ4U0Q+WTrqKFe2lAqB7tS/i2ect60dtS/yosD5uL3mQ/xhK5TJSJ0PDkyoOVSdlcx+
YJFu2IRzPXDqFqlENMTkjPsW1au8ntsImdumNgYR2jvXjiyXiwbgKQZDvMMqxrmLHJmiVZu+keTT
UV6yyGnJoyaDVAcR5nRIpmbJ+bzfXDtHXuZFnH3s2d02gyDT81w5HfU79S14AqvJdkNXTjp5oD67
TxJtAI2jOt53xypyM9zDugOLTrzJ4OfjCjWgcAbb5FVdXTVsXeyD39fGlGyGS87dhb/fAjWVLKGp
gbFBTdWA/bb0wXONG2GxCdh5+3gSlkr0WDf3xCaqnCaYEyQbhglV4I7T6tQu+/xGYnA6HEtxHyq7
ToOkTUjPttUXA42mJ+FjDrH/Mipn5pomKN4W5q3viS+atBybF6l/7Mt9mIFuNn7pSGR7zwxh4vJX
pfKJZHIRTLcVzZgCuEc0PBMvMQ7PISTU9qE+4Fkef+W/lAI/3bXGx0XtyK1hAZ2t98BmLtb6cZjU
sBwg7IgbKBGkcqPK7J/G0WXhfwpfxt+Bq7nZezp5mXAM4UtfJS9evi3fl6DLJFOoULzOByd+Xkpj
ryTpsbe1ahWZdg5cgRvptuSBG7aI8M9wyBVK7eYuup4H/fMd+M/Hn5UpXa75nSAKp2O9+RbLpzcS
MUtv03PwSM9wxxuDQn16kvb5UXz2b66NZ4xrn39Wvbdl21mlSigelFx/Y2IAL2FmoVNwO3PZYpRD
gZaupPCRbCwSCpSGqlXc1/Ld5CnNpmCQ3yGysSeOPLf43fXC6++rYzSLidJHRVwUKAsBtqoz4bzt
bVP0jJOrAua13skEwxNmDQvjPtLJgcMJQ1uRPmi3ncg5CBbjLf1HbdjV/Z3VetM9g03/cLqf3kNU
H+UuTm9MYtFOpycBFuNwK+HFYiB+KPDnFr/gdOr1XikXGQE1/95VLl16Z8/M2Woznkq9G+tTeky/
+tQdN0myIRw6XejN48lwJ2ZTFARPw0NxkJ4H+rMCszYOrBsiXGvcrIj4qhn4WxCr+UCH2Mi21hLe
jx26iMrWpuVe82n8/JTLqCxlONXEfJ3txHnQ11Eu8ZQXL+pStEXXVIHbkq7FlqDdgWQC5P/Kr3Kv
rcVrBd3FTjjfrT8+++z0PlnsguOJu9VwNHxMnuV964pfVgTfFNd3znRNfpQwXSBUAFvag5FY5DtI
xzPhRzJ3KgtaIi6ulQbqvOz+VTWdXdbZstwWtZCWIrdEXUJQS/FQLAD9kohufpHZOfv2VVsXjuKX
WEF29L9KY4ZflVyuejDV2wbva2EL0kaEbgVQ03K67rMDlqd6qcd5KqrhfB20U+6ies/I9EjydW/d
Db+vu38uxQ/zVyE7TSPTwGIIfPYSMw2tY7kPWcNwE8TRo1rfj+MhqDxMtxXSIRrK+A8+BqcEWW3H
8YJb2r7BlfUVYPJ84fi1fCvJZAhAFq0E7L/+ylA3wqwt84TQLhYm2ZUwrWF8oKMstlKG7eMmuJUI
PUde3gOuXhQYJZGyqE74W1r/+4X7cXuHack343hNdTGvYn+UcaMWF0OS+Kdjqy1kRusMknfZqxzY
Qr4yGkg2i4QpGK+WQCWHZHYRYEQx7MludyeckUHp5pyAA7pCmeG2luO///sCL1WBjP8JeLCYvxOY
izXs7wvsFaXvBik+HbNd/yQgh4l/h4M3NA8l0urCwFMcHMZ8WVsgC19a0DIJeIqxuJHCd71h+A3y
9Fdd3fr5sTm9tv4Lu2HidqsW+6vdmisdsbkurpPqoRRvoMhl4zoyvhLhjufC1cmtrPmJRKetmNwp
/AzPVbYppWcJOU76pBZO+Bbu//2NL7vmhsFhY1YAGZzISHf/+xvHeSJPYxXGx4zaXoNEPA83k/DF
Smz9aXrRN/kmoUc6OYLoSm/kEQGgoi1V/Yatoz2mx/oXiQhXrmleSf5+pedrMpnowefTSJv/+5qm
0DBHv8hiNrPZwps50jY8Zibtn2BJXw7obLprdzNAsX1W1uOd9mB8kkhw5Sou672/r+JsvUvr6WRZ
FdB2/NCQd4mU6dGePXCHyieOo+pvBgfQAg139OJV/sDbY4V7pgjmi/iSUma8QwFZXjsVKPN3/9e9
Ofu9ApHT9tQX8bFkg3JIPn83jhSikhetumPm+WuRdAZg+zchxqK73lyiPT/l22ljPU70rGJ3E+71
0sPIg10U59eVm3ZZhxi6xI8m6axhiL/PXiDxlGY6rJb4KMJMttOvSF0KEbmrbpCsJowao4eShUYr
4VtMDJlj4nBECSp/NclGJSGlWiwq2IKqXemO/Mt6La90Q9T51HR+/2hYQQ3TdXS/5zZxK2pVQ8sg
kpqY4IyVH+x9bMWNIwxbYzxCp3VVujvTkUwBpth0xcmUZTYzUKog2hjXoYmob0vxI2P7m9YdUOXa
K9KNMKBr2WnFHBUrl4e2PEzBXZUeDXD/zX1yG9gwR51O+IyytTCw/7jcGjTV/77/37Llf329s1cn
TFMrKv2e+x+ty95JMUciljFtNVnxAOvvwPDbxBWhKavrCs+mm79HW+MZcppTuOPojR94R8bBM41H
9ahAYXW7TZsv9Be4S6xvuS0KsBNIpPJniEKIb++aBEq5kMCzIkHM4kCvc9LC5vL321/FfmEZowQz
9tgY61Tz6DrQQxpeePMy0n2+jMCxDlSqSA0AmNKEeALBiwq3IU++Qoz72W0m29oMN+h+zBvd/fct
vlSmnl3f3C35YxPT4l4by0GOj3OR6+a9I0JTjNfCS7/3b+Xb21sydVq4hhZiMcizDpln1730ykVP
5uwqzl80SwiU2OQundbhrUI01wEelDYcKVmnD/nOou+4CDycpJgAwGlRqB7KG22VPILwLMPHPnBJ
HDREGjYrDR4bjiZrP0GIC2bqdeES12XCEL8ydfxxt/njtz03lJ+ENqj0lHvXSM4AcAaPc7nvvwJl
EyCscdgrt/JaNtZNuux4dNlYdYcU33W/KzbV8rSHHHHl1/xpPf3zis5emLgd50QYrihel0/+Hk+H
VN5J5prCxEv3wTKFUs5Jku5L6jRP0hOizO/IsP/jZZxtNobeWwYg5fjo72HBPJAcHNnq1/hkkQgY
QSSGzBa0G7DsDmauvX4vrK/Nz39o+fDeGYqqor2FBXQuvdVpRemZxp1g9KJ5yeSCKSLfTV0UJBby
gFWL+kFdGet/f3MsfpcrMk1P9nvmsiRLnquQlUqIgSNJ0XGo3EHaydV9Yb5jxI1yR5pVri5wV39a
+IiHaLjc608dILqn06HZ4oJG91L4dlg+R90dC3TGQ4P+hSyeYsmDjpJMJwkLJfHbKDFXtRoPIc6Q
koO+RCBDJPIJaeIOfy7lJv9AuS+FBcwHEAWf/Ic1ou03FsPIWlSQ55sb0ySABbbROhiWXb7RDRQ7
1lPM2fhX7m/QbqW7+F0i9BJ+ylIVHSVxUGSFiSOQyNkvyeUshk1huKn4YLRubW2bbNdqm7Z4Ng02
bAdXEdGvPgfiHnimQ9lvVQc9cwZhaXHFwnJSrqxmP9UTf939szOwIndNUtdadGw8FhBUv5VGksN0
UysbDhihRIIRuS7Gxn/icCzZZD8iXwJAiTpPS52Y0DhgeohyiYWrRDcsPU70nEJ9GMu317ocl+rY
mej6x6NytjWMptjkcWtEx9oknN0eyPB5ashzje7pjLa7IVyCRfTJ2MlQkS6EN9jedfnaTp4s3vij
NxmOsKTqWYn+lYVN+6FY/OvKzjYFPxtGI5KV6NgXPIQAL+CELlTBRUMd4O5pPlLRDhBowdF6piUi
1cc2vw/ztSXhCLGD3/Jt/5rs8z158eVvldDkR3mdfYEQ777AGFURuHE4R5knTp7eLcdwG5KPW9jp
oWBowlktWTRwSAMngZG4EIFp9E9igZVyZaFt+N9PxebfAdMU8IyZFnSOCrK6RJrS2oyOxPK2+gzz
qUi2csj2tqxHS7zphZvO5JDJxBrtK/PyfpUwbCLg6v3k4PhriWbG8a8icYBZqJgv2PARxL7Fo53U
+yCZN6yH2LLjLTLV12t9nx/O2YYhi0SAmzoV4AX2zBzVTozrKjp2KPZ08LWeOa5OJy9WdsXJq5oN
qbam7ljW3ufobDglvGZi/Dp8m470ANakc0lMjH6rbK+0F7Mb0m2lCjHRksA/uVqfCON4kABUKvOI
IIZhg+eYx1XzJtpMwb3xPS2N95ZyFD7DYYNt+d+L6qVphR/oj2/4fQf+qFGyIm7KWGijIyq4QsGR
uvPVrYriT1/x3XLV67WXkUlbt6XhNUhIYmySU4PMSVgb87nP18R2Z5Hf6Oq7wnf7Yl/EK+20HIMP
LdsI8ltkHoLsMLSe5s5iQnxuuOXVhf9MFkiF+E9Y8XdjvjaExSy8vEar+qkKQ9XMRArZvkJs29lS
MPlaolZ9FhGphbDxFmoYTTl7WJls28OyFrd0Ej5aZ3JTr0vcuPAENIfiwpyu3Grpsv/Erf7jQs7f
/NrQ81NWsCbhTlJtDjvgtu3amW0noEJ5/65JFK5+5FntVyh6IJnzRxIuCKXOy5fwADbRw0wZJ+72
anf50nQ+P07/+Y7fP8Yfj1NDjHdYaHl05Fdl2rLpAU4+B2+mI7xPq8mBEcYkMPvyFTeeo/EUm4hL
yhSSXIwYJ5StX+lFKldu+nmHQJ18ccrjNDrG9CKYDbFuqCBzW3sufytUry6aKuuXRnYV7GFCOZub
tDkooGCHe9jsRNyAyaRBWX6IEIl5UpVHS/ZkgJn6MogRhF3PI7hUpp7dxLMST7QynE8Rv1pvZ+vq
NvwAcWd39vCleqx9S3xeV+VmPz8p9HZAmSLOvLC1nJopNBMzRyzuKZ4SOePjtJpdPDgufxvzwPSa
XuNSXzV/yz8+8exbVqkmKmFchPRu/KVqo5gPvFNnN5/AuCt2AvHA6NYyF/rTuJeeobpi3KA95nV7
AqITrcI0i9b6EFydLaL2+6HQxF4mYnmbXW/n8/VIEDJo5u0czpXoXti4eGxInUFZEFKslCvtAKqP
1q8UkfmREdRNX/WuiFxNfB7gcuKPo65jyGHZJWVnCUwRbppMAI8bAfpPnT4kQWqRMCadHgtrlStL
I/V6RFytjjB/G8z/ziXtb1J3J/9XeW/+ZsKSQA/fTuh21JU/bvxXdR2s6XGJnCE1txLfNEhkzcMU
2SfRHY37Id1Uusd+Mpw2U7LKkNRT5KIyadpHhQRG9Dkv5Xp6GvZlcjBIoYnRdmtQEEtvlD5UQh2M
W/KuUmNZZl47bavxvecig9tT89SY27w86ObKrFdmSCLs8jpd95I0NT8fMC9x2s7H/PMet9j4WVNk
Rng8mUuFXYVz6Fcsc8vsEql+Zcc7cZNBetGQa/O9XHQY0zPU3UZcqA/1i3DXzwog15paTt97khLn
rCOA1fa/d9BvUPhZIwUjsAz5nuAMLvasz1aMLayRSeQ5fhkCt0GLuJlecPcU9SpWn/i1rdDNhMdo
Wx2mX7n4AuJMvlXejDuNSGICI5Md5sWQqLLXiSV6mulURYEsnu6h16+EXdJ6/77iH4tjme46rx8v
oCqevXl6Wo2CTF7YUd9TyRsAjIjGmNxyczowH6Jwh6wtf8T3sryonsyDznjrTtvkDqtfPNgplgYK
0V//vqgfRmxcj0mrDe6uiR7/7DZaoyyViR5FR+VIp0SnSUMzSVqm8t34FT1Bx+cwlzfAxl2qQ7Cm
HQiQg3EzHiicoBVgKNBOG0B7ZOBFnZ1b665e1BRiwTI0neL9vyM+/vfGWB5SHk9RIYUQ2tj5Udjs
tFr2LTWCow9xYqF8WB8lzsBFmjgVMbDwslbhu/JVNu70nq9TXlfol4UtroJjJF05oV1yObkYlYYq
Vl0FWMF5UJ+YRoMRGmJ0HDfmpnrN0IQj0qaZZ9kjBo/2VyuuROyBT+pju08fK6YNBTZjfGfv2Y0S
2pO0qWhMv4zjTYx45bP5kgEbrrEUD+sKm31NIrVrIkW/lTDMzsaUa+/SDz1XcgZlvIMaPleUjH93
zExt0OsmGaOj/pY/pTcloTK/WVezaDkie8bfFWx5m8TH4K7Zyg8ZCZTWIozXHMt9RkDoTYmEYhx0
stUXa2N6+nOWLAlBHfCgpi+n3yX+nswersjCLqV/8323aLvoszOUONG/r1rqulRX456iZyCAIXBi
AsvQZBBHjEDXWkRMR4yX/L471G+nAwblzPL6hHp6G5GtU2wU0wvbmyY+6Lfmg/gZE37y3npRtSfG
eiQhQV+oEqvx83BKFp36nMZ3V169HzqEBtkChIvMnmrz/JAmyFIqqKoQHoHqWkeZ6Kp2VgIohJPD
+zhkISzNdXZLSUDUQbMIMUYT3pN5YIXL6FbWbOn+dlryC8CeStI3sVsI+iKgvnpMCgdgDBRMeXXK
QQMs/n3l33f2fO01LA1BHmNuhkBntX2HO7ttqiY6MtqouTK2XWo8nTPZYrxJNsnjeIvXCh7TvEiQ
6HvyDMNp8Sq/mLuZoUpCkbSlhvtWRrnVlYX2pxECGjQoTKLII41S7+zBKLShECQrPH4n7QjGOga5
LhEF7oQ8HLHTZbt0Ky+zXXJD72RyEJhnxRoh8wQId+DJ9qLe9WPXChFDZF+h74p0jjgovlsjpZFd
mU772R7lZ8KCtN9Gaef+YqLtR6ISTdB+da1mu0Tn8qRbhGYg4aHtd/F+9mXei75UhkdxmRgOKZva
EfgdDShYG/Umetq3X+l7my/7xhP0Q9u7inoQtE2zCZ8IyDklq7JeR826jFwZLiPTOZDZaLbd+eC1
vzbB+bH2//Nqz6Q2/iAmhlZytQEPczvPkcfeycCUESX2VuDxJ2cAqcHbqBwruivE+VoLQfUQbbP8
8aAQjWBGnEjnJXJ4j7fiVg8Ya95roicTSkBi1DVlp/5Td4h6k1sMZYQssrOlBEd3XYgGGabEfaSp
W5GgkySrHi7PKd719f2AKOdNRT7ib3LTJkFBdAEDM6ZZ5PsKPy7ZP4qXVvYsFKv34uDUpgMXVxNA
MTuhugq1ZQ+Fne9zl78wHi14HQh6otTUtxO5PMAdgAMxEJCdnnYZCfD0QAN01JS4HBhJs0HAXd6g
x8FdGmgrBVk72ar3FquuF7vCOr9SF1ziRb4fuf+5I99DoD9OlPU0jWbRpnP6rL+sgq2xmo+Qp621
z3fJrfZk/CZ8cqldazbPO83fKwt4LDRiCLnJiL6glCVjFQWdJkB9X+uEZH0aK8olxzwYKc60amld
F4aJFx9pzkJodhATQwFEw7MBQ5oUwlBOlX6fzqIO5UtGiYWEL5SJ3qq9WLo9tZtcOEr6vewfcV2o
Ok0+V6w90oFkgJiOXtwL1ZzqbaGOWAfAaqu1RTFUJKo7ZfzYwuuEm03Cad6DuMr5Q0QJFKxD4VUo
nNIkfY5XkljCffTIrtQtDN4QjoAyYhYHTUUEZw1TS1Iv/edE3EG0cYCOQ+rGVLw2tGPIY6BEL8Ow
TqJl3B8a0IAmPekbVdtVNKcVdCbznMRaUseL9IRJODw9z4fMPt+f4MRaL2G0n/pHRV6ipl3IEf7T
gR5Z9xJIt5W5NaKN2N+W/voEcza9jaPP7JrI+1ImNP8MBtNxCmPTvBDyB0NZdqY46fcwydvTMVyy
eJMsYkvbxOU4Gm0BTo836Z3cwysu7WFnSsvOWp5eaSHfBYoXvTW/JHll3JGsE/C6Qk7tF2G6Go+l
V/vLsrO7O/9XHy7xjl3XF172l+fLRw5M25UD9MWDm0ZhYfQ+D0lviwh9mE4DwiGLK+xsf39SXSva
TdgziHyDji86Q0eEK9k1pf4spfuJnvAw7fxwrZUb7I9J/AS8/YQr8iW7Af+1pTx/bPbqxDrgDckS
wEtXeFG2r81N1x/i6aGSXwi/gU2kdQdjWur+8qRufH2ZFuuQbQ/W7NXgZ/XiuP79lSlc2Jvg1JwT
uozUCAzJ1/nKGwNtCi9EadNJKNb6nRytzdBOOZGzCGaLIluouZ2eHKQ5BTFGsDLpIQQLzlsgTBgR
T+QBeayQlSss1a3YPssdKX1wIeC/2MXbeOzuR8enwvSqexFI4vJqaODFkOvsy5wdzqJTlPaYQ/X7
2mW6AyWMBGGdWsyZ8gPT2yzzDB2fGVbAVUucz431lTd3IwbyatPHXmigNVjgkFj+u9LCxHO+IJqc
K7Bo0N2DQ3PRCh9NREynPNe+Xwu3FoDLepLgadRW6MBu2mcQsPE+EBeNAbnQC9hGAqfu3mPt3oQn
oXoKgdHFDWLbk7+Ps85uIzrlEDvpNE8HbW28Wg/+I/oP0b+N2YpS8Or+Ph3fVDoXor7NQvAXjtk6
newayZxzMcFNOIJu7VSOMYvw/bVIVmK14rAfCs8NeNpbHxEbDn6IWuOi0BbmAVARVv2WAR9ShfID
fud0U65Fp7kjQGp0rcrbsXiC6mJCRzTGBF/cS9bqh9BjUncZsogBrk+CEakIYI3ET2DKTXMWDA8S
WSDiMckXWbKC3EzMJAk7L6buTnca45yPdq0NCxyjdPvZXyHuhuYR3do421cWEoCIBbCSbsk9W8nb
PLEtlLCv8pV2qHZR6v/9K563+6ssirtJOGn3aI/HaD28ME1nOwA8Ukc2vf2iJdjcLkEHhwvlAeDv
UnGmXf4+xzugTnsV5WcxfR+VG0QtdAnACQ9M+GB4Ns5HEXoFXLYtkDynuFG34BtmkaerKQ7yj0yd
YbQj2OKP9jNBvbZCJ9c6eTij9RPJLq7Jsowf9lPAZKauIN9RLoOFpdE3alBt2j0Y5lkWwk/6TsaU
wFCYp6x7RHWuGI9MpUYcrEgJYV7yJOQeBBT6w368YRMl3cKP4TMvB4MJ8LKRP1vGdvxQtI5NW2w8
NTviAerf4iMBXz2/qzOh/vmaECnh4Q4cpfRIL1L83SAS87oSnsKvVrPHA094yB1HpRIsIwKO53yh
Yx7CpsGLDrDZxDv5PGkPhbklvAqAGbYn//7a0VW6tDTNDwRqPkbqUE4vPHtWPYlGJejqffBF2yWQ
kCyXBA+/1fFzpwJpkF4tHlofOVMIjWADLiBPNiXYzGNV7lX4NQVT4Fp+VcL3TrWnxtZ+sZVvLfpb
+RpWTL6j2QguUj62r9ScRMuieGbR5ewupcuWqADJIRooAaOHzJNbhjblTpgLFCAR8Hch1dqmRvYR
GtwFotNssqfJrutVRB8gug3IEVGGD6ppWFOdN21N9UY2dk3rjZywqmOg27JCrBgTNvIVo2dQvhJK
SWvjw6TiWRgXLJekc+U6+8GTEd82IQvIxtCei4YuVEUCDixvbdG8ysbCqA9huMLvLagLpI2cJtuX
0xN9KJp3tvSY/W5IWiiWyS8iiTj6C+21g/pFe4Qfi18JfYWpm7RJzirEzOzypGXaeo/tFt5s8hTc
B9v4gedRqzb6XU9UiOxi+9FtTdtzJ+rkNgmO1bgD3wjKWlfcAEgVNvJk1WleR/JbuGRVmtAwm54F
PU+9SSRM7fqmuMabvRTMnl372b6mW1mSV6SD37NjsJvR0AtYlycvVTdGTYANIdtbVMrw8bLmSHBH
OcARjBGleTWRi+/hU/N1uufXtr4k05m+ht6p1/ozyVd56fKLqYBMjxjBe9jcxjYhcfNpKhfSY4JC
TV7U62JDz80RdjVJWuwb5bq+Nkq9BBfN31Cmg8nBWOTMMJcpf5xULL8adB2DC+Ci0Fom0irG+wAC
6Gl6Tm1UBpHqjNGugxxb2TNcw46qZQ639inj7w/qlaVe+h5t/XWEma+HRuqM0KdBea6wLDNdx+li
6ffkhwGgPXEaSLMtkaVWuTemm5GsoJGK/4ViLt10oE/gHGQgSJdavVLknZAfDGJwbSu5pwbhrK45
MnmjK0h5GywqWQ1e0qm1YyXuOpHhffESyiy1zkmKFzTEkWZXCxVW18SsXuQErg6pl5aGS+qKVsz5
d7giIB+LXjitGxLXh+Ql6F3ulHorSe+Bla7SaIebvSyVlZIhrj9KtgLzDjubsCgoq+chLdDvpWkb
t/12ZEpDXHJs0+/XGOp24RzaWJbPWnwjjjshuy+Rj4kj8K900RSPsOMWqUxOX/mo4ZeOTbeLXTB1
jQCy7rPmZKUqKIIEorMwwVJGDERLmcNT3p14IhG9nR5U/0GjuA22va660hPL5XUZ7+Vgbv4ViSbW
6TODTPne5f58qsymsCbBnOtBf4mM0ZNVFNYoIhCOuCw2nadcQ97K87t48eT88ZlnjRMh0ANFLnly
xuVMDcY8B1UoW49ST9DBghAgzRU/rPuEMnlwycJ1E+jpxoNEUYFy6Url+dOix7BCJvkMtT2b+d+v
VTrv7aXIDehtyZOcGKQySqe55BtmQBrh4af9wCUpTjNs0itynfOXWoJqOkeJWJZFMwAx8FkLj/O0
EpXJdLpHIKsVD/FwjMVqwRwqimxIdU58hAZTLZovY3xrst99dkC5oRPRbOurDHAR8cf2v2/IuTfi
4pLOdQRWb5p9LZ7uo9SZlB0Ftjq+JQ3FVWvQ8V/P6eKzo5zGDpH1vv9R4oe2Msdi7sCzC9BEd8PT
Eq+A37iAYzWQYs/Cw7+v8ru3+cczdHGVZz9bpQaKryvyCaBwsEo6R54eJ4F41IUPZqiFDplGbkEe
+7QRxs11LCw5ZD88xAwPOSqxHlsXy99JKZtSS0SdDg5tMM66C1NzOPop0oc4LKTvRsinFlHB1kcp
PsTtzQn7ToYuhIBF8jFtStxJeidvMfadNvw0g08zf0ytp1y7FQF7df/F2Xk1N46d6/qvuHwPb+Rw
atsXJMFMiqJy36DUCsg549efBz1jj4TWFvc55fJFj7q1sIAVvvCG97LdUJwN1UVo2FFwi6aWK+5a
YKC4qzaQ9pGIX5nl04BKVky+gaeGfFsEGzq2eIMuq7vUs3vltU9v1ebGS46ifFSzHzrYvWxlmiuJ
ylsG7S68wUJzJkHxVIvAjqmgwEHKsZP6RR6bRRTEFG1pik8DDng54JweD6Yku5bzn3kQLioyJKd8
9vlBYiEmvMS7RUfVP/BJfvNHZ7gOcMQwbLEF7utjmteqc6F/NDBel5QHgbZlt9X1YRYN2czCHqTf
wg8tTyVwNWXmNYt0AExiLXXJTupFaWxVZ2G0TwPyv+66ze2kXWsX+i2/61xwJBL9oP1pGaIuTVuF
UlDWgW7EFMpicsK9cfuH/wQWDuAwORcQsaIjZD46WKGMGdUl8vGXZ/LHB5icj4aU6qEp8QDydbPw
1/kKwz4E3kxazAHORpdgaL9qnB/2koiesAwNQQK+hGgWYfrnI9DrhkZMBSqDVTQPhdOgvURCfPD1
bO7B9C7nlDTmRbETSFBD1Zybty4S7Ev/ZGruzKU0bFxZ98MzypiZi22qsM1PeIMspQvf5XeHDnIt
wHKo1JoqKsFTDUmhDCO/C3XtrOh0iPYBCvKVsKQ0YQ9IzktrOVgJwyJvbUIBgnpsy/eViK0aNfW5
Uayj2zpc+0ExosuSfJHn+zpb9s0hcRaoJALQudHNlQPo+Rl3e1WeMRFPXvUqWdycTUtaTzqaGusc
aXaA/3fWdXakfk9a7TpQmRclaZWwwj/JWSrXHeB1n4h+aSCcClSVEP8s70KYiN7MQFn70FFapfc+
Q7i0PHbyjVO/GgYHPWbV/28n5fh1R60EmvGjjisv8PPXrbn/k6HuVVxf4dZa5EO2+Ay8E0tctC3v
XbCrY+aD/zu+cW8XeV3j4pksLoLEUToA/zZ6VJMbzmpzTRGcTj13+dqniqHvTOFIVF6idDSvkbWg
xwqwr5nnqo1JSPc8JAtfXAAdxSp7YdUXKu+/d23G16EYKrkqd6813d1gLJREGngecdVv3eeO6u+5
OFVUS0tpQ6kCw5t1hvSXXdmgXaFNYLmmQpYHL/HUdPPirXwNbyH5K4jcSpBK6xMIs3yWXvLE/Sp1
/vSgk1Og6YU2j2QeVP6BYAp9sPrem2Nl0rsbX3sgaR3VETVSs6XEo8jw9Qg4bbU6WuXV90vo974c
78yg2ItmGYTf3xQHZKMvNVWpNVIPPPUe+9A26m1sPprixlHVWS2cJA8cyiJjfd3U8+ZX2yh/ax74
vlTAHg3EQ5HtppzJlkNRK/VtabDTwtbknYmb2IUlP2V3jMEBmQlkQgU7YeO3jjPL3RmMTIrOykhG
ISivXrJN4Gwo0Rqyna7U2/QFUOjC2wXmQpsjbRZHe3kPSH6nbdILuInpcf7n04zRHVkb0cJkB8iV
XlRWIODSs4nPVINpv7jdTH8y5sYK6YyBRselI/1/GBPwDYpBI+RukiwWeqWlru5EbHovXtZHMZ81
zgKcsHCXbhK70G6SwyVJM2mK/PljpuhGI8E6QlamrNVCLRM8A7P4LF7LW8pfew11QVz74EYgZPPq
4++ACAH2l9YyyGGXzpNqTU0KbLZvx3eUQznSx2LOreZduRQBEVbnQjoM4KuKa+9ZvRWcHf7OmWyT
ftFdyIDUAygih5snziwcZqK79BR7cPfmm9utdW3R50u3WaCvF7Qz9Z4iDVsdEj0udRWknyXl0Vgm
9kDvloKKsFdim3IupRkXrDLWuMLKc3YlmQG+vumdh5UfHXOPcAQ48ilvbP6aiyeb7d/iD7KLuSrp
rKvrwlsnKoa5IJmwUphnwlpqNmVxkyRntPywZCoUHqc+EdgE14jrl5T65zCds1GsQHiTgOGXO5dW
mFD8sJSHGpwMrt0tZZmhva6aTXrJYFOfFG7/+HJU32kJqxIYn0k4rbtVXg1JFKGqDdHNKNcJWERZ
OgzVdkAHL9xH+ZOvbAc6LJX2ZpYvmf4mAwSoy3tpyBchy1rQ8Uk6CT5F72aGOk1I3tJAls2LeRkf
5XImQ5XtFlzMxrAQgxe/vtIxxkrWCiwXcCgKPgUzvCYiWD7UXup5B/sZlCaVvLkKdETG70F+0Zqz
US2HH4b3OAB+NDCMq9njSZxvVW7cWPdmTdxymYQQJt9QS1v7l7xD1K9e1ghlpQ1GiKhPIXkKjFx3
iLXonNvmCpaBjhcAYHxzlxtLqLlyvFXAEjVjkQ4YsKDska+L0XoUEQhCXGoBmSXWT/iuAwh2Exbd
Bn3wuEPNS/uJJiiLXgYM3N+E5lbWrnxkW8PXUP0ZWuUs5M6OjXdJ/tE3/wtU5LQd/msdEA1CmOWU
xxNgUkajMphkVaBHZ4neQbAGtV++D8vsZP3sfo75uBK/W9f0ZJcX6VeTosAfIxMhjG3x0YBtcmL5
UZ1ZamyQdr67z9mGjXgVPXjomh31dbi8JKIzvV1/G24SFRmS4JVGbkbUPbzTSKke3y3QDTuXd5I4
E+bku0vFlvS5iW9Gvgy19WWQsjbe4R+Coz+fAlwXNxYV8mn1pXbcRiw7K8JlQnoM0SMd1mILocO9
Lu/SH9bP2rIRjqalELxidDtivKJ8MaBRgh0rWFTzJD8hTPCMBSf6PODxcHHBF2FFZaB8cFk2M1Ik
DhfhyfdmrYm0ybFBcj1b1BaO7LPwilOq0ueX9d6nJZ4/JmYqiiL/4bo1OU+aSgxqueL+UVfmNsa5
YQQKgjSQcoxT5siQxwi0zMN9g6aCMgfy0BGis5W1Tb+7FA5MgYvTh5lSrWUnbaymajBTdu1C3qOx
65nrSHuTWWDUJUW7FOeNvkoRjG7sjuYI6nkHD4RsK1PpQKqagwaKXwTxkvCdwM+o9q71U3iP1GuO
qka8Ur1ZuEDVXK/fFXURG9himbZTzJ3nOn8ILtKeJszkXxNCjQChIwr1KENOIgoh160ub8voHL7T
M9mgAdX9rCCGN4uY9FBa5u1GdDdldBxwPceKa9UunVmwljC0qmm3H5mFY27d+Da4GxS0o2aqcsgu
KZZNKyTjU2r8H4YW25me7mQNmAjLGZZghkQDGNWMTg2KNy4Ajdrqj2aH3X1Eak/KtabiUJhz+GXC
OzHBHKAlzV8uf9yGMcC6UHNj8N933ccHm2J+tLwTKq30Ykx8sTaiLG2tQ+kKjexRyiZcwyKhtH8O
90iRlEsM0eneH9ps5rzmAFiS7rWLD5L0E2EKq1oLylzpHnpKZWhworFRqqCXtm5kNxkWjStMM6pT
aIcHynlzoz7XL5a2VaXduTCvdXcUfHbmw0hWLG9UysQym9T1ALi9kVqnoTIzZWr8Cy1+zICGpOyR
eUEqiXQw7amrrjq51VXcHMxEwx6OEbp3YRVsC3x1dZRjI763Yy1M9QpHn4G8OHnMlWYjgZ0sywc1
0+eNCKM3kue+eieJ2Sxu34fqB87OrsPz9tuuR7c7xT+DY8J9T7x1L4cz2ZxdJohM4fi/FgulFkRP
8Fqlqzo5/nUYVHWV+PG5w2VgKds9m1FbEOPJ7hLcoloDvbzG/kRNxgY79wLvQRWQuDcjWF96uTZQ
IZ2jR4QHs9Bem+kiNZfCa459D6C6S0C6KSbkj8dVCJWAceljXvQ5qbaqIpP1mJi+r++GAmcwHxAV
Jnh4UQ2H2D0I1rMX7pFcGNeSBzFsmXtjPkn9wEN6nIAOU5Eie6jKnVpv2mQktNmBYDfydRRRfNPF
GZGi5Z9SkRp5JxyCaJ5Ye1NbhVxKIBZmYwM/3V86K6VfMLDJlYR5wV8zm6SdliCpjl/zIZD0WBvG
NnGuRW/jFKdUPrQWi3UHSm7Q7s13icqcuHWiY67uuDsNcYG80Sj/03F4zrGkwnmlba7aQzysBuva
ggBgjt9sdJfoVviqWM6ezDBuZgpwoWgry+B9Z0BPC23p9kuMDQiVydEK5whhVheWcXYd5XgplnYr
zXoKoWAoOyDD7/TEWzzsCJz0ZXpjvEXGPMaIVdtYHXZBa8TItsE1TjCPcEHxmezadT4sqmAlaytf
2AnNuoGgF1DP+kGXXo8ghR5zfTSjRtwQt4Sgu1bapwY4YLqEQN1VC+mS++BXqdOn1z5Z/2Kpu0KF
8s5ZJFdGNgqwbWxnm2zpLQGPFupVgPyxc0vLqrf7CJQ/sodPhUo+sgzNGep/MmbNNJAvuSBNc//f
VvokUEqcVK1KxQwIUcZWTbBswJLoIPXRls2FcC76L2J5FdEaSNBItlndjjBLHsJ9cDYgGiEzOywG
zF7phzn5jQqew+1/ji1vjGx726HTlRWgip9pj31ftbi4Rye3ZC1KmA56bnjGRT6L0SizftKxRnAr
+UWdaFg0wcqQENKi+TbLAecalClmkobR9obtiQevARUXXz07eoBbUd23zSwHlHw9ion5S5gqnLB6
SnuRogZcvRNKAb5yVUt3+PbhbLgurQuVjWmp9o+voUoilbSxmjDF0tPgbINQ04MzkTle7nNjmV5H
6Uaxnrz2vkoB1e2q6ljzoMo5VkGI2AaY22gm3jrOwsE9sj6wIbJgp5pPAVgU7SRbC4k0Sb5QZ/sq
AhyB8yKeNhiI/dZYVNq60xUczcbOVkLTSDFxGt86pPsh914IOylQVyr9X9wmR40ibT50a6Pd1Nk2
pp/MC5W88UC99FwT2M6vN/jxuSbnm6k1YZLhuXseroZHYAIjZT9bGj8FYUdZrdNBgI4cJQkR3lnx
jGZKjwAVoTb0QD3ZAMG45I35VSuLKo01Cl4YpN5TGL8bVkbhl+ww50dr50dlzd5vbPCfyrGywYtv
ARDRl+4fyCWX3++RL69dGFEKSCbsXuHEfL7HglYyvUhO47OAwMJLQ3rft8+yiOqIps6VRVOtoxcP
71d9hXGgYt6W9ZPur3J37QDcQggbksAs0giK1p4pzaIO3RKWU40w/dLEtSAfKR4XHnk8CacX1MdH
nvQn9XLMOII8Pvv3sEhoM4XH4hVCvJ4g/7gWgDwBP6cuD5MfHoBlS9kakz6vWDmLQl4LyTHvbopw
OwybUDxl8irgnwpcV7OkvvLSX1ET6sVNiwvthd37VWtV+/jok4jYDdpEkK0oPv/yO5AOlorLXoo0
m0bXGd54f2wP2LvDfurDWRId0sf+UdFnCB5x0pvivi6vQ+0Nl05n42cbnAkulTbwwPrq7cLbM1RV
U4CZTAKbKpd7MXBagnZ12XHbWFtZfRzwpqdmPhPTkz4cNPdZjW2i3kEPwFG2sPpPygg4E0b8loBY
NMW6/DZ0jgrNE+2MeK9WbOL4RgNwCb6KOrEMHTTFWBHKBLAP29xa6VMOeK7tQFzU4k6WENevzxBZ
s+IQWT9TuCBNBAf1h6Tep4MNuLjDga9cgMbFRzYGQlDi1jA3wJSD17GHc43kark5RsPMVRa6Z7fq
3jAeNbT0zu68W2X3xRmNL/GqsSmkXytznz7WJnpHXybJdhrY9thbtI+6DCRCXBvQw5L6p1LCIAeP
PjLqo+KlKl4S6dB6z2K9kgVyGUmawxZzT94ZlKdwPciAzZDybtA8FYeT2+5MY+P1ZO/GwijOar5x
q221U6+weIcECTskJANybIQG4U1Ape2fTMUuacTN/ZWQHsmSENpHv6HaQkGaaXPhuqHtjuFkhZa5
D9DatwP1NqH9Vt7LrJ+Tj39K317wh/gKs6DRWv/PEpmcoEVnNYOksQGdH81CAAoQ46cHmwXQrO09
aXvk6PCqpN87cnKeW+EKsGyFcEg211Gju7MWl06xr4o5n55oEjy1puIEbckpFmyKTbtSdt1PI5i7
2+RGQPJ+hsH2KI2HVQRWTPWiCFbwib4/lb48xHXksWk4fKU3Vyl6X9cOj6BBJAbRuCpOzQ3J61zf
VAA6kN5411lb27GrflEJ7IuCJPP/z+DGuKk/gHgqK9e8MORcUQ8kkfFzewxqQCRzP1wE6kYm9Irc
pzZH+G4eOXPxRrkWrvWl+uDR+KCy7exE/yprDri7DsQEwSp++P7tqF+fKn894KTDrJad7EtxHJ8B
ai3847BQFhqAiXQvKzfe8OJm54J02bRr+MuN7aEBhy0YiuLGWBrAwhi8Knxb319QlEmfBtBJ7PIW
4uWsp7ockFZda9mPxjkbvl1pc69ZU9H4fg5fX5UfXvKkNOrE1uB6XUKGSv5pXbWYFZUUbHHlVpql
2G5ybyt7W1d7aM19j0Kkcxacx7JbEj0TNaLT+KIgYI5SDkT/QD8FwUmFM4iNsl4dm/hck1x9/8Rf
rknCCgOuz+j4NA0sIq+qfinSnrMXloWB7hrAdezkyeZ31p1fLCDltrjyQWElrSHK+H58eQwepjf1
CA4E1o9qx2/ymb3XWo5jBfHZpBAJeNSbh9tMgK+yCeVdrR5FDRW/jYuoYTHXgL2ns2N1786Ta/7j
TeYSrD71wGv7etn2l67i8ar97dm0sQdMJE25YRL4CKVXal5Fmlth82C+U2WVvXWXbxv1bpBtLT4Y
mS3hSx+ATrGzfg5oulZHdlLhziN3YyCWQ+b4FGgPKfi9dNl1q4LU8ELn9etPSAQNNm80BJ9ex4UR
R5hZEhtayIbdSgu6rVCnKeLlK03ZUPeb01GwnXQxhDtFWl4U8JmKhfwKl60PDzA57LXACEwjIC9V
CBBpU6GIgLsj4TwUved8k4MMmqEu4y4uMVUujjw51CUzD7HAYeT2GuBffOw25ZujzTHkpChnwzz/
kd9kh0uEwCk+YJwwiDxiSGQfKUhNq5atoqa1EBTRGV3OOj3VGkJKcyO9bYMHhfZkiBluSBADLCZY
6mOI0C1LbZ4LgNBsJbKrYZ3nBxzdqn5BiSPq54I2K8SNl71X7hL5cHdxiUz4Var1AUQIt+zz8Z8H
tZdXFVg4EKUIU/ake3b+o0dqaPRXwQVyOQrhAD3vKByBVn6k6Pes4r8JlPb7LT9Vcfvj7ZFIUPM1
R9nMSfhoFl1eO31Nrzt5Ujj0AufKbO/Keh9GUPrWdboTq734XB+8hXbMIdKrNvpNwxG5a1k+1tVK
H05xcIe4d+IfoMaGxRZjWn/hXnRa/vKtgV1WQQqQnf7We1FD6pAoRAfnXJuV2X3S7fBehToA3yJ4
BA4HnVUM4ObuwFm4gHxQQemwDESOZBP1eCnQ2Jv92bf/r5fu/7hv6emPA6j813/z55c0G0meXjX5
478O/kuRlul79d/jP/vPX/v8j/51lb0lN1Xx9lYdnrPp3/z0D/n9f46/eK6eP/0BxVcfH8L6rejP
b2UdVb8G4UnHv/m//eHf3n79lts+e/vn31/SOsGu7fzm+mny9z9/tHn959/lcan818ff/+cPj88x
/+42Tdzn3/7+23NZ/fPvOPIp/wCeTHYMdRW5eZEaVPv254/0f8icjSjojtY+bNu//y1Ji8ob/5n2
D/62BDtHlIE3j5WtMq1//UiW/0GTkTsRVIYhUk+R//7vR/v0kf76aH8DuXBK/aQqmcvniw7tNk3D
jAb8HBoH6u+GOVXcS4IfhdWDpXYLj7aFGmnXoaQfzIyMlOxSDiBk9T1g9WcfqGbY7TwZzmRvHHIR
NZEWr+NEqDgeYHMKmzyK7JgMvBpuohZNhMifmyYV/KrbGJ5+4SacQEV+e/hpN8TJfM105KB6CDbq
e38IluG8mpVQrBRUWP3lpajg88X77+FUeoMmCoriFPGc116tCz7DRXtukXWxa5fkc9tLjMLPVYLf
h5lUCdwgSMoC9bmHhszUiA+5eSXF9x+W6J/r4ON3n1xRvw8yyecFV4LETRjxMAYR3S2u7Jxr/iFZ
hxtyP5k2ORIWF3VYPkUu00HprH0+7Q2/7nw5ZWaZs2nrg9i6Fw5xabzT/4qNfh9hEq2bOQemE/rV
w8gJiNxFviKJwVipOJtrMpit+/+zKFDjByDI/4BI/XrRHxIYuWj81ACbf++L/coSjFWZoeouD1vD
iHYykpVB2W9j5aKl3URb5ddUKVAqnDAKUrO/ac1WRZhZvlSCX229fQqRt9HiO9FB5jTUZrEJFsMD
P+qVC5eCwiBHSD699yZIT2M4SKlzEss3Koro60nzLkvsmAzTlZWnsMO+0y2OuYAwK4L1fmyslSbH
6+xZ0V+N/FrFPi/Pe+StSOcDFQhUcCwG7KkjGR1pU6d/J+rzwknIh4yZV+l2Bes4l1Hb0YI73zM2
Q54QC/2s5WIXUKzSSvfQG9amDP3dYITbJLgtLcoJVbbKlHDux/Kho4KYF2u5+JGUB7PO3vuoem1L
byVo/qHzrL3uSSctqnexpK/VfLhRdLBR1q95z0MzPjVJciOl2WaQh9H+OdZnmp8/xFCDQweMV1R6
ILior5stxiRJ40KJHSAgmXuEdXEq6rfyEPJSf1hoqqsQsArfPxhu/dOM8epVnIaWV4K2mDdXTaBA
mq/cy1YAtKZfWon+poKqKmVXRFUUB4lCvu1TonG8hWnEATEDvxqeAupHWbaPIF/zy3eB6yN52v3Q
c3inwkutVZBENVp1vrxuo6vBqG+0qHkXimpZxYg7+VChywAWftwIyyCprnoXQ3RfK0G8RIiseWP5
+vszRB4302SzoclAmoYKKIXYX8isD0s/DqOykOFR3RNgD+aq7+fuc3+dbJRFsHBO0lFaGdc6ViYZ
MrdYF4UnCpyXOe4XHmJykPVDICqO0Vn3WKwBvD+2+tv30/zqlvk4zWmJovStwJM8ybpH33ihkgrG
b81sZBkNMHyQkrlQpLo43uQMEwNrtBVWEEXeeHve6bpe+QdzXy+MLU5Zq4t9U+KM7z6jMakOxJIg
piQW1r15AG+K0PMytIedYPurcK9ttffRnM37cWnYSS3u1/n16bVO4u3W85rMMzm/aNFey/McBEIA
Tm5FmvhjlHXM1iUzVtfRnbBv5z1IBnyvL9210ji5b9awMUkSRTFS+7Rj8uqqfI7tbu3P9StUOJhz
u7sUQHxxs3+a8iQv7NQgVTVHNe9TMJs+pVyB+k90qab21d3+aZjxg3/Yl6EcFkWAUPi9tY720jKm
KwMB/YHmxyLd1CcESxaXOJWXZjapSbSylMaOn1v3uXWUQWV0JNkc3OvvtyLYsi8+F7DgUcZDtuDE
TvaGmYuVohl8LtEJ4pmmuz8Tz3vLrbJZd3FAPb/AX0GJI8T7PF1AipcocPC2dewvilbbB31x1yAd
kbWnQUVBoigPRQ/KV3vMoS13Yc91d3TELXHrxmsLtEhy+I9XoYWOntyqs8L4GcE6kBMV8E01D7p2
05f6D0QaN4YZwvhRjhKG0zpSMYLMwe2Wd0nevopFi8B6NorXBOUAVLg9+4qyd3x/7YLzR82lX2GY
oxc/KgOpQ26Hsy+1s8SUt4OVA11BDMKCdmFoGchWxM60Jl6JmXuOpHCpWpHN5WHZceGu5EJeRYG0
cgxUZYbUJGDPAKZy65YzNTRfqxaHy9hNkObsWoCbCHggtUaBIJRixLS6edOLW60e7hX6FJ5arE3L
W9VD8ui63rKPiuukaUEGNbcV6INCp3ai5rO2xQlNChf5CIMWtHkbZeu8yVeF021krh1F4RKA9N8g
etb61NLB0bf9vexjkRwcXYc2kjBCc5J3IX6uWhQlYnB+TXTT01rNUhT76CnJKe1riPG+I5+Gnpvc
C9YhGHgVW2mrdPd6+ShJLmo+6aEMpFtHk1cZuj2yNTxqKBb7zgi7Tm1PcUCoZLbRILmVPSXeU+av
u+HQZ9VS9l/L7BaU8coHbj2kEuoYdNjaYC4UtzFYjjKpToZ70p0Ei/X2MTJBUvvquq66ErZ8tHHx
MVFc0RaqfBkEznuTF3e9JoSIXr/0bXiMYMdJYbv03GyXWqotO4iT6+asqIRZU2I3kYEA95ApC617
QVAffAPFOfRw2tjBMcXbxk28LgviMhPOci3ExxD+ooKYqR77T2nh/khlGkiZAm/dG0u0O1+u11FZ
nY0aOyo3vy8a7B3BPiuhd3AAw8RSuXFz145RAwTCNI/79lYIso0cGK9xUoHM8m5y61xgaGHBjAMN
kyR49mYbV3lVKXQ74R29uOusPjuwXlrCxDT6qXu+3ZSn0Hz0w0MdAkpHgrJDGgviRKBYXNL5TGB5
NcWDzv5ysK/hdJc8nIjF+KoTIEFmw1z1r/0CLbfA36q989hUlFljuJqhtsv6W696NA2EF9ne/nNh
bAM3mfnW3k1fc7aH6x1c5VkSNxogmwKUThn1qFiY956ng0/B0EQp2KD7pLMH5Ct85IrTni8uXLXW
Q+JTgvfB39cPovlUefpKdPJV76TXNBnK9K3t7i3pPhCexNYANP8QgRiqxuTZ19dtd2fpd0r8U1X2
hbQTqq1g3uvRRlIWkl/O0u41F92thdsIRMASnXohnaX1iE2zs66hPBhkO2Gw0IaiTqerT10L+LWF
5CHjhcUJY4dom4WD/BLLb74FOXGj9k+K8uj2B6Hd+3K81Ebtp2aR96+l8+ynI/vYn7V9ceyUQ29t
PBRiPYpbSuMgJPFSIQmbte16AMgiIRMbDTHv6zUVVBOsAwJVnbAosKuixz9Xsmoeh/sucXeSTgPd
KfFFAbR+1RfN0cxL201LOwmNN7kQlhHHV98+FJDEO7zuBmmjl++dfMiSvW7+cMdybFzOInlXxj8c
BZkXGPOJ896KA8z418g9Gc2tLp85QdAhUkevxDbbprmDJGFxoKrys2LVSxUqWIG0dMVkk9CDdPr+
pOsJWcPAsdavEgytrMYBjbH1E+qItFhVqdrpIIpV5SUqVkN9JzXYG6Azu2vQZleWKeF/6ItzwROW
hrhu2qcMgFWVnbz4vgsPorJT+rOkbB0rR6NwJ+QrsGX6yH4zRkUbryFw6AYkWAFe+9DsgXtVzOja
kepdkVAiLBdS3s1kdd+imkY/iB+XUYdnIjZAKr3QmL6WvNe0YlF2jwGCHP5OyW+14EkTryM/m/Ux
cEoPBJ1OBz2GCob8Fr3XHBxmY96XcUdvChEqMT5p4KwV9UFRHws+mZFkqybyrxFd3JlmflPzMVSo
f5WYn4wWBmtbHt0YfqyS+CLaB1TH6+hUCv1aJxHURGVlDeaD2fv5rudusqn3CPMB0kk+hJy0oZLZ
eViue1J6pcztKAVhXM4zDbQb/DLXCmcGOV0mqo9e0aD+L92YUIKDYISdolssuO9Cq1ozySmejAic
Dx6pK1M5yOFZ8aFDOx3OmTEGCLs8A66XWlsA6PdmI224lp+MuNhUQ1NRnRKPXk2yqlTXTU8O3CbA
G+tWe6mBwzQpq5uEAQ04ZdF51ZVjyQMU5adBqNGAo/dt1rO0rOYtB1ZTbpTuqceFok/l69jT7QLX
ETEmfZQ0W6vo8qOUwkmgIZwUpPIiK1xyuts6h4cfCTs9EBZeU84lZdV5xdKkTAzv2+7cQ8T6c+FS
tBEipwXdLaeYZSUO1I5wqjMTkUrUcUXL+SlKdbQOBjCkuocfSlrrj9/HU1+mGqgd0+QCBwpveBIp
SkFa+p2YWfdARuxwl9AgQQRyHj3rS/mnM7/EJ/vc7P0j5P843CRKVFA1b6G6QBRP7rXsOib8tcCh
OSh+VKBtZK7R7yf4VWrzccBJKa2AwjlEsUuOAaJ92RhzsA7NcImy9mXwS/1WBNSuqTgAfo63OypA
5OEe06rPMVjksLdmXfDz+6l8+a30D6NMvlXg9KKeJIS+aKxTx8C2y1sgmYTmmgQBZJkclNP3I35R
S6MG/de0Ji8vFjovqQemFXiwynR62np14ft8nap8GGOSvQdi3ppdSW6trup74KFHUpWFeKXPhrm8
SI4ygm3K0/fTGn/lbxnfX0P+4mp/yI5cwewx2NPQeobfUa6a9bDFPWB1kRX0ZXXkwziTVKVxSqMo
5ca6L7seQK9y00mINfvVSs7SjSQe+tS6rZpso6E7E2Fn9/0sJz2iP9PrD8OPmdSHacZVUSLhzzRL
W1qS0p+TJVG/enJO9QoxdlzMMnt0M6SgJa6jA7DR8iK64+sVZI1ii5DeZWuygkxfi+LBYwUZEs7j
+q2EDdj305ywvv49zb+GmCwgsCtC2DSOeW92s7hYCuGShQp+GzsNFhI5THiT5MDsu8NlJY3vp4fJ
/OdXjONy0TfIEtwn0ZVl3nQow12Y3fgbfl+r/54dyNnPI0SdFnVDbJj3WkJB1DArqPlQcxAVCrvq
0YqVBxf1yqZNqGC6F1bQ16URLIr++Hp0oj4P3stiH2VywuWwrfaoY63i+Quk1hMGd4uLwhHjL/tu
ppNqUFo7HKEWGiIjMVFZpKs+gRQyngLeVj0OF442+dKLnZR9yIC7RtFYmdWitYvXEhz3ckSN5iuC
MHVmrOTTODpkfrhmN+FFzuDXV8Zf73ZyZbR5lVijyOo9EMW4i7BFvQ3z8gKK5X84Xf8aZXJlZELo
RkrNfYscvN2BVhydS/KFPrNG96TFzfUlHvVX9y1ty/8smckFX8LKFH1NN+9FgNulWc4dZSsCl1SC
S1vj0t6bHC1GFhhy01nmfRwfe+tQ0Ob+fu99XZ/8MJfJyeKVrin3CcvfiVat7a6H/R9yIr4EsSHd
ekvw1NvKtla0DsorH3VKqiAz4/X7x7iwUKYEQLNzqjL3WSiq+agi3yfcmMXN90NcWibS5JRpdMep
44J3CU/CIGW60pYlwi2YSafHGFPlx/q13+FQv74w7oVv+OsA+nBFmTjdZmI8HjAI8uZcUCTeXPxE
xgvwrUgACxde5kSqdXpb/KYG4ZKy953GeYoQ3QlBXBtDZgiF1+q7s81uo9vgCZVouZ/Jh/g5eSLz
t9s7GWWNNZH/owTuHz81tCnVkeZNRO4V8D9h3F40HRr3yW+n4YfOyuSLiKrcGvBqzPuo1W49q11Z
SrOWsbm2mg1ShN9/hy+X2IfBJue8pQ+VWRMr3LuIw2SGAq+2mSViu/h+mF/L6LtJTY54uZCERhZa
417y+mNX4HMv44mdZ5odZohnRtadITtnJzHALtdPJqSh7x9gwur88+t/mOi4Hj+sN5ZbpRluRTiC
A0kAC68rg4ULmrNGoDOXoXFw6WgwBCA94wzNlkbYLi+asZq6NkFN9vLC6O/EZJ+gotLq96r3NOYt
I+mjMJuF6ONNpF+C3n8d4nx47P9L2nUtSQoj2y8iAiPcK1RRpr2jzYtipqcHI0BYYb7+Hmb37lSr
2OLu3ZiY186SSKVSmXnOke6KmsU2bzsk/nhnX4OgwNzzG/fWhmac2ILbRd+IXby1HlfbCLOTXfpe
0u2hpagBUxOPQ7JrD8Vd7s/wfjXQtvGxWgG2rrmgdG8kcRK7QhiIQICNJDRQledaX0M+Lse5vxsp
q8AoqkrNlOKxIaAF75sB2dLRyyESYF0DxYtu3iNUznZra1u8E0+sSvcIhJiVGg0DJxyU+tpBlq2B
twNStaBlWh1/WLRl4BmqW9Aqs2SVmIGD2a3itRuWn8OnPQu/AyS+S3/OBKLBDFdvnvj9/4GKcdFV
TuxKJ8vs0XKiE1zFdm8IeRIlhtFafQSDlbrj+YNLQB7deZDCPI7Gy+VTvZymntiWjodbYa6dgr0J
9zRkHjroQXAIx1rWTyV/IvpLnL+L6GuorrPsiUbaSlCbF3Z2Rk6My2cEynC2U2PhQ70nKL7TaA0L
KEG+/xm1TkxIZ8OqzMIA7gstL2gXaXtQz/uzQEt67Nbu48Uc/MSSlFPxNmKi7OE96MjupgM9aDso
/HnzI3w94z93VctSNYvoNgi+wFYnXXGAbpFiREsqTMGe1deYhU8wohPdpMnKss5jy3dD0vWmkwok
Q1qG6gyQyS0hvlvkOyVasXLuCN+tSJdbpzjd2LLaCWn1lZYhsz8uu/m8998d7fvfl06YYrA0qolt
h0Vh3oIEAO1IkFaa7ErvO8DNDyBRW0mAz3OQ7xalc9UOal4mVuGENQUDbKIfaiLCKtaOoixfy2qt
Ey/BiGc//25POkp9bKRTZ+E7jcc5LzP2gGh14LOFiKqK5sNOe4ie9QBzaZgk9Cpyw7dD6s11S+1d
u1MAF7q84WsfVDp2ts5Afmvgg6KP5ei/BvJ6+e8vFGi+r1c6baZGqYqu6TxWYoMfxb6CSg17AZ8s
uymv9NQrt+zQXRdb3Eh78ZX52iFS/GTtjbh2DKXbidDYqTV9QGsMeA+nhz4OgwxGHm1Vc8WDV/xJ
fsmUnR1nRj/aYY8BQwpgYFmCTaN7xhQIxknFf/f55DeNGQ/MrgaM5RWWDsnvQ9WJYOUDntcQ5g8I
BAZm8DAAJfM+MLSaHcBf/1FDUMytdq1+oVEdg/+/AHECpl93kM4Fd+g9YKYEdNxgsffWyowLSe33
XyEdm8hQoqYjmLwAfG/PMHzrTdcl6vjlExpF4003YPYDcABQIkN/E4ww3vQyYqoX2uKKR2+TYA38
sPyZ/+6KdG5SNbUz083tsMUkgd5Q8IBAmcJ2MQXY3I6D/Xj5KyyUxb+vXzpGzGx7pVFQ4o8YgSJJ
nx+o3mxrsPpVarZzYuWKCr5p2mLnAnJYj9XTZMxtHrVaiZeL98xME6mBt/KcVNyIir5XmYI8JB08
BgEV4kBfD/n6yoIXbwJoas49G1AUGdIG5z3r46xQLMRJ8w3YW6ihKq/sQ31JwUxUbzGMaQHu7bWQ
xLv9/4zbzUKUjuZCRMc8JxBLDX0QPW+sMDLfXfMtWU3n5otSvuhODUgXnVspGLRtWhiADoefPAK+
69GNtQHvyAiBqXVdoEUPOrUoXXSmYnI6jLA4ff4vZ609efzNfsB0Nwb8nGKz8gkXXAUoE5TEoeep
QphS+oQMMywsMoUVgrDyOukAzwcdMRkMIDVowCowPViPnWN7DgUo78dkgG8l1q+yKkajdeXxv3DN
4aeAkRZIN9Af/rmVT97ERaxGFee5FTL0420MePSr82gLDgucCnYYqR7GCGVY0miTvMTAmxZWnQ4m
GLJtnQ8d8BIfLD9BLiB6ZSaHyzu8aBJjYBowDTooYaRPamm6NZqMa2FCaKCrnR+lKNUo/Kik9CYZ
6MOQN9vLJhfeIWBnxWCai1IJvpsj2bTVaWyMosDolNIFalTeW0b6pTQgtmAQZ+2DjL3qChkAK0/u
MPVQFtNKZJivaunkuCYUMEADC2pvR+626D0VYzOYIxZt3vE2vaYY3eZCuUoJhIhGPd9rdn7UEAVX
Vr6w2y76njM9AEISUIn4YSc+VCWFQxS8/0Lb/GwA/nZI97uN61du8SAVv7kGzIhaB2b0jOXclwbo
pJLQVCBW4iTAzSY3iaodoLm2gkBcuIkQo8CnOn8QIKKk1CZnLM8nO1bDHBMZebZLgFeJs99q9FKA
/OHyHizu/V9b8oywyBM2chNDbQRQykRXgy7XfRPjCRyqZnbcX+uKfiUAr7lsdmWJtrTzJHUbiK/C
7DDyfaX8FmBnVdgvAo0GB9/8sjEJ0fknQ4f0Ii43cP4bkFuRwhaUCIgQbqWGGVM9rmFmjTePGHAJ
lEjZTMr4SGP1kFj02FnXNUjGURYzKQWbaDQEFak9vQJ/FOMrEWxxD05+1eydJ97XlWo00GaawpH/
Gsy9i5lG3j0Y8/BHla+5+poxyacKgwjKqmQKrcG803OQY9pg4qYcvAtI3FX0kurXhil3dQuyp7TZ
pA64jajpMW3wRPqbdbGvlCuJ9cJtcvpZ/vS6TjagyXnL6zKbwgjci9ETgUYQcCgrK1+4J9y5h4tG
roXEQ45uyDrcIq1KFdfya9vfZ4C4X/YuiZr0n951YkFKZAUTFnAoiRqSsrkpJlBTg8kc87y3HLJu
NriveBdtu4qCoCy5ta32bexjBmB9gpnOIegSa8OVaecwTCWq3T7l+V0FThgd7NMpYQHmbDdxBa0S
sOmOGuRjBTS+RutQg8A/Sc1dq2T3OgC6ZHws6RuLtOdJgLQGek6TDtW+EVMdTrafGsgvNhjKw+Ai
xMAV9pG3JdjVVWjoVb8KZX95Txa/7MmWSAeuMUyqZQW8zSZfhH5BdbVgn/+5CYh0m6BHdTANIPMe
tz2lRaVy3FpQlZyn0KLoHiy7Kx936djgZrRBkAqALWrg38+oaWRpBUDRGFL+S0nfx5kjIXklSeRH
q2d0adPmCxhFUBfUQHJ+TFSC5D92cQ2mv13ykRavcUNW1rPwanYdyJ6AbxYz6Egyvq9nUBhtXVIP
IToFEE5Gr3NAym3EX3g9P//nHwjlXMi8zjuHTfxuyqK5YYjMHULBXmhyC1rhOl2JoIuB/cSG/DR3
oiiJmapjsBVUZg2oj5yx3JSYBm/N4kPVRUAc/cHCfKs+ptsqelES9pAkJBRZ2AhgkkArUU0rMJhF
l/m7bvkBX/bWUMctZIU0TIxP/MOI3+3iluJICwziX97j5c/5rz2WG5HWEFVVQhmuUcDknRyi0e7G
ZGCxEvlKnnC+qhmzC+A2JIvAmSU7J0C4zE25NYSdeCHQB85NcPThwdaDg0aJ2fbyus6Pwndr0tWY
FIzEdFRECI0A6I2gvtQafpvR4LKZhRfUdzuSjwJkHUXRvH+phjFvE3CAciqOGsE0rIWKVTTF16ar
vPST6eEDPiSKeeVO6o5CSmbll+g4Dd9z4PmXQGUMzw0It8tUzBkv3EYV0YiW8gRJpGzTvtJgZppo
d9D1WZkiWf6Yf41JN5aRCBec01i2Cfr0YfztaF8WGFJy99hDdePyypY/5V9b8285ueTdRNGayrIR
BshjN4Cn8zFaEyY6T+Oxd7oDsXi80iCWMP+EExNROblma2qIAmXxoNrj82T/Soh1FXMC1EH3AKjf
yqLOzx0solRizvcPuIClRbVuLUiqOCJMqPgwHWuTifFKAWFWrq5NGq6Zko6CUnZGWduqCM2B+SZL
cn9UOxSXj6kNApnL32oBhfx9XdJ5cKnNrLQrBjRS1KPqJ6jLzYg2UHVz6CHmwF+tVasXXp/fTMpT
jbXWWfGQ4prQ0BtIIZwQiY+BtL+TWt3UUGidWjRzePzUMySkA0Z7QdO5sur50js7e3+/piNdiiae
nnmXAh5hWY0/JRRwFsezWhbEIMatxidXT3c1gG82oKArjrR4Ok5Mz2HhxHU7GwMsgvQiVMHJWOWv
tZYenfRhZYHzX7m0QOO7lURVHJ5klgiVQYSpnkbeFEU3kWUcYhPdzSYOTEBj8Nq8oxx80dUMD+rW
4KGLQedkqXOifrLUEihgJTJHnFLQYyvqsBtQdfQA6t5kgwaKfv54edUrB0dO/DtRAxamlkPIGPFt
esBIMBiV33jyftnOQnf+uwdL0ZRRragtqxpCHR8v45hsiJQJkGmDH+xIfU4iGnBcJqLJARebA+xg
8l0ExsG+AwoKNY4Ng+7uyo9a3G2onxCUrdBRl2tXVgnMGADuSPQwA6ZtKh+kqxHbYnBdB4FXPx/p
jXLsnwRQq6BVZWsuN7vUmcv9tS8zXGCsIIMwC+wPkIGx/JF4wL8DauCVPyIfUA9t+58/9PAZbIwe
mnPy5bqSfzV5OWIqHN87mp6NfPR6iJZf3tSFTt93E9JFI7igudPSLoROBfNIMWgQ3XCRdUaoI4zR
eCjJECSQEG6S+MYsX1PIZsTCiMFTxu4IV96VCWSNYwKQCFpJY2+9TjaebszMQ4Dd9tEQ9pMTaGO8
z+Ls7fKPn0P32QdxZngtetf4J4X2ziSYtLU0/Pb2IQG7i9/H1nVejz4BhX3WVk9gX9imEbTWLttd
dMS/duUCk8lKhvQpFiFlEcCWBfCQ6HI0oJtr8P6EQ1w2py8Fcws6csgFoK2my+9CnWaZokdDF7a6
Dop5oHl1YCJTCM3wpgYRFAercJOjNN4ABoWEDFSFVH+j2nCjtQIaeZA3RVK4yxxIUjrQUOmKlwI9
kbqFzIA6fF7+tUsx6uTHunOn7iQmxsSqGQQVRWh1JdSS0TYQBSQGbzke95ctmfrC97fA9AFZMtSV
z8jXOBkxxsPtNuSaOHIl+khcAURPfTuRdlMk/Q/uqDOhbKCWVYURH8yEj7SBwIL5QFBa8WlZ3pYO
1K1ttfhRxfWmcwpIBEGruQaVXOPUX8AsXpHJvqlLsen15HkqoxdbM7NtmfXHGoDBBgilTP1oY1wx
4BHNO2evmO5d5zof7VBtI6e9SsD8FlfAgI715GlpvOPUfVYp36oM41uV81im5V0ELGAK6tuSQfyl
csaXy1u1GNBPt0pKudBAUijAWBga0MWbUUS+zQoItKo7EZUfEdgPSzFsaO186mW/bezCj5oyBezN
Pjh6vKkzd4UG8U+wls+uBaKUmVcJjC1yw7aqBsOouroHIvMoWryjCy81Hp0E+uTgNCHa8Km0/b7G
qyWH/i8UNDcTvS3HgyOyrV39cOYY0zxlLRDc6FeX4p2aV0aSP1XVr7L4OTq4DKKHykXt8ffKVi6G
TAscURAPVB04nxR2zIYVU5KoY2jUIOOHAAoQyZnGg95y7g2Qrg8GlAfA8qeAq1/QyldEdSh1qODQ
HuEzC8xegdTxjLlNNxZypNYACLGZjnUPZgBH2zQQZh0tes0c8IW4wD8m9Wvsgi4P2gyKwX11pC1E
IDoVYO4KdDZgVBatz5SgsdIN4TPbmfioDDuAzPN17uwiExrKWXl0FSPo3Jtci/zKvRnbQ46TWRLz
3tLDKIUoN4d2pu7uBrSDesgdMV49KeKWm58OrT8TcVdP+W4Uj6y6oeS2dUpoW9211lWdPXQi3XRz
iTVp9yoqfwnYU7MbZoHaudwV00uXfCrudRcTIIzx8gW2f1IwptXeawnzwRrwYJc/zfGRcdCtKspD
oY7oSA32Z1O5X5owtlnzS1ARVJoWtK0ZJPXwYdrt4Fl1veXjow3oYfvFoeGQdBYIhB1w2I73aURA
awuEZm48dU1x3YKhnemoV/Z3egbtc/GaDOPB5ektSulQINWgSVWs+PnSVXHiK3LOUGeZoYyG1YUD
+GIERB5N9ael/hbTswXtgMueKdGjzlVbCI1CNQ3s3zoUGeQnHJ1GATm1og2rnFlBobbUU3KS+Cqw
r4hmh55jwsNqAakwMxU9zv7W5RSik+3wZEF2jxbN/TBrqBpuMEBq1upyX3fBKdaooVaiua1A39KO
9yJivl2YP3qz3lMHhnjsx6370+3oNsrBuED0varF11XXvoFR7YdeNyWo74Tlq3H/XijEbzLG1y6D
pbvgZO1SgMMXzLqUpH2YDB+ku6ZQw+jXpgoWxv++b7B08tMOLE8lb0TINPdggNG5HVAyAkw4KczH
stT2zqhsRE0eUlXZXv64i9fq3/XJb8rJ6EuzEnYXTg6A+NaujMotoTuushUvWvJYG8IAaNdBvcsi
0hrBlcmVSh2asIu1gBjTTWEkj1yvbkp1Art9f7i8LrJsD2UHjQBlA6/9ni8YnUoLC23J0J5IAHYI
vyD9K8tQlarrY49sMzWLx8gur7lZQUhTrcCH+ZIP73X1zF2Mjdv1dozQKzDUoB4wadLkBtoDxEsn
6xdBYattu4DbeoC+wBPowA6ZSTzRFV6ESMz0eOsM5m1umXvS2Q8NiTH+FdNdYit+N1P1d9C5Mg7E
sAKWDj81ECvUo3ud9lBl67qD26wN5p99ZrCWuQ6YUqHZiYMs736qmV1b1iXDqNSwsVnv4fUKaRNo
CqwEpvk8fLt/Z0OugWkDEA4CWTP/kJM0rXXUfKoZZ2HXKVe8BiEqvU9R7dGSBPso0C9dK+waS4UB
nJ9/fWnpiLpVAZKOqGnCMXGCrnHvYswTlnX12ZeQUGQJFHKHj45Nt+aoBTUdoT4UUSwdH1RJ498c
IkaCRn6pK7cNG25APgPN0Hx6rLnxRIWFTpsAsqrTQL5yhxnTXeTWvgEa57EpIIAHghOAzPaAPN+O
vLptuIHxq3ptkeffT0UvwgZPJCYe0PiXnlNpZQxxliVtWFQPdjyL1GCuDmJpCngjVg7O2QeEJRMd
D7wKCGDu82v15AOWIIcByFO0YeZ+TMNnajUrgeDP3fTdRb5bkF6fY0zI1Nt9G07K9Dhwfg2hDkgI
TMw3yDXu0bZUcYmCSQN5a2pdFTHooHuISEFW0wXQfgRewwFPlPWQT19u8jpZT4S/jxR8EC5EvbND
DGR/VBfgOU9B/wLIebwqfnv2ZMcchI5xCBQ1beBe/7ysTjYpaVAKB9tAG6qsvLLqfldhQkuPUU6N
QU9BLahyfFgTNINIt9eKLRmGo4kEY+VTnTk+argadPkMB1UL6GPIIS5jSe3gUR3GHXYKzUrR2B6J
1uYeVszIvWdCncYqRrMJG/o0Ke8tONimZK26J8maI8mYC9IqUl8k70QFW8F3vyOFlZaVbmSo6ouN
HWSFVz5BHiYCs4OnfWhHyEp48QfBIxVYnlf7+bLXn90WCFuwC09D28ay5RSnjtxcHfMBYQvaClT7
GFXhZeKLxD3k49vtZWPnaJ/Zmg6SUby7TbT8pLVGXVxzcxIsNJ60z/q5/WW+AjwZvUAdFOSNzUG7
ETfqT/o4vF82vLjKE7tSpMwAlqvrcmShFb/ZdbmrmHWgxQ8QABxE1q/Utc5D1rxItBxx2+MGluez
cB/21IwyFoKtZ5O3qQdWjiCNH5y1ApozB4zvAeW7JenOQYNmUqlu8xAkINuJ3Bq9euUggIETDBkq
Q3GrNjAYG+VX6YTqXsuvQXQFogcQYYEkP2ZHS3sfIOfW8uRYQwbaStXbFDqQLeSqDKIf9bzaEpCB
FEUWpDk4ZLRnZYJQlDg2qboZwO/YjLdYKlyW7Fh15bi/0pHu0aJGljBA3AB/Or/SUERgMfWRrzyZ
oOnh0NLAqd5isNcfhY23aeWNbbvl+n1baQ+xXgfdYIIHBmDl8th2UQCq9a2bPDVg+vcEuS+gI6/8
og/lxk5us/Jnl/SAqcW+lZLQKq2tgiekYP113bvb3lZQvC6ukc169cAPudNcJRPq9GtAw/MmxZwA
nGQaUnQXpi5MSIqk4CQYt+09f4jRFTEfwO4NCRt/jW1vyaNPrUn3omqzskr0moW18Yu3mH9WUAuZ
eY80sJz3ZHf5/Cy59Kk1ydFihcepKN00ZPqxJVCCAxiwh5Yw1Fo3ly2dt1ulbZRCBBqsqt3oQ4pw
OGzqe/c12kLo6c7x+AYMAdEqGvUcuSkZlGJDM9lFlxWMhaBn3dW2BRmB1AdmbxvX2tNQtC8q+c1R
7hpECgLJJlmZT1g7w9J6RQVNstHNGerF90r8+v8YT8H6TsORtD7UDJIxiw0WRoAIuahKFabuZwCG
srHx6lVujvnPXYpJ8nMnTdC6Hm0WUqXfKvxtgHRPFDuenVreAGk2igN52WUWnRNJG0QBINV1BlUY
LASj1Gnno+BXxZOByh9ubm+gj5ftnL9WZ085MSSdAiMdVaWpHRZqKDRhzGdn5lmwK01AR7WPFloY
Mf9RpCxYMasv7OipWdlDAOgdNHu+T3Truk+KwILmV630gW4rmDRy/VZ3D62GBjPE02tQFrpJtHYq
ZxvyVz39DZITjTTSY6XuObDlzq77DbF1v/uY6WyaQPsN1c8Bck0x9Hq9tY7NeQ72fc8ldxKtHvWo
7WWhnUNqFCSx7VfSrxZ6Lq9O7j+4UVbi5WkivOGdy5s3u1rrcPwb3/nTa8Pw1pkAAwi5MB5ZJixs
WmdTmdGmVft93IMBDgU2GkHzcJgORcNQlCxWHGh5C/+ali6mvhzLGUfDQg7YRA42tGa8SrW1ad0/
2fC5i/w1I91IZkrQzaMEcfRTuTOiXf84voCUB+T7L5NvHiEfeJi25Er8ANWl5a/TCiwFnpM7Sp4+
4u6oVZWFONdB50mfqSSQQqetx6F+mcUIdcbT5YO5FLlPDUpnIke1xKm4nYJONNsYKboeydd/Z0Fy
/nRqiiaiuAsnPPLa8lOgFn3ZwmLsPElapOaSnTY9hdOnIc7AJos+lQpVg+IzilcS8JW9kmcKKetq
xBAkR1rySMmToa+MCZ+39KRbfA6iJw/TtlJGDtHENJynBlxQQ+ZE8RRD26Rt6htNdzNCMFYvxS6y
u6sqf8coAXEcX28AG2+VbUQgoZvRW9tkN3pp7qju+oq7xnZwTmsv/UqpxmCDVS8aVbxDjAqJswX6
JiBGtG686RXzgwlnm2dPDJy5A8plBDDzXn2M+bOmQZIFgy9VCg7NT653mKgDm6BIPRPQYszj+EmR
vCtj5ucocjFouzXQ7nNvkrQ7YKAXUwZgwO8LDPseFHB/Jqq1LdLYR9KDkWPsVN3vL3vV4jvvtBgm
XVmpmTVC7fs0HGuvPjSP8Rv7ULYz/0nyS9uOB32f7cvd2nv9z8vqLASd1OCkE6lYrs1iB3G8z35D
Di+w2+6mx6WIluUhT9QBGvfg4h4FpAM6vi9YjzdB2fyO8Kjnltt4ZoHXjPLJIDmeF6Ceoijql8Nb
3Wvh0I83VeQeVTDzdsR8ykFfHJEPB6ONDQQpkfR4JSSXuxF5o5tC2xtdGVRlCKiJhyK5U3r3wUyh
djfwqwjNW2GMPwpBX3qoSZuts5IRLSfRJxshBQ4F5IpOQ5Ey9I52NUW3jXNVqezGdfNDM0I6MSf+
AHLGqQApOO+2vflDhTdddoLztt7s7H9/hDx4SyuNtwbFvWPb9LVOpkOURVdtCvoV86sGM63h9KiF
56BuhuQwOGZHAeZhffRZ3W2Jzg8kav2Bj/4UGX43DEFqZTsDM+tOXf9q3fueQ1i6XKs3Ll6WJz96
Hh04iSN5ayObqiMW5gAB5LxDMwcDSIXlX96cNTNyuNILlJC1GJdl1+3RIT/acXtv5vnxspnF8H6y
Gine4DoGnAN193Aoy5kXedO7XyUEE+p+TaF0bUFSkkGmqVbRMGIhccFhipdFAQqhtF+5RvTFPPRk
QfPPOPk8JYXIiqLhRjSf4nvt0743N/WmhqA78VEJDCiIjb3yagCV3AZtusC+FX52awW1TzTfvm/W
4tzZIAnAdnNrB/AC3URJS9pf0EnEUz1YKQZX2ms+dD5QYdsMTVVR51cjU/YGaNtV+7cL1vjcUFee
jgt7/s26tOdGxmwMqSDKuvbPvi2glvXepys7vmZD2nCnqkoDFF1Icopm10+Qk0fTiKBTd9lR54Ak
Re5vS5kd+eS7RqYa1aLGIzwFO4exV7ZdoOza3RoPg6RIOhdbv38w6WKy2lgRSooCZJx2G3BYHvIJ
dRNWbAc13uRQh4ms7sbuv8ig7aIk2zDUplDX2agOfS8gNwJNt2v0KLdp8UmsNZ7AhdP6bROk66tv
u153CiUJ2wys7Lm2oTHwQJBvd8bD5e1euqC/mZq/x+l+K3pvURuJiJY7BxOVemqhiw15WLWiOxNi
8C4kAybWblLtbWIfBX/MTY45iNQrEsx9tivhcGXlf9SPT3/OqNTd0KAKrYz1lijWQS+nQ0nt7RSt
RERz3sQLnmZJAT6BKCeg7EoK2FHyhjnmwBIOpLI52i60fwFxy85JW1/TJogjRChyNvUW3CDotACk
5erRQdO0u7QV85iDF3Pro8qmh2HSbyAw6tg/rB5s71yx9y7kyUVfv6Sl9Qp+c28wXA9dJzRAq7vB
cY9Gp18Pur0zR6CrMG6GxAHE2oXfRddaP2t34xlvNshkjUMJWTvVqF6bP2pk466JQIldPwhyW1ag
roesb4pRbItuZnbnUjE3nLn+sJq8LqTwgJs6muVgZNOESNh3l2lZaxEzV5NwHH50/dMQPV32ySUf
sNBWAmMOpB7tP+nEiQ+UjI886rokzKurmkClpN4r0bMxqLvLdpYeqoBO/TUkxZoCW1Q6XYNj9g91
sGcovh4nUMGDdRi03zvy2cUbZWdsqzvymjJvDYpwjkhCEDr9AVIQajrNTd2sxU4e6UN1W94bV/Tg
PBMPkpQaFCEhHHrL7qJgbY5+bYelLyicrDZ4hoU3PcSQ8ZYEaZw/Vdcm/bq8xUuXxukCpejSapVe
QyEvCYvop2J0AQAD29ZOXy9bOUcifA/mlpRE5XAla4hxlEHNL8AyE/s18zFV7W7NG7FtnmOMAEJb
Y630vnJXWdKlr7LYsEQ2X4lxiWIxexRxBKpvzY9HxTMVSEU0yk3Pp+Dychf99iTZsOTrfurH0VBp
Av6lt1rcx3pIBapu6YtwfqnQuahs4eWIXTbUHtruYFTvkIzHVDvfWkO2dSZo3glxT0ESBf2tzX/5
46Q8YcxU8DZFbRq2AfhEI095K4P2AB35L7H/7IPoHjJlj9F7FUA3frdGy3I+jSl5gnSkzQmt7oQj
+7Sf+q0ZVJFX7SBo8G5BPL54FLelX7y4vy4vecnJTz+HdIpJriHB46jodflTNvxSIKOQrJhY9XDp
xHbCaV2RIMObTBLQ7gVKd54NSYHEHHynA/cPxoFFNu0L0u6a/DnV7acRV5rdqysX9NpipROtqEUR
oX/IQhVFCALq6RbOVvVfl7d0KUCdbKlch1Ucm/ZxL9KwZi+i5hs7P7TghUKXaXvZ0MpyzqkFwMwx
sS4Fr06+4+YzE8PO0VcQdH+YTi6kGrYUn7Jeh04dwQPYcMDMn3Q3FiReXGqhiB3dohcfJnX+0QiU
oMTY7esMW0qs+eyU2aEFh0cltKCDGE4Rp/fGYN/ZELcdCOQpjPihtfWjSZVn1dQfdAeNv46UEebY
WxCKGaHboFQEpg5mVLdmCxxBpjb1xilznyjj0THH17rOg7xVfAsFi7b+AQS8p6KFOoFmqGcgYLN3
tOEbvc7341BcI0/aEOurrkwYhsZRhkSxvunRAI5NTOtjfO7y91kq553mp7YUY03U4kjcFHjnYeIF
FbNjHkOFvlKAO+Ke2zZBFDlbF8ItlHxwFR3qNOx0IGvKN4ieHaxY9YqudtADwlx/lZjvGMtEszqt
95d/pzMf8kufWIrJSV7Z8YQSYwjykE1L6q1F0kPfOA8J5j/7HlM7kGdSWszjJPeNidxWFNuKxqhl
FKi+vFnlPRQGU6FuC+dnGaGgp6KONFlb29KDMYk8dXQ2VFN2Tt9sswiDeJbhk67zJjcKOIP6csKu
8pxgsI7+yizwqFlIIIBnhOgiHjaKA1X3ydhxPl0LktwLPHTsur3Ko9ZLrPQjmThmnm0aGKzflVPi
cxtERO10wIDtFuqzPyY84kXiHFlMNnac7KbIPibmfS6mQ4+qKUS5rlAAf1JHsVVj7Zqr9Y4V+Q2m
DIcgL0DpqnWeUkFpDIoOAqU3SDxNCrmqeR1wtPg1K/pSSbLVGgFSS7323LzYQN7EU5L4ttbWymJL
px7zl0C2aNpMbiY5FcHRE21dIP9pviaOrjLmm+1qpRK90OnRMb0AIhHIF0PITR7EF13N+iFVohC4
k+2UKXtn+miz9qBP4ON1Id6Wp9AlH3UoguQrTLNrz1tZrMPQDVMdx2ZunmPM/U08x28U+H0/fbIO
fTBuxI221WOvvR1u14lSl6M3IZgkcl3dkGfDGmIPbZ8ZOLNa5evl4OvilWCyp1LoSraxZkkKrGms
l3E2oewSITpmWb+hGYWIh3OdZ2v9x3+TWvxdleQ0U0aMvm3nRzkeJAb5ihVIZv0Gmitwy3Jf2B8D
FKl0q/Xrju9A13KIc/1KocNOzdYI6BcfDqrx97dI0YYPTWbVWYUi2437RH4P18Sv7/IHcKPt2mMZ
ZmDB96qn4mXt4fBvUs+/hueTdfI2a/rc4r2JOmK9Gf0Rzd8E8Cxo6SgvY4BJ4OvSjzbjDvvg25t+
766wJayuW0rvpgSPb6rnKUQ8a91rD24wYd74AVHeuR6O8eN0w6styhMBoLgrEf7fpGB/ly6leWM3
6KTPcL84N+k94GlZoGxnysFxUwXJPURfN83aKZ7d9/xS+WtSyvqooatDlMLl0sO0abzkOPxEO8ib
flvBuJ/WqFDnv3bJmpTaCbz4hQOKpzDqc3BjmI8zQYShFx5YDNACqTZQHFw5v0uB+MSPZRAH1O60
DBW1JHScHMiYL545nrvac59Pw4WFzUL3p05r92VSJS2H01Z3nXhn3eBdvv0xlb5iQgpEvIhpT2iG
CuzobhiGURMQzRu2Dy5Q/E99zINDlcsuDrXWvFlGdBC2+VTrzTObnLuhNa8rzJSqRb2JAJhJcW2X
mflocu1oQnehaFVMfGbUd3NoZ4pmbztD0OjFJgXrZ6ohSUD2HwM2Z0efHdh/EhsoU7x5O2DnyhK9
Te1N5dQbzSdwKHn/Q9p3NceOnFn+lYl+XmjhzcZID0j48o7uBUFThLcJ/+v3gOpVkyCHNZqNUHTr
Ni8rC4k0nzkmF0JDAjSG6bejQkmePYVJS7Iys7mw0avmtRh2qRRs2majoT0EPSJdC1UDugw6lyM+
KR9g264z3AUwbb1J4dgysqSdutVQMRaTphYPWqg07JtGeYkgfd8iZCxlzszvc2wV4S4oR1OWXiEm
to9YicigPfmBLmv1hhFzd/CLdRGJpspXJfSHAAoErniIVLTwseN7dPSnJvVohmi9e/XHR7E/w77P
kuWMUEgdsLAl75LK8BUY5GXTPhcjPYsyo2HWTQ7ieJ6sw5IaCA1ICAvrWIBTYtaYaZSYYQanRZnX
hbEkgwy0Xq6Y4BAm7WTzSoPZK3W1fm2Yo6jEK6l5Y/zToHB6UUAd5p2f3muBdVTIGU4DT8rhUYU3
LCSYAFN8leKZWJo5kk/R60p1f74oakXvQfptX9kMtqxoRHKMQzuYbOBF0rrcNvJGTAedKonFq22l
5znIGbBiUNqj1l4bWhHQKQwlxhBCy7xNoQzZJNmEmbnNQVaK47Jcl0Z4UGoRqcCi1bBUqpCgtmZQ
XiC8CoQSplttLXGCvyRVnap/aSqUM0NHDTy/qc5jAkPPRgCBS7bo1Ft12ZjymBq+EK6UAnZ5GAFS
q35Z6SEXWSo3khptzIqBhybEF0YIVw08YkZlMMscToKpSMCWM8IE7hfFKVaAPEPA6qNowsINsmpz
0miQV8v8bdF0elt2jhTHZs7eQwERAe9bQ7eiCN21fLRGYV/GxevUxm43ZV5NC+IH2EG81Bmw41v5
7LCK4i0/74SmstsIBJsCORIEebWKN0BNNYug3kiDvw4QvwI65smJAL/2R6E4VSGA3heuRkjR9GB7
1YaQwTqn5Gy1ZaAOlJuSr+pVxxiCUNhik5uxmBFOQa4KJyGdzudZL3oyuN0tgxGLQDwUtDUVMBWL
E5iY5qDh9bfpusJqGNoa1DzMY5Iybju8pfOC79n9kD1qorJqRfXS55RQGeae8J3vkHbF6V3JJjaV
7ZSNDz6E/8qpAws5NlLE2cUAh3ocJyU6QR1Yel0OsT4JXncZgIVxhc71mRsLN5I7T+4DY5iZj+KY
O5wU4bDq6DPLapFeV3BuBihBhthemZ+Vsff6GLc+KGplne8FCCQULHSK8HBIsSAvlncWBDidAERT
ruZdClJJK5418AGTlPegYEmSMoVSRrRuplOk+mTyeyI3PGmG0MkF+GTKiq201YZlJatm8kuc+NtQ
UYmCMrP0AnUovclHPQlXGtM6GXJZYVIMhQnv2FryBGYwFeaVJo+CX3qV1qxaqMbCGJFw4VMidw+q
kFQmJnHVF+m2h65B6sMLwc9dXgO7GKV2M1Mrq5rYM180msHU21IGZakLbWgk7cKhB1dTno/DboWa
phUxPfrVOUhqyRTqg7b2/dnkVD5wUGQLuscG/26ZAegT4R2KDTDSgDi8rkyF2aSBU4ujh6KlobaS
yycvyHAJpKA2nD9tStiwQjzTKrMBowaEg2J1wqVHjgsJ76tGADB+P6UHMUncRoJyAbKkKA6fE0mb
yTtWH/vngKNI9cJdIjObIp526HXciMRuXdyLYBh+x62Qg2V0l02CGcHqseyRNMoa+f1ivRV0CYtA
Ny4SX2wjjNN65dq3FScadOXYeazFG80l9wIYEv0+5K2bfBHh9pUgw5IGeOowajMdTUKvLjpDhbUn
RWPg97H+i+7bvwK8j7DiUzhdgOvU0wjhdA+QkS5YQP5ZgccLOiCypuyETmZAl2B3S077B6rJ3P38
a9xFLAvUdjRyE7rnog1bzmglaW6lGjKRGn1wFKh9ALECaRLlvaWwjiGic/MbzAvkt5hsEdpOpTiK
dYKS2Ex2Qamr28GfmYin8BgQMJ6ut9K3n+szfz3xIriNEplycoEnjrWXmfgRiZwOf3E9wilRZ7dk
3W5sjw8+8af3ypSiEHF+iAx42jbZJqjgbXv3+9r5CQHx+R0ukXSaACWkJEBJOB9lU20jIqi5V4P5
1fSxTAbg1zMByGQNtsN4hZ1wZGTOaHCsQrxLqMcNW/qGPxt5Mk2Ju1muYXRLgUcCEkjj7+UgcxLt
yRcDq8UFLQj3N77+jdxGXETMkhz1GQK++C66myz5jr8kA3DLVmoNznTooIptzKrUsxfwOXbKQzzp
vH67VPHdn+CjYfCvdSEuDjKuh+4MzaHU2/HrJt1xMcptKmCA0IkeIOQWqIzNh4Lph6WVV6e6AsS7
jkyGF8ymRNYCUQWU0qg0rlleMFCzJSH335AuvJHBiItjMAeiMYDvfHwXQg4pAxBpGDOjjs4NoGy5
SjchiljirNpZxEYMC3MqPwV854UUzuO/v7f/orL014QtzkdNjEN0aMGjnU0pWBPRoMd7gkVJtRH3
gA4c0qNwl5qhqexvpeA/zsKsKji7qUBlc7GH/SQd06jX0BhWV7S8NMO/TXWfF8NfAyzT0UxoFCXz
5xR/nmKu0ZXZy4AN/kfH/qdxFgkpgpt4GFk5uqsQusWtTwJgpdIxdgA43PqILbUQSqyR9pDXvdWE
p6aF6XMFsCaoeWMg2XmUmTde64/n8aevtNiOlcKD7zBibufX2uEagvuW2cEcksPpHz7dqmDdeJXC
Ytt1nDDFiSDGdywjEUUaAVbVbqzUH0/8T0+02DNt3iRh1mCS+YHRkQLz/lsSU6IwdymUtH6fvltj
LTYFFcW4hP80DrOkxsJBNa7ZRzSyEZXqHazVfx/tJ1Tnl3W6KIMpAV+m7QwHl04lWqsVUfesi+Ln
xxF5m2I276tvd/WnmZyf/tNths2AK8DH08Vu5NCNYkq2agG1e2sN/liA+jTOIiZAe1NUxE6d12Dy
3K2DVX/RVtFBOaa62RvwI+TX3TUwBP1WI//n2u6nkRcnC6/FYZK1PBoCOPf98Zjx1BnKx1nmfRgq
q48ES0SdJUEZIswmgooCOhTBQZirKtG/T2r+cgotg4fOHyEQImPhAkGpi1EEHOxGgkffjUX0Y6D7
F4yHXWxBuRmngSlRFevhuJXB612PTzDlcWZXas707+ND+4KmjfX7sD9v/H+Bh9jFrlR8uecrHzMd
VPsKqNrwphrCz8HtpwdbbEaQTTOWjTEEa4+kwTIS1uylggU2uPF2KOuqLpi1l5wCgz/+/z3cYl9C
GzaUUgH3R14+RvBqjeT0xkFza/qWWzFvRmYIEK6oaHhAwoHXbqQ/8+R83+t/vZ/FHmz5lml9AeCu
qENOz7VGBdK+UNxSGPuJJPsZRLYUfObKriyUgUM35aFeN267KTbpfYseAmSRTtKNBvzPB8u/HmoJ
QO/5vigVlKhg/1FumB7Nbv/Ixfd8v4WCDsraw+n3dXBjEpeqzu0s7xBzQLD1qKioamWkcWb3inrj
HrixGD7m+NO5XPWjGI89uiEgUpO4n3S5vzFxtx5kcUZkyjDGrRzjogHCiRcPY6vpYX7/+2z9nOT/
tWE/fv7pOQQuqpoQ9iiAb0UyTARwpXErsDXYHTZraHBU566R5Zu/D/sTB+fzEvy4FD4N24oTEDXj
FMF+FlLOwzaGbkksCXO1q22hkN2X0NiPoPTwlGeKLkWKLsDNg5Fym00SQ54rdipMw7t6VTCD2xTT
paqOE3duQ/DqZ/I8yPK08p9qWbpKzbjKBwCu/G4bR4PpQ+FD9UsrqASDj0tbmwpdCiSgjpH5VM3/
BB/+aYIX5xIoIPXAMFj/CuOV4aM6rm6qq/8cI/y1xRYHU+v7jcCquE1UlGK5ymnELci4ukuhR8XA
HqIPHn9/fR/X4NeTiv8QIIGOp6CpQOt+jUpkaDY03RiEd4O6keXzBHuDaOxc3peu7ViYWZYeZDW2
5VE2OAYExArUnhBasvP1XRNkTkap1gZYbySWH9IeNR5oJrNJqrcarowA/tf0uaWVpcasHYQQbZ5I
k72I0lHgW0jpTXumUR4HBl0RNbc5bAwuFSESt88Y4cZK/U5nQuwI4xkYkvAKC2bz4lF5lslLGOR2
lxxF2awB8qVpeBNuuUcpGwTo8JZu7LPnPKXXBvJgWsbs65oep7BeczGq8YVQWFC1MTpxIIVwUaW7
JAJ2eFK6U1KEKzaV1kwQrNS4PxddvRX7XNXFcdoNVTHoIryLsIJQoCrXNSzzxPA1TEJU/EHppHSf
g6ijtmgMoG8AE6QLxCltqLGrKDUItiSVtyzvvh1JH3MhioIEkveMr/j62rOUydWhD7rLgJIcE8LI
moHwX/j2++r6Fhx9HWUJQOOkrI0a1HEv+AehNJtJl0yPtTFcfx/o2xm+GGjxaotKSgFww0BiVRCc
CISW0Q2k+/fzdTEG/3XK+BB20Pw8ZQLLP/NCAywSsjqoa4QDxDe1IzxsLbXPyTjBlxhegiIELP3K
LKX83+cGL77K4kJBfIRehsi0l3StPLBgIrrlDqLOzDZ3htn5zEpKvfSGu3jFr8qrv73FrPh2TC3G
n1/HpzN/xCkuiiN2UukPp6EGFRG1a8jiWIMMX3uE9TCDs4F1+/0l31pN85r+NKrmi13bdhg1UVi3
oiGAcj66dqXRSrdU2edz9supuHjAxVFfdtyg0gxDSUOBThiMkoq9rElGyCpoBt2Id3/ciwqSMgHq
9vj34m223BQqCmiol2HU9Dw99HWpT+GNHfLj8oU6JmzHMAT3bccro5bI0JhrLj6UFmEQkOuRX5+i
CcAbTRCInyoAkTWD7aux07GlpULZWc8yToM2b3soVcn4/W1yHwzyxSRzigi9JhXkAZlfBq/xmKQ5
9MKly9ChaZ7oMgIvpjR48YlWGglGKOMggECB1uHk8Z3mEZLXzhFKbcuWJai3rF7Bqbn1Yx1yROhZ
25PEofZeAdIbWxy9DwPwUcW3rH6uuoiEuLpSHEM+UAAQt7cnZsWWc8/pXJTgdwRA7gU9+vLirhOE
h4gOhEK5PEABUxIAPUz2Y/TQK3ZXcLBHkzbQ83MmRXHQzoxGQ04nqLdZTAU1VTUwSz4x4gkJ4PgG
PtDsvhuiC5LFmyIdCOrneLhgm+X3IGiQUbOZDJZEAoI06PAMbxVbox3oW7NbPB+yBqcOAXTIOL0u
QPyPzl0crzv5gGKmPiQygTTgWKigN9cmaqpWpfSkhr8Xa8WyXckvQcptEkZ+aSHiWlUqsmD0IuRE
z1lUtNMGDCz4HonqeorBc46fErAMuBw6ZL09KjYHBtcwtWRmUkJn1xxLFNdaXi9SMdfhot36kFvP
HbnlCJiExsi7XEtfG7UiSVVdYJToBmIFUWO5P1UjdeFeuOLb9ZDse240+gBC2F1t/76sfjiasKhg
3AOjZhBolGUEVbEUIkiTdIndxhWcxpHs0PlXxft/vw7/J7gW+38uU/qP/8SfX4tyrGEx2Cz++I9N
9FoXtHhv/nP+tX/9ta+/9I9dec1PTX29Npvncvk3v/wiPv/P8Y3n5vnLH0zYojTjob3W4/FK27T5
GATfdP6b/90f/sf141POY3n9+x+vBUp386cFUZH/8eeP3Le//4Fg4NOMz5//5w+3zxl+79x2z2n7
7Reuz7T5+x/cLPvZXz/+ryL/DSpsHDdHl9DLmdOqvKib8O9/MNLfZJEHXFOG9yAH3fYZL06L9uNn
HPs3CNrIEJfkVRYKgcIf/+9Rv7yUv17Sf+Rtti+ivKF//2MJGZdwFUsswmmNhRsKDr/FamBKhLzB
1I2XBjLk3DrPOoK9wo6mX1toFbKpV7E7PnHFzACGAE30ffwa+lYrGRM4rzD1Kc0ZXAP0bmpTZCkw
DeCOxWuY2W1gsLJTDztfsePekBjIYxly7Y6MJ0J2+6zJen0orOGSHpp+EwJLKbpifA4igMidbAJX
aKNyz9we0OHgFr5wcaHgqQUZQFkYr0F6Ho//9ak/vd0/p/TzFC6rpPOHKXiRIvRWIVMIXu7XW1fs
kraRE6m+CLu603G340z2XdFgNvShmci0CU3hlo+9sCg1fBt0cf/yyeiLgyjWl6g3hJb0nF0xZlLY
kwYcqAO/DLYgEuSBaxvCS+jmr0vosXUXDbL6oj3NoBqT3eWpHopWQs0Q6jrAgiOzn2XxfN2Htggu
gygyOsaJZ9iUmOljeeMkWhZnvj3E19fwv+ikFWjz8PWFR+3HKiGfsE0I/Cw9idS4Agx0LH5/V/wi
DP424qLsxA+cVjAsW196Ep+1V+giUFdNPCQyfm+0W0DdTrII6wsLmCzISJHs1RevU/UGJPxcir7F
zOM/5GA/XfHfvtAizQgyZaKMhMUDg14oNMciiTJvmDRdRoUfJ54ePzKUNasR/rXiuaGHuNrFvjub
oI68icIZyUZwMiugvCN0Y5OApENIWCD5Jz8i0fiIxYirBmrdj1kFW4HA9TG1eVGaTcKtJakgBUgO
baQaY1XsAcqc0sRNspepNOXIQIADd+c+XnO1HkYErXrtLjMQykYvgrDH5aiimwtq6t6fUOiygVVB
xib1LiIJGGIzgIyxD1q8r4NQT+HaM5wjxqix183y2gEyJlXQCFgh0MIXRH22iK0CyV4FyS49Bw4C
aA/Bwge2yQ7QoQnqXo/4eQKepKqrL+iJ5k/8i5LsxdJgRJheQEndbDbhE4SyfI40yZ6/h0dudkpU
neEtfO50Qc6Y6eUGjz1cm0v6NDZ6/iQ3p+IE4fkZIqRHpcv1JsaBwRc+tQYq6Un27TbdddlWpjYS
8W5wfIYInDNsuet4ahu33wGjlkKcXTARLSj5SaLAAwZGLR1Gfs8NRhFsW9+OoRDEIZEXvMKVd+VW
MBE/k+TcYW96I+BBb6zVmL4OOq7Xu8DmTTqQeOmxJvUlNRsZOvV6cab7kvQrdAuswZyeuDuEdtRl
PIThpNxwiAfJ5A0mMuYjRJIncyLhVrJxRjtA49WQtEKZYo9QNm7WLcgBYqunK+Y4rTIyU+Db03BV
0i3WViqhaGEk8MTgVtnLWK/oKt3QF6HUb5nwLCvpy02w7IeC8x9zrIrDbAKuyAQuLQQWRNS5ykxP
xbXTMW2pCEU3PEV7SgC+fyi4y+8nw7Lf/M/vgNtAgC2Axn/jaiRawoSpOtUX2ItmhuRSU/aaXWyp
yhoC9+hWjEbsBA90jQLeU6/cqLcvURYfw4O+gfYnDy872MF+vUQGTi14TaTzwSTXKIQDkElSo3PY
U4KkyqiBkHYk7BJH2QCR5s/7EP0pk4MzW04ECTY6BOolt3tyy5bVn18MXSeI3cHEZpmDIFeNax6y
PxcI+sMuQ0aFjfSq6Rs9cjACYFiSE5oQDULXJLr//aUsPSY+BoebmQiti1mAdzkrEsslY6aN9UWR
HRGRhdVQg5nJ6/xZY6zC6Yn0MPclMxvQV4158Fn0z/SMOoHqUtwfgVnUBkeEiYiVGWkHVJhv9vSW
0I5/fklNkyVZ0yBr+xFifcq6A64Aa80v6gs1e5VUFOYGBCrj/EuuWWVvAXrl0PI58gtrSs8hhUJU
e6+q+1DdUDCTwq1cvnxUQmxOTkgijyaD4sSIQ1bq9koCc9Xwve00M68zw49fhPGo9a+duJFaWDGX
DpUSXYFKhmTNjUt4AOASkXBEuYyhAdQqGumF3yDR2TYR5Khew/jJ5zs0/rcKYBQQcRL3CSp79RGg
RGmwqXIe4j03PlTpplRMeNXhvGSpMWYbVXsck/OkrafJVhA50AY3J0HnRsEywEHeGiLU19TJihq3
yY0a8nzAn3PRw2wogHSTt7vsDlAfqPDorLSTARjKCcuZ6VMoGzlMMVhd4i2UDevE5kujSWzgNaFq
NOAQTmwBxhiKLmcPYYqMkH1lbpq+fYS6y6sYybaEuBvGfcjpv25BVoXMq1ZEOIVeG2HdK0ZCLX4y
+WcmO0OHoaztwBsZp1OtHjinVV0a4ApCy4Mw6a7J1mL/EibPwnQSE3eSTEDmWfGxY/fhGz1EZrZB
0NV42kU6KE/QyyYt/E8G3utBT87uUVDFJFfUGLYoiHXXEqwevtRZzfJfumtWGlphYZMlDanA+BPW
ooVsGCbITKVnzUo98mCwlRDv0lsK1VsDFyAUJTCROnDnjHFL9moJJ/xY8SLKxOC2cRBKX0pa1COO
CZ/zq4t0Gkn1PAGsxFoaq6dA5xQw0wJKOcXx9UR35aa4cSYIcxXx22uCKIQAXQiksdoiaOQakeac
oFU4KZPnUbLAg8yLHUWAguBbNUTIjJEcNWg4tWMScn3mHoiOiFcG9B/htBNHUOwQ0P0RNhKuvs5M
EB17CXwEbyENPhgfv33XRbjpp1LWQ+mtmg9PNNin0PQnB444w4lz8P4ZBUvAbP11lRiI3vrRVmKQ
nKKW1BWBIgUiiBGiYrFR8xaouKkE2sQcByWv48vNNtW8vH/7rotIVFT73o9TvFT+yd/ARwABcVme
c7fcUzsT9WjjNwZ9Umt4L+Bw06MJND8/sbuTcB8a7H7sV505PEupUTRebwzVSsG6iKxbAMsfgwVc
R3++f9yZX7dpzMR1PvqY08aA6yICZlSP6QAiK8pwhDFrU/GSWEe5qZvM8ZRY7T3KRL/fS6LyPf3C
fxM4XhEkmDJJS2fUXBgj2mV+cKkfBuTCGW1Jzl37PNZh8uarW6mWdJl75Gq3Ft5nO7U6NFog6gVU
FpUXHqj56k4NNsD/6prwHuD89yGrMjL3EwM2gA/3A6trvCynelW+qZ2KQDvBcXBiObvgD1nzogCB
F1GL8TddYI/CuWjXcXppZUuU9QqQymzPwyBMDgMUzbxJcsfEUMY3TXnqJDec3gpcDNXwSMdzhCBR
6baR1BEWf1tEdlAMG2r7+UusIIdMdthDiXziwZ6Qtyjb1dRmx0OAAF2RnsUpccrxfWAQVBpt5Knz
b5AxNX3U9waLa09pcajQwhw63GkiuLzoBr1Dth94fMiCcesGzH7fysaNFFu15CSRV4VuxM3n44op
QLqA59CIMoQCZrLNqAeoglslgKI5cCTjNVW9qhCNIL62qEMy0PQOwVMRSyuKfZBvUj3jBKeIrmWF
W1fKdwluFGjlNYaMoOko2IxHSweZh4REp2kNmT2qc0YkIS/ujPqadjuR1YvSmQGuGbyI1HXD3CWy
PUDUkCf5gJ8Z+RN2JItk5BCiiQceUkKaA+/UiQFUvXKtnxLWGPFtK9/qYBMVWfjNWecHuiHDgIvY
ayFID4wIUICQwPeNDgbp8j6IH7nRThBYMTp4L2VA+HHNvySntIXzui65LZSNJ6O8pnEKoxPAByWk
ra7UGjmIXakpDZs6dCe8rshDxoR7tKiRgJn9iY8tuXTpboR2j3pf7HhASkl6gDv8W/RYPvE6865E
pFbvuWeEdkFY6KoDnZ+22DTpCgXjUjPLyOFhqabcc9p6aJ/S7C5jzpVsSyDwpalJeQJQh+xkjFFB
F/J+uNC3mQRs4wpDUqf1Zjk4yLaKnYZVCQqTBRSn24WnLjFQeh6vzeAMWIuCqLOQ4e4tCcX2mUAO
PbC1Vj3DC0YLThlPJExw+sbMovdI3VyklDxHkBziF4ct69u1RqTBYDOr7o64MAOkLiC37LSDaNQv
ojvuExeacR7rI1bJZix6Z0teo7eGQGpPmnZM4rSIYsh4EhGCQy1BegcEQscfBnBF1nTdokN6hyr1
WhXWlWSiPcndtZobvFW8Tg1V58zE6nqS2pkxRMTjJjM9IkYr0nUvXSl1x8as3ngAeHB5r+Ntqaxo
fZAxL6NOeSMR1pxKMtRiPLYFVgr+iIzNTA5GDVNPPY0WKs2mhv/A66IFslXHulB8BGAH9nU2PqNq
bfkhwyMyZiqca5UUHdLntZSZYwVTGvowC/QZU7AZ8tXg1U7E67nDbAK7eGhqpFvJOrBBdjJzo7KB
VbYrg30dBT1/hyJoUejcsXznDv0DYm91Vz1k6zokqP97ygEuYa0+PkheBYa0lb8Lkp6+T0heH9L3
8SFZ9+hsz3G5OTpIpW7K1H2v8synszgbuOBwVpf9IkEs1CjMtOCSPygclK5MEWDzeD3AQpYpzxCs
l6rNwANR3GN1QIXTErHpbYhhGC0uLjI9c5tsr4xPbHhMoGPYFo+8v8nLPWf3huIpRaSn8C7YxRNR
TOaCpxY8zLqY4kOYIwhoJvzOPGkWTyUcvN3Ov98+HwXFrzc1Hk+VUUyCjwZCnUWgOkBNoSlLGBkO
1izWca7uBiOEZwLKKHBm08FIw44gOB8tqYIQMm/UdigZKLOM97EX3RS0V3+8DD99n/l1fEqA6jKi
TakWwSVe95CYGrFe0FzCN6kSFA3X4XgdsPND1ZMoyQb0ZAh+Jr00q9rEahRI6lRu/T4c8hNksO7Y
2Ex3rR1amhm5GWchMBJW3Qrpk2hwXmVgLVvh+YOnfNBwvUFn0h4f4ElOECIhI1FfYrv38ksa2+x9
YCSs7l/mJAbmt5Tg6FQYB6cpJL1Rcg5NzShMvCkOQurJa+Cfw3KttLuRIfW2sXP7FrScX8JJEDtD
rUBBqVhE9wUV/kWinyg524ZaFF7g3AgzOfg1nfNwDftV6QWvr48jHPcepgjG0x0U3URHKBwwRpkI
KuzmkG1S9lWTbDbApShtu6q0M2SKbL8JIi/HxZLtgwrOufjkzhszp01dGMhB3kKP6YYOz7EUoMZ4
N0RHrjYmYS2X25rZBZkH/lmrwQ4QKUOJ9O0MAQJQDECWGxMbzoLVJrJ7S/Na7h4maQq1mv7IFacg
sdB4ZNUnSm1Zs8LRbY5lanfb7I3i4FjPbPXAQLExPXSH7Fz2RrxtRaJSR34It9Dw6HTa6aw1pHqM
kmC4YZNLy2zU8hHndvQ4n7oqontovVMf9UC7P3fP7Lrdw0IdnMMjbhl67u6aZ/BaUxOVQnHF2PVz
Q8D6dJrnYj9dUQhUIF10D62aUiF0j9vBl1zcTBIa8agq0hJ9SLu+YhJlBKtXVbME0iBp8omMGxaq
FXJn+ffsOjVz4h9rBN8tyIV6GToouaRObMaHyOpXqLyZMM2jq2KHsmeO0E3PQJ7H7dGTcLLTy6wV
gFmgKMzr2JZztS+3eLDLWCdAOUdblasUxD6iSTqeYFuT/CKCig9a4kOzZix0f5nzGOjjER6ofuTC
hNGvSbzByqYOW5jcvnfyw4im40XySjN/mePg3ITDY2TxIDWD3R2bUOe6cRQtmonfVvOcrH3a+hB3
U+CJGIeX7hXyvjyhW+UhOubrwYCDtlFdoImd92/KEV/Y9lFCT6z4AtY/r+jpVnlH+goCRGmPt+r8
aKJ9y2Y+REEUWRSE2eRosc0KBc7GFRvii2l6sB0k7Sxwtcln7x1mFdlYC7C+IDtNeYAUge4ffA+B
rDVUXrfCxjMb/DO/o27iliscMtVAJlR8GZKkNjrkaYgDA04EmcspBLFqZVTuXHyD00SC6kCDUEfF
uwWOz4wmC/1ltfGa4iqNKLZvhGPzDga5f6rOgkehGJa5pUnXnDkdRos12F3iSt5cb8cmQ9ZYG7Tx
UsYswrkjUbj8qyIb1Tp0JjtzBcJt6mcIQ7av03uO5k1taIdxJ77mEVFfETnIrzlEbkwUcAzoWFyD
E3cLufk9bfw60YsVwCQBD6ZzEKL6BSFPX+9OfWFzaCtTjYxo9j+glGLjxLYqg38VAI0+QhI6MjID
V0Jv8IZkx2j6JCVUhgyE5kZHUOzZ1A5n+1DUpUb5rHnwRrV61LRsUdqwvBl64L6e+tWtOrT0vS34
9VkWF2vL+A0H7H14qS3eLsw8WkO/oBFNPr5Hh0jh34de2orNsVKQruvts4ZMeF/Ptxa6VrAuJzAm
NJut8B5D0Wjcsfxarg6i4jT8Y90cY2gv1S4YOBAEUBIvaW1x/p9OK6N/zNbKU+kUrwOIMPkxm4VF
XsLY+H27/lCPmB8QSBKIns1N5EWOL4edQnOqBhd/kz1nk177OrAUg6F64rVzIUmKK2kymjcU3+Fs
C5wEPHqhFXFGGIrYlb7JLzIDfCni2moNwppzixT7Q8H3yxdc4uEEsFugGYkvWGM5HXCWOKDq8eb4
zNxnmLinOUprLdaannlLPUXX+D5Yh3cIvaW76GFANUwF19+ttBsTJ89FpWXIBVgkDLbQqFcQVX49
5yYWCKRJRr7fe3FG0KHojyXW+rl4DjuCaj2AKSy1VH4DOanQkQUdxSZseHqqnoYz5MLQKzoLqwyp
WQdMZw2TRj3fg2WMFgMC0BKXWaPPKsTguN9Fkc4gelN3tQwlts2UuLlqSFBS0NkKYkomqhuiFYCH
z+1Q5i1xgF6QVUmBVVYWzTdMskcqK+Uoxd2YhR+aFCIgB1g6qHKjS7KseoAUWLdcibia9cJxJfxf
ys5rx3Er2rZfJIA5vDIqq5QqvRAVGSWKpBi//gz2fThuVaF1rmG47WqjRZGbe6811wxjTWwJK0AY
BoKr/hNUU389HZp1s+LlfOgXQ2rFL6o7RspJS67xfu0pjfv4zYOBOaGNeY3wp0T15pUdTtU5V69a
yPbD2s1m2aE72ckDCqKd6GQeeKAlfjf21bBNw558U9PZ9w6b38Cgv67hpv6NQyMYUp1r0FbRoVkW
37zllSti81DbSr4AoBE41ImueST7wA3nYDuzciaNI1WrnxUHWlPJo/8m1cyuphkePIobU5JcPczk
5MhvlqwR8z3BCEjG5X+ru7ofIpcrd0o9zxa6LznK0xn3NZzrDLhGvvFMRxiYVtO/ttgHKd5kR637
GBXEuOORwvio8JoV3TndNjFpHFx3ZPvSL6eCIcItwY+M1MYfsY3aEGDs0+lsNMd4jZ1DiNCciZo4
D3zFbRbsjbTYw5RRTvldLPU57eJgh3b5p/D696an/lKj/HUtNyfU1UyFE6nSIVxQY874cvikFbys
tBMMNy8iBbA+KsEy0G2p2hWMUVonXOuhE2xBbJl4FZ3ToBTIfc0JNhli9ZWgcF6fipW0V4WxVdY9
fPi6Ods6TTGJr+dvCr7Wyb7xxInJ+3NCwiDGLX8i+qINKDXrOf8wQ7H//U3NX86vv77pzctQF+ol
7mTueuWm63CqPJ6d0GXyTOM9Teb6TN4Dk5u1pW/4UZBatbg1qMFCVFk1Ihyf3ASryPZytycXvUaT
qjJWXqtY3TQ2SwnYaZHb4ykHskGyIciKLT1DF6jtyepsgBlRps8NHvDJbWXcQ6we2iR/ModKQyZP
+kny92mJvclnOOsWustK/BD717K3xHmj21Y4Q3h6keYgBSecatI5xhugE4LHNN++2P20Woiyky3B
yTfmpkOjd4+3+/vCHRlRJssX1uXNCSkml+5i1kJ4PPV2y8TzA3PXuRoulWO1i93IwbjAToGAPuTv
RvUiXrp5aV9Ux3TuBxz9+hKpDD9VEbbej0lH1itiVig1h45t+AoBEW4ByQqLGnXd4T2SPAyLkS7D
erUJODKaBwXE85q6F83WX05Pvf/v5fXLoFMxIKFKMhnlqm4aN0Snvm5CnED1yUGVKgs6fuPgsKRZ
YNStK17cDnpIV9qkH8nliDHJNlnMtHCsBFcR7UpZXaU7ghPpF+jBkNj/+UvldL7d/hM9ThW5UyeI
Yex0cE/xqsqmVR5aLZa8quAETBRNVzDctHVb5aHu/Gv7GcgkUHOGDvh+Z59lOMvVtyR7GIZ50rNq
iZ237+UA/H7vEI+o0C7ZFG+nVt1Z0ppQPIfH63P+mK6HpTotjs0mueDvNprpqduUS6JtPzZHw8vm
GLNP8+m/H+CfKuX2sKR+kQ0NejOn5c3+IBeanCqFhokr3j60Cth31jZ+CEXo6RRa7Me+XtqilQ5W
60KBjXmgotN+Xw71uvCHwSEkln7i+n0idEb1tGHdpFNdd0oAQpGWCFzHnqCQse5c9899zVAVEfkN
l83tu52w65PwErdBFh6j2WXZkgKp7apdKY5nogMy9Bmu8uc4nJqRhyLKlZx8lj4ImRdMjU08viDL
eiNMI82+8JuBTbYKFODiap3uZZJoP5cjLwaRfSop2ZKo3PIVBFXqCNfhBl+ez1A4MrKIzg9MO8KT
1TwIx+gleWg2WmfL71VhVe22Wci7cGLhj1JbyRv6PSiWNWgiCO/EV0umBRa17Sn0pYlXf2ghnlbT
IKPfTG0ehbzr5oqnTMOzpSQ24IAI8vE9CZ1zRSi6JYpW+F73tkxbPi8d1bl8xE/8HF+OC7nbgpWs
JvfO/d+eFFR1eDSYN1Ep39TJdXmWhGbgfTw/K37vtv44+DhWw/PlqalsTXeFl2FNW8X88LOdAVeQ
nFq/8/rK044078862vx77fxSIPJIFB0Rj8FkHz7t35V7ezJx/s8klmW7GOiXI2fAws1Cy46tkRXP
Lo/aHqMmQoLW+WzSW5IlEPqZ3Tma/9/n/P3usXpxaBUh3ILbGjcHC15SeplLnXQ4JfMaFpG5kc68
TV0Er9aJ+qdYnje5RZ2knrwq3GZBwIzM6VPNMgUKNCnHlXim5hbOy3qOdbIj6jOxciGBVBaQ/rQ6
xgxp/Qb3pr3iRE5iWDAWzhR5pmuKa8V0J+EykBcVc7WssMjptXIIgRP7IzQ30FQSx6SrQ0zc4ZAg
hPKMo2XeUTar/Dl4O1vXhewHNc/wI8SBxAmmuWSdcHFopufYO08WyAVE2Ae6xThAaPey6FMhaMVL
ymCRaCuk5VM8GILcadoVrDrQszaAbO+VXHS80KEwBQiFRh5goPkiNijhTA3nUTRVYfiJO+06BTYs
w23KkG+wSyrn8kLDCvRXnF+E5mmINg1dV2edymPxqilWBWfmvBVNLx5phnZYkR8PX1FhGg8iSgpG
YOWvHKdnrONepWSBG13f2qcv2ID2daG+GyF6NEdlDD9xGYZnkzlSJmFbTOtp8gqmVz/hPbcrPUj6
35NqZXTE3Q92AM0QeRPIh1X5oRvboyW8fLIS4Pev9rWbghpaI4XLu7yXqo8K4LQdZh0rL4NvmTKc
RRBI5zs6rZqifXkRcT58D5kwYt1n56lFbzDFpo/KznRL2HlAfv1yJDmkgFok0NnAXY7p5a/0qXa6
HObpwWQgrzHHAJxQ/VPvJ/VDkmykLvRDVbbbginGJHT7aCqXftU4kb5C5CuRZwR3dM53aG1SjnpQ
C6YeTCoV9ww3QLeuJ7fMF23vhfGOyRJTU3jDySJ1JjNc12qrVslDtCXSxE/rEiyT6VoyOwur4ZvC
MTGdYOLr+VTtlmLjGad3jNz4cO0Pe7nHpwk3S2Nxlh15WBfyS6a6gDFB4IbftQmpKf1QIlLzIEpZ
Aqk5/Orx48tWNzah6vHq1Pmifjt/mgtGDqcjKJ0CCh4Enzn5zJ2HKqXON2m5xbw8w//AAEA1Pi/1
xCKxzcT+m/dD0udRoaRWo7ZWlxhO1zeWVocLXXhuGEjnoytst7lG33pychU4CJP2ZUi0mdlOA9wQ
r8PcuO5PDFCP527K7FjIGBy2UxEooHYESD1k/NLYQfwVbAarHZPd1s3skcnDXKOz9NJFMFKnqytJ
MLFTalP4mvxuocyu9wjlv3B6xv2Jvwi4l6jtbnbuIe4HxQjZn4YP/RkccyEujBe0m34EnkWo3jz1
zIfuDnr4C0z796eOB+p/8OOwPw8nI+FTBT96SKcECyzimeSF9jg3uIcu3f20mz14YuRaGjatdKjn
DP4YM40Fg2LxcniMyFb/Pnl+qbb++m7aDVFFafqJONSNdICliJydRPF9u03Xil3Mr1drOIyab96a
BVva+H4VppVMHkAR5xDNvMkh9SZO+I5w0pW28WdAONPzFSZwymG/u3OlPztkrpRJokjIDgS4P33l
f55CX0n4b5WVdAhe8TVFziTPmLeHHvmOC82nkcx9NJTSVyZbgjxPBajQdvYxjFghRozz7D35hh/L
noYQwZwFwjq6epN8ETOEbp38M5sHi+hVu1P7//40/3PVNxKIk9Jx1GIBecDGzu+Wo0f0yQdAHR6v
fn2ndP6lfucWGah1+IcE8exmniAqXSQoQSod1P34CJuH+it+jTbnd+wIZ9c1hBdrTJsUgNlHxw/k
Es3Lv58SFKdbrEsUdJ1phiIqMlxc8eYVla7XEteaRDlIr8V30NvC94nytluczm59cuALobYzgswZ
UCwHkyehPaYxaj6OPRUapVzMROXbrIZZou0C7hZWPjr0isoz09cro4Kzr7fIK2eqMcs4rSIJUpX8
eML8J5sZ8/ML4QfKXMisQnidmMc2fBZLpuhWVXmd8NA+JuFCMuxGdS+Ddx084NDkM3rIOYs+4OWc
TyOvWdOdGs+1hnHdR8iIa1a7hdtv4XnPAh1lyncMcfQz5BzCGBO8rFuOADCdySL2e29wo84pO0eR
be25UEbOa2xM4RJgRpf1jA7qnYgJ5UNSrGV525knvHepp30hf5G/JRF9qq+kS6O2h28jWcYPWmwZ
z0mv24O24A86iysRN/HcWvZ40ob+IPp97Wf6AiRtAg8DtVPXvhV1y6vqR5DLZOiYTCixZTVtuBnh
Z/gymZtMja6P2Qhk4OJr1i55KlNBudrmsNEnTzGUo2VIHnJMpznCXsqH6F584Fp59u/18nPJ3iyX
m721N7VQw3dHOUAHdoR0Vp8jP80XcB+kM2EbXmXXx+BiNSVWzduQKgOQSwOGhGyYg06RM3pHIA5h
/dcVTDmOqtWA2H1TjJ80cteyvlQOjC/rdB5LWzXY6CYmoj6Hs8JwvlrF4iYX7EDzZC20rpuuckCl
OkL60FQVu7oWnDj5juqntHnVEC1V6jYf3s6wzurzXuF0nJQHPKupRl7VbtFfPkud8RgctmR0Kz7I
bL/kYQ9W99lM3mX484zMT5rTyUThOg0mxNpjdPYSc3rRd6fzvtM+1cvLlSzwPM2mKSM4RXfgaFOJ
FwwSg2pusICwxBuyV5a5Ghw7lB/1UhBn1wDlzVoQNjC6Qz9jIpb7cv0sUurJ9VxwwXdrDXYVc8Rs
FhYLs3hpKwuDaEe3e6+dAf9rKsJxyD5Tkjqwa8M24TqrdLBd7KWZ3jDUlsqVjjG9aZ+W49HRQtSK
HX2soRgc8OJcvkQSIcMIy2r5sVa/wuDEWsgcrVvwXaLTvoTkTA/C3ws5tls+sLYDblzbQ6xcBJLT
xlb6UgmMNadC+H4JPejlMNvawIc3hiH4mdp2QEHklALO4vCheUvdFt1C5SgfMJpJ3022w1GDhnLm
DY6wGj3Te1ZeK+FCzuEbLar95CFa5dNoqz5eAQVNq0eNIo3tb30At4/oiFmYEKpk+wxdC+FgJ0yv
xQNM9nIgkc5FlWNIVKa2iN1TDF0aTqTbXb3reoBaQHMh5Pmceah6IX8MigzsJnHeMVj/5tjKl+QP
tp4yKwXrS4Qg8RQvdR9jVHrr0z5BAYTUecP8daFuzh/DhgZ6MkEZZA+dBXONoBIrfY+fwqulBDYs
9WuOR6ZbbeoZVpJf3BCGlU5pqabbfWmLbJtkzmVHu3+Fu7VBQVEOdv4ZPEFNSF57q4ckk9oyKqin
U/ISav6peroYrnRxZUb/WeNeEje+N8OQxmLkr/Z03Cw0BRUDEbrgFDelkdmeWqjvsXIQNxMUQYdu
2a71qQp55mHMNRWc8lVwhu9xQ7Wk6f9BZ/KzAP37Cm5FQOqgtVGVcQXJLN0NuIWv8F2EZZwudGUp
VtuAd6WP7fqxh8/Vk/XhKNt4rXznLtSVi3s5FrILA2KR+OJs2JxjNj3RkQorng7xbjUhsm3WFU5E
xyDijj4rh3VnvJeTVQM/LlwIzOFzNxCnhv6Q9F9Dy/Re7C1VP1kDqKosH9soXsC8wfAe+3Dv9CWh
bnttK4bDS+W5eSu8yHiIP3iILbM7pKzXUcDWtp5w6CXLUN1sevKEKQT9FoVr7J7hk5iOvhQzG7P8
dh7sLrAfJbeYOCN/8vLexXNYmwX6cqa0ZvMeXwgQpe8PxtzQyDsbz7gu8x/iCTuLkuXi3qPa30ZX
qvKfRzJ63oi6ZJDa/nd13pjq5TrG2hwqV//QvrHPxTiYi6HLe7h8DodxFLocPnCqq11EH3S2ExuY
B5eA4CX+Sm1S8b4ZVsEPH2Hz+BB+BgxInnltIICe14ZXN+PeAXv/vXcCb4SycwdW0SZx0c55pze6
As0pj/d4+T8HmTdf7OZoxEK/FtU8GL9Y4IvLqwgiZjf74Sk9YnKKQ4fP+PsF2vbpOdirc+zHa43q
aBqfGUOQWLRVdnfbhR+TzJtrunkDswa5RZkYMu1C6w7QnQx0VjalElDnCzBapkxRzmBkX71E38Ze
++BdFL8vj+cdMuoIH/VRMxnsBDanz07y2um98dJP3uF4hboBrVIwmUfccmrOqq4GSapDNs+s9k3C
Xv7QbDIHVp+szbPztOxHiupYfG6iRb4Pko3ybs4yu/QYp/VYGRIn9XSnyPm1ovjPNd0M97T6ZAwV
IVUH9kY6JZtHWayBLkoCx2f9UXya2MJe2bC748HEaTGXH5stLkO9aHOS3UH5fmoTxjtkQO5jYIN1
7J+W8D+NVEsGVmaUinwYWdO+7OTdFqwpg528iedUlDZTT8GWj3Cay2MAxexOJ/dTxXhzATcLuwpD
pbzQybCwRU9iwreu38LFCd1g6dbLNHLDh3p2no+TtPbp3tT37te/WcKtHlZqNuHrA6MVdob3zBI5
iK99Yk9KMpnLKUIpwvlR0yLdu/k/R3d8d9pX0dQMg9gy5aa4jFQTiHVSy2DP42t9YY/WZuJ7ujoT
EvYVbyfQoAa3uM4Sdpx4k/hjdohzN4Ze/e0o/e913PSlSTMkpyzlOrRV8cb8RLBphOyR3CrNzi8S
6R9ILOyixbOM0BIHkxmr6HF/n0aqX8UftYwoQLSIIFB6L4YO9VKutDUuxy8w+2F71JJLORAmG73l
m+CsZCxirwOiw8efiYe8Qip+ggGYvZuf/37ZfmpBxzusCKoKwC8DFN3cYa0SJ3qjyyxvEu/ghSM4
nybvzTRgX3LGxU39F16c/3/Jz83n3txREo8FPdQE+aBu8K8bloqbeNFeXzM6iY8tfaEx7VZEbvpd
4uiHO1/618f5ny99cwjmhnbOzgMfjof9vPJTH8TYqmcgpdM7nzS+nLc12H9v783LWyT4b7eM7g4Y
bPcu5DJxWdnqU/c0qSz9mC4FTyXx5Y8wnSQUCs87nz++nv/6/JvXV1auZZTC/zlky7EA1BdEcpTE
MkEf7axhMfLxoOyO6hJqYkT35oPm/vsSlHG7/scl3BaBYXLN9J7Fd6CvIvZRReG4qt7aHeBqhUbn
okwvIPm45PZ+vb4cLvAKsSUY2RlwNVZACxOkFuUqmcqS363PWyDTwaKlkDUrLhwZUcnkpaGBR2b3
GTPevzP/Un87jv7zCP8Q8P5zAKg1tG+lUdmDPlAegMVIwRPTuCyY55GtXGzys08tzF9f0ECnu/3w
rkD+YWKHA0CJFbfVPlwCO/jEf2/MMMRaBZtieRdPdpf3JIFNInlnN0tHvazYwiVcBn9w9/KtxhZA
gBvHNARL749oK7d8Y7+5+ql45yH96dL/9ZBuzlyj0eKrnrJOy+cTAeSOtjI3gyO5AtJ89SkJOy/v
kU1B+wjz98mTPk02TJ/WJzdxAkeYaTij9Jt0WOfUj4w76w8Mq0SbvlCZAn6KK8irCcNMfFOi4yB6
jIxE3rm5wkSG2EmHHv+qu6buw2RhXsb2OTi09eibGaAN+/wpWF/m5Zc+E/z4apniIj5beDkxmx41
VjFWC0ykEstkeDQfbHQ5lzm/YeRzpd9FzQzs/d+LWhR+EDn+3r9uXcjDRDFNZdxCCmZF/YgGQyrK
hPWVBSyjACBGubSNL3EKSObgzrFW30IsmZ0xf11yA3pNvkE3O7de8CC8cK1MFRw6YqKhMh6AnSL0
3ssXR/k6SbMuQiPk9a+4pcERhyTyJKz4hHDXiOhIkYuYoVucfeT0+rP2aHqJd32K3ssnicjGC14x
h0RgkAwbMeKJhtMQUiWjLEaT1WzMYSICwkedGhUPtbDOG//coUrftfpOIt9VHqcnDYJthY6FQMgE
UGU1MD3pSPKc641bhlMx+JrQt5W2lN9ZmL/WH4YiY1+pMtX9oeBWJhjwEgopH66evlHm4TRenL3C
j5zzAmtZev55No3mmT+Z3guE/rV/xjduNGbSREO+pUbmJyNIJKnl0O+nuCsq0jy/LBTD0TGPQD9p
X+fsUqVKOBJOkvi1jmR4+PuvwwTg9c5G/meX+fGC/udibs5LNVG7VkwGmTmTdYIVI8C8GV8SaKaJ
V0FW0uaDMpMmU+FyZCY/hJb+iggBX8QX+PjykT0TwIkRwJC6o3sgMAiz8ckUabmo3quZfz11kGup
kixTWNyKtfqwDqOJUI6nTrAlbiIkzKjCZyJ0kfY0kQcrZ316UI+oe+Rjsbkv/P+Dm/+8Xf97BeOm
/p9N25SyJA91rqC1z5IVcmAsz58UrjYjP7APfVs0VvOmLMu7VvT6z6YPeYJmwk2AogB79aa4uMpF
mmbZKT1cm73gtxMYCQM2EldsG3Igz3Y/ufpZ7efBPkXarE+h7MjPyMhbDTmQE+t7M39WvupRAnTZ
oXsNO5LqZjnk6NzL8NDCZpbQyuQ9fx4EnwH1QFdbS44Wv0v1dgxx0aJHpZ3LeeOOSYKYQTR7sZ+d
wp1swHQvEGAeq9rv8gXpdaXkh5pbFFNoxznDqZbccwKigQXiZl3FSBBJ5hMvYNqybNUFDfNcrGfq
PdKXPHqm3VQJCPtEgqwUlUHIj7tWCXJ2zjVQehVu3GkxFDMtnplXP1E+McLKgAx9dFRpYbPswSuY
kpwnc2YS7bduzMZGH59xlXncQnhsx5DNRfISPBY7em0AYOghKmMHAN7zQ/NwxmDd4t8ZdvVvKJwO
2neb8SLYnDxGz0uVfPRf8TxwsqcnbS/umvcUbsNiRHFNiP5YJM7QVCnH1ISSbQFHoeXSXtQ1AM6T
8NwucdqYRdMr3MbcNRaRCxhvmSuC62YUWi6cbgsjJmuUl2D6M8Xv2FN8c8YWD7B6dtNN+4RrLuRS
A88D3DLcy+OJtmuOcFyiRATcFB+Bn/KHyWnewxwZs5b6WTYXnprX+qGiWX7AmDh26kWJ8XW2NaY9
g0diyRbiS7xRPBX6yVzgZJ2nq/FoMqwQcVXh5c/5rPOzbbznz3KuxCfOYjxhcBAbYTHdggmC3Spn
iAOrDYw3A9fcMA+Hjp29MfanFdO/qwynouS9XWkJ7FiLHLzoCdI2MhATjgQcj53pnxe194dBrvil
aAM5ET077Hrv4oLM6dORTgEuTE6knT/r28kbHL8vHcT95OKFtjM4QB+NB0gyO0Sa08m6PuZr0alW
428zPBCehyc8zcF8o6eGTFnAwU2LVmayGo0EOiJe0VDusKzlTNTlmVr4BrGRIJL4bUzs/uuULeLB
Fz3FHsp5RCh2ZqkluGTOY5yRlvvFwX0BEyvcqPTjebWtGXE80fcVPo7PQW5ne1bPVrgseZEmtvQp
b2Uy0UepbHxgINw/x4GlmTOIB5SuzbYMveLllO4gvvCEGbcWkRtHLgHaBu6X3/wDUD9U7CByaQyF
7FBsItMpAbwLS1lORpqmJy2TuTgqymeteRDOM0F4x+dJEm0YYSptZLoNdiaQJOZrRQCrB+DJIaGu
kiEdODnEjgf1RZf2KaK+xG0yBF4Enkye/10zGT9LJl5x7BUkSVE1ARXX33uyolTCpRnq4tBSFndO
um6WJWpFW/3Ujvrs4lTA5t7oSKUemHTsCzchiXiarDjz8Et/H5hZNoxiBzueZiyZPnTiVU5F8Br5
23a7oghPDood2d3iMi0XdQpjKvbVwivhmHjJBk/SGSvZXAmfcPIwf5leUAMCx0LA2DJSMDDOAp1+
ecMCgSHFKAX3qCUHd2Qu/B/Q8Xu34+aIKuNIyVVCCw/UFoI9il+TvfQyTpzNeblDVef/+/7rY4nw
95n49/2/afUVqRdOTdyxxVJIdUscFWj5MksQ/c7E5Ac37IWsuxAOaW0gzYfM1B6LRxozXjPyKRdM
zhDkGrvJMxyHVLUqgIuOvtFrgQwwWJ2ygh1cWxGnhYqbYd7RWVo4alzLiV2N8OssBTrBlLD/KCHM
M/+aqnMQ4/21caphcc195icV+jA0NclzJMxbMEe45pEPWtsb80m6IDfzYaK7XXunoJfu3Zyb+qoS
1bC7iNycxthQzJM3mh1eq3W+9czduX6UimnJpgIGs9C3aABDE2HH2TfWwk4CzmbzYwJwDwj9CR7w
wJDmjG5ZTHB++HQFvRKp56o41OPek+4ihELrhKmuJ8z7b1xSMBODtGSu0FB/oLuQX2N0KfyK6AJM
rprCMF0Iu38vo1/K4r+u6jYRYyJdOxjHrNsS74J9/sZ12fridDw/acsTPJOV8DyZCwvCdma0DaZz
D1DQfzbkf1/ADW9Dj+pzzBSjOAx/yM6c5O36Klvyi7RGyVY6OAU72UMxr4/h9jrFZOKA6FJdp1th
ddmki9OjsEU7q2wnG9nrPrUvToAZnU1R2wlGL3t5K8yUh9PW+M7f5A0O9STcdFPhM/i84uU+j94m
28ubSppDOo1fGJyKoU2t1i/RDLBPfEGITGxjhcMyT4AUnH/ffePel5f+3kT1QGrTJCgL8LrzrICG
/JQSnVs6zAjE/QVxUm9pXHD1FTycN8H8tD4Bk0ybz+6TefF5Qz8vV/5Ys6QWP4BPKbdrIVtXSBCw
5mgh+Nnmm7lONmlh5SqVu8WiLxeo8XobTu1yMscpGwdEtyQb4WsEnfVZixR/Ws7bQ7Ek7RfrE4/S
xW2n+CA62IhfGedx+BVTQ9oZ7wJ1rWFJC1TcODJKBf/fPUW++uvW+r8vzi0p3hROaWoYrJBomb6F
j9Wj8n2ppu2W+yPv80dDWIWP5j7wja+W+uehR0CEX5d9OtI270vWSLZvnkJUIcfz4oLbYrYud6ph
X3fwTa878ZHotfpAwHXLiP1ZXHXHZnc9Cu+MuZz8XpD7ve9yc0yYKIBa/cx3qedXUFJktzDFK0d7
ho3yfzEH/LUQ/8+9uzkl5KA+i5nIpkN1NquJPvpjfmEjDL3zzSRhXKs/DqT/fNTNnpsmUhUKYcEJ
+Nq60cUqXwSkfXBLcech1BltDEXcxYoghZYsTI/inCJG0RxikJHwMk2TvbNzSp0DOqZOnSXdGkNj
uceYDpmTc41d44tZDWsY2AQKBrM/Qj0A0bQHwuKldiZinY6HRDQ1LyAZD0JhJSipGg6rQPTwWIBw
TTRIAX25xfmbjBwrwqb0YnVAT3ibKpbSWpBw2xf4nrjnlauI7NPXS/PRJha0a4qL6L3pmULjcG91
bn1A59nvm1cWPvZAbBDQ/E+Sm0DifYNZgiKaH8GRxNfmjSMuCn1erYni4ApUf8Jhn9hmSbXerEZf
s/iR+Zt88RQuDOK39OcIor/fp+/yIZw8KYBooYvo9vQ97JOr070MGIEiSTmvEcO4E8ymnk+nUcwV
bCZ+7iAPW0ym5Vd48mRq3jN6xAmsh2NMIn3pUl422LvmHlYIAhAcLcGVeU/wiubxQlpdNiKdMfHT
sHmBPDHN4u4kFhDuCEOgYze/4XTgDCG+qcfrK8Vr+pw0zvVVPVYbwJVqUUBPpFG6WCYqMtxBn9P3
f++dP5XI4t8Hx01nnuXS0DTEnx8QclyXl9A3N5NirClRoGx7O9zBNSHEVkX4VyyJeQ79bq7OQXiy
NQ82BkdofHZ59DD/vrBfhjB/X9jNlODU16V46nkRJlT7wCXYFuB1toDpxyka2acH6l/kaPfoh8Zv
RQ++M8hvsDAxjFsQM9OvxskgX52K3EvfuiU2xcjPhH3Bk6YQtMj3sNqP8zvvJCn3oui2ojdgex/a
FwahuW8YdnhZwznPC9xX3IFWslgWgjucV/VwbLRvDaYG7FacSGLZR7WJaYXHfwzRW61ZlFiU6Eq1
SfD1I8Ea7892dtIAcv2hIbl+GcOuOXTyssaUh+D1R97nh05zBNHDRSWyW3LKYToKPiQKMd+0FVg0
ueBGsVG7aX8OnvJm4k0q3c38a2IV4lwz3VY66v1zojh3nuBvpdp/7+TNLp0ZdanKcV4cro7QgzIM
3qj4Pc0j2g7CVNfjJOBTW/TviApn//5s88dngzLB7yHdArYPVN+bvsqIy1ZUAiHYM6HWBihp31fl
MTM+LtcGh8JV08Z+FfSOXvvc9ErzjGg7iChMmtJt2gSntWcMCYNZfVqL4WscT68EvKsOhz8Tmhzg
XjNpRNHzAACQZ6pfF8XpvVL2w7C7XlxGm5IIcO1UDdaBdirZ8WZyuH4I62Bl+PEumAt2b5Om8Fkt
Th52u0t9O/LHAvqcADNHiGcIdDDwOi/65BiykV8jctbeGFdaQT5xL3RHpREvhsFNZAzuYiczbey/
Iiyswo0GGkDWUhY+XftDnVPWqEwOGwhVUTLX6GmS4hiN+1H2LOTz8nrnsUs/PdslkGEKdBmreBmy
9c1pWapZIQ9tre6NlTJvlsOSdwPxidJtOTW4kVK4lwN9GXcvicFWDs8toZ6kXiwyyIFQDlHmcXQU
UCCrLHCqHLLeOd4bdT9X4G3XCfvN9WrLoFOxO1p7R6E6lTGkrVMMay6OgZMSZn/v5IEEhw9trw9T
QV5W2RFWjrQEJQDrTeJpMhx0dU+xFeTTQFvp1avxzllTvJjM0dxTMJMvCz4qQ6yNsQGio8QrCtfE
GTWcDsjQ8WCguC1Tt8nx3LSRfjb5m6bMUMnKCG8U/Hl9arwcaIuwN8PKOouvixjPZIL1gNue8V4Z
O7q4AkgakTFGZjhpSJl9ObniugKppP7kSGtXVbs6n7ZK8DjBNAPWmkNd1mAoIuwinL/YkryUs4Ei
CKa9LX6LPj4d76dwpmDx/qoLGJS/mILVcnZj47dXF8Zb4Zv6VrexKMGKJMI2/f28x68R7ljvVtzV
61Nqa8BGUMh2BhYLX/ITTDD9QTas0T4JJMcD7o+4W62N0ITWVpEQ3Vvy7voUJD4FRJ89Uk5TXfgc
2B/6a1A5fqlbjHjV13G5P3JkogeYnNGG2Wf0IPAFTA/bwCRdRHkzTdKPs4HT3CJMvBOwRzsdLkfd
fOyUyknSh0zPPa3VV0XCas+utTukuZvh0psi/e4bjMKGk5eaw5wsONo+laKkCl4y7aHQXgV5ql+O
jNfEl3txnOoPlH9c+zCYVHxHNPmnZ1kemnrfxupeeeUgfa7X7REYrO1WkYadpF+1UwgQlbgQgm8C
hSbqiqOjONtxiAbtYAS7Lt7wYmMvUTopU0PRiR7lzMH7jmFK+Nmso12CF1M/NVzxf9g7r97IrXZL
/xXj3PMb5nAwM8AUK0eVsnRDqBWYc65fPw/VbVtit1XH+C4mwIAhuFstsUhubu79vms9C8m1wGa7
CBahtjip+6JdmZStgmkkEbJ2n9W7SFgqzS4ha0W0zX6qOW9A+hJsGudyqH4WNXLaMIV56A0J6YQ1
WkUIbhPUoelpV6ys9EnwYt5mc6KsGZD1lKdOoek5GVBPfx/ROxyYEjnGaC62PtZqdb6YhZbgqFet
DdxowbOyd9lXzYRZsmQwONSuzG+wJc8JSaXh5fVpnT468GjPmZmCSe2OAyvFcqgWNTYY3hAxINt7
Fub6i8JGD7qC/fWL7ZcDjJw2C+clCjVFGV1pvVUy1EGKeqXnc/hOwEB4gdGnWGONq4/YyMJk2j/2
+WV/Q2U6BLAMXLl4lBu6LQfi15e4nQz8K8A48uhblZyWll5D0LjMUOO23nMpbrL2WaymVj1XIC9R
vq0WlrgzpJ1qLZ2E5fyFrkHSLiZCs9RxpFkJZoaAFjytJNPA6uisJAWPm7NpcVGE6qPqzQvhRdeP
Un38+mqMO6EYTHXe8Pi5FJDt0HJHd6E01KzSMo2NZqtddJoWr09NQY39+9f3v/jzS176AMtyHcf3
L7/PJieUKw3e2Pun/BHRc/F9VIwygUZ//P81Ikhj9fzffs/l+Ski6O4pivzyN9yHv83rqk6ePqUF
DT/7PS1IkMgIkgiXUobeoAJNhfLV9/QgvmX+C7+WbkjEBZBkM9ijfo8PkhS+pcCHVOETM/EYPAx/
xAep/wJiJKGSM1TdlHW6ob9/zk937Nf5QerwWH143IfYIOrzJpxDCzSEqY/WNB0AnlCLSu/WCZVr
qRU3qtAHDGi4fZ6r37kiJRy5vFV6E4MQJpoTra7yUYe7QFKdw872tAeq/9jEAbT4h0DkXWmWoHJy
Zdnq3kpO4SVRSRY7oCoBxFA43l3+rPl4J2uruRQ1GAVhItqNwyYEondwinbkfy0ay1wWnr7ys+de
kg5VqK4DV7rsKhUrXu0fBi8mcoFDoLpnZiJJHO2Uvl+T4eLz7DEVvctBPvSTFQI+jdpKPNbV+Tcz
Z8PDRaD3Pavy+DVFwWY0OOnMqgepTQXWcrR114VzQ2/nMdv/tr5u5HbhArr3sk1a4gus9EPkyosi
PhW2aHV3nUGnS7Eu1doAyqIZHrUIYe4IkC0aaub+CSFsdWWeWJMFcJWzeivHwc2prUCK95uyJ1jE
tdJlCsQhDwYnK1xkA5dz8mbqs1h7SBJ4yMhNEoNk7vBgRt6m1eVVpldowazy0ssILQt8jIoyVtqT
z3uVlY6oXZu0UBwh21sSi3VG39yrEQ1UCkUzLDii+dAn+TGy0idSMKZV3SwCatKaG2300t80prgw
dba05b51kapazNNKcohzFYqsf2G0+SK2gDTK8Jy8elo5Eex0F9OwupBybZma9cHA6K271iI/Kbvy
JF44JRs/LyHoLAxilhXGVGso+0idODN0eRarVBaL7IwKbLxF/z4A8FCQ2zcEqr6H/nwYAL6oBy06
SY+g4XamgXu/lm/cWWw3CNyNt/ylJ1rm7BtwXGvnaIx+k/AS5gINNP5IvufoWdMH6qm6cXnTD8Mt
0vt7FY5wFelge8WrpH/xABplfQn0M1mEssN6Dw+3KtC7xMeIK90tsZyL1fbkGtscnvWHWe7H7PEx
Kmu0Nhh/wnfl7IfrUqhV7RatVd2UVr+JegRYYnnGdfvTm+/7VWDJw4yEroLp7ZOYoza7wuuhcNyQ
ij1T6dEqU23pziiDQhw9zXh+NpCVpwDLH74+uWGm+zQTvl/+Pw88qssIetCIXaRXN4JMpd0LZx1q
2Eg5l0v7F7f5z+OMbnMaCIWlnDiOL/gbF/1C8tIxmTXSTRu1gKiptkvendFXaxXieISzzuppNePD
VIpdTw9X8MgIw1gTxMIx0q3Xry/DeMk73GSdT4eZHFCQKI3fCJYPDM2qm+qGJrj7hJdzSXtfvAmu
Brpd81au6NIR4XnWnvCL6//puMOs/GFwJYJMjHgiM7jkh7aObRoItXOmDE1Q4s93+dNRRsPLKTSP
1GceskqDUUlVV/bRNkjNDmgCqYTQ30M7LahLqfUhT+I78nN2TkIgjCc+eSZ5yNgAS3FrxHj7LeWi
T0m1couFaAkrASet6ELNlOJDKUsTxSIsgG2vF+MVzC9Dd9dSUikIjQib9DnNt5qR4Kht5p0VXHpm
t1OqfC7EN6aHtLLqbPUkrE/RQ2J4m14VV5UQL0L0TYZ/kMRyglVggobTPsGdzIQLQYHRZm7ywhxe
B8AS8oE/UC6K6qEhYi6p9z5tR4xX/ryvT3dl8BwjKoxRZIYeGUB9T1XZ8+dZac5iqXgoMnY3Bfj5
CKEou/ie5PNWhL/qrhUzOESdSM1IVKe9SrBRI4pTD+ucVELbpZQTJslTQpSCoIZPZXpMepFOlTeP
a9N2/JomcnThCnRVEqQikrI9FZEdGM5jijJePyEdU9udJ9PodPwNsdQ3SdPOPVlkm1fOqoG5khv7
JJQWmunPT6Vx60oQ8YVHEf2DVYbECMTM2LwRowYRsmShQnZwYRZ7KVirJ+ijeRXbqXRaOxSXWIPY
vlosnDy8YUbamY6/LBUMngruLhC8TblUeWcHvTLN8YS7GcILEbGQ660aKb02+6UmX/mUHnOrIHdB
wzravgo0vCs1WKUUIPLeWetltyWzbtHL4aYtLyoVOBRpij0QJ2ddmNYkBgtYVlcsD9eud6h7fy/j
XfMz74yB99zgH01xUqiqoRb0vGESd+54gG/L6zOzx6ij9GP2sAAosdqF2DOa3fwqKkOj6Mhm2xar
cD2oqLh7S3l5TuHwblYYzdc8yX8caSw178Sa4FafIzX3xSrGmDppVuT/0TATD7lNagKva5P8tBQr
FRXvefQKcQY+4Tnfyq8v6p+fY9yhjt2kyWpmlOR0R/FJCs5NyENJ96sTHe0FO97jEYHu3LVbHp4L
zx5k2Czk2nk/Rcp//Lev7PCBPszEnhkFZZByQKRqtd2sJERaz8JxCFFj848XSb8aIhawsdK+YlW7
PU1PuNdohX89mMY6jfFgUoZL/+GDGJoOhLLngwwOeHfjr7V9NbmW2M72Myph7y0FFFxMC7fWq3qw
SE1iSmjtDPu7cmZ5MLZmff8wQ913WJhA4B2NbLkpmqZU5fKGbXYNWgBf8kuzglKGOTLKbWVBT4x4
TmWhzsH/UkRca6uvr8eo9j/+BGMxRqQrkZU4fIKGnqcXkUZjVGu/1JaqiE26m3ZweL4+4vuv/Gns
/XnS0mhwp4anMFdI5Y3qR8u0e5AcZR6pxHNQ96UFgK5SxD2vScevj3vuTEdDPndCp+/TvrwJ+nxV
mveyuo+qy0pPljCLqvTMWf5y5fHhJEfj3U/EKO+JQ7+xMLYDKZycojutPzeah/XLV5dy+BQfBrMn
KYFQ8367gePw3gfwFWejevlUL+szJ/SLQxkiTT6UtUPtUh7dNbMWpVTy6/JGlB6KAgeqA6FKWgqp
dGY99Yv79OlAo/vUeIUvGVJZ3vTRmt3BNGrCtRx8SwCI9lU5qSr13GT46yMSt4xLUNTwNH++ikQ2
dVbCSut9SpBvcePF+Rw7A+8ZZU80JyRyGvXzzPZD+yq/+3pY/mKgcLp/HNwaXn4fbuGpicq05cRu
KhFDJLiFGJRAR+f/3zvM6Pa5QvDjHAU65309M0/kDQT5maO8P7ujAfnpbEY3L3QrLfFazqZFUCUM
Ceep8yjq9PwzB/ULUr4OuYXo0NxRW+oFitY9f32iPxWfaKd9vJ6jB88rg95LJMZpBpLXzWAQ9YQo
bkwDxTTo2feD/VOt/A95MP5/Va0MX39blRHlys91Sn7qR6q5rv+LNG2YohCS6DUMFcwfIed8R0OO
qA5Yd1PE6vBHlVKy/kUPVIcjS0wPZbKhgPmjSMm3ZMI0DUpo+nv6ufR3apREcX+aOjFjA4ICbKZh
tIBM+dNDT45JkBqtJiJmbeYlPln2GOg3tCU9oQiGQjE11GRenlCA148awQSx3uyDqFs4LVE2JyqX
ZBui4sOFb+jNKmOmquDXtbpBYLGCA+00cTpSH3z8qOndSfmWhi91d21kM82be2hi6DYDLupAwu2s
uCepdKu3G1cgDm2Go0qKZ/A9mwDPAcA9WCMLYdbYWnwf23QG6yOaJKQ6uFBmtDRR1r1RB7WLEm9K
+9ZOrJdqrh+1i2IKFMOWb5R5qmLx9q8o8lXdFFuW1K0cdLndA37BMJuG9T7doG6zKOGxd6BWdBCL
CfrpFnOivC6uQe54hBVfJCsiFcPbLrIj5AnQmGu7w7rHzuJWf0SGQWFSu8QQsrR8kqNxZxIhkM+k
V79eBVyZDIgzGeTTHsJtvrPSCyndROIS9Y+Dot2fqoSqsMYhHovbMSE/9lsKh2Y2NMRIHBdoHC1o
UNrNbbUAqVHUh2hh2rhC4zdzFr1G4SLHiIAQG1yM4czaLRGx2qFDpozfamqsOmOhP6oLcQEn89Vc
DgxEMzmUW2utAwMCYXC6qcU5/2/iZNVBH+34bfcREkPio21hpYUzTdp42FnMgH05gC8y2FCqBrbH
zn9XO7DE9zWhLKUd6qRih4cEntuyRxyE8KWayWR4GRtxrT7WGUA3Oui9t6eKOjH9S/8RhcxUBKQF
iNQB6bOKnpri5RRfEQl6weYc3bpJ4LGFqC4FHTRJNnCz4WhO0jkzKR9kXrYbHf3/BZdrMWQbTePr
9h5mKCqJvT8vlxmuwSkieMRr9eyFfHMAQgu8MLhDs4Mlr7xqI6PnWJQkgKmTywJC2NIYTCpTa1ei
Hd4aqIqUlY40wRUuI/yZwSLVbAUZVr9KgmWhHGqnXZ2qt8a/jlF56ltDerJO8JGwu24cHJrFFem9
doiq247mhPAdcEgMLhECCwnZMeegP8Jt+dCt+ynd/nSVYr+yT0uJ/fIb7g6tnJzW9bN5gEqmvJUv
D10xKSjgznRlX6NJS6dh+B4YwsWgTE22amqDPCOnqJUn0S32jlydCukaiRASFb8/Zh2bngzmqThR
/GmIBaRaAoaY41Xlzsfb5I5PLVxWMCsbLi7wlivTnalXwR1iPoX320WiFXbe7GL3NS5Bh171hEPr
dk+gHdHl3WwAhA96y8DjKZkXbxl7nXDW7qVNixwAkwudwLKdECbWJQvsLvqVua0JK5grU/Wt665c
fSO0GwaO81bGU1RnFwmhfcXM+pa+ljwTWFByaaOTDyrS1r1QtIVUbZIBNakv6tfhagTTrLQ7cmBR
4IkgW5M7dMiZNnGvFTj71eCIYmeRvbHiTyy7IzmLBxCEZqk/Kl1pZ+0xj+7d9lZ1/FmZSrZpXqvJ
yggujFibJ7aqr9tkVeCzTdA745cyw52Z4AqhWH+lx2+6ZhJCZlvP+R6Z0CYHdBAsEx4hfy7iEC4r
ggHttLYjmHkSCFAwa2vnOnwPIre4QKV502vPoI8HF8UOrwce/5Q4j+vOXavWQ+QtG2Hpn7aZ8ObX
ewdPmsHGrWf2OH2zVHenGNs2I3uJoj7iz4SVVeg+9EgQFVkDulrZYKYnCHNWeBdKQZn7sKA1OZ1n
1H5M/AleQEVu7YBStVAJoP+k7hAs+nSq1EQztC/qXt2XZ/3B2rAg+3Ml9eP9RCePBbeoszMcFRWT
/FQ2mmGIUDvK28KfUUCuFziCfGweW7IaJ9WVdkcOWEdmYTBLza1C1KmhH1qBxtqz37GlfQ1V0z4h
m3ANOHgXWnBNNY6HKM4Q/jNlmx0w/cnpEjUJmRIk2mNR2IThvpK+XXr9swlvyuovE4CO2AHwDNQz
44haj2QsXLtUbEm8PLW7bkcMWbLM0ebAdn2nqMgNc/A0R/mMEBKhbMoEGb5JV21gl4Ri8hug9WvI
c6bZomKarZAdZXYHwuZ0KdPgqewA0Lg58Xm+QGdll6mPuDfb+tI3vsGgxxfQEfGJqy2/s2xIqxDE
LG1TqiXvl5XnI9XppxUJjla3Nuu3UzgvCAAmK6jHtbo2UCRLwOrJPFCucYEHxcBObZ4zPHOEG1j7
srxQI1pRkzCeYWayUoJCpkTHktGiY4zT/Wupu2+JdpqzyvV47UxPwveV9D8ry/8AzT8gHv56bbkD
8/3U//a/qjSKPi0uv//gH21wg7WiLlmyzrpQe18q/tEGN/6lynQL6TYgKwKv8McCUzZZRZJyZGkg
M0GaDc7iHwtMvvX+1yIiPVExJIoxf6MJPqxUPz6/qkWP12StShYjDXk2JZ/3dbluRkUW9e5DSVlJ
mvIAtxj527k0K4axf87XoX/e9yAjGh1vtImtcsFx44LjIVCbg0/Ex+Hm5B8MKynU78TOUCr3qy2p
REhazLX8BMtjzduvAyyYzcyVYaNUX5X33WX0jaDBYK5t9TVL42/atJp7F+pjsotsc6ZciWuFaIDy
hnZKu8DxAaeWJWlZ7wbxVc+aqNZntfytwCmi2+q20+dkZcaIkCuWXR8GxsX36fBj81DWR8v48Wmr
o+2z1EaKBY7FfaiLbfFs7tojsSXuU6JeGgfSTGJsed0E8FtJue+5Lex6zVWp5idr4sCCu8L4gmuQ
kvmAggtW8o4faLVJxTJWnkrPg2N4L+LXmmf30Sp3ZoT2BFt3X7bTF9Kdt9U9/7/unjXydrFYRfPQ
wD0EefYea5FCN3veom9a88+trUI8id7b0P0OhXfp3wob42A812/Nfa5vTupMe8ZTclAO5gK5bK9v
kob5aaCF4C20UybyZ29rHj0o8RMF4DaBb0sknOQM+/hc81nF5aZ4MJfKR3bbYNSZnw7S/SBr4ipM
kVZHwVwlSNyYh2wH8GgTSPrQvhU53ETJ7sgnSkk5lCPSJ5J+i0hwOszlRCXboNlm9CGmgbyUxHoV
mpjovgnPcoUWmwZ21rC05erhIDJWyTMJz+aumwcXMrj1QeB1he5bCHY1uyn4oXOxICv4DvJBS97V
W4CZP7sqg1mtXYTC6UJZOmBOkKuTiIhpApQHr6tj2q595dJLn72CgJH4kA1gk00WvZnuVIimrbny
EeWzjAgyG79EIS0w29F9Iosthnw5da6qW2PRXsPEWEivJ/oH7b5Q197kpMx7luv6Kj1t6saOnUWX
XxjGpk+Ap+NXVI4WJsRTtm/9y1K5rUQo2FDBuQeWuyvDbV+uDPRe2YtezpBtsMjU3lg6wcjHcl07
E1aWpxNhjyQxLLxk1ojL5LJddbv4gPUssduje1sg+zDmSrvwEWP+kFM9d//5ay0OYRhfz0PqqPBT
eEXRtX3jPmgGAvpJKh2dGLXHyoxmQmU7T1D9E3L0JFCvjy8ILLBeeVtCqCwSmdLbxDpI7aaAp+7Z
/KX8qOiAJmfdRQDDb0VIKltGf1tYEyaFFSyb9LQMwN+qM+e1J/J7Ur/R+7pprlxE9vkmcKcMRdzR
HUFV4OkOZMb02lTb4pppw2kFAFa/gtoKjTNOv4nFTWhcNM2+oFoUiZdVBFIKzgtRFWwXJyANGtsA
x2jCJiluW5TfmQHqJtyGAsGtqxJaozHN9UuXcABS0VuDNIEdf6tdSkefIZ/Krwn2GK28jOqnShwE
pDVW3vSlAwPqr3T5JQ/nsj7TlMdyKs9JySJvkwTzBSsT8jaYEGWAuLXItvvg1Q9NvQtTMD5LPZ0B
iJeSua7uAMdoyjQ5F9o3qrP9mO0BRIgE95mWOW6JtZ2EiC/v3Idm3hCrmcwHm1U7BTh9vik2Wol+
n2L/PNa4KVZ4QnMy+sR7aLEZi08+aWXxMbpQpsGc7QKo6yGrW7JlkrK5FeebYb9+lX74AKMh3FRi
G9YhJzsg3IL7YUdlDbajctXcWFP/7ut3ytnDDW/2DxVZr2srQZNbnhicTYsBPuAdcvxbawd+AviL
cy2Ydzfhh6X+Txd4VLIse0uzkorza23IbaQ3z7vl6Ugo7USeZkdiaadfn+GwFPj5eKY5uOgRBr1n
N384QSEtGllQRaR1K22uLDG1sOEtFud6fiPJ0++D9M/jjJYk2clQTd4t389reJ1IS+cCnsaw4KBe
Udjt3Vm34+de8U/HHJfTo7ytGkOV3QcVRj09f1gT4UqdA9hdfH0R/+IR/OPsrNGohGkihEHPVWTX
M2tW+c6ZPmvE7sVQBL8+1Jn7ZY0GZCNVbi4VHEldIFpbDqnL3lI8+6D/xcD/84xG49A1jChuEq7d
MA5lW7dxQQzgaYPkWgI+zy3ezl7BYW33YRwGTofkxTxBSF/qhF7ikV7h6ZkUDPlzjbJzl3DUKENF
YjiGx1AMViB0yLTC97GI1ufu1NlTGt7GH04pUYPeyk1W4ebOXJc2OksSnE824O7zj9e5oT7sCD4c
izdA0xUV5zQMi3rXQZQKVyROY6j+98bf0D/7cKBB0lrWIScVwPyH0L5QFtIsnp87zMgm8POzO5ov
as03atLm3IfvZWt1SLYZMMFDmTOYNET7nbVEfH0N6cB/PrW8EU9MvJza8G5zN2DwV9QhZySDndMg
njvSaLrIKr0vBZXBLq6rVbw2VzF5zQXagnL59d0a9dfHl/G7a/rD7WJmb6284kjBquFIQ/FTnSek
x517qEayvp+PNJowhKQ7lYL8fvXoEaySObwACp4DDjPdOiQCd8OK6Zyt48w4kcXRvBH5tW9KESdo
7rJVDEmQnsqCtyX3bdJPlmcZmOdu3WjyMF1fTGjjD7fu93eKD6ApPZx7Ar6epeR3EfmHO2dqXqg4
7fss5S5Jg174vLqAip7psJ8dIaOZIzCMvrNKtPXJFlw/uiZ1hUNuSeTEmZnj7K0aTR2RYig0fNXh
SMN86B8Z+RfRhvLdjLpvPolez7Eb3sW8f726wYDw+ZGuws5qtJiTI9MDEy3NujuAf7ydDdta6PNg
It+5w0U989iduXdjIU2jZb2nue9PHfkkh2rZ89RVu3OH+fVL2rLwfmgyTp7xAqdu26aMNWeYsQhF
RbDkP2abZxol09ibnIOi/3qkfDjaaNZKorZXtIyjVWQO1ZcBzQkDqz/8gX/7xEarHNwcxsmvLPcB
9dfK2AD1Am2a7Mkv/q/sKYYP/tMo+XBio6lL7Q240C5HC1an7dBcVRYiEVP41KfnOJC/fgg+HGs0
X2lx7UpxJjB/LOibzGmaagv1IZ/m3DTcrrAZIImdWeP/elPx4aCjSauU0yKPLE4QnDX1x2iav1qX
QzRseF3Swpp0F2deO78seH444Gjp01eV7/mmMby9zQXxkjZRItCt4xVZCusf1/RvlccP2WtyVRWv
r9XuKfvvw48+p1lf+K5X/c/Pf8Rg9uM3D7arT3+YJZVf9cf6tegvX0vU2L/XfId/+V/95m+v77/l
us9e/8d/PKd1Ug2/zfXT5GP9WsN6aSBtUBA/YBBS6d58uMQ/GcLsyM+yV3pSyS+EFr/8Xb9XxkWL
SralkysLmgHhBXfq98o43xoo3coARCUyanjD/DCISSLldAuOP84wDAHvtrIflXG+RWI3di52iwpR
sar5tyrjxudn76ePbo5eP5Zb8gavETPX8cZTaYFKr3GDIAi8ueAN0YV7yqgyIgEkSqcbgmgJGrPA
MmkzEw6TsybxDlKBatgwXFLCZp8JxETMbumXeX6hO/uTtciohERL43Rn1tvAePGxnSc9HJLqOVeP
korL/rpxVp47dQ1bCumPP/nelRnuhXpvEKMsb0r9gp6aSjZruQn5uhHg3vmHsoNZkQA420i0pGUf
0wzWrf5kn6q9wZaTxAEx/GYkS8e5bK1bzT+kwmsI8a/Gc3yi+4/fNWnmWbSLgwu1WenSvHE2WjrT
k2uU3qFiy/lUCJZysfKIU+ANWUB5kRy2EvVl3F95yvVJXAnhnXR6bMKV4e2cchlXK73H9rEo+D3t
XM+WQbTQrK0uAUmIbi1tKgObhcUQHrp+oftzNBGetZXaWRBtymzZeWul3fXNRS8i65t6HsbQB0gt
UYk9q5krdHoxBWMEJzHgdD8dQju79fBfOj+pd153rMNrlPxY5zdxvEs0SqtXeXnlRLvAG/I9A8iX
ePNxrwNtOSGTWfT6uhAwGk3kcJcRSpAtcu97yOvfmiGu05j/Ps8F/3dODQbkDQ15JepDk94Ubpmv
poabxK9eX367qp6q1/K3nc8j/NuhrqLeT9wfk0X5aeb51a//fbbQrH/RItNxpEnoq+RBo3xWp/VF
G01gHkHUZSHtMhFr4TU2/tZ08V6g/vNNzUWhSafpiE7xpw5A4NHbM1PjtnIaJT4SQgvuV2vNddfk
Ae2KZNH6XjlN+4Bel2t+q8QKPcP7l9hbe3Xsrd7/VPbtQ+I25SKPfaAXRlozGPvGljoSXswmBRmk
S7m4ckj+KuQOzsfwRQqqZ0/OaKrXLHcI9tBpc9H/UbVE3VRSe3CSQFw7nMCaGe3HFxC02BodGu5/
/t37v8s72m8f7vkvml8je/v7ldE0Xibsvyni4d39vNJ1SBoNer8IjoROrwVV2KoJyIOKNlH8KuD1
lBxtShj6XhGknaydrkrfJN981bjW7FTmLDzWgfjieso2UdtrI0ie0tQ65oa/lkJrU8fVXZ12Nm5J
KpLffLV9KKsYvbY31fpi7hf13kr1hS/dmtIJwoJiXeC8W+QZbDPn5C105DRO3W27ChKl6s9alTAi
76CFxAKBfXHAYKSGjkoFBKFDHDF+H1WtNgFTphIx5eXRpUIHpq3SdYs87OtLJ41jjCwJCTNXjcYx
3WASLEbLI8OLZM8SzNOh9ldp7MOpgawl68tOQ2Gx908VvZitFM79O6b0tMeQBEeM2mxKO62UD7FB
U9V2xaNs3uVDQvpSc/FF4Zu0BXMJSrh64RpI3qZpaLRNHdqQrl2JU6tYVNkqSIZIYPm2XfT+2sek
ZU5C0dZfwbVb2TTTF323UumLCOBqCPgBEzHN8EUcK8C22j7QYAL5IUK7nf6AHmHm7mR9i7J50RV2
n2wl4V52XtqAYyrT9gKGs1/vsA+dvLuyubPax4oIpX1YrkUyMbG5wIwP74IMMDxR2G8dLTcSnf0n
sV7n/aZRr1OSUZ98RH7FsZR1XlDHIr+FsmFodGWWAo6+0zx44uVElFO4TZsJ6Wy0vloAqNk+eyKS
iC4YMiNPJBOPoj1qt7tavji9VTD5I1BQ3cR68HjOgn2XzqUXxCPWNGXdSEsmndUoVKJLek+6OFOU
WWxcZwaDaZHWc4HnWF10D1+Pjb+ShhoiowP4OGWOz8/VP9LQf6Sh/0hD/5GG/iMN/Uca+n9SGspi
k108X0dF1X+kof9PSkP/UtPzTkv4c0dE2141Bv8MKHxdQa04lhYWudDkXawol6p51xEMUaG7WGvZ
ri6/CeU9bL+enCT8TuJp5jSX2elWT74F0mWePSnCJsy2KtF7jRxNrPpVcPKloB/remcoO8tB4L9z
3Fkjr0tcaLKDdwA2Mdm15Qo9k54eAJhW8ZRExya+Uk54VyYGmQziodRmySVe6EeAfjVcL3NivTp3
wbFJLoN6WlNUoOTfTk7JVt0L+qwP02UdBWf6GtawMBtdGIvSFkUqov4sqKSfF27srvuidFrzEjmT
H66R/bmQ1rMLQX3trCF7uZr2IEhXLflE2abSZ4QikStdOAtXO8b+8aTPVLwine3xUYVpQ/wovh0U
Z6e11+79pLZjX5mVQMq7Zq8415X6JN3V3dEIr31sNPpFD/NBXVXartfhu/sHK531iI0Ju4QOi+2h
XAHHZWF96qYNQsn22vwG7poUslBbGtI9EZAxXKP4KMszoSNuIcjnCtAG8tBJtNOmOkZEv7IV9y7V
bvorcnk6/ypTyAAjrqdH/y2qy0q76i3qMmjR4PxRNJtm7aw9TeNvsXLooG5cmjfCxr37etH8U9cF
t5YkEXZE/QJ9rTZmy2VtFtaG4XnHQUjZz0AbQH4mUwMVXo69BjfPtL1rl+dkr2P4Bg/D6MCjtkGX
G02onQT3eLrqwQs107CYJ9agukKoT3zPUXnuTdvCsIrHHQ0/nMVuAqhZaOb5jX/jbMOt/qzY0Qw1
wEadO/flM27dALsE9LYtuS6ZCYvZuFdIy8YClNjeo3ZR235OQsg0Tjdoa6kiqLc8duEyXXjf/NcO
zTpBJAHxK9NYmdcQUeuZK9oR2CGL5kaJxwRYPEjNZYnLVCnsridFL7jEX0JAGsE/e4RNBPgu/EN9
p268JUHCa/NSXp5umj3h0MjUACgtG4CB/XTAeFNki9anR+2purTW5AR5k5hS2yKfqvfFHkfwXUQW
MPEwEC9JmnNnhLPgWiHmCRLlYGqhVL9JQ3sI1iVFEOvElbKWjgR81WzWEqT3M8F7yMh/h5sHr5XE
hnvzvr0GGdg2k0qfx9tuJsPPCQn6TSbVY3ohLy0QT2il2qW8ATeXTcre1qMF22jDWaLk+3r8jYI+
fx4Go35OHHZRpGeZdwTNTG2jHsrCCqelECkhbQQbgihqUlxN/nWJQ6SAqEU+y8S5d+8D9tDVmc/z
00w0GpWj0kzQUDVRO987imt/6a/1lYFkQtyc7c8NM9qnGW90nPGMJ7aVEsY8dsXU3be3BU4WMhnx
fz+7L/JE/lYt/LNamp/a/uNHbtTp0XMHlmBsuUd0yMJVA1Q+XpRzKbDdxYDHQLa2VJ7OB2P9JK4Z
H3fcN2jjpDJVLmqw8pe/C168Jb7ss1knP2nXxscarbGQojhKEHEsuNJzD6x3uhhw01A6F9oChs7r
eY3SeyXzq5s5rjvUSu4qNTeTVNFF8hADLr4wAXUm0wFHjbB56RFOAwyPJgN4Gx/JpfJaMKFx7SfS
i4RcUZskpApEk4rcIZc6i/Yq3xkXZxUYP8nuR5dn3O3uTa2QFYg1xwQki0XylTuvLgQCzeu1RmGP
0M1aXldkMSH2Vuy+2vZ8Tu09twweM7mXzAPvhhue0eDCf8IgppWzFJJzd/BvJWlibJtnc9GsnHoa
L3M73uFUKJ/J4TBKonDnPn0UkZaDRiPTnQA9wGQYWgCMIL8DFn/o3qonA+0L+FtM9RM6Rr2dP52u
c4BT4qrERgeKqJklsIfRhD/2V0I0kQ86aYDp3McoahY2lh7jAbmncqNulTf5ub5P74NbYmcwFoX4
3uAhPfbJJiHRo1iGt/Ku3GCFwg4ItDe6K2baWrvxr4VHyO8iqDUbdb2r2NrxZCeXrAXK+5aZZ4J6
vWmnmXx0mbeEiXgBCnkFJ0nvNh0gPnPF9Is7qyvmCm8xbWLdRLfFk3arbiivAloyJylo5UdkX+kk
fclA+LrT6L5Fy3G2ozy8Sb8Ynu+P5wd1SlnKpquVPPZ4o91lQsxqttSOFjTuAZFy7nDy8DR/dbjR
i70EzWTqUuwdpQOlY6efCf0+QFQUEYWOJ+ubN8+ntYev0lYPSO7zufUoPQ6jhHdi6GPXslFs22cV
LcPk9tXHGr1ovAq2rlcx8stZQZgaBOga3y6D4aqZecvyitsC2hlly+LsWmd4aXx16NFLpVMyUnMg
NB9b3MSlZWfJ5ESa2vMQwTaM3wFRc07j9S4u/eqgozdMV1alk0WhdwRMT8gU+QLyHEBZ97/ZO4/u
uJElC/+X2YMHyEwkgMVs4MobVhXtBocW3nv8+rmg1GoKUqv6NfXO4cy86pVa3QSRlSYiMu530WzY
WR18XdxNeFXM41Z3a4M9F5UO1bt7RZ7hqoerXJN721wecdcK7DjK5bg8Bt0T1tlr8QAhoCECELYh
a1DBcr1cUYTo0mgCAUEB2PvPucVkvb3kUKdzBQweMoNImy2hTsGOvBIWQL3D8QtXvndgnsdwt1Nt
JCl2NJOe+X0emWK5DV5qaHaAx8YPd7ey2QhjhCMjwg/Ms1/R91fbP4Qhb0fnuzUS8bTMCootPFpU
iw4uHdbYIg/a+WV8rM90HP2YB35/+L/F5O8eJnoZh7M8vhpXWFO+gAi1symE1dmu3XZmDvuOdhnd
ygsX3X/+zrGonq2pPfimhi3jCBkyPPzgd3iEhDsNbSDJlIO7TBXcKMDkcklsogdLH+eOpWWKzkqI
iEEGWtZQ5dsVjPCw6k3MOew/sH52j+oWdiLwT+bYoOmhusP9CB/0HHKcM6GeNi6xX03JydlcoENf
kOEQinUA9zpI6zyzFfTgUYCrCrjxL+l9g0llpYv4LnPH9GND7gpRj10DtH09q/QxAB9938vCghJr
ETy6V/RRhVHuLYcJO0Jyx5aWACpYbBdBlTOMOuGNJwJhDzT4CYzyGFcWh8xy9/hTY9CH7j54kA7e
ru/0aAc/433/gv92BOvDaDNDJxMgETOyloH0v2y2Kf4MoerTsJRFfXiEhE7adoZ/GtVDW2/XHEd4
yehFDK+K+glbGpzqV7h7AjcSdmu4TLcVA55+8qZ9gnvQAzY/ZUORACKpicfjUHtAA0Ldzeo3F0WI
z+3slR6iI+waIbqBVA87FVoRfD1TzczZ9hq8k00ujeKacD1YbD0kFq9n/AkeDVucUgcpMmG25iMv
RogPvS6uSWFcG5t5aUaxLo2IaJPdOXP2xGw4nFgRGAHwz4KjLBT1nu3Ycmb0dyE2RYzIQQGZt12L
gQn9MayMpdMA8rhojRAwXJZZnXcLjba8inYzRDDrorBxvds/i/tqhcwGXjPJodwlV/ljcA/AYHss
DvXahe5H0Mkd3HXq1BAs73WMt7P7zn9WIG5SsPjVxzEShjAnfIV5V9UabAP9tgK3nB4IQkvWNhXy
IuRCGG5o9rCXvICmcID0fl7u0j2fe5fKftRGIZagYIcyG1bTvoKLKpPDTdAzasWIBDt8hZ4wyS7b
AJovhvQu1UXsm8Klor56jSUlaxr3ZgvoVDfrw00jrlATKZUT8WwCdKNQ7NJqr6Io8OtF80Pb4DRg
m8SWMdptBrCaXayZziwgswO3UUeqto3+RmMwORMqkElbdRGUQ1WM1YBRSRDOS771lRva2lB40TkW
CWoqw5zDSDM7EN9MwOwVzKjbiDJccuyz0eqZSGKKrvLFKGLZGMuP6F3czUJtNtYm/Fm4yE+VkVzG
J8kaAfSueG7Yz2xVbwP1botWPCHKyfA27KNOS4IV6GxcvmAdHEZLh3l8phBDxs3vF5vjW6L87oly
roZu3WBzhLIVMcGmuwXIBZbsl+VDr5j0OJrW1TN1Lx3KO5hKoZrQXI+bCWD0uAg3yDq5BMfR+Nj0
I5PQRdFqQSTC2zi0VrGvZyFSRQVYu5G9e1aFcSYrJpOYJWZJJ9cDQsfWGKiBCg2MbPJLd6kZFapu
5T5KLFxz/w1JxrmZNsmMQxbQzinx4M4uFtm6M6kpIUJDnAzBydhfCsjw4m8od86EHW+x9LsvPUg6
ogwpZjhEv/pbS/cl9Jlo6faW59wTJ8zCH0Kctwn47lm8dKTG6VBpia9R0IKAuk1mmQdVLpoV0PUZ
mQJOu1qdlZHdZHv/2U2MYnYu9mHnFtZkPyOFmguhHyHQWpNXZ9kdAzBpdfhL1DBKuxXeFNP0iDS4
ngMVNBdWSC/dB9i92fEoL87NaCvBbSXc0EPiWMizkJIBGNa1Jgg6DuwwRrFf3Nrn5Qtv5I5frNCp
npJjcZIswJcFI+480nt4FO0reAZ2ayjkVi4cXjITBhWwsAqOfj/Dv8gwfRDPuHMXRA6UMdXK5Kdi
zkZn35aZDRiWOHx3+RMOnYgDBWyUz9U9Da3yBtp8u7YK5E0Q1Vxrq2TvH3BwuddoJAQyttDLZboC
nskU7pRupt1luZ4f6YNojp3Q0YaglInOb5Q+bBhaWMGL9hxceThiE1wJVMg10cN3LK7TE38C+Gg3
xoJ6uQaF52w+eK76Q8c18G7eBUxpaBuj0FtawhN8BWECnZ5GMNSIXzqzXZ0p39HxfHv3LM1Bu5ya
vD0LHoaHbp0uCbHhDYZqJ5yrlWVxkFBZ6V6KFxUKX/PM488kej/YqrEADbJjotcBvJDsR2Pq0RzG
3wN6i2ovMvxzL3zuiZP9WSYy9F0eXhilGZAjGJCs4RVMwH192JZmZ0UWCsPn9ukJOPuHrYRO9umK
+hGLA1QUxkC+OjXoI9Lm3NvEIOz6KHCZbQiswBbXWXW0JOhQStQ51nHRHTX8itJcNQtgHWI4AOgu
xiZYNeQkmu4tyrvoauILhJMjXf86XtdrijJPeWqPcDwXwJpCDPZcnrLrZJWv3Wfug5cM33M6i2ej
zzhYQSgoZJrhlicN/cdmsO3XKeDdf4NIq0zlRZPQ7E3B/26yhamQ9J6SjjkjtfMlvUHF+KFdaovy
OOaybEsuw20HHSuMgTa4+qR3gPJgHiyA0DKdRWbHW+cKaCMVv/OWWYGJm4cGbgK3qrsRRITr4oZU
a/YqAkA143dkhy2iQ20+ETfyffAIDwTJiA7DC0KBPr9kKB7vJFyGRMs+WHuPbAfG2LoBBCHcto90
8eupDvuhX8cr08vM2OG+7I9ntaA+hMDdOTZTj4qzTF+BPXp7xXwTz7NF5FklwnjpKriPb2AZtSQW
zHjvYd4r3YKgYPUr9tiuACG4dC5FK7ZAu6Jzb5+/ptceLiHKHbkpV95iwJ0gXHgbnSQvonwbrEuk
ZibYfWtlLRwzySxQKnxtFlWiO0vnUn72FsJRljvT53q0KGwNYoZghULm/XgySGO5x5B2QKR4ywS1
Q1QWVFsEKOFtmVK0rhnhQ46MYEEMFDV2uNQDYSRwgZEDmFK3ldMYISP5WXaDiR71x8FBSqrFuKoA
smwtbJKVZ2u2D6OIYo7e+LzT5bWEfEpniOzUe1C3oj16Dm/Af9WetN3o6Sw8oV7WKmbHHyuiD08o
DoNfPNqxIXk0XRskGLAbBriQ7lEjaGD8Bkt7zUT2gdQFteP0dWQiJQdhnxz8Ww/uh+ER7hS1hGZw
o7t62/JUg18qt8Up86wU+b7db3qkE6DTrdx7aZ3sinKFxnceYDV1xjDzYTUPlgfdNjccnYmzrluH
qe0Ge9Hfl60eV2YurvBvpGzmcMsVQMlbuMqCeVcJvChuGChLuFxbZzflLV8gHZRQFEL6+mZ3LxcY
9bmk7RtnH0vmcCiVeRSbcYmdxMKqn5E5crUr0KVLG1N8COZpNevae9ip0Pp5CDf5SBbc9i/BboAl
2Jzhy/B249qCDxoI4CCBlMBTC6ipG8MhRDrZ3mvRTGM2LtJcQJNvKisFdx8tnQutg4GgkYFJh2/w
2XsEHZ9QUxU4sHn3qLFUaGy8DT2zw+X7dXEpIR+cBSXSYlPmNkLSflFSU4SCEZJeyGawx8EENpxn
2gwLnu681O4PArgvD84V3XuX6Q3K2AGAPvltqpmoBefz3kgW2lNHDfG+fsXt5FY1OhsgDg9KePy6
PexBde2Eezo1MNKVcnIcE3R/EWH46JluiRluqZoHTGQLp7zrmL1jYHVt/ANfltcwxDJQ3exN5qH6
g3uXBrV3BAj5NfpVL1PJSrNlALfG5FTjyaHtrQpD9l5ytoCmCyzJJQKKdbmrQauJrqEpKM5dA55L
c9/sFt/tpVJcZirPkXiOqieg8sDFaJbYMo38eN5f7AeN1bhzEyITnGSqKKEr4/swIe+UICzzt9oo
PF3ggID7EJTFFUMEY6dAawRYT+cOTfKTWJ9BBQ1HM3wYZZM4KHFi0lHVjy+hmrfCeIYe7Dk83BCS
4UoY987SDFUetoM/A6zvvJlgy4vm7te79sRQ5e3g/u53mMRHgPYJtZfgd4A6BA7K8Ep4LnApAwBh
OYOH70hyJwgXXdToNbNvTK89E7Cwn6R46IMBNV2DBxY8SydDL7UgB5CqTi8jUOSitnWsrBkWtunD
vQZOkjgWauKyRRwO5RZ2meCOKslVn0T1yk3GqDmvtbUCWo1bAHrZMOlW7ZP2smpJMSuKcXmMf+Sj
2wLsEDGje8WfVWJ/VbtxtKWyuFNzFlwqVeZcsWo7xG2/DpBgKl5zTCWvgEsT2gwC1sPFopOBvWuT
ZjkkaAgYkrI6KK6zFXkDe/SeXv36u/kif36fX0BJgrmoiAyt7VSSptGjXBLPTbmP3ocYvk0r2m/F
QYb/8iUwPoKLPh5oZo3UKoc5qnZwU4SD6DZA2G7A6NJW3BmqYTiLXfzfSW+rB2i01ul1ARDELkh1
/yE5+XMY2suIRkD+EgBCVMDwBNkJUw/cyjEg93CkijNN3qdWPAIXguoSTofCbQxnCz0GP4ZZA9lT
3FCSV/VVdnRvX+35YJQHDVeZdrILUAmDnqjZg6EZCWaJDgj4e16Fy2Dnz7R8VgZ7CUBK3A+YbX7Z
kDt/2KOsmNemcJ0uojnS7H0k60XxBONKq8etmu1G9wxZDp45bgr8xNc1KsCsvR1mUbCINyQ1HPSH
CBt0MwBqZJBjZ8FXzBKWQIwCoFnMe7ijjBDeFtyhEXcj3tQokkaiDh8ysIMKVlpqja4HcFVLi/b3
mbtRB45fyqBwWcFNlYrIUkM1FrejsTJPtZ24yAHtxYmLnnngkvL7zD/RzkJ4ZpF1/FyJu8TyoIFw
9G5LDQY55TqFtbic7PI1dviRRgjlC4hNorKMzXrRzaC0vIrt9lnDn8PxawDQF67cp+Tp17Psh432
bZLB1ArcbABDQCH6futr8rBI/dijJ+Dmbv15DgUtLqeRp1ooOWyHM+JSmU6ixOnjxr9/t697tZwp
LbjQp4Ed5BxdUNeoZY0RlDsP0D3lGqpZ284i7RaFcxrg+CoZHNc96+ABR20J0/AZ8gDcTUAIC1Fh
ZGMLYEcwmyyMP64xmivnEZdURtVuVCtYlPPoSkFF3tQWRQBzFx2WpCGmODmcGcVpsW76WpO0KxkS
lwadS0/KsfMs1MLhisHG+166FRfhItqChoLLZuhAVsPx18+GCuv7QuH02ZMdNOnqIErHZ0vInqDR
gEAfGNdbdhms6xvnRjAVE+UzBWUs1WKzHhxUxK0rycyX0R1/DRYAGqNd7jqWFsMiOiqHMUNt19qr
H+gy5mDkAvGTr9FDBIbriMBtXpO5fGAmecLdvTRTLrUrmDK1RmgMy3yB0BCLLTsA7dVmOjxacXTW
wxibIOmCKU+JooR/tqgwkiC/q5ZOB2FSsKtcMatRRqIn5woUaYpkAnlWslRBTpzn90WGHkD4SeuB
t8dFhpkK87xtDILwP0EhkSivgQUb2TwznJt4l8z4HHg50U5muD/ZDVYrwjMA1waIvzFjWzPscWeZ
wg5i++uv8uxiHHOsd6tD6QvG0QRET4395UIsnKnryhrZEZoZn+my/KH3Yzpmk+u3RFUE16V4mtMv
osjoDz5K58JcsscqkQATXz/Wa5SXnqS9MIfxrkkGPdmkVmc3a7IUdG4MK3XEuuDG0sTdtQn5a4y+
OhB56eIpe21NguRdbyx0UuJKXZw3logERY9jgKOYORrGVIa2bMCdBeawxMWeqJ/T7P8lWJJgd6Oj
kHEypv8BS/4HLPn/CSz5V7zZb+tjsgv83+DN/iVO89trT+4d/oPT/F+B0xyj1fcp01d48h/fqjy5
r/4orPmHu4y356myCDt2GTnsFPT0EXznD8HB9FmTg+zfRM/89mqTfeHfRs/89sDJivwwPfOHAsxk
QKe9r8Vv56FOLwy+/AIwQkT1icFhdpJ7fQDfde5Jk7Tr9+Pxvr3TJBP659zOcTr8sNTVPwdvkvb8
Y5jmNLOYfkmTzOJ3wAzHX/1XrzZZ6b+Dt3puNCer/Z9yNc89ZrLG/ymx9sxjpsfAP2a4nVlW8qSE
+9uBgn+sKnmyU/xjcue5F5rsEx9ATk6r35NlJU/2iQ9Qd3+QuUwfNdkpfhfd8txYTjaOD4BCz43l
ZL/4EKx2/Fm/2JummuXfRWX8i0jr23b/xtB5Vxr5CGP455y/P48WPn6z7571US7pmd2KT3eRf0oL
/Wlw/O61JpuI+1Es9JkFwCebyT/nGp/9wiabye+gk/50MIHGIiqMD2FOM3m5D1IufxqEvHva5AX/
neTJP19xsm9+nDz50wnz7i0nO+bvh5T++W6TLfOD9NVzk2USXf0tpOZfYgV+vlW+G8ZJkPU3kKi/
Ac73HcXzfxvhc3RS+Gtfq9lLWrj+w3sw3/g/fOHwMX4BzJ0GJytc6aOvYGxv/ILhY+KFKCoQ16PT
AHROOJZ+Y3YyeiGrsiapDFfgqFUpmEBfmZ1MuhBlGfC9Lw5YFL0Jf5BN91/OZUBR/3JuaG+R4p/n
N+h7oiIz0PeoqADFhnvl7882tW1DxSmrwnKYOAhz4vvOreRwdNsKEUMLizagazWReLMZhrQ3MkF0
D4SGxSzXqGJ0JZVsQa2oWct9q9daDhsh3kOQlJRgVGaObMeh9ArgMV/woStnsq8FZk7gwBp4tFqq
LYUaJpeHVRPJmk6C2J25ZQORO9NcOLUlWXg1hCWapAYBmpk8ahbl4Jbw3PKjZeeImdkXXr5saJMZ
6tArs9hBSxTLXG63AEacEoU1r20vePAfd+C7zpXcKvxesPPGz1dd0wZm12rUJJ2vmSKYq7qSVsqr
1pTAeaK9B8InH1e5XdFzWxGbp8GX0KwVyEpuRIoHvZCjASOnDgnsSlo1MuUuBUiQKJWdkyhahFUD
VX2vFYeCahClwKsG122RNotpENp1AletRvPyWS7C8q5goKOmfhfbaqC0dkqJYHEeQ14gVLewtIU1
DWmdPV5TM9Vs6GwOMYbdEJZZFI0QsyzAsMkVkzeBCJNa5ub9ruY1lMOpwNBEKMhoUYuSWaPybp82
uEbNBk0xfZc9aUHkQD8bNVupdVXdFRO4+Qg92pUdXNT5ovuUNTBxLYvgJkrjHZMEAMxzrzb6sogM
p1FztFmq0VMTK5nd0Kq0JAciRl8G6Q4kx8wmA6fzmnSSFTjAcORg97ZoSWshMA573L+lTmHKNUxv
IwbIKye+OKMqkH2qnDem67XDHQwqYWfK/JxBmVV2m6pP1L1cMnSpuVknbuKS9+jkc1hhx4IPRU8q
i+EqEWT0uAJy6nmg3uEpwL3WISyTtHYeupKy1FqV3XVB4m5q0oizMpOhMSY5GtPKIG4UPfUCfyYl
FdqzQg3/suic27ovADzFpIIGqIHTI75DWHCVVJbu06KMLtPQhxUYqSF95DkuPXupiSXgFlK2bJ0W
rRh+1ALMStxtmoVyBZ2Vpm7ETojnfV3DdTbzxEMb595GjCp0Ejjotu/zJLDbNHZfB9rg/t+vnGIb
pmF0Eh0xOZEYBrJB0KZ3uaPicryn7UoAdnumOX3smYnqulsxHbpdUscw4IILTo3esyrFYpKgvRIp
WhhYFKPvMiHyQqZ5v1FZ1a5zldMl571zBNQF4rpASpat0PrHhnJhJg0FJGqC7AGjqDlJCrvjnO/C
SsQVexR5xToRmxZ+li1tX2goKps2YQmckKN8nzVqMuszSny9CKr6VnHC6FLgXnTjDGkg6AmI05uu
d7sFvOk7e3DyBrZAjuK/qqXbXQrtIOzVSlZnAX9zaS28meJG9UuGzgUAMSj4DENA0HgCP9IIVNuS
LGuliYC1KANhk2m1+yQJcXClNm1lq00ZoF+SxGjKk+Smh90ZRhkGv1EGmWEoy/V9pnjupcY9gB0V
ORFhPKckay2IuwPpVFlAV3IB+WUXht6+DVK+D7HQDMHh9FKJSihZk0C5DAIvRmtq5ShG71V4otP0
EOHFmjarWtbfQmPK0UwZqFK+ZG5bPguMV09N68MF1Qul+9DtMJlo7kOnyEMVzSNBzNGwQ+sWmnds
02iZLtrC5r4IEb7L/OYhoxHgOMqgFg8+r9XBIiUsU70YjvR532b3JCaRpUYsfw6VDm0VhZ/iWj8r
44WmASzkRkXzHAWqDPiy5tgt+vQDtL2QBkSRNI1F9O46gH8OaQ0SOffU1qxdklm+BjPQSAg82IGK
6YaHQm4mTdNtNaycVZ7L+SIXaLZpmr4AHbIiaKB1MKK72PWUucYan8KLNo6v/F72LmtpGC77oUP7
mY+9Y50MGWDrcd+ri9BNcyyNDD29vJJ9MEqqaCH1Ur5IYreBnR767Ah2dIEf8ShILIOEZxRwl9a7
7go4GNeyA8u8RhTmWsbAMQbYA4rnJoJVdAPKQJaqsLNT8rbDfXiSLj1U/Td9rJZWNETiLAxVmIAr
IVrddaGG0Zggji1PCXqRrKJMXMAMgK0pK4Yt1adNCTioqlUJiM25tMlTUIhy3kvrihbiYYhB+Wmy
AlzpLnGuOomCqyDlsndbMtashqbkr1k0gMSUDv0NadV0FXi8x8khSHsvasRMz9WkexSCtDk6WjjA
2y+qUzTx5iFcAytxSPRIYMFywJ5/jzVU3OFvoucyG7Cw3F7b5y4B3EmC95ge+nBSDtRG2udtAq8W
JXVak/plxAyt0mDN1jPuLyLJlRO063bCTSAH8jwUMm9dSzUUK13qH6WYwy0OWKenSnCVm5qTIrLg
za6ttVANNn4eKbc5ICcrKXGiOykv4MocQF0IapISoKuNgo0Te+Uhd9XopQLmdoY1Ic8TtUJvtJPV
aFuGhB0tHaSCLCnKGyOqo3TuUxVtyQyApiGoKmBVA8d0WldSjQzaHIaWrYDPhThSANQo5YOIYOU6
k31i+yXHUDA5z21RdZxtJvCkNbKSsMJoiiZGS5br+jB0DgHCkDHLbLEagm2kFS567CTJ3YloCLz2
YcL1DJhARgy5Sd2xqxhYnSSuhdcqVJt9VajK2g1iLzDbQpQ2reqHmAJAwqGrkAnjidOjz1zIEqXT
HdCLNxUcvWwWdaqdlVzbh9oA5ZCX9xk3ykJqwcrQknjdA/G+ZlUxUFMjLsjhoYjjfVZLcQz7azcN
oddUMoQkCcmTWYjpCTEs7bXHQSp8qGxlnqF/N/WWKaDMDSZPJLG5FBAK+VeVMQCaiVbndtVX6JSW
S0etdCEXan/Hkw5qEjGq+TMCJvce6xeHaemGgamVYRivBoxVacX1gHGS+rTfCnIKZFTgub1ReiJa
aJyCy0BhiakIv+7CQ+ep2iqJIalVmG5HO1g0TtWq1M4c6moODnmoHCwnigJmDmIEkMYgyO5xyB4T
5xVrZDOgqbqtSp3I7sMAQjwLogaSXhnC9jB/qjtmy0VuOjD3lCBMFYd0W0Ja0ZbHIrsO1KvGPSrA
1hf+qoL8N8GkymBbrryU3kGCqrV2YVKXRmZIYTPZbJoAIlgQdLNjqvG5xgvApWujRYkAJ99CAENH
RSM4fkgrHvummEU1ZDhCvseaWvR5dEPr/CqW65VSSUs5yE55Jl8pRTTrk8JwXGjZh6dcnYVg6Ett
gI5uIblPxfK2gJ5DrqtTEbbFbHSnWggx6+5A2BXggRoRSRdj5yj6IV0Bn+SnBkQ5zroi9TEKnXlQ
5BYX4NUtBV2pM6l9IV1bmA7aYa/CKs9fqghQKOzbqkO6B0we4NU8ZUc8IdG1rAyXVdmLayeH5WPr
qdgy0DcEWZtccT1OoJU0fRKmlpxFJ58HESDTNZoXfVmaVXUj60MMpEEcOfeqU0cgICvPNG73GQ5A
iK2DymirzC7l7kal9b6Kq8gY+kg71CHPYt2p4sFQCliuD7lqar4rb6JUcS8r0YUta4u+TG8oQ0NO
I82KmoHofaYwu1SyazcHEq7NGuxnArwoFb/25k7PcthUC83BLZ1q33BgxEIRR40CG01elRjvrIIv
ZQKVRZrQ2KhZ/1ipcE9PeFnieRrmglgGLpZtfuVEfNOlaJj3Om2p0eSQsZYb4JB3ZtJC9l+3zS2C
1ftq0CQzTN2ZEAzbRhPgWQvmHhfTTvcH9D7mKTzs6wKnfeizR6FB2BBRyBEy7AGFhhPd9yOsCIGL
OvMSNL52CnZ6Wt8MLla1nAql7ddoCs61wLOcLoFWkLXUEGhTgT8D+9qhDSOz0CSAMuLstpbA+0o5
TU+K6kJaUY2gDwWJQxYrjwMOYj3MumKuOIFoNhpEJVkiExgEU8HwNfGhoyk1hxy+3XUVAtAWATMd
ClG2yOOw1GXRAQAgr+RbDQ3Tuw5cN+gww658VYVauZS93lsJakM3nDjyjZ/SoTIFhFvrHgH3oXOL
8FFMIHZyh5Y9lCzOVnKExkYEcy43BF7EaM/OoqtQYNJWKzwon+vEqfms5CIEMFwA5E0UEEei7b6x
qkGUdrQSwlWKNndsPJXDr9oULcJKEfM5Z/44akR2rLpBr2+kSY5jFJDsjZ4gwSEjeNOWOuEiTjX1
sc65s8kKXp3aKES3bpxFN2Hi9wAD1GQt9hScwjbqCxOzP0C8KUED0pI+g66jUmo4NeTqTZOWw1FA
azeM+OJCWVA2sKtUI9qplCIRtgsq2q8bHmilkWF9226TpuVWi2h7Wwyk6i0tEdCjHHdJMMwIDs3x
9yfotvYdQAKFNm4XInEr0fKg0y51qZQLySrFoM0WCMbIrc8VgoZvpx0Skw0x9NMVEYxCVoT7Bs56
L2KVNpDhxEh1Ci4OCzWrENIrSpocB0GLIWpR2uRGzCR5KYEOtXDCAGdRJvhzqS85zN3qvIQXrJYq
kd6UACh2aJ1ODUICsPdblua2IqitHQjMNzSiNnMqAjrP+6jTAQJx7MTr3bUkYR0n1CeGNlDBCtS0
XNA+uypFqFhip6hf1VQaZo40dIYAh7QXkXgZksWBxKuoLMR1IYsKUPCem60KxOsbiaH3M1YbAOPG
tEfv20rRJaKGOxKH9C7gQ2nGdR+9Ipvy1xg0eeZhs9tJtRjss7jWVnGfhGBKtHX/pALWv4aWwEkQ
+8HloyRxtBpSrd2VtaNYecu6ox+WbDkowFgwheTLoZdzAI2cvrn2RCwAOUlKM6Bev4sFoCoohmjN
1To1vUzzjD4IMjsXcujMRZa1C0cJoBOTe6XcuWUbqvDbitGa6aq1cOWnPT81IRJJ06eJB6d7Fjev
Ta2J20wtyysn7mhjgT/qgmLo5IrtlilduCzEF9GWRWKSfGjhPdWH0MghT8iMsuvimT8U5ZzkaV1Z
suuCxuU2hYY5q/QqAq269k5S2EHHmOYBCIuuEgtwAEic9FCl2MVEQsSZ0uZNZPgpA60xaq6yWAW1
krgGkwcE5inACUEPR/NEQh4id4BvEAEC6TATjI6LHNkSKVzATCBhQ7yebdPEy2+8pqZ7McXKWlHq
oTFWTotN1EJOldbKsB6Trbs6jSBvcJVcPb0V+X53rRPVwe1D/FL+RreSd55H1tTm6Fv1b/Qd2qd+
Up3Sf/Yf/VFG/PkP+nvWSJKKe5DvKqdvv9KbLdOvfkL0gApQ/QzXJezbF3DEEFWqwcVx/KAWGqWJ
+/XvJYVcoFWGSdIoVcCj3g3OX73+r9/sR7uoH3/Or373l7evZPH83/8Ftc4H355pF7B4UQkD9vbt
g7ryu5fnF6JGKHwupC9DM9JZP9cQaLiZ+tD3L6PerUka5CijJgwfDOm7ERjdrVQR/8Aq+8vns43A
KAv/2AioF1ylnMOn68sbfj8CRMb8h/2YIvEvk+DTzYHxQupDIyBQdgHfM6ap0k+HQOD4ewQqMEX7
OgZfdp3PtBWMXSgfGgRKLjiUqASe4d9m+ruFILMLmTMIFCX6SafB2G/5oRGQRYyAqMkcso23z/cL
gV1wjhgNTltfN8NPNwnePEs/NAQCDLqwEmDjN14Jvvv6sQuIKioh5OuG+4mmPhk7lz/01rhDhUcY
Q1QK+8Px8/0XL7EL3KGKojzikfCgT/TuFHftH3p1Ti5kFKklSfoa/WARvfvaBY1f4AZ3jAA+6843
gso+NASEXoA/T7Hw4Yrx9vluCDSYWMIKU1E19cvffrmr/0STQOIf3fsxBJDDjw0BX4fg+zBQkERM
ExFNBvjnsy0BMro1fGwCsAuJ4BuGw+q3o+3dGmA4+eBAp8Gi4JNOgB/8YP/VJIjTC8I4MgHgKN4+
P2z+SI5gHf11D/h8aQD76AoQqHShcDAPFMyDL5/vdgFBkWBzC3TGm7Lrcx0CHz7/BJzuiG5FaEK+
HoA4Vt6tADj3XjBNlNATBC9ffD5dCoDD64ObABvTHHRJKexr/Pt9DECQAQBfwmXl00V9Y3fqh/Y/
pqAbTBEB/vj+nRH3SIiHVRhPv33rn/Br/2j4I6MRjsEelk1CPoTBsKJFo+3nC/kk8UsA8qUH71vx
7F8oeWGq43slRCXKt+/1/WrnF4zArZt+vu975Cl+aKojkrlAYyM+kzKfgJnwJQJGIejt8+VRnynM
G3u+P/T2VEOlB0bNivz9QhcUlDfQWQ7sz9ez79MlOtIIcv3QyzP1Ansc+EZokv3jC34/67ULpjIV
/aqfL8IdUV0fe3ftYizhytrIiHz30gh6KGJ6GJ99utk+grs+9M6UX8DjmioI3H8W0EkivVBkBDRf
V9UnWugjzvRDr84IXk2V0BX+JVyb7HWI9giOdLSGfw11P11Gq330iKMqjjhVpBQH3dsHu8e7eT/m
uyN9j33CO51Rafahbx+LGpdW2OfFP3bz794dmz2lKPb/keq/VbvwwE+0AEZd64eGgOFOR9Mk7GyT
VycXGq5ykM98zXP/h7urWW4bSdKvgpjL9ESs3AQo/h1mIiRalmSJao0ou2PnViRhslogwAYBeaiN
jdjLXve+5z3NYW973JvfZJ9kvwRQMhKESZmVY2Oa3dFtSo5EISsrK3+/bJyud1u21rznwXyjrg/M
+Mw+PKLnklXfpWRXJ1czTdp3a9EnL81rtyDfdce+3YZWQL/LczCzcX4sIYHaST4SushkA3mqNpLn
dnD4ofZ7zRN861eHcYtNb3e6hX1HccGSzoeNi08PMZxcNIqD1iDxp0Zcq83vdBDGhX2Ppq3c5OFm
PlI7QFzEpVjcia3GWfley9bK77rI0vVaaGvjIcwBLOBBHxlM4OZkn8YdfVgqttvffdXvHGOcLv6T
fTgLKIQFjx/syYWDpiA3694H5qwlC3D5tTFzoNWvz+X0Bq/a3XYXclAUtDTuCoRzbssCUvHtLu7B
brHPTA2i3gX1mR3ckYV5kLO8QWrQtXZ3oQfBAWQzPLSc0qdyEGD9I7pH3Tn5rxunCwg0z+om8OD8
IsJ3TGVN2QevWLoLvQGlPGEkmlKGxrn/rrUPAFXgtil2jeR1DQuga5D5RjanQzGRhulB6/1vwxby
0HYNiLj8w08AOQEI92cpv1xJNI4FA9vbEDJOJjAmy9dWNnT7rxAhabfhDD6LR7OkwCtyD4cH+mHt
u7D2+wPEArIP1wIo6kBYEMV95veN04N9W4cQaRxsL1rTTCgE3nVJDx6BAVCBsIqMSdQ8m6hlywOk
91xchZ9zu7y4w0Xg2/XcPuqfnu2FZh0EjMqwvA4RC+4iz9fp9D5X8ZbEwG3DOSSADBr417B3JxRt
LOlwJeBBxvHxMPO6Tgl0evg1TGJExRr37p6t6LuvULiP1BalN0r7jejwcdtF5sOIfOMc4b7trqOk
kWK8KN/Hu5VeHcHBDjQ+vESj8Rq364SLaiXxVK0NgFyA2/B3P3KRFUASDIUs5u0b9/KD/BQeftw7
MHuplgtRoGd1Xtp/0vatFmB/+s2zeu3r+FuvsLGALjKyjf8z6Se7FyBEA1g8jdP0XducF3a+DzQn
jFQpLFqu9CjJj3EEHVx0+T3QvPIOJCQtj367BaveO0bBbmHRcVsHdWyAvTruGbe3CDc2KfhBI7Os
tB9he3mdDmGE1933LvQDCYDb+5wWb5jJY13UjjzPwPPg9HT58W+jxg+hL8CbNVb/F4kZK/0Pxx+F
a3SWSoq/A3ugO4Az+KwcG3f3tW2NHpj5mLmCwjZj6vL0r+v1UOOJMicUujbu5b38Pj584yntT6kP
GD5s48GUwTGaV3tF4qOBOs+6fr0zeDVAwSLuvUKzVwMdSIr2UejUuG33KDRtpe5h0+Kot/vwXevU
/VG3i5QHdCH8neffN0vfA2DHkgfo0IDNg4inV+Q9+QnwWq+yykbkPpvKAjc3Rw8//SjkQ3E6lT4Y
25cpAap2QxMz1cM1zvDNbiqrMwCk0za8ulbXXOt8/49gEQEdFbrRpP4bF+rAAbU8A1CB6F0Y9DBV
NpcAzgM4PgDzR/OqKQ3IQysNsnw960Y+xDwwTRd4BQaugF//UJRo8kOUr4iDFaq3SSygIeZWJ8Hj
8W3EdTOCjXpHW1WH6B1aMQElDFCC7MMNXRj5xxjtCzTU4rQ3LsENoAXLbQZkCaydDlKXn2+0kq2P
Vn4PtiCGGxc2QfNYQIJqKekU1vYQwTV4BezCQzsHZANtm6UroWFmD41fsmIBvSP8Hch6fg7IvC1J
wRF6djstlDy1jOWfP7BJyoDmqlrxAC0tHdT89fCe/OWp4Au5TYw7LyJBzTsDAk2rCPn1EOuBcc/f
vgPkHkz5QpnPZ1yfl4r/C+TjGQRquNDBLIN/0v46a0HL0Y32/gWT0domUEAfEb4RbnKg27C/er9Z
+TnxHAaJvv9pGgESKcQPsiL20i8obVb6Gk19Fe75O9MoDZN4c0eIe2EOqlWiYKrks2UXayn4tf0m
bOFnhNoEJpkfXmg/VsDq3GS/2BRvTUhef/zdyYdYT1UZ7x8QDeYrPfWPv3t+5dL52UkyTPC0pEIW
FfKwAz+/3wF013wwAcA4LCmepXG08s2qMpirFnK35geHvf5NFCcL52TpVxkLO4ESn1YsSDG+QAUV
PvRaVLxgQ3cMtLvaNWepSzvaP9FJ4CvuolgKtTJocj5u91A/2aVKRJv13wIgbh5Vn3KM6DumVGDC
BHyRgXd8vMWltHT+XijdkBlVEUQkfZEAROkLFTe4wJGncnD+Ogc8aOSvo1WUqCXnHbwuGFt9Sju4
PYzj6G7L1CEPU/NF7E/MsukooAO/R/+grg/JnB5AW7aE94AHDVWsJxNIhHPjJws/DlQ4W5cfi1HW
AMcAShyFlVuInndw3+xhZp1afO4y2laWHBXv639fLCdjEpSlUbNlRc0vA6bo/xEuhWAO7cVuBRhP
X9yEF56ck3AeBYzorvP4QqKnUbL+qEJG1pWg64c6NO9MO+3B4rXlwGkap+FMG0JEti1AdrhQszLN
7RusdFBfyNc7f5VOAj11og8OzqkzBExlxB6y61i+8CGv/WU0jYGPOXX2P09AAocweeIoYvu681J4
4XsMo2UUR0yN0VxOW3EZggBueye30cJnHhnKJD/UWWf9HLXynfd+PGOmEDXu21J+/YuewLRgEk99
sLZ0z+abVWLIEBuoitma6K+pSiLovcA5T2HjM51C6V3rB8Q6iTlZykdYk00WOlpxdU3QMbZ073Hs
z9VywilTMY8t5XM14YewL7B954vKNbBtFKefzb0XnuxtQUBE154Bw0//k/jO7PeXj5GO2alDEMme
/JUfbpj01nhKX8+Laz2pWgUAabRf7TUM3WTBLheX4hW2Uob1VrhAuXhbqiM1U3O1nqrY0CL940pc
IyO1iZKEi8NO6/eFQjxSgfrIdDDg1czqjZP79fIAshWiAqd4hIt0OuXCQDAF9tuGKRFJ1RHNgLat
SUdPpCV/TfnOUZGdLekbDUPckMnkTEKxZ1S5VncpV2u72lxZHp3q9Vqlhly2aoJytKV+BzN/xrSa
R33VtmTH/ma68IPAZ+Yb8pcCpPOoylaELcPOtV936M9VYFZJbEYVmvl6+KkeI1gYK+faj0Imzyjr
ECAeLbeiV4Qmbc2MdKaYVY+4gT3V+4i7PB7V9lsv9dN/Rc59tPz0Nwfy7NzGn/47nGoehcQIU/sH
3aehrgSqPCp7s32BexU+VfUo0kL2hN/Ntw44ZS9t1wun+0GHynmj1uxaQemiPXEE0XXFQPY6Akw+
Q1ADeQZ2v3o0rN2WG3/ZMugB3iJAVi8navKRawzqJ7Jdbx6ZHm+dbypetaV9qmPnHpYRU6JZj64t
5ZPJxmd710OlKKrikCXuDYDsDmDFvQfm+wU10aPYtw9rltdP1xHSUeUfnRVJqiyTx0Ko5jfmh7ty
Tad+oJ+41AkI3TBaJ8q5q2SwRM514IxV8KhmETPrCAHfVubOEb3wcb0yE2k755Z+tQ98EYUzSnqY
JWYWHUEX2q74BgyO1TxlKwaalD3lW4QClpzsYC/ZOuncIbOCWYQsN2rE/TeURqhNBHf2i87324m6
pJftxpTfZr8iLP9towlL1Q5sMV/1++K4Zo5CljFmpIqF/YPnrerS4wRZbq2povhDFDw4l2vKVxp6
xEp0wXmArR500fAC1H6k+PcGQep2+Nvomaxi4je47R/miP1q3NnMBxQwa0+e/Hii9C+csIDfcBIv
kWBkN9Reuckr9ndaQyqcB2qG6b1lEaViZ9sDMNqocMlDntTxbEv2dJFWN03AfDtFlpWb31TsbLtW
JA8n0YzvmYR/Oo61c63CByYMEnF1GBI8Ly7h8MIYnDtX9J/xyZ1ham4RCuzcZThD2KkStcDAIPOg
w8NaoMy3LgOAs5WJt2rFVUOGH2JL9WoTzzdPVXUG99GeDXlx2lVUSUOiZcuedu6q19AWEIwr9aQe
FtssETjX14pn7oHkZc+LkZqqaOuIENCYrXCMqBCjUgEIFEYBwiqY6UceBgeYjwhhtameaYmE/Y2/
4gFwtBzbL/cWPunUDwpbj3u9fRH6D1umiksQZLaScYsCab1aoXKBLXp33d4LU4hjHc7VCmrDLDNz
I6iV0HbV9wulq0Z1BkdmTVj9orc5jTicwJqVRjLK0MlYIWFh3CNSTWZhVc0BYtk86/AL8N3TxK9h
B83hseX0e+0niLcYQhk/JFTdTyh2jh6dywRlcyvnR+cM1TlRktZ4YS4aDgVepHjgVRqq9QLB4R8d
80dd99AehvaYlz58Y8YrVMAFmzp903a7ErbPSM9mge+cqXVilkt7hCGUO6lDizz3y+zyOgqujRf6
AeXKIbj2/McafxmIOADNMes4nG1U1LBR2KBYB//3b/+5fqBv5/EG5RlYwQUqjJbK7BrTh4h9dNsS
9SX3GlV/R6he4SUbhPuG3mj7Nxz7cAoejLivf3ytVbSBv6SdP6OKVLFkFs3Z8SRqA15HD7MIDLxX
D3AjNQ+iAs/nGNXn9q92pVId6wdDiKSRBn8DLlrAkLlVR4E+mi60Olqv05pnCISux/C0aygL6KBr
tUoWFbMmZ83eS+A7Bpay1pbfXmRpiDwCrzmRUF3nse+HVZuH5ofYXsQj/6+6UjtF81ptyY6VDhPn
lgpD/KxoYUTFTmj/NKSzG39/WH9/AOtdqBN/5owTpLKY0kbzjnnY4VfGcz11TW9WlvL8MqewmBfd
hc/tLWa1uWoDVAbwr83Pat4gp//9DnBuC9ge4PL66SX/PilftYghkIaZGYMF9O5ws4pTJnMSF905
4hYQ51iv2HoJD8L2VF7G3AVxJQqpLtex8lk9RAaUJ7DWX80bZxtGYBG2RN9G8azCAkK2siV7lX5U
mhnK2RxeW7LX/kSFXGUCFtZ+uT8tKzyQqLr5M/opY7O2bMO2OzTTry4kGKt0pp2TWFUrpnb2S75Q
84436NwoLxmofOZrjcJ9IdXiQqI1O2dLDU+tci8RuIStaPwMF8I5RQrAkCKOo83TfD18+f/sI55g
yGRUafCP7XpvIgdC9/u1U7VhMAfCnvo5mgRDZ5xOZgiEoIeaHcVjjGAXODSojZzUOdyE64SRVQI8
OpmkzihdM4ksqAvw6F/uzsZnd+/PXv+rQ8Ljx2BYVf7RKNw6RjWbi/l8gKM73t3+nJ2H8v199gwi
UPdT6YoEYCWja9HW/thRvfC94BUCaH2ulwSuqBOkyVCkbc4aHey9zuF+4/uEqif4Wmnet622QIne
XKc8OihwwE6jNRibuSMXfvzkz6PHSrqTcJcFFq8qZuE26ET61TfhaRrM0QjPdpBGsdou97VPWXp2
j0go/MvYr6p6ie6Ws3VSxWwABos1E4ZPPgV/DCE6HRLdLW/0ls9OYKK2W/ZGxZFfdxftxHV4ofny
Bj7C1DeLzPSEwIk+1xO0JVcsRIkM1nmKm2ztb8oL3l+3uV+znfsxDBZOVoIPiONw7hIslq1ADOMI
pf9MfFEubk/3IkUKL2ZMcGngi+16L5EsrRTFuRKNSJeJCvhqCW3YdrVv/bgiYEBxFCALkxXtm9zY
diVuoGuVPFakQaLq6Foni7RqmmTj8Gw5PA6iR/VQXbIAj6819Hrih7B3K+EficKm6/SvPgq80pjH
9SXyo6MomIEnRspIDSNhab4e7t2hFERVwr0dgSOCzFrCFyuR5vwC3I8r0ciDqqaPiusKiav5ljzR
mdmnbNskXMNbAISlldZNjFAxzzlcHu6Q8qw4G5hHZ0+XTnS1WhWlxAKEM60Z65DlMj0Jr2O8qsSI
M+hna932qODQxUwmPE+CxR/9Gb88Mphm6/V+1AlKmKtinOEf29J+90BheGZcAgDNXiiKkNsVKo5m
EXcbJapi3xPcEORuqBOmMTwRpAWgQ/roy465QEt4NWNUovNLNQOzt91FVGj4hPE0qkSR0dYgEKjI
y01RDOmjrpevHsODJOy5q2gdPTJuD9CI0d3fXrnfa/j073Ru6lyzHka60XATtHT2EfNsH+9/XF0Q
7ds0fQCwJs8+2kbXyq9Al9TfJbt3EqcTbnzYa5QThDLRZZjFik5VPEEzsSFKl7rARQZou1QHvPVS
ojiSVote0XV5uRKnZqg2MBXqRFvC3h1WtlACbOZ1tEQ7PEeqlTBLDd16dDWJ8mdUe1SLSCSsSLT7
zlCDkXLkCAmglQukPzWTOIlqtrdoyK3sH6anmcccbvSOVExACShIMbRy/0rAKIN/lawJDSXhpAUC
tbeIdCURtZizuyub0WN7peflOlc6SdaZyrvxHzXTICK1svlTrtMpv9Yx3dcw6/A9vYdLoGdqli3/
PpoA29cQzRS2RFyFiq1z/gwhl9G6Thl6ErH+nFHvNQKxqKIii4LwNHOtsFWrL4FQdgqgK71eOO91
PNe1Sh6ZQcPPwzfp3XjnEwRu1VPENyrweJ4EUsIQaAZozzEsyERKonZ2rLjp4vUE9Bs6LxLnDKk5
+C28Pglj1swrHL6LuXTCzkgWn/4W+EvmE3Uk4rjZC4wUnsAdXBqQI5A/yV8gvwWcH/KExx8MX2hr
MZVeojTx03/AUZr5qHlwbtSjWq99VEnnf1KF7nB+eK3Xq5QqGBUa7Jx345Oji5PL+0u2HmTiuwP8
2wF+98Ad0MB4s9wvbWPZ8j77pnn5OjTub+tH1L27dPVBjnJv+14NrD6I52RM8C7gnT0fL8wrnqID
sZKVkAgXnMbqiaMxSSCuDdEXx4xDieaPYRREVWhciZ6nsynseg4OJFHC/QZOyHRBuMaoaDfqhrSj
RPj9jQoevhgqGZinfUm57Q/EnKdAH2CrRrOIPdkxWofQtsZEw5XIulMHKeIN7Cp1+wKX9a0fp+a9
afPc/WAj+7n7Lk6ri8VQd/OYw3ftPQKhT2gTYBuHuQ77KNcp/G8TKasbS/IbvBTy7gdUDKplxDZH
wto7RalFNb4m4GyMSd1Gtc6MBCzCaZQ++klhxhkBzYxHgYMwjMi9/OHKB1ZdOP9DnaMp4fZlsXaq
BIUtTFq+7jkSWedhFBkgJBZVkEg9v1UxYhU1+yBR1P5G/6LLeysBFvAGaTsqCjc9S1kqRU/jbRST
ne0/LzS7ilsceenNFkqKBGzeKZo+4xru9/d6KPuvmWLtGUgISSkFQhCYzyeFEQDOjEmTxHWJECnL
H0r0MFz4SP8WLMreYTR9jTBFYH7GXgJVzUbgDr9HL6KPJePK0Muuf4medxMtygByQieb1uXcI+qp
0W3PTRiJvPzbaIECHmjykyQKeKORBKAUZY0ps3Hn+x8YqyQciSv0LE8QhuGEBc7GcBGj12Gp6jSf
K1EXfKuC5Qao3ttMl+irHCnC1q9Ep1wJtOIbXQnrS8xLea9CQKVyQ1oiUncDNnCqEjr/xv/o/MUH
2EGlEklCJ9+qFdKi9ISaOScyrfhBdRKAgEaEgbNGi3w9RI8E4m0eU7zwA2Tu/sk5WSNyv8aIzjwd
QUcVGgYwE8M0XDADGtP/jG44XN/fRw9wmpggYZi4BF3U/xoydH14EqBf9ylKoiqLFbCZf8b2whAk
I+FNmgCPhS1cIqH8M2ydGlMHQ3zNow7fwi3PypNoWgOMC6oct3U4SvEkCqOGBB5FWUnjZRk+kKzQ
hHPMQAe+KcprWkABkaivZN3+zghlgLHzUwosHFzixdYwcwoPxZNb6GrrA3EVs0P3D+X6jsGEmumj
tsGE8tuQdO6uwCn/bZM1kI6c140+/bZvmXseFON9Hg5tFrALtOjcj5AdZWpFAtztLl1XkO48ieKJ
+0//iyEWG798JDFO2Hz9kqaqk4BvE0qrm1JrtiXbq0J8sXuUoUg29B3DtdPPrXRbc1LLbyMg/WVy
NcejOFvTAA7fn/4fAAD//w==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FFFFFF">
                <a:lumMod val="95000"/>
              </a:srgbClr>
            </a:solidFill>
            <a:latin typeface="Georgi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07826-9D3D-49B3-8A42-B12F60885929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83EB1-C1A3-4AD4-BC47-73929F3F5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49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3EB1-C1A3-4AD4-BC47-73929F3F579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73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microsoft.com/office/2014/relationships/chartEx" Target="../charts/chartEx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8.png"/><Relationship Id="rId10" Type="http://schemas.openxmlformats.org/officeDocument/2006/relationships/image" Target="../media/image80.png"/><Relationship Id="rId4" Type="http://schemas.openxmlformats.org/officeDocument/2006/relationships/image" Target="../media/image75.svg"/><Relationship Id="rId9" Type="http://schemas.openxmlformats.org/officeDocument/2006/relationships/image" Target="../media/image7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36347" y="4386886"/>
            <a:ext cx="9815307" cy="237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3"/>
              </a:lnSpc>
            </a:pPr>
            <a:r>
              <a:rPr lang="en-US" sz="14038" spc="1375" dirty="0">
                <a:solidFill>
                  <a:srgbClr val="231F20"/>
                </a:solidFill>
                <a:latin typeface="Oswald Bold"/>
              </a:rPr>
              <a:t>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Oswald Bold"/>
              </a:rPr>
              <a:t>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5248F-2811-91BB-5575-6B8B8878884D}"/>
              </a:ext>
            </a:extLst>
          </p:cNvPr>
          <p:cNvSpPr txBox="1"/>
          <p:nvPr/>
        </p:nvSpPr>
        <p:spPr>
          <a:xfrm>
            <a:off x="132408" y="748725"/>
            <a:ext cx="183399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Is there a correlation between a university's score and the number of international students?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F6244-FEAB-DC80-A980-C749ED9A34B1}"/>
              </a:ext>
            </a:extLst>
          </p:cNvPr>
          <p:cNvSpPr txBox="1"/>
          <p:nvPr/>
        </p:nvSpPr>
        <p:spPr>
          <a:xfrm>
            <a:off x="533400" y="3619500"/>
            <a:ext cx="7696200" cy="2677656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16000">
                <a:schemeClr val="accent1">
                  <a:tint val="37000"/>
                  <a:satMod val="300000"/>
                </a:schemeClr>
              </a:gs>
              <a:gs pos="87000">
                <a:schemeClr val="accent1">
                  <a:tint val="15000"/>
                  <a:satMod val="350000"/>
                  <a:alpha val="65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There is a negative correlation between the number of international students and university scores, indicating that as academic standing rises, international student enrollment tends to decrease.</a:t>
            </a:r>
          </a:p>
          <a:p>
            <a:pPr algn="just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DECE356-52AE-CA08-8297-591F553B3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64816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A0E3C-ECF0-2463-79F7-91510132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1964618"/>
            <a:ext cx="8610601" cy="7465841"/>
          </a:xfrm>
          <a:prstGeom prst="rect">
            <a:avLst/>
          </a:prstGeom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08FC8C6A-921F-355F-05D9-DF102B5B99B5}"/>
              </a:ext>
            </a:extLst>
          </p:cNvPr>
          <p:cNvSpPr/>
          <p:nvPr/>
        </p:nvSpPr>
        <p:spPr>
          <a:xfrm>
            <a:off x="-1024352" y="680907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4919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B962E-E2F9-F267-78ED-54D4496FEB1C}"/>
              </a:ext>
            </a:extLst>
          </p:cNvPr>
          <p:cNvSpPr txBox="1"/>
          <p:nvPr/>
        </p:nvSpPr>
        <p:spPr>
          <a:xfrm>
            <a:off x="771996" y="1638300"/>
            <a:ext cx="11907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Which university has the highest number of students?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E2AA7-2CD1-5BE1-2870-E07214C6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950093"/>
            <a:ext cx="9854293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7C04B-5031-D749-B5CF-1F505AE203B3}"/>
              </a:ext>
            </a:extLst>
          </p:cNvPr>
          <p:cNvSpPr txBox="1"/>
          <p:nvPr/>
        </p:nvSpPr>
        <p:spPr>
          <a:xfrm>
            <a:off x="533400" y="2844433"/>
            <a:ext cx="9753600" cy="1384995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4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Arizona State University has the highest student enrollment among all universities, showcasing its ability to cater to diverse learning needs and foster a thriving academic community.</a:t>
            </a: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487B75C0-4EC2-489B-219A-C3FB797EBCD8}"/>
              </a:ext>
            </a:extLst>
          </p:cNvPr>
          <p:cNvSpPr/>
          <p:nvPr/>
        </p:nvSpPr>
        <p:spPr>
          <a:xfrm>
            <a:off x="-1024352" y="680907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6795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73E68-865F-CA7A-84C5-3E068D363C84}"/>
              </a:ext>
            </a:extLst>
          </p:cNvPr>
          <p:cNvSpPr txBox="1"/>
          <p:nvPr/>
        </p:nvSpPr>
        <p:spPr>
          <a:xfrm>
            <a:off x="990600" y="1059002"/>
            <a:ext cx="15763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Is there a correlation between a university's ranking and its student-staff ratio?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C002F-9539-24C8-186F-07F8B3D4EDCC}"/>
              </a:ext>
            </a:extLst>
          </p:cNvPr>
          <p:cNvSpPr txBox="1"/>
          <p:nvPr/>
        </p:nvSpPr>
        <p:spPr>
          <a:xfrm>
            <a:off x="762000" y="3314700"/>
            <a:ext cx="8686800" cy="1384995"/>
          </a:xfrm>
          <a:prstGeom prst="rect">
            <a:avLst/>
          </a:prstGeom>
          <a:gradFill>
            <a:gsLst>
              <a:gs pos="16000">
                <a:schemeClr val="accent1">
                  <a:tint val="50000"/>
                  <a:satMod val="300000"/>
                </a:schemeClr>
              </a:gs>
              <a:gs pos="53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Examining</a:t>
            </a:r>
            <a:r>
              <a:rPr lang="en-US" sz="2800" dirty="0">
                <a:solidFill>
                  <a:srgbClr val="374151"/>
                </a:solidFill>
                <a:latin typeface="Söhne"/>
              </a:rPr>
              <a:t> the data there is a positive correlation between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 university's student-to-staff ratio to its ranking provides insights into institutional performance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FB8D8-F0C7-0518-7481-AE157DD8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286000"/>
            <a:ext cx="6924205" cy="7277549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3B37A17E-6C64-10F8-0643-642639A43579}"/>
              </a:ext>
            </a:extLst>
          </p:cNvPr>
          <p:cNvSpPr/>
          <p:nvPr/>
        </p:nvSpPr>
        <p:spPr>
          <a:xfrm>
            <a:off x="-1676400" y="65151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8860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D9461-A936-0692-9611-F9B4A939BBAF}"/>
              </a:ext>
            </a:extLst>
          </p:cNvPr>
          <p:cNvSpPr txBox="1"/>
          <p:nvPr/>
        </p:nvSpPr>
        <p:spPr>
          <a:xfrm>
            <a:off x="533400" y="876300"/>
            <a:ext cx="151538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does the percentage of female students impact a university's ranking?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CE156-F7B1-A142-5AB7-91F6419074B5}"/>
              </a:ext>
            </a:extLst>
          </p:cNvPr>
          <p:cNvSpPr txBox="1"/>
          <p:nvPr/>
        </p:nvSpPr>
        <p:spPr>
          <a:xfrm rot="10800000" flipV="1">
            <a:off x="803928" y="3518014"/>
            <a:ext cx="7882872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Power BI's analysis reveals a positive correlation between university rankings and the proportion of female students, indicating that higher-ranking universities tend to have more female students.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D9641-A5AD-AF0B-A46F-DBBAF84A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2" y="1731905"/>
            <a:ext cx="6934198" cy="8217370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id="{192254BD-26D5-5113-1BC1-6603D3E5AB78}"/>
              </a:ext>
            </a:extLst>
          </p:cNvPr>
          <p:cNvSpPr/>
          <p:nvPr/>
        </p:nvSpPr>
        <p:spPr>
          <a:xfrm>
            <a:off x="-1752600" y="69723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545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E63AF-E408-196D-E868-AACE7564AD00}"/>
              </a:ext>
            </a:extLst>
          </p:cNvPr>
          <p:cNvSpPr txBox="1"/>
          <p:nvPr/>
        </p:nvSpPr>
        <p:spPr>
          <a:xfrm>
            <a:off x="533400" y="498127"/>
            <a:ext cx="16754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does the percentage of international students vary across different universities?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2B3D2-3AFD-27BF-2C03-C2527E40C706}"/>
              </a:ext>
            </a:extLst>
          </p:cNvPr>
          <p:cNvSpPr txBox="1"/>
          <p:nvPr/>
        </p:nvSpPr>
        <p:spPr>
          <a:xfrm>
            <a:off x="381000" y="2781300"/>
            <a:ext cx="838200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374151"/>
                </a:solidFill>
                <a:latin typeface="Söhne"/>
              </a:rPr>
              <a:t>From the table it’s a clear glimpses of international students percentage varying across different universities.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0A71E-F924-7832-C14A-D05D2AB7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1638299"/>
            <a:ext cx="8382000" cy="8150573"/>
          </a:xfrm>
          <a:prstGeom prst="rect">
            <a:avLst/>
          </a:prstGeom>
        </p:spPr>
      </p:pic>
      <p:sp>
        <p:nvSpPr>
          <p:cNvPr id="5" name="Freeform 24">
            <a:extLst>
              <a:ext uri="{FF2B5EF4-FFF2-40B4-BE49-F238E27FC236}">
                <a16:creationId xmlns:a16="http://schemas.microsoft.com/office/drawing/2014/main" id="{2BEAED70-C37C-E72D-0D1A-7CB2D447891B}"/>
              </a:ext>
            </a:extLst>
          </p:cNvPr>
          <p:cNvSpPr/>
          <p:nvPr/>
        </p:nvSpPr>
        <p:spPr>
          <a:xfrm rot="-4176364">
            <a:off x="-3808278" y="563366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1488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D18618-A5C2-1816-AF2C-AD02943F7E3C}"/>
              </a:ext>
            </a:extLst>
          </p:cNvPr>
          <p:cNvSpPr txBox="1"/>
          <p:nvPr/>
        </p:nvSpPr>
        <p:spPr>
          <a:xfrm>
            <a:off x="533400" y="1181100"/>
            <a:ext cx="170588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impact of a university's ranking on the number of international students it attracts?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F2DEF-E43F-EC7A-95F0-CFD5C9DF98E6}"/>
              </a:ext>
            </a:extLst>
          </p:cNvPr>
          <p:cNvSpPr txBox="1"/>
          <p:nvPr/>
        </p:nvSpPr>
        <p:spPr>
          <a:xfrm>
            <a:off x="747285" y="3009900"/>
            <a:ext cx="10454115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i="0" dirty="0" err="1">
                <a:solidFill>
                  <a:srgbClr val="374151"/>
                </a:solidFill>
                <a:effectLst/>
                <a:latin typeface="Söhne"/>
              </a:rPr>
              <a:t>Ã‰cole</a:t>
            </a:r>
            <a:r>
              <a:rPr lang="en-US" sz="2800" i="0" dirty="0">
                <a:solidFill>
                  <a:srgbClr val="374151"/>
                </a:solidFill>
                <a:effectLst/>
                <a:latin typeface="Söhne"/>
              </a:rPr>
              <a:t> Polytechnique </a:t>
            </a:r>
            <a:r>
              <a:rPr lang="en-US" sz="2800" i="0" dirty="0" err="1">
                <a:solidFill>
                  <a:srgbClr val="374151"/>
                </a:solidFill>
                <a:effectLst/>
                <a:latin typeface="Söhne"/>
              </a:rPr>
              <a:t>FÃ©dÃ©rale</a:t>
            </a:r>
            <a:r>
              <a:rPr lang="en-US" sz="2800" i="0" dirty="0">
                <a:solidFill>
                  <a:srgbClr val="374151"/>
                </a:solidFill>
                <a:effectLst/>
                <a:latin typeface="Söhne"/>
              </a:rPr>
              <a:t> de Lausanne has the highest average of international students (54.00), and the University of Bonn has the highest average student-to-staff ratio (70.40).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800" i="0" dirty="0">
                <a:solidFill>
                  <a:srgbClr val="374151"/>
                </a:solidFill>
                <a:effectLst/>
                <a:latin typeface="Söhne"/>
              </a:rPr>
              <a:t>The relationship between a university's ranking and international student enrollment is influenced by various variables, making it a complex interplay of factors.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42C03-00B4-689C-B2DD-2301B14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004" y="2171700"/>
            <a:ext cx="6639396" cy="7696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6BD2CB6-B757-D217-104E-EB861C66E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64816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4FB3D8-0EDC-8410-D392-FFE24709D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0"/>
            <a:ext cx="264816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B6CC0774-9A0D-B0D3-261A-0F548C53A140}"/>
              </a:ext>
            </a:extLst>
          </p:cNvPr>
          <p:cNvSpPr/>
          <p:nvPr/>
        </p:nvSpPr>
        <p:spPr>
          <a:xfrm rot="8677390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393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C2B79-3BDA-29D1-8DCF-A706A93A7E7A}"/>
              </a:ext>
            </a:extLst>
          </p:cNvPr>
          <p:cNvSpPr txBox="1"/>
          <p:nvPr/>
        </p:nvSpPr>
        <p:spPr>
          <a:xfrm>
            <a:off x="533400" y="1028700"/>
            <a:ext cx="15230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Mangal" panose="02040503050203030202" pitchFamily="18" charset="0"/>
              </a:rPr>
              <a:t>How does the ranking system affect a university's student-staff ratio?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E6EE1-3C34-4994-5909-CD0C97EB1DB8}"/>
              </a:ext>
            </a:extLst>
          </p:cNvPr>
          <p:cNvSpPr txBox="1"/>
          <p:nvPr/>
        </p:nvSpPr>
        <p:spPr>
          <a:xfrm>
            <a:off x="10820400" y="2933700"/>
            <a:ext cx="7128397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374151"/>
                </a:solidFill>
                <a:latin typeface="Söhne"/>
              </a:rPr>
              <a:t>Gleaning from charts university’s student staff ratio clearly affected by Center For World University Rankings.</a:t>
            </a:r>
          </a:p>
          <a:p>
            <a:pPr algn="l"/>
            <a:endParaRPr lang="en-US" sz="28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800" dirty="0">
                <a:solidFill>
                  <a:srgbClr val="374151"/>
                </a:solidFill>
                <a:latin typeface="Söhne"/>
              </a:rPr>
              <a:t>A little affected by Times Higher Education World University Ranking and not affected by Shanghai Ranking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246E3-AED8-6996-F0C5-9C5F656E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" y="2414676"/>
            <a:ext cx="10023997" cy="68436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85998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C2B79-3BDA-29D1-8DCF-A706A93A7E7A}"/>
              </a:ext>
            </a:extLst>
          </p:cNvPr>
          <p:cNvSpPr txBox="1"/>
          <p:nvPr/>
        </p:nvSpPr>
        <p:spPr>
          <a:xfrm>
            <a:off x="2256503" y="646448"/>
            <a:ext cx="891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Mangal" panose="02040503050203030202" pitchFamily="18" charset="0"/>
              </a:rPr>
              <a:t>What are the most important criteria </a:t>
            </a:r>
          </a:p>
          <a:p>
            <a:r>
              <a:rPr lang="en-US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Mangal" panose="02040503050203030202" pitchFamily="18" charset="0"/>
              </a:rPr>
              <a:t>considered by ranking systems?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E6EE1-3C34-4994-5909-CD0C97EB1DB8}"/>
              </a:ext>
            </a:extLst>
          </p:cNvPr>
          <p:cNvSpPr txBox="1"/>
          <p:nvPr/>
        </p:nvSpPr>
        <p:spPr>
          <a:xfrm>
            <a:off x="2256503" y="2490734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476166"/>
                </a:solidFill>
                <a:effectLst/>
                <a:latin typeface="Arial" panose="020B0604020202020204" pitchFamily="34" charset="0"/>
                <a:ea typeface="Georgia" panose="02040502050405020303" pitchFamily="18" charset="0"/>
                <a:cs typeface="Mangal" panose="02040503050203030202" pitchFamily="18" charset="0"/>
              </a:rPr>
              <a:t>Gleaning from above chart Alumni Employment Rank is the most important criteria considered by CWUR while Alumni is most taken by Shanghai Ranking.</a:t>
            </a:r>
            <a:endParaRPr lang="en-IN" sz="24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F105-1302-8DDF-6CE5-15176379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962" y="670560"/>
            <a:ext cx="5785956" cy="4149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AB96D-68E4-5F29-7557-0C54F2C2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962" y="5372100"/>
            <a:ext cx="677143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E8677-EFB9-3AE2-C2E9-C7128759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372100"/>
            <a:ext cx="6858000" cy="3344576"/>
          </a:xfrm>
          <a:prstGeom prst="rect">
            <a:avLst/>
          </a:prstGeom>
        </p:spPr>
      </p:pic>
      <p:sp>
        <p:nvSpPr>
          <p:cNvPr id="4" name="Freeform 24">
            <a:extLst>
              <a:ext uri="{FF2B5EF4-FFF2-40B4-BE49-F238E27FC236}">
                <a16:creationId xmlns:a16="http://schemas.microsoft.com/office/drawing/2014/main" id="{54B6175E-0714-0E88-86CD-9A1C6B45339F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7023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C104D1-9221-38A2-4009-7B2C37F33279}"/>
              </a:ext>
            </a:extLst>
          </p:cNvPr>
          <p:cNvSpPr txBox="1"/>
          <p:nvPr/>
        </p:nvSpPr>
        <p:spPr>
          <a:xfrm>
            <a:off x="825226" y="4076700"/>
            <a:ext cx="8286135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75.2 % of Universities are ranked by CWUR.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18% of Universities are ranked by Times Higher Education World University Ranking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6.8% of Universities are ranked by Shanghai Ranking.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DEC6C-BF49-D840-1115-D29AD319E870}"/>
              </a:ext>
            </a:extLst>
          </p:cNvPr>
          <p:cNvSpPr txBox="1"/>
          <p:nvPr/>
        </p:nvSpPr>
        <p:spPr>
          <a:xfrm>
            <a:off x="533400" y="1028700"/>
            <a:ext cx="15230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many universities are ranked by each ranking system?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9098A-29D2-F48B-1FA0-17CC661D5B23}"/>
              </a:ext>
            </a:extLst>
          </p:cNvPr>
          <p:cNvSpPr txBox="1"/>
          <p:nvPr/>
        </p:nvSpPr>
        <p:spPr>
          <a:xfrm>
            <a:off x="516194" y="2391646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374151"/>
                </a:solidFill>
                <a:latin typeface="Söhne"/>
              </a:rPr>
              <a:t>Insights from the pie chart -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3D2B4-03E2-43E8-D99E-CA39F1E2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776" y="1790701"/>
            <a:ext cx="7038030" cy="5486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bliqueTop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Freeform 13">
            <a:extLst>
              <a:ext uri="{FF2B5EF4-FFF2-40B4-BE49-F238E27FC236}">
                <a16:creationId xmlns:a16="http://schemas.microsoft.com/office/drawing/2014/main" id="{3D3EA2AE-079F-CA65-9A62-67CA6A156D33}"/>
              </a:ext>
            </a:extLst>
          </p:cNvPr>
          <p:cNvSpPr/>
          <p:nvPr/>
        </p:nvSpPr>
        <p:spPr>
          <a:xfrm>
            <a:off x="-1024352" y="680907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4789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13F42-AC58-317B-B030-0ED205F9D742}"/>
              </a:ext>
            </a:extLst>
          </p:cNvPr>
          <p:cNvSpPr txBox="1"/>
          <p:nvPr/>
        </p:nvSpPr>
        <p:spPr>
          <a:xfrm>
            <a:off x="533400" y="1028700"/>
            <a:ext cx="15230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Mangal" panose="02040503050203030202" pitchFamily="18" charset="0"/>
              </a:rPr>
              <a:t>What is the average score for universities according to each ranking system?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CED45-C693-4481-4C30-BBECD2A865A2}"/>
              </a:ext>
            </a:extLst>
          </p:cNvPr>
          <p:cNvSpPr txBox="1"/>
          <p:nvPr/>
        </p:nvSpPr>
        <p:spPr>
          <a:xfrm>
            <a:off x="533400" y="3327618"/>
            <a:ext cx="7259070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374151"/>
                </a:solidFill>
                <a:latin typeface="Söhne"/>
              </a:rPr>
              <a:t>Gleaning from the chart CWUR has the highest average score followed by Times Higher Education University Ranking and Shanghai Ranking.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B32C-6437-53A8-236E-05076541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324100"/>
            <a:ext cx="8610600" cy="7620000"/>
          </a:xfrm>
          <a:prstGeom prst="rect">
            <a:avLst/>
          </a:prstGeom>
        </p:spPr>
      </p:pic>
      <p:sp>
        <p:nvSpPr>
          <p:cNvPr id="5" name="Freeform 24">
            <a:extLst>
              <a:ext uri="{FF2B5EF4-FFF2-40B4-BE49-F238E27FC236}">
                <a16:creationId xmlns:a16="http://schemas.microsoft.com/office/drawing/2014/main" id="{7C4259EC-008D-5F86-2A8E-7C4CF0AF4CA1}"/>
              </a:ext>
            </a:extLst>
          </p:cNvPr>
          <p:cNvSpPr/>
          <p:nvPr/>
        </p:nvSpPr>
        <p:spPr>
          <a:xfrm rot="-4176364">
            <a:off x="-3085591" y="603635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5053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262140" y="580407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>
                <a:latin typeface="+mj-lt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+mj-lt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1123153" y="-40291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193026" cy="87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OVERVIEW</a:t>
            </a:r>
          </a:p>
          <a:p>
            <a:pPr>
              <a:lnSpc>
                <a:spcPts val="3483"/>
              </a:lnSpc>
            </a:pPr>
            <a:endParaRPr lang="en-US" sz="2524" spc="247" dirty="0">
              <a:solidFill>
                <a:srgbClr val="231F20"/>
              </a:solidFill>
              <a:latin typeface="+mj-l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GOAL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ER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POWER BI 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EDA 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+mj-l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0D466-7C42-73E7-6516-93ED11BFDB39}"/>
              </a:ext>
            </a:extLst>
          </p:cNvPr>
          <p:cNvSpPr txBox="1"/>
          <p:nvPr/>
        </p:nvSpPr>
        <p:spPr>
          <a:xfrm>
            <a:off x="457200" y="800100"/>
            <a:ext cx="17373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Is there a relationship between a university's ranking score and the percentage of female students enrolled?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49F6C-DB21-7DA4-03E5-79C6B50204F5}"/>
              </a:ext>
            </a:extLst>
          </p:cNvPr>
          <p:cNvSpPr txBox="1"/>
          <p:nvPr/>
        </p:nvSpPr>
        <p:spPr>
          <a:xfrm>
            <a:off x="10820400" y="3008671"/>
            <a:ext cx="6400800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An analysis shows a positive correlation between a university's ranking score and the percentage of female students enrolled, indicating that universities with more female students tend to achieve higher rankings.</a:t>
            </a:r>
          </a:p>
          <a:p>
            <a:pPr algn="just"/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12135-9848-6B9A-FDEE-3B0C29B8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2971800"/>
            <a:ext cx="9278586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CB63A-C506-B05A-8810-E0AF189B0E84}"/>
              </a:ext>
            </a:extLst>
          </p:cNvPr>
          <p:cNvSpPr txBox="1"/>
          <p:nvPr/>
        </p:nvSpPr>
        <p:spPr>
          <a:xfrm>
            <a:off x="457200" y="800100"/>
            <a:ext cx="1737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Insights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9EE9E-47F3-8A5B-738F-674FA573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1"/>
            <a:ext cx="7772400" cy="384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B30FB-6F5E-8F22-73FB-462C5301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562100"/>
            <a:ext cx="8991600" cy="815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E654-9B60-F4F2-A9CB-6FD9A041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5673996"/>
            <a:ext cx="6568440" cy="38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8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161E05-1B5C-AB54-35FB-2C918FBFA832}"/>
              </a:ext>
            </a:extLst>
          </p:cNvPr>
          <p:cNvSpPr txBox="1"/>
          <p:nvPr/>
        </p:nvSpPr>
        <p:spPr>
          <a:xfrm>
            <a:off x="335280" y="952500"/>
            <a:ext cx="17617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does the ranking of percentage of international students vary across different years?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D7269-385D-53B0-2784-8FC49EBD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1" y="2331719"/>
            <a:ext cx="10911840" cy="71753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22AE18-341F-B44D-80E0-C527CC6F928E}"/>
              </a:ext>
            </a:extLst>
          </p:cNvPr>
          <p:cNvSpPr txBox="1"/>
          <p:nvPr/>
        </p:nvSpPr>
        <p:spPr>
          <a:xfrm>
            <a:off x="1066800" y="2781300"/>
            <a:ext cx="5181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immense increase of International Students from 2013 to 2015</a:t>
            </a:r>
            <a:endParaRPr lang="en-IN" sz="2400" dirty="0"/>
          </a:p>
        </p:txBody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5BE6716A-B971-6848-D9F5-3AFB109B0B6F}"/>
              </a:ext>
            </a:extLst>
          </p:cNvPr>
          <p:cNvSpPr/>
          <p:nvPr/>
        </p:nvSpPr>
        <p:spPr>
          <a:xfrm rot="-4176364">
            <a:off x="-3161791" y="559927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91695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6BE4-844F-CCC4-1544-2BFCDF392E15}"/>
              </a:ext>
            </a:extLst>
          </p:cNvPr>
          <p:cNvSpPr txBox="1"/>
          <p:nvPr/>
        </p:nvSpPr>
        <p:spPr>
          <a:xfrm>
            <a:off x="380999" y="785364"/>
            <a:ext cx="17617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Are there any significant trends or patterns in the number of universities from different criteria's?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61587-5735-2E15-6946-4F0861E35D8B}"/>
              </a:ext>
            </a:extLst>
          </p:cNvPr>
          <p:cNvSpPr txBox="1"/>
          <p:nvPr/>
        </p:nvSpPr>
        <p:spPr>
          <a:xfrm>
            <a:off x="380999" y="2210119"/>
            <a:ext cx="1034312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Following is the summary gleaned from line chart.</a:t>
            </a:r>
            <a:endParaRPr lang="en-IN" sz="2800" dirty="0">
              <a:effectLst/>
              <a:latin typeface="+mj-lt"/>
              <a:ea typeface="Georgia" panose="02040502050405020303" pitchFamily="18" charset="0"/>
              <a:cs typeface="Mangal" panose="02040503050203030202" pitchFamily="18" charset="0"/>
            </a:endParaRPr>
          </a:p>
          <a:p>
            <a:pPr algn="just"/>
            <a:b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</a:br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﻿The top 8 </a:t>
            </a:r>
            <a:r>
              <a:rPr lang="en-US" sz="2800" dirty="0" err="1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criteria_name</a:t>
            </a:r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 all had Count of </a:t>
            </a:r>
            <a:r>
              <a:rPr lang="en-US" sz="2800" dirty="0" err="1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university_name</a:t>
            </a:r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 of 1,024.﻿﻿ ﻿﻿ ﻿﻿Across all 21 </a:t>
            </a:r>
            <a:r>
              <a:rPr lang="en-US" sz="2800" dirty="0" err="1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criteria_name</a:t>
            </a:r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, Count of </a:t>
            </a:r>
            <a:r>
              <a:rPr lang="en-US" sz="2800" dirty="0" err="1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university_name</a:t>
            </a:r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 ranged from 93 to 1,024.﻿﻿ </a:t>
            </a:r>
          </a:p>
          <a:p>
            <a:pPr algn="just"/>
            <a:endParaRPr lang="en-US" sz="2800" b="0" i="0" dirty="0">
              <a:solidFill>
                <a:srgbClr val="252423"/>
              </a:solidFill>
              <a:latin typeface="+mj-lt"/>
            </a:endParaRPr>
          </a:p>
          <a:p>
            <a:pPr algn="just"/>
            <a:endParaRPr lang="en-US" sz="2800" dirty="0">
              <a:solidFill>
                <a:srgbClr val="252423"/>
              </a:solidFill>
              <a:latin typeface="+mj-lt"/>
            </a:endParaRPr>
          </a:p>
          <a:p>
            <a:pPr algn="just"/>
            <a:endParaRPr lang="en-US" sz="2800" b="0" i="0" dirty="0">
              <a:solidFill>
                <a:srgbClr val="252423"/>
              </a:solidFill>
              <a:latin typeface="+mj-lt"/>
            </a:endParaRPr>
          </a:p>
          <a:p>
            <a:pPr algn="just"/>
            <a:endParaRPr lang="en-US" sz="2800" dirty="0">
              <a:solidFill>
                <a:srgbClr val="252423"/>
              </a:solidFill>
              <a:effectLst/>
              <a:latin typeface="+mj-lt"/>
            </a:endParaRPr>
          </a:p>
          <a:p>
            <a:pPr algn="just"/>
            <a:endParaRPr lang="en-US" sz="2800" b="0" i="0" dirty="0">
              <a:solidFill>
                <a:srgbClr val="252423"/>
              </a:solidFill>
              <a:latin typeface="+mj-lt"/>
            </a:endParaRPr>
          </a:p>
          <a:p>
            <a:pPr algn="just"/>
            <a:r>
              <a:rPr lang="en-US" sz="2800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This is the analyze done from </a:t>
            </a:r>
          </a:p>
          <a:p>
            <a:pPr algn="just"/>
            <a:r>
              <a:rPr lang="en-US" sz="2800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The beside column chart that </a:t>
            </a:r>
          </a:p>
          <a:p>
            <a:pPr algn="just"/>
            <a:r>
              <a:rPr lang="en-US" sz="2800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how there is distribution </a:t>
            </a:r>
          </a:p>
          <a:p>
            <a:pPr algn="just"/>
            <a:r>
              <a:rPr lang="en-US" sz="2800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amongst criteria’s</a:t>
            </a:r>
            <a:r>
              <a:rPr lang="en-US" sz="2800" b="1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.</a:t>
            </a:r>
            <a:endParaRPr lang="en-IN" sz="2800" dirty="0">
              <a:effectLst/>
              <a:latin typeface="+mj-lt"/>
              <a:ea typeface="Georgia" panose="02040502050405020303" pitchFamily="18" charset="0"/>
              <a:cs typeface="Mangal" panose="02040503050203030202" pitchFamily="18" charset="0"/>
            </a:endParaRPr>
          </a:p>
          <a:p>
            <a:pPr algn="just"/>
            <a:endParaRPr lang="en-US" sz="2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9340B-2844-DA65-FAD1-684AE1B4C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1910715"/>
            <a:ext cx="5253145" cy="354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C075E-3949-CBD0-CBA2-0A03ACE1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5600700"/>
            <a:ext cx="6309359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F6453-1E42-808F-31BD-1773C9B12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600700"/>
            <a:ext cx="6172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2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7804B-1CEA-DE61-FAF4-A35B7DAD1082}"/>
              </a:ext>
            </a:extLst>
          </p:cNvPr>
          <p:cNvSpPr txBox="1"/>
          <p:nvPr/>
        </p:nvSpPr>
        <p:spPr>
          <a:xfrm>
            <a:off x="335280" y="733246"/>
            <a:ext cx="17952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How does the percentage of international students affect a university's student-staff ratio?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E7B1A-6DA5-62E0-DBA9-C23D9A281F3C}"/>
              </a:ext>
            </a:extLst>
          </p:cNvPr>
          <p:cNvSpPr txBox="1"/>
          <p:nvPr/>
        </p:nvSpPr>
        <p:spPr>
          <a:xfrm>
            <a:off x="533400" y="2324100"/>
            <a:ext cx="17432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The analysis is done based on the charts provided with different prospect.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3ECDA-D028-6681-FF5B-CE17598D95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7" y="4229100"/>
            <a:ext cx="3429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A2B70-24B1-FF21-DD4F-351D2263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162301"/>
            <a:ext cx="6934200" cy="6629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3F074-B080-C8B5-A2E4-E88743A9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3162300"/>
            <a:ext cx="6798729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34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9824B-822D-42B3-9DD3-E9D83649C3B0}"/>
              </a:ext>
            </a:extLst>
          </p:cNvPr>
          <p:cNvSpPr txBox="1"/>
          <p:nvPr/>
        </p:nvSpPr>
        <p:spPr>
          <a:xfrm>
            <a:off x="335280" y="952500"/>
            <a:ext cx="17617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How does the number of students in universities change over time?</a:t>
            </a:r>
            <a:endParaRPr lang="en-IN" sz="48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00382-D007-FA26-3ED5-92BACFAF9CCE}"/>
              </a:ext>
            </a:extLst>
          </p:cNvPr>
          <p:cNvSpPr txBox="1"/>
          <p:nvPr/>
        </p:nvSpPr>
        <p:spPr>
          <a:xfrm>
            <a:off x="457200" y="2171700"/>
            <a:ext cx="173084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At 4751004, 2015 had the highest Sum of </a:t>
            </a:r>
            <a:r>
              <a:rPr lang="en-US" sz="2800" b="0" i="0" dirty="0" err="1">
                <a:solidFill>
                  <a:srgbClr val="374151"/>
                </a:solidFill>
                <a:effectLst/>
                <a:latin typeface="+mj-lt"/>
              </a:rPr>
              <a:t>num_students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 and was 72.50% higher </a:t>
            </a:r>
          </a:p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than 2016, which had the lowest Sum of </a:t>
            </a:r>
            <a:r>
              <a:rPr lang="en-US" sz="2800" b="0" i="0" dirty="0" err="1">
                <a:solidFill>
                  <a:srgbClr val="374151"/>
                </a:solidFill>
                <a:effectLst/>
                <a:latin typeface="+mj-lt"/>
              </a:rPr>
              <a:t>num_students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 at 2754163. 2015 </a:t>
            </a:r>
          </a:p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accounted for 18.24% of Sum of </a:t>
            </a:r>
            <a:r>
              <a:rPr lang="en-US" sz="2800" b="0" i="0" dirty="0" err="1">
                <a:solidFill>
                  <a:srgbClr val="374151"/>
                </a:solidFill>
                <a:effectLst/>
                <a:latin typeface="+mj-lt"/>
              </a:rPr>
              <a:t>num_students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.  Across all 6 year,  sum of</a:t>
            </a:r>
          </a:p>
          <a:p>
            <a:pPr algn="l"/>
            <a:r>
              <a:rPr lang="en-US" sz="2800" b="0" i="0" dirty="0" err="1">
                <a:solidFill>
                  <a:srgbClr val="374151"/>
                </a:solidFill>
                <a:effectLst/>
                <a:latin typeface="+mj-lt"/>
              </a:rPr>
              <a:t>num_students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+mj-lt"/>
              </a:rPr>
              <a:t> ranged from 2754163 to 4751004.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BF17E-FB98-8053-8F78-31573E8E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866900"/>
            <a:ext cx="5410200" cy="3852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1BB63-F2FE-B965-7644-0FAB3521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14900"/>
            <a:ext cx="5029200" cy="4377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417E4-9D66-17D6-9D62-E882949FA32E}"/>
              </a:ext>
            </a:extLst>
          </p:cNvPr>
          <p:cNvSpPr txBox="1"/>
          <p:nvPr/>
        </p:nvSpPr>
        <p:spPr>
          <a:xfrm>
            <a:off x="6324600" y="7727602"/>
            <a:ext cx="899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76166"/>
                </a:solidFill>
                <a:effectLst/>
                <a:latin typeface="+mj-lt"/>
                <a:ea typeface="Georgia" panose="02040502050405020303" pitchFamily="18" charset="0"/>
              </a:rPr>
              <a:t>After deep diving into the certain increase between 2011 and 2012, it came into notice that there is 4.93% increase in Sum of students between 2011 and 2012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87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DC79F-BFC9-F84F-5E16-0087EE521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66700"/>
            <a:ext cx="8135373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895F07-5761-776D-D5CA-4AD7D027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48300"/>
            <a:ext cx="7982973" cy="4572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94D9B-5EEE-74D6-13A5-60DB1ADB1B3E}"/>
              </a:ext>
            </a:extLst>
          </p:cNvPr>
          <p:cNvSpPr txBox="1"/>
          <p:nvPr/>
        </p:nvSpPr>
        <p:spPr>
          <a:xfrm>
            <a:off x="559633" y="2324100"/>
            <a:ext cx="8279567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effectLst/>
                <a:latin typeface="+mj-lt"/>
                <a:ea typeface="Georgia" panose="02040502050405020303" pitchFamily="18" charset="0"/>
              </a:rPr>
              <a:t>Gleaning from above waterfall chart there is 42.03% of decrease in sum of students from 2015 to 2016. United States of America , Australia and United Kingdom accounted major decrease.</a:t>
            </a:r>
            <a:endParaRPr lang="en-IN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52384-EA38-8578-2EBD-544CC4265671}"/>
              </a:ext>
            </a:extLst>
          </p:cNvPr>
          <p:cNvSpPr txBox="1"/>
          <p:nvPr/>
        </p:nvSpPr>
        <p:spPr>
          <a:xfrm>
            <a:off x="533400" y="6173331"/>
            <a:ext cx="8305800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252423"/>
                </a:solidFill>
                <a:effectLst/>
                <a:latin typeface="+mj-lt"/>
                <a:ea typeface="Georgia" panose="02040502050405020303" pitchFamily="18" charset="0"/>
              </a:rPr>
              <a:t>At 870001, 2014 had the highest Sum of Total International Students and was 65.76% higher than 2016, which had the lowest Sum of Total International Students at 524869.﻿﻿ ﻿﻿  ﻿﻿ ﻿﻿2014 accounted for 18.21% of Sum of Total International Students.﻿﻿ ﻿﻿ ﻿﻿Across all 6 year, Sum of Total International Students ranged from 524869 to 870001.﻿﻿ </a:t>
            </a:r>
            <a:endParaRPr lang="en-IN" sz="2800" dirty="0">
              <a:latin typeface="+mj-lt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31F7C48-DF52-C7D9-B102-EAF9A1A0D12D}"/>
              </a:ext>
            </a:extLst>
          </p:cNvPr>
          <p:cNvSpPr/>
          <p:nvPr/>
        </p:nvSpPr>
        <p:spPr>
          <a:xfrm rot="887923">
            <a:off x="-7427238" y="-11712141"/>
            <a:ext cx="15083075" cy="15997881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944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C93A61-FF2D-6B8D-678F-98242AD57488}"/>
              </a:ext>
            </a:extLst>
          </p:cNvPr>
          <p:cNvSpPr txBox="1"/>
          <p:nvPr/>
        </p:nvSpPr>
        <p:spPr>
          <a:xfrm>
            <a:off x="2667000" y="4420225"/>
            <a:ext cx="12954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kern="0" dirty="0">
                <a:solidFill>
                  <a:srgbClr val="476166"/>
                </a:solidFill>
                <a:effectLst/>
                <a:latin typeface="Permanent Marker" panose="020B0604020202020204" charset="0"/>
                <a:ea typeface="Permanent Marker" panose="020B0604020202020204" charset="0"/>
              </a:rPr>
              <a:t>Problem Statement In EDA</a:t>
            </a:r>
            <a:endParaRPr lang="en-IN" sz="8800" b="1" kern="0" dirty="0">
              <a:solidFill>
                <a:srgbClr val="476166"/>
              </a:solidFill>
              <a:effectLst/>
              <a:latin typeface="Permanent Marker" panose="020B0604020202020204" charset="0"/>
              <a:ea typeface="Permanent Marker" panose="020B0604020202020204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53FAA663-BCF8-8A9F-519E-C99FCEEDC3F5}"/>
              </a:ext>
            </a:extLst>
          </p:cNvPr>
          <p:cNvSpPr/>
          <p:nvPr/>
        </p:nvSpPr>
        <p:spPr>
          <a:xfrm rot="887923">
            <a:off x="-6208037" y="-8283143"/>
            <a:ext cx="15083075" cy="15997881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121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0DA25-FB92-AE0F-D3A2-5577BEE6E31D}"/>
              </a:ext>
            </a:extLst>
          </p:cNvPr>
          <p:cNvSpPr txBox="1"/>
          <p:nvPr/>
        </p:nvSpPr>
        <p:spPr>
          <a:xfrm>
            <a:off x="571500" y="777270"/>
            <a:ext cx="13868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How has the number of universities changed over the years in each country?</a:t>
            </a:r>
            <a:endParaRPr lang="en-IN" sz="28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7AA04-0FCE-3B94-AD13-632F0C8147D1}"/>
              </a:ext>
            </a:extLst>
          </p:cNvPr>
          <p:cNvSpPr txBox="1"/>
          <p:nvPr/>
        </p:nvSpPr>
        <p:spPr>
          <a:xfrm>
            <a:off x="685800" y="2095500"/>
            <a:ext cx="845820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just"/>
            <a:r>
              <a:rPr lang="en-US" sz="2800" dirty="0">
                <a:effectLst/>
                <a:latin typeface="+mj-lt"/>
                <a:ea typeface="Georgia" panose="02040502050405020303" pitchFamily="18" charset="0"/>
                <a:cs typeface="Mangal" panose="02040503050203030202" pitchFamily="18" charset="0"/>
              </a:rPr>
              <a:t>The solution has been achieved with the help of SQL workbench for calculation, data extraction and Excel for data visualization using pivot table and chart.</a:t>
            </a:r>
            <a:endParaRPr lang="en-IN" sz="2800" dirty="0">
              <a:effectLst/>
              <a:latin typeface="+mj-lt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B9809-0560-689E-9384-794AA317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1" y="2095500"/>
            <a:ext cx="8107680" cy="2080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3EA57-6010-4B89-6569-01E46F44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520"/>
            <a:ext cx="9296400" cy="4838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513FA-39F1-6266-69EB-6E10F9B78648}"/>
              </a:ext>
            </a:extLst>
          </p:cNvPr>
          <p:cNvSpPr txBox="1"/>
          <p:nvPr/>
        </p:nvSpPr>
        <p:spPr>
          <a:xfrm>
            <a:off x="10058400" y="4927882"/>
            <a:ext cx="7086600" cy="892552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600" b="0" i="0" dirty="0">
                <a:solidFill>
                  <a:srgbClr val="111111"/>
                </a:solidFill>
                <a:effectLst/>
                <a:latin typeface="+mj-lt"/>
              </a:rPr>
              <a:t>For better visualization slicers had been added for country.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C7D18D1-A355-C222-BBD3-1818841D6C0A}"/>
              </a:ext>
            </a:extLst>
          </p:cNvPr>
          <p:cNvSpPr/>
          <p:nvPr/>
        </p:nvSpPr>
        <p:spPr>
          <a:xfrm rot="887923">
            <a:off x="11470133" y="-6669042"/>
            <a:ext cx="9629096" cy="9917909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149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8905E-F315-3432-0F42-F8994146275E}"/>
              </a:ext>
            </a:extLst>
          </p:cNvPr>
          <p:cNvSpPr txBox="1"/>
          <p:nvPr/>
        </p:nvSpPr>
        <p:spPr>
          <a:xfrm>
            <a:off x="228600" y="723900"/>
            <a:ext cx="1600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Segoe UI" panose="020B0502040204020203" pitchFamily="34" charset="0"/>
              </a:rPr>
              <a:t> </a:t>
            </a:r>
            <a:r>
              <a:rPr lang="en-IN" sz="32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Are there any common criteria used by different ranking systems?</a:t>
            </a:r>
            <a:endParaRPr lang="en-IN" sz="32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FDD71-8171-6877-430C-F6E2B1E8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1" y="1870166"/>
            <a:ext cx="9296400" cy="4644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0B56E-3D5F-07FC-EF6B-9497C40F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13" y="7429499"/>
            <a:ext cx="9296400" cy="2073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FE2C89-D909-F96A-2166-CAB57F50CBF6}"/>
              </a:ext>
            </a:extLst>
          </p:cNvPr>
          <p:cNvSpPr txBox="1"/>
          <p:nvPr/>
        </p:nvSpPr>
        <p:spPr>
          <a:xfrm>
            <a:off x="499672" y="2942897"/>
            <a:ext cx="7272728" cy="4401205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2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en-US" sz="2800" dirty="0">
                <a:solidFill>
                  <a:srgbClr val="111111"/>
                </a:solidFill>
                <a:latin typeface="+mj-lt"/>
              </a:rPr>
              <a:t>Gleaning from the database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+mj-lt"/>
              </a:rPr>
              <a:t> </a:t>
            </a:r>
            <a:r>
              <a:rPr lang="en-US" sz="2800" b="1" i="0" dirty="0">
                <a:solidFill>
                  <a:srgbClr val="111111"/>
                </a:solidFill>
                <a:effectLst/>
                <a:latin typeface="+mj-lt"/>
              </a:rPr>
              <a:t>no common criteria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+mj-lt"/>
              </a:rPr>
              <a:t> used by university ranking systems, each has its unique focus and priorities.</a:t>
            </a:r>
          </a:p>
          <a:p>
            <a:pPr algn="just"/>
            <a:endParaRPr lang="en-US" sz="2800" dirty="0">
              <a:solidFill>
                <a:srgbClr val="111111"/>
              </a:solidFill>
              <a:latin typeface="+mj-lt"/>
            </a:endParaRPr>
          </a:p>
          <a:p>
            <a:pPr algn="just"/>
            <a:endParaRPr lang="en-US" sz="2800" b="0" i="0" dirty="0">
              <a:solidFill>
                <a:srgbClr val="111111"/>
              </a:solidFill>
              <a:effectLst/>
              <a:latin typeface="+mj-lt"/>
            </a:endParaRPr>
          </a:p>
          <a:p>
            <a:pPr algn="just"/>
            <a:endParaRPr lang="en-US" sz="2800" dirty="0">
              <a:solidFill>
                <a:srgbClr val="111111"/>
              </a:solidFill>
              <a:latin typeface="+mj-lt"/>
            </a:endParaRPr>
          </a:p>
          <a:p>
            <a:pPr algn="just"/>
            <a:endParaRPr lang="en-US" sz="2800" b="0" i="0" dirty="0">
              <a:solidFill>
                <a:srgbClr val="111111"/>
              </a:solidFill>
              <a:effectLst/>
              <a:latin typeface="+mj-lt"/>
            </a:endParaRPr>
          </a:p>
          <a:p>
            <a:pPr algn="just"/>
            <a:r>
              <a:rPr lang="en-US" sz="2800" b="0" i="0" dirty="0">
                <a:solidFill>
                  <a:srgbClr val="111111"/>
                </a:solidFill>
                <a:effectLst/>
                <a:latin typeface="+mj-lt"/>
              </a:rPr>
              <a:t>This diversity underscores the importance of selecting a ranking system that aligns with an institution’s </a:t>
            </a:r>
            <a:r>
              <a:rPr lang="en-US" sz="2800" b="1" i="0" dirty="0">
                <a:solidFill>
                  <a:srgbClr val="111111"/>
                </a:solidFill>
                <a:effectLst/>
                <a:latin typeface="+mj-lt"/>
              </a:rPr>
              <a:t>goals and missions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FC0FC10-6997-7E02-585D-13EBAD821796}"/>
              </a:ext>
            </a:extLst>
          </p:cNvPr>
          <p:cNvSpPr/>
          <p:nvPr/>
        </p:nvSpPr>
        <p:spPr>
          <a:xfrm rot="887923">
            <a:off x="11470133" y="-6669042"/>
            <a:ext cx="9629096" cy="9917909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5166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>
                <a:latin typeface="+mj-lt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46" r="-4974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493619"/>
            <a:ext cx="10463762" cy="4315454"/>
            <a:chOff x="0" y="0"/>
            <a:chExt cx="4009120" cy="16534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09120" cy="1653437"/>
            </a:xfrm>
            <a:custGeom>
              <a:avLst/>
              <a:gdLst/>
              <a:ahLst/>
              <a:cxnLst/>
              <a:rect l="l" t="t" r="r" b="b"/>
              <a:pathLst>
                <a:path w="4009120" h="1653437">
                  <a:moveTo>
                    <a:pt x="0" y="0"/>
                  </a:moveTo>
                  <a:lnTo>
                    <a:pt x="4009120" y="0"/>
                  </a:lnTo>
                  <a:lnTo>
                    <a:pt x="4009120" y="1653437"/>
                  </a:lnTo>
                  <a:lnTo>
                    <a:pt x="0" y="165343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09120" cy="167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>
                <a:latin typeface="+mj-lt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3495" y="3275860"/>
            <a:ext cx="1530431" cy="1553020"/>
          </a:xfrm>
          <a:custGeom>
            <a:avLst/>
            <a:gdLst/>
            <a:ahLst/>
            <a:cxnLst/>
            <a:rect l="l" t="t" r="r" b="b"/>
            <a:pathLst>
              <a:path w="1530431" h="1553020">
                <a:moveTo>
                  <a:pt x="0" y="0"/>
                </a:moveTo>
                <a:lnTo>
                  <a:pt x="1530431" y="0"/>
                </a:lnTo>
                <a:lnTo>
                  <a:pt x="1530431" y="1553020"/>
                </a:lnTo>
                <a:lnTo>
                  <a:pt x="0" y="155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42191" y="317172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+mj-lt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6257" y="2715643"/>
            <a:ext cx="8616594" cy="4469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4"/>
              </a:lnSpc>
            </a:pPr>
            <a:r>
              <a:rPr lang="en-US" sz="2669" spc="261" dirty="0">
                <a:solidFill>
                  <a:srgbClr val="231F20"/>
                </a:solidFill>
                <a:latin typeface="+mj-lt"/>
              </a:rPr>
              <a:t>The database contains a wealth of information about universities in several countries and has been carefully evaluated using three different rating systems. In addition, it contains in-depth information about the countries where these prestigious universities are located, including their campuses, specific rankings and complex evaluation criteria.</a:t>
            </a:r>
          </a:p>
          <a:p>
            <a:pPr>
              <a:lnSpc>
                <a:spcPts val="2596"/>
              </a:lnSpc>
            </a:pPr>
            <a:endParaRPr lang="en-US" sz="2669" spc="261" dirty="0">
              <a:solidFill>
                <a:srgbClr val="231F20"/>
              </a:solidFill>
              <a:latin typeface="+mj-lt"/>
            </a:endParaRPr>
          </a:p>
          <a:p>
            <a:pPr marL="0" lvl="0" indent="0" algn="l">
              <a:lnSpc>
                <a:spcPts val="2596"/>
              </a:lnSpc>
              <a:spcBef>
                <a:spcPct val="0"/>
              </a:spcBef>
            </a:pPr>
            <a:endParaRPr lang="en-US" sz="2669" spc="261" dirty="0">
              <a:solidFill>
                <a:srgbClr val="231F20"/>
              </a:solidFill>
              <a:latin typeface="+mj-l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024352" y="680907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759F4-418A-7C71-B456-2B6D1FE8AB14}"/>
              </a:ext>
            </a:extLst>
          </p:cNvPr>
          <p:cNvSpPr txBox="1"/>
          <p:nvPr/>
        </p:nvSpPr>
        <p:spPr>
          <a:xfrm>
            <a:off x="721895" y="468142"/>
            <a:ext cx="1409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What is the trend in the percentage of female students over time?</a:t>
            </a:r>
            <a:endParaRPr lang="en-IN" sz="2800" b="1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02C32-DB9C-D751-D390-BA353F6C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600700"/>
            <a:ext cx="8026682" cy="2409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34DCE-93D4-771D-B14B-DCEB823B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424" y="3115266"/>
            <a:ext cx="6248400" cy="202823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136D2C2-7D2D-6619-585D-C5AF52CF0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490336"/>
              </p:ext>
            </p:extLst>
          </p:nvPr>
        </p:nvGraphicFramePr>
        <p:xfrm>
          <a:off x="1752600" y="1930686"/>
          <a:ext cx="6629400" cy="321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reeform 3">
            <a:extLst>
              <a:ext uri="{FF2B5EF4-FFF2-40B4-BE49-F238E27FC236}">
                <a16:creationId xmlns:a16="http://schemas.microsoft.com/office/drawing/2014/main" id="{5FDEBE11-476F-70AE-5C82-A9EA999DD88C}"/>
              </a:ext>
            </a:extLst>
          </p:cNvPr>
          <p:cNvSpPr/>
          <p:nvPr/>
        </p:nvSpPr>
        <p:spPr>
          <a:xfrm rot="887923">
            <a:off x="11851133" y="-6592840"/>
            <a:ext cx="9629096" cy="9917909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89C49-535A-3DA8-0F0A-D7385C517279}"/>
              </a:ext>
            </a:extLst>
          </p:cNvPr>
          <p:cNvSpPr txBox="1"/>
          <p:nvPr/>
        </p:nvSpPr>
        <p:spPr>
          <a:xfrm>
            <a:off x="9543435" y="6486766"/>
            <a:ext cx="6614976" cy="1384995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52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Gleaning from chart there is some trend we can see percentage of female students over time.</a:t>
            </a:r>
            <a:endParaRPr lang="en-I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99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5F333D-8489-8507-001F-15C01B1E90DD}"/>
              </a:ext>
            </a:extLst>
          </p:cNvPr>
          <p:cNvSpPr txBox="1"/>
          <p:nvPr/>
        </p:nvSpPr>
        <p:spPr>
          <a:xfrm>
            <a:off x="1371600" y="647700"/>
            <a:ext cx="16459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IN" sz="3200" dirty="0">
                <a:solidFill>
                  <a:srgbClr val="24292E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choice</a:t>
            </a: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ranking system affect a university's international student enrolment?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13E05-12AD-2539-EA36-E358798C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0300"/>
            <a:ext cx="9872715" cy="4267200"/>
          </a:xfrm>
          <a:prstGeom prst="rect">
            <a:avLst/>
          </a:prstGeom>
          <a:solidFill>
            <a:schemeClr val="accent2"/>
          </a:solidFill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B7C199-B5B6-2C63-8F1C-447A13ED9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5827"/>
              </p:ext>
            </p:extLst>
          </p:nvPr>
        </p:nvGraphicFramePr>
        <p:xfrm>
          <a:off x="10820400" y="4610100"/>
          <a:ext cx="7467600" cy="567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46D64D-B49D-89C0-E7FA-D813AC543DE8}"/>
              </a:ext>
            </a:extLst>
          </p:cNvPr>
          <p:cNvSpPr txBox="1"/>
          <p:nvPr/>
        </p:nvSpPr>
        <p:spPr>
          <a:xfrm>
            <a:off x="1371600" y="7364940"/>
            <a:ext cx="83820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Gleaning from line chart we can see the visibility of university’s international student enrolment among ranking system.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87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911AA-419B-6603-8CB4-E242F1CFE2A3}"/>
              </a:ext>
            </a:extLst>
          </p:cNvPr>
          <p:cNvSpPr txBox="1"/>
          <p:nvPr/>
        </p:nvSpPr>
        <p:spPr>
          <a:xfrm>
            <a:off x="1447800" y="952500"/>
            <a:ext cx="1303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spcBef>
                <a:spcPts val="300"/>
              </a:spcBef>
              <a:spcAft>
                <a:spcPts val="0"/>
              </a:spcAft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the number of female students differ among universities?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27255-5EC7-918B-3CE4-0B24F22B7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39840"/>
            <a:ext cx="5607367" cy="3329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97948-F66C-AAFD-C03E-2F4D092B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53100"/>
            <a:ext cx="5378767" cy="331415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F18C16F-5EB2-D5FC-64EF-DA30B38664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679583"/>
              </p:ext>
            </p:extLst>
          </p:nvPr>
        </p:nvGraphicFramePr>
        <p:xfrm>
          <a:off x="7086600" y="2095500"/>
          <a:ext cx="92202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9BA6C-993B-847B-0BBB-AF8486CA7E2A}"/>
              </a:ext>
            </a:extLst>
          </p:cNvPr>
          <p:cNvSpPr txBox="1"/>
          <p:nvPr/>
        </p:nvSpPr>
        <p:spPr>
          <a:xfrm>
            <a:off x="7848600" y="7277100"/>
            <a:ext cx="746760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As we can see University Of Vienna have maximum number of female students.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6420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5489A9-3D6C-F70A-1629-ACCE68C16FD0}"/>
              </a:ext>
            </a:extLst>
          </p:cNvPr>
          <p:cNvSpPr txBox="1"/>
          <p:nvPr/>
        </p:nvSpPr>
        <p:spPr>
          <a:xfrm>
            <a:off x="1600200" y="723900"/>
            <a:ext cx="1485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any criteria that have different weights in different ranking systems?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E575B-A082-5DD9-D228-ECCE8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8299"/>
            <a:ext cx="6553200" cy="469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49AB8-1378-CE70-EB7C-6D0E48AF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923484"/>
            <a:ext cx="7347854" cy="241101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6F345B-35CF-CC3F-5D55-1FB84283A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110405"/>
              </p:ext>
            </p:extLst>
          </p:nvPr>
        </p:nvGraphicFramePr>
        <p:xfrm>
          <a:off x="10515600" y="2019300"/>
          <a:ext cx="5410198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C330A1-F032-02BD-CCA9-0AB1A8E96623}"/>
              </a:ext>
            </a:extLst>
          </p:cNvPr>
          <p:cNvSpPr txBox="1"/>
          <p:nvPr/>
        </p:nvSpPr>
        <p:spPr>
          <a:xfrm>
            <a:off x="10896598" y="6600318"/>
            <a:ext cx="6324602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Gleaning from the chart Times Higher Education World University Ranking opts Teaching Criteria, Shanghai Ranking opts International and Center for World University Ranking goes with Research Criteria.</a:t>
            </a:r>
          </a:p>
          <a:p>
            <a:pPr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669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5489A9-3D6C-F70A-1629-ACCE68C16FD0}"/>
              </a:ext>
            </a:extLst>
          </p:cNvPr>
          <p:cNvSpPr txBox="1"/>
          <p:nvPr/>
        </p:nvSpPr>
        <p:spPr>
          <a:xfrm>
            <a:off x="1714500" y="800100"/>
            <a:ext cx="1485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has the ranking of universities changed over the years?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DF98C0-A12C-ED65-416F-D79AE149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71700"/>
            <a:ext cx="8228286" cy="4876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571442E-A580-E443-0DE1-5FB4DD685F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333100"/>
              </p:ext>
            </p:extLst>
          </p:nvPr>
        </p:nvGraphicFramePr>
        <p:xfrm>
          <a:off x="10058400" y="1943100"/>
          <a:ext cx="7620000" cy="716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48EC31-FB63-5DE2-82E4-B374DD5F3FF6}"/>
              </a:ext>
            </a:extLst>
          </p:cNvPr>
          <p:cNvSpPr txBox="1"/>
          <p:nvPr/>
        </p:nvSpPr>
        <p:spPr>
          <a:xfrm>
            <a:off x="1714500" y="8191500"/>
            <a:ext cx="1485900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In the above chart there is variation among university over the years. United States Of America having the highest variation.</a:t>
            </a:r>
            <a:endParaRPr lang="en-I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70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1357B76-3D25-F193-2263-6BCCCC613C65}"/>
              </a:ext>
            </a:extLst>
          </p:cNvPr>
          <p:cNvSpPr txBox="1"/>
          <p:nvPr/>
        </p:nvSpPr>
        <p:spPr>
          <a:xfrm>
            <a:off x="1828800" y="800100"/>
            <a:ext cx="1432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relationship between a university's score and the student-staff ratio</a:t>
            </a:r>
            <a:endParaRPr lang="en-IN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15225A91-24C3-039B-FFE5-A038CC903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615585"/>
              </p:ext>
            </p:extLst>
          </p:nvPr>
        </p:nvGraphicFramePr>
        <p:xfrm>
          <a:off x="1351935" y="1943100"/>
          <a:ext cx="8782665" cy="716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4CEB1B-46B9-637C-4A94-47CAF5F1D030}"/>
              </a:ext>
            </a:extLst>
          </p:cNvPr>
          <p:cNvSpPr txBox="1"/>
          <p:nvPr/>
        </p:nvSpPr>
        <p:spPr>
          <a:xfrm>
            <a:off x="10896600" y="7290018"/>
            <a:ext cx="5810865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Gleaning from chart there is positive relationship between university’s score and student staff ratio.</a:t>
            </a:r>
            <a:endParaRPr lang="en-I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17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0E24A6-106C-51B3-2974-5CD547F06706}"/>
              </a:ext>
            </a:extLst>
          </p:cNvPr>
          <p:cNvSpPr txBox="1"/>
          <p:nvPr/>
        </p:nvSpPr>
        <p:spPr>
          <a:xfrm>
            <a:off x="2667000" y="1028700"/>
            <a:ext cx="1242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distribution of universities across different countries?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57835-4F04-4E67-488E-AB9CAC14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95500"/>
            <a:ext cx="3952072" cy="3527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E291D-89BD-813E-3B39-34C2B1C32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42" y="5893087"/>
            <a:ext cx="3936030" cy="4004248"/>
          </a:xfrm>
          <a:prstGeom prst="rect">
            <a:avLst/>
          </a:prstGeom>
        </p:spPr>
      </p:pic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C401CC28-A1EE-4FBB-8E8D-57A84C99B8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1430785"/>
                  </p:ext>
                </p:extLst>
              </p:nvPr>
            </p:nvGraphicFramePr>
            <p:xfrm>
              <a:off x="5715000" y="2074607"/>
              <a:ext cx="10210800" cy="474529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C401CC28-A1EE-4FBB-8E8D-57A84C99B8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000" y="2074607"/>
                <a:ext cx="10210800" cy="474529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B258E48-C310-726F-0727-E029632956EF}"/>
              </a:ext>
            </a:extLst>
          </p:cNvPr>
          <p:cNvSpPr txBox="1"/>
          <p:nvPr/>
        </p:nvSpPr>
        <p:spPr>
          <a:xfrm>
            <a:off x="5715000" y="7519895"/>
            <a:ext cx="1021080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In the map there is clearly data shown of how universities have been distributed across different countries. </a:t>
            </a:r>
            <a:endParaRPr lang="en-IN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90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A43A-F41E-235B-B4D3-1743FCD79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571501"/>
            <a:ext cx="6553200" cy="1143000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latin typeface="Georgia" panose="02040502050405020303" pitchFamily="18" charset="0"/>
              </a:rPr>
              <a:t>Conclusion</a:t>
            </a:r>
            <a:r>
              <a:rPr lang="en-US" sz="3200" dirty="0">
                <a:latin typeface="Georgia" panose="02040502050405020303" pitchFamily="18" charset="0"/>
              </a:rPr>
              <a:t> </a:t>
            </a:r>
            <a:r>
              <a:rPr lang="en-US" sz="6000" dirty="0">
                <a:latin typeface="Georgia" panose="02040502050405020303" pitchFamily="18" charset="0"/>
              </a:rPr>
              <a:t>:</a:t>
            </a:r>
            <a:endParaRPr lang="en-IN" sz="3200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954EA-0EC9-B5E3-C105-04E533A0E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346" y="1866900"/>
            <a:ext cx="14040854" cy="367099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Georgia" panose="02040502050405020303" pitchFamily="18" charset="0"/>
              </a:rPr>
              <a:t>Understanding the dynamics of university rankings across diverse systems is a multifaceted endeavor, unveiling intriguing insights into global education landscapes.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Criteria Influence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Examining various ranking systems revealed the impact of criteria like Citations and Quality of Education on university positions. However, their significance varied significantly across different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System Variations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Discrepancies among ranking systems highlighted the diversity in assessment methodologies. While some universities consistently performed well, differences in evaluation criteria led to varied rankings.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Temporal Trends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Analysis over time showcased fluctuations in university metrics, emphasizing the evolving nature of academic institutions.</a:t>
            </a:r>
            <a:endParaRPr lang="en-US" sz="2600" b="1" i="0" dirty="0">
              <a:solidFill>
                <a:srgbClr val="0F0F0F"/>
              </a:solidFill>
              <a:effectLst/>
              <a:latin typeface="Söhne"/>
            </a:endParaRP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8FE3B-59F9-FD34-0A65-45829F99A819}"/>
              </a:ext>
            </a:extLst>
          </p:cNvPr>
          <p:cNvSpPr txBox="1"/>
          <p:nvPr/>
        </p:nvSpPr>
        <p:spPr>
          <a:xfrm>
            <a:off x="1656346" y="6194167"/>
            <a:ext cx="14040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Georgia" panose="02040502050405020303" pitchFamily="18" charset="0"/>
              </a:rPr>
              <a:t>Insights &amp; Recommendations</a:t>
            </a:r>
            <a:r>
              <a:rPr lang="en-IN" sz="24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Georgia" panose="02040502050405020303" pitchFamily="18" charset="0"/>
              </a:rPr>
              <a:t>No universal formula exists for rankings due to differing methodologies.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Georgia" panose="02040502050405020303" pitchFamily="18" charset="0"/>
              </a:rPr>
              <a:t>Universities should focus on enhancing various criteria for improved standings.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Georgia" panose="02040502050405020303" pitchFamily="18" charset="0"/>
              </a:rPr>
              <a:t>Transparency in methodologies aids better interpretation of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55CA9-5AAE-A3B4-5D95-E5AD066A11CD}"/>
              </a:ext>
            </a:extLst>
          </p:cNvPr>
          <p:cNvSpPr txBox="1"/>
          <p:nvPr/>
        </p:nvSpPr>
        <p:spPr>
          <a:xfrm>
            <a:off x="1656346" y="8420100"/>
            <a:ext cx="1181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Georgia" panose="02040502050405020303" pitchFamily="18" charset="0"/>
              </a:rPr>
              <a:t>The analysis illuminates the complex relationship between criteria, methodologies, and temporal shifts, emphasizing the need for a nuanced approach to understanding and utilizing university rankings effectively.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330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67168" y="5886383"/>
            <a:ext cx="35467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 dirty="0">
                <a:solidFill>
                  <a:srgbClr val="FFFBFB"/>
                </a:solidFill>
                <a:latin typeface="Cooper Black" panose="0208090404030B020404" pitchFamily="18" charset="0"/>
              </a:rPr>
              <a:t>DATA DRIVEN DECISION MAKING</a:t>
            </a:r>
            <a:endParaRPr lang="en-US" sz="1400" spc="168" dirty="0">
              <a:solidFill>
                <a:srgbClr val="FFFBFB"/>
              </a:solidFill>
              <a:latin typeface="Cooper Black" panose="0208090404030B0204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 dirty="0">
                <a:solidFill>
                  <a:srgbClr val="FFFBFB"/>
                </a:solidFill>
                <a:latin typeface="Cooper Black" panose="0208090404030B020404" pitchFamily="18" charset="0"/>
              </a:rPr>
              <a:t>RANKING SYSTEM EVALUATION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93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2400" spc="168" dirty="0">
                <a:solidFill>
                  <a:srgbClr val="FFFBFB"/>
                </a:solidFill>
                <a:latin typeface="Cooper Black" panose="0208090404030B020404" pitchFamily="18" charset="0"/>
              </a:rPr>
              <a:t>DIVERSITY AND INCLUSIVITY PROMOTION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035716"/>
            <a:ext cx="4876249" cy="97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1"/>
              </a:lnSpc>
              <a:spcBef>
                <a:spcPct val="0"/>
              </a:spcBef>
            </a:pPr>
            <a:r>
              <a:rPr lang="en-US" sz="2870" spc="281" dirty="0">
                <a:solidFill>
                  <a:srgbClr val="010101"/>
                </a:solidFill>
                <a:latin typeface="Sunday"/>
              </a:rPr>
              <a:t>Enhance Data-Driven Decision-Making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263629" y="4180487"/>
            <a:ext cx="5275905" cy="97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1"/>
              </a:lnSpc>
              <a:spcBef>
                <a:spcPct val="0"/>
              </a:spcBef>
            </a:pPr>
            <a:r>
              <a:rPr lang="en-US" sz="2870" u="none" strike="noStrike" spc="281" dirty="0">
                <a:solidFill>
                  <a:srgbClr val="010101"/>
                </a:solidFill>
                <a:latin typeface="Sunday"/>
              </a:rPr>
              <a:t>Evaluate and Improve Academic Rankings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26191"/>
            <a:ext cx="3417453" cy="15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8"/>
              </a:lnSpc>
              <a:spcBef>
                <a:spcPct val="0"/>
              </a:spcBef>
            </a:pPr>
            <a:r>
              <a:rPr lang="en-US" sz="2919" u="none" strike="noStrike" spc="286" dirty="0">
                <a:solidFill>
                  <a:srgbClr val="010101"/>
                </a:solidFill>
                <a:latin typeface="Sunday"/>
              </a:rPr>
              <a:t>Promote Diversity and Inclusivity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35672" y="1256170"/>
            <a:ext cx="13395669" cy="8640884"/>
          </a:xfrm>
          <a:custGeom>
            <a:avLst/>
            <a:gdLst/>
            <a:ahLst/>
            <a:cxnLst/>
            <a:rect l="l" t="t" r="r" b="b"/>
            <a:pathLst>
              <a:path w="13395669" h="8640884">
                <a:moveTo>
                  <a:pt x="0" y="0"/>
                </a:moveTo>
                <a:lnTo>
                  <a:pt x="13395669" y="0"/>
                </a:lnTo>
                <a:lnTo>
                  <a:pt x="13395669" y="8640884"/>
                </a:lnTo>
                <a:lnTo>
                  <a:pt x="0" y="864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2" t="-3096" r="-1387" b="-1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4794" y="240093"/>
            <a:ext cx="5271344" cy="125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4"/>
              </a:lnSpc>
            </a:pPr>
            <a:r>
              <a:rPr lang="en-US" sz="7253" dirty="0">
                <a:solidFill>
                  <a:srgbClr val="000000"/>
                </a:solidFill>
                <a:latin typeface="Permanent Marker"/>
              </a:rPr>
              <a:t>ER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12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754" y="-4152900"/>
            <a:ext cx="8077200" cy="7558262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6200" y="4519827"/>
            <a:ext cx="10744200" cy="1282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  <a:spcBef>
                <a:spcPct val="0"/>
              </a:spcBef>
            </a:pPr>
            <a:r>
              <a:rPr lang="en-US" sz="5400" dirty="0">
                <a:latin typeface="Permanent Marker" panose="020B0604020202020204" charset="0"/>
                <a:ea typeface="Permanent Marker" panose="020B0604020202020204" charset="0"/>
              </a:rPr>
              <a:t>POWER BI PROBLEM STATEMENT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359" y="71547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7010" y="569242"/>
            <a:ext cx="11337989" cy="503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200" b="1" dirty="0">
                <a:latin typeface="Georgia" panose="02040502050405020303" pitchFamily="18" charset="0"/>
              </a:rPr>
              <a:t>How many universities are there in each country?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EB5D9-E5F8-A3C5-3D98-8932A92578E6}"/>
              </a:ext>
            </a:extLst>
          </p:cNvPr>
          <p:cNvSpPr txBox="1"/>
          <p:nvPr/>
        </p:nvSpPr>
        <p:spPr>
          <a:xfrm>
            <a:off x="7848600" y="3989338"/>
            <a:ext cx="9402796" cy="2308324"/>
          </a:xfrm>
          <a:prstGeom prst="rect">
            <a:avLst/>
          </a:prstGeom>
          <a:gradFill>
            <a:gsLst>
              <a:gs pos="100000">
                <a:schemeClr val="accent1">
                  <a:tint val="50000"/>
                  <a:satMod val="300000"/>
                </a:schemeClr>
              </a:gs>
              <a:gs pos="53000">
                <a:schemeClr val="accent1">
                  <a:tint val="37000"/>
                  <a:satMod val="300000"/>
                  <a:alpha val="25000"/>
                  <a:lumMod val="54000"/>
                  <a:lumOff val="46000"/>
                </a:schemeClr>
              </a:gs>
              <a:gs pos="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Open Sauce Bold" panose="020B0604020202020204" charset="0"/>
              </a:rPr>
              <a:t>Gleaning from chart USA have highest universities i.e. 273.</a:t>
            </a:r>
          </a:p>
          <a:p>
            <a:pPr algn="just"/>
            <a:endParaRPr lang="en-US" sz="2400" dirty="0">
              <a:latin typeface="Open Sauce Bold" panose="020B0604020202020204" charset="0"/>
            </a:endParaRPr>
          </a:p>
          <a:p>
            <a:pPr algn="just"/>
            <a:r>
              <a:rPr lang="en-US" sz="2400" dirty="0">
                <a:latin typeface="Open Sauce Bold" panose="020B0604020202020204" charset="0"/>
              </a:rPr>
              <a:t>Countries such as China, Japan, and the United States, have a large number of universities, reflecting their significant investments in research and education.</a:t>
            </a:r>
          </a:p>
          <a:p>
            <a:pPr algn="just"/>
            <a:endParaRPr lang="en-IN" sz="2400" dirty="0">
              <a:latin typeface="Open Sauce Bol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00593-1DBF-B67C-3A69-E11D245C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43100"/>
            <a:ext cx="6705600" cy="7162800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DE0B9475-7C21-0023-2353-229BAFDC38CB}"/>
              </a:ext>
            </a:extLst>
          </p:cNvPr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317EC-EC35-5AAB-EFC4-1752B809B503}"/>
              </a:ext>
            </a:extLst>
          </p:cNvPr>
          <p:cNvSpPr txBox="1"/>
          <p:nvPr/>
        </p:nvSpPr>
        <p:spPr>
          <a:xfrm>
            <a:off x="533400" y="647700"/>
            <a:ext cx="1501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IN" sz="3200" b="1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What is the distribution of international students across different countries</a:t>
            </a:r>
            <a:r>
              <a:rPr lang="en-IN" sz="3200" dirty="0">
                <a:solidFill>
                  <a:srgbClr val="24292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21053-4AA7-6B22-5770-262D16F5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1956803"/>
            <a:ext cx="6185254" cy="3085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296AF-7D03-203A-DA4B-C96ECF57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725" y="6057900"/>
            <a:ext cx="6127528" cy="2888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4BF5A-1F1C-9305-ADD1-AD365B2C66C3}"/>
              </a:ext>
            </a:extLst>
          </p:cNvPr>
          <p:cNvSpPr txBox="1"/>
          <p:nvPr/>
        </p:nvSpPr>
        <p:spPr>
          <a:xfrm>
            <a:off x="914400" y="1949083"/>
            <a:ext cx="9919054" cy="2323713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49000">
                <a:schemeClr val="accent1">
                  <a:tint val="37000"/>
                  <a:satMod val="300000"/>
                  <a:lumMod val="60000"/>
                  <a:lumOff val="40000"/>
                  <a:alpha val="2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en-US" sz="29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US" sz="2900" b="1" i="0" dirty="0">
                <a:solidFill>
                  <a:srgbClr val="374151"/>
                </a:solidFill>
                <a:effectLst/>
                <a:latin typeface="Söhne"/>
              </a:rPr>
              <a:t>The United States, the United Kingdom, Australia, and the Netherlands are favored destinations due to welcoming environments and diverse academic offerings.</a:t>
            </a:r>
          </a:p>
          <a:p>
            <a:pPr algn="just"/>
            <a:endParaRPr lang="en-US" sz="29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2B5B0-C3B0-C839-311B-EFF7900F10B5}"/>
              </a:ext>
            </a:extLst>
          </p:cNvPr>
          <p:cNvSpPr txBox="1"/>
          <p:nvPr/>
        </p:nvSpPr>
        <p:spPr>
          <a:xfrm>
            <a:off x="914400" y="6774508"/>
            <a:ext cx="9919054" cy="140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In contrast, Finland, Russia, and Italy attract fewer international students, possibly due to limited programs or language barriers.</a:t>
            </a:r>
          </a:p>
          <a:p>
            <a:endParaRPr lang="en-IN" sz="29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3D5A05-DC73-572C-66DA-216FC7D9BFB6}"/>
              </a:ext>
            </a:extLst>
          </p:cNvPr>
          <p:cNvSpPr/>
          <p:nvPr/>
        </p:nvSpPr>
        <p:spPr>
          <a:xfrm rot="7659121">
            <a:off x="15316912" y="6152922"/>
            <a:ext cx="6350361" cy="697275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FE012928-B26A-0EA9-08B0-27995F4621CD}"/>
              </a:ext>
            </a:extLst>
          </p:cNvPr>
          <p:cNvSpPr/>
          <p:nvPr/>
        </p:nvSpPr>
        <p:spPr>
          <a:xfrm>
            <a:off x="-2514600" y="65913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455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5248F-2811-91BB-5575-6B8B8878884D}"/>
              </a:ext>
            </a:extLst>
          </p:cNvPr>
          <p:cNvSpPr txBox="1"/>
          <p:nvPr/>
        </p:nvSpPr>
        <p:spPr>
          <a:xfrm>
            <a:off x="557679" y="551558"/>
            <a:ext cx="16855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476166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Mangal" panose="02040503050203030202" pitchFamily="18" charset="0"/>
              </a:rPr>
              <a:t>Which country has the highest number of female students enrolled in universities?</a:t>
            </a:r>
            <a:endParaRPr lang="en-IN" sz="3200" dirty="0">
              <a:effectLst/>
              <a:latin typeface="Georgia" panose="02040502050405020303" pitchFamily="18" charset="0"/>
              <a:ea typeface="Georgia" panose="02040502050405020303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ACBDF-7B5B-FDBE-32D6-B9606C8E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681" y="1790700"/>
            <a:ext cx="5105400" cy="333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14A35B-1902-21A6-7601-D7A8E406C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563" y="5723561"/>
            <a:ext cx="5022998" cy="35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F6244-FEAB-DC80-A980-C749ED9A34B1}"/>
              </a:ext>
            </a:extLst>
          </p:cNvPr>
          <p:cNvSpPr txBox="1"/>
          <p:nvPr/>
        </p:nvSpPr>
        <p:spPr>
          <a:xfrm>
            <a:off x="923438" y="3431620"/>
            <a:ext cx="10735161" cy="4401205"/>
          </a:xfrm>
          <a:prstGeom prst="rect">
            <a:avLst/>
          </a:prstGeom>
          <a:gradFill flip="none" rotWithShape="1">
            <a:gsLst>
              <a:gs pos="5000">
                <a:schemeClr val="accent1">
                  <a:tint val="50000"/>
                  <a:satMod val="300000"/>
                  <a:alpha val="0"/>
                  <a:lumMod val="76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14350" indent="-514350">
              <a:buAutoNum type="alphaUcPeriod"/>
            </a:pPr>
            <a:r>
              <a:rPr lang="en-US" sz="2800" b="1" dirty="0"/>
              <a:t>Top 5 Countries with highest Female Candidates</a:t>
            </a:r>
          </a:p>
          <a:p>
            <a:endParaRPr lang="en-US" sz="2800" dirty="0"/>
          </a:p>
          <a:p>
            <a:r>
              <a:rPr lang="en-US" sz="2800" dirty="0"/>
              <a:t>Leading nations like the United States, the United Kingdom, and the Netherlands promote gender equality and inclusive education.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B. Bottom 5 Countries with highest Female Candidates</a:t>
            </a:r>
          </a:p>
          <a:p>
            <a:endParaRPr lang="en-US" sz="2800" dirty="0"/>
          </a:p>
          <a:p>
            <a:r>
              <a:rPr lang="en-US" sz="2800" dirty="0"/>
              <a:t>Underperforming countries such as Egypt, Brazil, and Italy may face barriers to female education and gender inequality.</a:t>
            </a:r>
          </a:p>
        </p:txBody>
      </p:sp>
      <p:sp>
        <p:nvSpPr>
          <p:cNvPr id="2" name="Freeform 13">
            <a:extLst>
              <a:ext uri="{FF2B5EF4-FFF2-40B4-BE49-F238E27FC236}">
                <a16:creationId xmlns:a16="http://schemas.microsoft.com/office/drawing/2014/main" id="{98A072B8-F0CC-1326-F246-935E3AA569D1}"/>
              </a:ext>
            </a:extLst>
          </p:cNvPr>
          <p:cNvSpPr/>
          <p:nvPr/>
        </p:nvSpPr>
        <p:spPr>
          <a:xfrm>
            <a:off x="-2884841" y="637925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1628</Words>
  <Application>Microsoft Office PowerPoint</Application>
  <PresentationFormat>Custom</PresentationFormat>
  <Paragraphs>152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Permanent Marker</vt:lpstr>
      <vt:lpstr>Oswald Bold</vt:lpstr>
      <vt:lpstr>DM Sans Bold</vt:lpstr>
      <vt:lpstr>Georgia</vt:lpstr>
      <vt:lpstr>Sunday</vt:lpstr>
      <vt:lpstr>Open Sauce Bold</vt:lpstr>
      <vt:lpstr>Arial</vt:lpstr>
      <vt:lpstr>Oswald</vt:lpstr>
      <vt:lpstr>Calibri</vt:lpstr>
      <vt:lpstr>Söhne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CAPSTONE PROJECT - UNIVERSITY ANALYSIS</dc:title>
  <dc:creator>Kajal Bombarde</dc:creator>
  <cp:lastModifiedBy>Kajal Bombarde</cp:lastModifiedBy>
  <cp:revision>48</cp:revision>
  <dcterms:created xsi:type="dcterms:W3CDTF">2006-08-16T00:00:00Z</dcterms:created>
  <dcterms:modified xsi:type="dcterms:W3CDTF">2023-11-16T17:03:14Z</dcterms:modified>
  <dc:identifier>DAFzh1KfzjA</dc:identifier>
</cp:coreProperties>
</file>